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77" r:id="rId10"/>
    <p:sldId id="26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7273"/>
  </p:normalViewPr>
  <p:slideViewPr>
    <p:cSldViewPr snapToGrid="0">
      <p:cViewPr varScale="1">
        <p:scale>
          <a:sx n="109" d="100"/>
          <a:sy n="109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8FBEA-AF28-B989-CF44-B2C02DBB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517CDC-8091-EB38-8271-A7C27CE5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241F0-C65E-DCDD-80EA-B0246C64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8378D-1400-DC3B-0A2F-828CCA78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54D4E-3E82-7C9D-597B-0BCC31EF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54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08FEC-863E-9B53-981B-1D8BACDB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F207EA-88BC-F9A2-4A77-37D80B17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C067E5-6CC6-3F53-5E20-04ED68FE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161E1B-4D52-E82D-F18E-180BB10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7E576-F57E-4028-8246-8705F4B5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94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B766B9-5DBB-05E4-DD29-7626066BD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11D138-6D26-3042-669A-CDEAA38D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C06B4-0582-AB29-6266-21C1909A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A1880F-76E5-6D9D-36DD-6CB1685C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0B0B3-1B18-55BE-DCB1-A689FF0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819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2D133-5D1D-38A8-94E5-F6D0233C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C17E1-AF40-595B-22B3-848B6CB1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99798-3AF4-D2DA-A514-7A56C40A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6F5DD-10A1-7925-BF05-710434704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53BB67-3130-71F4-92CE-7AACE908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07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40D9E-1192-3B35-60C9-E58DC6E0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79824-009B-F242-AFE3-D4CB4EAA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68728B-71DD-B937-A0C5-E0E38261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90A9C-2CB9-636F-032E-D265776D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92966-AB03-4303-C4DF-C15BEF02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82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FD4F7-1B96-915D-FA47-5F50221F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4154E-595A-8B83-0F20-FB43FC353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34D85-DBA5-8D95-7C1D-EC31F50EE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6DF35F-4EF1-2993-D663-EF68EDFB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E26A25-08FB-0531-BE73-F79A05E5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BA6465-277B-319D-4208-9FF374E5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39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D7F5C-DDF4-7D5A-099E-4793CFA1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FEA53-F3C3-5B66-3BEF-DB97559A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80E688-2304-52B3-6C63-CF59B4032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A381A9-5C21-71D6-9596-B56FD1878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CDE188-6CCB-A666-3B57-41F0FC8D7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B0C86-BC60-9129-EF2A-229854FC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239861-BF3E-73A0-B579-ECF0A85E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1C1196-564C-72DB-7A77-BE428C8B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4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5754-B5F2-ECE0-6D1F-B1107F35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354F15-C412-72BF-BBF1-117CF08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0322A6-BE9C-B800-5C01-D8D5ADBF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024EB-2E51-D148-54F0-A616447B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31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9B73AD-2A54-D2B8-0AA2-4BFEF8E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F67009-B12B-4E37-D523-763D4ECD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878B99-1FA7-8834-2BBC-3AEB364B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5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2AD58-B88B-6715-0CDB-3CA61F99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A3C56-0810-45DE-B445-F1BD0A5D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1C260E-B1AC-268E-AEDB-5823C0CE3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A8D52B-B943-117E-65CC-33CAF0E7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0315E-5F97-8545-B22B-D5EC7C08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3C91C9-A8AA-DB50-262E-275675D8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88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5B191-63DA-9FE7-0DF2-0C9C109E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9EE692-BFE1-C523-3289-9419DBF2F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B5530D-8D70-66AD-4C9B-6AAD0BCBF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9ACD28-C957-A30E-E5CD-8B58D31A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26C619-F69C-890D-69EA-0DC36B2F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5F699-1680-F39D-3810-2A634A32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1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3D9630-D26D-AB77-5125-0286FF20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21355-C117-3688-8363-630370B52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D9A0F-21B3-A000-1EB9-D45384482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AAA-1832-A14A-BE01-4E22E76E5C25}" type="datetimeFigureOut">
              <a:rPr lang="es-MX" smtClean="0"/>
              <a:t>24/03/23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2F47C0-1BAD-D21B-3AB9-F4FDF18B1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852E2-EF03-EDC5-8AB6-2FC64B5F7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0791-484C-0A47-A494-2F4EA7212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3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bspot.es/products/get-started?hubs_content=www.hubspot.es&amp;hubs_content-cta=homepage-hero-cta&amp;__hstc=20629287.da22352adbf7d4e0e011ccae591b5549.1664843496075.1665684412675.1666113986004.7&amp;__hssc=20629287.1.1666113986004&amp;__hsfp=67037122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94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7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3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31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35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4507DD-25D9-6F4F-9BA1-21EA3B1D7F5A}"/>
              </a:ext>
            </a:extLst>
          </p:cNvPr>
          <p:cNvSpPr txBox="1"/>
          <p:nvPr/>
        </p:nvSpPr>
        <p:spPr>
          <a:xfrm>
            <a:off x="383711" y="1841654"/>
            <a:ext cx="95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[Describe brevemente la misión de tu organización, ya que será la base de tu código empresarial.]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0D752B-2DFB-9E56-4ACF-5884971A3705}"/>
              </a:ext>
            </a:extLst>
          </p:cNvPr>
          <p:cNvSpPr txBox="1"/>
          <p:nvPr/>
        </p:nvSpPr>
        <p:spPr>
          <a:xfrm>
            <a:off x="383711" y="3059565"/>
            <a:ext cx="89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[Enumera los valores que más representen a tu empresa.]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5D9095-6B46-2186-241A-24131E551AFA}"/>
              </a:ext>
            </a:extLst>
          </p:cNvPr>
          <p:cNvSpPr txBox="1"/>
          <p:nvPr/>
        </p:nvSpPr>
        <p:spPr>
          <a:xfrm>
            <a:off x="383711" y="4393464"/>
            <a:ext cx="101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[Menciona las medidas disciplinarias por acciones u omisiones adversas a tu código empresarial.]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B99D6C-727D-02AF-5638-05A34F485525}"/>
              </a:ext>
            </a:extLst>
          </p:cNvPr>
          <p:cNvSpPr txBox="1"/>
          <p:nvPr/>
        </p:nvSpPr>
        <p:spPr>
          <a:xfrm>
            <a:off x="378557" y="5628626"/>
            <a:ext cx="95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[Especifica las consecuencias legales por acciones u omisiones contrarias a tu código empresarial.]</a:t>
            </a:r>
          </a:p>
        </p:txBody>
      </p:sp>
    </p:spTree>
    <p:extLst>
      <p:ext uri="{BB962C8B-B14F-4D97-AF65-F5344CB8AC3E}">
        <p14:creationId xmlns:p14="http://schemas.microsoft.com/office/powerpoint/2010/main" val="233608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4507DD-25D9-6F4F-9BA1-21EA3B1D7F5A}"/>
              </a:ext>
            </a:extLst>
          </p:cNvPr>
          <p:cNvSpPr txBox="1"/>
          <p:nvPr/>
        </p:nvSpPr>
        <p:spPr>
          <a:xfrm>
            <a:off x="383711" y="1841654"/>
            <a:ext cx="95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[Describe brevemente la misión de tu organización, ya que será la base de tu código empresarial.]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0D752B-2DFB-9E56-4ACF-5884971A3705}"/>
              </a:ext>
            </a:extLst>
          </p:cNvPr>
          <p:cNvSpPr txBox="1"/>
          <p:nvPr/>
        </p:nvSpPr>
        <p:spPr>
          <a:xfrm>
            <a:off x="383711" y="3059565"/>
            <a:ext cx="89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[Enumera los valores que más representen a tu empresa.]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5D9095-6B46-2186-241A-24131E551AFA}"/>
              </a:ext>
            </a:extLst>
          </p:cNvPr>
          <p:cNvSpPr txBox="1"/>
          <p:nvPr/>
        </p:nvSpPr>
        <p:spPr>
          <a:xfrm>
            <a:off x="383711" y="4393464"/>
            <a:ext cx="931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[Menciona las medidas disciplinarias por acciones u omisiones adversas a tu código empresarial.]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B99D6C-727D-02AF-5638-05A34F485525}"/>
              </a:ext>
            </a:extLst>
          </p:cNvPr>
          <p:cNvSpPr txBox="1"/>
          <p:nvPr/>
        </p:nvSpPr>
        <p:spPr>
          <a:xfrm>
            <a:off x="378557" y="5628626"/>
            <a:ext cx="95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[Especifica las consecuencias legales por acciones u omisiones contrarias a tu código empresarial.]</a:t>
            </a:r>
          </a:p>
        </p:txBody>
      </p:sp>
    </p:spTree>
    <p:extLst>
      <p:ext uri="{BB962C8B-B14F-4D97-AF65-F5344CB8AC3E}">
        <p14:creationId xmlns:p14="http://schemas.microsoft.com/office/powerpoint/2010/main" val="253685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4507DD-25D9-6F4F-9BA1-21EA3B1D7F5A}"/>
              </a:ext>
            </a:extLst>
          </p:cNvPr>
          <p:cNvSpPr txBox="1"/>
          <p:nvPr/>
        </p:nvSpPr>
        <p:spPr>
          <a:xfrm>
            <a:off x="383711" y="1841654"/>
            <a:ext cx="951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[Describe brevemente la misión de tu organización, ya que será la base de tu código empresarial.]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0D752B-2DFB-9E56-4ACF-5884971A3705}"/>
              </a:ext>
            </a:extLst>
          </p:cNvPr>
          <p:cNvSpPr txBox="1"/>
          <p:nvPr/>
        </p:nvSpPr>
        <p:spPr>
          <a:xfrm>
            <a:off x="383711" y="3059565"/>
            <a:ext cx="89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[Enumera los valores que más representen a tu </a:t>
            </a:r>
            <a:r>
              <a:rPr lang="es-US">
                <a:solidFill>
                  <a:schemeClr val="bg1"/>
                </a:solidFill>
              </a:rPr>
              <a:t>empresa.]</a:t>
            </a:r>
            <a:endParaRPr lang="es-US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5D9095-6B46-2186-241A-24131E551AFA}"/>
              </a:ext>
            </a:extLst>
          </p:cNvPr>
          <p:cNvSpPr txBox="1"/>
          <p:nvPr/>
        </p:nvSpPr>
        <p:spPr>
          <a:xfrm>
            <a:off x="383710" y="4393464"/>
            <a:ext cx="92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[Menciona las medidas disciplinarias por acciones u omisiones adversas a tu código empresarial.]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B99D6C-727D-02AF-5638-05A34F485525}"/>
              </a:ext>
            </a:extLst>
          </p:cNvPr>
          <p:cNvSpPr txBox="1"/>
          <p:nvPr/>
        </p:nvSpPr>
        <p:spPr>
          <a:xfrm>
            <a:off x="378557" y="5628626"/>
            <a:ext cx="95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chemeClr val="bg1"/>
                </a:solidFill>
              </a:rPr>
              <a:t>[Especifica las consecuencias legales por acciones u omisiones contrarias a tu código empresarial.]</a:t>
            </a:r>
          </a:p>
        </p:txBody>
      </p:sp>
    </p:spTree>
    <p:extLst>
      <p:ext uri="{BB962C8B-B14F-4D97-AF65-F5344CB8AC3E}">
        <p14:creationId xmlns:p14="http://schemas.microsoft.com/office/powerpoint/2010/main" val="42012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8ECFCF-F1C2-1A93-B044-3EE9D6F8F3AC}"/>
              </a:ext>
            </a:extLst>
          </p:cNvPr>
          <p:cNvSpPr/>
          <p:nvPr/>
        </p:nvSpPr>
        <p:spPr>
          <a:xfrm>
            <a:off x="3041780" y="5243804"/>
            <a:ext cx="5654351" cy="970384"/>
          </a:xfrm>
          <a:prstGeom prst="rect">
            <a:avLst/>
          </a:prstGeom>
          <a:solidFill>
            <a:srgbClr val="FF5E31"/>
          </a:solidFill>
          <a:ln>
            <a:solidFill>
              <a:srgbClr val="FF5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F5BFDE-CB64-7F6B-0E70-173FF145CBFC}"/>
              </a:ext>
            </a:extLst>
          </p:cNvPr>
          <p:cNvSpPr txBox="1"/>
          <p:nvPr/>
        </p:nvSpPr>
        <p:spPr>
          <a:xfrm>
            <a:off x="3779953" y="5452652"/>
            <a:ext cx="432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Lexend Deca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Comenzar ahora</a:t>
            </a:r>
            <a:endParaRPr lang="es-MX" sz="2800" dirty="0">
              <a:solidFill>
                <a:schemeClr val="bg1"/>
              </a:solidFill>
              <a:latin typeface="Lexend Dec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0515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182</Words>
  <Application>Microsoft Macintosh PowerPoint</Application>
  <PresentationFormat>Panorámica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Lexend Deca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2023-03-23T21:37:50Z</dcterms:created>
  <dcterms:modified xsi:type="dcterms:W3CDTF">2023-03-24T17:23:26Z</dcterms:modified>
</cp:coreProperties>
</file>