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Lexend Deca Light"/>
      <p:regular r:id="rId12"/>
      <p:bold r:id="rId13"/>
    </p:embeddedFont>
    <p:embeddedFont>
      <p:font typeface="Lexend Deca Medium"/>
      <p:regular r:id="rId14"/>
      <p:bold r:id="rId15"/>
    </p:embeddedFont>
    <p:embeddedFont>
      <p:font typeface="Lexend Deca ExtraLight"/>
      <p:regular r:id="rId16"/>
      <p:bold r:id="rId17"/>
    </p:embeddedFont>
    <p:embeddedFont>
      <p:font typeface="Lexend Dec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exendDecaLight-bold.fntdata"/><Relationship Id="rId12" Type="http://schemas.openxmlformats.org/officeDocument/2006/relationships/font" Target="fonts/LexendDecaLight-regular.fntdata"/><Relationship Id="rId15" Type="http://schemas.openxmlformats.org/officeDocument/2006/relationships/font" Target="fonts/LexendDecaMedium-bold.fntdata"/><Relationship Id="rId14" Type="http://schemas.openxmlformats.org/officeDocument/2006/relationships/font" Target="fonts/LexendDecaMedium-regular.fntdata"/><Relationship Id="rId17" Type="http://schemas.openxmlformats.org/officeDocument/2006/relationships/font" Target="fonts/LexendDecaExtraLight-bold.fntdata"/><Relationship Id="rId16" Type="http://schemas.openxmlformats.org/officeDocument/2006/relationships/font" Target="fonts/LexendDecaExtraLight-regular.fntdata"/><Relationship Id="rId19" Type="http://schemas.openxmlformats.org/officeDocument/2006/relationships/font" Target="fonts/LexendDeca-bold.fntdata"/><Relationship Id="rId18" Type="http://schemas.openxmlformats.org/officeDocument/2006/relationships/font" Target="fonts/LexendDec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33842948b9f_0_1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33842948b9f_0_1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3384f6a455a_2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3384f6a455a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33842948b9f_0_1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33842948b9f_0_1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316161b807a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316161b807a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3384f6a455a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3384f6a455a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3b687a123ca_0_1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3b687a123ca_0_1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3b687a123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3b687a123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1 Orang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15525" y="2332802"/>
            <a:ext cx="4912800" cy="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"/>
              <a:buNone/>
              <a:defRPr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115525" y="1978225"/>
            <a:ext cx="4912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4234317" y="4433090"/>
            <a:ext cx="675390" cy="191230"/>
            <a:chOff x="2845575" y="2616650"/>
            <a:chExt cx="4001125" cy="1133550"/>
          </a:xfrm>
        </p:grpSpPr>
        <p:sp>
          <p:nvSpPr>
            <p:cNvPr id="13" name="Google Shape;13;p2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4 Teal">
  <p:cSld name="TITLE_8_2_1_1_1_1_1_1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/>
          <p:nvPr>
            <p:ph idx="1" type="subTitle"/>
          </p:nvPr>
        </p:nvSpPr>
        <p:spPr>
          <a:xfrm flipH="1">
            <a:off x="5408425" y="4014752"/>
            <a:ext cx="33174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11"/>
          <p:cNvSpPr txBox="1"/>
          <p:nvPr>
            <p:ph type="ctrTitle"/>
          </p:nvPr>
        </p:nvSpPr>
        <p:spPr>
          <a:xfrm>
            <a:off x="320450" y="614950"/>
            <a:ext cx="5028600" cy="1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20" name="Google Shape;120;p11"/>
          <p:cNvSpPr txBox="1"/>
          <p:nvPr>
            <p:ph idx="2" type="subTitle"/>
          </p:nvPr>
        </p:nvSpPr>
        <p:spPr>
          <a:xfrm>
            <a:off x="336650" y="1684558"/>
            <a:ext cx="50124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21" name="Google Shape;121;p11"/>
          <p:cNvGrpSpPr/>
          <p:nvPr/>
        </p:nvGrpSpPr>
        <p:grpSpPr>
          <a:xfrm>
            <a:off x="422992" y="4294793"/>
            <a:ext cx="933863" cy="264571"/>
            <a:chOff x="2845575" y="2616650"/>
            <a:chExt cx="4001125" cy="1133550"/>
          </a:xfrm>
        </p:grpSpPr>
        <p:sp>
          <p:nvSpPr>
            <p:cNvPr id="122" name="Google Shape;122;p11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: 3 Columns">
  <p:cSld name="TITLE_7">
    <p:bg>
      <p:bgPr>
        <a:solidFill>
          <a:schemeClr val="lt1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01"/>
          <p:cNvSpPr txBox="1"/>
          <p:nvPr>
            <p:ph idx="1" type="body"/>
          </p:nvPr>
        </p:nvSpPr>
        <p:spPr>
          <a:xfrm>
            <a:off x="716625" y="1492574"/>
            <a:ext cx="21795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97" name="Google Shape;1097;p101"/>
          <p:cNvSpPr txBox="1"/>
          <p:nvPr>
            <p:ph type="ctrTitle"/>
          </p:nvPr>
        </p:nvSpPr>
        <p:spPr>
          <a:xfrm>
            <a:off x="719651" y="950249"/>
            <a:ext cx="2229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8" name="Google Shape;1098;p101"/>
          <p:cNvSpPr txBox="1"/>
          <p:nvPr>
            <p:ph idx="2" type="ctrTitle"/>
          </p:nvPr>
        </p:nvSpPr>
        <p:spPr>
          <a:xfrm>
            <a:off x="3511807" y="950249"/>
            <a:ext cx="2229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9" name="Google Shape;1099;p101"/>
          <p:cNvSpPr txBox="1"/>
          <p:nvPr>
            <p:ph idx="3" type="ctrTitle"/>
          </p:nvPr>
        </p:nvSpPr>
        <p:spPr>
          <a:xfrm>
            <a:off x="6375000" y="950249"/>
            <a:ext cx="2229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cxnSp>
        <p:nvCxnSpPr>
          <p:cNvPr id="1100" name="Google Shape;1100;p101"/>
          <p:cNvCxnSpPr/>
          <p:nvPr/>
        </p:nvCxnSpPr>
        <p:spPr>
          <a:xfrm>
            <a:off x="3077875" y="688350"/>
            <a:ext cx="0" cy="384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1" name="Google Shape;1101;p101"/>
          <p:cNvCxnSpPr/>
          <p:nvPr/>
        </p:nvCxnSpPr>
        <p:spPr>
          <a:xfrm>
            <a:off x="6031375" y="688350"/>
            <a:ext cx="0" cy="384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2" name="Google Shape;1102;p10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3" name="Google Shape;1103;p101"/>
          <p:cNvSpPr txBox="1"/>
          <p:nvPr>
            <p:ph idx="4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04" name="Google Shape;1104;p101"/>
          <p:cNvSpPr txBox="1"/>
          <p:nvPr>
            <p:ph idx="5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05" name="Google Shape;1105;p101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101"/>
          <p:cNvSpPr txBox="1"/>
          <p:nvPr>
            <p:ph idx="6" type="body"/>
          </p:nvPr>
        </p:nvSpPr>
        <p:spPr>
          <a:xfrm>
            <a:off x="3511807" y="1492574"/>
            <a:ext cx="22476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07" name="Google Shape;1107;p101"/>
          <p:cNvSpPr txBox="1"/>
          <p:nvPr>
            <p:ph idx="7" type="body"/>
          </p:nvPr>
        </p:nvSpPr>
        <p:spPr>
          <a:xfrm>
            <a:off x="6375000" y="1492574"/>
            <a:ext cx="23610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: 4 Columns ">
  <p:cSld name="TITLE_7_1">
    <p:bg>
      <p:bgPr>
        <a:solidFill>
          <a:schemeClr val="lt1"/>
        </a:solidFill>
      </p:bgPr>
    </p:bg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02"/>
          <p:cNvSpPr txBox="1"/>
          <p:nvPr>
            <p:ph idx="1" type="body"/>
          </p:nvPr>
        </p:nvSpPr>
        <p:spPr>
          <a:xfrm>
            <a:off x="320675" y="1644975"/>
            <a:ext cx="18741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10" name="Google Shape;1110;p102"/>
          <p:cNvSpPr txBox="1"/>
          <p:nvPr>
            <p:ph type="ctrTitle"/>
          </p:nvPr>
        </p:nvSpPr>
        <p:spPr>
          <a:xfrm>
            <a:off x="323834" y="950250"/>
            <a:ext cx="1874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1" name="Google Shape;1111;p102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2" name="Google Shape;1112;p102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13" name="Google Shape;1113;p102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14" name="Google Shape;1114;p102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5" name="Google Shape;1115;p102"/>
          <p:cNvCxnSpPr/>
          <p:nvPr/>
        </p:nvCxnSpPr>
        <p:spPr>
          <a:xfrm>
            <a:off x="2283725" y="685450"/>
            <a:ext cx="0" cy="38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6" name="Google Shape;1116;p102"/>
          <p:cNvCxnSpPr/>
          <p:nvPr/>
        </p:nvCxnSpPr>
        <p:spPr>
          <a:xfrm>
            <a:off x="6710375" y="685450"/>
            <a:ext cx="0" cy="38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7" name="Google Shape;1117;p102"/>
          <p:cNvCxnSpPr/>
          <p:nvPr/>
        </p:nvCxnSpPr>
        <p:spPr>
          <a:xfrm>
            <a:off x="4498480" y="685450"/>
            <a:ext cx="0" cy="38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8" name="Google Shape;1118;p102"/>
          <p:cNvSpPr txBox="1"/>
          <p:nvPr>
            <p:ph idx="4" type="body"/>
          </p:nvPr>
        </p:nvSpPr>
        <p:spPr>
          <a:xfrm>
            <a:off x="2454024" y="1644975"/>
            <a:ext cx="19353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19" name="Google Shape;1119;p102"/>
          <p:cNvSpPr txBox="1"/>
          <p:nvPr>
            <p:ph idx="5" type="ctrTitle"/>
          </p:nvPr>
        </p:nvSpPr>
        <p:spPr>
          <a:xfrm>
            <a:off x="2457286" y="950250"/>
            <a:ext cx="1935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20" name="Google Shape;1120;p102"/>
          <p:cNvSpPr txBox="1"/>
          <p:nvPr>
            <p:ph idx="6" type="body"/>
          </p:nvPr>
        </p:nvSpPr>
        <p:spPr>
          <a:xfrm>
            <a:off x="4667375" y="1644975"/>
            <a:ext cx="19119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21" name="Google Shape;1121;p102"/>
          <p:cNvSpPr txBox="1"/>
          <p:nvPr>
            <p:ph idx="7" type="ctrTitle"/>
          </p:nvPr>
        </p:nvSpPr>
        <p:spPr>
          <a:xfrm>
            <a:off x="4670597" y="950250"/>
            <a:ext cx="1911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22" name="Google Shape;1122;p102"/>
          <p:cNvSpPr txBox="1"/>
          <p:nvPr>
            <p:ph idx="8" type="body"/>
          </p:nvPr>
        </p:nvSpPr>
        <p:spPr>
          <a:xfrm>
            <a:off x="6888075" y="1644975"/>
            <a:ext cx="18447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23" name="Google Shape;1123;p102"/>
          <p:cNvSpPr txBox="1"/>
          <p:nvPr>
            <p:ph idx="9" type="ctrTitle"/>
          </p:nvPr>
        </p:nvSpPr>
        <p:spPr>
          <a:xfrm>
            <a:off x="6891184" y="950250"/>
            <a:ext cx="1844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Teal)">
  <p:cSld name="BLANK_1_5">
    <p:bg>
      <p:bgPr>
        <a:solidFill>
          <a:schemeClr val="dk1"/>
        </a:solidFill>
      </p:bgPr>
    </p:bg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0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6" name="Google Shape;1126;p103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27" name="Google Shape;1127;p103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28" name="Google Shape;1128;p10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ed Content">
  <p:cSld name="CUSTOM_11">
    <p:bg>
      <p:bgPr>
        <a:solidFill>
          <a:schemeClr val="lt1"/>
        </a:solidFill>
      </p:bgPr>
    </p:bg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04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31" name="Google Shape;1131;p104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32" name="Google Shape;1132;p104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104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4" name="Google Shape;1134;p104"/>
          <p:cNvSpPr txBox="1"/>
          <p:nvPr>
            <p:ph idx="3" type="title"/>
          </p:nvPr>
        </p:nvSpPr>
        <p:spPr>
          <a:xfrm>
            <a:off x="2115525" y="546300"/>
            <a:ext cx="49248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35" name="Google Shape;1135;p104"/>
          <p:cNvSpPr txBox="1"/>
          <p:nvPr>
            <p:ph idx="1" type="body"/>
          </p:nvPr>
        </p:nvSpPr>
        <p:spPr>
          <a:xfrm>
            <a:off x="2115525" y="966650"/>
            <a:ext cx="49248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ntdown (Orange)">
  <p:cSld name="CUSTOM_11_1">
    <p:bg>
      <p:bgPr>
        <a:solidFill>
          <a:schemeClr val="dk2"/>
        </a:soli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05"/>
          <p:cNvSpPr txBox="1"/>
          <p:nvPr>
            <p:ph type="title"/>
          </p:nvPr>
        </p:nvSpPr>
        <p:spPr>
          <a:xfrm>
            <a:off x="3599225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 Deca"/>
              <a:buNone/>
              <a:defRPr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8" name="Google Shape;1138;p105"/>
          <p:cNvSpPr txBox="1"/>
          <p:nvPr>
            <p:ph idx="2" type="title"/>
          </p:nvPr>
        </p:nvSpPr>
        <p:spPr>
          <a:xfrm>
            <a:off x="3602500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139" name="Google Shape;1139;p105"/>
          <p:cNvSpPr txBox="1"/>
          <p:nvPr>
            <p:ph idx="3" type="title"/>
          </p:nvPr>
        </p:nvSpPr>
        <p:spPr>
          <a:xfrm>
            <a:off x="2641125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 Deca"/>
              <a:buNone/>
              <a:defRPr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0" name="Google Shape;1140;p105"/>
          <p:cNvSpPr txBox="1"/>
          <p:nvPr>
            <p:ph idx="4" type="title"/>
          </p:nvPr>
        </p:nvSpPr>
        <p:spPr>
          <a:xfrm>
            <a:off x="4557250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 Deca"/>
              <a:buNone/>
              <a:defRPr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1" name="Google Shape;1141;p105"/>
          <p:cNvSpPr txBox="1"/>
          <p:nvPr>
            <p:ph idx="5" type="title"/>
          </p:nvPr>
        </p:nvSpPr>
        <p:spPr>
          <a:xfrm>
            <a:off x="5487275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 Deca"/>
              <a:buNone/>
              <a:defRPr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2" name="Google Shape;1142;p105"/>
          <p:cNvSpPr txBox="1"/>
          <p:nvPr>
            <p:ph idx="6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43" name="Google Shape;1143;p105"/>
          <p:cNvSpPr txBox="1"/>
          <p:nvPr>
            <p:ph idx="7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44" name="Google Shape;1144;p105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105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6" name="Google Shape;1146;p105"/>
          <p:cNvSpPr txBox="1"/>
          <p:nvPr>
            <p:ph idx="8" type="title"/>
          </p:nvPr>
        </p:nvSpPr>
        <p:spPr>
          <a:xfrm>
            <a:off x="2115525" y="1003500"/>
            <a:ext cx="49248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7" name="Google Shape;1147;p105"/>
          <p:cNvSpPr txBox="1"/>
          <p:nvPr>
            <p:ph idx="1" type="body"/>
          </p:nvPr>
        </p:nvSpPr>
        <p:spPr>
          <a:xfrm>
            <a:off x="2601650" y="3262825"/>
            <a:ext cx="3952500" cy="9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148" name="Google Shape;1148;p105"/>
          <p:cNvCxnSpPr/>
          <p:nvPr/>
        </p:nvCxnSpPr>
        <p:spPr>
          <a:xfrm>
            <a:off x="3600579" y="2511838"/>
            <a:ext cx="0" cy="583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9" name="Google Shape;1149;p105"/>
          <p:cNvCxnSpPr/>
          <p:nvPr/>
        </p:nvCxnSpPr>
        <p:spPr>
          <a:xfrm>
            <a:off x="4543933" y="2511838"/>
            <a:ext cx="0" cy="583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0" name="Google Shape;1150;p105"/>
          <p:cNvCxnSpPr/>
          <p:nvPr/>
        </p:nvCxnSpPr>
        <p:spPr>
          <a:xfrm>
            <a:off x="5487289" y="2511838"/>
            <a:ext cx="0" cy="583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1" name="Google Shape;1151;p105"/>
          <p:cNvSpPr txBox="1"/>
          <p:nvPr>
            <p:ph idx="9" type="title"/>
          </p:nvPr>
        </p:nvSpPr>
        <p:spPr>
          <a:xfrm>
            <a:off x="3376900" y="1543500"/>
            <a:ext cx="24021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Deca Medium"/>
              <a:buNone/>
              <a:defRPr sz="12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2" name="Google Shape;1152;p105"/>
          <p:cNvSpPr txBox="1"/>
          <p:nvPr>
            <p:ph idx="13" type="title"/>
          </p:nvPr>
        </p:nvSpPr>
        <p:spPr>
          <a:xfrm>
            <a:off x="4536449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153" name="Google Shape;1153;p105"/>
          <p:cNvSpPr txBox="1"/>
          <p:nvPr>
            <p:ph idx="14" type="title"/>
          </p:nvPr>
        </p:nvSpPr>
        <p:spPr>
          <a:xfrm>
            <a:off x="5487299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154" name="Google Shape;1154;p105"/>
          <p:cNvSpPr txBox="1"/>
          <p:nvPr>
            <p:ph idx="15" type="title"/>
          </p:nvPr>
        </p:nvSpPr>
        <p:spPr>
          <a:xfrm>
            <a:off x="2645974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ntdown (Teal)">
  <p:cSld name="CUSTOM_11_1_1">
    <p:bg>
      <p:bgPr>
        <a:solidFill>
          <a:schemeClr val="dk1"/>
        </a:solid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06"/>
          <p:cNvSpPr txBox="1"/>
          <p:nvPr>
            <p:ph type="title"/>
          </p:nvPr>
        </p:nvSpPr>
        <p:spPr>
          <a:xfrm>
            <a:off x="3599225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 Deca"/>
              <a:buNone/>
              <a:defRPr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7" name="Google Shape;1157;p106"/>
          <p:cNvSpPr txBox="1"/>
          <p:nvPr>
            <p:ph idx="2" type="title"/>
          </p:nvPr>
        </p:nvSpPr>
        <p:spPr>
          <a:xfrm>
            <a:off x="3602500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158" name="Google Shape;1158;p106"/>
          <p:cNvSpPr txBox="1"/>
          <p:nvPr>
            <p:ph idx="3" type="title"/>
          </p:nvPr>
        </p:nvSpPr>
        <p:spPr>
          <a:xfrm>
            <a:off x="2641125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 Deca"/>
              <a:buNone/>
              <a:defRPr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9" name="Google Shape;1159;p106"/>
          <p:cNvSpPr txBox="1"/>
          <p:nvPr>
            <p:ph idx="4" type="title"/>
          </p:nvPr>
        </p:nvSpPr>
        <p:spPr>
          <a:xfrm>
            <a:off x="4557250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 Deca"/>
              <a:buNone/>
              <a:defRPr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0" name="Google Shape;1160;p106"/>
          <p:cNvSpPr txBox="1"/>
          <p:nvPr>
            <p:ph idx="5" type="title"/>
          </p:nvPr>
        </p:nvSpPr>
        <p:spPr>
          <a:xfrm>
            <a:off x="5487275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 Deca"/>
              <a:buNone/>
              <a:defRPr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1" name="Google Shape;1161;p106"/>
          <p:cNvSpPr txBox="1"/>
          <p:nvPr>
            <p:ph idx="6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62" name="Google Shape;1162;p106"/>
          <p:cNvSpPr txBox="1"/>
          <p:nvPr>
            <p:ph idx="7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63" name="Google Shape;1163;p106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106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5" name="Google Shape;1165;p106"/>
          <p:cNvSpPr txBox="1"/>
          <p:nvPr>
            <p:ph idx="8" type="title"/>
          </p:nvPr>
        </p:nvSpPr>
        <p:spPr>
          <a:xfrm>
            <a:off x="2115525" y="1003500"/>
            <a:ext cx="49248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6" name="Google Shape;1166;p106"/>
          <p:cNvSpPr txBox="1"/>
          <p:nvPr>
            <p:ph idx="1" type="body"/>
          </p:nvPr>
        </p:nvSpPr>
        <p:spPr>
          <a:xfrm>
            <a:off x="2601650" y="3262825"/>
            <a:ext cx="3952500" cy="9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167" name="Google Shape;1167;p106"/>
          <p:cNvCxnSpPr/>
          <p:nvPr/>
        </p:nvCxnSpPr>
        <p:spPr>
          <a:xfrm>
            <a:off x="3600579" y="2511838"/>
            <a:ext cx="0" cy="5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8" name="Google Shape;1168;p106"/>
          <p:cNvCxnSpPr/>
          <p:nvPr/>
        </p:nvCxnSpPr>
        <p:spPr>
          <a:xfrm>
            <a:off x="4543933" y="2511838"/>
            <a:ext cx="0" cy="5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9" name="Google Shape;1169;p106"/>
          <p:cNvCxnSpPr/>
          <p:nvPr/>
        </p:nvCxnSpPr>
        <p:spPr>
          <a:xfrm>
            <a:off x="5487289" y="2511838"/>
            <a:ext cx="0" cy="5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0" name="Google Shape;1170;p106"/>
          <p:cNvSpPr txBox="1"/>
          <p:nvPr>
            <p:ph idx="9" type="title"/>
          </p:nvPr>
        </p:nvSpPr>
        <p:spPr>
          <a:xfrm>
            <a:off x="3376900" y="1543500"/>
            <a:ext cx="24021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Deca Medium"/>
              <a:buNone/>
              <a:defRPr sz="12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1" name="Google Shape;1171;p106"/>
          <p:cNvSpPr txBox="1"/>
          <p:nvPr>
            <p:ph idx="13" type="title"/>
          </p:nvPr>
        </p:nvSpPr>
        <p:spPr>
          <a:xfrm>
            <a:off x="4536449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172" name="Google Shape;1172;p106"/>
          <p:cNvSpPr txBox="1"/>
          <p:nvPr>
            <p:ph idx="14" type="title"/>
          </p:nvPr>
        </p:nvSpPr>
        <p:spPr>
          <a:xfrm>
            <a:off x="5487299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173" name="Google Shape;1173;p106"/>
          <p:cNvSpPr txBox="1"/>
          <p:nvPr>
            <p:ph idx="15" type="title"/>
          </p:nvPr>
        </p:nvSpPr>
        <p:spPr>
          <a:xfrm>
            <a:off x="2645974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ntdown (Cream)">
  <p:cSld name="CUSTOM_11_1_1_1">
    <p:bg>
      <p:bgPr>
        <a:solidFill>
          <a:schemeClr val="lt1"/>
        </a:solidFill>
      </p:bgPr>
    </p:bg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07"/>
          <p:cNvSpPr txBox="1"/>
          <p:nvPr>
            <p:ph type="title"/>
          </p:nvPr>
        </p:nvSpPr>
        <p:spPr>
          <a:xfrm>
            <a:off x="3599225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Lexend Deca"/>
              <a:buNone/>
              <a:defRPr sz="2600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6" name="Google Shape;1176;p107"/>
          <p:cNvSpPr txBox="1"/>
          <p:nvPr>
            <p:ph idx="2" type="title"/>
          </p:nvPr>
        </p:nvSpPr>
        <p:spPr>
          <a:xfrm>
            <a:off x="3602500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177" name="Google Shape;1177;p107"/>
          <p:cNvSpPr txBox="1"/>
          <p:nvPr>
            <p:ph idx="3" type="title"/>
          </p:nvPr>
        </p:nvSpPr>
        <p:spPr>
          <a:xfrm>
            <a:off x="2641125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Lexend Deca"/>
              <a:buNone/>
              <a:defRPr sz="2600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8" name="Google Shape;1178;p107"/>
          <p:cNvSpPr txBox="1"/>
          <p:nvPr>
            <p:ph idx="4" type="title"/>
          </p:nvPr>
        </p:nvSpPr>
        <p:spPr>
          <a:xfrm>
            <a:off x="4557250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Lexend Deca"/>
              <a:buNone/>
              <a:defRPr sz="2600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9" name="Google Shape;1179;p107"/>
          <p:cNvSpPr txBox="1"/>
          <p:nvPr>
            <p:ph idx="5" type="title"/>
          </p:nvPr>
        </p:nvSpPr>
        <p:spPr>
          <a:xfrm>
            <a:off x="5487275" y="2384071"/>
            <a:ext cx="9447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Lexend Deca"/>
              <a:buNone/>
              <a:defRPr sz="2600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80" name="Google Shape;1180;p107"/>
          <p:cNvSpPr txBox="1"/>
          <p:nvPr>
            <p:ph idx="6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 Light"/>
              <a:buNone/>
              <a:defRPr sz="650"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81" name="Google Shape;1181;p107"/>
          <p:cNvSpPr txBox="1"/>
          <p:nvPr>
            <p:ph idx="7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 Light"/>
              <a:buNone/>
              <a:defRPr sz="650"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82" name="Google Shape;1182;p107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10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4" name="Google Shape;1184;p107"/>
          <p:cNvSpPr txBox="1"/>
          <p:nvPr>
            <p:ph idx="8" type="title"/>
          </p:nvPr>
        </p:nvSpPr>
        <p:spPr>
          <a:xfrm>
            <a:off x="2115525" y="1003500"/>
            <a:ext cx="49248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85" name="Google Shape;1185;p107"/>
          <p:cNvSpPr txBox="1"/>
          <p:nvPr>
            <p:ph idx="1" type="body"/>
          </p:nvPr>
        </p:nvSpPr>
        <p:spPr>
          <a:xfrm>
            <a:off x="2601650" y="3262825"/>
            <a:ext cx="3952500" cy="9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186" name="Google Shape;1186;p107"/>
          <p:cNvCxnSpPr/>
          <p:nvPr/>
        </p:nvCxnSpPr>
        <p:spPr>
          <a:xfrm>
            <a:off x="3600579" y="2511838"/>
            <a:ext cx="0" cy="5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7" name="Google Shape;1187;p107"/>
          <p:cNvCxnSpPr/>
          <p:nvPr/>
        </p:nvCxnSpPr>
        <p:spPr>
          <a:xfrm>
            <a:off x="4543933" y="2511838"/>
            <a:ext cx="0" cy="5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8" name="Google Shape;1188;p107"/>
          <p:cNvCxnSpPr/>
          <p:nvPr/>
        </p:nvCxnSpPr>
        <p:spPr>
          <a:xfrm>
            <a:off x="5487289" y="2511838"/>
            <a:ext cx="0" cy="5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9" name="Google Shape;1189;p107"/>
          <p:cNvSpPr txBox="1"/>
          <p:nvPr>
            <p:ph idx="9" type="title"/>
          </p:nvPr>
        </p:nvSpPr>
        <p:spPr>
          <a:xfrm>
            <a:off x="3376900" y="1543500"/>
            <a:ext cx="24021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Lexend Deca Medium"/>
              <a:buNone/>
              <a:defRPr sz="12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90" name="Google Shape;1190;p107"/>
          <p:cNvSpPr txBox="1"/>
          <p:nvPr>
            <p:ph idx="13" type="title"/>
          </p:nvPr>
        </p:nvSpPr>
        <p:spPr>
          <a:xfrm>
            <a:off x="4536449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191" name="Google Shape;1191;p107"/>
          <p:cNvSpPr txBox="1"/>
          <p:nvPr>
            <p:ph idx="14" type="title"/>
          </p:nvPr>
        </p:nvSpPr>
        <p:spPr>
          <a:xfrm>
            <a:off x="5487299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192" name="Google Shape;1192;p107"/>
          <p:cNvSpPr txBox="1"/>
          <p:nvPr>
            <p:ph idx="15" type="title"/>
          </p:nvPr>
        </p:nvSpPr>
        <p:spPr>
          <a:xfrm>
            <a:off x="2645974" y="2839300"/>
            <a:ext cx="9546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Lexend Deca Light"/>
              <a:buNone/>
              <a:defRPr sz="900"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anvas">
  <p:cSld name="TITLE_1_1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+ Content">
  <p:cSld name="CUSTOM_1_1_1_1_1_1_5_1_1_1_1_1_1_1_2_1_1_1_1_1">
    <p:bg>
      <p:bgPr>
        <a:solidFill>
          <a:schemeClr val="lt1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09"/>
          <p:cNvSpPr txBox="1"/>
          <p:nvPr>
            <p:ph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96" name="Google Shape;1196;p109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97" name="Google Shape;1197;p109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109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199" name="Google Shape;1199;p109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00" name="Google Shape;1200;p10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1" name="Google Shape;1201;p109"/>
          <p:cNvSpPr/>
          <p:nvPr>
            <p:ph idx="4" type="pic"/>
          </p:nvPr>
        </p:nvSpPr>
        <p:spPr>
          <a:xfrm>
            <a:off x="3807000" y="685450"/>
            <a:ext cx="1542000" cy="15498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02" name="Google Shape;1202;p109"/>
          <p:cNvSpPr/>
          <p:nvPr>
            <p:ph idx="5" type="pic"/>
          </p:nvPr>
        </p:nvSpPr>
        <p:spPr>
          <a:xfrm>
            <a:off x="5498350" y="685450"/>
            <a:ext cx="1542000" cy="15498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03" name="Google Shape;1203;p109"/>
          <p:cNvSpPr/>
          <p:nvPr>
            <p:ph idx="6" type="pic"/>
          </p:nvPr>
        </p:nvSpPr>
        <p:spPr>
          <a:xfrm>
            <a:off x="7189700" y="685450"/>
            <a:ext cx="1542000" cy="15498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04" name="Google Shape;1204;p109"/>
          <p:cNvSpPr txBox="1"/>
          <p:nvPr>
            <p:ph idx="7" type="title"/>
          </p:nvPr>
        </p:nvSpPr>
        <p:spPr>
          <a:xfrm>
            <a:off x="3710125" y="2215950"/>
            <a:ext cx="1623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05" name="Google Shape;1205;p109"/>
          <p:cNvSpPr txBox="1"/>
          <p:nvPr>
            <p:ph idx="8" type="title"/>
          </p:nvPr>
        </p:nvSpPr>
        <p:spPr>
          <a:xfrm>
            <a:off x="5409244" y="2215950"/>
            <a:ext cx="1623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06" name="Google Shape;1206;p109"/>
          <p:cNvSpPr txBox="1"/>
          <p:nvPr>
            <p:ph idx="9" type="title"/>
          </p:nvPr>
        </p:nvSpPr>
        <p:spPr>
          <a:xfrm>
            <a:off x="7108369" y="2215950"/>
            <a:ext cx="1623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07" name="Google Shape;1207;p109"/>
          <p:cNvSpPr/>
          <p:nvPr>
            <p:ph idx="13" type="pic"/>
          </p:nvPr>
        </p:nvSpPr>
        <p:spPr>
          <a:xfrm>
            <a:off x="3807000" y="2685750"/>
            <a:ext cx="1542000" cy="15498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08" name="Google Shape;1208;p109"/>
          <p:cNvSpPr/>
          <p:nvPr>
            <p:ph idx="14" type="pic"/>
          </p:nvPr>
        </p:nvSpPr>
        <p:spPr>
          <a:xfrm>
            <a:off x="5498350" y="2685750"/>
            <a:ext cx="1542000" cy="15498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09" name="Google Shape;1209;p109"/>
          <p:cNvSpPr/>
          <p:nvPr>
            <p:ph idx="15" type="pic"/>
          </p:nvPr>
        </p:nvSpPr>
        <p:spPr>
          <a:xfrm>
            <a:off x="7189700" y="2685750"/>
            <a:ext cx="1542000" cy="15498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10" name="Google Shape;1210;p109"/>
          <p:cNvSpPr txBox="1"/>
          <p:nvPr>
            <p:ph idx="16" type="title"/>
          </p:nvPr>
        </p:nvSpPr>
        <p:spPr>
          <a:xfrm>
            <a:off x="3710125" y="4216250"/>
            <a:ext cx="1623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11" name="Google Shape;1211;p109"/>
          <p:cNvSpPr txBox="1"/>
          <p:nvPr>
            <p:ph idx="17" type="title"/>
          </p:nvPr>
        </p:nvSpPr>
        <p:spPr>
          <a:xfrm>
            <a:off x="5409244" y="4216250"/>
            <a:ext cx="1623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12" name="Google Shape;1212;p109"/>
          <p:cNvSpPr txBox="1"/>
          <p:nvPr>
            <p:ph idx="18" type="title"/>
          </p:nvPr>
        </p:nvSpPr>
        <p:spPr>
          <a:xfrm>
            <a:off x="7108369" y="4216250"/>
            <a:ext cx="1623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x2">
  <p:cSld name="CUSTOM_1_1_1_1_1_1_2_1_8_1">
    <p:bg>
      <p:bgPr>
        <a:solidFill>
          <a:schemeClr val="lt1"/>
        </a:solidFill>
      </p:bgPr>
    </p:bg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10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110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16" name="Google Shape;1216;p110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17" name="Google Shape;1217;p11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8" name="Google Shape;1218;p110"/>
          <p:cNvSpPr txBox="1"/>
          <p:nvPr>
            <p:ph idx="3" type="title"/>
          </p:nvPr>
        </p:nvSpPr>
        <p:spPr>
          <a:xfrm>
            <a:off x="328550" y="4136250"/>
            <a:ext cx="4177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19" name="Google Shape;1219;p110"/>
          <p:cNvSpPr txBox="1"/>
          <p:nvPr>
            <p:ph idx="4" type="title"/>
          </p:nvPr>
        </p:nvSpPr>
        <p:spPr>
          <a:xfrm>
            <a:off x="4528478" y="4136250"/>
            <a:ext cx="42198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20" name="Google Shape;1220;p110"/>
          <p:cNvSpPr/>
          <p:nvPr>
            <p:ph idx="5" type="pic"/>
          </p:nvPr>
        </p:nvSpPr>
        <p:spPr>
          <a:xfrm>
            <a:off x="423725" y="1086175"/>
            <a:ext cx="41247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21" name="Google Shape;1221;p110"/>
          <p:cNvSpPr/>
          <p:nvPr>
            <p:ph idx="6" type="pic"/>
          </p:nvPr>
        </p:nvSpPr>
        <p:spPr>
          <a:xfrm>
            <a:off x="4611200" y="1086175"/>
            <a:ext cx="41247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22" name="Google Shape;1222;p110"/>
          <p:cNvSpPr txBox="1"/>
          <p:nvPr>
            <p:ph idx="7"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4 Illustration">
  <p:cSld name="TITLE_8_2_1_1_1_1_1_1_1"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type="ctrTitle"/>
          </p:nvPr>
        </p:nvSpPr>
        <p:spPr>
          <a:xfrm>
            <a:off x="320450" y="614950"/>
            <a:ext cx="5028600" cy="1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31" name="Google Shape;131;p12"/>
          <p:cNvSpPr txBox="1"/>
          <p:nvPr>
            <p:ph idx="1" type="subTitle"/>
          </p:nvPr>
        </p:nvSpPr>
        <p:spPr>
          <a:xfrm>
            <a:off x="336650" y="1684558"/>
            <a:ext cx="50124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32" name="Google Shape;132;p12"/>
          <p:cNvGrpSpPr/>
          <p:nvPr/>
        </p:nvGrpSpPr>
        <p:grpSpPr>
          <a:xfrm>
            <a:off x="422992" y="4294793"/>
            <a:ext cx="933863" cy="264571"/>
            <a:chOff x="2845575" y="2616650"/>
            <a:chExt cx="4001125" cy="1133550"/>
          </a:xfrm>
        </p:grpSpPr>
        <p:sp>
          <p:nvSpPr>
            <p:cNvPr id="133" name="Google Shape;133;p12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140" name="Google Shape;14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5066" y="460575"/>
            <a:ext cx="4407050" cy="44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x3">
  <p:cSld name="CUSTOM_1_1_1_1_1_1_2_1_8_2">
    <p:bg>
      <p:bgPr>
        <a:solidFill>
          <a:schemeClr val="lt1"/>
        </a:solidFill>
      </p:bgPr>
    </p:bg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11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111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26" name="Google Shape;1226;p111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27" name="Google Shape;1227;p11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8" name="Google Shape;1228;p111"/>
          <p:cNvSpPr txBox="1"/>
          <p:nvPr>
            <p:ph idx="3" type="title"/>
          </p:nvPr>
        </p:nvSpPr>
        <p:spPr>
          <a:xfrm>
            <a:off x="328550" y="4136250"/>
            <a:ext cx="2821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29" name="Google Shape;1229;p111"/>
          <p:cNvSpPr/>
          <p:nvPr>
            <p:ph idx="4" type="pic"/>
          </p:nvPr>
        </p:nvSpPr>
        <p:spPr>
          <a:xfrm>
            <a:off x="423725" y="1086175"/>
            <a:ext cx="27261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30" name="Google Shape;1230;p111"/>
          <p:cNvSpPr txBox="1"/>
          <p:nvPr>
            <p:ph idx="5"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31" name="Google Shape;1231;p111"/>
          <p:cNvSpPr/>
          <p:nvPr>
            <p:ph idx="6" type="pic"/>
          </p:nvPr>
        </p:nvSpPr>
        <p:spPr>
          <a:xfrm>
            <a:off x="6009798" y="1086175"/>
            <a:ext cx="27261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32" name="Google Shape;1232;p111"/>
          <p:cNvSpPr/>
          <p:nvPr>
            <p:ph idx="7" type="pic"/>
          </p:nvPr>
        </p:nvSpPr>
        <p:spPr>
          <a:xfrm>
            <a:off x="3216761" y="1086175"/>
            <a:ext cx="27261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33" name="Google Shape;1233;p111"/>
          <p:cNvSpPr txBox="1"/>
          <p:nvPr>
            <p:ph idx="8" type="title"/>
          </p:nvPr>
        </p:nvSpPr>
        <p:spPr>
          <a:xfrm>
            <a:off x="3136890" y="4136250"/>
            <a:ext cx="2821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34" name="Google Shape;1234;p111"/>
          <p:cNvSpPr txBox="1"/>
          <p:nvPr>
            <p:ph idx="9" type="title"/>
          </p:nvPr>
        </p:nvSpPr>
        <p:spPr>
          <a:xfrm>
            <a:off x="5918325" y="4136250"/>
            <a:ext cx="2821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x4">
  <p:cSld name="CUSTOM_1_1_1_1_1_1_2_1_8_1_1_1">
    <p:bg>
      <p:bgPr>
        <a:solidFill>
          <a:schemeClr val="lt1"/>
        </a:solidFill>
      </p:bgPr>
    </p:bg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12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37" name="Google Shape;1237;p112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38" name="Google Shape;1238;p112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112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0" name="Google Shape;1240;p112"/>
          <p:cNvSpPr txBox="1"/>
          <p:nvPr>
            <p:ph idx="3" type="title"/>
          </p:nvPr>
        </p:nvSpPr>
        <p:spPr>
          <a:xfrm>
            <a:off x="328550" y="4136250"/>
            <a:ext cx="21333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41" name="Google Shape;1241;p112"/>
          <p:cNvSpPr/>
          <p:nvPr>
            <p:ph idx="4" type="pic"/>
          </p:nvPr>
        </p:nvSpPr>
        <p:spPr>
          <a:xfrm>
            <a:off x="423725" y="1086175"/>
            <a:ext cx="20382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42" name="Google Shape;1242;p112"/>
          <p:cNvSpPr/>
          <p:nvPr>
            <p:ph idx="5" type="pic"/>
          </p:nvPr>
        </p:nvSpPr>
        <p:spPr>
          <a:xfrm>
            <a:off x="4599823" y="1086175"/>
            <a:ext cx="20382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43" name="Google Shape;1243;p112"/>
          <p:cNvSpPr/>
          <p:nvPr>
            <p:ph idx="6" type="pic"/>
          </p:nvPr>
        </p:nvSpPr>
        <p:spPr>
          <a:xfrm>
            <a:off x="2511774" y="1086175"/>
            <a:ext cx="20382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44" name="Google Shape;1244;p112"/>
          <p:cNvSpPr/>
          <p:nvPr>
            <p:ph idx="7" type="pic"/>
          </p:nvPr>
        </p:nvSpPr>
        <p:spPr>
          <a:xfrm>
            <a:off x="6687871" y="1086175"/>
            <a:ext cx="20382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45" name="Google Shape;1245;p112"/>
          <p:cNvSpPr txBox="1"/>
          <p:nvPr>
            <p:ph idx="8" type="title"/>
          </p:nvPr>
        </p:nvSpPr>
        <p:spPr>
          <a:xfrm>
            <a:off x="2416675" y="4136250"/>
            <a:ext cx="21333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46" name="Google Shape;1246;p112"/>
          <p:cNvSpPr txBox="1"/>
          <p:nvPr>
            <p:ph idx="9" type="title"/>
          </p:nvPr>
        </p:nvSpPr>
        <p:spPr>
          <a:xfrm>
            <a:off x="4504725" y="4136250"/>
            <a:ext cx="21333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47" name="Google Shape;1247;p112"/>
          <p:cNvSpPr txBox="1"/>
          <p:nvPr>
            <p:ph idx="13" type="title"/>
          </p:nvPr>
        </p:nvSpPr>
        <p:spPr>
          <a:xfrm>
            <a:off x="6592650" y="4136250"/>
            <a:ext cx="21333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48" name="Google Shape;1248;p112"/>
          <p:cNvSpPr txBox="1"/>
          <p:nvPr>
            <p:ph idx="14"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x5">
  <p:cSld name="CUSTOM_1_1_1_1_1_1_2_2_8_3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13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51" name="Google Shape;1251;p113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52" name="Google Shape;1252;p11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11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4" name="Google Shape;1254;p113"/>
          <p:cNvSpPr txBox="1"/>
          <p:nvPr>
            <p:ph idx="3" type="title"/>
          </p:nvPr>
        </p:nvSpPr>
        <p:spPr>
          <a:xfrm>
            <a:off x="328550" y="4136250"/>
            <a:ext cx="1654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55" name="Google Shape;1255;p113"/>
          <p:cNvSpPr/>
          <p:nvPr>
            <p:ph idx="4" type="pic"/>
          </p:nvPr>
        </p:nvSpPr>
        <p:spPr>
          <a:xfrm>
            <a:off x="423725" y="1086175"/>
            <a:ext cx="16149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56" name="Google Shape;1256;p113"/>
          <p:cNvSpPr txBox="1"/>
          <p:nvPr>
            <p:ph idx="5" type="title"/>
          </p:nvPr>
        </p:nvSpPr>
        <p:spPr>
          <a:xfrm>
            <a:off x="2021980" y="4136250"/>
            <a:ext cx="1654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57" name="Google Shape;1257;p113"/>
          <p:cNvSpPr/>
          <p:nvPr>
            <p:ph idx="6" type="pic"/>
          </p:nvPr>
        </p:nvSpPr>
        <p:spPr>
          <a:xfrm>
            <a:off x="2097421" y="1086175"/>
            <a:ext cx="16149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58" name="Google Shape;1258;p113"/>
          <p:cNvSpPr txBox="1"/>
          <p:nvPr>
            <p:ph idx="7" type="title"/>
          </p:nvPr>
        </p:nvSpPr>
        <p:spPr>
          <a:xfrm>
            <a:off x="3715405" y="4136250"/>
            <a:ext cx="1654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59" name="Google Shape;1259;p113"/>
          <p:cNvSpPr/>
          <p:nvPr>
            <p:ph idx="8" type="pic"/>
          </p:nvPr>
        </p:nvSpPr>
        <p:spPr>
          <a:xfrm>
            <a:off x="3771117" y="1086175"/>
            <a:ext cx="16149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60" name="Google Shape;1260;p113"/>
          <p:cNvSpPr txBox="1"/>
          <p:nvPr>
            <p:ph idx="9" type="title"/>
          </p:nvPr>
        </p:nvSpPr>
        <p:spPr>
          <a:xfrm>
            <a:off x="5407040" y="4136250"/>
            <a:ext cx="1654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61" name="Google Shape;1261;p113"/>
          <p:cNvSpPr/>
          <p:nvPr>
            <p:ph idx="13" type="pic"/>
          </p:nvPr>
        </p:nvSpPr>
        <p:spPr>
          <a:xfrm>
            <a:off x="5444814" y="1086175"/>
            <a:ext cx="16149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62" name="Google Shape;1262;p113"/>
          <p:cNvSpPr txBox="1"/>
          <p:nvPr>
            <p:ph idx="14" type="title"/>
          </p:nvPr>
        </p:nvSpPr>
        <p:spPr>
          <a:xfrm>
            <a:off x="7098690" y="4136250"/>
            <a:ext cx="1654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"/>
              <a:buNone/>
              <a:defRPr sz="9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63" name="Google Shape;1263;p113"/>
          <p:cNvSpPr/>
          <p:nvPr>
            <p:ph idx="15" type="pic"/>
          </p:nvPr>
        </p:nvSpPr>
        <p:spPr>
          <a:xfrm>
            <a:off x="7118510" y="1086175"/>
            <a:ext cx="1614900" cy="3050100"/>
          </a:xfrm>
          <a:prstGeom prst="roundRect">
            <a:avLst>
              <a:gd fmla="val 3863" name="adj"/>
            </a:avLst>
          </a:prstGeom>
          <a:noFill/>
          <a:ln>
            <a:noFill/>
          </a:ln>
        </p:spPr>
      </p:sp>
      <p:sp>
        <p:nvSpPr>
          <p:cNvPr id="1264" name="Google Shape;1264;p113"/>
          <p:cNvSpPr txBox="1"/>
          <p:nvPr>
            <p:ph idx="16"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TITLE_AND_BODY_5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14"/>
          <p:cNvSpPr txBox="1"/>
          <p:nvPr>
            <p:ph type="title"/>
          </p:nvPr>
        </p:nvSpPr>
        <p:spPr>
          <a:xfrm>
            <a:off x="328550" y="571822"/>
            <a:ext cx="33291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67" name="Google Shape;1267;p114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268" name="Google Shape;1268;p114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 Light"/>
              <a:buNone/>
              <a:defRPr sz="650"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69" name="Google Shape;1269;p114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 Light"/>
              <a:buNone/>
              <a:defRPr sz="650"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Font typeface="Lexend Deca"/>
              <a:buNone/>
              <a:defRPr sz="65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270" name="Google Shape;1270;p114"/>
          <p:cNvSpPr txBox="1"/>
          <p:nvPr>
            <p:ph idx="12" type="sldNum"/>
          </p:nvPr>
        </p:nvSpPr>
        <p:spPr>
          <a:xfrm>
            <a:off x="334128" y="4690935"/>
            <a:ext cx="548700" cy="2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1" name="Google Shape;1271;p1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3910" y="284701"/>
            <a:ext cx="600191" cy="1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Lavender" type="secHead">
  <p:cSld name="SECTION_HEADER">
    <p:bg>
      <p:bgPr>
        <a:solidFill>
          <a:schemeClr val="accen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43" name="Google Shape;143;p13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44" name="Google Shape;144;p1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13"/>
          <p:cNvSpPr txBox="1"/>
          <p:nvPr>
            <p:ph idx="3" type="title"/>
          </p:nvPr>
        </p:nvSpPr>
        <p:spPr>
          <a:xfrm>
            <a:off x="2115525" y="2150850"/>
            <a:ext cx="4912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Sage">
  <p:cSld name="SECTION_HEADER_1">
    <p:bg>
      <p:bgPr>
        <a:solidFill>
          <a:schemeClr val="accen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>
            <p:ph type="title"/>
          </p:nvPr>
        </p:nvSpPr>
        <p:spPr>
          <a:xfrm>
            <a:off x="2115525" y="2150850"/>
            <a:ext cx="4912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9" name="Google Shape;149;p14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50" name="Google Shape;150;p14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51" name="Google Shape;151;p14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Pink">
  <p:cSld name="SECTION_HEADER_1_1">
    <p:bg>
      <p:bgPr>
        <a:solidFill>
          <a:schemeClr val="accent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55" name="Google Shape;155;p15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56" name="Google Shape;156;p15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15"/>
          <p:cNvSpPr txBox="1"/>
          <p:nvPr>
            <p:ph idx="3" type="title"/>
          </p:nvPr>
        </p:nvSpPr>
        <p:spPr>
          <a:xfrm>
            <a:off x="2115525" y="2150850"/>
            <a:ext cx="4912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Magenta">
  <p:cSld name="SECTION_HEADER_1_1_1">
    <p:bg>
      <p:bgPr>
        <a:solidFill>
          <a:schemeClr val="accent4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62" name="Google Shape;162;p16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16"/>
          <p:cNvSpPr txBox="1"/>
          <p:nvPr>
            <p:ph idx="3" type="title"/>
          </p:nvPr>
        </p:nvSpPr>
        <p:spPr>
          <a:xfrm>
            <a:off x="2115525" y="2150850"/>
            <a:ext cx="4912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Magenta with Product">
  <p:cSld name="SECTION_HEADER_1_1_1_1">
    <p:bg>
      <p:bgPr>
        <a:solidFill>
          <a:schemeClr val="lt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>
            <p:ph idx="2" type="pic"/>
          </p:nvPr>
        </p:nvSpPr>
        <p:spPr>
          <a:xfrm>
            <a:off x="423000" y="2123525"/>
            <a:ext cx="8316000" cy="30273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7"/>
          <p:cNvSpPr txBox="1"/>
          <p:nvPr>
            <p:ph type="title"/>
          </p:nvPr>
        </p:nvSpPr>
        <p:spPr>
          <a:xfrm>
            <a:off x="2115525" y="897972"/>
            <a:ext cx="4912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68" name="Google Shape;168;p17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69" name="Google Shape;169;p17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70" name="Google Shape;170;p17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2 column)" type="tx">
  <p:cSld name="TITLE_AND_BOD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75" name="Google Shape;175;p18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18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77" name="Google Shape;177;p18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78" name="Google Shape;178;p18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2 column) larger text">
  <p:cSld name="TITLE_AND_BODY_6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2" name="Google Shape;182;p1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19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84" name="Google Shape;184;p19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85" name="Google Shape;185;p19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istics 01">
  <p:cSld name="TITLE_AND_BODY_4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89" name="Google Shape;189;p2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20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91" name="Google Shape;191;p20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92" name="Google Shape;192;p20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" name="Google Shape;193;p20"/>
          <p:cNvCxnSpPr/>
          <p:nvPr/>
        </p:nvCxnSpPr>
        <p:spPr>
          <a:xfrm rot="10800000">
            <a:off x="3807150" y="1741596"/>
            <a:ext cx="491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0"/>
          <p:cNvCxnSpPr/>
          <p:nvPr/>
        </p:nvCxnSpPr>
        <p:spPr>
          <a:xfrm rot="10800000">
            <a:off x="3807150" y="2730550"/>
            <a:ext cx="491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0"/>
          <p:cNvCxnSpPr/>
          <p:nvPr/>
        </p:nvCxnSpPr>
        <p:spPr>
          <a:xfrm rot="10800000">
            <a:off x="3807150" y="781300"/>
            <a:ext cx="491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0"/>
          <p:cNvSpPr txBox="1"/>
          <p:nvPr>
            <p:ph hasCustomPrompt="1" idx="4" type="title"/>
          </p:nvPr>
        </p:nvSpPr>
        <p:spPr>
          <a:xfrm>
            <a:off x="5500098" y="2731549"/>
            <a:ext cx="3227400" cy="8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20"/>
          <p:cNvSpPr txBox="1"/>
          <p:nvPr>
            <p:ph idx="5" type="title"/>
          </p:nvPr>
        </p:nvSpPr>
        <p:spPr>
          <a:xfrm>
            <a:off x="3705828" y="2739135"/>
            <a:ext cx="16344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Lexend Deca"/>
              <a:buNone/>
              <a:defRPr sz="8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8" name="Google Shape;198;p20"/>
          <p:cNvSpPr txBox="1"/>
          <p:nvPr>
            <p:ph hasCustomPrompt="1" idx="6" type="title"/>
          </p:nvPr>
        </p:nvSpPr>
        <p:spPr>
          <a:xfrm>
            <a:off x="5500098" y="1794774"/>
            <a:ext cx="3227400" cy="8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20"/>
          <p:cNvSpPr txBox="1"/>
          <p:nvPr>
            <p:ph hasCustomPrompt="1" idx="7" type="title"/>
          </p:nvPr>
        </p:nvSpPr>
        <p:spPr>
          <a:xfrm>
            <a:off x="5500098" y="820149"/>
            <a:ext cx="3227400" cy="8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20"/>
          <p:cNvSpPr txBox="1"/>
          <p:nvPr>
            <p:ph idx="8" type="title"/>
          </p:nvPr>
        </p:nvSpPr>
        <p:spPr>
          <a:xfrm>
            <a:off x="3705828" y="1741610"/>
            <a:ext cx="16344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Lexend Deca"/>
              <a:buNone/>
              <a:defRPr sz="8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01" name="Google Shape;201;p20"/>
          <p:cNvSpPr txBox="1"/>
          <p:nvPr>
            <p:ph idx="9" type="title"/>
          </p:nvPr>
        </p:nvSpPr>
        <p:spPr>
          <a:xfrm>
            <a:off x="3705828" y="781310"/>
            <a:ext cx="16344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Lexend Deca"/>
              <a:buNone/>
              <a:defRPr sz="8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1 Teal">
  <p:cSld name="TITLE_8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2115525" y="2332802"/>
            <a:ext cx="4912800" cy="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"/>
              <a:buNone/>
              <a:defRPr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2115525" y="1978225"/>
            <a:ext cx="4912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3" name="Google Shape;23;p3"/>
          <p:cNvGrpSpPr/>
          <p:nvPr/>
        </p:nvGrpSpPr>
        <p:grpSpPr>
          <a:xfrm>
            <a:off x="4234317" y="4433090"/>
            <a:ext cx="675390" cy="191230"/>
            <a:chOff x="2845575" y="2616650"/>
            <a:chExt cx="4001125" cy="1133550"/>
          </a:xfrm>
        </p:grpSpPr>
        <p:sp>
          <p:nvSpPr>
            <p:cNvPr id="24" name="Google Shape;24;p3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istics 02">
  <p:cSld name="TITLE_AND_BODY_4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328550" y="571825"/>
            <a:ext cx="16290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328550" y="1363375"/>
            <a:ext cx="1629000" cy="31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05" name="Google Shape;205;p2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1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07" name="Google Shape;207;p21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08" name="Google Shape;208;p21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1"/>
          <p:cNvSpPr txBox="1"/>
          <p:nvPr>
            <p:ph hasCustomPrompt="1" idx="4" type="title"/>
          </p:nvPr>
        </p:nvSpPr>
        <p:spPr>
          <a:xfrm>
            <a:off x="2110400" y="3864750"/>
            <a:ext cx="2189100" cy="8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21"/>
          <p:cNvSpPr txBox="1"/>
          <p:nvPr>
            <p:ph idx="5" type="title"/>
          </p:nvPr>
        </p:nvSpPr>
        <p:spPr>
          <a:xfrm>
            <a:off x="2115839" y="2082450"/>
            <a:ext cx="21891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Lexend Deca"/>
              <a:buNone/>
              <a:defRPr sz="8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9pPr>
          </a:lstStyle>
          <a:p/>
        </p:txBody>
      </p:sp>
      <p:cxnSp>
        <p:nvCxnSpPr>
          <p:cNvPr id="211" name="Google Shape;211;p21"/>
          <p:cNvCxnSpPr/>
          <p:nvPr/>
        </p:nvCxnSpPr>
        <p:spPr>
          <a:xfrm>
            <a:off x="4387888" y="2158650"/>
            <a:ext cx="0" cy="23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1"/>
          <p:cNvCxnSpPr/>
          <p:nvPr/>
        </p:nvCxnSpPr>
        <p:spPr>
          <a:xfrm>
            <a:off x="6809425" y="2158650"/>
            <a:ext cx="0" cy="23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1"/>
          <p:cNvCxnSpPr/>
          <p:nvPr/>
        </p:nvCxnSpPr>
        <p:spPr>
          <a:xfrm>
            <a:off x="2123775" y="2158650"/>
            <a:ext cx="0" cy="23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1"/>
          <p:cNvSpPr txBox="1"/>
          <p:nvPr>
            <p:ph hasCustomPrompt="1" idx="6" type="title"/>
          </p:nvPr>
        </p:nvSpPr>
        <p:spPr>
          <a:xfrm>
            <a:off x="4387900" y="3864750"/>
            <a:ext cx="2098800" cy="8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21"/>
          <p:cNvSpPr txBox="1"/>
          <p:nvPr>
            <p:ph idx="7" type="title"/>
          </p:nvPr>
        </p:nvSpPr>
        <p:spPr>
          <a:xfrm>
            <a:off x="4393115" y="2082450"/>
            <a:ext cx="20988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Lexend Deca"/>
              <a:buNone/>
              <a:defRPr sz="8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16" name="Google Shape;216;p21"/>
          <p:cNvSpPr txBox="1"/>
          <p:nvPr>
            <p:ph hasCustomPrompt="1" idx="8" type="title"/>
          </p:nvPr>
        </p:nvSpPr>
        <p:spPr>
          <a:xfrm>
            <a:off x="6809425" y="3864750"/>
            <a:ext cx="1912500" cy="8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21"/>
          <p:cNvSpPr txBox="1"/>
          <p:nvPr>
            <p:ph idx="9" type="title"/>
          </p:nvPr>
        </p:nvSpPr>
        <p:spPr>
          <a:xfrm>
            <a:off x="6814177" y="2082450"/>
            <a:ext cx="1912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Lexend Deca"/>
              <a:buNone/>
              <a:defRPr sz="8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istics 03">
  <p:cSld name="TITLE_AND_BODY_4_1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>
            <p:ph hasCustomPrompt="1" type="title"/>
          </p:nvPr>
        </p:nvSpPr>
        <p:spPr>
          <a:xfrm>
            <a:off x="2110400" y="2264550"/>
            <a:ext cx="2189100" cy="8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2"/>
          <p:cNvSpPr txBox="1"/>
          <p:nvPr>
            <p:ph hasCustomPrompt="1" idx="2" type="title"/>
          </p:nvPr>
        </p:nvSpPr>
        <p:spPr>
          <a:xfrm>
            <a:off x="4387900" y="2264550"/>
            <a:ext cx="2098800" cy="8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9pPr>
          </a:lstStyle>
          <a:p>
            <a:r>
              <a:t>xx%</a:t>
            </a:r>
          </a:p>
        </p:txBody>
      </p:sp>
      <p:sp>
        <p:nvSpPr>
          <p:cNvPr id="221" name="Google Shape;221;p22"/>
          <p:cNvSpPr txBox="1"/>
          <p:nvPr>
            <p:ph hasCustomPrompt="1" idx="3" type="title"/>
          </p:nvPr>
        </p:nvSpPr>
        <p:spPr>
          <a:xfrm>
            <a:off x="6809425" y="2264550"/>
            <a:ext cx="1912500" cy="8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Lexend Deca ExtraLight"/>
              <a:buNone/>
              <a:defRPr sz="4800">
                <a:solidFill>
                  <a:schemeClr val="accent5"/>
                </a:solidFill>
                <a:latin typeface="Lexend Deca ExtraLight"/>
                <a:ea typeface="Lexend Deca ExtraLight"/>
                <a:cs typeface="Lexend Deca ExtraLight"/>
                <a:sym typeface="Lexend Deca ExtraLight"/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22"/>
          <p:cNvSpPr txBox="1"/>
          <p:nvPr>
            <p:ph idx="4" type="title"/>
          </p:nvPr>
        </p:nvSpPr>
        <p:spPr>
          <a:xfrm>
            <a:off x="328550" y="571825"/>
            <a:ext cx="16290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23" name="Google Shape;223;p22"/>
          <p:cNvSpPr txBox="1"/>
          <p:nvPr>
            <p:ph idx="1" type="body"/>
          </p:nvPr>
        </p:nvSpPr>
        <p:spPr>
          <a:xfrm>
            <a:off x="328550" y="1363375"/>
            <a:ext cx="1629000" cy="31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24" name="Google Shape;224;p22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22"/>
          <p:cNvSpPr txBox="1"/>
          <p:nvPr>
            <p:ph idx="5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26" name="Google Shape;226;p22"/>
          <p:cNvSpPr txBox="1"/>
          <p:nvPr>
            <p:ph idx="6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27" name="Google Shape;227;p22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idx="7" type="title"/>
          </p:nvPr>
        </p:nvSpPr>
        <p:spPr>
          <a:xfrm>
            <a:off x="2115839" y="2082450"/>
            <a:ext cx="21891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Lexend Deca"/>
              <a:buNone/>
              <a:defRPr sz="8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9pPr>
          </a:lstStyle>
          <a:p/>
        </p:txBody>
      </p:sp>
      <p:cxnSp>
        <p:nvCxnSpPr>
          <p:cNvPr id="229" name="Google Shape;229;p22"/>
          <p:cNvCxnSpPr/>
          <p:nvPr/>
        </p:nvCxnSpPr>
        <p:spPr>
          <a:xfrm>
            <a:off x="4387888" y="2158650"/>
            <a:ext cx="0" cy="23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2"/>
          <p:cNvCxnSpPr/>
          <p:nvPr/>
        </p:nvCxnSpPr>
        <p:spPr>
          <a:xfrm>
            <a:off x="6809425" y="2158650"/>
            <a:ext cx="0" cy="23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2"/>
          <p:cNvCxnSpPr/>
          <p:nvPr/>
        </p:nvCxnSpPr>
        <p:spPr>
          <a:xfrm>
            <a:off x="2123775" y="2158650"/>
            <a:ext cx="0" cy="23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22"/>
          <p:cNvSpPr txBox="1"/>
          <p:nvPr>
            <p:ph idx="8" type="title"/>
          </p:nvPr>
        </p:nvSpPr>
        <p:spPr>
          <a:xfrm>
            <a:off x="4393115" y="2082450"/>
            <a:ext cx="20988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Lexend Deca"/>
              <a:buNone/>
              <a:defRPr sz="8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33" name="Google Shape;233;p22"/>
          <p:cNvSpPr txBox="1"/>
          <p:nvPr>
            <p:ph idx="9" type="title"/>
          </p:nvPr>
        </p:nvSpPr>
        <p:spPr>
          <a:xfrm>
            <a:off x="6814177" y="2082450"/>
            <a:ext cx="1912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Lexend Deca"/>
              <a:buNone/>
              <a:defRPr sz="8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sz="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1 column)">
  <p:cSld name="TITLE_AND_BODY_3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>
            <p:ph type="title"/>
          </p:nvPr>
        </p:nvSpPr>
        <p:spPr>
          <a:xfrm>
            <a:off x="328550" y="571825"/>
            <a:ext cx="16290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36" name="Google Shape;236;p23"/>
          <p:cNvSpPr txBox="1"/>
          <p:nvPr>
            <p:ph idx="1" type="body"/>
          </p:nvPr>
        </p:nvSpPr>
        <p:spPr>
          <a:xfrm>
            <a:off x="328550" y="1423850"/>
            <a:ext cx="1629000" cy="31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37" name="Google Shape;237;p2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23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39" name="Google Shape;239;p23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40" name="Google Shape;240;p2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">
  <p:cSld name="TITLE_AND_BODY_2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/>
          <p:nvPr>
            <p:ph idx="2" type="pic"/>
          </p:nvPr>
        </p:nvSpPr>
        <p:spPr>
          <a:xfrm>
            <a:off x="3807000" y="0"/>
            <a:ext cx="5337000" cy="514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243" name="Google Shape;243;p24"/>
          <p:cNvSpPr txBox="1"/>
          <p:nvPr>
            <p:ph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44" name="Google Shape;244;p24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45" name="Google Shape;245;p24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4"/>
          <p:cNvSpPr txBox="1"/>
          <p:nvPr>
            <p:ph idx="3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47" name="Google Shape;247;p24"/>
          <p:cNvSpPr txBox="1"/>
          <p:nvPr>
            <p:ph idx="4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48" name="Google Shape;248;p24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, larger text">
  <p:cSld name="TITLE_AND_BODY_2_4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/>
          <p:nvPr>
            <p:ph idx="2" type="pic"/>
          </p:nvPr>
        </p:nvSpPr>
        <p:spPr>
          <a:xfrm>
            <a:off x="3807000" y="0"/>
            <a:ext cx="5337000" cy="514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251" name="Google Shape;251;p25"/>
          <p:cNvSpPr txBox="1"/>
          <p:nvPr>
            <p:ph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52" name="Google Shape;252;p25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3" name="Google Shape;253;p25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5"/>
          <p:cNvSpPr txBox="1"/>
          <p:nvPr>
            <p:ph idx="3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55" name="Google Shape;255;p25"/>
          <p:cNvSpPr txBox="1"/>
          <p:nvPr>
            <p:ph idx="4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56" name="Google Shape;256;p25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Screenshot">
  <p:cSld name="TITLE_AND_BODY_2_3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>
            <p:ph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59" name="Google Shape;259;p26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60" name="Google Shape;260;p26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26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62" name="Google Shape;262;p26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63" name="Google Shape;263;p26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07000" y="1087925"/>
            <a:ext cx="4918807" cy="30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/>
          <p:nvPr>
            <p:ph idx="4" type="pic"/>
          </p:nvPr>
        </p:nvSpPr>
        <p:spPr>
          <a:xfrm>
            <a:off x="3807002" y="1312997"/>
            <a:ext cx="4918800" cy="2776500"/>
          </a:xfrm>
          <a:prstGeom prst="round2SameRect">
            <a:avLst>
              <a:gd fmla="val 0" name="adj1"/>
              <a:gd fmla="val 2149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Screenshot with Photo">
  <p:cSld name="TITLE_AND_BODY_2_3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7" title="241217_BGM_HUBSPOT_Shot_45_0023_R2.jpg"/>
          <p:cNvPicPr preferRelativeResize="0"/>
          <p:nvPr/>
        </p:nvPicPr>
        <p:blipFill rotWithShape="1">
          <a:blip r:embed="rId2">
            <a:alphaModFix/>
          </a:blip>
          <a:srcRect b="0" l="31214" r="7604" t="13941"/>
          <a:stretch/>
        </p:blipFill>
        <p:spPr>
          <a:xfrm>
            <a:off x="3664275" y="-87"/>
            <a:ext cx="5486351" cy="51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 txBox="1"/>
          <p:nvPr>
            <p:ph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69" name="Google Shape;269;p27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70" name="Google Shape;270;p2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27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72" name="Google Shape;272;p27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73" name="Google Shape;273;p27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050" y="1086175"/>
            <a:ext cx="4921668" cy="3003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7"/>
          <p:cNvSpPr/>
          <p:nvPr>
            <p:ph idx="4" type="pic"/>
          </p:nvPr>
        </p:nvSpPr>
        <p:spPr>
          <a:xfrm>
            <a:off x="3948052" y="1312997"/>
            <a:ext cx="4918800" cy="2776500"/>
          </a:xfrm>
          <a:prstGeom prst="round2SameRect">
            <a:avLst>
              <a:gd fmla="val 0" name="adj1"/>
              <a:gd fmla="val 2149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03">
  <p:cSld name="TITLE_AND_BODY_2_2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/>
          <p:nvPr>
            <p:ph idx="2" type="pic"/>
          </p:nvPr>
        </p:nvSpPr>
        <p:spPr>
          <a:xfrm>
            <a:off x="2115525" y="0"/>
            <a:ext cx="7028400" cy="514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278" name="Google Shape;278;p28"/>
          <p:cNvSpPr txBox="1"/>
          <p:nvPr>
            <p:ph type="title"/>
          </p:nvPr>
        </p:nvSpPr>
        <p:spPr>
          <a:xfrm>
            <a:off x="328550" y="571825"/>
            <a:ext cx="16290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79" name="Google Shape;279;p28"/>
          <p:cNvSpPr txBox="1"/>
          <p:nvPr>
            <p:ph idx="1" type="body"/>
          </p:nvPr>
        </p:nvSpPr>
        <p:spPr>
          <a:xfrm>
            <a:off x="328550" y="1423850"/>
            <a:ext cx="1629000" cy="31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80" name="Google Shape;280;p28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28"/>
          <p:cNvSpPr txBox="1"/>
          <p:nvPr>
            <p:ph idx="3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82" name="Google Shape;282;p28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02">
  <p:cSld name="TITLE_AND_BODY_2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/>
          <p:nvPr>
            <p:ph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85" name="Google Shape;285;p29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86" name="Google Shape;286;p2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29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88" name="Google Shape;288;p29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89" name="Google Shape;289;p29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4752466" y="762000"/>
            <a:ext cx="3973491" cy="3766623"/>
          </a:xfrm>
          <a:custGeom>
            <a:rect b="b" l="l" r="r" t="t"/>
            <a:pathLst>
              <a:path extrusionOk="0" h="72873" w="76879">
                <a:moveTo>
                  <a:pt x="40968" y="0"/>
                </a:moveTo>
                <a:lnTo>
                  <a:pt x="40317" y="51"/>
                </a:lnTo>
                <a:lnTo>
                  <a:pt x="39716" y="101"/>
                </a:lnTo>
                <a:lnTo>
                  <a:pt x="39065" y="201"/>
                </a:lnTo>
                <a:lnTo>
                  <a:pt x="38414" y="351"/>
                </a:lnTo>
                <a:lnTo>
                  <a:pt x="37763" y="551"/>
                </a:lnTo>
                <a:lnTo>
                  <a:pt x="37112" y="802"/>
                </a:lnTo>
                <a:lnTo>
                  <a:pt x="36461" y="1052"/>
                </a:lnTo>
                <a:lnTo>
                  <a:pt x="35760" y="1403"/>
                </a:lnTo>
                <a:lnTo>
                  <a:pt x="31352" y="3556"/>
                </a:lnTo>
                <a:lnTo>
                  <a:pt x="26895" y="5710"/>
                </a:lnTo>
                <a:lnTo>
                  <a:pt x="22387" y="7813"/>
                </a:lnTo>
                <a:lnTo>
                  <a:pt x="17930" y="9917"/>
                </a:lnTo>
                <a:lnTo>
                  <a:pt x="10668" y="13373"/>
                </a:lnTo>
                <a:lnTo>
                  <a:pt x="7062" y="15126"/>
                </a:lnTo>
                <a:lnTo>
                  <a:pt x="3506" y="16879"/>
                </a:lnTo>
                <a:lnTo>
                  <a:pt x="2354" y="17530"/>
                </a:lnTo>
                <a:lnTo>
                  <a:pt x="1903" y="17830"/>
                </a:lnTo>
                <a:lnTo>
                  <a:pt x="1503" y="18131"/>
                </a:lnTo>
                <a:lnTo>
                  <a:pt x="1152" y="18481"/>
                </a:lnTo>
                <a:lnTo>
                  <a:pt x="851" y="18832"/>
                </a:lnTo>
                <a:lnTo>
                  <a:pt x="551" y="19182"/>
                </a:lnTo>
                <a:lnTo>
                  <a:pt x="351" y="19533"/>
                </a:lnTo>
                <a:lnTo>
                  <a:pt x="200" y="19934"/>
                </a:lnTo>
                <a:lnTo>
                  <a:pt x="100" y="20334"/>
                </a:lnTo>
                <a:lnTo>
                  <a:pt x="0" y="20785"/>
                </a:lnTo>
                <a:lnTo>
                  <a:pt x="0" y="21286"/>
                </a:lnTo>
                <a:lnTo>
                  <a:pt x="0" y="21787"/>
                </a:lnTo>
                <a:lnTo>
                  <a:pt x="50" y="22388"/>
                </a:lnTo>
                <a:lnTo>
                  <a:pt x="250" y="23590"/>
                </a:lnTo>
                <a:lnTo>
                  <a:pt x="1152" y="27697"/>
                </a:lnTo>
                <a:lnTo>
                  <a:pt x="2104" y="31753"/>
                </a:lnTo>
                <a:lnTo>
                  <a:pt x="3957" y="39917"/>
                </a:lnTo>
                <a:lnTo>
                  <a:pt x="5209" y="44976"/>
                </a:lnTo>
                <a:lnTo>
                  <a:pt x="6411" y="50084"/>
                </a:lnTo>
                <a:lnTo>
                  <a:pt x="7613" y="55143"/>
                </a:lnTo>
                <a:lnTo>
                  <a:pt x="8765" y="60251"/>
                </a:lnTo>
                <a:lnTo>
                  <a:pt x="8915" y="60852"/>
                </a:lnTo>
                <a:lnTo>
                  <a:pt x="9115" y="61453"/>
                </a:lnTo>
                <a:lnTo>
                  <a:pt x="9316" y="62004"/>
                </a:lnTo>
                <a:lnTo>
                  <a:pt x="9566" y="62505"/>
                </a:lnTo>
                <a:lnTo>
                  <a:pt x="9816" y="63006"/>
                </a:lnTo>
                <a:lnTo>
                  <a:pt x="10117" y="63456"/>
                </a:lnTo>
                <a:lnTo>
                  <a:pt x="10417" y="63907"/>
                </a:lnTo>
                <a:lnTo>
                  <a:pt x="10768" y="64308"/>
                </a:lnTo>
                <a:lnTo>
                  <a:pt x="11119" y="64658"/>
                </a:lnTo>
                <a:lnTo>
                  <a:pt x="11519" y="65009"/>
                </a:lnTo>
                <a:lnTo>
                  <a:pt x="11970" y="65360"/>
                </a:lnTo>
                <a:lnTo>
                  <a:pt x="12421" y="65610"/>
                </a:lnTo>
                <a:lnTo>
                  <a:pt x="12922" y="65911"/>
                </a:lnTo>
                <a:lnTo>
                  <a:pt x="13422" y="66111"/>
                </a:lnTo>
                <a:lnTo>
                  <a:pt x="13973" y="66361"/>
                </a:lnTo>
                <a:lnTo>
                  <a:pt x="14574" y="66512"/>
                </a:lnTo>
                <a:lnTo>
                  <a:pt x="15476" y="66862"/>
                </a:lnTo>
                <a:lnTo>
                  <a:pt x="21987" y="68916"/>
                </a:lnTo>
                <a:lnTo>
                  <a:pt x="28498" y="70969"/>
                </a:lnTo>
                <a:lnTo>
                  <a:pt x="31352" y="71820"/>
                </a:lnTo>
                <a:lnTo>
                  <a:pt x="34157" y="72572"/>
                </a:lnTo>
                <a:lnTo>
                  <a:pt x="34808" y="72722"/>
                </a:lnTo>
                <a:lnTo>
                  <a:pt x="35409" y="72822"/>
                </a:lnTo>
                <a:lnTo>
                  <a:pt x="36060" y="72872"/>
                </a:lnTo>
                <a:lnTo>
                  <a:pt x="36711" y="72872"/>
                </a:lnTo>
                <a:lnTo>
                  <a:pt x="37362" y="72822"/>
                </a:lnTo>
                <a:lnTo>
                  <a:pt x="38014" y="72722"/>
                </a:lnTo>
                <a:lnTo>
                  <a:pt x="38615" y="72572"/>
                </a:lnTo>
                <a:lnTo>
                  <a:pt x="39216" y="72371"/>
                </a:lnTo>
                <a:lnTo>
                  <a:pt x="39466" y="72271"/>
                </a:lnTo>
                <a:lnTo>
                  <a:pt x="51636" y="67062"/>
                </a:lnTo>
                <a:lnTo>
                  <a:pt x="63756" y="61804"/>
                </a:lnTo>
                <a:lnTo>
                  <a:pt x="68364" y="59750"/>
                </a:lnTo>
                <a:lnTo>
                  <a:pt x="72922" y="57697"/>
                </a:lnTo>
                <a:lnTo>
                  <a:pt x="73573" y="57396"/>
                </a:lnTo>
                <a:lnTo>
                  <a:pt x="74174" y="57046"/>
                </a:lnTo>
                <a:lnTo>
                  <a:pt x="74725" y="56695"/>
                </a:lnTo>
                <a:lnTo>
                  <a:pt x="75176" y="56345"/>
                </a:lnTo>
                <a:lnTo>
                  <a:pt x="75626" y="55994"/>
                </a:lnTo>
                <a:lnTo>
                  <a:pt x="75977" y="55593"/>
                </a:lnTo>
                <a:lnTo>
                  <a:pt x="76227" y="55193"/>
                </a:lnTo>
                <a:lnTo>
                  <a:pt x="76478" y="54742"/>
                </a:lnTo>
                <a:lnTo>
                  <a:pt x="76678" y="54291"/>
                </a:lnTo>
                <a:lnTo>
                  <a:pt x="76778" y="53790"/>
                </a:lnTo>
                <a:lnTo>
                  <a:pt x="76828" y="53289"/>
                </a:lnTo>
                <a:lnTo>
                  <a:pt x="76878" y="52739"/>
                </a:lnTo>
                <a:lnTo>
                  <a:pt x="76828" y="52138"/>
                </a:lnTo>
                <a:lnTo>
                  <a:pt x="76728" y="51537"/>
                </a:lnTo>
                <a:lnTo>
                  <a:pt x="76628" y="50885"/>
                </a:lnTo>
                <a:lnTo>
                  <a:pt x="76428" y="50134"/>
                </a:lnTo>
                <a:lnTo>
                  <a:pt x="74524" y="42922"/>
                </a:lnTo>
                <a:lnTo>
                  <a:pt x="70668" y="29049"/>
                </a:lnTo>
                <a:lnTo>
                  <a:pt x="66812" y="15126"/>
                </a:lnTo>
                <a:lnTo>
                  <a:pt x="66511" y="14224"/>
                </a:lnTo>
                <a:lnTo>
                  <a:pt x="66110" y="13423"/>
                </a:lnTo>
                <a:lnTo>
                  <a:pt x="65660" y="12672"/>
                </a:lnTo>
                <a:lnTo>
                  <a:pt x="65109" y="11970"/>
                </a:lnTo>
                <a:lnTo>
                  <a:pt x="64508" y="11319"/>
                </a:lnTo>
                <a:lnTo>
                  <a:pt x="63807" y="10768"/>
                </a:lnTo>
                <a:lnTo>
                  <a:pt x="63055" y="10218"/>
                </a:lnTo>
                <a:lnTo>
                  <a:pt x="62204" y="9767"/>
                </a:lnTo>
                <a:lnTo>
                  <a:pt x="58147" y="7813"/>
                </a:lnTo>
                <a:lnTo>
                  <a:pt x="54090" y="5810"/>
                </a:lnTo>
                <a:lnTo>
                  <a:pt x="50084" y="3757"/>
                </a:lnTo>
                <a:lnTo>
                  <a:pt x="48130" y="2705"/>
                </a:lnTo>
                <a:lnTo>
                  <a:pt x="46177" y="1603"/>
                </a:lnTo>
                <a:lnTo>
                  <a:pt x="45476" y="1202"/>
                </a:lnTo>
                <a:lnTo>
                  <a:pt x="44825" y="902"/>
                </a:lnTo>
                <a:lnTo>
                  <a:pt x="44174" y="652"/>
                </a:lnTo>
                <a:lnTo>
                  <a:pt x="43523" y="401"/>
                </a:lnTo>
                <a:lnTo>
                  <a:pt x="42872" y="251"/>
                </a:lnTo>
                <a:lnTo>
                  <a:pt x="42271" y="101"/>
                </a:lnTo>
                <a:lnTo>
                  <a:pt x="41620" y="51"/>
                </a:lnTo>
                <a:lnTo>
                  <a:pt x="40968" y="0"/>
                </a:lnTo>
                <a:close/>
              </a:path>
            </a:pathLst>
          </a:custGeom>
          <a:solidFill>
            <a:srgbClr val="FF4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9"/>
          <p:cNvSpPr/>
          <p:nvPr>
            <p:ph idx="4" type="pic"/>
          </p:nvPr>
        </p:nvSpPr>
        <p:spPr>
          <a:xfrm>
            <a:off x="4513475" y="921125"/>
            <a:ext cx="3420600" cy="3420300"/>
          </a:xfrm>
          <a:prstGeom prst="roundRect">
            <a:avLst>
              <a:gd fmla="val 202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02, larger text">
  <p:cSld name="TITLE_AND_BODY_2_1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94" name="Google Shape;294;p30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5" name="Google Shape;295;p3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0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97" name="Google Shape;297;p30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98" name="Google Shape;298;p30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4752466" y="762000"/>
            <a:ext cx="3973491" cy="3766623"/>
          </a:xfrm>
          <a:custGeom>
            <a:rect b="b" l="l" r="r" t="t"/>
            <a:pathLst>
              <a:path extrusionOk="0" h="72873" w="76879">
                <a:moveTo>
                  <a:pt x="40968" y="0"/>
                </a:moveTo>
                <a:lnTo>
                  <a:pt x="40317" y="51"/>
                </a:lnTo>
                <a:lnTo>
                  <a:pt x="39716" y="101"/>
                </a:lnTo>
                <a:lnTo>
                  <a:pt x="39065" y="201"/>
                </a:lnTo>
                <a:lnTo>
                  <a:pt x="38414" y="351"/>
                </a:lnTo>
                <a:lnTo>
                  <a:pt x="37763" y="551"/>
                </a:lnTo>
                <a:lnTo>
                  <a:pt x="37112" y="802"/>
                </a:lnTo>
                <a:lnTo>
                  <a:pt x="36461" y="1052"/>
                </a:lnTo>
                <a:lnTo>
                  <a:pt x="35760" y="1403"/>
                </a:lnTo>
                <a:lnTo>
                  <a:pt x="31352" y="3556"/>
                </a:lnTo>
                <a:lnTo>
                  <a:pt x="26895" y="5710"/>
                </a:lnTo>
                <a:lnTo>
                  <a:pt x="22387" y="7813"/>
                </a:lnTo>
                <a:lnTo>
                  <a:pt x="17930" y="9917"/>
                </a:lnTo>
                <a:lnTo>
                  <a:pt x="10668" y="13373"/>
                </a:lnTo>
                <a:lnTo>
                  <a:pt x="7062" y="15126"/>
                </a:lnTo>
                <a:lnTo>
                  <a:pt x="3506" y="16879"/>
                </a:lnTo>
                <a:lnTo>
                  <a:pt x="2354" y="17530"/>
                </a:lnTo>
                <a:lnTo>
                  <a:pt x="1903" y="17830"/>
                </a:lnTo>
                <a:lnTo>
                  <a:pt x="1503" y="18131"/>
                </a:lnTo>
                <a:lnTo>
                  <a:pt x="1152" y="18481"/>
                </a:lnTo>
                <a:lnTo>
                  <a:pt x="851" y="18832"/>
                </a:lnTo>
                <a:lnTo>
                  <a:pt x="551" y="19182"/>
                </a:lnTo>
                <a:lnTo>
                  <a:pt x="351" y="19533"/>
                </a:lnTo>
                <a:lnTo>
                  <a:pt x="200" y="19934"/>
                </a:lnTo>
                <a:lnTo>
                  <a:pt x="100" y="20334"/>
                </a:lnTo>
                <a:lnTo>
                  <a:pt x="0" y="20785"/>
                </a:lnTo>
                <a:lnTo>
                  <a:pt x="0" y="21286"/>
                </a:lnTo>
                <a:lnTo>
                  <a:pt x="0" y="21787"/>
                </a:lnTo>
                <a:lnTo>
                  <a:pt x="50" y="22388"/>
                </a:lnTo>
                <a:lnTo>
                  <a:pt x="250" y="23590"/>
                </a:lnTo>
                <a:lnTo>
                  <a:pt x="1152" y="27697"/>
                </a:lnTo>
                <a:lnTo>
                  <a:pt x="2104" y="31753"/>
                </a:lnTo>
                <a:lnTo>
                  <a:pt x="3957" y="39917"/>
                </a:lnTo>
                <a:lnTo>
                  <a:pt x="5209" y="44976"/>
                </a:lnTo>
                <a:lnTo>
                  <a:pt x="6411" y="50084"/>
                </a:lnTo>
                <a:lnTo>
                  <a:pt x="7613" y="55143"/>
                </a:lnTo>
                <a:lnTo>
                  <a:pt x="8765" y="60251"/>
                </a:lnTo>
                <a:lnTo>
                  <a:pt x="8915" y="60852"/>
                </a:lnTo>
                <a:lnTo>
                  <a:pt x="9115" y="61453"/>
                </a:lnTo>
                <a:lnTo>
                  <a:pt x="9316" y="62004"/>
                </a:lnTo>
                <a:lnTo>
                  <a:pt x="9566" y="62505"/>
                </a:lnTo>
                <a:lnTo>
                  <a:pt x="9816" y="63006"/>
                </a:lnTo>
                <a:lnTo>
                  <a:pt x="10117" y="63456"/>
                </a:lnTo>
                <a:lnTo>
                  <a:pt x="10417" y="63907"/>
                </a:lnTo>
                <a:lnTo>
                  <a:pt x="10768" y="64308"/>
                </a:lnTo>
                <a:lnTo>
                  <a:pt x="11119" y="64658"/>
                </a:lnTo>
                <a:lnTo>
                  <a:pt x="11519" y="65009"/>
                </a:lnTo>
                <a:lnTo>
                  <a:pt x="11970" y="65360"/>
                </a:lnTo>
                <a:lnTo>
                  <a:pt x="12421" y="65610"/>
                </a:lnTo>
                <a:lnTo>
                  <a:pt x="12922" y="65911"/>
                </a:lnTo>
                <a:lnTo>
                  <a:pt x="13422" y="66111"/>
                </a:lnTo>
                <a:lnTo>
                  <a:pt x="13973" y="66361"/>
                </a:lnTo>
                <a:lnTo>
                  <a:pt x="14574" y="66512"/>
                </a:lnTo>
                <a:lnTo>
                  <a:pt x="15476" y="66862"/>
                </a:lnTo>
                <a:lnTo>
                  <a:pt x="21987" y="68916"/>
                </a:lnTo>
                <a:lnTo>
                  <a:pt x="28498" y="70969"/>
                </a:lnTo>
                <a:lnTo>
                  <a:pt x="31352" y="71820"/>
                </a:lnTo>
                <a:lnTo>
                  <a:pt x="34157" y="72572"/>
                </a:lnTo>
                <a:lnTo>
                  <a:pt x="34808" y="72722"/>
                </a:lnTo>
                <a:lnTo>
                  <a:pt x="35409" y="72822"/>
                </a:lnTo>
                <a:lnTo>
                  <a:pt x="36060" y="72872"/>
                </a:lnTo>
                <a:lnTo>
                  <a:pt x="36711" y="72872"/>
                </a:lnTo>
                <a:lnTo>
                  <a:pt x="37362" y="72822"/>
                </a:lnTo>
                <a:lnTo>
                  <a:pt x="38014" y="72722"/>
                </a:lnTo>
                <a:lnTo>
                  <a:pt x="38615" y="72572"/>
                </a:lnTo>
                <a:lnTo>
                  <a:pt x="39216" y="72371"/>
                </a:lnTo>
                <a:lnTo>
                  <a:pt x="39466" y="72271"/>
                </a:lnTo>
                <a:lnTo>
                  <a:pt x="51636" y="67062"/>
                </a:lnTo>
                <a:lnTo>
                  <a:pt x="63756" y="61804"/>
                </a:lnTo>
                <a:lnTo>
                  <a:pt x="68364" y="59750"/>
                </a:lnTo>
                <a:lnTo>
                  <a:pt x="72922" y="57697"/>
                </a:lnTo>
                <a:lnTo>
                  <a:pt x="73573" y="57396"/>
                </a:lnTo>
                <a:lnTo>
                  <a:pt x="74174" y="57046"/>
                </a:lnTo>
                <a:lnTo>
                  <a:pt x="74725" y="56695"/>
                </a:lnTo>
                <a:lnTo>
                  <a:pt x="75176" y="56345"/>
                </a:lnTo>
                <a:lnTo>
                  <a:pt x="75626" y="55994"/>
                </a:lnTo>
                <a:lnTo>
                  <a:pt x="75977" y="55593"/>
                </a:lnTo>
                <a:lnTo>
                  <a:pt x="76227" y="55193"/>
                </a:lnTo>
                <a:lnTo>
                  <a:pt x="76478" y="54742"/>
                </a:lnTo>
                <a:lnTo>
                  <a:pt x="76678" y="54291"/>
                </a:lnTo>
                <a:lnTo>
                  <a:pt x="76778" y="53790"/>
                </a:lnTo>
                <a:lnTo>
                  <a:pt x="76828" y="53289"/>
                </a:lnTo>
                <a:lnTo>
                  <a:pt x="76878" y="52739"/>
                </a:lnTo>
                <a:lnTo>
                  <a:pt x="76828" y="52138"/>
                </a:lnTo>
                <a:lnTo>
                  <a:pt x="76728" y="51537"/>
                </a:lnTo>
                <a:lnTo>
                  <a:pt x="76628" y="50885"/>
                </a:lnTo>
                <a:lnTo>
                  <a:pt x="76428" y="50134"/>
                </a:lnTo>
                <a:lnTo>
                  <a:pt x="74524" y="42922"/>
                </a:lnTo>
                <a:lnTo>
                  <a:pt x="70668" y="29049"/>
                </a:lnTo>
                <a:lnTo>
                  <a:pt x="66812" y="15126"/>
                </a:lnTo>
                <a:lnTo>
                  <a:pt x="66511" y="14224"/>
                </a:lnTo>
                <a:lnTo>
                  <a:pt x="66110" y="13423"/>
                </a:lnTo>
                <a:lnTo>
                  <a:pt x="65660" y="12672"/>
                </a:lnTo>
                <a:lnTo>
                  <a:pt x="65109" y="11970"/>
                </a:lnTo>
                <a:lnTo>
                  <a:pt x="64508" y="11319"/>
                </a:lnTo>
                <a:lnTo>
                  <a:pt x="63807" y="10768"/>
                </a:lnTo>
                <a:lnTo>
                  <a:pt x="63055" y="10218"/>
                </a:lnTo>
                <a:lnTo>
                  <a:pt x="62204" y="9767"/>
                </a:lnTo>
                <a:lnTo>
                  <a:pt x="58147" y="7813"/>
                </a:lnTo>
                <a:lnTo>
                  <a:pt x="54090" y="5810"/>
                </a:lnTo>
                <a:lnTo>
                  <a:pt x="50084" y="3757"/>
                </a:lnTo>
                <a:lnTo>
                  <a:pt x="48130" y="2705"/>
                </a:lnTo>
                <a:lnTo>
                  <a:pt x="46177" y="1603"/>
                </a:lnTo>
                <a:lnTo>
                  <a:pt x="45476" y="1202"/>
                </a:lnTo>
                <a:lnTo>
                  <a:pt x="44825" y="902"/>
                </a:lnTo>
                <a:lnTo>
                  <a:pt x="44174" y="652"/>
                </a:lnTo>
                <a:lnTo>
                  <a:pt x="43523" y="401"/>
                </a:lnTo>
                <a:lnTo>
                  <a:pt x="42872" y="251"/>
                </a:lnTo>
                <a:lnTo>
                  <a:pt x="42271" y="101"/>
                </a:lnTo>
                <a:lnTo>
                  <a:pt x="41620" y="51"/>
                </a:lnTo>
                <a:lnTo>
                  <a:pt x="40968" y="0"/>
                </a:lnTo>
                <a:close/>
              </a:path>
            </a:pathLst>
          </a:custGeom>
          <a:solidFill>
            <a:srgbClr val="FF4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/>
          <p:nvPr>
            <p:ph idx="4" type="pic"/>
          </p:nvPr>
        </p:nvSpPr>
        <p:spPr>
          <a:xfrm>
            <a:off x="4513475" y="921125"/>
            <a:ext cx="3420600" cy="3420300"/>
          </a:xfrm>
          <a:prstGeom prst="roundRect">
            <a:avLst>
              <a:gd fmla="val 202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1 Photo">
  <p:cSld name="TITLE_8_3">
    <p:bg>
      <p:bgPr>
        <a:solidFill>
          <a:schemeClr val="dk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 title="241218_BGM_HUBSPOT_shot_46_0013_R2.jpg"/>
          <p:cNvPicPr preferRelativeResize="0"/>
          <p:nvPr/>
        </p:nvPicPr>
        <p:blipFill rotWithShape="1">
          <a:blip r:embed="rId2">
            <a:alphaModFix/>
          </a:blip>
          <a:srcRect b="7806" l="0" r="0" t="7798"/>
          <a:stretch/>
        </p:blipFill>
        <p:spPr>
          <a:xfrm>
            <a:off x="-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type="ctrTitle"/>
          </p:nvPr>
        </p:nvSpPr>
        <p:spPr>
          <a:xfrm>
            <a:off x="2115525" y="2332802"/>
            <a:ext cx="4912800" cy="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"/>
              <a:buNone/>
              <a:defRPr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2115525" y="1978225"/>
            <a:ext cx="4912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35" name="Google Shape;35;p4"/>
          <p:cNvGrpSpPr/>
          <p:nvPr/>
        </p:nvGrpSpPr>
        <p:grpSpPr>
          <a:xfrm>
            <a:off x="4234317" y="4433090"/>
            <a:ext cx="675390" cy="191230"/>
            <a:chOff x="2845575" y="2616650"/>
            <a:chExt cx="4001125" cy="1133550"/>
          </a:xfrm>
        </p:grpSpPr>
        <p:sp>
          <p:nvSpPr>
            <p:cNvPr id="36" name="Google Shape;36;p4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AND_BODY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/>
          <p:nvPr>
            <p:ph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03" name="Google Shape;303;p3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1"/>
          <p:cNvSpPr txBox="1"/>
          <p:nvPr>
            <p:ph idx="2" type="title"/>
          </p:nvPr>
        </p:nvSpPr>
        <p:spPr>
          <a:xfrm>
            <a:off x="33700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05" name="Google Shape;305;p31"/>
          <p:cNvSpPr txBox="1"/>
          <p:nvPr>
            <p:ph idx="3" type="title"/>
          </p:nvPr>
        </p:nvSpPr>
        <p:spPr>
          <a:xfrm>
            <a:off x="2024850" y="183825"/>
            <a:ext cx="16290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06" name="Google Shape;306;p31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arge text" type="twoColTx">
  <p:cSld name="TITLE_AND_TWO_COLUMNS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09" name="Google Shape;309;p32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32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11" name="Google Shape;311;p32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12" name="Google Shape;312;p32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2"/>
          <p:cNvSpPr txBox="1"/>
          <p:nvPr>
            <p:ph idx="1" type="body"/>
          </p:nvPr>
        </p:nvSpPr>
        <p:spPr>
          <a:xfrm>
            <a:off x="328550" y="966650"/>
            <a:ext cx="50205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ion Slide [DO NOT USE]">
  <p:cSld name="TITLE_AND_TWO_COLUMNS_2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16" name="Google Shape;316;p3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33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18" name="Google Shape;318;p33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19" name="Google Shape;319;p3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3"/>
          <p:cNvSpPr txBox="1"/>
          <p:nvPr>
            <p:ph idx="1" type="body"/>
          </p:nvPr>
        </p:nvSpPr>
        <p:spPr>
          <a:xfrm>
            <a:off x="328550" y="966650"/>
            <a:ext cx="50205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321" name="Google Shape;321;p33"/>
          <p:cNvCxnSpPr/>
          <p:nvPr/>
        </p:nvCxnSpPr>
        <p:spPr>
          <a:xfrm>
            <a:off x="424125" y="-575"/>
            <a:ext cx="0" cy="5142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3"/>
          <p:cNvCxnSpPr/>
          <p:nvPr/>
        </p:nvCxnSpPr>
        <p:spPr>
          <a:xfrm>
            <a:off x="3657550" y="-575"/>
            <a:ext cx="0" cy="5142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33"/>
          <p:cNvCxnSpPr/>
          <p:nvPr/>
        </p:nvCxnSpPr>
        <p:spPr>
          <a:xfrm>
            <a:off x="2115525" y="-575"/>
            <a:ext cx="0" cy="5142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33"/>
          <p:cNvCxnSpPr/>
          <p:nvPr/>
        </p:nvCxnSpPr>
        <p:spPr>
          <a:xfrm>
            <a:off x="1966400" y="-575"/>
            <a:ext cx="0" cy="5142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33"/>
          <p:cNvCxnSpPr/>
          <p:nvPr/>
        </p:nvCxnSpPr>
        <p:spPr>
          <a:xfrm>
            <a:off x="3801000" y="750"/>
            <a:ext cx="0" cy="5142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33"/>
          <p:cNvCxnSpPr/>
          <p:nvPr/>
        </p:nvCxnSpPr>
        <p:spPr>
          <a:xfrm>
            <a:off x="5503261" y="750"/>
            <a:ext cx="0" cy="5142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3"/>
          <p:cNvCxnSpPr/>
          <p:nvPr/>
        </p:nvCxnSpPr>
        <p:spPr>
          <a:xfrm>
            <a:off x="5353405" y="750"/>
            <a:ext cx="0" cy="5142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33"/>
          <p:cNvCxnSpPr/>
          <p:nvPr/>
        </p:nvCxnSpPr>
        <p:spPr>
          <a:xfrm>
            <a:off x="7036905" y="750"/>
            <a:ext cx="0" cy="5142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3"/>
          <p:cNvCxnSpPr/>
          <p:nvPr/>
        </p:nvCxnSpPr>
        <p:spPr>
          <a:xfrm>
            <a:off x="7180455" y="750"/>
            <a:ext cx="0" cy="5142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33"/>
          <p:cNvCxnSpPr/>
          <p:nvPr/>
        </p:nvCxnSpPr>
        <p:spPr>
          <a:xfrm>
            <a:off x="8730811" y="-575"/>
            <a:ext cx="0" cy="5142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33"/>
          <p:cNvCxnSpPr/>
          <p:nvPr/>
        </p:nvCxnSpPr>
        <p:spPr>
          <a:xfrm>
            <a:off x="-3800" y="4867550"/>
            <a:ext cx="9145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3"/>
          <p:cNvCxnSpPr/>
          <p:nvPr/>
        </p:nvCxnSpPr>
        <p:spPr>
          <a:xfrm>
            <a:off x="-3800" y="4528700"/>
            <a:ext cx="9145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3"/>
          <p:cNvCxnSpPr/>
          <p:nvPr/>
        </p:nvCxnSpPr>
        <p:spPr>
          <a:xfrm>
            <a:off x="-750" y="1087800"/>
            <a:ext cx="9145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3"/>
          <p:cNvCxnSpPr/>
          <p:nvPr/>
        </p:nvCxnSpPr>
        <p:spPr>
          <a:xfrm>
            <a:off x="-750" y="685438"/>
            <a:ext cx="9145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3"/>
          <p:cNvCxnSpPr/>
          <p:nvPr/>
        </p:nvCxnSpPr>
        <p:spPr>
          <a:xfrm>
            <a:off x="-3800" y="284700"/>
            <a:ext cx="91455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arge text with lavender shape">
  <p:cSld name="TITLE_AND_TWO_COLUMNS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/>
          <p:nvPr/>
        </p:nvSpPr>
        <p:spPr>
          <a:xfrm flipH="1">
            <a:off x="-42" y="1719228"/>
            <a:ext cx="9144042" cy="3424262"/>
          </a:xfrm>
          <a:custGeom>
            <a:rect b="b" l="l" r="r" t="t"/>
            <a:pathLst>
              <a:path extrusionOk="0" h="38322" w="102331">
                <a:moveTo>
                  <a:pt x="30258" y="1"/>
                </a:moveTo>
                <a:lnTo>
                  <a:pt x="29669" y="14"/>
                </a:lnTo>
                <a:lnTo>
                  <a:pt x="29093" y="52"/>
                </a:lnTo>
                <a:lnTo>
                  <a:pt x="28517" y="116"/>
                </a:lnTo>
                <a:lnTo>
                  <a:pt x="27928" y="193"/>
                </a:lnTo>
                <a:lnTo>
                  <a:pt x="27352" y="295"/>
                </a:lnTo>
                <a:lnTo>
                  <a:pt x="26763" y="423"/>
                </a:lnTo>
                <a:lnTo>
                  <a:pt x="26175" y="564"/>
                </a:lnTo>
                <a:lnTo>
                  <a:pt x="25586" y="730"/>
                </a:lnTo>
                <a:lnTo>
                  <a:pt x="24997" y="922"/>
                </a:lnTo>
                <a:lnTo>
                  <a:pt x="24408" y="1127"/>
                </a:lnTo>
                <a:lnTo>
                  <a:pt x="23807" y="1357"/>
                </a:lnTo>
                <a:lnTo>
                  <a:pt x="23205" y="1613"/>
                </a:lnTo>
                <a:lnTo>
                  <a:pt x="22604" y="1895"/>
                </a:lnTo>
                <a:lnTo>
                  <a:pt x="22002" y="2202"/>
                </a:lnTo>
                <a:lnTo>
                  <a:pt x="21388" y="2522"/>
                </a:lnTo>
                <a:lnTo>
                  <a:pt x="20773" y="2868"/>
                </a:lnTo>
                <a:lnTo>
                  <a:pt x="19506" y="3597"/>
                </a:lnTo>
                <a:lnTo>
                  <a:pt x="18239" y="4314"/>
                </a:lnTo>
                <a:lnTo>
                  <a:pt x="16959" y="5018"/>
                </a:lnTo>
                <a:lnTo>
                  <a:pt x="15666" y="5722"/>
                </a:lnTo>
                <a:lnTo>
                  <a:pt x="14386" y="6413"/>
                </a:lnTo>
                <a:lnTo>
                  <a:pt x="13094" y="7104"/>
                </a:lnTo>
                <a:lnTo>
                  <a:pt x="10495" y="8461"/>
                </a:lnTo>
                <a:lnTo>
                  <a:pt x="7884" y="9792"/>
                </a:lnTo>
                <a:lnTo>
                  <a:pt x="5261" y="11111"/>
                </a:lnTo>
                <a:lnTo>
                  <a:pt x="2637" y="12403"/>
                </a:lnTo>
                <a:lnTo>
                  <a:pt x="0" y="13696"/>
                </a:lnTo>
                <a:lnTo>
                  <a:pt x="0" y="38322"/>
                </a:lnTo>
                <a:lnTo>
                  <a:pt x="102330" y="38322"/>
                </a:lnTo>
                <a:lnTo>
                  <a:pt x="102330" y="33125"/>
                </a:lnTo>
                <a:lnTo>
                  <a:pt x="101972" y="32831"/>
                </a:lnTo>
                <a:lnTo>
                  <a:pt x="101575" y="32537"/>
                </a:lnTo>
                <a:lnTo>
                  <a:pt x="101153" y="32242"/>
                </a:lnTo>
                <a:lnTo>
                  <a:pt x="100705" y="31948"/>
                </a:lnTo>
                <a:lnTo>
                  <a:pt x="100231" y="31666"/>
                </a:lnTo>
                <a:lnTo>
                  <a:pt x="99732" y="31372"/>
                </a:lnTo>
                <a:lnTo>
                  <a:pt x="99207" y="31090"/>
                </a:lnTo>
                <a:lnTo>
                  <a:pt x="98644" y="30796"/>
                </a:lnTo>
                <a:lnTo>
                  <a:pt x="95380" y="29158"/>
                </a:lnTo>
                <a:lnTo>
                  <a:pt x="92091" y="27545"/>
                </a:lnTo>
                <a:lnTo>
                  <a:pt x="88814" y="25945"/>
                </a:lnTo>
                <a:lnTo>
                  <a:pt x="85512" y="24358"/>
                </a:lnTo>
                <a:lnTo>
                  <a:pt x="78908" y="21196"/>
                </a:lnTo>
                <a:lnTo>
                  <a:pt x="72303" y="18048"/>
                </a:lnTo>
                <a:lnTo>
                  <a:pt x="68220" y="16115"/>
                </a:lnTo>
                <a:lnTo>
                  <a:pt x="64137" y="14208"/>
                </a:lnTo>
                <a:lnTo>
                  <a:pt x="55958" y="10381"/>
                </a:lnTo>
                <a:lnTo>
                  <a:pt x="51888" y="8448"/>
                </a:lnTo>
                <a:lnTo>
                  <a:pt x="49853" y="7476"/>
                </a:lnTo>
                <a:lnTo>
                  <a:pt x="47818" y="6503"/>
                </a:lnTo>
                <a:lnTo>
                  <a:pt x="45783" y="5517"/>
                </a:lnTo>
                <a:lnTo>
                  <a:pt x="43761" y="4519"/>
                </a:lnTo>
                <a:lnTo>
                  <a:pt x="41738" y="3521"/>
                </a:lnTo>
                <a:lnTo>
                  <a:pt x="39729" y="2509"/>
                </a:lnTo>
                <a:lnTo>
                  <a:pt x="39115" y="2202"/>
                </a:lnTo>
                <a:lnTo>
                  <a:pt x="38500" y="1921"/>
                </a:lnTo>
                <a:lnTo>
                  <a:pt x="37899" y="1652"/>
                </a:lnTo>
                <a:lnTo>
                  <a:pt x="37297" y="1409"/>
                </a:lnTo>
                <a:lnTo>
                  <a:pt x="36696" y="1178"/>
                </a:lnTo>
                <a:lnTo>
                  <a:pt x="36094" y="973"/>
                </a:lnTo>
                <a:lnTo>
                  <a:pt x="35505" y="781"/>
                </a:lnTo>
                <a:lnTo>
                  <a:pt x="34916" y="615"/>
                </a:lnTo>
                <a:lnTo>
                  <a:pt x="34328" y="474"/>
                </a:lnTo>
                <a:lnTo>
                  <a:pt x="33739" y="346"/>
                </a:lnTo>
                <a:lnTo>
                  <a:pt x="33163" y="231"/>
                </a:lnTo>
                <a:lnTo>
                  <a:pt x="32574" y="142"/>
                </a:lnTo>
                <a:lnTo>
                  <a:pt x="31998" y="78"/>
                </a:lnTo>
                <a:lnTo>
                  <a:pt x="31409" y="39"/>
                </a:lnTo>
                <a:lnTo>
                  <a:pt x="30833" y="14"/>
                </a:lnTo>
                <a:lnTo>
                  <a:pt x="302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4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39" name="Google Shape;339;p34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4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41" name="Google Shape;341;p34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42" name="Google Shape;342;p34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4"/>
          <p:cNvSpPr txBox="1"/>
          <p:nvPr>
            <p:ph idx="1" type="body"/>
          </p:nvPr>
        </p:nvSpPr>
        <p:spPr>
          <a:xfrm>
            <a:off x="328550" y="966650"/>
            <a:ext cx="5020500" cy="17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arge text with sage shape ">
  <p:cSld name="TITLE_AND_TWO_COLUMNS_1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/>
          <p:nvPr/>
        </p:nvSpPr>
        <p:spPr>
          <a:xfrm flipH="1">
            <a:off x="-42" y="1719228"/>
            <a:ext cx="9144042" cy="3424262"/>
          </a:xfrm>
          <a:custGeom>
            <a:rect b="b" l="l" r="r" t="t"/>
            <a:pathLst>
              <a:path extrusionOk="0" h="38322" w="102331">
                <a:moveTo>
                  <a:pt x="30258" y="1"/>
                </a:moveTo>
                <a:lnTo>
                  <a:pt x="29669" y="14"/>
                </a:lnTo>
                <a:lnTo>
                  <a:pt x="29093" y="52"/>
                </a:lnTo>
                <a:lnTo>
                  <a:pt x="28517" y="116"/>
                </a:lnTo>
                <a:lnTo>
                  <a:pt x="27928" y="193"/>
                </a:lnTo>
                <a:lnTo>
                  <a:pt x="27352" y="295"/>
                </a:lnTo>
                <a:lnTo>
                  <a:pt x="26763" y="423"/>
                </a:lnTo>
                <a:lnTo>
                  <a:pt x="26175" y="564"/>
                </a:lnTo>
                <a:lnTo>
                  <a:pt x="25586" y="730"/>
                </a:lnTo>
                <a:lnTo>
                  <a:pt x="24997" y="922"/>
                </a:lnTo>
                <a:lnTo>
                  <a:pt x="24408" y="1127"/>
                </a:lnTo>
                <a:lnTo>
                  <a:pt x="23807" y="1357"/>
                </a:lnTo>
                <a:lnTo>
                  <a:pt x="23205" y="1613"/>
                </a:lnTo>
                <a:lnTo>
                  <a:pt x="22604" y="1895"/>
                </a:lnTo>
                <a:lnTo>
                  <a:pt x="22002" y="2202"/>
                </a:lnTo>
                <a:lnTo>
                  <a:pt x="21388" y="2522"/>
                </a:lnTo>
                <a:lnTo>
                  <a:pt x="20773" y="2868"/>
                </a:lnTo>
                <a:lnTo>
                  <a:pt x="19506" y="3597"/>
                </a:lnTo>
                <a:lnTo>
                  <a:pt x="18239" y="4314"/>
                </a:lnTo>
                <a:lnTo>
                  <a:pt x="16959" y="5018"/>
                </a:lnTo>
                <a:lnTo>
                  <a:pt x="15666" y="5722"/>
                </a:lnTo>
                <a:lnTo>
                  <a:pt x="14386" y="6413"/>
                </a:lnTo>
                <a:lnTo>
                  <a:pt x="13094" y="7104"/>
                </a:lnTo>
                <a:lnTo>
                  <a:pt x="10495" y="8461"/>
                </a:lnTo>
                <a:lnTo>
                  <a:pt x="7884" y="9792"/>
                </a:lnTo>
                <a:lnTo>
                  <a:pt x="5261" y="11111"/>
                </a:lnTo>
                <a:lnTo>
                  <a:pt x="2637" y="12403"/>
                </a:lnTo>
                <a:lnTo>
                  <a:pt x="0" y="13696"/>
                </a:lnTo>
                <a:lnTo>
                  <a:pt x="0" y="38322"/>
                </a:lnTo>
                <a:lnTo>
                  <a:pt x="102330" y="38322"/>
                </a:lnTo>
                <a:lnTo>
                  <a:pt x="102330" y="33125"/>
                </a:lnTo>
                <a:lnTo>
                  <a:pt x="101972" y="32831"/>
                </a:lnTo>
                <a:lnTo>
                  <a:pt x="101575" y="32537"/>
                </a:lnTo>
                <a:lnTo>
                  <a:pt x="101153" y="32242"/>
                </a:lnTo>
                <a:lnTo>
                  <a:pt x="100705" y="31948"/>
                </a:lnTo>
                <a:lnTo>
                  <a:pt x="100231" y="31666"/>
                </a:lnTo>
                <a:lnTo>
                  <a:pt x="99732" y="31372"/>
                </a:lnTo>
                <a:lnTo>
                  <a:pt x="99207" y="31090"/>
                </a:lnTo>
                <a:lnTo>
                  <a:pt x="98644" y="30796"/>
                </a:lnTo>
                <a:lnTo>
                  <a:pt x="95380" y="29158"/>
                </a:lnTo>
                <a:lnTo>
                  <a:pt x="92091" y="27545"/>
                </a:lnTo>
                <a:lnTo>
                  <a:pt x="88814" y="25945"/>
                </a:lnTo>
                <a:lnTo>
                  <a:pt x="85512" y="24358"/>
                </a:lnTo>
                <a:lnTo>
                  <a:pt x="78908" y="21196"/>
                </a:lnTo>
                <a:lnTo>
                  <a:pt x="72303" y="18048"/>
                </a:lnTo>
                <a:lnTo>
                  <a:pt x="68220" y="16115"/>
                </a:lnTo>
                <a:lnTo>
                  <a:pt x="64137" y="14208"/>
                </a:lnTo>
                <a:lnTo>
                  <a:pt x="55958" y="10381"/>
                </a:lnTo>
                <a:lnTo>
                  <a:pt x="51888" y="8448"/>
                </a:lnTo>
                <a:lnTo>
                  <a:pt x="49853" y="7476"/>
                </a:lnTo>
                <a:lnTo>
                  <a:pt x="47818" y="6503"/>
                </a:lnTo>
                <a:lnTo>
                  <a:pt x="45783" y="5517"/>
                </a:lnTo>
                <a:lnTo>
                  <a:pt x="43761" y="4519"/>
                </a:lnTo>
                <a:lnTo>
                  <a:pt x="41738" y="3521"/>
                </a:lnTo>
                <a:lnTo>
                  <a:pt x="39729" y="2509"/>
                </a:lnTo>
                <a:lnTo>
                  <a:pt x="39115" y="2202"/>
                </a:lnTo>
                <a:lnTo>
                  <a:pt x="38500" y="1921"/>
                </a:lnTo>
                <a:lnTo>
                  <a:pt x="37899" y="1652"/>
                </a:lnTo>
                <a:lnTo>
                  <a:pt x="37297" y="1409"/>
                </a:lnTo>
                <a:lnTo>
                  <a:pt x="36696" y="1178"/>
                </a:lnTo>
                <a:lnTo>
                  <a:pt x="36094" y="973"/>
                </a:lnTo>
                <a:lnTo>
                  <a:pt x="35505" y="781"/>
                </a:lnTo>
                <a:lnTo>
                  <a:pt x="34916" y="615"/>
                </a:lnTo>
                <a:lnTo>
                  <a:pt x="34328" y="474"/>
                </a:lnTo>
                <a:lnTo>
                  <a:pt x="33739" y="346"/>
                </a:lnTo>
                <a:lnTo>
                  <a:pt x="33163" y="231"/>
                </a:lnTo>
                <a:lnTo>
                  <a:pt x="32574" y="142"/>
                </a:lnTo>
                <a:lnTo>
                  <a:pt x="31998" y="78"/>
                </a:lnTo>
                <a:lnTo>
                  <a:pt x="31409" y="39"/>
                </a:lnTo>
                <a:lnTo>
                  <a:pt x="30833" y="14"/>
                </a:lnTo>
                <a:lnTo>
                  <a:pt x="302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5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7" name="Google Shape;347;p35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35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49" name="Google Shape;349;p35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50" name="Google Shape;350;p35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5"/>
          <p:cNvSpPr txBox="1"/>
          <p:nvPr>
            <p:ph idx="1" type="body"/>
          </p:nvPr>
        </p:nvSpPr>
        <p:spPr>
          <a:xfrm>
            <a:off x="328550" y="966650"/>
            <a:ext cx="5020500" cy="17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arge text with pink shape">
  <p:cSld name="TITLE_AND_TWO_COLUMNS_1_1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 flipH="1">
            <a:off x="-42" y="1719228"/>
            <a:ext cx="9144042" cy="3424262"/>
          </a:xfrm>
          <a:custGeom>
            <a:rect b="b" l="l" r="r" t="t"/>
            <a:pathLst>
              <a:path extrusionOk="0" h="38322" w="102331">
                <a:moveTo>
                  <a:pt x="30258" y="1"/>
                </a:moveTo>
                <a:lnTo>
                  <a:pt x="29669" y="14"/>
                </a:lnTo>
                <a:lnTo>
                  <a:pt x="29093" y="52"/>
                </a:lnTo>
                <a:lnTo>
                  <a:pt x="28517" y="116"/>
                </a:lnTo>
                <a:lnTo>
                  <a:pt x="27928" y="193"/>
                </a:lnTo>
                <a:lnTo>
                  <a:pt x="27352" y="295"/>
                </a:lnTo>
                <a:lnTo>
                  <a:pt x="26763" y="423"/>
                </a:lnTo>
                <a:lnTo>
                  <a:pt x="26175" y="564"/>
                </a:lnTo>
                <a:lnTo>
                  <a:pt x="25586" y="730"/>
                </a:lnTo>
                <a:lnTo>
                  <a:pt x="24997" y="922"/>
                </a:lnTo>
                <a:lnTo>
                  <a:pt x="24408" y="1127"/>
                </a:lnTo>
                <a:lnTo>
                  <a:pt x="23807" y="1357"/>
                </a:lnTo>
                <a:lnTo>
                  <a:pt x="23205" y="1613"/>
                </a:lnTo>
                <a:lnTo>
                  <a:pt x="22604" y="1895"/>
                </a:lnTo>
                <a:lnTo>
                  <a:pt x="22002" y="2202"/>
                </a:lnTo>
                <a:lnTo>
                  <a:pt x="21388" y="2522"/>
                </a:lnTo>
                <a:lnTo>
                  <a:pt x="20773" y="2868"/>
                </a:lnTo>
                <a:lnTo>
                  <a:pt x="19506" y="3597"/>
                </a:lnTo>
                <a:lnTo>
                  <a:pt x="18239" y="4314"/>
                </a:lnTo>
                <a:lnTo>
                  <a:pt x="16959" y="5018"/>
                </a:lnTo>
                <a:lnTo>
                  <a:pt x="15666" y="5722"/>
                </a:lnTo>
                <a:lnTo>
                  <a:pt x="14386" y="6413"/>
                </a:lnTo>
                <a:lnTo>
                  <a:pt x="13094" y="7104"/>
                </a:lnTo>
                <a:lnTo>
                  <a:pt x="10495" y="8461"/>
                </a:lnTo>
                <a:lnTo>
                  <a:pt x="7884" y="9792"/>
                </a:lnTo>
                <a:lnTo>
                  <a:pt x="5261" y="11111"/>
                </a:lnTo>
                <a:lnTo>
                  <a:pt x="2637" y="12403"/>
                </a:lnTo>
                <a:lnTo>
                  <a:pt x="0" y="13696"/>
                </a:lnTo>
                <a:lnTo>
                  <a:pt x="0" y="38322"/>
                </a:lnTo>
                <a:lnTo>
                  <a:pt x="102330" y="38322"/>
                </a:lnTo>
                <a:lnTo>
                  <a:pt x="102330" y="33125"/>
                </a:lnTo>
                <a:lnTo>
                  <a:pt x="101972" y="32831"/>
                </a:lnTo>
                <a:lnTo>
                  <a:pt x="101575" y="32537"/>
                </a:lnTo>
                <a:lnTo>
                  <a:pt x="101153" y="32242"/>
                </a:lnTo>
                <a:lnTo>
                  <a:pt x="100705" y="31948"/>
                </a:lnTo>
                <a:lnTo>
                  <a:pt x="100231" y="31666"/>
                </a:lnTo>
                <a:lnTo>
                  <a:pt x="99732" y="31372"/>
                </a:lnTo>
                <a:lnTo>
                  <a:pt x="99207" y="31090"/>
                </a:lnTo>
                <a:lnTo>
                  <a:pt x="98644" y="30796"/>
                </a:lnTo>
                <a:lnTo>
                  <a:pt x="95380" y="29158"/>
                </a:lnTo>
                <a:lnTo>
                  <a:pt x="92091" y="27545"/>
                </a:lnTo>
                <a:lnTo>
                  <a:pt x="88814" y="25945"/>
                </a:lnTo>
                <a:lnTo>
                  <a:pt x="85512" y="24358"/>
                </a:lnTo>
                <a:lnTo>
                  <a:pt x="78908" y="21196"/>
                </a:lnTo>
                <a:lnTo>
                  <a:pt x="72303" y="18048"/>
                </a:lnTo>
                <a:lnTo>
                  <a:pt x="68220" y="16115"/>
                </a:lnTo>
                <a:lnTo>
                  <a:pt x="64137" y="14208"/>
                </a:lnTo>
                <a:lnTo>
                  <a:pt x="55958" y="10381"/>
                </a:lnTo>
                <a:lnTo>
                  <a:pt x="51888" y="8448"/>
                </a:lnTo>
                <a:lnTo>
                  <a:pt x="49853" y="7476"/>
                </a:lnTo>
                <a:lnTo>
                  <a:pt x="47818" y="6503"/>
                </a:lnTo>
                <a:lnTo>
                  <a:pt x="45783" y="5517"/>
                </a:lnTo>
                <a:lnTo>
                  <a:pt x="43761" y="4519"/>
                </a:lnTo>
                <a:lnTo>
                  <a:pt x="41738" y="3521"/>
                </a:lnTo>
                <a:lnTo>
                  <a:pt x="39729" y="2509"/>
                </a:lnTo>
                <a:lnTo>
                  <a:pt x="39115" y="2202"/>
                </a:lnTo>
                <a:lnTo>
                  <a:pt x="38500" y="1921"/>
                </a:lnTo>
                <a:lnTo>
                  <a:pt x="37899" y="1652"/>
                </a:lnTo>
                <a:lnTo>
                  <a:pt x="37297" y="1409"/>
                </a:lnTo>
                <a:lnTo>
                  <a:pt x="36696" y="1178"/>
                </a:lnTo>
                <a:lnTo>
                  <a:pt x="36094" y="973"/>
                </a:lnTo>
                <a:lnTo>
                  <a:pt x="35505" y="781"/>
                </a:lnTo>
                <a:lnTo>
                  <a:pt x="34916" y="615"/>
                </a:lnTo>
                <a:lnTo>
                  <a:pt x="34328" y="474"/>
                </a:lnTo>
                <a:lnTo>
                  <a:pt x="33739" y="346"/>
                </a:lnTo>
                <a:lnTo>
                  <a:pt x="33163" y="231"/>
                </a:lnTo>
                <a:lnTo>
                  <a:pt x="32574" y="142"/>
                </a:lnTo>
                <a:lnTo>
                  <a:pt x="31998" y="78"/>
                </a:lnTo>
                <a:lnTo>
                  <a:pt x="31409" y="39"/>
                </a:lnTo>
                <a:lnTo>
                  <a:pt x="30833" y="14"/>
                </a:lnTo>
                <a:lnTo>
                  <a:pt x="3025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6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55" name="Google Shape;355;p36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6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57" name="Google Shape;357;p36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58" name="Google Shape;358;p36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6"/>
          <p:cNvSpPr txBox="1"/>
          <p:nvPr>
            <p:ph idx="1" type="body"/>
          </p:nvPr>
        </p:nvSpPr>
        <p:spPr>
          <a:xfrm>
            <a:off x="328550" y="966650"/>
            <a:ext cx="5020500" cy="17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arge text with pink shape 1">
  <p:cSld name="TITLE_AND_TWO_COLUMNS_1_1_1_1">
    <p:bg>
      <p:bgPr>
        <a:solidFill>
          <a:schemeClr val="dk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/>
          <p:nvPr/>
        </p:nvSpPr>
        <p:spPr>
          <a:xfrm flipH="1">
            <a:off x="-42" y="1719228"/>
            <a:ext cx="9144042" cy="3424262"/>
          </a:xfrm>
          <a:custGeom>
            <a:rect b="b" l="l" r="r" t="t"/>
            <a:pathLst>
              <a:path extrusionOk="0" h="38322" w="102331">
                <a:moveTo>
                  <a:pt x="30258" y="1"/>
                </a:moveTo>
                <a:lnTo>
                  <a:pt x="29669" y="14"/>
                </a:lnTo>
                <a:lnTo>
                  <a:pt x="29093" y="52"/>
                </a:lnTo>
                <a:lnTo>
                  <a:pt x="28517" y="116"/>
                </a:lnTo>
                <a:lnTo>
                  <a:pt x="27928" y="193"/>
                </a:lnTo>
                <a:lnTo>
                  <a:pt x="27352" y="295"/>
                </a:lnTo>
                <a:lnTo>
                  <a:pt x="26763" y="423"/>
                </a:lnTo>
                <a:lnTo>
                  <a:pt x="26175" y="564"/>
                </a:lnTo>
                <a:lnTo>
                  <a:pt x="25586" y="730"/>
                </a:lnTo>
                <a:lnTo>
                  <a:pt x="24997" y="922"/>
                </a:lnTo>
                <a:lnTo>
                  <a:pt x="24408" y="1127"/>
                </a:lnTo>
                <a:lnTo>
                  <a:pt x="23807" y="1357"/>
                </a:lnTo>
                <a:lnTo>
                  <a:pt x="23205" y="1613"/>
                </a:lnTo>
                <a:lnTo>
                  <a:pt x="22604" y="1895"/>
                </a:lnTo>
                <a:lnTo>
                  <a:pt x="22002" y="2202"/>
                </a:lnTo>
                <a:lnTo>
                  <a:pt x="21388" y="2522"/>
                </a:lnTo>
                <a:lnTo>
                  <a:pt x="20773" y="2868"/>
                </a:lnTo>
                <a:lnTo>
                  <a:pt x="19506" y="3597"/>
                </a:lnTo>
                <a:lnTo>
                  <a:pt x="18239" y="4314"/>
                </a:lnTo>
                <a:lnTo>
                  <a:pt x="16959" y="5018"/>
                </a:lnTo>
                <a:lnTo>
                  <a:pt x="15666" y="5722"/>
                </a:lnTo>
                <a:lnTo>
                  <a:pt x="14386" y="6413"/>
                </a:lnTo>
                <a:lnTo>
                  <a:pt x="13094" y="7104"/>
                </a:lnTo>
                <a:lnTo>
                  <a:pt x="10495" y="8461"/>
                </a:lnTo>
                <a:lnTo>
                  <a:pt x="7884" y="9792"/>
                </a:lnTo>
                <a:lnTo>
                  <a:pt x="5261" y="11111"/>
                </a:lnTo>
                <a:lnTo>
                  <a:pt x="2637" y="12403"/>
                </a:lnTo>
                <a:lnTo>
                  <a:pt x="0" y="13696"/>
                </a:lnTo>
                <a:lnTo>
                  <a:pt x="0" y="38322"/>
                </a:lnTo>
                <a:lnTo>
                  <a:pt x="102330" y="38322"/>
                </a:lnTo>
                <a:lnTo>
                  <a:pt x="102330" y="33125"/>
                </a:lnTo>
                <a:lnTo>
                  <a:pt x="101972" y="32831"/>
                </a:lnTo>
                <a:lnTo>
                  <a:pt x="101575" y="32537"/>
                </a:lnTo>
                <a:lnTo>
                  <a:pt x="101153" y="32242"/>
                </a:lnTo>
                <a:lnTo>
                  <a:pt x="100705" y="31948"/>
                </a:lnTo>
                <a:lnTo>
                  <a:pt x="100231" y="31666"/>
                </a:lnTo>
                <a:lnTo>
                  <a:pt x="99732" y="31372"/>
                </a:lnTo>
                <a:lnTo>
                  <a:pt x="99207" y="31090"/>
                </a:lnTo>
                <a:lnTo>
                  <a:pt x="98644" y="30796"/>
                </a:lnTo>
                <a:lnTo>
                  <a:pt x="95380" y="29158"/>
                </a:lnTo>
                <a:lnTo>
                  <a:pt x="92091" y="27545"/>
                </a:lnTo>
                <a:lnTo>
                  <a:pt x="88814" y="25945"/>
                </a:lnTo>
                <a:lnTo>
                  <a:pt x="85512" y="24358"/>
                </a:lnTo>
                <a:lnTo>
                  <a:pt x="78908" y="21196"/>
                </a:lnTo>
                <a:lnTo>
                  <a:pt x="72303" y="18048"/>
                </a:lnTo>
                <a:lnTo>
                  <a:pt x="68220" y="16115"/>
                </a:lnTo>
                <a:lnTo>
                  <a:pt x="64137" y="14208"/>
                </a:lnTo>
                <a:lnTo>
                  <a:pt x="55958" y="10381"/>
                </a:lnTo>
                <a:lnTo>
                  <a:pt x="51888" y="8448"/>
                </a:lnTo>
                <a:lnTo>
                  <a:pt x="49853" y="7476"/>
                </a:lnTo>
                <a:lnTo>
                  <a:pt x="47818" y="6503"/>
                </a:lnTo>
                <a:lnTo>
                  <a:pt x="45783" y="5517"/>
                </a:lnTo>
                <a:lnTo>
                  <a:pt x="43761" y="4519"/>
                </a:lnTo>
                <a:lnTo>
                  <a:pt x="41738" y="3521"/>
                </a:lnTo>
                <a:lnTo>
                  <a:pt x="39729" y="2509"/>
                </a:lnTo>
                <a:lnTo>
                  <a:pt x="39115" y="2202"/>
                </a:lnTo>
                <a:lnTo>
                  <a:pt x="38500" y="1921"/>
                </a:lnTo>
                <a:lnTo>
                  <a:pt x="37899" y="1652"/>
                </a:lnTo>
                <a:lnTo>
                  <a:pt x="37297" y="1409"/>
                </a:lnTo>
                <a:lnTo>
                  <a:pt x="36696" y="1178"/>
                </a:lnTo>
                <a:lnTo>
                  <a:pt x="36094" y="973"/>
                </a:lnTo>
                <a:lnTo>
                  <a:pt x="35505" y="781"/>
                </a:lnTo>
                <a:lnTo>
                  <a:pt x="34916" y="615"/>
                </a:lnTo>
                <a:lnTo>
                  <a:pt x="34328" y="474"/>
                </a:lnTo>
                <a:lnTo>
                  <a:pt x="33739" y="346"/>
                </a:lnTo>
                <a:lnTo>
                  <a:pt x="33163" y="231"/>
                </a:lnTo>
                <a:lnTo>
                  <a:pt x="32574" y="142"/>
                </a:lnTo>
                <a:lnTo>
                  <a:pt x="31998" y="78"/>
                </a:lnTo>
                <a:lnTo>
                  <a:pt x="31409" y="39"/>
                </a:lnTo>
                <a:lnTo>
                  <a:pt x="30833" y="14"/>
                </a:lnTo>
                <a:lnTo>
                  <a:pt x="302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2" name="Google Shape;362;p37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3" name="Google Shape;363;p3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4" name="Google Shape;364;p37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65" name="Google Shape;365;p37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66" name="Google Shape;366;p37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7"/>
          <p:cNvSpPr txBox="1"/>
          <p:nvPr>
            <p:ph idx="1" type="body"/>
          </p:nvPr>
        </p:nvSpPr>
        <p:spPr>
          <a:xfrm>
            <a:off x="328550" y="966650"/>
            <a:ext cx="5020500" cy="17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arge text with pink shape 1 1">
  <p:cSld name="TITLE_AND_TWO_COLUMNS_1_1_1_1_1">
    <p:bg>
      <p:bgPr>
        <a:solidFill>
          <a:schemeClr val="accent4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/>
          <p:nvPr/>
        </p:nvSpPr>
        <p:spPr>
          <a:xfrm flipH="1">
            <a:off x="-42" y="1719228"/>
            <a:ext cx="9144042" cy="3424262"/>
          </a:xfrm>
          <a:custGeom>
            <a:rect b="b" l="l" r="r" t="t"/>
            <a:pathLst>
              <a:path extrusionOk="0" h="38322" w="102331">
                <a:moveTo>
                  <a:pt x="30258" y="1"/>
                </a:moveTo>
                <a:lnTo>
                  <a:pt x="29669" y="14"/>
                </a:lnTo>
                <a:lnTo>
                  <a:pt x="29093" y="52"/>
                </a:lnTo>
                <a:lnTo>
                  <a:pt x="28517" y="116"/>
                </a:lnTo>
                <a:lnTo>
                  <a:pt x="27928" y="193"/>
                </a:lnTo>
                <a:lnTo>
                  <a:pt x="27352" y="295"/>
                </a:lnTo>
                <a:lnTo>
                  <a:pt x="26763" y="423"/>
                </a:lnTo>
                <a:lnTo>
                  <a:pt x="26175" y="564"/>
                </a:lnTo>
                <a:lnTo>
                  <a:pt x="25586" y="730"/>
                </a:lnTo>
                <a:lnTo>
                  <a:pt x="24997" y="922"/>
                </a:lnTo>
                <a:lnTo>
                  <a:pt x="24408" y="1127"/>
                </a:lnTo>
                <a:lnTo>
                  <a:pt x="23807" y="1357"/>
                </a:lnTo>
                <a:lnTo>
                  <a:pt x="23205" y="1613"/>
                </a:lnTo>
                <a:lnTo>
                  <a:pt x="22604" y="1895"/>
                </a:lnTo>
                <a:lnTo>
                  <a:pt x="22002" y="2202"/>
                </a:lnTo>
                <a:lnTo>
                  <a:pt x="21388" y="2522"/>
                </a:lnTo>
                <a:lnTo>
                  <a:pt x="20773" y="2868"/>
                </a:lnTo>
                <a:lnTo>
                  <a:pt x="19506" y="3597"/>
                </a:lnTo>
                <a:lnTo>
                  <a:pt x="18239" y="4314"/>
                </a:lnTo>
                <a:lnTo>
                  <a:pt x="16959" y="5018"/>
                </a:lnTo>
                <a:lnTo>
                  <a:pt x="15666" y="5722"/>
                </a:lnTo>
                <a:lnTo>
                  <a:pt x="14386" y="6413"/>
                </a:lnTo>
                <a:lnTo>
                  <a:pt x="13094" y="7104"/>
                </a:lnTo>
                <a:lnTo>
                  <a:pt x="10495" y="8461"/>
                </a:lnTo>
                <a:lnTo>
                  <a:pt x="7884" y="9792"/>
                </a:lnTo>
                <a:lnTo>
                  <a:pt x="5261" y="11111"/>
                </a:lnTo>
                <a:lnTo>
                  <a:pt x="2637" y="12403"/>
                </a:lnTo>
                <a:lnTo>
                  <a:pt x="0" y="13696"/>
                </a:lnTo>
                <a:lnTo>
                  <a:pt x="0" y="38322"/>
                </a:lnTo>
                <a:lnTo>
                  <a:pt x="102330" y="38322"/>
                </a:lnTo>
                <a:lnTo>
                  <a:pt x="102330" y="33125"/>
                </a:lnTo>
                <a:lnTo>
                  <a:pt x="101972" y="32831"/>
                </a:lnTo>
                <a:lnTo>
                  <a:pt x="101575" y="32537"/>
                </a:lnTo>
                <a:lnTo>
                  <a:pt x="101153" y="32242"/>
                </a:lnTo>
                <a:lnTo>
                  <a:pt x="100705" y="31948"/>
                </a:lnTo>
                <a:lnTo>
                  <a:pt x="100231" y="31666"/>
                </a:lnTo>
                <a:lnTo>
                  <a:pt x="99732" y="31372"/>
                </a:lnTo>
                <a:lnTo>
                  <a:pt x="99207" y="31090"/>
                </a:lnTo>
                <a:lnTo>
                  <a:pt x="98644" y="30796"/>
                </a:lnTo>
                <a:lnTo>
                  <a:pt x="95380" y="29158"/>
                </a:lnTo>
                <a:lnTo>
                  <a:pt x="92091" y="27545"/>
                </a:lnTo>
                <a:lnTo>
                  <a:pt x="88814" y="25945"/>
                </a:lnTo>
                <a:lnTo>
                  <a:pt x="85512" y="24358"/>
                </a:lnTo>
                <a:lnTo>
                  <a:pt x="78908" y="21196"/>
                </a:lnTo>
                <a:lnTo>
                  <a:pt x="72303" y="18048"/>
                </a:lnTo>
                <a:lnTo>
                  <a:pt x="68220" y="16115"/>
                </a:lnTo>
                <a:lnTo>
                  <a:pt x="64137" y="14208"/>
                </a:lnTo>
                <a:lnTo>
                  <a:pt x="55958" y="10381"/>
                </a:lnTo>
                <a:lnTo>
                  <a:pt x="51888" y="8448"/>
                </a:lnTo>
                <a:lnTo>
                  <a:pt x="49853" y="7476"/>
                </a:lnTo>
                <a:lnTo>
                  <a:pt x="47818" y="6503"/>
                </a:lnTo>
                <a:lnTo>
                  <a:pt x="45783" y="5517"/>
                </a:lnTo>
                <a:lnTo>
                  <a:pt x="43761" y="4519"/>
                </a:lnTo>
                <a:lnTo>
                  <a:pt x="41738" y="3521"/>
                </a:lnTo>
                <a:lnTo>
                  <a:pt x="39729" y="2509"/>
                </a:lnTo>
                <a:lnTo>
                  <a:pt x="39115" y="2202"/>
                </a:lnTo>
                <a:lnTo>
                  <a:pt x="38500" y="1921"/>
                </a:lnTo>
                <a:lnTo>
                  <a:pt x="37899" y="1652"/>
                </a:lnTo>
                <a:lnTo>
                  <a:pt x="37297" y="1409"/>
                </a:lnTo>
                <a:lnTo>
                  <a:pt x="36696" y="1178"/>
                </a:lnTo>
                <a:lnTo>
                  <a:pt x="36094" y="973"/>
                </a:lnTo>
                <a:lnTo>
                  <a:pt x="35505" y="781"/>
                </a:lnTo>
                <a:lnTo>
                  <a:pt x="34916" y="615"/>
                </a:lnTo>
                <a:lnTo>
                  <a:pt x="34328" y="474"/>
                </a:lnTo>
                <a:lnTo>
                  <a:pt x="33739" y="346"/>
                </a:lnTo>
                <a:lnTo>
                  <a:pt x="33163" y="231"/>
                </a:lnTo>
                <a:lnTo>
                  <a:pt x="32574" y="142"/>
                </a:lnTo>
                <a:lnTo>
                  <a:pt x="31998" y="78"/>
                </a:lnTo>
                <a:lnTo>
                  <a:pt x="31409" y="39"/>
                </a:lnTo>
                <a:lnTo>
                  <a:pt x="30833" y="14"/>
                </a:lnTo>
                <a:lnTo>
                  <a:pt x="3025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0" name="Google Shape;370;p38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1" name="Google Shape;371;p38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38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73" name="Google Shape;373;p38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74" name="Google Shape;374;p38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8"/>
          <p:cNvSpPr txBox="1"/>
          <p:nvPr>
            <p:ph idx="1" type="body"/>
          </p:nvPr>
        </p:nvSpPr>
        <p:spPr>
          <a:xfrm>
            <a:off x="328550" y="966650"/>
            <a:ext cx="5020500" cy="17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+ Three Points" type="titleOnly">
  <p:cSld name="TITLE_ONLY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78" name="Google Shape;378;p3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39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80" name="Google Shape;380;p39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81" name="Google Shape;381;p39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9"/>
          <p:cNvSpPr txBox="1"/>
          <p:nvPr>
            <p:ph idx="4" type="title"/>
          </p:nvPr>
        </p:nvSpPr>
        <p:spPr>
          <a:xfrm>
            <a:off x="3712300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83" name="Google Shape;383;p39"/>
          <p:cNvSpPr txBox="1"/>
          <p:nvPr>
            <p:ph idx="5" type="title"/>
          </p:nvPr>
        </p:nvSpPr>
        <p:spPr>
          <a:xfrm>
            <a:off x="3712311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384" name="Google Shape;384;p39"/>
          <p:cNvSpPr txBox="1"/>
          <p:nvPr>
            <p:ph idx="6" type="title"/>
          </p:nvPr>
        </p:nvSpPr>
        <p:spPr>
          <a:xfrm>
            <a:off x="5399848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85" name="Google Shape;385;p39"/>
          <p:cNvSpPr txBox="1"/>
          <p:nvPr>
            <p:ph idx="7" type="title"/>
          </p:nvPr>
        </p:nvSpPr>
        <p:spPr>
          <a:xfrm>
            <a:off x="5399858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386" name="Google Shape;386;p39"/>
          <p:cNvSpPr txBox="1"/>
          <p:nvPr>
            <p:ph idx="8" type="title"/>
          </p:nvPr>
        </p:nvSpPr>
        <p:spPr>
          <a:xfrm>
            <a:off x="7087399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87" name="Google Shape;387;p39"/>
          <p:cNvSpPr txBox="1"/>
          <p:nvPr>
            <p:ph idx="9" type="title"/>
          </p:nvPr>
        </p:nvSpPr>
        <p:spPr>
          <a:xfrm>
            <a:off x="7087408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+ Three Points (larger text)">
  <p:cSld name="TITLE_ONLY_2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90" name="Google Shape;390;p4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40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92" name="Google Shape;392;p40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393" name="Google Shape;393;p40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0"/>
          <p:cNvSpPr txBox="1"/>
          <p:nvPr>
            <p:ph idx="4" type="title"/>
          </p:nvPr>
        </p:nvSpPr>
        <p:spPr>
          <a:xfrm>
            <a:off x="3712300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95" name="Google Shape;395;p40"/>
          <p:cNvSpPr txBox="1"/>
          <p:nvPr>
            <p:ph idx="5" type="title"/>
          </p:nvPr>
        </p:nvSpPr>
        <p:spPr>
          <a:xfrm>
            <a:off x="3712311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396" name="Google Shape;396;p40"/>
          <p:cNvSpPr txBox="1"/>
          <p:nvPr>
            <p:ph idx="6" type="title"/>
          </p:nvPr>
        </p:nvSpPr>
        <p:spPr>
          <a:xfrm>
            <a:off x="5399848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97" name="Google Shape;397;p40"/>
          <p:cNvSpPr txBox="1"/>
          <p:nvPr>
            <p:ph idx="7" type="title"/>
          </p:nvPr>
        </p:nvSpPr>
        <p:spPr>
          <a:xfrm>
            <a:off x="5399858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398" name="Google Shape;398;p40"/>
          <p:cNvSpPr txBox="1"/>
          <p:nvPr>
            <p:ph idx="8" type="title"/>
          </p:nvPr>
        </p:nvSpPr>
        <p:spPr>
          <a:xfrm>
            <a:off x="7087399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99" name="Google Shape;399;p40"/>
          <p:cNvSpPr txBox="1"/>
          <p:nvPr>
            <p:ph idx="9" type="title"/>
          </p:nvPr>
        </p:nvSpPr>
        <p:spPr>
          <a:xfrm>
            <a:off x="7087408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2 Orange">
  <p:cSld name="TITLE_8_2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ctrTitle"/>
          </p:nvPr>
        </p:nvSpPr>
        <p:spPr>
          <a:xfrm>
            <a:off x="320450" y="1910349"/>
            <a:ext cx="4912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grpSp>
        <p:nvGrpSpPr>
          <p:cNvPr id="45" name="Google Shape;45;p5"/>
          <p:cNvGrpSpPr/>
          <p:nvPr/>
        </p:nvGrpSpPr>
        <p:grpSpPr>
          <a:xfrm>
            <a:off x="422742" y="1421306"/>
            <a:ext cx="933863" cy="264571"/>
            <a:chOff x="2845575" y="2616650"/>
            <a:chExt cx="4001125" cy="1133550"/>
          </a:xfrm>
        </p:grpSpPr>
        <p:sp>
          <p:nvSpPr>
            <p:cNvPr id="46" name="Google Shape;46;p5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+ Six Points ">
  <p:cSld name="TITLE_ONLY_1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"/>
          <p:cNvSpPr txBox="1"/>
          <p:nvPr>
            <p:ph type="title"/>
          </p:nvPr>
        </p:nvSpPr>
        <p:spPr>
          <a:xfrm>
            <a:off x="3712300" y="255557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02" name="Google Shape;402;p41"/>
          <p:cNvSpPr txBox="1"/>
          <p:nvPr>
            <p:ph idx="2" type="title"/>
          </p:nvPr>
        </p:nvSpPr>
        <p:spPr>
          <a:xfrm>
            <a:off x="3712311" y="2875882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03" name="Google Shape;403;p41"/>
          <p:cNvSpPr txBox="1"/>
          <p:nvPr>
            <p:ph idx="3" type="title"/>
          </p:nvPr>
        </p:nvSpPr>
        <p:spPr>
          <a:xfrm>
            <a:off x="5399848" y="255557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04" name="Google Shape;404;p41"/>
          <p:cNvSpPr txBox="1"/>
          <p:nvPr>
            <p:ph idx="4" type="title"/>
          </p:nvPr>
        </p:nvSpPr>
        <p:spPr>
          <a:xfrm>
            <a:off x="5399858" y="2875882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05" name="Google Shape;405;p41"/>
          <p:cNvSpPr txBox="1"/>
          <p:nvPr>
            <p:ph idx="5" type="title"/>
          </p:nvPr>
        </p:nvSpPr>
        <p:spPr>
          <a:xfrm>
            <a:off x="7087399" y="255557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06" name="Google Shape;406;p41"/>
          <p:cNvSpPr txBox="1"/>
          <p:nvPr>
            <p:ph idx="6" type="title"/>
          </p:nvPr>
        </p:nvSpPr>
        <p:spPr>
          <a:xfrm>
            <a:off x="7087408" y="2875882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07" name="Google Shape;407;p41"/>
          <p:cNvSpPr txBox="1"/>
          <p:nvPr>
            <p:ph idx="7"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08" name="Google Shape;408;p4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41"/>
          <p:cNvSpPr txBox="1"/>
          <p:nvPr>
            <p:ph idx="8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10" name="Google Shape;410;p41"/>
          <p:cNvSpPr txBox="1"/>
          <p:nvPr>
            <p:ph idx="9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11" name="Google Shape;411;p41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1"/>
          <p:cNvSpPr txBox="1"/>
          <p:nvPr>
            <p:ph idx="13" type="title"/>
          </p:nvPr>
        </p:nvSpPr>
        <p:spPr>
          <a:xfrm>
            <a:off x="3712300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3" name="Google Shape;413;p41"/>
          <p:cNvSpPr txBox="1"/>
          <p:nvPr>
            <p:ph idx="14" type="title"/>
          </p:nvPr>
        </p:nvSpPr>
        <p:spPr>
          <a:xfrm>
            <a:off x="3712311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14" name="Google Shape;414;p41"/>
          <p:cNvSpPr txBox="1"/>
          <p:nvPr>
            <p:ph idx="15" type="title"/>
          </p:nvPr>
        </p:nvSpPr>
        <p:spPr>
          <a:xfrm>
            <a:off x="5399848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5" name="Google Shape;415;p41"/>
          <p:cNvSpPr txBox="1"/>
          <p:nvPr>
            <p:ph idx="16" type="title"/>
          </p:nvPr>
        </p:nvSpPr>
        <p:spPr>
          <a:xfrm>
            <a:off x="5399858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16" name="Google Shape;416;p41"/>
          <p:cNvSpPr txBox="1"/>
          <p:nvPr>
            <p:ph idx="17" type="title"/>
          </p:nvPr>
        </p:nvSpPr>
        <p:spPr>
          <a:xfrm>
            <a:off x="7087399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7" name="Google Shape;417;p41"/>
          <p:cNvSpPr txBox="1"/>
          <p:nvPr>
            <p:ph idx="18" type="title"/>
          </p:nvPr>
        </p:nvSpPr>
        <p:spPr>
          <a:xfrm>
            <a:off x="7087408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+ Eight Points">
  <p:cSld name="TITLE_ONLY_1_1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/>
          <p:nvPr>
            <p:ph type="title"/>
          </p:nvPr>
        </p:nvSpPr>
        <p:spPr>
          <a:xfrm>
            <a:off x="3712302" y="2555572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20" name="Google Shape;420;p42"/>
          <p:cNvSpPr txBox="1"/>
          <p:nvPr>
            <p:ph idx="2" type="title"/>
          </p:nvPr>
        </p:nvSpPr>
        <p:spPr>
          <a:xfrm>
            <a:off x="3712311" y="2875882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21" name="Google Shape;421;p42"/>
          <p:cNvSpPr txBox="1"/>
          <p:nvPr>
            <p:ph idx="3" type="title"/>
          </p:nvPr>
        </p:nvSpPr>
        <p:spPr>
          <a:xfrm>
            <a:off x="5399849" y="2555572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22" name="Google Shape;422;p42"/>
          <p:cNvSpPr txBox="1"/>
          <p:nvPr>
            <p:ph idx="4" type="title"/>
          </p:nvPr>
        </p:nvSpPr>
        <p:spPr>
          <a:xfrm>
            <a:off x="5399858" y="2875882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23" name="Google Shape;423;p42"/>
          <p:cNvSpPr txBox="1"/>
          <p:nvPr>
            <p:ph idx="5" type="title"/>
          </p:nvPr>
        </p:nvSpPr>
        <p:spPr>
          <a:xfrm>
            <a:off x="7087400" y="2555572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24" name="Google Shape;424;p42"/>
          <p:cNvSpPr txBox="1"/>
          <p:nvPr>
            <p:ph idx="6" type="title"/>
          </p:nvPr>
        </p:nvSpPr>
        <p:spPr>
          <a:xfrm>
            <a:off x="7087408" y="2875882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25" name="Google Shape;425;p42"/>
          <p:cNvSpPr txBox="1"/>
          <p:nvPr>
            <p:ph idx="7" type="title"/>
          </p:nvPr>
        </p:nvSpPr>
        <p:spPr>
          <a:xfrm>
            <a:off x="328550" y="546300"/>
            <a:ext cx="16305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26" name="Google Shape;426;p42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7" name="Google Shape;427;p42"/>
          <p:cNvSpPr txBox="1"/>
          <p:nvPr>
            <p:ph idx="8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28" name="Google Shape;428;p42"/>
          <p:cNvSpPr txBox="1"/>
          <p:nvPr>
            <p:ph idx="9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29" name="Google Shape;429;p42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2"/>
          <p:cNvSpPr txBox="1"/>
          <p:nvPr>
            <p:ph idx="13" type="title"/>
          </p:nvPr>
        </p:nvSpPr>
        <p:spPr>
          <a:xfrm>
            <a:off x="3712302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31" name="Google Shape;431;p42"/>
          <p:cNvSpPr txBox="1"/>
          <p:nvPr>
            <p:ph idx="14" type="title"/>
          </p:nvPr>
        </p:nvSpPr>
        <p:spPr>
          <a:xfrm>
            <a:off x="3712311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32" name="Google Shape;432;p42"/>
          <p:cNvSpPr txBox="1"/>
          <p:nvPr>
            <p:ph idx="15" type="title"/>
          </p:nvPr>
        </p:nvSpPr>
        <p:spPr>
          <a:xfrm>
            <a:off x="5399849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33" name="Google Shape;433;p42"/>
          <p:cNvSpPr txBox="1"/>
          <p:nvPr>
            <p:ph idx="16" type="title"/>
          </p:nvPr>
        </p:nvSpPr>
        <p:spPr>
          <a:xfrm>
            <a:off x="5399858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34" name="Google Shape;434;p42"/>
          <p:cNvSpPr txBox="1"/>
          <p:nvPr>
            <p:ph idx="17" type="title"/>
          </p:nvPr>
        </p:nvSpPr>
        <p:spPr>
          <a:xfrm>
            <a:off x="7087400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35" name="Google Shape;435;p42"/>
          <p:cNvSpPr txBox="1"/>
          <p:nvPr>
            <p:ph idx="18" type="title"/>
          </p:nvPr>
        </p:nvSpPr>
        <p:spPr>
          <a:xfrm>
            <a:off x="7087408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36" name="Google Shape;436;p42"/>
          <p:cNvSpPr txBox="1"/>
          <p:nvPr>
            <p:ph idx="19" type="title"/>
          </p:nvPr>
        </p:nvSpPr>
        <p:spPr>
          <a:xfrm>
            <a:off x="2012950" y="2555572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37" name="Google Shape;437;p42"/>
          <p:cNvSpPr txBox="1"/>
          <p:nvPr>
            <p:ph idx="20" type="title"/>
          </p:nvPr>
        </p:nvSpPr>
        <p:spPr>
          <a:xfrm>
            <a:off x="2012960" y="2875882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38" name="Google Shape;438;p42"/>
          <p:cNvSpPr txBox="1"/>
          <p:nvPr>
            <p:ph idx="21" type="title"/>
          </p:nvPr>
        </p:nvSpPr>
        <p:spPr>
          <a:xfrm>
            <a:off x="2012950" y="562951"/>
            <a:ext cx="16305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39" name="Google Shape;439;p42"/>
          <p:cNvSpPr txBox="1"/>
          <p:nvPr>
            <p:ph idx="22" type="title"/>
          </p:nvPr>
        </p:nvSpPr>
        <p:spPr>
          <a:xfrm>
            <a:off x="2012960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+ Four Points ">
  <p:cSld name="TITLE_ONLY_1_1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 txBox="1"/>
          <p:nvPr>
            <p:ph type="title"/>
          </p:nvPr>
        </p:nvSpPr>
        <p:spPr>
          <a:xfrm>
            <a:off x="328550" y="546300"/>
            <a:ext cx="16305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42" name="Google Shape;442;p4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43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44" name="Google Shape;444;p43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45" name="Google Shape;445;p4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3"/>
          <p:cNvSpPr txBox="1"/>
          <p:nvPr>
            <p:ph idx="4" type="title"/>
          </p:nvPr>
        </p:nvSpPr>
        <p:spPr>
          <a:xfrm>
            <a:off x="3712302" y="562951"/>
            <a:ext cx="16305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47" name="Google Shape;447;p43"/>
          <p:cNvSpPr txBox="1"/>
          <p:nvPr>
            <p:ph idx="5" type="title"/>
          </p:nvPr>
        </p:nvSpPr>
        <p:spPr>
          <a:xfrm>
            <a:off x="3712311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48" name="Google Shape;448;p43"/>
          <p:cNvSpPr txBox="1"/>
          <p:nvPr>
            <p:ph idx="6" type="title"/>
          </p:nvPr>
        </p:nvSpPr>
        <p:spPr>
          <a:xfrm>
            <a:off x="5399849" y="562951"/>
            <a:ext cx="16305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49" name="Google Shape;449;p43"/>
          <p:cNvSpPr txBox="1"/>
          <p:nvPr>
            <p:ph idx="7" type="title"/>
          </p:nvPr>
        </p:nvSpPr>
        <p:spPr>
          <a:xfrm>
            <a:off x="5399858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50" name="Google Shape;450;p43"/>
          <p:cNvSpPr txBox="1"/>
          <p:nvPr>
            <p:ph idx="8" type="title"/>
          </p:nvPr>
        </p:nvSpPr>
        <p:spPr>
          <a:xfrm>
            <a:off x="7087400" y="562951"/>
            <a:ext cx="16305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51" name="Google Shape;451;p43"/>
          <p:cNvSpPr txBox="1"/>
          <p:nvPr>
            <p:ph idx="9" type="title"/>
          </p:nvPr>
        </p:nvSpPr>
        <p:spPr>
          <a:xfrm>
            <a:off x="7087408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452" name="Google Shape;452;p43"/>
          <p:cNvSpPr txBox="1"/>
          <p:nvPr>
            <p:ph idx="13" type="title"/>
          </p:nvPr>
        </p:nvSpPr>
        <p:spPr>
          <a:xfrm>
            <a:off x="2012950" y="562951"/>
            <a:ext cx="16305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"/>
              <a:buNone/>
              <a:defRPr sz="10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53" name="Google Shape;453;p43"/>
          <p:cNvSpPr txBox="1"/>
          <p:nvPr>
            <p:ph idx="14" type="title"/>
          </p:nvPr>
        </p:nvSpPr>
        <p:spPr>
          <a:xfrm>
            <a:off x="2012960" y="88327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Qs 01">
  <p:cSld name="TITLE_ONLY_1_1_1_1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4"/>
          <p:cNvSpPr txBox="1"/>
          <p:nvPr>
            <p:ph type="title"/>
          </p:nvPr>
        </p:nvSpPr>
        <p:spPr>
          <a:xfrm>
            <a:off x="328550" y="546300"/>
            <a:ext cx="16305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56" name="Google Shape;456;p44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7" name="Google Shape;457;p44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58" name="Google Shape;458;p44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59" name="Google Shape;459;p44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0" name="Google Shape;460;p44"/>
          <p:cNvCxnSpPr/>
          <p:nvPr/>
        </p:nvCxnSpPr>
        <p:spPr>
          <a:xfrm>
            <a:off x="2120375" y="690250"/>
            <a:ext cx="0" cy="383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44"/>
          <p:cNvCxnSpPr/>
          <p:nvPr/>
        </p:nvCxnSpPr>
        <p:spPr>
          <a:xfrm>
            <a:off x="4481663" y="690250"/>
            <a:ext cx="0" cy="383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44"/>
          <p:cNvCxnSpPr/>
          <p:nvPr/>
        </p:nvCxnSpPr>
        <p:spPr>
          <a:xfrm>
            <a:off x="6882400" y="690250"/>
            <a:ext cx="0" cy="383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Qs 02">
  <p:cSld name="TITLE_ONLY_1_1_1_1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5"/>
          <p:cNvSpPr txBox="1"/>
          <p:nvPr>
            <p:ph type="title"/>
          </p:nvPr>
        </p:nvSpPr>
        <p:spPr>
          <a:xfrm>
            <a:off x="328550" y="546300"/>
            <a:ext cx="16305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5" name="Google Shape;465;p45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6" name="Google Shape;466;p45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67" name="Google Shape;467;p45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68" name="Google Shape;468;p45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9" name="Google Shape;469;p45"/>
          <p:cNvCxnSpPr/>
          <p:nvPr/>
        </p:nvCxnSpPr>
        <p:spPr>
          <a:xfrm rot="10800000">
            <a:off x="3424287" y="1380175"/>
            <a:ext cx="156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0" name="Google Shape;470;p45"/>
          <p:cNvCxnSpPr/>
          <p:nvPr/>
        </p:nvCxnSpPr>
        <p:spPr>
          <a:xfrm rot="10800000">
            <a:off x="6453917" y="1380175"/>
            <a:ext cx="156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1" name="Google Shape;471;p45"/>
          <p:cNvCxnSpPr/>
          <p:nvPr/>
        </p:nvCxnSpPr>
        <p:spPr>
          <a:xfrm rot="10800000">
            <a:off x="401206" y="1380175"/>
            <a:ext cx="156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45"/>
          <p:cNvCxnSpPr/>
          <p:nvPr/>
        </p:nvCxnSpPr>
        <p:spPr>
          <a:xfrm rot="10800000">
            <a:off x="3424287" y="2974313"/>
            <a:ext cx="156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" name="Google Shape;473;p45"/>
          <p:cNvCxnSpPr/>
          <p:nvPr/>
        </p:nvCxnSpPr>
        <p:spPr>
          <a:xfrm rot="10800000">
            <a:off x="6453917" y="2974313"/>
            <a:ext cx="156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45"/>
          <p:cNvCxnSpPr/>
          <p:nvPr/>
        </p:nvCxnSpPr>
        <p:spPr>
          <a:xfrm rot="10800000">
            <a:off x="401206" y="2974313"/>
            <a:ext cx="156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Only (1 column)">
  <p:cSld name="ONE_COLUMN_TEX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6"/>
          <p:cNvSpPr txBox="1"/>
          <p:nvPr>
            <p:ph idx="12" type="sldNum"/>
          </p:nvPr>
        </p:nvSpPr>
        <p:spPr>
          <a:xfrm>
            <a:off x="331442" y="4638151"/>
            <a:ext cx="548700" cy="2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7" name="Google Shape;477;p46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6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79" name="Google Shape;479;p46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80" name="Google Shape;480;p46"/>
          <p:cNvSpPr txBox="1"/>
          <p:nvPr>
            <p:ph idx="3" type="title"/>
          </p:nvPr>
        </p:nvSpPr>
        <p:spPr>
          <a:xfrm>
            <a:off x="328550" y="546300"/>
            <a:ext cx="16305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Only (2 column)">
  <p:cSld name="ONE_COLUMN_TEXT_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47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7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85" name="Google Shape;485;p47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86" name="Google Shape;486;p47"/>
          <p:cNvSpPr txBox="1"/>
          <p:nvPr>
            <p:ph idx="3" type="title"/>
          </p:nvPr>
        </p:nvSpPr>
        <p:spPr>
          <a:xfrm>
            <a:off x="328550" y="546300"/>
            <a:ext cx="33291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(Orange)">
  <p:cSld name="ONE_COLUMN_TEXT_1_2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8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48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8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91" name="Google Shape;491;p48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92" name="Google Shape;492;p48"/>
          <p:cNvSpPr txBox="1"/>
          <p:nvPr>
            <p:ph idx="3" type="title"/>
          </p:nvPr>
        </p:nvSpPr>
        <p:spPr>
          <a:xfrm>
            <a:off x="328550" y="546300"/>
            <a:ext cx="33291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">
  <p:cSld name="ONE_COLUMN_TEXT_1_2_2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5" name="Google Shape;495;p49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9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97" name="Google Shape;497;p49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498" name="Google Shape;498;p49"/>
          <p:cNvSpPr txBox="1"/>
          <p:nvPr>
            <p:ph idx="3" type="title"/>
          </p:nvPr>
        </p:nvSpPr>
        <p:spPr>
          <a:xfrm>
            <a:off x="328550" y="546300"/>
            <a:ext cx="33291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(Sage)">
  <p:cSld name="ONE_COLUMN_TEXT_1_2_1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50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0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03" name="Google Shape;503;p50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04" name="Google Shape;504;p50"/>
          <p:cNvSpPr txBox="1"/>
          <p:nvPr>
            <p:ph idx="3" type="title"/>
          </p:nvPr>
        </p:nvSpPr>
        <p:spPr>
          <a:xfrm>
            <a:off x="328550" y="546300"/>
            <a:ext cx="33291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2 Teal">
  <p:cSld name="TITLE_8_2_1"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ctrTitle"/>
          </p:nvPr>
        </p:nvSpPr>
        <p:spPr>
          <a:xfrm>
            <a:off x="320450" y="1910349"/>
            <a:ext cx="4912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grpSp>
        <p:nvGrpSpPr>
          <p:cNvPr id="55" name="Google Shape;55;p6"/>
          <p:cNvGrpSpPr/>
          <p:nvPr/>
        </p:nvGrpSpPr>
        <p:grpSpPr>
          <a:xfrm>
            <a:off x="422742" y="1421306"/>
            <a:ext cx="933863" cy="264571"/>
            <a:chOff x="2845575" y="2616650"/>
            <a:chExt cx="4001125" cy="1133550"/>
          </a:xfrm>
        </p:grpSpPr>
        <p:sp>
          <p:nvSpPr>
            <p:cNvPr id="56" name="Google Shape;56;p6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(Pink)">
  <p:cSld name="ONE_COLUMN_TEXT_1_2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7" name="Google Shape;507;p51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51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09" name="Google Shape;509;p51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10" name="Google Shape;510;p51"/>
          <p:cNvSpPr txBox="1"/>
          <p:nvPr>
            <p:ph idx="3" type="title"/>
          </p:nvPr>
        </p:nvSpPr>
        <p:spPr>
          <a:xfrm>
            <a:off x="328550" y="546300"/>
            <a:ext cx="33291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(Lavender)">
  <p:cSld name="ONE_COLUMN_TEXT_1_2_1_1_1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2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3" name="Google Shape;513;p52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2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15" name="Google Shape;515;p52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16" name="Google Shape;516;p52"/>
          <p:cNvSpPr txBox="1"/>
          <p:nvPr>
            <p:ph idx="3" type="title"/>
          </p:nvPr>
        </p:nvSpPr>
        <p:spPr>
          <a:xfrm>
            <a:off x="328550" y="546300"/>
            <a:ext cx="33291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1 (Sage)">
  <p:cSld name="ONE_COLUMN_TEXT_1_1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3"/>
          <p:cNvSpPr/>
          <p:nvPr/>
        </p:nvSpPr>
        <p:spPr>
          <a:xfrm>
            <a:off x="42300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19" name="Google Shape;519;p53"/>
          <p:cNvSpPr txBox="1"/>
          <p:nvPr>
            <p:ph type="title"/>
          </p:nvPr>
        </p:nvSpPr>
        <p:spPr>
          <a:xfrm>
            <a:off x="57067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520" name="Google Shape;520;p53"/>
          <p:cNvSpPr txBox="1"/>
          <p:nvPr>
            <p:ph idx="2" type="title"/>
          </p:nvPr>
        </p:nvSpPr>
        <p:spPr>
          <a:xfrm>
            <a:off x="57067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521" name="Google Shape;521;p5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2" name="Google Shape;522;p5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53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24" name="Google Shape;524;p53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25" name="Google Shape;525;p53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26" name="Google Shape;526;p53"/>
          <p:cNvSpPr/>
          <p:nvPr/>
        </p:nvSpPr>
        <p:spPr>
          <a:xfrm>
            <a:off x="4543475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27" name="Google Shape;527;p53"/>
          <p:cNvSpPr/>
          <p:nvPr/>
        </p:nvSpPr>
        <p:spPr>
          <a:xfrm>
            <a:off x="6714750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28" name="Google Shape;528;p53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29" name="Google Shape;529;p53"/>
          <p:cNvSpPr txBox="1"/>
          <p:nvPr/>
        </p:nvSpPr>
        <p:spPr>
          <a:xfrm>
            <a:off x="68594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30" name="Google Shape;530;p53"/>
          <p:cNvSpPr txBox="1"/>
          <p:nvPr/>
        </p:nvSpPr>
        <p:spPr>
          <a:xfrm>
            <a:off x="46831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2 (Sage)">
  <p:cSld name="ONE_COLUMN_TEXT_1_1_1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4"/>
          <p:cNvSpPr/>
          <p:nvPr/>
        </p:nvSpPr>
        <p:spPr>
          <a:xfrm>
            <a:off x="259185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33" name="Google Shape;533;p54"/>
          <p:cNvSpPr txBox="1"/>
          <p:nvPr>
            <p:ph type="title"/>
          </p:nvPr>
        </p:nvSpPr>
        <p:spPr>
          <a:xfrm>
            <a:off x="273952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534" name="Google Shape;534;p54"/>
          <p:cNvSpPr txBox="1"/>
          <p:nvPr>
            <p:ph idx="2" type="title"/>
          </p:nvPr>
        </p:nvSpPr>
        <p:spPr>
          <a:xfrm>
            <a:off x="273952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535" name="Google Shape;535;p54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54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4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38" name="Google Shape;538;p54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39" name="Google Shape;539;p54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40" name="Google Shape;540;p54"/>
          <p:cNvSpPr/>
          <p:nvPr/>
        </p:nvSpPr>
        <p:spPr>
          <a:xfrm>
            <a:off x="413125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41" name="Google Shape;541;p54"/>
          <p:cNvSpPr/>
          <p:nvPr/>
        </p:nvSpPr>
        <p:spPr>
          <a:xfrm>
            <a:off x="6714750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42" name="Google Shape;542;p54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solidFill>
                <a:schemeClr val="accent5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43" name="Google Shape;543;p54"/>
          <p:cNvSpPr txBox="1"/>
          <p:nvPr/>
        </p:nvSpPr>
        <p:spPr>
          <a:xfrm>
            <a:off x="68594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solidFill>
                <a:schemeClr val="accent5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44" name="Google Shape;544;p54"/>
          <p:cNvSpPr txBox="1"/>
          <p:nvPr/>
        </p:nvSpPr>
        <p:spPr>
          <a:xfrm>
            <a:off x="2746807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solidFill>
                <a:schemeClr val="accent5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3 (Sage)">
  <p:cSld name="ONE_COLUMN_TEXT_1_1_1_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5"/>
          <p:cNvSpPr/>
          <p:nvPr/>
        </p:nvSpPr>
        <p:spPr>
          <a:xfrm>
            <a:off x="476565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47" name="Google Shape;547;p55"/>
          <p:cNvSpPr txBox="1"/>
          <p:nvPr>
            <p:ph type="title"/>
          </p:nvPr>
        </p:nvSpPr>
        <p:spPr>
          <a:xfrm>
            <a:off x="491332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548" name="Google Shape;548;p55"/>
          <p:cNvSpPr txBox="1"/>
          <p:nvPr>
            <p:ph idx="2" type="title"/>
          </p:nvPr>
        </p:nvSpPr>
        <p:spPr>
          <a:xfrm>
            <a:off x="491332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549" name="Google Shape;549;p55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0" name="Google Shape;550;p55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5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52" name="Google Shape;552;p55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53" name="Google Shape;553;p55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4" name="Google Shape;554;p55"/>
          <p:cNvSpPr/>
          <p:nvPr/>
        </p:nvSpPr>
        <p:spPr>
          <a:xfrm>
            <a:off x="413125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55" name="Google Shape;555;p55"/>
          <p:cNvSpPr/>
          <p:nvPr/>
        </p:nvSpPr>
        <p:spPr>
          <a:xfrm>
            <a:off x="2591850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56" name="Google Shape;556;p55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57" name="Google Shape;557;p55"/>
          <p:cNvSpPr txBox="1"/>
          <p:nvPr/>
        </p:nvSpPr>
        <p:spPr>
          <a:xfrm>
            <a:off x="4908155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58" name="Google Shape;558;p55"/>
          <p:cNvSpPr txBox="1"/>
          <p:nvPr/>
        </p:nvSpPr>
        <p:spPr>
          <a:xfrm>
            <a:off x="2731855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1 Dark (Sage)">
  <p:cSld name="ONE_COLUMN_TEXT_1_1_3">
    <p:bg>
      <p:bgPr>
        <a:solidFill>
          <a:schemeClr val="dk1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6"/>
          <p:cNvSpPr/>
          <p:nvPr/>
        </p:nvSpPr>
        <p:spPr>
          <a:xfrm>
            <a:off x="42300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61" name="Google Shape;561;p56"/>
          <p:cNvSpPr txBox="1"/>
          <p:nvPr>
            <p:ph type="title"/>
          </p:nvPr>
        </p:nvSpPr>
        <p:spPr>
          <a:xfrm>
            <a:off x="57067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562" name="Google Shape;562;p56"/>
          <p:cNvSpPr txBox="1"/>
          <p:nvPr>
            <p:ph idx="2" type="title"/>
          </p:nvPr>
        </p:nvSpPr>
        <p:spPr>
          <a:xfrm>
            <a:off x="57067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563" name="Google Shape;563;p56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4" name="Google Shape;564;p56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6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66" name="Google Shape;566;p56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67" name="Google Shape;567;p56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8" name="Google Shape;568;p56"/>
          <p:cNvSpPr/>
          <p:nvPr/>
        </p:nvSpPr>
        <p:spPr>
          <a:xfrm>
            <a:off x="4543475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69" name="Google Shape;569;p56"/>
          <p:cNvSpPr/>
          <p:nvPr/>
        </p:nvSpPr>
        <p:spPr>
          <a:xfrm>
            <a:off x="6714750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70" name="Google Shape;570;p56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71" name="Google Shape;571;p56"/>
          <p:cNvSpPr txBox="1"/>
          <p:nvPr/>
        </p:nvSpPr>
        <p:spPr>
          <a:xfrm>
            <a:off x="68594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72" name="Google Shape;572;p56"/>
          <p:cNvSpPr txBox="1"/>
          <p:nvPr/>
        </p:nvSpPr>
        <p:spPr>
          <a:xfrm>
            <a:off x="46831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2 Dark (Sage)">
  <p:cSld name="ONE_COLUMN_TEXT_1_1_1_3">
    <p:bg>
      <p:bgPr>
        <a:solidFill>
          <a:schemeClr val="dk1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7"/>
          <p:cNvSpPr/>
          <p:nvPr/>
        </p:nvSpPr>
        <p:spPr>
          <a:xfrm>
            <a:off x="259185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75" name="Google Shape;575;p57"/>
          <p:cNvSpPr txBox="1"/>
          <p:nvPr>
            <p:ph type="title"/>
          </p:nvPr>
        </p:nvSpPr>
        <p:spPr>
          <a:xfrm>
            <a:off x="273952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576" name="Google Shape;576;p57"/>
          <p:cNvSpPr txBox="1"/>
          <p:nvPr>
            <p:ph idx="2" type="title"/>
          </p:nvPr>
        </p:nvSpPr>
        <p:spPr>
          <a:xfrm>
            <a:off x="273952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577" name="Google Shape;577;p5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8" name="Google Shape;578;p57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7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80" name="Google Shape;580;p57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81" name="Google Shape;581;p57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2" name="Google Shape;582;p57"/>
          <p:cNvSpPr/>
          <p:nvPr/>
        </p:nvSpPr>
        <p:spPr>
          <a:xfrm>
            <a:off x="413125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83" name="Google Shape;583;p57"/>
          <p:cNvSpPr/>
          <p:nvPr/>
        </p:nvSpPr>
        <p:spPr>
          <a:xfrm>
            <a:off x="6714750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84" name="Google Shape;584;p57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85" name="Google Shape;585;p57"/>
          <p:cNvSpPr txBox="1"/>
          <p:nvPr/>
        </p:nvSpPr>
        <p:spPr>
          <a:xfrm>
            <a:off x="68594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86" name="Google Shape;586;p57"/>
          <p:cNvSpPr txBox="1"/>
          <p:nvPr/>
        </p:nvSpPr>
        <p:spPr>
          <a:xfrm>
            <a:off x="2746807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solidFill>
                <a:schemeClr val="accent5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3 Dark (Sage)">
  <p:cSld name="ONE_COLUMN_TEXT_1_1_1_1_2">
    <p:bg>
      <p:bgPr>
        <a:solidFill>
          <a:schemeClr val="dk1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8"/>
          <p:cNvSpPr/>
          <p:nvPr/>
        </p:nvSpPr>
        <p:spPr>
          <a:xfrm>
            <a:off x="476565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89" name="Google Shape;589;p58"/>
          <p:cNvSpPr txBox="1"/>
          <p:nvPr>
            <p:ph type="title"/>
          </p:nvPr>
        </p:nvSpPr>
        <p:spPr>
          <a:xfrm>
            <a:off x="491332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590" name="Google Shape;590;p58"/>
          <p:cNvSpPr txBox="1"/>
          <p:nvPr>
            <p:ph idx="2" type="title"/>
          </p:nvPr>
        </p:nvSpPr>
        <p:spPr>
          <a:xfrm>
            <a:off x="491332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591" name="Google Shape;591;p58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2" name="Google Shape;592;p58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58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94" name="Google Shape;594;p58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95" name="Google Shape;595;p58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6" name="Google Shape;596;p58"/>
          <p:cNvSpPr/>
          <p:nvPr/>
        </p:nvSpPr>
        <p:spPr>
          <a:xfrm>
            <a:off x="413125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97" name="Google Shape;597;p58"/>
          <p:cNvSpPr/>
          <p:nvPr/>
        </p:nvSpPr>
        <p:spPr>
          <a:xfrm>
            <a:off x="2591850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98" name="Google Shape;598;p58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99" name="Google Shape;599;p58"/>
          <p:cNvSpPr txBox="1"/>
          <p:nvPr/>
        </p:nvSpPr>
        <p:spPr>
          <a:xfrm>
            <a:off x="4908155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00" name="Google Shape;600;p58"/>
          <p:cNvSpPr txBox="1"/>
          <p:nvPr/>
        </p:nvSpPr>
        <p:spPr>
          <a:xfrm>
            <a:off x="2731855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1 Dark (Lavender)">
  <p:cSld name="ONE_COLUMN_TEXT_1_1_3_1">
    <p:bg>
      <p:bgPr>
        <a:solidFill>
          <a:schemeClr val="dk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9"/>
          <p:cNvSpPr/>
          <p:nvPr/>
        </p:nvSpPr>
        <p:spPr>
          <a:xfrm>
            <a:off x="42300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03" name="Google Shape;603;p59"/>
          <p:cNvSpPr txBox="1"/>
          <p:nvPr>
            <p:ph type="title"/>
          </p:nvPr>
        </p:nvSpPr>
        <p:spPr>
          <a:xfrm>
            <a:off x="57067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604" name="Google Shape;604;p59"/>
          <p:cNvSpPr txBox="1"/>
          <p:nvPr>
            <p:ph idx="2" type="title"/>
          </p:nvPr>
        </p:nvSpPr>
        <p:spPr>
          <a:xfrm>
            <a:off x="57067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605" name="Google Shape;605;p5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6" name="Google Shape;606;p59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59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08" name="Google Shape;608;p59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09" name="Google Shape;609;p59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0" name="Google Shape;610;p59"/>
          <p:cNvSpPr/>
          <p:nvPr/>
        </p:nvSpPr>
        <p:spPr>
          <a:xfrm>
            <a:off x="4543475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11" name="Google Shape;611;p59"/>
          <p:cNvSpPr/>
          <p:nvPr/>
        </p:nvSpPr>
        <p:spPr>
          <a:xfrm>
            <a:off x="6714750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12" name="Google Shape;612;p59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13" name="Google Shape;613;p59"/>
          <p:cNvSpPr txBox="1"/>
          <p:nvPr/>
        </p:nvSpPr>
        <p:spPr>
          <a:xfrm>
            <a:off x="68594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14" name="Google Shape;614;p59"/>
          <p:cNvSpPr txBox="1"/>
          <p:nvPr/>
        </p:nvSpPr>
        <p:spPr>
          <a:xfrm>
            <a:off x="46831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2 Dark (Lavender)">
  <p:cSld name="ONE_COLUMN_TEXT_1_1_1_3_1">
    <p:bg>
      <p:bgPr>
        <a:solidFill>
          <a:schemeClr val="dk1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0"/>
          <p:cNvSpPr/>
          <p:nvPr/>
        </p:nvSpPr>
        <p:spPr>
          <a:xfrm>
            <a:off x="259185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17" name="Google Shape;617;p60"/>
          <p:cNvSpPr txBox="1"/>
          <p:nvPr>
            <p:ph type="title"/>
          </p:nvPr>
        </p:nvSpPr>
        <p:spPr>
          <a:xfrm>
            <a:off x="273952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618" name="Google Shape;618;p60"/>
          <p:cNvSpPr txBox="1"/>
          <p:nvPr>
            <p:ph idx="2" type="title"/>
          </p:nvPr>
        </p:nvSpPr>
        <p:spPr>
          <a:xfrm>
            <a:off x="273952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619" name="Google Shape;619;p6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0" name="Google Shape;620;p60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60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22" name="Google Shape;622;p60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23" name="Google Shape;623;p60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4" name="Google Shape;624;p60"/>
          <p:cNvSpPr/>
          <p:nvPr/>
        </p:nvSpPr>
        <p:spPr>
          <a:xfrm>
            <a:off x="413125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25" name="Google Shape;625;p60"/>
          <p:cNvSpPr/>
          <p:nvPr/>
        </p:nvSpPr>
        <p:spPr>
          <a:xfrm>
            <a:off x="6714750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26" name="Google Shape;626;p60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27" name="Google Shape;627;p60"/>
          <p:cNvSpPr txBox="1"/>
          <p:nvPr/>
        </p:nvSpPr>
        <p:spPr>
          <a:xfrm>
            <a:off x="68594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28" name="Google Shape;628;p60"/>
          <p:cNvSpPr txBox="1"/>
          <p:nvPr/>
        </p:nvSpPr>
        <p:spPr>
          <a:xfrm>
            <a:off x="2746807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solidFill>
                <a:schemeClr val="accent5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3 Lavender">
  <p:cSld name="TITLE_8_2_1_1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7808341" y="362040"/>
            <a:ext cx="840236" cy="238046"/>
            <a:chOff x="2845575" y="2616650"/>
            <a:chExt cx="4001125" cy="1133550"/>
          </a:xfrm>
        </p:grpSpPr>
        <p:sp>
          <p:nvSpPr>
            <p:cNvPr id="65" name="Google Shape;65;p7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72" name="Google Shape;72;p7"/>
          <p:cNvGrpSpPr/>
          <p:nvPr/>
        </p:nvGrpSpPr>
        <p:grpSpPr>
          <a:xfrm flipH="1">
            <a:off x="99" y="-575"/>
            <a:ext cx="7611564" cy="5143987"/>
            <a:chOff x="1370455" y="-575"/>
            <a:chExt cx="7611564" cy="5143987"/>
          </a:xfrm>
        </p:grpSpPr>
        <p:sp>
          <p:nvSpPr>
            <p:cNvPr id="73" name="Google Shape;73;p7"/>
            <p:cNvSpPr/>
            <p:nvPr/>
          </p:nvSpPr>
          <p:spPr>
            <a:xfrm>
              <a:off x="6654619" y="-575"/>
              <a:ext cx="23274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exend Deca Light"/>
                <a:ea typeface="Lexend Deca Light"/>
                <a:cs typeface="Lexend Deca Light"/>
                <a:sym typeface="Lexend Deca Light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1370455" y="7"/>
              <a:ext cx="6250139" cy="5143405"/>
            </a:xfrm>
            <a:custGeom>
              <a:rect b="b" l="l" r="r" t="t"/>
              <a:pathLst>
                <a:path extrusionOk="0" h="209550" w="254640">
                  <a:moveTo>
                    <a:pt x="88387" y="0"/>
                  </a:moveTo>
                  <a:lnTo>
                    <a:pt x="70545" y="8679"/>
                  </a:lnTo>
                  <a:lnTo>
                    <a:pt x="52751" y="17406"/>
                  </a:lnTo>
                  <a:lnTo>
                    <a:pt x="43830" y="21770"/>
                  </a:lnTo>
                  <a:lnTo>
                    <a:pt x="34957" y="26182"/>
                  </a:lnTo>
                  <a:lnTo>
                    <a:pt x="26085" y="30642"/>
                  </a:lnTo>
                  <a:lnTo>
                    <a:pt x="17260" y="35200"/>
                  </a:lnTo>
                  <a:lnTo>
                    <a:pt x="15806" y="35975"/>
                  </a:lnTo>
                  <a:lnTo>
                    <a:pt x="14400" y="36751"/>
                  </a:lnTo>
                  <a:lnTo>
                    <a:pt x="13042" y="37527"/>
                  </a:lnTo>
                  <a:lnTo>
                    <a:pt x="11782" y="38303"/>
                  </a:lnTo>
                  <a:lnTo>
                    <a:pt x="10570" y="39079"/>
                  </a:lnTo>
                  <a:lnTo>
                    <a:pt x="9454" y="39903"/>
                  </a:lnTo>
                  <a:lnTo>
                    <a:pt x="8436" y="40678"/>
                  </a:lnTo>
                  <a:lnTo>
                    <a:pt x="7418" y="41503"/>
                  </a:lnTo>
                  <a:lnTo>
                    <a:pt x="6497" y="42327"/>
                  </a:lnTo>
                  <a:lnTo>
                    <a:pt x="5673" y="43151"/>
                  </a:lnTo>
                  <a:lnTo>
                    <a:pt x="4848" y="44024"/>
                  </a:lnTo>
                  <a:lnTo>
                    <a:pt x="4121" y="44848"/>
                  </a:lnTo>
                  <a:lnTo>
                    <a:pt x="3491" y="45769"/>
                  </a:lnTo>
                  <a:lnTo>
                    <a:pt x="2861" y="46691"/>
                  </a:lnTo>
                  <a:lnTo>
                    <a:pt x="2327" y="47612"/>
                  </a:lnTo>
                  <a:lnTo>
                    <a:pt x="1842" y="48581"/>
                  </a:lnTo>
                  <a:lnTo>
                    <a:pt x="1406" y="49551"/>
                  </a:lnTo>
                  <a:lnTo>
                    <a:pt x="1067" y="50569"/>
                  </a:lnTo>
                  <a:lnTo>
                    <a:pt x="727" y="51636"/>
                  </a:lnTo>
                  <a:lnTo>
                    <a:pt x="485" y="52703"/>
                  </a:lnTo>
                  <a:lnTo>
                    <a:pt x="291" y="53818"/>
                  </a:lnTo>
                  <a:lnTo>
                    <a:pt x="145" y="54981"/>
                  </a:lnTo>
                  <a:lnTo>
                    <a:pt x="48" y="56194"/>
                  </a:lnTo>
                  <a:lnTo>
                    <a:pt x="0" y="57454"/>
                  </a:lnTo>
                  <a:lnTo>
                    <a:pt x="0" y="58715"/>
                  </a:lnTo>
                  <a:lnTo>
                    <a:pt x="48" y="60072"/>
                  </a:lnTo>
                  <a:lnTo>
                    <a:pt x="145" y="61430"/>
                  </a:lnTo>
                  <a:lnTo>
                    <a:pt x="339" y="62884"/>
                  </a:lnTo>
                  <a:lnTo>
                    <a:pt x="533" y="64339"/>
                  </a:lnTo>
                  <a:lnTo>
                    <a:pt x="776" y="65890"/>
                  </a:lnTo>
                  <a:lnTo>
                    <a:pt x="1067" y="67490"/>
                  </a:lnTo>
                  <a:lnTo>
                    <a:pt x="1358" y="69139"/>
                  </a:lnTo>
                  <a:lnTo>
                    <a:pt x="3539" y="79466"/>
                  </a:lnTo>
                  <a:lnTo>
                    <a:pt x="5770" y="89793"/>
                  </a:lnTo>
                  <a:lnTo>
                    <a:pt x="8048" y="100120"/>
                  </a:lnTo>
                  <a:lnTo>
                    <a:pt x="10327" y="110399"/>
                  </a:lnTo>
                  <a:lnTo>
                    <a:pt x="14982" y="131005"/>
                  </a:lnTo>
                  <a:lnTo>
                    <a:pt x="19685" y="151563"/>
                  </a:lnTo>
                  <a:lnTo>
                    <a:pt x="23030" y="166059"/>
                  </a:lnTo>
                  <a:lnTo>
                    <a:pt x="26472" y="180556"/>
                  </a:lnTo>
                  <a:lnTo>
                    <a:pt x="33309" y="209550"/>
                  </a:lnTo>
                  <a:lnTo>
                    <a:pt x="254640" y="209550"/>
                  </a:lnTo>
                  <a:lnTo>
                    <a:pt x="254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7"/>
          <p:cNvSpPr txBox="1"/>
          <p:nvPr>
            <p:ph type="ctrTitle"/>
          </p:nvPr>
        </p:nvSpPr>
        <p:spPr>
          <a:xfrm>
            <a:off x="320450" y="1757950"/>
            <a:ext cx="5028600" cy="11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76" name="Google Shape;76;p7"/>
          <p:cNvSpPr txBox="1"/>
          <p:nvPr>
            <p:ph idx="1" type="subTitle"/>
          </p:nvPr>
        </p:nvSpPr>
        <p:spPr>
          <a:xfrm>
            <a:off x="336650" y="2861275"/>
            <a:ext cx="50124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3 Dark (Lavender)">
  <p:cSld name="ONE_COLUMN_TEXT_1_1_1_1_2_1">
    <p:bg>
      <p:bgPr>
        <a:solidFill>
          <a:schemeClr val="dk1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1"/>
          <p:cNvSpPr/>
          <p:nvPr/>
        </p:nvSpPr>
        <p:spPr>
          <a:xfrm>
            <a:off x="476565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31" name="Google Shape;631;p61"/>
          <p:cNvSpPr txBox="1"/>
          <p:nvPr>
            <p:ph type="title"/>
          </p:nvPr>
        </p:nvSpPr>
        <p:spPr>
          <a:xfrm>
            <a:off x="491332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632" name="Google Shape;632;p61"/>
          <p:cNvSpPr txBox="1"/>
          <p:nvPr>
            <p:ph idx="2" type="title"/>
          </p:nvPr>
        </p:nvSpPr>
        <p:spPr>
          <a:xfrm>
            <a:off x="491332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633" name="Google Shape;633;p6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4" name="Google Shape;634;p61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61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36" name="Google Shape;636;p61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37" name="Google Shape;637;p61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8" name="Google Shape;638;p61"/>
          <p:cNvSpPr/>
          <p:nvPr/>
        </p:nvSpPr>
        <p:spPr>
          <a:xfrm>
            <a:off x="413125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39" name="Google Shape;639;p61"/>
          <p:cNvSpPr/>
          <p:nvPr/>
        </p:nvSpPr>
        <p:spPr>
          <a:xfrm>
            <a:off x="2591850" y="1303275"/>
            <a:ext cx="2011200" cy="30930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40" name="Google Shape;640;p61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41" name="Google Shape;641;p61"/>
          <p:cNvSpPr txBox="1"/>
          <p:nvPr/>
        </p:nvSpPr>
        <p:spPr>
          <a:xfrm>
            <a:off x="4908155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42" name="Google Shape;642;p61"/>
          <p:cNvSpPr txBox="1"/>
          <p:nvPr/>
        </p:nvSpPr>
        <p:spPr>
          <a:xfrm>
            <a:off x="2731855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1 (Lavender)">
  <p:cSld name="ONE_COLUMN_TEXT_1_1_2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2"/>
          <p:cNvSpPr/>
          <p:nvPr/>
        </p:nvSpPr>
        <p:spPr>
          <a:xfrm>
            <a:off x="42300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45" name="Google Shape;645;p62"/>
          <p:cNvSpPr txBox="1"/>
          <p:nvPr>
            <p:ph type="title"/>
          </p:nvPr>
        </p:nvSpPr>
        <p:spPr>
          <a:xfrm>
            <a:off x="57067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646" name="Google Shape;646;p62"/>
          <p:cNvSpPr txBox="1"/>
          <p:nvPr>
            <p:ph idx="2" type="title"/>
          </p:nvPr>
        </p:nvSpPr>
        <p:spPr>
          <a:xfrm>
            <a:off x="57067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647" name="Google Shape;647;p62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8" name="Google Shape;648;p62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62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50" name="Google Shape;650;p62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51" name="Google Shape;651;p62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52" name="Google Shape;652;p62"/>
          <p:cNvSpPr/>
          <p:nvPr/>
        </p:nvSpPr>
        <p:spPr>
          <a:xfrm>
            <a:off x="4543475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53" name="Google Shape;653;p62"/>
          <p:cNvSpPr/>
          <p:nvPr/>
        </p:nvSpPr>
        <p:spPr>
          <a:xfrm>
            <a:off x="6714750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54" name="Google Shape;654;p62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55" name="Google Shape;655;p62"/>
          <p:cNvSpPr txBox="1"/>
          <p:nvPr/>
        </p:nvSpPr>
        <p:spPr>
          <a:xfrm>
            <a:off x="68594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56" name="Google Shape;656;p62"/>
          <p:cNvSpPr txBox="1"/>
          <p:nvPr/>
        </p:nvSpPr>
        <p:spPr>
          <a:xfrm>
            <a:off x="46831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2 (Lavender)">
  <p:cSld name="ONE_COLUMN_TEXT_1_1_1_2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3"/>
          <p:cNvSpPr/>
          <p:nvPr/>
        </p:nvSpPr>
        <p:spPr>
          <a:xfrm>
            <a:off x="259185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59" name="Google Shape;659;p63"/>
          <p:cNvSpPr txBox="1"/>
          <p:nvPr>
            <p:ph type="title"/>
          </p:nvPr>
        </p:nvSpPr>
        <p:spPr>
          <a:xfrm>
            <a:off x="273952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660" name="Google Shape;660;p63"/>
          <p:cNvSpPr txBox="1"/>
          <p:nvPr>
            <p:ph idx="2" type="title"/>
          </p:nvPr>
        </p:nvSpPr>
        <p:spPr>
          <a:xfrm>
            <a:off x="273952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661" name="Google Shape;661;p6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2" name="Google Shape;662;p6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63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64" name="Google Shape;664;p63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65" name="Google Shape;665;p63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66" name="Google Shape;666;p63"/>
          <p:cNvSpPr/>
          <p:nvPr/>
        </p:nvSpPr>
        <p:spPr>
          <a:xfrm>
            <a:off x="413125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67" name="Google Shape;667;p63"/>
          <p:cNvSpPr/>
          <p:nvPr/>
        </p:nvSpPr>
        <p:spPr>
          <a:xfrm>
            <a:off x="6714750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68" name="Google Shape;668;p63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solidFill>
                <a:schemeClr val="accent5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69" name="Google Shape;669;p63"/>
          <p:cNvSpPr txBox="1"/>
          <p:nvPr/>
        </p:nvSpPr>
        <p:spPr>
          <a:xfrm>
            <a:off x="6859401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solidFill>
                <a:schemeClr val="accent5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70" name="Google Shape;670;p63"/>
          <p:cNvSpPr txBox="1"/>
          <p:nvPr/>
        </p:nvSpPr>
        <p:spPr>
          <a:xfrm>
            <a:off x="2746807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solidFill>
                <a:schemeClr val="accent5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Point 03 (Lavender)">
  <p:cSld name="ONE_COLUMN_TEXT_1_1_1_1_1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4"/>
          <p:cNvSpPr/>
          <p:nvPr/>
        </p:nvSpPr>
        <p:spPr>
          <a:xfrm>
            <a:off x="4765650" y="1303275"/>
            <a:ext cx="3960300" cy="3093000"/>
          </a:xfrm>
          <a:prstGeom prst="roundRect">
            <a:avLst>
              <a:gd fmla="val 289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73" name="Google Shape;673;p64"/>
          <p:cNvSpPr txBox="1"/>
          <p:nvPr>
            <p:ph type="title"/>
          </p:nvPr>
        </p:nvSpPr>
        <p:spPr>
          <a:xfrm>
            <a:off x="4913325" y="3066859"/>
            <a:ext cx="32364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Medium"/>
              <a:buNone/>
              <a:defRPr sz="12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674" name="Google Shape;674;p64"/>
          <p:cNvSpPr txBox="1"/>
          <p:nvPr>
            <p:ph idx="2" type="title"/>
          </p:nvPr>
        </p:nvSpPr>
        <p:spPr>
          <a:xfrm>
            <a:off x="4913325" y="3386873"/>
            <a:ext cx="3236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None/>
              <a:defRPr sz="12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675" name="Google Shape;675;p64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6" name="Google Shape;676;p64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64"/>
          <p:cNvSpPr txBox="1"/>
          <p:nvPr>
            <p:ph idx="3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78" name="Google Shape;678;p64"/>
          <p:cNvSpPr txBox="1"/>
          <p:nvPr>
            <p:ph idx="4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79" name="Google Shape;679;p64"/>
          <p:cNvSpPr txBox="1"/>
          <p:nvPr>
            <p:ph idx="5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80" name="Google Shape;680;p64"/>
          <p:cNvSpPr/>
          <p:nvPr/>
        </p:nvSpPr>
        <p:spPr>
          <a:xfrm>
            <a:off x="413125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81" name="Google Shape;681;p64"/>
          <p:cNvSpPr/>
          <p:nvPr/>
        </p:nvSpPr>
        <p:spPr>
          <a:xfrm>
            <a:off x="2591850" y="1303275"/>
            <a:ext cx="2011200" cy="3093000"/>
          </a:xfrm>
          <a:prstGeom prst="roundRect">
            <a:avLst>
              <a:gd fmla="val 2895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82" name="Google Shape;682;p64"/>
          <p:cNvSpPr txBox="1"/>
          <p:nvPr/>
        </p:nvSpPr>
        <p:spPr>
          <a:xfrm>
            <a:off x="570678" y="1452225"/>
            <a:ext cx="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01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83" name="Google Shape;683;p64"/>
          <p:cNvSpPr txBox="1"/>
          <p:nvPr/>
        </p:nvSpPr>
        <p:spPr>
          <a:xfrm>
            <a:off x="4908155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03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684" name="Google Shape;684;p64"/>
          <p:cNvSpPr txBox="1"/>
          <p:nvPr/>
        </p:nvSpPr>
        <p:spPr>
          <a:xfrm>
            <a:off x="2731855" y="1452225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exend Deca Light"/>
                <a:ea typeface="Lexend Deca Light"/>
                <a:cs typeface="Lexend Deca Light"/>
                <a:sym typeface="Lexend Deca Light"/>
              </a:rPr>
              <a:t>02</a:t>
            </a:r>
            <a:endParaRPr sz="26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s">
  <p:cSld name="MAIN_POINT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5"/>
          <p:cNvSpPr txBox="1"/>
          <p:nvPr>
            <p:ph type="title"/>
          </p:nvPr>
        </p:nvSpPr>
        <p:spPr>
          <a:xfrm>
            <a:off x="5398730" y="3379728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87" name="Google Shape;687;p65"/>
          <p:cNvSpPr txBox="1"/>
          <p:nvPr>
            <p:ph idx="2" type="title"/>
          </p:nvPr>
        </p:nvSpPr>
        <p:spPr>
          <a:xfrm>
            <a:off x="5406201" y="3813500"/>
            <a:ext cx="3329100" cy="7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88" name="Google Shape;688;p65"/>
          <p:cNvSpPr txBox="1"/>
          <p:nvPr>
            <p:ph idx="3" type="title"/>
          </p:nvPr>
        </p:nvSpPr>
        <p:spPr>
          <a:xfrm>
            <a:off x="5398730" y="1998881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89" name="Google Shape;689;p65"/>
          <p:cNvSpPr txBox="1"/>
          <p:nvPr>
            <p:ph idx="4" type="title"/>
          </p:nvPr>
        </p:nvSpPr>
        <p:spPr>
          <a:xfrm>
            <a:off x="5406201" y="2432653"/>
            <a:ext cx="3329100" cy="7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90" name="Google Shape;690;p65"/>
          <p:cNvSpPr txBox="1"/>
          <p:nvPr>
            <p:ph idx="5" type="title"/>
          </p:nvPr>
        </p:nvSpPr>
        <p:spPr>
          <a:xfrm>
            <a:off x="5398730" y="538824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91" name="Google Shape;691;p65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2" name="Google Shape;692;p65"/>
          <p:cNvSpPr txBox="1"/>
          <p:nvPr>
            <p:ph idx="6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93" name="Google Shape;693;p65"/>
          <p:cNvSpPr txBox="1"/>
          <p:nvPr>
            <p:ph idx="7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94" name="Google Shape;694;p65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65"/>
          <p:cNvSpPr txBox="1"/>
          <p:nvPr>
            <p:ph idx="8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96" name="Google Shape;696;p65"/>
          <p:cNvSpPr txBox="1"/>
          <p:nvPr>
            <p:ph idx="9" type="title"/>
          </p:nvPr>
        </p:nvSpPr>
        <p:spPr>
          <a:xfrm>
            <a:off x="5406201" y="972596"/>
            <a:ext cx="3329100" cy="7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s, larger text">
  <p:cSld name="MAIN_POINT_1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6"/>
          <p:cNvSpPr txBox="1"/>
          <p:nvPr>
            <p:ph type="title"/>
          </p:nvPr>
        </p:nvSpPr>
        <p:spPr>
          <a:xfrm>
            <a:off x="5398730" y="3379728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99" name="Google Shape;699;p66"/>
          <p:cNvSpPr txBox="1"/>
          <p:nvPr>
            <p:ph idx="2" type="title"/>
          </p:nvPr>
        </p:nvSpPr>
        <p:spPr>
          <a:xfrm>
            <a:off x="5406201" y="3813500"/>
            <a:ext cx="3329100" cy="7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00" name="Google Shape;700;p66"/>
          <p:cNvSpPr txBox="1"/>
          <p:nvPr>
            <p:ph idx="3" type="title"/>
          </p:nvPr>
        </p:nvSpPr>
        <p:spPr>
          <a:xfrm>
            <a:off x="5398730" y="1998881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01" name="Google Shape;701;p66"/>
          <p:cNvSpPr txBox="1"/>
          <p:nvPr>
            <p:ph idx="4" type="title"/>
          </p:nvPr>
        </p:nvSpPr>
        <p:spPr>
          <a:xfrm>
            <a:off x="5406201" y="2432653"/>
            <a:ext cx="3329100" cy="7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02" name="Google Shape;702;p66"/>
          <p:cNvSpPr txBox="1"/>
          <p:nvPr>
            <p:ph idx="5" type="title"/>
          </p:nvPr>
        </p:nvSpPr>
        <p:spPr>
          <a:xfrm>
            <a:off x="5398730" y="538824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03" name="Google Shape;703;p66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4" name="Google Shape;704;p66"/>
          <p:cNvSpPr txBox="1"/>
          <p:nvPr>
            <p:ph idx="6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05" name="Google Shape;705;p66"/>
          <p:cNvSpPr txBox="1"/>
          <p:nvPr>
            <p:ph idx="7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06" name="Google Shape;706;p66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66"/>
          <p:cNvSpPr txBox="1"/>
          <p:nvPr>
            <p:ph idx="8" type="title"/>
          </p:nvPr>
        </p:nvSpPr>
        <p:spPr>
          <a:xfrm>
            <a:off x="328550" y="546300"/>
            <a:ext cx="3329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08" name="Google Shape;708;p66"/>
          <p:cNvSpPr txBox="1"/>
          <p:nvPr>
            <p:ph idx="9" type="title"/>
          </p:nvPr>
        </p:nvSpPr>
        <p:spPr>
          <a:xfrm>
            <a:off x="5406201" y="972596"/>
            <a:ext cx="3329100" cy="7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SUI (Sage)">
  <p:cSld name="SECTION_TITLE_AND_DESCRIPTION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7"/>
          <p:cNvSpPr/>
          <p:nvPr/>
        </p:nvSpPr>
        <p:spPr>
          <a:xfrm>
            <a:off x="3802350" y="0"/>
            <a:ext cx="5372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711" name="Google Shape;711;p6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2" name="Google Shape;712;p67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13" name="Google Shape;713;p67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14" name="Google Shape;714;p67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67"/>
          <p:cNvSpPr txBox="1"/>
          <p:nvPr>
            <p:ph idx="3"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16" name="Google Shape;716;p67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SUI (Pink)">
  <p:cSld name="SECTION_TITLE_AND_DESCRIPTION_1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8"/>
          <p:cNvSpPr/>
          <p:nvPr/>
        </p:nvSpPr>
        <p:spPr>
          <a:xfrm>
            <a:off x="3802350" y="0"/>
            <a:ext cx="53721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719" name="Google Shape;719;p68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0" name="Google Shape;720;p68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21" name="Google Shape;721;p68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22" name="Google Shape;722;p68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68"/>
          <p:cNvSpPr txBox="1"/>
          <p:nvPr>
            <p:ph idx="3"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24" name="Google Shape;724;p68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SUI (Lavender)">
  <p:cSld name="SECTION_TITLE_AND_DESCRIPTION_1_1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9"/>
          <p:cNvSpPr/>
          <p:nvPr/>
        </p:nvSpPr>
        <p:spPr>
          <a:xfrm>
            <a:off x="3802350" y="0"/>
            <a:ext cx="5372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727" name="Google Shape;727;p6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8" name="Google Shape;728;p69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29" name="Google Shape;729;p69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30" name="Google Shape;730;p69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69"/>
          <p:cNvSpPr txBox="1"/>
          <p:nvPr>
            <p:ph idx="3"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32" name="Google Shape;732;p69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SUI (Sage) larger text">
  <p:cSld name="SECTION_TITLE_AND_DESCRIPTION_2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0"/>
          <p:cNvSpPr/>
          <p:nvPr/>
        </p:nvSpPr>
        <p:spPr>
          <a:xfrm>
            <a:off x="3802350" y="0"/>
            <a:ext cx="5372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735" name="Google Shape;735;p7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6" name="Google Shape;736;p70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37" name="Google Shape;737;p70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38" name="Google Shape;738;p70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70"/>
          <p:cNvSpPr txBox="1"/>
          <p:nvPr>
            <p:ph idx="3"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40" name="Google Shape;740;p70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3 Sage">
  <p:cSld name="TITLE_8_2_1_1_1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8"/>
          <p:cNvGrpSpPr/>
          <p:nvPr/>
        </p:nvGrpSpPr>
        <p:grpSpPr>
          <a:xfrm>
            <a:off x="7808341" y="362040"/>
            <a:ext cx="840236" cy="238046"/>
            <a:chOff x="2845575" y="2616650"/>
            <a:chExt cx="4001125" cy="1133550"/>
          </a:xfrm>
        </p:grpSpPr>
        <p:sp>
          <p:nvSpPr>
            <p:cNvPr id="79" name="Google Shape;79;p8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86" name="Google Shape;86;p8"/>
          <p:cNvGrpSpPr/>
          <p:nvPr/>
        </p:nvGrpSpPr>
        <p:grpSpPr>
          <a:xfrm flipH="1">
            <a:off x="99" y="-575"/>
            <a:ext cx="7611564" cy="5143987"/>
            <a:chOff x="1370455" y="-575"/>
            <a:chExt cx="7611564" cy="5143987"/>
          </a:xfrm>
        </p:grpSpPr>
        <p:sp>
          <p:nvSpPr>
            <p:cNvPr id="87" name="Google Shape;87;p8"/>
            <p:cNvSpPr/>
            <p:nvPr/>
          </p:nvSpPr>
          <p:spPr>
            <a:xfrm>
              <a:off x="6654619" y="-575"/>
              <a:ext cx="23274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exend Deca Light"/>
                <a:ea typeface="Lexend Deca Light"/>
                <a:cs typeface="Lexend Deca Light"/>
                <a:sym typeface="Lexend Deca Light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1370455" y="7"/>
              <a:ext cx="6250139" cy="5143405"/>
            </a:xfrm>
            <a:custGeom>
              <a:rect b="b" l="l" r="r" t="t"/>
              <a:pathLst>
                <a:path extrusionOk="0" h="209550" w="254640">
                  <a:moveTo>
                    <a:pt x="88387" y="0"/>
                  </a:moveTo>
                  <a:lnTo>
                    <a:pt x="70545" y="8679"/>
                  </a:lnTo>
                  <a:lnTo>
                    <a:pt x="52751" y="17406"/>
                  </a:lnTo>
                  <a:lnTo>
                    <a:pt x="43830" y="21770"/>
                  </a:lnTo>
                  <a:lnTo>
                    <a:pt x="34957" y="26182"/>
                  </a:lnTo>
                  <a:lnTo>
                    <a:pt x="26085" y="30642"/>
                  </a:lnTo>
                  <a:lnTo>
                    <a:pt x="17260" y="35200"/>
                  </a:lnTo>
                  <a:lnTo>
                    <a:pt x="15806" y="35975"/>
                  </a:lnTo>
                  <a:lnTo>
                    <a:pt x="14400" y="36751"/>
                  </a:lnTo>
                  <a:lnTo>
                    <a:pt x="13042" y="37527"/>
                  </a:lnTo>
                  <a:lnTo>
                    <a:pt x="11782" y="38303"/>
                  </a:lnTo>
                  <a:lnTo>
                    <a:pt x="10570" y="39079"/>
                  </a:lnTo>
                  <a:lnTo>
                    <a:pt x="9454" y="39903"/>
                  </a:lnTo>
                  <a:lnTo>
                    <a:pt x="8436" y="40678"/>
                  </a:lnTo>
                  <a:lnTo>
                    <a:pt x="7418" y="41503"/>
                  </a:lnTo>
                  <a:lnTo>
                    <a:pt x="6497" y="42327"/>
                  </a:lnTo>
                  <a:lnTo>
                    <a:pt x="5673" y="43151"/>
                  </a:lnTo>
                  <a:lnTo>
                    <a:pt x="4848" y="44024"/>
                  </a:lnTo>
                  <a:lnTo>
                    <a:pt x="4121" y="44848"/>
                  </a:lnTo>
                  <a:lnTo>
                    <a:pt x="3491" y="45769"/>
                  </a:lnTo>
                  <a:lnTo>
                    <a:pt x="2861" y="46691"/>
                  </a:lnTo>
                  <a:lnTo>
                    <a:pt x="2327" y="47612"/>
                  </a:lnTo>
                  <a:lnTo>
                    <a:pt x="1842" y="48581"/>
                  </a:lnTo>
                  <a:lnTo>
                    <a:pt x="1406" y="49551"/>
                  </a:lnTo>
                  <a:lnTo>
                    <a:pt x="1067" y="50569"/>
                  </a:lnTo>
                  <a:lnTo>
                    <a:pt x="727" y="51636"/>
                  </a:lnTo>
                  <a:lnTo>
                    <a:pt x="485" y="52703"/>
                  </a:lnTo>
                  <a:lnTo>
                    <a:pt x="291" y="53818"/>
                  </a:lnTo>
                  <a:lnTo>
                    <a:pt x="145" y="54981"/>
                  </a:lnTo>
                  <a:lnTo>
                    <a:pt x="48" y="56194"/>
                  </a:lnTo>
                  <a:lnTo>
                    <a:pt x="0" y="57454"/>
                  </a:lnTo>
                  <a:lnTo>
                    <a:pt x="0" y="58715"/>
                  </a:lnTo>
                  <a:lnTo>
                    <a:pt x="48" y="60072"/>
                  </a:lnTo>
                  <a:lnTo>
                    <a:pt x="145" y="61430"/>
                  </a:lnTo>
                  <a:lnTo>
                    <a:pt x="339" y="62884"/>
                  </a:lnTo>
                  <a:lnTo>
                    <a:pt x="533" y="64339"/>
                  </a:lnTo>
                  <a:lnTo>
                    <a:pt x="776" y="65890"/>
                  </a:lnTo>
                  <a:lnTo>
                    <a:pt x="1067" y="67490"/>
                  </a:lnTo>
                  <a:lnTo>
                    <a:pt x="1358" y="69139"/>
                  </a:lnTo>
                  <a:lnTo>
                    <a:pt x="3539" y="79466"/>
                  </a:lnTo>
                  <a:lnTo>
                    <a:pt x="5770" y="89793"/>
                  </a:lnTo>
                  <a:lnTo>
                    <a:pt x="8048" y="100120"/>
                  </a:lnTo>
                  <a:lnTo>
                    <a:pt x="10327" y="110399"/>
                  </a:lnTo>
                  <a:lnTo>
                    <a:pt x="14982" y="131005"/>
                  </a:lnTo>
                  <a:lnTo>
                    <a:pt x="19685" y="151563"/>
                  </a:lnTo>
                  <a:lnTo>
                    <a:pt x="23030" y="166059"/>
                  </a:lnTo>
                  <a:lnTo>
                    <a:pt x="26472" y="180556"/>
                  </a:lnTo>
                  <a:lnTo>
                    <a:pt x="33309" y="209550"/>
                  </a:lnTo>
                  <a:lnTo>
                    <a:pt x="254640" y="209550"/>
                  </a:lnTo>
                  <a:lnTo>
                    <a:pt x="2546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ctrTitle"/>
          </p:nvPr>
        </p:nvSpPr>
        <p:spPr>
          <a:xfrm>
            <a:off x="320450" y="1757950"/>
            <a:ext cx="5028600" cy="11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1" type="subTitle"/>
          </p:nvPr>
        </p:nvSpPr>
        <p:spPr>
          <a:xfrm>
            <a:off x="336650" y="2861275"/>
            <a:ext cx="50124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SUI (Pink) larger text">
  <p:cSld name="SECTION_TITLE_AND_DESCRIPTION_1_2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1"/>
          <p:cNvSpPr/>
          <p:nvPr/>
        </p:nvSpPr>
        <p:spPr>
          <a:xfrm>
            <a:off x="3802350" y="0"/>
            <a:ext cx="53721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743" name="Google Shape;743;p7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4" name="Google Shape;744;p71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45" name="Google Shape;745;p71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46" name="Google Shape;746;p71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71"/>
          <p:cNvSpPr txBox="1"/>
          <p:nvPr>
            <p:ph idx="3"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48" name="Google Shape;748;p71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SUI (Lavender) larger text">
  <p:cSld name="SECTION_TITLE_AND_DESCRIPTION_1_1_1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2"/>
          <p:cNvSpPr/>
          <p:nvPr/>
        </p:nvSpPr>
        <p:spPr>
          <a:xfrm>
            <a:off x="3802350" y="0"/>
            <a:ext cx="5372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751" name="Google Shape;751;p72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2" name="Google Shape;752;p72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53" name="Google Shape;753;p72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54" name="Google Shape;754;p72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72"/>
          <p:cNvSpPr txBox="1"/>
          <p:nvPr>
            <p:ph idx="3" type="title"/>
          </p:nvPr>
        </p:nvSpPr>
        <p:spPr>
          <a:xfrm>
            <a:off x="328550" y="571822"/>
            <a:ext cx="332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56" name="Google Shape;756;p72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(Cream)">
  <p:cSld name="CAPTION_ONLY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3"/>
          <p:cNvSpPr txBox="1"/>
          <p:nvPr>
            <p:ph idx="1" type="body"/>
          </p:nvPr>
        </p:nvSpPr>
        <p:spPr>
          <a:xfrm>
            <a:off x="1214975" y="1567752"/>
            <a:ext cx="300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cxnSp>
        <p:nvCxnSpPr>
          <p:cNvPr id="759" name="Google Shape;759;p73"/>
          <p:cNvCxnSpPr/>
          <p:nvPr/>
        </p:nvCxnSpPr>
        <p:spPr>
          <a:xfrm>
            <a:off x="4572000" y="761998"/>
            <a:ext cx="0" cy="37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0" name="Google Shape;760;p7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1" name="Google Shape;761;p73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62" name="Google Shape;762;p73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63" name="Google Shape;763;p7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73"/>
          <p:cNvSpPr txBox="1"/>
          <p:nvPr>
            <p:ph idx="3" type="body"/>
          </p:nvPr>
        </p:nvSpPr>
        <p:spPr>
          <a:xfrm>
            <a:off x="1059200" y="2097136"/>
            <a:ext cx="3156000" cy="17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857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2pPr>
            <a:lvl3pPr indent="-2857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3pPr>
            <a:lvl4pPr indent="-2857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4pPr>
            <a:lvl5pPr indent="-2857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5pPr>
            <a:lvl6pPr indent="-2857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7pPr>
            <a:lvl8pPr indent="-2857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8pPr>
            <a:lvl9pPr indent="-2857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765" name="Google Shape;765;p73"/>
          <p:cNvSpPr txBox="1"/>
          <p:nvPr>
            <p:ph idx="4" type="body"/>
          </p:nvPr>
        </p:nvSpPr>
        <p:spPr>
          <a:xfrm>
            <a:off x="5141100" y="2097136"/>
            <a:ext cx="3156000" cy="17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857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2pPr>
            <a:lvl3pPr indent="-2857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3pPr>
            <a:lvl4pPr indent="-2857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4pPr>
            <a:lvl5pPr indent="-2857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5pPr>
            <a:lvl6pPr indent="-2857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7pPr>
            <a:lvl8pPr indent="-2857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8pPr>
            <a:lvl9pPr indent="-2857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766" name="Google Shape;766;p73"/>
          <p:cNvSpPr txBox="1"/>
          <p:nvPr>
            <p:ph idx="5" type="title"/>
          </p:nvPr>
        </p:nvSpPr>
        <p:spPr>
          <a:xfrm>
            <a:off x="5253575" y="1573450"/>
            <a:ext cx="300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(Lavender)">
  <p:cSld name="CAPTION_ONLY_1">
    <p:bg>
      <p:bgPr>
        <a:solidFill>
          <a:schemeClr val="lt2"/>
        </a:solid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74"/>
          <p:cNvSpPr/>
          <p:nvPr/>
        </p:nvSpPr>
        <p:spPr>
          <a:xfrm>
            <a:off x="4563200" y="-17325"/>
            <a:ext cx="4580700" cy="516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769" name="Google Shape;769;p74"/>
          <p:cNvSpPr txBox="1"/>
          <p:nvPr>
            <p:ph idx="1" type="body"/>
          </p:nvPr>
        </p:nvSpPr>
        <p:spPr>
          <a:xfrm>
            <a:off x="1214975" y="1567752"/>
            <a:ext cx="300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70" name="Google Shape;770;p74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1" name="Google Shape;771;p74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72" name="Google Shape;772;p74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73" name="Google Shape;773;p74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74"/>
          <p:cNvSpPr txBox="1"/>
          <p:nvPr>
            <p:ph idx="3" type="body"/>
          </p:nvPr>
        </p:nvSpPr>
        <p:spPr>
          <a:xfrm>
            <a:off x="1059200" y="2097136"/>
            <a:ext cx="3156000" cy="17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775" name="Google Shape;775;p74"/>
          <p:cNvSpPr txBox="1"/>
          <p:nvPr>
            <p:ph idx="4" type="body"/>
          </p:nvPr>
        </p:nvSpPr>
        <p:spPr>
          <a:xfrm>
            <a:off x="5141100" y="2097136"/>
            <a:ext cx="3156000" cy="17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776" name="Google Shape;776;p74"/>
          <p:cNvSpPr txBox="1"/>
          <p:nvPr>
            <p:ph idx="5" type="title"/>
          </p:nvPr>
        </p:nvSpPr>
        <p:spPr>
          <a:xfrm>
            <a:off x="5253575" y="1573450"/>
            <a:ext cx="300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(Sage)">
  <p:cSld name="CAPTION_ONLY_1_1">
    <p:bg>
      <p:bgPr>
        <a:solidFill>
          <a:schemeClr val="dk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75"/>
          <p:cNvSpPr/>
          <p:nvPr/>
        </p:nvSpPr>
        <p:spPr>
          <a:xfrm>
            <a:off x="4563200" y="-17325"/>
            <a:ext cx="4580700" cy="516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779" name="Google Shape;779;p75"/>
          <p:cNvSpPr txBox="1"/>
          <p:nvPr>
            <p:ph idx="1" type="body"/>
          </p:nvPr>
        </p:nvSpPr>
        <p:spPr>
          <a:xfrm>
            <a:off x="1214975" y="1567752"/>
            <a:ext cx="300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80" name="Google Shape;780;p75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1" name="Google Shape;781;p75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82" name="Google Shape;782;p75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83" name="Google Shape;783;p75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75"/>
          <p:cNvSpPr txBox="1"/>
          <p:nvPr>
            <p:ph idx="3" type="body"/>
          </p:nvPr>
        </p:nvSpPr>
        <p:spPr>
          <a:xfrm>
            <a:off x="1059200" y="2097136"/>
            <a:ext cx="3156000" cy="17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1800"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1800"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1800"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1800"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1800"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1800"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1800"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5" name="Google Shape;785;p75"/>
          <p:cNvSpPr txBox="1"/>
          <p:nvPr>
            <p:ph idx="4" type="body"/>
          </p:nvPr>
        </p:nvSpPr>
        <p:spPr>
          <a:xfrm>
            <a:off x="5141100" y="2097136"/>
            <a:ext cx="3156000" cy="17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786" name="Google Shape;786;p75"/>
          <p:cNvSpPr txBox="1"/>
          <p:nvPr>
            <p:ph idx="5" type="title"/>
          </p:nvPr>
        </p:nvSpPr>
        <p:spPr>
          <a:xfrm>
            <a:off x="5253575" y="1573450"/>
            <a:ext cx="300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(Pink)">
  <p:cSld name="CAPTION_ONLY_1_1_1">
    <p:bg>
      <p:bgPr>
        <a:solidFill>
          <a:schemeClr val="accent4"/>
        </a:solidFill>
      </p:bgPr>
    </p:bg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6"/>
          <p:cNvSpPr/>
          <p:nvPr/>
        </p:nvSpPr>
        <p:spPr>
          <a:xfrm>
            <a:off x="4563200" y="-17325"/>
            <a:ext cx="4580700" cy="516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789" name="Google Shape;789;p76"/>
          <p:cNvSpPr txBox="1"/>
          <p:nvPr>
            <p:ph idx="1" type="body"/>
          </p:nvPr>
        </p:nvSpPr>
        <p:spPr>
          <a:xfrm>
            <a:off x="1214975" y="1567752"/>
            <a:ext cx="300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90" name="Google Shape;790;p76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1" name="Google Shape;791;p76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92" name="Google Shape;792;p76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93" name="Google Shape;793;p76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76"/>
          <p:cNvSpPr txBox="1"/>
          <p:nvPr>
            <p:ph idx="3" type="body"/>
          </p:nvPr>
        </p:nvSpPr>
        <p:spPr>
          <a:xfrm>
            <a:off x="1059200" y="2097136"/>
            <a:ext cx="3156000" cy="17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1800"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1800"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1800"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1800"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1800"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1800"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1800"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5" name="Google Shape;795;p76"/>
          <p:cNvSpPr txBox="1"/>
          <p:nvPr>
            <p:ph idx="4" type="body"/>
          </p:nvPr>
        </p:nvSpPr>
        <p:spPr>
          <a:xfrm>
            <a:off x="5141100" y="2097136"/>
            <a:ext cx="3156000" cy="17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800"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800"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796" name="Google Shape;796;p76"/>
          <p:cNvSpPr txBox="1"/>
          <p:nvPr>
            <p:ph idx="5" type="title"/>
          </p:nvPr>
        </p:nvSpPr>
        <p:spPr>
          <a:xfrm>
            <a:off x="5253575" y="1573450"/>
            <a:ext cx="300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 Light"/>
              <a:buNone/>
              <a:defRPr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exend Deca"/>
              <a:buNone/>
              <a:defRPr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(Sage)">
  <p:cSld name="BIG_NUMBER">
    <p:bg>
      <p:bgPr>
        <a:solidFill>
          <a:schemeClr val="dk1"/>
        </a:solidFill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77"/>
          <p:cNvSpPr/>
          <p:nvPr/>
        </p:nvSpPr>
        <p:spPr>
          <a:xfrm>
            <a:off x="3807000" y="-17325"/>
            <a:ext cx="5337000" cy="516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799" name="Google Shape;799;p77"/>
          <p:cNvSpPr txBox="1"/>
          <p:nvPr>
            <p:ph hasCustomPrompt="1" type="title"/>
          </p:nvPr>
        </p:nvSpPr>
        <p:spPr>
          <a:xfrm>
            <a:off x="4950825" y="905400"/>
            <a:ext cx="22554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0" name="Google Shape;800;p77"/>
          <p:cNvSpPr txBox="1"/>
          <p:nvPr>
            <p:ph idx="1" type="body"/>
          </p:nvPr>
        </p:nvSpPr>
        <p:spPr>
          <a:xfrm>
            <a:off x="4932875" y="2220250"/>
            <a:ext cx="3803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01" name="Google Shape;801;p7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2" name="Google Shape;802;p77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03" name="Google Shape;803;p77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04" name="Google Shape;804;p77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77"/>
          <p:cNvSpPr txBox="1"/>
          <p:nvPr>
            <p:ph idx="4"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6" name="Google Shape;806;p77"/>
          <p:cNvSpPr txBox="1"/>
          <p:nvPr>
            <p:ph idx="5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7" name="Google Shape;807;p77"/>
          <p:cNvSpPr txBox="1"/>
          <p:nvPr>
            <p:ph idx="6" type="title"/>
          </p:nvPr>
        </p:nvSpPr>
        <p:spPr>
          <a:xfrm>
            <a:off x="4928500" y="1700700"/>
            <a:ext cx="22554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08" name="Google Shape;808;p77"/>
          <p:cNvSpPr txBox="1"/>
          <p:nvPr>
            <p:ph idx="7" type="title"/>
          </p:nvPr>
        </p:nvSpPr>
        <p:spPr>
          <a:xfrm>
            <a:off x="4928500" y="1947131"/>
            <a:ext cx="22554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(Lavender)">
  <p:cSld name="BIG_NUMBER_2">
    <p:bg>
      <p:bgPr>
        <a:solidFill>
          <a:schemeClr val="dk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8"/>
          <p:cNvSpPr/>
          <p:nvPr/>
        </p:nvSpPr>
        <p:spPr>
          <a:xfrm>
            <a:off x="3807000" y="-17325"/>
            <a:ext cx="5337000" cy="516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811" name="Google Shape;811;p78"/>
          <p:cNvSpPr txBox="1"/>
          <p:nvPr>
            <p:ph hasCustomPrompt="1" type="title"/>
          </p:nvPr>
        </p:nvSpPr>
        <p:spPr>
          <a:xfrm>
            <a:off x="4950825" y="905400"/>
            <a:ext cx="22554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2" name="Google Shape;812;p78"/>
          <p:cNvSpPr txBox="1"/>
          <p:nvPr>
            <p:ph idx="1" type="body"/>
          </p:nvPr>
        </p:nvSpPr>
        <p:spPr>
          <a:xfrm>
            <a:off x="4932875" y="2220250"/>
            <a:ext cx="3803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13" name="Google Shape;813;p78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4" name="Google Shape;814;p78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15" name="Google Shape;815;p78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16" name="Google Shape;816;p78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78"/>
          <p:cNvSpPr txBox="1"/>
          <p:nvPr>
            <p:ph idx="4"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8" name="Google Shape;818;p78"/>
          <p:cNvSpPr txBox="1"/>
          <p:nvPr>
            <p:ph idx="5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9" name="Google Shape;819;p78"/>
          <p:cNvSpPr txBox="1"/>
          <p:nvPr>
            <p:ph idx="6" type="title"/>
          </p:nvPr>
        </p:nvSpPr>
        <p:spPr>
          <a:xfrm>
            <a:off x="4928500" y="1700700"/>
            <a:ext cx="22554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20" name="Google Shape;820;p78"/>
          <p:cNvSpPr txBox="1"/>
          <p:nvPr>
            <p:ph idx="7" type="title"/>
          </p:nvPr>
        </p:nvSpPr>
        <p:spPr>
          <a:xfrm>
            <a:off x="4928500" y="1947131"/>
            <a:ext cx="22554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(Pink)">
  <p:cSld name="BIG_NUMBER_1">
    <p:bg>
      <p:bgPr>
        <a:solidFill>
          <a:schemeClr val="accent4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79"/>
          <p:cNvSpPr/>
          <p:nvPr/>
        </p:nvSpPr>
        <p:spPr>
          <a:xfrm>
            <a:off x="3807000" y="-17325"/>
            <a:ext cx="5337000" cy="516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823" name="Google Shape;823;p79"/>
          <p:cNvSpPr txBox="1"/>
          <p:nvPr>
            <p:ph hasCustomPrompt="1" type="title"/>
          </p:nvPr>
        </p:nvSpPr>
        <p:spPr>
          <a:xfrm>
            <a:off x="4950825" y="905400"/>
            <a:ext cx="22554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79"/>
          <p:cNvSpPr txBox="1"/>
          <p:nvPr>
            <p:ph idx="1" type="body"/>
          </p:nvPr>
        </p:nvSpPr>
        <p:spPr>
          <a:xfrm>
            <a:off x="4932875" y="2220250"/>
            <a:ext cx="3803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25" name="Google Shape;825;p7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6" name="Google Shape;826;p79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27" name="Google Shape;827;p79"/>
          <p:cNvSpPr txBox="1"/>
          <p:nvPr>
            <p:ph idx="3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28" name="Google Shape;828;p79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79"/>
          <p:cNvSpPr txBox="1"/>
          <p:nvPr>
            <p:ph idx="4"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0" name="Google Shape;830;p79"/>
          <p:cNvSpPr txBox="1"/>
          <p:nvPr>
            <p:ph idx="5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1" name="Google Shape;831;p79"/>
          <p:cNvSpPr txBox="1"/>
          <p:nvPr>
            <p:ph idx="6" type="title"/>
          </p:nvPr>
        </p:nvSpPr>
        <p:spPr>
          <a:xfrm>
            <a:off x="4928500" y="1700700"/>
            <a:ext cx="22554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32" name="Google Shape;832;p79"/>
          <p:cNvSpPr txBox="1"/>
          <p:nvPr>
            <p:ph idx="7" type="title"/>
          </p:nvPr>
        </p:nvSpPr>
        <p:spPr>
          <a:xfrm>
            <a:off x="4928500" y="1947131"/>
            <a:ext cx="22554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lide (Sage) ">
  <p:cSld name="BIG_NUMBER_3">
    <p:bg>
      <p:bgPr>
        <a:solidFill>
          <a:schemeClr val="dk1"/>
        </a:soli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80"/>
          <p:cNvSpPr/>
          <p:nvPr/>
        </p:nvSpPr>
        <p:spPr>
          <a:xfrm>
            <a:off x="3807000" y="-17325"/>
            <a:ext cx="5337000" cy="516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835" name="Google Shape;835;p8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6" name="Google Shape;836;p80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37" name="Google Shape;837;p80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38" name="Google Shape;838;p80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80"/>
          <p:cNvSpPr txBox="1"/>
          <p:nvPr>
            <p:ph idx="3"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0" name="Google Shape;840;p80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3 Sage 1">
  <p:cSld name="TITLE_8_2_1_1_1_1">
    <p:bg>
      <p:bgPr>
        <a:solidFill>
          <a:schemeClr val="accent4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7808341" y="362040"/>
            <a:ext cx="840236" cy="238046"/>
            <a:chOff x="2845575" y="2616650"/>
            <a:chExt cx="4001125" cy="1133550"/>
          </a:xfrm>
        </p:grpSpPr>
        <p:sp>
          <p:nvSpPr>
            <p:cNvPr id="93" name="Google Shape;93;p9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00" name="Google Shape;100;p9"/>
          <p:cNvGrpSpPr/>
          <p:nvPr/>
        </p:nvGrpSpPr>
        <p:grpSpPr>
          <a:xfrm flipH="1">
            <a:off x="99" y="-575"/>
            <a:ext cx="7611564" cy="5143987"/>
            <a:chOff x="1370455" y="-575"/>
            <a:chExt cx="7611564" cy="5143987"/>
          </a:xfrm>
        </p:grpSpPr>
        <p:sp>
          <p:nvSpPr>
            <p:cNvPr id="101" name="Google Shape;101;p9"/>
            <p:cNvSpPr/>
            <p:nvPr/>
          </p:nvSpPr>
          <p:spPr>
            <a:xfrm>
              <a:off x="6654619" y="-575"/>
              <a:ext cx="23274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exend Deca Light"/>
                <a:ea typeface="Lexend Deca Light"/>
                <a:cs typeface="Lexend Deca Light"/>
                <a:sym typeface="Lexend Deca Light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1370455" y="7"/>
              <a:ext cx="6250139" cy="5143405"/>
            </a:xfrm>
            <a:custGeom>
              <a:rect b="b" l="l" r="r" t="t"/>
              <a:pathLst>
                <a:path extrusionOk="0" h="209550" w="254640">
                  <a:moveTo>
                    <a:pt x="88387" y="0"/>
                  </a:moveTo>
                  <a:lnTo>
                    <a:pt x="70545" y="8679"/>
                  </a:lnTo>
                  <a:lnTo>
                    <a:pt x="52751" y="17406"/>
                  </a:lnTo>
                  <a:lnTo>
                    <a:pt x="43830" y="21770"/>
                  </a:lnTo>
                  <a:lnTo>
                    <a:pt x="34957" y="26182"/>
                  </a:lnTo>
                  <a:lnTo>
                    <a:pt x="26085" y="30642"/>
                  </a:lnTo>
                  <a:lnTo>
                    <a:pt x="17260" y="35200"/>
                  </a:lnTo>
                  <a:lnTo>
                    <a:pt x="15806" y="35975"/>
                  </a:lnTo>
                  <a:lnTo>
                    <a:pt x="14400" y="36751"/>
                  </a:lnTo>
                  <a:lnTo>
                    <a:pt x="13042" y="37527"/>
                  </a:lnTo>
                  <a:lnTo>
                    <a:pt x="11782" y="38303"/>
                  </a:lnTo>
                  <a:lnTo>
                    <a:pt x="10570" y="39079"/>
                  </a:lnTo>
                  <a:lnTo>
                    <a:pt x="9454" y="39903"/>
                  </a:lnTo>
                  <a:lnTo>
                    <a:pt x="8436" y="40678"/>
                  </a:lnTo>
                  <a:lnTo>
                    <a:pt x="7418" y="41503"/>
                  </a:lnTo>
                  <a:lnTo>
                    <a:pt x="6497" y="42327"/>
                  </a:lnTo>
                  <a:lnTo>
                    <a:pt x="5673" y="43151"/>
                  </a:lnTo>
                  <a:lnTo>
                    <a:pt x="4848" y="44024"/>
                  </a:lnTo>
                  <a:lnTo>
                    <a:pt x="4121" y="44848"/>
                  </a:lnTo>
                  <a:lnTo>
                    <a:pt x="3491" y="45769"/>
                  </a:lnTo>
                  <a:lnTo>
                    <a:pt x="2861" y="46691"/>
                  </a:lnTo>
                  <a:lnTo>
                    <a:pt x="2327" y="47612"/>
                  </a:lnTo>
                  <a:lnTo>
                    <a:pt x="1842" y="48581"/>
                  </a:lnTo>
                  <a:lnTo>
                    <a:pt x="1406" y="49551"/>
                  </a:lnTo>
                  <a:lnTo>
                    <a:pt x="1067" y="50569"/>
                  </a:lnTo>
                  <a:lnTo>
                    <a:pt x="727" y="51636"/>
                  </a:lnTo>
                  <a:lnTo>
                    <a:pt x="485" y="52703"/>
                  </a:lnTo>
                  <a:lnTo>
                    <a:pt x="291" y="53818"/>
                  </a:lnTo>
                  <a:lnTo>
                    <a:pt x="145" y="54981"/>
                  </a:lnTo>
                  <a:lnTo>
                    <a:pt x="48" y="56194"/>
                  </a:lnTo>
                  <a:lnTo>
                    <a:pt x="0" y="57454"/>
                  </a:lnTo>
                  <a:lnTo>
                    <a:pt x="0" y="58715"/>
                  </a:lnTo>
                  <a:lnTo>
                    <a:pt x="48" y="60072"/>
                  </a:lnTo>
                  <a:lnTo>
                    <a:pt x="145" y="61430"/>
                  </a:lnTo>
                  <a:lnTo>
                    <a:pt x="339" y="62884"/>
                  </a:lnTo>
                  <a:lnTo>
                    <a:pt x="533" y="64339"/>
                  </a:lnTo>
                  <a:lnTo>
                    <a:pt x="776" y="65890"/>
                  </a:lnTo>
                  <a:lnTo>
                    <a:pt x="1067" y="67490"/>
                  </a:lnTo>
                  <a:lnTo>
                    <a:pt x="1358" y="69139"/>
                  </a:lnTo>
                  <a:lnTo>
                    <a:pt x="3539" y="79466"/>
                  </a:lnTo>
                  <a:lnTo>
                    <a:pt x="5770" y="89793"/>
                  </a:lnTo>
                  <a:lnTo>
                    <a:pt x="8048" y="100120"/>
                  </a:lnTo>
                  <a:lnTo>
                    <a:pt x="10327" y="110399"/>
                  </a:lnTo>
                  <a:lnTo>
                    <a:pt x="14982" y="131005"/>
                  </a:lnTo>
                  <a:lnTo>
                    <a:pt x="19685" y="151563"/>
                  </a:lnTo>
                  <a:lnTo>
                    <a:pt x="23030" y="166059"/>
                  </a:lnTo>
                  <a:lnTo>
                    <a:pt x="26472" y="180556"/>
                  </a:lnTo>
                  <a:lnTo>
                    <a:pt x="33309" y="209550"/>
                  </a:lnTo>
                  <a:lnTo>
                    <a:pt x="254640" y="209550"/>
                  </a:lnTo>
                  <a:lnTo>
                    <a:pt x="2546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9"/>
          <p:cNvSpPr txBox="1"/>
          <p:nvPr>
            <p:ph type="ctrTitle"/>
          </p:nvPr>
        </p:nvSpPr>
        <p:spPr>
          <a:xfrm>
            <a:off x="320450" y="1757950"/>
            <a:ext cx="5028600" cy="11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Lexend Deca Light"/>
              <a:buNone/>
              <a:defRPr sz="2400"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4" name="Google Shape;104;p9"/>
          <p:cNvSpPr txBox="1"/>
          <p:nvPr>
            <p:ph idx="1" type="subTitle"/>
          </p:nvPr>
        </p:nvSpPr>
        <p:spPr>
          <a:xfrm>
            <a:off x="336650" y="2861275"/>
            <a:ext cx="50124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lide (Lavender) ">
  <p:cSld name="BIG_NUMBER_2_1">
    <p:bg>
      <p:bgPr>
        <a:solidFill>
          <a:schemeClr val="dk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81"/>
          <p:cNvSpPr/>
          <p:nvPr/>
        </p:nvSpPr>
        <p:spPr>
          <a:xfrm>
            <a:off x="3807000" y="-17325"/>
            <a:ext cx="5337000" cy="516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843" name="Google Shape;843;p8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4" name="Google Shape;844;p81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45" name="Google Shape;845;p81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46" name="Google Shape;846;p81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81"/>
          <p:cNvSpPr txBox="1"/>
          <p:nvPr>
            <p:ph idx="3"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8" name="Google Shape;848;p81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lide (Pink) ">
  <p:cSld name="BIG_NUMBER_1_1">
    <p:bg>
      <p:bgPr>
        <a:solidFill>
          <a:schemeClr val="accent4"/>
        </a:soli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2"/>
          <p:cNvSpPr/>
          <p:nvPr/>
        </p:nvSpPr>
        <p:spPr>
          <a:xfrm>
            <a:off x="3807000" y="-17325"/>
            <a:ext cx="5337000" cy="516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851" name="Google Shape;851;p82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2" name="Google Shape;852;p82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53" name="Google Shape;853;p82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54" name="Google Shape;854;p82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82"/>
          <p:cNvSpPr txBox="1"/>
          <p:nvPr>
            <p:ph idx="3" type="title"/>
          </p:nvPr>
        </p:nvSpPr>
        <p:spPr>
          <a:xfrm>
            <a:off x="328550" y="571813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6" name="Google Shape;856;p82"/>
          <p:cNvSpPr txBox="1"/>
          <p:nvPr>
            <p:ph idx="1" type="body"/>
          </p:nvPr>
        </p:nvSpPr>
        <p:spPr>
          <a:xfrm>
            <a:off x="328550" y="966650"/>
            <a:ext cx="3329100" cy="3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Shape (Pink)">
  <p:cSld name="BIG_NUMBER_1_1_1">
    <p:bg>
      <p:bgPr>
        <a:solidFill>
          <a:schemeClr val="accent4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3"/>
          <p:cNvSpPr/>
          <p:nvPr/>
        </p:nvSpPr>
        <p:spPr>
          <a:xfrm>
            <a:off x="2893843" y="21"/>
            <a:ext cx="6250139" cy="5143405"/>
          </a:xfrm>
          <a:custGeom>
            <a:rect b="b" l="l" r="r" t="t"/>
            <a:pathLst>
              <a:path extrusionOk="0" h="209550" w="254640">
                <a:moveTo>
                  <a:pt x="88387" y="0"/>
                </a:moveTo>
                <a:lnTo>
                  <a:pt x="70545" y="8679"/>
                </a:lnTo>
                <a:lnTo>
                  <a:pt x="52751" y="17406"/>
                </a:lnTo>
                <a:lnTo>
                  <a:pt x="43830" y="21770"/>
                </a:lnTo>
                <a:lnTo>
                  <a:pt x="34957" y="26182"/>
                </a:lnTo>
                <a:lnTo>
                  <a:pt x="26085" y="30642"/>
                </a:lnTo>
                <a:lnTo>
                  <a:pt x="17260" y="35200"/>
                </a:lnTo>
                <a:lnTo>
                  <a:pt x="15806" y="35975"/>
                </a:lnTo>
                <a:lnTo>
                  <a:pt x="14400" y="36751"/>
                </a:lnTo>
                <a:lnTo>
                  <a:pt x="13042" y="37527"/>
                </a:lnTo>
                <a:lnTo>
                  <a:pt x="11782" y="38303"/>
                </a:lnTo>
                <a:lnTo>
                  <a:pt x="10570" y="39079"/>
                </a:lnTo>
                <a:lnTo>
                  <a:pt x="9454" y="39903"/>
                </a:lnTo>
                <a:lnTo>
                  <a:pt x="8436" y="40678"/>
                </a:lnTo>
                <a:lnTo>
                  <a:pt x="7418" y="41503"/>
                </a:lnTo>
                <a:lnTo>
                  <a:pt x="6497" y="42327"/>
                </a:lnTo>
                <a:lnTo>
                  <a:pt x="5673" y="43151"/>
                </a:lnTo>
                <a:lnTo>
                  <a:pt x="4848" y="44024"/>
                </a:lnTo>
                <a:lnTo>
                  <a:pt x="4121" y="44848"/>
                </a:lnTo>
                <a:lnTo>
                  <a:pt x="3491" y="45769"/>
                </a:lnTo>
                <a:lnTo>
                  <a:pt x="2861" y="46691"/>
                </a:lnTo>
                <a:lnTo>
                  <a:pt x="2327" y="47612"/>
                </a:lnTo>
                <a:lnTo>
                  <a:pt x="1842" y="48581"/>
                </a:lnTo>
                <a:lnTo>
                  <a:pt x="1406" y="49551"/>
                </a:lnTo>
                <a:lnTo>
                  <a:pt x="1067" y="50569"/>
                </a:lnTo>
                <a:lnTo>
                  <a:pt x="727" y="51636"/>
                </a:lnTo>
                <a:lnTo>
                  <a:pt x="485" y="52703"/>
                </a:lnTo>
                <a:lnTo>
                  <a:pt x="291" y="53818"/>
                </a:lnTo>
                <a:lnTo>
                  <a:pt x="145" y="54981"/>
                </a:lnTo>
                <a:lnTo>
                  <a:pt x="48" y="56194"/>
                </a:lnTo>
                <a:lnTo>
                  <a:pt x="0" y="57454"/>
                </a:lnTo>
                <a:lnTo>
                  <a:pt x="0" y="58715"/>
                </a:lnTo>
                <a:lnTo>
                  <a:pt x="48" y="60072"/>
                </a:lnTo>
                <a:lnTo>
                  <a:pt x="145" y="61430"/>
                </a:lnTo>
                <a:lnTo>
                  <a:pt x="339" y="62884"/>
                </a:lnTo>
                <a:lnTo>
                  <a:pt x="533" y="64339"/>
                </a:lnTo>
                <a:lnTo>
                  <a:pt x="776" y="65890"/>
                </a:lnTo>
                <a:lnTo>
                  <a:pt x="1067" y="67490"/>
                </a:lnTo>
                <a:lnTo>
                  <a:pt x="1358" y="69139"/>
                </a:lnTo>
                <a:lnTo>
                  <a:pt x="3539" y="79466"/>
                </a:lnTo>
                <a:lnTo>
                  <a:pt x="5770" y="89793"/>
                </a:lnTo>
                <a:lnTo>
                  <a:pt x="8048" y="100120"/>
                </a:lnTo>
                <a:lnTo>
                  <a:pt x="10327" y="110399"/>
                </a:lnTo>
                <a:lnTo>
                  <a:pt x="14982" y="131005"/>
                </a:lnTo>
                <a:lnTo>
                  <a:pt x="19685" y="151563"/>
                </a:lnTo>
                <a:lnTo>
                  <a:pt x="23030" y="166059"/>
                </a:lnTo>
                <a:lnTo>
                  <a:pt x="26472" y="180556"/>
                </a:lnTo>
                <a:lnTo>
                  <a:pt x="33309" y="209550"/>
                </a:lnTo>
                <a:lnTo>
                  <a:pt x="254640" y="209550"/>
                </a:lnTo>
                <a:lnTo>
                  <a:pt x="25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83"/>
          <p:cNvSpPr txBox="1"/>
          <p:nvPr>
            <p:ph hasCustomPrompt="1" type="title"/>
          </p:nvPr>
        </p:nvSpPr>
        <p:spPr>
          <a:xfrm>
            <a:off x="3807000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0" name="Google Shape;860;p83"/>
          <p:cNvSpPr txBox="1"/>
          <p:nvPr>
            <p:ph hasCustomPrompt="1" idx="2" type="title"/>
          </p:nvPr>
        </p:nvSpPr>
        <p:spPr>
          <a:xfrm>
            <a:off x="5015712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1" name="Google Shape;861;p83"/>
          <p:cNvSpPr txBox="1"/>
          <p:nvPr>
            <p:ph hasCustomPrompt="1" idx="3" type="title"/>
          </p:nvPr>
        </p:nvSpPr>
        <p:spPr>
          <a:xfrm>
            <a:off x="6276900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2" name="Google Shape;862;p83"/>
          <p:cNvSpPr txBox="1"/>
          <p:nvPr>
            <p:ph hasCustomPrompt="1" idx="4" type="title"/>
          </p:nvPr>
        </p:nvSpPr>
        <p:spPr>
          <a:xfrm>
            <a:off x="7524900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63" name="Google Shape;863;p83"/>
          <p:cNvCxnSpPr/>
          <p:nvPr/>
        </p:nvCxnSpPr>
        <p:spPr>
          <a:xfrm>
            <a:off x="4963677" y="2023475"/>
            <a:ext cx="0" cy="855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4" name="Google Shape;864;p83"/>
          <p:cNvCxnSpPr/>
          <p:nvPr/>
        </p:nvCxnSpPr>
        <p:spPr>
          <a:xfrm>
            <a:off x="6231714" y="2023475"/>
            <a:ext cx="0" cy="855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5" name="Google Shape;865;p83"/>
          <p:cNvCxnSpPr/>
          <p:nvPr/>
        </p:nvCxnSpPr>
        <p:spPr>
          <a:xfrm>
            <a:off x="7472777" y="2023475"/>
            <a:ext cx="0" cy="855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6" name="Google Shape;866;p8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7" name="Google Shape;867;p83"/>
          <p:cNvSpPr txBox="1"/>
          <p:nvPr>
            <p:ph idx="5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68" name="Google Shape;868;p83"/>
          <p:cNvSpPr txBox="1"/>
          <p:nvPr>
            <p:ph idx="6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69" name="Google Shape;869;p8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83"/>
          <p:cNvSpPr txBox="1"/>
          <p:nvPr>
            <p:ph idx="7" type="title"/>
          </p:nvPr>
        </p:nvSpPr>
        <p:spPr>
          <a:xfrm>
            <a:off x="328550" y="571825"/>
            <a:ext cx="16374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1" name="Google Shape;871;p83"/>
          <p:cNvSpPr txBox="1"/>
          <p:nvPr>
            <p:ph idx="1" type="body"/>
          </p:nvPr>
        </p:nvSpPr>
        <p:spPr>
          <a:xfrm>
            <a:off x="328550" y="1423850"/>
            <a:ext cx="1637400" cy="31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2" name="Google Shape;872;p83"/>
          <p:cNvSpPr txBox="1"/>
          <p:nvPr>
            <p:ph idx="8" type="title"/>
          </p:nvPr>
        </p:nvSpPr>
        <p:spPr>
          <a:xfrm>
            <a:off x="3807000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873" name="Google Shape;873;p83"/>
          <p:cNvSpPr txBox="1"/>
          <p:nvPr>
            <p:ph idx="9" type="title"/>
          </p:nvPr>
        </p:nvSpPr>
        <p:spPr>
          <a:xfrm>
            <a:off x="5040375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874" name="Google Shape;874;p83"/>
          <p:cNvSpPr txBox="1"/>
          <p:nvPr>
            <p:ph idx="13" type="title"/>
          </p:nvPr>
        </p:nvSpPr>
        <p:spPr>
          <a:xfrm>
            <a:off x="6304450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875" name="Google Shape;875;p83"/>
          <p:cNvSpPr txBox="1"/>
          <p:nvPr>
            <p:ph idx="14" type="title"/>
          </p:nvPr>
        </p:nvSpPr>
        <p:spPr>
          <a:xfrm>
            <a:off x="7548098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Shape (Sage)">
  <p:cSld name="BIG_NUMBER_1_1_1_1">
    <p:bg>
      <p:bgPr>
        <a:solidFill>
          <a:schemeClr val="dk1"/>
        </a:solidFill>
      </p:bgPr>
    </p:bg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4"/>
          <p:cNvSpPr/>
          <p:nvPr/>
        </p:nvSpPr>
        <p:spPr>
          <a:xfrm>
            <a:off x="2893843" y="21"/>
            <a:ext cx="6250139" cy="5143405"/>
          </a:xfrm>
          <a:custGeom>
            <a:rect b="b" l="l" r="r" t="t"/>
            <a:pathLst>
              <a:path extrusionOk="0" h="209550" w="254640">
                <a:moveTo>
                  <a:pt x="88387" y="0"/>
                </a:moveTo>
                <a:lnTo>
                  <a:pt x="70545" y="8679"/>
                </a:lnTo>
                <a:lnTo>
                  <a:pt x="52751" y="17406"/>
                </a:lnTo>
                <a:lnTo>
                  <a:pt x="43830" y="21770"/>
                </a:lnTo>
                <a:lnTo>
                  <a:pt x="34957" y="26182"/>
                </a:lnTo>
                <a:lnTo>
                  <a:pt x="26085" y="30642"/>
                </a:lnTo>
                <a:lnTo>
                  <a:pt x="17260" y="35200"/>
                </a:lnTo>
                <a:lnTo>
                  <a:pt x="15806" y="35975"/>
                </a:lnTo>
                <a:lnTo>
                  <a:pt x="14400" y="36751"/>
                </a:lnTo>
                <a:lnTo>
                  <a:pt x="13042" y="37527"/>
                </a:lnTo>
                <a:lnTo>
                  <a:pt x="11782" y="38303"/>
                </a:lnTo>
                <a:lnTo>
                  <a:pt x="10570" y="39079"/>
                </a:lnTo>
                <a:lnTo>
                  <a:pt x="9454" y="39903"/>
                </a:lnTo>
                <a:lnTo>
                  <a:pt x="8436" y="40678"/>
                </a:lnTo>
                <a:lnTo>
                  <a:pt x="7418" y="41503"/>
                </a:lnTo>
                <a:lnTo>
                  <a:pt x="6497" y="42327"/>
                </a:lnTo>
                <a:lnTo>
                  <a:pt x="5673" y="43151"/>
                </a:lnTo>
                <a:lnTo>
                  <a:pt x="4848" y="44024"/>
                </a:lnTo>
                <a:lnTo>
                  <a:pt x="4121" y="44848"/>
                </a:lnTo>
                <a:lnTo>
                  <a:pt x="3491" y="45769"/>
                </a:lnTo>
                <a:lnTo>
                  <a:pt x="2861" y="46691"/>
                </a:lnTo>
                <a:lnTo>
                  <a:pt x="2327" y="47612"/>
                </a:lnTo>
                <a:lnTo>
                  <a:pt x="1842" y="48581"/>
                </a:lnTo>
                <a:lnTo>
                  <a:pt x="1406" y="49551"/>
                </a:lnTo>
                <a:lnTo>
                  <a:pt x="1067" y="50569"/>
                </a:lnTo>
                <a:lnTo>
                  <a:pt x="727" y="51636"/>
                </a:lnTo>
                <a:lnTo>
                  <a:pt x="485" y="52703"/>
                </a:lnTo>
                <a:lnTo>
                  <a:pt x="291" y="53818"/>
                </a:lnTo>
                <a:lnTo>
                  <a:pt x="145" y="54981"/>
                </a:lnTo>
                <a:lnTo>
                  <a:pt x="48" y="56194"/>
                </a:lnTo>
                <a:lnTo>
                  <a:pt x="0" y="57454"/>
                </a:lnTo>
                <a:lnTo>
                  <a:pt x="0" y="58715"/>
                </a:lnTo>
                <a:lnTo>
                  <a:pt x="48" y="60072"/>
                </a:lnTo>
                <a:lnTo>
                  <a:pt x="145" y="61430"/>
                </a:lnTo>
                <a:lnTo>
                  <a:pt x="339" y="62884"/>
                </a:lnTo>
                <a:lnTo>
                  <a:pt x="533" y="64339"/>
                </a:lnTo>
                <a:lnTo>
                  <a:pt x="776" y="65890"/>
                </a:lnTo>
                <a:lnTo>
                  <a:pt x="1067" y="67490"/>
                </a:lnTo>
                <a:lnTo>
                  <a:pt x="1358" y="69139"/>
                </a:lnTo>
                <a:lnTo>
                  <a:pt x="3539" y="79466"/>
                </a:lnTo>
                <a:lnTo>
                  <a:pt x="5770" y="89793"/>
                </a:lnTo>
                <a:lnTo>
                  <a:pt x="8048" y="100120"/>
                </a:lnTo>
                <a:lnTo>
                  <a:pt x="10327" y="110399"/>
                </a:lnTo>
                <a:lnTo>
                  <a:pt x="14982" y="131005"/>
                </a:lnTo>
                <a:lnTo>
                  <a:pt x="19685" y="151563"/>
                </a:lnTo>
                <a:lnTo>
                  <a:pt x="23030" y="166059"/>
                </a:lnTo>
                <a:lnTo>
                  <a:pt x="26472" y="180556"/>
                </a:lnTo>
                <a:lnTo>
                  <a:pt x="33309" y="209550"/>
                </a:lnTo>
                <a:lnTo>
                  <a:pt x="254640" y="209550"/>
                </a:lnTo>
                <a:lnTo>
                  <a:pt x="25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84"/>
          <p:cNvSpPr txBox="1"/>
          <p:nvPr>
            <p:ph hasCustomPrompt="1" type="title"/>
          </p:nvPr>
        </p:nvSpPr>
        <p:spPr>
          <a:xfrm>
            <a:off x="3807000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9" name="Google Shape;879;p84"/>
          <p:cNvSpPr txBox="1"/>
          <p:nvPr>
            <p:ph hasCustomPrompt="1" idx="2" type="title"/>
          </p:nvPr>
        </p:nvSpPr>
        <p:spPr>
          <a:xfrm>
            <a:off x="5015712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0" name="Google Shape;880;p84"/>
          <p:cNvSpPr txBox="1"/>
          <p:nvPr>
            <p:ph hasCustomPrompt="1" idx="3" type="title"/>
          </p:nvPr>
        </p:nvSpPr>
        <p:spPr>
          <a:xfrm>
            <a:off x="6276900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1" name="Google Shape;881;p84"/>
          <p:cNvSpPr txBox="1"/>
          <p:nvPr>
            <p:ph hasCustomPrompt="1" idx="4" type="title"/>
          </p:nvPr>
        </p:nvSpPr>
        <p:spPr>
          <a:xfrm>
            <a:off x="7524900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82" name="Google Shape;882;p84"/>
          <p:cNvCxnSpPr/>
          <p:nvPr/>
        </p:nvCxnSpPr>
        <p:spPr>
          <a:xfrm>
            <a:off x="4963677" y="2023475"/>
            <a:ext cx="0" cy="855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3" name="Google Shape;883;p84"/>
          <p:cNvCxnSpPr/>
          <p:nvPr/>
        </p:nvCxnSpPr>
        <p:spPr>
          <a:xfrm>
            <a:off x="6231714" y="2023475"/>
            <a:ext cx="0" cy="855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4" name="Google Shape;884;p84"/>
          <p:cNvCxnSpPr/>
          <p:nvPr/>
        </p:nvCxnSpPr>
        <p:spPr>
          <a:xfrm>
            <a:off x="7472777" y="2023475"/>
            <a:ext cx="0" cy="855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5" name="Google Shape;885;p84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6" name="Google Shape;886;p84"/>
          <p:cNvSpPr txBox="1"/>
          <p:nvPr>
            <p:ph idx="5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87" name="Google Shape;887;p84"/>
          <p:cNvSpPr txBox="1"/>
          <p:nvPr>
            <p:ph idx="6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888" name="Google Shape;888;p84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84"/>
          <p:cNvSpPr txBox="1"/>
          <p:nvPr>
            <p:ph idx="7" type="title"/>
          </p:nvPr>
        </p:nvSpPr>
        <p:spPr>
          <a:xfrm>
            <a:off x="328550" y="571825"/>
            <a:ext cx="16374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0" name="Google Shape;890;p84"/>
          <p:cNvSpPr txBox="1"/>
          <p:nvPr>
            <p:ph idx="1" type="body"/>
          </p:nvPr>
        </p:nvSpPr>
        <p:spPr>
          <a:xfrm>
            <a:off x="328550" y="1423850"/>
            <a:ext cx="1637400" cy="31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1" name="Google Shape;891;p84"/>
          <p:cNvSpPr txBox="1"/>
          <p:nvPr>
            <p:ph idx="8" type="title"/>
          </p:nvPr>
        </p:nvSpPr>
        <p:spPr>
          <a:xfrm>
            <a:off x="3807000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892" name="Google Shape;892;p84"/>
          <p:cNvSpPr txBox="1"/>
          <p:nvPr>
            <p:ph idx="9" type="title"/>
          </p:nvPr>
        </p:nvSpPr>
        <p:spPr>
          <a:xfrm>
            <a:off x="5040375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893" name="Google Shape;893;p84"/>
          <p:cNvSpPr txBox="1"/>
          <p:nvPr>
            <p:ph idx="13" type="title"/>
          </p:nvPr>
        </p:nvSpPr>
        <p:spPr>
          <a:xfrm>
            <a:off x="6304450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894" name="Google Shape;894;p84"/>
          <p:cNvSpPr txBox="1"/>
          <p:nvPr>
            <p:ph idx="14" type="title"/>
          </p:nvPr>
        </p:nvSpPr>
        <p:spPr>
          <a:xfrm>
            <a:off x="7548098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Shape (Lavender)">
  <p:cSld name="BIG_NUMBER_1_1_1_1_1">
    <p:bg>
      <p:bgPr>
        <a:solidFill>
          <a:schemeClr val="dk1"/>
        </a:solid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5"/>
          <p:cNvSpPr/>
          <p:nvPr/>
        </p:nvSpPr>
        <p:spPr>
          <a:xfrm>
            <a:off x="2893843" y="21"/>
            <a:ext cx="6250139" cy="5143405"/>
          </a:xfrm>
          <a:custGeom>
            <a:rect b="b" l="l" r="r" t="t"/>
            <a:pathLst>
              <a:path extrusionOk="0" h="209550" w="254640">
                <a:moveTo>
                  <a:pt x="88387" y="0"/>
                </a:moveTo>
                <a:lnTo>
                  <a:pt x="70545" y="8679"/>
                </a:lnTo>
                <a:lnTo>
                  <a:pt x="52751" y="17406"/>
                </a:lnTo>
                <a:lnTo>
                  <a:pt x="43830" y="21770"/>
                </a:lnTo>
                <a:lnTo>
                  <a:pt x="34957" y="26182"/>
                </a:lnTo>
                <a:lnTo>
                  <a:pt x="26085" y="30642"/>
                </a:lnTo>
                <a:lnTo>
                  <a:pt x="17260" y="35200"/>
                </a:lnTo>
                <a:lnTo>
                  <a:pt x="15806" y="35975"/>
                </a:lnTo>
                <a:lnTo>
                  <a:pt x="14400" y="36751"/>
                </a:lnTo>
                <a:lnTo>
                  <a:pt x="13042" y="37527"/>
                </a:lnTo>
                <a:lnTo>
                  <a:pt x="11782" y="38303"/>
                </a:lnTo>
                <a:lnTo>
                  <a:pt x="10570" y="39079"/>
                </a:lnTo>
                <a:lnTo>
                  <a:pt x="9454" y="39903"/>
                </a:lnTo>
                <a:lnTo>
                  <a:pt x="8436" y="40678"/>
                </a:lnTo>
                <a:lnTo>
                  <a:pt x="7418" y="41503"/>
                </a:lnTo>
                <a:lnTo>
                  <a:pt x="6497" y="42327"/>
                </a:lnTo>
                <a:lnTo>
                  <a:pt x="5673" y="43151"/>
                </a:lnTo>
                <a:lnTo>
                  <a:pt x="4848" y="44024"/>
                </a:lnTo>
                <a:lnTo>
                  <a:pt x="4121" y="44848"/>
                </a:lnTo>
                <a:lnTo>
                  <a:pt x="3491" y="45769"/>
                </a:lnTo>
                <a:lnTo>
                  <a:pt x="2861" y="46691"/>
                </a:lnTo>
                <a:lnTo>
                  <a:pt x="2327" y="47612"/>
                </a:lnTo>
                <a:lnTo>
                  <a:pt x="1842" y="48581"/>
                </a:lnTo>
                <a:lnTo>
                  <a:pt x="1406" y="49551"/>
                </a:lnTo>
                <a:lnTo>
                  <a:pt x="1067" y="50569"/>
                </a:lnTo>
                <a:lnTo>
                  <a:pt x="727" y="51636"/>
                </a:lnTo>
                <a:lnTo>
                  <a:pt x="485" y="52703"/>
                </a:lnTo>
                <a:lnTo>
                  <a:pt x="291" y="53818"/>
                </a:lnTo>
                <a:lnTo>
                  <a:pt x="145" y="54981"/>
                </a:lnTo>
                <a:lnTo>
                  <a:pt x="48" y="56194"/>
                </a:lnTo>
                <a:lnTo>
                  <a:pt x="0" y="57454"/>
                </a:lnTo>
                <a:lnTo>
                  <a:pt x="0" y="58715"/>
                </a:lnTo>
                <a:lnTo>
                  <a:pt x="48" y="60072"/>
                </a:lnTo>
                <a:lnTo>
                  <a:pt x="145" y="61430"/>
                </a:lnTo>
                <a:lnTo>
                  <a:pt x="339" y="62884"/>
                </a:lnTo>
                <a:lnTo>
                  <a:pt x="533" y="64339"/>
                </a:lnTo>
                <a:lnTo>
                  <a:pt x="776" y="65890"/>
                </a:lnTo>
                <a:lnTo>
                  <a:pt x="1067" y="67490"/>
                </a:lnTo>
                <a:lnTo>
                  <a:pt x="1358" y="69139"/>
                </a:lnTo>
                <a:lnTo>
                  <a:pt x="3539" y="79466"/>
                </a:lnTo>
                <a:lnTo>
                  <a:pt x="5770" y="89793"/>
                </a:lnTo>
                <a:lnTo>
                  <a:pt x="8048" y="100120"/>
                </a:lnTo>
                <a:lnTo>
                  <a:pt x="10327" y="110399"/>
                </a:lnTo>
                <a:lnTo>
                  <a:pt x="14982" y="131005"/>
                </a:lnTo>
                <a:lnTo>
                  <a:pt x="19685" y="151563"/>
                </a:lnTo>
                <a:lnTo>
                  <a:pt x="23030" y="166059"/>
                </a:lnTo>
                <a:lnTo>
                  <a:pt x="26472" y="180556"/>
                </a:lnTo>
                <a:lnTo>
                  <a:pt x="33309" y="209550"/>
                </a:lnTo>
                <a:lnTo>
                  <a:pt x="254640" y="209550"/>
                </a:lnTo>
                <a:lnTo>
                  <a:pt x="2546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85"/>
          <p:cNvSpPr txBox="1"/>
          <p:nvPr>
            <p:ph hasCustomPrompt="1" type="title"/>
          </p:nvPr>
        </p:nvSpPr>
        <p:spPr>
          <a:xfrm>
            <a:off x="3807000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8" name="Google Shape;898;p85"/>
          <p:cNvSpPr txBox="1"/>
          <p:nvPr>
            <p:ph hasCustomPrompt="1" idx="2" type="title"/>
          </p:nvPr>
        </p:nvSpPr>
        <p:spPr>
          <a:xfrm>
            <a:off x="5015712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9" name="Google Shape;899;p85"/>
          <p:cNvSpPr txBox="1"/>
          <p:nvPr>
            <p:ph hasCustomPrompt="1" idx="3" type="title"/>
          </p:nvPr>
        </p:nvSpPr>
        <p:spPr>
          <a:xfrm>
            <a:off x="6276900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0" name="Google Shape;900;p85"/>
          <p:cNvSpPr txBox="1"/>
          <p:nvPr>
            <p:ph hasCustomPrompt="1" idx="4" type="title"/>
          </p:nvPr>
        </p:nvSpPr>
        <p:spPr>
          <a:xfrm>
            <a:off x="7524900" y="1824183"/>
            <a:ext cx="1150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901" name="Google Shape;901;p85"/>
          <p:cNvCxnSpPr/>
          <p:nvPr/>
        </p:nvCxnSpPr>
        <p:spPr>
          <a:xfrm>
            <a:off x="4963677" y="2023475"/>
            <a:ext cx="0" cy="855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2" name="Google Shape;902;p85"/>
          <p:cNvCxnSpPr/>
          <p:nvPr/>
        </p:nvCxnSpPr>
        <p:spPr>
          <a:xfrm>
            <a:off x="6231714" y="2023475"/>
            <a:ext cx="0" cy="855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3" name="Google Shape;903;p85"/>
          <p:cNvCxnSpPr/>
          <p:nvPr/>
        </p:nvCxnSpPr>
        <p:spPr>
          <a:xfrm>
            <a:off x="7472777" y="2023475"/>
            <a:ext cx="0" cy="855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4" name="Google Shape;904;p85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5" name="Google Shape;905;p85"/>
          <p:cNvSpPr txBox="1"/>
          <p:nvPr>
            <p:ph idx="5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06" name="Google Shape;906;p85"/>
          <p:cNvSpPr txBox="1"/>
          <p:nvPr>
            <p:ph idx="6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07" name="Google Shape;907;p85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85"/>
          <p:cNvSpPr txBox="1"/>
          <p:nvPr>
            <p:ph idx="7" type="title"/>
          </p:nvPr>
        </p:nvSpPr>
        <p:spPr>
          <a:xfrm>
            <a:off x="328550" y="571825"/>
            <a:ext cx="16374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9" name="Google Shape;909;p85"/>
          <p:cNvSpPr txBox="1"/>
          <p:nvPr>
            <p:ph idx="1" type="body"/>
          </p:nvPr>
        </p:nvSpPr>
        <p:spPr>
          <a:xfrm>
            <a:off x="328550" y="1423850"/>
            <a:ext cx="1637400" cy="31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0" name="Google Shape;910;p85"/>
          <p:cNvSpPr txBox="1"/>
          <p:nvPr>
            <p:ph idx="8" type="title"/>
          </p:nvPr>
        </p:nvSpPr>
        <p:spPr>
          <a:xfrm>
            <a:off x="3807000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911" name="Google Shape;911;p85"/>
          <p:cNvSpPr txBox="1"/>
          <p:nvPr>
            <p:ph idx="9" type="title"/>
          </p:nvPr>
        </p:nvSpPr>
        <p:spPr>
          <a:xfrm>
            <a:off x="5040375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912" name="Google Shape;912;p85"/>
          <p:cNvSpPr txBox="1"/>
          <p:nvPr>
            <p:ph idx="13" type="title"/>
          </p:nvPr>
        </p:nvSpPr>
        <p:spPr>
          <a:xfrm>
            <a:off x="6304450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913" name="Google Shape;913;p85"/>
          <p:cNvSpPr txBox="1"/>
          <p:nvPr>
            <p:ph idx="14" type="title"/>
          </p:nvPr>
        </p:nvSpPr>
        <p:spPr>
          <a:xfrm>
            <a:off x="7548098" y="2565273"/>
            <a:ext cx="10956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(Lavender) ">
  <p:cSld name="BIG_NUMBER_1_1_1_1_1_1">
    <p:bg>
      <p:bgPr>
        <a:solidFill>
          <a:schemeClr val="dk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6"/>
          <p:cNvSpPr/>
          <p:nvPr/>
        </p:nvSpPr>
        <p:spPr>
          <a:xfrm>
            <a:off x="-275" y="0"/>
            <a:ext cx="9144550" cy="5143458"/>
          </a:xfrm>
          <a:custGeom>
            <a:rect b="b" l="l" r="r" t="t"/>
            <a:pathLst>
              <a:path extrusionOk="0" h="54193" w="104968">
                <a:moveTo>
                  <a:pt x="12288" y="0"/>
                </a:moveTo>
                <a:lnTo>
                  <a:pt x="10765" y="1050"/>
                </a:lnTo>
                <a:lnTo>
                  <a:pt x="9255" y="2100"/>
                </a:lnTo>
                <a:lnTo>
                  <a:pt x="7719" y="3123"/>
                </a:lnTo>
                <a:lnTo>
                  <a:pt x="6183" y="4147"/>
                </a:lnTo>
                <a:lnTo>
                  <a:pt x="4647" y="5159"/>
                </a:lnTo>
                <a:lnTo>
                  <a:pt x="3098" y="6170"/>
                </a:lnTo>
                <a:lnTo>
                  <a:pt x="1549" y="7155"/>
                </a:lnTo>
                <a:lnTo>
                  <a:pt x="1" y="8154"/>
                </a:lnTo>
                <a:lnTo>
                  <a:pt x="1" y="54193"/>
                </a:lnTo>
                <a:lnTo>
                  <a:pt x="104968" y="54193"/>
                </a:lnTo>
                <a:lnTo>
                  <a:pt x="104968" y="21042"/>
                </a:lnTo>
                <a:lnTo>
                  <a:pt x="104891" y="21017"/>
                </a:lnTo>
                <a:lnTo>
                  <a:pt x="101051" y="19545"/>
                </a:lnTo>
                <a:lnTo>
                  <a:pt x="97199" y="18099"/>
                </a:lnTo>
                <a:lnTo>
                  <a:pt x="93333" y="16665"/>
                </a:lnTo>
                <a:lnTo>
                  <a:pt x="89468" y="15257"/>
                </a:lnTo>
                <a:lnTo>
                  <a:pt x="85590" y="13849"/>
                </a:lnTo>
                <a:lnTo>
                  <a:pt x="81724" y="12454"/>
                </a:lnTo>
                <a:lnTo>
                  <a:pt x="73968" y="9664"/>
                </a:lnTo>
                <a:lnTo>
                  <a:pt x="70563" y="8448"/>
                </a:lnTo>
                <a:lnTo>
                  <a:pt x="67171" y="7245"/>
                </a:lnTo>
                <a:lnTo>
                  <a:pt x="60362" y="4839"/>
                </a:lnTo>
                <a:lnTo>
                  <a:pt x="53553" y="2445"/>
                </a:lnTo>
                <a:lnTo>
                  <a:pt x="50148" y="1229"/>
                </a:lnTo>
                <a:lnTo>
                  <a:pt x="4675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6" name="Google Shape;916;p86"/>
          <p:cNvCxnSpPr/>
          <p:nvPr/>
        </p:nvCxnSpPr>
        <p:spPr>
          <a:xfrm>
            <a:off x="2573791" y="3274592"/>
            <a:ext cx="0" cy="360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7" name="Google Shape;917;p86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8" name="Google Shape;918;p86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86"/>
          <p:cNvSpPr txBox="1"/>
          <p:nvPr>
            <p:ph type="title"/>
          </p:nvPr>
        </p:nvSpPr>
        <p:spPr>
          <a:xfrm>
            <a:off x="850150" y="1529570"/>
            <a:ext cx="48549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920" name="Google Shape;920;p86"/>
          <p:cNvSpPr txBox="1"/>
          <p:nvPr>
            <p:ph idx="2" type="title"/>
          </p:nvPr>
        </p:nvSpPr>
        <p:spPr>
          <a:xfrm>
            <a:off x="910125" y="3183725"/>
            <a:ext cx="15117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(Pink) ">
  <p:cSld name="BIG_NUMBER_1_1_1_1_1_1_1">
    <p:bg>
      <p:bgPr>
        <a:solidFill>
          <a:schemeClr val="accent4"/>
        </a:solidFill>
      </p:bgPr>
    </p:bg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87"/>
          <p:cNvSpPr/>
          <p:nvPr/>
        </p:nvSpPr>
        <p:spPr>
          <a:xfrm>
            <a:off x="-275" y="0"/>
            <a:ext cx="9144550" cy="5143458"/>
          </a:xfrm>
          <a:custGeom>
            <a:rect b="b" l="l" r="r" t="t"/>
            <a:pathLst>
              <a:path extrusionOk="0" h="54193" w="104968">
                <a:moveTo>
                  <a:pt x="12288" y="0"/>
                </a:moveTo>
                <a:lnTo>
                  <a:pt x="10765" y="1050"/>
                </a:lnTo>
                <a:lnTo>
                  <a:pt x="9255" y="2100"/>
                </a:lnTo>
                <a:lnTo>
                  <a:pt x="7719" y="3123"/>
                </a:lnTo>
                <a:lnTo>
                  <a:pt x="6183" y="4147"/>
                </a:lnTo>
                <a:lnTo>
                  <a:pt x="4647" y="5159"/>
                </a:lnTo>
                <a:lnTo>
                  <a:pt x="3098" y="6170"/>
                </a:lnTo>
                <a:lnTo>
                  <a:pt x="1549" y="7155"/>
                </a:lnTo>
                <a:lnTo>
                  <a:pt x="1" y="8154"/>
                </a:lnTo>
                <a:lnTo>
                  <a:pt x="1" y="54193"/>
                </a:lnTo>
                <a:lnTo>
                  <a:pt x="104968" y="54193"/>
                </a:lnTo>
                <a:lnTo>
                  <a:pt x="104968" y="21042"/>
                </a:lnTo>
                <a:lnTo>
                  <a:pt x="104891" y="21017"/>
                </a:lnTo>
                <a:lnTo>
                  <a:pt x="101051" y="19545"/>
                </a:lnTo>
                <a:lnTo>
                  <a:pt x="97199" y="18099"/>
                </a:lnTo>
                <a:lnTo>
                  <a:pt x="93333" y="16665"/>
                </a:lnTo>
                <a:lnTo>
                  <a:pt x="89468" y="15257"/>
                </a:lnTo>
                <a:lnTo>
                  <a:pt x="85590" y="13849"/>
                </a:lnTo>
                <a:lnTo>
                  <a:pt x="81724" y="12454"/>
                </a:lnTo>
                <a:lnTo>
                  <a:pt x="73968" y="9664"/>
                </a:lnTo>
                <a:lnTo>
                  <a:pt x="70563" y="8448"/>
                </a:lnTo>
                <a:lnTo>
                  <a:pt x="67171" y="7245"/>
                </a:lnTo>
                <a:lnTo>
                  <a:pt x="60362" y="4839"/>
                </a:lnTo>
                <a:lnTo>
                  <a:pt x="53553" y="2445"/>
                </a:lnTo>
                <a:lnTo>
                  <a:pt x="50148" y="1229"/>
                </a:lnTo>
                <a:lnTo>
                  <a:pt x="467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3" name="Google Shape;923;p87"/>
          <p:cNvCxnSpPr/>
          <p:nvPr/>
        </p:nvCxnSpPr>
        <p:spPr>
          <a:xfrm>
            <a:off x="2573791" y="3274592"/>
            <a:ext cx="0" cy="360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4" name="Google Shape;924;p8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5" name="Google Shape;925;p87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87"/>
          <p:cNvSpPr txBox="1"/>
          <p:nvPr>
            <p:ph type="title"/>
          </p:nvPr>
        </p:nvSpPr>
        <p:spPr>
          <a:xfrm>
            <a:off x="850150" y="1529570"/>
            <a:ext cx="48549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927" name="Google Shape;927;p87"/>
          <p:cNvSpPr txBox="1"/>
          <p:nvPr>
            <p:ph idx="2" type="title"/>
          </p:nvPr>
        </p:nvSpPr>
        <p:spPr>
          <a:xfrm>
            <a:off x="910125" y="3183725"/>
            <a:ext cx="15117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(Sage) ">
  <p:cSld name="BIG_NUMBER_1_1_1_1_1_1_1_1">
    <p:bg>
      <p:bgPr>
        <a:solidFill>
          <a:schemeClr val="dk1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8"/>
          <p:cNvSpPr/>
          <p:nvPr/>
        </p:nvSpPr>
        <p:spPr>
          <a:xfrm>
            <a:off x="-275" y="0"/>
            <a:ext cx="9144550" cy="5143458"/>
          </a:xfrm>
          <a:custGeom>
            <a:rect b="b" l="l" r="r" t="t"/>
            <a:pathLst>
              <a:path extrusionOk="0" h="54193" w="104968">
                <a:moveTo>
                  <a:pt x="12288" y="0"/>
                </a:moveTo>
                <a:lnTo>
                  <a:pt x="10765" y="1050"/>
                </a:lnTo>
                <a:lnTo>
                  <a:pt x="9255" y="2100"/>
                </a:lnTo>
                <a:lnTo>
                  <a:pt x="7719" y="3123"/>
                </a:lnTo>
                <a:lnTo>
                  <a:pt x="6183" y="4147"/>
                </a:lnTo>
                <a:lnTo>
                  <a:pt x="4647" y="5159"/>
                </a:lnTo>
                <a:lnTo>
                  <a:pt x="3098" y="6170"/>
                </a:lnTo>
                <a:lnTo>
                  <a:pt x="1549" y="7155"/>
                </a:lnTo>
                <a:lnTo>
                  <a:pt x="1" y="8154"/>
                </a:lnTo>
                <a:lnTo>
                  <a:pt x="1" y="54193"/>
                </a:lnTo>
                <a:lnTo>
                  <a:pt x="104968" y="54193"/>
                </a:lnTo>
                <a:lnTo>
                  <a:pt x="104968" y="21042"/>
                </a:lnTo>
                <a:lnTo>
                  <a:pt x="104891" y="21017"/>
                </a:lnTo>
                <a:lnTo>
                  <a:pt x="101051" y="19545"/>
                </a:lnTo>
                <a:lnTo>
                  <a:pt x="97199" y="18099"/>
                </a:lnTo>
                <a:lnTo>
                  <a:pt x="93333" y="16665"/>
                </a:lnTo>
                <a:lnTo>
                  <a:pt x="89468" y="15257"/>
                </a:lnTo>
                <a:lnTo>
                  <a:pt x="85590" y="13849"/>
                </a:lnTo>
                <a:lnTo>
                  <a:pt x="81724" y="12454"/>
                </a:lnTo>
                <a:lnTo>
                  <a:pt x="73968" y="9664"/>
                </a:lnTo>
                <a:lnTo>
                  <a:pt x="70563" y="8448"/>
                </a:lnTo>
                <a:lnTo>
                  <a:pt x="67171" y="7245"/>
                </a:lnTo>
                <a:lnTo>
                  <a:pt x="60362" y="4839"/>
                </a:lnTo>
                <a:lnTo>
                  <a:pt x="53553" y="2445"/>
                </a:lnTo>
                <a:lnTo>
                  <a:pt x="50148" y="1229"/>
                </a:lnTo>
                <a:lnTo>
                  <a:pt x="4675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0" name="Google Shape;930;p88"/>
          <p:cNvCxnSpPr/>
          <p:nvPr/>
        </p:nvCxnSpPr>
        <p:spPr>
          <a:xfrm>
            <a:off x="2573791" y="3274592"/>
            <a:ext cx="0" cy="360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1" name="Google Shape;931;p88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2" name="Google Shape;932;p88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88"/>
          <p:cNvSpPr txBox="1"/>
          <p:nvPr>
            <p:ph type="title"/>
          </p:nvPr>
        </p:nvSpPr>
        <p:spPr>
          <a:xfrm>
            <a:off x="850150" y="1529570"/>
            <a:ext cx="48549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934" name="Google Shape;934;p88"/>
          <p:cNvSpPr txBox="1"/>
          <p:nvPr>
            <p:ph idx="2" type="title"/>
          </p:nvPr>
        </p:nvSpPr>
        <p:spPr>
          <a:xfrm>
            <a:off x="910125" y="3183725"/>
            <a:ext cx="15117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(Purple)">
  <p:cSld name="BIG_NUMBER_1_1_1_1_1_1_1_1_1">
    <p:bg>
      <p:bgPr>
        <a:solidFill>
          <a:schemeClr val="dk1"/>
        </a:solidFill>
      </p:bgPr>
    </p:bg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9"/>
          <p:cNvSpPr/>
          <p:nvPr/>
        </p:nvSpPr>
        <p:spPr>
          <a:xfrm>
            <a:off x="-275" y="0"/>
            <a:ext cx="9144550" cy="5143458"/>
          </a:xfrm>
          <a:custGeom>
            <a:rect b="b" l="l" r="r" t="t"/>
            <a:pathLst>
              <a:path extrusionOk="0" h="54193" w="104968">
                <a:moveTo>
                  <a:pt x="12288" y="0"/>
                </a:moveTo>
                <a:lnTo>
                  <a:pt x="10765" y="1050"/>
                </a:lnTo>
                <a:lnTo>
                  <a:pt x="9255" y="2100"/>
                </a:lnTo>
                <a:lnTo>
                  <a:pt x="7719" y="3123"/>
                </a:lnTo>
                <a:lnTo>
                  <a:pt x="6183" y="4147"/>
                </a:lnTo>
                <a:lnTo>
                  <a:pt x="4647" y="5159"/>
                </a:lnTo>
                <a:lnTo>
                  <a:pt x="3098" y="6170"/>
                </a:lnTo>
                <a:lnTo>
                  <a:pt x="1549" y="7155"/>
                </a:lnTo>
                <a:lnTo>
                  <a:pt x="1" y="8154"/>
                </a:lnTo>
                <a:lnTo>
                  <a:pt x="1" y="54193"/>
                </a:lnTo>
                <a:lnTo>
                  <a:pt x="104968" y="54193"/>
                </a:lnTo>
                <a:lnTo>
                  <a:pt x="104968" y="21042"/>
                </a:lnTo>
                <a:lnTo>
                  <a:pt x="104891" y="21017"/>
                </a:lnTo>
                <a:lnTo>
                  <a:pt x="101051" y="19545"/>
                </a:lnTo>
                <a:lnTo>
                  <a:pt x="97199" y="18099"/>
                </a:lnTo>
                <a:lnTo>
                  <a:pt x="93333" y="16665"/>
                </a:lnTo>
                <a:lnTo>
                  <a:pt x="89468" y="15257"/>
                </a:lnTo>
                <a:lnTo>
                  <a:pt x="85590" y="13849"/>
                </a:lnTo>
                <a:lnTo>
                  <a:pt x="81724" y="12454"/>
                </a:lnTo>
                <a:lnTo>
                  <a:pt x="73968" y="9664"/>
                </a:lnTo>
                <a:lnTo>
                  <a:pt x="70563" y="8448"/>
                </a:lnTo>
                <a:lnTo>
                  <a:pt x="67171" y="7245"/>
                </a:lnTo>
                <a:lnTo>
                  <a:pt x="60362" y="4839"/>
                </a:lnTo>
                <a:lnTo>
                  <a:pt x="53553" y="2445"/>
                </a:lnTo>
                <a:lnTo>
                  <a:pt x="50148" y="1229"/>
                </a:lnTo>
                <a:lnTo>
                  <a:pt x="467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7" name="Google Shape;937;p89"/>
          <p:cNvCxnSpPr/>
          <p:nvPr/>
        </p:nvCxnSpPr>
        <p:spPr>
          <a:xfrm>
            <a:off x="2573791" y="3274592"/>
            <a:ext cx="0" cy="360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8" name="Google Shape;938;p8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9" name="Google Shape;939;p89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89"/>
          <p:cNvSpPr txBox="1"/>
          <p:nvPr>
            <p:ph type="title"/>
          </p:nvPr>
        </p:nvSpPr>
        <p:spPr>
          <a:xfrm>
            <a:off x="850150" y="1529570"/>
            <a:ext cx="48549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941" name="Google Shape;941;p89"/>
          <p:cNvSpPr txBox="1"/>
          <p:nvPr>
            <p:ph idx="2" type="title"/>
          </p:nvPr>
        </p:nvSpPr>
        <p:spPr>
          <a:xfrm>
            <a:off x="910125" y="3183725"/>
            <a:ext cx="15117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02 (Purple) ">
  <p:cSld name="BIG_NUMBER_1_1_1_1_1_1_1_1_1_1">
    <p:bg>
      <p:bgPr>
        <a:solidFill>
          <a:schemeClr val="dk1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90"/>
          <p:cNvGrpSpPr/>
          <p:nvPr/>
        </p:nvGrpSpPr>
        <p:grpSpPr>
          <a:xfrm>
            <a:off x="32" y="202679"/>
            <a:ext cx="9144043" cy="4940844"/>
            <a:chOff x="32" y="202679"/>
            <a:chExt cx="9144043" cy="4940844"/>
          </a:xfrm>
        </p:grpSpPr>
        <p:sp>
          <p:nvSpPr>
            <p:cNvPr id="944" name="Google Shape;944;p90"/>
            <p:cNvSpPr/>
            <p:nvPr/>
          </p:nvSpPr>
          <p:spPr>
            <a:xfrm>
              <a:off x="32" y="202679"/>
              <a:ext cx="9144042" cy="4940844"/>
            </a:xfrm>
            <a:custGeom>
              <a:rect b="b" l="l" r="r" t="t"/>
              <a:pathLst>
                <a:path extrusionOk="0" h="55293" w="102331">
                  <a:moveTo>
                    <a:pt x="68182" y="0"/>
                  </a:moveTo>
                  <a:lnTo>
                    <a:pt x="67772" y="26"/>
                  </a:lnTo>
                  <a:lnTo>
                    <a:pt x="67683" y="26"/>
                  </a:lnTo>
                  <a:lnTo>
                    <a:pt x="61232" y="384"/>
                  </a:lnTo>
                  <a:lnTo>
                    <a:pt x="54781" y="768"/>
                  </a:lnTo>
                  <a:lnTo>
                    <a:pt x="41892" y="1536"/>
                  </a:lnTo>
                  <a:lnTo>
                    <a:pt x="38385" y="1741"/>
                  </a:lnTo>
                  <a:lnTo>
                    <a:pt x="34878" y="1933"/>
                  </a:lnTo>
                  <a:lnTo>
                    <a:pt x="27851" y="2330"/>
                  </a:lnTo>
                  <a:lnTo>
                    <a:pt x="24344" y="2534"/>
                  </a:lnTo>
                  <a:lnTo>
                    <a:pt x="20837" y="2752"/>
                  </a:lnTo>
                  <a:lnTo>
                    <a:pt x="17343" y="2982"/>
                  </a:lnTo>
                  <a:lnTo>
                    <a:pt x="13836" y="3238"/>
                  </a:lnTo>
                  <a:lnTo>
                    <a:pt x="13311" y="3277"/>
                  </a:lnTo>
                  <a:lnTo>
                    <a:pt x="12812" y="3328"/>
                  </a:lnTo>
                  <a:lnTo>
                    <a:pt x="12339" y="3379"/>
                  </a:lnTo>
                  <a:lnTo>
                    <a:pt x="11891" y="3443"/>
                  </a:lnTo>
                  <a:lnTo>
                    <a:pt x="11455" y="3520"/>
                  </a:lnTo>
                  <a:lnTo>
                    <a:pt x="11046" y="3609"/>
                  </a:lnTo>
                  <a:lnTo>
                    <a:pt x="10662" y="3699"/>
                  </a:lnTo>
                  <a:lnTo>
                    <a:pt x="10291" y="3801"/>
                  </a:lnTo>
                  <a:lnTo>
                    <a:pt x="9945" y="3917"/>
                  </a:lnTo>
                  <a:lnTo>
                    <a:pt x="9612" y="4032"/>
                  </a:lnTo>
                  <a:lnTo>
                    <a:pt x="9305" y="4173"/>
                  </a:lnTo>
                  <a:lnTo>
                    <a:pt x="9011" y="4326"/>
                  </a:lnTo>
                  <a:lnTo>
                    <a:pt x="8729" y="4480"/>
                  </a:lnTo>
                  <a:lnTo>
                    <a:pt x="8473" y="4659"/>
                  </a:lnTo>
                  <a:lnTo>
                    <a:pt x="8230" y="4851"/>
                  </a:lnTo>
                  <a:lnTo>
                    <a:pt x="7987" y="5056"/>
                  </a:lnTo>
                  <a:lnTo>
                    <a:pt x="7769" y="5273"/>
                  </a:lnTo>
                  <a:lnTo>
                    <a:pt x="7564" y="5504"/>
                  </a:lnTo>
                  <a:lnTo>
                    <a:pt x="7372" y="5760"/>
                  </a:lnTo>
                  <a:lnTo>
                    <a:pt x="7193" y="6029"/>
                  </a:lnTo>
                  <a:lnTo>
                    <a:pt x="7027" y="6310"/>
                  </a:lnTo>
                  <a:lnTo>
                    <a:pt x="6873" y="6617"/>
                  </a:lnTo>
                  <a:lnTo>
                    <a:pt x="6720" y="6937"/>
                  </a:lnTo>
                  <a:lnTo>
                    <a:pt x="6579" y="7283"/>
                  </a:lnTo>
                  <a:lnTo>
                    <a:pt x="6451" y="7641"/>
                  </a:lnTo>
                  <a:lnTo>
                    <a:pt x="6323" y="8025"/>
                  </a:lnTo>
                  <a:lnTo>
                    <a:pt x="6208" y="8435"/>
                  </a:lnTo>
                  <a:lnTo>
                    <a:pt x="6105" y="8857"/>
                  </a:lnTo>
                  <a:lnTo>
                    <a:pt x="5990" y="9305"/>
                  </a:lnTo>
                  <a:lnTo>
                    <a:pt x="5900" y="9779"/>
                  </a:lnTo>
                  <a:lnTo>
                    <a:pt x="5798" y="10265"/>
                  </a:lnTo>
                  <a:lnTo>
                    <a:pt x="5708" y="10790"/>
                  </a:lnTo>
                  <a:lnTo>
                    <a:pt x="5363" y="12927"/>
                  </a:lnTo>
                  <a:lnTo>
                    <a:pt x="5030" y="15078"/>
                  </a:lnTo>
                  <a:lnTo>
                    <a:pt x="4710" y="17228"/>
                  </a:lnTo>
                  <a:lnTo>
                    <a:pt x="4390" y="19391"/>
                  </a:lnTo>
                  <a:lnTo>
                    <a:pt x="3789" y="23692"/>
                  </a:lnTo>
                  <a:lnTo>
                    <a:pt x="3187" y="28005"/>
                  </a:lnTo>
                  <a:lnTo>
                    <a:pt x="2393" y="33765"/>
                  </a:lnTo>
                  <a:lnTo>
                    <a:pt x="1600" y="39524"/>
                  </a:lnTo>
                  <a:lnTo>
                    <a:pt x="806" y="45284"/>
                  </a:lnTo>
                  <a:lnTo>
                    <a:pt x="0" y="51044"/>
                  </a:lnTo>
                  <a:lnTo>
                    <a:pt x="0" y="55293"/>
                  </a:lnTo>
                  <a:lnTo>
                    <a:pt x="102138" y="55293"/>
                  </a:lnTo>
                  <a:lnTo>
                    <a:pt x="102330" y="54179"/>
                  </a:lnTo>
                  <a:lnTo>
                    <a:pt x="102330" y="30258"/>
                  </a:lnTo>
                  <a:lnTo>
                    <a:pt x="102138" y="30040"/>
                  </a:lnTo>
                  <a:lnTo>
                    <a:pt x="98644" y="26162"/>
                  </a:lnTo>
                  <a:lnTo>
                    <a:pt x="95137" y="22284"/>
                  </a:lnTo>
                  <a:lnTo>
                    <a:pt x="88123" y="14540"/>
                  </a:lnTo>
                  <a:lnTo>
                    <a:pt x="79304" y="4787"/>
                  </a:lnTo>
                  <a:lnTo>
                    <a:pt x="79036" y="4480"/>
                  </a:lnTo>
                  <a:lnTo>
                    <a:pt x="78741" y="4185"/>
                  </a:lnTo>
                  <a:lnTo>
                    <a:pt x="78447" y="3904"/>
                  </a:lnTo>
                  <a:lnTo>
                    <a:pt x="78152" y="3635"/>
                  </a:lnTo>
                  <a:lnTo>
                    <a:pt x="77845" y="3366"/>
                  </a:lnTo>
                  <a:lnTo>
                    <a:pt x="77538" y="3110"/>
                  </a:lnTo>
                  <a:lnTo>
                    <a:pt x="77218" y="2867"/>
                  </a:lnTo>
                  <a:lnTo>
                    <a:pt x="76885" y="2637"/>
                  </a:lnTo>
                  <a:lnTo>
                    <a:pt x="76553" y="2406"/>
                  </a:lnTo>
                  <a:lnTo>
                    <a:pt x="76220" y="2189"/>
                  </a:lnTo>
                  <a:lnTo>
                    <a:pt x="75874" y="1984"/>
                  </a:lnTo>
                  <a:lnTo>
                    <a:pt x="75529" y="1779"/>
                  </a:lnTo>
                  <a:lnTo>
                    <a:pt x="75170" y="1600"/>
                  </a:lnTo>
                  <a:lnTo>
                    <a:pt x="74812" y="1421"/>
                  </a:lnTo>
                  <a:lnTo>
                    <a:pt x="74453" y="1254"/>
                  </a:lnTo>
                  <a:lnTo>
                    <a:pt x="74082" y="1088"/>
                  </a:lnTo>
                  <a:lnTo>
                    <a:pt x="73711" y="947"/>
                  </a:lnTo>
                  <a:lnTo>
                    <a:pt x="73340" y="806"/>
                  </a:lnTo>
                  <a:lnTo>
                    <a:pt x="72956" y="678"/>
                  </a:lnTo>
                  <a:lnTo>
                    <a:pt x="72572" y="563"/>
                  </a:lnTo>
                  <a:lnTo>
                    <a:pt x="72188" y="461"/>
                  </a:lnTo>
                  <a:lnTo>
                    <a:pt x="71791" y="358"/>
                  </a:lnTo>
                  <a:lnTo>
                    <a:pt x="71407" y="282"/>
                  </a:lnTo>
                  <a:lnTo>
                    <a:pt x="71010" y="205"/>
                  </a:lnTo>
                  <a:lnTo>
                    <a:pt x="70614" y="141"/>
                  </a:lnTo>
                  <a:lnTo>
                    <a:pt x="70217" y="90"/>
                  </a:lnTo>
                  <a:lnTo>
                    <a:pt x="69807" y="51"/>
                  </a:lnTo>
                  <a:lnTo>
                    <a:pt x="69411" y="26"/>
                  </a:lnTo>
                  <a:lnTo>
                    <a:pt x="69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90"/>
            <p:cNvSpPr/>
            <p:nvPr/>
          </p:nvSpPr>
          <p:spPr>
            <a:xfrm>
              <a:off x="8918475" y="4867550"/>
              <a:ext cx="225600" cy="27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exend Deca Light"/>
                <a:ea typeface="Lexend Deca Light"/>
                <a:cs typeface="Lexend Deca Light"/>
                <a:sym typeface="Lexend Deca Light"/>
              </a:endParaRPr>
            </a:p>
          </p:txBody>
        </p:sp>
      </p:grpSp>
      <p:cxnSp>
        <p:nvCxnSpPr>
          <p:cNvPr id="946" name="Google Shape;946;p90"/>
          <p:cNvCxnSpPr/>
          <p:nvPr/>
        </p:nvCxnSpPr>
        <p:spPr>
          <a:xfrm>
            <a:off x="2573791" y="3274592"/>
            <a:ext cx="0" cy="360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7" name="Google Shape;947;p9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8" name="Google Shape;948;p90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90"/>
          <p:cNvSpPr txBox="1"/>
          <p:nvPr>
            <p:ph type="title"/>
          </p:nvPr>
        </p:nvSpPr>
        <p:spPr>
          <a:xfrm>
            <a:off x="850150" y="1529570"/>
            <a:ext cx="48549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exend Deca Medium"/>
              <a:buNone/>
              <a:defRPr sz="3600">
                <a:solidFill>
                  <a:schemeClr val="accent5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950" name="Google Shape;950;p90"/>
          <p:cNvSpPr txBox="1"/>
          <p:nvPr>
            <p:ph idx="2" type="title"/>
          </p:nvPr>
        </p:nvSpPr>
        <p:spPr>
          <a:xfrm>
            <a:off x="910125" y="3183725"/>
            <a:ext cx="15117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Style 04 Orange">
  <p:cSld name="TITLE_8_2_1_1_1_1_1">
    <p:bg>
      <p:bgPr>
        <a:solidFill>
          <a:schemeClr val="dk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>
            <p:ph idx="1" type="subTitle"/>
          </p:nvPr>
        </p:nvSpPr>
        <p:spPr>
          <a:xfrm flipH="1">
            <a:off x="5408425" y="4014749"/>
            <a:ext cx="3317400" cy="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0"/>
          <p:cNvSpPr txBox="1"/>
          <p:nvPr>
            <p:ph type="ctrTitle"/>
          </p:nvPr>
        </p:nvSpPr>
        <p:spPr>
          <a:xfrm>
            <a:off x="320450" y="614950"/>
            <a:ext cx="5028600" cy="1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exend Deca Light"/>
              <a:buNone/>
              <a:defRPr sz="24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8" name="Google Shape;108;p10"/>
          <p:cNvSpPr txBox="1"/>
          <p:nvPr>
            <p:ph idx="2" type="subTitle"/>
          </p:nvPr>
        </p:nvSpPr>
        <p:spPr>
          <a:xfrm>
            <a:off x="336650" y="1684558"/>
            <a:ext cx="50124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09" name="Google Shape;109;p10"/>
          <p:cNvGrpSpPr/>
          <p:nvPr/>
        </p:nvGrpSpPr>
        <p:grpSpPr>
          <a:xfrm>
            <a:off x="422992" y="4294793"/>
            <a:ext cx="933863" cy="264571"/>
            <a:chOff x="2845575" y="2616650"/>
            <a:chExt cx="4001125" cy="1133550"/>
          </a:xfrm>
        </p:grpSpPr>
        <p:sp>
          <p:nvSpPr>
            <p:cNvPr id="110" name="Google Shape;110;p10"/>
            <p:cNvSpPr/>
            <p:nvPr/>
          </p:nvSpPr>
          <p:spPr>
            <a:xfrm>
              <a:off x="2845575" y="2803950"/>
              <a:ext cx="572675" cy="764275"/>
            </a:xfrm>
            <a:custGeom>
              <a:rect b="b" l="l" r="r" t="t"/>
              <a:pathLst>
                <a:path extrusionOk="0" h="30571" w="22907">
                  <a:moveTo>
                    <a:pt x="0" y="1"/>
                  </a:moveTo>
                  <a:lnTo>
                    <a:pt x="0" y="30571"/>
                  </a:lnTo>
                  <a:lnTo>
                    <a:pt x="5566" y="30571"/>
                  </a:lnTo>
                  <a:lnTo>
                    <a:pt x="5566" y="18154"/>
                  </a:lnTo>
                  <a:lnTo>
                    <a:pt x="17298" y="18154"/>
                  </a:lnTo>
                  <a:lnTo>
                    <a:pt x="17298" y="30571"/>
                  </a:lnTo>
                  <a:lnTo>
                    <a:pt x="22907" y="30571"/>
                  </a:lnTo>
                  <a:lnTo>
                    <a:pt x="22907" y="1"/>
                  </a:lnTo>
                  <a:lnTo>
                    <a:pt x="17298" y="1"/>
                  </a:lnTo>
                  <a:lnTo>
                    <a:pt x="17298" y="12802"/>
                  </a:lnTo>
                  <a:lnTo>
                    <a:pt x="5566" y="12802"/>
                  </a:lnTo>
                  <a:lnTo>
                    <a:pt x="5566" y="1"/>
                  </a:lnTo>
                  <a:close/>
                </a:path>
              </a:pathLst>
            </a:custGeom>
            <a:solidFill>
              <a:srgbClr val="F9F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3501725" y="2993425"/>
              <a:ext cx="494525" cy="574800"/>
            </a:xfrm>
            <a:custGeom>
              <a:rect b="b" l="l" r="r" t="t"/>
              <a:pathLst>
                <a:path extrusionOk="0" h="22992" w="19781">
                  <a:moveTo>
                    <a:pt x="0" y="0"/>
                  </a:moveTo>
                  <a:lnTo>
                    <a:pt x="0" y="13101"/>
                  </a:lnTo>
                  <a:lnTo>
                    <a:pt x="0" y="13615"/>
                  </a:lnTo>
                  <a:lnTo>
                    <a:pt x="43" y="14129"/>
                  </a:lnTo>
                  <a:lnTo>
                    <a:pt x="214" y="15114"/>
                  </a:lnTo>
                  <a:lnTo>
                    <a:pt x="428" y="16056"/>
                  </a:lnTo>
                  <a:lnTo>
                    <a:pt x="771" y="16955"/>
                  </a:lnTo>
                  <a:lnTo>
                    <a:pt x="1199" y="17811"/>
                  </a:lnTo>
                  <a:lnTo>
                    <a:pt x="1670" y="18625"/>
                  </a:lnTo>
                  <a:lnTo>
                    <a:pt x="2269" y="19395"/>
                  </a:lnTo>
                  <a:lnTo>
                    <a:pt x="2912" y="20080"/>
                  </a:lnTo>
                  <a:lnTo>
                    <a:pt x="3597" y="20723"/>
                  </a:lnTo>
                  <a:lnTo>
                    <a:pt x="4367" y="21322"/>
                  </a:lnTo>
                  <a:lnTo>
                    <a:pt x="5181" y="21793"/>
                  </a:lnTo>
                  <a:lnTo>
                    <a:pt x="6037" y="22221"/>
                  </a:lnTo>
                  <a:lnTo>
                    <a:pt x="6936" y="22564"/>
                  </a:lnTo>
                  <a:lnTo>
                    <a:pt x="7921" y="22820"/>
                  </a:lnTo>
                  <a:lnTo>
                    <a:pt x="8863" y="22949"/>
                  </a:lnTo>
                  <a:lnTo>
                    <a:pt x="9377" y="22992"/>
                  </a:lnTo>
                  <a:lnTo>
                    <a:pt x="10404" y="22992"/>
                  </a:lnTo>
                  <a:lnTo>
                    <a:pt x="10918" y="22949"/>
                  </a:lnTo>
                  <a:lnTo>
                    <a:pt x="11903" y="22820"/>
                  </a:lnTo>
                  <a:lnTo>
                    <a:pt x="12845" y="22564"/>
                  </a:lnTo>
                  <a:lnTo>
                    <a:pt x="13744" y="22221"/>
                  </a:lnTo>
                  <a:lnTo>
                    <a:pt x="14600" y="21793"/>
                  </a:lnTo>
                  <a:lnTo>
                    <a:pt x="15414" y="21322"/>
                  </a:lnTo>
                  <a:lnTo>
                    <a:pt x="16184" y="20723"/>
                  </a:lnTo>
                  <a:lnTo>
                    <a:pt x="16912" y="20080"/>
                  </a:lnTo>
                  <a:lnTo>
                    <a:pt x="17512" y="19395"/>
                  </a:lnTo>
                  <a:lnTo>
                    <a:pt x="18111" y="18625"/>
                  </a:lnTo>
                  <a:lnTo>
                    <a:pt x="18582" y="17811"/>
                  </a:lnTo>
                  <a:lnTo>
                    <a:pt x="19010" y="16955"/>
                  </a:lnTo>
                  <a:lnTo>
                    <a:pt x="19353" y="16056"/>
                  </a:lnTo>
                  <a:lnTo>
                    <a:pt x="19610" y="15114"/>
                  </a:lnTo>
                  <a:lnTo>
                    <a:pt x="19738" y="14129"/>
                  </a:lnTo>
                  <a:lnTo>
                    <a:pt x="19781" y="13615"/>
                  </a:lnTo>
                  <a:lnTo>
                    <a:pt x="19781" y="13101"/>
                  </a:lnTo>
                  <a:lnTo>
                    <a:pt x="19781" y="0"/>
                  </a:lnTo>
                  <a:lnTo>
                    <a:pt x="14515" y="0"/>
                  </a:lnTo>
                  <a:lnTo>
                    <a:pt x="14515" y="13101"/>
                  </a:lnTo>
                  <a:lnTo>
                    <a:pt x="14472" y="13572"/>
                  </a:lnTo>
                  <a:lnTo>
                    <a:pt x="14429" y="14043"/>
                  </a:lnTo>
                  <a:lnTo>
                    <a:pt x="14301" y="14472"/>
                  </a:lnTo>
                  <a:lnTo>
                    <a:pt x="14129" y="14900"/>
                  </a:lnTo>
                  <a:lnTo>
                    <a:pt x="13958" y="15285"/>
                  </a:lnTo>
                  <a:lnTo>
                    <a:pt x="13701" y="15670"/>
                  </a:lnTo>
                  <a:lnTo>
                    <a:pt x="13444" y="16056"/>
                  </a:lnTo>
                  <a:lnTo>
                    <a:pt x="13145" y="16355"/>
                  </a:lnTo>
                  <a:lnTo>
                    <a:pt x="12845" y="16655"/>
                  </a:lnTo>
                  <a:lnTo>
                    <a:pt x="12459" y="16912"/>
                  </a:lnTo>
                  <a:lnTo>
                    <a:pt x="12074" y="17169"/>
                  </a:lnTo>
                  <a:lnTo>
                    <a:pt x="11689" y="17340"/>
                  </a:lnTo>
                  <a:lnTo>
                    <a:pt x="11261" y="17511"/>
                  </a:lnTo>
                  <a:lnTo>
                    <a:pt x="10832" y="17640"/>
                  </a:lnTo>
                  <a:lnTo>
                    <a:pt x="10361" y="17683"/>
                  </a:lnTo>
                  <a:lnTo>
                    <a:pt x="9891" y="17725"/>
                  </a:lnTo>
                  <a:lnTo>
                    <a:pt x="9420" y="17683"/>
                  </a:lnTo>
                  <a:lnTo>
                    <a:pt x="8949" y="17640"/>
                  </a:lnTo>
                  <a:lnTo>
                    <a:pt x="8520" y="17511"/>
                  </a:lnTo>
                  <a:lnTo>
                    <a:pt x="8092" y="17340"/>
                  </a:lnTo>
                  <a:lnTo>
                    <a:pt x="7707" y="17169"/>
                  </a:lnTo>
                  <a:lnTo>
                    <a:pt x="7322" y="16912"/>
                  </a:lnTo>
                  <a:lnTo>
                    <a:pt x="6979" y="16655"/>
                  </a:lnTo>
                  <a:lnTo>
                    <a:pt x="6637" y="16355"/>
                  </a:lnTo>
                  <a:lnTo>
                    <a:pt x="6337" y="16056"/>
                  </a:lnTo>
                  <a:lnTo>
                    <a:pt x="6080" y="15670"/>
                  </a:lnTo>
                  <a:lnTo>
                    <a:pt x="5823" y="15285"/>
                  </a:lnTo>
                  <a:lnTo>
                    <a:pt x="5652" y="14900"/>
                  </a:lnTo>
                  <a:lnTo>
                    <a:pt x="5481" y="14472"/>
                  </a:lnTo>
                  <a:lnTo>
                    <a:pt x="5352" y="14043"/>
                  </a:lnTo>
                  <a:lnTo>
                    <a:pt x="5309" y="13572"/>
                  </a:lnTo>
                  <a:lnTo>
                    <a:pt x="5266" y="13101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rgbClr val="F9F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4686625" y="2803950"/>
              <a:ext cx="474225" cy="764275"/>
            </a:xfrm>
            <a:custGeom>
              <a:rect b="b" l="l" r="r" t="t"/>
              <a:pathLst>
                <a:path extrusionOk="0" h="30571" w="18969">
                  <a:moveTo>
                    <a:pt x="10405" y="1"/>
                  </a:moveTo>
                  <a:lnTo>
                    <a:pt x="9335" y="44"/>
                  </a:lnTo>
                  <a:lnTo>
                    <a:pt x="8307" y="172"/>
                  </a:lnTo>
                  <a:lnTo>
                    <a:pt x="7365" y="343"/>
                  </a:lnTo>
                  <a:lnTo>
                    <a:pt x="6423" y="600"/>
                  </a:lnTo>
                  <a:lnTo>
                    <a:pt x="5567" y="943"/>
                  </a:lnTo>
                  <a:lnTo>
                    <a:pt x="4753" y="1371"/>
                  </a:lnTo>
                  <a:lnTo>
                    <a:pt x="3983" y="1842"/>
                  </a:lnTo>
                  <a:lnTo>
                    <a:pt x="3298" y="2398"/>
                  </a:lnTo>
                  <a:lnTo>
                    <a:pt x="2655" y="2998"/>
                  </a:lnTo>
                  <a:lnTo>
                    <a:pt x="2099" y="3683"/>
                  </a:lnTo>
                  <a:lnTo>
                    <a:pt x="1628" y="4411"/>
                  </a:lnTo>
                  <a:lnTo>
                    <a:pt x="1242" y="5181"/>
                  </a:lnTo>
                  <a:lnTo>
                    <a:pt x="900" y="6038"/>
                  </a:lnTo>
                  <a:lnTo>
                    <a:pt x="686" y="6980"/>
                  </a:lnTo>
                  <a:lnTo>
                    <a:pt x="557" y="7922"/>
                  </a:lnTo>
                  <a:lnTo>
                    <a:pt x="515" y="8949"/>
                  </a:lnTo>
                  <a:lnTo>
                    <a:pt x="515" y="9891"/>
                  </a:lnTo>
                  <a:lnTo>
                    <a:pt x="643" y="10747"/>
                  </a:lnTo>
                  <a:lnTo>
                    <a:pt x="814" y="11518"/>
                  </a:lnTo>
                  <a:lnTo>
                    <a:pt x="1028" y="12246"/>
                  </a:lnTo>
                  <a:lnTo>
                    <a:pt x="1328" y="12888"/>
                  </a:lnTo>
                  <a:lnTo>
                    <a:pt x="1671" y="13488"/>
                  </a:lnTo>
                  <a:lnTo>
                    <a:pt x="2056" y="14001"/>
                  </a:lnTo>
                  <a:lnTo>
                    <a:pt x="2484" y="14515"/>
                  </a:lnTo>
                  <a:lnTo>
                    <a:pt x="2955" y="14943"/>
                  </a:lnTo>
                  <a:lnTo>
                    <a:pt x="3426" y="15329"/>
                  </a:lnTo>
                  <a:lnTo>
                    <a:pt x="3940" y="15714"/>
                  </a:lnTo>
                  <a:lnTo>
                    <a:pt x="4496" y="16014"/>
                  </a:lnTo>
                  <a:lnTo>
                    <a:pt x="5053" y="16313"/>
                  </a:lnTo>
                  <a:lnTo>
                    <a:pt x="5652" y="16613"/>
                  </a:lnTo>
                  <a:lnTo>
                    <a:pt x="6808" y="17084"/>
                  </a:lnTo>
                  <a:lnTo>
                    <a:pt x="9121" y="17897"/>
                  </a:lnTo>
                  <a:lnTo>
                    <a:pt x="10191" y="18326"/>
                  </a:lnTo>
                  <a:lnTo>
                    <a:pt x="10705" y="18540"/>
                  </a:lnTo>
                  <a:lnTo>
                    <a:pt x="11176" y="18797"/>
                  </a:lnTo>
                  <a:lnTo>
                    <a:pt x="11604" y="19053"/>
                  </a:lnTo>
                  <a:lnTo>
                    <a:pt x="11989" y="19353"/>
                  </a:lnTo>
                  <a:lnTo>
                    <a:pt x="12332" y="19653"/>
                  </a:lnTo>
                  <a:lnTo>
                    <a:pt x="12589" y="19995"/>
                  </a:lnTo>
                  <a:lnTo>
                    <a:pt x="12845" y="20381"/>
                  </a:lnTo>
                  <a:lnTo>
                    <a:pt x="13017" y="20809"/>
                  </a:lnTo>
                  <a:lnTo>
                    <a:pt x="13102" y="21280"/>
                  </a:lnTo>
                  <a:lnTo>
                    <a:pt x="13145" y="21794"/>
                  </a:lnTo>
                  <a:lnTo>
                    <a:pt x="13102" y="22136"/>
                  </a:lnTo>
                  <a:lnTo>
                    <a:pt x="13060" y="22436"/>
                  </a:lnTo>
                  <a:lnTo>
                    <a:pt x="12974" y="22778"/>
                  </a:lnTo>
                  <a:lnTo>
                    <a:pt x="12845" y="23078"/>
                  </a:lnTo>
                  <a:lnTo>
                    <a:pt x="12674" y="23378"/>
                  </a:lnTo>
                  <a:lnTo>
                    <a:pt x="12503" y="23635"/>
                  </a:lnTo>
                  <a:lnTo>
                    <a:pt x="12289" y="23892"/>
                  </a:lnTo>
                  <a:lnTo>
                    <a:pt x="12032" y="24148"/>
                  </a:lnTo>
                  <a:lnTo>
                    <a:pt x="11775" y="24363"/>
                  </a:lnTo>
                  <a:lnTo>
                    <a:pt x="11475" y="24577"/>
                  </a:lnTo>
                  <a:lnTo>
                    <a:pt x="11176" y="24748"/>
                  </a:lnTo>
                  <a:lnTo>
                    <a:pt x="10833" y="24876"/>
                  </a:lnTo>
                  <a:lnTo>
                    <a:pt x="10491" y="25005"/>
                  </a:lnTo>
                  <a:lnTo>
                    <a:pt x="10148" y="25090"/>
                  </a:lnTo>
                  <a:lnTo>
                    <a:pt x="9806" y="25133"/>
                  </a:lnTo>
                  <a:lnTo>
                    <a:pt x="9420" y="25176"/>
                  </a:lnTo>
                  <a:lnTo>
                    <a:pt x="8864" y="25133"/>
                  </a:lnTo>
                  <a:lnTo>
                    <a:pt x="8350" y="25090"/>
                  </a:lnTo>
                  <a:lnTo>
                    <a:pt x="7879" y="25005"/>
                  </a:lnTo>
                  <a:lnTo>
                    <a:pt x="7451" y="24876"/>
                  </a:lnTo>
                  <a:lnTo>
                    <a:pt x="7023" y="24748"/>
                  </a:lnTo>
                  <a:lnTo>
                    <a:pt x="6680" y="24577"/>
                  </a:lnTo>
                  <a:lnTo>
                    <a:pt x="6338" y="24405"/>
                  </a:lnTo>
                  <a:lnTo>
                    <a:pt x="5995" y="24191"/>
                  </a:lnTo>
                  <a:lnTo>
                    <a:pt x="5396" y="23720"/>
                  </a:lnTo>
                  <a:lnTo>
                    <a:pt x="4882" y="23164"/>
                  </a:lnTo>
                  <a:lnTo>
                    <a:pt x="3854" y="22008"/>
                  </a:lnTo>
                  <a:lnTo>
                    <a:pt x="1" y="25990"/>
                  </a:lnTo>
                  <a:lnTo>
                    <a:pt x="472" y="26546"/>
                  </a:lnTo>
                  <a:lnTo>
                    <a:pt x="943" y="27060"/>
                  </a:lnTo>
                  <a:lnTo>
                    <a:pt x="1414" y="27531"/>
                  </a:lnTo>
                  <a:lnTo>
                    <a:pt x="1928" y="28002"/>
                  </a:lnTo>
                  <a:lnTo>
                    <a:pt x="2484" y="28387"/>
                  </a:lnTo>
                  <a:lnTo>
                    <a:pt x="2998" y="28773"/>
                  </a:lnTo>
                  <a:lnTo>
                    <a:pt x="3555" y="29115"/>
                  </a:lnTo>
                  <a:lnTo>
                    <a:pt x="4111" y="29415"/>
                  </a:lnTo>
                  <a:lnTo>
                    <a:pt x="4711" y="29672"/>
                  </a:lnTo>
                  <a:lnTo>
                    <a:pt x="5267" y="29929"/>
                  </a:lnTo>
                  <a:lnTo>
                    <a:pt x="5909" y="30100"/>
                  </a:lnTo>
                  <a:lnTo>
                    <a:pt x="6509" y="30271"/>
                  </a:lnTo>
                  <a:lnTo>
                    <a:pt x="7151" y="30399"/>
                  </a:lnTo>
                  <a:lnTo>
                    <a:pt x="7793" y="30485"/>
                  </a:lnTo>
                  <a:lnTo>
                    <a:pt x="8435" y="30528"/>
                  </a:lnTo>
                  <a:lnTo>
                    <a:pt x="9121" y="30571"/>
                  </a:lnTo>
                  <a:lnTo>
                    <a:pt x="10148" y="30528"/>
                  </a:lnTo>
                  <a:lnTo>
                    <a:pt x="11133" y="30399"/>
                  </a:lnTo>
                  <a:lnTo>
                    <a:pt x="12075" y="30228"/>
                  </a:lnTo>
                  <a:lnTo>
                    <a:pt x="12974" y="29929"/>
                  </a:lnTo>
                  <a:lnTo>
                    <a:pt x="13830" y="29629"/>
                  </a:lnTo>
                  <a:lnTo>
                    <a:pt x="14644" y="29201"/>
                  </a:lnTo>
                  <a:lnTo>
                    <a:pt x="15414" y="28730"/>
                  </a:lnTo>
                  <a:lnTo>
                    <a:pt x="16099" y="28216"/>
                  </a:lnTo>
                  <a:lnTo>
                    <a:pt x="16742" y="27617"/>
                  </a:lnTo>
                  <a:lnTo>
                    <a:pt x="17298" y="26931"/>
                  </a:lnTo>
                  <a:lnTo>
                    <a:pt x="17812" y="26204"/>
                  </a:lnTo>
                  <a:lnTo>
                    <a:pt x="18197" y="25433"/>
                  </a:lnTo>
                  <a:lnTo>
                    <a:pt x="18540" y="24619"/>
                  </a:lnTo>
                  <a:lnTo>
                    <a:pt x="18797" y="23720"/>
                  </a:lnTo>
                  <a:lnTo>
                    <a:pt x="18882" y="23292"/>
                  </a:lnTo>
                  <a:lnTo>
                    <a:pt x="18925" y="22821"/>
                  </a:lnTo>
                  <a:lnTo>
                    <a:pt x="18968" y="22350"/>
                  </a:lnTo>
                  <a:lnTo>
                    <a:pt x="18968" y="21836"/>
                  </a:lnTo>
                  <a:lnTo>
                    <a:pt x="18925" y="20809"/>
                  </a:lnTo>
                  <a:lnTo>
                    <a:pt x="18840" y="19867"/>
                  </a:lnTo>
                  <a:lnTo>
                    <a:pt x="18668" y="18968"/>
                  </a:lnTo>
                  <a:lnTo>
                    <a:pt x="18454" y="18197"/>
                  </a:lnTo>
                  <a:lnTo>
                    <a:pt x="18155" y="17469"/>
                  </a:lnTo>
                  <a:lnTo>
                    <a:pt x="17812" y="16827"/>
                  </a:lnTo>
                  <a:lnTo>
                    <a:pt x="17427" y="16228"/>
                  </a:lnTo>
                  <a:lnTo>
                    <a:pt x="16999" y="15671"/>
                  </a:lnTo>
                  <a:lnTo>
                    <a:pt x="16528" y="15200"/>
                  </a:lnTo>
                  <a:lnTo>
                    <a:pt x="16057" y="14772"/>
                  </a:lnTo>
                  <a:lnTo>
                    <a:pt x="15543" y="14387"/>
                  </a:lnTo>
                  <a:lnTo>
                    <a:pt x="14986" y="14001"/>
                  </a:lnTo>
                  <a:lnTo>
                    <a:pt x="14430" y="13702"/>
                  </a:lnTo>
                  <a:lnTo>
                    <a:pt x="13830" y="13445"/>
                  </a:lnTo>
                  <a:lnTo>
                    <a:pt x="12674" y="12931"/>
                  </a:lnTo>
                  <a:lnTo>
                    <a:pt x="11475" y="12546"/>
                  </a:lnTo>
                  <a:lnTo>
                    <a:pt x="10319" y="12160"/>
                  </a:lnTo>
                  <a:lnTo>
                    <a:pt x="9249" y="11818"/>
                  </a:lnTo>
                  <a:lnTo>
                    <a:pt x="8307" y="11432"/>
                  </a:lnTo>
                  <a:lnTo>
                    <a:pt x="7879" y="11218"/>
                  </a:lnTo>
                  <a:lnTo>
                    <a:pt x="7494" y="11004"/>
                  </a:lnTo>
                  <a:lnTo>
                    <a:pt x="7151" y="10747"/>
                  </a:lnTo>
                  <a:lnTo>
                    <a:pt x="6894" y="10448"/>
                  </a:lnTo>
                  <a:lnTo>
                    <a:pt x="6637" y="10148"/>
                  </a:lnTo>
                  <a:lnTo>
                    <a:pt x="6466" y="9763"/>
                  </a:lnTo>
                  <a:lnTo>
                    <a:pt x="6380" y="9377"/>
                  </a:lnTo>
                  <a:lnTo>
                    <a:pt x="6338" y="8949"/>
                  </a:lnTo>
                  <a:lnTo>
                    <a:pt x="6338" y="8478"/>
                  </a:lnTo>
                  <a:lnTo>
                    <a:pt x="6423" y="8007"/>
                  </a:lnTo>
                  <a:lnTo>
                    <a:pt x="6509" y="7622"/>
                  </a:lnTo>
                  <a:lnTo>
                    <a:pt x="6637" y="7279"/>
                  </a:lnTo>
                  <a:lnTo>
                    <a:pt x="6808" y="6937"/>
                  </a:lnTo>
                  <a:lnTo>
                    <a:pt x="6980" y="6637"/>
                  </a:lnTo>
                  <a:lnTo>
                    <a:pt x="7237" y="6380"/>
                  </a:lnTo>
                  <a:lnTo>
                    <a:pt x="7451" y="6166"/>
                  </a:lnTo>
                  <a:lnTo>
                    <a:pt x="7750" y="5995"/>
                  </a:lnTo>
                  <a:lnTo>
                    <a:pt x="8007" y="5824"/>
                  </a:lnTo>
                  <a:lnTo>
                    <a:pt x="8350" y="5695"/>
                  </a:lnTo>
                  <a:lnTo>
                    <a:pt x="8650" y="5567"/>
                  </a:lnTo>
                  <a:lnTo>
                    <a:pt x="8992" y="5524"/>
                  </a:lnTo>
                  <a:lnTo>
                    <a:pt x="9335" y="5438"/>
                  </a:lnTo>
                  <a:lnTo>
                    <a:pt x="10062" y="5395"/>
                  </a:lnTo>
                  <a:lnTo>
                    <a:pt x="10362" y="5438"/>
                  </a:lnTo>
                  <a:lnTo>
                    <a:pt x="10662" y="5481"/>
                  </a:lnTo>
                  <a:lnTo>
                    <a:pt x="11304" y="5610"/>
                  </a:lnTo>
                  <a:lnTo>
                    <a:pt x="11946" y="5866"/>
                  </a:lnTo>
                  <a:lnTo>
                    <a:pt x="12631" y="6166"/>
                  </a:lnTo>
                  <a:lnTo>
                    <a:pt x="13274" y="6594"/>
                  </a:lnTo>
                  <a:lnTo>
                    <a:pt x="13916" y="7022"/>
                  </a:lnTo>
                  <a:lnTo>
                    <a:pt x="14515" y="7536"/>
                  </a:lnTo>
                  <a:lnTo>
                    <a:pt x="15029" y="8050"/>
                  </a:lnTo>
                  <a:lnTo>
                    <a:pt x="18497" y="3983"/>
                  </a:lnTo>
                  <a:lnTo>
                    <a:pt x="18155" y="3512"/>
                  </a:lnTo>
                  <a:lnTo>
                    <a:pt x="17769" y="3126"/>
                  </a:lnTo>
                  <a:lnTo>
                    <a:pt x="17384" y="2741"/>
                  </a:lnTo>
                  <a:lnTo>
                    <a:pt x="16913" y="2356"/>
                  </a:lnTo>
                  <a:lnTo>
                    <a:pt x="16442" y="2013"/>
                  </a:lnTo>
                  <a:lnTo>
                    <a:pt x="15928" y="1671"/>
                  </a:lnTo>
                  <a:lnTo>
                    <a:pt x="15414" y="1371"/>
                  </a:lnTo>
                  <a:lnTo>
                    <a:pt x="14901" y="1114"/>
                  </a:lnTo>
                  <a:lnTo>
                    <a:pt x="14344" y="857"/>
                  </a:lnTo>
                  <a:lnTo>
                    <a:pt x="13787" y="643"/>
                  </a:lnTo>
                  <a:lnTo>
                    <a:pt x="13188" y="472"/>
                  </a:lnTo>
                  <a:lnTo>
                    <a:pt x="12631" y="300"/>
                  </a:lnTo>
                  <a:lnTo>
                    <a:pt x="12075" y="172"/>
                  </a:lnTo>
                  <a:lnTo>
                    <a:pt x="11518" y="86"/>
                  </a:lnTo>
                  <a:lnTo>
                    <a:pt x="10919" y="44"/>
                  </a:lnTo>
                  <a:lnTo>
                    <a:pt x="10405" y="1"/>
                  </a:lnTo>
                  <a:close/>
                </a:path>
              </a:pathLst>
            </a:custGeom>
            <a:solidFill>
              <a:srgbClr val="F9F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6566225" y="2861750"/>
              <a:ext cx="280475" cy="706475"/>
            </a:xfrm>
            <a:custGeom>
              <a:rect b="b" l="l" r="r" t="t"/>
              <a:pathLst>
                <a:path extrusionOk="0" h="28259" w="11219">
                  <a:moveTo>
                    <a:pt x="5353" y="1"/>
                  </a:moveTo>
                  <a:lnTo>
                    <a:pt x="1" y="2398"/>
                  </a:lnTo>
                  <a:lnTo>
                    <a:pt x="1" y="21066"/>
                  </a:lnTo>
                  <a:lnTo>
                    <a:pt x="1" y="21965"/>
                  </a:lnTo>
                  <a:lnTo>
                    <a:pt x="129" y="22778"/>
                  </a:lnTo>
                  <a:lnTo>
                    <a:pt x="300" y="23506"/>
                  </a:lnTo>
                  <a:lnTo>
                    <a:pt x="557" y="24234"/>
                  </a:lnTo>
                  <a:lnTo>
                    <a:pt x="900" y="24876"/>
                  </a:lnTo>
                  <a:lnTo>
                    <a:pt x="1242" y="25476"/>
                  </a:lnTo>
                  <a:lnTo>
                    <a:pt x="1713" y="25990"/>
                  </a:lnTo>
                  <a:lnTo>
                    <a:pt x="2184" y="26461"/>
                  </a:lnTo>
                  <a:lnTo>
                    <a:pt x="2741" y="26889"/>
                  </a:lnTo>
                  <a:lnTo>
                    <a:pt x="3340" y="27274"/>
                  </a:lnTo>
                  <a:lnTo>
                    <a:pt x="3983" y="27574"/>
                  </a:lnTo>
                  <a:lnTo>
                    <a:pt x="4668" y="27831"/>
                  </a:lnTo>
                  <a:lnTo>
                    <a:pt x="5395" y="28002"/>
                  </a:lnTo>
                  <a:lnTo>
                    <a:pt x="6166" y="28173"/>
                  </a:lnTo>
                  <a:lnTo>
                    <a:pt x="6980" y="28259"/>
                  </a:lnTo>
                  <a:lnTo>
                    <a:pt x="7793" y="28259"/>
                  </a:lnTo>
                  <a:lnTo>
                    <a:pt x="8906" y="28216"/>
                  </a:lnTo>
                  <a:lnTo>
                    <a:pt x="9463" y="28173"/>
                  </a:lnTo>
                  <a:lnTo>
                    <a:pt x="9934" y="28087"/>
                  </a:lnTo>
                  <a:lnTo>
                    <a:pt x="11218" y="23292"/>
                  </a:lnTo>
                  <a:lnTo>
                    <a:pt x="10276" y="23335"/>
                  </a:lnTo>
                  <a:lnTo>
                    <a:pt x="9377" y="23378"/>
                  </a:lnTo>
                  <a:lnTo>
                    <a:pt x="8821" y="23335"/>
                  </a:lnTo>
                  <a:lnTo>
                    <a:pt x="8307" y="23292"/>
                  </a:lnTo>
                  <a:lnTo>
                    <a:pt x="7836" y="23207"/>
                  </a:lnTo>
                  <a:lnTo>
                    <a:pt x="7408" y="23121"/>
                  </a:lnTo>
                  <a:lnTo>
                    <a:pt x="7065" y="22992"/>
                  </a:lnTo>
                  <a:lnTo>
                    <a:pt x="6723" y="22821"/>
                  </a:lnTo>
                  <a:lnTo>
                    <a:pt x="6423" y="22650"/>
                  </a:lnTo>
                  <a:lnTo>
                    <a:pt x="6166" y="22436"/>
                  </a:lnTo>
                  <a:lnTo>
                    <a:pt x="5952" y="22179"/>
                  </a:lnTo>
                  <a:lnTo>
                    <a:pt x="5781" y="21922"/>
                  </a:lnTo>
                  <a:lnTo>
                    <a:pt x="5652" y="21665"/>
                  </a:lnTo>
                  <a:lnTo>
                    <a:pt x="5524" y="21366"/>
                  </a:lnTo>
                  <a:lnTo>
                    <a:pt x="5438" y="21023"/>
                  </a:lnTo>
                  <a:lnTo>
                    <a:pt x="5395" y="20680"/>
                  </a:lnTo>
                  <a:lnTo>
                    <a:pt x="5353" y="19953"/>
                  </a:lnTo>
                  <a:lnTo>
                    <a:pt x="5353" y="10747"/>
                  </a:lnTo>
                  <a:lnTo>
                    <a:pt x="10191" y="10747"/>
                  </a:lnTo>
                  <a:lnTo>
                    <a:pt x="10191" y="6123"/>
                  </a:lnTo>
                  <a:lnTo>
                    <a:pt x="5353" y="6123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rgbClr val="F9F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4079725" y="2808250"/>
              <a:ext cx="564125" cy="759975"/>
            </a:xfrm>
            <a:custGeom>
              <a:rect b="b" l="l" r="r" t="t"/>
              <a:pathLst>
                <a:path extrusionOk="0" h="30399" w="22565">
                  <a:moveTo>
                    <a:pt x="12117" y="13059"/>
                  </a:moveTo>
                  <a:lnTo>
                    <a:pt x="12717" y="13187"/>
                  </a:lnTo>
                  <a:lnTo>
                    <a:pt x="13273" y="13316"/>
                  </a:lnTo>
                  <a:lnTo>
                    <a:pt x="13830" y="13530"/>
                  </a:lnTo>
                  <a:lnTo>
                    <a:pt x="14386" y="13786"/>
                  </a:lnTo>
                  <a:lnTo>
                    <a:pt x="14857" y="14086"/>
                  </a:lnTo>
                  <a:lnTo>
                    <a:pt x="15328" y="14429"/>
                  </a:lnTo>
                  <a:lnTo>
                    <a:pt x="15757" y="14814"/>
                  </a:lnTo>
                  <a:lnTo>
                    <a:pt x="16142" y="15242"/>
                  </a:lnTo>
                  <a:lnTo>
                    <a:pt x="16484" y="15713"/>
                  </a:lnTo>
                  <a:lnTo>
                    <a:pt x="16784" y="16184"/>
                  </a:lnTo>
                  <a:lnTo>
                    <a:pt x="17041" y="16698"/>
                  </a:lnTo>
                  <a:lnTo>
                    <a:pt x="17255" y="17255"/>
                  </a:lnTo>
                  <a:lnTo>
                    <a:pt x="17384" y="17854"/>
                  </a:lnTo>
                  <a:lnTo>
                    <a:pt x="17469" y="18453"/>
                  </a:lnTo>
                  <a:lnTo>
                    <a:pt x="17512" y="19053"/>
                  </a:lnTo>
                  <a:lnTo>
                    <a:pt x="17469" y="19695"/>
                  </a:lnTo>
                  <a:lnTo>
                    <a:pt x="17384" y="20252"/>
                  </a:lnTo>
                  <a:lnTo>
                    <a:pt x="17255" y="20851"/>
                  </a:lnTo>
                  <a:lnTo>
                    <a:pt x="17041" y="21408"/>
                  </a:lnTo>
                  <a:lnTo>
                    <a:pt x="16784" y="21921"/>
                  </a:lnTo>
                  <a:lnTo>
                    <a:pt x="16484" y="22435"/>
                  </a:lnTo>
                  <a:lnTo>
                    <a:pt x="16142" y="22906"/>
                  </a:lnTo>
                  <a:lnTo>
                    <a:pt x="15757" y="23291"/>
                  </a:lnTo>
                  <a:lnTo>
                    <a:pt x="15328" y="23720"/>
                  </a:lnTo>
                  <a:lnTo>
                    <a:pt x="14857" y="24062"/>
                  </a:lnTo>
                  <a:lnTo>
                    <a:pt x="14386" y="24362"/>
                  </a:lnTo>
                  <a:lnTo>
                    <a:pt x="13830" y="24619"/>
                  </a:lnTo>
                  <a:lnTo>
                    <a:pt x="13273" y="24790"/>
                  </a:lnTo>
                  <a:lnTo>
                    <a:pt x="12717" y="24961"/>
                  </a:lnTo>
                  <a:lnTo>
                    <a:pt x="12117" y="25047"/>
                  </a:lnTo>
                  <a:lnTo>
                    <a:pt x="11518" y="25090"/>
                  </a:lnTo>
                  <a:lnTo>
                    <a:pt x="10876" y="25047"/>
                  </a:lnTo>
                  <a:lnTo>
                    <a:pt x="10276" y="24961"/>
                  </a:lnTo>
                  <a:lnTo>
                    <a:pt x="9720" y="24790"/>
                  </a:lnTo>
                  <a:lnTo>
                    <a:pt x="9163" y="24619"/>
                  </a:lnTo>
                  <a:lnTo>
                    <a:pt x="8649" y="24362"/>
                  </a:lnTo>
                  <a:lnTo>
                    <a:pt x="8135" y="24062"/>
                  </a:lnTo>
                  <a:lnTo>
                    <a:pt x="7664" y="23720"/>
                  </a:lnTo>
                  <a:lnTo>
                    <a:pt x="7236" y="23291"/>
                  </a:lnTo>
                  <a:lnTo>
                    <a:pt x="6851" y="22906"/>
                  </a:lnTo>
                  <a:lnTo>
                    <a:pt x="6508" y="22435"/>
                  </a:lnTo>
                  <a:lnTo>
                    <a:pt x="6209" y="21921"/>
                  </a:lnTo>
                  <a:lnTo>
                    <a:pt x="5952" y="21408"/>
                  </a:lnTo>
                  <a:lnTo>
                    <a:pt x="5781" y="20851"/>
                  </a:lnTo>
                  <a:lnTo>
                    <a:pt x="5609" y="20252"/>
                  </a:lnTo>
                  <a:lnTo>
                    <a:pt x="5524" y="19695"/>
                  </a:lnTo>
                  <a:lnTo>
                    <a:pt x="5481" y="19053"/>
                  </a:lnTo>
                  <a:lnTo>
                    <a:pt x="5524" y="18453"/>
                  </a:lnTo>
                  <a:lnTo>
                    <a:pt x="5609" y="17854"/>
                  </a:lnTo>
                  <a:lnTo>
                    <a:pt x="5781" y="17255"/>
                  </a:lnTo>
                  <a:lnTo>
                    <a:pt x="5952" y="16698"/>
                  </a:lnTo>
                  <a:lnTo>
                    <a:pt x="6209" y="16184"/>
                  </a:lnTo>
                  <a:lnTo>
                    <a:pt x="6508" y="15713"/>
                  </a:lnTo>
                  <a:lnTo>
                    <a:pt x="6851" y="15242"/>
                  </a:lnTo>
                  <a:lnTo>
                    <a:pt x="7236" y="14814"/>
                  </a:lnTo>
                  <a:lnTo>
                    <a:pt x="7664" y="14429"/>
                  </a:lnTo>
                  <a:lnTo>
                    <a:pt x="8135" y="14086"/>
                  </a:lnTo>
                  <a:lnTo>
                    <a:pt x="8649" y="13786"/>
                  </a:lnTo>
                  <a:lnTo>
                    <a:pt x="9163" y="13530"/>
                  </a:lnTo>
                  <a:lnTo>
                    <a:pt x="9720" y="13316"/>
                  </a:lnTo>
                  <a:lnTo>
                    <a:pt x="10276" y="13187"/>
                  </a:lnTo>
                  <a:lnTo>
                    <a:pt x="10876" y="13059"/>
                  </a:lnTo>
                  <a:close/>
                  <a:moveTo>
                    <a:pt x="0" y="0"/>
                  </a:moveTo>
                  <a:lnTo>
                    <a:pt x="0" y="18667"/>
                  </a:lnTo>
                  <a:lnTo>
                    <a:pt x="43" y="19310"/>
                  </a:lnTo>
                  <a:lnTo>
                    <a:pt x="86" y="19952"/>
                  </a:lnTo>
                  <a:lnTo>
                    <a:pt x="129" y="20551"/>
                  </a:lnTo>
                  <a:lnTo>
                    <a:pt x="257" y="21151"/>
                  </a:lnTo>
                  <a:lnTo>
                    <a:pt x="386" y="21750"/>
                  </a:lnTo>
                  <a:lnTo>
                    <a:pt x="514" y="22350"/>
                  </a:lnTo>
                  <a:lnTo>
                    <a:pt x="686" y="22906"/>
                  </a:lnTo>
                  <a:lnTo>
                    <a:pt x="900" y="23420"/>
                  </a:lnTo>
                  <a:lnTo>
                    <a:pt x="1114" y="23976"/>
                  </a:lnTo>
                  <a:lnTo>
                    <a:pt x="1371" y="24490"/>
                  </a:lnTo>
                  <a:lnTo>
                    <a:pt x="1627" y="24961"/>
                  </a:lnTo>
                  <a:lnTo>
                    <a:pt x="1927" y="25432"/>
                  </a:lnTo>
                  <a:lnTo>
                    <a:pt x="2227" y="25903"/>
                  </a:lnTo>
                  <a:lnTo>
                    <a:pt x="2527" y="26331"/>
                  </a:lnTo>
                  <a:lnTo>
                    <a:pt x="2869" y="26759"/>
                  </a:lnTo>
                  <a:lnTo>
                    <a:pt x="3254" y="27145"/>
                  </a:lnTo>
                  <a:lnTo>
                    <a:pt x="3640" y="27530"/>
                  </a:lnTo>
                  <a:lnTo>
                    <a:pt x="4025" y="27873"/>
                  </a:lnTo>
                  <a:lnTo>
                    <a:pt x="4410" y="28215"/>
                  </a:lnTo>
                  <a:lnTo>
                    <a:pt x="4839" y="28515"/>
                  </a:lnTo>
                  <a:lnTo>
                    <a:pt x="5267" y="28815"/>
                  </a:lnTo>
                  <a:lnTo>
                    <a:pt x="5738" y="29071"/>
                  </a:lnTo>
                  <a:lnTo>
                    <a:pt x="6209" y="29328"/>
                  </a:lnTo>
                  <a:lnTo>
                    <a:pt x="6680" y="29542"/>
                  </a:lnTo>
                  <a:lnTo>
                    <a:pt x="7151" y="29757"/>
                  </a:lnTo>
                  <a:lnTo>
                    <a:pt x="7622" y="29928"/>
                  </a:lnTo>
                  <a:lnTo>
                    <a:pt x="8135" y="30056"/>
                  </a:lnTo>
                  <a:lnTo>
                    <a:pt x="8649" y="30185"/>
                  </a:lnTo>
                  <a:lnTo>
                    <a:pt x="9163" y="30270"/>
                  </a:lnTo>
                  <a:lnTo>
                    <a:pt x="9677" y="30356"/>
                  </a:lnTo>
                  <a:lnTo>
                    <a:pt x="10191" y="30399"/>
                  </a:lnTo>
                  <a:lnTo>
                    <a:pt x="11304" y="30399"/>
                  </a:lnTo>
                  <a:lnTo>
                    <a:pt x="11903" y="30356"/>
                  </a:lnTo>
                  <a:lnTo>
                    <a:pt x="12460" y="30270"/>
                  </a:lnTo>
                  <a:lnTo>
                    <a:pt x="13059" y="30185"/>
                  </a:lnTo>
                  <a:lnTo>
                    <a:pt x="13616" y="30056"/>
                  </a:lnTo>
                  <a:lnTo>
                    <a:pt x="14172" y="29928"/>
                  </a:lnTo>
                  <a:lnTo>
                    <a:pt x="14686" y="29757"/>
                  </a:lnTo>
                  <a:lnTo>
                    <a:pt x="15243" y="29542"/>
                  </a:lnTo>
                  <a:lnTo>
                    <a:pt x="15757" y="29328"/>
                  </a:lnTo>
                  <a:lnTo>
                    <a:pt x="16270" y="29071"/>
                  </a:lnTo>
                  <a:lnTo>
                    <a:pt x="16741" y="28815"/>
                  </a:lnTo>
                  <a:lnTo>
                    <a:pt x="17255" y="28515"/>
                  </a:lnTo>
                  <a:lnTo>
                    <a:pt x="17683" y="28215"/>
                  </a:lnTo>
                  <a:lnTo>
                    <a:pt x="18154" y="27873"/>
                  </a:lnTo>
                  <a:lnTo>
                    <a:pt x="18582" y="27530"/>
                  </a:lnTo>
                  <a:lnTo>
                    <a:pt x="19011" y="27145"/>
                  </a:lnTo>
                  <a:lnTo>
                    <a:pt x="19396" y="26759"/>
                  </a:lnTo>
                  <a:lnTo>
                    <a:pt x="19781" y="26374"/>
                  </a:lnTo>
                  <a:lnTo>
                    <a:pt x="20124" y="25946"/>
                  </a:lnTo>
                  <a:lnTo>
                    <a:pt x="20466" y="25475"/>
                  </a:lnTo>
                  <a:lnTo>
                    <a:pt x="20766" y="25004"/>
                  </a:lnTo>
                  <a:lnTo>
                    <a:pt x="21066" y="24533"/>
                  </a:lnTo>
                  <a:lnTo>
                    <a:pt x="21365" y="24062"/>
                  </a:lnTo>
                  <a:lnTo>
                    <a:pt x="21579" y="23548"/>
                  </a:lnTo>
                  <a:lnTo>
                    <a:pt x="21794" y="23035"/>
                  </a:lnTo>
                  <a:lnTo>
                    <a:pt x="22008" y="22478"/>
                  </a:lnTo>
                  <a:lnTo>
                    <a:pt x="22179" y="21921"/>
                  </a:lnTo>
                  <a:lnTo>
                    <a:pt x="22307" y="21365"/>
                  </a:lnTo>
                  <a:lnTo>
                    <a:pt x="22393" y="20808"/>
                  </a:lnTo>
                  <a:lnTo>
                    <a:pt x="22479" y="20209"/>
                  </a:lnTo>
                  <a:lnTo>
                    <a:pt x="22521" y="19609"/>
                  </a:lnTo>
                  <a:lnTo>
                    <a:pt x="22564" y="19010"/>
                  </a:lnTo>
                  <a:lnTo>
                    <a:pt x="22521" y="18411"/>
                  </a:lnTo>
                  <a:lnTo>
                    <a:pt x="22479" y="17811"/>
                  </a:lnTo>
                  <a:lnTo>
                    <a:pt x="22436" y="17212"/>
                  </a:lnTo>
                  <a:lnTo>
                    <a:pt x="22307" y="16655"/>
                  </a:lnTo>
                  <a:lnTo>
                    <a:pt x="22179" y="16098"/>
                  </a:lnTo>
                  <a:lnTo>
                    <a:pt x="22050" y="15542"/>
                  </a:lnTo>
                  <a:lnTo>
                    <a:pt x="21879" y="14985"/>
                  </a:lnTo>
                  <a:lnTo>
                    <a:pt x="21665" y="14472"/>
                  </a:lnTo>
                  <a:lnTo>
                    <a:pt x="21451" y="13958"/>
                  </a:lnTo>
                  <a:lnTo>
                    <a:pt x="21194" y="13487"/>
                  </a:lnTo>
                  <a:lnTo>
                    <a:pt x="20937" y="13016"/>
                  </a:lnTo>
                  <a:lnTo>
                    <a:pt x="20638" y="12545"/>
                  </a:lnTo>
                  <a:lnTo>
                    <a:pt x="20295" y="12074"/>
                  </a:lnTo>
                  <a:lnTo>
                    <a:pt x="19995" y="11646"/>
                  </a:lnTo>
                  <a:lnTo>
                    <a:pt x="19653" y="11260"/>
                  </a:lnTo>
                  <a:lnTo>
                    <a:pt x="19267" y="10875"/>
                  </a:lnTo>
                  <a:lnTo>
                    <a:pt x="18454" y="10147"/>
                  </a:lnTo>
                  <a:lnTo>
                    <a:pt x="17640" y="9505"/>
                  </a:lnTo>
                  <a:lnTo>
                    <a:pt x="17169" y="9205"/>
                  </a:lnTo>
                  <a:lnTo>
                    <a:pt x="16698" y="8906"/>
                  </a:lnTo>
                  <a:lnTo>
                    <a:pt x="16228" y="8691"/>
                  </a:lnTo>
                  <a:lnTo>
                    <a:pt x="15757" y="8435"/>
                  </a:lnTo>
                  <a:lnTo>
                    <a:pt x="15243" y="8263"/>
                  </a:lnTo>
                  <a:lnTo>
                    <a:pt x="14772" y="8092"/>
                  </a:lnTo>
                  <a:lnTo>
                    <a:pt x="14215" y="7921"/>
                  </a:lnTo>
                  <a:lnTo>
                    <a:pt x="13701" y="7792"/>
                  </a:lnTo>
                  <a:lnTo>
                    <a:pt x="13188" y="7707"/>
                  </a:lnTo>
                  <a:lnTo>
                    <a:pt x="12631" y="7621"/>
                  </a:lnTo>
                  <a:lnTo>
                    <a:pt x="12074" y="7578"/>
                  </a:lnTo>
                  <a:lnTo>
                    <a:pt x="11518" y="7578"/>
                  </a:lnTo>
                  <a:lnTo>
                    <a:pt x="10576" y="7621"/>
                  </a:lnTo>
                  <a:lnTo>
                    <a:pt x="9720" y="7707"/>
                  </a:lnTo>
                  <a:lnTo>
                    <a:pt x="8863" y="7921"/>
                  </a:lnTo>
                  <a:lnTo>
                    <a:pt x="8093" y="8178"/>
                  </a:lnTo>
                  <a:lnTo>
                    <a:pt x="7365" y="8520"/>
                  </a:lnTo>
                  <a:lnTo>
                    <a:pt x="6680" y="8948"/>
                  </a:lnTo>
                  <a:lnTo>
                    <a:pt x="5995" y="9462"/>
                  </a:lnTo>
                  <a:lnTo>
                    <a:pt x="5310" y="1006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rgbClr val="F9F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244300" y="2991275"/>
              <a:ext cx="563050" cy="758925"/>
            </a:xfrm>
            <a:custGeom>
              <a:rect b="b" l="l" r="r" t="t"/>
              <a:pathLst>
                <a:path extrusionOk="0" h="30357" w="22522">
                  <a:moveTo>
                    <a:pt x="11475" y="5309"/>
                  </a:moveTo>
                  <a:lnTo>
                    <a:pt x="12075" y="5352"/>
                  </a:lnTo>
                  <a:lnTo>
                    <a:pt x="12674" y="5438"/>
                  </a:lnTo>
                  <a:lnTo>
                    <a:pt x="13273" y="5609"/>
                  </a:lnTo>
                  <a:lnTo>
                    <a:pt x="13830" y="5780"/>
                  </a:lnTo>
                  <a:lnTo>
                    <a:pt x="14344" y="6037"/>
                  </a:lnTo>
                  <a:lnTo>
                    <a:pt x="14858" y="6337"/>
                  </a:lnTo>
                  <a:lnTo>
                    <a:pt x="15286" y="6680"/>
                  </a:lnTo>
                  <a:lnTo>
                    <a:pt x="15714" y="7065"/>
                  </a:lnTo>
                  <a:lnTo>
                    <a:pt x="16099" y="7493"/>
                  </a:lnTo>
                  <a:lnTo>
                    <a:pt x="16485" y="7964"/>
                  </a:lnTo>
                  <a:lnTo>
                    <a:pt x="16784" y="8478"/>
                  </a:lnTo>
                  <a:lnTo>
                    <a:pt x="16998" y="8992"/>
                  </a:lnTo>
                  <a:lnTo>
                    <a:pt x="17212" y="9548"/>
                  </a:lnTo>
                  <a:lnTo>
                    <a:pt x="17384" y="10105"/>
                  </a:lnTo>
                  <a:lnTo>
                    <a:pt x="17469" y="10704"/>
                  </a:lnTo>
                  <a:lnTo>
                    <a:pt x="17512" y="11346"/>
                  </a:lnTo>
                  <a:lnTo>
                    <a:pt x="17469" y="11946"/>
                  </a:lnTo>
                  <a:lnTo>
                    <a:pt x="17384" y="12545"/>
                  </a:lnTo>
                  <a:lnTo>
                    <a:pt x="17212" y="13102"/>
                  </a:lnTo>
                  <a:lnTo>
                    <a:pt x="16998" y="13658"/>
                  </a:lnTo>
                  <a:lnTo>
                    <a:pt x="16784" y="14215"/>
                  </a:lnTo>
                  <a:lnTo>
                    <a:pt x="16485" y="14686"/>
                  </a:lnTo>
                  <a:lnTo>
                    <a:pt x="16099" y="15157"/>
                  </a:lnTo>
                  <a:lnTo>
                    <a:pt x="15714" y="15585"/>
                  </a:lnTo>
                  <a:lnTo>
                    <a:pt x="15286" y="15970"/>
                  </a:lnTo>
                  <a:lnTo>
                    <a:pt x="14858" y="16313"/>
                  </a:lnTo>
                  <a:lnTo>
                    <a:pt x="14344" y="16613"/>
                  </a:lnTo>
                  <a:lnTo>
                    <a:pt x="13830" y="16870"/>
                  </a:lnTo>
                  <a:lnTo>
                    <a:pt x="13273" y="17084"/>
                  </a:lnTo>
                  <a:lnTo>
                    <a:pt x="12674" y="17212"/>
                  </a:lnTo>
                  <a:lnTo>
                    <a:pt x="12075" y="17298"/>
                  </a:lnTo>
                  <a:lnTo>
                    <a:pt x="11475" y="17341"/>
                  </a:lnTo>
                  <a:lnTo>
                    <a:pt x="10876" y="17298"/>
                  </a:lnTo>
                  <a:lnTo>
                    <a:pt x="10276" y="17212"/>
                  </a:lnTo>
                  <a:lnTo>
                    <a:pt x="9677" y="17084"/>
                  </a:lnTo>
                  <a:lnTo>
                    <a:pt x="9120" y="16870"/>
                  </a:lnTo>
                  <a:lnTo>
                    <a:pt x="8607" y="16613"/>
                  </a:lnTo>
                  <a:lnTo>
                    <a:pt x="8136" y="16313"/>
                  </a:lnTo>
                  <a:lnTo>
                    <a:pt x="7665" y="15970"/>
                  </a:lnTo>
                  <a:lnTo>
                    <a:pt x="7236" y="15585"/>
                  </a:lnTo>
                  <a:lnTo>
                    <a:pt x="6851" y="15157"/>
                  </a:lnTo>
                  <a:lnTo>
                    <a:pt x="6509" y="14686"/>
                  </a:lnTo>
                  <a:lnTo>
                    <a:pt x="6209" y="14215"/>
                  </a:lnTo>
                  <a:lnTo>
                    <a:pt x="5952" y="13658"/>
                  </a:lnTo>
                  <a:lnTo>
                    <a:pt x="5738" y="13102"/>
                  </a:lnTo>
                  <a:lnTo>
                    <a:pt x="5567" y="12545"/>
                  </a:lnTo>
                  <a:lnTo>
                    <a:pt x="5481" y="11946"/>
                  </a:lnTo>
                  <a:lnTo>
                    <a:pt x="5481" y="11346"/>
                  </a:lnTo>
                  <a:lnTo>
                    <a:pt x="5481" y="10704"/>
                  </a:lnTo>
                  <a:lnTo>
                    <a:pt x="5567" y="10105"/>
                  </a:lnTo>
                  <a:lnTo>
                    <a:pt x="5738" y="9548"/>
                  </a:lnTo>
                  <a:lnTo>
                    <a:pt x="5952" y="8992"/>
                  </a:lnTo>
                  <a:lnTo>
                    <a:pt x="6209" y="8478"/>
                  </a:lnTo>
                  <a:lnTo>
                    <a:pt x="6509" y="7964"/>
                  </a:lnTo>
                  <a:lnTo>
                    <a:pt x="6851" y="7493"/>
                  </a:lnTo>
                  <a:lnTo>
                    <a:pt x="7236" y="7065"/>
                  </a:lnTo>
                  <a:lnTo>
                    <a:pt x="7665" y="6680"/>
                  </a:lnTo>
                  <a:lnTo>
                    <a:pt x="8136" y="6337"/>
                  </a:lnTo>
                  <a:lnTo>
                    <a:pt x="8607" y="6037"/>
                  </a:lnTo>
                  <a:lnTo>
                    <a:pt x="9120" y="5780"/>
                  </a:lnTo>
                  <a:lnTo>
                    <a:pt x="9677" y="5609"/>
                  </a:lnTo>
                  <a:lnTo>
                    <a:pt x="10276" y="5438"/>
                  </a:lnTo>
                  <a:lnTo>
                    <a:pt x="10876" y="5352"/>
                  </a:lnTo>
                  <a:lnTo>
                    <a:pt x="11475" y="5309"/>
                  </a:lnTo>
                  <a:close/>
                  <a:moveTo>
                    <a:pt x="10191" y="0"/>
                  </a:moveTo>
                  <a:lnTo>
                    <a:pt x="9634" y="43"/>
                  </a:lnTo>
                  <a:lnTo>
                    <a:pt x="9120" y="86"/>
                  </a:lnTo>
                  <a:lnTo>
                    <a:pt x="8607" y="214"/>
                  </a:lnTo>
                  <a:lnTo>
                    <a:pt x="8093" y="343"/>
                  </a:lnTo>
                  <a:lnTo>
                    <a:pt x="7622" y="471"/>
                  </a:lnTo>
                  <a:lnTo>
                    <a:pt x="7108" y="643"/>
                  </a:lnTo>
                  <a:lnTo>
                    <a:pt x="6637" y="857"/>
                  </a:lnTo>
                  <a:lnTo>
                    <a:pt x="6166" y="1071"/>
                  </a:lnTo>
                  <a:lnTo>
                    <a:pt x="5695" y="1285"/>
                  </a:lnTo>
                  <a:lnTo>
                    <a:pt x="5267" y="1585"/>
                  </a:lnTo>
                  <a:lnTo>
                    <a:pt x="4839" y="1841"/>
                  </a:lnTo>
                  <a:lnTo>
                    <a:pt x="4411" y="2184"/>
                  </a:lnTo>
                  <a:lnTo>
                    <a:pt x="3982" y="2526"/>
                  </a:lnTo>
                  <a:lnTo>
                    <a:pt x="3597" y="2869"/>
                  </a:lnTo>
                  <a:lnTo>
                    <a:pt x="3212" y="3254"/>
                  </a:lnTo>
                  <a:lnTo>
                    <a:pt x="2869" y="3640"/>
                  </a:lnTo>
                  <a:lnTo>
                    <a:pt x="2527" y="4068"/>
                  </a:lnTo>
                  <a:lnTo>
                    <a:pt x="2184" y="4496"/>
                  </a:lnTo>
                  <a:lnTo>
                    <a:pt x="1885" y="4967"/>
                  </a:lnTo>
                  <a:lnTo>
                    <a:pt x="1585" y="5438"/>
                  </a:lnTo>
                  <a:lnTo>
                    <a:pt x="1328" y="5909"/>
                  </a:lnTo>
                  <a:lnTo>
                    <a:pt x="1071" y="6423"/>
                  </a:lnTo>
                  <a:lnTo>
                    <a:pt x="857" y="6936"/>
                  </a:lnTo>
                  <a:lnTo>
                    <a:pt x="686" y="7493"/>
                  </a:lnTo>
                  <a:lnTo>
                    <a:pt x="472" y="8050"/>
                  </a:lnTo>
                  <a:lnTo>
                    <a:pt x="343" y="8649"/>
                  </a:lnTo>
                  <a:lnTo>
                    <a:pt x="215" y="9248"/>
                  </a:lnTo>
                  <a:lnTo>
                    <a:pt x="129" y="9848"/>
                  </a:lnTo>
                  <a:lnTo>
                    <a:pt x="43" y="10447"/>
                  </a:lnTo>
                  <a:lnTo>
                    <a:pt x="1" y="11090"/>
                  </a:lnTo>
                  <a:lnTo>
                    <a:pt x="1" y="11732"/>
                  </a:lnTo>
                  <a:lnTo>
                    <a:pt x="1" y="30356"/>
                  </a:lnTo>
                  <a:lnTo>
                    <a:pt x="5310" y="30356"/>
                  </a:lnTo>
                  <a:lnTo>
                    <a:pt x="5310" y="20338"/>
                  </a:lnTo>
                  <a:lnTo>
                    <a:pt x="5952" y="20937"/>
                  </a:lnTo>
                  <a:lnTo>
                    <a:pt x="6637" y="21451"/>
                  </a:lnTo>
                  <a:lnTo>
                    <a:pt x="7365" y="21879"/>
                  </a:lnTo>
                  <a:lnTo>
                    <a:pt x="8093" y="22221"/>
                  </a:lnTo>
                  <a:lnTo>
                    <a:pt x="8863" y="22478"/>
                  </a:lnTo>
                  <a:lnTo>
                    <a:pt x="9677" y="22650"/>
                  </a:lnTo>
                  <a:lnTo>
                    <a:pt x="10576" y="22778"/>
                  </a:lnTo>
                  <a:lnTo>
                    <a:pt x="11518" y="22821"/>
                  </a:lnTo>
                  <a:lnTo>
                    <a:pt x="12075" y="22821"/>
                  </a:lnTo>
                  <a:lnTo>
                    <a:pt x="12588" y="22778"/>
                  </a:lnTo>
                  <a:lnTo>
                    <a:pt x="13145" y="22692"/>
                  </a:lnTo>
                  <a:lnTo>
                    <a:pt x="13702" y="22607"/>
                  </a:lnTo>
                  <a:lnTo>
                    <a:pt x="14215" y="22478"/>
                  </a:lnTo>
                  <a:lnTo>
                    <a:pt x="14729" y="22307"/>
                  </a:lnTo>
                  <a:lnTo>
                    <a:pt x="15243" y="22136"/>
                  </a:lnTo>
                  <a:lnTo>
                    <a:pt x="15714" y="21922"/>
                  </a:lnTo>
                  <a:lnTo>
                    <a:pt x="16228" y="21708"/>
                  </a:lnTo>
                  <a:lnTo>
                    <a:pt x="16699" y="21451"/>
                  </a:lnTo>
                  <a:lnTo>
                    <a:pt x="17127" y="21194"/>
                  </a:lnTo>
                  <a:lnTo>
                    <a:pt x="17598" y="20894"/>
                  </a:lnTo>
                  <a:lnTo>
                    <a:pt x="18454" y="20252"/>
                  </a:lnTo>
                  <a:lnTo>
                    <a:pt x="19225" y="19524"/>
                  </a:lnTo>
                  <a:lnTo>
                    <a:pt x="19610" y="19139"/>
                  </a:lnTo>
                  <a:lnTo>
                    <a:pt x="19953" y="18711"/>
                  </a:lnTo>
                  <a:lnTo>
                    <a:pt x="20295" y="18282"/>
                  </a:lnTo>
                  <a:lnTo>
                    <a:pt x="20595" y="17854"/>
                  </a:lnTo>
                  <a:lnTo>
                    <a:pt x="20895" y="17383"/>
                  </a:lnTo>
                  <a:lnTo>
                    <a:pt x="21151" y="16912"/>
                  </a:lnTo>
                  <a:lnTo>
                    <a:pt x="21408" y="16399"/>
                  </a:lnTo>
                  <a:lnTo>
                    <a:pt x="21622" y="15928"/>
                  </a:lnTo>
                  <a:lnTo>
                    <a:pt x="21837" y="15371"/>
                  </a:lnTo>
                  <a:lnTo>
                    <a:pt x="22008" y="14857"/>
                  </a:lnTo>
                  <a:lnTo>
                    <a:pt x="22179" y="14301"/>
                  </a:lnTo>
                  <a:lnTo>
                    <a:pt x="22307" y="13744"/>
                  </a:lnTo>
                  <a:lnTo>
                    <a:pt x="22393" y="13187"/>
                  </a:lnTo>
                  <a:lnTo>
                    <a:pt x="22479" y="12588"/>
                  </a:lnTo>
                  <a:lnTo>
                    <a:pt x="22522" y="11989"/>
                  </a:lnTo>
                  <a:lnTo>
                    <a:pt x="22522" y="11389"/>
                  </a:lnTo>
                  <a:lnTo>
                    <a:pt x="22522" y="10790"/>
                  </a:lnTo>
                  <a:lnTo>
                    <a:pt x="22436" y="10190"/>
                  </a:lnTo>
                  <a:lnTo>
                    <a:pt x="22393" y="9591"/>
                  </a:lnTo>
                  <a:lnTo>
                    <a:pt x="22265" y="9034"/>
                  </a:lnTo>
                  <a:lnTo>
                    <a:pt x="22136" y="8478"/>
                  </a:lnTo>
                  <a:lnTo>
                    <a:pt x="21965" y="7921"/>
                  </a:lnTo>
                  <a:lnTo>
                    <a:pt x="21794" y="7365"/>
                  </a:lnTo>
                  <a:lnTo>
                    <a:pt x="21580" y="6851"/>
                  </a:lnTo>
                  <a:lnTo>
                    <a:pt x="21323" y="6337"/>
                  </a:lnTo>
                  <a:lnTo>
                    <a:pt x="21066" y="5866"/>
                  </a:lnTo>
                  <a:lnTo>
                    <a:pt x="20766" y="5352"/>
                  </a:lnTo>
                  <a:lnTo>
                    <a:pt x="20424" y="4924"/>
                  </a:lnTo>
                  <a:lnTo>
                    <a:pt x="20124" y="4453"/>
                  </a:lnTo>
                  <a:lnTo>
                    <a:pt x="19739" y="4025"/>
                  </a:lnTo>
                  <a:lnTo>
                    <a:pt x="19353" y="3640"/>
                  </a:lnTo>
                  <a:lnTo>
                    <a:pt x="18968" y="3212"/>
                  </a:lnTo>
                  <a:lnTo>
                    <a:pt x="18540" y="2869"/>
                  </a:lnTo>
                  <a:lnTo>
                    <a:pt x="18112" y="2526"/>
                  </a:lnTo>
                  <a:lnTo>
                    <a:pt x="17683" y="2184"/>
                  </a:lnTo>
                  <a:lnTo>
                    <a:pt x="17212" y="1884"/>
                  </a:lnTo>
                  <a:lnTo>
                    <a:pt x="16741" y="1585"/>
                  </a:lnTo>
                  <a:lnTo>
                    <a:pt x="16228" y="1328"/>
                  </a:lnTo>
                  <a:lnTo>
                    <a:pt x="15714" y="1071"/>
                  </a:lnTo>
                  <a:lnTo>
                    <a:pt x="15200" y="857"/>
                  </a:lnTo>
                  <a:lnTo>
                    <a:pt x="14686" y="643"/>
                  </a:lnTo>
                  <a:lnTo>
                    <a:pt x="14130" y="471"/>
                  </a:lnTo>
                  <a:lnTo>
                    <a:pt x="13573" y="343"/>
                  </a:lnTo>
                  <a:lnTo>
                    <a:pt x="13017" y="214"/>
                  </a:lnTo>
                  <a:lnTo>
                    <a:pt x="12460" y="86"/>
                  </a:lnTo>
                  <a:lnTo>
                    <a:pt x="11861" y="43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rgbClr val="F9F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5415575" y="2616650"/>
              <a:ext cx="1067200" cy="1118550"/>
            </a:xfrm>
            <a:custGeom>
              <a:rect b="b" l="l" r="r" t="t"/>
              <a:pathLst>
                <a:path extrusionOk="0" h="44742" w="42688">
                  <a:moveTo>
                    <a:pt x="30998" y="20252"/>
                  </a:moveTo>
                  <a:lnTo>
                    <a:pt x="31641" y="20294"/>
                  </a:lnTo>
                  <a:lnTo>
                    <a:pt x="32197" y="20380"/>
                  </a:lnTo>
                  <a:lnTo>
                    <a:pt x="32797" y="20509"/>
                  </a:lnTo>
                  <a:lnTo>
                    <a:pt x="33353" y="20723"/>
                  </a:lnTo>
                  <a:lnTo>
                    <a:pt x="33867" y="20980"/>
                  </a:lnTo>
                  <a:lnTo>
                    <a:pt x="34338" y="21279"/>
                  </a:lnTo>
                  <a:lnTo>
                    <a:pt x="34809" y="21622"/>
                  </a:lnTo>
                  <a:lnTo>
                    <a:pt x="35237" y="22007"/>
                  </a:lnTo>
                  <a:lnTo>
                    <a:pt x="35623" y="22435"/>
                  </a:lnTo>
                  <a:lnTo>
                    <a:pt x="35965" y="22906"/>
                  </a:lnTo>
                  <a:lnTo>
                    <a:pt x="36265" y="23377"/>
                  </a:lnTo>
                  <a:lnTo>
                    <a:pt x="36522" y="23891"/>
                  </a:lnTo>
                  <a:lnTo>
                    <a:pt x="36736" y="24448"/>
                  </a:lnTo>
                  <a:lnTo>
                    <a:pt x="36864" y="25047"/>
                  </a:lnTo>
                  <a:lnTo>
                    <a:pt x="36950" y="25604"/>
                  </a:lnTo>
                  <a:lnTo>
                    <a:pt x="36993" y="26246"/>
                  </a:lnTo>
                  <a:lnTo>
                    <a:pt x="36950" y="26845"/>
                  </a:lnTo>
                  <a:lnTo>
                    <a:pt x="36864" y="27445"/>
                  </a:lnTo>
                  <a:lnTo>
                    <a:pt x="36736" y="28001"/>
                  </a:lnTo>
                  <a:lnTo>
                    <a:pt x="36522" y="28558"/>
                  </a:lnTo>
                  <a:lnTo>
                    <a:pt x="36265" y="29072"/>
                  </a:lnTo>
                  <a:lnTo>
                    <a:pt x="35965" y="29585"/>
                  </a:lnTo>
                  <a:lnTo>
                    <a:pt x="35623" y="30056"/>
                  </a:lnTo>
                  <a:lnTo>
                    <a:pt x="35237" y="30484"/>
                  </a:lnTo>
                  <a:lnTo>
                    <a:pt x="34809" y="30870"/>
                  </a:lnTo>
                  <a:lnTo>
                    <a:pt x="34338" y="31212"/>
                  </a:lnTo>
                  <a:lnTo>
                    <a:pt x="33867" y="31512"/>
                  </a:lnTo>
                  <a:lnTo>
                    <a:pt x="33353" y="31769"/>
                  </a:lnTo>
                  <a:lnTo>
                    <a:pt x="32797" y="31940"/>
                  </a:lnTo>
                  <a:lnTo>
                    <a:pt x="32197" y="32111"/>
                  </a:lnTo>
                  <a:lnTo>
                    <a:pt x="31641" y="32197"/>
                  </a:lnTo>
                  <a:lnTo>
                    <a:pt x="30998" y="32240"/>
                  </a:lnTo>
                  <a:lnTo>
                    <a:pt x="30399" y="32197"/>
                  </a:lnTo>
                  <a:lnTo>
                    <a:pt x="29800" y="32111"/>
                  </a:lnTo>
                  <a:lnTo>
                    <a:pt x="29243" y="31940"/>
                  </a:lnTo>
                  <a:lnTo>
                    <a:pt x="28686" y="31769"/>
                  </a:lnTo>
                  <a:lnTo>
                    <a:pt x="28173" y="31512"/>
                  </a:lnTo>
                  <a:lnTo>
                    <a:pt x="27659" y="31212"/>
                  </a:lnTo>
                  <a:lnTo>
                    <a:pt x="27188" y="30870"/>
                  </a:lnTo>
                  <a:lnTo>
                    <a:pt x="26760" y="30484"/>
                  </a:lnTo>
                  <a:lnTo>
                    <a:pt x="26374" y="30056"/>
                  </a:lnTo>
                  <a:lnTo>
                    <a:pt x="26032" y="29585"/>
                  </a:lnTo>
                  <a:lnTo>
                    <a:pt x="25732" y="29072"/>
                  </a:lnTo>
                  <a:lnTo>
                    <a:pt x="25475" y="28558"/>
                  </a:lnTo>
                  <a:lnTo>
                    <a:pt x="25304" y="28001"/>
                  </a:lnTo>
                  <a:lnTo>
                    <a:pt x="25133" y="27445"/>
                  </a:lnTo>
                  <a:lnTo>
                    <a:pt x="25047" y="26845"/>
                  </a:lnTo>
                  <a:lnTo>
                    <a:pt x="25004" y="26246"/>
                  </a:lnTo>
                  <a:lnTo>
                    <a:pt x="25047" y="25604"/>
                  </a:lnTo>
                  <a:lnTo>
                    <a:pt x="25133" y="25047"/>
                  </a:lnTo>
                  <a:lnTo>
                    <a:pt x="25304" y="24448"/>
                  </a:lnTo>
                  <a:lnTo>
                    <a:pt x="25475" y="23891"/>
                  </a:lnTo>
                  <a:lnTo>
                    <a:pt x="25732" y="23377"/>
                  </a:lnTo>
                  <a:lnTo>
                    <a:pt x="26032" y="22906"/>
                  </a:lnTo>
                  <a:lnTo>
                    <a:pt x="26374" y="22435"/>
                  </a:lnTo>
                  <a:lnTo>
                    <a:pt x="26760" y="22007"/>
                  </a:lnTo>
                  <a:lnTo>
                    <a:pt x="27188" y="21622"/>
                  </a:lnTo>
                  <a:lnTo>
                    <a:pt x="27659" y="21279"/>
                  </a:lnTo>
                  <a:lnTo>
                    <a:pt x="28173" y="20980"/>
                  </a:lnTo>
                  <a:lnTo>
                    <a:pt x="28686" y="20723"/>
                  </a:lnTo>
                  <a:lnTo>
                    <a:pt x="29243" y="20509"/>
                  </a:lnTo>
                  <a:lnTo>
                    <a:pt x="29800" y="20380"/>
                  </a:lnTo>
                  <a:lnTo>
                    <a:pt x="30399" y="20294"/>
                  </a:lnTo>
                  <a:lnTo>
                    <a:pt x="30998" y="20252"/>
                  </a:lnTo>
                  <a:close/>
                  <a:moveTo>
                    <a:pt x="4153" y="0"/>
                  </a:moveTo>
                  <a:lnTo>
                    <a:pt x="3682" y="86"/>
                  </a:lnTo>
                  <a:lnTo>
                    <a:pt x="3254" y="171"/>
                  </a:lnTo>
                  <a:lnTo>
                    <a:pt x="2826" y="343"/>
                  </a:lnTo>
                  <a:lnTo>
                    <a:pt x="2441" y="557"/>
                  </a:lnTo>
                  <a:lnTo>
                    <a:pt x="2055" y="771"/>
                  </a:lnTo>
                  <a:lnTo>
                    <a:pt x="1670" y="1028"/>
                  </a:lnTo>
                  <a:lnTo>
                    <a:pt x="1370" y="1327"/>
                  </a:lnTo>
                  <a:lnTo>
                    <a:pt x="1070" y="1670"/>
                  </a:lnTo>
                  <a:lnTo>
                    <a:pt x="771" y="2012"/>
                  </a:lnTo>
                  <a:lnTo>
                    <a:pt x="557" y="2398"/>
                  </a:lnTo>
                  <a:lnTo>
                    <a:pt x="343" y="2783"/>
                  </a:lnTo>
                  <a:lnTo>
                    <a:pt x="214" y="3211"/>
                  </a:lnTo>
                  <a:lnTo>
                    <a:pt x="86" y="3682"/>
                  </a:lnTo>
                  <a:lnTo>
                    <a:pt x="0" y="4110"/>
                  </a:lnTo>
                  <a:lnTo>
                    <a:pt x="0" y="4581"/>
                  </a:lnTo>
                  <a:lnTo>
                    <a:pt x="0" y="5052"/>
                  </a:lnTo>
                  <a:lnTo>
                    <a:pt x="86" y="5523"/>
                  </a:lnTo>
                  <a:lnTo>
                    <a:pt x="214" y="5994"/>
                  </a:lnTo>
                  <a:lnTo>
                    <a:pt x="343" y="6380"/>
                  </a:lnTo>
                  <a:lnTo>
                    <a:pt x="557" y="6808"/>
                  </a:lnTo>
                  <a:lnTo>
                    <a:pt x="771" y="7193"/>
                  </a:lnTo>
                  <a:lnTo>
                    <a:pt x="1028" y="7536"/>
                  </a:lnTo>
                  <a:lnTo>
                    <a:pt x="1327" y="7878"/>
                  </a:lnTo>
                  <a:lnTo>
                    <a:pt x="1670" y="8178"/>
                  </a:lnTo>
                  <a:lnTo>
                    <a:pt x="2012" y="8435"/>
                  </a:lnTo>
                  <a:lnTo>
                    <a:pt x="2398" y="8649"/>
                  </a:lnTo>
                  <a:lnTo>
                    <a:pt x="2826" y="8863"/>
                  </a:lnTo>
                  <a:lnTo>
                    <a:pt x="3254" y="9034"/>
                  </a:lnTo>
                  <a:lnTo>
                    <a:pt x="3682" y="9120"/>
                  </a:lnTo>
                  <a:lnTo>
                    <a:pt x="4153" y="9205"/>
                  </a:lnTo>
                  <a:lnTo>
                    <a:pt x="4624" y="9205"/>
                  </a:lnTo>
                  <a:lnTo>
                    <a:pt x="5224" y="9163"/>
                  </a:lnTo>
                  <a:lnTo>
                    <a:pt x="5823" y="9077"/>
                  </a:lnTo>
                  <a:lnTo>
                    <a:pt x="6380" y="8863"/>
                  </a:lnTo>
                  <a:lnTo>
                    <a:pt x="6893" y="8606"/>
                  </a:lnTo>
                  <a:lnTo>
                    <a:pt x="21279" y="19781"/>
                  </a:lnTo>
                  <a:lnTo>
                    <a:pt x="20851" y="20509"/>
                  </a:lnTo>
                  <a:lnTo>
                    <a:pt x="20466" y="21236"/>
                  </a:lnTo>
                  <a:lnTo>
                    <a:pt x="20123" y="22007"/>
                  </a:lnTo>
                  <a:lnTo>
                    <a:pt x="19824" y="22821"/>
                  </a:lnTo>
                  <a:lnTo>
                    <a:pt x="19610" y="23634"/>
                  </a:lnTo>
                  <a:lnTo>
                    <a:pt x="19481" y="24490"/>
                  </a:lnTo>
                  <a:lnTo>
                    <a:pt x="19353" y="25347"/>
                  </a:lnTo>
                  <a:lnTo>
                    <a:pt x="19353" y="26246"/>
                  </a:lnTo>
                  <a:lnTo>
                    <a:pt x="19353" y="27145"/>
                  </a:lnTo>
                  <a:lnTo>
                    <a:pt x="19481" y="28087"/>
                  </a:lnTo>
                  <a:lnTo>
                    <a:pt x="19652" y="28943"/>
                  </a:lnTo>
                  <a:lnTo>
                    <a:pt x="19909" y="29799"/>
                  </a:lnTo>
                  <a:lnTo>
                    <a:pt x="20209" y="30656"/>
                  </a:lnTo>
                  <a:lnTo>
                    <a:pt x="20552" y="31426"/>
                  </a:lnTo>
                  <a:lnTo>
                    <a:pt x="20980" y="32197"/>
                  </a:lnTo>
                  <a:lnTo>
                    <a:pt x="21451" y="32925"/>
                  </a:lnTo>
                  <a:lnTo>
                    <a:pt x="17083" y="37292"/>
                  </a:lnTo>
                  <a:lnTo>
                    <a:pt x="16527" y="37164"/>
                  </a:lnTo>
                  <a:lnTo>
                    <a:pt x="15970" y="37121"/>
                  </a:lnTo>
                  <a:lnTo>
                    <a:pt x="15585" y="37164"/>
                  </a:lnTo>
                  <a:lnTo>
                    <a:pt x="15242" y="37206"/>
                  </a:lnTo>
                  <a:lnTo>
                    <a:pt x="14857" y="37292"/>
                  </a:lnTo>
                  <a:lnTo>
                    <a:pt x="14515" y="37421"/>
                  </a:lnTo>
                  <a:lnTo>
                    <a:pt x="14172" y="37592"/>
                  </a:lnTo>
                  <a:lnTo>
                    <a:pt x="13872" y="37763"/>
                  </a:lnTo>
                  <a:lnTo>
                    <a:pt x="13573" y="37977"/>
                  </a:lnTo>
                  <a:lnTo>
                    <a:pt x="13316" y="38234"/>
                  </a:lnTo>
                  <a:lnTo>
                    <a:pt x="13059" y="38491"/>
                  </a:lnTo>
                  <a:lnTo>
                    <a:pt x="12845" y="38791"/>
                  </a:lnTo>
                  <a:lnTo>
                    <a:pt x="12673" y="39133"/>
                  </a:lnTo>
                  <a:lnTo>
                    <a:pt x="12502" y="39433"/>
                  </a:lnTo>
                  <a:lnTo>
                    <a:pt x="12374" y="39818"/>
                  </a:lnTo>
                  <a:lnTo>
                    <a:pt x="12288" y="40161"/>
                  </a:lnTo>
                  <a:lnTo>
                    <a:pt x="12203" y="40546"/>
                  </a:lnTo>
                  <a:lnTo>
                    <a:pt x="12203" y="40931"/>
                  </a:lnTo>
                  <a:lnTo>
                    <a:pt x="12203" y="41317"/>
                  </a:lnTo>
                  <a:lnTo>
                    <a:pt x="12288" y="41702"/>
                  </a:lnTo>
                  <a:lnTo>
                    <a:pt x="12374" y="42045"/>
                  </a:lnTo>
                  <a:lnTo>
                    <a:pt x="12502" y="42387"/>
                  </a:lnTo>
                  <a:lnTo>
                    <a:pt x="12673" y="42730"/>
                  </a:lnTo>
                  <a:lnTo>
                    <a:pt x="12845" y="43029"/>
                  </a:lnTo>
                  <a:lnTo>
                    <a:pt x="13059" y="43329"/>
                  </a:lnTo>
                  <a:lnTo>
                    <a:pt x="13316" y="43629"/>
                  </a:lnTo>
                  <a:lnTo>
                    <a:pt x="13573" y="43843"/>
                  </a:lnTo>
                  <a:lnTo>
                    <a:pt x="13872" y="44057"/>
                  </a:lnTo>
                  <a:lnTo>
                    <a:pt x="14172" y="44271"/>
                  </a:lnTo>
                  <a:lnTo>
                    <a:pt x="14515" y="44442"/>
                  </a:lnTo>
                  <a:lnTo>
                    <a:pt x="14857" y="44571"/>
                  </a:lnTo>
                  <a:lnTo>
                    <a:pt x="15242" y="44656"/>
                  </a:lnTo>
                  <a:lnTo>
                    <a:pt x="15585" y="44699"/>
                  </a:lnTo>
                  <a:lnTo>
                    <a:pt x="15970" y="44742"/>
                  </a:lnTo>
                  <a:lnTo>
                    <a:pt x="16398" y="44699"/>
                  </a:lnTo>
                  <a:lnTo>
                    <a:pt x="16741" y="44656"/>
                  </a:lnTo>
                  <a:lnTo>
                    <a:pt x="17126" y="44571"/>
                  </a:lnTo>
                  <a:lnTo>
                    <a:pt x="17469" y="44442"/>
                  </a:lnTo>
                  <a:lnTo>
                    <a:pt x="17811" y="44271"/>
                  </a:lnTo>
                  <a:lnTo>
                    <a:pt x="18111" y="44057"/>
                  </a:lnTo>
                  <a:lnTo>
                    <a:pt x="18411" y="43843"/>
                  </a:lnTo>
                  <a:lnTo>
                    <a:pt x="18668" y="43629"/>
                  </a:lnTo>
                  <a:lnTo>
                    <a:pt x="18925" y="43329"/>
                  </a:lnTo>
                  <a:lnTo>
                    <a:pt x="19139" y="43029"/>
                  </a:lnTo>
                  <a:lnTo>
                    <a:pt x="19310" y="42730"/>
                  </a:lnTo>
                  <a:lnTo>
                    <a:pt x="19481" y="42387"/>
                  </a:lnTo>
                  <a:lnTo>
                    <a:pt x="19610" y="42045"/>
                  </a:lnTo>
                  <a:lnTo>
                    <a:pt x="19695" y="41702"/>
                  </a:lnTo>
                  <a:lnTo>
                    <a:pt x="19781" y="41317"/>
                  </a:lnTo>
                  <a:lnTo>
                    <a:pt x="19781" y="40931"/>
                  </a:lnTo>
                  <a:lnTo>
                    <a:pt x="19738" y="40375"/>
                  </a:lnTo>
                  <a:lnTo>
                    <a:pt x="19610" y="39861"/>
                  </a:lnTo>
                  <a:lnTo>
                    <a:pt x="23934" y="35494"/>
                  </a:lnTo>
                  <a:lnTo>
                    <a:pt x="24705" y="36050"/>
                  </a:lnTo>
                  <a:lnTo>
                    <a:pt x="25518" y="36521"/>
                  </a:lnTo>
                  <a:lnTo>
                    <a:pt x="26332" y="36950"/>
                  </a:lnTo>
                  <a:lnTo>
                    <a:pt x="27231" y="37292"/>
                  </a:lnTo>
                  <a:lnTo>
                    <a:pt x="28130" y="37549"/>
                  </a:lnTo>
                  <a:lnTo>
                    <a:pt x="29072" y="37763"/>
                  </a:lnTo>
                  <a:lnTo>
                    <a:pt x="30014" y="37891"/>
                  </a:lnTo>
                  <a:lnTo>
                    <a:pt x="30998" y="37934"/>
                  </a:lnTo>
                  <a:lnTo>
                    <a:pt x="31598" y="37891"/>
                  </a:lnTo>
                  <a:lnTo>
                    <a:pt x="32197" y="37849"/>
                  </a:lnTo>
                  <a:lnTo>
                    <a:pt x="32797" y="37763"/>
                  </a:lnTo>
                  <a:lnTo>
                    <a:pt x="33353" y="37677"/>
                  </a:lnTo>
                  <a:lnTo>
                    <a:pt x="33910" y="37549"/>
                  </a:lnTo>
                  <a:lnTo>
                    <a:pt x="34467" y="37378"/>
                  </a:lnTo>
                  <a:lnTo>
                    <a:pt x="35023" y="37206"/>
                  </a:lnTo>
                  <a:lnTo>
                    <a:pt x="35537" y="36992"/>
                  </a:lnTo>
                  <a:lnTo>
                    <a:pt x="36093" y="36778"/>
                  </a:lnTo>
                  <a:lnTo>
                    <a:pt x="36564" y="36521"/>
                  </a:lnTo>
                  <a:lnTo>
                    <a:pt x="37078" y="36222"/>
                  </a:lnTo>
                  <a:lnTo>
                    <a:pt x="37549" y="35922"/>
                  </a:lnTo>
                  <a:lnTo>
                    <a:pt x="37977" y="35579"/>
                  </a:lnTo>
                  <a:lnTo>
                    <a:pt x="38448" y="35237"/>
                  </a:lnTo>
                  <a:lnTo>
                    <a:pt x="38876" y="34894"/>
                  </a:lnTo>
                  <a:lnTo>
                    <a:pt x="39262" y="34509"/>
                  </a:lnTo>
                  <a:lnTo>
                    <a:pt x="39647" y="34081"/>
                  </a:lnTo>
                  <a:lnTo>
                    <a:pt x="40033" y="33653"/>
                  </a:lnTo>
                  <a:lnTo>
                    <a:pt x="40375" y="33225"/>
                  </a:lnTo>
                  <a:lnTo>
                    <a:pt x="40675" y="32754"/>
                  </a:lnTo>
                  <a:lnTo>
                    <a:pt x="41017" y="32283"/>
                  </a:lnTo>
                  <a:lnTo>
                    <a:pt x="41274" y="31812"/>
                  </a:lnTo>
                  <a:lnTo>
                    <a:pt x="41531" y="31298"/>
                  </a:lnTo>
                  <a:lnTo>
                    <a:pt x="41788" y="30784"/>
                  </a:lnTo>
                  <a:lnTo>
                    <a:pt x="41959" y="30270"/>
                  </a:lnTo>
                  <a:lnTo>
                    <a:pt x="42173" y="29714"/>
                  </a:lnTo>
                  <a:lnTo>
                    <a:pt x="42302" y="29157"/>
                  </a:lnTo>
                  <a:lnTo>
                    <a:pt x="42473" y="28601"/>
                  </a:lnTo>
                  <a:lnTo>
                    <a:pt x="42559" y="28001"/>
                  </a:lnTo>
                  <a:lnTo>
                    <a:pt x="42644" y="27445"/>
                  </a:lnTo>
                  <a:lnTo>
                    <a:pt x="42687" y="26845"/>
                  </a:lnTo>
                  <a:lnTo>
                    <a:pt x="42687" y="26246"/>
                  </a:lnTo>
                  <a:lnTo>
                    <a:pt x="42644" y="25175"/>
                  </a:lnTo>
                  <a:lnTo>
                    <a:pt x="42473" y="24105"/>
                  </a:lnTo>
                  <a:lnTo>
                    <a:pt x="42259" y="23077"/>
                  </a:lnTo>
                  <a:lnTo>
                    <a:pt x="41916" y="22093"/>
                  </a:lnTo>
                  <a:lnTo>
                    <a:pt x="41531" y="21151"/>
                  </a:lnTo>
                  <a:lnTo>
                    <a:pt x="41017" y="20252"/>
                  </a:lnTo>
                  <a:lnTo>
                    <a:pt x="40461" y="19395"/>
                  </a:lnTo>
                  <a:lnTo>
                    <a:pt x="39861" y="18625"/>
                  </a:lnTo>
                  <a:lnTo>
                    <a:pt x="39133" y="17854"/>
                  </a:lnTo>
                  <a:lnTo>
                    <a:pt x="38406" y="17212"/>
                  </a:lnTo>
                  <a:lnTo>
                    <a:pt x="37592" y="16570"/>
                  </a:lnTo>
                  <a:lnTo>
                    <a:pt x="36693" y="16056"/>
                  </a:lnTo>
                  <a:lnTo>
                    <a:pt x="35794" y="15585"/>
                  </a:lnTo>
                  <a:lnTo>
                    <a:pt x="34852" y="15199"/>
                  </a:lnTo>
                  <a:lnTo>
                    <a:pt x="33824" y="14900"/>
                  </a:lnTo>
                  <a:lnTo>
                    <a:pt x="32797" y="14729"/>
                  </a:lnTo>
                  <a:lnTo>
                    <a:pt x="32797" y="9377"/>
                  </a:lnTo>
                  <a:lnTo>
                    <a:pt x="33310" y="9120"/>
                  </a:lnTo>
                  <a:lnTo>
                    <a:pt x="33739" y="8777"/>
                  </a:lnTo>
                  <a:lnTo>
                    <a:pt x="34167" y="8349"/>
                  </a:lnTo>
                  <a:lnTo>
                    <a:pt x="34509" y="7921"/>
                  </a:lnTo>
                  <a:lnTo>
                    <a:pt x="34766" y="7407"/>
                  </a:lnTo>
                  <a:lnTo>
                    <a:pt x="34980" y="6851"/>
                  </a:lnTo>
                  <a:lnTo>
                    <a:pt x="35109" y="6294"/>
                  </a:lnTo>
                  <a:lnTo>
                    <a:pt x="35152" y="5695"/>
                  </a:lnTo>
                  <a:lnTo>
                    <a:pt x="35152" y="5566"/>
                  </a:lnTo>
                  <a:lnTo>
                    <a:pt x="35152" y="5138"/>
                  </a:lnTo>
                  <a:lnTo>
                    <a:pt x="35066" y="4753"/>
                  </a:lnTo>
                  <a:lnTo>
                    <a:pt x="34980" y="4367"/>
                  </a:lnTo>
                  <a:lnTo>
                    <a:pt x="34852" y="3982"/>
                  </a:lnTo>
                  <a:lnTo>
                    <a:pt x="34681" y="3597"/>
                  </a:lnTo>
                  <a:lnTo>
                    <a:pt x="34467" y="3297"/>
                  </a:lnTo>
                  <a:lnTo>
                    <a:pt x="34210" y="2954"/>
                  </a:lnTo>
                  <a:lnTo>
                    <a:pt x="33953" y="2655"/>
                  </a:lnTo>
                  <a:lnTo>
                    <a:pt x="33653" y="2398"/>
                  </a:lnTo>
                  <a:lnTo>
                    <a:pt x="33353" y="2184"/>
                  </a:lnTo>
                  <a:lnTo>
                    <a:pt x="33011" y="1970"/>
                  </a:lnTo>
                  <a:lnTo>
                    <a:pt x="32668" y="1798"/>
                  </a:lnTo>
                  <a:lnTo>
                    <a:pt x="32283" y="1670"/>
                  </a:lnTo>
                  <a:lnTo>
                    <a:pt x="31898" y="1541"/>
                  </a:lnTo>
                  <a:lnTo>
                    <a:pt x="31469" y="1499"/>
                  </a:lnTo>
                  <a:lnTo>
                    <a:pt x="31084" y="1456"/>
                  </a:lnTo>
                  <a:lnTo>
                    <a:pt x="30956" y="1456"/>
                  </a:lnTo>
                  <a:lnTo>
                    <a:pt x="30527" y="1499"/>
                  </a:lnTo>
                  <a:lnTo>
                    <a:pt x="30142" y="1541"/>
                  </a:lnTo>
                  <a:lnTo>
                    <a:pt x="29714" y="1670"/>
                  </a:lnTo>
                  <a:lnTo>
                    <a:pt x="29371" y="1798"/>
                  </a:lnTo>
                  <a:lnTo>
                    <a:pt x="28986" y="1970"/>
                  </a:lnTo>
                  <a:lnTo>
                    <a:pt x="28644" y="2184"/>
                  </a:lnTo>
                  <a:lnTo>
                    <a:pt x="28344" y="2398"/>
                  </a:lnTo>
                  <a:lnTo>
                    <a:pt x="28044" y="2655"/>
                  </a:lnTo>
                  <a:lnTo>
                    <a:pt x="27787" y="2954"/>
                  </a:lnTo>
                  <a:lnTo>
                    <a:pt x="27573" y="3297"/>
                  </a:lnTo>
                  <a:lnTo>
                    <a:pt x="27359" y="3597"/>
                  </a:lnTo>
                  <a:lnTo>
                    <a:pt x="27188" y="3982"/>
                  </a:lnTo>
                  <a:lnTo>
                    <a:pt x="27059" y="4367"/>
                  </a:lnTo>
                  <a:lnTo>
                    <a:pt x="26931" y="4753"/>
                  </a:lnTo>
                  <a:lnTo>
                    <a:pt x="26888" y="5138"/>
                  </a:lnTo>
                  <a:lnTo>
                    <a:pt x="26845" y="5566"/>
                  </a:lnTo>
                  <a:lnTo>
                    <a:pt x="26845" y="5695"/>
                  </a:lnTo>
                  <a:lnTo>
                    <a:pt x="26888" y="6294"/>
                  </a:lnTo>
                  <a:lnTo>
                    <a:pt x="27017" y="6851"/>
                  </a:lnTo>
                  <a:lnTo>
                    <a:pt x="27231" y="7407"/>
                  </a:lnTo>
                  <a:lnTo>
                    <a:pt x="27530" y="7921"/>
                  </a:lnTo>
                  <a:lnTo>
                    <a:pt x="27873" y="8349"/>
                  </a:lnTo>
                  <a:lnTo>
                    <a:pt x="28258" y="8777"/>
                  </a:lnTo>
                  <a:lnTo>
                    <a:pt x="28729" y="9120"/>
                  </a:lnTo>
                  <a:lnTo>
                    <a:pt x="29200" y="9377"/>
                  </a:lnTo>
                  <a:lnTo>
                    <a:pt x="29200" y="14729"/>
                  </a:lnTo>
                  <a:lnTo>
                    <a:pt x="28430" y="14857"/>
                  </a:lnTo>
                  <a:lnTo>
                    <a:pt x="27702" y="15028"/>
                  </a:lnTo>
                  <a:lnTo>
                    <a:pt x="26974" y="15285"/>
                  </a:lnTo>
                  <a:lnTo>
                    <a:pt x="26246" y="15585"/>
                  </a:lnTo>
                  <a:lnTo>
                    <a:pt x="25604" y="15885"/>
                  </a:lnTo>
                  <a:lnTo>
                    <a:pt x="24919" y="16270"/>
                  </a:lnTo>
                  <a:lnTo>
                    <a:pt x="24276" y="16698"/>
                  </a:lnTo>
                  <a:lnTo>
                    <a:pt x="23677" y="17126"/>
                  </a:lnTo>
                  <a:lnTo>
                    <a:pt x="9077" y="5780"/>
                  </a:lnTo>
                  <a:lnTo>
                    <a:pt x="9205" y="5181"/>
                  </a:lnTo>
                  <a:lnTo>
                    <a:pt x="9248" y="4624"/>
                  </a:lnTo>
                  <a:lnTo>
                    <a:pt x="9205" y="4153"/>
                  </a:lnTo>
                  <a:lnTo>
                    <a:pt x="9163" y="3682"/>
                  </a:lnTo>
                  <a:lnTo>
                    <a:pt x="9034" y="3254"/>
                  </a:lnTo>
                  <a:lnTo>
                    <a:pt x="8863" y="2826"/>
                  </a:lnTo>
                  <a:lnTo>
                    <a:pt x="8692" y="2398"/>
                  </a:lnTo>
                  <a:lnTo>
                    <a:pt x="8435" y="2012"/>
                  </a:lnTo>
                  <a:lnTo>
                    <a:pt x="8178" y="1670"/>
                  </a:lnTo>
                  <a:lnTo>
                    <a:pt x="7878" y="1327"/>
                  </a:lnTo>
                  <a:lnTo>
                    <a:pt x="7578" y="1028"/>
                  </a:lnTo>
                  <a:lnTo>
                    <a:pt x="7193" y="771"/>
                  </a:lnTo>
                  <a:lnTo>
                    <a:pt x="6808" y="557"/>
                  </a:lnTo>
                  <a:lnTo>
                    <a:pt x="6422" y="343"/>
                  </a:lnTo>
                  <a:lnTo>
                    <a:pt x="5994" y="214"/>
                  </a:lnTo>
                  <a:lnTo>
                    <a:pt x="5566" y="86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rgbClr val="F9F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02 (Teal)">
  <p:cSld name="BIG_NUMBER_1_1_1_1_1_1_1_1_1_1_1">
    <p:bg>
      <p:bgPr>
        <a:solidFill>
          <a:schemeClr val="lt2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91"/>
          <p:cNvGrpSpPr/>
          <p:nvPr/>
        </p:nvGrpSpPr>
        <p:grpSpPr>
          <a:xfrm>
            <a:off x="32" y="202679"/>
            <a:ext cx="9144043" cy="4940844"/>
            <a:chOff x="32" y="202679"/>
            <a:chExt cx="9144043" cy="4940844"/>
          </a:xfrm>
        </p:grpSpPr>
        <p:sp>
          <p:nvSpPr>
            <p:cNvPr id="953" name="Google Shape;953;p91"/>
            <p:cNvSpPr/>
            <p:nvPr/>
          </p:nvSpPr>
          <p:spPr>
            <a:xfrm>
              <a:off x="32" y="202679"/>
              <a:ext cx="9144042" cy="4940844"/>
            </a:xfrm>
            <a:custGeom>
              <a:rect b="b" l="l" r="r" t="t"/>
              <a:pathLst>
                <a:path extrusionOk="0" h="55293" w="102331">
                  <a:moveTo>
                    <a:pt x="68182" y="0"/>
                  </a:moveTo>
                  <a:lnTo>
                    <a:pt x="67772" y="26"/>
                  </a:lnTo>
                  <a:lnTo>
                    <a:pt x="67683" y="26"/>
                  </a:lnTo>
                  <a:lnTo>
                    <a:pt x="61232" y="384"/>
                  </a:lnTo>
                  <a:lnTo>
                    <a:pt x="54781" y="768"/>
                  </a:lnTo>
                  <a:lnTo>
                    <a:pt x="41892" y="1536"/>
                  </a:lnTo>
                  <a:lnTo>
                    <a:pt x="38385" y="1741"/>
                  </a:lnTo>
                  <a:lnTo>
                    <a:pt x="34878" y="1933"/>
                  </a:lnTo>
                  <a:lnTo>
                    <a:pt x="27851" y="2330"/>
                  </a:lnTo>
                  <a:lnTo>
                    <a:pt x="24344" y="2534"/>
                  </a:lnTo>
                  <a:lnTo>
                    <a:pt x="20837" y="2752"/>
                  </a:lnTo>
                  <a:lnTo>
                    <a:pt x="17343" y="2982"/>
                  </a:lnTo>
                  <a:lnTo>
                    <a:pt x="13836" y="3238"/>
                  </a:lnTo>
                  <a:lnTo>
                    <a:pt x="13311" y="3277"/>
                  </a:lnTo>
                  <a:lnTo>
                    <a:pt x="12812" y="3328"/>
                  </a:lnTo>
                  <a:lnTo>
                    <a:pt x="12339" y="3379"/>
                  </a:lnTo>
                  <a:lnTo>
                    <a:pt x="11891" y="3443"/>
                  </a:lnTo>
                  <a:lnTo>
                    <a:pt x="11455" y="3520"/>
                  </a:lnTo>
                  <a:lnTo>
                    <a:pt x="11046" y="3609"/>
                  </a:lnTo>
                  <a:lnTo>
                    <a:pt x="10662" y="3699"/>
                  </a:lnTo>
                  <a:lnTo>
                    <a:pt x="10291" y="3801"/>
                  </a:lnTo>
                  <a:lnTo>
                    <a:pt x="9945" y="3917"/>
                  </a:lnTo>
                  <a:lnTo>
                    <a:pt x="9612" y="4032"/>
                  </a:lnTo>
                  <a:lnTo>
                    <a:pt x="9305" y="4173"/>
                  </a:lnTo>
                  <a:lnTo>
                    <a:pt x="9011" y="4326"/>
                  </a:lnTo>
                  <a:lnTo>
                    <a:pt x="8729" y="4480"/>
                  </a:lnTo>
                  <a:lnTo>
                    <a:pt x="8473" y="4659"/>
                  </a:lnTo>
                  <a:lnTo>
                    <a:pt x="8230" y="4851"/>
                  </a:lnTo>
                  <a:lnTo>
                    <a:pt x="7987" y="5056"/>
                  </a:lnTo>
                  <a:lnTo>
                    <a:pt x="7769" y="5273"/>
                  </a:lnTo>
                  <a:lnTo>
                    <a:pt x="7564" y="5504"/>
                  </a:lnTo>
                  <a:lnTo>
                    <a:pt x="7372" y="5760"/>
                  </a:lnTo>
                  <a:lnTo>
                    <a:pt x="7193" y="6029"/>
                  </a:lnTo>
                  <a:lnTo>
                    <a:pt x="7027" y="6310"/>
                  </a:lnTo>
                  <a:lnTo>
                    <a:pt x="6873" y="6617"/>
                  </a:lnTo>
                  <a:lnTo>
                    <a:pt x="6720" y="6937"/>
                  </a:lnTo>
                  <a:lnTo>
                    <a:pt x="6579" y="7283"/>
                  </a:lnTo>
                  <a:lnTo>
                    <a:pt x="6451" y="7641"/>
                  </a:lnTo>
                  <a:lnTo>
                    <a:pt x="6323" y="8025"/>
                  </a:lnTo>
                  <a:lnTo>
                    <a:pt x="6208" y="8435"/>
                  </a:lnTo>
                  <a:lnTo>
                    <a:pt x="6105" y="8857"/>
                  </a:lnTo>
                  <a:lnTo>
                    <a:pt x="5990" y="9305"/>
                  </a:lnTo>
                  <a:lnTo>
                    <a:pt x="5900" y="9779"/>
                  </a:lnTo>
                  <a:lnTo>
                    <a:pt x="5798" y="10265"/>
                  </a:lnTo>
                  <a:lnTo>
                    <a:pt x="5708" y="10790"/>
                  </a:lnTo>
                  <a:lnTo>
                    <a:pt x="5363" y="12927"/>
                  </a:lnTo>
                  <a:lnTo>
                    <a:pt x="5030" y="15078"/>
                  </a:lnTo>
                  <a:lnTo>
                    <a:pt x="4710" y="17228"/>
                  </a:lnTo>
                  <a:lnTo>
                    <a:pt x="4390" y="19391"/>
                  </a:lnTo>
                  <a:lnTo>
                    <a:pt x="3789" y="23692"/>
                  </a:lnTo>
                  <a:lnTo>
                    <a:pt x="3187" y="28005"/>
                  </a:lnTo>
                  <a:lnTo>
                    <a:pt x="2393" y="33765"/>
                  </a:lnTo>
                  <a:lnTo>
                    <a:pt x="1600" y="39524"/>
                  </a:lnTo>
                  <a:lnTo>
                    <a:pt x="806" y="45284"/>
                  </a:lnTo>
                  <a:lnTo>
                    <a:pt x="0" y="51044"/>
                  </a:lnTo>
                  <a:lnTo>
                    <a:pt x="0" y="55293"/>
                  </a:lnTo>
                  <a:lnTo>
                    <a:pt x="102138" y="55293"/>
                  </a:lnTo>
                  <a:lnTo>
                    <a:pt x="102330" y="54179"/>
                  </a:lnTo>
                  <a:lnTo>
                    <a:pt x="102330" y="30258"/>
                  </a:lnTo>
                  <a:lnTo>
                    <a:pt x="102138" y="30040"/>
                  </a:lnTo>
                  <a:lnTo>
                    <a:pt x="98644" y="26162"/>
                  </a:lnTo>
                  <a:lnTo>
                    <a:pt x="95137" y="22284"/>
                  </a:lnTo>
                  <a:lnTo>
                    <a:pt x="88123" y="14540"/>
                  </a:lnTo>
                  <a:lnTo>
                    <a:pt x="79304" y="4787"/>
                  </a:lnTo>
                  <a:lnTo>
                    <a:pt x="79036" y="4480"/>
                  </a:lnTo>
                  <a:lnTo>
                    <a:pt x="78741" y="4185"/>
                  </a:lnTo>
                  <a:lnTo>
                    <a:pt x="78447" y="3904"/>
                  </a:lnTo>
                  <a:lnTo>
                    <a:pt x="78152" y="3635"/>
                  </a:lnTo>
                  <a:lnTo>
                    <a:pt x="77845" y="3366"/>
                  </a:lnTo>
                  <a:lnTo>
                    <a:pt x="77538" y="3110"/>
                  </a:lnTo>
                  <a:lnTo>
                    <a:pt x="77218" y="2867"/>
                  </a:lnTo>
                  <a:lnTo>
                    <a:pt x="76885" y="2637"/>
                  </a:lnTo>
                  <a:lnTo>
                    <a:pt x="76553" y="2406"/>
                  </a:lnTo>
                  <a:lnTo>
                    <a:pt x="76220" y="2189"/>
                  </a:lnTo>
                  <a:lnTo>
                    <a:pt x="75874" y="1984"/>
                  </a:lnTo>
                  <a:lnTo>
                    <a:pt x="75529" y="1779"/>
                  </a:lnTo>
                  <a:lnTo>
                    <a:pt x="75170" y="1600"/>
                  </a:lnTo>
                  <a:lnTo>
                    <a:pt x="74812" y="1421"/>
                  </a:lnTo>
                  <a:lnTo>
                    <a:pt x="74453" y="1254"/>
                  </a:lnTo>
                  <a:lnTo>
                    <a:pt x="74082" y="1088"/>
                  </a:lnTo>
                  <a:lnTo>
                    <a:pt x="73711" y="947"/>
                  </a:lnTo>
                  <a:lnTo>
                    <a:pt x="73340" y="806"/>
                  </a:lnTo>
                  <a:lnTo>
                    <a:pt x="72956" y="678"/>
                  </a:lnTo>
                  <a:lnTo>
                    <a:pt x="72572" y="563"/>
                  </a:lnTo>
                  <a:lnTo>
                    <a:pt x="72188" y="461"/>
                  </a:lnTo>
                  <a:lnTo>
                    <a:pt x="71791" y="358"/>
                  </a:lnTo>
                  <a:lnTo>
                    <a:pt x="71407" y="282"/>
                  </a:lnTo>
                  <a:lnTo>
                    <a:pt x="71010" y="205"/>
                  </a:lnTo>
                  <a:lnTo>
                    <a:pt x="70614" y="141"/>
                  </a:lnTo>
                  <a:lnTo>
                    <a:pt x="70217" y="90"/>
                  </a:lnTo>
                  <a:lnTo>
                    <a:pt x="69807" y="51"/>
                  </a:lnTo>
                  <a:lnTo>
                    <a:pt x="69411" y="26"/>
                  </a:lnTo>
                  <a:lnTo>
                    <a:pt x="69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91"/>
            <p:cNvSpPr/>
            <p:nvPr/>
          </p:nvSpPr>
          <p:spPr>
            <a:xfrm>
              <a:off x="8918475" y="4867550"/>
              <a:ext cx="225600" cy="271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exend Deca Light"/>
                <a:ea typeface="Lexend Deca Light"/>
                <a:cs typeface="Lexend Deca Light"/>
                <a:sym typeface="Lexend Deca Light"/>
              </a:endParaRPr>
            </a:p>
          </p:txBody>
        </p:sp>
      </p:grpSp>
      <p:cxnSp>
        <p:nvCxnSpPr>
          <p:cNvPr id="955" name="Google Shape;955;p91"/>
          <p:cNvCxnSpPr/>
          <p:nvPr/>
        </p:nvCxnSpPr>
        <p:spPr>
          <a:xfrm>
            <a:off x="2573791" y="3274592"/>
            <a:ext cx="0" cy="360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6" name="Google Shape;956;p9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7" name="Google Shape;957;p91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91"/>
          <p:cNvSpPr txBox="1"/>
          <p:nvPr>
            <p:ph type="title"/>
          </p:nvPr>
        </p:nvSpPr>
        <p:spPr>
          <a:xfrm>
            <a:off x="850150" y="1529570"/>
            <a:ext cx="48549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exend Deca Medium"/>
              <a:buNone/>
              <a:defRPr sz="3600">
                <a:solidFill>
                  <a:schemeClr val="lt2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exend Deca Medium"/>
              <a:buNone/>
              <a:defRPr sz="3600">
                <a:solidFill>
                  <a:schemeClr val="lt2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exend Deca Medium"/>
              <a:buNone/>
              <a:defRPr sz="3600">
                <a:solidFill>
                  <a:schemeClr val="lt2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exend Deca Medium"/>
              <a:buNone/>
              <a:defRPr sz="3600">
                <a:solidFill>
                  <a:schemeClr val="lt2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exend Deca Medium"/>
              <a:buNone/>
              <a:defRPr sz="3600">
                <a:solidFill>
                  <a:schemeClr val="lt2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exend Deca Medium"/>
              <a:buNone/>
              <a:defRPr sz="3600">
                <a:solidFill>
                  <a:schemeClr val="lt2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exend Deca Medium"/>
              <a:buNone/>
              <a:defRPr sz="3600">
                <a:solidFill>
                  <a:schemeClr val="lt2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exend Deca Medium"/>
              <a:buNone/>
              <a:defRPr sz="3600">
                <a:solidFill>
                  <a:schemeClr val="lt2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exend Deca Medium"/>
              <a:buNone/>
              <a:defRPr sz="3600">
                <a:solidFill>
                  <a:schemeClr val="lt2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959" name="Google Shape;959;p91"/>
          <p:cNvSpPr txBox="1"/>
          <p:nvPr>
            <p:ph idx="2" type="title"/>
          </p:nvPr>
        </p:nvSpPr>
        <p:spPr>
          <a:xfrm>
            <a:off x="910125" y="3183725"/>
            <a:ext cx="15117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Lexend Deca"/>
              <a:buNone/>
              <a:defRPr sz="1100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exend Deca Light"/>
              <a:buNone/>
              <a:defRPr sz="1000">
                <a:solidFill>
                  <a:schemeClr val="lt2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exend Deca Light"/>
              <a:buNone/>
              <a:defRPr sz="1000">
                <a:solidFill>
                  <a:schemeClr val="lt2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exend Deca Light"/>
              <a:buNone/>
              <a:defRPr sz="1000">
                <a:solidFill>
                  <a:schemeClr val="lt2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exend Deca Light"/>
              <a:buNone/>
              <a:defRPr sz="1000">
                <a:solidFill>
                  <a:schemeClr val="lt2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exend Deca Light"/>
              <a:buNone/>
              <a:defRPr sz="1000">
                <a:solidFill>
                  <a:schemeClr val="lt2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exend Deca Light"/>
              <a:buNone/>
              <a:defRPr sz="1000">
                <a:solidFill>
                  <a:schemeClr val="lt2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exend Deca Light"/>
              <a:buNone/>
              <a:defRPr sz="1000">
                <a:solidFill>
                  <a:schemeClr val="lt2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exend Deca Light"/>
              <a:buNone/>
              <a:defRPr sz="1000">
                <a:solidFill>
                  <a:schemeClr val="lt2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02 (Photo) ">
  <p:cSld name="BIG_NUMBER_1_1_1_1_1_1_1_1_1_1_1_1">
    <p:bg>
      <p:bgPr>
        <a:solidFill>
          <a:schemeClr val="lt1"/>
        </a:solidFill>
      </p:bgPr>
    </p:bg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92" title="241217_BGM_HUBSPOT_Shot_45_0023_R2.jpg"/>
          <p:cNvPicPr preferRelativeResize="0"/>
          <p:nvPr/>
        </p:nvPicPr>
        <p:blipFill rotWithShape="1">
          <a:blip r:embed="rId2">
            <a:alphaModFix/>
          </a:blip>
          <a:srcRect b="8796" l="0" r="4205" t="10356"/>
          <a:stretch/>
        </p:blipFill>
        <p:spPr>
          <a:xfrm>
            <a:off x="-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92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3" name="Google Shape;963;p92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64" name="Google Shape;964;p92"/>
          <p:cNvCxnSpPr/>
          <p:nvPr/>
        </p:nvCxnSpPr>
        <p:spPr>
          <a:xfrm>
            <a:off x="2573791" y="3220892"/>
            <a:ext cx="0" cy="360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5" name="Google Shape;965;p92"/>
          <p:cNvSpPr txBox="1"/>
          <p:nvPr>
            <p:ph type="title"/>
          </p:nvPr>
        </p:nvSpPr>
        <p:spPr>
          <a:xfrm>
            <a:off x="850150" y="1475870"/>
            <a:ext cx="48549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exend Deca Medium"/>
              <a:buNone/>
              <a:defRPr sz="36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exend Deca Medium"/>
              <a:buNone/>
              <a:defRPr sz="36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exend Deca Medium"/>
              <a:buNone/>
              <a:defRPr sz="36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exend Deca Medium"/>
              <a:buNone/>
              <a:defRPr sz="36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exend Deca Medium"/>
              <a:buNone/>
              <a:defRPr sz="36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exend Deca Medium"/>
              <a:buNone/>
              <a:defRPr sz="36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exend Deca Medium"/>
              <a:buNone/>
              <a:defRPr sz="36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exend Deca Medium"/>
              <a:buNone/>
              <a:defRPr sz="36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exend Deca Medium"/>
              <a:buNone/>
              <a:defRPr sz="36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/>
        </p:txBody>
      </p:sp>
      <p:sp>
        <p:nvSpPr>
          <p:cNvPr id="966" name="Google Shape;966;p92"/>
          <p:cNvSpPr txBox="1"/>
          <p:nvPr>
            <p:ph idx="2" type="title"/>
          </p:nvPr>
        </p:nvSpPr>
        <p:spPr>
          <a:xfrm>
            <a:off x="910125" y="3130025"/>
            <a:ext cx="15117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 Deca"/>
              <a:buNone/>
              <a:defRPr sz="1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3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9" name="Google Shape;969;p93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70" name="Google Shape;970;p93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71" name="Google Shape;971;p93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03 (Sage)">
  <p:cSld name="BLANK_3">
    <p:bg>
      <p:bgPr>
        <a:solidFill>
          <a:schemeClr val="dk1"/>
        </a:solidFill>
      </p:bgPr>
    </p:bg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94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4" name="Google Shape;974;p94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75" name="Google Shape;975;p94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76" name="Google Shape;976;p94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94"/>
          <p:cNvSpPr/>
          <p:nvPr/>
        </p:nvSpPr>
        <p:spPr>
          <a:xfrm rot="-5400000">
            <a:off x="1234000" y="1153050"/>
            <a:ext cx="3770700" cy="2984400"/>
          </a:xfrm>
          <a:prstGeom prst="round2SameRect">
            <a:avLst>
              <a:gd fmla="val 2815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pic>
        <p:nvPicPr>
          <p:cNvPr id="978" name="Google Shape;978;p94" title="241217_BGM_HUBSPOT_shot_04_0149_R2.jpg"/>
          <p:cNvPicPr preferRelativeResize="0"/>
          <p:nvPr/>
        </p:nvPicPr>
        <p:blipFill rotWithShape="1">
          <a:blip r:embed="rId2">
            <a:alphaModFix/>
          </a:blip>
          <a:srcRect b="4519" l="17140" r="17134" t="7883"/>
          <a:stretch/>
        </p:blipFill>
        <p:spPr>
          <a:xfrm rot="5400000">
            <a:off x="4368600" y="970600"/>
            <a:ext cx="3770700" cy="3349500"/>
          </a:xfrm>
          <a:prstGeom prst="round2SameRect">
            <a:avLst>
              <a:gd fmla="val 307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979" name="Google Shape;979;p94"/>
          <p:cNvSpPr txBox="1"/>
          <p:nvPr>
            <p:ph idx="3" type="title"/>
          </p:nvPr>
        </p:nvSpPr>
        <p:spPr>
          <a:xfrm>
            <a:off x="1984550" y="960000"/>
            <a:ext cx="2227200" cy="25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exend Deca"/>
              <a:buNone/>
              <a:defRPr sz="25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80" name="Google Shape;980;p94"/>
          <p:cNvSpPr txBox="1"/>
          <p:nvPr>
            <p:ph idx="4" type="title"/>
          </p:nvPr>
        </p:nvSpPr>
        <p:spPr>
          <a:xfrm>
            <a:off x="2005275" y="3977363"/>
            <a:ext cx="15117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03 (Purple)">
  <p:cSld name="BLANK_3_1">
    <p:bg>
      <p:bgPr>
        <a:solidFill>
          <a:schemeClr val="dk1"/>
        </a:solidFill>
      </p:bgPr>
    </p:bg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95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3" name="Google Shape;983;p95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84" name="Google Shape;984;p95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85" name="Google Shape;985;p95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95"/>
          <p:cNvSpPr/>
          <p:nvPr/>
        </p:nvSpPr>
        <p:spPr>
          <a:xfrm rot="-5400000">
            <a:off x="1234000" y="1153050"/>
            <a:ext cx="3770700" cy="2984400"/>
          </a:xfrm>
          <a:prstGeom prst="round2SameRect">
            <a:avLst>
              <a:gd fmla="val 2815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pic>
        <p:nvPicPr>
          <p:cNvPr id="987" name="Google Shape;987;p95"/>
          <p:cNvPicPr preferRelativeResize="0"/>
          <p:nvPr/>
        </p:nvPicPr>
        <p:blipFill rotWithShape="1">
          <a:blip r:embed="rId2">
            <a:alphaModFix/>
          </a:blip>
          <a:srcRect b="14472" l="1980" r="-1980" t="14479"/>
          <a:stretch/>
        </p:blipFill>
        <p:spPr>
          <a:xfrm rot="5400000">
            <a:off x="4368600" y="970600"/>
            <a:ext cx="3770700" cy="3349500"/>
          </a:xfrm>
          <a:prstGeom prst="round2SameRect">
            <a:avLst>
              <a:gd fmla="val 307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988" name="Google Shape;988;p95"/>
          <p:cNvSpPr txBox="1"/>
          <p:nvPr>
            <p:ph idx="3" type="title"/>
          </p:nvPr>
        </p:nvSpPr>
        <p:spPr>
          <a:xfrm>
            <a:off x="1984550" y="960000"/>
            <a:ext cx="2227200" cy="25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None/>
              <a:defRPr sz="25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89" name="Google Shape;989;p95"/>
          <p:cNvSpPr txBox="1"/>
          <p:nvPr>
            <p:ph idx="4" type="title"/>
          </p:nvPr>
        </p:nvSpPr>
        <p:spPr>
          <a:xfrm>
            <a:off x="2005275" y="3977363"/>
            <a:ext cx="15117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cing (Sage)">
  <p:cSld name="BLANK_1_6_1_1">
    <p:bg>
      <p:bgPr>
        <a:solidFill>
          <a:schemeClr val="accent2"/>
        </a:solidFill>
      </p:bgPr>
    </p:bg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96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2" name="Google Shape;992;p96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93" name="Google Shape;993;p96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94" name="Google Shape;994;p96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96"/>
          <p:cNvSpPr/>
          <p:nvPr/>
        </p:nvSpPr>
        <p:spPr>
          <a:xfrm>
            <a:off x="6700164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996" name="Google Shape;996;p96"/>
          <p:cNvSpPr/>
          <p:nvPr/>
        </p:nvSpPr>
        <p:spPr>
          <a:xfrm>
            <a:off x="4606962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997" name="Google Shape;997;p96"/>
          <p:cNvSpPr/>
          <p:nvPr/>
        </p:nvSpPr>
        <p:spPr>
          <a:xfrm>
            <a:off x="2513809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998" name="Google Shape;998;p96"/>
          <p:cNvSpPr/>
          <p:nvPr/>
        </p:nvSpPr>
        <p:spPr>
          <a:xfrm>
            <a:off x="420649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999" name="Google Shape;999;p96"/>
          <p:cNvSpPr txBox="1"/>
          <p:nvPr>
            <p:ph hasCustomPrompt="1" idx="3" type="title"/>
          </p:nvPr>
        </p:nvSpPr>
        <p:spPr>
          <a:xfrm>
            <a:off x="6704350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0" name="Google Shape;1000;p96"/>
          <p:cNvSpPr txBox="1"/>
          <p:nvPr>
            <p:ph idx="4" type="title"/>
          </p:nvPr>
        </p:nvSpPr>
        <p:spPr>
          <a:xfrm>
            <a:off x="6700300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01" name="Google Shape;1001;p96"/>
          <p:cNvSpPr txBox="1"/>
          <p:nvPr>
            <p:ph idx="5" type="title"/>
          </p:nvPr>
        </p:nvSpPr>
        <p:spPr>
          <a:xfrm>
            <a:off x="6700300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02" name="Google Shape;1002;p96"/>
          <p:cNvSpPr txBox="1"/>
          <p:nvPr>
            <p:ph hasCustomPrompt="1" idx="6" type="title"/>
          </p:nvPr>
        </p:nvSpPr>
        <p:spPr>
          <a:xfrm>
            <a:off x="460907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3" name="Google Shape;1003;p96"/>
          <p:cNvSpPr txBox="1"/>
          <p:nvPr>
            <p:ph idx="7" type="title"/>
          </p:nvPr>
        </p:nvSpPr>
        <p:spPr>
          <a:xfrm>
            <a:off x="460502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04" name="Google Shape;1004;p96"/>
          <p:cNvSpPr txBox="1"/>
          <p:nvPr>
            <p:ph idx="8" type="title"/>
          </p:nvPr>
        </p:nvSpPr>
        <p:spPr>
          <a:xfrm>
            <a:off x="460502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05" name="Google Shape;1005;p96"/>
          <p:cNvSpPr txBox="1"/>
          <p:nvPr>
            <p:ph hasCustomPrompt="1" idx="9" type="title"/>
          </p:nvPr>
        </p:nvSpPr>
        <p:spPr>
          <a:xfrm>
            <a:off x="251582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6" name="Google Shape;1006;p96"/>
          <p:cNvSpPr txBox="1"/>
          <p:nvPr>
            <p:ph idx="13" type="title"/>
          </p:nvPr>
        </p:nvSpPr>
        <p:spPr>
          <a:xfrm>
            <a:off x="251177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07" name="Google Shape;1007;p96"/>
          <p:cNvSpPr txBox="1"/>
          <p:nvPr>
            <p:ph idx="14" type="title"/>
          </p:nvPr>
        </p:nvSpPr>
        <p:spPr>
          <a:xfrm>
            <a:off x="251177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08" name="Google Shape;1008;p96"/>
          <p:cNvSpPr txBox="1"/>
          <p:nvPr>
            <p:ph hasCustomPrompt="1" idx="15" type="title"/>
          </p:nvPr>
        </p:nvSpPr>
        <p:spPr>
          <a:xfrm>
            <a:off x="42257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9" name="Google Shape;1009;p96"/>
          <p:cNvSpPr txBox="1"/>
          <p:nvPr>
            <p:ph idx="16" type="title"/>
          </p:nvPr>
        </p:nvSpPr>
        <p:spPr>
          <a:xfrm>
            <a:off x="41852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10" name="Google Shape;1010;p96"/>
          <p:cNvSpPr txBox="1"/>
          <p:nvPr>
            <p:ph idx="17" type="title"/>
          </p:nvPr>
        </p:nvSpPr>
        <p:spPr>
          <a:xfrm>
            <a:off x="41852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cing (Lavender) ">
  <p:cSld name="BLANK_1_6_1_1_1">
    <p:bg>
      <p:bgPr>
        <a:solidFill>
          <a:schemeClr val="accent1"/>
        </a:solidFill>
      </p:bgPr>
    </p:bg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9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3" name="Google Shape;1013;p97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014" name="Google Shape;1014;p97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015" name="Google Shape;1015;p97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97"/>
          <p:cNvSpPr/>
          <p:nvPr/>
        </p:nvSpPr>
        <p:spPr>
          <a:xfrm>
            <a:off x="6700164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17" name="Google Shape;1017;p97"/>
          <p:cNvSpPr/>
          <p:nvPr/>
        </p:nvSpPr>
        <p:spPr>
          <a:xfrm>
            <a:off x="4606962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18" name="Google Shape;1018;p97"/>
          <p:cNvSpPr/>
          <p:nvPr/>
        </p:nvSpPr>
        <p:spPr>
          <a:xfrm>
            <a:off x="2513809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19" name="Google Shape;1019;p97"/>
          <p:cNvSpPr/>
          <p:nvPr/>
        </p:nvSpPr>
        <p:spPr>
          <a:xfrm>
            <a:off x="420649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20" name="Google Shape;1020;p97"/>
          <p:cNvSpPr txBox="1"/>
          <p:nvPr>
            <p:ph hasCustomPrompt="1" idx="3" type="title"/>
          </p:nvPr>
        </p:nvSpPr>
        <p:spPr>
          <a:xfrm>
            <a:off x="6704350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1" name="Google Shape;1021;p97"/>
          <p:cNvSpPr txBox="1"/>
          <p:nvPr>
            <p:ph idx="4" type="title"/>
          </p:nvPr>
        </p:nvSpPr>
        <p:spPr>
          <a:xfrm>
            <a:off x="6700300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22" name="Google Shape;1022;p97"/>
          <p:cNvSpPr txBox="1"/>
          <p:nvPr>
            <p:ph idx="5" type="title"/>
          </p:nvPr>
        </p:nvSpPr>
        <p:spPr>
          <a:xfrm>
            <a:off x="6700300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23" name="Google Shape;1023;p97"/>
          <p:cNvSpPr txBox="1"/>
          <p:nvPr>
            <p:ph hasCustomPrompt="1" idx="6" type="title"/>
          </p:nvPr>
        </p:nvSpPr>
        <p:spPr>
          <a:xfrm>
            <a:off x="460907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4" name="Google Shape;1024;p97"/>
          <p:cNvSpPr txBox="1"/>
          <p:nvPr>
            <p:ph idx="7" type="title"/>
          </p:nvPr>
        </p:nvSpPr>
        <p:spPr>
          <a:xfrm>
            <a:off x="460502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25" name="Google Shape;1025;p97"/>
          <p:cNvSpPr txBox="1"/>
          <p:nvPr>
            <p:ph idx="8" type="title"/>
          </p:nvPr>
        </p:nvSpPr>
        <p:spPr>
          <a:xfrm>
            <a:off x="460502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26" name="Google Shape;1026;p97"/>
          <p:cNvSpPr txBox="1"/>
          <p:nvPr>
            <p:ph hasCustomPrompt="1" idx="9" type="title"/>
          </p:nvPr>
        </p:nvSpPr>
        <p:spPr>
          <a:xfrm>
            <a:off x="251582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7" name="Google Shape;1027;p97"/>
          <p:cNvSpPr txBox="1"/>
          <p:nvPr>
            <p:ph idx="13" type="title"/>
          </p:nvPr>
        </p:nvSpPr>
        <p:spPr>
          <a:xfrm>
            <a:off x="251177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28" name="Google Shape;1028;p97"/>
          <p:cNvSpPr txBox="1"/>
          <p:nvPr>
            <p:ph idx="14" type="title"/>
          </p:nvPr>
        </p:nvSpPr>
        <p:spPr>
          <a:xfrm>
            <a:off x="251177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29" name="Google Shape;1029;p97"/>
          <p:cNvSpPr txBox="1"/>
          <p:nvPr>
            <p:ph hasCustomPrompt="1" idx="15" type="title"/>
          </p:nvPr>
        </p:nvSpPr>
        <p:spPr>
          <a:xfrm>
            <a:off x="42257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0" name="Google Shape;1030;p97"/>
          <p:cNvSpPr txBox="1"/>
          <p:nvPr>
            <p:ph idx="16" type="title"/>
          </p:nvPr>
        </p:nvSpPr>
        <p:spPr>
          <a:xfrm>
            <a:off x="41852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31" name="Google Shape;1031;p97"/>
          <p:cNvSpPr txBox="1"/>
          <p:nvPr>
            <p:ph idx="17" type="title"/>
          </p:nvPr>
        </p:nvSpPr>
        <p:spPr>
          <a:xfrm>
            <a:off x="41852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cing (Pink)">
  <p:cSld name="BLANK_1_6_1_1_1_1">
    <p:bg>
      <p:bgPr>
        <a:solidFill>
          <a:schemeClr val="accent3"/>
        </a:solidFill>
      </p:bgPr>
    </p:bg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98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4" name="Google Shape;1034;p98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035" name="Google Shape;1035;p98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 Light"/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50"/>
              <a:buFont typeface="Lexend Deca"/>
              <a:buNone/>
              <a:defRPr sz="65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036" name="Google Shape;1036;p98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98"/>
          <p:cNvSpPr/>
          <p:nvPr/>
        </p:nvSpPr>
        <p:spPr>
          <a:xfrm>
            <a:off x="6700164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38" name="Google Shape;1038;p98"/>
          <p:cNvSpPr/>
          <p:nvPr/>
        </p:nvSpPr>
        <p:spPr>
          <a:xfrm>
            <a:off x="4606962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39" name="Google Shape;1039;p98"/>
          <p:cNvSpPr/>
          <p:nvPr/>
        </p:nvSpPr>
        <p:spPr>
          <a:xfrm>
            <a:off x="2513809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40" name="Google Shape;1040;p98"/>
          <p:cNvSpPr/>
          <p:nvPr/>
        </p:nvSpPr>
        <p:spPr>
          <a:xfrm>
            <a:off x="420649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41" name="Google Shape;1041;p98"/>
          <p:cNvSpPr txBox="1"/>
          <p:nvPr>
            <p:ph hasCustomPrompt="1" idx="3" type="title"/>
          </p:nvPr>
        </p:nvSpPr>
        <p:spPr>
          <a:xfrm>
            <a:off x="6704350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2" name="Google Shape;1042;p98"/>
          <p:cNvSpPr txBox="1"/>
          <p:nvPr>
            <p:ph idx="4" type="title"/>
          </p:nvPr>
        </p:nvSpPr>
        <p:spPr>
          <a:xfrm>
            <a:off x="6700300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43" name="Google Shape;1043;p98"/>
          <p:cNvSpPr txBox="1"/>
          <p:nvPr>
            <p:ph idx="5" type="title"/>
          </p:nvPr>
        </p:nvSpPr>
        <p:spPr>
          <a:xfrm>
            <a:off x="6700300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44" name="Google Shape;1044;p98"/>
          <p:cNvSpPr txBox="1"/>
          <p:nvPr>
            <p:ph hasCustomPrompt="1" idx="6" type="title"/>
          </p:nvPr>
        </p:nvSpPr>
        <p:spPr>
          <a:xfrm>
            <a:off x="460907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5" name="Google Shape;1045;p98"/>
          <p:cNvSpPr txBox="1"/>
          <p:nvPr>
            <p:ph idx="7" type="title"/>
          </p:nvPr>
        </p:nvSpPr>
        <p:spPr>
          <a:xfrm>
            <a:off x="460502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46" name="Google Shape;1046;p98"/>
          <p:cNvSpPr txBox="1"/>
          <p:nvPr>
            <p:ph idx="8" type="title"/>
          </p:nvPr>
        </p:nvSpPr>
        <p:spPr>
          <a:xfrm>
            <a:off x="460502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47" name="Google Shape;1047;p98"/>
          <p:cNvSpPr txBox="1"/>
          <p:nvPr>
            <p:ph hasCustomPrompt="1" idx="9" type="title"/>
          </p:nvPr>
        </p:nvSpPr>
        <p:spPr>
          <a:xfrm>
            <a:off x="251582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8" name="Google Shape;1048;p98"/>
          <p:cNvSpPr txBox="1"/>
          <p:nvPr>
            <p:ph idx="13" type="title"/>
          </p:nvPr>
        </p:nvSpPr>
        <p:spPr>
          <a:xfrm>
            <a:off x="251177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49" name="Google Shape;1049;p98"/>
          <p:cNvSpPr txBox="1"/>
          <p:nvPr>
            <p:ph idx="14" type="title"/>
          </p:nvPr>
        </p:nvSpPr>
        <p:spPr>
          <a:xfrm>
            <a:off x="251177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50" name="Google Shape;1050;p98"/>
          <p:cNvSpPr txBox="1"/>
          <p:nvPr>
            <p:ph hasCustomPrompt="1" idx="15" type="title"/>
          </p:nvPr>
        </p:nvSpPr>
        <p:spPr>
          <a:xfrm>
            <a:off x="42257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1" name="Google Shape;1051;p98"/>
          <p:cNvSpPr txBox="1"/>
          <p:nvPr>
            <p:ph idx="16" type="title"/>
          </p:nvPr>
        </p:nvSpPr>
        <p:spPr>
          <a:xfrm>
            <a:off x="41852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exend Deca"/>
              <a:buNone/>
              <a:defRPr sz="1100">
                <a:solidFill>
                  <a:schemeClr val="accent5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Lexend Deca Light"/>
              <a:buNone/>
              <a:defRPr sz="10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52" name="Google Shape;1052;p98"/>
          <p:cNvSpPr txBox="1"/>
          <p:nvPr>
            <p:ph idx="17" type="title"/>
          </p:nvPr>
        </p:nvSpPr>
        <p:spPr>
          <a:xfrm>
            <a:off x="41852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None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cing (Magenta)">
  <p:cSld name="BLANK_1_6_1_1_1_1_1">
    <p:bg>
      <p:bgPr>
        <a:solidFill>
          <a:schemeClr val="accent4"/>
        </a:solidFill>
      </p:bgPr>
    </p:bg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9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5" name="Google Shape;1055;p99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056" name="Google Shape;1056;p99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057" name="Google Shape;1057;p99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99"/>
          <p:cNvSpPr/>
          <p:nvPr/>
        </p:nvSpPr>
        <p:spPr>
          <a:xfrm>
            <a:off x="6700164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59" name="Google Shape;1059;p99"/>
          <p:cNvSpPr/>
          <p:nvPr/>
        </p:nvSpPr>
        <p:spPr>
          <a:xfrm>
            <a:off x="4606962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60" name="Google Shape;1060;p99"/>
          <p:cNvSpPr/>
          <p:nvPr/>
        </p:nvSpPr>
        <p:spPr>
          <a:xfrm>
            <a:off x="2513809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61" name="Google Shape;1061;p99"/>
          <p:cNvSpPr txBox="1"/>
          <p:nvPr>
            <p:ph hasCustomPrompt="1" idx="3" type="title"/>
          </p:nvPr>
        </p:nvSpPr>
        <p:spPr>
          <a:xfrm>
            <a:off x="6704350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2" name="Google Shape;1062;p99"/>
          <p:cNvSpPr txBox="1"/>
          <p:nvPr>
            <p:ph idx="4" type="title"/>
          </p:nvPr>
        </p:nvSpPr>
        <p:spPr>
          <a:xfrm>
            <a:off x="6700300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 Deca"/>
              <a:buNone/>
              <a:defRPr sz="1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63" name="Google Shape;1063;p99"/>
          <p:cNvSpPr txBox="1"/>
          <p:nvPr>
            <p:ph idx="5" type="title"/>
          </p:nvPr>
        </p:nvSpPr>
        <p:spPr>
          <a:xfrm>
            <a:off x="6700300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64" name="Google Shape;1064;p99"/>
          <p:cNvSpPr txBox="1"/>
          <p:nvPr>
            <p:ph hasCustomPrompt="1" idx="6" type="title"/>
          </p:nvPr>
        </p:nvSpPr>
        <p:spPr>
          <a:xfrm>
            <a:off x="460907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99"/>
          <p:cNvSpPr txBox="1"/>
          <p:nvPr>
            <p:ph idx="7" type="title"/>
          </p:nvPr>
        </p:nvSpPr>
        <p:spPr>
          <a:xfrm>
            <a:off x="460502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 Deca"/>
              <a:buNone/>
              <a:defRPr sz="1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66" name="Google Shape;1066;p99"/>
          <p:cNvSpPr txBox="1"/>
          <p:nvPr>
            <p:ph idx="8" type="title"/>
          </p:nvPr>
        </p:nvSpPr>
        <p:spPr>
          <a:xfrm>
            <a:off x="460502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67" name="Google Shape;1067;p99"/>
          <p:cNvSpPr txBox="1"/>
          <p:nvPr>
            <p:ph hasCustomPrompt="1" idx="9" type="title"/>
          </p:nvPr>
        </p:nvSpPr>
        <p:spPr>
          <a:xfrm>
            <a:off x="251582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99"/>
          <p:cNvSpPr txBox="1"/>
          <p:nvPr>
            <p:ph idx="13" type="title"/>
          </p:nvPr>
        </p:nvSpPr>
        <p:spPr>
          <a:xfrm>
            <a:off x="251177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 Deca"/>
              <a:buNone/>
              <a:defRPr sz="1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69" name="Google Shape;1069;p99"/>
          <p:cNvSpPr txBox="1"/>
          <p:nvPr>
            <p:ph idx="14" type="title"/>
          </p:nvPr>
        </p:nvSpPr>
        <p:spPr>
          <a:xfrm>
            <a:off x="251177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70" name="Google Shape;1070;p99"/>
          <p:cNvSpPr txBox="1"/>
          <p:nvPr>
            <p:ph hasCustomPrompt="1" idx="15" type="title"/>
          </p:nvPr>
        </p:nvSpPr>
        <p:spPr>
          <a:xfrm>
            <a:off x="42257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99"/>
          <p:cNvSpPr txBox="1"/>
          <p:nvPr>
            <p:ph idx="16" type="title"/>
          </p:nvPr>
        </p:nvSpPr>
        <p:spPr>
          <a:xfrm>
            <a:off x="41852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 Deca"/>
              <a:buNone/>
              <a:defRPr sz="1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72" name="Google Shape;1072;p99"/>
          <p:cNvSpPr txBox="1"/>
          <p:nvPr>
            <p:ph idx="17" type="title"/>
          </p:nvPr>
        </p:nvSpPr>
        <p:spPr>
          <a:xfrm>
            <a:off x="41852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73" name="Google Shape;1073;p99"/>
          <p:cNvSpPr/>
          <p:nvPr/>
        </p:nvSpPr>
        <p:spPr>
          <a:xfrm>
            <a:off x="420649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cing (Teal)">
  <p:cSld name="BLANK_1_6_1_1_1_1_1_1">
    <p:bg>
      <p:bgPr>
        <a:solidFill>
          <a:schemeClr val="dk1"/>
        </a:solidFill>
      </p:bgPr>
    </p:bg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0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6" name="Google Shape;1076;p100"/>
          <p:cNvSpPr txBox="1"/>
          <p:nvPr>
            <p:ph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077" name="Google Shape;1077;p100"/>
          <p:cNvSpPr txBox="1"/>
          <p:nvPr>
            <p:ph idx="2" type="title"/>
          </p:nvPr>
        </p:nvSpPr>
        <p:spPr>
          <a:xfrm>
            <a:off x="202485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 Light"/>
              <a:buNone/>
              <a:defRPr sz="65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Lexend Deca"/>
              <a:buNone/>
              <a:defRPr sz="65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1078" name="Google Shape;1078;p100"/>
          <p:cNvSpPr/>
          <p:nvPr/>
        </p:nvSpPr>
        <p:spPr>
          <a:xfrm>
            <a:off x="8538613" y="470057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100"/>
          <p:cNvSpPr/>
          <p:nvPr/>
        </p:nvSpPr>
        <p:spPr>
          <a:xfrm>
            <a:off x="6700164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80" name="Google Shape;1080;p100"/>
          <p:cNvSpPr/>
          <p:nvPr/>
        </p:nvSpPr>
        <p:spPr>
          <a:xfrm>
            <a:off x="4606962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81" name="Google Shape;1081;p100"/>
          <p:cNvSpPr/>
          <p:nvPr/>
        </p:nvSpPr>
        <p:spPr>
          <a:xfrm>
            <a:off x="2513809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082" name="Google Shape;1082;p100"/>
          <p:cNvSpPr txBox="1"/>
          <p:nvPr>
            <p:ph hasCustomPrompt="1" idx="3" type="title"/>
          </p:nvPr>
        </p:nvSpPr>
        <p:spPr>
          <a:xfrm>
            <a:off x="6704350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3" name="Google Shape;1083;p100"/>
          <p:cNvSpPr txBox="1"/>
          <p:nvPr>
            <p:ph idx="4" type="title"/>
          </p:nvPr>
        </p:nvSpPr>
        <p:spPr>
          <a:xfrm>
            <a:off x="6700300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 Deca"/>
              <a:buNone/>
              <a:defRPr sz="1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84" name="Google Shape;1084;p100"/>
          <p:cNvSpPr txBox="1"/>
          <p:nvPr>
            <p:ph idx="5" type="title"/>
          </p:nvPr>
        </p:nvSpPr>
        <p:spPr>
          <a:xfrm>
            <a:off x="6700300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85" name="Google Shape;1085;p100"/>
          <p:cNvSpPr txBox="1"/>
          <p:nvPr>
            <p:ph hasCustomPrompt="1" idx="6" type="title"/>
          </p:nvPr>
        </p:nvSpPr>
        <p:spPr>
          <a:xfrm>
            <a:off x="460907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6" name="Google Shape;1086;p100"/>
          <p:cNvSpPr txBox="1"/>
          <p:nvPr>
            <p:ph idx="7" type="title"/>
          </p:nvPr>
        </p:nvSpPr>
        <p:spPr>
          <a:xfrm>
            <a:off x="460502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 Deca"/>
              <a:buNone/>
              <a:defRPr sz="1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87" name="Google Shape;1087;p100"/>
          <p:cNvSpPr txBox="1"/>
          <p:nvPr>
            <p:ph idx="8" type="title"/>
          </p:nvPr>
        </p:nvSpPr>
        <p:spPr>
          <a:xfrm>
            <a:off x="460502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88" name="Google Shape;1088;p100"/>
          <p:cNvSpPr txBox="1"/>
          <p:nvPr>
            <p:ph hasCustomPrompt="1" idx="9" type="title"/>
          </p:nvPr>
        </p:nvSpPr>
        <p:spPr>
          <a:xfrm>
            <a:off x="251582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9" name="Google Shape;1089;p100"/>
          <p:cNvSpPr txBox="1"/>
          <p:nvPr>
            <p:ph idx="13" type="title"/>
          </p:nvPr>
        </p:nvSpPr>
        <p:spPr>
          <a:xfrm>
            <a:off x="251177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 Deca"/>
              <a:buNone/>
              <a:defRPr sz="1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90" name="Google Shape;1090;p100"/>
          <p:cNvSpPr txBox="1"/>
          <p:nvPr>
            <p:ph idx="14" type="title"/>
          </p:nvPr>
        </p:nvSpPr>
        <p:spPr>
          <a:xfrm>
            <a:off x="251177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91" name="Google Shape;1091;p100"/>
          <p:cNvSpPr txBox="1"/>
          <p:nvPr>
            <p:ph hasCustomPrompt="1" idx="15" type="title"/>
          </p:nvPr>
        </p:nvSpPr>
        <p:spPr>
          <a:xfrm>
            <a:off x="422575" y="1643775"/>
            <a:ext cx="2023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2" name="Google Shape;1092;p100"/>
          <p:cNvSpPr txBox="1"/>
          <p:nvPr>
            <p:ph idx="16" type="title"/>
          </p:nvPr>
        </p:nvSpPr>
        <p:spPr>
          <a:xfrm>
            <a:off x="418525" y="2479726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 Deca"/>
              <a:buNone/>
              <a:defRPr sz="11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 Light"/>
              <a:buNone/>
              <a:defRPr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93" name="Google Shape;1093;p100"/>
          <p:cNvSpPr txBox="1"/>
          <p:nvPr>
            <p:ph idx="17" type="title"/>
          </p:nvPr>
        </p:nvSpPr>
        <p:spPr>
          <a:xfrm>
            <a:off x="418525" y="2772313"/>
            <a:ext cx="20232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 Deca Light"/>
              <a:buNone/>
              <a:defRPr sz="9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1094" name="Google Shape;1094;p100"/>
          <p:cNvSpPr/>
          <p:nvPr/>
        </p:nvSpPr>
        <p:spPr>
          <a:xfrm>
            <a:off x="420649" y="1032000"/>
            <a:ext cx="2023200" cy="3111300"/>
          </a:xfrm>
          <a:prstGeom prst="roundRect">
            <a:avLst>
              <a:gd fmla="val 2895" name="adj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1.xml"/><Relationship Id="rId9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.xml"/><Relationship Id="rId9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5.xml"/><Relationship Id="rId110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14" Type="http://schemas.openxmlformats.org/officeDocument/2006/relationships/theme" Target="../theme/theme2.xml"/><Relationship Id="rId18" Type="http://schemas.openxmlformats.org/officeDocument/2006/relationships/slideLayout" Target="../slideLayouts/slideLayout18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28550" y="54630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 Light"/>
              <a:buNone/>
              <a:defRPr sz="1800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28558" y="96665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Char char="●"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Char char="○"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Char char="■"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Char char="●"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Char char="○"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Char char="■"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Char char="●"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Char char="○"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Lexend Deca Light"/>
              <a:buChar char="■"/>
              <a:defRPr sz="9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>
              <a:buNone/>
              <a:defRPr sz="65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9">
          <p15:clr>
            <a:srgbClr val="E46962"/>
          </p15:clr>
        </p15:guide>
        <p15:guide id="2" orient="horz" pos="432">
          <p15:clr>
            <a:srgbClr val="E46962"/>
          </p15:clr>
        </p15:guide>
        <p15:guide id="3" orient="horz" pos="2853">
          <p15:clr>
            <a:srgbClr val="E46962"/>
          </p15:clr>
        </p15:guide>
        <p15:guide id="4" orient="horz" pos="3066">
          <p15:clr>
            <a:srgbClr val="E46962"/>
          </p15:clr>
        </p15:guide>
        <p15:guide id="5" pos="1238">
          <p15:clr>
            <a:srgbClr val="E46962"/>
          </p15:clr>
        </p15:guide>
        <p15:guide id="6" pos="1333">
          <p15:clr>
            <a:srgbClr val="E46962"/>
          </p15:clr>
        </p15:guide>
        <p15:guide id="7" pos="2304">
          <p15:clr>
            <a:srgbClr val="E46962"/>
          </p15:clr>
        </p15:guide>
        <p15:guide id="8" pos="2398">
          <p15:clr>
            <a:srgbClr val="E46962"/>
          </p15:clr>
        </p15:guide>
        <p15:guide id="9" pos="3369">
          <p15:clr>
            <a:srgbClr val="E46962"/>
          </p15:clr>
        </p15:guide>
        <p15:guide id="10" pos="3464">
          <p15:clr>
            <a:srgbClr val="E46962"/>
          </p15:clr>
        </p15:guide>
        <p15:guide id="11" pos="4435">
          <p15:clr>
            <a:srgbClr val="E46962"/>
          </p15:clr>
        </p15:guide>
        <p15:guide id="12" pos="4525">
          <p15:clr>
            <a:srgbClr val="E46962"/>
          </p15:clr>
        </p15:guide>
        <p15:guide id="13" pos="5503">
          <p15:clr>
            <a:srgbClr val="E46962"/>
          </p15:clr>
        </p15:guide>
        <p15:guide id="14" orient="horz" pos="684">
          <p15:clr>
            <a:srgbClr val="E46962"/>
          </p15:clr>
        </p15:guide>
        <p15:guide id="15" pos="26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15"/>
          <p:cNvSpPr txBox="1"/>
          <p:nvPr>
            <p:ph type="ctrTitle"/>
          </p:nvPr>
        </p:nvSpPr>
        <p:spPr>
          <a:xfrm>
            <a:off x="328550" y="1361300"/>
            <a:ext cx="5499300" cy="20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Patterns (and How to Fix Them)</a:t>
            </a:r>
            <a:r>
              <a:rPr lang="en">
                <a:solidFill>
                  <a:schemeClr val="dk2"/>
                </a:solidFill>
              </a:rPr>
              <a:t>.</a:t>
            </a:r>
            <a:endParaRPr/>
          </a:p>
        </p:txBody>
      </p:sp>
      <p:sp>
        <p:nvSpPr>
          <p:cNvPr id="1277" name="Google Shape;1277;p115"/>
          <p:cNvSpPr txBox="1"/>
          <p:nvPr>
            <p:ph idx="1" type="subTitle"/>
          </p:nvPr>
        </p:nvSpPr>
        <p:spPr>
          <a:xfrm>
            <a:off x="328550" y="2477625"/>
            <a:ext cx="50124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>
                <a:solidFill>
                  <a:schemeClr val="accent5"/>
                </a:solidFill>
              </a:rPr>
              <a:t>… When asking for budget using Nataly Kelly's Brand, Demand, Land, Expand framework.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Google Shape;1282;p116" title="241217_BGM_HUBSPOT_shot_05_0191_R2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421" r="15421" t="0"/>
          <a:stretch/>
        </p:blipFill>
        <p:spPr>
          <a:xfrm>
            <a:off x="3807000" y="0"/>
            <a:ext cx="5337000" cy="5143500"/>
          </a:xfrm>
          <a:prstGeom prst="roundRect">
            <a:avLst>
              <a:gd fmla="val 16667" name="adj"/>
            </a:avLst>
          </a:prstGeom>
        </p:spPr>
      </p:pic>
      <p:sp>
        <p:nvSpPr>
          <p:cNvPr id="1283" name="Google Shape;1283;p116"/>
          <p:cNvSpPr txBox="1"/>
          <p:nvPr>
            <p:ph type="title"/>
          </p:nvPr>
        </p:nvSpPr>
        <p:spPr>
          <a:xfrm>
            <a:off x="301500" y="1617049"/>
            <a:ext cx="3329100" cy="17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</a:t>
            </a:r>
            <a:r>
              <a:rPr lang="en"/>
              <a:t>I've used this framework at four different companies. The same imbalances appear every time. If you're seeing one of these patterns, here's how to pitch the fix."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116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50"/>
              <a:t>‹#›</a:t>
            </a:fld>
            <a:endParaRPr sz="650"/>
          </a:p>
        </p:txBody>
      </p:sp>
      <p:sp>
        <p:nvSpPr>
          <p:cNvPr id="1285" name="Google Shape;1285;p116"/>
          <p:cNvSpPr txBox="1"/>
          <p:nvPr>
            <p:ph idx="3" type="title"/>
          </p:nvPr>
        </p:nvSpPr>
        <p:spPr>
          <a:xfrm>
            <a:off x="382525" y="3337550"/>
            <a:ext cx="2467200" cy="2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/>
              <a:t>Nataly Kelly, CMO at Zappi</a:t>
            </a:r>
            <a:endParaRPr sz="1150"/>
          </a:p>
        </p:txBody>
      </p:sp>
      <p:sp>
        <p:nvSpPr>
          <p:cNvPr id="1286" name="Google Shape;1286;p116"/>
          <p:cNvSpPr/>
          <p:nvPr/>
        </p:nvSpPr>
        <p:spPr>
          <a:xfrm>
            <a:off x="8538613" y="468386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17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Demand, No Land</a:t>
            </a:r>
            <a:endParaRPr/>
          </a:p>
        </p:txBody>
      </p:sp>
      <p:sp>
        <p:nvSpPr>
          <p:cNvPr id="1292" name="Google Shape;1292;p117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3" name="Google Shape;1293;p117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HubSpot</a:t>
            </a:r>
            <a:endParaRPr/>
          </a:p>
        </p:txBody>
      </p:sp>
      <p:sp>
        <p:nvSpPr>
          <p:cNvPr id="1294" name="Google Shape;1294;p117"/>
          <p:cNvSpPr txBox="1"/>
          <p:nvPr>
            <p:ph idx="1" type="body"/>
          </p:nvPr>
        </p:nvSpPr>
        <p:spPr>
          <a:xfrm>
            <a:off x="497625" y="1086300"/>
            <a:ext cx="7437000" cy="21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Char char="●"/>
            </a:pPr>
            <a:r>
              <a:rPr b="1" lang="en">
                <a:latin typeface="Lexend Deca"/>
                <a:ea typeface="Lexend Deca"/>
                <a:cs typeface="Lexend Deca"/>
                <a:sym typeface="Lexend Deca"/>
              </a:rPr>
              <a:t>The symptom</a:t>
            </a:r>
            <a:r>
              <a:rPr lang="en"/>
              <a:t>: Plenty of leads, but sales can't close them. Win rates are low. Sales complains about lead quality.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Char char="●"/>
            </a:pPr>
            <a:r>
              <a:rPr b="1" lang="en">
                <a:latin typeface="Lexend Deca"/>
                <a:ea typeface="Lexend Deca"/>
                <a:cs typeface="Lexend Deca"/>
                <a:sym typeface="Lexend Deca"/>
              </a:rPr>
              <a:t>The problem</a:t>
            </a:r>
            <a:r>
              <a:rPr lang="en"/>
              <a:t>: You're filling the top of the funnel but not helping move people through it. Leads go cold because they lack the information they need to make a purchase.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Char char="●"/>
            </a:pPr>
            <a:r>
              <a:rPr b="1" lang="en">
                <a:latin typeface="Lexend Deca"/>
                <a:ea typeface="Lexend Deca"/>
                <a:cs typeface="Lexend Deca"/>
                <a:sym typeface="Lexend Deca"/>
              </a:rPr>
              <a:t>The fix:</a:t>
            </a:r>
            <a:r>
              <a:rPr lang="en"/>
              <a:t> Create case studies, comparison content, and sales enablement materials. Build email sequences for leads who are evaluating. Help sales answer the questions prospects ask before they buy.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18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Ignoring Expand</a:t>
            </a:r>
            <a:endParaRPr/>
          </a:p>
        </p:txBody>
      </p:sp>
      <p:sp>
        <p:nvSpPr>
          <p:cNvPr id="1300" name="Google Shape;1300;p118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1" name="Google Shape;1301;p118"/>
          <p:cNvSpPr/>
          <p:nvPr/>
        </p:nvSpPr>
        <p:spPr>
          <a:xfrm>
            <a:off x="8538613" y="4683863"/>
            <a:ext cx="187325" cy="196225"/>
          </a:xfrm>
          <a:custGeom>
            <a:rect b="b" l="l" r="r" t="t"/>
            <a:pathLst>
              <a:path extrusionOk="0" h="7849" w="7493">
                <a:moveTo>
                  <a:pt x="5447" y="3556"/>
                </a:moveTo>
                <a:lnTo>
                  <a:pt x="5548" y="3564"/>
                </a:lnTo>
                <a:lnTo>
                  <a:pt x="5657" y="3580"/>
                </a:lnTo>
                <a:lnTo>
                  <a:pt x="5757" y="3603"/>
                </a:lnTo>
                <a:lnTo>
                  <a:pt x="5850" y="3642"/>
                </a:lnTo>
                <a:lnTo>
                  <a:pt x="5943" y="3680"/>
                </a:lnTo>
                <a:lnTo>
                  <a:pt x="6028" y="3735"/>
                </a:lnTo>
                <a:lnTo>
                  <a:pt x="6114" y="3797"/>
                </a:lnTo>
                <a:lnTo>
                  <a:pt x="6183" y="3866"/>
                </a:lnTo>
                <a:lnTo>
                  <a:pt x="6253" y="3936"/>
                </a:lnTo>
                <a:lnTo>
                  <a:pt x="6315" y="4021"/>
                </a:lnTo>
                <a:lnTo>
                  <a:pt x="6369" y="4107"/>
                </a:lnTo>
                <a:lnTo>
                  <a:pt x="6416" y="4200"/>
                </a:lnTo>
                <a:lnTo>
                  <a:pt x="6447" y="4292"/>
                </a:lnTo>
                <a:lnTo>
                  <a:pt x="6470" y="4393"/>
                </a:lnTo>
                <a:lnTo>
                  <a:pt x="6486" y="4502"/>
                </a:lnTo>
                <a:lnTo>
                  <a:pt x="6493" y="4610"/>
                </a:lnTo>
                <a:lnTo>
                  <a:pt x="6486" y="4711"/>
                </a:lnTo>
                <a:lnTo>
                  <a:pt x="6470" y="4819"/>
                </a:lnTo>
                <a:lnTo>
                  <a:pt x="6447" y="4920"/>
                </a:lnTo>
                <a:lnTo>
                  <a:pt x="6416" y="5013"/>
                </a:lnTo>
                <a:lnTo>
                  <a:pt x="6369" y="5106"/>
                </a:lnTo>
                <a:lnTo>
                  <a:pt x="6315" y="5191"/>
                </a:lnTo>
                <a:lnTo>
                  <a:pt x="6253" y="5276"/>
                </a:lnTo>
                <a:lnTo>
                  <a:pt x="6183" y="5346"/>
                </a:lnTo>
                <a:lnTo>
                  <a:pt x="6114" y="5416"/>
                </a:lnTo>
                <a:lnTo>
                  <a:pt x="6028" y="5478"/>
                </a:lnTo>
                <a:lnTo>
                  <a:pt x="5943" y="5532"/>
                </a:lnTo>
                <a:lnTo>
                  <a:pt x="5850" y="5571"/>
                </a:lnTo>
                <a:lnTo>
                  <a:pt x="5757" y="5610"/>
                </a:lnTo>
                <a:lnTo>
                  <a:pt x="5657" y="5633"/>
                </a:lnTo>
                <a:lnTo>
                  <a:pt x="5548" y="5648"/>
                </a:lnTo>
                <a:lnTo>
                  <a:pt x="5447" y="5656"/>
                </a:lnTo>
                <a:lnTo>
                  <a:pt x="5339" y="5648"/>
                </a:lnTo>
                <a:lnTo>
                  <a:pt x="5230" y="5633"/>
                </a:lnTo>
                <a:lnTo>
                  <a:pt x="5130" y="5610"/>
                </a:lnTo>
                <a:lnTo>
                  <a:pt x="5037" y="5571"/>
                </a:lnTo>
                <a:lnTo>
                  <a:pt x="4944" y="5532"/>
                </a:lnTo>
                <a:lnTo>
                  <a:pt x="4859" y="5478"/>
                </a:lnTo>
                <a:lnTo>
                  <a:pt x="4773" y="5416"/>
                </a:lnTo>
                <a:lnTo>
                  <a:pt x="4704" y="5346"/>
                </a:lnTo>
                <a:lnTo>
                  <a:pt x="4634" y="5276"/>
                </a:lnTo>
                <a:lnTo>
                  <a:pt x="4572" y="5191"/>
                </a:lnTo>
                <a:lnTo>
                  <a:pt x="4518" y="5106"/>
                </a:lnTo>
                <a:lnTo>
                  <a:pt x="4479" y="5013"/>
                </a:lnTo>
                <a:lnTo>
                  <a:pt x="4440" y="4920"/>
                </a:lnTo>
                <a:lnTo>
                  <a:pt x="4417" y="4819"/>
                </a:lnTo>
                <a:lnTo>
                  <a:pt x="4401" y="4711"/>
                </a:lnTo>
                <a:lnTo>
                  <a:pt x="4394" y="4610"/>
                </a:lnTo>
                <a:lnTo>
                  <a:pt x="4401" y="4502"/>
                </a:lnTo>
                <a:lnTo>
                  <a:pt x="4417" y="4393"/>
                </a:lnTo>
                <a:lnTo>
                  <a:pt x="4440" y="4292"/>
                </a:lnTo>
                <a:lnTo>
                  <a:pt x="4479" y="4200"/>
                </a:lnTo>
                <a:lnTo>
                  <a:pt x="4518" y="4107"/>
                </a:lnTo>
                <a:lnTo>
                  <a:pt x="4572" y="4021"/>
                </a:lnTo>
                <a:lnTo>
                  <a:pt x="4634" y="3936"/>
                </a:lnTo>
                <a:lnTo>
                  <a:pt x="4704" y="3866"/>
                </a:lnTo>
                <a:lnTo>
                  <a:pt x="4773" y="3797"/>
                </a:lnTo>
                <a:lnTo>
                  <a:pt x="4859" y="3735"/>
                </a:lnTo>
                <a:lnTo>
                  <a:pt x="4944" y="3680"/>
                </a:lnTo>
                <a:lnTo>
                  <a:pt x="5037" y="3642"/>
                </a:lnTo>
                <a:lnTo>
                  <a:pt x="5130" y="3603"/>
                </a:lnTo>
                <a:lnTo>
                  <a:pt x="5230" y="3580"/>
                </a:lnTo>
                <a:lnTo>
                  <a:pt x="5339" y="3564"/>
                </a:lnTo>
                <a:lnTo>
                  <a:pt x="5447" y="3556"/>
                </a:lnTo>
                <a:close/>
                <a:moveTo>
                  <a:pt x="814" y="0"/>
                </a:moveTo>
                <a:lnTo>
                  <a:pt x="729" y="8"/>
                </a:lnTo>
                <a:lnTo>
                  <a:pt x="651" y="16"/>
                </a:lnTo>
                <a:lnTo>
                  <a:pt x="574" y="39"/>
                </a:lnTo>
                <a:lnTo>
                  <a:pt x="497" y="62"/>
                </a:lnTo>
                <a:lnTo>
                  <a:pt x="427" y="101"/>
                </a:lnTo>
                <a:lnTo>
                  <a:pt x="365" y="140"/>
                </a:lnTo>
                <a:lnTo>
                  <a:pt x="295" y="186"/>
                </a:lnTo>
                <a:lnTo>
                  <a:pt x="241" y="240"/>
                </a:lnTo>
                <a:lnTo>
                  <a:pt x="187" y="295"/>
                </a:lnTo>
                <a:lnTo>
                  <a:pt x="140" y="357"/>
                </a:lnTo>
                <a:lnTo>
                  <a:pt x="101" y="426"/>
                </a:lnTo>
                <a:lnTo>
                  <a:pt x="70" y="496"/>
                </a:lnTo>
                <a:lnTo>
                  <a:pt x="39" y="566"/>
                </a:lnTo>
                <a:lnTo>
                  <a:pt x="16" y="643"/>
                </a:lnTo>
                <a:lnTo>
                  <a:pt x="8" y="728"/>
                </a:lnTo>
                <a:lnTo>
                  <a:pt x="1" y="814"/>
                </a:lnTo>
                <a:lnTo>
                  <a:pt x="8" y="891"/>
                </a:lnTo>
                <a:lnTo>
                  <a:pt x="16" y="976"/>
                </a:lnTo>
                <a:lnTo>
                  <a:pt x="39" y="1054"/>
                </a:lnTo>
                <a:lnTo>
                  <a:pt x="63" y="1124"/>
                </a:lnTo>
                <a:lnTo>
                  <a:pt x="101" y="1193"/>
                </a:lnTo>
                <a:lnTo>
                  <a:pt x="140" y="1263"/>
                </a:lnTo>
                <a:lnTo>
                  <a:pt x="187" y="1325"/>
                </a:lnTo>
                <a:lnTo>
                  <a:pt x="241" y="1387"/>
                </a:lnTo>
                <a:lnTo>
                  <a:pt x="295" y="1434"/>
                </a:lnTo>
                <a:lnTo>
                  <a:pt x="357" y="1480"/>
                </a:lnTo>
                <a:lnTo>
                  <a:pt x="427" y="1526"/>
                </a:lnTo>
                <a:lnTo>
                  <a:pt x="497" y="1557"/>
                </a:lnTo>
                <a:lnTo>
                  <a:pt x="574" y="1588"/>
                </a:lnTo>
                <a:lnTo>
                  <a:pt x="651" y="1604"/>
                </a:lnTo>
                <a:lnTo>
                  <a:pt x="729" y="1619"/>
                </a:lnTo>
                <a:lnTo>
                  <a:pt x="814" y="1619"/>
                </a:lnTo>
                <a:lnTo>
                  <a:pt x="923" y="1612"/>
                </a:lnTo>
                <a:lnTo>
                  <a:pt x="1023" y="1596"/>
                </a:lnTo>
                <a:lnTo>
                  <a:pt x="1116" y="1557"/>
                </a:lnTo>
                <a:lnTo>
                  <a:pt x="1209" y="1511"/>
                </a:lnTo>
                <a:lnTo>
                  <a:pt x="3735" y="3479"/>
                </a:lnTo>
                <a:lnTo>
                  <a:pt x="3658" y="3603"/>
                </a:lnTo>
                <a:lnTo>
                  <a:pt x="3588" y="3735"/>
                </a:lnTo>
                <a:lnTo>
                  <a:pt x="3534" y="3866"/>
                </a:lnTo>
                <a:lnTo>
                  <a:pt x="3487" y="4006"/>
                </a:lnTo>
                <a:lnTo>
                  <a:pt x="3448" y="4153"/>
                </a:lnTo>
                <a:lnTo>
                  <a:pt x="3417" y="4300"/>
                </a:lnTo>
                <a:lnTo>
                  <a:pt x="3402" y="4447"/>
                </a:lnTo>
                <a:lnTo>
                  <a:pt x="3394" y="4610"/>
                </a:lnTo>
                <a:lnTo>
                  <a:pt x="3402" y="4765"/>
                </a:lnTo>
                <a:lnTo>
                  <a:pt x="3417" y="4928"/>
                </a:lnTo>
                <a:lnTo>
                  <a:pt x="3448" y="5083"/>
                </a:lnTo>
                <a:lnTo>
                  <a:pt x="3495" y="5230"/>
                </a:lnTo>
                <a:lnTo>
                  <a:pt x="3549" y="5377"/>
                </a:lnTo>
                <a:lnTo>
                  <a:pt x="3611" y="5517"/>
                </a:lnTo>
                <a:lnTo>
                  <a:pt x="3681" y="5656"/>
                </a:lnTo>
                <a:lnTo>
                  <a:pt x="3766" y="5780"/>
                </a:lnTo>
                <a:lnTo>
                  <a:pt x="2999" y="6547"/>
                </a:lnTo>
                <a:lnTo>
                  <a:pt x="2906" y="6524"/>
                </a:lnTo>
                <a:lnTo>
                  <a:pt x="2805" y="6516"/>
                </a:lnTo>
                <a:lnTo>
                  <a:pt x="2743" y="6524"/>
                </a:lnTo>
                <a:lnTo>
                  <a:pt x="2674" y="6532"/>
                </a:lnTo>
                <a:lnTo>
                  <a:pt x="2612" y="6547"/>
                </a:lnTo>
                <a:lnTo>
                  <a:pt x="2550" y="6570"/>
                </a:lnTo>
                <a:lnTo>
                  <a:pt x="2488" y="6601"/>
                </a:lnTo>
                <a:lnTo>
                  <a:pt x="2433" y="6632"/>
                </a:lnTo>
                <a:lnTo>
                  <a:pt x="2387" y="6671"/>
                </a:lnTo>
                <a:lnTo>
                  <a:pt x="2341" y="6710"/>
                </a:lnTo>
                <a:lnTo>
                  <a:pt x="2294" y="6764"/>
                </a:lnTo>
                <a:lnTo>
                  <a:pt x="2255" y="6811"/>
                </a:lnTo>
                <a:lnTo>
                  <a:pt x="2224" y="6865"/>
                </a:lnTo>
                <a:lnTo>
                  <a:pt x="2193" y="6927"/>
                </a:lnTo>
                <a:lnTo>
                  <a:pt x="2170" y="6989"/>
                </a:lnTo>
                <a:lnTo>
                  <a:pt x="2155" y="7051"/>
                </a:lnTo>
                <a:lnTo>
                  <a:pt x="2147" y="7113"/>
                </a:lnTo>
                <a:lnTo>
                  <a:pt x="2139" y="7182"/>
                </a:lnTo>
                <a:lnTo>
                  <a:pt x="2147" y="7252"/>
                </a:lnTo>
                <a:lnTo>
                  <a:pt x="2155" y="7322"/>
                </a:lnTo>
                <a:lnTo>
                  <a:pt x="2170" y="7384"/>
                </a:lnTo>
                <a:lnTo>
                  <a:pt x="2193" y="7446"/>
                </a:lnTo>
                <a:lnTo>
                  <a:pt x="2224" y="7500"/>
                </a:lnTo>
                <a:lnTo>
                  <a:pt x="2255" y="7554"/>
                </a:lnTo>
                <a:lnTo>
                  <a:pt x="2294" y="7609"/>
                </a:lnTo>
                <a:lnTo>
                  <a:pt x="2341" y="7655"/>
                </a:lnTo>
                <a:lnTo>
                  <a:pt x="2387" y="7702"/>
                </a:lnTo>
                <a:lnTo>
                  <a:pt x="2433" y="7733"/>
                </a:lnTo>
                <a:lnTo>
                  <a:pt x="2488" y="7771"/>
                </a:lnTo>
                <a:lnTo>
                  <a:pt x="2550" y="7795"/>
                </a:lnTo>
                <a:lnTo>
                  <a:pt x="2612" y="7818"/>
                </a:lnTo>
                <a:lnTo>
                  <a:pt x="2674" y="7833"/>
                </a:lnTo>
                <a:lnTo>
                  <a:pt x="2743" y="7849"/>
                </a:lnTo>
                <a:lnTo>
                  <a:pt x="2875" y="7849"/>
                </a:lnTo>
                <a:lnTo>
                  <a:pt x="2945" y="7833"/>
                </a:lnTo>
                <a:lnTo>
                  <a:pt x="3007" y="7818"/>
                </a:lnTo>
                <a:lnTo>
                  <a:pt x="3069" y="7795"/>
                </a:lnTo>
                <a:lnTo>
                  <a:pt x="3123" y="7771"/>
                </a:lnTo>
                <a:lnTo>
                  <a:pt x="3185" y="7733"/>
                </a:lnTo>
                <a:lnTo>
                  <a:pt x="3232" y="7702"/>
                </a:lnTo>
                <a:lnTo>
                  <a:pt x="3278" y="7655"/>
                </a:lnTo>
                <a:lnTo>
                  <a:pt x="3324" y="7609"/>
                </a:lnTo>
                <a:lnTo>
                  <a:pt x="3363" y="7554"/>
                </a:lnTo>
                <a:lnTo>
                  <a:pt x="3394" y="7500"/>
                </a:lnTo>
                <a:lnTo>
                  <a:pt x="3425" y="7446"/>
                </a:lnTo>
                <a:lnTo>
                  <a:pt x="3448" y="7384"/>
                </a:lnTo>
                <a:lnTo>
                  <a:pt x="3464" y="7322"/>
                </a:lnTo>
                <a:lnTo>
                  <a:pt x="3472" y="7252"/>
                </a:lnTo>
                <a:lnTo>
                  <a:pt x="3472" y="7182"/>
                </a:lnTo>
                <a:lnTo>
                  <a:pt x="3464" y="7089"/>
                </a:lnTo>
                <a:lnTo>
                  <a:pt x="3441" y="6997"/>
                </a:lnTo>
                <a:lnTo>
                  <a:pt x="4200" y="6237"/>
                </a:lnTo>
                <a:lnTo>
                  <a:pt x="4339" y="6330"/>
                </a:lnTo>
                <a:lnTo>
                  <a:pt x="4479" y="6408"/>
                </a:lnTo>
                <a:lnTo>
                  <a:pt x="4626" y="6485"/>
                </a:lnTo>
                <a:lnTo>
                  <a:pt x="4781" y="6547"/>
                </a:lnTo>
                <a:lnTo>
                  <a:pt x="4936" y="6594"/>
                </a:lnTo>
                <a:lnTo>
                  <a:pt x="5099" y="6625"/>
                </a:lnTo>
                <a:lnTo>
                  <a:pt x="5269" y="6648"/>
                </a:lnTo>
                <a:lnTo>
                  <a:pt x="5447" y="6656"/>
                </a:lnTo>
                <a:lnTo>
                  <a:pt x="5548" y="6656"/>
                </a:lnTo>
                <a:lnTo>
                  <a:pt x="5657" y="6648"/>
                </a:lnTo>
                <a:lnTo>
                  <a:pt x="5757" y="6632"/>
                </a:lnTo>
                <a:lnTo>
                  <a:pt x="5858" y="6617"/>
                </a:lnTo>
                <a:lnTo>
                  <a:pt x="5959" y="6594"/>
                </a:lnTo>
                <a:lnTo>
                  <a:pt x="6052" y="6563"/>
                </a:lnTo>
                <a:lnTo>
                  <a:pt x="6152" y="6532"/>
                </a:lnTo>
                <a:lnTo>
                  <a:pt x="6245" y="6493"/>
                </a:lnTo>
                <a:lnTo>
                  <a:pt x="6331" y="6454"/>
                </a:lnTo>
                <a:lnTo>
                  <a:pt x="6424" y="6408"/>
                </a:lnTo>
                <a:lnTo>
                  <a:pt x="6509" y="6361"/>
                </a:lnTo>
                <a:lnTo>
                  <a:pt x="6586" y="6307"/>
                </a:lnTo>
                <a:lnTo>
                  <a:pt x="6672" y="6245"/>
                </a:lnTo>
                <a:lnTo>
                  <a:pt x="6749" y="6191"/>
                </a:lnTo>
                <a:lnTo>
                  <a:pt x="6819" y="6121"/>
                </a:lnTo>
                <a:lnTo>
                  <a:pt x="6896" y="6059"/>
                </a:lnTo>
                <a:lnTo>
                  <a:pt x="6958" y="5982"/>
                </a:lnTo>
                <a:lnTo>
                  <a:pt x="7028" y="5912"/>
                </a:lnTo>
                <a:lnTo>
                  <a:pt x="7082" y="5834"/>
                </a:lnTo>
                <a:lnTo>
                  <a:pt x="7144" y="5749"/>
                </a:lnTo>
                <a:lnTo>
                  <a:pt x="7198" y="5672"/>
                </a:lnTo>
                <a:lnTo>
                  <a:pt x="7245" y="5586"/>
                </a:lnTo>
                <a:lnTo>
                  <a:pt x="7291" y="5493"/>
                </a:lnTo>
                <a:lnTo>
                  <a:pt x="7330" y="5400"/>
                </a:lnTo>
                <a:lnTo>
                  <a:pt x="7369" y="5307"/>
                </a:lnTo>
                <a:lnTo>
                  <a:pt x="7400" y="5214"/>
                </a:lnTo>
                <a:lnTo>
                  <a:pt x="7431" y="5122"/>
                </a:lnTo>
                <a:lnTo>
                  <a:pt x="7454" y="5021"/>
                </a:lnTo>
                <a:lnTo>
                  <a:pt x="7470" y="4920"/>
                </a:lnTo>
                <a:lnTo>
                  <a:pt x="7485" y="4819"/>
                </a:lnTo>
                <a:lnTo>
                  <a:pt x="7493" y="4711"/>
                </a:lnTo>
                <a:lnTo>
                  <a:pt x="7493" y="4610"/>
                </a:lnTo>
                <a:lnTo>
                  <a:pt x="7485" y="4416"/>
                </a:lnTo>
                <a:lnTo>
                  <a:pt x="7462" y="4231"/>
                </a:lnTo>
                <a:lnTo>
                  <a:pt x="7415" y="4052"/>
                </a:lnTo>
                <a:lnTo>
                  <a:pt x="7361" y="3882"/>
                </a:lnTo>
                <a:lnTo>
                  <a:pt x="7291" y="3711"/>
                </a:lnTo>
                <a:lnTo>
                  <a:pt x="7206" y="3556"/>
                </a:lnTo>
                <a:lnTo>
                  <a:pt x="7105" y="3409"/>
                </a:lnTo>
                <a:lnTo>
                  <a:pt x="6997" y="3270"/>
                </a:lnTo>
                <a:lnTo>
                  <a:pt x="6873" y="3138"/>
                </a:lnTo>
                <a:lnTo>
                  <a:pt x="6741" y="3022"/>
                </a:lnTo>
                <a:lnTo>
                  <a:pt x="6594" y="2913"/>
                </a:lnTo>
                <a:lnTo>
                  <a:pt x="6447" y="2820"/>
                </a:lnTo>
                <a:lnTo>
                  <a:pt x="6284" y="2743"/>
                </a:lnTo>
                <a:lnTo>
                  <a:pt x="6114" y="2673"/>
                </a:lnTo>
                <a:lnTo>
                  <a:pt x="5943" y="2619"/>
                </a:lnTo>
                <a:lnTo>
                  <a:pt x="5757" y="2588"/>
                </a:lnTo>
                <a:lnTo>
                  <a:pt x="5757" y="1650"/>
                </a:lnTo>
                <a:lnTo>
                  <a:pt x="5850" y="1604"/>
                </a:lnTo>
                <a:lnTo>
                  <a:pt x="5928" y="1542"/>
                </a:lnTo>
                <a:lnTo>
                  <a:pt x="5997" y="1472"/>
                </a:lnTo>
                <a:lnTo>
                  <a:pt x="6059" y="1387"/>
                </a:lnTo>
                <a:lnTo>
                  <a:pt x="6106" y="1302"/>
                </a:lnTo>
                <a:lnTo>
                  <a:pt x="6145" y="1209"/>
                </a:lnTo>
                <a:lnTo>
                  <a:pt x="6168" y="1108"/>
                </a:lnTo>
                <a:lnTo>
                  <a:pt x="6176" y="1000"/>
                </a:lnTo>
                <a:lnTo>
                  <a:pt x="6176" y="976"/>
                </a:lnTo>
                <a:lnTo>
                  <a:pt x="6168" y="907"/>
                </a:lnTo>
                <a:lnTo>
                  <a:pt x="6160" y="837"/>
                </a:lnTo>
                <a:lnTo>
                  <a:pt x="6145" y="767"/>
                </a:lnTo>
                <a:lnTo>
                  <a:pt x="6114" y="697"/>
                </a:lnTo>
                <a:lnTo>
                  <a:pt x="6083" y="635"/>
                </a:lnTo>
                <a:lnTo>
                  <a:pt x="6052" y="581"/>
                </a:lnTo>
                <a:lnTo>
                  <a:pt x="6005" y="527"/>
                </a:lnTo>
                <a:lnTo>
                  <a:pt x="5959" y="473"/>
                </a:lnTo>
                <a:lnTo>
                  <a:pt x="5912" y="426"/>
                </a:lnTo>
                <a:lnTo>
                  <a:pt x="5858" y="388"/>
                </a:lnTo>
                <a:lnTo>
                  <a:pt x="5796" y="349"/>
                </a:lnTo>
                <a:lnTo>
                  <a:pt x="5734" y="318"/>
                </a:lnTo>
                <a:lnTo>
                  <a:pt x="5664" y="295"/>
                </a:lnTo>
                <a:lnTo>
                  <a:pt x="5602" y="279"/>
                </a:lnTo>
                <a:lnTo>
                  <a:pt x="5525" y="264"/>
                </a:lnTo>
                <a:lnTo>
                  <a:pt x="5362" y="264"/>
                </a:lnTo>
                <a:lnTo>
                  <a:pt x="5292" y="279"/>
                </a:lnTo>
                <a:lnTo>
                  <a:pt x="5223" y="295"/>
                </a:lnTo>
                <a:lnTo>
                  <a:pt x="5153" y="318"/>
                </a:lnTo>
                <a:lnTo>
                  <a:pt x="5091" y="349"/>
                </a:lnTo>
                <a:lnTo>
                  <a:pt x="5029" y="388"/>
                </a:lnTo>
                <a:lnTo>
                  <a:pt x="4975" y="426"/>
                </a:lnTo>
                <a:lnTo>
                  <a:pt x="4928" y="473"/>
                </a:lnTo>
                <a:lnTo>
                  <a:pt x="4882" y="527"/>
                </a:lnTo>
                <a:lnTo>
                  <a:pt x="4835" y="581"/>
                </a:lnTo>
                <a:lnTo>
                  <a:pt x="4804" y="635"/>
                </a:lnTo>
                <a:lnTo>
                  <a:pt x="4773" y="697"/>
                </a:lnTo>
                <a:lnTo>
                  <a:pt x="4750" y="767"/>
                </a:lnTo>
                <a:lnTo>
                  <a:pt x="4727" y="837"/>
                </a:lnTo>
                <a:lnTo>
                  <a:pt x="4719" y="907"/>
                </a:lnTo>
                <a:lnTo>
                  <a:pt x="4711" y="976"/>
                </a:lnTo>
                <a:lnTo>
                  <a:pt x="4711" y="1000"/>
                </a:lnTo>
                <a:lnTo>
                  <a:pt x="4719" y="1108"/>
                </a:lnTo>
                <a:lnTo>
                  <a:pt x="4742" y="1209"/>
                </a:lnTo>
                <a:lnTo>
                  <a:pt x="4781" y="1302"/>
                </a:lnTo>
                <a:lnTo>
                  <a:pt x="4828" y="1387"/>
                </a:lnTo>
                <a:lnTo>
                  <a:pt x="4890" y="1472"/>
                </a:lnTo>
                <a:lnTo>
                  <a:pt x="4959" y="1542"/>
                </a:lnTo>
                <a:lnTo>
                  <a:pt x="5045" y="1604"/>
                </a:lnTo>
                <a:lnTo>
                  <a:pt x="5130" y="1650"/>
                </a:lnTo>
                <a:lnTo>
                  <a:pt x="5130" y="2588"/>
                </a:lnTo>
                <a:lnTo>
                  <a:pt x="4998" y="2611"/>
                </a:lnTo>
                <a:lnTo>
                  <a:pt x="4866" y="2642"/>
                </a:lnTo>
                <a:lnTo>
                  <a:pt x="4735" y="2689"/>
                </a:lnTo>
                <a:lnTo>
                  <a:pt x="4611" y="2735"/>
                </a:lnTo>
                <a:lnTo>
                  <a:pt x="4494" y="2797"/>
                </a:lnTo>
                <a:lnTo>
                  <a:pt x="4378" y="2859"/>
                </a:lnTo>
                <a:lnTo>
                  <a:pt x="4270" y="2929"/>
                </a:lnTo>
                <a:lnTo>
                  <a:pt x="4161" y="3014"/>
                </a:lnTo>
                <a:lnTo>
                  <a:pt x="1597" y="1015"/>
                </a:lnTo>
                <a:lnTo>
                  <a:pt x="1612" y="914"/>
                </a:lnTo>
                <a:lnTo>
                  <a:pt x="1620" y="814"/>
                </a:lnTo>
                <a:lnTo>
                  <a:pt x="1620" y="728"/>
                </a:lnTo>
                <a:lnTo>
                  <a:pt x="1604" y="651"/>
                </a:lnTo>
                <a:lnTo>
                  <a:pt x="1589" y="574"/>
                </a:lnTo>
                <a:lnTo>
                  <a:pt x="1558" y="496"/>
                </a:lnTo>
                <a:lnTo>
                  <a:pt x="1527" y="426"/>
                </a:lnTo>
                <a:lnTo>
                  <a:pt x="1488" y="357"/>
                </a:lnTo>
                <a:lnTo>
                  <a:pt x="1442" y="295"/>
                </a:lnTo>
                <a:lnTo>
                  <a:pt x="1388" y="240"/>
                </a:lnTo>
                <a:lnTo>
                  <a:pt x="1333" y="186"/>
                </a:lnTo>
                <a:lnTo>
                  <a:pt x="1264" y="140"/>
                </a:lnTo>
                <a:lnTo>
                  <a:pt x="1202" y="101"/>
                </a:lnTo>
                <a:lnTo>
                  <a:pt x="1132" y="62"/>
                </a:lnTo>
                <a:lnTo>
                  <a:pt x="1054" y="39"/>
                </a:lnTo>
                <a:lnTo>
                  <a:pt x="977" y="16"/>
                </a:lnTo>
                <a:lnTo>
                  <a:pt x="899" y="8"/>
                </a:lnTo>
                <a:lnTo>
                  <a:pt x="814" y="0"/>
                </a:lnTo>
                <a:close/>
              </a:path>
            </a:pathLst>
          </a:custGeom>
          <a:solidFill>
            <a:srgbClr val="FF4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118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HubSpot</a:t>
            </a:r>
            <a:endParaRPr/>
          </a:p>
        </p:txBody>
      </p:sp>
      <p:sp>
        <p:nvSpPr>
          <p:cNvPr id="1303" name="Google Shape;1303;p118"/>
          <p:cNvSpPr txBox="1"/>
          <p:nvPr>
            <p:ph idx="1" type="body"/>
          </p:nvPr>
        </p:nvSpPr>
        <p:spPr>
          <a:xfrm>
            <a:off x="328550" y="1086300"/>
            <a:ext cx="7411200" cy="23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exend Deca Light"/>
              <a:buChar char="●"/>
            </a:pPr>
            <a:r>
              <a:rPr b="1" lang="en">
                <a:solidFill>
                  <a:schemeClr val="accent6"/>
                </a:solidFill>
                <a:latin typeface="Lexend Deca"/>
                <a:ea typeface="Lexend Deca"/>
                <a:cs typeface="Lexend Deca"/>
                <a:sym typeface="Lexend Deca"/>
              </a:rPr>
              <a:t>The symptom</a:t>
            </a:r>
            <a:r>
              <a:rPr lang="en">
                <a:solidFill>
                  <a:schemeClr val="accent6"/>
                </a:solidFill>
              </a:rPr>
              <a:t>: You're always chasing new customers. Churn is eating your growth. Customers don't refer anyone.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exend Deca Light"/>
              <a:buChar char="●"/>
            </a:pPr>
            <a:r>
              <a:rPr b="1" lang="en">
                <a:solidFill>
                  <a:schemeClr val="accent6"/>
                </a:solidFill>
                <a:latin typeface="Lexend Deca"/>
                <a:ea typeface="Lexend Deca"/>
                <a:cs typeface="Lexend Deca"/>
                <a:sym typeface="Lexend Deca"/>
              </a:rPr>
              <a:t>The problem</a:t>
            </a:r>
            <a:r>
              <a:rPr lang="en">
                <a:solidFill>
                  <a:schemeClr val="accent6"/>
                </a:solidFill>
              </a:rPr>
              <a:t>: All your marketing energy goes to acquisition. Existing customers feel forgotten.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exend Deca Light"/>
              <a:buChar char="●"/>
            </a:pPr>
            <a:r>
              <a:rPr b="1" lang="en">
                <a:solidFill>
                  <a:schemeClr val="accent6"/>
                </a:solidFill>
                <a:latin typeface="Lexend Deca"/>
                <a:ea typeface="Lexend Deca"/>
                <a:cs typeface="Lexend Deca"/>
                <a:sym typeface="Lexend Deca"/>
              </a:rPr>
              <a:t>The fix</a:t>
            </a:r>
            <a:r>
              <a:rPr lang="en">
                <a:solidFill>
                  <a:schemeClr val="accent6"/>
                </a:solidFill>
              </a:rPr>
              <a:t>: Build an onboarding sequence that helps customers succeed. Create a customer newsletter. Launch a referral program. Start collecting reviews and testimonials. Even small investments here pay off because happy customers generate free acquisition.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19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9" name="Google Shape;1309;p119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Brand Foundation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119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HubSpot</a:t>
            </a:r>
            <a:endParaRPr/>
          </a:p>
        </p:txBody>
      </p:sp>
      <p:sp>
        <p:nvSpPr>
          <p:cNvPr id="1311" name="Google Shape;1311;p119"/>
          <p:cNvSpPr txBox="1"/>
          <p:nvPr>
            <p:ph idx="1" type="body"/>
          </p:nvPr>
        </p:nvSpPr>
        <p:spPr>
          <a:xfrm>
            <a:off x="328550" y="1086175"/>
            <a:ext cx="7443600" cy="21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exend Deca Light"/>
              <a:buChar char="●"/>
            </a:pPr>
            <a:r>
              <a:rPr b="1" lang="en">
                <a:solidFill>
                  <a:schemeClr val="accent6"/>
                </a:solidFill>
                <a:latin typeface="Lexend Deca"/>
                <a:ea typeface="Lexend Deca"/>
                <a:cs typeface="Lexend Deca"/>
                <a:sym typeface="Lexend Deca"/>
              </a:rPr>
              <a:t>The symptom: </a:t>
            </a:r>
            <a:r>
              <a:rPr lang="en">
                <a:solidFill>
                  <a:schemeClr val="accent6"/>
                </a:solidFill>
              </a:rPr>
              <a:t>Your Demand campaigns work, but they're expensive. CPL keeps rising. No one's heard of you.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6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exend Deca Light"/>
              <a:buChar char="●"/>
            </a:pPr>
            <a:r>
              <a:rPr b="1" lang="en">
                <a:solidFill>
                  <a:schemeClr val="accent6"/>
                </a:solidFill>
                <a:latin typeface="Lexend Deca"/>
                <a:ea typeface="Lexend Deca"/>
                <a:cs typeface="Lexend Deca"/>
                <a:sym typeface="Lexend Deca"/>
              </a:rPr>
              <a:t>The problem: </a:t>
            </a:r>
            <a:r>
              <a:rPr lang="en">
                <a:solidFill>
                  <a:schemeClr val="accent6"/>
                </a:solidFill>
              </a:rPr>
              <a:t>You're paying for every lead because you have no organic awareness. People don't search for you because they don't know you exist.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6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exend Deca Light"/>
              <a:buChar char="●"/>
            </a:pPr>
            <a:r>
              <a:rPr b="1" lang="en">
                <a:solidFill>
                  <a:schemeClr val="accent6"/>
                </a:solidFill>
                <a:latin typeface="Lexend Deca"/>
                <a:ea typeface="Lexend Deca"/>
                <a:cs typeface="Lexend Deca"/>
                <a:sym typeface="Lexend Deca"/>
              </a:rPr>
              <a:t>The fix: </a:t>
            </a:r>
            <a:r>
              <a:rPr lang="en">
                <a:solidFill>
                  <a:schemeClr val="accent6"/>
                </a:solidFill>
              </a:rPr>
              <a:t>Make sure you know what your brand actually stands for, how you show up, and focus on doing so consistently and in a way that is memorable and distinct from competitors.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20"/>
          <p:cNvSpPr txBox="1"/>
          <p:nvPr>
            <p:ph type="title"/>
          </p:nvPr>
        </p:nvSpPr>
        <p:spPr>
          <a:xfrm>
            <a:off x="328550" y="546300"/>
            <a:ext cx="3329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Demand Without Targeting</a:t>
            </a:r>
            <a:endParaRPr/>
          </a:p>
        </p:txBody>
      </p:sp>
      <p:sp>
        <p:nvSpPr>
          <p:cNvPr id="1317" name="Google Shape;1317;p120"/>
          <p:cNvSpPr txBox="1"/>
          <p:nvPr>
            <p:ph idx="12" type="sldNum"/>
          </p:nvPr>
        </p:nvSpPr>
        <p:spPr>
          <a:xfrm>
            <a:off x="331442" y="46381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8" name="Google Shape;1318;p120"/>
          <p:cNvSpPr txBox="1"/>
          <p:nvPr>
            <p:ph idx="2" type="title"/>
          </p:nvPr>
        </p:nvSpPr>
        <p:spPr>
          <a:xfrm>
            <a:off x="336988" y="183832"/>
            <a:ext cx="1654500" cy="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HubSpot</a:t>
            </a:r>
            <a:endParaRPr/>
          </a:p>
        </p:txBody>
      </p:sp>
      <p:sp>
        <p:nvSpPr>
          <p:cNvPr id="1319" name="Google Shape;1319;p120"/>
          <p:cNvSpPr txBox="1"/>
          <p:nvPr>
            <p:ph idx="1" type="body"/>
          </p:nvPr>
        </p:nvSpPr>
        <p:spPr>
          <a:xfrm>
            <a:off x="497625" y="1086300"/>
            <a:ext cx="7437000" cy="21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Char char="●"/>
            </a:pPr>
            <a:r>
              <a:rPr b="1" lang="en">
                <a:latin typeface="Lexend Deca"/>
                <a:ea typeface="Lexend Deca"/>
                <a:cs typeface="Lexend Deca"/>
                <a:sym typeface="Lexend Deca"/>
              </a:rPr>
              <a:t>The symptom: </a:t>
            </a:r>
            <a:r>
              <a:rPr lang="en"/>
              <a:t>Lots of leads, but they're the wrong people. Sales spends time qualifying out bad fits.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Char char="●"/>
            </a:pPr>
            <a:r>
              <a:rPr b="1" lang="en">
                <a:latin typeface="Lexend Deca"/>
                <a:ea typeface="Lexend Deca"/>
                <a:cs typeface="Lexend Deca"/>
                <a:sym typeface="Lexend Deca"/>
              </a:rPr>
              <a:t>The problem: </a:t>
            </a:r>
            <a:r>
              <a:rPr lang="en"/>
              <a:t>You're optimizing for lead volume instead of lead quality. Your Demand activities cast too wide a net.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Lexend Deca Light"/>
              <a:buChar char="●"/>
            </a:pPr>
            <a:r>
              <a:rPr b="1" lang="en">
                <a:latin typeface="Lexend Deca"/>
                <a:ea typeface="Lexend Deca"/>
                <a:cs typeface="Lexend Deca"/>
                <a:sym typeface="Lexend Deca"/>
              </a:rPr>
              <a:t>The fix: </a:t>
            </a:r>
            <a:r>
              <a:rPr lang="en"/>
              <a:t>Revisit your ideal customer profile. Create content for that specific audience. Adjust your ad targeting. Sometimes fewer, better leads is the right goal.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21"/>
          <p:cNvSpPr txBox="1"/>
          <p:nvPr>
            <p:ph idx="1" type="body"/>
          </p:nvPr>
        </p:nvSpPr>
        <p:spPr>
          <a:xfrm>
            <a:off x="157700" y="964488"/>
            <a:ext cx="20046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symptom: Plenty of leads, but sales can't close them. Win rates are low. Sales complains about lead quality.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problem: You're filling the top of the funnel but not helping move people through it. Leads go cold because they lack the information they need to make a purchase.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fix: Create case studies, comparison content, and sales enablement materials. Build email sequences for leads who are evaluating. Help sales answer the questions prospects ask before they buy.</a:t>
            </a:r>
            <a:endParaRPr/>
          </a:p>
        </p:txBody>
      </p:sp>
      <p:sp>
        <p:nvSpPr>
          <p:cNvPr id="1325" name="Google Shape;1325;p121"/>
          <p:cNvSpPr txBox="1"/>
          <p:nvPr>
            <p:ph type="ctrTitle"/>
          </p:nvPr>
        </p:nvSpPr>
        <p:spPr>
          <a:xfrm>
            <a:off x="331459" y="579600"/>
            <a:ext cx="18741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All Demand, No Land</a:t>
            </a:r>
            <a:endParaRPr sz="1300"/>
          </a:p>
        </p:txBody>
      </p:sp>
      <p:sp>
        <p:nvSpPr>
          <p:cNvPr id="1326" name="Google Shape;1326;p121"/>
          <p:cNvSpPr txBox="1"/>
          <p:nvPr>
            <p:ph idx="4" type="body"/>
          </p:nvPr>
        </p:nvSpPr>
        <p:spPr>
          <a:xfrm>
            <a:off x="2421499" y="964488"/>
            <a:ext cx="19353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symptom: You're always chasing new customers. Churn is eating your growth. Customers don't refer anyone.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problem: All your marketing energy goes to acquisition. Existing customers feel forgotten.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fix: Build an onboarding sequence that helps customers succeed. Create a customer newsletter. Launch a referral program. Start collecting reviews and testimonials. Even small investments here pay off because happy customers generate free acquisition.</a:t>
            </a:r>
            <a:endParaRPr/>
          </a:p>
        </p:txBody>
      </p:sp>
      <p:sp>
        <p:nvSpPr>
          <p:cNvPr id="1327" name="Google Shape;1327;p121"/>
          <p:cNvSpPr txBox="1"/>
          <p:nvPr>
            <p:ph idx="5" type="ctrTitle"/>
          </p:nvPr>
        </p:nvSpPr>
        <p:spPr>
          <a:xfrm>
            <a:off x="2464911" y="579600"/>
            <a:ext cx="19353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Ignoring Expand</a:t>
            </a:r>
            <a:endParaRPr sz="1300"/>
          </a:p>
        </p:txBody>
      </p:sp>
      <p:sp>
        <p:nvSpPr>
          <p:cNvPr id="1328" name="Google Shape;1328;p121"/>
          <p:cNvSpPr txBox="1"/>
          <p:nvPr>
            <p:ph idx="6" type="body"/>
          </p:nvPr>
        </p:nvSpPr>
        <p:spPr>
          <a:xfrm>
            <a:off x="4634850" y="964488"/>
            <a:ext cx="19119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symptom: Your Demand campaigns work, but they're expensive. CPL keeps rising. No one's heard of you.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problem: You're paying for every lead because you have no organic awareness. People don't search for you because they don't know you exist.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fix: Make sure you know what your brand actually stands for, how you show up, and focus on doing so consistently and in a way that is memorable and distinct from competitors.</a:t>
            </a:r>
            <a:endParaRPr/>
          </a:p>
        </p:txBody>
      </p:sp>
      <p:sp>
        <p:nvSpPr>
          <p:cNvPr id="1329" name="Google Shape;1329;p121"/>
          <p:cNvSpPr txBox="1"/>
          <p:nvPr>
            <p:ph idx="7" type="ctrTitle"/>
          </p:nvPr>
        </p:nvSpPr>
        <p:spPr>
          <a:xfrm>
            <a:off x="4678222" y="579600"/>
            <a:ext cx="19119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No Brand Foundation</a:t>
            </a:r>
            <a:endParaRPr sz="1300"/>
          </a:p>
        </p:txBody>
      </p:sp>
      <p:sp>
        <p:nvSpPr>
          <p:cNvPr id="1330" name="Google Shape;1330;p121"/>
          <p:cNvSpPr txBox="1"/>
          <p:nvPr>
            <p:ph idx="8" type="body"/>
          </p:nvPr>
        </p:nvSpPr>
        <p:spPr>
          <a:xfrm>
            <a:off x="6855550" y="964488"/>
            <a:ext cx="18447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symptom: Lots of leads, but they're the wrong people. Sales spends time qualifying out bad fits.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problem: You're optimizing for lead volume instead of lead quality. Your Demand activities cast too wide a net.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The fix: Revisit your ideal customer profile. Create content for that specific audience. Adjust your ad targeting. Sometimes fewer, better leads is the right goal.</a:t>
            </a:r>
            <a:endParaRPr/>
          </a:p>
        </p:txBody>
      </p:sp>
      <p:sp>
        <p:nvSpPr>
          <p:cNvPr id="1331" name="Google Shape;1331;p121"/>
          <p:cNvSpPr txBox="1"/>
          <p:nvPr>
            <p:ph idx="9" type="ctrTitle"/>
          </p:nvPr>
        </p:nvSpPr>
        <p:spPr>
          <a:xfrm>
            <a:off x="6824800" y="579600"/>
            <a:ext cx="22674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Demand without Targeting</a:t>
            </a:r>
            <a:endParaRPr sz="1300"/>
          </a:p>
        </p:txBody>
      </p:sp>
      <p:sp>
        <p:nvSpPr>
          <p:cNvPr id="1332" name="Google Shape;1332;p121"/>
          <p:cNvSpPr txBox="1"/>
          <p:nvPr/>
        </p:nvSpPr>
        <p:spPr>
          <a:xfrm>
            <a:off x="0" y="0"/>
            <a:ext cx="137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One Pager</a:t>
            </a:r>
            <a:endParaRPr sz="1800">
              <a:solidFill>
                <a:schemeClr val="accent5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ubSpot Global Theme 2025">
  <a:themeElements>
    <a:clrScheme name="Simple Light">
      <a:dk1>
        <a:srgbClr val="042729"/>
      </a:dk1>
      <a:lt1>
        <a:srgbClr val="F8F5EE"/>
      </a:lt1>
      <a:dk2>
        <a:srgbClr val="FF4800"/>
      </a:dk2>
      <a:lt2>
        <a:srgbClr val="F9F5FF"/>
      </a:lt2>
      <a:accent1>
        <a:srgbClr val="D6C2D9"/>
      </a:accent1>
      <a:accent2>
        <a:srgbClr val="B9CDBE"/>
      </a:accent2>
      <a:accent3>
        <a:srgbClr val="FCC3DC"/>
      </a:accent3>
      <a:accent4>
        <a:srgbClr val="46062B"/>
      </a:accent4>
      <a:accent5>
        <a:srgbClr val="141414"/>
      </a:accent5>
      <a:accent6>
        <a:srgbClr val="FFFFFF"/>
      </a:accent6>
      <a:hlink>
        <a:srgbClr val="1414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