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Roboto"/>
      <p:regular r:id="rId7"/>
      <p:bold r:id="rId8"/>
      <p:italic r:id="rId9"/>
      <p:boldItalic r:id="rId10"/>
    </p:embeddedFont>
    <p:embeddedFont>
      <p:font typeface="Lexend Deca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LexendDeca-regular.fntdata"/><Relationship Id="rId10" Type="http://schemas.openxmlformats.org/officeDocument/2006/relationships/font" Target="fonts/Roboto-boldItalic.fntdata"/><Relationship Id="rId12" Type="http://schemas.openxmlformats.org/officeDocument/2006/relationships/font" Target="fonts/LexendDeca-bold.fntdata"/><Relationship Id="rId9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 rot="-5400000">
            <a:off x="-208137" y="2358915"/>
            <a:ext cx="2860200" cy="402300"/>
          </a:xfrm>
          <a:prstGeom prst="roundRect">
            <a:avLst>
              <a:gd fmla="val 16667" name="adj"/>
            </a:avLst>
          </a:prstGeom>
          <a:solidFill>
            <a:srgbClr val="FF5C35"/>
          </a:solidFill>
          <a:ln cap="flat" cmpd="sng" w="9525">
            <a:solidFill>
              <a:srgbClr val="FF5C3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Choix</a:t>
            </a:r>
            <a:endParaRPr sz="1100"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1928055" y="976238"/>
            <a:ext cx="1546800" cy="463500"/>
          </a:xfrm>
          <a:prstGeom prst="roundRect">
            <a:avLst>
              <a:gd fmla="val 16667" name="adj"/>
            </a:avLst>
          </a:prstGeom>
          <a:solidFill>
            <a:srgbClr val="FF7A59"/>
          </a:solidFill>
          <a:ln cap="flat" cmpd="sng" w="9525">
            <a:solidFill>
              <a:srgbClr val="FF7A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Texte</a:t>
            </a:r>
            <a:endParaRPr sz="1100"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1889605" y="3748746"/>
            <a:ext cx="1546800" cy="463500"/>
          </a:xfrm>
          <a:prstGeom prst="roundRect">
            <a:avLst>
              <a:gd fmla="val 16667" name="adj"/>
            </a:avLst>
          </a:prstGeom>
          <a:solidFill>
            <a:srgbClr val="FF7A59"/>
          </a:solidFill>
          <a:ln cap="flat" cmpd="sng" w="9525">
            <a:solidFill>
              <a:srgbClr val="FF7A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Lexend Deca"/>
                <a:ea typeface="Lexend Deca"/>
                <a:cs typeface="Lexend Deca"/>
                <a:sym typeface="Lexend Deca"/>
              </a:rPr>
              <a:t>Texte</a:t>
            </a:r>
            <a:endParaRPr sz="1100">
              <a:solidFill>
                <a:srgbClr val="FFFFFF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4813944" y="312411"/>
            <a:ext cx="1546800" cy="463500"/>
          </a:xfrm>
          <a:prstGeom prst="roundRect">
            <a:avLst>
              <a:gd fmla="val 16667" name="adj"/>
            </a:avLst>
          </a:prstGeom>
          <a:solidFill>
            <a:srgbClr val="FFCEC2"/>
          </a:solidFill>
          <a:ln cap="flat" cmpd="sng" w="9525">
            <a:solidFill>
              <a:srgbClr val="FFCEC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Texte</a:t>
            </a:r>
            <a:endParaRPr sz="1100">
              <a:solidFill>
                <a:schemeClr val="dk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4814044" y="1703714"/>
            <a:ext cx="1546800" cy="463500"/>
          </a:xfrm>
          <a:prstGeom prst="roundRect">
            <a:avLst>
              <a:gd fmla="val 16667" name="adj"/>
            </a:avLst>
          </a:prstGeom>
          <a:solidFill>
            <a:srgbClr val="FFCEC2"/>
          </a:solidFill>
          <a:ln cap="flat" cmpd="sng" w="9525">
            <a:solidFill>
              <a:srgbClr val="FFCEC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Texte</a:t>
            </a:r>
            <a:endParaRPr sz="11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59" name="Google Shape;59;p13"/>
          <p:cNvCxnSpPr>
            <a:stCxn id="54" idx="2"/>
            <a:endCxn id="55" idx="1"/>
          </p:cNvCxnSpPr>
          <p:nvPr/>
        </p:nvCxnSpPr>
        <p:spPr>
          <a:xfrm flipH="1" rot="10800000">
            <a:off x="1423113" y="1207965"/>
            <a:ext cx="504900" cy="1352100"/>
          </a:xfrm>
          <a:prstGeom prst="bentConnector3">
            <a:avLst>
              <a:gd fmla="val 50004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0" name="Google Shape;60;p13"/>
          <p:cNvCxnSpPr>
            <a:stCxn id="54" idx="2"/>
            <a:endCxn id="56" idx="1"/>
          </p:cNvCxnSpPr>
          <p:nvPr/>
        </p:nvCxnSpPr>
        <p:spPr>
          <a:xfrm>
            <a:off x="1423113" y="2560065"/>
            <a:ext cx="466500" cy="1420500"/>
          </a:xfrm>
          <a:prstGeom prst="bentConnector3">
            <a:avLst>
              <a:gd fmla="val 53416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1" name="Google Shape;61;p13"/>
          <p:cNvSpPr/>
          <p:nvPr/>
        </p:nvSpPr>
        <p:spPr>
          <a:xfrm>
            <a:off x="3793615" y="835791"/>
            <a:ext cx="740100" cy="744600"/>
          </a:xfrm>
          <a:prstGeom prst="ellipse">
            <a:avLst/>
          </a:prstGeom>
          <a:solidFill>
            <a:srgbClr val="4FB06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0" spcFirstLastPara="1" rIns="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Résultat</a:t>
            </a:r>
            <a:endParaRPr sz="1000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cxnSp>
        <p:nvCxnSpPr>
          <p:cNvPr id="62" name="Google Shape;62;p13"/>
          <p:cNvCxnSpPr>
            <a:stCxn id="55" idx="3"/>
            <a:endCxn id="61" idx="2"/>
          </p:cNvCxnSpPr>
          <p:nvPr/>
        </p:nvCxnSpPr>
        <p:spPr>
          <a:xfrm>
            <a:off x="3474855" y="1207988"/>
            <a:ext cx="318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3" name="Google Shape;63;p13"/>
          <p:cNvCxnSpPr>
            <a:stCxn id="61" idx="6"/>
            <a:endCxn id="57" idx="1"/>
          </p:cNvCxnSpPr>
          <p:nvPr/>
        </p:nvCxnSpPr>
        <p:spPr>
          <a:xfrm flipH="1" rot="10800000">
            <a:off x="4533715" y="544191"/>
            <a:ext cx="280200" cy="663900"/>
          </a:xfrm>
          <a:prstGeom prst="bentConnector3">
            <a:avLst>
              <a:gd fmla="val 50005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4" name="Google Shape;64;p13"/>
          <p:cNvCxnSpPr>
            <a:stCxn id="61" idx="6"/>
            <a:endCxn id="58" idx="1"/>
          </p:cNvCxnSpPr>
          <p:nvPr/>
        </p:nvCxnSpPr>
        <p:spPr>
          <a:xfrm>
            <a:off x="4533715" y="1208091"/>
            <a:ext cx="280200" cy="727500"/>
          </a:xfrm>
          <a:prstGeom prst="bentConnector3">
            <a:avLst>
              <a:gd fmla="val 50023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5" name="Google Shape;65;p13"/>
          <p:cNvSpPr/>
          <p:nvPr/>
        </p:nvSpPr>
        <p:spPr>
          <a:xfrm>
            <a:off x="4814289" y="2909648"/>
            <a:ext cx="1546800" cy="463500"/>
          </a:xfrm>
          <a:prstGeom prst="roundRect">
            <a:avLst>
              <a:gd fmla="val 16667" name="adj"/>
            </a:avLst>
          </a:prstGeom>
          <a:solidFill>
            <a:srgbClr val="FFCEC2"/>
          </a:solidFill>
          <a:ln cap="flat" cmpd="sng" w="9525">
            <a:solidFill>
              <a:srgbClr val="FFCEC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Texte</a:t>
            </a:r>
            <a:endParaRPr sz="1100">
              <a:solidFill>
                <a:schemeClr val="dk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66" name="Google Shape;66;p13"/>
          <p:cNvSpPr/>
          <p:nvPr/>
        </p:nvSpPr>
        <p:spPr>
          <a:xfrm>
            <a:off x="4813939" y="4364038"/>
            <a:ext cx="1546800" cy="463500"/>
          </a:xfrm>
          <a:prstGeom prst="roundRect">
            <a:avLst>
              <a:gd fmla="val 16667" name="adj"/>
            </a:avLst>
          </a:prstGeom>
          <a:solidFill>
            <a:srgbClr val="FFCEC2"/>
          </a:solidFill>
          <a:ln cap="flat" cmpd="sng" w="9525">
            <a:solidFill>
              <a:srgbClr val="FFCEC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Texte</a:t>
            </a:r>
            <a:endParaRPr sz="11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7" name="Google Shape;67;p13"/>
          <p:cNvSpPr/>
          <p:nvPr/>
        </p:nvSpPr>
        <p:spPr>
          <a:xfrm>
            <a:off x="3755261" y="3617940"/>
            <a:ext cx="740100" cy="744600"/>
          </a:xfrm>
          <a:prstGeom prst="ellipse">
            <a:avLst/>
          </a:prstGeom>
          <a:solidFill>
            <a:srgbClr val="4FB06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0" spcFirstLastPara="1" rIns="0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Résultat</a:t>
            </a:r>
            <a:endParaRPr sz="1000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cxnSp>
        <p:nvCxnSpPr>
          <p:cNvPr id="68" name="Google Shape;68;p13"/>
          <p:cNvCxnSpPr>
            <a:endCxn id="67" idx="2"/>
          </p:cNvCxnSpPr>
          <p:nvPr/>
        </p:nvCxnSpPr>
        <p:spPr>
          <a:xfrm>
            <a:off x="3436361" y="3990240"/>
            <a:ext cx="318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9" name="Google Shape;69;p13"/>
          <p:cNvCxnSpPr>
            <a:stCxn id="67" idx="6"/>
            <a:endCxn id="65" idx="1"/>
          </p:cNvCxnSpPr>
          <p:nvPr/>
        </p:nvCxnSpPr>
        <p:spPr>
          <a:xfrm flipH="1" rot="10800000">
            <a:off x="4495361" y="3141540"/>
            <a:ext cx="318900" cy="848700"/>
          </a:xfrm>
          <a:prstGeom prst="bentConnector3">
            <a:avLst>
              <a:gd fmla="val 50004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0" name="Google Shape;70;p13"/>
          <p:cNvCxnSpPr>
            <a:stCxn id="67" idx="6"/>
            <a:endCxn id="66" idx="1"/>
          </p:cNvCxnSpPr>
          <p:nvPr/>
        </p:nvCxnSpPr>
        <p:spPr>
          <a:xfrm>
            <a:off x="4495361" y="3990240"/>
            <a:ext cx="318600" cy="605400"/>
          </a:xfrm>
          <a:prstGeom prst="bentConnector3">
            <a:avLst>
              <a:gd fmla="val 49997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1" name="Google Shape;71;p13"/>
          <p:cNvCxnSpPr/>
          <p:nvPr/>
        </p:nvCxnSpPr>
        <p:spPr>
          <a:xfrm flipH="1" rot="10800000">
            <a:off x="6360826" y="233208"/>
            <a:ext cx="214800" cy="318600"/>
          </a:xfrm>
          <a:prstGeom prst="bentConnector3">
            <a:avLst>
              <a:gd fmla="val 49983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2" name="Google Shape;72;p13"/>
          <p:cNvCxnSpPr/>
          <p:nvPr/>
        </p:nvCxnSpPr>
        <p:spPr>
          <a:xfrm>
            <a:off x="6360826" y="551808"/>
            <a:ext cx="214800" cy="303300"/>
          </a:xfrm>
          <a:prstGeom prst="bentConnector3">
            <a:avLst>
              <a:gd fmla="val 49983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3" name="Google Shape;73;p13"/>
          <p:cNvCxnSpPr/>
          <p:nvPr/>
        </p:nvCxnSpPr>
        <p:spPr>
          <a:xfrm flipH="1" rot="10800000">
            <a:off x="6361163" y="4284858"/>
            <a:ext cx="214800" cy="318600"/>
          </a:xfrm>
          <a:prstGeom prst="bentConnector3">
            <a:avLst>
              <a:gd fmla="val 49983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4" name="Google Shape;74;p13"/>
          <p:cNvCxnSpPr/>
          <p:nvPr/>
        </p:nvCxnSpPr>
        <p:spPr>
          <a:xfrm>
            <a:off x="6361163" y="4603458"/>
            <a:ext cx="214800" cy="303300"/>
          </a:xfrm>
          <a:prstGeom prst="bentConnector3">
            <a:avLst>
              <a:gd fmla="val 49983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5" name="Google Shape;75;p13"/>
          <p:cNvSpPr/>
          <p:nvPr/>
        </p:nvSpPr>
        <p:spPr>
          <a:xfrm>
            <a:off x="6575644" y="26336"/>
            <a:ext cx="1546800" cy="463500"/>
          </a:xfrm>
          <a:prstGeom prst="roundRect">
            <a:avLst>
              <a:gd fmla="val 16667" name="adj"/>
            </a:avLst>
          </a:prstGeom>
          <a:solidFill>
            <a:srgbClr val="FCEAD7"/>
          </a:solidFill>
          <a:ln cap="flat" cmpd="sng" w="9525">
            <a:solidFill>
              <a:srgbClr val="FCEAD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Texte</a:t>
            </a:r>
            <a:endParaRPr sz="1100">
              <a:solidFill>
                <a:schemeClr val="dk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76" name="Google Shape;76;p13"/>
          <p:cNvSpPr/>
          <p:nvPr/>
        </p:nvSpPr>
        <p:spPr>
          <a:xfrm>
            <a:off x="6575644" y="644389"/>
            <a:ext cx="1546800" cy="463500"/>
          </a:xfrm>
          <a:prstGeom prst="roundRect">
            <a:avLst>
              <a:gd fmla="val 16667" name="adj"/>
            </a:avLst>
          </a:prstGeom>
          <a:solidFill>
            <a:srgbClr val="FCEAD7"/>
          </a:solidFill>
          <a:ln cap="flat" cmpd="sng" w="9525">
            <a:solidFill>
              <a:srgbClr val="FCEAD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Texte</a:t>
            </a:r>
            <a:endParaRPr sz="11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7" name="Google Shape;77;p13"/>
          <p:cNvSpPr/>
          <p:nvPr/>
        </p:nvSpPr>
        <p:spPr>
          <a:xfrm>
            <a:off x="6575639" y="1368373"/>
            <a:ext cx="1546800" cy="463500"/>
          </a:xfrm>
          <a:prstGeom prst="roundRect">
            <a:avLst>
              <a:gd fmla="val 16667" name="adj"/>
            </a:avLst>
          </a:prstGeom>
          <a:solidFill>
            <a:srgbClr val="FCEAD7"/>
          </a:solidFill>
          <a:ln cap="flat" cmpd="sng" w="9525">
            <a:solidFill>
              <a:srgbClr val="FCEAD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Texte</a:t>
            </a:r>
            <a:endParaRPr sz="1100">
              <a:solidFill>
                <a:schemeClr val="dk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78" name="Google Shape;78;p13"/>
          <p:cNvSpPr/>
          <p:nvPr/>
        </p:nvSpPr>
        <p:spPr>
          <a:xfrm>
            <a:off x="6575639" y="2008400"/>
            <a:ext cx="1546800" cy="463500"/>
          </a:xfrm>
          <a:prstGeom prst="roundRect">
            <a:avLst>
              <a:gd fmla="val 16667" name="adj"/>
            </a:avLst>
          </a:prstGeom>
          <a:solidFill>
            <a:srgbClr val="FCEAD7"/>
          </a:solidFill>
          <a:ln cap="flat" cmpd="sng" w="9525">
            <a:solidFill>
              <a:srgbClr val="FCEAD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Texte</a:t>
            </a:r>
            <a:endParaRPr sz="11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79" name="Google Shape;79;p13"/>
          <p:cNvCxnSpPr/>
          <p:nvPr/>
        </p:nvCxnSpPr>
        <p:spPr>
          <a:xfrm flipH="1" rot="10800000">
            <a:off x="6360826" y="1600133"/>
            <a:ext cx="214800" cy="318600"/>
          </a:xfrm>
          <a:prstGeom prst="bentConnector3">
            <a:avLst>
              <a:gd fmla="val 49983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0" name="Google Shape;80;p13"/>
          <p:cNvCxnSpPr/>
          <p:nvPr/>
        </p:nvCxnSpPr>
        <p:spPr>
          <a:xfrm>
            <a:off x="6360826" y="1918733"/>
            <a:ext cx="214800" cy="303300"/>
          </a:xfrm>
          <a:prstGeom prst="bentConnector3">
            <a:avLst>
              <a:gd fmla="val 49983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1" name="Google Shape;81;p13"/>
          <p:cNvSpPr/>
          <p:nvPr/>
        </p:nvSpPr>
        <p:spPr>
          <a:xfrm>
            <a:off x="6576039" y="2567373"/>
            <a:ext cx="1546800" cy="463500"/>
          </a:xfrm>
          <a:prstGeom prst="roundRect">
            <a:avLst>
              <a:gd fmla="val 16667" name="adj"/>
            </a:avLst>
          </a:prstGeom>
          <a:solidFill>
            <a:srgbClr val="FCEAD7"/>
          </a:solidFill>
          <a:ln cap="flat" cmpd="sng" w="9525">
            <a:solidFill>
              <a:srgbClr val="FCEAD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Texte</a:t>
            </a:r>
            <a:endParaRPr sz="1100">
              <a:solidFill>
                <a:schemeClr val="dk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82" name="Google Shape;82;p13"/>
          <p:cNvSpPr/>
          <p:nvPr/>
        </p:nvSpPr>
        <p:spPr>
          <a:xfrm>
            <a:off x="6575639" y="3278925"/>
            <a:ext cx="1546800" cy="463500"/>
          </a:xfrm>
          <a:prstGeom prst="roundRect">
            <a:avLst>
              <a:gd fmla="val 16667" name="adj"/>
            </a:avLst>
          </a:prstGeom>
          <a:solidFill>
            <a:srgbClr val="FCEAD7"/>
          </a:solidFill>
          <a:ln cap="flat" cmpd="sng" w="9525">
            <a:solidFill>
              <a:srgbClr val="FCEAD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Texte</a:t>
            </a:r>
            <a:endParaRPr sz="11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3" name="Google Shape;83;p13"/>
          <p:cNvSpPr/>
          <p:nvPr/>
        </p:nvSpPr>
        <p:spPr>
          <a:xfrm>
            <a:off x="6576389" y="3990473"/>
            <a:ext cx="1546800" cy="463500"/>
          </a:xfrm>
          <a:prstGeom prst="roundRect">
            <a:avLst>
              <a:gd fmla="val 16667" name="adj"/>
            </a:avLst>
          </a:prstGeom>
          <a:solidFill>
            <a:srgbClr val="FCEAD7"/>
          </a:solidFill>
          <a:ln cap="flat" cmpd="sng" w="9525">
            <a:solidFill>
              <a:srgbClr val="FCEAD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Texte</a:t>
            </a:r>
            <a:endParaRPr sz="1100">
              <a:solidFill>
                <a:schemeClr val="dk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84" name="Google Shape;84;p13"/>
          <p:cNvSpPr/>
          <p:nvPr/>
        </p:nvSpPr>
        <p:spPr>
          <a:xfrm>
            <a:off x="6576389" y="4653675"/>
            <a:ext cx="1546800" cy="463500"/>
          </a:xfrm>
          <a:prstGeom prst="roundRect">
            <a:avLst>
              <a:gd fmla="val 16667" name="adj"/>
            </a:avLst>
          </a:prstGeom>
          <a:solidFill>
            <a:srgbClr val="FCEAD7"/>
          </a:solidFill>
          <a:ln cap="flat" cmpd="sng" w="9525">
            <a:solidFill>
              <a:srgbClr val="FCEAD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Texte</a:t>
            </a:r>
            <a:endParaRPr sz="11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85" name="Google Shape;85;p13"/>
          <p:cNvCxnSpPr>
            <a:stCxn id="65" idx="3"/>
            <a:endCxn id="81" idx="1"/>
          </p:cNvCxnSpPr>
          <p:nvPr/>
        </p:nvCxnSpPr>
        <p:spPr>
          <a:xfrm flipH="1" rot="10800000">
            <a:off x="6361089" y="2799098"/>
            <a:ext cx="215100" cy="342300"/>
          </a:xfrm>
          <a:prstGeom prst="bentConnector3">
            <a:avLst>
              <a:gd fmla="val 49965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6" name="Google Shape;86;p13"/>
          <p:cNvCxnSpPr>
            <a:stCxn id="65" idx="3"/>
            <a:endCxn id="82" idx="1"/>
          </p:cNvCxnSpPr>
          <p:nvPr/>
        </p:nvCxnSpPr>
        <p:spPr>
          <a:xfrm>
            <a:off x="6361089" y="3141398"/>
            <a:ext cx="214500" cy="369300"/>
          </a:xfrm>
          <a:prstGeom prst="bentConnector3">
            <a:avLst>
              <a:gd fmla="val 50012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