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Lexend Deca Light"/>
      <p:regular r:id="rId39"/>
      <p:bold r:id="rId40"/>
    </p:embeddedFont>
    <p:embeddedFont>
      <p:font typeface="Lexend Deca"/>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A9B7DB-A94C-42A4-907E-1C13885ABF6D}">
  <a:tblStyle styleId="{5FA9B7DB-A94C-42A4-907E-1C13885ABF6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exendDecaLight-bold.fntdata"/><Relationship Id="rId20" Type="http://schemas.openxmlformats.org/officeDocument/2006/relationships/slide" Target="slides/slide14.xml"/><Relationship Id="rId42" Type="http://schemas.openxmlformats.org/officeDocument/2006/relationships/font" Target="fonts/LexendDeca-bold.fntdata"/><Relationship Id="rId41" Type="http://schemas.openxmlformats.org/officeDocument/2006/relationships/font" Target="fonts/LexendDeca-regular.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LexendDecaLight-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b823c945c0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b823c945c0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b823c945c0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b823c945c0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b823c945c0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b823c945c0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b823c945c0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b823c945c0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b823c945c0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b823c945c0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b823c945c0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b823c945c0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b823c945c0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b823c945c0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b823c945c0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b823c945c0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b823c945c0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b823c945c0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b823c945c0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b823c945c0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b823c945c0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b823c945c0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b823c945c0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b823c945c0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b823c945c0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b823c945c0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b823c945c0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b823c945c0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b823c945c0_0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b823c945c0_0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b823c945c0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b823c945c0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b823c945c0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b823c945c0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b823c945c0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b823c945c0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b823c945c0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b823c945c0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b823c945c0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b823c945c0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b823c945c0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3b823c945c0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b823c945c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b823c945c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b823c945c0_0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b823c945c0_0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b823c945c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3b823c945c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b823c945c0_0_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3b823c945c0_0_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b823c945c0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b823c945c0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b823c945c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b823c945c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b823c945c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b823c945c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b823c945c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b823c945c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b823c945c0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b823c945c0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b823c945c0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b823c945c0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2729"/>
        </a:solidFill>
      </p:bgPr>
    </p:bg>
    <p:spTree>
      <p:nvGrpSpPr>
        <p:cNvPr id="53" name="Shape 53"/>
        <p:cNvGrpSpPr/>
        <p:nvPr/>
      </p:nvGrpSpPr>
      <p:grpSpPr>
        <a:xfrm>
          <a:off x="0" y="0"/>
          <a:ext cx="0" cy="0"/>
          <a:chOff x="0" y="0"/>
          <a:chExt cx="0" cy="0"/>
        </a:xfrm>
      </p:grpSpPr>
      <p:sp>
        <p:nvSpPr>
          <p:cNvPr id="54" name="Google Shape;54;p13"/>
          <p:cNvSpPr txBox="1"/>
          <p:nvPr/>
        </p:nvSpPr>
        <p:spPr>
          <a:xfrm>
            <a:off x="320450" y="614950"/>
            <a:ext cx="5028600" cy="6600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None/>
            </a:pPr>
            <a:r>
              <a:rPr lang="en" sz="3600">
                <a:solidFill>
                  <a:srgbClr val="E3EBE5"/>
                </a:solidFill>
                <a:latin typeface="Lexend Deca Light"/>
                <a:ea typeface="Lexend Deca Light"/>
                <a:cs typeface="Lexend Deca Light"/>
                <a:sym typeface="Lexend Deca Light"/>
              </a:rPr>
              <a:t>Cover and setup</a:t>
            </a:r>
            <a:r>
              <a:rPr lang="en" sz="3600">
                <a:solidFill>
                  <a:srgbClr val="FF4800"/>
                </a:solidFill>
                <a:latin typeface="Lexend Deca Light"/>
                <a:ea typeface="Lexend Deca Light"/>
                <a:cs typeface="Lexend Deca Light"/>
                <a:sym typeface="Lexend Deca Light"/>
              </a:rPr>
              <a:t>.</a:t>
            </a:r>
            <a:endParaRPr sz="3600">
              <a:solidFill>
                <a:srgbClr val="F8F5EE"/>
              </a:solidFill>
              <a:latin typeface="Lexend Deca Light"/>
              <a:ea typeface="Lexend Deca Light"/>
              <a:cs typeface="Lexend Deca Light"/>
              <a:sym typeface="Lexend Deca Light"/>
            </a:endParaRPr>
          </a:p>
        </p:txBody>
      </p:sp>
      <p:sp>
        <p:nvSpPr>
          <p:cNvPr id="55" name="Google Shape;55;p13"/>
          <p:cNvSpPr txBox="1"/>
          <p:nvPr/>
        </p:nvSpPr>
        <p:spPr>
          <a:xfrm>
            <a:off x="328550" y="1274958"/>
            <a:ext cx="50124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E3EBE5"/>
                </a:solidFill>
                <a:latin typeface="Lexend Deca Light"/>
                <a:ea typeface="Lexend Deca Light"/>
                <a:cs typeface="Lexend Deca Light"/>
                <a:sym typeface="Lexend Deca Light"/>
              </a:rPr>
              <a:t>Slides one and two of your presentation.</a:t>
            </a:r>
            <a:endParaRPr sz="1700">
              <a:solidFill>
                <a:srgbClr val="E3EBE5"/>
              </a:solidFill>
              <a:latin typeface="Lexend Deca Light"/>
              <a:ea typeface="Lexend Deca Light"/>
              <a:cs typeface="Lexend Deca Light"/>
              <a:sym typeface="Lexend Deca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BE5"/>
        </a:solidFill>
      </p:bgPr>
    </p:bg>
    <p:spTree>
      <p:nvGrpSpPr>
        <p:cNvPr id="132" name="Shape 132"/>
        <p:cNvGrpSpPr/>
        <p:nvPr/>
      </p:nvGrpSpPr>
      <p:grpSpPr>
        <a:xfrm>
          <a:off x="0" y="0"/>
          <a:ext cx="0" cy="0"/>
          <a:chOff x="0" y="0"/>
          <a:chExt cx="0" cy="0"/>
        </a:xfrm>
      </p:grpSpPr>
      <p:sp>
        <p:nvSpPr>
          <p:cNvPr id="133" name="Google Shape;133;p22"/>
          <p:cNvSpPr txBox="1"/>
          <p:nvPr/>
        </p:nvSpPr>
        <p:spPr>
          <a:xfrm>
            <a:off x="5398730" y="538824"/>
            <a:ext cx="3329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41414"/>
                </a:solidFill>
                <a:latin typeface="Lexend Deca Light"/>
                <a:ea typeface="Lexend Deca Light"/>
                <a:cs typeface="Lexend Deca Light"/>
                <a:sym typeface="Lexend Deca Light"/>
              </a:rPr>
              <a:t>Persona 01</a:t>
            </a:r>
            <a:endParaRPr sz="1800">
              <a:solidFill>
                <a:srgbClr val="141414"/>
              </a:solidFill>
              <a:latin typeface="Lexend Deca Light"/>
              <a:ea typeface="Lexend Deca Light"/>
              <a:cs typeface="Lexend Deca Light"/>
              <a:sym typeface="Lexend Deca Light"/>
            </a:endParaRPr>
          </a:p>
        </p:txBody>
      </p:sp>
      <p:sp>
        <p:nvSpPr>
          <p:cNvPr id="134" name="Google Shape;134;p22"/>
          <p:cNvSpPr txBox="1"/>
          <p:nvPr/>
        </p:nvSpPr>
        <p:spPr>
          <a:xfrm>
            <a:off x="697075" y="538825"/>
            <a:ext cx="3329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41414"/>
                </a:solidFill>
                <a:latin typeface="Lexend Deca Light"/>
                <a:ea typeface="Lexend Deca Light"/>
                <a:cs typeface="Lexend Deca Light"/>
                <a:sym typeface="Lexend Deca Light"/>
              </a:rPr>
              <a:t>Audience Overview</a:t>
            </a:r>
            <a:endParaRPr sz="1800">
              <a:solidFill>
                <a:srgbClr val="141414"/>
              </a:solidFill>
              <a:latin typeface="Lexend Deca Light"/>
              <a:ea typeface="Lexend Deca Light"/>
              <a:cs typeface="Lexend Deca Light"/>
              <a:sym typeface="Lexend Deca Light"/>
            </a:endParaRPr>
          </a:p>
        </p:txBody>
      </p:sp>
      <p:sp>
        <p:nvSpPr>
          <p:cNvPr id="135" name="Google Shape;135;p22"/>
          <p:cNvSpPr txBox="1"/>
          <p:nvPr/>
        </p:nvSpPr>
        <p:spPr>
          <a:xfrm>
            <a:off x="5406201" y="972596"/>
            <a:ext cx="3329100" cy="143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rgbClr val="141414"/>
                </a:solidFill>
                <a:latin typeface="Lexend Deca Light"/>
                <a:ea typeface="Lexend Deca Light"/>
                <a:cs typeface="Lexend Deca Light"/>
                <a:sym typeface="Lexend Deca Light"/>
              </a:rPr>
              <a:t>Lorem ipsum dolor sit amet, consectetur adipiscing elit. Phasellus mollis nulla rutrum, sodales nunc at, elementum erat.</a:t>
            </a:r>
            <a:endParaRPr sz="1200">
              <a:solidFill>
                <a:srgbClr val="141414"/>
              </a:solidFill>
              <a:latin typeface="Lexend Deca Light"/>
              <a:ea typeface="Lexend Deca Light"/>
              <a:cs typeface="Lexend Deca Light"/>
              <a:sym typeface="Lexend Deca Light"/>
            </a:endParaRPr>
          </a:p>
          <a:p>
            <a:pPr indent="0" lvl="0" marL="0" rtl="0" algn="l">
              <a:lnSpc>
                <a:spcPct val="115000"/>
              </a:lnSpc>
              <a:spcBef>
                <a:spcPts val="0"/>
              </a:spcBef>
              <a:spcAft>
                <a:spcPts val="0"/>
              </a:spcAft>
              <a:buNone/>
            </a:pPr>
            <a:r>
              <a:t/>
            </a:r>
            <a:endParaRPr sz="1200">
              <a:solidFill>
                <a:srgbClr val="141414"/>
              </a:solidFill>
              <a:latin typeface="Lexend Deca Light"/>
              <a:ea typeface="Lexend Deca Light"/>
              <a:cs typeface="Lexend Deca Light"/>
              <a:sym typeface="Lexend Deca Light"/>
            </a:endParaRPr>
          </a:p>
          <a:p>
            <a:pPr indent="0" lvl="0" marL="0" rtl="0" algn="l">
              <a:lnSpc>
                <a:spcPct val="115000"/>
              </a:lnSpc>
              <a:spcBef>
                <a:spcPts val="0"/>
              </a:spcBef>
              <a:spcAft>
                <a:spcPts val="0"/>
              </a:spcAft>
              <a:buNone/>
            </a:pPr>
            <a:r>
              <a:rPr lang="en" sz="1200">
                <a:solidFill>
                  <a:srgbClr val="141414"/>
                </a:solidFill>
                <a:latin typeface="Lexend Deca Light"/>
                <a:ea typeface="Lexend Deca Light"/>
                <a:cs typeface="Lexend Deca Light"/>
                <a:sym typeface="Lexend Deca Light"/>
              </a:rPr>
              <a:t>Duis aute irure dolor in reprehenderit in voluptate velit esse cillum dolore eu fugiat.</a:t>
            </a:r>
            <a:endParaRPr sz="1200">
              <a:solidFill>
                <a:srgbClr val="141414"/>
              </a:solidFill>
              <a:latin typeface="Lexend Deca Light"/>
              <a:ea typeface="Lexend Deca Light"/>
              <a:cs typeface="Lexend Deca Light"/>
              <a:sym typeface="Lexend Deca Light"/>
            </a:endParaRPr>
          </a:p>
        </p:txBody>
      </p:sp>
      <p:sp>
        <p:nvSpPr>
          <p:cNvPr id="136" name="Google Shape;136;p22"/>
          <p:cNvSpPr txBox="1"/>
          <p:nvPr/>
        </p:nvSpPr>
        <p:spPr>
          <a:xfrm>
            <a:off x="697063" y="1000525"/>
            <a:ext cx="33291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41414"/>
                </a:solidFill>
                <a:latin typeface="Lexend Deca Light"/>
                <a:ea typeface="Lexend Deca Light"/>
                <a:cs typeface="Lexend Deca Light"/>
                <a:sym typeface="Lexend Deca Light"/>
              </a:rPr>
              <a:t>Who you’re targeting and why</a:t>
            </a:r>
            <a:r>
              <a:rPr lang="en">
                <a:solidFill>
                  <a:srgbClr val="141414"/>
                </a:solidFill>
                <a:latin typeface="Lexend Deca Light"/>
                <a:ea typeface="Lexend Deca Light"/>
                <a:cs typeface="Lexend Deca Light"/>
                <a:sym typeface="Lexend Deca Light"/>
              </a:rPr>
              <a:t>.</a:t>
            </a:r>
            <a:endParaRPr>
              <a:solidFill>
                <a:srgbClr val="141414"/>
              </a:solidFill>
              <a:latin typeface="Lexend Deca Light"/>
              <a:ea typeface="Lexend Deca Light"/>
              <a:cs typeface="Lexend Deca Light"/>
              <a:sym typeface="Lexend Deca Light"/>
            </a:endParaRPr>
          </a:p>
        </p:txBody>
      </p:sp>
      <p:sp>
        <p:nvSpPr>
          <p:cNvPr id="137" name="Google Shape;137;p22"/>
          <p:cNvSpPr txBox="1"/>
          <p:nvPr/>
        </p:nvSpPr>
        <p:spPr>
          <a:xfrm>
            <a:off x="5398723" y="2606356"/>
            <a:ext cx="3188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41414"/>
                </a:solidFill>
                <a:latin typeface="Lexend Deca Light"/>
                <a:ea typeface="Lexend Deca Light"/>
                <a:cs typeface="Lexend Deca Light"/>
                <a:sym typeface="Lexend Deca Light"/>
              </a:rPr>
              <a:t>Persona 02</a:t>
            </a:r>
            <a:endParaRPr sz="1800">
              <a:solidFill>
                <a:srgbClr val="141414"/>
              </a:solidFill>
              <a:latin typeface="Lexend Deca Light"/>
              <a:ea typeface="Lexend Deca Light"/>
              <a:cs typeface="Lexend Deca Light"/>
              <a:sym typeface="Lexend Deca Light"/>
            </a:endParaRPr>
          </a:p>
        </p:txBody>
      </p:sp>
      <p:sp>
        <p:nvSpPr>
          <p:cNvPr id="138" name="Google Shape;138;p22"/>
          <p:cNvSpPr txBox="1"/>
          <p:nvPr/>
        </p:nvSpPr>
        <p:spPr>
          <a:xfrm>
            <a:off x="5406201" y="3040127"/>
            <a:ext cx="3329100" cy="164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rgbClr val="141414"/>
                </a:solidFill>
                <a:latin typeface="Lexend Deca Light"/>
                <a:ea typeface="Lexend Deca Light"/>
                <a:cs typeface="Lexend Deca Light"/>
                <a:sym typeface="Lexend Deca Light"/>
              </a:rPr>
              <a:t>Lorem ipsum dolor sit</a:t>
            </a:r>
            <a:r>
              <a:rPr lang="en" sz="1200">
                <a:solidFill>
                  <a:srgbClr val="141414"/>
                </a:solidFill>
                <a:latin typeface="Lexend Deca Light"/>
                <a:ea typeface="Lexend Deca Light"/>
                <a:cs typeface="Lexend Deca Light"/>
                <a:sym typeface="Lexend Deca Light"/>
              </a:rPr>
              <a:t> </a:t>
            </a:r>
            <a:r>
              <a:rPr lang="en" sz="1200">
                <a:solidFill>
                  <a:srgbClr val="141414"/>
                </a:solidFill>
                <a:latin typeface="Lexend Deca Light"/>
                <a:ea typeface="Lexend Deca Light"/>
                <a:cs typeface="Lexend Deca Light"/>
                <a:sym typeface="Lexend Deca Light"/>
              </a:rPr>
              <a:t>amet, consectetur adipiscing elit. Phasellus mollis nulla rutrum, sodales nunc at, elementum erat.</a:t>
            </a:r>
            <a:endParaRPr sz="1200">
              <a:solidFill>
                <a:srgbClr val="141414"/>
              </a:solidFill>
              <a:latin typeface="Lexend Deca Light"/>
              <a:ea typeface="Lexend Deca Light"/>
              <a:cs typeface="Lexend Deca Light"/>
              <a:sym typeface="Lexend Deca Light"/>
            </a:endParaRPr>
          </a:p>
          <a:p>
            <a:pPr indent="0" lvl="0" marL="0" rtl="0" algn="l">
              <a:lnSpc>
                <a:spcPct val="115000"/>
              </a:lnSpc>
              <a:spcBef>
                <a:spcPts val="0"/>
              </a:spcBef>
              <a:spcAft>
                <a:spcPts val="0"/>
              </a:spcAft>
              <a:buNone/>
            </a:pPr>
            <a:r>
              <a:t/>
            </a:r>
            <a:endParaRPr sz="1200">
              <a:solidFill>
                <a:srgbClr val="141414"/>
              </a:solidFill>
              <a:latin typeface="Lexend Deca Light"/>
              <a:ea typeface="Lexend Deca Light"/>
              <a:cs typeface="Lexend Deca Light"/>
              <a:sym typeface="Lexend Deca Light"/>
            </a:endParaRPr>
          </a:p>
          <a:p>
            <a:pPr indent="0" lvl="0" marL="0" rtl="0" algn="l">
              <a:lnSpc>
                <a:spcPct val="115000"/>
              </a:lnSpc>
              <a:spcBef>
                <a:spcPts val="0"/>
              </a:spcBef>
              <a:spcAft>
                <a:spcPts val="0"/>
              </a:spcAft>
              <a:buNone/>
            </a:pPr>
            <a:r>
              <a:rPr lang="en" sz="1200">
                <a:solidFill>
                  <a:srgbClr val="141414"/>
                </a:solidFill>
                <a:latin typeface="Lexend Deca Light"/>
                <a:ea typeface="Lexend Deca Light"/>
                <a:cs typeface="Lexend Deca Light"/>
                <a:sym typeface="Lexend Deca Light"/>
              </a:rPr>
              <a:t>Duis aute irure dolor in reprehenderit in voluptate velit esse cillum dolore eu fugiat nulla pariatur.</a:t>
            </a:r>
            <a:endParaRPr sz="1200">
              <a:solidFill>
                <a:srgbClr val="141414"/>
              </a:solidFill>
              <a:latin typeface="Lexend Deca Light"/>
              <a:ea typeface="Lexend Deca Light"/>
              <a:cs typeface="Lexend Deca Light"/>
              <a:sym typeface="Lexend Deca Light"/>
            </a:endParaRPr>
          </a:p>
        </p:txBody>
      </p:sp>
      <p:pic>
        <p:nvPicPr>
          <p:cNvPr id="139" name="Google Shape;139;p22" title="HS_Pictograms_Badge_2_500px.png"/>
          <p:cNvPicPr preferRelativeResize="0"/>
          <p:nvPr/>
        </p:nvPicPr>
        <p:blipFill>
          <a:blip r:embed="rId3">
            <a:alphaModFix/>
          </a:blip>
          <a:stretch>
            <a:fillRect/>
          </a:stretch>
        </p:blipFill>
        <p:spPr>
          <a:xfrm>
            <a:off x="705513" y="1334450"/>
            <a:ext cx="3468625" cy="3468625"/>
          </a:xfrm>
          <a:prstGeom prst="rect">
            <a:avLst/>
          </a:prstGeom>
          <a:noFill/>
          <a:ln>
            <a:noFill/>
          </a:ln>
        </p:spPr>
      </p:pic>
      <p:sp>
        <p:nvSpPr>
          <p:cNvPr id="140" name="Google Shape;140;p22"/>
          <p:cNvSpPr txBox="1"/>
          <p:nvPr/>
        </p:nvSpPr>
        <p:spPr>
          <a:xfrm>
            <a:off x="337000" y="183825"/>
            <a:ext cx="16290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Company</a:t>
            </a:r>
            <a:endParaRPr sz="650">
              <a:solidFill>
                <a:srgbClr val="141414"/>
              </a:solidFill>
              <a:latin typeface="Lexend Deca Light"/>
              <a:ea typeface="Lexend Deca Light"/>
              <a:cs typeface="Lexend Deca Light"/>
              <a:sym typeface="Lexend Deca Light"/>
            </a:endParaRPr>
          </a:p>
        </p:txBody>
      </p:sp>
      <p:sp>
        <p:nvSpPr>
          <p:cNvPr id="141" name="Google Shape;141;p22"/>
          <p:cNvSpPr txBox="1"/>
          <p:nvPr/>
        </p:nvSpPr>
        <p:spPr>
          <a:xfrm>
            <a:off x="2024850" y="183825"/>
            <a:ext cx="16290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Section title</a:t>
            </a:r>
            <a:endParaRPr sz="650">
              <a:solidFill>
                <a:srgbClr val="141414"/>
              </a:solidFill>
              <a:latin typeface="Lexend Deca Light"/>
              <a:ea typeface="Lexend Deca Light"/>
              <a:cs typeface="Lexend Deca Light"/>
              <a:sym typeface="Lexend Deca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BE5"/>
        </a:solidFill>
      </p:bgPr>
    </p:bg>
    <p:spTree>
      <p:nvGrpSpPr>
        <p:cNvPr id="145" name="Shape 145"/>
        <p:cNvGrpSpPr/>
        <p:nvPr/>
      </p:nvGrpSpPr>
      <p:grpSpPr>
        <a:xfrm>
          <a:off x="0" y="0"/>
          <a:ext cx="0" cy="0"/>
          <a:chOff x="0" y="0"/>
          <a:chExt cx="0" cy="0"/>
        </a:xfrm>
      </p:grpSpPr>
      <p:sp>
        <p:nvSpPr>
          <p:cNvPr id="146" name="Google Shape;146;p23"/>
          <p:cNvSpPr txBox="1"/>
          <p:nvPr/>
        </p:nvSpPr>
        <p:spPr>
          <a:xfrm>
            <a:off x="328550" y="546300"/>
            <a:ext cx="1630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41414"/>
                </a:solidFill>
                <a:latin typeface="Lexend Deca Light"/>
                <a:ea typeface="Lexend Deca Light"/>
                <a:cs typeface="Lexend Deca Light"/>
                <a:sym typeface="Lexend Deca Light"/>
              </a:rPr>
              <a:t>Audience Motivations &amp; Pain Points</a:t>
            </a:r>
            <a:endParaRPr sz="1800">
              <a:solidFill>
                <a:srgbClr val="141414"/>
              </a:solidFill>
              <a:latin typeface="Lexend Deca Light"/>
              <a:ea typeface="Lexend Deca Light"/>
              <a:cs typeface="Lexend Deca Light"/>
              <a:sym typeface="Lexend Deca Light"/>
            </a:endParaRPr>
          </a:p>
        </p:txBody>
      </p:sp>
      <p:sp>
        <p:nvSpPr>
          <p:cNvPr id="147" name="Google Shape;147;p23"/>
          <p:cNvSpPr txBox="1"/>
          <p:nvPr/>
        </p:nvSpPr>
        <p:spPr>
          <a:xfrm>
            <a:off x="33698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Company</a:t>
            </a:r>
            <a:endParaRPr sz="650">
              <a:solidFill>
                <a:srgbClr val="141414"/>
              </a:solidFill>
              <a:latin typeface="Lexend Deca Light"/>
              <a:ea typeface="Lexend Deca Light"/>
              <a:cs typeface="Lexend Deca Light"/>
              <a:sym typeface="Lexend Deca Light"/>
            </a:endParaRPr>
          </a:p>
        </p:txBody>
      </p:sp>
      <p:sp>
        <p:nvSpPr>
          <p:cNvPr id="148" name="Google Shape;148;p23"/>
          <p:cNvSpPr txBox="1"/>
          <p:nvPr/>
        </p:nvSpPr>
        <p:spPr>
          <a:xfrm>
            <a:off x="202485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Section title</a:t>
            </a:r>
            <a:endParaRPr sz="650">
              <a:solidFill>
                <a:srgbClr val="141414"/>
              </a:solidFill>
              <a:latin typeface="Lexend Deca Light"/>
              <a:ea typeface="Lexend Deca Light"/>
              <a:cs typeface="Lexend Deca Light"/>
              <a:sym typeface="Lexend Deca Light"/>
            </a:endParaRPr>
          </a:p>
        </p:txBody>
      </p:sp>
      <p:sp>
        <p:nvSpPr>
          <p:cNvPr id="149" name="Google Shape;149;p23"/>
          <p:cNvSpPr txBox="1"/>
          <p:nvPr/>
        </p:nvSpPr>
        <p:spPr>
          <a:xfrm>
            <a:off x="3712311" y="562954"/>
            <a:ext cx="163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Title</a:t>
            </a:r>
            <a:endParaRPr sz="1000">
              <a:solidFill>
                <a:srgbClr val="FF4800"/>
              </a:solidFill>
              <a:latin typeface="Lexend Deca"/>
              <a:ea typeface="Lexend Deca"/>
              <a:cs typeface="Lexend Deca"/>
              <a:sym typeface="Lexend Deca"/>
            </a:endParaRPr>
          </a:p>
        </p:txBody>
      </p:sp>
      <p:sp>
        <p:nvSpPr>
          <p:cNvPr id="150" name="Google Shape;150;p23"/>
          <p:cNvSpPr txBox="1"/>
          <p:nvPr/>
        </p:nvSpPr>
        <p:spPr>
          <a:xfrm>
            <a:off x="3712311" y="883270"/>
            <a:ext cx="1630500" cy="159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Phasellus mollis nulla rutrum, sodale nunc at, elementum erat. 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p:txBody>
      </p:sp>
      <p:sp>
        <p:nvSpPr>
          <p:cNvPr id="151" name="Google Shape;151;p23"/>
          <p:cNvSpPr txBox="1"/>
          <p:nvPr/>
        </p:nvSpPr>
        <p:spPr>
          <a:xfrm>
            <a:off x="5399858" y="562954"/>
            <a:ext cx="163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Title</a:t>
            </a:r>
            <a:endParaRPr sz="1000">
              <a:solidFill>
                <a:srgbClr val="FF4800"/>
              </a:solidFill>
              <a:latin typeface="Lexend Deca"/>
              <a:ea typeface="Lexend Deca"/>
              <a:cs typeface="Lexend Deca"/>
              <a:sym typeface="Lexend Deca"/>
            </a:endParaRPr>
          </a:p>
        </p:txBody>
      </p:sp>
      <p:sp>
        <p:nvSpPr>
          <p:cNvPr id="152" name="Google Shape;152;p23"/>
          <p:cNvSpPr txBox="1"/>
          <p:nvPr/>
        </p:nvSpPr>
        <p:spPr>
          <a:xfrm>
            <a:off x="5399858" y="883270"/>
            <a:ext cx="1630500" cy="175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Phasellus mollis nulla rutrum, sodale nunc at, elementum erat. 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900">
              <a:solidFill>
                <a:srgbClr val="141414"/>
              </a:solidFill>
              <a:latin typeface="Lexend Deca Light"/>
              <a:ea typeface="Lexend Deca Light"/>
              <a:cs typeface="Lexend Deca Light"/>
              <a:sym typeface="Lexend Deca Light"/>
            </a:endParaRPr>
          </a:p>
        </p:txBody>
      </p:sp>
      <p:sp>
        <p:nvSpPr>
          <p:cNvPr id="153" name="Google Shape;153;p23"/>
          <p:cNvSpPr txBox="1"/>
          <p:nvPr/>
        </p:nvSpPr>
        <p:spPr>
          <a:xfrm>
            <a:off x="7087408" y="562954"/>
            <a:ext cx="163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Title</a:t>
            </a:r>
            <a:endParaRPr sz="1000">
              <a:solidFill>
                <a:srgbClr val="FF4800"/>
              </a:solidFill>
              <a:latin typeface="Lexend Deca"/>
              <a:ea typeface="Lexend Deca"/>
              <a:cs typeface="Lexend Deca"/>
              <a:sym typeface="Lexend Deca"/>
            </a:endParaRPr>
          </a:p>
        </p:txBody>
      </p:sp>
      <p:sp>
        <p:nvSpPr>
          <p:cNvPr id="154" name="Google Shape;154;p23"/>
          <p:cNvSpPr txBox="1"/>
          <p:nvPr/>
        </p:nvSpPr>
        <p:spPr>
          <a:xfrm>
            <a:off x="7087408" y="883270"/>
            <a:ext cx="1630500" cy="159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Phasellus mollis nulla rutrum, sodale nunc at, elementum erat. 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p:txBody>
      </p:sp>
      <p:sp>
        <p:nvSpPr>
          <p:cNvPr id="155" name="Google Shape;155;p23"/>
          <p:cNvSpPr txBox="1"/>
          <p:nvPr/>
        </p:nvSpPr>
        <p:spPr>
          <a:xfrm>
            <a:off x="2012960" y="562954"/>
            <a:ext cx="163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Title</a:t>
            </a:r>
            <a:endParaRPr sz="1000">
              <a:solidFill>
                <a:srgbClr val="FF4800"/>
              </a:solidFill>
              <a:latin typeface="Lexend Deca"/>
              <a:ea typeface="Lexend Deca"/>
              <a:cs typeface="Lexend Deca"/>
              <a:sym typeface="Lexend Deca"/>
            </a:endParaRPr>
          </a:p>
        </p:txBody>
      </p:sp>
      <p:sp>
        <p:nvSpPr>
          <p:cNvPr id="156" name="Google Shape;156;p23"/>
          <p:cNvSpPr txBox="1"/>
          <p:nvPr/>
        </p:nvSpPr>
        <p:spPr>
          <a:xfrm>
            <a:off x="2012960" y="883270"/>
            <a:ext cx="1630500" cy="159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Phasellus mollis nulla rutrum, sodale nunc at, elementum erat. 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p:txBody>
      </p:sp>
      <p:sp>
        <p:nvSpPr>
          <p:cNvPr id="157" name="Google Shape;157;p23"/>
          <p:cNvSpPr txBox="1"/>
          <p:nvPr/>
        </p:nvSpPr>
        <p:spPr>
          <a:xfrm>
            <a:off x="337000" y="1562100"/>
            <a:ext cx="1270800" cy="182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41414"/>
                </a:solidFill>
                <a:latin typeface="Lexend Deca Light"/>
                <a:ea typeface="Lexend Deca Light"/>
                <a:cs typeface="Lexend Deca Light"/>
                <a:sym typeface="Lexend Deca Light"/>
              </a:rPr>
              <a:t>Explain what drives personas, what they care about, and how they behave.</a:t>
            </a:r>
            <a:endParaRPr>
              <a:solidFill>
                <a:srgbClr val="141414"/>
              </a:solidFill>
              <a:latin typeface="Lexend Deca Light"/>
              <a:ea typeface="Lexend Deca Light"/>
              <a:cs typeface="Lexend Deca Light"/>
              <a:sym typeface="Lexend Deca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2729"/>
        </a:solidFill>
      </p:bgPr>
    </p:bg>
    <p:spTree>
      <p:nvGrpSpPr>
        <p:cNvPr id="161" name="Shape 161"/>
        <p:cNvGrpSpPr/>
        <p:nvPr/>
      </p:nvGrpSpPr>
      <p:grpSpPr>
        <a:xfrm>
          <a:off x="0" y="0"/>
          <a:ext cx="0" cy="0"/>
          <a:chOff x="0" y="0"/>
          <a:chExt cx="0" cy="0"/>
        </a:xfrm>
      </p:grpSpPr>
      <p:sp>
        <p:nvSpPr>
          <p:cNvPr id="162" name="Google Shape;162;p24"/>
          <p:cNvSpPr txBox="1"/>
          <p:nvPr/>
        </p:nvSpPr>
        <p:spPr>
          <a:xfrm>
            <a:off x="320450" y="614950"/>
            <a:ext cx="6810300" cy="6600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None/>
            </a:pPr>
            <a:r>
              <a:rPr lang="en" sz="3600">
                <a:solidFill>
                  <a:srgbClr val="E3EBE5"/>
                </a:solidFill>
                <a:latin typeface="Lexend Deca Light"/>
                <a:ea typeface="Lexend Deca Light"/>
                <a:cs typeface="Lexend Deca Light"/>
                <a:sym typeface="Lexend Deca Light"/>
              </a:rPr>
              <a:t>Competitive landscape</a:t>
            </a:r>
            <a:r>
              <a:rPr lang="en" sz="3600">
                <a:solidFill>
                  <a:srgbClr val="FF4800"/>
                </a:solidFill>
                <a:latin typeface="Lexend Deca Light"/>
                <a:ea typeface="Lexend Deca Light"/>
                <a:cs typeface="Lexend Deca Light"/>
                <a:sym typeface="Lexend Deca Light"/>
              </a:rPr>
              <a:t>.</a:t>
            </a:r>
            <a:endParaRPr sz="3600">
              <a:solidFill>
                <a:srgbClr val="F8F5EE"/>
              </a:solidFill>
              <a:latin typeface="Lexend Deca Light"/>
              <a:ea typeface="Lexend Deca Light"/>
              <a:cs typeface="Lexend Deca Light"/>
              <a:sym typeface="Lexend Deca Light"/>
            </a:endParaRPr>
          </a:p>
        </p:txBody>
      </p:sp>
      <p:sp>
        <p:nvSpPr>
          <p:cNvPr id="163" name="Google Shape;163;p24"/>
          <p:cNvSpPr txBox="1"/>
          <p:nvPr/>
        </p:nvSpPr>
        <p:spPr>
          <a:xfrm>
            <a:off x="328550" y="1274958"/>
            <a:ext cx="50124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E3EBE5"/>
                </a:solidFill>
                <a:latin typeface="Lexend Deca Light"/>
                <a:ea typeface="Lexend Deca Light"/>
                <a:cs typeface="Lexend Deca Light"/>
                <a:sym typeface="Lexend Deca Light"/>
              </a:rPr>
              <a:t>Slides </a:t>
            </a:r>
            <a:r>
              <a:rPr lang="en" sz="1700">
                <a:solidFill>
                  <a:srgbClr val="E3EBE5"/>
                </a:solidFill>
                <a:latin typeface="Lexend Deca Light"/>
                <a:ea typeface="Lexend Deca Light"/>
                <a:cs typeface="Lexend Deca Light"/>
                <a:sym typeface="Lexend Deca Light"/>
              </a:rPr>
              <a:t>eight</a:t>
            </a:r>
            <a:r>
              <a:rPr lang="en" sz="1700">
                <a:solidFill>
                  <a:srgbClr val="E3EBE5"/>
                </a:solidFill>
                <a:latin typeface="Lexend Deca Light"/>
                <a:ea typeface="Lexend Deca Light"/>
                <a:cs typeface="Lexend Deca Light"/>
                <a:sym typeface="Lexend Deca Light"/>
              </a:rPr>
              <a:t> to </a:t>
            </a:r>
            <a:r>
              <a:rPr lang="en" sz="1700">
                <a:solidFill>
                  <a:srgbClr val="E3EBE5"/>
                </a:solidFill>
                <a:latin typeface="Lexend Deca Light"/>
                <a:ea typeface="Lexend Deca Light"/>
                <a:cs typeface="Lexend Deca Light"/>
                <a:sym typeface="Lexend Deca Light"/>
              </a:rPr>
              <a:t>nine</a:t>
            </a:r>
            <a:r>
              <a:rPr lang="en" sz="1700">
                <a:solidFill>
                  <a:srgbClr val="E3EBE5"/>
                </a:solidFill>
                <a:latin typeface="Lexend Deca Light"/>
                <a:ea typeface="Lexend Deca Light"/>
                <a:cs typeface="Lexend Deca Light"/>
                <a:sym typeface="Lexend Deca Light"/>
              </a:rPr>
              <a:t> of your presentation.</a:t>
            </a:r>
            <a:endParaRPr sz="1700">
              <a:solidFill>
                <a:srgbClr val="E3EBE5"/>
              </a:solidFill>
              <a:latin typeface="Lexend Deca Light"/>
              <a:ea typeface="Lexend Deca Light"/>
              <a:cs typeface="Lexend Deca Light"/>
              <a:sym typeface="Lexend Deca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2729"/>
        </a:solidFill>
      </p:bgPr>
    </p:bg>
    <p:spTree>
      <p:nvGrpSpPr>
        <p:cNvPr id="167" name="Shape 167"/>
        <p:cNvGrpSpPr/>
        <p:nvPr/>
      </p:nvGrpSpPr>
      <p:grpSpPr>
        <a:xfrm>
          <a:off x="0" y="0"/>
          <a:ext cx="0" cy="0"/>
          <a:chOff x="0" y="0"/>
          <a:chExt cx="0" cy="0"/>
        </a:xfrm>
      </p:grpSpPr>
      <p:sp>
        <p:nvSpPr>
          <p:cNvPr id="168" name="Google Shape;168;p25"/>
          <p:cNvSpPr/>
          <p:nvPr/>
        </p:nvSpPr>
        <p:spPr>
          <a:xfrm>
            <a:off x="4785175" y="2801825"/>
            <a:ext cx="4055700" cy="1966800"/>
          </a:xfrm>
          <a:prstGeom prst="roundRect">
            <a:avLst>
              <a:gd fmla="val 16667" name="adj"/>
            </a:avLst>
          </a:prstGeom>
          <a:solidFill>
            <a:srgbClr val="E3EBE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 name="Google Shape;169;p25"/>
          <p:cNvSpPr txBox="1"/>
          <p:nvPr/>
        </p:nvSpPr>
        <p:spPr>
          <a:xfrm>
            <a:off x="578738" y="1722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E3EBE5"/>
                </a:solidFill>
                <a:latin typeface="Lexend Deca Light"/>
                <a:ea typeface="Lexend Deca Light"/>
                <a:cs typeface="Lexend Deca Light"/>
                <a:sym typeface="Lexend Deca Light"/>
              </a:rPr>
              <a:t>Company</a:t>
            </a:r>
            <a:endParaRPr sz="650">
              <a:solidFill>
                <a:srgbClr val="E3EBE5"/>
              </a:solidFill>
              <a:latin typeface="Lexend Deca Light"/>
              <a:ea typeface="Lexend Deca Light"/>
              <a:cs typeface="Lexend Deca Light"/>
              <a:sym typeface="Lexend Deca Light"/>
            </a:endParaRPr>
          </a:p>
        </p:txBody>
      </p:sp>
      <p:sp>
        <p:nvSpPr>
          <p:cNvPr id="170" name="Google Shape;170;p25"/>
          <p:cNvSpPr txBox="1"/>
          <p:nvPr/>
        </p:nvSpPr>
        <p:spPr>
          <a:xfrm>
            <a:off x="2266608" y="1722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E3EBE5"/>
                </a:solidFill>
                <a:latin typeface="Lexend Deca Light"/>
                <a:ea typeface="Lexend Deca Light"/>
                <a:cs typeface="Lexend Deca Light"/>
                <a:sym typeface="Lexend Deca Light"/>
              </a:rPr>
              <a:t>Section title</a:t>
            </a:r>
            <a:endParaRPr sz="650">
              <a:solidFill>
                <a:srgbClr val="E3EBE5"/>
              </a:solidFill>
              <a:latin typeface="Lexend Deca Light"/>
              <a:ea typeface="Lexend Deca Light"/>
              <a:cs typeface="Lexend Deca Light"/>
              <a:sym typeface="Lexend Deca Light"/>
            </a:endParaRPr>
          </a:p>
        </p:txBody>
      </p:sp>
      <p:sp>
        <p:nvSpPr>
          <p:cNvPr id="171" name="Google Shape;171;p25"/>
          <p:cNvSpPr txBox="1"/>
          <p:nvPr/>
        </p:nvSpPr>
        <p:spPr>
          <a:xfrm>
            <a:off x="570300" y="701300"/>
            <a:ext cx="4926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800">
                <a:solidFill>
                  <a:srgbClr val="E3EBE5"/>
                </a:solidFill>
                <a:latin typeface="Lexend Deca Light"/>
                <a:ea typeface="Lexend Deca Light"/>
                <a:cs typeface="Lexend Deca Light"/>
                <a:sym typeface="Lexend Deca Light"/>
              </a:rPr>
              <a:t>Competitor Analysis (Social Audit)</a:t>
            </a:r>
            <a:endParaRPr sz="1800">
              <a:solidFill>
                <a:srgbClr val="E3EBE5"/>
              </a:solidFill>
              <a:latin typeface="Lexend Deca Light"/>
              <a:ea typeface="Lexend Deca Light"/>
              <a:cs typeface="Lexend Deca Light"/>
              <a:sym typeface="Lexend Deca Light"/>
            </a:endParaRPr>
          </a:p>
        </p:txBody>
      </p:sp>
      <p:sp>
        <p:nvSpPr>
          <p:cNvPr id="172" name="Google Shape;172;p25"/>
          <p:cNvSpPr txBox="1"/>
          <p:nvPr/>
        </p:nvSpPr>
        <p:spPr>
          <a:xfrm>
            <a:off x="570300" y="1163000"/>
            <a:ext cx="4172100" cy="411900"/>
          </a:xfrm>
          <a:prstGeom prst="rect">
            <a:avLst/>
          </a:prstGeom>
          <a:noFill/>
          <a:ln>
            <a:noFill/>
          </a:ln>
        </p:spPr>
        <p:txBody>
          <a:bodyPr anchorCtr="0" anchor="t" bIns="131475" lIns="131475" spcFirstLastPara="1" rIns="131475" wrap="square" tIns="131475">
            <a:noAutofit/>
          </a:bodyPr>
          <a:lstStyle/>
          <a:p>
            <a:pPr indent="0" lvl="0" marL="0" rtl="0" algn="l">
              <a:spcBef>
                <a:spcPts val="0"/>
              </a:spcBef>
              <a:spcAft>
                <a:spcPts val="0"/>
              </a:spcAft>
              <a:buNone/>
            </a:pPr>
            <a:r>
              <a:rPr lang="en" sz="1425">
                <a:solidFill>
                  <a:srgbClr val="E3EBE5"/>
                </a:solidFill>
                <a:latin typeface="Lexend Deca Light"/>
                <a:ea typeface="Lexend Deca Light"/>
                <a:cs typeface="Lexend Deca Light"/>
                <a:sym typeface="Lexend Deca Light"/>
              </a:rPr>
              <a:t>Cover what competitors do across channels.</a:t>
            </a:r>
            <a:endParaRPr sz="1425">
              <a:solidFill>
                <a:srgbClr val="E3EBE5"/>
              </a:solidFill>
              <a:latin typeface="Lexend Deca Light"/>
              <a:ea typeface="Lexend Deca Light"/>
              <a:cs typeface="Lexend Deca Light"/>
              <a:sym typeface="Lexend Deca Light"/>
            </a:endParaRPr>
          </a:p>
        </p:txBody>
      </p:sp>
      <p:sp>
        <p:nvSpPr>
          <p:cNvPr id="173" name="Google Shape;173;p25"/>
          <p:cNvSpPr/>
          <p:nvPr/>
        </p:nvSpPr>
        <p:spPr>
          <a:xfrm>
            <a:off x="4785175" y="426625"/>
            <a:ext cx="4055700" cy="2145000"/>
          </a:xfrm>
          <a:prstGeom prst="roundRect">
            <a:avLst>
              <a:gd fmla="val 16667" name="adj"/>
            </a:avLst>
          </a:prstGeom>
          <a:solidFill>
            <a:srgbClr val="E3EBE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25"/>
          <p:cNvSpPr/>
          <p:nvPr/>
        </p:nvSpPr>
        <p:spPr>
          <a:xfrm>
            <a:off x="516300" y="1720950"/>
            <a:ext cx="4055700" cy="3047700"/>
          </a:xfrm>
          <a:prstGeom prst="roundRect">
            <a:avLst>
              <a:gd fmla="val 16667" name="adj"/>
            </a:avLst>
          </a:prstGeom>
          <a:solidFill>
            <a:srgbClr val="E3EBE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5" name="Google Shape;175;p25" title="Chart"/>
          <p:cNvPicPr preferRelativeResize="0"/>
          <p:nvPr/>
        </p:nvPicPr>
        <p:blipFill>
          <a:blip r:embed="rId3">
            <a:alphaModFix/>
          </a:blip>
          <a:stretch>
            <a:fillRect/>
          </a:stretch>
        </p:blipFill>
        <p:spPr>
          <a:xfrm>
            <a:off x="791387" y="1958862"/>
            <a:ext cx="3505523" cy="2571876"/>
          </a:xfrm>
          <a:prstGeom prst="rect">
            <a:avLst/>
          </a:prstGeom>
          <a:noFill/>
          <a:ln>
            <a:noFill/>
          </a:ln>
        </p:spPr>
      </p:pic>
      <p:pic>
        <p:nvPicPr>
          <p:cNvPr id="176" name="Google Shape;176;p25" title="Chart"/>
          <p:cNvPicPr preferRelativeResize="0"/>
          <p:nvPr/>
        </p:nvPicPr>
        <p:blipFill>
          <a:blip r:embed="rId4">
            <a:alphaModFix/>
          </a:blip>
          <a:stretch>
            <a:fillRect/>
          </a:stretch>
        </p:blipFill>
        <p:spPr>
          <a:xfrm>
            <a:off x="5113429" y="2982287"/>
            <a:ext cx="3399195" cy="1605875"/>
          </a:xfrm>
          <a:prstGeom prst="rect">
            <a:avLst/>
          </a:prstGeom>
          <a:noFill/>
          <a:ln>
            <a:noFill/>
          </a:ln>
        </p:spPr>
      </p:pic>
      <p:pic>
        <p:nvPicPr>
          <p:cNvPr id="177" name="Google Shape;177;p25" title="Chart"/>
          <p:cNvPicPr preferRelativeResize="0"/>
          <p:nvPr/>
        </p:nvPicPr>
        <p:blipFill>
          <a:blip r:embed="rId5">
            <a:alphaModFix/>
          </a:blip>
          <a:stretch>
            <a:fillRect/>
          </a:stretch>
        </p:blipFill>
        <p:spPr>
          <a:xfrm>
            <a:off x="5220485" y="515725"/>
            <a:ext cx="3185091" cy="19667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2729"/>
        </a:solidFill>
      </p:bgPr>
    </p:bg>
    <p:spTree>
      <p:nvGrpSpPr>
        <p:cNvPr id="181" name="Shape 181"/>
        <p:cNvGrpSpPr/>
        <p:nvPr/>
      </p:nvGrpSpPr>
      <p:grpSpPr>
        <a:xfrm>
          <a:off x="0" y="0"/>
          <a:ext cx="0" cy="0"/>
          <a:chOff x="0" y="0"/>
          <a:chExt cx="0" cy="0"/>
        </a:xfrm>
      </p:grpSpPr>
      <p:sp>
        <p:nvSpPr>
          <p:cNvPr id="182" name="Google Shape;182;p26"/>
          <p:cNvSpPr txBox="1"/>
          <p:nvPr/>
        </p:nvSpPr>
        <p:spPr>
          <a:xfrm>
            <a:off x="578738" y="1722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E3EBE5"/>
                </a:solidFill>
                <a:latin typeface="Lexend Deca Light"/>
                <a:ea typeface="Lexend Deca Light"/>
                <a:cs typeface="Lexend Deca Light"/>
                <a:sym typeface="Lexend Deca Light"/>
              </a:rPr>
              <a:t>Company</a:t>
            </a:r>
            <a:endParaRPr sz="650">
              <a:solidFill>
                <a:srgbClr val="E3EBE5"/>
              </a:solidFill>
              <a:latin typeface="Lexend Deca Light"/>
              <a:ea typeface="Lexend Deca Light"/>
              <a:cs typeface="Lexend Deca Light"/>
              <a:sym typeface="Lexend Deca Light"/>
            </a:endParaRPr>
          </a:p>
        </p:txBody>
      </p:sp>
      <p:sp>
        <p:nvSpPr>
          <p:cNvPr id="183" name="Google Shape;183;p26"/>
          <p:cNvSpPr txBox="1"/>
          <p:nvPr/>
        </p:nvSpPr>
        <p:spPr>
          <a:xfrm>
            <a:off x="2266608" y="1722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E3EBE5"/>
                </a:solidFill>
                <a:latin typeface="Lexend Deca Light"/>
                <a:ea typeface="Lexend Deca Light"/>
                <a:cs typeface="Lexend Deca Light"/>
                <a:sym typeface="Lexend Deca Light"/>
              </a:rPr>
              <a:t>Section title</a:t>
            </a:r>
            <a:endParaRPr sz="650">
              <a:solidFill>
                <a:srgbClr val="E3EBE5"/>
              </a:solidFill>
              <a:latin typeface="Lexend Deca Light"/>
              <a:ea typeface="Lexend Deca Light"/>
              <a:cs typeface="Lexend Deca Light"/>
              <a:sym typeface="Lexend Deca Light"/>
            </a:endParaRPr>
          </a:p>
        </p:txBody>
      </p:sp>
      <p:sp>
        <p:nvSpPr>
          <p:cNvPr id="184" name="Google Shape;184;p26"/>
          <p:cNvSpPr txBox="1"/>
          <p:nvPr/>
        </p:nvSpPr>
        <p:spPr>
          <a:xfrm>
            <a:off x="570300" y="701300"/>
            <a:ext cx="2039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E3EBE5"/>
                </a:solidFill>
                <a:latin typeface="Lexend Deca Light"/>
                <a:ea typeface="Lexend Deca Light"/>
                <a:cs typeface="Lexend Deca Light"/>
                <a:sym typeface="Lexend Deca Light"/>
              </a:rPr>
              <a:t>Opportunity Areas or SWOT Analysis</a:t>
            </a:r>
            <a:endParaRPr sz="1800">
              <a:solidFill>
                <a:srgbClr val="E3EBE5"/>
              </a:solidFill>
              <a:latin typeface="Lexend Deca Light"/>
              <a:ea typeface="Lexend Deca Light"/>
              <a:cs typeface="Lexend Deca Light"/>
              <a:sym typeface="Lexend Deca Light"/>
            </a:endParaRPr>
          </a:p>
        </p:txBody>
      </p:sp>
      <p:sp>
        <p:nvSpPr>
          <p:cNvPr id="185" name="Google Shape;185;p26"/>
          <p:cNvSpPr txBox="1"/>
          <p:nvPr/>
        </p:nvSpPr>
        <p:spPr>
          <a:xfrm>
            <a:off x="570300" y="1717100"/>
            <a:ext cx="2166300" cy="1112700"/>
          </a:xfrm>
          <a:prstGeom prst="rect">
            <a:avLst/>
          </a:prstGeom>
          <a:noFill/>
          <a:ln>
            <a:noFill/>
          </a:ln>
        </p:spPr>
        <p:txBody>
          <a:bodyPr anchorCtr="0" anchor="t" bIns="131475" lIns="131475" spcFirstLastPara="1" rIns="131475" wrap="square" tIns="131475">
            <a:noAutofit/>
          </a:bodyPr>
          <a:lstStyle/>
          <a:p>
            <a:pPr indent="0" lvl="0" marL="0" rtl="0" algn="l">
              <a:spcBef>
                <a:spcPts val="0"/>
              </a:spcBef>
              <a:spcAft>
                <a:spcPts val="0"/>
              </a:spcAft>
              <a:buNone/>
            </a:pPr>
            <a:r>
              <a:rPr lang="en" sz="1425">
                <a:solidFill>
                  <a:srgbClr val="E3EBE5"/>
                </a:solidFill>
                <a:latin typeface="Lexend Deca Light"/>
                <a:ea typeface="Lexend Deca Light"/>
                <a:cs typeface="Lexend Deca Light"/>
                <a:sym typeface="Lexend Deca Light"/>
              </a:rPr>
              <a:t>Gather differentiation opportunities and strategic gaps to claim.</a:t>
            </a:r>
            <a:endParaRPr sz="1425">
              <a:solidFill>
                <a:srgbClr val="E3EBE5"/>
              </a:solidFill>
              <a:latin typeface="Lexend Deca Light"/>
              <a:ea typeface="Lexend Deca Light"/>
              <a:cs typeface="Lexend Deca Light"/>
              <a:sym typeface="Lexend Deca Light"/>
            </a:endParaRPr>
          </a:p>
        </p:txBody>
      </p:sp>
      <p:sp>
        <p:nvSpPr>
          <p:cNvPr id="186" name="Google Shape;186;p26"/>
          <p:cNvSpPr/>
          <p:nvPr/>
        </p:nvSpPr>
        <p:spPr>
          <a:xfrm>
            <a:off x="5921975" y="598825"/>
            <a:ext cx="2918700" cy="2058900"/>
          </a:xfrm>
          <a:prstGeom prst="roundRect">
            <a:avLst>
              <a:gd fmla="val 16667" name="adj"/>
            </a:avLst>
          </a:prstGeom>
          <a:solidFill>
            <a:srgbClr val="E3EBE5"/>
          </a:solidFill>
          <a:ln cap="flat" cmpd="sng" w="7475">
            <a:solidFill>
              <a:schemeClr val="dk2"/>
            </a:solidFill>
            <a:prstDash val="solid"/>
            <a:round/>
            <a:headEnd len="sm" w="sm" type="none"/>
            <a:tailEnd len="sm" w="sm" type="none"/>
          </a:ln>
        </p:spPr>
        <p:txBody>
          <a:bodyPr anchorCtr="0" anchor="ctr" bIns="71775" lIns="71775" spcFirstLastPara="1" rIns="71775" wrap="square" tIns="71775">
            <a:noAutofit/>
          </a:bodyPr>
          <a:lstStyle/>
          <a:p>
            <a:pPr indent="0" lvl="0" marL="0" rtl="0" algn="ctr">
              <a:spcBef>
                <a:spcPts val="0"/>
              </a:spcBef>
              <a:spcAft>
                <a:spcPts val="0"/>
              </a:spcAft>
              <a:buNone/>
            </a:pPr>
            <a:r>
              <a:t/>
            </a:r>
            <a:endParaRPr sz="1099"/>
          </a:p>
        </p:txBody>
      </p:sp>
      <p:sp>
        <p:nvSpPr>
          <p:cNvPr id="187" name="Google Shape;187;p26"/>
          <p:cNvSpPr txBox="1"/>
          <p:nvPr/>
        </p:nvSpPr>
        <p:spPr>
          <a:xfrm>
            <a:off x="6214633" y="835313"/>
            <a:ext cx="233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Weaknesses</a:t>
            </a:r>
            <a:endParaRPr sz="1000">
              <a:solidFill>
                <a:srgbClr val="FF4800"/>
              </a:solidFill>
              <a:latin typeface="Lexend Deca"/>
              <a:ea typeface="Lexend Deca"/>
              <a:cs typeface="Lexend Deca"/>
              <a:sym typeface="Lexend Deca"/>
            </a:endParaRPr>
          </a:p>
        </p:txBody>
      </p:sp>
      <p:sp>
        <p:nvSpPr>
          <p:cNvPr id="188" name="Google Shape;188;p26"/>
          <p:cNvSpPr txBox="1"/>
          <p:nvPr/>
        </p:nvSpPr>
        <p:spPr>
          <a:xfrm>
            <a:off x="6214633" y="1155630"/>
            <a:ext cx="2333400" cy="127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Phasellus mollis nulla rutrum, sodale nunc at, elementum erat. 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p:txBody>
      </p:sp>
      <p:sp>
        <p:nvSpPr>
          <p:cNvPr id="189" name="Google Shape;189;p26"/>
          <p:cNvSpPr/>
          <p:nvPr/>
        </p:nvSpPr>
        <p:spPr>
          <a:xfrm>
            <a:off x="2869938" y="598825"/>
            <a:ext cx="2918700" cy="2058900"/>
          </a:xfrm>
          <a:prstGeom prst="roundRect">
            <a:avLst>
              <a:gd fmla="val 16667" name="adj"/>
            </a:avLst>
          </a:prstGeom>
          <a:solidFill>
            <a:srgbClr val="E3EBE5"/>
          </a:solidFill>
          <a:ln cap="flat" cmpd="sng" w="7475">
            <a:solidFill>
              <a:schemeClr val="dk2"/>
            </a:solidFill>
            <a:prstDash val="solid"/>
            <a:round/>
            <a:headEnd len="sm" w="sm" type="none"/>
            <a:tailEnd len="sm" w="sm" type="none"/>
          </a:ln>
        </p:spPr>
        <p:txBody>
          <a:bodyPr anchorCtr="0" anchor="ctr" bIns="71775" lIns="71775" spcFirstLastPara="1" rIns="71775" wrap="square" tIns="71775">
            <a:noAutofit/>
          </a:bodyPr>
          <a:lstStyle/>
          <a:p>
            <a:pPr indent="0" lvl="0" marL="0" rtl="0" algn="ctr">
              <a:spcBef>
                <a:spcPts val="0"/>
              </a:spcBef>
              <a:spcAft>
                <a:spcPts val="0"/>
              </a:spcAft>
              <a:buNone/>
            </a:pPr>
            <a:r>
              <a:t/>
            </a:r>
            <a:endParaRPr sz="1099"/>
          </a:p>
        </p:txBody>
      </p:sp>
      <p:sp>
        <p:nvSpPr>
          <p:cNvPr id="190" name="Google Shape;190;p26"/>
          <p:cNvSpPr txBox="1"/>
          <p:nvPr/>
        </p:nvSpPr>
        <p:spPr>
          <a:xfrm>
            <a:off x="3162595" y="828513"/>
            <a:ext cx="233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Strengths</a:t>
            </a:r>
            <a:endParaRPr sz="1000">
              <a:solidFill>
                <a:srgbClr val="FF4800"/>
              </a:solidFill>
              <a:latin typeface="Lexend Deca"/>
              <a:ea typeface="Lexend Deca"/>
              <a:cs typeface="Lexend Deca"/>
              <a:sym typeface="Lexend Deca"/>
            </a:endParaRPr>
          </a:p>
        </p:txBody>
      </p:sp>
      <p:sp>
        <p:nvSpPr>
          <p:cNvPr id="191" name="Google Shape;191;p26"/>
          <p:cNvSpPr txBox="1"/>
          <p:nvPr/>
        </p:nvSpPr>
        <p:spPr>
          <a:xfrm>
            <a:off x="3162595" y="1148830"/>
            <a:ext cx="2333400" cy="127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Phasellus mollis nulla rutrum, sodale nunc at, elementum erat. 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p:txBody>
      </p:sp>
      <p:sp>
        <p:nvSpPr>
          <p:cNvPr id="192" name="Google Shape;192;p26"/>
          <p:cNvSpPr/>
          <p:nvPr/>
        </p:nvSpPr>
        <p:spPr>
          <a:xfrm>
            <a:off x="5921975" y="2759500"/>
            <a:ext cx="2918700" cy="2058900"/>
          </a:xfrm>
          <a:prstGeom prst="roundRect">
            <a:avLst>
              <a:gd fmla="val 16667" name="adj"/>
            </a:avLst>
          </a:prstGeom>
          <a:solidFill>
            <a:srgbClr val="E3EBE5"/>
          </a:solidFill>
          <a:ln cap="flat" cmpd="sng" w="7475">
            <a:solidFill>
              <a:schemeClr val="dk2"/>
            </a:solidFill>
            <a:prstDash val="solid"/>
            <a:round/>
            <a:headEnd len="sm" w="sm" type="none"/>
            <a:tailEnd len="sm" w="sm" type="none"/>
          </a:ln>
        </p:spPr>
        <p:txBody>
          <a:bodyPr anchorCtr="0" anchor="ctr" bIns="71775" lIns="71775" spcFirstLastPara="1" rIns="71775" wrap="square" tIns="71775">
            <a:noAutofit/>
          </a:bodyPr>
          <a:lstStyle/>
          <a:p>
            <a:pPr indent="0" lvl="0" marL="0" rtl="0" algn="ctr">
              <a:spcBef>
                <a:spcPts val="0"/>
              </a:spcBef>
              <a:spcAft>
                <a:spcPts val="0"/>
              </a:spcAft>
              <a:buNone/>
            </a:pPr>
            <a:r>
              <a:t/>
            </a:r>
            <a:endParaRPr sz="1099"/>
          </a:p>
        </p:txBody>
      </p:sp>
      <p:sp>
        <p:nvSpPr>
          <p:cNvPr id="193" name="Google Shape;193;p26"/>
          <p:cNvSpPr txBox="1"/>
          <p:nvPr/>
        </p:nvSpPr>
        <p:spPr>
          <a:xfrm>
            <a:off x="6214633" y="2995988"/>
            <a:ext cx="233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Threats</a:t>
            </a:r>
            <a:endParaRPr sz="1000">
              <a:solidFill>
                <a:srgbClr val="FF4800"/>
              </a:solidFill>
              <a:latin typeface="Lexend Deca"/>
              <a:ea typeface="Lexend Deca"/>
              <a:cs typeface="Lexend Deca"/>
              <a:sym typeface="Lexend Deca"/>
            </a:endParaRPr>
          </a:p>
        </p:txBody>
      </p:sp>
      <p:sp>
        <p:nvSpPr>
          <p:cNvPr id="194" name="Google Shape;194;p26"/>
          <p:cNvSpPr txBox="1"/>
          <p:nvPr/>
        </p:nvSpPr>
        <p:spPr>
          <a:xfrm>
            <a:off x="6214633" y="3316305"/>
            <a:ext cx="2333400" cy="127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Phasellus mollis nulla rutrum, sodale nunc at, elementum erat. 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p:txBody>
      </p:sp>
      <p:sp>
        <p:nvSpPr>
          <p:cNvPr id="195" name="Google Shape;195;p26"/>
          <p:cNvSpPr/>
          <p:nvPr/>
        </p:nvSpPr>
        <p:spPr>
          <a:xfrm>
            <a:off x="2869938" y="2759500"/>
            <a:ext cx="2918700" cy="2058900"/>
          </a:xfrm>
          <a:prstGeom prst="roundRect">
            <a:avLst>
              <a:gd fmla="val 16667" name="adj"/>
            </a:avLst>
          </a:prstGeom>
          <a:solidFill>
            <a:srgbClr val="E3EBE5"/>
          </a:solidFill>
          <a:ln cap="flat" cmpd="sng" w="7475">
            <a:solidFill>
              <a:schemeClr val="dk2"/>
            </a:solidFill>
            <a:prstDash val="solid"/>
            <a:round/>
            <a:headEnd len="sm" w="sm" type="none"/>
            <a:tailEnd len="sm" w="sm" type="none"/>
          </a:ln>
        </p:spPr>
        <p:txBody>
          <a:bodyPr anchorCtr="0" anchor="ctr" bIns="71775" lIns="71775" spcFirstLastPara="1" rIns="71775" wrap="square" tIns="71775">
            <a:noAutofit/>
          </a:bodyPr>
          <a:lstStyle/>
          <a:p>
            <a:pPr indent="0" lvl="0" marL="0" rtl="0" algn="ctr">
              <a:spcBef>
                <a:spcPts val="0"/>
              </a:spcBef>
              <a:spcAft>
                <a:spcPts val="0"/>
              </a:spcAft>
              <a:buNone/>
            </a:pPr>
            <a:r>
              <a:t/>
            </a:r>
            <a:endParaRPr sz="1099"/>
          </a:p>
        </p:txBody>
      </p:sp>
      <p:sp>
        <p:nvSpPr>
          <p:cNvPr id="196" name="Google Shape;196;p26"/>
          <p:cNvSpPr txBox="1"/>
          <p:nvPr/>
        </p:nvSpPr>
        <p:spPr>
          <a:xfrm>
            <a:off x="3162595" y="2989188"/>
            <a:ext cx="233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Opportunities</a:t>
            </a:r>
            <a:endParaRPr sz="1000">
              <a:solidFill>
                <a:srgbClr val="FF4800"/>
              </a:solidFill>
              <a:latin typeface="Lexend Deca"/>
              <a:ea typeface="Lexend Deca"/>
              <a:cs typeface="Lexend Deca"/>
              <a:sym typeface="Lexend Deca"/>
            </a:endParaRPr>
          </a:p>
        </p:txBody>
      </p:sp>
      <p:sp>
        <p:nvSpPr>
          <p:cNvPr id="197" name="Google Shape;197;p26"/>
          <p:cNvSpPr txBox="1"/>
          <p:nvPr/>
        </p:nvSpPr>
        <p:spPr>
          <a:xfrm>
            <a:off x="3162595" y="3309505"/>
            <a:ext cx="2333400" cy="127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Phasellus mollis nulla rutrum, sodale nunc at, elementum erat. 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2729"/>
        </a:solidFill>
      </p:bgPr>
    </p:bg>
    <p:spTree>
      <p:nvGrpSpPr>
        <p:cNvPr id="201" name="Shape 201"/>
        <p:cNvGrpSpPr/>
        <p:nvPr/>
      </p:nvGrpSpPr>
      <p:grpSpPr>
        <a:xfrm>
          <a:off x="0" y="0"/>
          <a:ext cx="0" cy="0"/>
          <a:chOff x="0" y="0"/>
          <a:chExt cx="0" cy="0"/>
        </a:xfrm>
      </p:grpSpPr>
      <p:sp>
        <p:nvSpPr>
          <p:cNvPr id="202" name="Google Shape;202;p27"/>
          <p:cNvSpPr txBox="1"/>
          <p:nvPr/>
        </p:nvSpPr>
        <p:spPr>
          <a:xfrm>
            <a:off x="320450" y="614950"/>
            <a:ext cx="6810300" cy="6600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None/>
            </a:pPr>
            <a:r>
              <a:rPr lang="en" sz="3600">
                <a:solidFill>
                  <a:srgbClr val="E3EBE5"/>
                </a:solidFill>
                <a:latin typeface="Lexend Deca Light"/>
                <a:ea typeface="Lexend Deca Light"/>
                <a:cs typeface="Lexend Deca Light"/>
                <a:sym typeface="Lexend Deca Light"/>
              </a:rPr>
              <a:t>Platform strategy</a:t>
            </a:r>
            <a:r>
              <a:rPr lang="en" sz="3600">
                <a:solidFill>
                  <a:srgbClr val="FF4800"/>
                </a:solidFill>
                <a:latin typeface="Lexend Deca Light"/>
                <a:ea typeface="Lexend Deca Light"/>
                <a:cs typeface="Lexend Deca Light"/>
                <a:sym typeface="Lexend Deca Light"/>
              </a:rPr>
              <a:t>.</a:t>
            </a:r>
            <a:endParaRPr sz="3600">
              <a:solidFill>
                <a:srgbClr val="F8F5EE"/>
              </a:solidFill>
              <a:latin typeface="Lexend Deca Light"/>
              <a:ea typeface="Lexend Deca Light"/>
              <a:cs typeface="Lexend Deca Light"/>
              <a:sym typeface="Lexend Deca Light"/>
            </a:endParaRPr>
          </a:p>
        </p:txBody>
      </p:sp>
      <p:sp>
        <p:nvSpPr>
          <p:cNvPr id="203" name="Google Shape;203;p27"/>
          <p:cNvSpPr txBox="1"/>
          <p:nvPr/>
        </p:nvSpPr>
        <p:spPr>
          <a:xfrm>
            <a:off x="328550" y="1274958"/>
            <a:ext cx="50124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rgbClr val="E3EBE5"/>
                </a:solidFill>
                <a:latin typeface="Lexend Deca Light"/>
                <a:ea typeface="Lexend Deca Light"/>
                <a:cs typeface="Lexend Deca Light"/>
                <a:sym typeface="Lexend Deca Light"/>
              </a:rPr>
              <a:t>Slides ten to 11 of your presentation.</a:t>
            </a:r>
            <a:endParaRPr sz="1700">
              <a:solidFill>
                <a:srgbClr val="E3EBE5"/>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1700">
              <a:solidFill>
                <a:srgbClr val="E3EBE5"/>
              </a:solidFill>
              <a:latin typeface="Lexend Deca Light"/>
              <a:ea typeface="Lexend Deca Light"/>
              <a:cs typeface="Lexend Deca Light"/>
              <a:sym typeface="Lexend Deca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BE5"/>
        </a:solidFill>
      </p:bgPr>
    </p:bg>
    <p:spTree>
      <p:nvGrpSpPr>
        <p:cNvPr id="207" name="Shape 207"/>
        <p:cNvGrpSpPr/>
        <p:nvPr/>
      </p:nvGrpSpPr>
      <p:grpSpPr>
        <a:xfrm>
          <a:off x="0" y="0"/>
          <a:ext cx="0" cy="0"/>
          <a:chOff x="0" y="0"/>
          <a:chExt cx="0" cy="0"/>
        </a:xfrm>
      </p:grpSpPr>
      <p:sp>
        <p:nvSpPr>
          <p:cNvPr id="208" name="Google Shape;208;p28"/>
          <p:cNvSpPr txBox="1"/>
          <p:nvPr/>
        </p:nvSpPr>
        <p:spPr>
          <a:xfrm>
            <a:off x="33698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Company</a:t>
            </a:r>
            <a:endParaRPr sz="650">
              <a:solidFill>
                <a:srgbClr val="141414"/>
              </a:solidFill>
              <a:latin typeface="Lexend Deca Light"/>
              <a:ea typeface="Lexend Deca Light"/>
              <a:cs typeface="Lexend Deca Light"/>
              <a:sym typeface="Lexend Deca Light"/>
            </a:endParaRPr>
          </a:p>
        </p:txBody>
      </p:sp>
      <p:sp>
        <p:nvSpPr>
          <p:cNvPr id="209" name="Google Shape;209;p28"/>
          <p:cNvSpPr txBox="1"/>
          <p:nvPr/>
        </p:nvSpPr>
        <p:spPr>
          <a:xfrm>
            <a:off x="202485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Slide title</a:t>
            </a:r>
            <a:endParaRPr sz="650">
              <a:solidFill>
                <a:srgbClr val="141414"/>
              </a:solidFill>
              <a:latin typeface="Lexend Deca Light"/>
              <a:ea typeface="Lexend Deca Light"/>
              <a:cs typeface="Lexend Deca Light"/>
              <a:sym typeface="Lexend Deca Light"/>
            </a:endParaRPr>
          </a:p>
        </p:txBody>
      </p:sp>
      <p:sp>
        <p:nvSpPr>
          <p:cNvPr id="210" name="Google Shape;210;p28"/>
          <p:cNvSpPr txBox="1"/>
          <p:nvPr/>
        </p:nvSpPr>
        <p:spPr>
          <a:xfrm>
            <a:off x="328550" y="546300"/>
            <a:ext cx="1630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41414"/>
                </a:solidFill>
                <a:latin typeface="Lexend Deca Light"/>
                <a:ea typeface="Lexend Deca Light"/>
                <a:cs typeface="Lexend Deca Light"/>
                <a:sym typeface="Lexend Deca Light"/>
              </a:rPr>
              <a:t>Platform Ecosystem Overview</a:t>
            </a:r>
            <a:endParaRPr sz="1800">
              <a:solidFill>
                <a:srgbClr val="141414"/>
              </a:solidFill>
              <a:latin typeface="Lexend Deca Light"/>
              <a:ea typeface="Lexend Deca Light"/>
              <a:cs typeface="Lexend Deca Light"/>
              <a:sym typeface="Lexend Deca Light"/>
            </a:endParaRPr>
          </a:p>
        </p:txBody>
      </p:sp>
      <p:sp>
        <p:nvSpPr>
          <p:cNvPr id="211" name="Google Shape;211;p28"/>
          <p:cNvSpPr txBox="1"/>
          <p:nvPr/>
        </p:nvSpPr>
        <p:spPr>
          <a:xfrm>
            <a:off x="3712302" y="562951"/>
            <a:ext cx="163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Platform </a:t>
            </a:r>
            <a:endParaRPr sz="1000">
              <a:solidFill>
                <a:srgbClr val="FF4800"/>
              </a:solidFill>
              <a:latin typeface="Lexend Deca"/>
              <a:ea typeface="Lexend Deca"/>
              <a:cs typeface="Lexend Deca"/>
              <a:sym typeface="Lexend Deca"/>
            </a:endParaRPr>
          </a:p>
        </p:txBody>
      </p:sp>
      <p:sp>
        <p:nvSpPr>
          <p:cNvPr id="212" name="Google Shape;212;p28"/>
          <p:cNvSpPr txBox="1"/>
          <p:nvPr/>
        </p:nvSpPr>
        <p:spPr>
          <a:xfrm>
            <a:off x="3712311" y="883270"/>
            <a:ext cx="1630500" cy="11199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Lorem ipsum consectetur.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Dolor sit amet adipiscing elit.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Phasellus mollis nulla rutrum.</a:t>
            </a:r>
            <a:endParaRPr sz="900">
              <a:solidFill>
                <a:srgbClr val="141414"/>
              </a:solidFill>
              <a:latin typeface="Lexend Deca Light"/>
              <a:ea typeface="Lexend Deca Light"/>
              <a:cs typeface="Lexend Deca Light"/>
              <a:sym typeface="Lexend Deca Light"/>
            </a:endParaRPr>
          </a:p>
        </p:txBody>
      </p:sp>
      <p:sp>
        <p:nvSpPr>
          <p:cNvPr id="213" name="Google Shape;213;p28"/>
          <p:cNvSpPr txBox="1"/>
          <p:nvPr/>
        </p:nvSpPr>
        <p:spPr>
          <a:xfrm>
            <a:off x="5399849" y="562951"/>
            <a:ext cx="163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Platform </a:t>
            </a:r>
            <a:endParaRPr sz="1000">
              <a:solidFill>
                <a:srgbClr val="FF4800"/>
              </a:solidFill>
              <a:latin typeface="Lexend Deca"/>
              <a:ea typeface="Lexend Deca"/>
              <a:cs typeface="Lexend Deca"/>
              <a:sym typeface="Lexend Deca"/>
            </a:endParaRPr>
          </a:p>
        </p:txBody>
      </p:sp>
      <p:sp>
        <p:nvSpPr>
          <p:cNvPr id="214" name="Google Shape;214;p28"/>
          <p:cNvSpPr txBox="1"/>
          <p:nvPr/>
        </p:nvSpPr>
        <p:spPr>
          <a:xfrm>
            <a:off x="5399858" y="883270"/>
            <a:ext cx="1630500" cy="11199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Lorem ipsum consectetur.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Dolor sit amet adipiscing elit.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Phasellus mollis nulla rutrum.</a:t>
            </a:r>
            <a:endParaRPr sz="900">
              <a:solidFill>
                <a:srgbClr val="141414"/>
              </a:solidFill>
              <a:latin typeface="Lexend Deca Light"/>
              <a:ea typeface="Lexend Deca Light"/>
              <a:cs typeface="Lexend Deca Light"/>
              <a:sym typeface="Lexend Deca Light"/>
            </a:endParaRPr>
          </a:p>
        </p:txBody>
      </p:sp>
      <p:sp>
        <p:nvSpPr>
          <p:cNvPr id="215" name="Google Shape;215;p28"/>
          <p:cNvSpPr txBox="1"/>
          <p:nvPr/>
        </p:nvSpPr>
        <p:spPr>
          <a:xfrm>
            <a:off x="7087400" y="562951"/>
            <a:ext cx="163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Platform</a:t>
            </a:r>
            <a:endParaRPr sz="1000">
              <a:solidFill>
                <a:srgbClr val="FF4800"/>
              </a:solidFill>
              <a:latin typeface="Lexend Deca"/>
              <a:ea typeface="Lexend Deca"/>
              <a:cs typeface="Lexend Deca"/>
              <a:sym typeface="Lexend Deca"/>
            </a:endParaRPr>
          </a:p>
        </p:txBody>
      </p:sp>
      <p:sp>
        <p:nvSpPr>
          <p:cNvPr id="216" name="Google Shape;216;p28"/>
          <p:cNvSpPr txBox="1"/>
          <p:nvPr/>
        </p:nvSpPr>
        <p:spPr>
          <a:xfrm>
            <a:off x="7087408" y="883270"/>
            <a:ext cx="1630500" cy="11199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Lorem ipsum consectetur.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Dolor sit amet adipiscing elit.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Phasellus mollis nulla rutrum.</a:t>
            </a:r>
            <a:endParaRPr sz="900">
              <a:solidFill>
                <a:srgbClr val="141414"/>
              </a:solidFill>
              <a:latin typeface="Lexend Deca Light"/>
              <a:ea typeface="Lexend Deca Light"/>
              <a:cs typeface="Lexend Deca Light"/>
              <a:sym typeface="Lexend Deca Light"/>
            </a:endParaRPr>
          </a:p>
        </p:txBody>
      </p:sp>
      <p:sp>
        <p:nvSpPr>
          <p:cNvPr id="217" name="Google Shape;217;p28"/>
          <p:cNvSpPr txBox="1"/>
          <p:nvPr/>
        </p:nvSpPr>
        <p:spPr>
          <a:xfrm>
            <a:off x="2012950" y="562951"/>
            <a:ext cx="163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Platform </a:t>
            </a:r>
            <a:endParaRPr sz="1000">
              <a:solidFill>
                <a:srgbClr val="FF4800"/>
              </a:solidFill>
              <a:latin typeface="Lexend Deca"/>
              <a:ea typeface="Lexend Deca"/>
              <a:cs typeface="Lexend Deca"/>
              <a:sym typeface="Lexend Deca"/>
            </a:endParaRPr>
          </a:p>
        </p:txBody>
      </p:sp>
      <p:sp>
        <p:nvSpPr>
          <p:cNvPr id="218" name="Google Shape;218;p28"/>
          <p:cNvSpPr txBox="1"/>
          <p:nvPr/>
        </p:nvSpPr>
        <p:spPr>
          <a:xfrm>
            <a:off x="2012960" y="883270"/>
            <a:ext cx="1630500" cy="11199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Lorem ipsum consectetur.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Dolor sit amet adipiscing elit.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Phasellus mollis nulla rutrum.</a:t>
            </a:r>
            <a:endParaRPr sz="900">
              <a:solidFill>
                <a:srgbClr val="141414"/>
              </a:solidFill>
              <a:latin typeface="Lexend Deca Light"/>
              <a:ea typeface="Lexend Deca Light"/>
              <a:cs typeface="Lexend Deca Light"/>
              <a:sym typeface="Lexend Deca Light"/>
            </a:endParaRPr>
          </a:p>
        </p:txBody>
      </p:sp>
      <p:sp>
        <p:nvSpPr>
          <p:cNvPr id="219" name="Google Shape;219;p28"/>
          <p:cNvSpPr txBox="1"/>
          <p:nvPr/>
        </p:nvSpPr>
        <p:spPr>
          <a:xfrm>
            <a:off x="3712302" y="1968847"/>
            <a:ext cx="163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Platform</a:t>
            </a:r>
            <a:endParaRPr sz="1000">
              <a:solidFill>
                <a:srgbClr val="FF4800"/>
              </a:solidFill>
              <a:latin typeface="Lexend Deca"/>
              <a:ea typeface="Lexend Deca"/>
              <a:cs typeface="Lexend Deca"/>
              <a:sym typeface="Lexend Deca"/>
            </a:endParaRPr>
          </a:p>
        </p:txBody>
      </p:sp>
      <p:sp>
        <p:nvSpPr>
          <p:cNvPr id="220" name="Google Shape;220;p28"/>
          <p:cNvSpPr txBox="1"/>
          <p:nvPr/>
        </p:nvSpPr>
        <p:spPr>
          <a:xfrm>
            <a:off x="3712311" y="2289157"/>
            <a:ext cx="1630500" cy="11199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Lorem ipsum consectetur.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Dolor sit amet adipiscing elit.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Phasellus mollis nulla rutrum.</a:t>
            </a:r>
            <a:endParaRPr sz="900">
              <a:solidFill>
                <a:srgbClr val="141414"/>
              </a:solidFill>
              <a:latin typeface="Lexend Deca Light"/>
              <a:ea typeface="Lexend Deca Light"/>
              <a:cs typeface="Lexend Deca Light"/>
              <a:sym typeface="Lexend Deca Light"/>
            </a:endParaRPr>
          </a:p>
        </p:txBody>
      </p:sp>
      <p:sp>
        <p:nvSpPr>
          <p:cNvPr id="221" name="Google Shape;221;p28"/>
          <p:cNvSpPr txBox="1"/>
          <p:nvPr/>
        </p:nvSpPr>
        <p:spPr>
          <a:xfrm>
            <a:off x="5399849" y="1968847"/>
            <a:ext cx="163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Platform</a:t>
            </a:r>
            <a:endParaRPr sz="1000">
              <a:solidFill>
                <a:srgbClr val="FF4800"/>
              </a:solidFill>
              <a:latin typeface="Lexend Deca"/>
              <a:ea typeface="Lexend Deca"/>
              <a:cs typeface="Lexend Deca"/>
              <a:sym typeface="Lexend Deca"/>
            </a:endParaRPr>
          </a:p>
        </p:txBody>
      </p:sp>
      <p:sp>
        <p:nvSpPr>
          <p:cNvPr id="222" name="Google Shape;222;p28"/>
          <p:cNvSpPr txBox="1"/>
          <p:nvPr/>
        </p:nvSpPr>
        <p:spPr>
          <a:xfrm>
            <a:off x="5399858" y="2289157"/>
            <a:ext cx="1630500" cy="11199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Lorem ipsum consectetur.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Dolor sit amet adipiscing elit.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Phasellus mollis nulla rutrum.</a:t>
            </a:r>
            <a:endParaRPr sz="900">
              <a:solidFill>
                <a:srgbClr val="141414"/>
              </a:solidFill>
              <a:latin typeface="Lexend Deca Light"/>
              <a:ea typeface="Lexend Deca Light"/>
              <a:cs typeface="Lexend Deca Light"/>
              <a:sym typeface="Lexend Deca Light"/>
            </a:endParaRPr>
          </a:p>
        </p:txBody>
      </p:sp>
      <p:sp>
        <p:nvSpPr>
          <p:cNvPr id="223" name="Google Shape;223;p28"/>
          <p:cNvSpPr txBox="1"/>
          <p:nvPr/>
        </p:nvSpPr>
        <p:spPr>
          <a:xfrm>
            <a:off x="7087400" y="1968847"/>
            <a:ext cx="163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Platform</a:t>
            </a:r>
            <a:endParaRPr sz="1000">
              <a:solidFill>
                <a:srgbClr val="FF4800"/>
              </a:solidFill>
              <a:latin typeface="Lexend Deca"/>
              <a:ea typeface="Lexend Deca"/>
              <a:cs typeface="Lexend Deca"/>
              <a:sym typeface="Lexend Deca"/>
            </a:endParaRPr>
          </a:p>
        </p:txBody>
      </p:sp>
      <p:sp>
        <p:nvSpPr>
          <p:cNvPr id="224" name="Google Shape;224;p28"/>
          <p:cNvSpPr txBox="1"/>
          <p:nvPr/>
        </p:nvSpPr>
        <p:spPr>
          <a:xfrm>
            <a:off x="7087408" y="2289157"/>
            <a:ext cx="1630500" cy="11199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Lorem ipsum consectetur.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Dolor sit amet adipiscing elit.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Phasellus mollis nulla rutrum.</a:t>
            </a:r>
            <a:endParaRPr sz="900">
              <a:solidFill>
                <a:srgbClr val="141414"/>
              </a:solidFill>
              <a:latin typeface="Lexend Deca Light"/>
              <a:ea typeface="Lexend Deca Light"/>
              <a:cs typeface="Lexend Deca Light"/>
              <a:sym typeface="Lexend Deca Light"/>
            </a:endParaRPr>
          </a:p>
        </p:txBody>
      </p:sp>
      <p:sp>
        <p:nvSpPr>
          <p:cNvPr id="225" name="Google Shape;225;p28"/>
          <p:cNvSpPr txBox="1"/>
          <p:nvPr/>
        </p:nvSpPr>
        <p:spPr>
          <a:xfrm>
            <a:off x="2012950" y="1968847"/>
            <a:ext cx="163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Platform</a:t>
            </a:r>
            <a:endParaRPr sz="1000">
              <a:solidFill>
                <a:srgbClr val="FF4800"/>
              </a:solidFill>
              <a:latin typeface="Lexend Deca"/>
              <a:ea typeface="Lexend Deca"/>
              <a:cs typeface="Lexend Deca"/>
              <a:sym typeface="Lexend Deca"/>
            </a:endParaRPr>
          </a:p>
        </p:txBody>
      </p:sp>
      <p:sp>
        <p:nvSpPr>
          <p:cNvPr id="226" name="Google Shape;226;p28"/>
          <p:cNvSpPr txBox="1"/>
          <p:nvPr/>
        </p:nvSpPr>
        <p:spPr>
          <a:xfrm>
            <a:off x="2012960" y="2289157"/>
            <a:ext cx="1630500" cy="11199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Lorem ipsum consectetur.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Dolor sit amet adipiscing elit.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Phasellus mollis nulla rutrum.</a:t>
            </a:r>
            <a:endParaRPr sz="900">
              <a:solidFill>
                <a:srgbClr val="141414"/>
              </a:solidFill>
              <a:latin typeface="Lexend Deca Light"/>
              <a:ea typeface="Lexend Deca Light"/>
              <a:cs typeface="Lexend Deca Light"/>
              <a:sym typeface="Lexend Deca Light"/>
            </a:endParaRPr>
          </a:p>
        </p:txBody>
      </p:sp>
      <p:sp>
        <p:nvSpPr>
          <p:cNvPr id="227" name="Google Shape;227;p28"/>
          <p:cNvSpPr txBox="1"/>
          <p:nvPr/>
        </p:nvSpPr>
        <p:spPr>
          <a:xfrm>
            <a:off x="328550" y="1562100"/>
            <a:ext cx="1270800" cy="12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41414"/>
                </a:solidFill>
                <a:latin typeface="Lexend Deca Light"/>
                <a:ea typeface="Lexend Deca Light"/>
                <a:cs typeface="Lexend Deca Light"/>
                <a:sym typeface="Lexend Deca Light"/>
              </a:rPr>
              <a:t>Explain the role of each platform within the social mix.</a:t>
            </a:r>
            <a:endParaRPr>
              <a:solidFill>
                <a:srgbClr val="141414"/>
              </a:solidFill>
              <a:latin typeface="Lexend Deca Light"/>
              <a:ea typeface="Lexend Deca Light"/>
              <a:cs typeface="Lexend Deca Light"/>
              <a:sym typeface="Lexend Deca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BE5"/>
        </a:solidFill>
      </p:bgPr>
    </p:bg>
    <p:spTree>
      <p:nvGrpSpPr>
        <p:cNvPr id="231" name="Shape 231"/>
        <p:cNvGrpSpPr/>
        <p:nvPr/>
      </p:nvGrpSpPr>
      <p:grpSpPr>
        <a:xfrm>
          <a:off x="0" y="0"/>
          <a:ext cx="0" cy="0"/>
          <a:chOff x="0" y="0"/>
          <a:chExt cx="0" cy="0"/>
        </a:xfrm>
      </p:grpSpPr>
      <p:sp>
        <p:nvSpPr>
          <p:cNvPr id="232" name="Google Shape;232;p29"/>
          <p:cNvSpPr txBox="1"/>
          <p:nvPr/>
        </p:nvSpPr>
        <p:spPr>
          <a:xfrm>
            <a:off x="3140173" y="1758550"/>
            <a:ext cx="2574300" cy="180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042729"/>
                </a:solidFill>
                <a:latin typeface="Lexend Deca Light"/>
                <a:ea typeface="Lexend Deca Light"/>
                <a:cs typeface="Lexend Deca Light"/>
                <a:sym typeface="Lexend Deca Light"/>
              </a:rPr>
              <a:t>02</a:t>
            </a:r>
            <a:br>
              <a:rPr lang="en" sz="1800">
                <a:solidFill>
                  <a:srgbClr val="042729"/>
                </a:solidFill>
                <a:latin typeface="Lexend Deca Light"/>
                <a:ea typeface="Lexend Deca Light"/>
                <a:cs typeface="Lexend Deca Light"/>
                <a:sym typeface="Lexend Deca Light"/>
              </a:rPr>
            </a:br>
            <a:endParaRPr sz="1000">
              <a:solidFill>
                <a:srgbClr val="FF4800"/>
              </a:solidFill>
              <a:latin typeface="Lexend Deca"/>
              <a:ea typeface="Lexend Deca"/>
              <a:cs typeface="Lexend Deca"/>
              <a:sym typeface="Lexend Deca"/>
            </a:endParaRPr>
          </a:p>
          <a:p>
            <a:pPr indent="0" lvl="0" marL="0" rtl="0" algn="l">
              <a:spcBef>
                <a:spcPts val="0"/>
              </a:spcBef>
              <a:spcAft>
                <a:spcPts val="0"/>
              </a:spcAft>
              <a:buNone/>
            </a:pPr>
            <a:r>
              <a:rPr lang="en" sz="1100">
                <a:solidFill>
                  <a:srgbClr val="FF4800"/>
                </a:solidFill>
                <a:latin typeface="Lexend Deca"/>
                <a:ea typeface="Lexend Deca"/>
                <a:cs typeface="Lexend Deca"/>
                <a:sym typeface="Lexend Deca"/>
              </a:rPr>
              <a:t>Title</a:t>
            </a:r>
            <a:endParaRPr sz="1100">
              <a:solidFill>
                <a:srgbClr val="FF4800"/>
              </a:solidFill>
              <a:latin typeface="Lexend Deca"/>
              <a:ea typeface="Lexend Deca"/>
              <a:cs typeface="Lexend Deca"/>
              <a:sym typeface="Lexend Deca"/>
            </a:endParaRPr>
          </a:p>
          <a:p>
            <a:pPr indent="0" lvl="0" marL="0" rtl="0" algn="l">
              <a:spcBef>
                <a:spcPts val="0"/>
              </a:spcBef>
              <a:spcAft>
                <a:spcPts val="0"/>
              </a:spcAft>
              <a:buNone/>
            </a:pPr>
            <a:r>
              <a:t/>
            </a:r>
            <a:endParaRPr sz="900">
              <a:solidFill>
                <a:srgbClr val="042729"/>
              </a:solidFill>
              <a:latin typeface="Lexend Deca"/>
              <a:ea typeface="Lexend Deca"/>
              <a:cs typeface="Lexend Deca"/>
              <a:sym typeface="Lexend Deca"/>
            </a:endParaRPr>
          </a:p>
          <a:p>
            <a:pPr indent="0" lvl="0" marL="0" rtl="0" algn="l">
              <a:lnSpc>
                <a:spcPct val="115000"/>
              </a:lnSpc>
              <a:spcBef>
                <a:spcPts val="0"/>
              </a:spcBef>
              <a:spcAft>
                <a:spcPts val="0"/>
              </a:spcAft>
              <a:buNone/>
            </a:pPr>
            <a:r>
              <a:rPr lang="en" sz="1100">
                <a:solidFill>
                  <a:srgbClr val="042729"/>
                </a:solidFill>
                <a:latin typeface="Lexend Deca Light"/>
                <a:ea typeface="Lexend Deca Light"/>
                <a:cs typeface="Lexend Deca Light"/>
                <a:sym typeface="Lexend Deca Light"/>
              </a:rPr>
              <a:t>Lorem ipsum dolor sit amet, consectetur adipiscing elit. Phasellus mollis nulla rutrum, sodales nunc at, elementum erat. </a:t>
            </a:r>
            <a:endParaRPr sz="900">
              <a:solidFill>
                <a:srgbClr val="042729"/>
              </a:solidFill>
              <a:latin typeface="Lexend Deca Light"/>
              <a:ea typeface="Lexend Deca Light"/>
              <a:cs typeface="Lexend Deca Light"/>
              <a:sym typeface="Lexend Deca Light"/>
            </a:endParaRPr>
          </a:p>
        </p:txBody>
      </p:sp>
      <p:sp>
        <p:nvSpPr>
          <p:cNvPr id="233" name="Google Shape;233;p29"/>
          <p:cNvSpPr txBox="1"/>
          <p:nvPr/>
        </p:nvSpPr>
        <p:spPr>
          <a:xfrm>
            <a:off x="332628" y="1758550"/>
            <a:ext cx="2574300" cy="180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042729"/>
                </a:solidFill>
                <a:latin typeface="Lexend Deca Light"/>
                <a:ea typeface="Lexend Deca Light"/>
                <a:cs typeface="Lexend Deca Light"/>
                <a:sym typeface="Lexend Deca Light"/>
              </a:rPr>
              <a:t>01</a:t>
            </a:r>
            <a:br>
              <a:rPr lang="en" sz="1800">
                <a:solidFill>
                  <a:srgbClr val="042729"/>
                </a:solidFill>
                <a:latin typeface="Lexend Deca Light"/>
                <a:ea typeface="Lexend Deca Light"/>
                <a:cs typeface="Lexend Deca Light"/>
                <a:sym typeface="Lexend Deca Light"/>
              </a:rPr>
            </a:br>
            <a:endParaRPr sz="1000">
              <a:solidFill>
                <a:srgbClr val="042729"/>
              </a:solidFill>
              <a:latin typeface="Lexend Deca"/>
              <a:ea typeface="Lexend Deca"/>
              <a:cs typeface="Lexend Deca"/>
              <a:sym typeface="Lexend Deca"/>
            </a:endParaRPr>
          </a:p>
          <a:p>
            <a:pPr indent="0" lvl="0" marL="0" rtl="0" algn="l">
              <a:spcBef>
                <a:spcPts val="0"/>
              </a:spcBef>
              <a:spcAft>
                <a:spcPts val="0"/>
              </a:spcAft>
              <a:buNone/>
            </a:pPr>
            <a:r>
              <a:rPr lang="en" sz="1100">
                <a:solidFill>
                  <a:srgbClr val="FF4800"/>
                </a:solidFill>
                <a:latin typeface="Lexend Deca"/>
                <a:ea typeface="Lexend Deca"/>
                <a:cs typeface="Lexend Deca"/>
                <a:sym typeface="Lexend Deca"/>
              </a:rPr>
              <a:t>Title</a:t>
            </a:r>
            <a:endParaRPr sz="1100">
              <a:solidFill>
                <a:srgbClr val="FF4800"/>
              </a:solidFill>
              <a:latin typeface="Lexend Deca"/>
              <a:ea typeface="Lexend Deca"/>
              <a:cs typeface="Lexend Deca"/>
              <a:sym typeface="Lexend Deca"/>
            </a:endParaRPr>
          </a:p>
          <a:p>
            <a:pPr indent="0" lvl="0" marL="0" rtl="0" algn="l">
              <a:spcBef>
                <a:spcPts val="0"/>
              </a:spcBef>
              <a:spcAft>
                <a:spcPts val="0"/>
              </a:spcAft>
              <a:buNone/>
            </a:pPr>
            <a:r>
              <a:t/>
            </a:r>
            <a:endParaRPr sz="900">
              <a:solidFill>
                <a:srgbClr val="042729"/>
              </a:solidFill>
              <a:latin typeface="Lexend Deca"/>
              <a:ea typeface="Lexend Deca"/>
              <a:cs typeface="Lexend Deca"/>
              <a:sym typeface="Lexend Deca"/>
            </a:endParaRPr>
          </a:p>
          <a:p>
            <a:pPr indent="0" lvl="0" marL="0" rtl="0" algn="l">
              <a:lnSpc>
                <a:spcPct val="115000"/>
              </a:lnSpc>
              <a:spcBef>
                <a:spcPts val="0"/>
              </a:spcBef>
              <a:spcAft>
                <a:spcPts val="0"/>
              </a:spcAft>
              <a:buNone/>
            </a:pPr>
            <a:r>
              <a:rPr lang="en" sz="1100">
                <a:solidFill>
                  <a:srgbClr val="042729"/>
                </a:solidFill>
                <a:latin typeface="Lexend Deca Light"/>
                <a:ea typeface="Lexend Deca Light"/>
                <a:cs typeface="Lexend Deca Light"/>
                <a:sym typeface="Lexend Deca Light"/>
              </a:rPr>
              <a:t>Lorem ipsum dolor sit amet, consectetur adipiscing elit. Phasellus mollis nulla rutrum, sodales nunc at, elementum erat. </a:t>
            </a:r>
            <a:endParaRPr sz="1100">
              <a:solidFill>
                <a:srgbClr val="042729"/>
              </a:solidFill>
              <a:latin typeface="Lexend Deca Light"/>
              <a:ea typeface="Lexend Deca Light"/>
              <a:cs typeface="Lexend Deca Light"/>
              <a:sym typeface="Lexend Deca Light"/>
            </a:endParaRPr>
          </a:p>
        </p:txBody>
      </p:sp>
      <p:sp>
        <p:nvSpPr>
          <p:cNvPr id="234" name="Google Shape;234;p29"/>
          <p:cNvSpPr txBox="1"/>
          <p:nvPr/>
        </p:nvSpPr>
        <p:spPr>
          <a:xfrm>
            <a:off x="6014048" y="1758550"/>
            <a:ext cx="2574300" cy="180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042729"/>
                </a:solidFill>
                <a:latin typeface="Lexend Deca Light"/>
                <a:ea typeface="Lexend Deca Light"/>
                <a:cs typeface="Lexend Deca Light"/>
                <a:sym typeface="Lexend Deca Light"/>
              </a:rPr>
              <a:t>03</a:t>
            </a:r>
            <a:br>
              <a:rPr lang="en" sz="1800">
                <a:solidFill>
                  <a:srgbClr val="042729"/>
                </a:solidFill>
                <a:latin typeface="Lexend Deca Light"/>
                <a:ea typeface="Lexend Deca Light"/>
                <a:cs typeface="Lexend Deca Light"/>
                <a:sym typeface="Lexend Deca Light"/>
              </a:rPr>
            </a:br>
            <a:endParaRPr sz="1000">
              <a:solidFill>
                <a:srgbClr val="FF4800"/>
              </a:solidFill>
              <a:latin typeface="Lexend Deca"/>
              <a:ea typeface="Lexend Deca"/>
              <a:cs typeface="Lexend Deca"/>
              <a:sym typeface="Lexend Deca"/>
            </a:endParaRPr>
          </a:p>
          <a:p>
            <a:pPr indent="0" lvl="0" marL="0" rtl="0" algn="l">
              <a:spcBef>
                <a:spcPts val="0"/>
              </a:spcBef>
              <a:spcAft>
                <a:spcPts val="0"/>
              </a:spcAft>
              <a:buNone/>
            </a:pPr>
            <a:r>
              <a:rPr lang="en" sz="1100">
                <a:solidFill>
                  <a:srgbClr val="FF4800"/>
                </a:solidFill>
                <a:latin typeface="Lexend Deca"/>
                <a:ea typeface="Lexend Deca"/>
                <a:cs typeface="Lexend Deca"/>
                <a:sym typeface="Lexend Deca"/>
              </a:rPr>
              <a:t>Title</a:t>
            </a:r>
            <a:endParaRPr sz="1100">
              <a:solidFill>
                <a:srgbClr val="FF4800"/>
              </a:solidFill>
              <a:latin typeface="Lexend Deca"/>
              <a:ea typeface="Lexend Deca"/>
              <a:cs typeface="Lexend Deca"/>
              <a:sym typeface="Lexend Deca"/>
            </a:endParaRPr>
          </a:p>
          <a:p>
            <a:pPr indent="0" lvl="0" marL="0" rtl="0" algn="l">
              <a:spcBef>
                <a:spcPts val="0"/>
              </a:spcBef>
              <a:spcAft>
                <a:spcPts val="0"/>
              </a:spcAft>
              <a:buNone/>
            </a:pPr>
            <a:r>
              <a:t/>
            </a:r>
            <a:endParaRPr sz="900">
              <a:solidFill>
                <a:srgbClr val="042729"/>
              </a:solidFill>
              <a:latin typeface="Lexend Deca"/>
              <a:ea typeface="Lexend Deca"/>
              <a:cs typeface="Lexend Deca"/>
              <a:sym typeface="Lexend Deca"/>
            </a:endParaRPr>
          </a:p>
          <a:p>
            <a:pPr indent="0" lvl="0" marL="0" rtl="0" algn="l">
              <a:lnSpc>
                <a:spcPct val="115000"/>
              </a:lnSpc>
              <a:spcBef>
                <a:spcPts val="0"/>
              </a:spcBef>
              <a:spcAft>
                <a:spcPts val="0"/>
              </a:spcAft>
              <a:buNone/>
            </a:pPr>
            <a:r>
              <a:rPr lang="en" sz="1100">
                <a:solidFill>
                  <a:srgbClr val="042729"/>
                </a:solidFill>
                <a:latin typeface="Lexend Deca Light"/>
                <a:ea typeface="Lexend Deca Light"/>
                <a:cs typeface="Lexend Deca Light"/>
                <a:sym typeface="Lexend Deca Light"/>
              </a:rPr>
              <a:t>Lorem ipsum dolor sit amet, consectetur adipiscing elit. Phasellus mollis nulla rutrum, sodales nunc at, elementum erat. </a:t>
            </a:r>
            <a:endParaRPr sz="900">
              <a:solidFill>
                <a:srgbClr val="042729"/>
              </a:solidFill>
              <a:latin typeface="Lexend Deca Light"/>
              <a:ea typeface="Lexend Deca Light"/>
              <a:cs typeface="Lexend Deca Light"/>
              <a:sym typeface="Lexend Deca Light"/>
            </a:endParaRPr>
          </a:p>
        </p:txBody>
      </p:sp>
      <p:sp>
        <p:nvSpPr>
          <p:cNvPr id="235" name="Google Shape;235;p29"/>
          <p:cNvSpPr txBox="1"/>
          <p:nvPr/>
        </p:nvSpPr>
        <p:spPr>
          <a:xfrm>
            <a:off x="33698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Company</a:t>
            </a:r>
            <a:endParaRPr sz="650">
              <a:solidFill>
                <a:srgbClr val="141414"/>
              </a:solidFill>
              <a:latin typeface="Lexend Deca Light"/>
              <a:ea typeface="Lexend Deca Light"/>
              <a:cs typeface="Lexend Deca Light"/>
              <a:sym typeface="Lexend Deca Light"/>
            </a:endParaRPr>
          </a:p>
        </p:txBody>
      </p:sp>
      <p:sp>
        <p:nvSpPr>
          <p:cNvPr id="236" name="Google Shape;236;p29"/>
          <p:cNvSpPr txBox="1"/>
          <p:nvPr/>
        </p:nvSpPr>
        <p:spPr>
          <a:xfrm>
            <a:off x="202485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Section title</a:t>
            </a:r>
            <a:endParaRPr sz="650">
              <a:solidFill>
                <a:srgbClr val="141414"/>
              </a:solidFill>
              <a:latin typeface="Lexend Deca Light"/>
              <a:ea typeface="Lexend Deca Light"/>
              <a:cs typeface="Lexend Deca Light"/>
              <a:sym typeface="Lexend Deca Light"/>
            </a:endParaRPr>
          </a:p>
        </p:txBody>
      </p:sp>
      <p:sp>
        <p:nvSpPr>
          <p:cNvPr id="237" name="Google Shape;237;p29"/>
          <p:cNvSpPr txBox="1"/>
          <p:nvPr/>
        </p:nvSpPr>
        <p:spPr>
          <a:xfrm>
            <a:off x="328550" y="546300"/>
            <a:ext cx="4926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41414"/>
                </a:solidFill>
                <a:latin typeface="Lexend Deca Light"/>
                <a:ea typeface="Lexend Deca Light"/>
                <a:cs typeface="Lexend Deca Light"/>
                <a:sym typeface="Lexend Deca Light"/>
              </a:rPr>
              <a:t>Channel Prioritization</a:t>
            </a:r>
            <a:endParaRPr sz="1800">
              <a:solidFill>
                <a:srgbClr val="141414"/>
              </a:solidFill>
              <a:latin typeface="Lexend Deca Light"/>
              <a:ea typeface="Lexend Deca Light"/>
              <a:cs typeface="Lexend Deca Light"/>
              <a:sym typeface="Lexend Deca Light"/>
            </a:endParaRPr>
          </a:p>
        </p:txBody>
      </p:sp>
      <p:sp>
        <p:nvSpPr>
          <p:cNvPr id="238" name="Google Shape;238;p29"/>
          <p:cNvSpPr txBox="1"/>
          <p:nvPr/>
        </p:nvSpPr>
        <p:spPr>
          <a:xfrm>
            <a:off x="331450" y="979450"/>
            <a:ext cx="6688800" cy="411900"/>
          </a:xfrm>
          <a:prstGeom prst="rect">
            <a:avLst/>
          </a:prstGeom>
          <a:noFill/>
          <a:ln>
            <a:noFill/>
          </a:ln>
        </p:spPr>
        <p:txBody>
          <a:bodyPr anchorCtr="0" anchor="t" bIns="131475" lIns="131475" spcFirstLastPara="1" rIns="131475" wrap="square" tIns="131475">
            <a:noAutofit/>
          </a:bodyPr>
          <a:lstStyle/>
          <a:p>
            <a:pPr indent="0" lvl="0" marL="0" rtl="0" algn="l">
              <a:spcBef>
                <a:spcPts val="0"/>
              </a:spcBef>
              <a:spcAft>
                <a:spcPts val="0"/>
              </a:spcAft>
              <a:buNone/>
            </a:pPr>
            <a:r>
              <a:rPr lang="en" sz="1425">
                <a:solidFill>
                  <a:srgbClr val="141414"/>
                </a:solidFill>
                <a:latin typeface="Lexend Deca Light"/>
                <a:ea typeface="Lexend Deca Light"/>
                <a:cs typeface="Lexend Deca Light"/>
                <a:sym typeface="Lexend Deca Light"/>
              </a:rPr>
              <a:t>Cover what gets emphasis, investment, and focus, and why.</a:t>
            </a:r>
            <a:endParaRPr sz="1425">
              <a:solidFill>
                <a:srgbClr val="141414"/>
              </a:solidFill>
              <a:latin typeface="Lexend Deca Light"/>
              <a:ea typeface="Lexend Deca Light"/>
              <a:cs typeface="Lexend Deca Light"/>
              <a:sym typeface="Lexend Deca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2729"/>
        </a:solidFill>
      </p:bgPr>
    </p:bg>
    <p:spTree>
      <p:nvGrpSpPr>
        <p:cNvPr id="242" name="Shape 242"/>
        <p:cNvGrpSpPr/>
        <p:nvPr/>
      </p:nvGrpSpPr>
      <p:grpSpPr>
        <a:xfrm>
          <a:off x="0" y="0"/>
          <a:ext cx="0" cy="0"/>
          <a:chOff x="0" y="0"/>
          <a:chExt cx="0" cy="0"/>
        </a:xfrm>
      </p:grpSpPr>
      <p:sp>
        <p:nvSpPr>
          <p:cNvPr id="243" name="Google Shape;243;p30"/>
          <p:cNvSpPr txBox="1"/>
          <p:nvPr/>
        </p:nvSpPr>
        <p:spPr>
          <a:xfrm>
            <a:off x="320450" y="614950"/>
            <a:ext cx="6810300" cy="6600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None/>
            </a:pPr>
            <a:r>
              <a:rPr lang="en" sz="3600">
                <a:solidFill>
                  <a:srgbClr val="E3EBE5"/>
                </a:solidFill>
                <a:latin typeface="Lexend Deca Light"/>
                <a:ea typeface="Lexend Deca Light"/>
                <a:cs typeface="Lexend Deca Light"/>
                <a:sym typeface="Lexend Deca Light"/>
              </a:rPr>
              <a:t>Creative strategy</a:t>
            </a:r>
            <a:r>
              <a:rPr lang="en" sz="3600">
                <a:solidFill>
                  <a:srgbClr val="FF4800"/>
                </a:solidFill>
                <a:latin typeface="Lexend Deca Light"/>
                <a:ea typeface="Lexend Deca Light"/>
                <a:cs typeface="Lexend Deca Light"/>
                <a:sym typeface="Lexend Deca Light"/>
              </a:rPr>
              <a:t>.</a:t>
            </a:r>
            <a:endParaRPr sz="3600">
              <a:solidFill>
                <a:srgbClr val="F8F5EE"/>
              </a:solidFill>
              <a:latin typeface="Lexend Deca Light"/>
              <a:ea typeface="Lexend Deca Light"/>
              <a:cs typeface="Lexend Deca Light"/>
              <a:sym typeface="Lexend Deca Light"/>
            </a:endParaRPr>
          </a:p>
        </p:txBody>
      </p:sp>
      <p:sp>
        <p:nvSpPr>
          <p:cNvPr id="244" name="Google Shape;244;p30"/>
          <p:cNvSpPr txBox="1"/>
          <p:nvPr/>
        </p:nvSpPr>
        <p:spPr>
          <a:xfrm>
            <a:off x="328550" y="1274958"/>
            <a:ext cx="50124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E3EBE5"/>
                </a:solidFill>
                <a:latin typeface="Lexend Deca Light"/>
                <a:ea typeface="Lexend Deca Light"/>
                <a:cs typeface="Lexend Deca Light"/>
                <a:sym typeface="Lexend Deca Light"/>
              </a:rPr>
              <a:t>Slides 12 to 14 of your presentation.</a:t>
            </a:r>
            <a:endParaRPr sz="1700">
              <a:solidFill>
                <a:srgbClr val="E3EBE5"/>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1700">
              <a:solidFill>
                <a:srgbClr val="E3EBE5"/>
              </a:solidFill>
              <a:latin typeface="Lexend Deca Light"/>
              <a:ea typeface="Lexend Deca Light"/>
              <a:cs typeface="Lexend Deca Light"/>
              <a:sym typeface="Lexend Deca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2729"/>
        </a:solidFill>
      </p:bgPr>
    </p:bg>
    <p:spTree>
      <p:nvGrpSpPr>
        <p:cNvPr id="248" name="Shape 248"/>
        <p:cNvGrpSpPr/>
        <p:nvPr/>
      </p:nvGrpSpPr>
      <p:grpSpPr>
        <a:xfrm>
          <a:off x="0" y="0"/>
          <a:ext cx="0" cy="0"/>
          <a:chOff x="0" y="0"/>
          <a:chExt cx="0" cy="0"/>
        </a:xfrm>
      </p:grpSpPr>
      <p:sp>
        <p:nvSpPr>
          <p:cNvPr id="249" name="Google Shape;249;p31"/>
          <p:cNvSpPr txBox="1"/>
          <p:nvPr/>
        </p:nvSpPr>
        <p:spPr>
          <a:xfrm>
            <a:off x="578738" y="1722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E3EBE5"/>
                </a:solidFill>
                <a:latin typeface="Lexend Deca Light"/>
                <a:ea typeface="Lexend Deca Light"/>
                <a:cs typeface="Lexend Deca Light"/>
                <a:sym typeface="Lexend Deca Light"/>
              </a:rPr>
              <a:t>Company</a:t>
            </a:r>
            <a:endParaRPr sz="650">
              <a:solidFill>
                <a:srgbClr val="E3EBE5"/>
              </a:solidFill>
              <a:latin typeface="Lexend Deca Light"/>
              <a:ea typeface="Lexend Deca Light"/>
              <a:cs typeface="Lexend Deca Light"/>
              <a:sym typeface="Lexend Deca Light"/>
            </a:endParaRPr>
          </a:p>
        </p:txBody>
      </p:sp>
      <p:sp>
        <p:nvSpPr>
          <p:cNvPr id="250" name="Google Shape;250;p31"/>
          <p:cNvSpPr txBox="1"/>
          <p:nvPr/>
        </p:nvSpPr>
        <p:spPr>
          <a:xfrm>
            <a:off x="2266608" y="1722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E3EBE5"/>
                </a:solidFill>
                <a:latin typeface="Lexend Deca Light"/>
                <a:ea typeface="Lexend Deca Light"/>
                <a:cs typeface="Lexend Deca Light"/>
                <a:sym typeface="Lexend Deca Light"/>
              </a:rPr>
              <a:t>Section title</a:t>
            </a:r>
            <a:endParaRPr sz="650">
              <a:solidFill>
                <a:srgbClr val="E3EBE5"/>
              </a:solidFill>
              <a:latin typeface="Lexend Deca Light"/>
              <a:ea typeface="Lexend Deca Light"/>
              <a:cs typeface="Lexend Deca Light"/>
              <a:sym typeface="Lexend Deca Light"/>
            </a:endParaRPr>
          </a:p>
        </p:txBody>
      </p:sp>
      <p:sp>
        <p:nvSpPr>
          <p:cNvPr id="251" name="Google Shape;251;p31"/>
          <p:cNvSpPr txBox="1"/>
          <p:nvPr/>
        </p:nvSpPr>
        <p:spPr>
          <a:xfrm>
            <a:off x="570300" y="701300"/>
            <a:ext cx="2039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E3EBE5"/>
                </a:solidFill>
                <a:latin typeface="Lexend Deca Light"/>
                <a:ea typeface="Lexend Deca Light"/>
                <a:cs typeface="Lexend Deca Light"/>
                <a:sym typeface="Lexend Deca Light"/>
              </a:rPr>
              <a:t>Content Pillars</a:t>
            </a:r>
            <a:endParaRPr sz="1800">
              <a:solidFill>
                <a:srgbClr val="E3EBE5"/>
              </a:solidFill>
              <a:latin typeface="Lexend Deca Light"/>
              <a:ea typeface="Lexend Deca Light"/>
              <a:cs typeface="Lexend Deca Light"/>
              <a:sym typeface="Lexend Deca Light"/>
            </a:endParaRPr>
          </a:p>
        </p:txBody>
      </p:sp>
      <p:sp>
        <p:nvSpPr>
          <p:cNvPr id="252" name="Google Shape;252;p31"/>
          <p:cNvSpPr txBox="1"/>
          <p:nvPr/>
        </p:nvSpPr>
        <p:spPr>
          <a:xfrm>
            <a:off x="570325" y="1148825"/>
            <a:ext cx="2166300" cy="1112700"/>
          </a:xfrm>
          <a:prstGeom prst="rect">
            <a:avLst/>
          </a:prstGeom>
          <a:noFill/>
          <a:ln>
            <a:noFill/>
          </a:ln>
        </p:spPr>
        <p:txBody>
          <a:bodyPr anchorCtr="0" anchor="t" bIns="131475" lIns="131475" spcFirstLastPara="1" rIns="131475" wrap="square" tIns="131475">
            <a:noAutofit/>
          </a:bodyPr>
          <a:lstStyle/>
          <a:p>
            <a:pPr indent="0" lvl="0" marL="0" rtl="0" algn="l">
              <a:spcBef>
                <a:spcPts val="0"/>
              </a:spcBef>
              <a:spcAft>
                <a:spcPts val="0"/>
              </a:spcAft>
              <a:buNone/>
            </a:pPr>
            <a:r>
              <a:rPr lang="en" sz="1425">
                <a:solidFill>
                  <a:srgbClr val="E3EBE5"/>
                </a:solidFill>
                <a:latin typeface="Lexend Deca Light"/>
                <a:ea typeface="Lexend Deca Light"/>
                <a:cs typeface="Lexend Deca Light"/>
                <a:sym typeface="Lexend Deca Light"/>
              </a:rPr>
              <a:t>Gather differentiation opportunities and strategic gaps to claim.</a:t>
            </a:r>
            <a:endParaRPr sz="1425">
              <a:solidFill>
                <a:srgbClr val="E3EBE5"/>
              </a:solidFill>
              <a:latin typeface="Lexend Deca Light"/>
              <a:ea typeface="Lexend Deca Light"/>
              <a:cs typeface="Lexend Deca Light"/>
              <a:sym typeface="Lexend Deca Light"/>
            </a:endParaRPr>
          </a:p>
        </p:txBody>
      </p:sp>
      <p:sp>
        <p:nvSpPr>
          <p:cNvPr id="253" name="Google Shape;253;p31"/>
          <p:cNvSpPr/>
          <p:nvPr/>
        </p:nvSpPr>
        <p:spPr>
          <a:xfrm>
            <a:off x="5921975" y="598825"/>
            <a:ext cx="2918700" cy="2058900"/>
          </a:xfrm>
          <a:prstGeom prst="roundRect">
            <a:avLst>
              <a:gd fmla="val 16667" name="adj"/>
            </a:avLst>
          </a:prstGeom>
          <a:solidFill>
            <a:srgbClr val="E3EBE5"/>
          </a:solidFill>
          <a:ln cap="flat" cmpd="sng" w="7475">
            <a:solidFill>
              <a:schemeClr val="dk2"/>
            </a:solidFill>
            <a:prstDash val="solid"/>
            <a:round/>
            <a:headEnd len="sm" w="sm" type="none"/>
            <a:tailEnd len="sm" w="sm" type="none"/>
          </a:ln>
        </p:spPr>
        <p:txBody>
          <a:bodyPr anchorCtr="0" anchor="ctr" bIns="71775" lIns="71775" spcFirstLastPara="1" rIns="71775" wrap="square" tIns="71775">
            <a:noAutofit/>
          </a:bodyPr>
          <a:lstStyle/>
          <a:p>
            <a:pPr indent="0" lvl="0" marL="0" rtl="0" algn="ctr">
              <a:spcBef>
                <a:spcPts val="0"/>
              </a:spcBef>
              <a:spcAft>
                <a:spcPts val="0"/>
              </a:spcAft>
              <a:buNone/>
            </a:pPr>
            <a:r>
              <a:t/>
            </a:r>
            <a:endParaRPr sz="1099"/>
          </a:p>
        </p:txBody>
      </p:sp>
      <p:sp>
        <p:nvSpPr>
          <p:cNvPr id="254" name="Google Shape;254;p31"/>
          <p:cNvSpPr txBox="1"/>
          <p:nvPr/>
        </p:nvSpPr>
        <p:spPr>
          <a:xfrm>
            <a:off x="6214633" y="835313"/>
            <a:ext cx="233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Pillar 2</a:t>
            </a:r>
            <a:endParaRPr sz="1000">
              <a:solidFill>
                <a:srgbClr val="FF4800"/>
              </a:solidFill>
              <a:latin typeface="Lexend Deca"/>
              <a:ea typeface="Lexend Deca"/>
              <a:cs typeface="Lexend Deca"/>
              <a:sym typeface="Lexend Deca"/>
            </a:endParaRPr>
          </a:p>
        </p:txBody>
      </p:sp>
      <p:sp>
        <p:nvSpPr>
          <p:cNvPr id="255" name="Google Shape;255;p31"/>
          <p:cNvSpPr txBox="1"/>
          <p:nvPr/>
        </p:nvSpPr>
        <p:spPr>
          <a:xfrm>
            <a:off x="6214633" y="1155630"/>
            <a:ext cx="2333400" cy="127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Phasellus mollis nulla rutrum, sodale nunc at, elementum erat. 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p:txBody>
      </p:sp>
      <p:sp>
        <p:nvSpPr>
          <p:cNvPr id="256" name="Google Shape;256;p31"/>
          <p:cNvSpPr/>
          <p:nvPr/>
        </p:nvSpPr>
        <p:spPr>
          <a:xfrm>
            <a:off x="2869938" y="598825"/>
            <a:ext cx="2918700" cy="2058900"/>
          </a:xfrm>
          <a:prstGeom prst="roundRect">
            <a:avLst>
              <a:gd fmla="val 16667" name="adj"/>
            </a:avLst>
          </a:prstGeom>
          <a:solidFill>
            <a:srgbClr val="E3EBE5"/>
          </a:solidFill>
          <a:ln cap="flat" cmpd="sng" w="7475">
            <a:solidFill>
              <a:schemeClr val="dk2"/>
            </a:solidFill>
            <a:prstDash val="solid"/>
            <a:round/>
            <a:headEnd len="sm" w="sm" type="none"/>
            <a:tailEnd len="sm" w="sm" type="none"/>
          </a:ln>
        </p:spPr>
        <p:txBody>
          <a:bodyPr anchorCtr="0" anchor="ctr" bIns="71775" lIns="71775" spcFirstLastPara="1" rIns="71775" wrap="square" tIns="71775">
            <a:noAutofit/>
          </a:bodyPr>
          <a:lstStyle/>
          <a:p>
            <a:pPr indent="0" lvl="0" marL="0" rtl="0" algn="ctr">
              <a:spcBef>
                <a:spcPts val="0"/>
              </a:spcBef>
              <a:spcAft>
                <a:spcPts val="0"/>
              </a:spcAft>
              <a:buNone/>
            </a:pPr>
            <a:r>
              <a:t/>
            </a:r>
            <a:endParaRPr sz="1099"/>
          </a:p>
        </p:txBody>
      </p:sp>
      <p:sp>
        <p:nvSpPr>
          <p:cNvPr id="257" name="Google Shape;257;p31"/>
          <p:cNvSpPr txBox="1"/>
          <p:nvPr/>
        </p:nvSpPr>
        <p:spPr>
          <a:xfrm>
            <a:off x="3162595" y="828513"/>
            <a:ext cx="233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Pillar 1</a:t>
            </a:r>
            <a:endParaRPr sz="1000">
              <a:solidFill>
                <a:srgbClr val="FF4800"/>
              </a:solidFill>
              <a:latin typeface="Lexend Deca"/>
              <a:ea typeface="Lexend Deca"/>
              <a:cs typeface="Lexend Deca"/>
              <a:sym typeface="Lexend Deca"/>
            </a:endParaRPr>
          </a:p>
        </p:txBody>
      </p:sp>
      <p:sp>
        <p:nvSpPr>
          <p:cNvPr id="258" name="Google Shape;258;p31"/>
          <p:cNvSpPr txBox="1"/>
          <p:nvPr/>
        </p:nvSpPr>
        <p:spPr>
          <a:xfrm>
            <a:off x="3162595" y="1148830"/>
            <a:ext cx="2333400" cy="127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Phasellus mollis nulla rutrum, sodale nunc at, elementum erat. 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p:txBody>
      </p:sp>
      <p:sp>
        <p:nvSpPr>
          <p:cNvPr id="259" name="Google Shape;259;p31"/>
          <p:cNvSpPr/>
          <p:nvPr/>
        </p:nvSpPr>
        <p:spPr>
          <a:xfrm>
            <a:off x="5921975" y="2759500"/>
            <a:ext cx="2918700" cy="2058900"/>
          </a:xfrm>
          <a:prstGeom prst="roundRect">
            <a:avLst>
              <a:gd fmla="val 16667" name="adj"/>
            </a:avLst>
          </a:prstGeom>
          <a:solidFill>
            <a:srgbClr val="E3EBE5"/>
          </a:solidFill>
          <a:ln cap="flat" cmpd="sng" w="7475">
            <a:solidFill>
              <a:schemeClr val="dk2"/>
            </a:solidFill>
            <a:prstDash val="solid"/>
            <a:round/>
            <a:headEnd len="sm" w="sm" type="none"/>
            <a:tailEnd len="sm" w="sm" type="none"/>
          </a:ln>
        </p:spPr>
        <p:txBody>
          <a:bodyPr anchorCtr="0" anchor="ctr" bIns="71775" lIns="71775" spcFirstLastPara="1" rIns="71775" wrap="square" tIns="71775">
            <a:noAutofit/>
          </a:bodyPr>
          <a:lstStyle/>
          <a:p>
            <a:pPr indent="0" lvl="0" marL="0" rtl="0" algn="ctr">
              <a:spcBef>
                <a:spcPts val="0"/>
              </a:spcBef>
              <a:spcAft>
                <a:spcPts val="0"/>
              </a:spcAft>
              <a:buNone/>
            </a:pPr>
            <a:r>
              <a:t/>
            </a:r>
            <a:endParaRPr sz="1099"/>
          </a:p>
        </p:txBody>
      </p:sp>
      <p:sp>
        <p:nvSpPr>
          <p:cNvPr id="260" name="Google Shape;260;p31"/>
          <p:cNvSpPr txBox="1"/>
          <p:nvPr/>
        </p:nvSpPr>
        <p:spPr>
          <a:xfrm>
            <a:off x="6214633" y="2995988"/>
            <a:ext cx="233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Pillar 4</a:t>
            </a:r>
            <a:endParaRPr sz="1000">
              <a:solidFill>
                <a:srgbClr val="FF4800"/>
              </a:solidFill>
              <a:latin typeface="Lexend Deca"/>
              <a:ea typeface="Lexend Deca"/>
              <a:cs typeface="Lexend Deca"/>
              <a:sym typeface="Lexend Deca"/>
            </a:endParaRPr>
          </a:p>
        </p:txBody>
      </p:sp>
      <p:sp>
        <p:nvSpPr>
          <p:cNvPr id="261" name="Google Shape;261;p31"/>
          <p:cNvSpPr txBox="1"/>
          <p:nvPr/>
        </p:nvSpPr>
        <p:spPr>
          <a:xfrm>
            <a:off x="6214633" y="3316305"/>
            <a:ext cx="2333400" cy="127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Phasellus mollis nulla rutrum, sodale nunc at, elementum erat. 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p:txBody>
      </p:sp>
      <p:sp>
        <p:nvSpPr>
          <p:cNvPr id="262" name="Google Shape;262;p31"/>
          <p:cNvSpPr/>
          <p:nvPr/>
        </p:nvSpPr>
        <p:spPr>
          <a:xfrm>
            <a:off x="2869938" y="2759500"/>
            <a:ext cx="2918700" cy="2058900"/>
          </a:xfrm>
          <a:prstGeom prst="roundRect">
            <a:avLst>
              <a:gd fmla="val 16667" name="adj"/>
            </a:avLst>
          </a:prstGeom>
          <a:solidFill>
            <a:srgbClr val="E3EBE5"/>
          </a:solidFill>
          <a:ln cap="flat" cmpd="sng" w="7475">
            <a:solidFill>
              <a:schemeClr val="dk2"/>
            </a:solidFill>
            <a:prstDash val="solid"/>
            <a:round/>
            <a:headEnd len="sm" w="sm" type="none"/>
            <a:tailEnd len="sm" w="sm" type="none"/>
          </a:ln>
        </p:spPr>
        <p:txBody>
          <a:bodyPr anchorCtr="0" anchor="ctr" bIns="71775" lIns="71775" spcFirstLastPara="1" rIns="71775" wrap="square" tIns="71775">
            <a:noAutofit/>
          </a:bodyPr>
          <a:lstStyle/>
          <a:p>
            <a:pPr indent="0" lvl="0" marL="0" rtl="0" algn="ctr">
              <a:spcBef>
                <a:spcPts val="0"/>
              </a:spcBef>
              <a:spcAft>
                <a:spcPts val="0"/>
              </a:spcAft>
              <a:buNone/>
            </a:pPr>
            <a:r>
              <a:t/>
            </a:r>
            <a:endParaRPr sz="1099"/>
          </a:p>
        </p:txBody>
      </p:sp>
      <p:sp>
        <p:nvSpPr>
          <p:cNvPr id="263" name="Google Shape;263;p31"/>
          <p:cNvSpPr txBox="1"/>
          <p:nvPr/>
        </p:nvSpPr>
        <p:spPr>
          <a:xfrm>
            <a:off x="3162595" y="2989188"/>
            <a:ext cx="233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Pillar 3</a:t>
            </a:r>
            <a:endParaRPr sz="1000">
              <a:solidFill>
                <a:srgbClr val="FF4800"/>
              </a:solidFill>
              <a:latin typeface="Lexend Deca"/>
              <a:ea typeface="Lexend Deca"/>
              <a:cs typeface="Lexend Deca"/>
              <a:sym typeface="Lexend Deca"/>
            </a:endParaRPr>
          </a:p>
        </p:txBody>
      </p:sp>
      <p:sp>
        <p:nvSpPr>
          <p:cNvPr id="264" name="Google Shape;264;p31"/>
          <p:cNvSpPr txBox="1"/>
          <p:nvPr/>
        </p:nvSpPr>
        <p:spPr>
          <a:xfrm>
            <a:off x="3162595" y="3309505"/>
            <a:ext cx="2333400" cy="127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Phasellus mollis nulla rutrum, sodale nunc at, elementum erat. 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nvSpPr>
        <p:spPr>
          <a:xfrm>
            <a:off x="320450" y="1757950"/>
            <a:ext cx="7232100" cy="718200"/>
          </a:xfrm>
          <a:prstGeom prst="rect">
            <a:avLst/>
          </a:prstGeom>
          <a:noFill/>
          <a:ln>
            <a:noFill/>
          </a:ln>
        </p:spPr>
        <p:txBody>
          <a:bodyPr anchorCtr="0" anchor="t" bIns="131475" lIns="131475" spcFirstLastPara="1" rIns="131475" wrap="square" tIns="131475">
            <a:noAutofit/>
          </a:bodyPr>
          <a:lstStyle/>
          <a:p>
            <a:pPr indent="0" lvl="0" marL="0" rtl="0" algn="l">
              <a:lnSpc>
                <a:spcPct val="85000"/>
              </a:lnSpc>
              <a:spcBef>
                <a:spcPts val="0"/>
              </a:spcBef>
              <a:spcAft>
                <a:spcPts val="0"/>
              </a:spcAft>
              <a:buNone/>
            </a:pPr>
            <a:r>
              <a:rPr lang="en" sz="5177">
                <a:solidFill>
                  <a:srgbClr val="042729"/>
                </a:solidFill>
                <a:latin typeface="Lexend Deca Light"/>
                <a:ea typeface="Lexend Deca Light"/>
                <a:cs typeface="Lexend Deca Light"/>
                <a:sym typeface="Lexend Deca Light"/>
              </a:rPr>
              <a:t>Title Slide</a:t>
            </a:r>
            <a:r>
              <a:rPr lang="en" sz="5177">
                <a:solidFill>
                  <a:srgbClr val="FF4800"/>
                </a:solidFill>
                <a:latin typeface="Lexend Deca Light"/>
                <a:ea typeface="Lexend Deca Light"/>
                <a:cs typeface="Lexend Deca Light"/>
                <a:sym typeface="Lexend Deca Light"/>
              </a:rPr>
              <a:t>.</a:t>
            </a:r>
            <a:endParaRPr sz="5177">
              <a:solidFill>
                <a:srgbClr val="042729"/>
              </a:solidFill>
              <a:latin typeface="Lexend Deca Light"/>
              <a:ea typeface="Lexend Deca Light"/>
              <a:cs typeface="Lexend Deca Light"/>
              <a:sym typeface="Lexend Deca Light"/>
            </a:endParaRPr>
          </a:p>
        </p:txBody>
      </p:sp>
      <p:sp>
        <p:nvSpPr>
          <p:cNvPr id="61" name="Google Shape;61;p14"/>
          <p:cNvSpPr txBox="1"/>
          <p:nvPr/>
        </p:nvSpPr>
        <p:spPr>
          <a:xfrm>
            <a:off x="332149" y="2476153"/>
            <a:ext cx="7208700" cy="525900"/>
          </a:xfrm>
          <a:prstGeom prst="rect">
            <a:avLst/>
          </a:prstGeom>
          <a:noFill/>
          <a:ln>
            <a:noFill/>
          </a:ln>
        </p:spPr>
        <p:txBody>
          <a:bodyPr anchorCtr="0" anchor="t" bIns="131475" lIns="131475" spcFirstLastPara="1" rIns="131475" wrap="square" tIns="131475">
            <a:noAutofit/>
          </a:bodyPr>
          <a:lstStyle/>
          <a:p>
            <a:pPr indent="0" lvl="0" marL="0" rtl="0" algn="l">
              <a:spcBef>
                <a:spcPts val="0"/>
              </a:spcBef>
              <a:spcAft>
                <a:spcPts val="0"/>
              </a:spcAft>
              <a:buNone/>
            </a:pPr>
            <a:r>
              <a:rPr lang="en" sz="1725">
                <a:solidFill>
                  <a:srgbClr val="141414"/>
                </a:solidFill>
                <a:latin typeface="Lexend Deca Light"/>
                <a:ea typeface="Lexend Deca Light"/>
                <a:cs typeface="Lexend Deca Light"/>
                <a:sym typeface="Lexend Deca Light"/>
              </a:rPr>
              <a:t>Include the strategy title, brand name, timeframe, your name/role.</a:t>
            </a:r>
            <a:endParaRPr sz="1725">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1725">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1725">
              <a:solidFill>
                <a:srgbClr val="141414"/>
              </a:solidFill>
              <a:latin typeface="Lexend Deca Light"/>
              <a:ea typeface="Lexend Deca Light"/>
              <a:cs typeface="Lexend Deca Light"/>
              <a:sym typeface="Lexend Deca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BE5"/>
        </a:solidFill>
      </p:bgPr>
    </p:bg>
    <p:spTree>
      <p:nvGrpSpPr>
        <p:cNvPr id="268" name="Shape 268"/>
        <p:cNvGrpSpPr/>
        <p:nvPr/>
      </p:nvGrpSpPr>
      <p:grpSpPr>
        <a:xfrm>
          <a:off x="0" y="0"/>
          <a:ext cx="0" cy="0"/>
          <a:chOff x="0" y="0"/>
          <a:chExt cx="0" cy="0"/>
        </a:xfrm>
      </p:grpSpPr>
      <p:pic>
        <p:nvPicPr>
          <p:cNvPr id="269" name="Google Shape;269;p32" title="HS_Pictograms_Deals_500px.png"/>
          <p:cNvPicPr preferRelativeResize="0"/>
          <p:nvPr/>
        </p:nvPicPr>
        <p:blipFill rotWithShape="1">
          <a:blip r:embed="rId3">
            <a:alphaModFix/>
          </a:blip>
          <a:srcRect b="0" l="0" r="0" t="0"/>
          <a:stretch/>
        </p:blipFill>
        <p:spPr>
          <a:xfrm>
            <a:off x="5355038" y="613887"/>
            <a:ext cx="1371600" cy="1371600"/>
          </a:xfrm>
          <a:prstGeom prst="rect">
            <a:avLst/>
          </a:prstGeom>
          <a:noFill/>
          <a:ln>
            <a:noFill/>
          </a:ln>
        </p:spPr>
      </p:pic>
      <p:pic>
        <p:nvPicPr>
          <p:cNvPr id="270" name="Google Shape;270;p32" title="HS_Pictograms_Engagement_500px.png"/>
          <p:cNvPicPr preferRelativeResize="0"/>
          <p:nvPr/>
        </p:nvPicPr>
        <p:blipFill rotWithShape="1">
          <a:blip r:embed="rId4">
            <a:alphaModFix/>
          </a:blip>
          <a:srcRect b="0" l="0" r="0" t="0"/>
          <a:stretch/>
        </p:blipFill>
        <p:spPr>
          <a:xfrm>
            <a:off x="3731775" y="613887"/>
            <a:ext cx="1371600" cy="1371600"/>
          </a:xfrm>
          <a:prstGeom prst="rect">
            <a:avLst/>
          </a:prstGeom>
          <a:noFill/>
          <a:ln>
            <a:noFill/>
          </a:ln>
        </p:spPr>
      </p:pic>
      <p:pic>
        <p:nvPicPr>
          <p:cNvPr id="271" name="Google Shape;271;p32" title="HS_Pictograms_Deal_Tracking_2_500px.png"/>
          <p:cNvPicPr preferRelativeResize="0"/>
          <p:nvPr/>
        </p:nvPicPr>
        <p:blipFill rotWithShape="1">
          <a:blip r:embed="rId5">
            <a:alphaModFix/>
          </a:blip>
          <a:srcRect b="0" l="0" r="0" t="0"/>
          <a:stretch/>
        </p:blipFill>
        <p:spPr>
          <a:xfrm>
            <a:off x="7169425" y="613876"/>
            <a:ext cx="1371600" cy="1371600"/>
          </a:xfrm>
          <a:prstGeom prst="rect">
            <a:avLst/>
          </a:prstGeom>
          <a:noFill/>
          <a:ln>
            <a:noFill/>
          </a:ln>
        </p:spPr>
      </p:pic>
      <p:sp>
        <p:nvSpPr>
          <p:cNvPr id="272" name="Google Shape;272;p32"/>
          <p:cNvSpPr txBox="1"/>
          <p:nvPr/>
        </p:nvSpPr>
        <p:spPr>
          <a:xfrm>
            <a:off x="337000" y="183825"/>
            <a:ext cx="16290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Company</a:t>
            </a:r>
            <a:endParaRPr sz="650">
              <a:solidFill>
                <a:srgbClr val="141414"/>
              </a:solidFill>
              <a:latin typeface="Lexend Deca Light"/>
              <a:ea typeface="Lexend Deca Light"/>
              <a:cs typeface="Lexend Deca Light"/>
              <a:sym typeface="Lexend Deca Light"/>
            </a:endParaRPr>
          </a:p>
        </p:txBody>
      </p:sp>
      <p:sp>
        <p:nvSpPr>
          <p:cNvPr id="273" name="Google Shape;273;p32"/>
          <p:cNvSpPr txBox="1"/>
          <p:nvPr/>
        </p:nvSpPr>
        <p:spPr>
          <a:xfrm>
            <a:off x="2024850" y="183825"/>
            <a:ext cx="16290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Section title</a:t>
            </a:r>
            <a:endParaRPr sz="650">
              <a:solidFill>
                <a:srgbClr val="141414"/>
              </a:solidFill>
              <a:latin typeface="Lexend Deca Light"/>
              <a:ea typeface="Lexend Deca Light"/>
              <a:cs typeface="Lexend Deca Light"/>
              <a:sym typeface="Lexend Deca Light"/>
            </a:endParaRPr>
          </a:p>
        </p:txBody>
      </p:sp>
      <p:sp>
        <p:nvSpPr>
          <p:cNvPr id="274" name="Google Shape;274;p32"/>
          <p:cNvSpPr txBox="1"/>
          <p:nvPr/>
        </p:nvSpPr>
        <p:spPr>
          <a:xfrm>
            <a:off x="328550" y="571822"/>
            <a:ext cx="3329100" cy="393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1800">
                <a:solidFill>
                  <a:srgbClr val="141414"/>
                </a:solidFill>
                <a:latin typeface="Lexend Deca Light"/>
                <a:ea typeface="Lexend Deca Light"/>
                <a:cs typeface="Lexend Deca Light"/>
                <a:sym typeface="Lexend Deca Light"/>
              </a:rPr>
              <a:t>Creative Themes &amp; Storylines</a:t>
            </a:r>
            <a:endParaRPr sz="1800">
              <a:solidFill>
                <a:srgbClr val="141414"/>
              </a:solidFill>
              <a:latin typeface="Lexend Deca Light"/>
              <a:ea typeface="Lexend Deca Light"/>
              <a:cs typeface="Lexend Deca Light"/>
              <a:sym typeface="Lexend Deca Light"/>
            </a:endParaRPr>
          </a:p>
        </p:txBody>
      </p:sp>
      <p:sp>
        <p:nvSpPr>
          <p:cNvPr id="275" name="Google Shape;275;p32"/>
          <p:cNvSpPr txBox="1"/>
          <p:nvPr/>
        </p:nvSpPr>
        <p:spPr>
          <a:xfrm>
            <a:off x="328550" y="965425"/>
            <a:ext cx="3329100" cy="8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41414"/>
                </a:solidFill>
                <a:latin typeface="Lexend Deca Light"/>
                <a:ea typeface="Lexend Deca Light"/>
                <a:cs typeface="Lexend Deca Light"/>
                <a:sym typeface="Lexend Deca Light"/>
              </a:rPr>
              <a:t>Explain ideas and narratives that bring pillars to life.</a:t>
            </a:r>
            <a:endParaRPr>
              <a:solidFill>
                <a:srgbClr val="141414"/>
              </a:solidFill>
              <a:latin typeface="Lexend Deca Light"/>
              <a:ea typeface="Lexend Deca Light"/>
              <a:cs typeface="Lexend Deca Light"/>
              <a:sym typeface="Lexend Deca Light"/>
            </a:endParaRPr>
          </a:p>
        </p:txBody>
      </p:sp>
      <p:sp>
        <p:nvSpPr>
          <p:cNvPr id="276" name="Google Shape;276;p32"/>
          <p:cNvSpPr txBox="1"/>
          <p:nvPr/>
        </p:nvSpPr>
        <p:spPr>
          <a:xfrm>
            <a:off x="3709245" y="2001713"/>
            <a:ext cx="1630500" cy="201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042729"/>
                </a:solidFill>
                <a:latin typeface="Lexend Deca Light"/>
                <a:ea typeface="Lexend Deca Light"/>
                <a:cs typeface="Lexend Deca Light"/>
                <a:sym typeface="Lexend Deca Light"/>
              </a:rPr>
              <a:t>01</a:t>
            </a:r>
            <a:br>
              <a:rPr lang="en" sz="1800">
                <a:solidFill>
                  <a:srgbClr val="042729"/>
                </a:solidFill>
                <a:latin typeface="Lexend Deca Light"/>
                <a:ea typeface="Lexend Deca Light"/>
                <a:cs typeface="Lexend Deca Light"/>
                <a:sym typeface="Lexend Deca Light"/>
              </a:rPr>
            </a:br>
            <a:endParaRPr sz="1000">
              <a:solidFill>
                <a:srgbClr val="042729"/>
              </a:solidFill>
              <a:latin typeface="Lexend Deca"/>
              <a:ea typeface="Lexend Deca"/>
              <a:cs typeface="Lexend Deca"/>
              <a:sym typeface="Lexend Deca"/>
            </a:endParaRPr>
          </a:p>
          <a:p>
            <a:pPr indent="0" lvl="0" marL="0" rtl="0" algn="l">
              <a:spcBef>
                <a:spcPts val="0"/>
              </a:spcBef>
              <a:spcAft>
                <a:spcPts val="0"/>
              </a:spcAft>
              <a:buNone/>
            </a:pPr>
            <a:r>
              <a:rPr lang="en" sz="1100">
                <a:solidFill>
                  <a:srgbClr val="042729"/>
                </a:solidFill>
                <a:latin typeface="Lexend Deca"/>
                <a:ea typeface="Lexend Deca"/>
                <a:cs typeface="Lexend Deca"/>
                <a:sym typeface="Lexend Deca"/>
              </a:rPr>
              <a:t>Idea</a:t>
            </a:r>
            <a:endParaRPr sz="1100">
              <a:solidFill>
                <a:srgbClr val="042729"/>
              </a:solidFill>
              <a:latin typeface="Lexend Deca"/>
              <a:ea typeface="Lexend Deca"/>
              <a:cs typeface="Lexend Deca"/>
              <a:sym typeface="Lexend Deca"/>
            </a:endParaRPr>
          </a:p>
          <a:p>
            <a:pPr indent="0" lvl="0" marL="0" rtl="0" algn="l">
              <a:spcBef>
                <a:spcPts val="0"/>
              </a:spcBef>
              <a:spcAft>
                <a:spcPts val="0"/>
              </a:spcAft>
              <a:buNone/>
            </a:pPr>
            <a:r>
              <a:t/>
            </a:r>
            <a:endParaRPr sz="900">
              <a:solidFill>
                <a:srgbClr val="042729"/>
              </a:solidFill>
              <a:latin typeface="Lexend Deca"/>
              <a:ea typeface="Lexend Deca"/>
              <a:cs typeface="Lexend Deca"/>
              <a:sym typeface="Lexend Deca"/>
            </a:endParaRPr>
          </a:p>
          <a:p>
            <a:pPr indent="0" lvl="0" marL="0" rtl="0" algn="l">
              <a:lnSpc>
                <a:spcPct val="115000"/>
              </a:lnSpc>
              <a:spcBef>
                <a:spcPts val="0"/>
              </a:spcBef>
              <a:spcAft>
                <a:spcPts val="0"/>
              </a:spcAft>
              <a:buNone/>
            </a:pPr>
            <a:r>
              <a:rPr lang="en" sz="800">
                <a:solidFill>
                  <a:srgbClr val="042729"/>
                </a:solidFill>
                <a:latin typeface="Lexend Deca Light"/>
                <a:ea typeface="Lexend Deca Light"/>
                <a:cs typeface="Lexend Deca Light"/>
                <a:sym typeface="Lexend Deca Light"/>
              </a:rPr>
              <a:t>Lorem ipsum dolor sit amet, consectetur adipiscing elit. Phasellus mollis nulla rutrum, sodales nunc at, elementum erat. Donec dignissim libero vitae ante lacinia tincidunt. Phasellus varius gravida.</a:t>
            </a:r>
            <a:endParaRPr sz="800">
              <a:solidFill>
                <a:srgbClr val="042729"/>
              </a:solidFill>
              <a:latin typeface="Lexend Deca Light"/>
              <a:ea typeface="Lexend Deca Light"/>
              <a:cs typeface="Lexend Deca Light"/>
              <a:sym typeface="Lexend Deca Light"/>
            </a:endParaRPr>
          </a:p>
        </p:txBody>
      </p:sp>
      <p:sp>
        <p:nvSpPr>
          <p:cNvPr id="277" name="Google Shape;277;p32"/>
          <p:cNvSpPr txBox="1"/>
          <p:nvPr/>
        </p:nvSpPr>
        <p:spPr>
          <a:xfrm>
            <a:off x="5413451" y="2001713"/>
            <a:ext cx="1630500" cy="201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042729"/>
                </a:solidFill>
                <a:latin typeface="Lexend Deca Light"/>
                <a:ea typeface="Lexend Deca Light"/>
                <a:cs typeface="Lexend Deca Light"/>
                <a:sym typeface="Lexend Deca Light"/>
              </a:rPr>
              <a:t>02</a:t>
            </a:r>
            <a:br>
              <a:rPr lang="en" sz="1800">
                <a:solidFill>
                  <a:srgbClr val="042729"/>
                </a:solidFill>
                <a:latin typeface="Lexend Deca Light"/>
                <a:ea typeface="Lexend Deca Light"/>
                <a:cs typeface="Lexend Deca Light"/>
                <a:sym typeface="Lexend Deca Light"/>
              </a:rPr>
            </a:br>
            <a:endParaRPr sz="1000">
              <a:solidFill>
                <a:srgbClr val="042729"/>
              </a:solidFill>
              <a:latin typeface="Lexend Deca"/>
              <a:ea typeface="Lexend Deca"/>
              <a:cs typeface="Lexend Deca"/>
              <a:sym typeface="Lexend Deca"/>
            </a:endParaRPr>
          </a:p>
          <a:p>
            <a:pPr indent="0" lvl="0" marL="0" rtl="0" algn="l">
              <a:spcBef>
                <a:spcPts val="0"/>
              </a:spcBef>
              <a:spcAft>
                <a:spcPts val="0"/>
              </a:spcAft>
              <a:buNone/>
            </a:pPr>
            <a:r>
              <a:rPr lang="en" sz="1100">
                <a:solidFill>
                  <a:srgbClr val="042729"/>
                </a:solidFill>
                <a:latin typeface="Lexend Deca"/>
                <a:ea typeface="Lexend Deca"/>
                <a:cs typeface="Lexend Deca"/>
                <a:sym typeface="Lexend Deca"/>
              </a:rPr>
              <a:t>Idea</a:t>
            </a:r>
            <a:endParaRPr sz="1100">
              <a:solidFill>
                <a:srgbClr val="042729"/>
              </a:solidFill>
              <a:latin typeface="Lexend Deca"/>
              <a:ea typeface="Lexend Deca"/>
              <a:cs typeface="Lexend Deca"/>
              <a:sym typeface="Lexend Deca"/>
            </a:endParaRPr>
          </a:p>
          <a:p>
            <a:pPr indent="0" lvl="0" marL="0" rtl="0" algn="l">
              <a:spcBef>
                <a:spcPts val="0"/>
              </a:spcBef>
              <a:spcAft>
                <a:spcPts val="0"/>
              </a:spcAft>
              <a:buNone/>
            </a:pPr>
            <a:r>
              <a:t/>
            </a:r>
            <a:endParaRPr sz="900">
              <a:solidFill>
                <a:srgbClr val="042729"/>
              </a:solidFill>
              <a:latin typeface="Lexend Deca"/>
              <a:ea typeface="Lexend Deca"/>
              <a:cs typeface="Lexend Deca"/>
              <a:sym typeface="Lexend Deca"/>
            </a:endParaRPr>
          </a:p>
          <a:p>
            <a:pPr indent="0" lvl="0" marL="0" rtl="0" algn="l">
              <a:lnSpc>
                <a:spcPct val="115000"/>
              </a:lnSpc>
              <a:spcBef>
                <a:spcPts val="0"/>
              </a:spcBef>
              <a:spcAft>
                <a:spcPts val="0"/>
              </a:spcAft>
              <a:buNone/>
            </a:pPr>
            <a:r>
              <a:rPr lang="en" sz="800">
                <a:solidFill>
                  <a:srgbClr val="042729"/>
                </a:solidFill>
                <a:latin typeface="Lexend Deca Light"/>
                <a:ea typeface="Lexend Deca Light"/>
                <a:cs typeface="Lexend Deca Light"/>
                <a:sym typeface="Lexend Deca Light"/>
              </a:rPr>
              <a:t>Lorem ipsum dolor sit amet, consectetur adipiscing elit. Phasellus mollis nulla rutrum, sodales nunc at, elementum erat. Donec dignissim libero vitae ante lacinia tincidunt. Phasellus varius gravida.</a:t>
            </a:r>
            <a:endParaRPr sz="800">
              <a:solidFill>
                <a:srgbClr val="042729"/>
              </a:solidFill>
              <a:latin typeface="Lexend Deca Light"/>
              <a:ea typeface="Lexend Deca Light"/>
              <a:cs typeface="Lexend Deca Light"/>
              <a:sym typeface="Lexend Deca Light"/>
            </a:endParaRPr>
          </a:p>
        </p:txBody>
      </p:sp>
      <p:sp>
        <p:nvSpPr>
          <p:cNvPr id="278" name="Google Shape;278;p32"/>
          <p:cNvSpPr txBox="1"/>
          <p:nvPr/>
        </p:nvSpPr>
        <p:spPr>
          <a:xfrm>
            <a:off x="7088176" y="2001713"/>
            <a:ext cx="1630500" cy="201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042729"/>
                </a:solidFill>
                <a:latin typeface="Lexend Deca Light"/>
                <a:ea typeface="Lexend Deca Light"/>
                <a:cs typeface="Lexend Deca Light"/>
                <a:sym typeface="Lexend Deca Light"/>
              </a:rPr>
              <a:t>03</a:t>
            </a:r>
            <a:br>
              <a:rPr lang="en" sz="1800">
                <a:solidFill>
                  <a:srgbClr val="042729"/>
                </a:solidFill>
                <a:latin typeface="Lexend Deca Light"/>
                <a:ea typeface="Lexend Deca Light"/>
                <a:cs typeface="Lexend Deca Light"/>
                <a:sym typeface="Lexend Deca Light"/>
              </a:rPr>
            </a:br>
            <a:endParaRPr sz="1000">
              <a:solidFill>
                <a:srgbClr val="042729"/>
              </a:solidFill>
              <a:latin typeface="Lexend Deca"/>
              <a:ea typeface="Lexend Deca"/>
              <a:cs typeface="Lexend Deca"/>
              <a:sym typeface="Lexend Deca"/>
            </a:endParaRPr>
          </a:p>
          <a:p>
            <a:pPr indent="0" lvl="0" marL="0" rtl="0" algn="l">
              <a:spcBef>
                <a:spcPts val="0"/>
              </a:spcBef>
              <a:spcAft>
                <a:spcPts val="0"/>
              </a:spcAft>
              <a:buNone/>
            </a:pPr>
            <a:r>
              <a:rPr lang="en" sz="1100">
                <a:solidFill>
                  <a:srgbClr val="042729"/>
                </a:solidFill>
                <a:latin typeface="Lexend Deca"/>
                <a:ea typeface="Lexend Deca"/>
                <a:cs typeface="Lexend Deca"/>
                <a:sym typeface="Lexend Deca"/>
              </a:rPr>
              <a:t>Idea</a:t>
            </a:r>
            <a:endParaRPr sz="1100">
              <a:solidFill>
                <a:srgbClr val="042729"/>
              </a:solidFill>
              <a:latin typeface="Lexend Deca"/>
              <a:ea typeface="Lexend Deca"/>
              <a:cs typeface="Lexend Deca"/>
              <a:sym typeface="Lexend Deca"/>
            </a:endParaRPr>
          </a:p>
          <a:p>
            <a:pPr indent="0" lvl="0" marL="0" rtl="0" algn="l">
              <a:spcBef>
                <a:spcPts val="0"/>
              </a:spcBef>
              <a:spcAft>
                <a:spcPts val="0"/>
              </a:spcAft>
              <a:buNone/>
            </a:pPr>
            <a:r>
              <a:t/>
            </a:r>
            <a:endParaRPr sz="900">
              <a:solidFill>
                <a:srgbClr val="042729"/>
              </a:solidFill>
              <a:latin typeface="Lexend Deca"/>
              <a:ea typeface="Lexend Deca"/>
              <a:cs typeface="Lexend Deca"/>
              <a:sym typeface="Lexend Deca"/>
            </a:endParaRPr>
          </a:p>
          <a:p>
            <a:pPr indent="0" lvl="0" marL="0" rtl="0" algn="l">
              <a:lnSpc>
                <a:spcPct val="115000"/>
              </a:lnSpc>
              <a:spcBef>
                <a:spcPts val="0"/>
              </a:spcBef>
              <a:spcAft>
                <a:spcPts val="0"/>
              </a:spcAft>
              <a:buNone/>
            </a:pPr>
            <a:r>
              <a:rPr lang="en" sz="800">
                <a:solidFill>
                  <a:srgbClr val="042729"/>
                </a:solidFill>
                <a:latin typeface="Lexend Deca Light"/>
                <a:ea typeface="Lexend Deca Light"/>
                <a:cs typeface="Lexend Deca Light"/>
                <a:sym typeface="Lexend Deca Light"/>
              </a:rPr>
              <a:t>Lorem ipsum dolor sit amet, consectetur adipiscing elit. Phasellus mollis nulla rutrum, sodales nunc at, elementum erat. Donec dignissim libero vitae ante lacinia tincidunt. Phasellus varius gravida.</a:t>
            </a:r>
            <a:endParaRPr sz="800">
              <a:solidFill>
                <a:srgbClr val="042729"/>
              </a:solidFill>
              <a:latin typeface="Lexend Deca Light"/>
              <a:ea typeface="Lexend Deca Light"/>
              <a:cs typeface="Lexend Deca Light"/>
              <a:sym typeface="Lexend Deca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BE5"/>
        </a:solidFill>
      </p:bgPr>
    </p:bg>
    <p:spTree>
      <p:nvGrpSpPr>
        <p:cNvPr id="282" name="Shape 282"/>
        <p:cNvGrpSpPr/>
        <p:nvPr/>
      </p:nvGrpSpPr>
      <p:grpSpPr>
        <a:xfrm>
          <a:off x="0" y="0"/>
          <a:ext cx="0" cy="0"/>
          <a:chOff x="0" y="0"/>
          <a:chExt cx="0" cy="0"/>
        </a:xfrm>
      </p:grpSpPr>
      <p:sp>
        <p:nvSpPr>
          <p:cNvPr id="283" name="Google Shape;283;p33"/>
          <p:cNvSpPr txBox="1"/>
          <p:nvPr/>
        </p:nvSpPr>
        <p:spPr>
          <a:xfrm>
            <a:off x="33698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Company</a:t>
            </a:r>
            <a:endParaRPr sz="650">
              <a:solidFill>
                <a:srgbClr val="141414"/>
              </a:solidFill>
              <a:latin typeface="Lexend Deca Light"/>
              <a:ea typeface="Lexend Deca Light"/>
              <a:cs typeface="Lexend Deca Light"/>
              <a:sym typeface="Lexend Deca Light"/>
            </a:endParaRPr>
          </a:p>
        </p:txBody>
      </p:sp>
      <p:sp>
        <p:nvSpPr>
          <p:cNvPr id="284" name="Google Shape;284;p33"/>
          <p:cNvSpPr txBox="1"/>
          <p:nvPr/>
        </p:nvSpPr>
        <p:spPr>
          <a:xfrm>
            <a:off x="202485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Slide title</a:t>
            </a:r>
            <a:endParaRPr sz="650">
              <a:solidFill>
                <a:srgbClr val="141414"/>
              </a:solidFill>
              <a:latin typeface="Lexend Deca Light"/>
              <a:ea typeface="Lexend Deca Light"/>
              <a:cs typeface="Lexend Deca Light"/>
              <a:sym typeface="Lexend Deca Light"/>
            </a:endParaRPr>
          </a:p>
        </p:txBody>
      </p:sp>
      <p:sp>
        <p:nvSpPr>
          <p:cNvPr id="285" name="Google Shape;285;p33"/>
          <p:cNvSpPr txBox="1"/>
          <p:nvPr/>
        </p:nvSpPr>
        <p:spPr>
          <a:xfrm>
            <a:off x="328550" y="546300"/>
            <a:ext cx="2774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41414"/>
                </a:solidFill>
                <a:latin typeface="Lexend Deca Light"/>
                <a:ea typeface="Lexend Deca Light"/>
                <a:cs typeface="Lexend Deca Light"/>
                <a:sym typeface="Lexend Deca Light"/>
              </a:rPr>
              <a:t>Content Concepts &amp; Campaigns</a:t>
            </a:r>
            <a:endParaRPr sz="1800">
              <a:solidFill>
                <a:srgbClr val="141414"/>
              </a:solidFill>
              <a:latin typeface="Lexend Deca Light"/>
              <a:ea typeface="Lexend Deca Light"/>
              <a:cs typeface="Lexend Deca Light"/>
              <a:sym typeface="Lexend Deca Light"/>
            </a:endParaRPr>
          </a:p>
        </p:txBody>
      </p:sp>
      <p:sp>
        <p:nvSpPr>
          <p:cNvPr id="286" name="Google Shape;286;p33"/>
          <p:cNvSpPr txBox="1"/>
          <p:nvPr/>
        </p:nvSpPr>
        <p:spPr>
          <a:xfrm>
            <a:off x="328550" y="1285200"/>
            <a:ext cx="2774400" cy="148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41414"/>
                </a:solidFill>
                <a:latin typeface="Lexend Deca Light"/>
                <a:ea typeface="Lexend Deca Light"/>
                <a:cs typeface="Lexend Deca Light"/>
                <a:sym typeface="Lexend Deca Light"/>
              </a:rPr>
              <a:t>Share i</a:t>
            </a:r>
            <a:r>
              <a:rPr lang="en">
                <a:solidFill>
                  <a:srgbClr val="141414"/>
                </a:solidFill>
                <a:latin typeface="Lexend Deca Light"/>
                <a:ea typeface="Lexend Deca Light"/>
                <a:cs typeface="Lexend Deca Light"/>
                <a:sym typeface="Lexend Deca Light"/>
              </a:rPr>
              <a:t>deas for content, series, or overarching social campaigns.</a:t>
            </a:r>
            <a:endParaRPr>
              <a:solidFill>
                <a:srgbClr val="141414"/>
              </a:solidFill>
              <a:latin typeface="Lexend Deca Light"/>
              <a:ea typeface="Lexend Deca Light"/>
              <a:cs typeface="Lexend Deca Light"/>
              <a:sym typeface="Lexend Deca Light"/>
            </a:endParaRPr>
          </a:p>
        </p:txBody>
      </p:sp>
      <p:sp>
        <p:nvSpPr>
          <p:cNvPr id="287" name="Google Shape;287;p33"/>
          <p:cNvSpPr txBox="1"/>
          <p:nvPr/>
        </p:nvSpPr>
        <p:spPr>
          <a:xfrm>
            <a:off x="3712300" y="1965484"/>
            <a:ext cx="16305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Idea title</a:t>
            </a:r>
            <a:endParaRPr sz="1000">
              <a:solidFill>
                <a:srgbClr val="FF4800"/>
              </a:solidFill>
              <a:latin typeface="Lexend Deca"/>
              <a:ea typeface="Lexend Deca"/>
              <a:cs typeface="Lexend Deca"/>
              <a:sym typeface="Lexend Deca"/>
            </a:endParaRPr>
          </a:p>
        </p:txBody>
      </p:sp>
      <p:sp>
        <p:nvSpPr>
          <p:cNvPr id="288" name="Google Shape;288;p33"/>
          <p:cNvSpPr txBox="1"/>
          <p:nvPr/>
        </p:nvSpPr>
        <p:spPr>
          <a:xfrm>
            <a:off x="3712300" y="2285804"/>
            <a:ext cx="1630500" cy="9162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900">
              <a:solidFill>
                <a:srgbClr val="141414"/>
              </a:solidFill>
              <a:latin typeface="Lexend Deca Light"/>
              <a:ea typeface="Lexend Deca Light"/>
              <a:cs typeface="Lexend Deca Light"/>
              <a:sym typeface="Lexend Deca Light"/>
            </a:endParaRPr>
          </a:p>
        </p:txBody>
      </p:sp>
      <p:sp>
        <p:nvSpPr>
          <p:cNvPr id="289" name="Google Shape;289;p33"/>
          <p:cNvSpPr txBox="1"/>
          <p:nvPr/>
        </p:nvSpPr>
        <p:spPr>
          <a:xfrm>
            <a:off x="5399848" y="1965484"/>
            <a:ext cx="16305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Idea title</a:t>
            </a:r>
            <a:endParaRPr sz="1000">
              <a:solidFill>
                <a:srgbClr val="FF4800"/>
              </a:solidFill>
              <a:latin typeface="Lexend Deca"/>
              <a:ea typeface="Lexend Deca"/>
              <a:cs typeface="Lexend Deca"/>
              <a:sym typeface="Lexend Deca"/>
            </a:endParaRPr>
          </a:p>
        </p:txBody>
      </p:sp>
      <p:sp>
        <p:nvSpPr>
          <p:cNvPr id="290" name="Google Shape;290;p33"/>
          <p:cNvSpPr txBox="1"/>
          <p:nvPr/>
        </p:nvSpPr>
        <p:spPr>
          <a:xfrm>
            <a:off x="5399848" y="2285804"/>
            <a:ext cx="1630500" cy="9162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900">
              <a:solidFill>
                <a:srgbClr val="141414"/>
              </a:solidFill>
              <a:latin typeface="Lexend Deca Light"/>
              <a:ea typeface="Lexend Deca Light"/>
              <a:cs typeface="Lexend Deca Light"/>
              <a:sym typeface="Lexend Deca Light"/>
            </a:endParaRPr>
          </a:p>
        </p:txBody>
      </p:sp>
      <p:sp>
        <p:nvSpPr>
          <p:cNvPr id="291" name="Google Shape;291;p33"/>
          <p:cNvSpPr txBox="1"/>
          <p:nvPr/>
        </p:nvSpPr>
        <p:spPr>
          <a:xfrm>
            <a:off x="7087399" y="1965484"/>
            <a:ext cx="16305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Idea title</a:t>
            </a:r>
            <a:endParaRPr sz="1000">
              <a:solidFill>
                <a:srgbClr val="FF4800"/>
              </a:solidFill>
              <a:latin typeface="Lexend Deca"/>
              <a:ea typeface="Lexend Deca"/>
              <a:cs typeface="Lexend Deca"/>
              <a:sym typeface="Lexend Deca"/>
            </a:endParaRPr>
          </a:p>
        </p:txBody>
      </p:sp>
      <p:sp>
        <p:nvSpPr>
          <p:cNvPr id="292" name="Google Shape;292;p33"/>
          <p:cNvSpPr txBox="1"/>
          <p:nvPr/>
        </p:nvSpPr>
        <p:spPr>
          <a:xfrm>
            <a:off x="7087399" y="2285804"/>
            <a:ext cx="1630500" cy="9162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900">
              <a:solidFill>
                <a:srgbClr val="141414"/>
              </a:solidFill>
              <a:latin typeface="Lexend Deca Light"/>
              <a:ea typeface="Lexend Deca Light"/>
              <a:cs typeface="Lexend Deca Light"/>
              <a:sym typeface="Lexend Deca Light"/>
            </a:endParaRPr>
          </a:p>
        </p:txBody>
      </p:sp>
      <p:sp>
        <p:nvSpPr>
          <p:cNvPr id="293" name="Google Shape;293;p33"/>
          <p:cNvSpPr txBox="1"/>
          <p:nvPr/>
        </p:nvSpPr>
        <p:spPr>
          <a:xfrm>
            <a:off x="3712300" y="562951"/>
            <a:ext cx="16305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Idea title</a:t>
            </a:r>
            <a:endParaRPr sz="1000">
              <a:solidFill>
                <a:srgbClr val="FF4800"/>
              </a:solidFill>
              <a:latin typeface="Lexend Deca"/>
              <a:ea typeface="Lexend Deca"/>
              <a:cs typeface="Lexend Deca"/>
              <a:sym typeface="Lexend Deca"/>
            </a:endParaRPr>
          </a:p>
        </p:txBody>
      </p:sp>
      <p:sp>
        <p:nvSpPr>
          <p:cNvPr id="294" name="Google Shape;294;p33"/>
          <p:cNvSpPr txBox="1"/>
          <p:nvPr/>
        </p:nvSpPr>
        <p:spPr>
          <a:xfrm>
            <a:off x="3712300" y="883278"/>
            <a:ext cx="1630500" cy="9162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p:txBody>
      </p:sp>
      <p:sp>
        <p:nvSpPr>
          <p:cNvPr id="295" name="Google Shape;295;p33"/>
          <p:cNvSpPr txBox="1"/>
          <p:nvPr/>
        </p:nvSpPr>
        <p:spPr>
          <a:xfrm>
            <a:off x="5399848" y="562951"/>
            <a:ext cx="16305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Idea title</a:t>
            </a:r>
            <a:endParaRPr sz="1000">
              <a:solidFill>
                <a:srgbClr val="FF4800"/>
              </a:solidFill>
              <a:latin typeface="Lexend Deca"/>
              <a:ea typeface="Lexend Deca"/>
              <a:cs typeface="Lexend Deca"/>
              <a:sym typeface="Lexend Deca"/>
            </a:endParaRPr>
          </a:p>
        </p:txBody>
      </p:sp>
      <p:sp>
        <p:nvSpPr>
          <p:cNvPr id="296" name="Google Shape;296;p33"/>
          <p:cNvSpPr txBox="1"/>
          <p:nvPr/>
        </p:nvSpPr>
        <p:spPr>
          <a:xfrm>
            <a:off x="5399848" y="883278"/>
            <a:ext cx="1630500" cy="9162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900">
              <a:solidFill>
                <a:srgbClr val="141414"/>
              </a:solidFill>
              <a:latin typeface="Lexend Deca Light"/>
              <a:ea typeface="Lexend Deca Light"/>
              <a:cs typeface="Lexend Deca Light"/>
              <a:sym typeface="Lexend Deca Light"/>
            </a:endParaRPr>
          </a:p>
        </p:txBody>
      </p:sp>
      <p:sp>
        <p:nvSpPr>
          <p:cNvPr id="297" name="Google Shape;297;p33"/>
          <p:cNvSpPr txBox="1"/>
          <p:nvPr/>
        </p:nvSpPr>
        <p:spPr>
          <a:xfrm>
            <a:off x="7087399" y="562951"/>
            <a:ext cx="16305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Idea title</a:t>
            </a:r>
            <a:endParaRPr sz="1000">
              <a:solidFill>
                <a:srgbClr val="FF4800"/>
              </a:solidFill>
              <a:latin typeface="Lexend Deca"/>
              <a:ea typeface="Lexend Deca"/>
              <a:cs typeface="Lexend Deca"/>
              <a:sym typeface="Lexend Deca"/>
            </a:endParaRPr>
          </a:p>
        </p:txBody>
      </p:sp>
      <p:sp>
        <p:nvSpPr>
          <p:cNvPr id="298" name="Google Shape;298;p33"/>
          <p:cNvSpPr txBox="1"/>
          <p:nvPr/>
        </p:nvSpPr>
        <p:spPr>
          <a:xfrm>
            <a:off x="7087399" y="883278"/>
            <a:ext cx="1630500" cy="9162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900">
              <a:solidFill>
                <a:srgbClr val="141414"/>
              </a:solidFill>
              <a:latin typeface="Lexend Deca Light"/>
              <a:ea typeface="Lexend Deca Light"/>
              <a:cs typeface="Lexend Deca Light"/>
              <a:sym typeface="Lexend Deca Light"/>
            </a:endParaRPr>
          </a:p>
        </p:txBody>
      </p:sp>
      <p:sp>
        <p:nvSpPr>
          <p:cNvPr id="299" name="Google Shape;299;p33"/>
          <p:cNvSpPr txBox="1"/>
          <p:nvPr/>
        </p:nvSpPr>
        <p:spPr>
          <a:xfrm>
            <a:off x="3712300" y="3368002"/>
            <a:ext cx="16305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Idea title</a:t>
            </a:r>
            <a:endParaRPr sz="1000">
              <a:solidFill>
                <a:srgbClr val="FF4800"/>
              </a:solidFill>
              <a:latin typeface="Lexend Deca"/>
              <a:ea typeface="Lexend Deca"/>
              <a:cs typeface="Lexend Deca"/>
              <a:sym typeface="Lexend Deca"/>
            </a:endParaRPr>
          </a:p>
        </p:txBody>
      </p:sp>
      <p:sp>
        <p:nvSpPr>
          <p:cNvPr id="300" name="Google Shape;300;p33"/>
          <p:cNvSpPr txBox="1"/>
          <p:nvPr/>
        </p:nvSpPr>
        <p:spPr>
          <a:xfrm>
            <a:off x="3712300" y="3688332"/>
            <a:ext cx="1630500" cy="8403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900">
              <a:solidFill>
                <a:srgbClr val="141414"/>
              </a:solidFill>
              <a:latin typeface="Lexend Deca Light"/>
              <a:ea typeface="Lexend Deca Light"/>
              <a:cs typeface="Lexend Deca Light"/>
              <a:sym typeface="Lexend Deca Light"/>
            </a:endParaRPr>
          </a:p>
        </p:txBody>
      </p:sp>
      <p:sp>
        <p:nvSpPr>
          <p:cNvPr id="301" name="Google Shape;301;p33"/>
          <p:cNvSpPr txBox="1"/>
          <p:nvPr/>
        </p:nvSpPr>
        <p:spPr>
          <a:xfrm>
            <a:off x="5399848" y="3368002"/>
            <a:ext cx="16305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Idea title</a:t>
            </a:r>
            <a:endParaRPr sz="1000">
              <a:solidFill>
                <a:srgbClr val="FF4800"/>
              </a:solidFill>
              <a:latin typeface="Lexend Deca"/>
              <a:ea typeface="Lexend Deca"/>
              <a:cs typeface="Lexend Deca"/>
              <a:sym typeface="Lexend Deca"/>
            </a:endParaRPr>
          </a:p>
        </p:txBody>
      </p:sp>
      <p:sp>
        <p:nvSpPr>
          <p:cNvPr id="302" name="Google Shape;302;p33"/>
          <p:cNvSpPr txBox="1"/>
          <p:nvPr/>
        </p:nvSpPr>
        <p:spPr>
          <a:xfrm>
            <a:off x="5399848" y="3688332"/>
            <a:ext cx="1630500" cy="8403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900">
              <a:solidFill>
                <a:srgbClr val="141414"/>
              </a:solidFill>
              <a:latin typeface="Lexend Deca Light"/>
              <a:ea typeface="Lexend Deca Light"/>
              <a:cs typeface="Lexend Deca Light"/>
              <a:sym typeface="Lexend Deca Light"/>
            </a:endParaRPr>
          </a:p>
        </p:txBody>
      </p:sp>
      <p:sp>
        <p:nvSpPr>
          <p:cNvPr id="303" name="Google Shape;303;p33"/>
          <p:cNvSpPr txBox="1"/>
          <p:nvPr/>
        </p:nvSpPr>
        <p:spPr>
          <a:xfrm>
            <a:off x="7087399" y="3368002"/>
            <a:ext cx="16305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Idea title</a:t>
            </a:r>
            <a:endParaRPr sz="1000">
              <a:solidFill>
                <a:srgbClr val="FF4800"/>
              </a:solidFill>
              <a:latin typeface="Lexend Deca"/>
              <a:ea typeface="Lexend Deca"/>
              <a:cs typeface="Lexend Deca"/>
              <a:sym typeface="Lexend Deca"/>
            </a:endParaRPr>
          </a:p>
        </p:txBody>
      </p:sp>
      <p:sp>
        <p:nvSpPr>
          <p:cNvPr id="304" name="Google Shape;304;p33"/>
          <p:cNvSpPr txBox="1"/>
          <p:nvPr/>
        </p:nvSpPr>
        <p:spPr>
          <a:xfrm>
            <a:off x="7087399" y="3688332"/>
            <a:ext cx="1630500" cy="8403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Idea Can Go Here</a:t>
            </a:r>
            <a:endParaRPr sz="900">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900">
              <a:solidFill>
                <a:srgbClr val="141414"/>
              </a:solidFill>
              <a:latin typeface="Lexend Deca Light"/>
              <a:ea typeface="Lexend Deca Light"/>
              <a:cs typeface="Lexend Deca Light"/>
              <a:sym typeface="Lexend Deca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2729"/>
        </a:solidFill>
      </p:bgPr>
    </p:bg>
    <p:spTree>
      <p:nvGrpSpPr>
        <p:cNvPr id="308" name="Shape 308"/>
        <p:cNvGrpSpPr/>
        <p:nvPr/>
      </p:nvGrpSpPr>
      <p:grpSpPr>
        <a:xfrm>
          <a:off x="0" y="0"/>
          <a:ext cx="0" cy="0"/>
          <a:chOff x="0" y="0"/>
          <a:chExt cx="0" cy="0"/>
        </a:xfrm>
      </p:grpSpPr>
      <p:sp>
        <p:nvSpPr>
          <p:cNvPr id="309" name="Google Shape;309;p34"/>
          <p:cNvSpPr txBox="1"/>
          <p:nvPr/>
        </p:nvSpPr>
        <p:spPr>
          <a:xfrm>
            <a:off x="320450" y="614950"/>
            <a:ext cx="8451600" cy="6600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None/>
            </a:pPr>
            <a:r>
              <a:rPr lang="en" sz="3600">
                <a:solidFill>
                  <a:srgbClr val="E3EBE5"/>
                </a:solidFill>
                <a:latin typeface="Lexend Deca Light"/>
                <a:ea typeface="Lexend Deca Light"/>
                <a:cs typeface="Lexend Deca Light"/>
                <a:sym typeface="Lexend Deca Light"/>
              </a:rPr>
              <a:t>Measurement and KPI framework</a:t>
            </a:r>
            <a:r>
              <a:rPr lang="en" sz="3600">
                <a:solidFill>
                  <a:srgbClr val="FF4800"/>
                </a:solidFill>
                <a:latin typeface="Lexend Deca Light"/>
                <a:ea typeface="Lexend Deca Light"/>
                <a:cs typeface="Lexend Deca Light"/>
                <a:sym typeface="Lexend Deca Light"/>
              </a:rPr>
              <a:t>.</a:t>
            </a:r>
            <a:endParaRPr sz="3600">
              <a:solidFill>
                <a:srgbClr val="F8F5EE"/>
              </a:solidFill>
              <a:latin typeface="Lexend Deca Light"/>
              <a:ea typeface="Lexend Deca Light"/>
              <a:cs typeface="Lexend Deca Light"/>
              <a:sym typeface="Lexend Deca Light"/>
            </a:endParaRPr>
          </a:p>
        </p:txBody>
      </p:sp>
      <p:sp>
        <p:nvSpPr>
          <p:cNvPr id="310" name="Google Shape;310;p34"/>
          <p:cNvSpPr txBox="1"/>
          <p:nvPr/>
        </p:nvSpPr>
        <p:spPr>
          <a:xfrm>
            <a:off x="328550" y="1274958"/>
            <a:ext cx="50124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E3EBE5"/>
                </a:solidFill>
                <a:latin typeface="Lexend Deca Light"/>
                <a:ea typeface="Lexend Deca Light"/>
                <a:cs typeface="Lexend Deca Light"/>
                <a:sym typeface="Lexend Deca Light"/>
              </a:rPr>
              <a:t>Slides 15 to 16 of your presentation.</a:t>
            </a:r>
            <a:endParaRPr sz="1700">
              <a:solidFill>
                <a:srgbClr val="E3EBE5"/>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1700">
              <a:solidFill>
                <a:srgbClr val="E3EBE5"/>
              </a:solidFill>
              <a:latin typeface="Lexend Deca Light"/>
              <a:ea typeface="Lexend Deca Light"/>
              <a:cs typeface="Lexend Deca Light"/>
              <a:sym typeface="Lexend Deca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BE5"/>
        </a:solidFill>
      </p:bgPr>
    </p:bg>
    <p:spTree>
      <p:nvGrpSpPr>
        <p:cNvPr id="314" name="Shape 314"/>
        <p:cNvGrpSpPr/>
        <p:nvPr/>
      </p:nvGrpSpPr>
      <p:grpSpPr>
        <a:xfrm>
          <a:off x="0" y="0"/>
          <a:ext cx="0" cy="0"/>
          <a:chOff x="0" y="0"/>
          <a:chExt cx="0" cy="0"/>
        </a:xfrm>
      </p:grpSpPr>
      <p:sp>
        <p:nvSpPr>
          <p:cNvPr id="315" name="Google Shape;315;p35"/>
          <p:cNvSpPr txBox="1"/>
          <p:nvPr/>
        </p:nvSpPr>
        <p:spPr>
          <a:xfrm>
            <a:off x="328550" y="546300"/>
            <a:ext cx="1630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41414"/>
                </a:solidFill>
                <a:latin typeface="Lexend Deca Light"/>
                <a:ea typeface="Lexend Deca Light"/>
                <a:cs typeface="Lexend Deca Light"/>
                <a:sym typeface="Lexend Deca Light"/>
              </a:rPr>
              <a:t>KPI Breakdown</a:t>
            </a:r>
            <a:endParaRPr sz="1800">
              <a:solidFill>
                <a:srgbClr val="141414"/>
              </a:solidFill>
              <a:latin typeface="Lexend Deca Light"/>
              <a:ea typeface="Lexend Deca Light"/>
              <a:cs typeface="Lexend Deca Light"/>
              <a:sym typeface="Lexend Deca Light"/>
            </a:endParaRPr>
          </a:p>
        </p:txBody>
      </p:sp>
      <p:sp>
        <p:nvSpPr>
          <p:cNvPr id="316" name="Google Shape;316;p35"/>
          <p:cNvSpPr txBox="1"/>
          <p:nvPr/>
        </p:nvSpPr>
        <p:spPr>
          <a:xfrm>
            <a:off x="33698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Company</a:t>
            </a:r>
            <a:endParaRPr sz="650">
              <a:solidFill>
                <a:srgbClr val="141414"/>
              </a:solidFill>
              <a:latin typeface="Lexend Deca Light"/>
              <a:ea typeface="Lexend Deca Light"/>
              <a:cs typeface="Lexend Deca Light"/>
              <a:sym typeface="Lexend Deca Light"/>
            </a:endParaRPr>
          </a:p>
        </p:txBody>
      </p:sp>
      <p:sp>
        <p:nvSpPr>
          <p:cNvPr id="317" name="Google Shape;317;p35"/>
          <p:cNvSpPr txBox="1"/>
          <p:nvPr/>
        </p:nvSpPr>
        <p:spPr>
          <a:xfrm>
            <a:off x="202485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Section title</a:t>
            </a:r>
            <a:endParaRPr sz="650">
              <a:solidFill>
                <a:srgbClr val="141414"/>
              </a:solidFill>
              <a:latin typeface="Lexend Deca Light"/>
              <a:ea typeface="Lexend Deca Light"/>
              <a:cs typeface="Lexend Deca Light"/>
              <a:sym typeface="Lexend Deca Light"/>
            </a:endParaRPr>
          </a:p>
        </p:txBody>
      </p:sp>
      <p:sp>
        <p:nvSpPr>
          <p:cNvPr id="318" name="Google Shape;318;p35"/>
          <p:cNvSpPr txBox="1"/>
          <p:nvPr/>
        </p:nvSpPr>
        <p:spPr>
          <a:xfrm>
            <a:off x="3712311" y="562954"/>
            <a:ext cx="163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Metric</a:t>
            </a:r>
            <a:endParaRPr sz="1000">
              <a:solidFill>
                <a:srgbClr val="FF4800"/>
              </a:solidFill>
              <a:latin typeface="Lexend Deca"/>
              <a:ea typeface="Lexend Deca"/>
              <a:cs typeface="Lexend Deca"/>
              <a:sym typeface="Lexend Deca"/>
            </a:endParaRPr>
          </a:p>
        </p:txBody>
      </p:sp>
      <p:sp>
        <p:nvSpPr>
          <p:cNvPr id="319" name="Google Shape;319;p35"/>
          <p:cNvSpPr txBox="1"/>
          <p:nvPr/>
        </p:nvSpPr>
        <p:spPr>
          <a:xfrm>
            <a:off x="3712311" y="883270"/>
            <a:ext cx="1630500" cy="159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Phasellus mollis nulla rutrum, sodale nunc at, elementum erat. 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p:txBody>
      </p:sp>
      <p:sp>
        <p:nvSpPr>
          <p:cNvPr id="320" name="Google Shape;320;p35"/>
          <p:cNvSpPr txBox="1"/>
          <p:nvPr/>
        </p:nvSpPr>
        <p:spPr>
          <a:xfrm>
            <a:off x="5399858" y="562954"/>
            <a:ext cx="163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Metric</a:t>
            </a:r>
            <a:endParaRPr sz="1000">
              <a:solidFill>
                <a:srgbClr val="FF4800"/>
              </a:solidFill>
              <a:latin typeface="Lexend Deca"/>
              <a:ea typeface="Lexend Deca"/>
              <a:cs typeface="Lexend Deca"/>
              <a:sym typeface="Lexend Deca"/>
            </a:endParaRPr>
          </a:p>
        </p:txBody>
      </p:sp>
      <p:sp>
        <p:nvSpPr>
          <p:cNvPr id="321" name="Google Shape;321;p35"/>
          <p:cNvSpPr txBox="1"/>
          <p:nvPr/>
        </p:nvSpPr>
        <p:spPr>
          <a:xfrm>
            <a:off x="5399858" y="883270"/>
            <a:ext cx="1630500" cy="175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Phasellus mollis nulla rutrum, sodale nunc at, elementum erat. 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900">
              <a:solidFill>
                <a:srgbClr val="141414"/>
              </a:solidFill>
              <a:latin typeface="Lexend Deca Light"/>
              <a:ea typeface="Lexend Deca Light"/>
              <a:cs typeface="Lexend Deca Light"/>
              <a:sym typeface="Lexend Deca Light"/>
            </a:endParaRPr>
          </a:p>
        </p:txBody>
      </p:sp>
      <p:sp>
        <p:nvSpPr>
          <p:cNvPr id="322" name="Google Shape;322;p35"/>
          <p:cNvSpPr txBox="1"/>
          <p:nvPr/>
        </p:nvSpPr>
        <p:spPr>
          <a:xfrm>
            <a:off x="7087408" y="562954"/>
            <a:ext cx="163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Metric</a:t>
            </a:r>
            <a:endParaRPr sz="1000">
              <a:solidFill>
                <a:srgbClr val="FF4800"/>
              </a:solidFill>
              <a:latin typeface="Lexend Deca"/>
              <a:ea typeface="Lexend Deca"/>
              <a:cs typeface="Lexend Deca"/>
              <a:sym typeface="Lexend Deca"/>
            </a:endParaRPr>
          </a:p>
        </p:txBody>
      </p:sp>
      <p:sp>
        <p:nvSpPr>
          <p:cNvPr id="323" name="Google Shape;323;p35"/>
          <p:cNvSpPr txBox="1"/>
          <p:nvPr/>
        </p:nvSpPr>
        <p:spPr>
          <a:xfrm>
            <a:off x="7087408" y="883270"/>
            <a:ext cx="1630500" cy="159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Phasellus mollis nulla rutrum, sodale nunc at, elementum erat. 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p:txBody>
      </p:sp>
      <p:sp>
        <p:nvSpPr>
          <p:cNvPr id="324" name="Google Shape;324;p35"/>
          <p:cNvSpPr txBox="1"/>
          <p:nvPr/>
        </p:nvSpPr>
        <p:spPr>
          <a:xfrm>
            <a:off x="2012960" y="562954"/>
            <a:ext cx="163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Metric</a:t>
            </a:r>
            <a:endParaRPr sz="1000">
              <a:solidFill>
                <a:srgbClr val="FF4800"/>
              </a:solidFill>
              <a:latin typeface="Lexend Deca"/>
              <a:ea typeface="Lexend Deca"/>
              <a:cs typeface="Lexend Deca"/>
              <a:sym typeface="Lexend Deca"/>
            </a:endParaRPr>
          </a:p>
        </p:txBody>
      </p:sp>
      <p:sp>
        <p:nvSpPr>
          <p:cNvPr id="325" name="Google Shape;325;p35"/>
          <p:cNvSpPr txBox="1"/>
          <p:nvPr/>
        </p:nvSpPr>
        <p:spPr>
          <a:xfrm>
            <a:off x="2012960" y="883270"/>
            <a:ext cx="1630500" cy="159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Phasellus mollis nulla rutrum, sodale nunc at, elementum erat. 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p:txBody>
      </p:sp>
      <p:sp>
        <p:nvSpPr>
          <p:cNvPr id="326" name="Google Shape;326;p35"/>
          <p:cNvSpPr txBox="1"/>
          <p:nvPr/>
        </p:nvSpPr>
        <p:spPr>
          <a:xfrm>
            <a:off x="337000" y="1285200"/>
            <a:ext cx="1270800" cy="21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141414"/>
                </a:solidFill>
                <a:latin typeface="Lexend Deca Light"/>
                <a:ea typeface="Lexend Deca Light"/>
                <a:cs typeface="Lexend Deca Light"/>
                <a:sym typeface="Lexend Deca Light"/>
              </a:rPr>
              <a:t>Give a breakdown of metrics, what they mean, and how they’re connected to business goals.</a:t>
            </a:r>
            <a:endParaRPr>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Clr>
                <a:schemeClr val="dk1"/>
              </a:buClr>
              <a:buSzPts val="1100"/>
              <a:buFont typeface="Arial"/>
              <a:buNone/>
            </a:pPr>
            <a:r>
              <a:t/>
            </a:r>
            <a:endParaRPr>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a:solidFill>
                <a:srgbClr val="141414"/>
              </a:solidFill>
              <a:latin typeface="Lexend Deca Light"/>
              <a:ea typeface="Lexend Deca Light"/>
              <a:cs typeface="Lexend Deca Light"/>
              <a:sym typeface="Lexend Deca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BE5"/>
        </a:solidFill>
      </p:bgPr>
    </p:bg>
    <p:spTree>
      <p:nvGrpSpPr>
        <p:cNvPr id="330" name="Shape 330"/>
        <p:cNvGrpSpPr/>
        <p:nvPr/>
      </p:nvGrpSpPr>
      <p:grpSpPr>
        <a:xfrm>
          <a:off x="0" y="0"/>
          <a:ext cx="0" cy="0"/>
          <a:chOff x="0" y="0"/>
          <a:chExt cx="0" cy="0"/>
        </a:xfrm>
      </p:grpSpPr>
      <p:sp>
        <p:nvSpPr>
          <p:cNvPr id="331" name="Google Shape;331;p36"/>
          <p:cNvSpPr txBox="1"/>
          <p:nvPr/>
        </p:nvSpPr>
        <p:spPr>
          <a:xfrm>
            <a:off x="337000" y="183825"/>
            <a:ext cx="16290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Company</a:t>
            </a:r>
            <a:endParaRPr sz="650">
              <a:solidFill>
                <a:srgbClr val="141414"/>
              </a:solidFill>
              <a:latin typeface="Lexend Deca Light"/>
              <a:ea typeface="Lexend Deca Light"/>
              <a:cs typeface="Lexend Deca Light"/>
              <a:sym typeface="Lexend Deca Light"/>
            </a:endParaRPr>
          </a:p>
        </p:txBody>
      </p:sp>
      <p:sp>
        <p:nvSpPr>
          <p:cNvPr id="332" name="Google Shape;332;p36"/>
          <p:cNvSpPr txBox="1"/>
          <p:nvPr/>
        </p:nvSpPr>
        <p:spPr>
          <a:xfrm>
            <a:off x="2024850" y="183825"/>
            <a:ext cx="16290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Section title</a:t>
            </a:r>
            <a:endParaRPr sz="650">
              <a:solidFill>
                <a:srgbClr val="141414"/>
              </a:solidFill>
              <a:latin typeface="Lexend Deca Light"/>
              <a:ea typeface="Lexend Deca Light"/>
              <a:cs typeface="Lexend Deca Light"/>
              <a:sym typeface="Lexend Deca Light"/>
            </a:endParaRPr>
          </a:p>
        </p:txBody>
      </p:sp>
      <p:sp>
        <p:nvSpPr>
          <p:cNvPr id="333" name="Google Shape;333;p36"/>
          <p:cNvSpPr txBox="1"/>
          <p:nvPr/>
        </p:nvSpPr>
        <p:spPr>
          <a:xfrm>
            <a:off x="328550" y="571826"/>
            <a:ext cx="3329100" cy="343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1800">
                <a:solidFill>
                  <a:srgbClr val="141414"/>
                </a:solidFill>
                <a:latin typeface="Lexend Deca Light"/>
                <a:ea typeface="Lexend Deca Light"/>
                <a:cs typeface="Lexend Deca Light"/>
                <a:sym typeface="Lexend Deca Light"/>
              </a:rPr>
              <a:t>Measurement Plan</a:t>
            </a:r>
            <a:endParaRPr sz="1800">
              <a:solidFill>
                <a:srgbClr val="141414"/>
              </a:solidFill>
              <a:latin typeface="Lexend Deca Light"/>
              <a:ea typeface="Lexend Deca Light"/>
              <a:cs typeface="Lexend Deca Light"/>
              <a:sym typeface="Lexend Deca Light"/>
            </a:endParaRPr>
          </a:p>
        </p:txBody>
      </p:sp>
      <p:sp>
        <p:nvSpPr>
          <p:cNvPr id="334" name="Google Shape;334;p36"/>
          <p:cNvSpPr txBox="1"/>
          <p:nvPr/>
        </p:nvSpPr>
        <p:spPr>
          <a:xfrm>
            <a:off x="328550" y="915325"/>
            <a:ext cx="3329100" cy="7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41414"/>
                </a:solidFill>
                <a:latin typeface="Lexend Deca Light"/>
                <a:ea typeface="Lexend Deca Light"/>
                <a:cs typeface="Lexend Deca Light"/>
                <a:sym typeface="Lexend Deca Light"/>
              </a:rPr>
              <a:t>Provide information on tools, dashboards, cadence, and reporting structure.</a:t>
            </a:r>
            <a:endParaRPr>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Clr>
                <a:schemeClr val="dk1"/>
              </a:buClr>
              <a:buSzPts val="1100"/>
              <a:buFont typeface="Arial"/>
              <a:buNone/>
            </a:pPr>
            <a:r>
              <a:t/>
            </a:r>
            <a:endParaRPr>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a:solidFill>
                <a:srgbClr val="141414"/>
              </a:solidFill>
              <a:latin typeface="Lexend Deca Light"/>
              <a:ea typeface="Lexend Deca Light"/>
              <a:cs typeface="Lexend Deca Light"/>
              <a:sym typeface="Lexend Deca Light"/>
            </a:endParaRPr>
          </a:p>
        </p:txBody>
      </p:sp>
      <p:sp>
        <p:nvSpPr>
          <p:cNvPr id="335" name="Google Shape;335;p36"/>
          <p:cNvSpPr txBox="1"/>
          <p:nvPr/>
        </p:nvSpPr>
        <p:spPr>
          <a:xfrm>
            <a:off x="3635550" y="3640813"/>
            <a:ext cx="4867500" cy="89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042729"/>
                </a:solidFill>
                <a:latin typeface="Lexend Deca"/>
                <a:ea typeface="Lexend Deca"/>
                <a:cs typeface="Lexend Deca"/>
                <a:sym typeface="Lexend Deca"/>
              </a:rPr>
              <a:t>Dashboard Breakdown</a:t>
            </a:r>
            <a:endParaRPr sz="1100">
              <a:solidFill>
                <a:srgbClr val="042729"/>
              </a:solidFill>
              <a:latin typeface="Lexend Deca"/>
              <a:ea typeface="Lexend Deca"/>
              <a:cs typeface="Lexend Deca"/>
              <a:sym typeface="Lexend Deca"/>
            </a:endParaRPr>
          </a:p>
          <a:p>
            <a:pPr indent="0" lvl="0" marL="0" rtl="0" algn="l">
              <a:spcBef>
                <a:spcPts val="0"/>
              </a:spcBef>
              <a:spcAft>
                <a:spcPts val="0"/>
              </a:spcAft>
              <a:buNone/>
            </a:pPr>
            <a:r>
              <a:t/>
            </a:r>
            <a:endParaRPr sz="900">
              <a:solidFill>
                <a:srgbClr val="042729"/>
              </a:solidFill>
              <a:latin typeface="Lexend Deca"/>
              <a:ea typeface="Lexend Deca"/>
              <a:cs typeface="Lexend Deca"/>
              <a:sym typeface="Lexend Deca"/>
            </a:endParaRPr>
          </a:p>
          <a:p>
            <a:pPr indent="0" lvl="0" marL="0" rtl="0" algn="l">
              <a:lnSpc>
                <a:spcPct val="115000"/>
              </a:lnSpc>
              <a:spcBef>
                <a:spcPts val="0"/>
              </a:spcBef>
              <a:spcAft>
                <a:spcPts val="0"/>
              </a:spcAft>
              <a:buNone/>
            </a:pPr>
            <a:r>
              <a:rPr lang="en" sz="800">
                <a:solidFill>
                  <a:srgbClr val="042729"/>
                </a:solidFill>
                <a:latin typeface="Lexend Deca Light"/>
                <a:ea typeface="Lexend Deca Light"/>
                <a:cs typeface="Lexend Deca Light"/>
                <a:sym typeface="Lexend Deca Light"/>
              </a:rPr>
              <a:t>Lorem ipsum dolor sit amet, consectetur adipiscing elit. Phasellus mollis nulla rutrum, sodales nunc at, elementum erat. Donec dignissim libero vitae ante lacinia tincidunt. Phasellus varius gravida.</a:t>
            </a:r>
            <a:endParaRPr sz="800">
              <a:solidFill>
                <a:srgbClr val="042729"/>
              </a:solidFill>
              <a:latin typeface="Lexend Deca Light"/>
              <a:ea typeface="Lexend Deca Light"/>
              <a:cs typeface="Lexend Deca Light"/>
              <a:sym typeface="Lexend Deca Light"/>
            </a:endParaRPr>
          </a:p>
        </p:txBody>
      </p:sp>
      <p:pic>
        <p:nvPicPr>
          <p:cNvPr id="336" name="Google Shape;336;p36" title="Copy of Copy of Copy of In-Post Blog Graphics_2025.png"/>
          <p:cNvPicPr preferRelativeResize="0"/>
          <p:nvPr/>
        </p:nvPicPr>
        <p:blipFill rotWithShape="1">
          <a:blip r:embed="rId3">
            <a:alphaModFix/>
          </a:blip>
          <a:srcRect b="9076" l="6218" r="11198" t="12133"/>
          <a:stretch/>
        </p:blipFill>
        <p:spPr>
          <a:xfrm>
            <a:off x="3561825" y="603886"/>
            <a:ext cx="5293275" cy="29054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2729"/>
        </a:solidFill>
      </p:bgPr>
    </p:bg>
    <p:spTree>
      <p:nvGrpSpPr>
        <p:cNvPr id="340" name="Shape 340"/>
        <p:cNvGrpSpPr/>
        <p:nvPr/>
      </p:nvGrpSpPr>
      <p:grpSpPr>
        <a:xfrm>
          <a:off x="0" y="0"/>
          <a:ext cx="0" cy="0"/>
          <a:chOff x="0" y="0"/>
          <a:chExt cx="0" cy="0"/>
        </a:xfrm>
      </p:grpSpPr>
      <p:sp>
        <p:nvSpPr>
          <p:cNvPr id="341" name="Google Shape;341;p37"/>
          <p:cNvSpPr txBox="1"/>
          <p:nvPr/>
        </p:nvSpPr>
        <p:spPr>
          <a:xfrm>
            <a:off x="320450" y="614950"/>
            <a:ext cx="8451600" cy="6600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None/>
            </a:pPr>
            <a:r>
              <a:rPr lang="en" sz="3600">
                <a:solidFill>
                  <a:srgbClr val="E3EBE5"/>
                </a:solidFill>
                <a:latin typeface="Lexend Deca Light"/>
                <a:ea typeface="Lexend Deca Light"/>
                <a:cs typeface="Lexend Deca Light"/>
                <a:sym typeface="Lexend Deca Light"/>
              </a:rPr>
              <a:t>Resourcing, workflow, and timeline</a:t>
            </a:r>
            <a:r>
              <a:rPr lang="en" sz="3600">
                <a:solidFill>
                  <a:srgbClr val="FF4800"/>
                </a:solidFill>
                <a:latin typeface="Lexend Deca Light"/>
                <a:ea typeface="Lexend Deca Light"/>
                <a:cs typeface="Lexend Deca Light"/>
                <a:sym typeface="Lexend Deca Light"/>
              </a:rPr>
              <a:t>.</a:t>
            </a:r>
            <a:endParaRPr sz="3600">
              <a:solidFill>
                <a:srgbClr val="F8F5EE"/>
              </a:solidFill>
              <a:latin typeface="Lexend Deca Light"/>
              <a:ea typeface="Lexend Deca Light"/>
              <a:cs typeface="Lexend Deca Light"/>
              <a:sym typeface="Lexend Deca Light"/>
            </a:endParaRPr>
          </a:p>
        </p:txBody>
      </p:sp>
      <p:sp>
        <p:nvSpPr>
          <p:cNvPr id="342" name="Google Shape;342;p37"/>
          <p:cNvSpPr txBox="1"/>
          <p:nvPr/>
        </p:nvSpPr>
        <p:spPr>
          <a:xfrm>
            <a:off x="328550" y="1274958"/>
            <a:ext cx="50124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E3EBE5"/>
                </a:solidFill>
                <a:latin typeface="Lexend Deca Light"/>
                <a:ea typeface="Lexend Deca Light"/>
                <a:cs typeface="Lexend Deca Light"/>
                <a:sym typeface="Lexend Deca Light"/>
              </a:rPr>
              <a:t>Slides 17 to 18 of your presentation.</a:t>
            </a:r>
            <a:endParaRPr sz="1700">
              <a:solidFill>
                <a:srgbClr val="E3EBE5"/>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1700">
              <a:solidFill>
                <a:srgbClr val="E3EBE5"/>
              </a:solidFill>
              <a:latin typeface="Lexend Deca Light"/>
              <a:ea typeface="Lexend Deca Light"/>
              <a:cs typeface="Lexend Deca Light"/>
              <a:sym typeface="Lexend Deca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BE5"/>
        </a:solidFill>
      </p:bgPr>
    </p:bg>
    <p:spTree>
      <p:nvGrpSpPr>
        <p:cNvPr id="346" name="Shape 346"/>
        <p:cNvGrpSpPr/>
        <p:nvPr/>
      </p:nvGrpSpPr>
      <p:grpSpPr>
        <a:xfrm>
          <a:off x="0" y="0"/>
          <a:ext cx="0" cy="0"/>
          <a:chOff x="0" y="0"/>
          <a:chExt cx="0" cy="0"/>
        </a:xfrm>
      </p:grpSpPr>
      <p:sp>
        <p:nvSpPr>
          <p:cNvPr id="347" name="Google Shape;347;p38"/>
          <p:cNvSpPr txBox="1"/>
          <p:nvPr/>
        </p:nvSpPr>
        <p:spPr>
          <a:xfrm>
            <a:off x="33698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Company</a:t>
            </a:r>
            <a:endParaRPr sz="650">
              <a:solidFill>
                <a:srgbClr val="141414"/>
              </a:solidFill>
              <a:latin typeface="Lexend Deca Light"/>
              <a:ea typeface="Lexend Deca Light"/>
              <a:cs typeface="Lexend Deca Light"/>
              <a:sym typeface="Lexend Deca Light"/>
            </a:endParaRPr>
          </a:p>
        </p:txBody>
      </p:sp>
      <p:sp>
        <p:nvSpPr>
          <p:cNvPr id="348" name="Google Shape;348;p38"/>
          <p:cNvSpPr txBox="1"/>
          <p:nvPr/>
        </p:nvSpPr>
        <p:spPr>
          <a:xfrm>
            <a:off x="202485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Slide title</a:t>
            </a:r>
            <a:endParaRPr sz="650">
              <a:solidFill>
                <a:srgbClr val="141414"/>
              </a:solidFill>
              <a:latin typeface="Lexend Deca Light"/>
              <a:ea typeface="Lexend Deca Light"/>
              <a:cs typeface="Lexend Deca Light"/>
              <a:sym typeface="Lexend Deca Light"/>
            </a:endParaRPr>
          </a:p>
        </p:txBody>
      </p:sp>
      <p:sp>
        <p:nvSpPr>
          <p:cNvPr id="349" name="Google Shape;349;p38"/>
          <p:cNvSpPr txBox="1"/>
          <p:nvPr/>
        </p:nvSpPr>
        <p:spPr>
          <a:xfrm>
            <a:off x="328550" y="546300"/>
            <a:ext cx="2774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41414"/>
                </a:solidFill>
                <a:latin typeface="Lexend Deca Light"/>
                <a:ea typeface="Lexend Deca Light"/>
                <a:cs typeface="Lexend Deca Light"/>
                <a:sym typeface="Lexend Deca Light"/>
              </a:rPr>
              <a:t>Team Roles &amp; Responsibilities</a:t>
            </a:r>
            <a:endParaRPr sz="1800">
              <a:solidFill>
                <a:srgbClr val="141414"/>
              </a:solidFill>
              <a:latin typeface="Lexend Deca Light"/>
              <a:ea typeface="Lexend Deca Light"/>
              <a:cs typeface="Lexend Deca Light"/>
              <a:sym typeface="Lexend Deca Light"/>
            </a:endParaRPr>
          </a:p>
        </p:txBody>
      </p:sp>
      <p:sp>
        <p:nvSpPr>
          <p:cNvPr id="350" name="Google Shape;350;p38"/>
          <p:cNvSpPr txBox="1"/>
          <p:nvPr/>
        </p:nvSpPr>
        <p:spPr>
          <a:xfrm>
            <a:off x="328550" y="1285200"/>
            <a:ext cx="2774400" cy="80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41414"/>
                </a:solidFill>
                <a:latin typeface="Lexend Deca Light"/>
                <a:ea typeface="Lexend Deca Light"/>
                <a:cs typeface="Lexend Deca Light"/>
                <a:sym typeface="Lexend Deca Light"/>
              </a:rPr>
              <a:t>Lay out internal team, contractors, creators, and agency support.</a:t>
            </a:r>
            <a:endParaRPr>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a:solidFill>
                <a:srgbClr val="141414"/>
              </a:solidFill>
              <a:latin typeface="Lexend Deca Light"/>
              <a:ea typeface="Lexend Deca Light"/>
              <a:cs typeface="Lexend Deca Light"/>
              <a:sym typeface="Lexend Deca Light"/>
            </a:endParaRPr>
          </a:p>
        </p:txBody>
      </p:sp>
      <p:sp>
        <p:nvSpPr>
          <p:cNvPr id="351" name="Google Shape;351;p38"/>
          <p:cNvSpPr txBox="1"/>
          <p:nvPr/>
        </p:nvSpPr>
        <p:spPr>
          <a:xfrm>
            <a:off x="3679350" y="1493109"/>
            <a:ext cx="16305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Stakeholder</a:t>
            </a:r>
            <a:endParaRPr sz="1000">
              <a:solidFill>
                <a:srgbClr val="FF4800"/>
              </a:solidFill>
              <a:latin typeface="Lexend Deca"/>
              <a:ea typeface="Lexend Deca"/>
              <a:cs typeface="Lexend Deca"/>
              <a:sym typeface="Lexend Deca"/>
            </a:endParaRPr>
          </a:p>
        </p:txBody>
      </p:sp>
      <p:sp>
        <p:nvSpPr>
          <p:cNvPr id="352" name="Google Shape;352;p38"/>
          <p:cNvSpPr txBox="1"/>
          <p:nvPr/>
        </p:nvSpPr>
        <p:spPr>
          <a:xfrm>
            <a:off x="3679350" y="1813426"/>
            <a:ext cx="1630500" cy="59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a:t>
            </a:r>
            <a:endParaRPr sz="900">
              <a:solidFill>
                <a:srgbClr val="141414"/>
              </a:solidFill>
              <a:latin typeface="Lexend Deca Light"/>
              <a:ea typeface="Lexend Deca Light"/>
              <a:cs typeface="Lexend Deca Light"/>
              <a:sym typeface="Lexend Deca Light"/>
            </a:endParaRPr>
          </a:p>
        </p:txBody>
      </p:sp>
      <p:sp>
        <p:nvSpPr>
          <p:cNvPr id="353" name="Google Shape;353;p38"/>
          <p:cNvSpPr txBox="1"/>
          <p:nvPr/>
        </p:nvSpPr>
        <p:spPr>
          <a:xfrm>
            <a:off x="5366898" y="1493109"/>
            <a:ext cx="16305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Stakeholder</a:t>
            </a:r>
            <a:endParaRPr sz="1000">
              <a:solidFill>
                <a:srgbClr val="FF4800"/>
              </a:solidFill>
              <a:latin typeface="Lexend Deca"/>
              <a:ea typeface="Lexend Deca"/>
              <a:cs typeface="Lexend Deca"/>
              <a:sym typeface="Lexend Deca"/>
            </a:endParaRPr>
          </a:p>
        </p:txBody>
      </p:sp>
      <p:sp>
        <p:nvSpPr>
          <p:cNvPr id="354" name="Google Shape;354;p38"/>
          <p:cNvSpPr txBox="1"/>
          <p:nvPr/>
        </p:nvSpPr>
        <p:spPr>
          <a:xfrm>
            <a:off x="5366900" y="1813427"/>
            <a:ext cx="1630500" cy="54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a:t>
            </a:r>
            <a:endParaRPr sz="900">
              <a:solidFill>
                <a:srgbClr val="141414"/>
              </a:solidFill>
              <a:latin typeface="Lexend Deca Light"/>
              <a:ea typeface="Lexend Deca Light"/>
              <a:cs typeface="Lexend Deca Light"/>
              <a:sym typeface="Lexend Deca Light"/>
            </a:endParaRPr>
          </a:p>
        </p:txBody>
      </p:sp>
      <p:sp>
        <p:nvSpPr>
          <p:cNvPr id="355" name="Google Shape;355;p38"/>
          <p:cNvSpPr txBox="1"/>
          <p:nvPr/>
        </p:nvSpPr>
        <p:spPr>
          <a:xfrm>
            <a:off x="7054449" y="1493109"/>
            <a:ext cx="16305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Stakeholder</a:t>
            </a:r>
            <a:endParaRPr sz="1000">
              <a:solidFill>
                <a:srgbClr val="FF4800"/>
              </a:solidFill>
              <a:latin typeface="Lexend Deca"/>
              <a:ea typeface="Lexend Deca"/>
              <a:cs typeface="Lexend Deca"/>
              <a:sym typeface="Lexend Deca"/>
            </a:endParaRPr>
          </a:p>
        </p:txBody>
      </p:sp>
      <p:sp>
        <p:nvSpPr>
          <p:cNvPr id="356" name="Google Shape;356;p38"/>
          <p:cNvSpPr txBox="1"/>
          <p:nvPr/>
        </p:nvSpPr>
        <p:spPr>
          <a:xfrm>
            <a:off x="7054450" y="1813426"/>
            <a:ext cx="1630500" cy="54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a:t>
            </a:r>
            <a:endParaRPr sz="900">
              <a:solidFill>
                <a:srgbClr val="141414"/>
              </a:solidFill>
              <a:latin typeface="Lexend Deca Light"/>
              <a:ea typeface="Lexend Deca Light"/>
              <a:cs typeface="Lexend Deca Light"/>
              <a:sym typeface="Lexend Deca Light"/>
            </a:endParaRPr>
          </a:p>
        </p:txBody>
      </p:sp>
      <p:pic>
        <p:nvPicPr>
          <p:cNvPr id="357" name="Google Shape;357;p38" title="HS_Pictograms_Growth_Gabby_500px.png"/>
          <p:cNvPicPr preferRelativeResize="0"/>
          <p:nvPr/>
        </p:nvPicPr>
        <p:blipFill rotWithShape="1">
          <a:blip r:embed="rId3">
            <a:alphaModFix/>
          </a:blip>
          <a:srcRect b="0" l="0" r="0" t="0"/>
          <a:stretch/>
        </p:blipFill>
        <p:spPr>
          <a:xfrm>
            <a:off x="3967163" y="438225"/>
            <a:ext cx="1054875" cy="1054875"/>
          </a:xfrm>
          <a:prstGeom prst="rect">
            <a:avLst/>
          </a:prstGeom>
          <a:noFill/>
          <a:ln>
            <a:noFill/>
          </a:ln>
        </p:spPr>
      </p:pic>
      <p:pic>
        <p:nvPicPr>
          <p:cNvPr id="358" name="Google Shape;358;p38" title="HS_Pictograms_Growth_Gabby_500px.png"/>
          <p:cNvPicPr preferRelativeResize="0"/>
          <p:nvPr/>
        </p:nvPicPr>
        <p:blipFill rotWithShape="1">
          <a:blip r:embed="rId3">
            <a:alphaModFix/>
          </a:blip>
          <a:srcRect b="0" l="0" r="0" t="0"/>
          <a:stretch/>
        </p:blipFill>
        <p:spPr>
          <a:xfrm>
            <a:off x="5654713" y="438225"/>
            <a:ext cx="1054875" cy="1054875"/>
          </a:xfrm>
          <a:prstGeom prst="rect">
            <a:avLst/>
          </a:prstGeom>
          <a:noFill/>
          <a:ln>
            <a:noFill/>
          </a:ln>
        </p:spPr>
      </p:pic>
      <p:pic>
        <p:nvPicPr>
          <p:cNvPr id="359" name="Google Shape;359;p38" title="HS_Pictograms_Growth_Gabby_500px.png"/>
          <p:cNvPicPr preferRelativeResize="0"/>
          <p:nvPr/>
        </p:nvPicPr>
        <p:blipFill rotWithShape="1">
          <a:blip r:embed="rId3">
            <a:alphaModFix/>
          </a:blip>
          <a:srcRect b="0" l="0" r="0" t="0"/>
          <a:stretch/>
        </p:blipFill>
        <p:spPr>
          <a:xfrm>
            <a:off x="7342225" y="438225"/>
            <a:ext cx="1054875" cy="1054875"/>
          </a:xfrm>
          <a:prstGeom prst="rect">
            <a:avLst/>
          </a:prstGeom>
          <a:noFill/>
          <a:ln>
            <a:noFill/>
          </a:ln>
        </p:spPr>
      </p:pic>
      <p:sp>
        <p:nvSpPr>
          <p:cNvPr id="360" name="Google Shape;360;p38"/>
          <p:cNvSpPr txBox="1"/>
          <p:nvPr/>
        </p:nvSpPr>
        <p:spPr>
          <a:xfrm>
            <a:off x="3679350" y="3667421"/>
            <a:ext cx="16305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Stakeholder</a:t>
            </a:r>
            <a:endParaRPr sz="1000">
              <a:solidFill>
                <a:srgbClr val="FF4800"/>
              </a:solidFill>
              <a:latin typeface="Lexend Deca"/>
              <a:ea typeface="Lexend Deca"/>
              <a:cs typeface="Lexend Deca"/>
              <a:sym typeface="Lexend Deca"/>
            </a:endParaRPr>
          </a:p>
        </p:txBody>
      </p:sp>
      <p:sp>
        <p:nvSpPr>
          <p:cNvPr id="361" name="Google Shape;361;p38"/>
          <p:cNvSpPr txBox="1"/>
          <p:nvPr/>
        </p:nvSpPr>
        <p:spPr>
          <a:xfrm>
            <a:off x="3679350" y="3987739"/>
            <a:ext cx="1630500" cy="59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a:t>
            </a:r>
            <a:endParaRPr sz="900">
              <a:solidFill>
                <a:srgbClr val="141414"/>
              </a:solidFill>
              <a:latin typeface="Lexend Deca Light"/>
              <a:ea typeface="Lexend Deca Light"/>
              <a:cs typeface="Lexend Deca Light"/>
              <a:sym typeface="Lexend Deca Light"/>
            </a:endParaRPr>
          </a:p>
        </p:txBody>
      </p:sp>
      <p:sp>
        <p:nvSpPr>
          <p:cNvPr id="362" name="Google Shape;362;p38"/>
          <p:cNvSpPr txBox="1"/>
          <p:nvPr/>
        </p:nvSpPr>
        <p:spPr>
          <a:xfrm>
            <a:off x="5366898" y="3667421"/>
            <a:ext cx="16305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Stakeholder</a:t>
            </a:r>
            <a:endParaRPr sz="1000">
              <a:solidFill>
                <a:srgbClr val="FF4800"/>
              </a:solidFill>
              <a:latin typeface="Lexend Deca"/>
              <a:ea typeface="Lexend Deca"/>
              <a:cs typeface="Lexend Deca"/>
              <a:sym typeface="Lexend Deca"/>
            </a:endParaRPr>
          </a:p>
        </p:txBody>
      </p:sp>
      <p:sp>
        <p:nvSpPr>
          <p:cNvPr id="363" name="Google Shape;363;p38"/>
          <p:cNvSpPr txBox="1"/>
          <p:nvPr/>
        </p:nvSpPr>
        <p:spPr>
          <a:xfrm>
            <a:off x="5366900" y="3987739"/>
            <a:ext cx="1630500" cy="54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a:t>
            </a:r>
            <a:endParaRPr sz="900">
              <a:solidFill>
                <a:srgbClr val="141414"/>
              </a:solidFill>
              <a:latin typeface="Lexend Deca Light"/>
              <a:ea typeface="Lexend Deca Light"/>
              <a:cs typeface="Lexend Deca Light"/>
              <a:sym typeface="Lexend Deca Light"/>
            </a:endParaRPr>
          </a:p>
        </p:txBody>
      </p:sp>
      <p:sp>
        <p:nvSpPr>
          <p:cNvPr id="364" name="Google Shape;364;p38"/>
          <p:cNvSpPr txBox="1"/>
          <p:nvPr/>
        </p:nvSpPr>
        <p:spPr>
          <a:xfrm>
            <a:off x="7054449" y="3667421"/>
            <a:ext cx="16305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4800"/>
                </a:solidFill>
                <a:latin typeface="Lexend Deca"/>
                <a:ea typeface="Lexend Deca"/>
                <a:cs typeface="Lexend Deca"/>
                <a:sym typeface="Lexend Deca"/>
              </a:rPr>
              <a:t>Stakeholder</a:t>
            </a:r>
            <a:endParaRPr sz="1000">
              <a:solidFill>
                <a:srgbClr val="FF4800"/>
              </a:solidFill>
              <a:latin typeface="Lexend Deca"/>
              <a:ea typeface="Lexend Deca"/>
              <a:cs typeface="Lexend Deca"/>
              <a:sym typeface="Lexend Deca"/>
            </a:endParaRPr>
          </a:p>
        </p:txBody>
      </p:sp>
      <p:sp>
        <p:nvSpPr>
          <p:cNvPr id="365" name="Google Shape;365;p38"/>
          <p:cNvSpPr txBox="1"/>
          <p:nvPr/>
        </p:nvSpPr>
        <p:spPr>
          <a:xfrm>
            <a:off x="7054450" y="3987739"/>
            <a:ext cx="1630500" cy="54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a:t>
            </a:r>
            <a:endParaRPr sz="900">
              <a:solidFill>
                <a:srgbClr val="141414"/>
              </a:solidFill>
              <a:latin typeface="Lexend Deca Light"/>
              <a:ea typeface="Lexend Deca Light"/>
              <a:cs typeface="Lexend Deca Light"/>
              <a:sym typeface="Lexend Deca Light"/>
            </a:endParaRPr>
          </a:p>
        </p:txBody>
      </p:sp>
      <p:pic>
        <p:nvPicPr>
          <p:cNvPr id="366" name="Google Shape;366;p38" title="HS_Pictograms_Growth_Gabby_500px.png"/>
          <p:cNvPicPr preferRelativeResize="0"/>
          <p:nvPr/>
        </p:nvPicPr>
        <p:blipFill rotWithShape="1">
          <a:blip r:embed="rId3">
            <a:alphaModFix/>
          </a:blip>
          <a:srcRect b="0" l="0" r="0" t="0"/>
          <a:stretch/>
        </p:blipFill>
        <p:spPr>
          <a:xfrm>
            <a:off x="3967163" y="2612537"/>
            <a:ext cx="1054875" cy="1054875"/>
          </a:xfrm>
          <a:prstGeom prst="rect">
            <a:avLst/>
          </a:prstGeom>
          <a:noFill/>
          <a:ln>
            <a:noFill/>
          </a:ln>
        </p:spPr>
      </p:pic>
      <p:pic>
        <p:nvPicPr>
          <p:cNvPr id="367" name="Google Shape;367;p38" title="HS_Pictograms_Growth_Gabby_500px.png"/>
          <p:cNvPicPr preferRelativeResize="0"/>
          <p:nvPr/>
        </p:nvPicPr>
        <p:blipFill rotWithShape="1">
          <a:blip r:embed="rId3">
            <a:alphaModFix/>
          </a:blip>
          <a:srcRect b="0" l="0" r="0" t="0"/>
          <a:stretch/>
        </p:blipFill>
        <p:spPr>
          <a:xfrm>
            <a:off x="5654713" y="2612537"/>
            <a:ext cx="1054875" cy="1054875"/>
          </a:xfrm>
          <a:prstGeom prst="rect">
            <a:avLst/>
          </a:prstGeom>
          <a:noFill/>
          <a:ln>
            <a:noFill/>
          </a:ln>
        </p:spPr>
      </p:pic>
      <p:pic>
        <p:nvPicPr>
          <p:cNvPr id="368" name="Google Shape;368;p38" title="HS_Pictograms_Growth_Gabby_500px.png"/>
          <p:cNvPicPr preferRelativeResize="0"/>
          <p:nvPr/>
        </p:nvPicPr>
        <p:blipFill rotWithShape="1">
          <a:blip r:embed="rId3">
            <a:alphaModFix/>
          </a:blip>
          <a:srcRect b="0" l="0" r="0" t="0"/>
          <a:stretch/>
        </p:blipFill>
        <p:spPr>
          <a:xfrm>
            <a:off x="7342225" y="2612537"/>
            <a:ext cx="1054875" cy="1054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BE5"/>
        </a:solidFill>
      </p:bgPr>
    </p:bg>
    <p:spTree>
      <p:nvGrpSpPr>
        <p:cNvPr id="372" name="Shape 372"/>
        <p:cNvGrpSpPr/>
        <p:nvPr/>
      </p:nvGrpSpPr>
      <p:grpSpPr>
        <a:xfrm>
          <a:off x="0" y="0"/>
          <a:ext cx="0" cy="0"/>
          <a:chOff x="0" y="0"/>
          <a:chExt cx="0" cy="0"/>
        </a:xfrm>
      </p:grpSpPr>
      <p:grpSp>
        <p:nvGrpSpPr>
          <p:cNvPr id="373" name="Google Shape;373;p39"/>
          <p:cNvGrpSpPr/>
          <p:nvPr/>
        </p:nvGrpSpPr>
        <p:grpSpPr>
          <a:xfrm>
            <a:off x="1425845" y="3009812"/>
            <a:ext cx="1390425" cy="1322726"/>
            <a:chOff x="1116556" y="2872094"/>
            <a:chExt cx="961500" cy="1322726"/>
          </a:xfrm>
        </p:grpSpPr>
        <p:sp>
          <p:nvSpPr>
            <p:cNvPr id="374" name="Google Shape;374;p39"/>
            <p:cNvSpPr txBox="1"/>
            <p:nvPr/>
          </p:nvSpPr>
          <p:spPr>
            <a:xfrm>
              <a:off x="1116556" y="3415420"/>
              <a:ext cx="961500" cy="7794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 sz="900" u="none" cap="none" strike="noStrike">
                  <a:solidFill>
                    <a:srgbClr val="141414"/>
                  </a:solidFill>
                  <a:latin typeface="Lexend Deca Light"/>
                  <a:ea typeface="Lexend Deca Light"/>
                  <a:cs typeface="Lexend Deca Light"/>
                  <a:sym typeface="Lexend Deca Light"/>
                </a:rPr>
                <a:t>Lorem Ipsum is simply dummy text.</a:t>
              </a:r>
              <a:endParaRPr b="0" i="0" sz="900" u="none" cap="none" strike="noStrike">
                <a:solidFill>
                  <a:srgbClr val="141414"/>
                </a:solidFill>
                <a:latin typeface="Lexend Deca Light"/>
                <a:ea typeface="Lexend Deca Light"/>
                <a:cs typeface="Lexend Deca Light"/>
                <a:sym typeface="Lexend Deca Light"/>
              </a:endParaRPr>
            </a:p>
          </p:txBody>
        </p:sp>
        <p:cxnSp>
          <p:nvCxnSpPr>
            <p:cNvPr id="375" name="Google Shape;375;p39"/>
            <p:cNvCxnSpPr/>
            <p:nvPr/>
          </p:nvCxnSpPr>
          <p:spPr>
            <a:xfrm rot="10800000">
              <a:off x="1116556" y="2872094"/>
              <a:ext cx="0" cy="1209300"/>
            </a:xfrm>
            <a:prstGeom prst="straightConnector1">
              <a:avLst/>
            </a:prstGeom>
            <a:noFill/>
            <a:ln cap="flat" cmpd="sng" w="9525">
              <a:solidFill>
                <a:srgbClr val="FF4800"/>
              </a:solidFill>
              <a:prstDash val="solid"/>
              <a:round/>
              <a:headEnd len="sm" w="sm" type="none"/>
              <a:tailEnd len="sm" w="sm" type="none"/>
            </a:ln>
          </p:spPr>
        </p:cxnSp>
      </p:grpSp>
      <p:grpSp>
        <p:nvGrpSpPr>
          <p:cNvPr id="376" name="Google Shape;376;p39"/>
          <p:cNvGrpSpPr/>
          <p:nvPr/>
        </p:nvGrpSpPr>
        <p:grpSpPr>
          <a:xfrm>
            <a:off x="3449265" y="3009812"/>
            <a:ext cx="1390425" cy="1322726"/>
            <a:chOff x="2515781" y="2872094"/>
            <a:chExt cx="961500" cy="1322726"/>
          </a:xfrm>
        </p:grpSpPr>
        <p:sp>
          <p:nvSpPr>
            <p:cNvPr id="377" name="Google Shape;377;p39"/>
            <p:cNvSpPr txBox="1"/>
            <p:nvPr/>
          </p:nvSpPr>
          <p:spPr>
            <a:xfrm>
              <a:off x="2515781" y="3415420"/>
              <a:ext cx="961500" cy="7794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 sz="900" u="none" cap="none" strike="noStrike">
                  <a:solidFill>
                    <a:srgbClr val="141414"/>
                  </a:solidFill>
                  <a:latin typeface="Lexend Deca Light"/>
                  <a:ea typeface="Lexend Deca Light"/>
                  <a:cs typeface="Lexend Deca Light"/>
                  <a:sym typeface="Lexend Deca Light"/>
                </a:rPr>
                <a:t>Lorem Ipsum is simply dummy text.</a:t>
              </a:r>
              <a:endParaRPr b="0" i="0" sz="900" u="none" cap="none" strike="noStrike">
                <a:solidFill>
                  <a:srgbClr val="141414"/>
                </a:solidFill>
                <a:latin typeface="Lexend Deca Light"/>
                <a:ea typeface="Lexend Deca Light"/>
                <a:cs typeface="Lexend Deca Light"/>
                <a:sym typeface="Lexend Deca Light"/>
              </a:endParaRPr>
            </a:p>
          </p:txBody>
        </p:sp>
        <p:cxnSp>
          <p:nvCxnSpPr>
            <p:cNvPr id="378" name="Google Shape;378;p39"/>
            <p:cNvCxnSpPr/>
            <p:nvPr/>
          </p:nvCxnSpPr>
          <p:spPr>
            <a:xfrm rot="10800000">
              <a:off x="2515781" y="2872094"/>
              <a:ext cx="0" cy="1209300"/>
            </a:xfrm>
            <a:prstGeom prst="straightConnector1">
              <a:avLst/>
            </a:prstGeom>
            <a:noFill/>
            <a:ln cap="flat" cmpd="sng" w="9525">
              <a:solidFill>
                <a:srgbClr val="FF4800"/>
              </a:solidFill>
              <a:prstDash val="solid"/>
              <a:round/>
              <a:headEnd len="sm" w="sm" type="none"/>
              <a:tailEnd len="sm" w="sm" type="none"/>
            </a:ln>
          </p:spPr>
        </p:cxnSp>
      </p:grpSp>
      <p:grpSp>
        <p:nvGrpSpPr>
          <p:cNvPr id="379" name="Google Shape;379;p39"/>
          <p:cNvGrpSpPr/>
          <p:nvPr/>
        </p:nvGrpSpPr>
        <p:grpSpPr>
          <a:xfrm>
            <a:off x="5467108" y="3009812"/>
            <a:ext cx="1390425" cy="1322726"/>
            <a:chOff x="3911150" y="2872094"/>
            <a:chExt cx="961500" cy="1322726"/>
          </a:xfrm>
        </p:grpSpPr>
        <p:sp>
          <p:nvSpPr>
            <p:cNvPr id="380" name="Google Shape;380;p39"/>
            <p:cNvSpPr txBox="1"/>
            <p:nvPr/>
          </p:nvSpPr>
          <p:spPr>
            <a:xfrm>
              <a:off x="3911150" y="3415420"/>
              <a:ext cx="961500" cy="7794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 sz="900" u="none" cap="none" strike="noStrike">
                  <a:solidFill>
                    <a:srgbClr val="141414"/>
                  </a:solidFill>
                  <a:latin typeface="Lexend Deca Light"/>
                  <a:ea typeface="Lexend Deca Light"/>
                  <a:cs typeface="Lexend Deca Light"/>
                  <a:sym typeface="Lexend Deca Light"/>
                </a:rPr>
                <a:t>Lorem Ipsum is simply dummy text.</a:t>
              </a:r>
              <a:endParaRPr b="0" i="0" sz="900" u="none" cap="none" strike="noStrike">
                <a:solidFill>
                  <a:srgbClr val="141414"/>
                </a:solidFill>
                <a:latin typeface="Lexend Deca Light"/>
                <a:ea typeface="Lexend Deca Light"/>
                <a:cs typeface="Lexend Deca Light"/>
                <a:sym typeface="Lexend Deca Light"/>
              </a:endParaRPr>
            </a:p>
          </p:txBody>
        </p:sp>
        <p:cxnSp>
          <p:nvCxnSpPr>
            <p:cNvPr id="381" name="Google Shape;381;p39"/>
            <p:cNvCxnSpPr/>
            <p:nvPr/>
          </p:nvCxnSpPr>
          <p:spPr>
            <a:xfrm rot="10800000">
              <a:off x="3911150" y="2872094"/>
              <a:ext cx="0" cy="1209300"/>
            </a:xfrm>
            <a:prstGeom prst="straightConnector1">
              <a:avLst/>
            </a:prstGeom>
            <a:noFill/>
            <a:ln cap="flat" cmpd="sng" w="9525">
              <a:solidFill>
                <a:srgbClr val="FF4800"/>
              </a:solidFill>
              <a:prstDash val="solid"/>
              <a:round/>
              <a:headEnd len="sm" w="sm" type="none"/>
              <a:tailEnd len="sm" w="sm" type="none"/>
            </a:ln>
          </p:spPr>
        </p:cxnSp>
      </p:grpSp>
      <p:grpSp>
        <p:nvGrpSpPr>
          <p:cNvPr id="382" name="Google Shape;382;p39"/>
          <p:cNvGrpSpPr/>
          <p:nvPr/>
        </p:nvGrpSpPr>
        <p:grpSpPr>
          <a:xfrm>
            <a:off x="2436936" y="1581371"/>
            <a:ext cx="1390425" cy="1145005"/>
            <a:chOff x="1815741" y="1443653"/>
            <a:chExt cx="961500" cy="1145005"/>
          </a:xfrm>
        </p:grpSpPr>
        <p:sp>
          <p:nvSpPr>
            <p:cNvPr id="383" name="Google Shape;383;p39"/>
            <p:cNvSpPr txBox="1"/>
            <p:nvPr/>
          </p:nvSpPr>
          <p:spPr>
            <a:xfrm>
              <a:off x="1815741" y="1443653"/>
              <a:ext cx="961500" cy="779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 sz="900" u="none" cap="none" strike="noStrike">
                  <a:solidFill>
                    <a:srgbClr val="141414"/>
                  </a:solidFill>
                  <a:latin typeface="Lexend Deca Light"/>
                  <a:ea typeface="Lexend Deca Light"/>
                  <a:cs typeface="Lexend Deca Light"/>
                  <a:sym typeface="Lexend Deca Light"/>
                </a:rPr>
                <a:t>Lorem Ipsum is simply dummy text.</a:t>
              </a:r>
              <a:endParaRPr b="0" i="0" sz="900" u="none" cap="none" strike="noStrike">
                <a:solidFill>
                  <a:srgbClr val="141414"/>
                </a:solidFill>
                <a:latin typeface="Lexend Deca Light"/>
                <a:ea typeface="Lexend Deca Light"/>
                <a:cs typeface="Lexend Deca Light"/>
                <a:sym typeface="Lexend Deca Light"/>
              </a:endParaRPr>
            </a:p>
          </p:txBody>
        </p:sp>
        <p:cxnSp>
          <p:nvCxnSpPr>
            <p:cNvPr id="384" name="Google Shape;384;p39"/>
            <p:cNvCxnSpPr/>
            <p:nvPr/>
          </p:nvCxnSpPr>
          <p:spPr>
            <a:xfrm rot="10800000">
              <a:off x="1815745" y="1566858"/>
              <a:ext cx="0" cy="1021800"/>
            </a:xfrm>
            <a:prstGeom prst="straightConnector1">
              <a:avLst/>
            </a:prstGeom>
            <a:noFill/>
            <a:ln cap="flat" cmpd="sng" w="9525">
              <a:solidFill>
                <a:srgbClr val="FF4800"/>
              </a:solidFill>
              <a:prstDash val="solid"/>
              <a:round/>
              <a:headEnd len="sm" w="sm" type="none"/>
              <a:tailEnd len="sm" w="sm" type="none"/>
            </a:ln>
          </p:spPr>
        </p:cxnSp>
      </p:grpSp>
      <p:grpSp>
        <p:nvGrpSpPr>
          <p:cNvPr id="385" name="Google Shape;385;p39"/>
          <p:cNvGrpSpPr/>
          <p:nvPr/>
        </p:nvGrpSpPr>
        <p:grpSpPr>
          <a:xfrm>
            <a:off x="432515" y="1581371"/>
            <a:ext cx="1390425" cy="1145005"/>
            <a:chOff x="429653" y="1443653"/>
            <a:chExt cx="961500" cy="1145005"/>
          </a:xfrm>
        </p:grpSpPr>
        <p:sp>
          <p:nvSpPr>
            <p:cNvPr id="386" name="Google Shape;386;p39"/>
            <p:cNvSpPr txBox="1"/>
            <p:nvPr/>
          </p:nvSpPr>
          <p:spPr>
            <a:xfrm>
              <a:off x="429653" y="1443653"/>
              <a:ext cx="961500" cy="779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 sz="900" u="none" cap="none" strike="noStrike">
                  <a:solidFill>
                    <a:srgbClr val="141414"/>
                  </a:solidFill>
                  <a:latin typeface="Lexend Deca Light"/>
                  <a:ea typeface="Lexend Deca Light"/>
                  <a:cs typeface="Lexend Deca Light"/>
                  <a:sym typeface="Lexend Deca Light"/>
                </a:rPr>
                <a:t>Lorem Ipsum is simply dummy text.</a:t>
              </a:r>
              <a:endParaRPr b="0" i="0" sz="900" u="none" cap="none" strike="noStrike">
                <a:solidFill>
                  <a:srgbClr val="141414"/>
                </a:solidFill>
                <a:latin typeface="Lexend Deca Light"/>
                <a:ea typeface="Lexend Deca Light"/>
                <a:cs typeface="Lexend Deca Light"/>
                <a:sym typeface="Lexend Deca Light"/>
              </a:endParaRPr>
            </a:p>
          </p:txBody>
        </p:sp>
        <p:cxnSp>
          <p:nvCxnSpPr>
            <p:cNvPr id="387" name="Google Shape;387;p39"/>
            <p:cNvCxnSpPr/>
            <p:nvPr/>
          </p:nvCxnSpPr>
          <p:spPr>
            <a:xfrm rot="10800000">
              <a:off x="429661" y="1566858"/>
              <a:ext cx="0" cy="1021800"/>
            </a:xfrm>
            <a:prstGeom prst="straightConnector1">
              <a:avLst/>
            </a:prstGeom>
            <a:noFill/>
            <a:ln cap="flat" cmpd="sng" w="9525">
              <a:solidFill>
                <a:srgbClr val="FF4800"/>
              </a:solidFill>
              <a:prstDash val="solid"/>
              <a:round/>
              <a:headEnd len="sm" w="sm" type="none"/>
              <a:tailEnd len="sm" w="sm" type="none"/>
            </a:ln>
          </p:spPr>
        </p:cxnSp>
      </p:grpSp>
      <p:grpSp>
        <p:nvGrpSpPr>
          <p:cNvPr id="388" name="Google Shape;388;p39"/>
          <p:cNvGrpSpPr/>
          <p:nvPr/>
        </p:nvGrpSpPr>
        <p:grpSpPr>
          <a:xfrm>
            <a:off x="4454654" y="1581371"/>
            <a:ext cx="1390425" cy="1145005"/>
            <a:chOff x="3211023" y="1443653"/>
            <a:chExt cx="961500" cy="1145005"/>
          </a:xfrm>
        </p:grpSpPr>
        <p:sp>
          <p:nvSpPr>
            <p:cNvPr id="389" name="Google Shape;389;p39"/>
            <p:cNvSpPr txBox="1"/>
            <p:nvPr/>
          </p:nvSpPr>
          <p:spPr>
            <a:xfrm>
              <a:off x="3211023" y="1443653"/>
              <a:ext cx="961500" cy="779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 sz="900" u="none" cap="none" strike="noStrike">
                  <a:solidFill>
                    <a:srgbClr val="141414"/>
                  </a:solidFill>
                  <a:latin typeface="Lexend Deca Light"/>
                  <a:ea typeface="Lexend Deca Light"/>
                  <a:cs typeface="Lexend Deca Light"/>
                  <a:sym typeface="Lexend Deca Light"/>
                </a:rPr>
                <a:t>Lorem Ipsum is simply dummy text.</a:t>
              </a:r>
              <a:endParaRPr b="0" i="0" sz="900" u="none" cap="none" strike="noStrike">
                <a:solidFill>
                  <a:srgbClr val="141414"/>
                </a:solidFill>
                <a:latin typeface="Lexend Deca Light"/>
                <a:ea typeface="Lexend Deca Light"/>
                <a:cs typeface="Lexend Deca Light"/>
                <a:sym typeface="Lexend Deca Light"/>
              </a:endParaRPr>
            </a:p>
          </p:txBody>
        </p:sp>
        <p:cxnSp>
          <p:nvCxnSpPr>
            <p:cNvPr id="390" name="Google Shape;390;p39"/>
            <p:cNvCxnSpPr/>
            <p:nvPr/>
          </p:nvCxnSpPr>
          <p:spPr>
            <a:xfrm rot="10800000">
              <a:off x="3211023" y="1566858"/>
              <a:ext cx="0" cy="1021800"/>
            </a:xfrm>
            <a:prstGeom prst="straightConnector1">
              <a:avLst/>
            </a:prstGeom>
            <a:noFill/>
            <a:ln cap="flat" cmpd="sng" w="9525">
              <a:solidFill>
                <a:srgbClr val="FF4800"/>
              </a:solidFill>
              <a:prstDash val="solid"/>
              <a:round/>
              <a:headEnd len="sm" w="sm" type="none"/>
              <a:tailEnd len="sm" w="sm" type="none"/>
            </a:ln>
          </p:spPr>
        </p:cxnSp>
      </p:grpSp>
      <p:grpSp>
        <p:nvGrpSpPr>
          <p:cNvPr id="391" name="Google Shape;391;p39"/>
          <p:cNvGrpSpPr/>
          <p:nvPr/>
        </p:nvGrpSpPr>
        <p:grpSpPr>
          <a:xfrm>
            <a:off x="6474608" y="1581371"/>
            <a:ext cx="1390430" cy="1145005"/>
            <a:chOff x="4607852" y="1443653"/>
            <a:chExt cx="961504" cy="1145005"/>
          </a:xfrm>
        </p:grpSpPr>
        <p:sp>
          <p:nvSpPr>
            <p:cNvPr id="392" name="Google Shape;392;p39"/>
            <p:cNvSpPr txBox="1"/>
            <p:nvPr/>
          </p:nvSpPr>
          <p:spPr>
            <a:xfrm>
              <a:off x="4607856" y="1443653"/>
              <a:ext cx="961500" cy="779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 sz="900" u="none" cap="none" strike="noStrike">
                  <a:solidFill>
                    <a:srgbClr val="141414"/>
                  </a:solidFill>
                  <a:latin typeface="Lexend Deca Light"/>
                  <a:ea typeface="Lexend Deca Light"/>
                  <a:cs typeface="Lexend Deca Light"/>
                  <a:sym typeface="Lexend Deca Light"/>
                </a:rPr>
                <a:t>Lorem Ipsum is simply dummy text.</a:t>
              </a:r>
              <a:endParaRPr b="0" i="0" sz="900" u="none" cap="none" strike="noStrike">
                <a:solidFill>
                  <a:srgbClr val="141414"/>
                </a:solidFill>
                <a:latin typeface="Lexend Deca Light"/>
                <a:ea typeface="Lexend Deca Light"/>
                <a:cs typeface="Lexend Deca Light"/>
                <a:sym typeface="Lexend Deca Light"/>
              </a:endParaRPr>
            </a:p>
          </p:txBody>
        </p:sp>
        <p:cxnSp>
          <p:nvCxnSpPr>
            <p:cNvPr id="393" name="Google Shape;393;p39"/>
            <p:cNvCxnSpPr/>
            <p:nvPr/>
          </p:nvCxnSpPr>
          <p:spPr>
            <a:xfrm rot="10800000">
              <a:off x="4607852" y="1566858"/>
              <a:ext cx="0" cy="1021800"/>
            </a:xfrm>
            <a:prstGeom prst="straightConnector1">
              <a:avLst/>
            </a:prstGeom>
            <a:noFill/>
            <a:ln cap="flat" cmpd="sng" w="9525">
              <a:solidFill>
                <a:srgbClr val="FF4800"/>
              </a:solidFill>
              <a:prstDash val="solid"/>
              <a:round/>
              <a:headEnd len="sm" w="sm" type="none"/>
              <a:tailEnd len="sm" w="sm" type="none"/>
            </a:ln>
          </p:spPr>
        </p:cxnSp>
      </p:grpSp>
      <p:sp>
        <p:nvSpPr>
          <p:cNvPr id="394" name="Google Shape;394;p39"/>
          <p:cNvSpPr txBox="1"/>
          <p:nvPr/>
        </p:nvSpPr>
        <p:spPr>
          <a:xfrm>
            <a:off x="33698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Company</a:t>
            </a:r>
            <a:endParaRPr sz="650">
              <a:solidFill>
                <a:srgbClr val="141414"/>
              </a:solidFill>
              <a:latin typeface="Lexend Deca Light"/>
              <a:ea typeface="Lexend Deca Light"/>
              <a:cs typeface="Lexend Deca Light"/>
              <a:sym typeface="Lexend Deca Light"/>
            </a:endParaRPr>
          </a:p>
        </p:txBody>
      </p:sp>
      <p:sp>
        <p:nvSpPr>
          <p:cNvPr id="395" name="Google Shape;395;p39"/>
          <p:cNvSpPr txBox="1"/>
          <p:nvPr/>
        </p:nvSpPr>
        <p:spPr>
          <a:xfrm>
            <a:off x="202485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Slide title</a:t>
            </a:r>
            <a:endParaRPr sz="650">
              <a:solidFill>
                <a:srgbClr val="141414"/>
              </a:solidFill>
              <a:latin typeface="Lexend Deca Light"/>
              <a:ea typeface="Lexend Deca Light"/>
              <a:cs typeface="Lexend Deca Light"/>
              <a:sym typeface="Lexend Deca Light"/>
            </a:endParaRPr>
          </a:p>
        </p:txBody>
      </p:sp>
      <p:sp>
        <p:nvSpPr>
          <p:cNvPr id="396" name="Google Shape;396;p39"/>
          <p:cNvSpPr txBox="1"/>
          <p:nvPr/>
        </p:nvSpPr>
        <p:spPr>
          <a:xfrm>
            <a:off x="328550" y="546300"/>
            <a:ext cx="4977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41414"/>
                </a:solidFill>
                <a:latin typeface="Lexend Deca Light"/>
                <a:ea typeface="Lexend Deca Light"/>
                <a:cs typeface="Lexend Deca Light"/>
                <a:sym typeface="Lexend Deca Light"/>
              </a:rPr>
              <a:t>Workflow/Approval Process &amp; Timeline</a:t>
            </a:r>
            <a:endParaRPr sz="1800">
              <a:solidFill>
                <a:srgbClr val="141414"/>
              </a:solidFill>
              <a:latin typeface="Lexend Deca Light"/>
              <a:ea typeface="Lexend Deca Light"/>
              <a:cs typeface="Lexend Deca Light"/>
              <a:sym typeface="Lexend Deca Light"/>
            </a:endParaRPr>
          </a:p>
        </p:txBody>
      </p:sp>
      <p:sp>
        <p:nvSpPr>
          <p:cNvPr id="397" name="Google Shape;397;p39"/>
          <p:cNvSpPr/>
          <p:nvPr/>
        </p:nvSpPr>
        <p:spPr>
          <a:xfrm>
            <a:off x="1432773" y="2715063"/>
            <a:ext cx="997500" cy="307200"/>
          </a:xfrm>
          <a:prstGeom prst="roundRect">
            <a:avLst>
              <a:gd fmla="val 5016" name="adj"/>
            </a:avLst>
          </a:prstGeom>
          <a:solidFill>
            <a:srgbClr val="FF48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sp>
        <p:nvSpPr>
          <p:cNvPr id="398" name="Google Shape;398;p39"/>
          <p:cNvSpPr/>
          <p:nvPr/>
        </p:nvSpPr>
        <p:spPr>
          <a:xfrm>
            <a:off x="423225" y="2715063"/>
            <a:ext cx="997500" cy="307200"/>
          </a:xfrm>
          <a:prstGeom prst="roundRect">
            <a:avLst>
              <a:gd fmla="val 5016" name="adj"/>
            </a:avLst>
          </a:prstGeom>
          <a:solidFill>
            <a:srgbClr val="FF48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sp>
        <p:nvSpPr>
          <p:cNvPr id="399" name="Google Shape;399;p39"/>
          <p:cNvSpPr/>
          <p:nvPr/>
        </p:nvSpPr>
        <p:spPr>
          <a:xfrm>
            <a:off x="2442662" y="2715063"/>
            <a:ext cx="997500" cy="307200"/>
          </a:xfrm>
          <a:prstGeom prst="roundRect">
            <a:avLst>
              <a:gd fmla="val 5016" name="adj"/>
            </a:avLst>
          </a:prstGeom>
          <a:solidFill>
            <a:srgbClr val="FF48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grpSp>
        <p:nvGrpSpPr>
          <p:cNvPr id="400" name="Google Shape;400;p39"/>
          <p:cNvGrpSpPr/>
          <p:nvPr/>
        </p:nvGrpSpPr>
        <p:grpSpPr>
          <a:xfrm>
            <a:off x="7484968" y="3009812"/>
            <a:ext cx="1390425" cy="1322726"/>
            <a:chOff x="5306531" y="2872094"/>
            <a:chExt cx="961500" cy="1322726"/>
          </a:xfrm>
        </p:grpSpPr>
        <p:sp>
          <p:nvSpPr>
            <p:cNvPr id="401" name="Google Shape;401;p39"/>
            <p:cNvSpPr txBox="1"/>
            <p:nvPr/>
          </p:nvSpPr>
          <p:spPr>
            <a:xfrm>
              <a:off x="5306531" y="3415420"/>
              <a:ext cx="961500" cy="7794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 sz="900" u="none" cap="none" strike="noStrike">
                  <a:solidFill>
                    <a:srgbClr val="141414"/>
                  </a:solidFill>
                  <a:latin typeface="Lexend Deca Light"/>
                  <a:ea typeface="Lexend Deca Light"/>
                  <a:cs typeface="Lexend Deca Light"/>
                  <a:sym typeface="Lexend Deca Light"/>
                </a:rPr>
                <a:t>Lorem Ipsum is simply dummy text.</a:t>
              </a:r>
              <a:endParaRPr b="0" i="0" sz="900" u="none" cap="none" strike="noStrike">
                <a:solidFill>
                  <a:srgbClr val="141414"/>
                </a:solidFill>
                <a:latin typeface="Lexend Deca Light"/>
                <a:ea typeface="Lexend Deca Light"/>
                <a:cs typeface="Lexend Deca Light"/>
                <a:sym typeface="Lexend Deca Light"/>
              </a:endParaRPr>
            </a:p>
          </p:txBody>
        </p:sp>
        <p:cxnSp>
          <p:nvCxnSpPr>
            <p:cNvPr id="402" name="Google Shape;402;p39"/>
            <p:cNvCxnSpPr/>
            <p:nvPr/>
          </p:nvCxnSpPr>
          <p:spPr>
            <a:xfrm rot="10800000">
              <a:off x="5306531" y="2872094"/>
              <a:ext cx="0" cy="1209300"/>
            </a:xfrm>
            <a:prstGeom prst="straightConnector1">
              <a:avLst/>
            </a:prstGeom>
            <a:noFill/>
            <a:ln cap="flat" cmpd="sng" w="9525">
              <a:solidFill>
                <a:srgbClr val="FF4800"/>
              </a:solidFill>
              <a:prstDash val="solid"/>
              <a:round/>
              <a:headEnd len="sm" w="sm" type="none"/>
              <a:tailEnd len="sm" w="sm" type="none"/>
            </a:ln>
          </p:spPr>
        </p:cxnSp>
      </p:grpSp>
      <p:sp>
        <p:nvSpPr>
          <p:cNvPr id="403" name="Google Shape;403;p39"/>
          <p:cNvSpPr/>
          <p:nvPr/>
        </p:nvSpPr>
        <p:spPr>
          <a:xfrm>
            <a:off x="4461115" y="2715063"/>
            <a:ext cx="997500" cy="307200"/>
          </a:xfrm>
          <a:prstGeom prst="roundRect">
            <a:avLst>
              <a:gd fmla="val 5016" name="adj"/>
            </a:avLst>
          </a:prstGeom>
          <a:solidFill>
            <a:srgbClr val="FF48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sp>
        <p:nvSpPr>
          <p:cNvPr id="404" name="Google Shape;404;p39"/>
          <p:cNvSpPr/>
          <p:nvPr/>
        </p:nvSpPr>
        <p:spPr>
          <a:xfrm>
            <a:off x="3451567" y="2715063"/>
            <a:ext cx="997500" cy="307200"/>
          </a:xfrm>
          <a:prstGeom prst="roundRect">
            <a:avLst>
              <a:gd fmla="val 5016" name="adj"/>
            </a:avLst>
          </a:prstGeom>
          <a:solidFill>
            <a:srgbClr val="FF48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sp>
        <p:nvSpPr>
          <p:cNvPr id="405" name="Google Shape;405;p39"/>
          <p:cNvSpPr/>
          <p:nvPr/>
        </p:nvSpPr>
        <p:spPr>
          <a:xfrm>
            <a:off x="5471004" y="2715063"/>
            <a:ext cx="997500" cy="307200"/>
          </a:xfrm>
          <a:prstGeom prst="roundRect">
            <a:avLst>
              <a:gd fmla="val 5016" name="adj"/>
            </a:avLst>
          </a:prstGeom>
          <a:solidFill>
            <a:srgbClr val="FF48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sp>
        <p:nvSpPr>
          <p:cNvPr id="406" name="Google Shape;406;p39"/>
          <p:cNvSpPr/>
          <p:nvPr/>
        </p:nvSpPr>
        <p:spPr>
          <a:xfrm>
            <a:off x="7490437" y="2715063"/>
            <a:ext cx="997500" cy="307200"/>
          </a:xfrm>
          <a:prstGeom prst="roundRect">
            <a:avLst>
              <a:gd fmla="val 5016" name="adj"/>
            </a:avLst>
          </a:prstGeom>
          <a:solidFill>
            <a:srgbClr val="FF48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sp>
        <p:nvSpPr>
          <p:cNvPr id="407" name="Google Shape;407;p39"/>
          <p:cNvSpPr/>
          <p:nvPr/>
        </p:nvSpPr>
        <p:spPr>
          <a:xfrm>
            <a:off x="6480889" y="2715063"/>
            <a:ext cx="997500" cy="307200"/>
          </a:xfrm>
          <a:prstGeom prst="roundRect">
            <a:avLst>
              <a:gd fmla="val 5016" name="adj"/>
            </a:avLst>
          </a:prstGeom>
          <a:solidFill>
            <a:srgbClr val="FF48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sp>
        <p:nvSpPr>
          <p:cNvPr id="408" name="Google Shape;408;p39"/>
          <p:cNvSpPr txBox="1"/>
          <p:nvPr/>
        </p:nvSpPr>
        <p:spPr>
          <a:xfrm>
            <a:off x="533094" y="2784860"/>
            <a:ext cx="887100" cy="196200"/>
          </a:xfrm>
          <a:prstGeom prst="rect">
            <a:avLst/>
          </a:prstGeom>
          <a:noFill/>
          <a:ln>
            <a:noFill/>
          </a:ln>
        </p:spPr>
        <p:txBody>
          <a:bodyPr anchorCtr="0" anchor="t" bIns="0" lIns="0" spcFirstLastPara="1" rIns="0" wrap="square" tIns="0">
            <a:noAutofit/>
          </a:bodyPr>
          <a:lstStyle/>
          <a:p>
            <a:pPr indent="0" lvl="0" marL="0" rtl="0" algn="l">
              <a:spcBef>
                <a:spcPts val="0"/>
              </a:spcBef>
              <a:spcAft>
                <a:spcPts val="1200"/>
              </a:spcAft>
              <a:buNone/>
            </a:pPr>
            <a:r>
              <a:rPr lang="en" sz="1100">
                <a:solidFill>
                  <a:srgbClr val="F8F5EE"/>
                </a:solidFill>
                <a:latin typeface="Lexend Deca"/>
                <a:ea typeface="Lexend Deca"/>
                <a:cs typeface="Lexend Deca"/>
                <a:sym typeface="Lexend Deca"/>
              </a:rPr>
              <a:t>Step</a:t>
            </a:r>
            <a:endParaRPr sz="1100">
              <a:solidFill>
                <a:srgbClr val="F8F5EE"/>
              </a:solidFill>
              <a:latin typeface="Lexend Deca"/>
              <a:ea typeface="Lexend Deca"/>
              <a:cs typeface="Lexend Deca"/>
              <a:sym typeface="Lexend Deca"/>
            </a:endParaRPr>
          </a:p>
        </p:txBody>
      </p:sp>
      <p:sp>
        <p:nvSpPr>
          <p:cNvPr id="409" name="Google Shape;409;p39"/>
          <p:cNvSpPr txBox="1"/>
          <p:nvPr/>
        </p:nvSpPr>
        <p:spPr>
          <a:xfrm>
            <a:off x="1542953" y="2784860"/>
            <a:ext cx="887100" cy="196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100">
                <a:solidFill>
                  <a:srgbClr val="F8F5EE"/>
                </a:solidFill>
                <a:latin typeface="Lexend Deca"/>
                <a:ea typeface="Lexend Deca"/>
                <a:cs typeface="Lexend Deca"/>
                <a:sym typeface="Lexend Deca"/>
              </a:rPr>
              <a:t>Step</a:t>
            </a:r>
            <a:endParaRPr sz="1100">
              <a:solidFill>
                <a:srgbClr val="F8F5EE"/>
              </a:solidFill>
              <a:latin typeface="Lexend Deca"/>
              <a:ea typeface="Lexend Deca"/>
              <a:cs typeface="Lexend Deca"/>
              <a:sym typeface="Lexend Deca"/>
            </a:endParaRPr>
          </a:p>
          <a:p>
            <a:pPr indent="0" lvl="0" marL="0" rtl="0" algn="l">
              <a:spcBef>
                <a:spcPts val="1200"/>
              </a:spcBef>
              <a:spcAft>
                <a:spcPts val="1200"/>
              </a:spcAft>
              <a:buNone/>
            </a:pPr>
            <a:r>
              <a:t/>
            </a:r>
            <a:endParaRPr sz="1100">
              <a:solidFill>
                <a:srgbClr val="F8F5EE"/>
              </a:solidFill>
              <a:latin typeface="Lexend Deca"/>
              <a:ea typeface="Lexend Deca"/>
              <a:cs typeface="Lexend Deca"/>
              <a:sym typeface="Lexend Deca"/>
            </a:endParaRPr>
          </a:p>
        </p:txBody>
      </p:sp>
      <p:sp>
        <p:nvSpPr>
          <p:cNvPr id="410" name="Google Shape;410;p39"/>
          <p:cNvSpPr txBox="1"/>
          <p:nvPr/>
        </p:nvSpPr>
        <p:spPr>
          <a:xfrm>
            <a:off x="2552840" y="2784859"/>
            <a:ext cx="997500" cy="196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100">
                <a:solidFill>
                  <a:srgbClr val="F8F5EE"/>
                </a:solidFill>
                <a:latin typeface="Lexend Deca"/>
                <a:ea typeface="Lexend Deca"/>
                <a:cs typeface="Lexend Deca"/>
                <a:sym typeface="Lexend Deca"/>
              </a:rPr>
              <a:t>Step</a:t>
            </a:r>
            <a:endParaRPr sz="1100">
              <a:solidFill>
                <a:srgbClr val="F8F5EE"/>
              </a:solidFill>
              <a:latin typeface="Lexend Deca"/>
              <a:ea typeface="Lexend Deca"/>
              <a:cs typeface="Lexend Deca"/>
              <a:sym typeface="Lexend Deca"/>
            </a:endParaRPr>
          </a:p>
          <a:p>
            <a:pPr indent="0" lvl="0" marL="0" rtl="0" algn="l">
              <a:spcBef>
                <a:spcPts val="1200"/>
              </a:spcBef>
              <a:spcAft>
                <a:spcPts val="1200"/>
              </a:spcAft>
              <a:buNone/>
            </a:pPr>
            <a:r>
              <a:t/>
            </a:r>
            <a:endParaRPr sz="1100">
              <a:solidFill>
                <a:srgbClr val="F8F5EE"/>
              </a:solidFill>
              <a:latin typeface="Lexend Deca"/>
              <a:ea typeface="Lexend Deca"/>
              <a:cs typeface="Lexend Deca"/>
              <a:sym typeface="Lexend Deca"/>
            </a:endParaRPr>
          </a:p>
        </p:txBody>
      </p:sp>
      <p:sp>
        <p:nvSpPr>
          <p:cNvPr id="411" name="Google Shape;411;p39"/>
          <p:cNvSpPr txBox="1"/>
          <p:nvPr/>
        </p:nvSpPr>
        <p:spPr>
          <a:xfrm>
            <a:off x="3580580" y="2784859"/>
            <a:ext cx="997500" cy="196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100">
                <a:solidFill>
                  <a:srgbClr val="F8F5EE"/>
                </a:solidFill>
                <a:latin typeface="Lexend Deca"/>
                <a:ea typeface="Lexend Deca"/>
                <a:cs typeface="Lexend Deca"/>
                <a:sym typeface="Lexend Deca"/>
              </a:rPr>
              <a:t>Step</a:t>
            </a:r>
            <a:endParaRPr sz="1100">
              <a:solidFill>
                <a:srgbClr val="F8F5EE"/>
              </a:solidFill>
              <a:latin typeface="Lexend Deca"/>
              <a:ea typeface="Lexend Deca"/>
              <a:cs typeface="Lexend Deca"/>
              <a:sym typeface="Lexend Deca"/>
            </a:endParaRPr>
          </a:p>
          <a:p>
            <a:pPr indent="0" lvl="0" marL="0" rtl="0" algn="l">
              <a:spcBef>
                <a:spcPts val="1200"/>
              </a:spcBef>
              <a:spcAft>
                <a:spcPts val="1200"/>
              </a:spcAft>
              <a:buNone/>
            </a:pPr>
            <a:r>
              <a:t/>
            </a:r>
            <a:endParaRPr sz="1100">
              <a:solidFill>
                <a:srgbClr val="F8F5EE"/>
              </a:solidFill>
              <a:latin typeface="Lexend Deca"/>
              <a:ea typeface="Lexend Deca"/>
              <a:cs typeface="Lexend Deca"/>
              <a:sym typeface="Lexend Deca"/>
            </a:endParaRPr>
          </a:p>
        </p:txBody>
      </p:sp>
      <p:sp>
        <p:nvSpPr>
          <p:cNvPr id="412" name="Google Shape;412;p39"/>
          <p:cNvSpPr txBox="1"/>
          <p:nvPr/>
        </p:nvSpPr>
        <p:spPr>
          <a:xfrm>
            <a:off x="4559799" y="2784859"/>
            <a:ext cx="993300" cy="196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100">
                <a:solidFill>
                  <a:srgbClr val="F8F5EE"/>
                </a:solidFill>
                <a:latin typeface="Lexend Deca"/>
                <a:ea typeface="Lexend Deca"/>
                <a:cs typeface="Lexend Deca"/>
                <a:sym typeface="Lexend Deca"/>
              </a:rPr>
              <a:t>Step</a:t>
            </a:r>
            <a:endParaRPr sz="1100">
              <a:solidFill>
                <a:srgbClr val="F8F5EE"/>
              </a:solidFill>
              <a:latin typeface="Lexend Deca"/>
              <a:ea typeface="Lexend Deca"/>
              <a:cs typeface="Lexend Deca"/>
              <a:sym typeface="Lexend Deca"/>
            </a:endParaRPr>
          </a:p>
          <a:p>
            <a:pPr indent="0" lvl="0" marL="0" rtl="0" algn="l">
              <a:spcBef>
                <a:spcPts val="1200"/>
              </a:spcBef>
              <a:spcAft>
                <a:spcPts val="1200"/>
              </a:spcAft>
              <a:buNone/>
            </a:pPr>
            <a:r>
              <a:t/>
            </a:r>
            <a:endParaRPr sz="1100">
              <a:solidFill>
                <a:srgbClr val="F8F5EE"/>
              </a:solidFill>
              <a:latin typeface="Lexend Deca"/>
              <a:ea typeface="Lexend Deca"/>
              <a:cs typeface="Lexend Deca"/>
              <a:sym typeface="Lexend Deca"/>
            </a:endParaRPr>
          </a:p>
        </p:txBody>
      </p:sp>
      <p:sp>
        <p:nvSpPr>
          <p:cNvPr id="413" name="Google Shape;413;p39"/>
          <p:cNvSpPr txBox="1"/>
          <p:nvPr/>
        </p:nvSpPr>
        <p:spPr>
          <a:xfrm>
            <a:off x="5562236" y="2784859"/>
            <a:ext cx="997500" cy="196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100">
                <a:solidFill>
                  <a:srgbClr val="F8F5EE"/>
                </a:solidFill>
                <a:latin typeface="Lexend Deca"/>
                <a:ea typeface="Lexend Deca"/>
                <a:cs typeface="Lexend Deca"/>
                <a:sym typeface="Lexend Deca"/>
              </a:rPr>
              <a:t>Step</a:t>
            </a:r>
            <a:endParaRPr sz="1100">
              <a:solidFill>
                <a:srgbClr val="F8F5EE"/>
              </a:solidFill>
              <a:latin typeface="Lexend Deca"/>
              <a:ea typeface="Lexend Deca"/>
              <a:cs typeface="Lexend Deca"/>
              <a:sym typeface="Lexend Deca"/>
            </a:endParaRPr>
          </a:p>
          <a:p>
            <a:pPr indent="0" lvl="0" marL="0" rtl="0" algn="l">
              <a:spcBef>
                <a:spcPts val="1200"/>
              </a:spcBef>
              <a:spcAft>
                <a:spcPts val="1200"/>
              </a:spcAft>
              <a:buNone/>
            </a:pPr>
            <a:r>
              <a:t/>
            </a:r>
            <a:endParaRPr sz="1100">
              <a:solidFill>
                <a:srgbClr val="F8F5EE"/>
              </a:solidFill>
              <a:latin typeface="Lexend Deca"/>
              <a:ea typeface="Lexend Deca"/>
              <a:cs typeface="Lexend Deca"/>
              <a:sym typeface="Lexend Deca"/>
            </a:endParaRPr>
          </a:p>
        </p:txBody>
      </p:sp>
      <p:sp>
        <p:nvSpPr>
          <p:cNvPr id="414" name="Google Shape;414;p39"/>
          <p:cNvSpPr txBox="1"/>
          <p:nvPr/>
        </p:nvSpPr>
        <p:spPr>
          <a:xfrm>
            <a:off x="6562831" y="2784859"/>
            <a:ext cx="997500" cy="196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100">
                <a:solidFill>
                  <a:srgbClr val="F8F5EE"/>
                </a:solidFill>
                <a:latin typeface="Lexend Deca"/>
                <a:ea typeface="Lexend Deca"/>
                <a:cs typeface="Lexend Deca"/>
                <a:sym typeface="Lexend Deca"/>
              </a:rPr>
              <a:t>Step</a:t>
            </a:r>
            <a:endParaRPr sz="1100">
              <a:solidFill>
                <a:srgbClr val="F8F5EE"/>
              </a:solidFill>
              <a:latin typeface="Lexend Deca"/>
              <a:ea typeface="Lexend Deca"/>
              <a:cs typeface="Lexend Deca"/>
              <a:sym typeface="Lexend Deca"/>
            </a:endParaRPr>
          </a:p>
          <a:p>
            <a:pPr indent="0" lvl="0" marL="0" rtl="0" algn="l">
              <a:spcBef>
                <a:spcPts val="1200"/>
              </a:spcBef>
              <a:spcAft>
                <a:spcPts val="1200"/>
              </a:spcAft>
              <a:buNone/>
            </a:pPr>
            <a:r>
              <a:t/>
            </a:r>
            <a:endParaRPr sz="1100">
              <a:solidFill>
                <a:srgbClr val="F8F5EE"/>
              </a:solidFill>
              <a:latin typeface="Lexend Deca"/>
              <a:ea typeface="Lexend Deca"/>
              <a:cs typeface="Lexend Deca"/>
              <a:sym typeface="Lexend Deca"/>
            </a:endParaRPr>
          </a:p>
        </p:txBody>
      </p:sp>
      <p:sp>
        <p:nvSpPr>
          <p:cNvPr id="415" name="Google Shape;415;p39"/>
          <p:cNvSpPr txBox="1"/>
          <p:nvPr/>
        </p:nvSpPr>
        <p:spPr>
          <a:xfrm>
            <a:off x="7589697" y="2784859"/>
            <a:ext cx="993300" cy="196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100">
                <a:solidFill>
                  <a:srgbClr val="F8F5EE"/>
                </a:solidFill>
                <a:latin typeface="Lexend Deca"/>
                <a:ea typeface="Lexend Deca"/>
                <a:cs typeface="Lexend Deca"/>
                <a:sym typeface="Lexend Deca"/>
              </a:rPr>
              <a:t>Step</a:t>
            </a:r>
            <a:endParaRPr sz="1100">
              <a:solidFill>
                <a:srgbClr val="F8F5EE"/>
              </a:solidFill>
              <a:latin typeface="Lexend Deca"/>
              <a:ea typeface="Lexend Deca"/>
              <a:cs typeface="Lexend Deca"/>
              <a:sym typeface="Lexend Deca"/>
            </a:endParaRPr>
          </a:p>
          <a:p>
            <a:pPr indent="0" lvl="0" marL="0" rtl="0" algn="l">
              <a:spcBef>
                <a:spcPts val="1200"/>
              </a:spcBef>
              <a:spcAft>
                <a:spcPts val="1200"/>
              </a:spcAft>
              <a:buNone/>
            </a:pPr>
            <a:r>
              <a:t/>
            </a:r>
            <a:endParaRPr sz="1100">
              <a:solidFill>
                <a:srgbClr val="F8F5EE"/>
              </a:solidFill>
              <a:latin typeface="Lexend Deca"/>
              <a:ea typeface="Lexend Deca"/>
              <a:cs typeface="Lexend Deca"/>
              <a:sym typeface="Lexend Deca"/>
            </a:endParaRPr>
          </a:p>
        </p:txBody>
      </p:sp>
      <p:sp>
        <p:nvSpPr>
          <p:cNvPr id="416" name="Google Shape;416;p39"/>
          <p:cNvSpPr txBox="1"/>
          <p:nvPr/>
        </p:nvSpPr>
        <p:spPr>
          <a:xfrm>
            <a:off x="328550" y="1008000"/>
            <a:ext cx="6079200" cy="30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141414"/>
                </a:solidFill>
                <a:latin typeface="Lexend Deca Light"/>
                <a:ea typeface="Lexend Deca Light"/>
                <a:cs typeface="Lexend Deca Light"/>
                <a:sym typeface="Lexend Deca Light"/>
              </a:rPr>
              <a:t>Share how content moves through the system and key milestones.</a:t>
            </a:r>
            <a:endParaRPr>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Clr>
                <a:schemeClr val="dk1"/>
              </a:buClr>
              <a:buSzPts val="1100"/>
              <a:buFont typeface="Arial"/>
              <a:buNone/>
            </a:pPr>
            <a:r>
              <a:t/>
            </a:r>
            <a:endParaRPr>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a:solidFill>
                <a:srgbClr val="141414"/>
              </a:solidFill>
              <a:latin typeface="Lexend Deca Light"/>
              <a:ea typeface="Lexend Deca Light"/>
              <a:cs typeface="Lexend Deca Light"/>
              <a:sym typeface="Lexend Deca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2729"/>
        </a:solidFill>
      </p:bgPr>
    </p:bg>
    <p:spTree>
      <p:nvGrpSpPr>
        <p:cNvPr id="420" name="Shape 420"/>
        <p:cNvGrpSpPr/>
        <p:nvPr/>
      </p:nvGrpSpPr>
      <p:grpSpPr>
        <a:xfrm>
          <a:off x="0" y="0"/>
          <a:ext cx="0" cy="0"/>
          <a:chOff x="0" y="0"/>
          <a:chExt cx="0" cy="0"/>
        </a:xfrm>
      </p:grpSpPr>
      <p:sp>
        <p:nvSpPr>
          <p:cNvPr id="421" name="Google Shape;421;p40"/>
          <p:cNvSpPr txBox="1"/>
          <p:nvPr/>
        </p:nvSpPr>
        <p:spPr>
          <a:xfrm>
            <a:off x="320450" y="614950"/>
            <a:ext cx="8451600" cy="6600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None/>
            </a:pPr>
            <a:r>
              <a:rPr lang="en" sz="3600">
                <a:solidFill>
                  <a:srgbClr val="E3EBE5"/>
                </a:solidFill>
                <a:latin typeface="Lexend Deca Light"/>
                <a:ea typeface="Lexend Deca Light"/>
                <a:cs typeface="Lexend Deca Light"/>
                <a:sym typeface="Lexend Deca Light"/>
              </a:rPr>
              <a:t>Final ask and next steps</a:t>
            </a:r>
            <a:r>
              <a:rPr lang="en" sz="3600">
                <a:solidFill>
                  <a:srgbClr val="FF4800"/>
                </a:solidFill>
                <a:latin typeface="Lexend Deca Light"/>
                <a:ea typeface="Lexend Deca Light"/>
                <a:cs typeface="Lexend Deca Light"/>
                <a:sym typeface="Lexend Deca Light"/>
              </a:rPr>
              <a:t>.</a:t>
            </a:r>
            <a:endParaRPr sz="3600">
              <a:solidFill>
                <a:srgbClr val="F8F5EE"/>
              </a:solidFill>
              <a:latin typeface="Lexend Deca Light"/>
              <a:ea typeface="Lexend Deca Light"/>
              <a:cs typeface="Lexend Deca Light"/>
              <a:sym typeface="Lexend Deca Light"/>
            </a:endParaRPr>
          </a:p>
        </p:txBody>
      </p:sp>
      <p:sp>
        <p:nvSpPr>
          <p:cNvPr id="422" name="Google Shape;422;p40"/>
          <p:cNvSpPr txBox="1"/>
          <p:nvPr/>
        </p:nvSpPr>
        <p:spPr>
          <a:xfrm>
            <a:off x="328550" y="1274958"/>
            <a:ext cx="50124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E3EBE5"/>
                </a:solidFill>
                <a:latin typeface="Lexend Deca Light"/>
                <a:ea typeface="Lexend Deca Light"/>
                <a:cs typeface="Lexend Deca Light"/>
                <a:sym typeface="Lexend Deca Light"/>
              </a:rPr>
              <a:t>Slides 19 to 20 of your presentation.</a:t>
            </a:r>
            <a:endParaRPr sz="1700">
              <a:solidFill>
                <a:srgbClr val="E3EBE5"/>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1700">
              <a:solidFill>
                <a:srgbClr val="E3EBE5"/>
              </a:solidFill>
              <a:latin typeface="Lexend Deca Light"/>
              <a:ea typeface="Lexend Deca Light"/>
              <a:cs typeface="Lexend Deca Light"/>
              <a:sym typeface="Lexend Deca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BE5"/>
        </a:solidFill>
      </p:bgPr>
    </p:bg>
    <p:spTree>
      <p:nvGrpSpPr>
        <p:cNvPr id="426" name="Shape 426"/>
        <p:cNvGrpSpPr/>
        <p:nvPr/>
      </p:nvGrpSpPr>
      <p:grpSpPr>
        <a:xfrm>
          <a:off x="0" y="0"/>
          <a:ext cx="0" cy="0"/>
          <a:chOff x="0" y="0"/>
          <a:chExt cx="0" cy="0"/>
        </a:xfrm>
      </p:grpSpPr>
      <p:sp>
        <p:nvSpPr>
          <p:cNvPr id="427" name="Google Shape;427;p41"/>
          <p:cNvSpPr txBox="1"/>
          <p:nvPr/>
        </p:nvSpPr>
        <p:spPr>
          <a:xfrm>
            <a:off x="489388" y="3362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HubSpot</a:t>
            </a:r>
            <a:endParaRPr sz="650">
              <a:solidFill>
                <a:srgbClr val="141414"/>
              </a:solidFill>
              <a:latin typeface="Lexend Deca Light"/>
              <a:ea typeface="Lexend Deca Light"/>
              <a:cs typeface="Lexend Deca Light"/>
              <a:sym typeface="Lexend Deca Light"/>
            </a:endParaRPr>
          </a:p>
        </p:txBody>
      </p:sp>
      <p:sp>
        <p:nvSpPr>
          <p:cNvPr id="428" name="Google Shape;428;p41"/>
          <p:cNvSpPr txBox="1"/>
          <p:nvPr/>
        </p:nvSpPr>
        <p:spPr>
          <a:xfrm>
            <a:off x="2177258" y="3362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Slide title</a:t>
            </a:r>
            <a:endParaRPr sz="650">
              <a:solidFill>
                <a:srgbClr val="141414"/>
              </a:solidFill>
              <a:latin typeface="Lexend Deca Light"/>
              <a:ea typeface="Lexend Deca Light"/>
              <a:cs typeface="Lexend Deca Light"/>
              <a:sym typeface="Lexend Deca Light"/>
            </a:endParaRPr>
          </a:p>
        </p:txBody>
      </p:sp>
      <p:sp>
        <p:nvSpPr>
          <p:cNvPr id="429" name="Google Shape;429;p41"/>
          <p:cNvSpPr txBox="1"/>
          <p:nvPr/>
        </p:nvSpPr>
        <p:spPr>
          <a:xfrm>
            <a:off x="364400" y="2485950"/>
            <a:ext cx="1874100" cy="21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sit amet, consectetur adipiscing elit. Phasellus mollis nulla rutrum, sodales nunc at, elementum erat. </a:t>
            </a:r>
            <a:endParaRPr sz="900">
              <a:solidFill>
                <a:srgbClr val="141414"/>
              </a:solidFill>
              <a:latin typeface="Lexend Deca Light"/>
              <a:ea typeface="Lexend Deca Light"/>
              <a:cs typeface="Lexend Deca Light"/>
              <a:sym typeface="Lexend Deca Light"/>
            </a:endParaRPr>
          </a:p>
          <a:p>
            <a:pPr indent="0" lvl="0" marL="0" rtl="0" algn="l">
              <a:lnSpc>
                <a:spcPct val="115000"/>
              </a:lnSpc>
              <a:spcBef>
                <a:spcPts val="0"/>
              </a:spcBef>
              <a:spcAft>
                <a:spcPts val="0"/>
              </a:spcAft>
              <a:buNone/>
            </a:pPr>
            <a:r>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Lorem ipsum dolor sit amet, consectetur adipiscing elit. </a:t>
            </a:r>
            <a:endParaRPr sz="900">
              <a:solidFill>
                <a:srgbClr val="141414"/>
              </a:solidFill>
              <a:latin typeface="Lexend Deca Light"/>
              <a:ea typeface="Lexend Deca Light"/>
              <a:cs typeface="Lexend Deca Light"/>
              <a:sym typeface="Lexend Deca Light"/>
            </a:endParaRPr>
          </a:p>
        </p:txBody>
      </p:sp>
      <p:sp>
        <p:nvSpPr>
          <p:cNvPr id="430" name="Google Shape;430;p41"/>
          <p:cNvSpPr txBox="1"/>
          <p:nvPr/>
        </p:nvSpPr>
        <p:spPr>
          <a:xfrm>
            <a:off x="367559" y="1791225"/>
            <a:ext cx="1874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41414"/>
                </a:solidFill>
                <a:latin typeface="Lexend Deca Light"/>
                <a:ea typeface="Lexend Deca Light"/>
                <a:cs typeface="Lexend Deca Light"/>
                <a:sym typeface="Lexend Deca Light"/>
              </a:rPr>
              <a:t>Item 01</a:t>
            </a:r>
            <a:endParaRPr sz="1800">
              <a:solidFill>
                <a:srgbClr val="141414"/>
              </a:solidFill>
              <a:latin typeface="Lexend Deca Light"/>
              <a:ea typeface="Lexend Deca Light"/>
              <a:cs typeface="Lexend Deca Light"/>
              <a:sym typeface="Lexend Deca Light"/>
            </a:endParaRPr>
          </a:p>
        </p:txBody>
      </p:sp>
      <p:sp>
        <p:nvSpPr>
          <p:cNvPr id="431" name="Google Shape;431;p41"/>
          <p:cNvSpPr txBox="1"/>
          <p:nvPr/>
        </p:nvSpPr>
        <p:spPr>
          <a:xfrm>
            <a:off x="2497750" y="2485950"/>
            <a:ext cx="1935300" cy="23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sit amet, consectetur adipiscing elit. Phasellus mollis nulla rutrum, sodales nunc at, elementum erat. Donec dignissim libero vitae</a:t>
            </a:r>
            <a:endParaRPr sz="900">
              <a:solidFill>
                <a:srgbClr val="141414"/>
              </a:solidFill>
              <a:latin typeface="Lexend Deca Light"/>
              <a:ea typeface="Lexend Deca Light"/>
              <a:cs typeface="Lexend Deca Light"/>
              <a:sym typeface="Lexend Deca Light"/>
            </a:endParaRPr>
          </a:p>
          <a:p>
            <a:pPr indent="0" lvl="0" marL="0" rtl="0" algn="l">
              <a:lnSpc>
                <a:spcPct val="115000"/>
              </a:lnSpc>
              <a:spcBef>
                <a:spcPts val="0"/>
              </a:spcBef>
              <a:spcAft>
                <a:spcPts val="0"/>
              </a:spcAft>
              <a:buNone/>
            </a:pPr>
            <a:r>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Lorem ipsum dolor sit amet, consectetur adipiscing elit. </a:t>
            </a:r>
            <a:endParaRPr sz="900">
              <a:solidFill>
                <a:srgbClr val="141414"/>
              </a:solidFill>
              <a:latin typeface="Lexend Deca Light"/>
              <a:ea typeface="Lexend Deca Light"/>
              <a:cs typeface="Lexend Deca Light"/>
              <a:sym typeface="Lexend Deca Light"/>
            </a:endParaRPr>
          </a:p>
        </p:txBody>
      </p:sp>
      <p:sp>
        <p:nvSpPr>
          <p:cNvPr id="432" name="Google Shape;432;p41"/>
          <p:cNvSpPr txBox="1"/>
          <p:nvPr/>
        </p:nvSpPr>
        <p:spPr>
          <a:xfrm>
            <a:off x="2501011" y="1791225"/>
            <a:ext cx="193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41414"/>
                </a:solidFill>
                <a:latin typeface="Lexend Deca Light"/>
                <a:ea typeface="Lexend Deca Light"/>
                <a:cs typeface="Lexend Deca Light"/>
                <a:sym typeface="Lexend Deca Light"/>
              </a:rPr>
              <a:t>Item</a:t>
            </a:r>
            <a:r>
              <a:rPr lang="en" sz="1800">
                <a:solidFill>
                  <a:srgbClr val="141414"/>
                </a:solidFill>
                <a:latin typeface="Lexend Deca Light"/>
                <a:ea typeface="Lexend Deca Light"/>
                <a:cs typeface="Lexend Deca Light"/>
                <a:sym typeface="Lexend Deca Light"/>
              </a:rPr>
              <a:t> 02</a:t>
            </a:r>
            <a:endParaRPr sz="1800">
              <a:solidFill>
                <a:srgbClr val="141414"/>
              </a:solidFill>
              <a:latin typeface="Lexend Deca Light"/>
              <a:ea typeface="Lexend Deca Light"/>
              <a:cs typeface="Lexend Deca Light"/>
              <a:sym typeface="Lexend Deca Light"/>
            </a:endParaRPr>
          </a:p>
        </p:txBody>
      </p:sp>
      <p:sp>
        <p:nvSpPr>
          <p:cNvPr id="433" name="Google Shape;433;p41"/>
          <p:cNvSpPr txBox="1"/>
          <p:nvPr/>
        </p:nvSpPr>
        <p:spPr>
          <a:xfrm>
            <a:off x="4711100" y="2485950"/>
            <a:ext cx="1911900" cy="21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sit amet, consectetur adipiscing elit. Phasellus mollis nulla rutrum, sodales nunc at, elementum erat. </a:t>
            </a:r>
            <a:endParaRPr sz="900">
              <a:solidFill>
                <a:srgbClr val="141414"/>
              </a:solidFill>
              <a:latin typeface="Lexend Deca Light"/>
              <a:ea typeface="Lexend Deca Light"/>
              <a:cs typeface="Lexend Deca Light"/>
              <a:sym typeface="Lexend Deca Light"/>
            </a:endParaRPr>
          </a:p>
          <a:p>
            <a:pPr indent="0" lvl="0" marL="0" rtl="0" algn="l">
              <a:lnSpc>
                <a:spcPct val="115000"/>
              </a:lnSpc>
              <a:spcBef>
                <a:spcPts val="0"/>
              </a:spcBef>
              <a:spcAft>
                <a:spcPts val="0"/>
              </a:spcAft>
              <a:buNone/>
            </a:pPr>
            <a:r>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Lorem ipsum dolor sit amet, consectetur adipiscing elit. </a:t>
            </a:r>
            <a:endParaRPr sz="900">
              <a:solidFill>
                <a:srgbClr val="141414"/>
              </a:solidFill>
              <a:latin typeface="Lexend Deca Light"/>
              <a:ea typeface="Lexend Deca Light"/>
              <a:cs typeface="Lexend Deca Light"/>
              <a:sym typeface="Lexend Deca Light"/>
            </a:endParaRPr>
          </a:p>
          <a:p>
            <a:pPr indent="0" lvl="0" marL="0" rtl="0" algn="l">
              <a:lnSpc>
                <a:spcPct val="115000"/>
              </a:lnSpc>
              <a:spcBef>
                <a:spcPts val="0"/>
              </a:spcBef>
              <a:spcAft>
                <a:spcPts val="0"/>
              </a:spcAft>
              <a:buNone/>
            </a:pPr>
            <a:r>
              <a:t/>
            </a:r>
            <a:endParaRPr sz="900">
              <a:solidFill>
                <a:srgbClr val="141414"/>
              </a:solidFill>
              <a:latin typeface="Lexend Deca Light"/>
              <a:ea typeface="Lexend Deca Light"/>
              <a:cs typeface="Lexend Deca Light"/>
              <a:sym typeface="Lexend Deca Light"/>
            </a:endParaRPr>
          </a:p>
        </p:txBody>
      </p:sp>
      <p:sp>
        <p:nvSpPr>
          <p:cNvPr id="434" name="Google Shape;434;p41"/>
          <p:cNvSpPr txBox="1"/>
          <p:nvPr/>
        </p:nvSpPr>
        <p:spPr>
          <a:xfrm>
            <a:off x="4714322" y="1791225"/>
            <a:ext cx="1911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41414"/>
                </a:solidFill>
                <a:latin typeface="Lexend Deca Light"/>
                <a:ea typeface="Lexend Deca Light"/>
                <a:cs typeface="Lexend Deca Light"/>
                <a:sym typeface="Lexend Deca Light"/>
              </a:rPr>
              <a:t>Item</a:t>
            </a:r>
            <a:r>
              <a:rPr lang="en" sz="1800">
                <a:solidFill>
                  <a:srgbClr val="141414"/>
                </a:solidFill>
                <a:latin typeface="Lexend Deca Light"/>
                <a:ea typeface="Lexend Deca Light"/>
                <a:cs typeface="Lexend Deca Light"/>
                <a:sym typeface="Lexend Deca Light"/>
              </a:rPr>
              <a:t> 03</a:t>
            </a:r>
            <a:endParaRPr sz="1800">
              <a:solidFill>
                <a:srgbClr val="141414"/>
              </a:solidFill>
              <a:latin typeface="Lexend Deca Light"/>
              <a:ea typeface="Lexend Deca Light"/>
              <a:cs typeface="Lexend Deca Light"/>
              <a:sym typeface="Lexend Deca Light"/>
            </a:endParaRPr>
          </a:p>
        </p:txBody>
      </p:sp>
      <p:sp>
        <p:nvSpPr>
          <p:cNvPr id="435" name="Google Shape;435;p41"/>
          <p:cNvSpPr txBox="1"/>
          <p:nvPr/>
        </p:nvSpPr>
        <p:spPr>
          <a:xfrm>
            <a:off x="6931800" y="2485950"/>
            <a:ext cx="1844700" cy="21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141414"/>
                </a:solidFill>
                <a:latin typeface="Lexend Deca Light"/>
                <a:ea typeface="Lexend Deca Light"/>
                <a:cs typeface="Lexend Deca Light"/>
                <a:sym typeface="Lexend Deca Light"/>
              </a:rPr>
              <a:t>Lorem ipsum dolor sit amet, consectetur adipiscing elit. Phasellus mollis nulla rutrum, sodales nunc at, elementum erat. </a:t>
            </a:r>
            <a:endParaRPr sz="900">
              <a:solidFill>
                <a:srgbClr val="141414"/>
              </a:solidFill>
              <a:latin typeface="Lexend Deca Light"/>
              <a:ea typeface="Lexend Deca Light"/>
              <a:cs typeface="Lexend Deca Light"/>
              <a:sym typeface="Lexend Deca Light"/>
            </a:endParaRPr>
          </a:p>
          <a:p>
            <a:pPr indent="0" lvl="0" marL="0" rtl="0" algn="l">
              <a:lnSpc>
                <a:spcPct val="115000"/>
              </a:lnSpc>
              <a:spcBef>
                <a:spcPts val="0"/>
              </a:spcBef>
              <a:spcAft>
                <a:spcPts val="0"/>
              </a:spcAft>
              <a:buNone/>
            </a:pPr>
            <a:r>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Lorem ipsum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dolor sit amet, consectetur adipiscing elit. </a:t>
            </a:r>
            <a:endParaRPr sz="900">
              <a:solidFill>
                <a:srgbClr val="141414"/>
              </a:solidFill>
              <a:latin typeface="Lexend Deca Light"/>
              <a:ea typeface="Lexend Deca Light"/>
              <a:cs typeface="Lexend Deca Light"/>
              <a:sym typeface="Lexend Deca Light"/>
            </a:endParaRPr>
          </a:p>
        </p:txBody>
      </p:sp>
      <p:sp>
        <p:nvSpPr>
          <p:cNvPr id="436" name="Google Shape;436;p41"/>
          <p:cNvSpPr txBox="1"/>
          <p:nvPr/>
        </p:nvSpPr>
        <p:spPr>
          <a:xfrm>
            <a:off x="6934909" y="1791225"/>
            <a:ext cx="184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41414"/>
                </a:solidFill>
                <a:latin typeface="Lexend Deca Light"/>
                <a:ea typeface="Lexend Deca Light"/>
                <a:cs typeface="Lexend Deca Light"/>
                <a:sym typeface="Lexend Deca Light"/>
              </a:rPr>
              <a:t>Item </a:t>
            </a:r>
            <a:r>
              <a:rPr lang="en" sz="1800">
                <a:solidFill>
                  <a:srgbClr val="141414"/>
                </a:solidFill>
                <a:latin typeface="Lexend Deca Light"/>
                <a:ea typeface="Lexend Deca Light"/>
                <a:cs typeface="Lexend Deca Light"/>
                <a:sym typeface="Lexend Deca Light"/>
              </a:rPr>
              <a:t>04</a:t>
            </a:r>
            <a:endParaRPr sz="1800">
              <a:solidFill>
                <a:srgbClr val="141414"/>
              </a:solidFill>
              <a:latin typeface="Lexend Deca Light"/>
              <a:ea typeface="Lexend Deca Light"/>
              <a:cs typeface="Lexend Deca Light"/>
              <a:sym typeface="Lexend Deca Light"/>
            </a:endParaRPr>
          </a:p>
        </p:txBody>
      </p:sp>
      <p:cxnSp>
        <p:nvCxnSpPr>
          <p:cNvPr id="437" name="Google Shape;437;p41"/>
          <p:cNvCxnSpPr/>
          <p:nvPr/>
        </p:nvCxnSpPr>
        <p:spPr>
          <a:xfrm>
            <a:off x="2326875" y="1615525"/>
            <a:ext cx="0" cy="2868900"/>
          </a:xfrm>
          <a:prstGeom prst="straightConnector1">
            <a:avLst/>
          </a:prstGeom>
          <a:noFill/>
          <a:ln cap="flat" cmpd="sng" w="9525">
            <a:solidFill>
              <a:srgbClr val="FF4800"/>
            </a:solidFill>
            <a:prstDash val="solid"/>
            <a:round/>
            <a:headEnd len="med" w="med" type="none"/>
            <a:tailEnd len="med" w="med" type="none"/>
          </a:ln>
        </p:spPr>
      </p:cxnSp>
      <p:cxnSp>
        <p:nvCxnSpPr>
          <p:cNvPr id="438" name="Google Shape;438;p41"/>
          <p:cNvCxnSpPr/>
          <p:nvPr/>
        </p:nvCxnSpPr>
        <p:spPr>
          <a:xfrm>
            <a:off x="4474513" y="1615525"/>
            <a:ext cx="0" cy="2868900"/>
          </a:xfrm>
          <a:prstGeom prst="straightConnector1">
            <a:avLst/>
          </a:prstGeom>
          <a:noFill/>
          <a:ln cap="flat" cmpd="sng" w="9525">
            <a:solidFill>
              <a:srgbClr val="FF4800"/>
            </a:solidFill>
            <a:prstDash val="solid"/>
            <a:round/>
            <a:headEnd len="med" w="med" type="none"/>
            <a:tailEnd len="med" w="med" type="none"/>
          </a:ln>
        </p:spPr>
      </p:cxnSp>
      <p:cxnSp>
        <p:nvCxnSpPr>
          <p:cNvPr id="439" name="Google Shape;439;p41"/>
          <p:cNvCxnSpPr/>
          <p:nvPr/>
        </p:nvCxnSpPr>
        <p:spPr>
          <a:xfrm>
            <a:off x="6622150" y="1615525"/>
            <a:ext cx="0" cy="2868900"/>
          </a:xfrm>
          <a:prstGeom prst="straightConnector1">
            <a:avLst/>
          </a:prstGeom>
          <a:noFill/>
          <a:ln cap="flat" cmpd="sng" w="9525">
            <a:solidFill>
              <a:srgbClr val="FF4800"/>
            </a:solidFill>
            <a:prstDash val="solid"/>
            <a:round/>
            <a:headEnd len="med" w="med" type="none"/>
            <a:tailEnd len="med" w="med" type="none"/>
          </a:ln>
        </p:spPr>
      </p:cxnSp>
      <p:sp>
        <p:nvSpPr>
          <p:cNvPr id="440" name="Google Shape;440;p41"/>
          <p:cNvSpPr txBox="1"/>
          <p:nvPr/>
        </p:nvSpPr>
        <p:spPr>
          <a:xfrm>
            <a:off x="364400" y="626813"/>
            <a:ext cx="4977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41414"/>
                </a:solidFill>
                <a:latin typeface="Lexend Deca Light"/>
                <a:ea typeface="Lexend Deca Light"/>
                <a:cs typeface="Lexend Deca Light"/>
                <a:sym typeface="Lexend Deca Light"/>
              </a:rPr>
              <a:t>What We Need Approved</a:t>
            </a:r>
            <a:endParaRPr sz="1800">
              <a:solidFill>
                <a:srgbClr val="141414"/>
              </a:solidFill>
              <a:latin typeface="Lexend Deca Light"/>
              <a:ea typeface="Lexend Deca Light"/>
              <a:cs typeface="Lexend Deca Light"/>
              <a:sym typeface="Lexend Deca Light"/>
            </a:endParaRPr>
          </a:p>
        </p:txBody>
      </p:sp>
      <p:sp>
        <p:nvSpPr>
          <p:cNvPr id="441" name="Google Shape;441;p41"/>
          <p:cNvSpPr txBox="1"/>
          <p:nvPr/>
        </p:nvSpPr>
        <p:spPr>
          <a:xfrm>
            <a:off x="364400" y="1088513"/>
            <a:ext cx="6079200" cy="30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41414"/>
                </a:solidFill>
                <a:latin typeface="Lexend Deca Light"/>
                <a:ea typeface="Lexend Deca Light"/>
                <a:cs typeface="Lexend Deca Light"/>
                <a:sym typeface="Lexend Deca Light"/>
              </a:rPr>
              <a:t>Explain budget, resourcing, scope, timeline, or creative direction.</a:t>
            </a:r>
            <a:endParaRPr>
              <a:solidFill>
                <a:srgbClr val="141414"/>
              </a:solidFill>
              <a:latin typeface="Lexend Deca Light"/>
              <a:ea typeface="Lexend Deca Light"/>
              <a:cs typeface="Lexend Deca Light"/>
              <a:sym typeface="Lexend Deca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BE5"/>
        </a:solidFill>
      </p:bgPr>
    </p:bg>
    <p:spTree>
      <p:nvGrpSpPr>
        <p:cNvPr id="65" name="Shape 65"/>
        <p:cNvGrpSpPr/>
        <p:nvPr/>
      </p:nvGrpSpPr>
      <p:grpSpPr>
        <a:xfrm>
          <a:off x="0" y="0"/>
          <a:ext cx="0" cy="0"/>
          <a:chOff x="0" y="0"/>
          <a:chExt cx="0" cy="0"/>
        </a:xfrm>
      </p:grpSpPr>
      <p:sp>
        <p:nvSpPr>
          <p:cNvPr id="66" name="Google Shape;66;p15"/>
          <p:cNvSpPr txBox="1"/>
          <p:nvPr/>
        </p:nvSpPr>
        <p:spPr>
          <a:xfrm>
            <a:off x="328550" y="571820"/>
            <a:ext cx="3329100" cy="363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1800">
                <a:solidFill>
                  <a:srgbClr val="141414"/>
                </a:solidFill>
                <a:latin typeface="Lexend Deca Light"/>
                <a:ea typeface="Lexend Deca Light"/>
                <a:cs typeface="Lexend Deca Light"/>
                <a:sym typeface="Lexend Deca Light"/>
              </a:rPr>
              <a:t>Agenda / What We’ll Cover</a:t>
            </a:r>
            <a:endParaRPr sz="1800">
              <a:solidFill>
                <a:srgbClr val="141414"/>
              </a:solidFill>
              <a:latin typeface="Lexend Deca Light"/>
              <a:ea typeface="Lexend Deca Light"/>
              <a:cs typeface="Lexend Deca Light"/>
              <a:sym typeface="Lexend Deca Light"/>
            </a:endParaRPr>
          </a:p>
          <a:p>
            <a:pPr indent="0" lvl="0" marL="0" rtl="0" algn="l">
              <a:lnSpc>
                <a:spcPct val="90000"/>
              </a:lnSpc>
              <a:spcBef>
                <a:spcPts val="0"/>
              </a:spcBef>
              <a:spcAft>
                <a:spcPts val="0"/>
              </a:spcAft>
              <a:buClr>
                <a:schemeClr val="dk1"/>
              </a:buClr>
              <a:buSzPts val="1100"/>
              <a:buFont typeface="Arial"/>
              <a:buNone/>
            </a:pPr>
            <a:r>
              <a:t/>
            </a:r>
            <a:endParaRPr sz="1800">
              <a:solidFill>
                <a:srgbClr val="141414"/>
              </a:solidFill>
              <a:latin typeface="Lexend Deca Light"/>
              <a:ea typeface="Lexend Deca Light"/>
              <a:cs typeface="Lexend Deca Light"/>
              <a:sym typeface="Lexend Deca Light"/>
            </a:endParaRPr>
          </a:p>
          <a:p>
            <a:pPr indent="0" lvl="0" marL="0" rtl="0" algn="l">
              <a:lnSpc>
                <a:spcPct val="90000"/>
              </a:lnSpc>
              <a:spcBef>
                <a:spcPts val="0"/>
              </a:spcBef>
              <a:spcAft>
                <a:spcPts val="0"/>
              </a:spcAft>
              <a:buNone/>
            </a:pPr>
            <a:r>
              <a:t/>
            </a:r>
            <a:endParaRPr sz="1800">
              <a:solidFill>
                <a:srgbClr val="141414"/>
              </a:solidFill>
              <a:latin typeface="Lexend Deca Light"/>
              <a:ea typeface="Lexend Deca Light"/>
              <a:cs typeface="Lexend Deca Light"/>
              <a:sym typeface="Lexend Deca Light"/>
            </a:endParaRPr>
          </a:p>
        </p:txBody>
      </p:sp>
      <p:sp>
        <p:nvSpPr>
          <p:cNvPr id="67" name="Google Shape;67;p15"/>
          <p:cNvSpPr txBox="1"/>
          <p:nvPr/>
        </p:nvSpPr>
        <p:spPr>
          <a:xfrm>
            <a:off x="337000" y="183825"/>
            <a:ext cx="16290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Company</a:t>
            </a:r>
            <a:endParaRPr sz="650">
              <a:solidFill>
                <a:srgbClr val="141414"/>
              </a:solidFill>
              <a:latin typeface="Lexend Deca Light"/>
              <a:ea typeface="Lexend Deca Light"/>
              <a:cs typeface="Lexend Deca Light"/>
              <a:sym typeface="Lexend Deca Light"/>
            </a:endParaRPr>
          </a:p>
        </p:txBody>
      </p:sp>
      <p:sp>
        <p:nvSpPr>
          <p:cNvPr id="68" name="Google Shape;68;p15"/>
          <p:cNvSpPr txBox="1"/>
          <p:nvPr/>
        </p:nvSpPr>
        <p:spPr>
          <a:xfrm>
            <a:off x="2024850" y="183825"/>
            <a:ext cx="16290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Section title</a:t>
            </a:r>
            <a:endParaRPr sz="650">
              <a:solidFill>
                <a:srgbClr val="141414"/>
              </a:solidFill>
              <a:latin typeface="Lexend Deca Light"/>
              <a:ea typeface="Lexend Deca Light"/>
              <a:cs typeface="Lexend Deca Light"/>
              <a:sym typeface="Lexend Deca Light"/>
            </a:endParaRPr>
          </a:p>
        </p:txBody>
      </p:sp>
      <p:graphicFrame>
        <p:nvGraphicFramePr>
          <p:cNvPr id="69" name="Google Shape;69;p15"/>
          <p:cNvGraphicFramePr/>
          <p:nvPr/>
        </p:nvGraphicFramePr>
        <p:xfrm>
          <a:off x="3807000" y="590780"/>
          <a:ext cx="3000000" cy="3000000"/>
        </p:xfrm>
        <a:graphic>
          <a:graphicData uri="http://schemas.openxmlformats.org/drawingml/2006/table">
            <a:tbl>
              <a:tblPr>
                <a:noFill/>
                <a:tableStyleId>{5FA9B7DB-A94C-42A4-907E-1C13885ABF6D}</a:tableStyleId>
              </a:tblPr>
              <a:tblGrid>
                <a:gridCol w="521425"/>
                <a:gridCol w="4397525"/>
              </a:tblGrid>
              <a:tr h="388675">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01</a:t>
                      </a:r>
                      <a:endParaRPr sz="1200">
                        <a:solidFill>
                          <a:srgbClr val="141414"/>
                        </a:solidFill>
                        <a:latin typeface="Lexend Deca Light"/>
                        <a:ea typeface="Lexend Deca Light"/>
                        <a:cs typeface="Lexend Deca Light"/>
                        <a:sym typeface="Lexend Deca Light"/>
                      </a:endParaRPr>
                    </a:p>
                  </a:txBody>
                  <a:tcPr marT="91425" marB="91425" marR="91425" marL="0">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alpha val="0"/>
                        </a:srgbClr>
                      </a:solidFill>
                      <a:prstDash val="solid"/>
                      <a:round/>
                      <a:headEnd len="sm" w="sm" type="none"/>
                      <a:tailEnd len="sm" w="sm" type="none"/>
                    </a:lnT>
                    <a:lnB cap="flat" cmpd="sng" w="9525">
                      <a:solidFill>
                        <a:srgbClr val="FF4800"/>
                      </a:solidFill>
                      <a:prstDash val="solid"/>
                      <a:round/>
                      <a:headEnd len="sm" w="sm" type="none"/>
                      <a:tailEnd len="sm" w="sm" type="none"/>
                    </a:lnB>
                    <a:noFill/>
                  </a:tcPr>
                </a:tc>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First item on agenda for presentation</a:t>
                      </a:r>
                      <a:endParaRPr sz="1200">
                        <a:solidFill>
                          <a:srgbClr val="141414"/>
                        </a:solidFill>
                        <a:latin typeface="Lexend Deca Light"/>
                        <a:ea typeface="Lexend Deca Light"/>
                        <a:cs typeface="Lexend Deca Light"/>
                        <a:sym typeface="Lexend Deca Light"/>
                      </a:endParaRPr>
                    </a:p>
                  </a:txBody>
                  <a:tcPr marT="91425" marB="91425" marR="91425" marL="91425">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alpha val="0"/>
                        </a:srgbClr>
                      </a:solidFill>
                      <a:prstDash val="solid"/>
                      <a:round/>
                      <a:headEnd len="sm" w="sm" type="none"/>
                      <a:tailEnd len="sm" w="sm" type="none"/>
                    </a:lnT>
                    <a:lnB cap="flat" cmpd="sng" w="9525">
                      <a:solidFill>
                        <a:srgbClr val="FF4800"/>
                      </a:solidFill>
                      <a:prstDash val="solid"/>
                      <a:round/>
                      <a:headEnd len="sm" w="sm" type="none"/>
                      <a:tailEnd len="sm" w="sm" type="none"/>
                    </a:lnB>
                    <a:noFill/>
                  </a:tcPr>
                </a:tc>
              </a:tr>
              <a:tr h="388675">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02</a:t>
                      </a:r>
                      <a:endParaRPr sz="1200">
                        <a:solidFill>
                          <a:srgbClr val="141414"/>
                        </a:solidFill>
                        <a:latin typeface="Lexend Deca Light"/>
                        <a:ea typeface="Lexend Deca Light"/>
                        <a:cs typeface="Lexend Deca Light"/>
                        <a:sym typeface="Lexend Deca Light"/>
                      </a:endParaRPr>
                    </a:p>
                  </a:txBody>
                  <a:tcPr marT="91425" marB="91425" marR="91425" marL="0">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solidFill>
                      <a:prstDash val="solid"/>
                      <a:round/>
                      <a:headEnd len="sm" w="sm" type="none"/>
                      <a:tailEnd len="sm" w="sm" type="none"/>
                    </a:lnB>
                    <a:noFill/>
                  </a:tcPr>
                </a:tc>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Second item on agenda for presentation</a:t>
                      </a:r>
                      <a:endParaRPr sz="1200">
                        <a:solidFill>
                          <a:srgbClr val="141414"/>
                        </a:solidFill>
                        <a:latin typeface="Lexend Deca Light"/>
                        <a:ea typeface="Lexend Deca Light"/>
                        <a:cs typeface="Lexend Deca Light"/>
                        <a:sym typeface="Lexend Deca Light"/>
                      </a:endParaRPr>
                    </a:p>
                  </a:txBody>
                  <a:tcPr marT="91425" marB="91425" marR="91425" marL="91425">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solidFill>
                      <a:prstDash val="solid"/>
                      <a:round/>
                      <a:headEnd len="sm" w="sm" type="none"/>
                      <a:tailEnd len="sm" w="sm" type="none"/>
                    </a:lnB>
                    <a:noFill/>
                  </a:tcPr>
                </a:tc>
              </a:tr>
              <a:tr h="388675">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03</a:t>
                      </a:r>
                      <a:endParaRPr sz="1200">
                        <a:solidFill>
                          <a:srgbClr val="141414"/>
                        </a:solidFill>
                        <a:latin typeface="Lexend Deca Light"/>
                        <a:ea typeface="Lexend Deca Light"/>
                        <a:cs typeface="Lexend Deca Light"/>
                        <a:sym typeface="Lexend Deca Light"/>
                      </a:endParaRPr>
                    </a:p>
                  </a:txBody>
                  <a:tcPr marT="91425" marB="91425" marR="91425" marL="0">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solidFill>
                      <a:prstDash val="solid"/>
                      <a:round/>
                      <a:headEnd len="sm" w="sm" type="none"/>
                      <a:tailEnd len="sm" w="sm" type="none"/>
                    </a:lnB>
                    <a:noFill/>
                  </a:tcPr>
                </a:tc>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Third item on agenda for presentation</a:t>
                      </a:r>
                      <a:endParaRPr sz="1200">
                        <a:solidFill>
                          <a:srgbClr val="141414"/>
                        </a:solidFill>
                        <a:latin typeface="Lexend Deca Light"/>
                        <a:ea typeface="Lexend Deca Light"/>
                        <a:cs typeface="Lexend Deca Light"/>
                        <a:sym typeface="Lexend Deca Light"/>
                      </a:endParaRPr>
                    </a:p>
                  </a:txBody>
                  <a:tcPr marT="91425" marB="91425" marR="91425" marL="91425">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solidFill>
                      <a:prstDash val="solid"/>
                      <a:round/>
                      <a:headEnd len="sm" w="sm" type="none"/>
                      <a:tailEnd len="sm" w="sm" type="none"/>
                    </a:lnB>
                    <a:noFill/>
                  </a:tcPr>
                </a:tc>
              </a:tr>
              <a:tr h="388675">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04</a:t>
                      </a:r>
                      <a:endParaRPr sz="1200">
                        <a:solidFill>
                          <a:srgbClr val="141414"/>
                        </a:solidFill>
                        <a:latin typeface="Lexend Deca Light"/>
                        <a:ea typeface="Lexend Deca Light"/>
                        <a:cs typeface="Lexend Deca Light"/>
                        <a:sym typeface="Lexend Deca Light"/>
                      </a:endParaRPr>
                    </a:p>
                  </a:txBody>
                  <a:tcPr marT="91425" marB="91425" marR="91425" marL="0">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solidFill>
                      <a:prstDash val="solid"/>
                      <a:round/>
                      <a:headEnd len="sm" w="sm" type="none"/>
                      <a:tailEnd len="sm" w="sm" type="none"/>
                    </a:lnB>
                    <a:noFill/>
                  </a:tcPr>
                </a:tc>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Next item on agenda for presentation</a:t>
                      </a:r>
                      <a:endParaRPr sz="1200">
                        <a:solidFill>
                          <a:srgbClr val="141414"/>
                        </a:solidFill>
                        <a:latin typeface="Lexend Deca Light"/>
                        <a:ea typeface="Lexend Deca Light"/>
                        <a:cs typeface="Lexend Deca Light"/>
                        <a:sym typeface="Lexend Deca Light"/>
                      </a:endParaRPr>
                    </a:p>
                  </a:txBody>
                  <a:tcPr marT="91425" marB="91425" marR="91425" marL="91425">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solidFill>
                      <a:prstDash val="solid"/>
                      <a:round/>
                      <a:headEnd len="sm" w="sm" type="none"/>
                      <a:tailEnd len="sm" w="sm" type="none"/>
                    </a:lnB>
                    <a:noFill/>
                  </a:tcPr>
                </a:tc>
              </a:tr>
              <a:tr h="388675">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05</a:t>
                      </a:r>
                      <a:endParaRPr sz="1200">
                        <a:solidFill>
                          <a:srgbClr val="141414"/>
                        </a:solidFill>
                        <a:latin typeface="Lexend Deca Light"/>
                        <a:ea typeface="Lexend Deca Light"/>
                        <a:cs typeface="Lexend Deca Light"/>
                        <a:sym typeface="Lexend Deca Light"/>
                      </a:endParaRPr>
                    </a:p>
                  </a:txBody>
                  <a:tcPr marT="91425" marB="91425" marR="91425" marL="0">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solidFill>
                      <a:prstDash val="solid"/>
                      <a:round/>
                      <a:headEnd len="sm" w="sm" type="none"/>
                      <a:tailEnd len="sm" w="sm" type="none"/>
                    </a:lnB>
                    <a:noFill/>
                  </a:tcPr>
                </a:tc>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Next item on agenda for presentation</a:t>
                      </a:r>
                      <a:endParaRPr sz="1200">
                        <a:solidFill>
                          <a:srgbClr val="141414"/>
                        </a:solidFill>
                        <a:latin typeface="Lexend Deca Light"/>
                        <a:ea typeface="Lexend Deca Light"/>
                        <a:cs typeface="Lexend Deca Light"/>
                        <a:sym typeface="Lexend Deca Light"/>
                      </a:endParaRPr>
                    </a:p>
                  </a:txBody>
                  <a:tcPr marT="91425" marB="91425" marR="91425" marL="91425">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solidFill>
                      <a:prstDash val="solid"/>
                      <a:round/>
                      <a:headEnd len="sm" w="sm" type="none"/>
                      <a:tailEnd len="sm" w="sm" type="none"/>
                    </a:lnB>
                    <a:noFill/>
                  </a:tcPr>
                </a:tc>
              </a:tr>
              <a:tr h="388675">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06</a:t>
                      </a:r>
                      <a:endParaRPr sz="1200">
                        <a:solidFill>
                          <a:srgbClr val="141414"/>
                        </a:solidFill>
                        <a:latin typeface="Lexend Deca Light"/>
                        <a:ea typeface="Lexend Deca Light"/>
                        <a:cs typeface="Lexend Deca Light"/>
                        <a:sym typeface="Lexend Deca Light"/>
                      </a:endParaRPr>
                    </a:p>
                  </a:txBody>
                  <a:tcPr marT="91425" marB="91425" marR="91425" marL="0">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solidFill>
                      <a:prstDash val="solid"/>
                      <a:round/>
                      <a:headEnd len="sm" w="sm" type="none"/>
                      <a:tailEnd len="sm" w="sm" type="none"/>
                    </a:lnB>
                    <a:noFill/>
                  </a:tcPr>
                </a:tc>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Next item on agenda for presentation</a:t>
                      </a:r>
                      <a:endParaRPr sz="1200">
                        <a:solidFill>
                          <a:srgbClr val="141414"/>
                        </a:solidFill>
                        <a:latin typeface="Lexend Deca Light"/>
                        <a:ea typeface="Lexend Deca Light"/>
                        <a:cs typeface="Lexend Deca Light"/>
                        <a:sym typeface="Lexend Deca Light"/>
                      </a:endParaRPr>
                    </a:p>
                  </a:txBody>
                  <a:tcPr marT="91425" marB="91425" marR="91425" marL="91425">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solidFill>
                      <a:prstDash val="solid"/>
                      <a:round/>
                      <a:headEnd len="sm" w="sm" type="none"/>
                      <a:tailEnd len="sm" w="sm" type="none"/>
                    </a:lnB>
                    <a:noFill/>
                  </a:tcPr>
                </a:tc>
              </a:tr>
              <a:tr h="388675">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07</a:t>
                      </a:r>
                      <a:endParaRPr sz="1200">
                        <a:solidFill>
                          <a:srgbClr val="141414"/>
                        </a:solidFill>
                        <a:latin typeface="Lexend Deca Light"/>
                        <a:ea typeface="Lexend Deca Light"/>
                        <a:cs typeface="Lexend Deca Light"/>
                        <a:sym typeface="Lexend Deca Light"/>
                      </a:endParaRPr>
                    </a:p>
                  </a:txBody>
                  <a:tcPr marT="91425" marB="91425" marR="91425" marL="0">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solidFill>
                      <a:prstDash val="solid"/>
                      <a:round/>
                      <a:headEnd len="sm" w="sm" type="none"/>
                      <a:tailEnd len="sm" w="sm" type="none"/>
                    </a:lnB>
                    <a:noFill/>
                  </a:tcPr>
                </a:tc>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Next item on agenda for presentation</a:t>
                      </a:r>
                      <a:endParaRPr sz="1200">
                        <a:solidFill>
                          <a:srgbClr val="141414"/>
                        </a:solidFill>
                        <a:latin typeface="Lexend Deca Light"/>
                        <a:ea typeface="Lexend Deca Light"/>
                        <a:cs typeface="Lexend Deca Light"/>
                        <a:sym typeface="Lexend Deca Light"/>
                      </a:endParaRPr>
                    </a:p>
                  </a:txBody>
                  <a:tcPr marT="91425" marB="91425" marR="91425" marL="91425">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solidFill>
                      <a:prstDash val="solid"/>
                      <a:round/>
                      <a:headEnd len="sm" w="sm" type="none"/>
                      <a:tailEnd len="sm" w="sm" type="none"/>
                    </a:lnB>
                    <a:noFill/>
                  </a:tcPr>
                </a:tc>
              </a:tr>
              <a:tr h="388675">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08</a:t>
                      </a:r>
                      <a:endParaRPr sz="1200">
                        <a:solidFill>
                          <a:srgbClr val="141414"/>
                        </a:solidFill>
                        <a:latin typeface="Lexend Deca Light"/>
                        <a:ea typeface="Lexend Deca Light"/>
                        <a:cs typeface="Lexend Deca Light"/>
                        <a:sym typeface="Lexend Deca Light"/>
                      </a:endParaRPr>
                    </a:p>
                  </a:txBody>
                  <a:tcPr marT="91425" marB="91425" marR="91425" marL="0">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solidFill>
                      <a:prstDash val="solid"/>
                      <a:round/>
                      <a:headEnd len="sm" w="sm" type="none"/>
                      <a:tailEnd len="sm" w="sm" type="none"/>
                    </a:lnB>
                    <a:noFill/>
                  </a:tcPr>
                </a:tc>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Next item on agenda for presentation</a:t>
                      </a:r>
                      <a:endParaRPr sz="1200">
                        <a:solidFill>
                          <a:srgbClr val="141414"/>
                        </a:solidFill>
                        <a:latin typeface="Lexend Deca Light"/>
                        <a:ea typeface="Lexend Deca Light"/>
                        <a:cs typeface="Lexend Deca Light"/>
                        <a:sym typeface="Lexend Deca Light"/>
                      </a:endParaRPr>
                    </a:p>
                  </a:txBody>
                  <a:tcPr marT="91425" marB="91425" marR="91425" marL="91425">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solidFill>
                      <a:prstDash val="solid"/>
                      <a:round/>
                      <a:headEnd len="sm" w="sm" type="none"/>
                      <a:tailEnd len="sm" w="sm" type="none"/>
                    </a:lnB>
                    <a:noFill/>
                  </a:tcPr>
                </a:tc>
              </a:tr>
              <a:tr h="388675">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09</a:t>
                      </a:r>
                      <a:endParaRPr sz="1200">
                        <a:solidFill>
                          <a:srgbClr val="141414"/>
                        </a:solidFill>
                        <a:latin typeface="Lexend Deca Light"/>
                        <a:ea typeface="Lexend Deca Light"/>
                        <a:cs typeface="Lexend Deca Light"/>
                        <a:sym typeface="Lexend Deca Light"/>
                      </a:endParaRPr>
                    </a:p>
                  </a:txBody>
                  <a:tcPr marT="91425" marB="91425" marR="91425" marL="0">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solidFill>
                      <a:prstDash val="solid"/>
                      <a:round/>
                      <a:headEnd len="sm" w="sm" type="none"/>
                      <a:tailEnd len="sm" w="sm" type="none"/>
                    </a:lnB>
                    <a:noFill/>
                  </a:tcPr>
                </a:tc>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Next item on agenda for presentation</a:t>
                      </a:r>
                      <a:endParaRPr sz="1200">
                        <a:solidFill>
                          <a:srgbClr val="141414"/>
                        </a:solidFill>
                        <a:latin typeface="Lexend Deca Light"/>
                        <a:ea typeface="Lexend Deca Light"/>
                        <a:cs typeface="Lexend Deca Light"/>
                        <a:sym typeface="Lexend Deca Light"/>
                      </a:endParaRPr>
                    </a:p>
                  </a:txBody>
                  <a:tcPr marT="91425" marB="91425" marR="91425" marL="91425">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solidFill>
                      <a:prstDash val="solid"/>
                      <a:round/>
                      <a:headEnd len="sm" w="sm" type="none"/>
                      <a:tailEnd len="sm" w="sm" type="none"/>
                    </a:lnB>
                    <a:noFill/>
                  </a:tcPr>
                </a:tc>
              </a:tr>
              <a:tr h="388675">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10</a:t>
                      </a:r>
                      <a:endParaRPr sz="1200">
                        <a:solidFill>
                          <a:srgbClr val="141414"/>
                        </a:solidFill>
                        <a:latin typeface="Lexend Deca Light"/>
                        <a:ea typeface="Lexend Deca Light"/>
                        <a:cs typeface="Lexend Deca Light"/>
                        <a:sym typeface="Lexend Deca Light"/>
                      </a:endParaRPr>
                    </a:p>
                  </a:txBody>
                  <a:tcPr marT="91425" marB="91425" marR="91425" marL="0">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alpha val="0"/>
                        </a:srgbClr>
                      </a:solidFill>
                      <a:prstDash val="solid"/>
                      <a:round/>
                      <a:headEnd len="sm" w="sm" type="none"/>
                      <a:tailEnd len="sm" w="sm" type="none"/>
                    </a:lnB>
                    <a:noFill/>
                  </a:tcPr>
                </a:tc>
                <a:tc>
                  <a:txBody>
                    <a:bodyPr/>
                    <a:lstStyle/>
                    <a:p>
                      <a:pPr indent="0" lvl="0" marL="0" rtl="0" algn="l">
                        <a:spcBef>
                          <a:spcPts val="0"/>
                        </a:spcBef>
                        <a:spcAft>
                          <a:spcPts val="0"/>
                        </a:spcAft>
                        <a:buNone/>
                      </a:pPr>
                      <a:r>
                        <a:rPr lang="en" sz="1200">
                          <a:solidFill>
                            <a:srgbClr val="141414"/>
                          </a:solidFill>
                          <a:latin typeface="Lexend Deca Light"/>
                          <a:ea typeface="Lexend Deca Light"/>
                          <a:cs typeface="Lexend Deca Light"/>
                          <a:sym typeface="Lexend Deca Light"/>
                        </a:rPr>
                        <a:t>Next item on agenda for presentation</a:t>
                      </a:r>
                      <a:endParaRPr sz="1200">
                        <a:solidFill>
                          <a:srgbClr val="141414"/>
                        </a:solidFill>
                        <a:latin typeface="Lexend Deca Light"/>
                        <a:ea typeface="Lexend Deca Light"/>
                        <a:cs typeface="Lexend Deca Light"/>
                        <a:sym typeface="Lexend Deca Light"/>
                      </a:endParaRPr>
                    </a:p>
                  </a:txBody>
                  <a:tcPr marT="91425" marB="91425" marR="91425" marL="91425">
                    <a:lnL cap="flat" cmpd="sng" w="9525">
                      <a:solidFill>
                        <a:srgbClr val="FF4800">
                          <a:alpha val="0"/>
                        </a:srgbClr>
                      </a:solidFill>
                      <a:prstDash val="solid"/>
                      <a:round/>
                      <a:headEnd len="sm" w="sm" type="none"/>
                      <a:tailEnd len="sm" w="sm" type="none"/>
                    </a:lnL>
                    <a:lnR cap="flat" cmpd="sng" w="9525">
                      <a:solidFill>
                        <a:srgbClr val="FF4800">
                          <a:alpha val="0"/>
                        </a:srgbClr>
                      </a:solidFill>
                      <a:prstDash val="solid"/>
                      <a:round/>
                      <a:headEnd len="sm" w="sm" type="none"/>
                      <a:tailEnd len="sm" w="sm" type="none"/>
                    </a:lnR>
                    <a:lnT cap="flat" cmpd="sng" w="9525">
                      <a:solidFill>
                        <a:srgbClr val="FF4800"/>
                      </a:solidFill>
                      <a:prstDash val="solid"/>
                      <a:round/>
                      <a:headEnd len="sm" w="sm" type="none"/>
                      <a:tailEnd len="sm" w="sm" type="none"/>
                    </a:lnT>
                    <a:lnB cap="flat" cmpd="sng" w="9525">
                      <a:solidFill>
                        <a:srgbClr val="FF4800">
                          <a:alpha val="0"/>
                        </a:srgbClr>
                      </a:solidFill>
                      <a:prstDash val="solid"/>
                      <a:round/>
                      <a:headEnd len="sm" w="sm" type="none"/>
                      <a:tailEnd len="sm" w="sm" type="none"/>
                    </a:lnB>
                    <a:noFill/>
                  </a:tcPr>
                </a:tc>
              </a:tr>
            </a:tbl>
          </a:graphicData>
        </a:graphic>
      </p:graphicFrame>
      <p:sp>
        <p:nvSpPr>
          <p:cNvPr id="70" name="Google Shape;70;p15"/>
          <p:cNvSpPr txBox="1"/>
          <p:nvPr/>
        </p:nvSpPr>
        <p:spPr>
          <a:xfrm>
            <a:off x="331442" y="4638151"/>
            <a:ext cx="548700" cy="3936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sz="650">
                <a:solidFill>
                  <a:srgbClr val="141414"/>
                </a:solidFill>
                <a:latin typeface="Lexend Deca Light"/>
                <a:ea typeface="Lexend Deca Light"/>
                <a:cs typeface="Lexend Deca Light"/>
                <a:sym typeface="Lexend Deca Light"/>
              </a:rPr>
              <a:t>‹#›</a:t>
            </a:fld>
            <a:endParaRPr sz="650">
              <a:solidFill>
                <a:srgbClr val="141414"/>
              </a:solidFill>
              <a:latin typeface="Lexend Deca Light"/>
              <a:ea typeface="Lexend Deca Light"/>
              <a:cs typeface="Lexend Deca Light"/>
              <a:sym typeface="Lexend Deca Light"/>
            </a:endParaRPr>
          </a:p>
        </p:txBody>
      </p:sp>
      <p:sp>
        <p:nvSpPr>
          <p:cNvPr id="71" name="Google Shape;71;p15"/>
          <p:cNvSpPr txBox="1"/>
          <p:nvPr/>
        </p:nvSpPr>
        <p:spPr>
          <a:xfrm>
            <a:off x="328550" y="979450"/>
            <a:ext cx="3134400" cy="644100"/>
          </a:xfrm>
          <a:prstGeom prst="rect">
            <a:avLst/>
          </a:prstGeom>
          <a:noFill/>
          <a:ln>
            <a:noFill/>
          </a:ln>
        </p:spPr>
        <p:txBody>
          <a:bodyPr anchorCtr="0" anchor="t" bIns="131475" lIns="131475" spcFirstLastPara="1" rIns="131475" wrap="square" tIns="131475">
            <a:noAutofit/>
          </a:bodyPr>
          <a:lstStyle/>
          <a:p>
            <a:pPr indent="0" lvl="0" marL="0" rtl="0" algn="l">
              <a:spcBef>
                <a:spcPts val="0"/>
              </a:spcBef>
              <a:spcAft>
                <a:spcPts val="0"/>
              </a:spcAft>
              <a:buNone/>
            </a:pPr>
            <a:r>
              <a:rPr lang="en" sz="1425">
                <a:solidFill>
                  <a:srgbClr val="141414"/>
                </a:solidFill>
                <a:latin typeface="Lexend Deca Light"/>
                <a:ea typeface="Lexend Deca Light"/>
                <a:cs typeface="Lexend Deca Light"/>
                <a:sym typeface="Lexend Deca Light"/>
              </a:rPr>
              <a:t>Offer a clear overview of the deck structure.</a:t>
            </a:r>
            <a:endParaRPr sz="1425">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1425">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1425">
              <a:solidFill>
                <a:srgbClr val="141414"/>
              </a:solidFill>
              <a:latin typeface="Lexend Deca Light"/>
              <a:ea typeface="Lexend Deca Light"/>
              <a:cs typeface="Lexend Deca Light"/>
              <a:sym typeface="Lexend Deca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BE5"/>
        </a:solidFill>
      </p:bgPr>
    </p:bg>
    <p:spTree>
      <p:nvGrpSpPr>
        <p:cNvPr id="445" name="Shape 445"/>
        <p:cNvGrpSpPr/>
        <p:nvPr/>
      </p:nvGrpSpPr>
      <p:grpSpPr>
        <a:xfrm>
          <a:off x="0" y="0"/>
          <a:ext cx="0" cy="0"/>
          <a:chOff x="0" y="0"/>
          <a:chExt cx="0" cy="0"/>
        </a:xfrm>
      </p:grpSpPr>
      <p:sp>
        <p:nvSpPr>
          <p:cNvPr id="446" name="Google Shape;446;p42"/>
          <p:cNvSpPr txBox="1"/>
          <p:nvPr/>
        </p:nvSpPr>
        <p:spPr>
          <a:xfrm>
            <a:off x="3140173" y="1758550"/>
            <a:ext cx="2574300" cy="180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042729"/>
                </a:solidFill>
                <a:latin typeface="Lexend Deca Light"/>
                <a:ea typeface="Lexend Deca Light"/>
                <a:cs typeface="Lexend Deca Light"/>
                <a:sym typeface="Lexend Deca Light"/>
              </a:rPr>
              <a:t>02</a:t>
            </a:r>
            <a:br>
              <a:rPr lang="en" sz="1800">
                <a:solidFill>
                  <a:srgbClr val="042729"/>
                </a:solidFill>
                <a:latin typeface="Lexend Deca Light"/>
                <a:ea typeface="Lexend Deca Light"/>
                <a:cs typeface="Lexend Deca Light"/>
                <a:sym typeface="Lexend Deca Light"/>
              </a:rPr>
            </a:br>
            <a:endParaRPr sz="1000">
              <a:solidFill>
                <a:srgbClr val="FF4800"/>
              </a:solidFill>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 sz="1100">
                <a:solidFill>
                  <a:srgbClr val="FF4800"/>
                </a:solidFill>
                <a:latin typeface="Lexend Deca"/>
                <a:ea typeface="Lexend Deca"/>
                <a:cs typeface="Lexend Deca"/>
                <a:sym typeface="Lexend Deca"/>
              </a:rPr>
              <a:t>Next Step</a:t>
            </a:r>
            <a:endParaRPr sz="1100">
              <a:solidFill>
                <a:srgbClr val="FF4800"/>
              </a:solidFill>
              <a:latin typeface="Lexend Deca"/>
              <a:ea typeface="Lexend Deca"/>
              <a:cs typeface="Lexend Deca"/>
              <a:sym typeface="Lexend Deca"/>
            </a:endParaRPr>
          </a:p>
          <a:p>
            <a:pPr indent="0" lvl="0" marL="0" rtl="0" algn="l">
              <a:spcBef>
                <a:spcPts val="0"/>
              </a:spcBef>
              <a:spcAft>
                <a:spcPts val="0"/>
              </a:spcAft>
              <a:buNone/>
            </a:pPr>
            <a:r>
              <a:t/>
            </a:r>
            <a:endParaRPr sz="900">
              <a:solidFill>
                <a:srgbClr val="042729"/>
              </a:solidFill>
              <a:latin typeface="Lexend Deca"/>
              <a:ea typeface="Lexend Deca"/>
              <a:cs typeface="Lexend Deca"/>
              <a:sym typeface="Lexend Deca"/>
            </a:endParaRPr>
          </a:p>
          <a:p>
            <a:pPr indent="0" lvl="0" marL="0" rtl="0" algn="l">
              <a:lnSpc>
                <a:spcPct val="115000"/>
              </a:lnSpc>
              <a:spcBef>
                <a:spcPts val="0"/>
              </a:spcBef>
              <a:spcAft>
                <a:spcPts val="0"/>
              </a:spcAft>
              <a:buNone/>
            </a:pPr>
            <a:r>
              <a:rPr lang="en" sz="1100">
                <a:solidFill>
                  <a:srgbClr val="042729"/>
                </a:solidFill>
                <a:latin typeface="Lexend Deca Light"/>
                <a:ea typeface="Lexend Deca Light"/>
                <a:cs typeface="Lexend Deca Light"/>
                <a:sym typeface="Lexend Deca Light"/>
              </a:rPr>
              <a:t>Lorem ipsum dolor sit amet, consectetur adipiscing elit. Phasellus mollis nulla rutrum, sodales nunc at, elementum erat. </a:t>
            </a:r>
            <a:endParaRPr sz="900">
              <a:solidFill>
                <a:srgbClr val="042729"/>
              </a:solidFill>
              <a:latin typeface="Lexend Deca Light"/>
              <a:ea typeface="Lexend Deca Light"/>
              <a:cs typeface="Lexend Deca Light"/>
              <a:sym typeface="Lexend Deca Light"/>
            </a:endParaRPr>
          </a:p>
        </p:txBody>
      </p:sp>
      <p:sp>
        <p:nvSpPr>
          <p:cNvPr id="447" name="Google Shape;447;p42"/>
          <p:cNvSpPr txBox="1"/>
          <p:nvPr/>
        </p:nvSpPr>
        <p:spPr>
          <a:xfrm>
            <a:off x="332628" y="1758550"/>
            <a:ext cx="2574300" cy="180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042729"/>
                </a:solidFill>
                <a:latin typeface="Lexend Deca Light"/>
                <a:ea typeface="Lexend Deca Light"/>
                <a:cs typeface="Lexend Deca Light"/>
                <a:sym typeface="Lexend Deca Light"/>
              </a:rPr>
              <a:t>01</a:t>
            </a:r>
            <a:br>
              <a:rPr lang="en" sz="1800">
                <a:solidFill>
                  <a:srgbClr val="042729"/>
                </a:solidFill>
                <a:latin typeface="Lexend Deca Light"/>
                <a:ea typeface="Lexend Deca Light"/>
                <a:cs typeface="Lexend Deca Light"/>
                <a:sym typeface="Lexend Deca Light"/>
              </a:rPr>
            </a:br>
            <a:endParaRPr sz="1000">
              <a:solidFill>
                <a:srgbClr val="042729"/>
              </a:solidFill>
              <a:latin typeface="Lexend Deca"/>
              <a:ea typeface="Lexend Deca"/>
              <a:cs typeface="Lexend Deca"/>
              <a:sym typeface="Lexend Deca"/>
            </a:endParaRPr>
          </a:p>
          <a:p>
            <a:pPr indent="0" lvl="0" marL="0" rtl="0" algn="l">
              <a:spcBef>
                <a:spcPts val="0"/>
              </a:spcBef>
              <a:spcAft>
                <a:spcPts val="0"/>
              </a:spcAft>
              <a:buNone/>
            </a:pPr>
            <a:r>
              <a:rPr lang="en" sz="1100">
                <a:solidFill>
                  <a:srgbClr val="FF4800"/>
                </a:solidFill>
                <a:latin typeface="Lexend Deca"/>
                <a:ea typeface="Lexend Deca"/>
                <a:cs typeface="Lexend Deca"/>
                <a:sym typeface="Lexend Deca"/>
              </a:rPr>
              <a:t>Next Step</a:t>
            </a:r>
            <a:endParaRPr sz="1100">
              <a:solidFill>
                <a:srgbClr val="FF4800"/>
              </a:solidFill>
              <a:latin typeface="Lexend Deca"/>
              <a:ea typeface="Lexend Deca"/>
              <a:cs typeface="Lexend Deca"/>
              <a:sym typeface="Lexend Deca"/>
            </a:endParaRPr>
          </a:p>
          <a:p>
            <a:pPr indent="0" lvl="0" marL="0" rtl="0" algn="l">
              <a:spcBef>
                <a:spcPts val="0"/>
              </a:spcBef>
              <a:spcAft>
                <a:spcPts val="0"/>
              </a:spcAft>
              <a:buNone/>
            </a:pPr>
            <a:r>
              <a:t/>
            </a:r>
            <a:endParaRPr sz="900">
              <a:solidFill>
                <a:srgbClr val="042729"/>
              </a:solidFill>
              <a:latin typeface="Lexend Deca"/>
              <a:ea typeface="Lexend Deca"/>
              <a:cs typeface="Lexend Deca"/>
              <a:sym typeface="Lexend Deca"/>
            </a:endParaRPr>
          </a:p>
          <a:p>
            <a:pPr indent="0" lvl="0" marL="0" rtl="0" algn="l">
              <a:lnSpc>
                <a:spcPct val="115000"/>
              </a:lnSpc>
              <a:spcBef>
                <a:spcPts val="0"/>
              </a:spcBef>
              <a:spcAft>
                <a:spcPts val="0"/>
              </a:spcAft>
              <a:buNone/>
            </a:pPr>
            <a:r>
              <a:rPr lang="en" sz="1100">
                <a:solidFill>
                  <a:srgbClr val="042729"/>
                </a:solidFill>
                <a:latin typeface="Lexend Deca Light"/>
                <a:ea typeface="Lexend Deca Light"/>
                <a:cs typeface="Lexend Deca Light"/>
                <a:sym typeface="Lexend Deca Light"/>
              </a:rPr>
              <a:t>Lorem ipsum dolor sit amet, consectetur adipiscing elit. Phasellus mollis nulla rutrum, sodales nunc at, elementum erat. </a:t>
            </a:r>
            <a:endParaRPr sz="1100">
              <a:solidFill>
                <a:srgbClr val="042729"/>
              </a:solidFill>
              <a:latin typeface="Lexend Deca Light"/>
              <a:ea typeface="Lexend Deca Light"/>
              <a:cs typeface="Lexend Deca Light"/>
              <a:sym typeface="Lexend Deca Light"/>
            </a:endParaRPr>
          </a:p>
        </p:txBody>
      </p:sp>
      <p:sp>
        <p:nvSpPr>
          <p:cNvPr id="448" name="Google Shape;448;p42"/>
          <p:cNvSpPr txBox="1"/>
          <p:nvPr/>
        </p:nvSpPr>
        <p:spPr>
          <a:xfrm>
            <a:off x="6014048" y="1758550"/>
            <a:ext cx="2574300" cy="180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042729"/>
                </a:solidFill>
                <a:latin typeface="Lexend Deca Light"/>
                <a:ea typeface="Lexend Deca Light"/>
                <a:cs typeface="Lexend Deca Light"/>
                <a:sym typeface="Lexend Deca Light"/>
              </a:rPr>
              <a:t>03</a:t>
            </a:r>
            <a:br>
              <a:rPr lang="en" sz="1800">
                <a:solidFill>
                  <a:srgbClr val="042729"/>
                </a:solidFill>
                <a:latin typeface="Lexend Deca Light"/>
                <a:ea typeface="Lexend Deca Light"/>
                <a:cs typeface="Lexend Deca Light"/>
                <a:sym typeface="Lexend Deca Light"/>
              </a:rPr>
            </a:br>
            <a:endParaRPr sz="1000">
              <a:solidFill>
                <a:srgbClr val="FF4800"/>
              </a:solidFill>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 sz="1100">
                <a:solidFill>
                  <a:srgbClr val="FF4800"/>
                </a:solidFill>
                <a:latin typeface="Lexend Deca"/>
                <a:ea typeface="Lexend Deca"/>
                <a:cs typeface="Lexend Deca"/>
                <a:sym typeface="Lexend Deca"/>
              </a:rPr>
              <a:t>Next Step</a:t>
            </a:r>
            <a:endParaRPr sz="1100">
              <a:solidFill>
                <a:srgbClr val="FF4800"/>
              </a:solidFill>
              <a:latin typeface="Lexend Deca"/>
              <a:ea typeface="Lexend Deca"/>
              <a:cs typeface="Lexend Deca"/>
              <a:sym typeface="Lexend Deca"/>
            </a:endParaRPr>
          </a:p>
          <a:p>
            <a:pPr indent="0" lvl="0" marL="0" rtl="0" algn="l">
              <a:spcBef>
                <a:spcPts val="0"/>
              </a:spcBef>
              <a:spcAft>
                <a:spcPts val="0"/>
              </a:spcAft>
              <a:buNone/>
            </a:pPr>
            <a:r>
              <a:t/>
            </a:r>
            <a:endParaRPr sz="900">
              <a:solidFill>
                <a:srgbClr val="042729"/>
              </a:solidFill>
              <a:latin typeface="Lexend Deca"/>
              <a:ea typeface="Lexend Deca"/>
              <a:cs typeface="Lexend Deca"/>
              <a:sym typeface="Lexend Deca"/>
            </a:endParaRPr>
          </a:p>
          <a:p>
            <a:pPr indent="0" lvl="0" marL="0" rtl="0" algn="l">
              <a:lnSpc>
                <a:spcPct val="115000"/>
              </a:lnSpc>
              <a:spcBef>
                <a:spcPts val="0"/>
              </a:spcBef>
              <a:spcAft>
                <a:spcPts val="0"/>
              </a:spcAft>
              <a:buNone/>
            </a:pPr>
            <a:r>
              <a:rPr lang="en" sz="1100">
                <a:solidFill>
                  <a:srgbClr val="042729"/>
                </a:solidFill>
                <a:latin typeface="Lexend Deca Light"/>
                <a:ea typeface="Lexend Deca Light"/>
                <a:cs typeface="Lexend Deca Light"/>
                <a:sym typeface="Lexend Deca Light"/>
              </a:rPr>
              <a:t>Lorem ipsum dolor sit amet, consectetur adipiscing elit. Phasellus mollis nulla rutrum, sodales nunc at, elementum erat. </a:t>
            </a:r>
            <a:endParaRPr sz="900">
              <a:solidFill>
                <a:srgbClr val="042729"/>
              </a:solidFill>
              <a:latin typeface="Lexend Deca Light"/>
              <a:ea typeface="Lexend Deca Light"/>
              <a:cs typeface="Lexend Deca Light"/>
              <a:sym typeface="Lexend Deca Light"/>
            </a:endParaRPr>
          </a:p>
        </p:txBody>
      </p:sp>
      <p:sp>
        <p:nvSpPr>
          <p:cNvPr id="449" name="Google Shape;449;p42"/>
          <p:cNvSpPr txBox="1"/>
          <p:nvPr/>
        </p:nvSpPr>
        <p:spPr>
          <a:xfrm>
            <a:off x="33698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Company</a:t>
            </a:r>
            <a:endParaRPr sz="650">
              <a:solidFill>
                <a:srgbClr val="141414"/>
              </a:solidFill>
              <a:latin typeface="Lexend Deca Light"/>
              <a:ea typeface="Lexend Deca Light"/>
              <a:cs typeface="Lexend Deca Light"/>
              <a:sym typeface="Lexend Deca Light"/>
            </a:endParaRPr>
          </a:p>
        </p:txBody>
      </p:sp>
      <p:sp>
        <p:nvSpPr>
          <p:cNvPr id="450" name="Google Shape;450;p42"/>
          <p:cNvSpPr txBox="1"/>
          <p:nvPr/>
        </p:nvSpPr>
        <p:spPr>
          <a:xfrm>
            <a:off x="202485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Section title</a:t>
            </a:r>
            <a:endParaRPr sz="650">
              <a:solidFill>
                <a:srgbClr val="141414"/>
              </a:solidFill>
              <a:latin typeface="Lexend Deca Light"/>
              <a:ea typeface="Lexend Deca Light"/>
              <a:cs typeface="Lexend Deca Light"/>
              <a:sym typeface="Lexend Deca Light"/>
            </a:endParaRPr>
          </a:p>
        </p:txBody>
      </p:sp>
      <p:sp>
        <p:nvSpPr>
          <p:cNvPr id="451" name="Google Shape;451;p42"/>
          <p:cNvSpPr txBox="1"/>
          <p:nvPr/>
        </p:nvSpPr>
        <p:spPr>
          <a:xfrm>
            <a:off x="328550" y="546300"/>
            <a:ext cx="4926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41414"/>
                </a:solidFill>
                <a:latin typeface="Lexend Deca Light"/>
                <a:ea typeface="Lexend Deca Light"/>
                <a:cs typeface="Lexend Deca Light"/>
                <a:sym typeface="Lexend Deca Light"/>
              </a:rPr>
              <a:t>Next Steps</a:t>
            </a:r>
            <a:endParaRPr sz="1800">
              <a:solidFill>
                <a:srgbClr val="141414"/>
              </a:solidFill>
              <a:latin typeface="Lexend Deca Light"/>
              <a:ea typeface="Lexend Deca Light"/>
              <a:cs typeface="Lexend Deca Light"/>
              <a:sym typeface="Lexend Deca Light"/>
            </a:endParaRPr>
          </a:p>
        </p:txBody>
      </p:sp>
      <p:sp>
        <p:nvSpPr>
          <p:cNvPr id="452" name="Google Shape;452;p42"/>
          <p:cNvSpPr txBox="1"/>
          <p:nvPr/>
        </p:nvSpPr>
        <p:spPr>
          <a:xfrm>
            <a:off x="331450" y="979450"/>
            <a:ext cx="6688800" cy="411900"/>
          </a:xfrm>
          <a:prstGeom prst="rect">
            <a:avLst/>
          </a:prstGeom>
          <a:noFill/>
          <a:ln>
            <a:noFill/>
          </a:ln>
        </p:spPr>
        <p:txBody>
          <a:bodyPr anchorCtr="0" anchor="t" bIns="131475" lIns="131475" spcFirstLastPara="1" rIns="131475" wrap="square" tIns="131475">
            <a:noAutofit/>
          </a:bodyPr>
          <a:lstStyle/>
          <a:p>
            <a:pPr indent="0" lvl="0" marL="0" rtl="0" algn="l">
              <a:spcBef>
                <a:spcPts val="0"/>
              </a:spcBef>
              <a:spcAft>
                <a:spcPts val="0"/>
              </a:spcAft>
              <a:buNone/>
            </a:pPr>
            <a:r>
              <a:rPr lang="en" sz="1425">
                <a:solidFill>
                  <a:srgbClr val="141414"/>
                </a:solidFill>
                <a:latin typeface="Lexend Deca Light"/>
                <a:ea typeface="Lexend Deca Light"/>
                <a:cs typeface="Lexend Deca Light"/>
                <a:sym typeface="Lexend Deca Light"/>
              </a:rPr>
              <a:t>Offer an action list with owners and deadlines.</a:t>
            </a:r>
            <a:endParaRPr sz="1425">
              <a:solidFill>
                <a:srgbClr val="141414"/>
              </a:solidFill>
              <a:latin typeface="Lexend Deca Light"/>
              <a:ea typeface="Lexend Deca Light"/>
              <a:cs typeface="Lexend Deca Light"/>
              <a:sym typeface="Lexend Deca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2729"/>
        </a:solidFill>
      </p:bgPr>
    </p:bg>
    <p:spTree>
      <p:nvGrpSpPr>
        <p:cNvPr id="456" name="Shape 456"/>
        <p:cNvGrpSpPr/>
        <p:nvPr/>
      </p:nvGrpSpPr>
      <p:grpSpPr>
        <a:xfrm>
          <a:off x="0" y="0"/>
          <a:ext cx="0" cy="0"/>
          <a:chOff x="0" y="0"/>
          <a:chExt cx="0" cy="0"/>
        </a:xfrm>
      </p:grpSpPr>
      <p:sp>
        <p:nvSpPr>
          <p:cNvPr id="457" name="Google Shape;457;p43"/>
          <p:cNvSpPr txBox="1"/>
          <p:nvPr/>
        </p:nvSpPr>
        <p:spPr>
          <a:xfrm>
            <a:off x="320450" y="614950"/>
            <a:ext cx="8451600" cy="6600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None/>
            </a:pPr>
            <a:r>
              <a:rPr lang="en" sz="3600">
                <a:solidFill>
                  <a:srgbClr val="E3EBE5"/>
                </a:solidFill>
                <a:latin typeface="Lexend Deca Light"/>
                <a:ea typeface="Lexend Deca Light"/>
                <a:cs typeface="Lexend Deca Light"/>
                <a:sym typeface="Lexend Deca Light"/>
              </a:rPr>
              <a:t>Appendix</a:t>
            </a:r>
            <a:r>
              <a:rPr lang="en" sz="3600">
                <a:solidFill>
                  <a:srgbClr val="FF4800"/>
                </a:solidFill>
                <a:latin typeface="Lexend Deca Light"/>
                <a:ea typeface="Lexend Deca Light"/>
                <a:cs typeface="Lexend Deca Light"/>
                <a:sym typeface="Lexend Deca Light"/>
              </a:rPr>
              <a:t>.</a:t>
            </a:r>
            <a:endParaRPr sz="3600">
              <a:solidFill>
                <a:srgbClr val="F8F5EE"/>
              </a:solidFill>
              <a:latin typeface="Lexend Deca Light"/>
              <a:ea typeface="Lexend Deca Light"/>
              <a:cs typeface="Lexend Deca Light"/>
              <a:sym typeface="Lexend Deca Light"/>
            </a:endParaRPr>
          </a:p>
        </p:txBody>
      </p:sp>
      <p:sp>
        <p:nvSpPr>
          <p:cNvPr id="458" name="Google Shape;458;p43"/>
          <p:cNvSpPr txBox="1"/>
          <p:nvPr/>
        </p:nvSpPr>
        <p:spPr>
          <a:xfrm>
            <a:off x="328550" y="1274958"/>
            <a:ext cx="50124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E3EBE5"/>
                </a:solidFill>
                <a:latin typeface="Lexend Deca Light"/>
                <a:ea typeface="Lexend Deca Light"/>
                <a:cs typeface="Lexend Deca Light"/>
                <a:sym typeface="Lexend Deca Light"/>
              </a:rPr>
              <a:t>Slides 21+. Include as needed.</a:t>
            </a:r>
            <a:endParaRPr sz="1700">
              <a:solidFill>
                <a:srgbClr val="E3EBE5"/>
              </a:solidFill>
              <a:latin typeface="Lexend Deca Light"/>
              <a:ea typeface="Lexend Deca Light"/>
              <a:cs typeface="Lexend Deca Light"/>
              <a:sym typeface="Lexend Deca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2729"/>
        </a:solidFill>
      </p:bgPr>
    </p:bg>
    <p:spTree>
      <p:nvGrpSpPr>
        <p:cNvPr id="462" name="Shape 462"/>
        <p:cNvGrpSpPr/>
        <p:nvPr/>
      </p:nvGrpSpPr>
      <p:grpSpPr>
        <a:xfrm>
          <a:off x="0" y="0"/>
          <a:ext cx="0" cy="0"/>
          <a:chOff x="0" y="0"/>
          <a:chExt cx="0" cy="0"/>
        </a:xfrm>
      </p:grpSpPr>
      <p:sp>
        <p:nvSpPr>
          <p:cNvPr id="463" name="Google Shape;463;p44"/>
          <p:cNvSpPr txBox="1"/>
          <p:nvPr/>
        </p:nvSpPr>
        <p:spPr>
          <a:xfrm>
            <a:off x="578738" y="1722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E3EBE5"/>
                </a:solidFill>
                <a:latin typeface="Lexend Deca Light"/>
                <a:ea typeface="Lexend Deca Light"/>
                <a:cs typeface="Lexend Deca Light"/>
                <a:sym typeface="Lexend Deca Light"/>
              </a:rPr>
              <a:t>Company</a:t>
            </a:r>
            <a:endParaRPr sz="650">
              <a:solidFill>
                <a:srgbClr val="E3EBE5"/>
              </a:solidFill>
              <a:latin typeface="Lexend Deca Light"/>
              <a:ea typeface="Lexend Deca Light"/>
              <a:cs typeface="Lexend Deca Light"/>
              <a:sym typeface="Lexend Deca Light"/>
            </a:endParaRPr>
          </a:p>
        </p:txBody>
      </p:sp>
      <p:sp>
        <p:nvSpPr>
          <p:cNvPr id="464" name="Google Shape;464;p44"/>
          <p:cNvSpPr txBox="1"/>
          <p:nvPr/>
        </p:nvSpPr>
        <p:spPr>
          <a:xfrm>
            <a:off x="2266608" y="1722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E3EBE5"/>
                </a:solidFill>
                <a:latin typeface="Lexend Deca Light"/>
                <a:ea typeface="Lexend Deca Light"/>
                <a:cs typeface="Lexend Deca Light"/>
                <a:sym typeface="Lexend Deca Light"/>
              </a:rPr>
              <a:t>Section title</a:t>
            </a:r>
            <a:endParaRPr sz="650">
              <a:solidFill>
                <a:srgbClr val="E3EBE5"/>
              </a:solidFill>
              <a:latin typeface="Lexend Deca Light"/>
              <a:ea typeface="Lexend Deca Light"/>
              <a:cs typeface="Lexend Deca Light"/>
              <a:sym typeface="Lexend Deca Light"/>
            </a:endParaRPr>
          </a:p>
        </p:txBody>
      </p:sp>
      <p:sp>
        <p:nvSpPr>
          <p:cNvPr id="465" name="Google Shape;465;p44"/>
          <p:cNvSpPr/>
          <p:nvPr/>
        </p:nvSpPr>
        <p:spPr>
          <a:xfrm>
            <a:off x="2858475" y="701300"/>
            <a:ext cx="5683800" cy="4149600"/>
          </a:xfrm>
          <a:prstGeom prst="roundRect">
            <a:avLst>
              <a:gd fmla="val 16667" name="adj"/>
            </a:avLst>
          </a:prstGeom>
          <a:solidFill>
            <a:srgbClr val="E3EBE5"/>
          </a:solidFill>
          <a:ln cap="flat" cmpd="sng" w="7475">
            <a:solidFill>
              <a:schemeClr val="dk2"/>
            </a:solidFill>
            <a:prstDash val="solid"/>
            <a:round/>
            <a:headEnd len="sm" w="sm" type="none"/>
            <a:tailEnd len="sm" w="sm" type="none"/>
          </a:ln>
        </p:spPr>
        <p:txBody>
          <a:bodyPr anchorCtr="0" anchor="ctr" bIns="71775" lIns="71775" spcFirstLastPara="1" rIns="71775" wrap="square" tIns="71775">
            <a:noAutofit/>
          </a:bodyPr>
          <a:lstStyle/>
          <a:p>
            <a:pPr indent="0" lvl="0" marL="0" rtl="0" algn="ctr">
              <a:spcBef>
                <a:spcPts val="0"/>
              </a:spcBef>
              <a:spcAft>
                <a:spcPts val="0"/>
              </a:spcAft>
              <a:buNone/>
            </a:pPr>
            <a:r>
              <a:t/>
            </a:r>
            <a:endParaRPr sz="1099"/>
          </a:p>
        </p:txBody>
      </p:sp>
      <p:sp>
        <p:nvSpPr>
          <p:cNvPr id="466" name="Google Shape;466;p44"/>
          <p:cNvSpPr txBox="1"/>
          <p:nvPr/>
        </p:nvSpPr>
        <p:spPr>
          <a:xfrm>
            <a:off x="3286945" y="2411080"/>
            <a:ext cx="2333400" cy="19164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a:t>
            </a:r>
            <a:endParaRPr sz="900">
              <a:solidFill>
                <a:srgbClr val="141414"/>
              </a:solidFill>
              <a:latin typeface="Lexend Deca Light"/>
              <a:ea typeface="Lexend Deca Light"/>
              <a:cs typeface="Lexend Deca Light"/>
              <a:sym typeface="Lexend Deca Light"/>
            </a:endParaRPr>
          </a:p>
          <a:p>
            <a:pPr indent="0" lvl="0" marL="0" rtl="0" algn="l">
              <a:lnSpc>
                <a:spcPct val="115000"/>
              </a:lnSpc>
              <a:spcBef>
                <a:spcPts val="0"/>
              </a:spcBef>
              <a:spcAft>
                <a:spcPts val="0"/>
              </a:spcAft>
              <a:buNone/>
            </a:pPr>
            <a:r>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Phasellus mollis nlla rutrum, sodale nunc at, elementum erat. </a:t>
            </a:r>
            <a:endParaRPr sz="900">
              <a:solidFill>
                <a:srgbClr val="141414"/>
              </a:solidFill>
              <a:latin typeface="Lexend Deca Light"/>
              <a:ea typeface="Lexend Deca Light"/>
              <a:cs typeface="Lexend Deca Light"/>
              <a:sym typeface="Lexend Deca Light"/>
            </a:endParaRPr>
          </a:p>
          <a:p>
            <a:pPr indent="0" lvl="0" marL="0" rtl="0" algn="l">
              <a:lnSpc>
                <a:spcPct val="115000"/>
              </a:lnSpc>
              <a:spcBef>
                <a:spcPts val="0"/>
              </a:spcBef>
              <a:spcAft>
                <a:spcPts val="0"/>
              </a:spcAft>
              <a:buNone/>
            </a:pPr>
            <a:r>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p:txBody>
      </p:sp>
      <p:sp>
        <p:nvSpPr>
          <p:cNvPr id="467" name="Google Shape;467;p44"/>
          <p:cNvSpPr txBox="1"/>
          <p:nvPr/>
        </p:nvSpPr>
        <p:spPr>
          <a:xfrm>
            <a:off x="5780420" y="2411080"/>
            <a:ext cx="2333400" cy="19164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Lorem ipsum dolor </a:t>
            </a:r>
            <a:br>
              <a:rPr lang="en" sz="900">
                <a:solidFill>
                  <a:srgbClr val="141414"/>
                </a:solidFill>
                <a:latin typeface="Lexend Deca Light"/>
                <a:ea typeface="Lexend Deca Light"/>
                <a:cs typeface="Lexend Deca Light"/>
                <a:sym typeface="Lexend Deca Light"/>
              </a:rPr>
            </a:br>
            <a:r>
              <a:rPr lang="en" sz="900">
                <a:solidFill>
                  <a:srgbClr val="141414"/>
                </a:solidFill>
                <a:latin typeface="Lexend Deca Light"/>
                <a:ea typeface="Lexend Deca Light"/>
                <a:cs typeface="Lexend Deca Light"/>
                <a:sym typeface="Lexend Deca Light"/>
              </a:rPr>
              <a:t>sit amet, consectetur adipiscing elit. </a:t>
            </a:r>
            <a:endParaRPr sz="900">
              <a:solidFill>
                <a:srgbClr val="141414"/>
              </a:solidFill>
              <a:latin typeface="Lexend Deca Light"/>
              <a:ea typeface="Lexend Deca Light"/>
              <a:cs typeface="Lexend Deca Light"/>
              <a:sym typeface="Lexend Deca Light"/>
            </a:endParaRPr>
          </a:p>
          <a:p>
            <a:pPr indent="0" lvl="0" marL="0" rtl="0" algn="l">
              <a:lnSpc>
                <a:spcPct val="115000"/>
              </a:lnSpc>
              <a:spcBef>
                <a:spcPts val="0"/>
              </a:spcBef>
              <a:spcAft>
                <a:spcPts val="0"/>
              </a:spcAft>
              <a:buNone/>
            </a:pPr>
            <a:r>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Phasellus mollis nlla rutrum, sodale nunc at, elementum erat. </a:t>
            </a:r>
            <a:endParaRPr sz="900">
              <a:solidFill>
                <a:srgbClr val="141414"/>
              </a:solidFill>
              <a:latin typeface="Lexend Deca Light"/>
              <a:ea typeface="Lexend Deca Light"/>
              <a:cs typeface="Lexend Deca Light"/>
              <a:sym typeface="Lexend Deca Light"/>
            </a:endParaRPr>
          </a:p>
          <a:p>
            <a:pPr indent="0" lvl="0" marL="0" rtl="0" algn="l">
              <a:lnSpc>
                <a:spcPct val="115000"/>
              </a:lnSpc>
              <a:spcBef>
                <a:spcPts val="0"/>
              </a:spcBef>
              <a:spcAft>
                <a:spcPts val="0"/>
              </a:spcAft>
              <a:buNone/>
            </a:pPr>
            <a:r>
              <a:t/>
            </a:r>
            <a:endParaRPr sz="900">
              <a:solidFill>
                <a:srgbClr val="141414"/>
              </a:solidFill>
              <a:latin typeface="Lexend Deca Light"/>
              <a:ea typeface="Lexend Deca Light"/>
              <a:cs typeface="Lexend Deca Light"/>
              <a:sym typeface="Lexend Deca Light"/>
            </a:endParaRPr>
          </a:p>
          <a:p>
            <a:pPr indent="-285750" lvl="0" marL="457200" rtl="0" algn="l">
              <a:lnSpc>
                <a:spcPct val="115000"/>
              </a:lnSpc>
              <a:spcBef>
                <a:spcPts val="0"/>
              </a:spcBef>
              <a:spcAft>
                <a:spcPts val="0"/>
              </a:spcAft>
              <a:buClr>
                <a:srgbClr val="141414"/>
              </a:buClr>
              <a:buSzPts val="900"/>
              <a:buFont typeface="Lexend Deca Light"/>
              <a:buChar char="●"/>
            </a:pPr>
            <a:r>
              <a:rPr lang="en" sz="900">
                <a:solidFill>
                  <a:srgbClr val="141414"/>
                </a:solidFill>
                <a:latin typeface="Lexend Deca Light"/>
                <a:ea typeface="Lexend Deca Light"/>
                <a:cs typeface="Lexend Deca Light"/>
                <a:sym typeface="Lexend Deca Light"/>
              </a:rPr>
              <a:t>Donec dignissim libero vitae ante lacinia tincidunt. Phasellus varius gravida sagittis libero.</a:t>
            </a:r>
            <a:endParaRPr sz="900">
              <a:solidFill>
                <a:srgbClr val="141414"/>
              </a:solidFill>
              <a:latin typeface="Lexend Deca Light"/>
              <a:ea typeface="Lexend Deca Light"/>
              <a:cs typeface="Lexend Deca Light"/>
              <a:sym typeface="Lexend Deca Light"/>
            </a:endParaRPr>
          </a:p>
        </p:txBody>
      </p:sp>
      <p:sp>
        <p:nvSpPr>
          <p:cNvPr id="468" name="Google Shape;468;p44"/>
          <p:cNvSpPr txBox="1"/>
          <p:nvPr/>
        </p:nvSpPr>
        <p:spPr>
          <a:xfrm>
            <a:off x="3286950" y="1321375"/>
            <a:ext cx="2039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800">
                <a:solidFill>
                  <a:srgbClr val="FF4800"/>
                </a:solidFill>
                <a:latin typeface="Lexend Deca Light"/>
                <a:ea typeface="Lexend Deca Light"/>
                <a:cs typeface="Lexend Deca Light"/>
                <a:sym typeface="Lexend Deca Light"/>
              </a:rPr>
              <a:t>Appendix</a:t>
            </a:r>
            <a:endParaRPr sz="1800">
              <a:solidFill>
                <a:srgbClr val="FF4800"/>
              </a:solidFill>
              <a:latin typeface="Lexend Deca Light"/>
              <a:ea typeface="Lexend Deca Light"/>
              <a:cs typeface="Lexend Deca Light"/>
              <a:sym typeface="Lexend Deca Light"/>
            </a:endParaRPr>
          </a:p>
        </p:txBody>
      </p:sp>
      <p:sp>
        <p:nvSpPr>
          <p:cNvPr id="469" name="Google Shape;469;p44"/>
          <p:cNvSpPr txBox="1"/>
          <p:nvPr/>
        </p:nvSpPr>
        <p:spPr>
          <a:xfrm>
            <a:off x="3286950" y="1768900"/>
            <a:ext cx="4153800" cy="461700"/>
          </a:xfrm>
          <a:prstGeom prst="rect">
            <a:avLst/>
          </a:prstGeom>
          <a:noFill/>
          <a:ln>
            <a:noFill/>
          </a:ln>
        </p:spPr>
        <p:txBody>
          <a:bodyPr anchorCtr="0" anchor="t" bIns="131475" lIns="131475" spcFirstLastPara="1" rIns="131475" wrap="square" tIns="131475">
            <a:noAutofit/>
          </a:bodyPr>
          <a:lstStyle/>
          <a:p>
            <a:pPr indent="0" lvl="0" marL="0" rtl="0" algn="l">
              <a:spcBef>
                <a:spcPts val="0"/>
              </a:spcBef>
              <a:spcAft>
                <a:spcPts val="0"/>
              </a:spcAft>
              <a:buNone/>
            </a:pPr>
            <a:r>
              <a:rPr lang="en" sz="1425">
                <a:solidFill>
                  <a:srgbClr val="042729"/>
                </a:solidFill>
                <a:latin typeface="Lexend Deca Light"/>
                <a:ea typeface="Lexend Deca Light"/>
                <a:cs typeface="Lexend Deca Light"/>
                <a:sym typeface="Lexend Deca Light"/>
              </a:rPr>
              <a:t>Feature any sources that teams should know.</a:t>
            </a:r>
            <a:endParaRPr sz="1425">
              <a:solidFill>
                <a:srgbClr val="042729"/>
              </a:solidFill>
              <a:latin typeface="Lexend Deca Light"/>
              <a:ea typeface="Lexend Deca Light"/>
              <a:cs typeface="Lexend Deca Light"/>
              <a:sym typeface="Lexend Deca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2729"/>
        </a:solidFill>
      </p:bgPr>
    </p:bg>
    <p:spTree>
      <p:nvGrpSpPr>
        <p:cNvPr id="75" name="Shape 75"/>
        <p:cNvGrpSpPr/>
        <p:nvPr/>
      </p:nvGrpSpPr>
      <p:grpSpPr>
        <a:xfrm>
          <a:off x="0" y="0"/>
          <a:ext cx="0" cy="0"/>
          <a:chOff x="0" y="0"/>
          <a:chExt cx="0" cy="0"/>
        </a:xfrm>
      </p:grpSpPr>
      <p:sp>
        <p:nvSpPr>
          <p:cNvPr id="76" name="Google Shape;76;p16"/>
          <p:cNvSpPr txBox="1"/>
          <p:nvPr/>
        </p:nvSpPr>
        <p:spPr>
          <a:xfrm>
            <a:off x="320450" y="614950"/>
            <a:ext cx="5028600" cy="6600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None/>
            </a:pPr>
            <a:r>
              <a:rPr lang="en" sz="3600">
                <a:solidFill>
                  <a:srgbClr val="E3EBE5"/>
                </a:solidFill>
                <a:latin typeface="Lexend Deca Light"/>
                <a:ea typeface="Lexend Deca Light"/>
                <a:cs typeface="Lexend Deca Light"/>
                <a:sym typeface="Lexend Deca Light"/>
              </a:rPr>
              <a:t>Business context</a:t>
            </a:r>
            <a:r>
              <a:rPr lang="en" sz="3600">
                <a:solidFill>
                  <a:srgbClr val="FF4800"/>
                </a:solidFill>
                <a:latin typeface="Lexend Deca Light"/>
                <a:ea typeface="Lexend Deca Light"/>
                <a:cs typeface="Lexend Deca Light"/>
                <a:sym typeface="Lexend Deca Light"/>
              </a:rPr>
              <a:t>.</a:t>
            </a:r>
            <a:endParaRPr sz="3600">
              <a:solidFill>
                <a:srgbClr val="F8F5EE"/>
              </a:solidFill>
              <a:latin typeface="Lexend Deca Light"/>
              <a:ea typeface="Lexend Deca Light"/>
              <a:cs typeface="Lexend Deca Light"/>
              <a:sym typeface="Lexend Deca Light"/>
            </a:endParaRPr>
          </a:p>
        </p:txBody>
      </p:sp>
      <p:sp>
        <p:nvSpPr>
          <p:cNvPr id="77" name="Google Shape;77;p16"/>
          <p:cNvSpPr txBox="1"/>
          <p:nvPr/>
        </p:nvSpPr>
        <p:spPr>
          <a:xfrm>
            <a:off x="328550" y="1274958"/>
            <a:ext cx="50124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E3EBE5"/>
                </a:solidFill>
                <a:latin typeface="Lexend Deca Light"/>
                <a:ea typeface="Lexend Deca Light"/>
                <a:cs typeface="Lexend Deca Light"/>
                <a:sym typeface="Lexend Deca Light"/>
              </a:rPr>
              <a:t>Slides three to five of your presentation.</a:t>
            </a:r>
            <a:endParaRPr sz="1700">
              <a:solidFill>
                <a:srgbClr val="E3EBE5"/>
              </a:solidFill>
              <a:latin typeface="Lexend Deca Light"/>
              <a:ea typeface="Lexend Deca Light"/>
              <a:cs typeface="Lexend Deca Light"/>
              <a:sym typeface="Lexend Deca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BE5"/>
        </a:solidFill>
      </p:bgPr>
    </p:bg>
    <p:spTree>
      <p:nvGrpSpPr>
        <p:cNvPr id="81" name="Shape 81"/>
        <p:cNvGrpSpPr/>
        <p:nvPr/>
      </p:nvGrpSpPr>
      <p:grpSpPr>
        <a:xfrm>
          <a:off x="0" y="0"/>
          <a:ext cx="0" cy="0"/>
          <a:chOff x="0" y="0"/>
          <a:chExt cx="0" cy="0"/>
        </a:xfrm>
      </p:grpSpPr>
      <p:sp>
        <p:nvSpPr>
          <p:cNvPr id="82" name="Google Shape;82;p17"/>
          <p:cNvSpPr txBox="1"/>
          <p:nvPr/>
        </p:nvSpPr>
        <p:spPr>
          <a:xfrm>
            <a:off x="3140173" y="1758550"/>
            <a:ext cx="2574300" cy="180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042729"/>
                </a:solidFill>
                <a:latin typeface="Lexend Deca Light"/>
                <a:ea typeface="Lexend Deca Light"/>
                <a:cs typeface="Lexend Deca Light"/>
                <a:sym typeface="Lexend Deca Light"/>
              </a:rPr>
              <a:t>02</a:t>
            </a:r>
            <a:br>
              <a:rPr lang="en" sz="1800">
                <a:solidFill>
                  <a:srgbClr val="042729"/>
                </a:solidFill>
                <a:latin typeface="Lexend Deca Light"/>
                <a:ea typeface="Lexend Deca Light"/>
                <a:cs typeface="Lexend Deca Light"/>
                <a:sym typeface="Lexend Deca Light"/>
              </a:rPr>
            </a:br>
            <a:endParaRPr sz="1000">
              <a:solidFill>
                <a:srgbClr val="FF4800"/>
              </a:solidFill>
              <a:latin typeface="Lexend Deca"/>
              <a:ea typeface="Lexend Deca"/>
              <a:cs typeface="Lexend Deca"/>
              <a:sym typeface="Lexend Deca"/>
            </a:endParaRPr>
          </a:p>
          <a:p>
            <a:pPr indent="0" lvl="0" marL="0" rtl="0" algn="l">
              <a:spcBef>
                <a:spcPts val="0"/>
              </a:spcBef>
              <a:spcAft>
                <a:spcPts val="0"/>
              </a:spcAft>
              <a:buNone/>
            </a:pPr>
            <a:r>
              <a:rPr lang="en" sz="1100">
                <a:solidFill>
                  <a:srgbClr val="FF4800"/>
                </a:solidFill>
                <a:latin typeface="Lexend Deca"/>
                <a:ea typeface="Lexend Deca"/>
                <a:cs typeface="Lexend Deca"/>
                <a:sym typeface="Lexend Deca"/>
              </a:rPr>
              <a:t>Title</a:t>
            </a:r>
            <a:endParaRPr sz="1100">
              <a:solidFill>
                <a:srgbClr val="FF4800"/>
              </a:solidFill>
              <a:latin typeface="Lexend Deca"/>
              <a:ea typeface="Lexend Deca"/>
              <a:cs typeface="Lexend Deca"/>
              <a:sym typeface="Lexend Deca"/>
            </a:endParaRPr>
          </a:p>
          <a:p>
            <a:pPr indent="0" lvl="0" marL="0" rtl="0" algn="l">
              <a:spcBef>
                <a:spcPts val="0"/>
              </a:spcBef>
              <a:spcAft>
                <a:spcPts val="0"/>
              </a:spcAft>
              <a:buNone/>
            </a:pPr>
            <a:r>
              <a:t/>
            </a:r>
            <a:endParaRPr sz="900">
              <a:solidFill>
                <a:srgbClr val="042729"/>
              </a:solidFill>
              <a:latin typeface="Lexend Deca"/>
              <a:ea typeface="Lexend Deca"/>
              <a:cs typeface="Lexend Deca"/>
              <a:sym typeface="Lexend Deca"/>
            </a:endParaRPr>
          </a:p>
          <a:p>
            <a:pPr indent="0" lvl="0" marL="0" rtl="0" algn="l">
              <a:lnSpc>
                <a:spcPct val="115000"/>
              </a:lnSpc>
              <a:spcBef>
                <a:spcPts val="0"/>
              </a:spcBef>
              <a:spcAft>
                <a:spcPts val="0"/>
              </a:spcAft>
              <a:buNone/>
            </a:pPr>
            <a:r>
              <a:rPr lang="en" sz="1100">
                <a:solidFill>
                  <a:srgbClr val="042729"/>
                </a:solidFill>
                <a:latin typeface="Lexend Deca Light"/>
                <a:ea typeface="Lexend Deca Light"/>
                <a:cs typeface="Lexend Deca Light"/>
                <a:sym typeface="Lexend Deca Light"/>
              </a:rPr>
              <a:t>Lorem ipsum dolor sit amet, consectetur adipiscing elit. Phasellus mollis nulla rutrum, sodales nunc at, elementum erat. </a:t>
            </a:r>
            <a:endParaRPr sz="900">
              <a:solidFill>
                <a:srgbClr val="042729"/>
              </a:solidFill>
              <a:latin typeface="Lexend Deca Light"/>
              <a:ea typeface="Lexend Deca Light"/>
              <a:cs typeface="Lexend Deca Light"/>
              <a:sym typeface="Lexend Deca Light"/>
            </a:endParaRPr>
          </a:p>
        </p:txBody>
      </p:sp>
      <p:sp>
        <p:nvSpPr>
          <p:cNvPr id="83" name="Google Shape;83;p17"/>
          <p:cNvSpPr txBox="1"/>
          <p:nvPr/>
        </p:nvSpPr>
        <p:spPr>
          <a:xfrm>
            <a:off x="332628" y="1758550"/>
            <a:ext cx="2574300" cy="180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042729"/>
                </a:solidFill>
                <a:latin typeface="Lexend Deca Light"/>
                <a:ea typeface="Lexend Deca Light"/>
                <a:cs typeface="Lexend Deca Light"/>
                <a:sym typeface="Lexend Deca Light"/>
              </a:rPr>
              <a:t>01</a:t>
            </a:r>
            <a:br>
              <a:rPr lang="en" sz="1800">
                <a:solidFill>
                  <a:srgbClr val="042729"/>
                </a:solidFill>
                <a:latin typeface="Lexend Deca Light"/>
                <a:ea typeface="Lexend Deca Light"/>
                <a:cs typeface="Lexend Deca Light"/>
                <a:sym typeface="Lexend Deca Light"/>
              </a:rPr>
            </a:br>
            <a:endParaRPr sz="1000">
              <a:solidFill>
                <a:srgbClr val="042729"/>
              </a:solidFill>
              <a:latin typeface="Lexend Deca"/>
              <a:ea typeface="Lexend Deca"/>
              <a:cs typeface="Lexend Deca"/>
              <a:sym typeface="Lexend Deca"/>
            </a:endParaRPr>
          </a:p>
          <a:p>
            <a:pPr indent="0" lvl="0" marL="0" rtl="0" algn="l">
              <a:spcBef>
                <a:spcPts val="0"/>
              </a:spcBef>
              <a:spcAft>
                <a:spcPts val="0"/>
              </a:spcAft>
              <a:buNone/>
            </a:pPr>
            <a:r>
              <a:rPr lang="en" sz="1100">
                <a:solidFill>
                  <a:srgbClr val="FF4800"/>
                </a:solidFill>
                <a:latin typeface="Lexend Deca"/>
                <a:ea typeface="Lexend Deca"/>
                <a:cs typeface="Lexend Deca"/>
                <a:sym typeface="Lexend Deca"/>
              </a:rPr>
              <a:t>Title</a:t>
            </a:r>
            <a:endParaRPr sz="1100">
              <a:solidFill>
                <a:srgbClr val="FF4800"/>
              </a:solidFill>
              <a:latin typeface="Lexend Deca"/>
              <a:ea typeface="Lexend Deca"/>
              <a:cs typeface="Lexend Deca"/>
              <a:sym typeface="Lexend Deca"/>
            </a:endParaRPr>
          </a:p>
          <a:p>
            <a:pPr indent="0" lvl="0" marL="0" rtl="0" algn="l">
              <a:spcBef>
                <a:spcPts val="0"/>
              </a:spcBef>
              <a:spcAft>
                <a:spcPts val="0"/>
              </a:spcAft>
              <a:buNone/>
            </a:pPr>
            <a:r>
              <a:t/>
            </a:r>
            <a:endParaRPr sz="900">
              <a:solidFill>
                <a:srgbClr val="042729"/>
              </a:solidFill>
              <a:latin typeface="Lexend Deca"/>
              <a:ea typeface="Lexend Deca"/>
              <a:cs typeface="Lexend Deca"/>
              <a:sym typeface="Lexend Deca"/>
            </a:endParaRPr>
          </a:p>
          <a:p>
            <a:pPr indent="0" lvl="0" marL="0" rtl="0" algn="l">
              <a:lnSpc>
                <a:spcPct val="115000"/>
              </a:lnSpc>
              <a:spcBef>
                <a:spcPts val="0"/>
              </a:spcBef>
              <a:spcAft>
                <a:spcPts val="0"/>
              </a:spcAft>
              <a:buNone/>
            </a:pPr>
            <a:r>
              <a:rPr lang="en" sz="1100">
                <a:solidFill>
                  <a:srgbClr val="042729"/>
                </a:solidFill>
                <a:latin typeface="Lexend Deca Light"/>
                <a:ea typeface="Lexend Deca Light"/>
                <a:cs typeface="Lexend Deca Light"/>
                <a:sym typeface="Lexend Deca Light"/>
              </a:rPr>
              <a:t>Lorem ipsum dolor sit amet, consectetur adipiscing elit. Phasellus mollis nulla rutrum, sodales nunc at, elementum erat. </a:t>
            </a:r>
            <a:endParaRPr sz="1100">
              <a:solidFill>
                <a:srgbClr val="042729"/>
              </a:solidFill>
              <a:latin typeface="Lexend Deca Light"/>
              <a:ea typeface="Lexend Deca Light"/>
              <a:cs typeface="Lexend Deca Light"/>
              <a:sym typeface="Lexend Deca Light"/>
            </a:endParaRPr>
          </a:p>
        </p:txBody>
      </p:sp>
      <p:sp>
        <p:nvSpPr>
          <p:cNvPr id="84" name="Google Shape;84;p17"/>
          <p:cNvSpPr txBox="1"/>
          <p:nvPr/>
        </p:nvSpPr>
        <p:spPr>
          <a:xfrm>
            <a:off x="6014048" y="1758550"/>
            <a:ext cx="2574300" cy="180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042729"/>
                </a:solidFill>
                <a:latin typeface="Lexend Deca Light"/>
                <a:ea typeface="Lexend Deca Light"/>
                <a:cs typeface="Lexend Deca Light"/>
                <a:sym typeface="Lexend Deca Light"/>
              </a:rPr>
              <a:t>03</a:t>
            </a:r>
            <a:br>
              <a:rPr lang="en" sz="1800">
                <a:solidFill>
                  <a:srgbClr val="042729"/>
                </a:solidFill>
                <a:latin typeface="Lexend Deca Light"/>
                <a:ea typeface="Lexend Deca Light"/>
                <a:cs typeface="Lexend Deca Light"/>
                <a:sym typeface="Lexend Deca Light"/>
              </a:rPr>
            </a:br>
            <a:endParaRPr sz="1000">
              <a:solidFill>
                <a:srgbClr val="FF4800"/>
              </a:solidFill>
              <a:latin typeface="Lexend Deca"/>
              <a:ea typeface="Lexend Deca"/>
              <a:cs typeface="Lexend Deca"/>
              <a:sym typeface="Lexend Deca"/>
            </a:endParaRPr>
          </a:p>
          <a:p>
            <a:pPr indent="0" lvl="0" marL="0" rtl="0" algn="l">
              <a:spcBef>
                <a:spcPts val="0"/>
              </a:spcBef>
              <a:spcAft>
                <a:spcPts val="0"/>
              </a:spcAft>
              <a:buNone/>
            </a:pPr>
            <a:r>
              <a:rPr lang="en" sz="1100">
                <a:solidFill>
                  <a:srgbClr val="FF4800"/>
                </a:solidFill>
                <a:latin typeface="Lexend Deca"/>
                <a:ea typeface="Lexend Deca"/>
                <a:cs typeface="Lexend Deca"/>
                <a:sym typeface="Lexend Deca"/>
              </a:rPr>
              <a:t>Title</a:t>
            </a:r>
            <a:endParaRPr sz="1100">
              <a:solidFill>
                <a:srgbClr val="FF4800"/>
              </a:solidFill>
              <a:latin typeface="Lexend Deca"/>
              <a:ea typeface="Lexend Deca"/>
              <a:cs typeface="Lexend Deca"/>
              <a:sym typeface="Lexend Deca"/>
            </a:endParaRPr>
          </a:p>
          <a:p>
            <a:pPr indent="0" lvl="0" marL="0" rtl="0" algn="l">
              <a:spcBef>
                <a:spcPts val="0"/>
              </a:spcBef>
              <a:spcAft>
                <a:spcPts val="0"/>
              </a:spcAft>
              <a:buNone/>
            </a:pPr>
            <a:r>
              <a:t/>
            </a:r>
            <a:endParaRPr sz="900">
              <a:solidFill>
                <a:srgbClr val="042729"/>
              </a:solidFill>
              <a:latin typeface="Lexend Deca"/>
              <a:ea typeface="Lexend Deca"/>
              <a:cs typeface="Lexend Deca"/>
              <a:sym typeface="Lexend Deca"/>
            </a:endParaRPr>
          </a:p>
          <a:p>
            <a:pPr indent="0" lvl="0" marL="0" rtl="0" algn="l">
              <a:lnSpc>
                <a:spcPct val="115000"/>
              </a:lnSpc>
              <a:spcBef>
                <a:spcPts val="0"/>
              </a:spcBef>
              <a:spcAft>
                <a:spcPts val="0"/>
              </a:spcAft>
              <a:buNone/>
            </a:pPr>
            <a:r>
              <a:rPr lang="en" sz="1100">
                <a:solidFill>
                  <a:srgbClr val="042729"/>
                </a:solidFill>
                <a:latin typeface="Lexend Deca Light"/>
                <a:ea typeface="Lexend Deca Light"/>
                <a:cs typeface="Lexend Deca Light"/>
                <a:sym typeface="Lexend Deca Light"/>
              </a:rPr>
              <a:t>Lorem ipsum dolor sit amet, consectetur adipiscing elit. Phasellus mollis nulla rutrum, sodales nunc at, elementum erat. </a:t>
            </a:r>
            <a:endParaRPr sz="900">
              <a:solidFill>
                <a:srgbClr val="042729"/>
              </a:solidFill>
              <a:latin typeface="Lexend Deca Light"/>
              <a:ea typeface="Lexend Deca Light"/>
              <a:cs typeface="Lexend Deca Light"/>
              <a:sym typeface="Lexend Deca Light"/>
            </a:endParaRPr>
          </a:p>
        </p:txBody>
      </p:sp>
      <p:sp>
        <p:nvSpPr>
          <p:cNvPr id="85" name="Google Shape;85;p17"/>
          <p:cNvSpPr txBox="1"/>
          <p:nvPr/>
        </p:nvSpPr>
        <p:spPr>
          <a:xfrm>
            <a:off x="33698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Company</a:t>
            </a:r>
            <a:endParaRPr sz="650">
              <a:solidFill>
                <a:srgbClr val="141414"/>
              </a:solidFill>
              <a:latin typeface="Lexend Deca Light"/>
              <a:ea typeface="Lexend Deca Light"/>
              <a:cs typeface="Lexend Deca Light"/>
              <a:sym typeface="Lexend Deca Light"/>
            </a:endParaRPr>
          </a:p>
        </p:txBody>
      </p:sp>
      <p:sp>
        <p:nvSpPr>
          <p:cNvPr id="86" name="Google Shape;86;p17"/>
          <p:cNvSpPr txBox="1"/>
          <p:nvPr/>
        </p:nvSpPr>
        <p:spPr>
          <a:xfrm>
            <a:off x="2024858" y="1838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Section title</a:t>
            </a:r>
            <a:endParaRPr sz="650">
              <a:solidFill>
                <a:srgbClr val="141414"/>
              </a:solidFill>
              <a:latin typeface="Lexend Deca Light"/>
              <a:ea typeface="Lexend Deca Light"/>
              <a:cs typeface="Lexend Deca Light"/>
              <a:sym typeface="Lexend Deca Light"/>
            </a:endParaRPr>
          </a:p>
        </p:txBody>
      </p:sp>
      <p:sp>
        <p:nvSpPr>
          <p:cNvPr id="87" name="Google Shape;87;p17"/>
          <p:cNvSpPr txBox="1"/>
          <p:nvPr/>
        </p:nvSpPr>
        <p:spPr>
          <a:xfrm>
            <a:off x="328550" y="546300"/>
            <a:ext cx="4926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41414"/>
                </a:solidFill>
                <a:latin typeface="Lexend Deca Light"/>
                <a:ea typeface="Lexend Deca Light"/>
                <a:cs typeface="Lexend Deca Light"/>
                <a:sym typeface="Lexend Deca Light"/>
              </a:rPr>
              <a:t>Business Goals &amp; Marketing Priorities</a:t>
            </a:r>
            <a:endParaRPr sz="1800">
              <a:solidFill>
                <a:srgbClr val="141414"/>
              </a:solidFill>
              <a:latin typeface="Lexend Deca Light"/>
              <a:ea typeface="Lexend Deca Light"/>
              <a:cs typeface="Lexend Deca Light"/>
              <a:sym typeface="Lexend Deca Light"/>
            </a:endParaRPr>
          </a:p>
        </p:txBody>
      </p:sp>
      <p:sp>
        <p:nvSpPr>
          <p:cNvPr id="88" name="Google Shape;88;p17"/>
          <p:cNvSpPr txBox="1"/>
          <p:nvPr/>
        </p:nvSpPr>
        <p:spPr>
          <a:xfrm>
            <a:off x="331450" y="979450"/>
            <a:ext cx="6688800" cy="411900"/>
          </a:xfrm>
          <a:prstGeom prst="rect">
            <a:avLst/>
          </a:prstGeom>
          <a:noFill/>
          <a:ln>
            <a:noFill/>
          </a:ln>
        </p:spPr>
        <p:txBody>
          <a:bodyPr anchorCtr="0" anchor="t" bIns="131475" lIns="131475" spcFirstLastPara="1" rIns="131475" wrap="square" tIns="131475">
            <a:noAutofit/>
          </a:bodyPr>
          <a:lstStyle/>
          <a:p>
            <a:pPr indent="0" lvl="0" marL="0" rtl="0" algn="l">
              <a:spcBef>
                <a:spcPts val="0"/>
              </a:spcBef>
              <a:spcAft>
                <a:spcPts val="0"/>
              </a:spcAft>
              <a:buNone/>
            </a:pPr>
            <a:r>
              <a:rPr lang="en" sz="1425">
                <a:solidFill>
                  <a:srgbClr val="141414"/>
                </a:solidFill>
                <a:latin typeface="Lexend Deca Light"/>
                <a:ea typeface="Lexend Deca Light"/>
                <a:cs typeface="Lexend Deca Light"/>
                <a:sym typeface="Lexend Deca Light"/>
              </a:rPr>
              <a:t>Offer a clear overview of the deck structure.</a:t>
            </a:r>
            <a:endParaRPr sz="1425">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1425">
              <a:solidFill>
                <a:srgbClr val="141414"/>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1425">
              <a:solidFill>
                <a:srgbClr val="141414"/>
              </a:solidFill>
              <a:latin typeface="Lexend Deca Light"/>
              <a:ea typeface="Lexend Deca Light"/>
              <a:cs typeface="Lexend Deca Light"/>
              <a:sym typeface="Lexend Deca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2729"/>
        </a:solidFill>
      </p:bgPr>
    </p:bg>
    <p:spTree>
      <p:nvGrpSpPr>
        <p:cNvPr id="92" name="Shape 92"/>
        <p:cNvGrpSpPr/>
        <p:nvPr/>
      </p:nvGrpSpPr>
      <p:grpSpPr>
        <a:xfrm>
          <a:off x="0" y="0"/>
          <a:ext cx="0" cy="0"/>
          <a:chOff x="0" y="0"/>
          <a:chExt cx="0" cy="0"/>
        </a:xfrm>
      </p:grpSpPr>
      <p:sp>
        <p:nvSpPr>
          <p:cNvPr id="93" name="Google Shape;93;p18"/>
          <p:cNvSpPr/>
          <p:nvPr/>
        </p:nvSpPr>
        <p:spPr>
          <a:xfrm>
            <a:off x="570300" y="1821000"/>
            <a:ext cx="8003400" cy="2729700"/>
          </a:xfrm>
          <a:prstGeom prst="roundRect">
            <a:avLst>
              <a:gd fmla="val 16667" name="adj"/>
            </a:avLst>
          </a:prstGeom>
          <a:solidFill>
            <a:srgbClr val="E3EBE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8"/>
          <p:cNvSpPr txBox="1"/>
          <p:nvPr/>
        </p:nvSpPr>
        <p:spPr>
          <a:xfrm>
            <a:off x="578738" y="1722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E3EBE5"/>
                </a:solidFill>
                <a:latin typeface="Lexend Deca Light"/>
                <a:ea typeface="Lexend Deca Light"/>
                <a:cs typeface="Lexend Deca Light"/>
                <a:sym typeface="Lexend Deca Light"/>
              </a:rPr>
              <a:t>Company</a:t>
            </a:r>
            <a:endParaRPr sz="650">
              <a:solidFill>
                <a:srgbClr val="E3EBE5"/>
              </a:solidFill>
              <a:latin typeface="Lexend Deca Light"/>
              <a:ea typeface="Lexend Deca Light"/>
              <a:cs typeface="Lexend Deca Light"/>
              <a:sym typeface="Lexend Deca Light"/>
            </a:endParaRPr>
          </a:p>
        </p:txBody>
      </p:sp>
      <p:sp>
        <p:nvSpPr>
          <p:cNvPr id="95" name="Google Shape;95;p18"/>
          <p:cNvSpPr txBox="1"/>
          <p:nvPr/>
        </p:nvSpPr>
        <p:spPr>
          <a:xfrm>
            <a:off x="2266608" y="172232"/>
            <a:ext cx="16545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E3EBE5"/>
                </a:solidFill>
                <a:latin typeface="Lexend Deca Light"/>
                <a:ea typeface="Lexend Deca Light"/>
                <a:cs typeface="Lexend Deca Light"/>
                <a:sym typeface="Lexend Deca Light"/>
              </a:rPr>
              <a:t>Section title</a:t>
            </a:r>
            <a:endParaRPr sz="650">
              <a:solidFill>
                <a:srgbClr val="E3EBE5"/>
              </a:solidFill>
              <a:latin typeface="Lexend Deca Light"/>
              <a:ea typeface="Lexend Deca Light"/>
              <a:cs typeface="Lexend Deca Light"/>
              <a:sym typeface="Lexend Deca Light"/>
            </a:endParaRPr>
          </a:p>
        </p:txBody>
      </p:sp>
      <p:sp>
        <p:nvSpPr>
          <p:cNvPr id="96" name="Google Shape;96;p18"/>
          <p:cNvSpPr txBox="1"/>
          <p:nvPr/>
        </p:nvSpPr>
        <p:spPr>
          <a:xfrm>
            <a:off x="570300" y="701298"/>
            <a:ext cx="4926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E3EBE5"/>
                </a:solidFill>
                <a:latin typeface="Lexend Deca Light"/>
                <a:ea typeface="Lexend Deca Light"/>
                <a:cs typeface="Lexend Deca Light"/>
                <a:sym typeface="Lexend Deca Light"/>
              </a:rPr>
              <a:t>Problem or Opportunity Statement</a:t>
            </a:r>
            <a:endParaRPr sz="1800">
              <a:solidFill>
                <a:srgbClr val="E3EBE5"/>
              </a:solidFill>
              <a:latin typeface="Lexend Deca Light"/>
              <a:ea typeface="Lexend Deca Light"/>
              <a:cs typeface="Lexend Deca Light"/>
              <a:sym typeface="Lexend Deca Light"/>
            </a:endParaRPr>
          </a:p>
        </p:txBody>
      </p:sp>
      <p:sp>
        <p:nvSpPr>
          <p:cNvPr id="97" name="Google Shape;97;p18"/>
          <p:cNvSpPr txBox="1"/>
          <p:nvPr/>
        </p:nvSpPr>
        <p:spPr>
          <a:xfrm>
            <a:off x="573200" y="1134438"/>
            <a:ext cx="6688800" cy="411900"/>
          </a:xfrm>
          <a:prstGeom prst="rect">
            <a:avLst/>
          </a:prstGeom>
          <a:noFill/>
          <a:ln>
            <a:noFill/>
          </a:ln>
        </p:spPr>
        <p:txBody>
          <a:bodyPr anchorCtr="0" anchor="t" bIns="131475" lIns="131475" spcFirstLastPara="1" rIns="131475" wrap="square" tIns="131475">
            <a:noAutofit/>
          </a:bodyPr>
          <a:lstStyle/>
          <a:p>
            <a:pPr indent="0" lvl="0" marL="0" rtl="0" algn="l">
              <a:spcBef>
                <a:spcPts val="0"/>
              </a:spcBef>
              <a:spcAft>
                <a:spcPts val="0"/>
              </a:spcAft>
              <a:buNone/>
            </a:pPr>
            <a:r>
              <a:rPr lang="en" sz="1425">
                <a:solidFill>
                  <a:srgbClr val="E3EBE5"/>
                </a:solidFill>
                <a:latin typeface="Lexend Deca Light"/>
                <a:ea typeface="Lexend Deca Light"/>
                <a:cs typeface="Lexend Deca Light"/>
                <a:sym typeface="Lexend Deca Light"/>
              </a:rPr>
              <a:t>Explain what challenge or opportunity the strategy addresses.</a:t>
            </a:r>
            <a:endParaRPr sz="1425">
              <a:solidFill>
                <a:srgbClr val="E3EBE5"/>
              </a:solidFill>
              <a:latin typeface="Lexend Deca Light"/>
              <a:ea typeface="Lexend Deca Light"/>
              <a:cs typeface="Lexend Deca Light"/>
              <a:sym typeface="Lexend Deca Light"/>
            </a:endParaRPr>
          </a:p>
        </p:txBody>
      </p:sp>
      <p:sp>
        <p:nvSpPr>
          <p:cNvPr id="98" name="Google Shape;98;p18"/>
          <p:cNvSpPr txBox="1"/>
          <p:nvPr/>
        </p:nvSpPr>
        <p:spPr>
          <a:xfrm>
            <a:off x="862200" y="2181450"/>
            <a:ext cx="7419600" cy="200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rgbClr val="042729"/>
                </a:solidFill>
                <a:latin typeface="Lexend Deca Light"/>
                <a:ea typeface="Lexend Deca Light"/>
                <a:cs typeface="Lexend Deca Light"/>
                <a:sym typeface="Lexend Deca Light"/>
              </a:rPr>
              <a:t>Lorem ipsum dolor sit amet, consectetur adipiscing elit, sed do eiusmod tempor incididunt ut labore et dolore magna aliqua. Ut enim ad minim veniam, quis nostrud exercitation ullamco laboris nisi ut aliquip ex ea commodo consequat. </a:t>
            </a:r>
            <a:endParaRPr sz="1500">
              <a:solidFill>
                <a:srgbClr val="042729"/>
              </a:solidFill>
              <a:latin typeface="Lexend Deca Light"/>
              <a:ea typeface="Lexend Deca Light"/>
              <a:cs typeface="Lexend Deca Light"/>
              <a:sym typeface="Lexend Deca Light"/>
            </a:endParaRPr>
          </a:p>
          <a:p>
            <a:pPr indent="0" lvl="0" marL="0" rtl="0" algn="l">
              <a:lnSpc>
                <a:spcPct val="115000"/>
              </a:lnSpc>
              <a:spcBef>
                <a:spcPts val="0"/>
              </a:spcBef>
              <a:spcAft>
                <a:spcPts val="0"/>
              </a:spcAft>
              <a:buNone/>
            </a:pPr>
            <a:r>
              <a:t/>
            </a:r>
            <a:endParaRPr sz="1500">
              <a:solidFill>
                <a:srgbClr val="042729"/>
              </a:solidFill>
              <a:latin typeface="Lexend Deca Light"/>
              <a:ea typeface="Lexend Deca Light"/>
              <a:cs typeface="Lexend Deca Light"/>
              <a:sym typeface="Lexend Deca Light"/>
            </a:endParaRPr>
          </a:p>
          <a:p>
            <a:pPr indent="0" lvl="0" marL="0" rtl="0" algn="l">
              <a:lnSpc>
                <a:spcPct val="115000"/>
              </a:lnSpc>
              <a:spcBef>
                <a:spcPts val="0"/>
              </a:spcBef>
              <a:spcAft>
                <a:spcPts val="0"/>
              </a:spcAft>
              <a:buNone/>
            </a:pPr>
            <a:r>
              <a:rPr lang="en" sz="1500">
                <a:solidFill>
                  <a:srgbClr val="042729"/>
                </a:solidFill>
                <a:latin typeface="Lexend Deca Light"/>
                <a:ea typeface="Lexend Deca Light"/>
                <a:cs typeface="Lexend Deca Light"/>
                <a:sym typeface="Lexend Deca Light"/>
              </a:rPr>
              <a:t>Duis aute irure dolor in reprehenderit in voluptate velit esse cillum dolore eu fugiat nulla pariatur. Excepteur sint occaecat cupidatat non proident, sunt in culpa qui officia deserunt mollit anim id est laborum.</a:t>
            </a:r>
            <a:endParaRPr sz="1500">
              <a:solidFill>
                <a:srgbClr val="042729"/>
              </a:solidFill>
              <a:latin typeface="Lexend Deca Light"/>
              <a:ea typeface="Lexend Deca Light"/>
              <a:cs typeface="Lexend Deca Light"/>
              <a:sym typeface="Lexend Deca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BE5"/>
        </a:solidFill>
      </p:bgPr>
    </p:bg>
    <p:spTree>
      <p:nvGrpSpPr>
        <p:cNvPr id="102" name="Shape 102"/>
        <p:cNvGrpSpPr/>
        <p:nvPr/>
      </p:nvGrpSpPr>
      <p:grpSpPr>
        <a:xfrm>
          <a:off x="0" y="0"/>
          <a:ext cx="0" cy="0"/>
          <a:chOff x="0" y="0"/>
          <a:chExt cx="0" cy="0"/>
        </a:xfrm>
      </p:grpSpPr>
      <p:pic>
        <p:nvPicPr>
          <p:cNvPr id="103" name="Google Shape;103;p19" title="HS_Pictograms_Coffee_Break_500px.png"/>
          <p:cNvPicPr preferRelativeResize="0"/>
          <p:nvPr/>
        </p:nvPicPr>
        <p:blipFill rotWithShape="1">
          <a:blip r:embed="rId3">
            <a:alphaModFix/>
          </a:blip>
          <a:srcRect b="0" l="0" r="0" t="0"/>
          <a:stretch/>
        </p:blipFill>
        <p:spPr>
          <a:xfrm>
            <a:off x="5355038" y="613887"/>
            <a:ext cx="1371600" cy="1371600"/>
          </a:xfrm>
          <a:prstGeom prst="rect">
            <a:avLst/>
          </a:prstGeom>
          <a:noFill/>
          <a:ln>
            <a:noFill/>
          </a:ln>
        </p:spPr>
      </p:pic>
      <p:pic>
        <p:nvPicPr>
          <p:cNvPr id="104" name="Google Shape;104;p19" title="HS_Pictograms_Pinned Map_500px.png"/>
          <p:cNvPicPr preferRelativeResize="0"/>
          <p:nvPr/>
        </p:nvPicPr>
        <p:blipFill rotWithShape="1">
          <a:blip r:embed="rId4">
            <a:alphaModFix/>
          </a:blip>
          <a:srcRect b="0" l="0" r="0" t="0"/>
          <a:stretch/>
        </p:blipFill>
        <p:spPr>
          <a:xfrm>
            <a:off x="3731775" y="613887"/>
            <a:ext cx="1371600" cy="1371600"/>
          </a:xfrm>
          <a:prstGeom prst="rect">
            <a:avLst/>
          </a:prstGeom>
          <a:noFill/>
          <a:ln>
            <a:noFill/>
          </a:ln>
        </p:spPr>
      </p:pic>
      <p:pic>
        <p:nvPicPr>
          <p:cNvPr id="105" name="Google Shape;105;p19" title="HS_Pictograms_Social_Media_500px.png"/>
          <p:cNvPicPr preferRelativeResize="0"/>
          <p:nvPr/>
        </p:nvPicPr>
        <p:blipFill rotWithShape="1">
          <a:blip r:embed="rId5">
            <a:alphaModFix/>
          </a:blip>
          <a:srcRect b="0" l="0" r="0" t="0"/>
          <a:stretch/>
        </p:blipFill>
        <p:spPr>
          <a:xfrm>
            <a:off x="7169425" y="613876"/>
            <a:ext cx="1371600" cy="1371600"/>
          </a:xfrm>
          <a:prstGeom prst="rect">
            <a:avLst/>
          </a:prstGeom>
          <a:noFill/>
          <a:ln>
            <a:noFill/>
          </a:ln>
        </p:spPr>
      </p:pic>
      <p:sp>
        <p:nvSpPr>
          <p:cNvPr id="106" name="Google Shape;106;p19"/>
          <p:cNvSpPr txBox="1"/>
          <p:nvPr/>
        </p:nvSpPr>
        <p:spPr>
          <a:xfrm>
            <a:off x="337000" y="183825"/>
            <a:ext cx="16290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Company</a:t>
            </a:r>
            <a:endParaRPr sz="650">
              <a:solidFill>
                <a:srgbClr val="141414"/>
              </a:solidFill>
              <a:latin typeface="Lexend Deca Light"/>
              <a:ea typeface="Lexend Deca Light"/>
              <a:cs typeface="Lexend Deca Light"/>
              <a:sym typeface="Lexend Deca Light"/>
            </a:endParaRPr>
          </a:p>
        </p:txBody>
      </p:sp>
      <p:sp>
        <p:nvSpPr>
          <p:cNvPr id="107" name="Google Shape;107;p19"/>
          <p:cNvSpPr txBox="1"/>
          <p:nvPr/>
        </p:nvSpPr>
        <p:spPr>
          <a:xfrm>
            <a:off x="2024850" y="183825"/>
            <a:ext cx="16290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Section title</a:t>
            </a:r>
            <a:endParaRPr sz="650">
              <a:solidFill>
                <a:srgbClr val="141414"/>
              </a:solidFill>
              <a:latin typeface="Lexend Deca Light"/>
              <a:ea typeface="Lexend Deca Light"/>
              <a:cs typeface="Lexend Deca Light"/>
              <a:sym typeface="Lexend Deca Light"/>
            </a:endParaRPr>
          </a:p>
        </p:txBody>
      </p:sp>
      <p:sp>
        <p:nvSpPr>
          <p:cNvPr id="108" name="Google Shape;108;p19"/>
          <p:cNvSpPr txBox="1"/>
          <p:nvPr/>
        </p:nvSpPr>
        <p:spPr>
          <a:xfrm>
            <a:off x="328550" y="571822"/>
            <a:ext cx="3329100" cy="393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1800">
                <a:solidFill>
                  <a:srgbClr val="141414"/>
                </a:solidFill>
                <a:latin typeface="Lexend Deca Light"/>
                <a:ea typeface="Lexend Deca Light"/>
                <a:cs typeface="Lexend Deca Light"/>
                <a:sym typeface="Lexend Deca Light"/>
              </a:rPr>
              <a:t>Market or Cultural Insights (Optional)</a:t>
            </a:r>
            <a:endParaRPr sz="1800">
              <a:solidFill>
                <a:srgbClr val="141414"/>
              </a:solidFill>
              <a:latin typeface="Lexend Deca Light"/>
              <a:ea typeface="Lexend Deca Light"/>
              <a:cs typeface="Lexend Deca Light"/>
              <a:sym typeface="Lexend Deca Light"/>
            </a:endParaRPr>
          </a:p>
        </p:txBody>
      </p:sp>
      <p:sp>
        <p:nvSpPr>
          <p:cNvPr id="109" name="Google Shape;109;p19"/>
          <p:cNvSpPr txBox="1"/>
          <p:nvPr/>
        </p:nvSpPr>
        <p:spPr>
          <a:xfrm>
            <a:off x="306450" y="1152500"/>
            <a:ext cx="3329100" cy="8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41414"/>
                </a:solidFill>
                <a:latin typeface="Lexend Deca Light"/>
                <a:ea typeface="Lexend Deca Light"/>
                <a:cs typeface="Lexend Deca Light"/>
                <a:sym typeface="Lexend Deca Light"/>
              </a:rPr>
              <a:t>Present macro trends or shifts informing the strategy. Replace images with your own.</a:t>
            </a:r>
            <a:endParaRPr>
              <a:solidFill>
                <a:srgbClr val="141414"/>
              </a:solidFill>
              <a:latin typeface="Lexend Deca Light"/>
              <a:ea typeface="Lexend Deca Light"/>
              <a:cs typeface="Lexend Deca Light"/>
              <a:sym typeface="Lexend Deca Light"/>
            </a:endParaRPr>
          </a:p>
        </p:txBody>
      </p:sp>
      <p:sp>
        <p:nvSpPr>
          <p:cNvPr id="110" name="Google Shape;110;p19"/>
          <p:cNvSpPr txBox="1"/>
          <p:nvPr/>
        </p:nvSpPr>
        <p:spPr>
          <a:xfrm>
            <a:off x="3709245" y="2001713"/>
            <a:ext cx="1630500" cy="201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042729"/>
                </a:solidFill>
                <a:latin typeface="Lexend Deca Light"/>
                <a:ea typeface="Lexend Deca Light"/>
                <a:cs typeface="Lexend Deca Light"/>
                <a:sym typeface="Lexend Deca Light"/>
              </a:rPr>
              <a:t>01</a:t>
            </a:r>
            <a:br>
              <a:rPr lang="en" sz="1800">
                <a:solidFill>
                  <a:srgbClr val="042729"/>
                </a:solidFill>
                <a:latin typeface="Lexend Deca Light"/>
                <a:ea typeface="Lexend Deca Light"/>
                <a:cs typeface="Lexend Deca Light"/>
                <a:sym typeface="Lexend Deca Light"/>
              </a:rPr>
            </a:br>
            <a:endParaRPr sz="1000">
              <a:solidFill>
                <a:srgbClr val="042729"/>
              </a:solidFill>
              <a:latin typeface="Lexend Deca"/>
              <a:ea typeface="Lexend Deca"/>
              <a:cs typeface="Lexend Deca"/>
              <a:sym typeface="Lexend Deca"/>
            </a:endParaRPr>
          </a:p>
          <a:p>
            <a:pPr indent="0" lvl="0" marL="0" rtl="0" algn="l">
              <a:spcBef>
                <a:spcPts val="0"/>
              </a:spcBef>
              <a:spcAft>
                <a:spcPts val="0"/>
              </a:spcAft>
              <a:buNone/>
            </a:pPr>
            <a:r>
              <a:rPr lang="en" sz="1100">
                <a:solidFill>
                  <a:srgbClr val="042729"/>
                </a:solidFill>
                <a:latin typeface="Lexend Deca"/>
                <a:ea typeface="Lexend Deca"/>
                <a:cs typeface="Lexend Deca"/>
                <a:sym typeface="Lexend Deca"/>
              </a:rPr>
              <a:t>Title</a:t>
            </a:r>
            <a:endParaRPr sz="1100">
              <a:solidFill>
                <a:srgbClr val="042729"/>
              </a:solidFill>
              <a:latin typeface="Lexend Deca"/>
              <a:ea typeface="Lexend Deca"/>
              <a:cs typeface="Lexend Deca"/>
              <a:sym typeface="Lexend Deca"/>
            </a:endParaRPr>
          </a:p>
          <a:p>
            <a:pPr indent="0" lvl="0" marL="0" rtl="0" algn="l">
              <a:spcBef>
                <a:spcPts val="0"/>
              </a:spcBef>
              <a:spcAft>
                <a:spcPts val="0"/>
              </a:spcAft>
              <a:buNone/>
            </a:pPr>
            <a:r>
              <a:t/>
            </a:r>
            <a:endParaRPr sz="900">
              <a:solidFill>
                <a:srgbClr val="042729"/>
              </a:solidFill>
              <a:latin typeface="Lexend Deca"/>
              <a:ea typeface="Lexend Deca"/>
              <a:cs typeface="Lexend Deca"/>
              <a:sym typeface="Lexend Deca"/>
            </a:endParaRPr>
          </a:p>
          <a:p>
            <a:pPr indent="0" lvl="0" marL="0" rtl="0" algn="l">
              <a:lnSpc>
                <a:spcPct val="115000"/>
              </a:lnSpc>
              <a:spcBef>
                <a:spcPts val="0"/>
              </a:spcBef>
              <a:spcAft>
                <a:spcPts val="0"/>
              </a:spcAft>
              <a:buNone/>
            </a:pPr>
            <a:r>
              <a:rPr lang="en" sz="800">
                <a:solidFill>
                  <a:srgbClr val="042729"/>
                </a:solidFill>
                <a:latin typeface="Lexend Deca Light"/>
                <a:ea typeface="Lexend Deca Light"/>
                <a:cs typeface="Lexend Deca Light"/>
                <a:sym typeface="Lexend Deca Light"/>
              </a:rPr>
              <a:t>Lorem ipsum dolor sit amet, consectetur adipiscing elit. Phasellus mollis nulla rutrum, sodales nunc at, elementum erat. Donec dignissim libero vitae ante lacinia tincidunt. Phasellus varius gravida.</a:t>
            </a:r>
            <a:endParaRPr sz="800">
              <a:solidFill>
                <a:srgbClr val="042729"/>
              </a:solidFill>
              <a:latin typeface="Lexend Deca Light"/>
              <a:ea typeface="Lexend Deca Light"/>
              <a:cs typeface="Lexend Deca Light"/>
              <a:sym typeface="Lexend Deca Light"/>
            </a:endParaRPr>
          </a:p>
        </p:txBody>
      </p:sp>
      <p:sp>
        <p:nvSpPr>
          <p:cNvPr id="111" name="Google Shape;111;p19"/>
          <p:cNvSpPr txBox="1"/>
          <p:nvPr/>
        </p:nvSpPr>
        <p:spPr>
          <a:xfrm>
            <a:off x="5413451" y="2001713"/>
            <a:ext cx="1630500" cy="201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042729"/>
                </a:solidFill>
                <a:latin typeface="Lexend Deca Light"/>
                <a:ea typeface="Lexend Deca Light"/>
                <a:cs typeface="Lexend Deca Light"/>
                <a:sym typeface="Lexend Deca Light"/>
              </a:rPr>
              <a:t>02</a:t>
            </a:r>
            <a:br>
              <a:rPr lang="en" sz="1800">
                <a:solidFill>
                  <a:srgbClr val="042729"/>
                </a:solidFill>
                <a:latin typeface="Lexend Deca Light"/>
                <a:ea typeface="Lexend Deca Light"/>
                <a:cs typeface="Lexend Deca Light"/>
                <a:sym typeface="Lexend Deca Light"/>
              </a:rPr>
            </a:br>
            <a:endParaRPr sz="1000">
              <a:solidFill>
                <a:srgbClr val="042729"/>
              </a:solidFill>
              <a:latin typeface="Lexend Deca"/>
              <a:ea typeface="Lexend Deca"/>
              <a:cs typeface="Lexend Deca"/>
              <a:sym typeface="Lexend Deca"/>
            </a:endParaRPr>
          </a:p>
          <a:p>
            <a:pPr indent="0" lvl="0" marL="0" rtl="0" algn="l">
              <a:spcBef>
                <a:spcPts val="0"/>
              </a:spcBef>
              <a:spcAft>
                <a:spcPts val="0"/>
              </a:spcAft>
              <a:buNone/>
            </a:pPr>
            <a:r>
              <a:rPr lang="en" sz="1100">
                <a:solidFill>
                  <a:srgbClr val="042729"/>
                </a:solidFill>
                <a:latin typeface="Lexend Deca"/>
                <a:ea typeface="Lexend Deca"/>
                <a:cs typeface="Lexend Deca"/>
                <a:sym typeface="Lexend Deca"/>
              </a:rPr>
              <a:t>Title</a:t>
            </a:r>
            <a:endParaRPr sz="1100">
              <a:solidFill>
                <a:srgbClr val="042729"/>
              </a:solidFill>
              <a:latin typeface="Lexend Deca"/>
              <a:ea typeface="Lexend Deca"/>
              <a:cs typeface="Lexend Deca"/>
              <a:sym typeface="Lexend Deca"/>
            </a:endParaRPr>
          </a:p>
          <a:p>
            <a:pPr indent="0" lvl="0" marL="0" rtl="0" algn="l">
              <a:spcBef>
                <a:spcPts val="0"/>
              </a:spcBef>
              <a:spcAft>
                <a:spcPts val="0"/>
              </a:spcAft>
              <a:buNone/>
            </a:pPr>
            <a:r>
              <a:t/>
            </a:r>
            <a:endParaRPr sz="900">
              <a:solidFill>
                <a:srgbClr val="042729"/>
              </a:solidFill>
              <a:latin typeface="Lexend Deca"/>
              <a:ea typeface="Lexend Deca"/>
              <a:cs typeface="Lexend Deca"/>
              <a:sym typeface="Lexend Deca"/>
            </a:endParaRPr>
          </a:p>
          <a:p>
            <a:pPr indent="0" lvl="0" marL="0" rtl="0" algn="l">
              <a:lnSpc>
                <a:spcPct val="115000"/>
              </a:lnSpc>
              <a:spcBef>
                <a:spcPts val="0"/>
              </a:spcBef>
              <a:spcAft>
                <a:spcPts val="0"/>
              </a:spcAft>
              <a:buNone/>
            </a:pPr>
            <a:r>
              <a:rPr lang="en" sz="800">
                <a:solidFill>
                  <a:srgbClr val="042729"/>
                </a:solidFill>
                <a:latin typeface="Lexend Deca Light"/>
                <a:ea typeface="Lexend Deca Light"/>
                <a:cs typeface="Lexend Deca Light"/>
                <a:sym typeface="Lexend Deca Light"/>
              </a:rPr>
              <a:t>Lorem ipsum dolor sit amet, consectetur adipiscing elit. Phasellus mollis nulla rutrum, sodales nunc at, elementum erat. Donec dignissim libero vitae ante lacinia tincidunt. Phasellus varius gravida.</a:t>
            </a:r>
            <a:endParaRPr sz="800">
              <a:solidFill>
                <a:srgbClr val="042729"/>
              </a:solidFill>
              <a:latin typeface="Lexend Deca Light"/>
              <a:ea typeface="Lexend Deca Light"/>
              <a:cs typeface="Lexend Deca Light"/>
              <a:sym typeface="Lexend Deca Light"/>
            </a:endParaRPr>
          </a:p>
        </p:txBody>
      </p:sp>
      <p:sp>
        <p:nvSpPr>
          <p:cNvPr id="112" name="Google Shape;112;p19"/>
          <p:cNvSpPr txBox="1"/>
          <p:nvPr/>
        </p:nvSpPr>
        <p:spPr>
          <a:xfrm>
            <a:off x="7088176" y="2001713"/>
            <a:ext cx="1630500" cy="201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042729"/>
                </a:solidFill>
                <a:latin typeface="Lexend Deca Light"/>
                <a:ea typeface="Lexend Deca Light"/>
                <a:cs typeface="Lexend Deca Light"/>
                <a:sym typeface="Lexend Deca Light"/>
              </a:rPr>
              <a:t>03</a:t>
            </a:r>
            <a:br>
              <a:rPr lang="en" sz="1800">
                <a:solidFill>
                  <a:srgbClr val="042729"/>
                </a:solidFill>
                <a:latin typeface="Lexend Deca Light"/>
                <a:ea typeface="Lexend Deca Light"/>
                <a:cs typeface="Lexend Deca Light"/>
                <a:sym typeface="Lexend Deca Light"/>
              </a:rPr>
            </a:br>
            <a:endParaRPr sz="1000">
              <a:solidFill>
                <a:srgbClr val="042729"/>
              </a:solidFill>
              <a:latin typeface="Lexend Deca"/>
              <a:ea typeface="Lexend Deca"/>
              <a:cs typeface="Lexend Deca"/>
              <a:sym typeface="Lexend Deca"/>
            </a:endParaRPr>
          </a:p>
          <a:p>
            <a:pPr indent="0" lvl="0" marL="0" rtl="0" algn="l">
              <a:spcBef>
                <a:spcPts val="0"/>
              </a:spcBef>
              <a:spcAft>
                <a:spcPts val="0"/>
              </a:spcAft>
              <a:buNone/>
            </a:pPr>
            <a:r>
              <a:rPr lang="en" sz="1100">
                <a:solidFill>
                  <a:srgbClr val="042729"/>
                </a:solidFill>
                <a:latin typeface="Lexend Deca"/>
                <a:ea typeface="Lexend Deca"/>
                <a:cs typeface="Lexend Deca"/>
                <a:sym typeface="Lexend Deca"/>
              </a:rPr>
              <a:t>Title</a:t>
            </a:r>
            <a:endParaRPr sz="1100">
              <a:solidFill>
                <a:srgbClr val="042729"/>
              </a:solidFill>
              <a:latin typeface="Lexend Deca"/>
              <a:ea typeface="Lexend Deca"/>
              <a:cs typeface="Lexend Deca"/>
              <a:sym typeface="Lexend Deca"/>
            </a:endParaRPr>
          </a:p>
          <a:p>
            <a:pPr indent="0" lvl="0" marL="0" rtl="0" algn="l">
              <a:spcBef>
                <a:spcPts val="0"/>
              </a:spcBef>
              <a:spcAft>
                <a:spcPts val="0"/>
              </a:spcAft>
              <a:buNone/>
            </a:pPr>
            <a:r>
              <a:t/>
            </a:r>
            <a:endParaRPr sz="900">
              <a:solidFill>
                <a:srgbClr val="042729"/>
              </a:solidFill>
              <a:latin typeface="Lexend Deca"/>
              <a:ea typeface="Lexend Deca"/>
              <a:cs typeface="Lexend Deca"/>
              <a:sym typeface="Lexend Deca"/>
            </a:endParaRPr>
          </a:p>
          <a:p>
            <a:pPr indent="0" lvl="0" marL="0" rtl="0" algn="l">
              <a:lnSpc>
                <a:spcPct val="115000"/>
              </a:lnSpc>
              <a:spcBef>
                <a:spcPts val="0"/>
              </a:spcBef>
              <a:spcAft>
                <a:spcPts val="0"/>
              </a:spcAft>
              <a:buNone/>
            </a:pPr>
            <a:r>
              <a:rPr lang="en" sz="800">
                <a:solidFill>
                  <a:srgbClr val="042729"/>
                </a:solidFill>
                <a:latin typeface="Lexend Deca Light"/>
                <a:ea typeface="Lexend Deca Light"/>
                <a:cs typeface="Lexend Deca Light"/>
                <a:sym typeface="Lexend Deca Light"/>
              </a:rPr>
              <a:t>Lorem ipsum dolor sit amet, consectetur adipiscing elit. Phasellus mollis nulla rutrum, sodales nunc at, elementum erat. Donec dignissim libero vitae ante lacinia tincidunt. Phasellus varius gravida.</a:t>
            </a:r>
            <a:endParaRPr sz="800">
              <a:solidFill>
                <a:srgbClr val="042729"/>
              </a:solidFill>
              <a:latin typeface="Lexend Deca Light"/>
              <a:ea typeface="Lexend Deca Light"/>
              <a:cs typeface="Lexend Deca Light"/>
              <a:sym typeface="Lexend Deca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BE5"/>
        </a:solidFill>
      </p:bgPr>
    </p:bg>
    <p:spTree>
      <p:nvGrpSpPr>
        <p:cNvPr id="116" name="Shape 116"/>
        <p:cNvGrpSpPr/>
        <p:nvPr/>
      </p:nvGrpSpPr>
      <p:grpSpPr>
        <a:xfrm>
          <a:off x="0" y="0"/>
          <a:ext cx="0" cy="0"/>
          <a:chOff x="0" y="0"/>
          <a:chExt cx="0" cy="0"/>
        </a:xfrm>
      </p:grpSpPr>
      <p:sp>
        <p:nvSpPr>
          <p:cNvPr id="117" name="Google Shape;117;p20"/>
          <p:cNvSpPr txBox="1"/>
          <p:nvPr/>
        </p:nvSpPr>
        <p:spPr>
          <a:xfrm>
            <a:off x="337000" y="183825"/>
            <a:ext cx="16290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Company</a:t>
            </a:r>
            <a:endParaRPr sz="650">
              <a:solidFill>
                <a:srgbClr val="141414"/>
              </a:solidFill>
              <a:latin typeface="Lexend Deca Light"/>
              <a:ea typeface="Lexend Deca Light"/>
              <a:cs typeface="Lexend Deca Light"/>
              <a:sym typeface="Lexend Deca Light"/>
            </a:endParaRPr>
          </a:p>
        </p:txBody>
      </p:sp>
      <p:sp>
        <p:nvSpPr>
          <p:cNvPr id="118" name="Google Shape;118;p20"/>
          <p:cNvSpPr txBox="1"/>
          <p:nvPr/>
        </p:nvSpPr>
        <p:spPr>
          <a:xfrm>
            <a:off x="2024850" y="183825"/>
            <a:ext cx="16290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
                <a:solidFill>
                  <a:srgbClr val="141414"/>
                </a:solidFill>
                <a:latin typeface="Lexend Deca Light"/>
                <a:ea typeface="Lexend Deca Light"/>
                <a:cs typeface="Lexend Deca Light"/>
                <a:sym typeface="Lexend Deca Light"/>
              </a:rPr>
              <a:t>Section title</a:t>
            </a:r>
            <a:endParaRPr sz="650">
              <a:solidFill>
                <a:srgbClr val="141414"/>
              </a:solidFill>
              <a:latin typeface="Lexend Deca Light"/>
              <a:ea typeface="Lexend Deca Light"/>
              <a:cs typeface="Lexend Deca Light"/>
              <a:sym typeface="Lexend Deca Light"/>
            </a:endParaRPr>
          </a:p>
        </p:txBody>
      </p:sp>
      <p:sp>
        <p:nvSpPr>
          <p:cNvPr id="119" name="Google Shape;119;p20"/>
          <p:cNvSpPr txBox="1"/>
          <p:nvPr/>
        </p:nvSpPr>
        <p:spPr>
          <a:xfrm>
            <a:off x="328550" y="571826"/>
            <a:ext cx="3329100" cy="580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1800">
                <a:solidFill>
                  <a:srgbClr val="141414"/>
                </a:solidFill>
                <a:latin typeface="Lexend Deca Light"/>
                <a:ea typeface="Lexend Deca Light"/>
                <a:cs typeface="Lexend Deca Light"/>
                <a:sym typeface="Lexend Deca Light"/>
              </a:rPr>
              <a:t>Market or Cultural Insights (Optional)</a:t>
            </a:r>
            <a:endParaRPr sz="1800">
              <a:solidFill>
                <a:srgbClr val="141414"/>
              </a:solidFill>
              <a:latin typeface="Lexend Deca Light"/>
              <a:ea typeface="Lexend Deca Light"/>
              <a:cs typeface="Lexend Deca Light"/>
              <a:sym typeface="Lexend Deca Light"/>
            </a:endParaRPr>
          </a:p>
        </p:txBody>
      </p:sp>
      <p:sp>
        <p:nvSpPr>
          <p:cNvPr id="120" name="Google Shape;120;p20"/>
          <p:cNvSpPr txBox="1"/>
          <p:nvPr/>
        </p:nvSpPr>
        <p:spPr>
          <a:xfrm>
            <a:off x="306450" y="1152500"/>
            <a:ext cx="3329100" cy="7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41414"/>
                </a:solidFill>
                <a:latin typeface="Lexend Deca Light"/>
                <a:ea typeface="Lexend Deca Light"/>
                <a:cs typeface="Lexend Deca Light"/>
                <a:sym typeface="Lexend Deca Light"/>
              </a:rPr>
              <a:t>Present macro trends or shifts informing the strategy. Replace graph with your own.</a:t>
            </a:r>
            <a:endParaRPr>
              <a:solidFill>
                <a:srgbClr val="141414"/>
              </a:solidFill>
              <a:latin typeface="Lexend Deca Light"/>
              <a:ea typeface="Lexend Deca Light"/>
              <a:cs typeface="Lexend Deca Light"/>
              <a:sym typeface="Lexend Deca Light"/>
            </a:endParaRPr>
          </a:p>
        </p:txBody>
      </p:sp>
      <p:sp>
        <p:nvSpPr>
          <p:cNvPr id="121" name="Google Shape;121;p20"/>
          <p:cNvSpPr txBox="1"/>
          <p:nvPr/>
        </p:nvSpPr>
        <p:spPr>
          <a:xfrm>
            <a:off x="3635550" y="3220750"/>
            <a:ext cx="4867500" cy="145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042729"/>
                </a:solidFill>
                <a:latin typeface="Lexend Deca Light"/>
                <a:ea typeface="Lexend Deca Light"/>
                <a:cs typeface="Lexend Deca Light"/>
                <a:sym typeface="Lexend Deca Light"/>
              </a:rPr>
              <a:t>Trend</a:t>
            </a:r>
            <a:br>
              <a:rPr lang="en" sz="1800">
                <a:solidFill>
                  <a:srgbClr val="042729"/>
                </a:solidFill>
                <a:latin typeface="Lexend Deca Light"/>
                <a:ea typeface="Lexend Deca Light"/>
                <a:cs typeface="Lexend Deca Light"/>
                <a:sym typeface="Lexend Deca Light"/>
              </a:rPr>
            </a:br>
            <a:endParaRPr sz="1000">
              <a:solidFill>
                <a:srgbClr val="042729"/>
              </a:solidFill>
              <a:latin typeface="Lexend Deca"/>
              <a:ea typeface="Lexend Deca"/>
              <a:cs typeface="Lexend Deca"/>
              <a:sym typeface="Lexend Deca"/>
            </a:endParaRPr>
          </a:p>
          <a:p>
            <a:pPr indent="0" lvl="0" marL="0" rtl="0" algn="l">
              <a:spcBef>
                <a:spcPts val="0"/>
              </a:spcBef>
              <a:spcAft>
                <a:spcPts val="0"/>
              </a:spcAft>
              <a:buNone/>
            </a:pPr>
            <a:r>
              <a:rPr lang="en" sz="1100">
                <a:solidFill>
                  <a:srgbClr val="042729"/>
                </a:solidFill>
                <a:latin typeface="Lexend Deca"/>
                <a:ea typeface="Lexend Deca"/>
                <a:cs typeface="Lexend Deca"/>
                <a:sym typeface="Lexend Deca"/>
              </a:rPr>
              <a:t>Title</a:t>
            </a:r>
            <a:endParaRPr sz="1100">
              <a:solidFill>
                <a:srgbClr val="042729"/>
              </a:solidFill>
              <a:latin typeface="Lexend Deca"/>
              <a:ea typeface="Lexend Deca"/>
              <a:cs typeface="Lexend Deca"/>
              <a:sym typeface="Lexend Deca"/>
            </a:endParaRPr>
          </a:p>
          <a:p>
            <a:pPr indent="0" lvl="0" marL="0" rtl="0" algn="l">
              <a:spcBef>
                <a:spcPts val="0"/>
              </a:spcBef>
              <a:spcAft>
                <a:spcPts val="0"/>
              </a:spcAft>
              <a:buNone/>
            </a:pPr>
            <a:r>
              <a:t/>
            </a:r>
            <a:endParaRPr sz="900">
              <a:solidFill>
                <a:srgbClr val="042729"/>
              </a:solidFill>
              <a:latin typeface="Lexend Deca"/>
              <a:ea typeface="Lexend Deca"/>
              <a:cs typeface="Lexend Deca"/>
              <a:sym typeface="Lexend Deca"/>
            </a:endParaRPr>
          </a:p>
          <a:p>
            <a:pPr indent="0" lvl="0" marL="0" rtl="0" algn="l">
              <a:lnSpc>
                <a:spcPct val="115000"/>
              </a:lnSpc>
              <a:spcBef>
                <a:spcPts val="0"/>
              </a:spcBef>
              <a:spcAft>
                <a:spcPts val="0"/>
              </a:spcAft>
              <a:buNone/>
            </a:pPr>
            <a:r>
              <a:rPr lang="en" sz="800">
                <a:solidFill>
                  <a:srgbClr val="042729"/>
                </a:solidFill>
                <a:latin typeface="Lexend Deca Light"/>
                <a:ea typeface="Lexend Deca Light"/>
                <a:cs typeface="Lexend Deca Light"/>
                <a:sym typeface="Lexend Deca Light"/>
              </a:rPr>
              <a:t>Lorem ipsum dolor sit amet, consectetur adipiscing elit. Phasellus mollis nulla rutrum, sodales nunc at, elementum erat. Donec dignissim libero vitae ante lacinia tincidunt. Phasellus varius gravida.</a:t>
            </a:r>
            <a:endParaRPr sz="800">
              <a:solidFill>
                <a:srgbClr val="042729"/>
              </a:solidFill>
              <a:latin typeface="Lexend Deca Light"/>
              <a:ea typeface="Lexend Deca Light"/>
              <a:cs typeface="Lexend Deca Light"/>
              <a:sym typeface="Lexend Deca Light"/>
            </a:endParaRPr>
          </a:p>
        </p:txBody>
      </p:sp>
      <p:pic>
        <p:nvPicPr>
          <p:cNvPr id="122" name="Google Shape;122;p20" title="Copy of Copy of Copy of In-Post Blog Graphics_2025 (1).png"/>
          <p:cNvPicPr preferRelativeResize="0"/>
          <p:nvPr/>
        </p:nvPicPr>
        <p:blipFill rotWithShape="1">
          <a:blip r:embed="rId3">
            <a:alphaModFix/>
          </a:blip>
          <a:srcRect b="19987" l="0" r="0" t="0"/>
          <a:stretch/>
        </p:blipFill>
        <p:spPr>
          <a:xfrm>
            <a:off x="3287775" y="571825"/>
            <a:ext cx="5755500" cy="26489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2729"/>
        </a:solidFill>
      </p:bgPr>
    </p:bg>
    <p:spTree>
      <p:nvGrpSpPr>
        <p:cNvPr id="126" name="Shape 126"/>
        <p:cNvGrpSpPr/>
        <p:nvPr/>
      </p:nvGrpSpPr>
      <p:grpSpPr>
        <a:xfrm>
          <a:off x="0" y="0"/>
          <a:ext cx="0" cy="0"/>
          <a:chOff x="0" y="0"/>
          <a:chExt cx="0" cy="0"/>
        </a:xfrm>
      </p:grpSpPr>
      <p:sp>
        <p:nvSpPr>
          <p:cNvPr id="127" name="Google Shape;127;p21"/>
          <p:cNvSpPr txBox="1"/>
          <p:nvPr/>
        </p:nvSpPr>
        <p:spPr>
          <a:xfrm>
            <a:off x="320450" y="614950"/>
            <a:ext cx="5028600" cy="6600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None/>
            </a:pPr>
            <a:r>
              <a:rPr lang="en" sz="3600">
                <a:solidFill>
                  <a:srgbClr val="E3EBE5"/>
                </a:solidFill>
                <a:latin typeface="Lexend Deca Light"/>
                <a:ea typeface="Lexend Deca Light"/>
                <a:cs typeface="Lexend Deca Light"/>
                <a:sym typeface="Lexend Deca Light"/>
              </a:rPr>
              <a:t>Audience strategy</a:t>
            </a:r>
            <a:r>
              <a:rPr lang="en" sz="3600">
                <a:solidFill>
                  <a:srgbClr val="FF4800"/>
                </a:solidFill>
                <a:latin typeface="Lexend Deca Light"/>
                <a:ea typeface="Lexend Deca Light"/>
                <a:cs typeface="Lexend Deca Light"/>
                <a:sym typeface="Lexend Deca Light"/>
              </a:rPr>
              <a:t>.</a:t>
            </a:r>
            <a:endParaRPr sz="3600">
              <a:solidFill>
                <a:srgbClr val="F8F5EE"/>
              </a:solidFill>
              <a:latin typeface="Lexend Deca Light"/>
              <a:ea typeface="Lexend Deca Light"/>
              <a:cs typeface="Lexend Deca Light"/>
              <a:sym typeface="Lexend Deca Light"/>
            </a:endParaRPr>
          </a:p>
        </p:txBody>
      </p:sp>
      <p:sp>
        <p:nvSpPr>
          <p:cNvPr id="128" name="Google Shape;128;p21"/>
          <p:cNvSpPr txBox="1"/>
          <p:nvPr/>
        </p:nvSpPr>
        <p:spPr>
          <a:xfrm>
            <a:off x="328550" y="1274958"/>
            <a:ext cx="50124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E3EBE5"/>
                </a:solidFill>
                <a:latin typeface="Lexend Deca Light"/>
                <a:ea typeface="Lexend Deca Light"/>
                <a:cs typeface="Lexend Deca Light"/>
                <a:sym typeface="Lexend Deca Light"/>
              </a:rPr>
              <a:t>Slides six to seven of your presentation.</a:t>
            </a:r>
            <a:endParaRPr sz="1700">
              <a:solidFill>
                <a:srgbClr val="E3EBE5"/>
              </a:solidFill>
              <a:latin typeface="Lexend Deca Light"/>
              <a:ea typeface="Lexend Deca Light"/>
              <a:cs typeface="Lexend Deca Light"/>
              <a:sym typeface="Lexend Deca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