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iRD5vExiweZqGbbT4QBbUDg60V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66"/>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 name="Google Shape;8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9"/>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venir"/>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9"/>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venir"/>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 name="Google Shape;25;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1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7"/>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venir"/>
                <a:ea typeface="Avenir"/>
                <a:cs typeface="Avenir"/>
                <a:sym typeface="Aveni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venir"/>
                <a:ea typeface="Avenir"/>
                <a:cs typeface="Avenir"/>
                <a:sym typeface="Avenir"/>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venir"/>
                <a:ea typeface="Avenir"/>
                <a:cs typeface="Avenir"/>
                <a:sym typeface="Avenir"/>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Google Shape;7;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
        <p:nvSpPr>
          <p:cNvPr id="9" name="Google Shape;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venir"/>
              <a:buNone/>
              <a:defRPr sz="4400" b="1"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p:nvPr/>
        </p:nvSpPr>
        <p:spPr>
          <a:xfrm>
            <a:off x="534213" y="3158409"/>
            <a:ext cx="433887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a:solidFill>
                  <a:srgbClr val="253342"/>
                </a:solidFill>
                <a:latin typeface="Avenir"/>
                <a:ea typeface="Avenir"/>
                <a:cs typeface="Avenir"/>
                <a:sym typeface="Avenir"/>
              </a:rPr>
              <a:t>Name des</a:t>
            </a: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a:off x="534214" y="4788766"/>
            <a:ext cx="60960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53342"/>
                </a:solidFill>
                <a:latin typeface="Avenir"/>
                <a:ea typeface="Avenir"/>
                <a:cs typeface="Avenir"/>
                <a:sym typeface="Avenir"/>
              </a:rPr>
              <a:t>Mission oder Slogan des Unternehmens</a:t>
            </a: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a:off x="534214" y="6286081"/>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253342"/>
                </a:solidFill>
                <a:latin typeface="Avenir"/>
                <a:ea typeface="Avenir"/>
                <a:cs typeface="Avenir"/>
                <a:sym typeface="Avenir"/>
              </a:rPr>
              <a:t>websiteh</a:t>
            </a:r>
            <a:r>
              <a:rPr lang="en-US" sz="1000" b="1">
                <a:solidFill>
                  <a:srgbClr val="253342"/>
                </a:solidFill>
                <a:latin typeface="Avenir"/>
                <a:ea typeface="Avenir"/>
                <a:cs typeface="Avenir"/>
                <a:sym typeface="Avenir"/>
              </a:rPr>
              <a:t>ier</a:t>
            </a:r>
            <a:r>
              <a:rPr lang="en-US" sz="1000" b="1" i="0" u="none" strike="noStrike" cap="none">
                <a:solidFill>
                  <a:srgbClr val="253342"/>
                </a:solidFill>
                <a:latin typeface="Avenir"/>
                <a:ea typeface="Avenir"/>
                <a:cs typeface="Avenir"/>
                <a:sym typeface="Avenir"/>
              </a:rPr>
              <a:t>.</a:t>
            </a:r>
            <a:r>
              <a:rPr lang="en-US" sz="1000" b="1">
                <a:solidFill>
                  <a:srgbClr val="253342"/>
                </a:solidFill>
                <a:latin typeface="Avenir"/>
                <a:ea typeface="Avenir"/>
                <a:cs typeface="Avenir"/>
                <a:sym typeface="Avenir"/>
              </a:rPr>
              <a:t>de</a:t>
            </a:r>
            <a:r>
              <a:rPr lang="en-US" sz="1000" b="1" i="0" u="none" strike="noStrike" cap="none">
                <a:solidFill>
                  <a:srgbClr val="253342"/>
                </a:solidFill>
                <a:latin typeface="Avenir"/>
                <a:ea typeface="Avenir"/>
                <a:cs typeface="Avenir"/>
                <a:sym typeface="Avenir"/>
              </a:rPr>
              <a:t>    |    email</a:t>
            </a:r>
            <a:r>
              <a:rPr lang="en-US" sz="1000" b="1">
                <a:solidFill>
                  <a:srgbClr val="253342"/>
                </a:solidFill>
                <a:latin typeface="Avenir"/>
                <a:ea typeface="Avenir"/>
                <a:cs typeface="Avenir"/>
                <a:sym typeface="Avenir"/>
              </a:rPr>
              <a:t>hier</a:t>
            </a:r>
            <a:r>
              <a:rPr lang="en-US" sz="1000" b="1" i="0" u="none" strike="noStrike" cap="none">
                <a:solidFill>
                  <a:srgbClr val="253342"/>
                </a:solidFill>
                <a:latin typeface="Avenir"/>
                <a:ea typeface="Avenir"/>
                <a:cs typeface="Avenir"/>
                <a:sym typeface="Avenir"/>
              </a:rPr>
              <a:t>@connect.</a:t>
            </a:r>
            <a:r>
              <a:rPr lang="en-US" sz="1000" b="1">
                <a:solidFill>
                  <a:srgbClr val="253342"/>
                </a:solidFill>
                <a:latin typeface="Avenir"/>
                <a:ea typeface="Avenir"/>
                <a:cs typeface="Avenir"/>
                <a:sym typeface="Avenir"/>
              </a:rPr>
              <a:t>com</a:t>
            </a:r>
            <a:endParaRPr sz="1000" b="1" i="0" u="none" strike="noStrike" cap="none">
              <a:solidFill>
                <a:srgbClr val="253342"/>
              </a:solidFill>
              <a:latin typeface="Avenir"/>
              <a:ea typeface="Avenir"/>
              <a:cs typeface="Avenir"/>
              <a:sym typeface="Avenir"/>
            </a:endParaRPr>
          </a:p>
        </p:txBody>
      </p:sp>
      <p:pic>
        <p:nvPicPr>
          <p:cNvPr id="86" name="Google Shape;86;p1"/>
          <p:cNvPicPr preferRelativeResize="0"/>
          <p:nvPr/>
        </p:nvPicPr>
        <p:blipFill rotWithShape="1">
          <a:blip r:embed="rId3">
            <a:alphaModFix/>
          </a:blip>
          <a:srcRect l="40947" t="4010" b="1138"/>
          <a:stretch/>
        </p:blipFill>
        <p:spPr>
          <a:xfrm>
            <a:off x="5787483" y="0"/>
            <a:ext cx="6404517" cy="6858000"/>
          </a:xfrm>
          <a:prstGeom prst="rect">
            <a:avLst/>
          </a:prstGeom>
          <a:noFill/>
          <a:ln>
            <a:noFill/>
          </a:ln>
        </p:spPr>
      </p:pic>
      <p:sp>
        <p:nvSpPr>
          <p:cNvPr id="87" name="Google Shape;87;p1"/>
          <p:cNvSpPr/>
          <p:nvPr/>
        </p:nvSpPr>
        <p:spPr>
          <a:xfrm>
            <a:off x="534199" y="3893250"/>
            <a:ext cx="47640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a:solidFill>
                  <a:srgbClr val="253342"/>
                </a:solidFill>
                <a:latin typeface="Avenir"/>
                <a:ea typeface="Avenir"/>
                <a:cs typeface="Avenir"/>
                <a:sym typeface="Avenir"/>
              </a:rPr>
              <a:t>Unternehmens</a:t>
            </a: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4315134" y="6286081"/>
            <a:ext cx="118701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253342"/>
                </a:solidFill>
                <a:latin typeface="Avenir"/>
                <a:ea typeface="Avenir"/>
                <a:cs typeface="Avenir"/>
                <a:sym typeface="Avenir"/>
              </a:rPr>
              <a:t>Media Kit ’</a:t>
            </a:r>
            <a:r>
              <a:rPr lang="en-US" sz="1000" b="1">
                <a:solidFill>
                  <a:srgbClr val="253342"/>
                </a:solidFill>
                <a:latin typeface="Avenir"/>
                <a:ea typeface="Avenir"/>
                <a:cs typeface="Avenir"/>
                <a:sym typeface="Avenir"/>
              </a:rPr>
              <a:t>20</a:t>
            </a:r>
            <a:endParaRPr sz="1400" b="0" i="0" u="none" strike="noStrike" cap="none">
              <a:solidFill>
                <a:srgbClr val="000000"/>
              </a:solidFill>
              <a:latin typeface="Arial"/>
              <a:ea typeface="Arial"/>
              <a:cs typeface="Arial"/>
              <a:sym typeface="Arial"/>
            </a:endParaRPr>
          </a:p>
        </p:txBody>
      </p:sp>
      <p:cxnSp>
        <p:nvCxnSpPr>
          <p:cNvPr id="89" name="Google Shape;89;p1"/>
          <p:cNvCxnSpPr/>
          <p:nvPr/>
        </p:nvCxnSpPr>
        <p:spPr>
          <a:xfrm>
            <a:off x="614897" y="6209929"/>
            <a:ext cx="4763926" cy="0"/>
          </a:xfrm>
          <a:prstGeom prst="straightConnector1">
            <a:avLst/>
          </a:prstGeom>
          <a:noFill/>
          <a:ln w="9525" cap="flat" cmpd="sng">
            <a:solidFill>
              <a:srgbClr val="253342"/>
            </a:solidFill>
            <a:prstDash val="solid"/>
            <a:miter lim="800000"/>
            <a:headEnd type="none" w="sm" len="sm"/>
            <a:tailEnd type="none" w="sm" len="sm"/>
          </a:ln>
        </p:spPr>
      </p:cxnSp>
      <p:sp>
        <p:nvSpPr>
          <p:cNvPr id="90" name="Google Shape;90;p1"/>
          <p:cNvSpPr/>
          <p:nvPr/>
        </p:nvSpPr>
        <p:spPr>
          <a:xfrm>
            <a:off x="614897" y="699532"/>
            <a:ext cx="700947" cy="338554"/>
          </a:xfrm>
          <a:prstGeom prst="rect">
            <a:avLst/>
          </a:prstGeom>
          <a:noFill/>
          <a:ln w="12700" cap="flat" cmpd="sng">
            <a:solidFill>
              <a:srgbClr val="2533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609760" y="719826"/>
            <a:ext cx="70094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253342"/>
                </a:solidFill>
                <a:latin typeface="Avenir"/>
                <a:ea typeface="Avenir"/>
                <a:cs typeface="Avenir"/>
                <a:sym typeface="Avenir"/>
              </a:rPr>
              <a:t>Logo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p:nvPr/>
        </p:nvSpPr>
        <p:spPr>
          <a:xfrm>
            <a:off x="833139" y="836345"/>
            <a:ext cx="6514810" cy="3597375"/>
          </a:xfrm>
          <a:prstGeom prst="rect">
            <a:avLst/>
          </a:prstGeom>
          <a:solidFill>
            <a:srgbClr val="00BD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p:nvPr/>
        </p:nvSpPr>
        <p:spPr>
          <a:xfrm>
            <a:off x="6706413" y="1150978"/>
            <a:ext cx="363119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rgbClr val="253342"/>
                </a:solidFill>
                <a:latin typeface="Avenir"/>
                <a:ea typeface="Avenir"/>
                <a:cs typeface="Avenir"/>
                <a:sym typeface="Avenir"/>
              </a:rPr>
              <a:t>Über mich</a:t>
            </a: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7738945" y="1818523"/>
            <a:ext cx="3758289"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Lorem ipsum dolor sit amet, consectetuer adipiscing elit, sed diam nonummy nibh euismod tincidunt ut laoreet dolore magna aliquam erat volutpat. Ut wisi enim ad minim veniam, quis nostrud exerci tation ullamcorper suscipit lobortiws nisl ut aliquip ex ea commodo.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53342"/>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Consequat. Duis autem vel eum iriure dolor in hendrerit in vulputate velit esse molestie consequat, vel illum dolore eu feugiat nulla facilisis at vero eros et.</a:t>
            </a: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6706413" y="5039477"/>
            <a:ext cx="363119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rgbClr val="253342"/>
                </a:solidFill>
                <a:latin typeface="Avenir"/>
                <a:ea typeface="Avenir"/>
                <a:cs typeface="Avenir"/>
                <a:sym typeface="Avenir"/>
              </a:rPr>
              <a:t>Kontakt</a:t>
            </a: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6706413" y="5707022"/>
            <a:ext cx="479082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253342"/>
                </a:solidFill>
                <a:latin typeface="Avenir"/>
                <a:ea typeface="Avenir"/>
                <a:cs typeface="Avenir"/>
                <a:sym typeface="Avenir"/>
              </a:rPr>
              <a:t>websiteh</a:t>
            </a:r>
            <a:r>
              <a:rPr lang="en-US" sz="1200">
                <a:solidFill>
                  <a:srgbClr val="253342"/>
                </a:solidFill>
                <a:latin typeface="Avenir"/>
                <a:ea typeface="Avenir"/>
                <a:cs typeface="Avenir"/>
                <a:sym typeface="Avenir"/>
              </a:rPr>
              <a:t>ier</a:t>
            </a:r>
            <a:r>
              <a:rPr lang="en-US" sz="1200" b="0" i="0" u="none" strike="noStrike" cap="none">
                <a:solidFill>
                  <a:srgbClr val="253342"/>
                </a:solidFill>
                <a:latin typeface="Avenir"/>
                <a:ea typeface="Avenir"/>
                <a:cs typeface="Avenir"/>
                <a:sym typeface="Avenir"/>
              </a:rPr>
              <a:t>.</a:t>
            </a:r>
            <a:r>
              <a:rPr lang="en-US" sz="1200">
                <a:solidFill>
                  <a:srgbClr val="253342"/>
                </a:solidFill>
                <a:latin typeface="Avenir"/>
                <a:ea typeface="Avenir"/>
                <a:cs typeface="Avenir"/>
                <a:sym typeface="Avenir"/>
              </a:rPr>
              <a:t>de</a:t>
            </a:r>
            <a:r>
              <a:rPr lang="en-US" sz="1200" b="0" i="0" u="none" strike="noStrike" cap="none">
                <a:solidFill>
                  <a:srgbClr val="253342"/>
                </a:solidFill>
                <a:latin typeface="Avenir"/>
                <a:ea typeface="Avenir"/>
                <a:cs typeface="Avenir"/>
                <a:sym typeface="Avenir"/>
              </a:rPr>
              <a:t>    |    email</a:t>
            </a:r>
            <a:r>
              <a:rPr lang="en-US" sz="1200">
                <a:solidFill>
                  <a:srgbClr val="253342"/>
                </a:solidFill>
                <a:latin typeface="Avenir"/>
                <a:ea typeface="Avenir"/>
                <a:cs typeface="Avenir"/>
                <a:sym typeface="Avenir"/>
              </a:rPr>
              <a:t>hier</a:t>
            </a:r>
            <a:r>
              <a:rPr lang="en-US" sz="1200" b="0" i="0" u="none" strike="noStrike" cap="none">
                <a:solidFill>
                  <a:srgbClr val="253342"/>
                </a:solidFill>
                <a:latin typeface="Avenir"/>
                <a:ea typeface="Avenir"/>
                <a:cs typeface="Avenir"/>
                <a:sym typeface="Avenir"/>
              </a:rPr>
              <a:t>@connect.</a:t>
            </a:r>
            <a:r>
              <a:rPr lang="en-US" sz="1200">
                <a:solidFill>
                  <a:srgbClr val="253342"/>
                </a:solidFill>
                <a:latin typeface="Avenir"/>
                <a:ea typeface="Avenir"/>
                <a:cs typeface="Avenir"/>
                <a:sym typeface="Avenir"/>
              </a:rPr>
              <a:t>com</a:t>
            </a:r>
            <a:r>
              <a:rPr lang="en-US" sz="1200" b="0" i="0" u="none" strike="noStrike" cap="none">
                <a:solidFill>
                  <a:srgbClr val="253342"/>
                </a:solidFill>
                <a:latin typeface="Avenir"/>
                <a:ea typeface="Avenir"/>
                <a:cs typeface="Avenir"/>
                <a:sym typeface="Avenir"/>
              </a:rPr>
              <a:t>  |  </a:t>
            </a:r>
            <a:r>
              <a:rPr lang="en-US" sz="1200">
                <a:solidFill>
                  <a:srgbClr val="253342"/>
                </a:solidFill>
                <a:latin typeface="Avenir"/>
                <a:ea typeface="Avenir"/>
                <a:cs typeface="Avenir"/>
                <a:sym typeface="Avenir"/>
              </a:rPr>
              <a:t>+49 2111 11 11 11</a:t>
            </a: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8686801" y="6293224"/>
            <a:ext cx="2810434"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1">
                <a:solidFill>
                  <a:srgbClr val="253342"/>
                </a:solidFill>
                <a:latin typeface="Avenir"/>
                <a:ea typeface="Avenir"/>
                <a:cs typeface="Avenir"/>
                <a:sym typeface="Avenir"/>
              </a:rPr>
              <a:t>NAME DES UNTERNEHMENS HIER</a:t>
            </a:r>
            <a:endParaRPr sz="1400" b="0" i="0" u="none" strike="noStrike" cap="none">
              <a:solidFill>
                <a:srgbClr val="000000"/>
              </a:solidFill>
              <a:latin typeface="Arial"/>
              <a:ea typeface="Arial"/>
              <a:cs typeface="Arial"/>
              <a:sym typeface="Arial"/>
            </a:endParaRPr>
          </a:p>
        </p:txBody>
      </p:sp>
      <p:cxnSp>
        <p:nvCxnSpPr>
          <p:cNvPr id="102" name="Google Shape;102;p2"/>
          <p:cNvCxnSpPr/>
          <p:nvPr/>
        </p:nvCxnSpPr>
        <p:spPr>
          <a:xfrm>
            <a:off x="8834718" y="1429918"/>
            <a:ext cx="2662517" cy="0"/>
          </a:xfrm>
          <a:prstGeom prst="straightConnector1">
            <a:avLst/>
          </a:prstGeom>
          <a:noFill/>
          <a:ln w="9525" cap="flat" cmpd="sng">
            <a:solidFill>
              <a:srgbClr val="253342"/>
            </a:solidFill>
            <a:prstDash val="solid"/>
            <a:miter lim="800000"/>
            <a:headEnd type="none" w="sm" len="sm"/>
            <a:tailEnd type="none" w="sm" len="sm"/>
          </a:ln>
        </p:spPr>
      </p:cxnSp>
      <p:cxnSp>
        <p:nvCxnSpPr>
          <p:cNvPr id="103" name="Google Shape;103;p2"/>
          <p:cNvCxnSpPr/>
          <p:nvPr/>
        </p:nvCxnSpPr>
        <p:spPr>
          <a:xfrm>
            <a:off x="8443784" y="5304970"/>
            <a:ext cx="3053451" cy="0"/>
          </a:xfrm>
          <a:prstGeom prst="straightConnector1">
            <a:avLst/>
          </a:prstGeom>
          <a:noFill/>
          <a:ln w="9525" cap="flat" cmpd="sng">
            <a:solidFill>
              <a:srgbClr val="253342"/>
            </a:solidFill>
            <a:prstDash val="solid"/>
            <a:miter lim="800000"/>
            <a:headEnd type="none" w="sm" len="sm"/>
            <a:tailEnd type="none" w="sm" len="sm"/>
          </a:ln>
        </p:spPr>
      </p:cxnSp>
      <p:sp>
        <p:nvSpPr>
          <p:cNvPr id="104" name="Google Shape;104;p2"/>
          <p:cNvSpPr/>
          <p:nvPr/>
        </p:nvSpPr>
        <p:spPr>
          <a:xfrm>
            <a:off x="6096001" y="1137585"/>
            <a:ext cx="2738700" cy="584700"/>
          </a:xfrm>
          <a:prstGeom prst="rect">
            <a:avLst/>
          </a:prstGeom>
          <a:noFill/>
          <a:ln w="12700" cap="flat" cmpd="sng">
            <a:solidFill>
              <a:srgbClr val="2533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096001" y="5012634"/>
            <a:ext cx="2347800" cy="584700"/>
          </a:xfrm>
          <a:prstGeom prst="rect">
            <a:avLst/>
          </a:prstGeom>
          <a:noFill/>
          <a:ln w="12700" cap="flat" cmpd="sng">
            <a:solidFill>
              <a:srgbClr val="2533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6" name="Google Shape;106;p2"/>
          <p:cNvPicPr preferRelativeResize="0"/>
          <p:nvPr/>
        </p:nvPicPr>
        <p:blipFill rotWithShape="1">
          <a:blip r:embed="rId3">
            <a:alphaModFix/>
          </a:blip>
          <a:srcRect l="1228" t="4628" r="520" b="33751"/>
          <a:stretch/>
        </p:blipFill>
        <p:spPr>
          <a:xfrm>
            <a:off x="0" y="1"/>
            <a:ext cx="6400800" cy="60216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406825" y="696500"/>
            <a:ext cx="36699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500" b="1">
                <a:solidFill>
                  <a:srgbClr val="253342"/>
                </a:solidFill>
                <a:latin typeface="Avenir"/>
                <a:ea typeface="Avenir"/>
                <a:cs typeface="Avenir"/>
                <a:sym typeface="Avenir"/>
              </a:rPr>
              <a:t>Soziale Medien: Statistik</a:t>
            </a:r>
            <a:endParaRPr sz="2500" b="0" i="0" u="none" strike="noStrike" cap="none">
              <a:solidFill>
                <a:srgbClr val="000000"/>
              </a:solidFill>
              <a:latin typeface="Arial"/>
              <a:ea typeface="Arial"/>
              <a:cs typeface="Arial"/>
              <a:sym typeface="Arial"/>
            </a:endParaRPr>
          </a:p>
        </p:txBody>
      </p:sp>
      <p:cxnSp>
        <p:nvCxnSpPr>
          <p:cNvPr id="112" name="Google Shape;112;p3"/>
          <p:cNvCxnSpPr>
            <a:stCxn id="113" idx="3"/>
          </p:cNvCxnSpPr>
          <p:nvPr/>
        </p:nvCxnSpPr>
        <p:spPr>
          <a:xfrm>
            <a:off x="4076775" y="865725"/>
            <a:ext cx="3936900" cy="5100"/>
          </a:xfrm>
          <a:prstGeom prst="straightConnector1">
            <a:avLst/>
          </a:prstGeom>
          <a:noFill/>
          <a:ln w="9525" cap="flat" cmpd="sng">
            <a:solidFill>
              <a:srgbClr val="253342"/>
            </a:solidFill>
            <a:prstDash val="solid"/>
            <a:miter lim="800000"/>
            <a:headEnd type="none" w="sm" len="sm"/>
            <a:tailEnd type="none" w="sm" len="sm"/>
          </a:ln>
        </p:spPr>
      </p:cxnSp>
      <p:sp>
        <p:nvSpPr>
          <p:cNvPr id="114" name="Google Shape;114;p3"/>
          <p:cNvSpPr/>
          <p:nvPr/>
        </p:nvSpPr>
        <p:spPr>
          <a:xfrm>
            <a:off x="311845" y="2719912"/>
            <a:ext cx="268642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Instagram Follower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a:t>
            </a:r>
            <a:r>
              <a:rPr lang="en-US">
                <a:solidFill>
                  <a:srgbClr val="253342"/>
                </a:solidFill>
                <a:latin typeface="Avenir"/>
                <a:ea typeface="Avenir"/>
                <a:cs typeface="Avenir"/>
                <a:sym typeface="Avenir"/>
              </a:rPr>
              <a:t>namehier</a:t>
            </a:r>
            <a:endParaRPr sz="1400" b="0" i="0" u="none" strike="noStrike" cap="none">
              <a:solidFill>
                <a:srgbClr val="253342"/>
              </a:solidFill>
              <a:latin typeface="Avenir"/>
              <a:ea typeface="Avenir"/>
              <a:cs typeface="Avenir"/>
              <a:sym typeface="Avenir"/>
            </a:endParaRPr>
          </a:p>
        </p:txBody>
      </p:sp>
      <p:pic>
        <p:nvPicPr>
          <p:cNvPr id="115" name="Google Shape;115;p3"/>
          <p:cNvPicPr preferRelativeResize="0"/>
          <p:nvPr/>
        </p:nvPicPr>
        <p:blipFill rotWithShape="1">
          <a:blip r:embed="rId3">
            <a:alphaModFix/>
          </a:blip>
          <a:srcRect l="21654" r="32146"/>
          <a:stretch/>
        </p:blipFill>
        <p:spPr>
          <a:xfrm>
            <a:off x="8077200" y="0"/>
            <a:ext cx="4114800" cy="5943600"/>
          </a:xfrm>
          <a:prstGeom prst="rect">
            <a:avLst/>
          </a:prstGeom>
          <a:noFill/>
          <a:ln>
            <a:noFill/>
          </a:ln>
        </p:spPr>
      </p:pic>
      <p:sp>
        <p:nvSpPr>
          <p:cNvPr id="116" name="Google Shape;116;p3"/>
          <p:cNvSpPr/>
          <p:nvPr/>
        </p:nvSpPr>
        <p:spPr>
          <a:xfrm>
            <a:off x="311846" y="1796872"/>
            <a:ext cx="268642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FF7A59"/>
                </a:solidFill>
                <a:latin typeface="Avenir"/>
                <a:ea typeface="Avenir"/>
                <a:cs typeface="Avenir"/>
                <a:sym typeface="Avenir"/>
              </a:rPr>
              <a:t>750</a:t>
            </a:r>
            <a:endParaRPr sz="1400" b="0" i="0" u="none" strike="noStrike" cap="none">
              <a:solidFill>
                <a:srgbClr val="000000"/>
              </a:solidFill>
              <a:latin typeface="Arial"/>
              <a:ea typeface="Arial"/>
              <a:cs typeface="Arial"/>
              <a:sym typeface="Arial"/>
            </a:endParaRPr>
          </a:p>
        </p:txBody>
      </p:sp>
      <p:sp>
        <p:nvSpPr>
          <p:cNvPr id="117" name="Google Shape;117;p3"/>
          <p:cNvSpPr/>
          <p:nvPr/>
        </p:nvSpPr>
        <p:spPr>
          <a:xfrm>
            <a:off x="3052381" y="2719912"/>
            <a:ext cx="268642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Twitter Follower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a:t>
            </a:r>
            <a:r>
              <a:rPr lang="en-US">
                <a:solidFill>
                  <a:srgbClr val="253342"/>
                </a:solidFill>
                <a:latin typeface="Avenir"/>
                <a:ea typeface="Avenir"/>
                <a:cs typeface="Avenir"/>
                <a:sym typeface="Avenir"/>
              </a:rPr>
              <a:t>namehier</a:t>
            </a:r>
            <a:endParaRPr sz="1400" b="0" i="0" u="none" strike="noStrike" cap="none">
              <a:solidFill>
                <a:srgbClr val="253342"/>
              </a:solidFill>
              <a:latin typeface="Avenir"/>
              <a:ea typeface="Avenir"/>
              <a:cs typeface="Avenir"/>
              <a:sym typeface="Avenir"/>
            </a:endParaRPr>
          </a:p>
        </p:txBody>
      </p:sp>
      <p:sp>
        <p:nvSpPr>
          <p:cNvPr id="118" name="Google Shape;118;p3"/>
          <p:cNvSpPr/>
          <p:nvPr/>
        </p:nvSpPr>
        <p:spPr>
          <a:xfrm>
            <a:off x="3052381" y="1796872"/>
            <a:ext cx="268642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FF7A59"/>
                </a:solidFill>
                <a:latin typeface="Avenir"/>
                <a:ea typeface="Avenir"/>
                <a:cs typeface="Avenir"/>
                <a:sym typeface="Avenir"/>
              </a:rPr>
              <a:t>569</a:t>
            </a:r>
            <a:endParaRPr sz="1400" b="0" i="0" u="none" strike="noStrike" cap="none">
              <a:solidFill>
                <a:srgbClr val="000000"/>
              </a:solidFill>
              <a:latin typeface="Arial"/>
              <a:ea typeface="Arial"/>
              <a:cs typeface="Arial"/>
              <a:sym typeface="Arial"/>
            </a:endParaRPr>
          </a:p>
        </p:txBody>
      </p:sp>
      <p:sp>
        <p:nvSpPr>
          <p:cNvPr id="119" name="Google Shape;119;p3"/>
          <p:cNvSpPr/>
          <p:nvPr/>
        </p:nvSpPr>
        <p:spPr>
          <a:xfrm>
            <a:off x="2932105" y="4559032"/>
            <a:ext cx="268642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Youtube</a:t>
            </a:r>
            <a:r>
              <a:rPr lang="en-US">
                <a:solidFill>
                  <a:srgbClr val="253342"/>
                </a:solidFill>
                <a:latin typeface="Avenir"/>
                <a:ea typeface="Avenir"/>
                <a:cs typeface="Avenir"/>
                <a:sym typeface="Avenir"/>
              </a:rPr>
              <a:t>-Abonnenten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@name</a:t>
            </a:r>
            <a:r>
              <a:rPr lang="en-US">
                <a:solidFill>
                  <a:srgbClr val="253342"/>
                </a:solidFill>
                <a:latin typeface="Avenir"/>
                <a:ea typeface="Avenir"/>
                <a:cs typeface="Avenir"/>
                <a:sym typeface="Avenir"/>
              </a:rPr>
              <a:t>hier</a:t>
            </a:r>
            <a:endParaRPr sz="1400" b="0" i="0" u="none" strike="noStrike" cap="none">
              <a:solidFill>
                <a:srgbClr val="253342"/>
              </a:solidFill>
              <a:latin typeface="Avenir"/>
              <a:ea typeface="Avenir"/>
              <a:cs typeface="Avenir"/>
              <a:sym typeface="Avenir"/>
            </a:endParaRPr>
          </a:p>
        </p:txBody>
      </p:sp>
      <p:sp>
        <p:nvSpPr>
          <p:cNvPr id="120" name="Google Shape;120;p3"/>
          <p:cNvSpPr/>
          <p:nvPr/>
        </p:nvSpPr>
        <p:spPr>
          <a:xfrm>
            <a:off x="2932106" y="3635992"/>
            <a:ext cx="268642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FF7A59"/>
                </a:solidFill>
                <a:latin typeface="Avenir"/>
                <a:ea typeface="Avenir"/>
                <a:cs typeface="Avenir"/>
                <a:sym typeface="Avenir"/>
              </a:rPr>
              <a:t>70</a:t>
            </a:r>
            <a:endParaRPr sz="1400" b="0" i="0" u="none" strike="noStrike" cap="none">
              <a:solidFill>
                <a:srgbClr val="000000"/>
              </a:solidFill>
              <a:latin typeface="Arial"/>
              <a:ea typeface="Arial"/>
              <a:cs typeface="Arial"/>
              <a:sym typeface="Arial"/>
            </a:endParaRPr>
          </a:p>
        </p:txBody>
      </p:sp>
      <p:sp>
        <p:nvSpPr>
          <p:cNvPr id="121" name="Google Shape;121;p3"/>
          <p:cNvSpPr/>
          <p:nvPr/>
        </p:nvSpPr>
        <p:spPr>
          <a:xfrm>
            <a:off x="293297" y="4563925"/>
            <a:ext cx="268642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Facebook Follower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a:t>
            </a:r>
            <a:r>
              <a:rPr lang="en-US">
                <a:solidFill>
                  <a:srgbClr val="253342"/>
                </a:solidFill>
                <a:latin typeface="Avenir"/>
                <a:ea typeface="Avenir"/>
                <a:cs typeface="Avenir"/>
                <a:sym typeface="Avenir"/>
              </a:rPr>
              <a:t>namehier</a:t>
            </a:r>
            <a:endParaRPr sz="1400" b="1" i="0" u="none" strike="noStrike" cap="none">
              <a:solidFill>
                <a:srgbClr val="253342"/>
              </a:solidFill>
              <a:latin typeface="Avenir"/>
              <a:ea typeface="Avenir"/>
              <a:cs typeface="Avenir"/>
              <a:sym typeface="Avenir"/>
            </a:endParaRPr>
          </a:p>
        </p:txBody>
      </p:sp>
      <p:sp>
        <p:nvSpPr>
          <p:cNvPr id="122" name="Google Shape;122;p3"/>
          <p:cNvSpPr/>
          <p:nvPr/>
        </p:nvSpPr>
        <p:spPr>
          <a:xfrm>
            <a:off x="293298" y="3640885"/>
            <a:ext cx="268642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dirty="0">
                <a:solidFill>
                  <a:srgbClr val="FF7A59"/>
                </a:solidFill>
                <a:latin typeface="Avenir"/>
                <a:ea typeface="Avenir"/>
                <a:cs typeface="Avenir"/>
                <a:sym typeface="Avenir"/>
              </a:rPr>
              <a:t>1.1K</a:t>
            </a:r>
            <a:endParaRPr sz="1400" b="0" i="0" u="none" strike="noStrike" cap="none" dirty="0">
              <a:solidFill>
                <a:srgbClr val="000000"/>
              </a:solidFill>
              <a:latin typeface="Arial"/>
              <a:ea typeface="Arial"/>
              <a:cs typeface="Arial"/>
              <a:sym typeface="Arial"/>
            </a:endParaRPr>
          </a:p>
        </p:txBody>
      </p:sp>
      <p:sp>
        <p:nvSpPr>
          <p:cNvPr id="113" name="Google Shape;113;p3"/>
          <p:cNvSpPr/>
          <p:nvPr/>
        </p:nvSpPr>
        <p:spPr>
          <a:xfrm>
            <a:off x="-118125" y="573375"/>
            <a:ext cx="4194900" cy="584700"/>
          </a:xfrm>
          <a:prstGeom prst="rect">
            <a:avLst/>
          </a:prstGeom>
          <a:noFill/>
          <a:ln w="12700" cap="flat" cmpd="sng">
            <a:solidFill>
              <a:srgbClr val="2533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3"/>
          <p:cNvPicPr preferRelativeResize="0"/>
          <p:nvPr/>
        </p:nvPicPr>
        <p:blipFill rotWithShape="1">
          <a:blip r:embed="rId4">
            <a:alphaModFix/>
          </a:blip>
          <a:srcRect l="40847" r="15330" b="34053"/>
          <a:stretch/>
        </p:blipFill>
        <p:spPr>
          <a:xfrm>
            <a:off x="6096000" y="1618977"/>
            <a:ext cx="1854428" cy="1860517"/>
          </a:xfrm>
          <a:prstGeom prst="rect">
            <a:avLst/>
          </a:prstGeom>
          <a:noFill/>
          <a:ln>
            <a:noFill/>
          </a:ln>
        </p:spPr>
      </p:pic>
      <p:pic>
        <p:nvPicPr>
          <p:cNvPr id="124" name="Google Shape;124;p3"/>
          <p:cNvPicPr preferRelativeResize="0"/>
          <p:nvPr/>
        </p:nvPicPr>
        <p:blipFill rotWithShape="1">
          <a:blip r:embed="rId5">
            <a:alphaModFix/>
          </a:blip>
          <a:srcRect l="1948" t="35141" r="52126" b="34327"/>
          <a:stretch/>
        </p:blipFill>
        <p:spPr>
          <a:xfrm>
            <a:off x="7086590" y="3635992"/>
            <a:ext cx="863838" cy="861348"/>
          </a:xfrm>
          <a:prstGeom prst="rect">
            <a:avLst/>
          </a:prstGeom>
          <a:noFill/>
          <a:ln>
            <a:noFill/>
          </a:ln>
        </p:spPr>
      </p:pic>
      <p:grpSp>
        <p:nvGrpSpPr>
          <p:cNvPr id="125" name="Google Shape;125;p3"/>
          <p:cNvGrpSpPr/>
          <p:nvPr/>
        </p:nvGrpSpPr>
        <p:grpSpPr>
          <a:xfrm>
            <a:off x="534214" y="6209929"/>
            <a:ext cx="10963021" cy="329516"/>
            <a:chOff x="534214" y="6209929"/>
            <a:chExt cx="10963021" cy="329516"/>
          </a:xfrm>
        </p:grpSpPr>
        <p:sp>
          <p:nvSpPr>
            <p:cNvPr id="126" name="Google Shape;126;p3"/>
            <p:cNvSpPr/>
            <p:nvPr/>
          </p:nvSpPr>
          <p:spPr>
            <a:xfrm>
              <a:off x="8686801" y="6293224"/>
              <a:ext cx="2810434"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1">
                  <a:solidFill>
                    <a:srgbClr val="253342"/>
                  </a:solidFill>
                  <a:latin typeface="Avenir"/>
                  <a:ea typeface="Avenir"/>
                  <a:cs typeface="Avenir"/>
                  <a:sym typeface="Avenir"/>
                </a:rPr>
                <a:t>NAME DES UNTERNEHMENS HIER</a:t>
              </a:r>
              <a:endParaRPr sz="1400" b="0" i="0" u="none" strike="noStrike" cap="none">
                <a:solidFill>
                  <a:srgbClr val="000000"/>
                </a:solidFill>
                <a:latin typeface="Arial"/>
                <a:ea typeface="Arial"/>
                <a:cs typeface="Arial"/>
                <a:sym typeface="Arial"/>
              </a:endParaRPr>
            </a:p>
          </p:txBody>
        </p:sp>
        <p:sp>
          <p:nvSpPr>
            <p:cNvPr id="127" name="Google Shape;127;p3"/>
            <p:cNvSpPr/>
            <p:nvPr/>
          </p:nvSpPr>
          <p:spPr>
            <a:xfrm>
              <a:off x="534214" y="6286081"/>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a:solidFill>
                    <a:srgbClr val="253342"/>
                  </a:solidFill>
                  <a:latin typeface="Avenir"/>
                  <a:ea typeface="Avenir"/>
                  <a:cs typeface="Avenir"/>
                  <a:sym typeface="Avenir"/>
                </a:rPr>
                <a:t>websitehier</a:t>
              </a:r>
              <a:r>
                <a:rPr lang="en-US" sz="1000" b="1" i="0" u="none" strike="noStrike" cap="none">
                  <a:solidFill>
                    <a:srgbClr val="253342"/>
                  </a:solidFill>
                  <a:latin typeface="Avenir"/>
                  <a:ea typeface="Avenir"/>
                  <a:cs typeface="Avenir"/>
                  <a:sym typeface="Avenir"/>
                </a:rPr>
                <a:t>.</a:t>
              </a:r>
              <a:r>
                <a:rPr lang="en-US" sz="1000" b="1">
                  <a:solidFill>
                    <a:srgbClr val="253342"/>
                  </a:solidFill>
                  <a:latin typeface="Avenir"/>
                  <a:ea typeface="Avenir"/>
                  <a:cs typeface="Avenir"/>
                  <a:sym typeface="Avenir"/>
                </a:rPr>
                <a:t>de</a:t>
              </a:r>
              <a:r>
                <a:rPr lang="en-US" sz="1000" b="1" i="0" u="none" strike="noStrike" cap="none">
                  <a:solidFill>
                    <a:srgbClr val="253342"/>
                  </a:solidFill>
                  <a:latin typeface="Avenir"/>
                  <a:ea typeface="Avenir"/>
                  <a:cs typeface="Avenir"/>
                  <a:sym typeface="Avenir"/>
                </a:rPr>
                <a:t>    |    emailhier@connect.com</a:t>
              </a:r>
              <a:endParaRPr sz="1000" b="1" i="0" u="none" strike="noStrike" cap="none">
                <a:solidFill>
                  <a:srgbClr val="253342"/>
                </a:solidFill>
                <a:latin typeface="Avenir"/>
                <a:ea typeface="Avenir"/>
                <a:cs typeface="Avenir"/>
                <a:sym typeface="Avenir"/>
              </a:endParaRPr>
            </a:p>
          </p:txBody>
        </p:sp>
        <p:cxnSp>
          <p:nvCxnSpPr>
            <p:cNvPr id="128" name="Google Shape;128;p3"/>
            <p:cNvCxnSpPr/>
            <p:nvPr/>
          </p:nvCxnSpPr>
          <p:spPr>
            <a:xfrm>
              <a:off x="614897" y="6209929"/>
              <a:ext cx="10781649" cy="0"/>
            </a:xfrm>
            <a:prstGeom prst="straightConnector1">
              <a:avLst/>
            </a:prstGeom>
            <a:noFill/>
            <a:ln w="9525" cap="flat" cmpd="sng">
              <a:solidFill>
                <a:srgbClr val="253342"/>
              </a:solidFill>
              <a:prstDash val="solid"/>
              <a:miter lim="800000"/>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33" name="Google Shape;133;p4"/>
          <p:cNvGrpSpPr/>
          <p:nvPr/>
        </p:nvGrpSpPr>
        <p:grpSpPr>
          <a:xfrm>
            <a:off x="534214" y="6209929"/>
            <a:ext cx="10862332" cy="322373"/>
            <a:chOff x="534214" y="6209929"/>
            <a:chExt cx="10862332" cy="322373"/>
          </a:xfrm>
        </p:grpSpPr>
        <p:sp>
          <p:nvSpPr>
            <p:cNvPr id="134" name="Google Shape;134;p4"/>
            <p:cNvSpPr/>
            <p:nvPr/>
          </p:nvSpPr>
          <p:spPr>
            <a:xfrm>
              <a:off x="534214" y="6286081"/>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253342"/>
                  </a:solidFill>
                  <a:latin typeface="Avenir"/>
                  <a:ea typeface="Avenir"/>
                  <a:cs typeface="Avenir"/>
                  <a:sym typeface="Avenir"/>
                </a:rPr>
                <a:t>websiteh</a:t>
              </a:r>
              <a:r>
                <a:rPr lang="en-US" sz="1000" b="1">
                  <a:solidFill>
                    <a:srgbClr val="253342"/>
                  </a:solidFill>
                  <a:latin typeface="Avenir"/>
                  <a:ea typeface="Avenir"/>
                  <a:cs typeface="Avenir"/>
                  <a:sym typeface="Avenir"/>
                </a:rPr>
                <a:t>ier</a:t>
              </a:r>
              <a:r>
                <a:rPr lang="en-US" sz="1000" b="1" i="0" u="none" strike="noStrike" cap="none">
                  <a:solidFill>
                    <a:srgbClr val="253342"/>
                  </a:solidFill>
                  <a:latin typeface="Avenir"/>
                  <a:ea typeface="Avenir"/>
                  <a:cs typeface="Avenir"/>
                  <a:sym typeface="Avenir"/>
                </a:rPr>
                <a:t>.</a:t>
              </a:r>
              <a:r>
                <a:rPr lang="en-US" sz="1000" b="1">
                  <a:solidFill>
                    <a:srgbClr val="253342"/>
                  </a:solidFill>
                  <a:latin typeface="Avenir"/>
                  <a:ea typeface="Avenir"/>
                  <a:cs typeface="Avenir"/>
                  <a:sym typeface="Avenir"/>
                </a:rPr>
                <a:t>de</a:t>
              </a:r>
              <a:r>
                <a:rPr lang="en-US" sz="1000" b="1" i="0" u="none" strike="noStrike" cap="none">
                  <a:solidFill>
                    <a:srgbClr val="253342"/>
                  </a:solidFill>
                  <a:latin typeface="Avenir"/>
                  <a:ea typeface="Avenir"/>
                  <a:cs typeface="Avenir"/>
                  <a:sym typeface="Avenir"/>
                </a:rPr>
                <a:t>    |    emailh</a:t>
              </a:r>
              <a:r>
                <a:rPr lang="en-US" sz="1000" b="1">
                  <a:solidFill>
                    <a:srgbClr val="253342"/>
                  </a:solidFill>
                  <a:latin typeface="Avenir"/>
                  <a:ea typeface="Avenir"/>
                  <a:cs typeface="Avenir"/>
                  <a:sym typeface="Avenir"/>
                </a:rPr>
                <a:t>ier</a:t>
              </a:r>
              <a:r>
                <a:rPr lang="en-US" sz="1000" b="1" i="0" u="none" strike="noStrike" cap="none">
                  <a:solidFill>
                    <a:srgbClr val="253342"/>
                  </a:solidFill>
                  <a:latin typeface="Avenir"/>
                  <a:ea typeface="Avenir"/>
                  <a:cs typeface="Avenir"/>
                  <a:sym typeface="Avenir"/>
                </a:rPr>
                <a:t>@connect.com</a:t>
              </a:r>
              <a:endParaRPr sz="1000" b="1" i="0" u="none" strike="noStrike" cap="none">
                <a:solidFill>
                  <a:srgbClr val="253342"/>
                </a:solidFill>
                <a:latin typeface="Avenir"/>
                <a:ea typeface="Avenir"/>
                <a:cs typeface="Avenir"/>
                <a:sym typeface="Avenir"/>
              </a:endParaRPr>
            </a:p>
          </p:txBody>
        </p:sp>
        <p:cxnSp>
          <p:nvCxnSpPr>
            <p:cNvPr id="135" name="Google Shape;135;p4"/>
            <p:cNvCxnSpPr/>
            <p:nvPr/>
          </p:nvCxnSpPr>
          <p:spPr>
            <a:xfrm>
              <a:off x="614897" y="6209929"/>
              <a:ext cx="10781649" cy="0"/>
            </a:xfrm>
            <a:prstGeom prst="straightConnector1">
              <a:avLst/>
            </a:prstGeom>
            <a:noFill/>
            <a:ln w="9525" cap="flat" cmpd="sng">
              <a:solidFill>
                <a:srgbClr val="253342"/>
              </a:solidFill>
              <a:prstDash val="solid"/>
              <a:miter lim="800000"/>
              <a:headEnd type="none" w="sm" len="sm"/>
              <a:tailEnd type="none" w="sm" len="sm"/>
            </a:ln>
          </p:spPr>
        </p:cxnSp>
      </p:grpSp>
      <p:sp>
        <p:nvSpPr>
          <p:cNvPr id="136" name="Google Shape;136;p4"/>
          <p:cNvSpPr/>
          <p:nvPr/>
        </p:nvSpPr>
        <p:spPr>
          <a:xfrm>
            <a:off x="7739762" y="1150978"/>
            <a:ext cx="363119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342"/>
                </a:solidFill>
                <a:latin typeface="Avenir"/>
                <a:ea typeface="Avenir"/>
                <a:cs typeface="Avenir"/>
                <a:sym typeface="Avenir"/>
              </a:rPr>
              <a:t>Case Study</a:t>
            </a:r>
            <a:endParaRPr sz="1400" b="0" i="0" u="none" strike="noStrike" cap="none">
              <a:solidFill>
                <a:srgbClr val="000000"/>
              </a:solidFill>
              <a:latin typeface="Arial"/>
              <a:ea typeface="Arial"/>
              <a:cs typeface="Arial"/>
              <a:sym typeface="Arial"/>
            </a:endParaRPr>
          </a:p>
        </p:txBody>
      </p:sp>
      <p:cxnSp>
        <p:nvCxnSpPr>
          <p:cNvPr id="137" name="Google Shape;137;p4"/>
          <p:cNvCxnSpPr>
            <a:stCxn id="138" idx="3"/>
          </p:cNvCxnSpPr>
          <p:nvPr/>
        </p:nvCxnSpPr>
        <p:spPr>
          <a:xfrm>
            <a:off x="10088249" y="1443372"/>
            <a:ext cx="2103900" cy="0"/>
          </a:xfrm>
          <a:prstGeom prst="straightConnector1">
            <a:avLst/>
          </a:prstGeom>
          <a:noFill/>
          <a:ln w="9525" cap="flat" cmpd="sng">
            <a:solidFill>
              <a:srgbClr val="253342"/>
            </a:solidFill>
            <a:prstDash val="solid"/>
            <a:miter lim="800000"/>
            <a:headEnd type="none" w="sm" len="sm"/>
            <a:tailEnd type="none" w="sm" len="sm"/>
          </a:ln>
        </p:spPr>
      </p:cxnSp>
      <p:sp>
        <p:nvSpPr>
          <p:cNvPr id="138" name="Google Shape;138;p4"/>
          <p:cNvSpPr/>
          <p:nvPr/>
        </p:nvSpPr>
        <p:spPr>
          <a:xfrm>
            <a:off x="7129349" y="1151022"/>
            <a:ext cx="2958900" cy="584700"/>
          </a:xfrm>
          <a:prstGeom prst="rect">
            <a:avLst/>
          </a:prstGeom>
          <a:noFill/>
          <a:ln w="12700" cap="flat" cmpd="sng">
            <a:solidFill>
              <a:srgbClr val="2533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4"/>
          <p:cNvSpPr/>
          <p:nvPr/>
        </p:nvSpPr>
        <p:spPr>
          <a:xfrm>
            <a:off x="7738945" y="1818523"/>
            <a:ext cx="3758289"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Lorem ipsum dolor sit amet, consectetuer adipiscing elit, sed diam nonummy nibh euismod tincidunt ut laoreet dolore magna aliquam erat volutpat. Ut wisi enim ad minim veniam, quis nostrud exerci tation ullamcorper suscipit lobortiws nisl ut aliquip ex ea commodo.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53342"/>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Consequat. Duis autem vel eum iriure dolor in hendrerit in vulputate velit esse molestie consequat, vel illum dolore eu feugiat nulla facilisis at vero eros et.</a:t>
            </a:r>
            <a:endParaRPr sz="1400" b="0" i="0" u="none" strike="noStrike" cap="none">
              <a:solidFill>
                <a:srgbClr val="000000"/>
              </a:solidFill>
              <a:latin typeface="Arial"/>
              <a:ea typeface="Arial"/>
              <a:cs typeface="Arial"/>
              <a:sym typeface="Arial"/>
            </a:endParaRPr>
          </a:p>
        </p:txBody>
      </p:sp>
      <p:pic>
        <p:nvPicPr>
          <p:cNvPr id="140" name="Google Shape;140;p4"/>
          <p:cNvPicPr preferRelativeResize="0"/>
          <p:nvPr/>
        </p:nvPicPr>
        <p:blipFill rotWithShape="1">
          <a:blip r:embed="rId3">
            <a:alphaModFix/>
          </a:blip>
          <a:srcRect l="9986" r="18911" b="13333"/>
          <a:stretch/>
        </p:blipFill>
        <p:spPr>
          <a:xfrm>
            <a:off x="0" y="0"/>
            <a:ext cx="7315200" cy="5943596"/>
          </a:xfrm>
          <a:prstGeom prst="rect">
            <a:avLst/>
          </a:prstGeom>
          <a:noFill/>
          <a:ln>
            <a:noFill/>
          </a:ln>
        </p:spPr>
      </p:pic>
      <p:sp>
        <p:nvSpPr>
          <p:cNvPr id="141" name="Google Shape;141;p4"/>
          <p:cNvSpPr/>
          <p:nvPr/>
        </p:nvSpPr>
        <p:spPr>
          <a:xfrm>
            <a:off x="8686801" y="6293224"/>
            <a:ext cx="2810434"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1">
                <a:solidFill>
                  <a:srgbClr val="253342"/>
                </a:solidFill>
                <a:latin typeface="Avenir"/>
                <a:ea typeface="Avenir"/>
                <a:cs typeface="Avenir"/>
                <a:sym typeface="Avenir"/>
              </a:rPr>
              <a:t>NAME DES UNTERNEHMENS HIER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5"/>
          <p:cNvPicPr preferRelativeResize="0"/>
          <p:nvPr/>
        </p:nvPicPr>
        <p:blipFill rotWithShape="1">
          <a:blip r:embed="rId3">
            <a:alphaModFix/>
          </a:blip>
          <a:srcRect l="18580" t="13317" r="26309" b="4018"/>
          <a:stretch/>
        </p:blipFill>
        <p:spPr>
          <a:xfrm>
            <a:off x="9156408" y="1837833"/>
            <a:ext cx="2408063" cy="2408063"/>
          </a:xfrm>
          <a:prstGeom prst="rect">
            <a:avLst/>
          </a:prstGeom>
          <a:noFill/>
          <a:ln>
            <a:noFill/>
          </a:ln>
        </p:spPr>
      </p:pic>
      <p:pic>
        <p:nvPicPr>
          <p:cNvPr id="147" name="Google Shape;147;p5"/>
          <p:cNvPicPr preferRelativeResize="0"/>
          <p:nvPr/>
        </p:nvPicPr>
        <p:blipFill rotWithShape="1">
          <a:blip r:embed="rId4">
            <a:alphaModFix/>
          </a:blip>
          <a:srcRect r="81508" b="72632"/>
          <a:stretch/>
        </p:blipFill>
        <p:spPr>
          <a:xfrm>
            <a:off x="3403751" y="1841539"/>
            <a:ext cx="2401161" cy="2401161"/>
          </a:xfrm>
          <a:prstGeom prst="rect">
            <a:avLst/>
          </a:prstGeom>
          <a:noFill/>
          <a:ln>
            <a:noFill/>
          </a:ln>
        </p:spPr>
      </p:pic>
      <p:pic>
        <p:nvPicPr>
          <p:cNvPr id="148" name="Google Shape;148;p5"/>
          <p:cNvPicPr preferRelativeResize="0"/>
          <p:nvPr/>
        </p:nvPicPr>
        <p:blipFill rotWithShape="1">
          <a:blip r:embed="rId4">
            <a:alphaModFix/>
          </a:blip>
          <a:srcRect l="23959" t="27681" r="57549" b="44940"/>
          <a:stretch/>
        </p:blipFill>
        <p:spPr>
          <a:xfrm>
            <a:off x="6280080" y="1841539"/>
            <a:ext cx="2401161" cy="2401161"/>
          </a:xfrm>
          <a:prstGeom prst="rect">
            <a:avLst/>
          </a:prstGeom>
          <a:noFill/>
          <a:ln>
            <a:noFill/>
          </a:ln>
        </p:spPr>
      </p:pic>
      <p:sp>
        <p:nvSpPr>
          <p:cNvPr id="149" name="Google Shape;149;p5"/>
          <p:cNvSpPr/>
          <p:nvPr/>
        </p:nvSpPr>
        <p:spPr>
          <a:xfrm>
            <a:off x="723947" y="4530355"/>
            <a:ext cx="2014070"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53342"/>
                </a:solidFill>
                <a:latin typeface="Avenir"/>
                <a:ea typeface="Avenir"/>
                <a:cs typeface="Avenir"/>
                <a:sym typeface="Avenir"/>
              </a:rPr>
              <a:t>Name </a:t>
            </a:r>
            <a:r>
              <a:rPr lang="en-US" b="1">
                <a:solidFill>
                  <a:srgbClr val="253342"/>
                </a:solidFill>
                <a:latin typeface="Avenir"/>
                <a:ea typeface="Avenir"/>
                <a:cs typeface="Avenir"/>
                <a:sym typeface="Avenir"/>
              </a:rPr>
              <a:t>hier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Lorem ipsum dolor sit amet, consectetuer adipiscing elit, sed diam nonummy</a:t>
            </a:r>
            <a:endParaRPr sz="1400" b="1" i="0" u="none" strike="noStrike" cap="none">
              <a:solidFill>
                <a:srgbClr val="253342"/>
              </a:solidFill>
              <a:latin typeface="Avenir"/>
              <a:ea typeface="Avenir"/>
              <a:cs typeface="Avenir"/>
              <a:sym typeface="Avenir"/>
            </a:endParaRPr>
          </a:p>
        </p:txBody>
      </p:sp>
      <p:pic>
        <p:nvPicPr>
          <p:cNvPr id="150" name="Google Shape;150;p5"/>
          <p:cNvPicPr preferRelativeResize="0"/>
          <p:nvPr/>
        </p:nvPicPr>
        <p:blipFill rotWithShape="1">
          <a:blip r:embed="rId4">
            <a:alphaModFix/>
          </a:blip>
          <a:srcRect l="45853" t="16232" r="35653" b="56389"/>
          <a:stretch/>
        </p:blipFill>
        <p:spPr>
          <a:xfrm>
            <a:off x="527422" y="1841539"/>
            <a:ext cx="2401161" cy="2401161"/>
          </a:xfrm>
          <a:prstGeom prst="rect">
            <a:avLst/>
          </a:prstGeom>
          <a:noFill/>
          <a:ln>
            <a:noFill/>
          </a:ln>
        </p:spPr>
      </p:pic>
      <p:sp>
        <p:nvSpPr>
          <p:cNvPr id="151" name="Google Shape;151;p5"/>
          <p:cNvSpPr/>
          <p:nvPr/>
        </p:nvSpPr>
        <p:spPr>
          <a:xfrm>
            <a:off x="446741" y="666884"/>
            <a:ext cx="580763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53342"/>
                </a:solidFill>
                <a:latin typeface="Avenir"/>
                <a:ea typeface="Avenir"/>
                <a:cs typeface="Avenir"/>
                <a:sym typeface="Avenir"/>
              </a:rPr>
              <a:t>Partner/</a:t>
            </a:r>
            <a:r>
              <a:rPr lang="en-US" sz="3200" b="1">
                <a:solidFill>
                  <a:srgbClr val="253342"/>
                </a:solidFill>
                <a:latin typeface="Avenir"/>
                <a:ea typeface="Avenir"/>
                <a:cs typeface="Avenir"/>
                <a:sym typeface="Avenir"/>
              </a:rPr>
              <a:t>Kooperationen</a:t>
            </a:r>
            <a:endParaRPr sz="1400" b="0" i="0" u="none" strike="noStrike" cap="none">
              <a:solidFill>
                <a:srgbClr val="000000"/>
              </a:solidFill>
              <a:latin typeface="Arial"/>
              <a:ea typeface="Arial"/>
              <a:cs typeface="Arial"/>
              <a:sym typeface="Arial"/>
            </a:endParaRPr>
          </a:p>
        </p:txBody>
      </p:sp>
      <p:cxnSp>
        <p:nvCxnSpPr>
          <p:cNvPr id="152" name="Google Shape;152;p5"/>
          <p:cNvCxnSpPr>
            <a:stCxn id="153" idx="3"/>
          </p:cNvCxnSpPr>
          <p:nvPr/>
        </p:nvCxnSpPr>
        <p:spPr>
          <a:xfrm>
            <a:off x="6166340" y="959256"/>
            <a:ext cx="5398200" cy="0"/>
          </a:xfrm>
          <a:prstGeom prst="straightConnector1">
            <a:avLst/>
          </a:prstGeom>
          <a:noFill/>
          <a:ln w="9525" cap="flat" cmpd="sng">
            <a:solidFill>
              <a:srgbClr val="253342"/>
            </a:solidFill>
            <a:prstDash val="solid"/>
            <a:miter lim="800000"/>
            <a:headEnd type="none" w="sm" len="sm"/>
            <a:tailEnd type="none" w="sm" len="sm"/>
          </a:ln>
        </p:spPr>
      </p:cxnSp>
      <p:sp>
        <p:nvSpPr>
          <p:cNvPr id="154" name="Google Shape;154;p5"/>
          <p:cNvSpPr/>
          <p:nvPr/>
        </p:nvSpPr>
        <p:spPr>
          <a:xfrm>
            <a:off x="3561277" y="4530355"/>
            <a:ext cx="2014070"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53342"/>
                </a:solidFill>
                <a:latin typeface="Avenir"/>
                <a:ea typeface="Avenir"/>
                <a:cs typeface="Avenir"/>
                <a:sym typeface="Avenir"/>
              </a:rPr>
              <a:t>Name </a:t>
            </a:r>
            <a:r>
              <a:rPr lang="en-US" b="1">
                <a:solidFill>
                  <a:srgbClr val="253342"/>
                </a:solidFill>
                <a:latin typeface="Avenir"/>
                <a:ea typeface="Avenir"/>
                <a:cs typeface="Avenir"/>
                <a:sym typeface="Avenir"/>
              </a:rPr>
              <a:t>hier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Lorem ipsum dolor sit amet, consectetuer adipiscing elit, sed diam nonummy</a:t>
            </a:r>
            <a:endParaRPr sz="1400" b="1" i="0" u="none" strike="noStrike" cap="none">
              <a:solidFill>
                <a:srgbClr val="253342"/>
              </a:solidFill>
              <a:latin typeface="Avenir"/>
              <a:ea typeface="Avenir"/>
              <a:cs typeface="Avenir"/>
              <a:sym typeface="Avenir"/>
            </a:endParaRPr>
          </a:p>
        </p:txBody>
      </p:sp>
      <p:sp>
        <p:nvSpPr>
          <p:cNvPr id="155" name="Google Shape;155;p5"/>
          <p:cNvSpPr/>
          <p:nvPr/>
        </p:nvSpPr>
        <p:spPr>
          <a:xfrm>
            <a:off x="6452395" y="4530355"/>
            <a:ext cx="2014070"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53342"/>
                </a:solidFill>
                <a:latin typeface="Avenir"/>
                <a:ea typeface="Avenir"/>
                <a:cs typeface="Avenir"/>
                <a:sym typeface="Avenir"/>
              </a:rPr>
              <a:t>Name </a:t>
            </a:r>
            <a:r>
              <a:rPr lang="en-US" b="1">
                <a:solidFill>
                  <a:srgbClr val="253342"/>
                </a:solidFill>
                <a:latin typeface="Avenir"/>
                <a:ea typeface="Avenir"/>
                <a:cs typeface="Avenir"/>
                <a:sym typeface="Avenir"/>
              </a:rPr>
              <a:t>hier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Lorem ipsum dolor sit amet, consectetuer adipiscing elit, sed diam nonummy</a:t>
            </a:r>
            <a:endParaRPr sz="1400" b="1" i="0" u="none" strike="noStrike" cap="none">
              <a:solidFill>
                <a:srgbClr val="253342"/>
              </a:solidFill>
              <a:latin typeface="Avenir"/>
              <a:ea typeface="Avenir"/>
              <a:cs typeface="Avenir"/>
              <a:sym typeface="Avenir"/>
            </a:endParaRPr>
          </a:p>
        </p:txBody>
      </p:sp>
      <p:sp>
        <p:nvSpPr>
          <p:cNvPr id="156" name="Google Shape;156;p5"/>
          <p:cNvSpPr/>
          <p:nvPr/>
        </p:nvSpPr>
        <p:spPr>
          <a:xfrm>
            <a:off x="9356960" y="4530355"/>
            <a:ext cx="2014070"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53342"/>
                </a:solidFill>
                <a:latin typeface="Avenir"/>
                <a:ea typeface="Avenir"/>
                <a:cs typeface="Avenir"/>
                <a:sym typeface="Avenir"/>
              </a:rPr>
              <a:t>Name </a:t>
            </a:r>
            <a:r>
              <a:rPr lang="en-US" b="1">
                <a:solidFill>
                  <a:srgbClr val="253342"/>
                </a:solidFill>
                <a:latin typeface="Avenir"/>
                <a:ea typeface="Avenir"/>
                <a:cs typeface="Avenir"/>
                <a:sym typeface="Avenir"/>
              </a:rPr>
              <a:t>hier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53342"/>
                </a:solidFill>
                <a:latin typeface="Avenir"/>
                <a:ea typeface="Avenir"/>
                <a:cs typeface="Avenir"/>
                <a:sym typeface="Avenir"/>
              </a:rPr>
              <a:t>Lorem ipsum dolor sit amet, consectetuer adipiscing elit, sed diam nonummy</a:t>
            </a:r>
            <a:endParaRPr sz="1400" b="1" i="0" u="none" strike="noStrike" cap="none">
              <a:solidFill>
                <a:srgbClr val="253342"/>
              </a:solidFill>
              <a:latin typeface="Avenir"/>
              <a:ea typeface="Avenir"/>
              <a:cs typeface="Avenir"/>
              <a:sym typeface="Avenir"/>
            </a:endParaRPr>
          </a:p>
        </p:txBody>
      </p:sp>
      <p:sp>
        <p:nvSpPr>
          <p:cNvPr id="153" name="Google Shape;153;p5"/>
          <p:cNvSpPr/>
          <p:nvPr/>
        </p:nvSpPr>
        <p:spPr>
          <a:xfrm>
            <a:off x="-100360" y="666906"/>
            <a:ext cx="6266700" cy="584700"/>
          </a:xfrm>
          <a:prstGeom prst="rect">
            <a:avLst/>
          </a:prstGeom>
          <a:noFill/>
          <a:ln w="12700" cap="flat" cmpd="sng">
            <a:solidFill>
              <a:srgbClr val="2533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57" name="Google Shape;157;p5"/>
          <p:cNvGrpSpPr/>
          <p:nvPr/>
        </p:nvGrpSpPr>
        <p:grpSpPr>
          <a:xfrm>
            <a:off x="534214" y="6209929"/>
            <a:ext cx="10963021" cy="329516"/>
            <a:chOff x="534214" y="6209929"/>
            <a:chExt cx="10963021" cy="329516"/>
          </a:xfrm>
        </p:grpSpPr>
        <p:sp>
          <p:nvSpPr>
            <p:cNvPr id="158" name="Google Shape;158;p5"/>
            <p:cNvSpPr/>
            <p:nvPr/>
          </p:nvSpPr>
          <p:spPr>
            <a:xfrm>
              <a:off x="8686801" y="6293224"/>
              <a:ext cx="2810434"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1">
                  <a:solidFill>
                    <a:srgbClr val="253342"/>
                  </a:solidFill>
                  <a:latin typeface="Avenir"/>
                  <a:ea typeface="Avenir"/>
                  <a:cs typeface="Avenir"/>
                  <a:sym typeface="Avenir"/>
                </a:rPr>
                <a:t>NAME DES UNTERNEHMENS HIER</a:t>
              </a:r>
              <a:endParaRPr sz="1400" b="0" i="0" u="none" strike="noStrike" cap="none">
                <a:solidFill>
                  <a:srgbClr val="000000"/>
                </a:solidFill>
                <a:latin typeface="Arial"/>
                <a:ea typeface="Arial"/>
                <a:cs typeface="Arial"/>
                <a:sym typeface="Arial"/>
              </a:endParaRPr>
            </a:p>
          </p:txBody>
        </p:sp>
        <p:sp>
          <p:nvSpPr>
            <p:cNvPr id="159" name="Google Shape;159;p5"/>
            <p:cNvSpPr/>
            <p:nvPr/>
          </p:nvSpPr>
          <p:spPr>
            <a:xfrm>
              <a:off x="534214" y="6286081"/>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253342"/>
                  </a:solidFill>
                  <a:latin typeface="Avenir"/>
                  <a:ea typeface="Avenir"/>
                  <a:cs typeface="Avenir"/>
                  <a:sym typeface="Avenir"/>
                </a:rPr>
                <a:t>websiteh</a:t>
              </a:r>
              <a:r>
                <a:rPr lang="en-US" sz="1000" b="1">
                  <a:solidFill>
                    <a:srgbClr val="253342"/>
                  </a:solidFill>
                  <a:latin typeface="Avenir"/>
                  <a:ea typeface="Avenir"/>
                  <a:cs typeface="Avenir"/>
                  <a:sym typeface="Avenir"/>
                </a:rPr>
                <a:t>ier</a:t>
              </a:r>
              <a:r>
                <a:rPr lang="en-US" sz="1000" b="1" i="0" u="none" strike="noStrike" cap="none">
                  <a:solidFill>
                    <a:srgbClr val="253342"/>
                  </a:solidFill>
                  <a:latin typeface="Avenir"/>
                  <a:ea typeface="Avenir"/>
                  <a:cs typeface="Avenir"/>
                  <a:sym typeface="Avenir"/>
                </a:rPr>
                <a:t>.</a:t>
              </a:r>
              <a:r>
                <a:rPr lang="en-US" sz="1000" b="1">
                  <a:solidFill>
                    <a:srgbClr val="253342"/>
                  </a:solidFill>
                  <a:latin typeface="Avenir"/>
                  <a:ea typeface="Avenir"/>
                  <a:cs typeface="Avenir"/>
                  <a:sym typeface="Avenir"/>
                </a:rPr>
                <a:t>de</a:t>
              </a:r>
              <a:r>
                <a:rPr lang="en-US" sz="1000" b="1" i="0" u="none" strike="noStrike" cap="none">
                  <a:solidFill>
                    <a:srgbClr val="253342"/>
                  </a:solidFill>
                  <a:latin typeface="Avenir"/>
                  <a:ea typeface="Avenir"/>
                  <a:cs typeface="Avenir"/>
                  <a:sym typeface="Avenir"/>
                </a:rPr>
                <a:t>    |    emailh</a:t>
              </a:r>
              <a:r>
                <a:rPr lang="en-US" sz="1000" b="1">
                  <a:solidFill>
                    <a:srgbClr val="253342"/>
                  </a:solidFill>
                  <a:latin typeface="Avenir"/>
                  <a:ea typeface="Avenir"/>
                  <a:cs typeface="Avenir"/>
                  <a:sym typeface="Avenir"/>
                </a:rPr>
                <a:t>ier</a:t>
              </a:r>
              <a:r>
                <a:rPr lang="en-US" sz="1000" b="1" i="0" u="none" strike="noStrike" cap="none">
                  <a:solidFill>
                    <a:srgbClr val="253342"/>
                  </a:solidFill>
                  <a:latin typeface="Avenir"/>
                  <a:ea typeface="Avenir"/>
                  <a:cs typeface="Avenir"/>
                  <a:sym typeface="Avenir"/>
                </a:rPr>
                <a:t>@connect.com</a:t>
              </a:r>
              <a:endParaRPr sz="1000" b="1" i="0" u="none" strike="noStrike" cap="none">
                <a:solidFill>
                  <a:srgbClr val="253342"/>
                </a:solidFill>
                <a:latin typeface="Avenir"/>
                <a:ea typeface="Avenir"/>
                <a:cs typeface="Avenir"/>
                <a:sym typeface="Avenir"/>
              </a:endParaRPr>
            </a:p>
          </p:txBody>
        </p:sp>
        <p:cxnSp>
          <p:nvCxnSpPr>
            <p:cNvPr id="160" name="Google Shape;160;p5"/>
            <p:cNvCxnSpPr/>
            <p:nvPr/>
          </p:nvCxnSpPr>
          <p:spPr>
            <a:xfrm>
              <a:off x="614897" y="6209929"/>
              <a:ext cx="10781649" cy="0"/>
            </a:xfrm>
            <a:prstGeom prst="straightConnector1">
              <a:avLst/>
            </a:prstGeom>
            <a:noFill/>
            <a:ln w="9525" cap="flat" cmpd="sng">
              <a:solidFill>
                <a:srgbClr val="253342"/>
              </a:solidFill>
              <a:prstDash val="solid"/>
              <a:miter lim="800000"/>
              <a:headEnd type="none" w="sm" len="sm"/>
              <a:tailEnd type="none" w="sm" len="sm"/>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p:nvPr/>
        </p:nvSpPr>
        <p:spPr>
          <a:xfrm>
            <a:off x="0" y="0"/>
            <a:ext cx="6400800" cy="5943600"/>
          </a:xfrm>
          <a:prstGeom prst="rect">
            <a:avLst/>
          </a:prstGeom>
          <a:solidFill>
            <a:srgbClr val="00BD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6"/>
          <p:cNvSpPr/>
          <p:nvPr/>
        </p:nvSpPr>
        <p:spPr>
          <a:xfrm>
            <a:off x="446741" y="2455441"/>
            <a:ext cx="5531621"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a:solidFill>
                  <a:schemeClr val="lt1"/>
                </a:solidFill>
                <a:latin typeface="Avenir"/>
                <a:ea typeface="Avenir"/>
                <a:cs typeface="Avenir"/>
                <a:sym typeface="Avenir"/>
              </a:rPr>
              <a:t>Hier Testimonial einfügen</a:t>
            </a:r>
            <a:r>
              <a:rPr lang="en-US" sz="3200" b="0" i="0" u="none" strike="noStrike" cap="none">
                <a:solidFill>
                  <a:schemeClr val="lt1"/>
                </a:solidFill>
                <a:latin typeface="Avenir"/>
                <a:ea typeface="Avenir"/>
                <a:cs typeface="Avenir"/>
                <a:sym typeface="Avenir"/>
              </a:rPr>
              <a:t>. Lorem ipsum dolor sit amet, consectetur adipiscing elit, sed do eiusmod.”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venir"/>
                <a:ea typeface="Avenir"/>
                <a:cs typeface="Avenir"/>
                <a:sym typeface="Avenir"/>
              </a:rPr>
              <a:t>— Tom </a:t>
            </a:r>
            <a:r>
              <a:rPr lang="en-US" sz="1600">
                <a:solidFill>
                  <a:schemeClr val="lt1"/>
                </a:solidFill>
                <a:latin typeface="Avenir"/>
                <a:ea typeface="Avenir"/>
                <a:cs typeface="Avenir"/>
                <a:sym typeface="Avenir"/>
              </a:rPr>
              <a:t>Müller</a:t>
            </a:r>
            <a:r>
              <a:rPr lang="en-US" sz="1600" b="0" i="0" u="none" strike="noStrike" cap="none">
                <a:solidFill>
                  <a:schemeClr val="lt1"/>
                </a:solidFill>
                <a:latin typeface="Avenir"/>
                <a:ea typeface="Avenir"/>
                <a:cs typeface="Avenir"/>
                <a:sym typeface="Avenir"/>
              </a:rPr>
              <a:t>, CEO Trend Magazin</a:t>
            </a:r>
            <a:endParaRPr sz="1400" b="0" i="0" u="none" strike="noStrike" cap="none">
              <a:solidFill>
                <a:srgbClr val="000000"/>
              </a:solidFill>
              <a:latin typeface="Arial"/>
              <a:ea typeface="Arial"/>
              <a:cs typeface="Arial"/>
              <a:sym typeface="Arial"/>
            </a:endParaRPr>
          </a:p>
        </p:txBody>
      </p:sp>
      <p:sp>
        <p:nvSpPr>
          <p:cNvPr id="167" name="Google Shape;167;p6"/>
          <p:cNvSpPr/>
          <p:nvPr/>
        </p:nvSpPr>
        <p:spPr>
          <a:xfrm>
            <a:off x="446741" y="666884"/>
            <a:ext cx="546996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venir"/>
                <a:ea typeface="Avenir"/>
                <a:cs typeface="Avenir"/>
                <a:sym typeface="Avenir"/>
              </a:rPr>
              <a:t>Testimonials/</a:t>
            </a:r>
            <a:r>
              <a:rPr lang="en-US" sz="3200" b="1">
                <a:solidFill>
                  <a:schemeClr val="lt1"/>
                </a:solidFill>
                <a:latin typeface="Avenir"/>
                <a:ea typeface="Avenir"/>
                <a:cs typeface="Avenir"/>
                <a:sym typeface="Avenir"/>
              </a:rPr>
              <a:t>Marken</a:t>
            </a:r>
            <a:endParaRPr sz="1400" b="0" i="0" u="none" strike="noStrike" cap="none">
              <a:solidFill>
                <a:srgbClr val="000000"/>
              </a:solidFill>
              <a:latin typeface="Arial"/>
              <a:ea typeface="Arial"/>
              <a:cs typeface="Arial"/>
              <a:sym typeface="Arial"/>
            </a:endParaRPr>
          </a:p>
        </p:txBody>
      </p:sp>
      <p:cxnSp>
        <p:nvCxnSpPr>
          <p:cNvPr id="168" name="Google Shape;168;p6"/>
          <p:cNvCxnSpPr/>
          <p:nvPr/>
        </p:nvCxnSpPr>
        <p:spPr>
          <a:xfrm>
            <a:off x="4639235" y="959271"/>
            <a:ext cx="1761565" cy="0"/>
          </a:xfrm>
          <a:prstGeom prst="straightConnector1">
            <a:avLst/>
          </a:prstGeom>
          <a:noFill/>
          <a:ln w="9525" cap="flat" cmpd="sng">
            <a:solidFill>
              <a:schemeClr val="lt1"/>
            </a:solidFill>
            <a:prstDash val="solid"/>
            <a:miter lim="800000"/>
            <a:headEnd type="none" w="sm" len="sm"/>
            <a:tailEnd type="none" w="sm" len="sm"/>
          </a:ln>
        </p:spPr>
      </p:cxnSp>
      <p:pic>
        <p:nvPicPr>
          <p:cNvPr id="169" name="Google Shape;169;p6"/>
          <p:cNvPicPr preferRelativeResize="0"/>
          <p:nvPr/>
        </p:nvPicPr>
        <p:blipFill rotWithShape="1">
          <a:blip r:embed="rId3">
            <a:alphaModFix/>
          </a:blip>
          <a:srcRect/>
          <a:stretch/>
        </p:blipFill>
        <p:spPr>
          <a:xfrm>
            <a:off x="8084671" y="1558879"/>
            <a:ext cx="2476500" cy="657742"/>
          </a:xfrm>
          <a:prstGeom prst="rect">
            <a:avLst/>
          </a:prstGeom>
          <a:noFill/>
          <a:ln>
            <a:noFill/>
          </a:ln>
        </p:spPr>
      </p:pic>
      <p:pic>
        <p:nvPicPr>
          <p:cNvPr id="170" name="Google Shape;170;p6"/>
          <p:cNvPicPr preferRelativeResize="0"/>
          <p:nvPr/>
        </p:nvPicPr>
        <p:blipFill rotWithShape="1">
          <a:blip r:embed="rId4">
            <a:alphaModFix/>
          </a:blip>
          <a:srcRect/>
          <a:stretch/>
        </p:blipFill>
        <p:spPr>
          <a:xfrm>
            <a:off x="6847541" y="2896032"/>
            <a:ext cx="2095126" cy="1209639"/>
          </a:xfrm>
          <a:prstGeom prst="rect">
            <a:avLst/>
          </a:prstGeom>
          <a:noFill/>
          <a:ln>
            <a:noFill/>
          </a:ln>
        </p:spPr>
      </p:pic>
      <p:pic>
        <p:nvPicPr>
          <p:cNvPr id="171" name="Google Shape;171;p6"/>
          <p:cNvPicPr preferRelativeResize="0"/>
          <p:nvPr/>
        </p:nvPicPr>
        <p:blipFill rotWithShape="1">
          <a:blip r:embed="rId5">
            <a:alphaModFix/>
          </a:blip>
          <a:srcRect/>
          <a:stretch/>
        </p:blipFill>
        <p:spPr>
          <a:xfrm>
            <a:off x="8084671" y="5033913"/>
            <a:ext cx="2476500" cy="241300"/>
          </a:xfrm>
          <a:prstGeom prst="rect">
            <a:avLst/>
          </a:prstGeom>
          <a:noFill/>
          <a:ln>
            <a:noFill/>
          </a:ln>
        </p:spPr>
      </p:pic>
      <p:pic>
        <p:nvPicPr>
          <p:cNvPr id="172" name="Google Shape;172;p6"/>
          <p:cNvPicPr preferRelativeResize="0"/>
          <p:nvPr/>
        </p:nvPicPr>
        <p:blipFill rotWithShape="1">
          <a:blip r:embed="rId6">
            <a:alphaModFix/>
          </a:blip>
          <a:srcRect/>
          <a:stretch/>
        </p:blipFill>
        <p:spPr>
          <a:xfrm>
            <a:off x="9811846" y="3241118"/>
            <a:ext cx="1748167" cy="713021"/>
          </a:xfrm>
          <a:prstGeom prst="rect">
            <a:avLst/>
          </a:prstGeom>
          <a:noFill/>
          <a:ln>
            <a:noFill/>
          </a:ln>
        </p:spPr>
      </p:pic>
      <p:pic>
        <p:nvPicPr>
          <p:cNvPr id="173" name="Google Shape;173;p6"/>
          <p:cNvPicPr preferRelativeResize="0"/>
          <p:nvPr/>
        </p:nvPicPr>
        <p:blipFill rotWithShape="1">
          <a:blip r:embed="rId7">
            <a:alphaModFix/>
          </a:blip>
          <a:srcRect/>
          <a:stretch/>
        </p:blipFill>
        <p:spPr>
          <a:xfrm>
            <a:off x="613581" y="1698752"/>
            <a:ext cx="758963" cy="584775"/>
          </a:xfrm>
          <a:prstGeom prst="rect">
            <a:avLst/>
          </a:prstGeom>
          <a:noFill/>
          <a:ln>
            <a:noFill/>
          </a:ln>
        </p:spPr>
      </p:pic>
      <p:sp>
        <p:nvSpPr>
          <p:cNvPr id="174" name="Google Shape;174;p6"/>
          <p:cNvSpPr/>
          <p:nvPr/>
        </p:nvSpPr>
        <p:spPr>
          <a:xfrm>
            <a:off x="-122663" y="666919"/>
            <a:ext cx="4761900" cy="584700"/>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5" name="Google Shape;175;p6"/>
          <p:cNvGrpSpPr/>
          <p:nvPr/>
        </p:nvGrpSpPr>
        <p:grpSpPr>
          <a:xfrm>
            <a:off x="534214" y="6209929"/>
            <a:ext cx="10963021" cy="329516"/>
            <a:chOff x="534214" y="6209929"/>
            <a:chExt cx="10963021" cy="329516"/>
          </a:xfrm>
        </p:grpSpPr>
        <p:sp>
          <p:nvSpPr>
            <p:cNvPr id="176" name="Google Shape;176;p6"/>
            <p:cNvSpPr/>
            <p:nvPr/>
          </p:nvSpPr>
          <p:spPr>
            <a:xfrm>
              <a:off x="8686801" y="6293224"/>
              <a:ext cx="2810434"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1">
                  <a:solidFill>
                    <a:srgbClr val="253342"/>
                  </a:solidFill>
                  <a:latin typeface="Avenir"/>
                  <a:ea typeface="Avenir"/>
                  <a:cs typeface="Avenir"/>
                  <a:sym typeface="Avenir"/>
                </a:rPr>
                <a:t>NAME DES UNTERNEHMENS HIER</a:t>
              </a:r>
              <a:endParaRPr sz="1400" b="0" i="0" u="none" strike="noStrike" cap="none">
                <a:solidFill>
                  <a:srgbClr val="000000"/>
                </a:solidFill>
                <a:latin typeface="Arial"/>
                <a:ea typeface="Arial"/>
                <a:cs typeface="Arial"/>
                <a:sym typeface="Arial"/>
              </a:endParaRPr>
            </a:p>
          </p:txBody>
        </p:sp>
        <p:sp>
          <p:nvSpPr>
            <p:cNvPr id="177" name="Google Shape;177;p6"/>
            <p:cNvSpPr/>
            <p:nvPr/>
          </p:nvSpPr>
          <p:spPr>
            <a:xfrm>
              <a:off x="534214" y="6286081"/>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253342"/>
                  </a:solidFill>
                  <a:latin typeface="Avenir"/>
                  <a:ea typeface="Avenir"/>
                  <a:cs typeface="Avenir"/>
                  <a:sym typeface="Avenir"/>
                </a:rPr>
                <a:t>websiteh</a:t>
              </a:r>
              <a:r>
                <a:rPr lang="en-US" sz="1000" b="1">
                  <a:solidFill>
                    <a:srgbClr val="253342"/>
                  </a:solidFill>
                  <a:latin typeface="Avenir"/>
                  <a:ea typeface="Avenir"/>
                  <a:cs typeface="Avenir"/>
                  <a:sym typeface="Avenir"/>
                </a:rPr>
                <a:t>ier</a:t>
              </a:r>
              <a:r>
                <a:rPr lang="en-US" sz="1000" b="1" i="0" u="none" strike="noStrike" cap="none">
                  <a:solidFill>
                    <a:srgbClr val="253342"/>
                  </a:solidFill>
                  <a:latin typeface="Avenir"/>
                  <a:ea typeface="Avenir"/>
                  <a:cs typeface="Avenir"/>
                  <a:sym typeface="Avenir"/>
                </a:rPr>
                <a:t>.</a:t>
              </a:r>
              <a:r>
                <a:rPr lang="en-US" sz="1000" b="1">
                  <a:solidFill>
                    <a:srgbClr val="253342"/>
                  </a:solidFill>
                  <a:latin typeface="Avenir"/>
                  <a:ea typeface="Avenir"/>
                  <a:cs typeface="Avenir"/>
                  <a:sym typeface="Avenir"/>
                </a:rPr>
                <a:t>de</a:t>
              </a:r>
              <a:r>
                <a:rPr lang="en-US" sz="1000" b="1" i="0" u="none" strike="noStrike" cap="none">
                  <a:solidFill>
                    <a:srgbClr val="253342"/>
                  </a:solidFill>
                  <a:latin typeface="Avenir"/>
                  <a:ea typeface="Avenir"/>
                  <a:cs typeface="Avenir"/>
                  <a:sym typeface="Avenir"/>
                </a:rPr>
                <a:t>    |    emailh</a:t>
              </a:r>
              <a:r>
                <a:rPr lang="en-US" sz="1000" b="1">
                  <a:solidFill>
                    <a:srgbClr val="253342"/>
                  </a:solidFill>
                  <a:latin typeface="Avenir"/>
                  <a:ea typeface="Avenir"/>
                  <a:cs typeface="Avenir"/>
                  <a:sym typeface="Avenir"/>
                </a:rPr>
                <a:t>ier</a:t>
              </a:r>
              <a:r>
                <a:rPr lang="en-US" sz="1000" b="1" i="0" u="none" strike="noStrike" cap="none">
                  <a:solidFill>
                    <a:srgbClr val="253342"/>
                  </a:solidFill>
                  <a:latin typeface="Avenir"/>
                  <a:ea typeface="Avenir"/>
                  <a:cs typeface="Avenir"/>
                  <a:sym typeface="Avenir"/>
                </a:rPr>
                <a:t>@connect.com</a:t>
              </a:r>
              <a:endParaRPr sz="1000" b="1" i="0" u="none" strike="noStrike" cap="none">
                <a:solidFill>
                  <a:srgbClr val="253342"/>
                </a:solidFill>
                <a:latin typeface="Avenir"/>
                <a:ea typeface="Avenir"/>
                <a:cs typeface="Avenir"/>
                <a:sym typeface="Avenir"/>
              </a:endParaRPr>
            </a:p>
          </p:txBody>
        </p:sp>
        <p:cxnSp>
          <p:nvCxnSpPr>
            <p:cNvPr id="178" name="Google Shape;178;p6"/>
            <p:cNvCxnSpPr/>
            <p:nvPr/>
          </p:nvCxnSpPr>
          <p:spPr>
            <a:xfrm>
              <a:off x="614897" y="6209929"/>
              <a:ext cx="10781649" cy="0"/>
            </a:xfrm>
            <a:prstGeom prst="straightConnector1">
              <a:avLst/>
            </a:prstGeom>
            <a:noFill/>
            <a:ln w="9525" cap="flat" cmpd="sng">
              <a:solidFill>
                <a:srgbClr val="253342"/>
              </a:solidFill>
              <a:prstDash val="solid"/>
              <a:miter lim="800000"/>
              <a:headEnd type="none" w="sm" len="sm"/>
              <a:tailEnd type="none" w="sm" len="sm"/>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0" y="318555"/>
            <a:ext cx="12192000" cy="5943600"/>
          </a:xfrm>
          <a:prstGeom prst="rect">
            <a:avLst/>
          </a:prstGeom>
          <a:solidFill>
            <a:srgbClr val="2533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7"/>
          <p:cNvSpPr/>
          <p:nvPr/>
        </p:nvSpPr>
        <p:spPr>
          <a:xfrm>
            <a:off x="446741" y="2532985"/>
            <a:ext cx="11359800" cy="16003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6600" b="1" dirty="0">
                <a:solidFill>
                  <a:schemeClr val="lt1"/>
                </a:solidFill>
                <a:latin typeface="Avenir"/>
                <a:ea typeface="Avenir"/>
                <a:cs typeface="Avenir"/>
                <a:sym typeface="Avenir"/>
              </a:rPr>
              <a:t>Auf </a:t>
            </a:r>
            <a:r>
              <a:rPr lang="en-US" sz="6600" b="1" dirty="0" err="1">
                <a:solidFill>
                  <a:schemeClr val="lt1"/>
                </a:solidFill>
                <a:latin typeface="Avenir"/>
                <a:ea typeface="Avenir"/>
                <a:cs typeface="Avenir"/>
                <a:sym typeface="Avenir"/>
              </a:rPr>
              <a:t>gute</a:t>
            </a:r>
            <a:r>
              <a:rPr lang="en-US" sz="6600" b="1" dirty="0">
                <a:solidFill>
                  <a:schemeClr val="lt1"/>
                </a:solidFill>
                <a:latin typeface="Avenir"/>
                <a:ea typeface="Avenir"/>
                <a:cs typeface="Avenir"/>
                <a:sym typeface="Avenir"/>
              </a:rPr>
              <a:t> </a:t>
            </a:r>
            <a:r>
              <a:rPr lang="en-US" sz="6600" b="1" dirty="0" err="1">
                <a:solidFill>
                  <a:schemeClr val="lt1"/>
                </a:solidFill>
                <a:latin typeface="Avenir"/>
                <a:ea typeface="Avenir"/>
                <a:cs typeface="Avenir"/>
                <a:sym typeface="Avenir"/>
              </a:rPr>
              <a:t>Zusammenarbeit</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dirty="0">
                <a:solidFill>
                  <a:srgbClr val="FFFFFF"/>
                </a:solidFill>
                <a:latin typeface="Avenir"/>
                <a:ea typeface="Avenir"/>
                <a:cs typeface="Avenir"/>
                <a:sym typeface="Avenir"/>
              </a:rPr>
              <a:t>UNTERNEHMENSNAME</a:t>
            </a:r>
            <a:r>
              <a:rPr lang="en-US" sz="1600" b="0" i="0" u="none" strike="noStrike" cap="none" dirty="0">
                <a:solidFill>
                  <a:srgbClr val="FFFFFF"/>
                </a:solidFill>
                <a:latin typeface="Avenir"/>
                <a:ea typeface="Avenir"/>
                <a:cs typeface="Avenir"/>
                <a:sym typeface="Avenir"/>
              </a:rPr>
              <a:t> |  </a:t>
            </a:r>
            <a:r>
              <a:rPr lang="en-US" sz="1600" dirty="0">
                <a:solidFill>
                  <a:srgbClr val="FFFFFF"/>
                </a:solidFill>
                <a:latin typeface="Avenir"/>
                <a:ea typeface="Avenir"/>
                <a:cs typeface="Avenir"/>
                <a:sym typeface="Avenir"/>
              </a:rPr>
              <a:t>Mission </a:t>
            </a:r>
            <a:r>
              <a:rPr lang="en-US" sz="1600" dirty="0" err="1">
                <a:solidFill>
                  <a:srgbClr val="FFFFFF"/>
                </a:solidFill>
                <a:latin typeface="Avenir"/>
                <a:ea typeface="Avenir"/>
                <a:cs typeface="Avenir"/>
                <a:sym typeface="Avenir"/>
              </a:rPr>
              <a:t>oder</a:t>
            </a:r>
            <a:r>
              <a:rPr lang="en-US" sz="1600" dirty="0">
                <a:solidFill>
                  <a:srgbClr val="FFFFFF"/>
                </a:solidFill>
                <a:latin typeface="Avenir"/>
                <a:ea typeface="Avenir"/>
                <a:cs typeface="Avenir"/>
                <a:sym typeface="Avenir"/>
              </a:rPr>
              <a:t> Slogan des </a:t>
            </a:r>
            <a:r>
              <a:rPr lang="en-US" sz="1600" dirty="0" err="1">
                <a:solidFill>
                  <a:srgbClr val="FFFFFF"/>
                </a:solidFill>
                <a:latin typeface="Avenir"/>
                <a:ea typeface="Avenir"/>
                <a:cs typeface="Avenir"/>
                <a:sym typeface="Avenir"/>
              </a:rPr>
              <a:t>Unternehmens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Avenir"/>
              <a:ea typeface="Avenir"/>
              <a:cs typeface="Avenir"/>
              <a:sym typeface="Avenir"/>
            </a:endParaRPr>
          </a:p>
        </p:txBody>
      </p:sp>
      <p:grpSp>
        <p:nvGrpSpPr>
          <p:cNvPr id="185" name="Google Shape;185;p7"/>
          <p:cNvGrpSpPr/>
          <p:nvPr/>
        </p:nvGrpSpPr>
        <p:grpSpPr>
          <a:xfrm>
            <a:off x="534214" y="6209929"/>
            <a:ext cx="10963021" cy="329516"/>
            <a:chOff x="534214" y="6209929"/>
            <a:chExt cx="10963021" cy="329516"/>
          </a:xfrm>
        </p:grpSpPr>
        <p:sp>
          <p:nvSpPr>
            <p:cNvPr id="186" name="Google Shape;186;p7"/>
            <p:cNvSpPr/>
            <p:nvPr/>
          </p:nvSpPr>
          <p:spPr>
            <a:xfrm>
              <a:off x="8686801" y="6293224"/>
              <a:ext cx="2810434"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1">
                  <a:solidFill>
                    <a:srgbClr val="253342"/>
                  </a:solidFill>
                  <a:latin typeface="Avenir"/>
                  <a:ea typeface="Avenir"/>
                  <a:cs typeface="Avenir"/>
                  <a:sym typeface="Avenir"/>
                </a:rPr>
                <a:t>VIELEN DANK</a:t>
              </a:r>
              <a:endParaRPr sz="1400" b="0" i="0" u="none" strike="noStrike" cap="none">
                <a:solidFill>
                  <a:srgbClr val="000000"/>
                </a:solidFill>
                <a:latin typeface="Arial"/>
                <a:ea typeface="Arial"/>
                <a:cs typeface="Arial"/>
                <a:sym typeface="Arial"/>
              </a:endParaRPr>
            </a:p>
          </p:txBody>
        </p:sp>
        <p:sp>
          <p:nvSpPr>
            <p:cNvPr id="187" name="Google Shape;187;p7"/>
            <p:cNvSpPr/>
            <p:nvPr/>
          </p:nvSpPr>
          <p:spPr>
            <a:xfrm>
              <a:off x="534214" y="6286081"/>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253342"/>
                  </a:solidFill>
                  <a:latin typeface="Avenir"/>
                  <a:ea typeface="Avenir"/>
                  <a:cs typeface="Avenir"/>
                  <a:sym typeface="Avenir"/>
                </a:rPr>
                <a:t>websiteh</a:t>
              </a:r>
              <a:r>
                <a:rPr lang="en-US" sz="1000" b="1">
                  <a:solidFill>
                    <a:srgbClr val="253342"/>
                  </a:solidFill>
                  <a:latin typeface="Avenir"/>
                  <a:ea typeface="Avenir"/>
                  <a:cs typeface="Avenir"/>
                  <a:sym typeface="Avenir"/>
                </a:rPr>
                <a:t>ier</a:t>
              </a:r>
              <a:r>
                <a:rPr lang="en-US" sz="1000" b="1" i="0" u="none" strike="noStrike" cap="none">
                  <a:solidFill>
                    <a:srgbClr val="253342"/>
                  </a:solidFill>
                  <a:latin typeface="Avenir"/>
                  <a:ea typeface="Avenir"/>
                  <a:cs typeface="Avenir"/>
                  <a:sym typeface="Avenir"/>
                </a:rPr>
                <a:t>.</a:t>
              </a:r>
              <a:r>
                <a:rPr lang="en-US" sz="1000" b="1">
                  <a:solidFill>
                    <a:srgbClr val="253342"/>
                  </a:solidFill>
                  <a:latin typeface="Avenir"/>
                  <a:ea typeface="Avenir"/>
                  <a:cs typeface="Avenir"/>
                  <a:sym typeface="Avenir"/>
                </a:rPr>
                <a:t>de</a:t>
              </a:r>
              <a:r>
                <a:rPr lang="en-US" sz="1000" b="1" i="0" u="none" strike="noStrike" cap="none">
                  <a:solidFill>
                    <a:srgbClr val="253342"/>
                  </a:solidFill>
                  <a:latin typeface="Avenir"/>
                  <a:ea typeface="Avenir"/>
                  <a:cs typeface="Avenir"/>
                  <a:sym typeface="Avenir"/>
                </a:rPr>
                <a:t>    |    emailh</a:t>
              </a:r>
              <a:r>
                <a:rPr lang="en-US" sz="1000" b="1">
                  <a:solidFill>
                    <a:srgbClr val="253342"/>
                  </a:solidFill>
                  <a:latin typeface="Avenir"/>
                  <a:ea typeface="Avenir"/>
                  <a:cs typeface="Avenir"/>
                  <a:sym typeface="Avenir"/>
                </a:rPr>
                <a:t>ier</a:t>
              </a:r>
              <a:r>
                <a:rPr lang="en-US" sz="1000" b="1" i="0" u="none" strike="noStrike" cap="none">
                  <a:solidFill>
                    <a:srgbClr val="253342"/>
                  </a:solidFill>
                  <a:latin typeface="Avenir"/>
                  <a:ea typeface="Avenir"/>
                  <a:cs typeface="Avenir"/>
                  <a:sym typeface="Avenir"/>
                </a:rPr>
                <a:t>@connect.com</a:t>
              </a:r>
              <a:endParaRPr sz="1000" b="1" i="0" u="none" strike="noStrike" cap="none">
                <a:solidFill>
                  <a:srgbClr val="253342"/>
                </a:solidFill>
                <a:latin typeface="Avenir"/>
                <a:ea typeface="Avenir"/>
                <a:cs typeface="Avenir"/>
                <a:sym typeface="Avenir"/>
              </a:endParaRPr>
            </a:p>
          </p:txBody>
        </p:sp>
        <p:cxnSp>
          <p:nvCxnSpPr>
            <p:cNvPr id="188" name="Google Shape;188;p7"/>
            <p:cNvCxnSpPr/>
            <p:nvPr/>
          </p:nvCxnSpPr>
          <p:spPr>
            <a:xfrm>
              <a:off x="614897" y="6209929"/>
              <a:ext cx="10781649" cy="0"/>
            </a:xfrm>
            <a:prstGeom prst="straightConnector1">
              <a:avLst/>
            </a:prstGeom>
            <a:noFill/>
            <a:ln w="9525" cap="flat" cmpd="sng">
              <a:solidFill>
                <a:srgbClr val="253342"/>
              </a:solidFill>
              <a:prstDash val="solid"/>
              <a:miter lim="800000"/>
              <a:headEnd type="none" w="sm" len="sm"/>
              <a:tailEnd type="none" w="sm" len="sm"/>
            </a:ln>
          </p:spPr>
        </p:cxn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Words>
  <Application>Microsoft Macintosh PowerPoint</Application>
  <PresentationFormat>Breitbild</PresentationFormat>
  <Paragraphs>54</Paragraphs>
  <Slides>7</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Avenir</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nessokoro@gmail.com</dc:creator>
  <cp:lastModifiedBy>Jennifer Lapp</cp:lastModifiedBy>
  <cp:revision>1</cp:revision>
  <dcterms:created xsi:type="dcterms:W3CDTF">2019-07-01T18:03:24Z</dcterms:created>
  <dcterms:modified xsi:type="dcterms:W3CDTF">2020-03-23T12:22:18Z</dcterms:modified>
</cp:coreProperties>
</file>