
<file path=[Content_Types].xml><?xml version="1.0" encoding="utf-8"?>
<Types xmlns="http://schemas.openxmlformats.org/package/2006/content-types">
  <Default Extension="-umgekehrtpng" ContentType="image/png"/>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5143500" type="screen16x9"/>
  <p:notesSz cx="6858000" cy="9144000"/>
  <p:embeddedFontLst>
    <p:embeddedFont>
      <p:font typeface="Avenir" panose="02000503020000020003" pitchFamily="2" charset="0"/>
      <p:regular r:id="rId55"/>
      <p:italic r:id="rId56"/>
    </p:embeddedFont>
    <p:embeddedFont>
      <p:font typeface="Comic Sans MS" panose="030F0902030302020204" pitchFamily="66" charset="0"/>
      <p:regular r:id="rId57"/>
    </p:embeddedFont>
    <p:embeddedFont>
      <p:font typeface="Pacifico" pitchFamily="2" charset="77"/>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0" roundtripDataSignature="AMtx7mihojYtpKNrOhkcpdSY4s3+uX2W6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9151D0-9ED5-40DB-B936-577B9B9DE471}">
  <a:tblStyle styleId="{869151D0-9ED5-40DB-B936-577B9B9DE471}"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p:restoredTop sz="94720"/>
  </p:normalViewPr>
  <p:slideViewPr>
    <p:cSldViewPr snapToGrid="0">
      <p:cViewPr varScale="1">
        <p:scale>
          <a:sx n="177" d="100"/>
          <a:sy n="177" d="100"/>
        </p:scale>
        <p:origin x="192" y="6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Um das Logo auszutauschen: Rechtsklick auf das Bild &gt; Bild ändern</a:t>
            </a:r>
            <a:endParaRPr/>
          </a:p>
          <a:p>
            <a:pPr marL="0" lvl="0" indent="0" algn="l" rtl="0">
              <a:lnSpc>
                <a:spcPct val="100000"/>
              </a:lnSpc>
              <a:spcBef>
                <a:spcPts val="0"/>
              </a:spcBef>
              <a:spcAft>
                <a:spcPts val="0"/>
              </a:spcAft>
              <a:buSzPts val="1100"/>
              <a:buNone/>
            </a:pPr>
            <a:r>
              <a:rPr lang="en"/>
              <a:t>Vorlangenfarben ändern: Entwurf &gt; zweite Spalte Pfeil nach unten klicken &gt; Farben &gt; Farben anpassen.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Folienoption 3. </a:t>
            </a:r>
            <a:endParaRPr/>
          </a:p>
          <a:p>
            <a:pPr marL="0" marR="0" lvl="0" indent="0" algn="l" rtl="0">
              <a:lnSpc>
                <a:spcPct val="100000"/>
              </a:lnSpc>
              <a:spcBef>
                <a:spcPts val="0"/>
              </a:spcBef>
              <a:spcAft>
                <a:spcPts val="0"/>
              </a:spcAft>
              <a:buClr>
                <a:schemeClr val="dk1"/>
              </a:buClr>
              <a:buSzPts val="1100"/>
              <a:buFont typeface="Arial"/>
              <a:buNone/>
            </a:pPr>
            <a:r>
              <a:rPr lang="en"/>
              <a:t>Ersetzen Sie das Bild durch etwas Passendes.</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Duplizieren Sie die Folie, falls Sie mehr als eine Buyer Persona haben.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Ersetzen Sie das Bild durch etwas Passendes.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Aktualisierung des Logos: Rechtsklick auf das Bild &gt; Bild ändern</a:t>
            </a:r>
            <a:endParaRPr/>
          </a:p>
          <a:p>
            <a:pPr marL="0" lvl="0" indent="0" algn="l" rtl="0">
              <a:lnSpc>
                <a:spcPct val="100000"/>
              </a:lnSpc>
              <a:spcBef>
                <a:spcPts val="0"/>
              </a:spcBef>
              <a:spcAft>
                <a:spcPts val="0"/>
              </a:spcAft>
              <a:buSzPts val="1100"/>
              <a:buNone/>
            </a:pPr>
            <a:r>
              <a:rPr lang="en"/>
              <a:t>Passen Sie die Eigenschaften 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Rechtsklick auf ein Bild &gt; Bild ersetzen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Nutzen Sie diese Folie, wenn Sie bereits ein vertikales Moodboard erstellt haben.</a:t>
            </a:r>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Nutzen Sie diese Folie, wenn Sie bereits ein horizontales Moodboard erstellt haben.</a:t>
            </a:r>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Aktualisieren Sie die Folie mit einem guten Beispiel für den Tone of Voice, den Ihre Firma aufweist.</a:t>
            </a:r>
            <a:endParaRPr/>
          </a:p>
          <a:p>
            <a:pPr marL="0" lvl="0" indent="0" algn="l" rtl="0">
              <a:lnSpc>
                <a:spcPct val="100000"/>
              </a:lnSpc>
              <a:spcBef>
                <a:spcPts val="0"/>
              </a:spcBef>
              <a:spcAft>
                <a:spcPts val="0"/>
              </a:spcAft>
              <a:buSzPts val="1100"/>
              <a:buNone/>
            </a:pPr>
            <a:r>
              <a:rPr lang="en">
                <a:solidFill>
                  <a:schemeClr val="dk1"/>
                </a:solidFill>
              </a:rPr>
              <a:t>Falls Sie unterschiedliche Schreibstile in E-Mails und sozialen Medien nutzen, duplizieren Sie die Folie, um zu zeigen, wie die Stile variieren.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Ersetzen Sie das Bild durch etwas Passendes.</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Um das Logo auszutauschen: Rechtsklick auf das Bild &gt; Bild ändern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Um das Logo auszutauschen: Rechtsklick auf das Bild &gt; Bild ändern</a:t>
            </a:r>
            <a:endParaRPr/>
          </a:p>
          <a:p>
            <a:pPr marL="0" lvl="0" indent="0" algn="l" rtl="0">
              <a:lnSpc>
                <a:spcPct val="100000"/>
              </a:lnSpc>
              <a:spcBef>
                <a:spcPts val="0"/>
              </a:spcBef>
              <a:spcAft>
                <a:spcPts val="0"/>
              </a:spcAft>
              <a:buSzPts val="1100"/>
              <a:buNone/>
            </a:pPr>
            <a:r>
              <a:rPr lang="en">
                <a:solidFill>
                  <a:schemeClr val="dk1"/>
                </a:solidFill>
              </a:rPr>
              <a:t>Sie können diese Folie nutzen, um die Geschichte hinter beiden Elementen Ihres Logos zu erklären.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Entscheiden Sie, ob das Logo auf jeder Folie erscheinen soll. Um das Logo zu entfernen oder zu ersetzen: Ansicht &gt; Folienmaster (Dann: Rechtsklick auf das Bild &gt; Bild ändern) </a:t>
            </a:r>
            <a:endParaRPr/>
          </a:p>
          <a:p>
            <a:pPr marL="0" lvl="0" indent="0" algn="l" rtl="0">
              <a:lnSpc>
                <a:spcPct val="100000"/>
              </a:lnSpc>
              <a:spcBef>
                <a:spcPts val="0"/>
              </a:spcBef>
              <a:spcAft>
                <a:spcPts val="0"/>
              </a:spcAft>
              <a:buSzPts val="1100"/>
              <a:buNone/>
            </a:pPr>
            <a:r>
              <a:rPr lang="en"/>
              <a:t>Präsentationsschriftarten ändern (falls notwendig): Entwurf &gt; zweite Spalte Pfeil nach unten klicken &gt; Schriftarten</a:t>
            </a:r>
            <a:endParaRPr/>
          </a:p>
          <a:p>
            <a:pPr marL="0" lvl="0" indent="0" algn="l" rtl="0">
              <a:lnSpc>
                <a:spcPct val="100000"/>
              </a:lnSpc>
              <a:spcBef>
                <a:spcPts val="0"/>
              </a:spcBef>
              <a:spcAft>
                <a:spcPts val="0"/>
              </a:spcAft>
              <a:buSzPts val="1100"/>
              <a:buNone/>
            </a:pPr>
            <a:r>
              <a:rPr lang="en"/>
              <a:t>Aktualisieren Sie die Seitennummern, nachdem Sie die Bearbeitung des Dokuments abgeschlossen haben.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Um das Logo auszutauschen: Rechtsklick auf das Bild &gt; Bild ändern</a:t>
            </a:r>
            <a:endParaRPr/>
          </a:p>
          <a:p>
            <a:pPr marL="0" lvl="0" indent="0" algn="l" rtl="0">
              <a:lnSpc>
                <a:spcPct val="100000"/>
              </a:lnSpc>
              <a:spcBef>
                <a:spcPts val="0"/>
              </a:spcBef>
              <a:spcAft>
                <a:spcPts val="0"/>
              </a:spcAft>
              <a:buSzPts val="1100"/>
              <a:buNone/>
            </a:pPr>
            <a:r>
              <a:rPr lang="en">
                <a:solidFill>
                  <a:schemeClr val="dk1"/>
                </a:solidFill>
              </a:rPr>
              <a:t>Löschen Sie diese Folie, wenn Sie keine horizontalen und vertikalen Logo-Versionen haben.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Um das Logo auszutauschen: Rechtsklick auf das Bild &gt; Bild ändern</a:t>
            </a:r>
            <a:endParaRPr/>
          </a:p>
          <a:p>
            <a:pPr marL="0" lvl="0" indent="0" algn="l" rtl="0">
              <a:lnSpc>
                <a:spcPct val="100000"/>
              </a:lnSpc>
              <a:spcBef>
                <a:spcPts val="0"/>
              </a:spcBef>
              <a:spcAft>
                <a:spcPts val="0"/>
              </a:spcAft>
              <a:buSzPts val="1100"/>
              <a:buNone/>
            </a:pPr>
            <a:r>
              <a:rPr lang="en">
                <a:solidFill>
                  <a:schemeClr val="dk1"/>
                </a:solidFill>
              </a:rPr>
              <a:t>Die schlechten Beispiel-Logos für die falsche Farbdarstellung und die Verzerrung müssen neu erstellt werden, nachdem das Bild ausgetauscht wurde. Die Farbänderung finden Sie unter: Klick auf Bild &gt; Bildformat &gt; Farbe. Die Verzerrung können Sie direkt am Bild ausführen.</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Alternatives Layout der Logo-Anwendung. Nutzen Sie beide Folien – falls notwendig – um Spezifika zu klären, die inkorrekt sind. </a:t>
            </a:r>
            <a:endParaRPr/>
          </a:p>
          <a:p>
            <a:pPr marL="0" marR="0" lvl="0" indent="0" algn="l" rtl="0">
              <a:lnSpc>
                <a:spcPct val="100000"/>
              </a:lnSpc>
              <a:spcBef>
                <a:spcPts val="0"/>
              </a:spcBef>
              <a:spcAft>
                <a:spcPts val="0"/>
              </a:spcAft>
              <a:buClr>
                <a:srgbClr val="000000"/>
              </a:buClr>
              <a:buSzPts val="1100"/>
              <a:buFont typeface="Arial"/>
              <a:buNone/>
            </a:pPr>
            <a:r>
              <a:rPr lang="en"/>
              <a:t>Um das Logo auszutauschen: Rechtsklick auf das Bild &gt; Bild ändern</a:t>
            </a:r>
            <a:endParaRPr/>
          </a:p>
          <a:p>
            <a:pPr marL="0" lvl="0" indent="0" algn="l" rtl="0">
              <a:spcBef>
                <a:spcPts val="0"/>
              </a:spcBef>
              <a:spcAft>
                <a:spcPts val="0"/>
              </a:spcAft>
              <a:buNone/>
            </a:pPr>
            <a:r>
              <a:rPr lang="en">
                <a:solidFill>
                  <a:schemeClr val="dk1"/>
                </a:solidFill>
              </a:rPr>
              <a:t>Die schlechten Beispiel-Logos für die falsche Farbdarstellung und die Verzerrung müssen neu erstellt werden, nachdem das Bild ausgetauscht wurde. Die Farbänderung finden Sie unter: Klick auf Bild &gt; Bildformat &gt; Farbe. Die Verzerrung können Sie direkt am Bild ausführen.</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solidFill>
                  <a:schemeClr val="dk1"/>
                </a:solidFill>
              </a:rPr>
              <a:t>Suchen Sie sich ein fixes Element Ihres Logos (für gewöhnlich die Höhe der Buchstaben), das als Referenz für Ihren freien Raum dient.</a:t>
            </a:r>
            <a:endParaRPr/>
          </a:p>
          <a:p>
            <a:pPr marL="0" marR="0" lvl="0" indent="0" algn="l" rtl="0">
              <a:lnSpc>
                <a:spcPct val="100000"/>
              </a:lnSpc>
              <a:spcBef>
                <a:spcPts val="0"/>
              </a:spcBef>
              <a:spcAft>
                <a:spcPts val="0"/>
              </a:spcAft>
              <a:buClr>
                <a:srgbClr val="000000"/>
              </a:buClr>
              <a:buSzPts val="1100"/>
              <a:buFont typeface="Arial"/>
              <a:buNone/>
            </a:pPr>
            <a:r>
              <a:rPr lang="en"/>
              <a:t>Um das Logo auszutauschen: Rechtsklick auf das Bild &gt; Bild ändern. Wenn Ihr Logo-Symbol Ihr Marker für den freien Raum ist, nutzen Sie diese Folie und aktualisieren Sie jedes der genutzten Logo-Symbole anhand Ihres Logo-Symbols.</a:t>
            </a:r>
            <a:endParaRPr/>
          </a:p>
          <a:p>
            <a:pPr marL="0" marR="0" lvl="0" indent="0" algn="l" rtl="0">
              <a:lnSpc>
                <a:spcPct val="100000"/>
              </a:lnSpc>
              <a:spcBef>
                <a:spcPts val="0"/>
              </a:spcBef>
              <a:spcAft>
                <a:spcPts val="0"/>
              </a:spcAft>
              <a:buClr>
                <a:srgbClr val="000000"/>
              </a:buClr>
              <a:buSzPts val="1100"/>
              <a:buFont typeface="Arial"/>
              <a:buNone/>
            </a:pPr>
            <a:r>
              <a:rPr lang="en"/>
              <a:t>Ändern Sie die Größe der Außenbox, damit sie Ihrem freien Raum entspricht.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Alternatives Layout, falls einer der Buchstaben als Referenz für Ihren freien Raum dient. </a:t>
            </a:r>
            <a:endParaRPr/>
          </a:p>
          <a:p>
            <a:pPr marL="0" lvl="0" indent="0" algn="l" rtl="0">
              <a:lnSpc>
                <a:spcPct val="100000"/>
              </a:lnSpc>
              <a:spcBef>
                <a:spcPts val="0"/>
              </a:spcBef>
              <a:spcAft>
                <a:spcPts val="0"/>
              </a:spcAft>
              <a:buSzPts val="1100"/>
              <a:buNone/>
            </a:pPr>
            <a:r>
              <a:rPr lang="en"/>
              <a:t>Um das Logo auszutauschen: Rechtsklick auf das Bild &gt; Bild ändern. Aktualisieren Sie den Buchstaben N als Marker für den freien Raum mit Ihrem Buchstaben (in Ihrer Schriftart). </a:t>
            </a:r>
            <a:endParaRPr>
              <a:solidFill>
                <a:schemeClr val="dk1"/>
              </a:solidFill>
            </a:endParaRPr>
          </a:p>
          <a:p>
            <a:pPr marL="0" lvl="0" indent="0" algn="l" rtl="0">
              <a:lnSpc>
                <a:spcPct val="100000"/>
              </a:lnSpc>
              <a:spcBef>
                <a:spcPts val="0"/>
              </a:spcBef>
              <a:spcAft>
                <a:spcPts val="0"/>
              </a:spcAft>
              <a:buSzPts val="1100"/>
              <a:buNone/>
            </a:pPr>
            <a:r>
              <a:rPr lang="en"/>
              <a:t>Ändern Sie die Größe der Außenbox, damit sie Ihrem freien Raum entspricht.</a:t>
            </a:r>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Um das Logo auszutauschen: Rechtsklick auf das Bild &gt; Bild ändern. </a:t>
            </a:r>
            <a:endParaRPr/>
          </a:p>
          <a:p>
            <a:pPr marL="0" lvl="0" indent="0" algn="l" rtl="0">
              <a:lnSpc>
                <a:spcPct val="100000"/>
              </a:lnSpc>
              <a:spcBef>
                <a:spcPts val="0"/>
              </a:spcBef>
              <a:spcAft>
                <a:spcPts val="0"/>
              </a:spcAft>
              <a:buSzPts val="1100"/>
              <a:buNone/>
            </a:pPr>
            <a:r>
              <a:rPr lang="en">
                <a:solidFill>
                  <a:schemeClr val="dk1"/>
                </a:solidFill>
              </a:rPr>
              <a:t>Wählen und aktualisieren Sie die Mindestgröße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Hier haben Sie die Option, das Bild durch etwas Passenderes zu ersetzen.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Vorlagenfarben ändern: Entwurf &gt; zweite Spalte Pfeil nach unten klicken &gt; Farben &gt; Farben anpassen.</a:t>
            </a:r>
            <a:endParaRPr/>
          </a:p>
          <a:p>
            <a:pPr marL="0" marR="0" lvl="0" indent="0" algn="l" rtl="0">
              <a:lnSpc>
                <a:spcPct val="100000"/>
              </a:lnSpc>
              <a:spcBef>
                <a:spcPts val="0"/>
              </a:spcBef>
              <a:spcAft>
                <a:spcPts val="0"/>
              </a:spcAft>
              <a:buClr>
                <a:srgbClr val="000000"/>
              </a:buClr>
              <a:buSzPts val="1100"/>
              <a:buFont typeface="Arial"/>
              <a:buNone/>
            </a:pPr>
            <a:r>
              <a:rPr lang="en"/>
              <a:t>Aktualisieren Sie die Informationen der Farbprobe (Farbname, RGB-Hexadezimal-Code und CMYK Druckwert)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Vorlangenfarben ändern: Entwurf &gt; zweite Spalte Pfeil nach unten klicken &gt; Farben &gt; Farben anpassen.</a:t>
            </a:r>
            <a:endParaRPr/>
          </a:p>
          <a:p>
            <a:pPr marL="0" marR="0" lvl="0" indent="0" algn="l" rtl="0">
              <a:lnSpc>
                <a:spcPct val="100000"/>
              </a:lnSpc>
              <a:spcBef>
                <a:spcPts val="0"/>
              </a:spcBef>
              <a:spcAft>
                <a:spcPts val="0"/>
              </a:spcAft>
              <a:buClr>
                <a:srgbClr val="000000"/>
              </a:buClr>
              <a:buSzPts val="1100"/>
              <a:buFont typeface="Arial"/>
              <a:buNone/>
            </a:pPr>
            <a:r>
              <a:rPr lang="en"/>
              <a:t>Aktualisieren Sie die Informationen der Farbprobe (Farbname, RGB-Hexadezimal-Code und CMYK Druckwert)</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Falls Sie gesetzte Farbverläufe haben, können Sie diese hier darstellen. Falls nicht, können Sie diese Folie löschen.</a:t>
            </a:r>
            <a:endParaRPr/>
          </a:p>
          <a:p>
            <a:pPr marL="0" lvl="0" indent="0" algn="l" rtl="0">
              <a:lnSpc>
                <a:spcPct val="100000"/>
              </a:lnSpc>
              <a:spcBef>
                <a:spcPts val="0"/>
              </a:spcBef>
              <a:spcAft>
                <a:spcPts val="0"/>
              </a:spcAft>
              <a:buSzPts val="1100"/>
              <a:buNone/>
            </a:pPr>
            <a:r>
              <a:rPr lang="en">
                <a:solidFill>
                  <a:schemeClr val="dk1"/>
                </a:solidFill>
              </a:rPr>
              <a:t>Bearbeiten Sie die Form, indem Sie auf die Form klicken &gt; Formformat &gt; Fülleffekt &gt; Farbverlauf. Jedes Thema und andere Farben, die Sie hinzugefügt haben, sind im Farbverlauf-Modul verfügbar.</a:t>
            </a:r>
            <a:endParaRPr/>
          </a:p>
          <a:p>
            <a:pPr marL="0" lvl="0" indent="0" algn="l" rtl="0">
              <a:lnSpc>
                <a:spcPct val="100000"/>
              </a:lnSpc>
              <a:spcBef>
                <a:spcPts val="0"/>
              </a:spcBef>
              <a:spcAft>
                <a:spcPts val="0"/>
              </a:spcAft>
              <a:buSzPts val="1100"/>
              <a:buNone/>
            </a:pPr>
            <a:r>
              <a:rPr lang="en">
                <a:solidFill>
                  <a:schemeClr val="dk1"/>
                </a:solidFill>
              </a:rPr>
              <a:t>Sie können radiale und lineare Farbverläufe sowie die Richtung wählen und Stopps hinzufügen.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Ersetzen Sie das Bild durch etwas Passendes.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Ändern Sie die Farbboxen so, dass Sie Ihre Marken-Farben widerspiegeln. </a:t>
            </a:r>
            <a:endParaRPr/>
          </a:p>
          <a:p>
            <a:pPr marL="0" marR="0" lvl="0" indent="0" algn="l" rtl="0">
              <a:lnSpc>
                <a:spcPct val="100000"/>
              </a:lnSpc>
              <a:spcBef>
                <a:spcPts val="0"/>
              </a:spcBef>
              <a:spcAft>
                <a:spcPts val="0"/>
              </a:spcAft>
              <a:buClr>
                <a:srgbClr val="000000"/>
              </a:buClr>
              <a:buSzPts val="1100"/>
              <a:buFont typeface="Arial"/>
              <a:buNone/>
            </a:pPr>
            <a:r>
              <a:rPr lang="en">
                <a:solidFill>
                  <a:schemeClr val="dk1"/>
                </a:solidFill>
              </a:rPr>
              <a:t>Bearbeiten Sie die Form, indem Sie auf die Form klicken &gt; Formformat &gt; Fülleffekt</a:t>
            </a: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
              <a:t>Aktualisieren Sie die Informationen des Musterabschnitts (Farbname, RGB-Hexadezimal-Code und CMYK Druckwert)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Ändern Sie die Farbboxen so, dass sie Ihre Marken-Farben reflektieren. </a:t>
            </a:r>
            <a:endParaRPr/>
          </a:p>
          <a:p>
            <a:pPr marL="0" marR="0" lvl="0" indent="0" algn="l" rtl="0">
              <a:lnSpc>
                <a:spcPct val="100000"/>
              </a:lnSpc>
              <a:spcBef>
                <a:spcPts val="0"/>
              </a:spcBef>
              <a:spcAft>
                <a:spcPts val="0"/>
              </a:spcAft>
              <a:buClr>
                <a:srgbClr val="000000"/>
              </a:buClr>
              <a:buSzPts val="1100"/>
              <a:buFont typeface="Arial"/>
              <a:buNone/>
            </a:pPr>
            <a:r>
              <a:rPr lang="en"/>
              <a:t>Aktualisieren Sie die Informationen der Farbprobe (Farbname, RGB-Hexadezimal-Code und CMYK Druckwert)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Hier haben Sie die Option, das Bild durch etwas Passenderes zu ersetzen.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Nutzen Sie diese Folie, wenn Sie nur eine Schriftart/mehrere Fonts einer Font-Familie nutzen. Das bedeutet, dass Überschriften und Textkörper alle zur gleichen Schriftfamilie gehören, auch wenn eins davon gefettet ist und eins nicht.</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5" name="Google Shape;54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Nutzen Sie diese Folie, wenn Sie zwei oder mehr Schriftarten in Ihrem Branding nutzen. Diese Folie zeigt die Haupt-Schriftart für Überschriften.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solidFill>
                  <a:schemeClr val="dk1"/>
                </a:solidFill>
              </a:rPr>
              <a:t>Nutzen Sie diese Folie, wenn Sie zwei oder mehr Schriftarten in Ihrem Branding nutzen. Diese Folie zeigt die Haupt-Schriftart für den Textkörper.</a:t>
            </a:r>
            <a:endParaRPr/>
          </a:p>
          <a:p>
            <a:pPr marL="0" lvl="0" indent="0" algn="l" rtl="0">
              <a:lnSpc>
                <a:spcPct val="100000"/>
              </a:lnSpc>
              <a:spcBef>
                <a:spcPts val="0"/>
              </a:spcBef>
              <a:spcAft>
                <a:spcPts val="0"/>
              </a:spcAft>
              <a:buSzPts val="1100"/>
              <a:buNone/>
            </a:pPr>
            <a:r>
              <a:rPr lang="en">
                <a:solidFill>
                  <a:schemeClr val="dk1"/>
                </a:solidFill>
              </a:rPr>
              <a:t>Duplizieren Sie diese Folie, wenn Sie eine dritte Schriftart nutzen.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Nutzen Sie diese Folie, wenn Sie für das Web oder in Microsoft Office aus Kompatibilitätsgründen eine andere Schriftart nutzen.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Nutzen Sie diese Folie, um markenspezifische Anwendungen der Schriftarten zu zeigen.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Nutzen Sie diese Folie, um spezifische unangemessene Anwendungen der Schriftart aufzuzeigen.</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9" name="Google Shape;619;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Ersetzen Sie das Bild durch etwas Passendes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Primärlayout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7" name="Google Shape;62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Zeigen Sie gute und schlechte Beispiele für unterstützende Grafiken, die für Ihre Firma kreiert wurden. Dabei kann es sich um ein Muster, eine Grafik oder die Verwendung des Logo-Symbols in einer spezifischen Weise handeln. Falls notwendig, zeigen Sie auch falsche Anwendungen auf.</a:t>
            </a:r>
            <a:endParaRPr>
              <a:solidFill>
                <a:schemeClr val="dk1"/>
              </a:solidFill>
            </a:endParaRPr>
          </a:p>
          <a:p>
            <a:pPr marL="0" lvl="0" indent="0" algn="l" rtl="0">
              <a:spcBef>
                <a:spcPts val="0"/>
              </a:spcBef>
              <a:spcAft>
                <a:spcPts val="0"/>
              </a:spcAft>
              <a:buNone/>
            </a:pPr>
            <a:r>
              <a:rPr lang="en"/>
              <a:t>Um die Bilder auszutauschen: Rechtsklick auf ein Bild &gt; Format &gt; Bild ersetzen.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Zeigen Sie falsch angewandte unterstützende Grafiken. </a:t>
            </a:r>
            <a:endParaRPr/>
          </a:p>
          <a:p>
            <a:pPr marL="0" lvl="0" indent="0" algn="l" rtl="0">
              <a:spcBef>
                <a:spcPts val="0"/>
              </a:spcBef>
              <a:spcAft>
                <a:spcPts val="0"/>
              </a:spcAft>
              <a:buNone/>
            </a:pPr>
            <a:r>
              <a:rPr lang="en"/>
              <a:t>Um die Bilder auszutauschen: Rechtsklick auf ein Bild &gt; Format &gt; Bild ersetzen.</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1" name="Google Shape;66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Ersetzen Sie die Hintergrundbilder durch Bilder, die für Ihre Firma ausgewählt wurden.</a:t>
            </a:r>
            <a:endParaRPr/>
          </a:p>
          <a:p>
            <a:pPr marL="0" lvl="0" indent="0" algn="l" rtl="0">
              <a:spcBef>
                <a:spcPts val="0"/>
              </a:spcBef>
              <a:spcAft>
                <a:spcPts val="0"/>
              </a:spcAft>
              <a:buNone/>
            </a:pPr>
            <a:r>
              <a:rPr lang="en"/>
              <a:t>Um die Bilder auszutauschen: Rechtsklick auf ein Bild &gt; Format &gt; Bild ersetzen.</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Ersetzen Sie das Bild durch etwas Passendes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solidFill>
                  <a:schemeClr val="dk1"/>
                </a:solidFill>
              </a:rPr>
              <a:t>Um das Mockup der Website zu ersetzen: Klick auf das Bild &gt; Bildformat &gt; Bild ändern</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solidFill>
                  <a:schemeClr val="dk1"/>
                </a:solidFill>
              </a:rPr>
              <a:t>Ersetzen Sie den Platzhalter-Screen mit tatsächlichen Screenshots aus Ihrer App.</a:t>
            </a:r>
            <a:endParaRPr>
              <a:solidFill>
                <a:schemeClr val="dk1"/>
              </a:solidFill>
            </a:endParaRPr>
          </a:p>
          <a:p>
            <a:pPr marL="0" lvl="0" indent="0" algn="l" rtl="0">
              <a:spcBef>
                <a:spcPts val="0"/>
              </a:spcBef>
              <a:spcAft>
                <a:spcPts val="0"/>
              </a:spcAft>
              <a:buNone/>
            </a:pPr>
            <a:r>
              <a:rPr lang="en"/>
              <a:t>Um das App-Symbol auszutauschen: Rechtsklick auf das Bild &gt; Format &gt; Bild ersetzen. (Wenn kein App-Symbol notwendig ist, können Sie es löschen.)</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5" name="Google Shape;70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Klick auf das Bild &gt; Bildformat &gt; Bild ändern</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Klick auf das Bild &gt; Bildformat &gt; Bild ändern</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Klicken Sie auf das Mockup der Visitenkarte und ersetzen Sie das Bild. Falls Ihre Karten-Größen anders sind: Einfügen &gt; Bild. Wählen Sie Ihr Visitenkarten-Bild aus und ziehen Sie es auf ungefähr die gleiche Größe wie das Beispiel. Skalieren Sie auch die weiße Box mit der grauen Umrandung im Styleguide, um sie anzupassen.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8" name="Google Shape;74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Alternatives Layout für eine einseitige Visitenkarte.</a:t>
            </a:r>
            <a:endParaRPr/>
          </a:p>
          <a:p>
            <a:pPr marL="0" marR="0" lvl="0" indent="0" algn="l" rtl="0">
              <a:lnSpc>
                <a:spcPct val="100000"/>
              </a:lnSpc>
              <a:spcBef>
                <a:spcPts val="0"/>
              </a:spcBef>
              <a:spcAft>
                <a:spcPts val="0"/>
              </a:spcAft>
              <a:buClr>
                <a:srgbClr val="000000"/>
              </a:buClr>
              <a:buSzPts val="1100"/>
              <a:buFont typeface="Arial"/>
              <a:buNone/>
            </a:pPr>
            <a:r>
              <a:rPr lang="en">
                <a:solidFill>
                  <a:schemeClr val="dk1"/>
                </a:solidFill>
              </a:rPr>
              <a:t>Klicken Sie auf das Mockup der Visitenkarte und ersetzen Sie das Bild. Falls Ihre Karten-Größen anders sind: Einfügen &gt; Bild. Wählen Sie Ihr Visitenkarten-Bild aus und ziehen Sie es auf ungefähr die gleiche Größe wie das Beispiel. Skalieren Sie auch die weiße Box mit der grauen Umrandung im Styleguide, um sie darauf anzupassen.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Sekundärlayout</a:t>
            </a:r>
            <a:endParaRPr/>
          </a:p>
          <a:p>
            <a:pPr marL="0" marR="0" lvl="0" indent="0" algn="l" rtl="0">
              <a:lnSpc>
                <a:spcPct val="100000"/>
              </a:lnSpc>
              <a:spcBef>
                <a:spcPts val="0"/>
              </a:spcBef>
              <a:spcAft>
                <a:spcPts val="0"/>
              </a:spcAft>
              <a:buClr>
                <a:srgbClr val="000000"/>
              </a:buClr>
              <a:buSzPts val="1100"/>
              <a:buFont typeface="Arial"/>
              <a:buNone/>
            </a:pPr>
            <a:r>
              <a:rPr lang="en"/>
              <a:t>Ersetzen Sie das Bild durch etwas Passendes.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8" name="Google Shape;75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Klicken Sie auf das Mockup des Briefkopfs und ersetzen Sie es. Falls Ihr Briefkopf eine andere Größe hat: Einfügen &gt; Bild. Wählen Sie Ihren Briefkopf aus und skalieren Sie ihn auf etwa die gleiche Größe wie das Beispiel. Skalieren Sie auch die weiße Box mit der grauen Umrandung im Styleguide, um sie darauf anzupassen.</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Falls Sie andere Muster Ihrer Marke nutzen (z. B. Promo-Artikel wie Hüte, Stifte oder Mitarbeiter-Uniformen), fügen Sie diese hinzu.</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8" name="Google Shape;778;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Ersetzen sie das Bild durch etwas Passendes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Primärlayout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Sekundärlayout</a:t>
            </a:r>
            <a:endParaRPr/>
          </a:p>
          <a:p>
            <a:pPr marL="0" marR="0" lvl="0" indent="0" algn="l" rtl="0">
              <a:lnSpc>
                <a:spcPct val="100000"/>
              </a:lnSpc>
              <a:spcBef>
                <a:spcPts val="0"/>
              </a:spcBef>
              <a:spcAft>
                <a:spcPts val="0"/>
              </a:spcAft>
              <a:buClr>
                <a:srgbClr val="000000"/>
              </a:buClr>
              <a:buSzPts val="1100"/>
              <a:buFont typeface="Arial"/>
              <a:buNone/>
            </a:pPr>
            <a:r>
              <a:rPr lang="en"/>
              <a:t>Ersetzen Sie das Bild durch etwas Passendes.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Folienoption 1. </a:t>
            </a:r>
            <a:endParaRPr/>
          </a:p>
          <a:p>
            <a:pPr marL="0" marR="0" lvl="0" indent="0" algn="l" rtl="0">
              <a:lnSpc>
                <a:spcPct val="100000"/>
              </a:lnSpc>
              <a:spcBef>
                <a:spcPts val="0"/>
              </a:spcBef>
              <a:spcAft>
                <a:spcPts val="0"/>
              </a:spcAft>
              <a:buClr>
                <a:schemeClr val="dk1"/>
              </a:buClr>
              <a:buSzPts val="1100"/>
              <a:buFont typeface="Arial"/>
              <a:buNone/>
            </a:pPr>
            <a:r>
              <a:rPr lang="en"/>
              <a:t>Ersetzen Sie das Bild durch etwas Passendes.</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Duplizieren Sie die Folie, falls Sie mehr als eine Buyer Persona haben.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Folienoption 2. </a:t>
            </a:r>
            <a:endParaRPr/>
          </a:p>
          <a:p>
            <a:pPr marL="0" marR="0" lvl="0" indent="0" algn="l" rtl="0">
              <a:lnSpc>
                <a:spcPct val="100000"/>
              </a:lnSpc>
              <a:spcBef>
                <a:spcPts val="0"/>
              </a:spcBef>
              <a:spcAft>
                <a:spcPts val="0"/>
              </a:spcAft>
              <a:buClr>
                <a:schemeClr val="dk1"/>
              </a:buClr>
              <a:buSzPts val="1100"/>
              <a:buFont typeface="Arial"/>
              <a:buNone/>
            </a:pPr>
            <a:r>
              <a:rPr lang="en"/>
              <a:t>Ersetzen Sie das Bild durch etwas Passendes.</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Duplizieren Sie die Folie, falls Sie mehr als eine Buyer Persona haben.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54"/>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6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Font typeface="Avenir"/>
              <a:buNone/>
              <a:defRPr sz="5200" b="1">
                <a:latin typeface="Avenir"/>
                <a:ea typeface="Avenir"/>
                <a:cs typeface="Avenir"/>
                <a:sym typeface="Avenir"/>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p6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Avenir"/>
              <a:buNone/>
              <a:defRPr sz="2800">
                <a:latin typeface="Avenir"/>
                <a:ea typeface="Avenir"/>
                <a:cs typeface="Avenir"/>
                <a:sym typeface="Aveni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0" name="Google Shape;90;p63"/>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sp>
        <p:nvSpPr>
          <p:cNvPr id="92" name="Google Shape;92;p6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3" name="Google Shape;93;p64"/>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cxnSp>
        <p:nvCxnSpPr>
          <p:cNvPr id="94" name="Google Shape;94;p64"/>
          <p:cNvCxnSpPr/>
          <p:nvPr/>
        </p:nvCxnSpPr>
        <p:spPr>
          <a:xfrm>
            <a:off x="2777175" y="2864850"/>
            <a:ext cx="2910000" cy="153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 name="Google Shape;97;p65"/>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cxnSp>
        <p:nvCxnSpPr>
          <p:cNvPr id="98" name="Google Shape;98;p65"/>
          <p:cNvCxnSpPr/>
          <p:nvPr/>
        </p:nvCxnSpPr>
        <p:spPr>
          <a:xfrm>
            <a:off x="389475" y="795525"/>
            <a:ext cx="2910000" cy="153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9"/>
        <p:cNvGrpSpPr/>
        <p:nvPr/>
      </p:nvGrpSpPr>
      <p:grpSpPr>
        <a:xfrm>
          <a:off x="0" y="0"/>
          <a:ext cx="0" cy="0"/>
          <a:chOff x="0" y="0"/>
          <a:chExt cx="0" cy="0"/>
        </a:xfrm>
      </p:grpSpPr>
      <p:sp>
        <p:nvSpPr>
          <p:cNvPr id="100" name="Google Shape;100;p6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1" name="Google Shape;101;p6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02" name="Google Shape;102;p66"/>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sp>
        <p:nvSpPr>
          <p:cNvPr id="104" name="Google Shape;104;p6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5" name="Google Shape;105;p67"/>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6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400"/>
              <a:buNone/>
              <a:defRPr/>
            </a:lvl1pPr>
          </a:lstStyle>
          <a:p>
            <a:endParaRPr/>
          </a:p>
        </p:txBody>
      </p:sp>
      <p:sp>
        <p:nvSpPr>
          <p:cNvPr id="108" name="Google Shape;108;p68"/>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
        <p:cNvGrpSpPr/>
        <p:nvPr/>
      </p:nvGrpSpPr>
      <p:grpSpPr>
        <a:xfrm>
          <a:off x="0" y="0"/>
          <a:ext cx="0" cy="0"/>
          <a:chOff x="0" y="0"/>
          <a:chExt cx="0" cy="0"/>
        </a:xfrm>
      </p:grpSpPr>
      <p:sp>
        <p:nvSpPr>
          <p:cNvPr id="110" name="Google Shape;110;p6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1" name="Google Shape;111;p6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SzPts val="14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12" name="Google Shape;112;p69"/>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cxnSp>
        <p:nvCxnSpPr>
          <p:cNvPr id="113" name="Google Shape;113;p69"/>
          <p:cNvCxnSpPr/>
          <p:nvPr/>
        </p:nvCxnSpPr>
        <p:spPr>
          <a:xfrm>
            <a:off x="3042400" y="2775325"/>
            <a:ext cx="2910000" cy="153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15"/>
        <p:cNvGrpSpPr/>
        <p:nvPr/>
      </p:nvGrpSpPr>
      <p:grpSpPr>
        <a:xfrm>
          <a:off x="0" y="0"/>
          <a:ext cx="0" cy="0"/>
          <a:chOff x="0" y="0"/>
          <a:chExt cx="0" cy="0"/>
        </a:xfrm>
      </p:grpSpPr>
      <p:sp>
        <p:nvSpPr>
          <p:cNvPr id="16" name="Google Shape;16;p55"/>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55"/>
          <p:cNvSpPr txBox="1">
            <a:spLocks noGrp="1"/>
          </p:cNvSpPr>
          <p:nvPr>
            <p:ph type="body" idx="1"/>
          </p:nvPr>
        </p:nvSpPr>
        <p:spPr>
          <a:xfrm>
            <a:off x="311700" y="1152475"/>
            <a:ext cx="6942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8" name="Google Shape;18;p55"/>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cxnSp>
        <p:nvCxnSpPr>
          <p:cNvPr id="19" name="Google Shape;19;p55"/>
          <p:cNvCxnSpPr/>
          <p:nvPr/>
        </p:nvCxnSpPr>
        <p:spPr>
          <a:xfrm>
            <a:off x="389475" y="795525"/>
            <a:ext cx="2910000" cy="153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
        <p:cNvGrpSpPr/>
        <p:nvPr/>
      </p:nvGrpSpPr>
      <p:grpSpPr>
        <a:xfrm>
          <a:off x="0" y="0"/>
          <a:ext cx="0" cy="0"/>
          <a:chOff x="0" y="0"/>
          <a:chExt cx="0" cy="0"/>
        </a:xfrm>
      </p:grpSpPr>
      <p:pic>
        <p:nvPicPr>
          <p:cNvPr id="21" name="Google Shape;21;p56"/>
          <p:cNvPicPr preferRelativeResize="0"/>
          <p:nvPr/>
        </p:nvPicPr>
        <p:blipFill rotWithShape="1">
          <a:blip r:embed="rId2">
            <a:alphaModFix/>
          </a:blip>
          <a:srcRect l="20382" r="20382"/>
          <a:stretch/>
        </p:blipFill>
        <p:spPr>
          <a:xfrm>
            <a:off x="4587876" y="0"/>
            <a:ext cx="4564062" cy="5143500"/>
          </a:xfrm>
          <a:prstGeom prst="rect">
            <a:avLst/>
          </a:prstGeom>
          <a:noFill/>
          <a:ln>
            <a:noFill/>
          </a:ln>
        </p:spPr>
      </p:pic>
      <p:sp>
        <p:nvSpPr>
          <p:cNvPr id="22" name="Google Shape;22;p56"/>
          <p:cNvSpPr>
            <a:spLocks noGrp="1"/>
          </p:cNvSpPr>
          <p:nvPr>
            <p:ph type="pic" idx="2"/>
          </p:nvPr>
        </p:nvSpPr>
        <p:spPr>
          <a:xfrm>
            <a:off x="4579938" y="0"/>
            <a:ext cx="4564062" cy="5143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
        <p:nvSpPr>
          <p:cNvPr id="23" name="Google Shape;23;p5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4" name="Google Shape;24;p5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 name="Google Shape;25;p56"/>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cxnSp>
        <p:nvCxnSpPr>
          <p:cNvPr id="26" name="Google Shape;26;p56"/>
          <p:cNvCxnSpPr/>
          <p:nvPr/>
        </p:nvCxnSpPr>
        <p:spPr>
          <a:xfrm>
            <a:off x="833100" y="2751625"/>
            <a:ext cx="2910000" cy="153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7"/>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5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 name="Google Shape;30;p57"/>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cxnSp>
        <p:nvCxnSpPr>
          <p:cNvPr id="31" name="Google Shape;31;p57"/>
          <p:cNvCxnSpPr/>
          <p:nvPr/>
        </p:nvCxnSpPr>
        <p:spPr>
          <a:xfrm>
            <a:off x="389475" y="795525"/>
            <a:ext cx="2910000" cy="15300"/>
          </a:xfrm>
          <a:prstGeom prst="straightConnector1">
            <a:avLst/>
          </a:prstGeom>
          <a:noFill/>
          <a:ln w="19050" cap="flat" cmpd="sng">
            <a:solidFill>
              <a:schemeClr val="accent1"/>
            </a:solidFill>
            <a:prstDash val="solid"/>
            <a:round/>
            <a:headEnd type="none" w="sm" len="sm"/>
            <a:tailEnd type="none" w="sm" len="sm"/>
          </a:ln>
        </p:spPr>
      </p:cxnSp>
      <p:pic>
        <p:nvPicPr>
          <p:cNvPr id="32" name="Google Shape;32;p57"/>
          <p:cNvPicPr preferRelativeResize="0"/>
          <p:nvPr/>
        </p:nvPicPr>
        <p:blipFill rotWithShape="1">
          <a:blip r:embed="rId2">
            <a:alphaModFix/>
          </a:blip>
          <a:srcRect t="21484" b="3524"/>
          <a:stretch/>
        </p:blipFill>
        <p:spPr>
          <a:xfrm>
            <a:off x="5471825" y="411800"/>
            <a:ext cx="3308044" cy="3721550"/>
          </a:xfrm>
          <a:prstGeom prst="rect">
            <a:avLst/>
          </a:prstGeom>
          <a:noFill/>
          <a:ln>
            <a:noFill/>
          </a:ln>
        </p:spPr>
      </p:pic>
      <p:sp>
        <p:nvSpPr>
          <p:cNvPr id="33" name="Google Shape;33;p57"/>
          <p:cNvSpPr>
            <a:spLocks noGrp="1"/>
          </p:cNvSpPr>
          <p:nvPr>
            <p:ph type="pic" idx="2"/>
          </p:nvPr>
        </p:nvSpPr>
        <p:spPr>
          <a:xfrm>
            <a:off x="5475288" y="403225"/>
            <a:ext cx="3300412" cy="37211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oodboard Pattern">
  <p:cSld name="Moodboard Pattern">
    <p:spTree>
      <p:nvGrpSpPr>
        <p:cNvPr id="1" name="Shape 34"/>
        <p:cNvGrpSpPr/>
        <p:nvPr/>
      </p:nvGrpSpPr>
      <p:grpSpPr>
        <a:xfrm>
          <a:off x="0" y="0"/>
          <a:ext cx="0" cy="0"/>
          <a:chOff x="0" y="0"/>
          <a:chExt cx="0" cy="0"/>
        </a:xfrm>
      </p:grpSpPr>
      <p:sp>
        <p:nvSpPr>
          <p:cNvPr id="35" name="Google Shape;35;p58"/>
          <p:cNvSpPr>
            <a:spLocks noGrp="1"/>
          </p:cNvSpPr>
          <p:nvPr>
            <p:ph type="pic" idx="2"/>
          </p:nvPr>
        </p:nvSpPr>
        <p:spPr>
          <a:xfrm>
            <a:off x="3397250" y="331788"/>
            <a:ext cx="2592254" cy="2917869"/>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
        <p:nvSpPr>
          <p:cNvPr id="36" name="Google Shape;36;p58"/>
          <p:cNvSpPr>
            <a:spLocks noGrp="1"/>
          </p:cNvSpPr>
          <p:nvPr>
            <p:ph type="pic" idx="3"/>
          </p:nvPr>
        </p:nvSpPr>
        <p:spPr>
          <a:xfrm>
            <a:off x="6076950" y="331788"/>
            <a:ext cx="2592388" cy="2911475"/>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
        <p:nvSpPr>
          <p:cNvPr id="37" name="Google Shape;37;p58"/>
          <p:cNvSpPr>
            <a:spLocks noGrp="1"/>
          </p:cNvSpPr>
          <p:nvPr>
            <p:ph type="pic" idx="4"/>
          </p:nvPr>
        </p:nvSpPr>
        <p:spPr>
          <a:xfrm>
            <a:off x="1349375" y="3327400"/>
            <a:ext cx="1961348" cy="1508125"/>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
        <p:nvSpPr>
          <p:cNvPr id="38" name="Google Shape;38;p58"/>
          <p:cNvSpPr>
            <a:spLocks noGrp="1"/>
          </p:cNvSpPr>
          <p:nvPr>
            <p:ph type="pic" idx="5"/>
          </p:nvPr>
        </p:nvSpPr>
        <p:spPr>
          <a:xfrm>
            <a:off x="3393917" y="3327400"/>
            <a:ext cx="1941671" cy="1508125"/>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
        <p:nvSpPr>
          <p:cNvPr id="39" name="Google Shape;39;p58"/>
          <p:cNvSpPr>
            <a:spLocks noGrp="1"/>
          </p:cNvSpPr>
          <p:nvPr>
            <p:ph type="pic" idx="6"/>
          </p:nvPr>
        </p:nvSpPr>
        <p:spPr>
          <a:xfrm>
            <a:off x="5418940" y="3327400"/>
            <a:ext cx="1963660" cy="1508125"/>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
        <p:nvSpPr>
          <p:cNvPr id="40" name="Google Shape;40;p58"/>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a:lvl1pPr>
            <a:lvl2pPr marL="0" lvl="1" indent="0" algn="r">
              <a:lnSpc>
                <a:spcPct val="100000"/>
              </a:lnSpc>
              <a:spcBef>
                <a:spcPts val="0"/>
              </a:spcBef>
              <a:spcAft>
                <a:spcPts val="0"/>
              </a:spcAft>
              <a:buSzPts val="1000"/>
              <a:buNone/>
              <a:defRPr/>
            </a:lvl2pPr>
            <a:lvl3pPr marL="0" lvl="2" indent="0" algn="r">
              <a:lnSpc>
                <a:spcPct val="100000"/>
              </a:lnSpc>
              <a:spcBef>
                <a:spcPts val="0"/>
              </a:spcBef>
              <a:spcAft>
                <a:spcPts val="0"/>
              </a:spcAft>
              <a:buSzPts val="1000"/>
              <a:buNone/>
              <a:defRPr/>
            </a:lvl3pPr>
            <a:lvl4pPr marL="0" lvl="3" indent="0" algn="r">
              <a:lnSpc>
                <a:spcPct val="100000"/>
              </a:lnSpc>
              <a:spcBef>
                <a:spcPts val="0"/>
              </a:spcBef>
              <a:spcAft>
                <a:spcPts val="0"/>
              </a:spcAft>
              <a:buSzPts val="1000"/>
              <a:buNone/>
              <a:defRPr/>
            </a:lvl4pPr>
            <a:lvl5pPr marL="0" lvl="4" indent="0" algn="r">
              <a:lnSpc>
                <a:spcPct val="100000"/>
              </a:lnSpc>
              <a:spcBef>
                <a:spcPts val="0"/>
              </a:spcBef>
              <a:spcAft>
                <a:spcPts val="0"/>
              </a:spcAft>
              <a:buSzPts val="1000"/>
              <a:buNone/>
              <a:defRPr/>
            </a:lvl5pPr>
            <a:lvl6pPr marL="0" lvl="5" indent="0" algn="r">
              <a:lnSpc>
                <a:spcPct val="100000"/>
              </a:lnSpc>
              <a:spcBef>
                <a:spcPts val="0"/>
              </a:spcBef>
              <a:spcAft>
                <a:spcPts val="0"/>
              </a:spcAft>
              <a:buSzPts val="1000"/>
              <a:buNone/>
              <a:defRPr/>
            </a:lvl6pPr>
            <a:lvl7pPr marL="0" lvl="6" indent="0" algn="r">
              <a:lnSpc>
                <a:spcPct val="100000"/>
              </a:lnSpc>
              <a:spcBef>
                <a:spcPts val="0"/>
              </a:spcBef>
              <a:spcAft>
                <a:spcPts val="0"/>
              </a:spcAft>
              <a:buSzPts val="1000"/>
              <a:buNone/>
              <a:defRPr/>
            </a:lvl7pPr>
            <a:lvl8pPr marL="0" lvl="7" indent="0" algn="r">
              <a:lnSpc>
                <a:spcPct val="100000"/>
              </a:lnSpc>
              <a:spcBef>
                <a:spcPts val="0"/>
              </a:spcBef>
              <a:spcAft>
                <a:spcPts val="0"/>
              </a:spcAft>
              <a:buSzPts val="1000"/>
              <a:buNone/>
              <a:defRPr/>
            </a:lvl8pPr>
            <a:lvl9pPr marL="0" lvl="8" indent="0" algn="r">
              <a:lnSpc>
                <a:spcPct val="100000"/>
              </a:lnSpc>
              <a:spcBef>
                <a:spcPts val="0"/>
              </a:spcBef>
              <a:spcAft>
                <a:spcPts val="0"/>
              </a:spcAft>
              <a:buSzPts val="1000"/>
              <a:buNone/>
              <a:defRPr/>
            </a:lvl9pPr>
          </a:lstStyle>
          <a:p>
            <a:pPr marL="0" lvl="0" indent="0" algn="r" rtl="0">
              <a:spcBef>
                <a:spcPts val="0"/>
              </a:spcBef>
              <a:spcAft>
                <a:spcPts val="0"/>
              </a:spcAft>
              <a:buNone/>
            </a:pPr>
            <a:fld id="{00000000-1234-1234-1234-123412341234}" type="slidenum">
              <a:rPr lang="en"/>
              <a:t>‹Nr.›</a:t>
            </a:fld>
            <a:endParaRPr/>
          </a:p>
        </p:txBody>
      </p:sp>
      <p:sp>
        <p:nvSpPr>
          <p:cNvPr id="41" name="Google Shape;41;p58"/>
          <p:cNvSpPr txBox="1">
            <a:spLocks noGrp="1"/>
          </p:cNvSpPr>
          <p:nvPr>
            <p:ph type="title"/>
          </p:nvPr>
        </p:nvSpPr>
        <p:spPr>
          <a:xfrm>
            <a:off x="311700" y="222825"/>
            <a:ext cx="2903217"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58"/>
          <p:cNvSpPr txBox="1">
            <a:spLocks noGrp="1"/>
          </p:cNvSpPr>
          <p:nvPr>
            <p:ph type="body" idx="1"/>
          </p:nvPr>
        </p:nvSpPr>
        <p:spPr>
          <a:xfrm>
            <a:off x="311700" y="1152475"/>
            <a:ext cx="2980775" cy="2053863"/>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cxnSp>
        <p:nvCxnSpPr>
          <p:cNvPr id="43" name="Google Shape;43;p58"/>
          <p:cNvCxnSpPr/>
          <p:nvPr/>
        </p:nvCxnSpPr>
        <p:spPr>
          <a:xfrm>
            <a:off x="389475" y="795525"/>
            <a:ext cx="2825442" cy="0"/>
          </a:xfrm>
          <a:prstGeom prst="straightConnector1">
            <a:avLst/>
          </a:prstGeom>
          <a:noFill/>
          <a:ln w="19050" cap="flat" cmpd="sng">
            <a:solidFill>
              <a:schemeClr val="accent1"/>
            </a:solidFill>
            <a:prstDash val="solid"/>
            <a:round/>
            <a:headEnd type="none" w="sm" len="sm"/>
            <a:tailEnd type="none" w="sm" len="sm"/>
          </a:ln>
        </p:spPr>
      </p:cxnSp>
      <p:pic>
        <p:nvPicPr>
          <p:cNvPr id="44" name="Google Shape;44;p58"/>
          <p:cNvPicPr preferRelativeResize="0"/>
          <p:nvPr/>
        </p:nvPicPr>
        <p:blipFill rotWithShape="1">
          <a:blip r:embed="rId2">
            <a:alphaModFix/>
          </a:blip>
          <a:srcRect t="12502" b="12494"/>
          <a:stretch/>
        </p:blipFill>
        <p:spPr>
          <a:xfrm>
            <a:off x="6076528" y="332742"/>
            <a:ext cx="2592810" cy="2910521"/>
          </a:xfrm>
          <a:prstGeom prst="rect">
            <a:avLst/>
          </a:prstGeom>
          <a:noFill/>
          <a:ln>
            <a:noFill/>
          </a:ln>
        </p:spPr>
      </p:pic>
      <p:pic>
        <p:nvPicPr>
          <p:cNvPr id="45" name="Google Shape;45;p58"/>
          <p:cNvPicPr preferRelativeResize="0"/>
          <p:nvPr/>
        </p:nvPicPr>
        <p:blipFill rotWithShape="1">
          <a:blip r:embed="rId3">
            <a:alphaModFix/>
          </a:blip>
          <a:srcRect t="46234" b="1208"/>
          <a:stretch/>
        </p:blipFill>
        <p:spPr>
          <a:xfrm>
            <a:off x="5421719" y="3328548"/>
            <a:ext cx="1960881" cy="1506977"/>
          </a:xfrm>
          <a:prstGeom prst="rect">
            <a:avLst/>
          </a:prstGeom>
          <a:noFill/>
          <a:ln>
            <a:noFill/>
          </a:ln>
        </p:spPr>
      </p:pic>
      <p:pic>
        <p:nvPicPr>
          <p:cNvPr id="46" name="Google Shape;46;p58"/>
          <p:cNvPicPr preferRelativeResize="0"/>
          <p:nvPr/>
        </p:nvPicPr>
        <p:blipFill rotWithShape="1">
          <a:blip r:embed="rId4">
            <a:alphaModFix/>
          </a:blip>
          <a:srcRect t="36480" b="460"/>
          <a:stretch/>
        </p:blipFill>
        <p:spPr>
          <a:xfrm>
            <a:off x="3393838" y="3328548"/>
            <a:ext cx="1941908" cy="1506973"/>
          </a:xfrm>
          <a:prstGeom prst="rect">
            <a:avLst/>
          </a:prstGeom>
          <a:noFill/>
          <a:ln>
            <a:noFill/>
          </a:ln>
        </p:spPr>
      </p:pic>
      <p:pic>
        <p:nvPicPr>
          <p:cNvPr id="47" name="Google Shape;47;p58"/>
          <p:cNvPicPr preferRelativeResize="0"/>
          <p:nvPr/>
        </p:nvPicPr>
        <p:blipFill rotWithShape="1">
          <a:blip r:embed="rId5">
            <a:alphaModFix/>
          </a:blip>
          <a:srcRect t="16216" b="31230"/>
          <a:stretch/>
        </p:blipFill>
        <p:spPr>
          <a:xfrm>
            <a:off x="1349923" y="3328556"/>
            <a:ext cx="1960879" cy="1506965"/>
          </a:xfrm>
          <a:prstGeom prst="rect">
            <a:avLst/>
          </a:prstGeom>
          <a:noFill/>
          <a:ln>
            <a:noFill/>
          </a:ln>
        </p:spPr>
      </p:pic>
      <p:pic>
        <p:nvPicPr>
          <p:cNvPr id="48" name="Google Shape;48;p58"/>
          <p:cNvPicPr preferRelativeResize="0"/>
          <p:nvPr/>
        </p:nvPicPr>
        <p:blipFill rotWithShape="1">
          <a:blip r:embed="rId6">
            <a:alphaModFix/>
          </a:blip>
          <a:srcRect l="20313" r="20307"/>
          <a:stretch/>
        </p:blipFill>
        <p:spPr>
          <a:xfrm>
            <a:off x="3405633" y="332733"/>
            <a:ext cx="2583872" cy="291692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p:cSld name="Mood board Portrait">
    <p:spTree>
      <p:nvGrpSpPr>
        <p:cNvPr id="1" name="Shape 49"/>
        <p:cNvGrpSpPr/>
        <p:nvPr/>
      </p:nvGrpSpPr>
      <p:grpSpPr>
        <a:xfrm>
          <a:off x="0" y="0"/>
          <a:ext cx="0" cy="0"/>
          <a:chOff x="0" y="0"/>
          <a:chExt cx="0" cy="0"/>
        </a:xfrm>
      </p:grpSpPr>
      <p:pic>
        <p:nvPicPr>
          <p:cNvPr id="50" name="Google Shape;50;p59"/>
          <p:cNvPicPr preferRelativeResize="0"/>
          <p:nvPr/>
        </p:nvPicPr>
        <p:blipFill rotWithShape="1">
          <a:blip r:embed="rId2">
            <a:alphaModFix/>
          </a:blip>
          <a:srcRect l="22836" r="22835"/>
          <a:stretch/>
        </p:blipFill>
        <p:spPr>
          <a:xfrm>
            <a:off x="4575958" y="-2"/>
            <a:ext cx="4564085" cy="5141383"/>
          </a:xfrm>
          <a:prstGeom prst="rect">
            <a:avLst/>
          </a:prstGeom>
          <a:noFill/>
          <a:ln>
            <a:noFill/>
          </a:ln>
        </p:spPr>
      </p:pic>
      <p:sp>
        <p:nvSpPr>
          <p:cNvPr id="51" name="Google Shape;51;p59"/>
          <p:cNvSpPr>
            <a:spLocks noGrp="1"/>
          </p:cNvSpPr>
          <p:nvPr>
            <p:ph type="pic" idx="2"/>
          </p:nvPr>
        </p:nvSpPr>
        <p:spPr>
          <a:xfrm>
            <a:off x="4572000" y="-1"/>
            <a:ext cx="4571999" cy="5141383"/>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
        <p:nvSpPr>
          <p:cNvPr id="52" name="Google Shape;52;p59"/>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 name="Google Shape;53;p5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4" name="Google Shape;54;p59"/>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cxnSp>
        <p:nvCxnSpPr>
          <p:cNvPr id="55" name="Google Shape;55;p59"/>
          <p:cNvCxnSpPr/>
          <p:nvPr/>
        </p:nvCxnSpPr>
        <p:spPr>
          <a:xfrm>
            <a:off x="389475" y="795525"/>
            <a:ext cx="2910000" cy="153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cSld name="Mood board L">
    <p:bg>
      <p:bgPr>
        <a:solidFill>
          <a:schemeClr val="lt1"/>
        </a:solidFill>
        <a:effectLst/>
      </p:bgPr>
    </p:bg>
    <p:spTree>
      <p:nvGrpSpPr>
        <p:cNvPr id="1" name="Shape 56"/>
        <p:cNvGrpSpPr/>
        <p:nvPr/>
      </p:nvGrpSpPr>
      <p:grpSpPr>
        <a:xfrm>
          <a:off x="0" y="0"/>
          <a:ext cx="0" cy="0"/>
          <a:chOff x="0" y="0"/>
          <a:chExt cx="0" cy="0"/>
        </a:xfrm>
      </p:grpSpPr>
      <p:pic>
        <p:nvPicPr>
          <p:cNvPr id="57" name="Google Shape;57;p60"/>
          <p:cNvPicPr preferRelativeResize="0"/>
          <p:nvPr/>
        </p:nvPicPr>
        <p:blipFill rotWithShape="1">
          <a:blip r:embed="rId2">
            <a:alphaModFix/>
          </a:blip>
          <a:srcRect l="7927" r="7928"/>
          <a:stretch/>
        </p:blipFill>
        <p:spPr>
          <a:xfrm>
            <a:off x="3519488" y="1048987"/>
            <a:ext cx="5624512" cy="4094513"/>
          </a:xfrm>
          <a:prstGeom prst="rect">
            <a:avLst/>
          </a:prstGeom>
          <a:noFill/>
          <a:ln>
            <a:noFill/>
          </a:ln>
        </p:spPr>
      </p:pic>
      <p:sp>
        <p:nvSpPr>
          <p:cNvPr id="58" name="Google Shape;58;p60"/>
          <p:cNvSpPr>
            <a:spLocks noGrp="1"/>
          </p:cNvSpPr>
          <p:nvPr>
            <p:ph type="pic" idx="2"/>
          </p:nvPr>
        </p:nvSpPr>
        <p:spPr>
          <a:xfrm>
            <a:off x="3519488" y="1048987"/>
            <a:ext cx="5624512" cy="4094513"/>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
        <p:nvSpPr>
          <p:cNvPr id="59" name="Google Shape;59;p60"/>
          <p:cNvSpPr txBox="1">
            <a:spLocks noGrp="1"/>
          </p:cNvSpPr>
          <p:nvPr>
            <p:ph type="title"/>
          </p:nvPr>
        </p:nvSpPr>
        <p:spPr>
          <a:xfrm>
            <a:off x="311700" y="222825"/>
            <a:ext cx="3207788"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60"/>
          <p:cNvSpPr txBox="1">
            <a:spLocks noGrp="1"/>
          </p:cNvSpPr>
          <p:nvPr>
            <p:ph type="body" idx="1"/>
          </p:nvPr>
        </p:nvSpPr>
        <p:spPr>
          <a:xfrm>
            <a:off x="311700" y="1152475"/>
            <a:ext cx="2987775"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1" name="Google Shape;61;p60"/>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cxnSp>
        <p:nvCxnSpPr>
          <p:cNvPr id="62" name="Google Shape;62;p60"/>
          <p:cNvCxnSpPr/>
          <p:nvPr/>
        </p:nvCxnSpPr>
        <p:spPr>
          <a:xfrm>
            <a:off x="389475" y="795525"/>
            <a:ext cx="2910000" cy="153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cSld name="Website">
    <p:bg>
      <p:bgPr>
        <a:solidFill>
          <a:schemeClr val="lt1"/>
        </a:solidFill>
        <a:effectLst/>
      </p:bgPr>
    </p:bg>
    <p:spTree>
      <p:nvGrpSpPr>
        <p:cNvPr id="1" name="Shape 63"/>
        <p:cNvGrpSpPr/>
        <p:nvPr/>
      </p:nvGrpSpPr>
      <p:grpSpPr>
        <a:xfrm>
          <a:off x="0" y="0"/>
          <a:ext cx="0" cy="0"/>
          <a:chOff x="0" y="0"/>
          <a:chExt cx="0" cy="0"/>
        </a:xfrm>
      </p:grpSpPr>
      <p:sp>
        <p:nvSpPr>
          <p:cNvPr id="64" name="Google Shape;64;p61"/>
          <p:cNvSpPr txBox="1">
            <a:spLocks noGrp="1"/>
          </p:cNvSpPr>
          <p:nvPr>
            <p:ph type="title"/>
          </p:nvPr>
        </p:nvSpPr>
        <p:spPr>
          <a:xfrm>
            <a:off x="311700" y="222825"/>
            <a:ext cx="3373609"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 name="Google Shape;65;p61"/>
          <p:cNvSpPr txBox="1">
            <a:spLocks noGrp="1"/>
          </p:cNvSpPr>
          <p:nvPr>
            <p:ph type="body" idx="1"/>
          </p:nvPr>
        </p:nvSpPr>
        <p:spPr>
          <a:xfrm>
            <a:off x="269174" y="1152475"/>
            <a:ext cx="2992582" cy="3416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400"/>
              <a:buFont typeface="Arial"/>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6" name="Google Shape;66;p61"/>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cxnSp>
        <p:nvCxnSpPr>
          <p:cNvPr id="67" name="Google Shape;67;p61"/>
          <p:cNvCxnSpPr/>
          <p:nvPr/>
        </p:nvCxnSpPr>
        <p:spPr>
          <a:xfrm>
            <a:off x="389475" y="795525"/>
            <a:ext cx="2910000" cy="15300"/>
          </a:xfrm>
          <a:prstGeom prst="straightConnector1">
            <a:avLst/>
          </a:prstGeom>
          <a:noFill/>
          <a:ln w="19050" cap="flat" cmpd="sng">
            <a:solidFill>
              <a:schemeClr val="accent1"/>
            </a:solidFill>
            <a:prstDash val="solid"/>
            <a:round/>
            <a:headEnd type="none" w="sm" len="sm"/>
            <a:tailEnd type="none" w="sm" len="sm"/>
          </a:ln>
        </p:spPr>
      </p:cxnSp>
      <p:grpSp>
        <p:nvGrpSpPr>
          <p:cNvPr id="68" name="Google Shape;68;p61"/>
          <p:cNvGrpSpPr/>
          <p:nvPr/>
        </p:nvGrpSpPr>
        <p:grpSpPr>
          <a:xfrm>
            <a:off x="3452975" y="697325"/>
            <a:ext cx="5591976" cy="3316000"/>
            <a:chOff x="3452975" y="697325"/>
            <a:chExt cx="5591976" cy="3316000"/>
          </a:xfrm>
        </p:grpSpPr>
        <p:pic>
          <p:nvPicPr>
            <p:cNvPr id="69" name="Google Shape;69;p61" descr="Open Chromebook laptop computer"/>
            <p:cNvPicPr preferRelativeResize="0"/>
            <p:nvPr/>
          </p:nvPicPr>
          <p:blipFill rotWithShape="1">
            <a:blip r:embed="rId2">
              <a:alphaModFix/>
            </a:blip>
            <a:srcRect/>
            <a:stretch/>
          </p:blipFill>
          <p:spPr>
            <a:xfrm>
              <a:off x="3452975" y="697325"/>
              <a:ext cx="5591976" cy="3316000"/>
            </a:xfrm>
            <a:prstGeom prst="rect">
              <a:avLst/>
            </a:prstGeom>
            <a:noFill/>
            <a:ln>
              <a:noFill/>
            </a:ln>
          </p:spPr>
        </p:pic>
        <p:sp>
          <p:nvSpPr>
            <p:cNvPr id="70" name="Google Shape;70;p61"/>
            <p:cNvSpPr/>
            <p:nvPr/>
          </p:nvSpPr>
          <p:spPr>
            <a:xfrm>
              <a:off x="5955125" y="3336575"/>
              <a:ext cx="599400" cy="161100"/>
            </a:xfrm>
            <a:prstGeom prst="rect">
              <a:avLst/>
            </a:prstGeom>
            <a:solidFill>
              <a:srgbClr val="0F0F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1" name="Google Shape;71;p61" descr="Sample wireframe for desktop application"/>
          <p:cNvPicPr preferRelativeResize="0"/>
          <p:nvPr/>
        </p:nvPicPr>
        <p:blipFill rotWithShape="1">
          <a:blip r:embed="rId3">
            <a:alphaModFix/>
          </a:blip>
          <a:srcRect b="24800"/>
          <a:stretch/>
        </p:blipFill>
        <p:spPr>
          <a:xfrm>
            <a:off x="4131700" y="978250"/>
            <a:ext cx="4142049" cy="2335949"/>
          </a:xfrm>
          <a:prstGeom prst="rect">
            <a:avLst/>
          </a:prstGeom>
          <a:noFill/>
          <a:ln>
            <a:noFill/>
          </a:ln>
        </p:spPr>
      </p:pic>
      <p:sp>
        <p:nvSpPr>
          <p:cNvPr id="72" name="Google Shape;72;p61"/>
          <p:cNvSpPr>
            <a:spLocks noGrp="1"/>
          </p:cNvSpPr>
          <p:nvPr>
            <p:ph type="pic" idx="2"/>
          </p:nvPr>
        </p:nvSpPr>
        <p:spPr>
          <a:xfrm>
            <a:off x="4132263" y="977900"/>
            <a:ext cx="4141787" cy="2336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p:cSld name="1_Title and body">
    <p:bg>
      <p:bgPr>
        <a:solidFill>
          <a:schemeClr val="lt1"/>
        </a:solidFill>
        <a:effectLst/>
      </p:bgPr>
    </p:bg>
    <p:spTree>
      <p:nvGrpSpPr>
        <p:cNvPr id="1" name="Shape 73"/>
        <p:cNvGrpSpPr/>
        <p:nvPr/>
      </p:nvGrpSpPr>
      <p:grpSpPr>
        <a:xfrm>
          <a:off x="0" y="0"/>
          <a:ext cx="0" cy="0"/>
          <a:chOff x="0" y="0"/>
          <a:chExt cx="0" cy="0"/>
        </a:xfrm>
      </p:grpSpPr>
      <p:sp>
        <p:nvSpPr>
          <p:cNvPr id="74" name="Google Shape;74;p62"/>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62"/>
          <p:cNvSpPr txBox="1">
            <a:spLocks noGrp="1"/>
          </p:cNvSpPr>
          <p:nvPr>
            <p:ph type="body" idx="1"/>
          </p:nvPr>
        </p:nvSpPr>
        <p:spPr>
          <a:xfrm>
            <a:off x="3839688" y="227936"/>
            <a:ext cx="5035138" cy="111765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4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6" name="Google Shape;76;p62"/>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cxnSp>
        <p:nvCxnSpPr>
          <p:cNvPr id="77" name="Google Shape;77;p62"/>
          <p:cNvCxnSpPr/>
          <p:nvPr/>
        </p:nvCxnSpPr>
        <p:spPr>
          <a:xfrm>
            <a:off x="389475" y="795525"/>
            <a:ext cx="2910000" cy="15300"/>
          </a:xfrm>
          <a:prstGeom prst="straightConnector1">
            <a:avLst/>
          </a:prstGeom>
          <a:noFill/>
          <a:ln w="19050" cap="flat" cmpd="sng">
            <a:solidFill>
              <a:schemeClr val="accent1"/>
            </a:solidFill>
            <a:prstDash val="solid"/>
            <a:round/>
            <a:headEnd type="none" w="sm" len="sm"/>
            <a:tailEnd type="none" w="sm" len="sm"/>
          </a:ln>
        </p:spPr>
      </p:cxnSp>
      <p:pic>
        <p:nvPicPr>
          <p:cNvPr id="78" name="Google Shape;78;p62" descr="Portrait-oriented black smaptphone"/>
          <p:cNvPicPr preferRelativeResize="0"/>
          <p:nvPr/>
        </p:nvPicPr>
        <p:blipFill rotWithShape="1">
          <a:blip r:embed="rId2">
            <a:alphaModFix/>
          </a:blip>
          <a:srcRect/>
          <a:stretch/>
        </p:blipFill>
        <p:spPr>
          <a:xfrm>
            <a:off x="275431" y="1670712"/>
            <a:ext cx="1675825" cy="3291298"/>
          </a:xfrm>
          <a:prstGeom prst="rect">
            <a:avLst/>
          </a:prstGeom>
          <a:noFill/>
          <a:ln>
            <a:noFill/>
          </a:ln>
        </p:spPr>
      </p:pic>
      <p:pic>
        <p:nvPicPr>
          <p:cNvPr id="79" name="Google Shape;79;p62" descr="Sample wireframe for mobile application"/>
          <p:cNvPicPr preferRelativeResize="0"/>
          <p:nvPr/>
        </p:nvPicPr>
        <p:blipFill rotWithShape="1">
          <a:blip r:embed="rId3">
            <a:alphaModFix/>
          </a:blip>
          <a:srcRect/>
          <a:stretch/>
        </p:blipFill>
        <p:spPr>
          <a:xfrm>
            <a:off x="356005" y="1944132"/>
            <a:ext cx="1514675" cy="2692755"/>
          </a:xfrm>
          <a:prstGeom prst="rect">
            <a:avLst/>
          </a:prstGeom>
          <a:noFill/>
          <a:ln>
            <a:noFill/>
          </a:ln>
        </p:spPr>
      </p:pic>
      <p:pic>
        <p:nvPicPr>
          <p:cNvPr id="80" name="Google Shape;80;p62" descr="Portrait-oriented black smaptphone"/>
          <p:cNvPicPr preferRelativeResize="0"/>
          <p:nvPr/>
        </p:nvPicPr>
        <p:blipFill rotWithShape="1">
          <a:blip r:embed="rId2">
            <a:alphaModFix/>
          </a:blip>
          <a:srcRect/>
          <a:stretch/>
        </p:blipFill>
        <p:spPr>
          <a:xfrm>
            <a:off x="2127106" y="1670712"/>
            <a:ext cx="1675825" cy="3291298"/>
          </a:xfrm>
          <a:prstGeom prst="rect">
            <a:avLst/>
          </a:prstGeom>
          <a:noFill/>
          <a:ln>
            <a:noFill/>
          </a:ln>
        </p:spPr>
      </p:pic>
      <p:pic>
        <p:nvPicPr>
          <p:cNvPr id="81" name="Google Shape;81;p62" descr="Sample wireframe for mobile application"/>
          <p:cNvPicPr preferRelativeResize="0"/>
          <p:nvPr/>
        </p:nvPicPr>
        <p:blipFill rotWithShape="1">
          <a:blip r:embed="rId3">
            <a:alphaModFix/>
          </a:blip>
          <a:srcRect/>
          <a:stretch/>
        </p:blipFill>
        <p:spPr>
          <a:xfrm>
            <a:off x="2207680" y="1944132"/>
            <a:ext cx="1514675" cy="2692755"/>
          </a:xfrm>
          <a:prstGeom prst="rect">
            <a:avLst/>
          </a:prstGeom>
          <a:noFill/>
          <a:ln>
            <a:noFill/>
          </a:ln>
        </p:spPr>
      </p:pic>
      <p:pic>
        <p:nvPicPr>
          <p:cNvPr id="82" name="Google Shape;82;p62" descr="Portrait-oriented black smaptphone"/>
          <p:cNvPicPr preferRelativeResize="0"/>
          <p:nvPr/>
        </p:nvPicPr>
        <p:blipFill rotWithShape="1">
          <a:blip r:embed="rId2">
            <a:alphaModFix/>
          </a:blip>
          <a:srcRect/>
          <a:stretch/>
        </p:blipFill>
        <p:spPr>
          <a:xfrm>
            <a:off x="4059356" y="1670712"/>
            <a:ext cx="1675825" cy="3291298"/>
          </a:xfrm>
          <a:prstGeom prst="rect">
            <a:avLst/>
          </a:prstGeom>
          <a:noFill/>
          <a:ln>
            <a:noFill/>
          </a:ln>
        </p:spPr>
      </p:pic>
      <p:pic>
        <p:nvPicPr>
          <p:cNvPr id="83" name="Google Shape;83;p62" descr="Sample wireframe for mobile application"/>
          <p:cNvPicPr preferRelativeResize="0"/>
          <p:nvPr/>
        </p:nvPicPr>
        <p:blipFill rotWithShape="1">
          <a:blip r:embed="rId3">
            <a:alphaModFix/>
          </a:blip>
          <a:srcRect/>
          <a:stretch/>
        </p:blipFill>
        <p:spPr>
          <a:xfrm>
            <a:off x="4139930" y="1944132"/>
            <a:ext cx="1514675" cy="2692755"/>
          </a:xfrm>
          <a:prstGeom prst="rect">
            <a:avLst/>
          </a:prstGeom>
          <a:noFill/>
          <a:ln>
            <a:noFill/>
          </a:ln>
        </p:spPr>
      </p:pic>
      <p:sp>
        <p:nvSpPr>
          <p:cNvPr id="84" name="Google Shape;84;p62"/>
          <p:cNvSpPr>
            <a:spLocks noGrp="1"/>
          </p:cNvSpPr>
          <p:nvPr>
            <p:ph type="pic" idx="2"/>
          </p:nvPr>
        </p:nvSpPr>
        <p:spPr>
          <a:xfrm>
            <a:off x="347663" y="1944688"/>
            <a:ext cx="1522412" cy="26924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
        <p:nvSpPr>
          <p:cNvPr id="85" name="Google Shape;85;p62"/>
          <p:cNvSpPr>
            <a:spLocks noGrp="1"/>
          </p:cNvSpPr>
          <p:nvPr>
            <p:ph type="pic" idx="3"/>
          </p:nvPr>
        </p:nvSpPr>
        <p:spPr>
          <a:xfrm>
            <a:off x="2208213" y="1944688"/>
            <a:ext cx="1514475" cy="26924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
        <p:nvSpPr>
          <p:cNvPr id="86" name="Google Shape;86;p62"/>
          <p:cNvSpPr>
            <a:spLocks noGrp="1"/>
          </p:cNvSpPr>
          <p:nvPr>
            <p:ph type="pic" idx="4"/>
          </p:nvPr>
        </p:nvSpPr>
        <p:spPr>
          <a:xfrm>
            <a:off x="4140200" y="1944688"/>
            <a:ext cx="1514475" cy="26924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R="0" lvl="1"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R="0" lvl="2"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R="0" lvl="3"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R="0" lvl="4"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R="0" lvl="5"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R="0" lvl="6"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R="0" lvl="7"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R="0" lvl="8"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F8FA"/>
        </a:solidFill>
        <a:effectLst/>
      </p:bgPr>
    </p:bg>
    <p:spTree>
      <p:nvGrpSpPr>
        <p:cNvPr id="1" name="Shape 5"/>
        <p:cNvGrpSpPr/>
        <p:nvPr/>
      </p:nvGrpSpPr>
      <p:grpSpPr>
        <a:xfrm>
          <a:off x="0" y="0"/>
          <a:ext cx="0" cy="0"/>
          <a:chOff x="0" y="0"/>
          <a:chExt cx="0" cy="0"/>
        </a:xfrm>
      </p:grpSpPr>
      <p:sp>
        <p:nvSpPr>
          <p:cNvPr id="6" name="Google Shape;6;p53"/>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venir"/>
              <a:buNone/>
              <a:defRPr sz="2800" b="1"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1pPr>
            <a:lvl2pPr marL="914400" marR="0" lvl="1"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2pPr>
            <a:lvl3pPr marL="1371600" marR="0" lvl="2"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3pPr>
            <a:lvl4pPr marL="1828800" marR="0" lvl="3"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4pPr>
            <a:lvl5pPr marL="2286000" marR="0" lvl="4"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5pPr>
            <a:lvl6pPr marL="2743200" marR="0" lvl="5"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6pPr>
            <a:lvl7pPr marL="3200400" marR="0" lvl="6"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7pPr>
            <a:lvl8pPr marL="3657600" marR="0" lvl="7" indent="-317500" algn="l" rtl="0">
              <a:lnSpc>
                <a:spcPct val="115000"/>
              </a:lnSpc>
              <a:spcBef>
                <a:spcPts val="1600"/>
              </a:spcBef>
              <a:spcAft>
                <a:spcPts val="0"/>
              </a:spcAft>
              <a:buClr>
                <a:schemeClr val="dk1"/>
              </a:buClr>
              <a:buSzPts val="1400"/>
              <a:buFont typeface="Avenir"/>
              <a:buChar char="◆"/>
              <a:defRPr sz="1400" b="0" i="0" u="none" strike="noStrike" cap="none">
                <a:solidFill>
                  <a:schemeClr val="dk1"/>
                </a:solidFill>
                <a:latin typeface="Avenir"/>
                <a:ea typeface="Avenir"/>
                <a:cs typeface="Avenir"/>
                <a:sym typeface="Avenir"/>
              </a:defRPr>
            </a:lvl8pPr>
            <a:lvl9pPr marL="4114800" marR="0" lvl="8" indent="-317500" algn="l" rtl="0">
              <a:lnSpc>
                <a:spcPct val="115000"/>
              </a:lnSpc>
              <a:spcBef>
                <a:spcPts val="1600"/>
              </a:spcBef>
              <a:spcAft>
                <a:spcPts val="1600"/>
              </a:spcAft>
              <a:buClr>
                <a:schemeClr val="dk1"/>
              </a:buClr>
              <a:buSzPts val="1400"/>
              <a:buFont typeface="Avenir"/>
              <a:buChar char="●"/>
              <a:defRPr sz="1400" b="0" i="0" u="none" strike="noStrike" cap="none">
                <a:solidFill>
                  <a:schemeClr val="dk1"/>
                </a:solidFill>
                <a:latin typeface="Avenir"/>
                <a:ea typeface="Avenir"/>
                <a:cs typeface="Avenir"/>
                <a:sym typeface="Avenir"/>
              </a:defRPr>
            </a:lvl9pPr>
          </a:lstStyle>
          <a:p>
            <a:endParaRPr dirty="0"/>
          </a:p>
        </p:txBody>
      </p:sp>
      <p:sp>
        <p:nvSpPr>
          <p:cNvPr id="8" name="Google Shape;8;p53"/>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
        <p:nvSpPr>
          <p:cNvPr id="9" name="Google Shape;9;p53"/>
          <p:cNvSpPr txBox="1"/>
          <p:nvPr/>
        </p:nvSpPr>
        <p:spPr>
          <a:xfrm>
            <a:off x="7398750" y="4775225"/>
            <a:ext cx="1388100" cy="33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venir"/>
                <a:ea typeface="Avenir"/>
                <a:cs typeface="Avenir"/>
                <a:sym typeface="Avenir"/>
              </a:rPr>
              <a:t>Marken-Styleguide</a:t>
            </a:r>
            <a:endParaRPr sz="900" b="0" i="0" u="none" strike="noStrike" cap="none">
              <a:solidFill>
                <a:schemeClr val="dk1"/>
              </a:solidFill>
              <a:latin typeface="Avenir"/>
              <a:ea typeface="Avenir"/>
              <a:cs typeface="Avenir"/>
              <a:sym typeface="Avenir"/>
            </a:endParaRPr>
          </a:p>
        </p:txBody>
      </p:sp>
      <p:pic>
        <p:nvPicPr>
          <p:cNvPr id="10" name="Google Shape;10;p53"/>
          <p:cNvPicPr preferRelativeResize="0"/>
          <p:nvPr/>
        </p:nvPicPr>
        <p:blipFill>
          <a:blip r:embed="rId18"/>
          <a:srcRect/>
          <a:stretch/>
        </p:blipFill>
        <p:spPr>
          <a:xfrm>
            <a:off x="7398750" y="4390709"/>
            <a:ext cx="1335595" cy="336867"/>
          </a:xfrm>
          <a:prstGeom prst="rect">
            <a:avLst/>
          </a:prstGeom>
          <a:noFill/>
          <a:ln>
            <a:noFill/>
          </a:ln>
        </p:spPr>
      </p:pic>
      <p:sp>
        <p:nvSpPr>
          <p:cNvPr id="11" name="Google Shape;11;p53"/>
          <p:cNvSpPr txBox="1"/>
          <p:nvPr/>
        </p:nvSpPr>
        <p:spPr>
          <a:xfrm>
            <a:off x="8533125" y="4723900"/>
            <a:ext cx="267900" cy="33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12" name="Google Shape;12;p53"/>
          <p:cNvCxnSpPr/>
          <p:nvPr/>
        </p:nvCxnSpPr>
        <p:spPr>
          <a:xfrm>
            <a:off x="7503700" y="4751400"/>
            <a:ext cx="1506000" cy="0"/>
          </a:xfrm>
          <a:prstGeom prst="straightConnector1">
            <a:avLst/>
          </a:prstGeom>
          <a:noFill/>
          <a:ln w="9525" cap="flat" cmpd="sng">
            <a:solidFill>
              <a:schemeClr val="accent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umgekehrt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8FA"/>
        </a:solidFill>
        <a:effectLst/>
      </p:bgPr>
    </p:bg>
    <p:spTree>
      <p:nvGrpSpPr>
        <p:cNvPr id="1" name="Shape 117"/>
        <p:cNvGrpSpPr/>
        <p:nvPr/>
      </p:nvGrpSpPr>
      <p:grpSpPr>
        <a:xfrm>
          <a:off x="0" y="0"/>
          <a:ext cx="0" cy="0"/>
          <a:chOff x="0" y="0"/>
          <a:chExt cx="0" cy="0"/>
        </a:xfrm>
      </p:grpSpPr>
      <p:sp>
        <p:nvSpPr>
          <p:cNvPr id="118" name="Google Shape;118;p1"/>
          <p:cNvSpPr/>
          <p:nvPr/>
        </p:nvSpPr>
        <p:spPr>
          <a:xfrm>
            <a:off x="0" y="0"/>
            <a:ext cx="9144000" cy="5143500"/>
          </a:xfrm>
          <a:prstGeom prst="rect">
            <a:avLst/>
          </a:prstGeom>
          <a:solidFill>
            <a:srgbClr val="F5F8F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9" name="Google Shape;119;p1"/>
          <p:cNvSpPr txBox="1">
            <a:spLocks noGrp="1"/>
          </p:cNvSpPr>
          <p:nvPr>
            <p:ph type="subTitle" idx="4294967295"/>
          </p:nvPr>
        </p:nvSpPr>
        <p:spPr>
          <a:xfrm>
            <a:off x="5890550" y="4391275"/>
            <a:ext cx="3360000" cy="624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dk1"/>
              </a:buClr>
              <a:buSzPts val="1400"/>
              <a:buFont typeface="Avenir"/>
              <a:buNone/>
            </a:pPr>
            <a:r>
              <a:rPr lang="en" sz="1400" b="0" i="0" u="none" strike="noStrike" cap="none">
                <a:solidFill>
                  <a:schemeClr val="dk1"/>
                </a:solidFill>
                <a:latin typeface="Avenir"/>
                <a:ea typeface="Avenir"/>
                <a:cs typeface="Avenir"/>
                <a:sym typeface="Avenir"/>
              </a:rPr>
              <a:t>Marken-Styleguide</a:t>
            </a:r>
            <a:endParaRPr sz="1400" b="0" i="0" u="none" strike="noStrike" cap="none">
              <a:solidFill>
                <a:schemeClr val="dk1"/>
              </a:solidFill>
              <a:latin typeface="Avenir"/>
              <a:ea typeface="Avenir"/>
              <a:cs typeface="Avenir"/>
              <a:sym typeface="Avenir"/>
            </a:endParaRPr>
          </a:p>
        </p:txBody>
      </p:sp>
      <p:cxnSp>
        <p:nvCxnSpPr>
          <p:cNvPr id="120" name="Google Shape;120;p1"/>
          <p:cNvCxnSpPr/>
          <p:nvPr/>
        </p:nvCxnSpPr>
        <p:spPr>
          <a:xfrm>
            <a:off x="6005175" y="4391275"/>
            <a:ext cx="2830800" cy="15000"/>
          </a:xfrm>
          <a:prstGeom prst="straightConnector1">
            <a:avLst/>
          </a:prstGeom>
          <a:noFill/>
          <a:ln w="19050" cap="flat" cmpd="sng">
            <a:solidFill>
              <a:srgbClr val="FF7A59"/>
            </a:solidFill>
            <a:prstDash val="solid"/>
            <a:round/>
            <a:headEnd type="none" w="sm" len="sm"/>
            <a:tailEnd type="none" w="sm" len="sm"/>
          </a:ln>
        </p:spPr>
      </p:cxnSp>
      <p:graphicFrame>
        <p:nvGraphicFramePr>
          <p:cNvPr id="121" name="Google Shape;121;p1"/>
          <p:cNvGraphicFramePr/>
          <p:nvPr/>
        </p:nvGraphicFramePr>
        <p:xfrm>
          <a:off x="6005175" y="3632269"/>
          <a:ext cx="2845975" cy="719200"/>
        </p:xfrm>
        <a:graphic>
          <a:graphicData uri="http://schemas.openxmlformats.org/drawingml/2006/table">
            <a:tbl>
              <a:tblPr firstRow="1" bandRow="1">
                <a:noFill/>
                <a:tableStyleId>{869151D0-9ED5-40DB-B936-577B9B9DE471}</a:tableStyleId>
              </a:tblPr>
              <a:tblGrid>
                <a:gridCol w="2845975">
                  <a:extLst>
                    <a:ext uri="{9D8B030D-6E8A-4147-A177-3AD203B41FA5}">
                      <a16:colId xmlns:a16="http://schemas.microsoft.com/office/drawing/2014/main" val="20000"/>
                    </a:ext>
                  </a:extLst>
                </a:gridCol>
              </a:tblGrid>
              <a:tr h="719200">
                <a:tc>
                  <a:txBody>
                    <a:bodyPr/>
                    <a:lstStyle/>
                    <a:p>
                      <a:pPr marL="0" marR="0" lvl="0" indent="0" algn="l" rtl="0">
                        <a:lnSpc>
                          <a:spcPct val="100000"/>
                        </a:lnSpc>
                        <a:spcBef>
                          <a:spcPts val="0"/>
                        </a:spcBef>
                        <a:spcAft>
                          <a:spcPts val="0"/>
                        </a:spcAft>
                        <a:buNone/>
                      </a:pPr>
                      <a:endParaRPr sz="2000" i="0" u="none" strike="noStrike" cap="none"/>
                    </a:p>
                  </a:txBody>
                  <a:tcPr marL="91450" marR="91450" marT="45725" marB="45725"/>
                </a:tc>
                <a:extLst>
                  <a:ext uri="{0D108BD9-81ED-4DB2-BD59-A6C34878D82A}">
                    <a16:rowId xmlns:a16="http://schemas.microsoft.com/office/drawing/2014/main" val="10000"/>
                  </a:ext>
                </a:extLst>
              </a:tr>
            </a:tbl>
          </a:graphicData>
        </a:graphic>
      </p:graphicFrame>
      <p:pic>
        <p:nvPicPr>
          <p:cNvPr id="122" name="Google Shape;122;p1"/>
          <p:cNvPicPr preferRelativeResize="0"/>
          <p:nvPr/>
        </p:nvPicPr>
        <p:blipFill>
          <a:blip r:embed="rId3"/>
          <a:srcRect/>
          <a:stretch/>
        </p:blipFill>
        <p:spPr>
          <a:xfrm>
            <a:off x="6569731" y="3781675"/>
            <a:ext cx="1716862" cy="4330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0"/>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Ihre Buyer Persona</a:t>
            </a:r>
            <a:endParaRPr/>
          </a:p>
        </p:txBody>
      </p:sp>
      <p:sp>
        <p:nvSpPr>
          <p:cNvPr id="200" name="Google Shape;200;p10"/>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10</a:t>
            </a:fld>
            <a:endParaRPr/>
          </a:p>
        </p:txBody>
      </p:sp>
      <p:sp>
        <p:nvSpPr>
          <p:cNvPr id="201" name="Google Shape;201;p10"/>
          <p:cNvSpPr>
            <a:spLocks noGrp="1"/>
          </p:cNvSpPr>
          <p:nvPr>
            <p:ph type="pic" idx="2"/>
          </p:nvPr>
        </p:nvSpPr>
        <p:spPr>
          <a:xfrm>
            <a:off x="5475288" y="403225"/>
            <a:ext cx="3300412" cy="37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0"/>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600" b="1" i="0" u="none" strike="noStrike" cap="none">
                <a:solidFill>
                  <a:srgbClr val="2D3E50"/>
                </a:solidFill>
                <a:latin typeface="Avenir"/>
                <a:ea typeface="Avenir"/>
                <a:cs typeface="Avenir"/>
                <a:sym typeface="Avenir"/>
              </a:rPr>
              <a:t>Marken-Philosophie und Positionierung</a:t>
            </a:r>
            <a:endParaRPr/>
          </a:p>
        </p:txBody>
      </p:sp>
      <p:graphicFrame>
        <p:nvGraphicFramePr>
          <p:cNvPr id="203" name="Google Shape;203;p10"/>
          <p:cNvGraphicFramePr/>
          <p:nvPr/>
        </p:nvGraphicFramePr>
        <p:xfrm>
          <a:off x="386975" y="1093100"/>
          <a:ext cx="4396050" cy="3565890"/>
        </p:xfrm>
        <a:graphic>
          <a:graphicData uri="http://schemas.openxmlformats.org/drawingml/2006/table">
            <a:tbl>
              <a:tblPr>
                <a:noFill/>
                <a:tableStyleId>{869151D0-9ED5-40DB-B936-577B9B9DE471}</a:tableStyleId>
              </a:tblPr>
              <a:tblGrid>
                <a:gridCol w="1445450">
                  <a:extLst>
                    <a:ext uri="{9D8B030D-6E8A-4147-A177-3AD203B41FA5}">
                      <a16:colId xmlns:a16="http://schemas.microsoft.com/office/drawing/2014/main" val="20000"/>
                    </a:ext>
                  </a:extLst>
                </a:gridCol>
                <a:gridCol w="2950600">
                  <a:extLst>
                    <a:ext uri="{9D8B030D-6E8A-4147-A177-3AD203B41FA5}">
                      <a16:colId xmlns:a16="http://schemas.microsoft.com/office/drawing/2014/main" val="20001"/>
                    </a:ext>
                  </a:extLst>
                </a:gridCol>
              </a:tblGrid>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Lorem:</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incididunt </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Ipsum:</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commodo consequat</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Dolor:</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nostrud </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Sit amet:</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tempor incididunt ut labore </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Consectetur:</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et dolore magna aliqua</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Adipiscing:</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Ut enim ad minim veniam</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Elit:</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quis nostrud exercitation ullamco</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Sed do:</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laboris nisi ut aliquip</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Eiusmod:</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cillum</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title"/>
          </p:nvPr>
        </p:nvSpPr>
        <p:spPr>
          <a:xfrm>
            <a:off x="265499" y="1233175"/>
            <a:ext cx="4298563"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sz="3200"/>
              <a:t>Markenpersönlichkeit</a:t>
            </a:r>
            <a:endParaRPr sz="3200"/>
          </a:p>
        </p:txBody>
      </p:sp>
      <p:sp>
        <p:nvSpPr>
          <p:cNvPr id="209" name="Google Shape;209;p1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p>
            <a:pPr marL="457200" lvl="0" indent="-317500" algn="ctr" rtl="0">
              <a:lnSpc>
                <a:spcPct val="100000"/>
              </a:lnSpc>
              <a:spcBef>
                <a:spcPts val="0"/>
              </a:spcBef>
              <a:spcAft>
                <a:spcPts val="0"/>
              </a:spcAft>
              <a:buSzPts val="1800"/>
              <a:buNone/>
            </a:pPr>
            <a:endParaRPr/>
          </a:p>
        </p:txBody>
      </p:sp>
      <p:sp>
        <p:nvSpPr>
          <p:cNvPr id="210" name="Google Shape;210;p11"/>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a:t>
            </a:fld>
            <a:endParaRPr/>
          </a:p>
        </p:txBody>
      </p:sp>
      <p:pic>
        <p:nvPicPr>
          <p:cNvPr id="211" name="Google Shape;211;p11"/>
          <p:cNvPicPr preferRelativeResize="0">
            <a:picLocks noGrp="1"/>
          </p:cNvPicPr>
          <p:nvPr>
            <p:ph type="pic" idx="2"/>
          </p:nvPr>
        </p:nvPicPr>
        <p:blipFill rotWithShape="1">
          <a:blip r:embed="rId3">
            <a:alphaModFix/>
          </a:blip>
          <a:srcRect t="12435" b="12435"/>
          <a:stretch/>
        </p:blipFill>
        <p:spPr>
          <a:xfrm>
            <a:off x="4579938" y="0"/>
            <a:ext cx="4564062"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Eigenschaften </a:t>
            </a:r>
            <a:endParaRPr/>
          </a:p>
          <a:p>
            <a:pPr marL="0" lvl="0" indent="0" algn="l" rtl="0">
              <a:lnSpc>
                <a:spcPct val="100000"/>
              </a:lnSpc>
              <a:spcBef>
                <a:spcPts val="0"/>
              </a:spcBef>
              <a:spcAft>
                <a:spcPts val="0"/>
              </a:spcAft>
              <a:buSzPts val="2800"/>
              <a:buNone/>
            </a:pPr>
            <a:endParaRPr/>
          </a:p>
        </p:txBody>
      </p:sp>
      <p:sp>
        <p:nvSpPr>
          <p:cNvPr id="217" name="Google Shape;217;p12"/>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12</a:t>
            </a:fld>
            <a:endParaRPr/>
          </a:p>
        </p:txBody>
      </p:sp>
      <p:sp>
        <p:nvSpPr>
          <p:cNvPr id="218" name="Google Shape;218;p1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Markenpersönlichkeit</a:t>
            </a:r>
            <a:endParaRPr sz="600" b="1" i="0" u="none" strike="noStrike" cap="none">
              <a:solidFill>
                <a:srgbClr val="2D3E50"/>
              </a:solidFill>
              <a:latin typeface="Avenir"/>
              <a:ea typeface="Avenir"/>
              <a:cs typeface="Avenir"/>
              <a:sym typeface="Avenir"/>
            </a:endParaRPr>
          </a:p>
        </p:txBody>
      </p:sp>
      <p:sp>
        <p:nvSpPr>
          <p:cNvPr id="219" name="Google Shape;219;p12"/>
          <p:cNvSpPr/>
          <p:nvPr/>
        </p:nvSpPr>
        <p:spPr>
          <a:xfrm>
            <a:off x="2257725" y="2242800"/>
            <a:ext cx="4657800" cy="96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0" name="Google Shape;220;p12"/>
          <p:cNvPicPr preferRelativeResize="0"/>
          <p:nvPr/>
        </p:nvPicPr>
        <p:blipFill>
          <a:blip r:embed="rId3"/>
          <a:srcRect/>
          <a:stretch/>
        </p:blipFill>
        <p:spPr>
          <a:xfrm>
            <a:off x="2956489" y="2323176"/>
            <a:ext cx="3172511" cy="800178"/>
          </a:xfrm>
          <a:prstGeom prst="rect">
            <a:avLst/>
          </a:prstGeom>
          <a:noFill/>
          <a:ln>
            <a:noFill/>
          </a:ln>
        </p:spPr>
      </p:pic>
      <p:sp>
        <p:nvSpPr>
          <p:cNvPr id="221" name="Google Shape;221;p12"/>
          <p:cNvSpPr txBox="1"/>
          <p:nvPr/>
        </p:nvSpPr>
        <p:spPr>
          <a:xfrm>
            <a:off x="7096600" y="2527350"/>
            <a:ext cx="18195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EIGENSCHAFT</a:t>
            </a:r>
            <a:endParaRPr sz="1100" b="0" i="0" u="none" strike="noStrike" cap="none">
              <a:solidFill>
                <a:schemeClr val="dk2"/>
              </a:solidFill>
              <a:latin typeface="Arial"/>
              <a:ea typeface="Arial"/>
              <a:cs typeface="Arial"/>
              <a:sym typeface="Arial"/>
            </a:endParaRPr>
          </a:p>
        </p:txBody>
      </p:sp>
      <p:sp>
        <p:nvSpPr>
          <p:cNvPr id="222" name="Google Shape;222;p12"/>
          <p:cNvSpPr txBox="1"/>
          <p:nvPr/>
        </p:nvSpPr>
        <p:spPr>
          <a:xfrm>
            <a:off x="6405325" y="3616874"/>
            <a:ext cx="22287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EIGENSCHAFT</a:t>
            </a:r>
            <a:endParaRPr sz="1100" b="0" i="0" u="none" strike="noStrike" cap="none">
              <a:solidFill>
                <a:schemeClr val="dk2"/>
              </a:solidFill>
              <a:latin typeface="Arial"/>
              <a:ea typeface="Arial"/>
              <a:cs typeface="Arial"/>
              <a:sym typeface="Arial"/>
            </a:endParaRPr>
          </a:p>
        </p:txBody>
      </p:sp>
      <p:sp>
        <p:nvSpPr>
          <p:cNvPr id="223" name="Google Shape;223;p12"/>
          <p:cNvSpPr txBox="1"/>
          <p:nvPr/>
        </p:nvSpPr>
        <p:spPr>
          <a:xfrm>
            <a:off x="3749575" y="3616874"/>
            <a:ext cx="22287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EIGENSCHAFT</a:t>
            </a:r>
            <a:endParaRPr sz="1100" b="0" i="0" u="none" strike="noStrike" cap="none">
              <a:solidFill>
                <a:schemeClr val="dk2"/>
              </a:solidFill>
              <a:latin typeface="Arial"/>
              <a:ea typeface="Arial"/>
              <a:cs typeface="Arial"/>
              <a:sym typeface="Arial"/>
            </a:endParaRPr>
          </a:p>
        </p:txBody>
      </p:sp>
      <p:sp>
        <p:nvSpPr>
          <p:cNvPr id="224" name="Google Shape;224;p12"/>
          <p:cNvSpPr txBox="1"/>
          <p:nvPr/>
        </p:nvSpPr>
        <p:spPr>
          <a:xfrm>
            <a:off x="1093825" y="3616874"/>
            <a:ext cx="22287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EIGENSCHAFT</a:t>
            </a:r>
            <a:endParaRPr sz="1100" b="0" i="0" u="none" strike="noStrike" cap="none">
              <a:solidFill>
                <a:schemeClr val="dk2"/>
              </a:solidFill>
              <a:latin typeface="Arial"/>
              <a:ea typeface="Arial"/>
              <a:cs typeface="Arial"/>
              <a:sym typeface="Arial"/>
            </a:endParaRPr>
          </a:p>
        </p:txBody>
      </p:sp>
      <p:sp>
        <p:nvSpPr>
          <p:cNvPr id="225" name="Google Shape;225;p12"/>
          <p:cNvSpPr txBox="1"/>
          <p:nvPr/>
        </p:nvSpPr>
        <p:spPr>
          <a:xfrm>
            <a:off x="138300" y="2526450"/>
            <a:ext cx="18195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EIGENSCHAFT</a:t>
            </a:r>
            <a:endParaRPr sz="1100" b="0" i="0" u="none" strike="noStrike" cap="none">
              <a:solidFill>
                <a:schemeClr val="dk2"/>
              </a:solidFill>
              <a:latin typeface="Arial"/>
              <a:ea typeface="Arial"/>
              <a:cs typeface="Arial"/>
              <a:sym typeface="Arial"/>
            </a:endParaRPr>
          </a:p>
        </p:txBody>
      </p:sp>
      <p:sp>
        <p:nvSpPr>
          <p:cNvPr id="226" name="Google Shape;226;p12"/>
          <p:cNvSpPr txBox="1"/>
          <p:nvPr/>
        </p:nvSpPr>
        <p:spPr>
          <a:xfrm>
            <a:off x="6405325" y="1236036"/>
            <a:ext cx="22287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EIGENSCHAFT</a:t>
            </a:r>
            <a:endParaRPr sz="1100" b="0" i="0" u="none" strike="noStrike" cap="none">
              <a:solidFill>
                <a:schemeClr val="dk2"/>
              </a:solidFill>
              <a:latin typeface="Arial"/>
              <a:ea typeface="Arial"/>
              <a:cs typeface="Arial"/>
              <a:sym typeface="Arial"/>
            </a:endParaRPr>
          </a:p>
        </p:txBody>
      </p:sp>
      <p:sp>
        <p:nvSpPr>
          <p:cNvPr id="227" name="Google Shape;227;p12"/>
          <p:cNvSpPr txBox="1"/>
          <p:nvPr/>
        </p:nvSpPr>
        <p:spPr>
          <a:xfrm>
            <a:off x="3749575" y="1236036"/>
            <a:ext cx="22287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EIGENSCHAFT</a:t>
            </a:r>
            <a:endParaRPr sz="1100" b="0" i="0" u="none" strike="noStrike" cap="none">
              <a:solidFill>
                <a:schemeClr val="dk2"/>
              </a:solidFill>
              <a:latin typeface="Arial"/>
              <a:ea typeface="Arial"/>
              <a:cs typeface="Arial"/>
              <a:sym typeface="Arial"/>
            </a:endParaRPr>
          </a:p>
        </p:txBody>
      </p:sp>
      <p:sp>
        <p:nvSpPr>
          <p:cNvPr id="228" name="Google Shape;228;p12"/>
          <p:cNvSpPr txBox="1"/>
          <p:nvPr/>
        </p:nvSpPr>
        <p:spPr>
          <a:xfrm>
            <a:off x="1093825" y="1236036"/>
            <a:ext cx="22287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EIGENSCHAFT</a:t>
            </a:r>
            <a:endParaRPr sz="1100" b="0" i="0" u="none" strike="noStrike" cap="none">
              <a:solidFill>
                <a:schemeClr val="dk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3"/>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13</a:t>
            </a:fld>
            <a:endParaRPr/>
          </a:p>
        </p:txBody>
      </p:sp>
      <p:sp>
        <p:nvSpPr>
          <p:cNvPr id="234" name="Google Shape;234;p13"/>
          <p:cNvSpPr txBox="1">
            <a:spLocks noGrp="1"/>
          </p:cNvSpPr>
          <p:nvPr>
            <p:ph type="title"/>
          </p:nvPr>
        </p:nvSpPr>
        <p:spPr>
          <a:xfrm>
            <a:off x="311700" y="222825"/>
            <a:ext cx="2903217"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Moodboard</a:t>
            </a:r>
            <a:endParaRPr/>
          </a:p>
        </p:txBody>
      </p:sp>
      <p:sp>
        <p:nvSpPr>
          <p:cNvPr id="235" name="Google Shape;235;p13"/>
          <p:cNvSpPr txBox="1">
            <a:spLocks noGrp="1"/>
          </p:cNvSpPr>
          <p:nvPr>
            <p:ph type="body" idx="1"/>
          </p:nvPr>
        </p:nvSpPr>
        <p:spPr>
          <a:xfrm>
            <a:off x="311700" y="1152475"/>
            <a:ext cx="2903217" cy="205386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t>Lorem ipsum dolor sit amet, consectetur adipiscing elit, sed do eiusmod tempor incididunt ut labore et dolore magna aliqua. Ut enim ad minim veniam, quis nostrud exercitation ullamco consequat. </a:t>
            </a:r>
            <a:endParaRPr/>
          </a:p>
          <a:p>
            <a:pPr marL="0" lvl="0" indent="0" algn="l" rtl="0">
              <a:lnSpc>
                <a:spcPct val="115000"/>
              </a:lnSpc>
              <a:spcBef>
                <a:spcPts val="1600"/>
              </a:spcBef>
              <a:spcAft>
                <a:spcPts val="1600"/>
              </a:spcAft>
              <a:buSzPts val="1400"/>
              <a:buNone/>
            </a:pPr>
            <a:endParaRPr/>
          </a:p>
        </p:txBody>
      </p:sp>
      <p:sp>
        <p:nvSpPr>
          <p:cNvPr id="236" name="Google Shape;236;p1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Markenpersönlichkeit</a:t>
            </a:r>
            <a:endParaRPr sz="600" b="1" i="0" u="none" strike="noStrike" cap="none">
              <a:solidFill>
                <a:srgbClr val="2D3E50"/>
              </a:solidFill>
              <a:latin typeface="Avenir"/>
              <a:ea typeface="Avenir"/>
              <a:cs typeface="Avenir"/>
              <a:sym typeface="Avenir"/>
            </a:endParaRPr>
          </a:p>
        </p:txBody>
      </p:sp>
      <p:sp>
        <p:nvSpPr>
          <p:cNvPr id="237" name="Google Shape;237;p13"/>
          <p:cNvSpPr>
            <a:spLocks noGrp="1"/>
          </p:cNvSpPr>
          <p:nvPr>
            <p:ph type="pic" idx="4"/>
          </p:nvPr>
        </p:nvSpPr>
        <p:spPr>
          <a:xfrm>
            <a:off x="1349375" y="3327400"/>
            <a:ext cx="1961348" cy="15081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13"/>
          <p:cNvSpPr>
            <a:spLocks noGrp="1"/>
          </p:cNvSpPr>
          <p:nvPr>
            <p:ph type="pic" idx="5"/>
          </p:nvPr>
        </p:nvSpPr>
        <p:spPr>
          <a:xfrm>
            <a:off x="3393917" y="3327400"/>
            <a:ext cx="1941671" cy="15081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13"/>
          <p:cNvSpPr>
            <a:spLocks noGrp="1"/>
          </p:cNvSpPr>
          <p:nvPr>
            <p:ph type="pic" idx="6"/>
          </p:nvPr>
        </p:nvSpPr>
        <p:spPr>
          <a:xfrm>
            <a:off x="5418940" y="3327400"/>
            <a:ext cx="1963660" cy="15081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3"/>
          <p:cNvSpPr>
            <a:spLocks noGrp="1"/>
          </p:cNvSpPr>
          <p:nvPr>
            <p:ph type="pic" idx="3"/>
          </p:nvPr>
        </p:nvSpPr>
        <p:spPr>
          <a:xfrm>
            <a:off x="6076950" y="331788"/>
            <a:ext cx="2592388" cy="29114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3"/>
          <p:cNvSpPr>
            <a:spLocks noGrp="1"/>
          </p:cNvSpPr>
          <p:nvPr>
            <p:ph type="pic" idx="2"/>
          </p:nvPr>
        </p:nvSpPr>
        <p:spPr>
          <a:xfrm>
            <a:off x="3397250" y="331788"/>
            <a:ext cx="2592254" cy="291786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4"/>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Moodboard</a:t>
            </a:r>
            <a:endParaRPr/>
          </a:p>
        </p:txBody>
      </p:sp>
      <p:sp>
        <p:nvSpPr>
          <p:cNvPr id="247" name="Google Shape;247;p1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p>
            <a:pPr marL="139700" lvl="0" indent="0" algn="l" rtl="0">
              <a:lnSpc>
                <a:spcPct val="115000"/>
              </a:lnSpc>
              <a:spcBef>
                <a:spcPts val="0"/>
              </a:spcBef>
              <a:spcAft>
                <a:spcPts val="0"/>
              </a:spcAft>
              <a:buSzPts val="1400"/>
              <a:buNone/>
            </a:pPr>
            <a:r>
              <a:rPr lang="en"/>
              <a:t>Lorem ipsum dolor sit amet, consectetur adipiscing elit, sed do eiusmod tempor incididunt ut labore et dolore magna aliqua. Ut enim ad minim veniam, quis nostrud ullamco consequat. </a:t>
            </a:r>
            <a:endParaRPr/>
          </a:p>
          <a:p>
            <a:pPr marL="457200" lvl="0" indent="-228600" algn="l" rtl="0">
              <a:lnSpc>
                <a:spcPct val="115000"/>
              </a:lnSpc>
              <a:spcBef>
                <a:spcPts val="0"/>
              </a:spcBef>
              <a:spcAft>
                <a:spcPts val="0"/>
              </a:spcAft>
              <a:buSzPts val="1400"/>
              <a:buNone/>
            </a:pPr>
            <a:endParaRPr/>
          </a:p>
        </p:txBody>
      </p:sp>
      <p:sp>
        <p:nvSpPr>
          <p:cNvPr id="248" name="Google Shape;248;p14"/>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14</a:t>
            </a:fld>
            <a:endParaRPr/>
          </a:p>
        </p:txBody>
      </p:sp>
      <p:sp>
        <p:nvSpPr>
          <p:cNvPr id="249" name="Google Shape;249;p1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600" b="1" i="0" u="none" strike="noStrike" cap="none">
                <a:solidFill>
                  <a:srgbClr val="2D3E50"/>
                </a:solidFill>
                <a:latin typeface="Avenir"/>
                <a:ea typeface="Avenir"/>
                <a:cs typeface="Avenir"/>
                <a:sym typeface="Avenir"/>
              </a:rPr>
              <a:t>Markenpersönlichkeit</a:t>
            </a:r>
            <a:endParaRPr/>
          </a:p>
        </p:txBody>
      </p:sp>
      <p:sp>
        <p:nvSpPr>
          <p:cNvPr id="250" name="Google Shape;250;p14"/>
          <p:cNvSpPr>
            <a:spLocks noGrp="1"/>
          </p:cNvSpPr>
          <p:nvPr>
            <p:ph type="pic" idx="2"/>
          </p:nvPr>
        </p:nvSpPr>
        <p:spPr>
          <a:xfrm>
            <a:off x="4572000" y="-1"/>
            <a:ext cx="4571999" cy="514138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5"/>
          <p:cNvSpPr txBox="1">
            <a:spLocks noGrp="1"/>
          </p:cNvSpPr>
          <p:nvPr>
            <p:ph type="title"/>
          </p:nvPr>
        </p:nvSpPr>
        <p:spPr>
          <a:xfrm>
            <a:off x="311700" y="222825"/>
            <a:ext cx="3207788"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Moodboard</a:t>
            </a:r>
            <a:endParaRPr/>
          </a:p>
          <a:p>
            <a:pPr marL="0" lvl="0" indent="0" algn="l" rtl="0">
              <a:lnSpc>
                <a:spcPct val="100000"/>
              </a:lnSpc>
              <a:spcBef>
                <a:spcPts val="0"/>
              </a:spcBef>
              <a:spcAft>
                <a:spcPts val="0"/>
              </a:spcAft>
              <a:buSzPts val="2800"/>
              <a:buNone/>
            </a:pPr>
            <a:endParaRPr/>
          </a:p>
        </p:txBody>
      </p:sp>
      <p:sp>
        <p:nvSpPr>
          <p:cNvPr id="256" name="Google Shape;256;p15"/>
          <p:cNvSpPr txBox="1">
            <a:spLocks noGrp="1"/>
          </p:cNvSpPr>
          <p:nvPr>
            <p:ph type="body" idx="1"/>
          </p:nvPr>
        </p:nvSpPr>
        <p:spPr>
          <a:xfrm>
            <a:off x="311700" y="1152475"/>
            <a:ext cx="2987775"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t>Lorem ipsum dolor sit amet, consectetur adipiscing elit, sed do eiusmod tempor incididunt ut labore et dolore magna aliqua. Ut enim ad minim veniam, quis nostrud exercitation ullamco consequat. </a:t>
            </a:r>
            <a:endParaRPr/>
          </a:p>
          <a:p>
            <a:pPr marL="0" lvl="0" indent="0" algn="l" rtl="0">
              <a:lnSpc>
                <a:spcPct val="115000"/>
              </a:lnSpc>
              <a:spcBef>
                <a:spcPts val="1600"/>
              </a:spcBef>
              <a:spcAft>
                <a:spcPts val="1600"/>
              </a:spcAft>
              <a:buSzPts val="1400"/>
              <a:buNone/>
            </a:pPr>
            <a:endParaRPr/>
          </a:p>
        </p:txBody>
      </p:sp>
      <p:sp>
        <p:nvSpPr>
          <p:cNvPr id="257" name="Google Shape;257;p15"/>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15</a:t>
            </a:fld>
            <a:endParaRPr/>
          </a:p>
        </p:txBody>
      </p:sp>
      <p:sp>
        <p:nvSpPr>
          <p:cNvPr id="258" name="Google Shape;258;p1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600" b="1" i="0" u="none" strike="noStrike" cap="none">
                <a:solidFill>
                  <a:srgbClr val="2D3E50"/>
                </a:solidFill>
                <a:latin typeface="Avenir"/>
                <a:ea typeface="Avenir"/>
                <a:cs typeface="Avenir"/>
                <a:sym typeface="Avenir"/>
              </a:rPr>
              <a:t>Markenpersönlichkeit</a:t>
            </a:r>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2D3E50"/>
              </a:solidFill>
              <a:latin typeface="Avenir"/>
              <a:ea typeface="Avenir"/>
              <a:cs typeface="Avenir"/>
              <a:sym typeface="Avenir"/>
            </a:endParaRPr>
          </a:p>
        </p:txBody>
      </p:sp>
      <p:sp>
        <p:nvSpPr>
          <p:cNvPr id="259" name="Google Shape;259;p15"/>
          <p:cNvSpPr>
            <a:spLocks noGrp="1"/>
          </p:cNvSpPr>
          <p:nvPr>
            <p:ph type="pic" idx="2"/>
          </p:nvPr>
        </p:nvSpPr>
        <p:spPr>
          <a:xfrm>
            <a:off x="3519488" y="1048987"/>
            <a:ext cx="5624512" cy="409451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6"/>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Schreibstil</a:t>
            </a:r>
            <a:endParaRPr/>
          </a:p>
        </p:txBody>
      </p:sp>
      <p:sp>
        <p:nvSpPr>
          <p:cNvPr id="265" name="Google Shape;265;p16"/>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16</a:t>
            </a:fld>
            <a:endParaRPr/>
          </a:p>
        </p:txBody>
      </p:sp>
      <p:sp>
        <p:nvSpPr>
          <p:cNvPr id="266" name="Google Shape;266;p1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600" b="1" i="0" u="none" strike="noStrike" cap="none">
                <a:solidFill>
                  <a:srgbClr val="2D3E50"/>
                </a:solidFill>
                <a:latin typeface="Avenir"/>
                <a:ea typeface="Avenir"/>
                <a:cs typeface="Avenir"/>
                <a:sym typeface="Avenir"/>
              </a:rPr>
              <a:t>Markenpersönlichkeit</a:t>
            </a:r>
            <a:endParaRPr/>
          </a:p>
        </p:txBody>
      </p:sp>
      <p:sp>
        <p:nvSpPr>
          <p:cNvPr id="267" name="Google Shape;267;p16"/>
          <p:cNvSpPr txBox="1">
            <a:spLocks noGrp="1"/>
          </p:cNvSpPr>
          <p:nvPr>
            <p:ph type="body" idx="1"/>
          </p:nvPr>
        </p:nvSpPr>
        <p:spPr>
          <a:xfrm>
            <a:off x="311700" y="1152475"/>
            <a:ext cx="74424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lnSpc>
                <a:spcPct val="115000"/>
              </a:lnSpc>
              <a:spcBef>
                <a:spcPts val="1600"/>
              </a:spcBef>
              <a:spcAft>
                <a:spcPts val="1600"/>
              </a:spcAft>
              <a:buSzPts val="1400"/>
              <a:buNone/>
            </a:pPr>
            <a:endParaRPr/>
          </a:p>
        </p:txBody>
      </p:sp>
      <p:pic>
        <p:nvPicPr>
          <p:cNvPr id="268" name="Google Shape;268;p16"/>
          <p:cNvPicPr preferRelativeResize="0"/>
          <p:nvPr/>
        </p:nvPicPr>
        <p:blipFill rotWithShape="1">
          <a:blip r:embed="rId3">
            <a:alphaModFix/>
          </a:blip>
          <a:srcRect/>
          <a:stretch/>
        </p:blipFill>
        <p:spPr>
          <a:xfrm>
            <a:off x="335402" y="2271023"/>
            <a:ext cx="222900" cy="222900"/>
          </a:xfrm>
          <a:prstGeom prst="rect">
            <a:avLst/>
          </a:prstGeom>
          <a:noFill/>
          <a:ln>
            <a:noFill/>
          </a:ln>
        </p:spPr>
      </p:pic>
      <p:sp>
        <p:nvSpPr>
          <p:cNvPr id="269" name="Google Shape;269;p16"/>
          <p:cNvSpPr txBox="1"/>
          <p:nvPr/>
        </p:nvSpPr>
        <p:spPr>
          <a:xfrm>
            <a:off x="335400" y="4225225"/>
            <a:ext cx="3640500" cy="48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BDA5"/>
                </a:solidFill>
                <a:latin typeface="Avenir"/>
                <a:ea typeface="Avenir"/>
                <a:cs typeface="Avenir"/>
                <a:sym typeface="Avenir"/>
              </a:rPr>
              <a:t>Ja</a:t>
            </a:r>
            <a:endParaRPr sz="1100" b="1" i="0" u="none" strike="noStrike" cap="none">
              <a:solidFill>
                <a:srgbClr val="00BDA5"/>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Aktive, kundenzentrierte Sprache verwenden.</a:t>
            </a:r>
            <a:endParaRPr sz="1100" b="0" i="0" u="none" strike="noStrike" cap="none">
              <a:solidFill>
                <a:schemeClr val="dk2"/>
              </a:solidFill>
              <a:latin typeface="Arial"/>
              <a:ea typeface="Arial"/>
              <a:cs typeface="Arial"/>
              <a:sym typeface="Arial"/>
            </a:endParaRPr>
          </a:p>
        </p:txBody>
      </p:sp>
      <p:sp>
        <p:nvSpPr>
          <p:cNvPr id="270" name="Google Shape;270;p16"/>
          <p:cNvSpPr txBox="1">
            <a:spLocks noGrp="1"/>
          </p:cNvSpPr>
          <p:nvPr>
            <p:ph type="body" idx="1"/>
          </p:nvPr>
        </p:nvSpPr>
        <p:spPr>
          <a:xfrm>
            <a:off x="311700" y="2726275"/>
            <a:ext cx="3003900" cy="142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 </a:t>
            </a:r>
            <a:endParaRPr/>
          </a:p>
        </p:txBody>
      </p:sp>
      <p:sp>
        <p:nvSpPr>
          <p:cNvPr id="271" name="Google Shape;271;p16"/>
          <p:cNvSpPr txBox="1"/>
          <p:nvPr/>
        </p:nvSpPr>
        <p:spPr>
          <a:xfrm>
            <a:off x="4060500" y="4225225"/>
            <a:ext cx="1927500" cy="8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2545B"/>
                </a:solidFill>
                <a:latin typeface="Avenir"/>
                <a:ea typeface="Avenir"/>
                <a:cs typeface="Avenir"/>
                <a:sym typeface="Avenir"/>
              </a:rPr>
              <a:t>Nein</a:t>
            </a:r>
            <a:endParaRPr sz="1100" b="1" i="0" u="none" strike="noStrike" cap="none">
              <a:solidFill>
                <a:srgbClr val="F2545B"/>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Nicht zu viel Jargon oder Abkürzungen verwenden.</a:t>
            </a:r>
            <a:endParaRPr sz="1100" b="0" i="0" u="none" strike="noStrike" cap="none">
              <a:solidFill>
                <a:schemeClr val="dk2"/>
              </a:solidFill>
              <a:latin typeface="Arial"/>
              <a:ea typeface="Arial"/>
              <a:cs typeface="Arial"/>
              <a:sym typeface="Arial"/>
            </a:endParaRPr>
          </a:p>
        </p:txBody>
      </p:sp>
      <p:pic>
        <p:nvPicPr>
          <p:cNvPr id="272" name="Google Shape;272;p16"/>
          <p:cNvPicPr preferRelativeResize="0"/>
          <p:nvPr/>
        </p:nvPicPr>
        <p:blipFill rotWithShape="1">
          <a:blip r:embed="rId4">
            <a:alphaModFix/>
          </a:blip>
          <a:srcRect/>
          <a:stretch/>
        </p:blipFill>
        <p:spPr>
          <a:xfrm>
            <a:off x="4173702" y="2271023"/>
            <a:ext cx="222900" cy="222900"/>
          </a:xfrm>
          <a:prstGeom prst="rect">
            <a:avLst/>
          </a:prstGeom>
          <a:noFill/>
          <a:ln>
            <a:noFill/>
          </a:ln>
        </p:spPr>
      </p:pic>
      <p:sp>
        <p:nvSpPr>
          <p:cNvPr id="273" name="Google Shape;273;p16"/>
          <p:cNvSpPr txBox="1">
            <a:spLocks noGrp="1"/>
          </p:cNvSpPr>
          <p:nvPr>
            <p:ph type="body" idx="1"/>
          </p:nvPr>
        </p:nvSpPr>
        <p:spPr>
          <a:xfrm>
            <a:off x="4128300" y="2726275"/>
            <a:ext cx="3003900" cy="142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Lorem ipsum dolorsitamet, consectet’ur adipiscingelit, sed do eiusmod tempor incididu’nt u’t labor’e et dolore magn’a aliq’ua.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a:t>Logo</a:t>
            </a:r>
            <a:endParaRPr/>
          </a:p>
        </p:txBody>
      </p:sp>
      <p:sp>
        <p:nvSpPr>
          <p:cNvPr id="279" name="Google Shape;279;p1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p>
            <a:pPr marL="457200" lvl="0" indent="-317500" algn="ctr" rtl="0">
              <a:lnSpc>
                <a:spcPct val="100000"/>
              </a:lnSpc>
              <a:spcBef>
                <a:spcPts val="0"/>
              </a:spcBef>
              <a:spcAft>
                <a:spcPts val="0"/>
              </a:spcAft>
              <a:buSzPts val="1800"/>
              <a:buNone/>
            </a:pPr>
            <a:endParaRPr/>
          </a:p>
        </p:txBody>
      </p:sp>
      <p:sp>
        <p:nvSpPr>
          <p:cNvPr id="280" name="Google Shape;280;p17"/>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17</a:t>
            </a:fld>
            <a:endParaRPr/>
          </a:p>
        </p:txBody>
      </p:sp>
      <p:sp>
        <p:nvSpPr>
          <p:cNvPr id="281" name="Google Shape;281;p17"/>
          <p:cNvSpPr>
            <a:spLocks noGrp="1"/>
          </p:cNvSpPr>
          <p:nvPr>
            <p:ph type="pic" idx="2"/>
          </p:nvPr>
        </p:nvSpPr>
        <p:spPr>
          <a:xfrm>
            <a:off x="4579938" y="0"/>
            <a:ext cx="4564062"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8"/>
          <p:cNvSpPr/>
          <p:nvPr/>
        </p:nvSpPr>
        <p:spPr>
          <a:xfrm>
            <a:off x="5318200" y="3141495"/>
            <a:ext cx="2971912" cy="9951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87" name="Google Shape;287;p18"/>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Logo</a:t>
            </a:r>
            <a:endParaRPr/>
          </a:p>
        </p:txBody>
      </p:sp>
      <p:sp>
        <p:nvSpPr>
          <p:cNvPr id="288" name="Google Shape;288;p18"/>
          <p:cNvSpPr txBox="1">
            <a:spLocks noGrp="1"/>
          </p:cNvSpPr>
          <p:nvPr>
            <p:ph type="body" idx="1"/>
          </p:nvPr>
        </p:nvSpPr>
        <p:spPr>
          <a:xfrm>
            <a:off x="311700" y="1152475"/>
            <a:ext cx="43905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89" name="Google Shape;289;p18"/>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18</a:t>
            </a:fld>
            <a:endParaRPr/>
          </a:p>
        </p:txBody>
      </p:sp>
      <p:sp>
        <p:nvSpPr>
          <p:cNvPr id="290" name="Google Shape;290;p1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Logo</a:t>
            </a:r>
            <a:endParaRPr sz="600" b="1" i="0" u="none" strike="noStrike" cap="none">
              <a:solidFill>
                <a:srgbClr val="2D3E50"/>
              </a:solidFill>
              <a:latin typeface="Avenir"/>
              <a:ea typeface="Avenir"/>
              <a:cs typeface="Avenir"/>
              <a:sym typeface="Avenir"/>
            </a:endParaRPr>
          </a:p>
        </p:txBody>
      </p:sp>
      <p:pic>
        <p:nvPicPr>
          <p:cNvPr id="291" name="Google Shape;291;p18"/>
          <p:cNvPicPr preferRelativeResize="0"/>
          <p:nvPr/>
        </p:nvPicPr>
        <p:blipFill>
          <a:blip r:embed="rId3"/>
          <a:srcRect/>
          <a:stretch/>
        </p:blipFill>
        <p:spPr>
          <a:xfrm>
            <a:off x="5645694" y="1785817"/>
            <a:ext cx="2263539" cy="570915"/>
          </a:xfrm>
          <a:prstGeom prst="rect">
            <a:avLst/>
          </a:prstGeom>
          <a:noFill/>
          <a:ln>
            <a:noFill/>
          </a:ln>
        </p:spPr>
      </p:pic>
      <p:pic>
        <p:nvPicPr>
          <p:cNvPr id="292" name="Google Shape;292;p18"/>
          <p:cNvPicPr preferRelativeResize="0"/>
          <p:nvPr/>
        </p:nvPicPr>
        <p:blipFill>
          <a:blip r:embed="rId4"/>
          <a:srcRect/>
          <a:stretch/>
        </p:blipFill>
        <p:spPr>
          <a:xfrm>
            <a:off x="5645694" y="3355484"/>
            <a:ext cx="2270616" cy="572700"/>
          </a:xfrm>
          <a:prstGeom prst="rect">
            <a:avLst/>
          </a:prstGeom>
          <a:noFill/>
          <a:ln>
            <a:noFill/>
          </a:ln>
        </p:spPr>
      </p:pic>
      <p:sp>
        <p:nvSpPr>
          <p:cNvPr id="293" name="Google Shape;293;p18"/>
          <p:cNvSpPr txBox="1"/>
          <p:nvPr/>
        </p:nvSpPr>
        <p:spPr>
          <a:xfrm>
            <a:off x="5318200" y="1302738"/>
            <a:ext cx="18966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PRIMÄRES LOGO</a:t>
            </a:r>
            <a:endParaRPr sz="1100" b="0" i="0" u="none" strike="noStrike" cap="none">
              <a:solidFill>
                <a:schemeClr val="dk2"/>
              </a:solidFill>
              <a:latin typeface="Arial"/>
              <a:ea typeface="Arial"/>
              <a:cs typeface="Arial"/>
              <a:sym typeface="Arial"/>
            </a:endParaRPr>
          </a:p>
        </p:txBody>
      </p:sp>
      <p:sp>
        <p:nvSpPr>
          <p:cNvPr id="294" name="Google Shape;294;p18"/>
          <p:cNvSpPr txBox="1"/>
          <p:nvPr/>
        </p:nvSpPr>
        <p:spPr>
          <a:xfrm>
            <a:off x="5318199" y="2659308"/>
            <a:ext cx="2704923"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LOGO </a:t>
            </a:r>
            <a:r>
              <a:rPr lang="en" sz="1100">
                <a:solidFill>
                  <a:schemeClr val="dk2"/>
                </a:solidFill>
                <a:latin typeface="Avenir"/>
                <a:ea typeface="Avenir"/>
                <a:cs typeface="Avenir"/>
                <a:sym typeface="Avenir"/>
              </a:rPr>
              <a:t>AUF </a:t>
            </a:r>
            <a:r>
              <a:rPr lang="en" sz="1100" b="0" i="0" u="none" strike="noStrike" cap="none">
                <a:solidFill>
                  <a:schemeClr val="dk2"/>
                </a:solidFill>
                <a:latin typeface="Avenir"/>
                <a:ea typeface="Avenir"/>
                <a:cs typeface="Avenir"/>
                <a:sym typeface="Avenir"/>
              </a:rPr>
              <a:t>DUNKLEM HINTERGRUND</a:t>
            </a:r>
            <a:endParaRPr sz="1100" b="0" i="0" u="none" strike="noStrike" cap="none">
              <a:solidFill>
                <a:schemeClr val="dk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9"/>
          <p:cNvSpPr txBox="1">
            <a:spLocks noGrp="1"/>
          </p:cNvSpPr>
          <p:nvPr>
            <p:ph type="body" idx="1"/>
          </p:nvPr>
        </p:nvSpPr>
        <p:spPr>
          <a:xfrm>
            <a:off x="4702200" y="2571750"/>
            <a:ext cx="4390500" cy="211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Duis aute irure dolor in reprehenderit in voluptate velit esse cillum dolore eu fugiat nulla pariatur. Excepteur sint occaecat cupidatat non proident, sunt in culpa qui officia deserunt mollit anim id est laborum.</a:t>
            </a:r>
            <a:endParaRPr/>
          </a:p>
        </p:txBody>
      </p:sp>
      <p:sp>
        <p:nvSpPr>
          <p:cNvPr id="300" name="Google Shape;300;p19"/>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Logo-Elemente</a:t>
            </a:r>
            <a:endParaRPr/>
          </a:p>
        </p:txBody>
      </p:sp>
      <p:sp>
        <p:nvSpPr>
          <p:cNvPr id="301" name="Google Shape;301;p19"/>
          <p:cNvSpPr txBox="1">
            <a:spLocks noGrp="1"/>
          </p:cNvSpPr>
          <p:nvPr>
            <p:ph type="body" idx="1"/>
          </p:nvPr>
        </p:nvSpPr>
        <p:spPr>
          <a:xfrm>
            <a:off x="311700" y="2571750"/>
            <a:ext cx="4390500" cy="211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a:t>
            </a:r>
            <a:r>
              <a:rPr lang="en" dirty="0" err="1"/>
              <a:t>labore</a:t>
            </a:r>
            <a:r>
              <a:rPr lang="en" dirty="0"/>
              <a:t> et dolore magna </a:t>
            </a:r>
            <a:r>
              <a:rPr lang="en" dirty="0" err="1"/>
              <a:t>aliqua</a:t>
            </a:r>
            <a:r>
              <a:rPr lang="en" dirty="0"/>
              <a:t>. Ut </a:t>
            </a:r>
            <a:r>
              <a:rPr lang="en" dirty="0" err="1"/>
              <a:t>enim</a:t>
            </a:r>
            <a:r>
              <a:rPr lang="en" dirty="0"/>
              <a:t> ad minim </a:t>
            </a:r>
            <a:r>
              <a:rPr lang="en" dirty="0" err="1"/>
              <a:t>veniam</a:t>
            </a:r>
            <a:r>
              <a:rPr lang="en" dirty="0"/>
              <a:t>, </a:t>
            </a:r>
            <a:r>
              <a:rPr lang="en" dirty="0" err="1"/>
              <a:t>quis</a:t>
            </a:r>
            <a:r>
              <a:rPr lang="en" dirty="0"/>
              <a:t> </a:t>
            </a:r>
            <a:r>
              <a:rPr lang="en" dirty="0" err="1"/>
              <a:t>nostrud</a:t>
            </a:r>
            <a:r>
              <a:rPr lang="en" dirty="0"/>
              <a:t> exercitation </a:t>
            </a:r>
            <a:r>
              <a:rPr lang="en" dirty="0" err="1"/>
              <a:t>ullamco</a:t>
            </a:r>
            <a:r>
              <a:rPr lang="en" dirty="0"/>
              <a:t> </a:t>
            </a:r>
            <a:r>
              <a:rPr lang="en" dirty="0" err="1"/>
              <a:t>laboris</a:t>
            </a:r>
            <a:r>
              <a:rPr lang="en" dirty="0"/>
              <a:t> nisi </a:t>
            </a:r>
            <a:r>
              <a:rPr lang="en" dirty="0" err="1"/>
              <a:t>ut</a:t>
            </a:r>
            <a:r>
              <a:rPr lang="en" dirty="0"/>
              <a:t> </a:t>
            </a:r>
            <a:r>
              <a:rPr lang="en" dirty="0" err="1"/>
              <a:t>aliquip</a:t>
            </a:r>
            <a:r>
              <a:rPr lang="en" dirty="0"/>
              <a:t> ex </a:t>
            </a:r>
            <a:r>
              <a:rPr lang="en" dirty="0" err="1"/>
              <a:t>ea</a:t>
            </a:r>
            <a:r>
              <a:rPr lang="en" dirty="0"/>
              <a:t> </a:t>
            </a:r>
            <a:r>
              <a:rPr lang="en" dirty="0" err="1"/>
              <a:t>commodo</a:t>
            </a:r>
            <a:r>
              <a:rPr lang="en" dirty="0"/>
              <a:t> </a:t>
            </a:r>
            <a:r>
              <a:rPr lang="en" dirty="0" err="1"/>
              <a:t>consequat</a:t>
            </a:r>
            <a:r>
              <a:rPr lang="en" dirty="0"/>
              <a:t>. </a:t>
            </a:r>
            <a:endParaRPr dirty="0"/>
          </a:p>
        </p:txBody>
      </p:sp>
      <p:sp>
        <p:nvSpPr>
          <p:cNvPr id="302" name="Google Shape;302;p19"/>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19</a:t>
            </a:fld>
            <a:endParaRPr/>
          </a:p>
        </p:txBody>
      </p:sp>
      <p:sp>
        <p:nvSpPr>
          <p:cNvPr id="303" name="Google Shape;303;p1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Logo</a:t>
            </a:r>
            <a:endParaRPr sz="600" b="1" i="0" u="none" strike="noStrike" cap="none">
              <a:solidFill>
                <a:srgbClr val="2D3E50"/>
              </a:solidFill>
              <a:latin typeface="Avenir"/>
              <a:ea typeface="Avenir"/>
              <a:cs typeface="Avenir"/>
              <a:sym typeface="Avenir"/>
            </a:endParaRPr>
          </a:p>
        </p:txBody>
      </p:sp>
      <p:sp>
        <p:nvSpPr>
          <p:cNvPr id="304" name="Google Shape;304;p19"/>
          <p:cNvSpPr txBox="1"/>
          <p:nvPr/>
        </p:nvSpPr>
        <p:spPr>
          <a:xfrm>
            <a:off x="414550" y="1172438"/>
            <a:ext cx="18966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LOGO</a:t>
            </a:r>
            <a:r>
              <a:rPr lang="en" sz="1100">
                <a:solidFill>
                  <a:schemeClr val="dk2"/>
                </a:solidFill>
                <a:latin typeface="Avenir"/>
                <a:ea typeface="Avenir"/>
                <a:cs typeface="Avenir"/>
                <a:sym typeface="Avenir"/>
              </a:rPr>
              <a:t>-TEXT</a:t>
            </a:r>
            <a:endParaRPr sz="1100" b="0" i="0" u="none" strike="noStrike" cap="none">
              <a:solidFill>
                <a:schemeClr val="dk2"/>
              </a:solidFill>
              <a:latin typeface="Arial"/>
              <a:ea typeface="Arial"/>
              <a:cs typeface="Arial"/>
              <a:sym typeface="Arial"/>
            </a:endParaRPr>
          </a:p>
        </p:txBody>
      </p:sp>
      <p:sp>
        <p:nvSpPr>
          <p:cNvPr id="305" name="Google Shape;305;p19"/>
          <p:cNvSpPr txBox="1"/>
          <p:nvPr/>
        </p:nvSpPr>
        <p:spPr>
          <a:xfrm>
            <a:off x="4808875" y="1172450"/>
            <a:ext cx="2179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LOGO-SYMBOL</a:t>
            </a:r>
            <a:endParaRPr sz="1100" b="0" i="0" u="none" strike="noStrike" cap="none">
              <a:solidFill>
                <a:schemeClr val="dk2"/>
              </a:solidFill>
              <a:latin typeface="Arial"/>
              <a:ea typeface="Arial"/>
              <a:cs typeface="Arial"/>
              <a:sym typeface="Arial"/>
            </a:endParaRPr>
          </a:p>
        </p:txBody>
      </p:sp>
      <p:pic>
        <p:nvPicPr>
          <p:cNvPr id="306" name="Google Shape;306;p19"/>
          <p:cNvPicPr preferRelativeResize="0"/>
          <p:nvPr/>
        </p:nvPicPr>
        <p:blipFill rotWithShape="1">
          <a:blip r:embed="rId3">
            <a:alphaModFix/>
          </a:blip>
          <a:srcRect/>
          <a:stretch/>
        </p:blipFill>
        <p:spPr>
          <a:xfrm>
            <a:off x="4808871" y="1676113"/>
            <a:ext cx="969225" cy="785575"/>
          </a:xfrm>
          <a:prstGeom prst="rect">
            <a:avLst/>
          </a:prstGeom>
          <a:noFill/>
          <a:ln>
            <a:noFill/>
          </a:ln>
        </p:spPr>
      </p:pic>
      <p:pic>
        <p:nvPicPr>
          <p:cNvPr id="11" name="Google Shape;291;p18">
            <a:extLst>
              <a:ext uri="{FF2B5EF4-FFF2-40B4-BE49-F238E27FC236}">
                <a16:creationId xmlns:a16="http://schemas.microsoft.com/office/drawing/2014/main" id="{EE522E2E-8D46-B44D-B461-12436C08E283}"/>
              </a:ext>
            </a:extLst>
          </p:cNvPr>
          <p:cNvPicPr preferRelativeResize="0"/>
          <p:nvPr/>
        </p:nvPicPr>
        <p:blipFill rotWithShape="1">
          <a:blip r:embed="rId4"/>
          <a:srcRect l="19112"/>
          <a:stretch/>
        </p:blipFill>
        <p:spPr>
          <a:xfrm>
            <a:off x="536065" y="1801237"/>
            <a:ext cx="1830924" cy="5709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8FA"/>
        </a:solidFill>
        <a:effectLst/>
      </p:bgPr>
    </p:bg>
    <p:spTree>
      <p:nvGrpSpPr>
        <p:cNvPr id="1" name="Shape 126"/>
        <p:cNvGrpSpPr/>
        <p:nvPr/>
      </p:nvGrpSpPr>
      <p:grpSpPr>
        <a:xfrm>
          <a:off x="0" y="0"/>
          <a:ext cx="0" cy="0"/>
          <a:chOff x="0" y="0"/>
          <a:chExt cx="0" cy="0"/>
        </a:xfrm>
      </p:grpSpPr>
      <p:sp>
        <p:nvSpPr>
          <p:cNvPr id="127" name="Google Shape;127;p2"/>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a:t>
            </a:fld>
            <a:endParaRPr/>
          </a:p>
        </p:txBody>
      </p:sp>
      <p:sp>
        <p:nvSpPr>
          <p:cNvPr id="128" name="Google Shape;128;p2"/>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Marken-Styleguide</a:t>
            </a:r>
            <a:endParaRPr/>
          </a:p>
        </p:txBody>
      </p:sp>
      <p:sp>
        <p:nvSpPr>
          <p:cNvPr id="129" name="Google Shape;129;p2"/>
          <p:cNvSpPr txBox="1">
            <a:spLocks noGrp="1"/>
          </p:cNvSpPr>
          <p:nvPr>
            <p:ph type="body" idx="1"/>
          </p:nvPr>
        </p:nvSpPr>
        <p:spPr>
          <a:xfrm>
            <a:off x="311700" y="1102595"/>
            <a:ext cx="23433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t>Marken-Philosophie und Positionierung</a:t>
            </a:r>
            <a:endParaRPr sz="1200"/>
          </a:p>
          <a:p>
            <a:pPr marL="0" lvl="0" indent="0" algn="l" rtl="0">
              <a:lnSpc>
                <a:spcPct val="115000"/>
              </a:lnSpc>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r>
              <a:rPr lang="en" sz="1200"/>
              <a:t>Markenpersönlichkeit</a:t>
            </a:r>
            <a:endParaRPr sz="1200"/>
          </a:p>
          <a:p>
            <a:pPr marL="0" lvl="0" indent="0" algn="l" rtl="0">
              <a:lnSpc>
                <a:spcPct val="115000"/>
              </a:lnSpc>
              <a:spcBef>
                <a:spcPts val="1600"/>
              </a:spcBef>
              <a:spcAft>
                <a:spcPts val="0"/>
              </a:spcAft>
              <a:buClr>
                <a:schemeClr val="dk1"/>
              </a:buClr>
              <a:buSzPts val="1100"/>
              <a:buFont typeface="Arial"/>
              <a:buNone/>
            </a:pPr>
            <a:r>
              <a:rPr lang="en" sz="1200"/>
              <a:t>Logo</a:t>
            </a:r>
            <a:endParaRPr sz="1200"/>
          </a:p>
          <a:p>
            <a:pPr marL="0" lvl="0" indent="0" algn="l" rtl="0">
              <a:lnSpc>
                <a:spcPct val="115000"/>
              </a:lnSpc>
              <a:spcBef>
                <a:spcPts val="1600"/>
              </a:spcBef>
              <a:spcAft>
                <a:spcPts val="0"/>
              </a:spcAft>
              <a:buClr>
                <a:schemeClr val="dk1"/>
              </a:buClr>
              <a:buSzPts val="1100"/>
              <a:buFont typeface="Arial"/>
              <a:buNone/>
            </a:pPr>
            <a:r>
              <a:rPr lang="en" sz="1200"/>
              <a:t>Farbpalette</a:t>
            </a:r>
            <a:endParaRPr sz="1200"/>
          </a:p>
          <a:p>
            <a:pPr marL="0" lvl="0" indent="0" algn="l" rtl="0">
              <a:lnSpc>
                <a:spcPct val="115000"/>
              </a:lnSpc>
              <a:spcBef>
                <a:spcPts val="1600"/>
              </a:spcBef>
              <a:spcAft>
                <a:spcPts val="0"/>
              </a:spcAft>
              <a:buClr>
                <a:schemeClr val="dk1"/>
              </a:buClr>
              <a:buSzPts val="1100"/>
              <a:buFont typeface="Arial"/>
              <a:buNone/>
            </a:pPr>
            <a:r>
              <a:rPr lang="en" sz="1200"/>
              <a:t>Typographie</a:t>
            </a:r>
            <a:endParaRPr sz="1200"/>
          </a:p>
          <a:p>
            <a:pPr marL="0" lvl="0" indent="0" algn="l" rtl="0">
              <a:lnSpc>
                <a:spcPct val="115000"/>
              </a:lnSpc>
              <a:spcBef>
                <a:spcPts val="1600"/>
              </a:spcBef>
              <a:spcAft>
                <a:spcPts val="0"/>
              </a:spcAft>
              <a:buSzPts val="1400"/>
              <a:buNone/>
            </a:pPr>
            <a:r>
              <a:rPr lang="en" sz="1200"/>
              <a:t>Unterstützende Grafiken</a:t>
            </a:r>
            <a:endParaRPr sz="1200"/>
          </a:p>
          <a:p>
            <a:pPr marL="0" lvl="0" indent="0" algn="l" rtl="0">
              <a:lnSpc>
                <a:spcPct val="115000"/>
              </a:lnSpc>
              <a:spcBef>
                <a:spcPts val="1600"/>
              </a:spcBef>
              <a:spcAft>
                <a:spcPts val="0"/>
              </a:spcAft>
              <a:buSzPts val="1400"/>
              <a:buNone/>
            </a:pPr>
            <a:r>
              <a:rPr lang="en" sz="1200"/>
              <a:t>Anwendung</a:t>
            </a:r>
            <a:endParaRPr sz="1200"/>
          </a:p>
          <a:p>
            <a:pPr marL="0" lvl="0" indent="0" algn="l" rtl="0">
              <a:lnSpc>
                <a:spcPct val="115000"/>
              </a:lnSpc>
              <a:spcBef>
                <a:spcPts val="1600"/>
              </a:spcBef>
              <a:spcAft>
                <a:spcPts val="1600"/>
              </a:spcAft>
              <a:buSzPts val="1400"/>
              <a:buNone/>
            </a:pPr>
            <a:r>
              <a:rPr lang="en" sz="1200"/>
              <a:t>	</a:t>
            </a:r>
            <a:endParaRPr sz="1200"/>
          </a:p>
        </p:txBody>
      </p:sp>
      <p:sp>
        <p:nvSpPr>
          <p:cNvPr id="130" name="Google Shape;130;p2"/>
          <p:cNvSpPr txBox="1">
            <a:spLocks noGrp="1"/>
          </p:cNvSpPr>
          <p:nvPr>
            <p:ph type="body" idx="1"/>
          </p:nvPr>
        </p:nvSpPr>
        <p:spPr>
          <a:xfrm>
            <a:off x="2806994" y="1102595"/>
            <a:ext cx="2243470" cy="321622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1600"/>
              </a:spcAft>
              <a:buSzPts val="1400"/>
              <a:buNone/>
            </a:pPr>
            <a:r>
              <a:rPr lang="en" sz="1200" b="1">
                <a:solidFill>
                  <a:schemeClr val="accent1"/>
                </a:solidFill>
              </a:rPr>
              <a:t>xx</a:t>
            </a:r>
            <a:br>
              <a:rPr lang="en" sz="1200" b="1">
                <a:solidFill>
                  <a:schemeClr val="accent1"/>
                </a:solidFill>
              </a:rPr>
            </a:br>
            <a:br>
              <a:rPr lang="en" sz="1200" b="1">
                <a:solidFill>
                  <a:schemeClr val="accent1"/>
                </a:solidFill>
              </a:rPr>
            </a:br>
            <a:r>
              <a:rPr lang="en" sz="1200" b="1">
                <a:solidFill>
                  <a:schemeClr val="accent1"/>
                </a:solidFill>
              </a:rPr>
              <a:t>xx</a:t>
            </a:r>
            <a:br>
              <a:rPr lang="en" sz="1200" b="1">
                <a:solidFill>
                  <a:schemeClr val="accent1"/>
                </a:solidFill>
              </a:rPr>
            </a:br>
            <a:br>
              <a:rPr lang="en" sz="1200" b="1">
                <a:solidFill>
                  <a:schemeClr val="accent1"/>
                </a:solidFill>
              </a:rPr>
            </a:br>
            <a:r>
              <a:rPr lang="en" sz="1200" b="1">
                <a:solidFill>
                  <a:schemeClr val="accent1"/>
                </a:solidFill>
              </a:rPr>
              <a:t>xx</a:t>
            </a:r>
            <a:br>
              <a:rPr lang="en" sz="1200" b="1">
                <a:solidFill>
                  <a:schemeClr val="accent1"/>
                </a:solidFill>
              </a:rPr>
            </a:br>
            <a:br>
              <a:rPr lang="en" sz="1200" b="1">
                <a:solidFill>
                  <a:schemeClr val="accent1"/>
                </a:solidFill>
              </a:rPr>
            </a:br>
            <a:r>
              <a:rPr lang="en" sz="1200" b="1">
                <a:solidFill>
                  <a:schemeClr val="accent1"/>
                </a:solidFill>
              </a:rPr>
              <a:t>xx</a:t>
            </a:r>
            <a:br>
              <a:rPr lang="en" sz="1200" b="1">
                <a:solidFill>
                  <a:schemeClr val="accent1"/>
                </a:solidFill>
              </a:rPr>
            </a:br>
            <a:br>
              <a:rPr lang="en" sz="1200" b="1">
                <a:solidFill>
                  <a:schemeClr val="accent1"/>
                </a:solidFill>
              </a:rPr>
            </a:br>
            <a:r>
              <a:rPr lang="en" sz="1200" b="1">
                <a:solidFill>
                  <a:schemeClr val="accent1"/>
                </a:solidFill>
              </a:rPr>
              <a:t>xx</a:t>
            </a:r>
            <a:br>
              <a:rPr lang="en" sz="1200" b="1">
                <a:solidFill>
                  <a:schemeClr val="accent1"/>
                </a:solidFill>
              </a:rPr>
            </a:br>
            <a:br>
              <a:rPr lang="en" sz="1200" b="1">
                <a:solidFill>
                  <a:schemeClr val="accent1"/>
                </a:solidFill>
              </a:rPr>
            </a:br>
            <a:r>
              <a:rPr lang="en" sz="1200" b="1">
                <a:solidFill>
                  <a:schemeClr val="accent1"/>
                </a:solidFill>
              </a:rPr>
              <a:t>xx</a:t>
            </a:r>
            <a:br>
              <a:rPr lang="en" sz="1200" b="1">
                <a:solidFill>
                  <a:schemeClr val="accent1"/>
                </a:solidFill>
              </a:rPr>
            </a:br>
            <a:br>
              <a:rPr lang="en" sz="1200" b="1">
                <a:solidFill>
                  <a:schemeClr val="accent1"/>
                </a:solidFill>
              </a:rPr>
            </a:br>
            <a:r>
              <a:rPr lang="en" sz="1200" b="1">
                <a:solidFill>
                  <a:schemeClr val="accent1"/>
                </a:solidFill>
              </a:rPr>
              <a:t>xx	</a:t>
            </a:r>
            <a:endParaRPr sz="1200" b="1">
              <a:solidFill>
                <a:schemeClr val="accent1"/>
              </a:solidFill>
            </a:endParaRPr>
          </a:p>
        </p:txBody>
      </p:sp>
      <p:cxnSp>
        <p:nvCxnSpPr>
          <p:cNvPr id="131" name="Google Shape;131;p2"/>
          <p:cNvCxnSpPr/>
          <p:nvPr/>
        </p:nvCxnSpPr>
        <p:spPr>
          <a:xfrm>
            <a:off x="389475" y="795525"/>
            <a:ext cx="2910000" cy="15300"/>
          </a:xfrm>
          <a:prstGeom prst="straightConnector1">
            <a:avLst/>
          </a:prstGeom>
          <a:noFill/>
          <a:ln w="19050" cap="flat" cmpd="sng">
            <a:solidFill>
              <a:schemeClr val="accent1"/>
            </a:solidFill>
            <a:prstDash val="solid"/>
            <a:round/>
            <a:headEnd type="none" w="sm" len="sm"/>
            <a:tailEnd type="none" w="sm" len="sm"/>
          </a:ln>
        </p:spPr>
      </p:cxnSp>
      <p:sp>
        <p:nvSpPr>
          <p:cNvPr id="132" name="Google Shape;132;p2"/>
          <p:cNvSpPr txBox="1"/>
          <p:nvPr/>
        </p:nvSpPr>
        <p:spPr>
          <a:xfrm>
            <a:off x="8133907" y="4859079"/>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 name="Google Shape;133;p2"/>
          <p:cNvSpPr txBox="1"/>
          <p:nvPr/>
        </p:nvSpPr>
        <p:spPr>
          <a:xfrm>
            <a:off x="8016949" y="4890977"/>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0"/>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Layout</a:t>
            </a:r>
            <a:endParaRPr/>
          </a:p>
        </p:txBody>
      </p:sp>
      <p:sp>
        <p:nvSpPr>
          <p:cNvPr id="313" name="Google Shape;313;p20"/>
          <p:cNvSpPr txBox="1">
            <a:spLocks noGrp="1"/>
          </p:cNvSpPr>
          <p:nvPr>
            <p:ph type="body" idx="1"/>
          </p:nvPr>
        </p:nvSpPr>
        <p:spPr>
          <a:xfrm>
            <a:off x="4515025" y="1138675"/>
            <a:ext cx="43905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14" name="Google Shape;314;p20"/>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20</a:t>
            </a:fld>
            <a:endParaRPr/>
          </a:p>
        </p:txBody>
      </p:sp>
      <p:sp>
        <p:nvSpPr>
          <p:cNvPr id="315" name="Google Shape;315;p2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Logo</a:t>
            </a:r>
            <a:endParaRPr sz="600" b="1" i="0" u="none" strike="noStrike" cap="none">
              <a:solidFill>
                <a:srgbClr val="2D3E50"/>
              </a:solidFill>
              <a:latin typeface="Avenir"/>
              <a:ea typeface="Avenir"/>
              <a:cs typeface="Avenir"/>
              <a:sym typeface="Avenir"/>
            </a:endParaRPr>
          </a:p>
        </p:txBody>
      </p:sp>
      <p:sp>
        <p:nvSpPr>
          <p:cNvPr id="316" name="Google Shape;316;p20"/>
          <p:cNvSpPr txBox="1"/>
          <p:nvPr/>
        </p:nvSpPr>
        <p:spPr>
          <a:xfrm>
            <a:off x="426400" y="1226538"/>
            <a:ext cx="18966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HORIZONTALES LOGO</a:t>
            </a:r>
            <a:endParaRPr sz="1100" b="0" i="0" u="none" strike="noStrike" cap="none">
              <a:solidFill>
                <a:schemeClr val="dk2"/>
              </a:solidFill>
              <a:latin typeface="Arial"/>
              <a:ea typeface="Arial"/>
              <a:cs typeface="Arial"/>
              <a:sym typeface="Arial"/>
            </a:endParaRPr>
          </a:p>
        </p:txBody>
      </p:sp>
      <p:sp>
        <p:nvSpPr>
          <p:cNvPr id="317" name="Google Shape;317;p20"/>
          <p:cNvSpPr txBox="1"/>
          <p:nvPr/>
        </p:nvSpPr>
        <p:spPr>
          <a:xfrm>
            <a:off x="426400" y="2755975"/>
            <a:ext cx="2179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VERTIKALES LOGO</a:t>
            </a:r>
            <a:endParaRPr sz="1100" b="0" i="0" u="none" strike="noStrike" cap="none">
              <a:solidFill>
                <a:schemeClr val="dk2"/>
              </a:solidFill>
              <a:latin typeface="Arial"/>
              <a:ea typeface="Arial"/>
              <a:cs typeface="Arial"/>
              <a:sym typeface="Arial"/>
            </a:endParaRPr>
          </a:p>
        </p:txBody>
      </p:sp>
      <p:pic>
        <p:nvPicPr>
          <p:cNvPr id="318" name="Google Shape;318;p20"/>
          <p:cNvPicPr preferRelativeResize="0"/>
          <p:nvPr/>
        </p:nvPicPr>
        <p:blipFill>
          <a:blip r:embed="rId3"/>
          <a:srcRect/>
          <a:stretch/>
        </p:blipFill>
        <p:spPr>
          <a:xfrm>
            <a:off x="908439" y="1712824"/>
            <a:ext cx="2390174" cy="602855"/>
          </a:xfrm>
          <a:prstGeom prst="rect">
            <a:avLst/>
          </a:prstGeom>
          <a:noFill/>
          <a:ln>
            <a:noFill/>
          </a:ln>
        </p:spPr>
      </p:pic>
      <p:pic>
        <p:nvPicPr>
          <p:cNvPr id="319" name="Google Shape;319;p20"/>
          <p:cNvPicPr preferRelativeResize="0"/>
          <p:nvPr/>
        </p:nvPicPr>
        <p:blipFill rotWithShape="1">
          <a:blip r:embed="rId4">
            <a:alphaModFix/>
          </a:blip>
          <a:srcRect/>
          <a:stretch/>
        </p:blipFill>
        <p:spPr>
          <a:xfrm>
            <a:off x="498726" y="3149581"/>
            <a:ext cx="1920719" cy="140549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1"/>
          <p:cNvSpPr/>
          <p:nvPr/>
        </p:nvSpPr>
        <p:spPr>
          <a:xfrm>
            <a:off x="7336925" y="2132025"/>
            <a:ext cx="548700" cy="5487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1"/>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Anwendung des Logos</a:t>
            </a:r>
            <a:endParaRPr/>
          </a:p>
        </p:txBody>
      </p:sp>
      <p:sp>
        <p:nvSpPr>
          <p:cNvPr id="326" name="Google Shape;326;p21"/>
          <p:cNvSpPr txBox="1">
            <a:spLocks noGrp="1"/>
          </p:cNvSpPr>
          <p:nvPr>
            <p:ph type="body" idx="1"/>
          </p:nvPr>
        </p:nvSpPr>
        <p:spPr>
          <a:xfrm>
            <a:off x="335400" y="937325"/>
            <a:ext cx="7001400" cy="85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a:t>
            </a:r>
            <a:endParaRPr/>
          </a:p>
        </p:txBody>
      </p:sp>
      <p:sp>
        <p:nvSpPr>
          <p:cNvPr id="327" name="Google Shape;327;p21"/>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21</a:t>
            </a:fld>
            <a:endParaRPr/>
          </a:p>
        </p:txBody>
      </p:sp>
      <p:sp>
        <p:nvSpPr>
          <p:cNvPr id="328" name="Google Shape;328;p2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Logo</a:t>
            </a:r>
            <a:endParaRPr sz="600" b="1" i="0" u="none" strike="noStrike" cap="none">
              <a:solidFill>
                <a:srgbClr val="2D3E50"/>
              </a:solidFill>
              <a:latin typeface="Avenir"/>
              <a:ea typeface="Avenir"/>
              <a:cs typeface="Avenir"/>
              <a:sym typeface="Avenir"/>
            </a:endParaRPr>
          </a:p>
        </p:txBody>
      </p:sp>
      <p:pic>
        <p:nvPicPr>
          <p:cNvPr id="329" name="Google Shape;329;p21"/>
          <p:cNvPicPr preferRelativeResize="0"/>
          <p:nvPr/>
        </p:nvPicPr>
        <p:blipFill rotWithShape="1">
          <a:blip r:embed="rId3">
            <a:alphaModFix/>
          </a:blip>
          <a:srcRect/>
          <a:stretch/>
        </p:blipFill>
        <p:spPr>
          <a:xfrm>
            <a:off x="4529830" y="3837587"/>
            <a:ext cx="1927494" cy="346425"/>
          </a:xfrm>
          <a:prstGeom prst="rect">
            <a:avLst/>
          </a:prstGeom>
          <a:noFill/>
          <a:ln>
            <a:noFill/>
          </a:ln>
        </p:spPr>
      </p:pic>
      <p:pic>
        <p:nvPicPr>
          <p:cNvPr id="330" name="Google Shape;330;p21"/>
          <p:cNvPicPr preferRelativeResize="0"/>
          <p:nvPr/>
        </p:nvPicPr>
        <p:blipFill rotWithShape="1">
          <a:blip r:embed="rId4">
            <a:alphaModFix/>
          </a:blip>
          <a:srcRect/>
          <a:stretch/>
        </p:blipFill>
        <p:spPr>
          <a:xfrm>
            <a:off x="441900" y="3832600"/>
            <a:ext cx="1927494" cy="356400"/>
          </a:xfrm>
          <a:prstGeom prst="rect">
            <a:avLst/>
          </a:prstGeom>
          <a:noFill/>
          <a:ln>
            <a:noFill/>
          </a:ln>
          <a:effectLst>
            <a:outerShdw blurRad="57150" dist="19050" dir="5400000" algn="bl" rotWithShape="0">
              <a:srgbClr val="000000">
                <a:alpha val="49803"/>
              </a:srgbClr>
            </a:outerShdw>
          </a:effectLst>
        </p:spPr>
      </p:pic>
      <p:pic>
        <p:nvPicPr>
          <p:cNvPr id="331" name="Google Shape;331;p21"/>
          <p:cNvPicPr preferRelativeResize="0"/>
          <p:nvPr/>
        </p:nvPicPr>
        <p:blipFill rotWithShape="1">
          <a:blip r:embed="rId4">
            <a:alphaModFix/>
          </a:blip>
          <a:srcRect/>
          <a:stretch/>
        </p:blipFill>
        <p:spPr>
          <a:xfrm>
            <a:off x="2989417" y="3844802"/>
            <a:ext cx="1089530" cy="344198"/>
          </a:xfrm>
          <a:prstGeom prst="rect">
            <a:avLst/>
          </a:prstGeom>
          <a:noFill/>
          <a:ln>
            <a:noFill/>
          </a:ln>
        </p:spPr>
      </p:pic>
      <p:sp>
        <p:nvSpPr>
          <p:cNvPr id="332" name="Google Shape;332;p21"/>
          <p:cNvSpPr txBox="1"/>
          <p:nvPr/>
        </p:nvSpPr>
        <p:spPr>
          <a:xfrm>
            <a:off x="441900" y="4245450"/>
            <a:ext cx="1927500" cy="8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2545B"/>
                </a:solidFill>
                <a:latin typeface="Avenir"/>
                <a:ea typeface="Avenir"/>
                <a:cs typeface="Avenir"/>
                <a:sym typeface="Avenir"/>
              </a:rPr>
              <a:t>Nein</a:t>
            </a:r>
            <a:endParaRPr sz="1100" b="1" i="0" u="none" strike="noStrike" cap="none">
              <a:solidFill>
                <a:srgbClr val="F2545B"/>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Keine Effekte anwenden.</a:t>
            </a:r>
            <a:endParaRPr sz="1100" b="0" i="0" u="none" strike="noStrike" cap="none">
              <a:solidFill>
                <a:schemeClr val="dk2"/>
              </a:solidFill>
              <a:latin typeface="Arial"/>
              <a:ea typeface="Arial"/>
              <a:cs typeface="Arial"/>
              <a:sym typeface="Arial"/>
            </a:endParaRPr>
          </a:p>
        </p:txBody>
      </p:sp>
      <p:pic>
        <p:nvPicPr>
          <p:cNvPr id="333" name="Google Shape;333;p21"/>
          <p:cNvPicPr preferRelativeResize="0"/>
          <p:nvPr/>
        </p:nvPicPr>
        <p:blipFill rotWithShape="1">
          <a:blip r:embed="rId5">
            <a:alphaModFix/>
          </a:blip>
          <a:srcRect/>
          <a:stretch/>
        </p:blipFill>
        <p:spPr>
          <a:xfrm>
            <a:off x="498977" y="3565948"/>
            <a:ext cx="222900" cy="222900"/>
          </a:xfrm>
          <a:prstGeom prst="rect">
            <a:avLst/>
          </a:prstGeom>
          <a:noFill/>
          <a:ln>
            <a:noFill/>
          </a:ln>
        </p:spPr>
      </p:pic>
      <p:sp>
        <p:nvSpPr>
          <p:cNvPr id="334" name="Google Shape;334;p21"/>
          <p:cNvSpPr txBox="1"/>
          <p:nvPr/>
        </p:nvSpPr>
        <p:spPr>
          <a:xfrm>
            <a:off x="2612346" y="4245450"/>
            <a:ext cx="1740900" cy="8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2545B"/>
                </a:solidFill>
                <a:latin typeface="Avenir"/>
                <a:ea typeface="Avenir"/>
                <a:cs typeface="Avenir"/>
                <a:sym typeface="Avenir"/>
              </a:rPr>
              <a:t>Nein</a:t>
            </a:r>
            <a:endParaRPr sz="1100" b="1" i="0" u="none" strike="noStrike" cap="none">
              <a:solidFill>
                <a:srgbClr val="F2545B"/>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Das Logo nicht verzerren.</a:t>
            </a:r>
            <a:endParaRPr sz="1100" b="0" i="0" u="none" strike="noStrike" cap="none">
              <a:solidFill>
                <a:schemeClr val="dk2"/>
              </a:solidFill>
              <a:latin typeface="Arial"/>
              <a:ea typeface="Arial"/>
              <a:cs typeface="Arial"/>
              <a:sym typeface="Arial"/>
            </a:endParaRPr>
          </a:p>
        </p:txBody>
      </p:sp>
      <p:pic>
        <p:nvPicPr>
          <p:cNvPr id="335" name="Google Shape;335;p21"/>
          <p:cNvPicPr preferRelativeResize="0"/>
          <p:nvPr/>
        </p:nvPicPr>
        <p:blipFill rotWithShape="1">
          <a:blip r:embed="rId5">
            <a:alphaModFix/>
          </a:blip>
          <a:srcRect/>
          <a:stretch/>
        </p:blipFill>
        <p:spPr>
          <a:xfrm>
            <a:off x="2669415" y="3565948"/>
            <a:ext cx="222900" cy="222900"/>
          </a:xfrm>
          <a:prstGeom prst="rect">
            <a:avLst/>
          </a:prstGeom>
          <a:noFill/>
          <a:ln>
            <a:noFill/>
          </a:ln>
        </p:spPr>
      </p:pic>
      <p:sp>
        <p:nvSpPr>
          <p:cNvPr id="336" name="Google Shape;336;p21"/>
          <p:cNvSpPr txBox="1"/>
          <p:nvPr/>
        </p:nvSpPr>
        <p:spPr>
          <a:xfrm>
            <a:off x="4623125" y="4097775"/>
            <a:ext cx="1794300" cy="104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2545B"/>
                </a:solidFill>
                <a:latin typeface="Avenir"/>
                <a:ea typeface="Avenir"/>
                <a:cs typeface="Avenir"/>
                <a:sym typeface="Avenir"/>
              </a:rPr>
              <a:t>Nein</a:t>
            </a:r>
            <a:endParaRPr sz="1100" b="1" i="0" u="none" strike="noStrike" cap="none">
              <a:solidFill>
                <a:srgbClr val="F2545B"/>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Das Logo nicht in Farben darstellen, die nicht </a:t>
            </a:r>
            <a:r>
              <a:rPr lang="en" sz="1100">
                <a:solidFill>
                  <a:schemeClr val="dk2"/>
                </a:solidFill>
                <a:latin typeface="Avenir"/>
                <a:ea typeface="Avenir"/>
                <a:cs typeface="Avenir"/>
                <a:sym typeface="Avenir"/>
              </a:rPr>
              <a:t>den Unternehmensfarben </a:t>
            </a:r>
            <a:r>
              <a:rPr lang="en" sz="1100" b="0" i="0" u="none" strike="noStrike" cap="none">
                <a:solidFill>
                  <a:schemeClr val="dk2"/>
                </a:solidFill>
                <a:latin typeface="Avenir"/>
                <a:ea typeface="Avenir"/>
                <a:cs typeface="Avenir"/>
                <a:sym typeface="Avenir"/>
              </a:rPr>
              <a:t>entsprechen.</a:t>
            </a:r>
            <a:endParaRPr sz="1100" b="0" i="0" u="none" strike="noStrike" cap="none">
              <a:solidFill>
                <a:schemeClr val="dk2"/>
              </a:solidFill>
              <a:latin typeface="Arial"/>
              <a:ea typeface="Arial"/>
              <a:cs typeface="Arial"/>
              <a:sym typeface="Arial"/>
            </a:endParaRPr>
          </a:p>
        </p:txBody>
      </p:sp>
      <p:pic>
        <p:nvPicPr>
          <p:cNvPr id="337" name="Google Shape;337;p21"/>
          <p:cNvPicPr preferRelativeResize="0"/>
          <p:nvPr/>
        </p:nvPicPr>
        <p:blipFill rotWithShape="1">
          <a:blip r:embed="rId5">
            <a:alphaModFix/>
          </a:blip>
          <a:srcRect/>
          <a:stretch/>
        </p:blipFill>
        <p:spPr>
          <a:xfrm>
            <a:off x="4669990" y="3565948"/>
            <a:ext cx="222900" cy="222900"/>
          </a:xfrm>
          <a:prstGeom prst="rect">
            <a:avLst/>
          </a:prstGeom>
          <a:noFill/>
          <a:ln>
            <a:noFill/>
          </a:ln>
        </p:spPr>
      </p:pic>
      <p:sp>
        <p:nvSpPr>
          <p:cNvPr id="338" name="Google Shape;338;p21"/>
          <p:cNvSpPr/>
          <p:nvPr/>
        </p:nvSpPr>
        <p:spPr>
          <a:xfrm>
            <a:off x="4612925" y="2335225"/>
            <a:ext cx="2147100" cy="356400"/>
          </a:xfrm>
          <a:prstGeom prst="rect">
            <a:avLst/>
          </a:prstGeom>
          <a:solidFill>
            <a:srgbClr val="FF7A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pic>
        <p:nvPicPr>
          <p:cNvPr id="339" name="Google Shape;339;p21"/>
          <p:cNvPicPr preferRelativeResize="0"/>
          <p:nvPr/>
        </p:nvPicPr>
        <p:blipFill rotWithShape="1">
          <a:blip r:embed="rId6">
            <a:alphaModFix/>
          </a:blip>
          <a:srcRect/>
          <a:stretch/>
        </p:blipFill>
        <p:spPr>
          <a:xfrm>
            <a:off x="4718341" y="2335220"/>
            <a:ext cx="1859516" cy="334204"/>
          </a:xfrm>
          <a:prstGeom prst="rect">
            <a:avLst/>
          </a:prstGeom>
          <a:noFill/>
          <a:ln>
            <a:noFill/>
          </a:ln>
        </p:spPr>
      </p:pic>
      <p:pic>
        <p:nvPicPr>
          <p:cNvPr id="340" name="Google Shape;340;p21"/>
          <p:cNvPicPr preferRelativeResize="0"/>
          <p:nvPr/>
        </p:nvPicPr>
        <p:blipFill rotWithShape="1">
          <a:blip r:embed="rId3">
            <a:alphaModFix/>
          </a:blip>
          <a:srcRect/>
          <a:stretch/>
        </p:blipFill>
        <p:spPr>
          <a:xfrm>
            <a:off x="399691" y="2335220"/>
            <a:ext cx="1859516" cy="334204"/>
          </a:xfrm>
          <a:prstGeom prst="rect">
            <a:avLst/>
          </a:prstGeom>
          <a:noFill/>
          <a:ln>
            <a:noFill/>
          </a:ln>
        </p:spPr>
      </p:pic>
      <p:pic>
        <p:nvPicPr>
          <p:cNvPr id="341" name="Google Shape;341;p21"/>
          <p:cNvPicPr preferRelativeResize="0"/>
          <p:nvPr/>
        </p:nvPicPr>
        <p:blipFill rotWithShape="1">
          <a:blip r:embed="rId7">
            <a:alphaModFix/>
          </a:blip>
          <a:srcRect/>
          <a:stretch/>
        </p:blipFill>
        <p:spPr>
          <a:xfrm>
            <a:off x="498977" y="2044048"/>
            <a:ext cx="222900" cy="222900"/>
          </a:xfrm>
          <a:prstGeom prst="rect">
            <a:avLst/>
          </a:prstGeom>
          <a:noFill/>
          <a:ln>
            <a:noFill/>
          </a:ln>
        </p:spPr>
      </p:pic>
      <p:sp>
        <p:nvSpPr>
          <p:cNvPr id="342" name="Google Shape;342;p21"/>
          <p:cNvSpPr txBox="1"/>
          <p:nvPr/>
        </p:nvSpPr>
        <p:spPr>
          <a:xfrm>
            <a:off x="441900" y="2669425"/>
            <a:ext cx="1927500" cy="8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BDA5"/>
                </a:solidFill>
                <a:latin typeface="Avenir"/>
                <a:ea typeface="Avenir"/>
                <a:cs typeface="Avenir"/>
                <a:sym typeface="Avenir"/>
              </a:rPr>
              <a:t>Ja</a:t>
            </a:r>
            <a:endParaRPr sz="1100" b="1" i="0" u="none" strike="noStrike" cap="none">
              <a:solidFill>
                <a:srgbClr val="00BDA5"/>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Logo in xxxxxxx Farbe.</a:t>
            </a:r>
            <a:endParaRPr sz="1100" b="0" i="0" u="none" strike="noStrike" cap="none">
              <a:solidFill>
                <a:schemeClr val="dk2"/>
              </a:solidFill>
              <a:latin typeface="Arial"/>
              <a:ea typeface="Arial"/>
              <a:cs typeface="Arial"/>
              <a:sym typeface="Arial"/>
            </a:endParaRPr>
          </a:p>
        </p:txBody>
      </p:sp>
      <p:pic>
        <p:nvPicPr>
          <p:cNvPr id="343" name="Google Shape;343;p21"/>
          <p:cNvPicPr preferRelativeResize="0"/>
          <p:nvPr/>
        </p:nvPicPr>
        <p:blipFill rotWithShape="1">
          <a:blip r:embed="rId7">
            <a:alphaModFix/>
          </a:blip>
          <a:srcRect/>
          <a:stretch/>
        </p:blipFill>
        <p:spPr>
          <a:xfrm>
            <a:off x="2637202" y="2044048"/>
            <a:ext cx="222900" cy="222900"/>
          </a:xfrm>
          <a:prstGeom prst="rect">
            <a:avLst/>
          </a:prstGeom>
          <a:noFill/>
          <a:ln>
            <a:noFill/>
          </a:ln>
        </p:spPr>
      </p:pic>
      <p:sp>
        <p:nvSpPr>
          <p:cNvPr id="344" name="Google Shape;344;p21"/>
          <p:cNvSpPr txBox="1"/>
          <p:nvPr/>
        </p:nvSpPr>
        <p:spPr>
          <a:xfrm>
            <a:off x="2580125" y="2669425"/>
            <a:ext cx="1927500" cy="8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BDA5"/>
                </a:solidFill>
                <a:latin typeface="Avenir"/>
                <a:ea typeface="Avenir"/>
                <a:cs typeface="Avenir"/>
                <a:sym typeface="Avenir"/>
              </a:rPr>
              <a:t>Ja</a:t>
            </a:r>
            <a:endParaRPr sz="1100" b="1" i="0" u="none" strike="noStrike" cap="none">
              <a:solidFill>
                <a:srgbClr val="00BDA5"/>
              </a:solidFill>
              <a:latin typeface="Avenir"/>
              <a:ea typeface="Avenir"/>
              <a:cs typeface="Avenir"/>
              <a:sym typeface="Avenir"/>
            </a:endParaRPr>
          </a:p>
          <a:p>
            <a:pPr marL="0" marR="0" lvl="0" indent="0" algn="l" rtl="0">
              <a:lnSpc>
                <a:spcPct val="115000"/>
              </a:lnSpc>
              <a:spcBef>
                <a:spcPts val="0"/>
              </a:spcBef>
              <a:spcAft>
                <a:spcPts val="1600"/>
              </a:spcAft>
              <a:buNone/>
            </a:pPr>
            <a:r>
              <a:rPr lang="en" sz="1100" b="0" i="0" u="none" strike="noStrike" cap="none">
                <a:solidFill>
                  <a:schemeClr val="dk2"/>
                </a:solidFill>
                <a:latin typeface="Avenir"/>
                <a:ea typeface="Avenir"/>
                <a:cs typeface="Avenir"/>
                <a:sym typeface="Avenir"/>
              </a:rPr>
              <a:t>Nur Logo</a:t>
            </a:r>
            <a:r>
              <a:rPr lang="en" sz="1100">
                <a:solidFill>
                  <a:schemeClr val="dk2"/>
                </a:solidFill>
                <a:latin typeface="Avenir"/>
                <a:ea typeface="Avenir"/>
                <a:cs typeface="Avenir"/>
                <a:sym typeface="Avenir"/>
              </a:rPr>
              <a:t>-Text</a:t>
            </a:r>
            <a:r>
              <a:rPr lang="en" sz="1100" b="0" i="0" u="none" strike="noStrike" cap="none">
                <a:solidFill>
                  <a:schemeClr val="dk2"/>
                </a:solidFill>
                <a:latin typeface="Avenir"/>
                <a:ea typeface="Avenir"/>
                <a:cs typeface="Avenir"/>
                <a:sym typeface="Avenir"/>
              </a:rPr>
              <a:t>.</a:t>
            </a:r>
            <a:endParaRPr sz="1100" b="0" i="0" u="none" strike="noStrike" cap="none">
              <a:solidFill>
                <a:schemeClr val="dk2"/>
              </a:solidFill>
              <a:latin typeface="Arial"/>
              <a:ea typeface="Arial"/>
              <a:cs typeface="Arial"/>
              <a:sym typeface="Arial"/>
            </a:endParaRPr>
          </a:p>
        </p:txBody>
      </p:sp>
      <p:pic>
        <p:nvPicPr>
          <p:cNvPr id="345" name="Google Shape;345;p21"/>
          <p:cNvPicPr preferRelativeResize="0"/>
          <p:nvPr/>
        </p:nvPicPr>
        <p:blipFill rotWithShape="1">
          <a:blip r:embed="rId7">
            <a:alphaModFix/>
          </a:blip>
          <a:srcRect/>
          <a:stretch/>
        </p:blipFill>
        <p:spPr>
          <a:xfrm>
            <a:off x="4670002" y="2044048"/>
            <a:ext cx="222900" cy="222900"/>
          </a:xfrm>
          <a:prstGeom prst="rect">
            <a:avLst/>
          </a:prstGeom>
          <a:noFill/>
          <a:ln>
            <a:noFill/>
          </a:ln>
        </p:spPr>
      </p:pic>
      <p:sp>
        <p:nvSpPr>
          <p:cNvPr id="346" name="Google Shape;346;p21"/>
          <p:cNvSpPr txBox="1"/>
          <p:nvPr/>
        </p:nvSpPr>
        <p:spPr>
          <a:xfrm>
            <a:off x="4612924" y="2669425"/>
            <a:ext cx="2125775" cy="8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BDA5"/>
                </a:solidFill>
                <a:latin typeface="Avenir"/>
                <a:ea typeface="Avenir"/>
                <a:cs typeface="Avenir"/>
                <a:sym typeface="Avenir"/>
              </a:rPr>
              <a:t>Ja</a:t>
            </a:r>
            <a:endParaRPr sz="1100" b="1" i="0" u="none" strike="noStrike" cap="none">
              <a:solidFill>
                <a:srgbClr val="00BDA5"/>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Logo auf farbigem Hintergrund.</a:t>
            </a:r>
            <a:endParaRPr sz="1100" b="0" i="0" u="none" strike="noStrike" cap="none">
              <a:solidFill>
                <a:schemeClr val="dk2"/>
              </a:solidFill>
              <a:latin typeface="Arial"/>
              <a:ea typeface="Arial"/>
              <a:cs typeface="Arial"/>
              <a:sym typeface="Arial"/>
            </a:endParaRPr>
          </a:p>
        </p:txBody>
      </p:sp>
      <p:pic>
        <p:nvPicPr>
          <p:cNvPr id="347" name="Google Shape;347;p21"/>
          <p:cNvPicPr preferRelativeResize="0"/>
          <p:nvPr/>
        </p:nvPicPr>
        <p:blipFill rotWithShape="1">
          <a:blip r:embed="rId7">
            <a:alphaModFix/>
          </a:blip>
          <a:srcRect/>
          <a:stretch/>
        </p:blipFill>
        <p:spPr>
          <a:xfrm>
            <a:off x="6976127" y="2044048"/>
            <a:ext cx="222900" cy="222900"/>
          </a:xfrm>
          <a:prstGeom prst="rect">
            <a:avLst/>
          </a:prstGeom>
          <a:noFill/>
          <a:ln>
            <a:noFill/>
          </a:ln>
        </p:spPr>
      </p:pic>
      <p:sp>
        <p:nvSpPr>
          <p:cNvPr id="348" name="Google Shape;348;p21"/>
          <p:cNvSpPr txBox="1"/>
          <p:nvPr/>
        </p:nvSpPr>
        <p:spPr>
          <a:xfrm>
            <a:off x="6919050" y="2669425"/>
            <a:ext cx="1927500" cy="8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BDA5"/>
                </a:solidFill>
                <a:latin typeface="Avenir"/>
                <a:ea typeface="Avenir"/>
                <a:cs typeface="Avenir"/>
                <a:sym typeface="Avenir"/>
              </a:rPr>
              <a:t>Yes</a:t>
            </a:r>
            <a:endParaRPr sz="1100" b="1" i="0" u="none" strike="noStrike" cap="none">
              <a:solidFill>
                <a:srgbClr val="00BDA5"/>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Logo für Applikationen.</a:t>
            </a:r>
            <a:endParaRPr sz="1100" b="0" i="0" u="none" strike="noStrike" cap="none">
              <a:solidFill>
                <a:schemeClr val="dk2"/>
              </a:solidFill>
              <a:latin typeface="Arial"/>
              <a:ea typeface="Arial"/>
              <a:cs typeface="Arial"/>
              <a:sym typeface="Arial"/>
            </a:endParaRPr>
          </a:p>
        </p:txBody>
      </p:sp>
      <p:pic>
        <p:nvPicPr>
          <p:cNvPr id="349" name="Google Shape;349;p21"/>
          <p:cNvPicPr preferRelativeResize="0"/>
          <p:nvPr/>
        </p:nvPicPr>
        <p:blipFill rotWithShape="1">
          <a:blip r:embed="rId8">
            <a:alphaModFix/>
          </a:blip>
          <a:srcRect/>
          <a:stretch/>
        </p:blipFill>
        <p:spPr>
          <a:xfrm>
            <a:off x="2666625" y="2328450"/>
            <a:ext cx="1538864" cy="334200"/>
          </a:xfrm>
          <a:prstGeom prst="rect">
            <a:avLst/>
          </a:prstGeom>
          <a:noFill/>
          <a:ln>
            <a:noFill/>
          </a:ln>
        </p:spPr>
      </p:pic>
      <p:pic>
        <p:nvPicPr>
          <p:cNvPr id="350" name="Google Shape;350;p21"/>
          <p:cNvPicPr preferRelativeResize="0"/>
          <p:nvPr/>
        </p:nvPicPr>
        <p:blipFill rotWithShape="1">
          <a:blip r:embed="rId9">
            <a:alphaModFix/>
          </a:blip>
          <a:srcRect/>
          <a:stretch/>
        </p:blipFill>
        <p:spPr>
          <a:xfrm>
            <a:off x="7229402" y="2118921"/>
            <a:ext cx="706584" cy="572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2"/>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Inkorrekte Darstellung</a:t>
            </a:r>
            <a:endParaRPr/>
          </a:p>
        </p:txBody>
      </p:sp>
      <p:sp>
        <p:nvSpPr>
          <p:cNvPr id="356" name="Google Shape;356;p22"/>
          <p:cNvSpPr txBox="1">
            <a:spLocks noGrp="1"/>
          </p:cNvSpPr>
          <p:nvPr>
            <p:ph type="body" idx="1"/>
          </p:nvPr>
        </p:nvSpPr>
        <p:spPr>
          <a:xfrm>
            <a:off x="335400" y="937325"/>
            <a:ext cx="7092300" cy="85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57" name="Google Shape;357;p22"/>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22</a:t>
            </a:fld>
            <a:endParaRPr/>
          </a:p>
        </p:txBody>
      </p:sp>
      <p:sp>
        <p:nvSpPr>
          <p:cNvPr id="358" name="Google Shape;358;p2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Logo</a:t>
            </a:r>
            <a:endParaRPr sz="600" b="1" i="0" u="none" strike="noStrike" cap="none">
              <a:solidFill>
                <a:srgbClr val="2D3E50"/>
              </a:solidFill>
              <a:latin typeface="Avenir"/>
              <a:ea typeface="Avenir"/>
              <a:cs typeface="Avenir"/>
              <a:sym typeface="Avenir"/>
            </a:endParaRPr>
          </a:p>
        </p:txBody>
      </p:sp>
      <p:pic>
        <p:nvPicPr>
          <p:cNvPr id="359" name="Google Shape;359;p22"/>
          <p:cNvPicPr preferRelativeResize="0"/>
          <p:nvPr/>
        </p:nvPicPr>
        <p:blipFill rotWithShape="1">
          <a:blip r:embed="rId3">
            <a:alphaModFix/>
          </a:blip>
          <a:srcRect/>
          <a:stretch/>
        </p:blipFill>
        <p:spPr>
          <a:xfrm rot="-376850">
            <a:off x="434836" y="2946977"/>
            <a:ext cx="2856782" cy="513446"/>
          </a:xfrm>
          <a:prstGeom prst="rect">
            <a:avLst/>
          </a:prstGeom>
          <a:noFill/>
          <a:ln>
            <a:noFill/>
          </a:ln>
        </p:spPr>
      </p:pic>
      <p:pic>
        <p:nvPicPr>
          <p:cNvPr id="360" name="Google Shape;360;p22"/>
          <p:cNvPicPr preferRelativeResize="0"/>
          <p:nvPr/>
        </p:nvPicPr>
        <p:blipFill rotWithShape="1">
          <a:blip r:embed="rId4">
            <a:alphaModFix amt="80000"/>
          </a:blip>
          <a:srcRect/>
          <a:stretch/>
        </p:blipFill>
        <p:spPr>
          <a:xfrm>
            <a:off x="4055032" y="2946976"/>
            <a:ext cx="2856781" cy="513446"/>
          </a:xfrm>
          <a:prstGeom prst="rect">
            <a:avLst/>
          </a:prstGeom>
          <a:noFill/>
          <a:ln>
            <a:noFill/>
          </a:ln>
        </p:spPr>
      </p:pic>
      <p:pic>
        <p:nvPicPr>
          <p:cNvPr id="361" name="Google Shape;361;p22"/>
          <p:cNvPicPr preferRelativeResize="0"/>
          <p:nvPr/>
        </p:nvPicPr>
        <p:blipFill rotWithShape="1">
          <a:blip r:embed="rId3">
            <a:alphaModFix/>
          </a:blip>
          <a:srcRect/>
          <a:stretch/>
        </p:blipFill>
        <p:spPr>
          <a:xfrm>
            <a:off x="434836" y="4128103"/>
            <a:ext cx="2856781" cy="513446"/>
          </a:xfrm>
          <a:prstGeom prst="rect">
            <a:avLst/>
          </a:prstGeom>
          <a:noFill/>
          <a:ln>
            <a:noFill/>
          </a:ln>
          <a:effectLst>
            <a:outerShdw blurRad="57150" dist="19050" dir="5400000" algn="bl" rotWithShape="0">
              <a:srgbClr val="000000">
                <a:alpha val="49803"/>
              </a:srgbClr>
            </a:outerShdw>
          </a:effectLst>
        </p:spPr>
      </p:pic>
      <p:pic>
        <p:nvPicPr>
          <p:cNvPr id="362" name="Google Shape;362;p22"/>
          <p:cNvPicPr preferRelativeResize="0"/>
          <p:nvPr/>
        </p:nvPicPr>
        <p:blipFill rotWithShape="1">
          <a:blip r:embed="rId3">
            <a:alphaModFix/>
          </a:blip>
          <a:srcRect/>
          <a:stretch/>
        </p:blipFill>
        <p:spPr>
          <a:xfrm>
            <a:off x="4252910" y="4140943"/>
            <a:ext cx="1543966" cy="487763"/>
          </a:xfrm>
          <a:prstGeom prst="rect">
            <a:avLst/>
          </a:prstGeom>
          <a:noFill/>
          <a:ln>
            <a:noFill/>
          </a:ln>
        </p:spPr>
      </p:pic>
      <p:sp>
        <p:nvSpPr>
          <p:cNvPr id="363" name="Google Shape;363;p22"/>
          <p:cNvSpPr txBox="1"/>
          <p:nvPr/>
        </p:nvSpPr>
        <p:spPr>
          <a:xfrm>
            <a:off x="728388" y="2361777"/>
            <a:ext cx="2179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LOGO ROTIEREN</a:t>
            </a:r>
            <a:endParaRPr sz="1100" b="0" i="0" u="none" strike="noStrike" cap="none">
              <a:solidFill>
                <a:schemeClr val="dk2"/>
              </a:solidFill>
              <a:latin typeface="Arial"/>
              <a:ea typeface="Arial"/>
              <a:cs typeface="Arial"/>
              <a:sym typeface="Arial"/>
            </a:endParaRPr>
          </a:p>
        </p:txBody>
      </p:sp>
      <p:pic>
        <p:nvPicPr>
          <p:cNvPr id="364" name="Google Shape;364;p22"/>
          <p:cNvPicPr preferRelativeResize="0"/>
          <p:nvPr/>
        </p:nvPicPr>
        <p:blipFill rotWithShape="1">
          <a:blip r:embed="rId5">
            <a:alphaModFix/>
          </a:blip>
          <a:srcRect/>
          <a:stretch/>
        </p:blipFill>
        <p:spPr>
          <a:xfrm>
            <a:off x="438227" y="2460298"/>
            <a:ext cx="222900" cy="222900"/>
          </a:xfrm>
          <a:prstGeom prst="rect">
            <a:avLst/>
          </a:prstGeom>
          <a:noFill/>
          <a:ln>
            <a:noFill/>
          </a:ln>
        </p:spPr>
      </p:pic>
      <p:pic>
        <p:nvPicPr>
          <p:cNvPr id="365" name="Google Shape;365;p22"/>
          <p:cNvPicPr preferRelativeResize="0"/>
          <p:nvPr/>
        </p:nvPicPr>
        <p:blipFill rotWithShape="1">
          <a:blip r:embed="rId5">
            <a:alphaModFix/>
          </a:blip>
          <a:srcRect/>
          <a:stretch/>
        </p:blipFill>
        <p:spPr>
          <a:xfrm>
            <a:off x="438227" y="3855948"/>
            <a:ext cx="222900" cy="222900"/>
          </a:xfrm>
          <a:prstGeom prst="rect">
            <a:avLst/>
          </a:prstGeom>
          <a:noFill/>
          <a:ln>
            <a:noFill/>
          </a:ln>
        </p:spPr>
      </p:pic>
      <p:sp>
        <p:nvSpPr>
          <p:cNvPr id="366" name="Google Shape;366;p22"/>
          <p:cNvSpPr txBox="1"/>
          <p:nvPr/>
        </p:nvSpPr>
        <p:spPr>
          <a:xfrm>
            <a:off x="4418725" y="2460289"/>
            <a:ext cx="2179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ÄNDERN DER LOGO-FARBE</a:t>
            </a:r>
            <a:endParaRPr sz="1100" b="0" i="0" u="none" strike="noStrike" cap="none">
              <a:solidFill>
                <a:schemeClr val="dk2"/>
              </a:solidFill>
              <a:latin typeface="Arial"/>
              <a:ea typeface="Arial"/>
              <a:cs typeface="Arial"/>
              <a:sym typeface="Arial"/>
            </a:endParaRPr>
          </a:p>
        </p:txBody>
      </p:sp>
      <p:pic>
        <p:nvPicPr>
          <p:cNvPr id="367" name="Google Shape;367;p22"/>
          <p:cNvPicPr preferRelativeResize="0"/>
          <p:nvPr/>
        </p:nvPicPr>
        <p:blipFill rotWithShape="1">
          <a:blip r:embed="rId5">
            <a:alphaModFix/>
          </a:blip>
          <a:srcRect/>
          <a:stretch/>
        </p:blipFill>
        <p:spPr>
          <a:xfrm>
            <a:off x="4252902" y="2521948"/>
            <a:ext cx="222900" cy="222900"/>
          </a:xfrm>
          <a:prstGeom prst="rect">
            <a:avLst/>
          </a:prstGeom>
          <a:noFill/>
          <a:ln>
            <a:noFill/>
          </a:ln>
        </p:spPr>
      </p:pic>
      <p:sp>
        <p:nvSpPr>
          <p:cNvPr id="368" name="Google Shape;368;p22"/>
          <p:cNvSpPr txBox="1"/>
          <p:nvPr/>
        </p:nvSpPr>
        <p:spPr>
          <a:xfrm>
            <a:off x="4418725" y="3794289"/>
            <a:ext cx="2179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VERZERREN DES LOGOS</a:t>
            </a:r>
            <a:endParaRPr sz="1100" b="0" i="0" u="none" strike="noStrike" cap="none">
              <a:solidFill>
                <a:schemeClr val="dk2"/>
              </a:solidFill>
              <a:latin typeface="Arial"/>
              <a:ea typeface="Arial"/>
              <a:cs typeface="Arial"/>
              <a:sym typeface="Arial"/>
            </a:endParaRPr>
          </a:p>
        </p:txBody>
      </p:sp>
      <p:pic>
        <p:nvPicPr>
          <p:cNvPr id="369" name="Google Shape;369;p22"/>
          <p:cNvPicPr preferRelativeResize="0"/>
          <p:nvPr/>
        </p:nvPicPr>
        <p:blipFill rotWithShape="1">
          <a:blip r:embed="rId5">
            <a:alphaModFix/>
          </a:blip>
          <a:srcRect/>
          <a:stretch/>
        </p:blipFill>
        <p:spPr>
          <a:xfrm>
            <a:off x="4252902" y="3855948"/>
            <a:ext cx="222900" cy="222900"/>
          </a:xfrm>
          <a:prstGeom prst="rect">
            <a:avLst/>
          </a:prstGeom>
          <a:noFill/>
          <a:ln>
            <a:noFill/>
          </a:ln>
        </p:spPr>
      </p:pic>
      <p:sp>
        <p:nvSpPr>
          <p:cNvPr id="370" name="Google Shape;370;p22"/>
          <p:cNvSpPr txBox="1"/>
          <p:nvPr/>
        </p:nvSpPr>
        <p:spPr>
          <a:xfrm>
            <a:off x="728388" y="3709876"/>
            <a:ext cx="2179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EFFEKTE AUF DAS LOGO ANWENDEN</a:t>
            </a:r>
            <a:endParaRPr sz="1100" b="0" i="0" u="none" strike="noStrike" cap="none">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3"/>
          <p:cNvSpPr/>
          <p:nvPr/>
        </p:nvSpPr>
        <p:spPr>
          <a:xfrm>
            <a:off x="2282931" y="2819000"/>
            <a:ext cx="4461535" cy="125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3"/>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Logo: freier Raum</a:t>
            </a:r>
            <a:endParaRPr/>
          </a:p>
        </p:txBody>
      </p:sp>
      <p:sp>
        <p:nvSpPr>
          <p:cNvPr id="377" name="Google Shape;377;p23"/>
          <p:cNvSpPr txBox="1">
            <a:spLocks noGrp="1"/>
          </p:cNvSpPr>
          <p:nvPr>
            <p:ph type="body" idx="1"/>
          </p:nvPr>
        </p:nvSpPr>
        <p:spPr>
          <a:xfrm>
            <a:off x="311700" y="1152475"/>
            <a:ext cx="7176900" cy="84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78" name="Google Shape;378;p23"/>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23</a:t>
            </a:fld>
            <a:endParaRPr/>
          </a:p>
        </p:txBody>
      </p:sp>
      <p:sp>
        <p:nvSpPr>
          <p:cNvPr id="379" name="Google Shape;379;p2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Logo</a:t>
            </a:r>
            <a:endParaRPr sz="600" b="1" i="0" u="none" strike="noStrike" cap="none">
              <a:solidFill>
                <a:srgbClr val="2D3E50"/>
              </a:solidFill>
              <a:latin typeface="Avenir"/>
              <a:ea typeface="Avenir"/>
              <a:cs typeface="Avenir"/>
              <a:sym typeface="Avenir"/>
            </a:endParaRPr>
          </a:p>
        </p:txBody>
      </p:sp>
      <p:pic>
        <p:nvPicPr>
          <p:cNvPr id="380" name="Google Shape;380;p23"/>
          <p:cNvPicPr preferRelativeResize="0"/>
          <p:nvPr/>
        </p:nvPicPr>
        <p:blipFill>
          <a:blip r:embed="rId3"/>
          <a:srcRect/>
          <a:stretch/>
        </p:blipFill>
        <p:spPr>
          <a:xfrm>
            <a:off x="2474995" y="2923850"/>
            <a:ext cx="4138513" cy="1043825"/>
          </a:xfrm>
          <a:prstGeom prst="rect">
            <a:avLst/>
          </a:prstGeom>
          <a:noFill/>
          <a:ln>
            <a:noFill/>
          </a:ln>
        </p:spPr>
      </p:pic>
      <p:sp>
        <p:nvSpPr>
          <p:cNvPr id="381" name="Google Shape;381;p23"/>
          <p:cNvSpPr txBox="1"/>
          <p:nvPr/>
        </p:nvSpPr>
        <p:spPr>
          <a:xfrm>
            <a:off x="2011675" y="4453424"/>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FREIER RAUM IST GLEICH</a:t>
            </a:r>
            <a:endParaRPr sz="1100" b="0" i="0" u="none" strike="noStrike" cap="none">
              <a:solidFill>
                <a:schemeClr val="dk2"/>
              </a:solidFill>
              <a:latin typeface="Arial"/>
              <a:ea typeface="Arial"/>
              <a:cs typeface="Arial"/>
              <a:sym typeface="Arial"/>
            </a:endParaRPr>
          </a:p>
        </p:txBody>
      </p:sp>
      <p:pic>
        <p:nvPicPr>
          <p:cNvPr id="382" name="Google Shape;382;p23"/>
          <p:cNvPicPr preferRelativeResize="0"/>
          <p:nvPr/>
        </p:nvPicPr>
        <p:blipFill rotWithShape="1">
          <a:blip r:embed="rId4">
            <a:alphaModFix amt="24000"/>
          </a:blip>
          <a:srcRect/>
          <a:stretch/>
        </p:blipFill>
        <p:spPr>
          <a:xfrm>
            <a:off x="4040671" y="2607271"/>
            <a:ext cx="969225" cy="785575"/>
          </a:xfrm>
          <a:prstGeom prst="rect">
            <a:avLst/>
          </a:prstGeom>
          <a:noFill/>
          <a:ln>
            <a:noFill/>
          </a:ln>
        </p:spPr>
      </p:pic>
      <p:pic>
        <p:nvPicPr>
          <p:cNvPr id="383" name="Google Shape;383;p23"/>
          <p:cNvPicPr preferRelativeResize="0"/>
          <p:nvPr/>
        </p:nvPicPr>
        <p:blipFill rotWithShape="1">
          <a:blip r:embed="rId4">
            <a:alphaModFix amt="24000"/>
          </a:blip>
          <a:srcRect/>
          <a:stretch/>
        </p:blipFill>
        <p:spPr>
          <a:xfrm>
            <a:off x="4015657" y="3406358"/>
            <a:ext cx="969225" cy="785575"/>
          </a:xfrm>
          <a:prstGeom prst="rect">
            <a:avLst/>
          </a:prstGeom>
          <a:noFill/>
          <a:ln>
            <a:noFill/>
          </a:ln>
        </p:spPr>
      </p:pic>
      <p:pic>
        <p:nvPicPr>
          <p:cNvPr id="384" name="Google Shape;384;p23"/>
          <p:cNvPicPr preferRelativeResize="0"/>
          <p:nvPr/>
        </p:nvPicPr>
        <p:blipFill rotWithShape="1">
          <a:blip r:embed="rId4">
            <a:alphaModFix amt="24000"/>
          </a:blip>
          <a:srcRect/>
          <a:stretch/>
        </p:blipFill>
        <p:spPr>
          <a:xfrm rot="5400000">
            <a:off x="6061376" y="3008799"/>
            <a:ext cx="969225" cy="785575"/>
          </a:xfrm>
          <a:prstGeom prst="rect">
            <a:avLst/>
          </a:prstGeom>
          <a:noFill/>
          <a:ln>
            <a:noFill/>
          </a:ln>
        </p:spPr>
      </p:pic>
      <p:pic>
        <p:nvPicPr>
          <p:cNvPr id="385" name="Google Shape;385;p23"/>
          <p:cNvPicPr preferRelativeResize="0"/>
          <p:nvPr/>
        </p:nvPicPr>
        <p:blipFill rotWithShape="1">
          <a:blip r:embed="rId4">
            <a:alphaModFix amt="24000"/>
          </a:blip>
          <a:srcRect/>
          <a:stretch/>
        </p:blipFill>
        <p:spPr>
          <a:xfrm rot="-5400000">
            <a:off x="1990382" y="3006324"/>
            <a:ext cx="969225" cy="785575"/>
          </a:xfrm>
          <a:prstGeom prst="rect">
            <a:avLst/>
          </a:prstGeom>
          <a:noFill/>
          <a:ln>
            <a:noFill/>
          </a:ln>
        </p:spPr>
      </p:pic>
      <p:pic>
        <p:nvPicPr>
          <p:cNvPr id="386" name="Google Shape;386;p23"/>
          <p:cNvPicPr preferRelativeResize="0"/>
          <p:nvPr/>
        </p:nvPicPr>
        <p:blipFill rotWithShape="1">
          <a:blip r:embed="rId4">
            <a:alphaModFix amt="24000"/>
          </a:blip>
          <a:srcRect/>
          <a:stretch/>
        </p:blipFill>
        <p:spPr>
          <a:xfrm>
            <a:off x="4040671" y="4206271"/>
            <a:ext cx="969225" cy="785575"/>
          </a:xfrm>
          <a:prstGeom prst="rect">
            <a:avLst/>
          </a:prstGeom>
          <a:noFill/>
          <a:ln>
            <a:noFill/>
          </a:ln>
        </p:spPr>
      </p:pic>
      <p:cxnSp>
        <p:nvCxnSpPr>
          <p:cNvPr id="387" name="Google Shape;387;p23"/>
          <p:cNvCxnSpPr/>
          <p:nvPr/>
        </p:nvCxnSpPr>
        <p:spPr>
          <a:xfrm rot="10800000" flipH="1">
            <a:off x="4133750" y="4406025"/>
            <a:ext cx="1065900" cy="12000"/>
          </a:xfrm>
          <a:prstGeom prst="straightConnector1">
            <a:avLst/>
          </a:prstGeom>
          <a:noFill/>
          <a:ln w="9525" cap="flat" cmpd="sng">
            <a:solidFill>
              <a:schemeClr val="dk2"/>
            </a:solidFill>
            <a:prstDash val="solid"/>
            <a:round/>
            <a:headEnd type="none" w="sm" len="sm"/>
            <a:tailEnd type="none" w="sm" len="sm"/>
          </a:ln>
        </p:spPr>
      </p:cxnSp>
      <p:cxnSp>
        <p:nvCxnSpPr>
          <p:cNvPr id="388" name="Google Shape;388;p23"/>
          <p:cNvCxnSpPr/>
          <p:nvPr/>
        </p:nvCxnSpPr>
        <p:spPr>
          <a:xfrm rot="10800000" flipH="1">
            <a:off x="4133750" y="4856375"/>
            <a:ext cx="1065900" cy="120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4"/>
          <p:cNvSpPr/>
          <p:nvPr/>
        </p:nvSpPr>
        <p:spPr>
          <a:xfrm>
            <a:off x="2055866" y="2825268"/>
            <a:ext cx="5088000" cy="118977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4"/>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Logo: freier Raum</a:t>
            </a:r>
            <a:endParaRPr/>
          </a:p>
        </p:txBody>
      </p:sp>
      <p:sp>
        <p:nvSpPr>
          <p:cNvPr id="395" name="Google Shape;395;p24"/>
          <p:cNvSpPr txBox="1">
            <a:spLocks noGrp="1"/>
          </p:cNvSpPr>
          <p:nvPr>
            <p:ph type="body" idx="1"/>
          </p:nvPr>
        </p:nvSpPr>
        <p:spPr>
          <a:xfrm>
            <a:off x="311700" y="1152475"/>
            <a:ext cx="7176900" cy="84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96" name="Google Shape;396;p24"/>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24</a:t>
            </a:fld>
            <a:endParaRPr/>
          </a:p>
        </p:txBody>
      </p:sp>
      <p:sp>
        <p:nvSpPr>
          <p:cNvPr id="397" name="Google Shape;397;p2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Logo</a:t>
            </a:r>
            <a:endParaRPr sz="600" b="1" i="0" u="none" strike="noStrike" cap="none">
              <a:solidFill>
                <a:srgbClr val="2D3E50"/>
              </a:solidFill>
              <a:latin typeface="Avenir"/>
              <a:ea typeface="Avenir"/>
              <a:cs typeface="Avenir"/>
              <a:sym typeface="Avenir"/>
            </a:endParaRPr>
          </a:p>
        </p:txBody>
      </p:sp>
      <p:pic>
        <p:nvPicPr>
          <p:cNvPr id="398" name="Google Shape;398;p24"/>
          <p:cNvPicPr preferRelativeResize="0"/>
          <p:nvPr/>
        </p:nvPicPr>
        <p:blipFill>
          <a:blip r:embed="rId3"/>
          <a:srcRect/>
          <a:stretch/>
        </p:blipFill>
        <p:spPr>
          <a:xfrm>
            <a:off x="2189532" y="2828528"/>
            <a:ext cx="4954333" cy="1249593"/>
          </a:xfrm>
          <a:prstGeom prst="rect">
            <a:avLst/>
          </a:prstGeom>
          <a:noFill/>
          <a:ln>
            <a:noFill/>
          </a:ln>
        </p:spPr>
      </p:pic>
      <p:sp>
        <p:nvSpPr>
          <p:cNvPr id="399" name="Google Shape;399;p24"/>
          <p:cNvSpPr txBox="1"/>
          <p:nvPr/>
        </p:nvSpPr>
        <p:spPr>
          <a:xfrm>
            <a:off x="2011675" y="4453424"/>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FREIRAUM IST GLEICH</a:t>
            </a:r>
            <a:endParaRPr sz="1100" b="0" i="0" u="none" strike="noStrike" cap="none">
              <a:solidFill>
                <a:schemeClr val="dk2"/>
              </a:solidFill>
              <a:latin typeface="Arial"/>
              <a:ea typeface="Arial"/>
              <a:cs typeface="Arial"/>
              <a:sym typeface="Arial"/>
            </a:endParaRPr>
          </a:p>
        </p:txBody>
      </p:sp>
      <p:cxnSp>
        <p:nvCxnSpPr>
          <p:cNvPr id="400" name="Google Shape;400;p24"/>
          <p:cNvCxnSpPr/>
          <p:nvPr/>
        </p:nvCxnSpPr>
        <p:spPr>
          <a:xfrm rot="10800000" flipH="1">
            <a:off x="4133750" y="4423426"/>
            <a:ext cx="1065900" cy="12000"/>
          </a:xfrm>
          <a:prstGeom prst="straightConnector1">
            <a:avLst/>
          </a:prstGeom>
          <a:noFill/>
          <a:ln w="9525" cap="flat" cmpd="sng">
            <a:solidFill>
              <a:schemeClr val="dk2"/>
            </a:solidFill>
            <a:prstDash val="solid"/>
            <a:round/>
            <a:headEnd type="none" w="sm" len="sm"/>
            <a:tailEnd type="none" w="sm" len="sm"/>
          </a:ln>
        </p:spPr>
      </p:cxnSp>
      <p:cxnSp>
        <p:nvCxnSpPr>
          <p:cNvPr id="401" name="Google Shape;401;p24"/>
          <p:cNvCxnSpPr/>
          <p:nvPr/>
        </p:nvCxnSpPr>
        <p:spPr>
          <a:xfrm rot="10800000" flipH="1">
            <a:off x="4133750" y="4802674"/>
            <a:ext cx="1065900" cy="12000"/>
          </a:xfrm>
          <a:prstGeom prst="straightConnector1">
            <a:avLst/>
          </a:prstGeom>
          <a:noFill/>
          <a:ln w="9525" cap="flat" cmpd="sng">
            <a:solidFill>
              <a:schemeClr val="dk2"/>
            </a:solidFill>
            <a:prstDash val="solid"/>
            <a:round/>
            <a:headEnd type="none" w="sm" len="sm"/>
            <a:tailEnd type="none" w="sm" len="sm"/>
          </a:ln>
        </p:spPr>
      </p:cxnSp>
      <p:sp>
        <p:nvSpPr>
          <p:cNvPr id="402" name="Google Shape;402;p24"/>
          <p:cNvSpPr txBox="1"/>
          <p:nvPr/>
        </p:nvSpPr>
        <p:spPr>
          <a:xfrm>
            <a:off x="5609825" y="2656425"/>
            <a:ext cx="548700" cy="58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 sz="4200" b="1" i="0" u="none" strike="noStrike" cap="none">
                <a:solidFill>
                  <a:schemeClr val="accent2"/>
                </a:solidFill>
                <a:latin typeface="Avenir"/>
                <a:ea typeface="Avenir"/>
                <a:cs typeface="Avenir"/>
                <a:sym typeface="Avenir"/>
              </a:rPr>
              <a:t>N</a:t>
            </a:r>
            <a:endParaRPr sz="4200" b="1" i="0" u="none" strike="noStrike" cap="none">
              <a:solidFill>
                <a:schemeClr val="accent2"/>
              </a:solidFill>
              <a:latin typeface="Avenir"/>
              <a:ea typeface="Avenir"/>
              <a:cs typeface="Avenir"/>
              <a:sym typeface="Avenir"/>
            </a:endParaRPr>
          </a:p>
        </p:txBody>
      </p:sp>
      <p:sp>
        <p:nvSpPr>
          <p:cNvPr id="403" name="Google Shape;403;p24"/>
          <p:cNvSpPr txBox="1"/>
          <p:nvPr/>
        </p:nvSpPr>
        <p:spPr>
          <a:xfrm>
            <a:off x="3900150" y="3430038"/>
            <a:ext cx="548700" cy="58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 sz="4200" b="1" i="0" u="none" strike="noStrike" cap="none" dirty="0">
                <a:solidFill>
                  <a:schemeClr val="accent2"/>
                </a:solidFill>
                <a:latin typeface="Avenir"/>
                <a:ea typeface="Avenir"/>
                <a:cs typeface="Avenir"/>
                <a:sym typeface="Avenir"/>
              </a:rPr>
              <a:t>N</a:t>
            </a:r>
            <a:endParaRPr sz="4200" b="1" i="0" u="none" strike="noStrike" cap="none" dirty="0">
              <a:solidFill>
                <a:schemeClr val="accent2"/>
              </a:solidFill>
              <a:latin typeface="Avenir"/>
              <a:ea typeface="Avenir"/>
              <a:cs typeface="Avenir"/>
              <a:sym typeface="Avenir"/>
            </a:endParaRPr>
          </a:p>
        </p:txBody>
      </p:sp>
      <p:sp>
        <p:nvSpPr>
          <p:cNvPr id="404" name="Google Shape;404;p24"/>
          <p:cNvSpPr txBox="1"/>
          <p:nvPr/>
        </p:nvSpPr>
        <p:spPr>
          <a:xfrm>
            <a:off x="6638450" y="3066743"/>
            <a:ext cx="1010829" cy="91145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 sz="4200" b="1" i="0" u="none" strike="noStrike" cap="none" dirty="0">
                <a:solidFill>
                  <a:schemeClr val="accent2"/>
                </a:solidFill>
                <a:latin typeface="Avenir"/>
                <a:ea typeface="Avenir"/>
                <a:cs typeface="Avenir"/>
                <a:sym typeface="Avenir"/>
              </a:rPr>
              <a:t>N</a:t>
            </a:r>
            <a:endParaRPr sz="4200" b="1" i="0" u="none" strike="noStrike" cap="none" dirty="0">
              <a:solidFill>
                <a:schemeClr val="accent2"/>
              </a:solidFill>
              <a:latin typeface="Avenir"/>
              <a:ea typeface="Avenir"/>
              <a:cs typeface="Avenir"/>
              <a:sym typeface="Avenir"/>
            </a:endParaRPr>
          </a:p>
        </p:txBody>
      </p:sp>
      <p:sp>
        <p:nvSpPr>
          <p:cNvPr id="405" name="Google Shape;405;p24"/>
          <p:cNvSpPr txBox="1"/>
          <p:nvPr/>
        </p:nvSpPr>
        <p:spPr>
          <a:xfrm>
            <a:off x="2000135" y="3037431"/>
            <a:ext cx="548700" cy="58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 sz="4200" b="1" i="0" u="none" strike="noStrike" cap="none" dirty="0">
                <a:solidFill>
                  <a:schemeClr val="accent2"/>
                </a:solidFill>
                <a:latin typeface="Avenir"/>
                <a:ea typeface="Avenir"/>
                <a:cs typeface="Avenir"/>
                <a:sym typeface="Avenir"/>
              </a:rPr>
              <a:t>N</a:t>
            </a:r>
            <a:endParaRPr sz="4200" b="1" i="0" u="none" strike="noStrike" cap="none" dirty="0">
              <a:solidFill>
                <a:schemeClr val="accent2"/>
              </a:solidFill>
              <a:latin typeface="Avenir"/>
              <a:ea typeface="Avenir"/>
              <a:cs typeface="Avenir"/>
              <a:sym typeface="Avenir"/>
            </a:endParaRPr>
          </a:p>
        </p:txBody>
      </p:sp>
      <p:sp>
        <p:nvSpPr>
          <p:cNvPr id="406" name="Google Shape;406;p24"/>
          <p:cNvSpPr txBox="1"/>
          <p:nvPr/>
        </p:nvSpPr>
        <p:spPr>
          <a:xfrm>
            <a:off x="4240377" y="4207175"/>
            <a:ext cx="548700" cy="58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 sz="4200" b="1" i="0" u="none" strike="noStrike" cap="none">
                <a:solidFill>
                  <a:schemeClr val="accent2"/>
                </a:solidFill>
                <a:latin typeface="Avenir"/>
                <a:ea typeface="Avenir"/>
                <a:cs typeface="Avenir"/>
                <a:sym typeface="Avenir"/>
              </a:rPr>
              <a:t>N</a:t>
            </a:r>
            <a:endParaRPr sz="4200" b="1" i="0" u="none" strike="noStrike" cap="none">
              <a:solidFill>
                <a:schemeClr val="accent2"/>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5"/>
          <p:cNvSpPr/>
          <p:nvPr/>
        </p:nvSpPr>
        <p:spPr>
          <a:xfrm>
            <a:off x="987769" y="3069589"/>
            <a:ext cx="3670695" cy="84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5"/>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Logo-Mindestgröße</a:t>
            </a:r>
            <a:endParaRPr/>
          </a:p>
        </p:txBody>
      </p:sp>
      <p:sp>
        <p:nvSpPr>
          <p:cNvPr id="413" name="Google Shape;413;p25"/>
          <p:cNvSpPr txBox="1">
            <a:spLocks noGrp="1"/>
          </p:cNvSpPr>
          <p:nvPr>
            <p:ph type="body" idx="1"/>
          </p:nvPr>
        </p:nvSpPr>
        <p:spPr>
          <a:xfrm>
            <a:off x="311700" y="1152475"/>
            <a:ext cx="7281300" cy="84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14" name="Google Shape;414;p25"/>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25</a:t>
            </a:fld>
            <a:endParaRPr/>
          </a:p>
        </p:txBody>
      </p:sp>
      <p:sp>
        <p:nvSpPr>
          <p:cNvPr id="415" name="Google Shape;415;p2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Logo</a:t>
            </a:r>
            <a:endParaRPr sz="600" b="1" i="0" u="none" strike="noStrike" cap="none">
              <a:solidFill>
                <a:srgbClr val="2D3E50"/>
              </a:solidFill>
              <a:latin typeface="Avenir"/>
              <a:ea typeface="Avenir"/>
              <a:cs typeface="Avenir"/>
              <a:sym typeface="Avenir"/>
            </a:endParaRPr>
          </a:p>
        </p:txBody>
      </p:sp>
      <p:pic>
        <p:nvPicPr>
          <p:cNvPr id="416" name="Google Shape;416;p25"/>
          <p:cNvPicPr preferRelativeResize="0"/>
          <p:nvPr/>
        </p:nvPicPr>
        <p:blipFill>
          <a:blip r:embed="rId3"/>
          <a:srcRect/>
          <a:stretch/>
        </p:blipFill>
        <p:spPr>
          <a:xfrm>
            <a:off x="1140285" y="3083669"/>
            <a:ext cx="3324191" cy="838435"/>
          </a:xfrm>
          <a:prstGeom prst="rect">
            <a:avLst/>
          </a:prstGeom>
          <a:noFill/>
          <a:ln>
            <a:noFill/>
          </a:ln>
        </p:spPr>
      </p:pic>
      <p:sp>
        <p:nvSpPr>
          <p:cNvPr id="417" name="Google Shape;417;p25"/>
          <p:cNvSpPr txBox="1"/>
          <p:nvPr/>
        </p:nvSpPr>
        <p:spPr>
          <a:xfrm>
            <a:off x="5727415" y="3621219"/>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dirty="0" err="1">
                <a:solidFill>
                  <a:schemeClr val="dk2"/>
                </a:solidFill>
                <a:latin typeface="Avenir"/>
                <a:ea typeface="Avenir"/>
                <a:cs typeface="Avenir"/>
                <a:sym typeface="Avenir"/>
              </a:rPr>
              <a:t>Mindestens</a:t>
            </a:r>
            <a:r>
              <a:rPr lang="en" sz="1100" b="0" i="0" u="none" strike="noStrike" cap="none" dirty="0">
                <a:solidFill>
                  <a:schemeClr val="dk2"/>
                </a:solidFill>
                <a:latin typeface="Avenir"/>
                <a:ea typeface="Avenir"/>
                <a:cs typeface="Avenir"/>
                <a:sym typeface="Avenir"/>
              </a:rPr>
              <a:t> = X</a:t>
            </a:r>
            <a:endParaRPr sz="1100" b="0" i="0" u="none" strike="noStrike" cap="none" dirty="0">
              <a:solidFill>
                <a:schemeClr val="dk2"/>
              </a:solidFill>
              <a:latin typeface="Arial"/>
              <a:ea typeface="Arial"/>
              <a:cs typeface="Arial"/>
              <a:sym typeface="Arial"/>
            </a:endParaRPr>
          </a:p>
        </p:txBody>
      </p:sp>
      <p:cxnSp>
        <p:nvCxnSpPr>
          <p:cNvPr id="418" name="Google Shape;418;p25"/>
          <p:cNvCxnSpPr/>
          <p:nvPr/>
        </p:nvCxnSpPr>
        <p:spPr>
          <a:xfrm rot="-5400000" flipH="1">
            <a:off x="5287802" y="3437839"/>
            <a:ext cx="935100" cy="12000"/>
          </a:xfrm>
          <a:prstGeom prst="straightConnector1">
            <a:avLst/>
          </a:prstGeom>
          <a:noFill/>
          <a:ln w="9525" cap="flat" cmpd="sng">
            <a:solidFill>
              <a:schemeClr val="dk2"/>
            </a:solidFill>
            <a:prstDash val="solid"/>
            <a:round/>
            <a:headEnd type="none" w="sm" len="sm"/>
            <a:tailEnd type="none" w="sm" len="sm"/>
          </a:ln>
        </p:spPr>
      </p:cxnSp>
      <p:cxnSp>
        <p:nvCxnSpPr>
          <p:cNvPr id="419" name="Google Shape;419;p25"/>
          <p:cNvCxnSpPr/>
          <p:nvPr/>
        </p:nvCxnSpPr>
        <p:spPr>
          <a:xfrm rot="-5400000" flipH="1">
            <a:off x="6368215" y="3437839"/>
            <a:ext cx="935100" cy="12000"/>
          </a:xfrm>
          <a:prstGeom prst="straightConnector1">
            <a:avLst/>
          </a:prstGeom>
          <a:noFill/>
          <a:ln w="9525" cap="flat" cmpd="sng">
            <a:solidFill>
              <a:schemeClr val="dk2"/>
            </a:solidFill>
            <a:prstDash val="solid"/>
            <a:round/>
            <a:headEnd type="none" w="sm" len="sm"/>
            <a:tailEnd type="none" w="sm" len="sm"/>
          </a:ln>
        </p:spPr>
      </p:cxnSp>
      <p:sp>
        <p:nvSpPr>
          <p:cNvPr id="420" name="Google Shape;420;p25"/>
          <p:cNvSpPr/>
          <p:nvPr/>
        </p:nvSpPr>
        <p:spPr>
          <a:xfrm>
            <a:off x="5753425" y="2984228"/>
            <a:ext cx="1076340" cy="3267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1" name="Google Shape;421;p25"/>
          <p:cNvPicPr preferRelativeResize="0"/>
          <p:nvPr/>
        </p:nvPicPr>
        <p:blipFill>
          <a:blip r:embed="rId3"/>
          <a:srcRect/>
          <a:stretch/>
        </p:blipFill>
        <p:spPr>
          <a:xfrm>
            <a:off x="5766517" y="3011835"/>
            <a:ext cx="1076340" cy="2714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26"/>
          <p:cNvPicPr preferRelativeResize="0">
            <a:picLocks noGrp="1"/>
          </p:cNvPicPr>
          <p:nvPr>
            <p:ph type="pic" idx="2"/>
          </p:nvPr>
        </p:nvPicPr>
        <p:blipFill rotWithShape="1">
          <a:blip r:embed="rId3">
            <a:alphaModFix/>
          </a:blip>
          <a:srcRect l="16725" r="16725"/>
          <a:stretch/>
        </p:blipFill>
        <p:spPr>
          <a:xfrm>
            <a:off x="4579938" y="0"/>
            <a:ext cx="4564062" cy="5143500"/>
          </a:xfrm>
          <a:prstGeom prst="rect">
            <a:avLst/>
          </a:prstGeom>
          <a:noFill/>
          <a:ln>
            <a:noFill/>
          </a:ln>
        </p:spPr>
      </p:pic>
      <p:sp>
        <p:nvSpPr>
          <p:cNvPr id="427" name="Google Shape;427;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a:t>Farbpalette</a:t>
            </a:r>
            <a:endParaRPr/>
          </a:p>
        </p:txBody>
      </p:sp>
      <p:sp>
        <p:nvSpPr>
          <p:cNvPr id="428" name="Google Shape;428;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p>
            <a:pPr marL="457200" lvl="0" indent="-317500" algn="ctr" rtl="0">
              <a:lnSpc>
                <a:spcPct val="100000"/>
              </a:lnSpc>
              <a:spcBef>
                <a:spcPts val="0"/>
              </a:spcBef>
              <a:spcAft>
                <a:spcPts val="0"/>
              </a:spcAft>
              <a:buSzPts val="1800"/>
              <a:buNone/>
            </a:pPr>
            <a:endParaRPr/>
          </a:p>
        </p:txBody>
      </p:sp>
      <p:sp>
        <p:nvSpPr>
          <p:cNvPr id="429" name="Google Shape;429;p26"/>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7"/>
          <p:cNvSpPr/>
          <p:nvPr/>
        </p:nvSpPr>
        <p:spPr>
          <a:xfrm>
            <a:off x="422150" y="2351225"/>
            <a:ext cx="2177400" cy="7221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7"/>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Primärfarben</a:t>
            </a:r>
            <a:endParaRPr/>
          </a:p>
        </p:txBody>
      </p:sp>
      <p:sp>
        <p:nvSpPr>
          <p:cNvPr id="436" name="Google Shape;436;p27"/>
          <p:cNvSpPr txBox="1">
            <a:spLocks noGrp="1"/>
          </p:cNvSpPr>
          <p:nvPr>
            <p:ph type="body" idx="1"/>
          </p:nvPr>
        </p:nvSpPr>
        <p:spPr>
          <a:xfrm>
            <a:off x="311700" y="1152475"/>
            <a:ext cx="74424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37" name="Google Shape;437;p27"/>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27</a:t>
            </a:fld>
            <a:endParaRPr/>
          </a:p>
        </p:txBody>
      </p:sp>
      <p:sp>
        <p:nvSpPr>
          <p:cNvPr id="438" name="Google Shape;438;p27"/>
          <p:cNvSpPr txBox="1"/>
          <p:nvPr/>
        </p:nvSpPr>
        <p:spPr>
          <a:xfrm>
            <a:off x="311700"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Farbpalette</a:t>
            </a:r>
            <a:endParaRPr sz="600" b="1" i="0" u="none" strike="noStrike" cap="none">
              <a:solidFill>
                <a:srgbClr val="2D3E50"/>
              </a:solidFill>
              <a:latin typeface="Avenir"/>
              <a:ea typeface="Avenir"/>
              <a:cs typeface="Avenir"/>
              <a:sym typeface="Avenir"/>
            </a:endParaRPr>
          </a:p>
        </p:txBody>
      </p:sp>
      <p:sp>
        <p:nvSpPr>
          <p:cNvPr id="439" name="Google Shape;439;p27"/>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#000000</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C000 M000 Y000 K000</a:t>
            </a:r>
            <a:endParaRPr sz="1100" b="1" i="0" u="none" strike="noStrike" cap="none">
              <a:solidFill>
                <a:srgbClr val="F5F8FA"/>
              </a:solidFill>
              <a:latin typeface="Avenir"/>
              <a:ea typeface="Avenir"/>
              <a:cs typeface="Avenir"/>
              <a:sym typeface="Avenir"/>
            </a:endParaRPr>
          </a:p>
        </p:txBody>
      </p:sp>
      <p:sp>
        <p:nvSpPr>
          <p:cNvPr id="440" name="Google Shape;440;p27"/>
          <p:cNvSpPr/>
          <p:nvPr/>
        </p:nvSpPr>
        <p:spPr>
          <a:xfrm>
            <a:off x="2999450" y="2351225"/>
            <a:ext cx="2177400" cy="722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7"/>
          <p:cNvSpPr txBox="1"/>
          <p:nvPr/>
        </p:nvSpPr>
        <p:spPr>
          <a:xfrm>
            <a:off x="2999450" y="23615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#000000</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C000 M000 Y000 K000</a:t>
            </a:r>
            <a:endParaRPr sz="1100" b="1" i="0" u="none" strike="noStrike" cap="none">
              <a:solidFill>
                <a:srgbClr val="F5F8FA"/>
              </a:solidFill>
              <a:latin typeface="Avenir"/>
              <a:ea typeface="Avenir"/>
              <a:cs typeface="Avenir"/>
              <a:sym typeface="Avenir"/>
            </a:endParaRPr>
          </a:p>
        </p:txBody>
      </p:sp>
      <p:sp>
        <p:nvSpPr>
          <p:cNvPr id="442" name="Google Shape;442;p27"/>
          <p:cNvSpPr/>
          <p:nvPr/>
        </p:nvSpPr>
        <p:spPr>
          <a:xfrm>
            <a:off x="5576750" y="2351225"/>
            <a:ext cx="2177400" cy="72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7"/>
          <p:cNvSpPr txBox="1"/>
          <p:nvPr/>
        </p:nvSpPr>
        <p:spPr>
          <a:xfrm>
            <a:off x="5576750" y="23615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#000000</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C000 M000 Y000 K000</a:t>
            </a:r>
            <a:endParaRPr sz="1100" b="1" i="0" u="none" strike="noStrike" cap="none">
              <a:solidFill>
                <a:srgbClr val="F5F8FA"/>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8"/>
          <p:cNvSpPr/>
          <p:nvPr/>
        </p:nvSpPr>
        <p:spPr>
          <a:xfrm>
            <a:off x="422150" y="2351225"/>
            <a:ext cx="2177400" cy="722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28"/>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Sekundärfarben</a:t>
            </a:r>
            <a:endParaRPr/>
          </a:p>
        </p:txBody>
      </p:sp>
      <p:sp>
        <p:nvSpPr>
          <p:cNvPr id="450" name="Google Shape;450;p28"/>
          <p:cNvSpPr txBox="1">
            <a:spLocks noGrp="1"/>
          </p:cNvSpPr>
          <p:nvPr>
            <p:ph type="body" idx="1"/>
          </p:nvPr>
        </p:nvSpPr>
        <p:spPr>
          <a:xfrm>
            <a:off x="311700" y="1152475"/>
            <a:ext cx="74424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51" name="Google Shape;451;p28"/>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28</a:t>
            </a:fld>
            <a:endParaRPr/>
          </a:p>
        </p:txBody>
      </p:sp>
      <p:sp>
        <p:nvSpPr>
          <p:cNvPr id="452" name="Google Shape;452;p2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Farbpalette</a:t>
            </a:r>
            <a:endParaRPr sz="600" b="1" i="0" u="none" strike="noStrike" cap="none">
              <a:solidFill>
                <a:srgbClr val="2D3E50"/>
              </a:solidFill>
              <a:latin typeface="Avenir"/>
              <a:ea typeface="Avenir"/>
              <a:cs typeface="Avenir"/>
              <a:sym typeface="Avenir"/>
            </a:endParaRPr>
          </a:p>
        </p:txBody>
      </p:sp>
      <p:sp>
        <p:nvSpPr>
          <p:cNvPr id="453" name="Google Shape;453;p28"/>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#000000</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C000 M000 Y000 K000</a:t>
            </a:r>
            <a:endParaRPr sz="1100" b="1" i="0" u="none" strike="noStrike" cap="none">
              <a:solidFill>
                <a:srgbClr val="F5F8FA"/>
              </a:solidFill>
              <a:latin typeface="Avenir"/>
              <a:ea typeface="Avenir"/>
              <a:cs typeface="Avenir"/>
              <a:sym typeface="Avenir"/>
            </a:endParaRPr>
          </a:p>
        </p:txBody>
      </p:sp>
      <p:sp>
        <p:nvSpPr>
          <p:cNvPr id="454" name="Google Shape;454;p28"/>
          <p:cNvSpPr/>
          <p:nvPr/>
        </p:nvSpPr>
        <p:spPr>
          <a:xfrm>
            <a:off x="2999450" y="2351225"/>
            <a:ext cx="2177400" cy="722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8"/>
          <p:cNvSpPr txBox="1"/>
          <p:nvPr/>
        </p:nvSpPr>
        <p:spPr>
          <a:xfrm>
            <a:off x="2999450" y="23615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#000000</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C000 M000 Y000 K000</a:t>
            </a:r>
            <a:endParaRPr sz="1100" b="1" i="0" u="none" strike="noStrike" cap="none">
              <a:solidFill>
                <a:srgbClr val="F5F8FA"/>
              </a:solidFill>
              <a:latin typeface="Avenir"/>
              <a:ea typeface="Avenir"/>
              <a:cs typeface="Avenir"/>
              <a:sym typeface="Avenir"/>
            </a:endParaRPr>
          </a:p>
        </p:txBody>
      </p:sp>
      <p:sp>
        <p:nvSpPr>
          <p:cNvPr id="456" name="Google Shape;456;p28"/>
          <p:cNvSpPr/>
          <p:nvPr/>
        </p:nvSpPr>
        <p:spPr>
          <a:xfrm>
            <a:off x="5576750" y="2351225"/>
            <a:ext cx="2177400" cy="722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28"/>
          <p:cNvSpPr txBox="1"/>
          <p:nvPr/>
        </p:nvSpPr>
        <p:spPr>
          <a:xfrm>
            <a:off x="5576750" y="23615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#000000</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C000 M000 Y000 K000</a:t>
            </a:r>
            <a:endParaRPr sz="1100" b="1" i="0" u="none" strike="noStrike" cap="none">
              <a:solidFill>
                <a:srgbClr val="F5F8FA"/>
              </a:solidFill>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9"/>
          <p:cNvSpPr/>
          <p:nvPr/>
        </p:nvSpPr>
        <p:spPr>
          <a:xfrm>
            <a:off x="422150" y="2351225"/>
            <a:ext cx="2177400" cy="1843200"/>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9"/>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Farbverläufe</a:t>
            </a:r>
            <a:endParaRPr/>
          </a:p>
        </p:txBody>
      </p:sp>
      <p:sp>
        <p:nvSpPr>
          <p:cNvPr id="464" name="Google Shape;464;p29"/>
          <p:cNvSpPr txBox="1">
            <a:spLocks noGrp="1"/>
          </p:cNvSpPr>
          <p:nvPr>
            <p:ph type="body" idx="1"/>
          </p:nvPr>
        </p:nvSpPr>
        <p:spPr>
          <a:xfrm>
            <a:off x="311700" y="1152475"/>
            <a:ext cx="74424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65" name="Google Shape;465;p29"/>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29</a:t>
            </a:fld>
            <a:endParaRPr/>
          </a:p>
        </p:txBody>
      </p:sp>
      <p:sp>
        <p:nvSpPr>
          <p:cNvPr id="466" name="Google Shape;466;p2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Farbpalette</a:t>
            </a:r>
            <a:endParaRPr sz="600" b="1" i="0" u="none" strike="noStrike" cap="none">
              <a:solidFill>
                <a:srgbClr val="2D3E50"/>
              </a:solidFill>
              <a:latin typeface="Avenir"/>
              <a:ea typeface="Avenir"/>
              <a:cs typeface="Avenir"/>
              <a:sym typeface="Avenir"/>
            </a:endParaRPr>
          </a:p>
        </p:txBody>
      </p:sp>
      <p:sp>
        <p:nvSpPr>
          <p:cNvPr id="467" name="Google Shape;467;p29"/>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F5F8FA"/>
              </a:solidFill>
              <a:latin typeface="Avenir"/>
              <a:ea typeface="Avenir"/>
              <a:cs typeface="Avenir"/>
              <a:sym typeface="Avenir"/>
            </a:endParaRPr>
          </a:p>
        </p:txBody>
      </p:sp>
      <p:sp>
        <p:nvSpPr>
          <p:cNvPr id="468" name="Google Shape;468;p29"/>
          <p:cNvSpPr/>
          <p:nvPr/>
        </p:nvSpPr>
        <p:spPr>
          <a:xfrm>
            <a:off x="2999450" y="2351225"/>
            <a:ext cx="2177400" cy="1843200"/>
          </a:xfrm>
          <a:prstGeom prst="rect">
            <a:avLst/>
          </a:prstGeom>
          <a:gradFill>
            <a:gsLst>
              <a:gs pos="0">
                <a:schemeClr val="accent5"/>
              </a:gs>
              <a:gs pos="100000">
                <a:schemeClr val="dk2"/>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29"/>
          <p:cNvSpPr txBox="1"/>
          <p:nvPr/>
        </p:nvSpPr>
        <p:spPr>
          <a:xfrm>
            <a:off x="2999450" y="23615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F5F8FA"/>
              </a:solidFill>
              <a:latin typeface="Avenir"/>
              <a:ea typeface="Avenir"/>
              <a:cs typeface="Avenir"/>
              <a:sym typeface="Avenir"/>
            </a:endParaRPr>
          </a:p>
        </p:txBody>
      </p:sp>
      <p:sp>
        <p:nvSpPr>
          <p:cNvPr id="470" name="Google Shape;470;p29"/>
          <p:cNvSpPr/>
          <p:nvPr/>
        </p:nvSpPr>
        <p:spPr>
          <a:xfrm>
            <a:off x="5576750" y="2351225"/>
            <a:ext cx="2177400" cy="1843200"/>
          </a:xfrm>
          <a:prstGeom prst="rect">
            <a:avLst/>
          </a:prstGeom>
          <a:gradFill>
            <a:gsLst>
              <a:gs pos="0">
                <a:schemeClr val="accent2"/>
              </a:gs>
              <a:gs pos="100000">
                <a:schemeClr val="accent5"/>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29"/>
          <p:cNvSpPr txBox="1"/>
          <p:nvPr/>
        </p:nvSpPr>
        <p:spPr>
          <a:xfrm>
            <a:off x="5576750" y="23615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F5F8FA"/>
              </a:solidFill>
              <a:latin typeface="Avenir"/>
              <a:ea typeface="Avenir"/>
              <a:cs typeface="Avenir"/>
              <a:sym typeface="Avenir"/>
            </a:endParaRPr>
          </a:p>
        </p:txBody>
      </p:sp>
      <p:sp>
        <p:nvSpPr>
          <p:cNvPr id="472" name="Google Shape;472;p29"/>
          <p:cNvSpPr txBox="1"/>
          <p:nvPr/>
        </p:nvSpPr>
        <p:spPr>
          <a:xfrm>
            <a:off x="422150" y="3800835"/>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F5F8FA"/>
              </a:solidFill>
              <a:latin typeface="Avenir"/>
              <a:ea typeface="Avenir"/>
              <a:cs typeface="Avenir"/>
              <a:sym typeface="Avenir"/>
            </a:endParaRPr>
          </a:p>
        </p:txBody>
      </p:sp>
      <p:sp>
        <p:nvSpPr>
          <p:cNvPr id="473" name="Google Shape;473;p29"/>
          <p:cNvSpPr txBox="1"/>
          <p:nvPr/>
        </p:nvSpPr>
        <p:spPr>
          <a:xfrm>
            <a:off x="2999450" y="3800835"/>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F5F8FA"/>
              </a:solidFill>
              <a:latin typeface="Avenir"/>
              <a:ea typeface="Avenir"/>
              <a:cs typeface="Avenir"/>
              <a:sym typeface="Avenir"/>
            </a:endParaRPr>
          </a:p>
        </p:txBody>
      </p:sp>
      <p:sp>
        <p:nvSpPr>
          <p:cNvPr id="474" name="Google Shape;474;p29"/>
          <p:cNvSpPr txBox="1"/>
          <p:nvPr/>
        </p:nvSpPr>
        <p:spPr>
          <a:xfrm>
            <a:off x="5576750" y="3800835"/>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F5F8FA"/>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
          <p:cNvSpPr txBox="1">
            <a:spLocks noGrp="1"/>
          </p:cNvSpPr>
          <p:nvPr>
            <p:ph type="title"/>
          </p:nvPr>
        </p:nvSpPr>
        <p:spPr>
          <a:xfrm>
            <a:off x="265500" y="1207827"/>
            <a:ext cx="4045200" cy="1507648"/>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sz="3200"/>
              <a:t>Marken-Philosophie und Positionierung</a:t>
            </a:r>
            <a:endParaRPr sz="3200"/>
          </a:p>
        </p:txBody>
      </p:sp>
      <p:sp>
        <p:nvSpPr>
          <p:cNvPr id="139" name="Google Shape;139;p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p>
            <a:pPr marL="457200" lvl="0" indent="-317500" algn="ctr" rtl="0">
              <a:lnSpc>
                <a:spcPct val="100000"/>
              </a:lnSpc>
              <a:spcBef>
                <a:spcPts val="0"/>
              </a:spcBef>
              <a:spcAft>
                <a:spcPts val="0"/>
              </a:spcAft>
              <a:buSzPts val="1800"/>
              <a:buNone/>
            </a:pPr>
            <a:endParaRPr/>
          </a:p>
        </p:txBody>
      </p:sp>
      <p:sp>
        <p:nvSpPr>
          <p:cNvPr id="140" name="Google Shape;140;p3"/>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a:t>
            </a:fld>
            <a:endParaRPr/>
          </a:p>
        </p:txBody>
      </p:sp>
      <p:sp>
        <p:nvSpPr>
          <p:cNvPr id="141" name="Google Shape;141;p3"/>
          <p:cNvSpPr>
            <a:spLocks noGrp="1"/>
          </p:cNvSpPr>
          <p:nvPr>
            <p:ph type="pic" idx="2"/>
          </p:nvPr>
        </p:nvSpPr>
        <p:spPr>
          <a:xfrm>
            <a:off x="4579938" y="0"/>
            <a:ext cx="4564062"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0"/>
          <p:cNvSpPr/>
          <p:nvPr/>
        </p:nvSpPr>
        <p:spPr>
          <a:xfrm>
            <a:off x="422150" y="2351225"/>
            <a:ext cx="2177400" cy="722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0"/>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Abstufungen</a:t>
            </a:r>
            <a:endParaRPr/>
          </a:p>
        </p:txBody>
      </p:sp>
      <p:sp>
        <p:nvSpPr>
          <p:cNvPr id="481" name="Google Shape;481;p30"/>
          <p:cNvSpPr txBox="1">
            <a:spLocks noGrp="1"/>
          </p:cNvSpPr>
          <p:nvPr>
            <p:ph type="body" idx="1"/>
          </p:nvPr>
        </p:nvSpPr>
        <p:spPr>
          <a:xfrm>
            <a:off x="311700" y="1152475"/>
            <a:ext cx="7126800" cy="84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82" name="Google Shape;482;p30"/>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30</a:t>
            </a:fld>
            <a:endParaRPr/>
          </a:p>
        </p:txBody>
      </p:sp>
      <p:sp>
        <p:nvSpPr>
          <p:cNvPr id="483" name="Google Shape;483;p3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Farbpalette</a:t>
            </a:r>
            <a:endParaRPr sz="600" b="1" i="0" u="none" strike="noStrike" cap="none">
              <a:solidFill>
                <a:srgbClr val="2D3E50"/>
              </a:solidFill>
              <a:latin typeface="Avenir"/>
              <a:ea typeface="Avenir"/>
              <a:cs typeface="Avenir"/>
              <a:sym typeface="Avenir"/>
            </a:endParaRPr>
          </a:p>
        </p:txBody>
      </p:sp>
      <p:sp>
        <p:nvSpPr>
          <p:cNvPr id="484" name="Google Shape;484;p30"/>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#000000</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C000 M000 Y000 K000</a:t>
            </a:r>
            <a:endParaRPr sz="1100" b="1" i="0" u="none" strike="noStrike" cap="none">
              <a:solidFill>
                <a:srgbClr val="F5F8FA"/>
              </a:solidFill>
              <a:latin typeface="Avenir"/>
              <a:ea typeface="Avenir"/>
              <a:cs typeface="Avenir"/>
              <a:sym typeface="Avenir"/>
            </a:endParaRPr>
          </a:p>
        </p:txBody>
      </p:sp>
      <p:sp>
        <p:nvSpPr>
          <p:cNvPr id="485" name="Google Shape;485;p30"/>
          <p:cNvSpPr/>
          <p:nvPr/>
        </p:nvSpPr>
        <p:spPr>
          <a:xfrm>
            <a:off x="2599550" y="2351225"/>
            <a:ext cx="744300" cy="722100"/>
          </a:xfrm>
          <a:prstGeom prst="rect">
            <a:avLst/>
          </a:prstGeom>
          <a:solidFill>
            <a:srgbClr val="FF7A59">
              <a:alpha val="6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0"/>
          <p:cNvSpPr txBox="1"/>
          <p:nvPr/>
        </p:nvSpPr>
        <p:spPr>
          <a:xfrm>
            <a:off x="2650850" y="23615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70%</a:t>
            </a:r>
            <a:endParaRPr sz="1100" b="1" i="0" u="none" strike="noStrike" cap="none">
              <a:solidFill>
                <a:srgbClr val="F5F8FA"/>
              </a:solidFill>
              <a:latin typeface="Avenir"/>
              <a:ea typeface="Avenir"/>
              <a:cs typeface="Avenir"/>
              <a:sym typeface="Avenir"/>
            </a:endParaRPr>
          </a:p>
        </p:txBody>
      </p:sp>
      <p:sp>
        <p:nvSpPr>
          <p:cNvPr id="487" name="Google Shape;487;p30"/>
          <p:cNvSpPr/>
          <p:nvPr/>
        </p:nvSpPr>
        <p:spPr>
          <a:xfrm>
            <a:off x="422150" y="3122325"/>
            <a:ext cx="2177400" cy="722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0"/>
          <p:cNvSpPr txBox="1"/>
          <p:nvPr/>
        </p:nvSpPr>
        <p:spPr>
          <a:xfrm>
            <a:off x="422150" y="31326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#000000</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C000 M000 Y000 K000</a:t>
            </a:r>
            <a:endParaRPr sz="1100" b="1" i="0" u="none" strike="noStrike" cap="none">
              <a:solidFill>
                <a:srgbClr val="F5F8FA"/>
              </a:solidFill>
              <a:latin typeface="Avenir"/>
              <a:ea typeface="Avenir"/>
              <a:cs typeface="Avenir"/>
              <a:sym typeface="Avenir"/>
            </a:endParaRPr>
          </a:p>
        </p:txBody>
      </p:sp>
      <p:sp>
        <p:nvSpPr>
          <p:cNvPr id="489" name="Google Shape;489;p30"/>
          <p:cNvSpPr/>
          <p:nvPr/>
        </p:nvSpPr>
        <p:spPr>
          <a:xfrm>
            <a:off x="3343850" y="2351225"/>
            <a:ext cx="744300" cy="722100"/>
          </a:xfrm>
          <a:prstGeom prst="rect">
            <a:avLst/>
          </a:prstGeom>
          <a:solidFill>
            <a:srgbClr val="FF7A59">
              <a:alpha val="2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0"/>
          <p:cNvSpPr txBox="1"/>
          <p:nvPr/>
        </p:nvSpPr>
        <p:spPr>
          <a:xfrm>
            <a:off x="3395150" y="23615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30%</a:t>
            </a:r>
            <a:endParaRPr sz="1100" b="1" i="0" u="none" strike="noStrike" cap="none">
              <a:solidFill>
                <a:srgbClr val="F5F8FA"/>
              </a:solidFill>
              <a:latin typeface="Avenir"/>
              <a:ea typeface="Avenir"/>
              <a:cs typeface="Avenir"/>
              <a:sym typeface="Avenir"/>
            </a:endParaRPr>
          </a:p>
        </p:txBody>
      </p:sp>
      <p:sp>
        <p:nvSpPr>
          <p:cNvPr id="491" name="Google Shape;491;p30"/>
          <p:cNvSpPr/>
          <p:nvPr/>
        </p:nvSpPr>
        <p:spPr>
          <a:xfrm>
            <a:off x="4088150" y="2351225"/>
            <a:ext cx="744300" cy="722100"/>
          </a:xfrm>
          <a:prstGeom prst="rect">
            <a:avLst/>
          </a:prstGeom>
          <a:solidFill>
            <a:srgbClr val="FF7A59">
              <a:alpha val="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0"/>
          <p:cNvSpPr txBox="1"/>
          <p:nvPr/>
        </p:nvSpPr>
        <p:spPr>
          <a:xfrm>
            <a:off x="4139450" y="23615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venir"/>
                <a:ea typeface="Avenir"/>
                <a:cs typeface="Avenir"/>
                <a:sym typeface="Avenir"/>
              </a:rPr>
              <a:t>10%</a:t>
            </a:r>
            <a:endParaRPr sz="1100" b="1" i="0" u="none" strike="noStrike" cap="none">
              <a:solidFill>
                <a:schemeClr val="dk1"/>
              </a:solidFill>
              <a:latin typeface="Avenir"/>
              <a:ea typeface="Avenir"/>
              <a:cs typeface="Avenir"/>
              <a:sym typeface="Avenir"/>
            </a:endParaRPr>
          </a:p>
        </p:txBody>
      </p:sp>
      <p:sp>
        <p:nvSpPr>
          <p:cNvPr id="493" name="Google Shape;493;p30"/>
          <p:cNvSpPr/>
          <p:nvPr/>
        </p:nvSpPr>
        <p:spPr>
          <a:xfrm>
            <a:off x="2599550" y="3122325"/>
            <a:ext cx="744300" cy="722100"/>
          </a:xfrm>
          <a:prstGeom prst="rect">
            <a:avLst/>
          </a:prstGeom>
          <a:solidFill>
            <a:srgbClr val="00BDA5">
              <a:alpha val="6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0"/>
          <p:cNvSpPr txBox="1"/>
          <p:nvPr/>
        </p:nvSpPr>
        <p:spPr>
          <a:xfrm>
            <a:off x="2650850" y="31326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70%</a:t>
            </a:r>
            <a:endParaRPr sz="1100" b="1" i="0" u="none" strike="noStrike" cap="none">
              <a:solidFill>
                <a:srgbClr val="F5F8FA"/>
              </a:solidFill>
              <a:latin typeface="Avenir"/>
              <a:ea typeface="Avenir"/>
              <a:cs typeface="Avenir"/>
              <a:sym typeface="Avenir"/>
            </a:endParaRPr>
          </a:p>
        </p:txBody>
      </p:sp>
      <p:sp>
        <p:nvSpPr>
          <p:cNvPr id="495" name="Google Shape;495;p30"/>
          <p:cNvSpPr/>
          <p:nvPr/>
        </p:nvSpPr>
        <p:spPr>
          <a:xfrm>
            <a:off x="3343850" y="3122325"/>
            <a:ext cx="744300" cy="722100"/>
          </a:xfrm>
          <a:prstGeom prst="rect">
            <a:avLst/>
          </a:prstGeom>
          <a:solidFill>
            <a:srgbClr val="00BDA5">
              <a:alpha val="2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0"/>
          <p:cNvSpPr txBox="1"/>
          <p:nvPr/>
        </p:nvSpPr>
        <p:spPr>
          <a:xfrm>
            <a:off x="3395150" y="31326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30%</a:t>
            </a:r>
            <a:endParaRPr sz="1100" b="1" i="0" u="none" strike="noStrike" cap="none">
              <a:solidFill>
                <a:srgbClr val="F5F8FA"/>
              </a:solidFill>
              <a:latin typeface="Avenir"/>
              <a:ea typeface="Avenir"/>
              <a:cs typeface="Avenir"/>
              <a:sym typeface="Avenir"/>
            </a:endParaRPr>
          </a:p>
        </p:txBody>
      </p:sp>
      <p:sp>
        <p:nvSpPr>
          <p:cNvPr id="497" name="Google Shape;497;p30"/>
          <p:cNvSpPr/>
          <p:nvPr/>
        </p:nvSpPr>
        <p:spPr>
          <a:xfrm>
            <a:off x="4088150" y="3122325"/>
            <a:ext cx="744300" cy="722100"/>
          </a:xfrm>
          <a:prstGeom prst="rect">
            <a:avLst/>
          </a:prstGeom>
          <a:solidFill>
            <a:srgbClr val="00BDA5">
              <a:alpha val="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0"/>
          <p:cNvSpPr txBox="1"/>
          <p:nvPr/>
        </p:nvSpPr>
        <p:spPr>
          <a:xfrm>
            <a:off x="4139450" y="31326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venir"/>
                <a:ea typeface="Avenir"/>
                <a:cs typeface="Avenir"/>
                <a:sym typeface="Avenir"/>
              </a:rPr>
              <a:t>10%</a:t>
            </a:r>
            <a:endParaRPr sz="1100" b="1" i="0" u="none" strike="noStrike" cap="none">
              <a:solidFill>
                <a:schemeClr val="dk1"/>
              </a:solidFill>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1"/>
          <p:cNvSpPr/>
          <p:nvPr/>
        </p:nvSpPr>
        <p:spPr>
          <a:xfrm>
            <a:off x="422150" y="2351225"/>
            <a:ext cx="2177400" cy="7221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1"/>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Grautöne</a:t>
            </a:r>
            <a:endParaRPr/>
          </a:p>
        </p:txBody>
      </p:sp>
      <p:sp>
        <p:nvSpPr>
          <p:cNvPr id="505" name="Google Shape;505;p31"/>
          <p:cNvSpPr txBox="1">
            <a:spLocks noGrp="1"/>
          </p:cNvSpPr>
          <p:nvPr>
            <p:ph type="body" idx="1"/>
          </p:nvPr>
        </p:nvSpPr>
        <p:spPr>
          <a:xfrm>
            <a:off x="311700" y="1152475"/>
            <a:ext cx="7126800" cy="84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06" name="Google Shape;506;p31"/>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31</a:t>
            </a:fld>
            <a:endParaRPr/>
          </a:p>
        </p:txBody>
      </p:sp>
      <p:sp>
        <p:nvSpPr>
          <p:cNvPr id="507" name="Google Shape;507;p3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Farbpalette</a:t>
            </a:r>
            <a:endParaRPr sz="600" b="1" i="0" u="none" strike="noStrike" cap="none">
              <a:solidFill>
                <a:srgbClr val="2D3E50"/>
              </a:solidFill>
              <a:latin typeface="Avenir"/>
              <a:ea typeface="Avenir"/>
              <a:cs typeface="Avenir"/>
              <a:sym typeface="Avenir"/>
            </a:endParaRPr>
          </a:p>
        </p:txBody>
      </p:sp>
      <p:sp>
        <p:nvSpPr>
          <p:cNvPr id="508" name="Google Shape;508;p31"/>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#000000</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C000 M000 Y000 K000</a:t>
            </a:r>
            <a:endParaRPr sz="1100" b="1" i="0" u="none" strike="noStrike" cap="none">
              <a:solidFill>
                <a:srgbClr val="F5F8FA"/>
              </a:solidFill>
              <a:latin typeface="Avenir"/>
              <a:ea typeface="Avenir"/>
              <a:cs typeface="Avenir"/>
              <a:sym typeface="Avenir"/>
            </a:endParaRPr>
          </a:p>
        </p:txBody>
      </p:sp>
      <p:sp>
        <p:nvSpPr>
          <p:cNvPr id="509" name="Google Shape;509;p31"/>
          <p:cNvSpPr/>
          <p:nvPr/>
        </p:nvSpPr>
        <p:spPr>
          <a:xfrm>
            <a:off x="2599550" y="2351225"/>
            <a:ext cx="744300" cy="722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1"/>
          <p:cNvSpPr txBox="1"/>
          <p:nvPr/>
        </p:nvSpPr>
        <p:spPr>
          <a:xfrm>
            <a:off x="2650850" y="23615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70%</a:t>
            </a:r>
            <a:endParaRPr sz="1100" b="1" i="0" u="none" strike="noStrike" cap="none">
              <a:solidFill>
                <a:srgbClr val="F5F8FA"/>
              </a:solidFill>
              <a:latin typeface="Avenir"/>
              <a:ea typeface="Avenir"/>
              <a:cs typeface="Avenir"/>
              <a:sym typeface="Avenir"/>
            </a:endParaRPr>
          </a:p>
        </p:txBody>
      </p:sp>
      <p:sp>
        <p:nvSpPr>
          <p:cNvPr id="511" name="Google Shape;511;p31"/>
          <p:cNvSpPr/>
          <p:nvPr/>
        </p:nvSpPr>
        <p:spPr>
          <a:xfrm>
            <a:off x="422150" y="3122325"/>
            <a:ext cx="2177400" cy="722100"/>
          </a:xfrm>
          <a:prstGeom prst="rect">
            <a:avLst/>
          </a:prstGeom>
          <a:solidFill>
            <a:srgbClr val="2D3E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1"/>
          <p:cNvSpPr txBox="1"/>
          <p:nvPr/>
        </p:nvSpPr>
        <p:spPr>
          <a:xfrm>
            <a:off x="422150" y="3132610"/>
            <a:ext cx="2228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100" b="1" i="0" u="none" strike="noStrike" cap="none">
                <a:solidFill>
                  <a:srgbClr val="F5F8FA"/>
                </a:solidFill>
                <a:latin typeface="Avenir"/>
                <a:ea typeface="Avenir"/>
                <a:cs typeface="Avenir"/>
                <a:sym typeface="Avenir"/>
              </a:rPr>
              <a:t>Farbname</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#000000</a:t>
            </a:r>
            <a:endParaRPr sz="1100" b="1" i="0" u="none" strike="noStrike" cap="none">
              <a:solidFill>
                <a:srgbClr val="F5F8FA"/>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C000 M000 Y000 K000</a:t>
            </a:r>
            <a:endParaRPr sz="1100" b="1" i="0" u="none" strike="noStrike" cap="none">
              <a:solidFill>
                <a:srgbClr val="F5F8FA"/>
              </a:solidFill>
              <a:latin typeface="Avenir"/>
              <a:ea typeface="Avenir"/>
              <a:cs typeface="Avenir"/>
              <a:sym typeface="Avenir"/>
            </a:endParaRPr>
          </a:p>
        </p:txBody>
      </p:sp>
      <p:sp>
        <p:nvSpPr>
          <p:cNvPr id="513" name="Google Shape;513;p31"/>
          <p:cNvSpPr/>
          <p:nvPr/>
        </p:nvSpPr>
        <p:spPr>
          <a:xfrm>
            <a:off x="3343850" y="2351225"/>
            <a:ext cx="744300" cy="722100"/>
          </a:xfrm>
          <a:prstGeom prst="rect">
            <a:avLst/>
          </a:prstGeom>
          <a:solidFill>
            <a:srgbClr val="CC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31"/>
          <p:cNvSpPr txBox="1"/>
          <p:nvPr/>
        </p:nvSpPr>
        <p:spPr>
          <a:xfrm>
            <a:off x="3395150" y="23615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30%</a:t>
            </a:r>
            <a:endParaRPr sz="1100" b="1" i="0" u="none" strike="noStrike" cap="none">
              <a:solidFill>
                <a:srgbClr val="F5F8FA"/>
              </a:solidFill>
              <a:latin typeface="Avenir"/>
              <a:ea typeface="Avenir"/>
              <a:cs typeface="Avenir"/>
              <a:sym typeface="Avenir"/>
            </a:endParaRPr>
          </a:p>
        </p:txBody>
      </p:sp>
      <p:sp>
        <p:nvSpPr>
          <p:cNvPr id="515" name="Google Shape;515;p31"/>
          <p:cNvSpPr/>
          <p:nvPr/>
        </p:nvSpPr>
        <p:spPr>
          <a:xfrm>
            <a:off x="4088150" y="2351225"/>
            <a:ext cx="744300" cy="7221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31"/>
          <p:cNvSpPr txBox="1"/>
          <p:nvPr/>
        </p:nvSpPr>
        <p:spPr>
          <a:xfrm>
            <a:off x="4139450" y="23615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venir"/>
                <a:ea typeface="Avenir"/>
                <a:cs typeface="Avenir"/>
                <a:sym typeface="Avenir"/>
              </a:rPr>
              <a:t>10%</a:t>
            </a:r>
            <a:endParaRPr sz="1100" b="1" i="0" u="none" strike="noStrike" cap="none">
              <a:solidFill>
                <a:schemeClr val="dk1"/>
              </a:solidFill>
              <a:latin typeface="Avenir"/>
              <a:ea typeface="Avenir"/>
              <a:cs typeface="Avenir"/>
              <a:sym typeface="Avenir"/>
            </a:endParaRPr>
          </a:p>
        </p:txBody>
      </p:sp>
      <p:sp>
        <p:nvSpPr>
          <p:cNvPr id="517" name="Google Shape;517;p31"/>
          <p:cNvSpPr/>
          <p:nvPr/>
        </p:nvSpPr>
        <p:spPr>
          <a:xfrm>
            <a:off x="2599550" y="3122325"/>
            <a:ext cx="744300" cy="722100"/>
          </a:xfrm>
          <a:prstGeom prst="rect">
            <a:avLst/>
          </a:prstGeom>
          <a:solidFill>
            <a:srgbClr val="2D3E50">
              <a:alpha val="7921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31"/>
          <p:cNvSpPr txBox="1"/>
          <p:nvPr/>
        </p:nvSpPr>
        <p:spPr>
          <a:xfrm>
            <a:off x="2650850" y="31326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70%</a:t>
            </a:r>
            <a:endParaRPr sz="1100" b="1" i="0" u="none" strike="noStrike" cap="none">
              <a:solidFill>
                <a:srgbClr val="F5F8FA"/>
              </a:solidFill>
              <a:latin typeface="Avenir"/>
              <a:ea typeface="Avenir"/>
              <a:cs typeface="Avenir"/>
              <a:sym typeface="Avenir"/>
            </a:endParaRPr>
          </a:p>
        </p:txBody>
      </p:sp>
      <p:sp>
        <p:nvSpPr>
          <p:cNvPr id="519" name="Google Shape;519;p31"/>
          <p:cNvSpPr/>
          <p:nvPr/>
        </p:nvSpPr>
        <p:spPr>
          <a:xfrm>
            <a:off x="3343850" y="3122325"/>
            <a:ext cx="744300" cy="722100"/>
          </a:xfrm>
          <a:prstGeom prst="rect">
            <a:avLst/>
          </a:prstGeom>
          <a:solidFill>
            <a:srgbClr val="2D3E5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1"/>
          <p:cNvSpPr txBox="1"/>
          <p:nvPr/>
        </p:nvSpPr>
        <p:spPr>
          <a:xfrm>
            <a:off x="3395150" y="31326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5F8FA"/>
                </a:solidFill>
                <a:latin typeface="Avenir"/>
                <a:ea typeface="Avenir"/>
                <a:cs typeface="Avenir"/>
                <a:sym typeface="Avenir"/>
              </a:rPr>
              <a:t>30%</a:t>
            </a:r>
            <a:endParaRPr sz="1100" b="1" i="0" u="none" strike="noStrike" cap="none">
              <a:solidFill>
                <a:srgbClr val="F5F8FA"/>
              </a:solidFill>
              <a:latin typeface="Avenir"/>
              <a:ea typeface="Avenir"/>
              <a:cs typeface="Avenir"/>
              <a:sym typeface="Avenir"/>
            </a:endParaRPr>
          </a:p>
        </p:txBody>
      </p:sp>
      <p:sp>
        <p:nvSpPr>
          <p:cNvPr id="521" name="Google Shape;521;p31"/>
          <p:cNvSpPr/>
          <p:nvPr/>
        </p:nvSpPr>
        <p:spPr>
          <a:xfrm>
            <a:off x="4088150" y="3122325"/>
            <a:ext cx="744300" cy="722100"/>
          </a:xfrm>
          <a:prstGeom prst="rect">
            <a:avLst/>
          </a:prstGeom>
          <a:solidFill>
            <a:srgbClr val="2D3E50">
              <a:alpha val="1294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1"/>
          <p:cNvSpPr txBox="1"/>
          <p:nvPr/>
        </p:nvSpPr>
        <p:spPr>
          <a:xfrm>
            <a:off x="4139450" y="3132600"/>
            <a:ext cx="6930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venir"/>
                <a:ea typeface="Avenir"/>
                <a:cs typeface="Avenir"/>
                <a:sym typeface="Avenir"/>
              </a:rPr>
              <a:t>10%</a:t>
            </a:r>
            <a:endParaRPr sz="1100" b="1" i="0" u="none" strike="noStrike" cap="none">
              <a:solidFill>
                <a:schemeClr val="dk1"/>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32"/>
          <p:cNvPicPr preferRelativeResize="0">
            <a:picLocks noGrp="1"/>
          </p:cNvPicPr>
          <p:nvPr>
            <p:ph type="pic" idx="2"/>
          </p:nvPr>
        </p:nvPicPr>
        <p:blipFill rotWithShape="1">
          <a:blip r:embed="rId3">
            <a:alphaModFix/>
          </a:blip>
          <a:srcRect l="20422" r="20421"/>
          <a:stretch/>
        </p:blipFill>
        <p:spPr>
          <a:xfrm>
            <a:off x="4579938" y="0"/>
            <a:ext cx="4564062" cy="5143500"/>
          </a:xfrm>
          <a:prstGeom prst="rect">
            <a:avLst/>
          </a:prstGeom>
          <a:noFill/>
          <a:ln>
            <a:noFill/>
          </a:ln>
        </p:spPr>
      </p:pic>
      <p:sp>
        <p:nvSpPr>
          <p:cNvPr id="528" name="Google Shape;528;p3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a:t>Typografie</a:t>
            </a:r>
            <a:endParaRPr/>
          </a:p>
        </p:txBody>
      </p:sp>
      <p:sp>
        <p:nvSpPr>
          <p:cNvPr id="529" name="Google Shape;529;p3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p>
            <a:pPr marL="457200" lvl="0" indent="-317500" algn="ctr" rtl="0">
              <a:lnSpc>
                <a:spcPct val="100000"/>
              </a:lnSpc>
              <a:spcBef>
                <a:spcPts val="0"/>
              </a:spcBef>
              <a:spcAft>
                <a:spcPts val="0"/>
              </a:spcAft>
              <a:buSzPts val="1800"/>
              <a:buNone/>
            </a:pPr>
            <a:endParaRPr/>
          </a:p>
        </p:txBody>
      </p:sp>
      <p:sp>
        <p:nvSpPr>
          <p:cNvPr id="530" name="Google Shape;530;p32"/>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3"/>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Schriftart</a:t>
            </a:r>
            <a:endParaRPr/>
          </a:p>
        </p:txBody>
      </p:sp>
      <p:sp>
        <p:nvSpPr>
          <p:cNvPr id="536" name="Google Shape;536;p33"/>
          <p:cNvSpPr txBox="1">
            <a:spLocks noGrp="1"/>
          </p:cNvSpPr>
          <p:nvPr>
            <p:ph type="body" idx="1"/>
          </p:nvPr>
        </p:nvSpPr>
        <p:spPr>
          <a:xfrm>
            <a:off x="311700" y="1152475"/>
            <a:ext cx="6902575"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37" name="Google Shape;537;p33"/>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33</a:t>
            </a:fld>
            <a:endParaRPr/>
          </a:p>
        </p:txBody>
      </p:sp>
      <p:sp>
        <p:nvSpPr>
          <p:cNvPr id="538" name="Google Shape;538;p3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Typografie</a:t>
            </a:r>
            <a:endParaRPr sz="600" b="1" i="0" u="none" strike="noStrike" cap="none">
              <a:solidFill>
                <a:srgbClr val="2D3E50"/>
              </a:solidFill>
              <a:latin typeface="Avenir"/>
              <a:ea typeface="Avenir"/>
              <a:cs typeface="Avenir"/>
              <a:sym typeface="Avenir"/>
            </a:endParaRPr>
          </a:p>
        </p:txBody>
      </p:sp>
      <p:sp>
        <p:nvSpPr>
          <p:cNvPr id="539" name="Google Shape;539;p33"/>
          <p:cNvSpPr txBox="1">
            <a:spLocks noGrp="1"/>
          </p:cNvSpPr>
          <p:nvPr>
            <p:ph type="body" idx="1"/>
          </p:nvPr>
        </p:nvSpPr>
        <p:spPr>
          <a:xfrm>
            <a:off x="311700" y="2374818"/>
            <a:ext cx="33177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t>Avenir </a:t>
            </a:r>
            <a:endParaRPr/>
          </a:p>
          <a:p>
            <a:pPr marL="0" lvl="0" indent="0" algn="l" rtl="0">
              <a:lnSpc>
                <a:spcPct val="115000"/>
              </a:lnSpc>
              <a:spcBef>
                <a:spcPts val="1600"/>
              </a:spcBef>
              <a:spcAft>
                <a:spcPts val="0"/>
              </a:spcAft>
              <a:buSzPts val="1400"/>
              <a:buNone/>
            </a:pPr>
            <a:r>
              <a:rPr lang="en"/>
              <a:t>ABCDEFGHIKLMNOPQRSTUVWXYZ</a:t>
            </a:r>
            <a:endParaRPr/>
          </a:p>
          <a:p>
            <a:pPr marL="0" lvl="0" indent="0" algn="l" rtl="0">
              <a:lnSpc>
                <a:spcPct val="115000"/>
              </a:lnSpc>
              <a:spcBef>
                <a:spcPts val="0"/>
              </a:spcBef>
              <a:spcAft>
                <a:spcPts val="0"/>
              </a:spcAft>
              <a:buSzPts val="1400"/>
              <a:buNone/>
            </a:pPr>
            <a:r>
              <a:rPr lang="en"/>
              <a:t>abcdefghijklmnopqrstuvwxyz</a:t>
            </a:r>
            <a:endParaRPr/>
          </a:p>
        </p:txBody>
      </p:sp>
      <p:sp>
        <p:nvSpPr>
          <p:cNvPr id="540" name="Google Shape;540;p33"/>
          <p:cNvSpPr txBox="1">
            <a:spLocks noGrp="1"/>
          </p:cNvSpPr>
          <p:nvPr>
            <p:ph type="body" idx="1"/>
          </p:nvPr>
        </p:nvSpPr>
        <p:spPr>
          <a:xfrm>
            <a:off x="3896575" y="2374818"/>
            <a:ext cx="33177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i="1"/>
              <a:t>Avenir Italic</a:t>
            </a:r>
            <a:endParaRPr i="1"/>
          </a:p>
          <a:p>
            <a:pPr marL="0" lvl="0" indent="0" algn="l" rtl="0">
              <a:lnSpc>
                <a:spcPct val="115000"/>
              </a:lnSpc>
              <a:spcBef>
                <a:spcPts val="1600"/>
              </a:spcBef>
              <a:spcAft>
                <a:spcPts val="0"/>
              </a:spcAft>
              <a:buSzPts val="1400"/>
              <a:buNone/>
            </a:pPr>
            <a:r>
              <a:rPr lang="en" i="1"/>
              <a:t>ABCDEFGHIKLMNOPQRSTUVWXYZ</a:t>
            </a:r>
            <a:endParaRPr i="1"/>
          </a:p>
          <a:p>
            <a:pPr marL="0" lvl="0" indent="0" algn="l" rtl="0">
              <a:lnSpc>
                <a:spcPct val="115000"/>
              </a:lnSpc>
              <a:spcBef>
                <a:spcPts val="0"/>
              </a:spcBef>
              <a:spcAft>
                <a:spcPts val="0"/>
              </a:spcAft>
              <a:buSzPts val="1400"/>
              <a:buNone/>
            </a:pPr>
            <a:r>
              <a:rPr lang="en" i="1"/>
              <a:t>abcdefghijklmnopqrstuvwxyz</a:t>
            </a:r>
            <a:endParaRPr i="1"/>
          </a:p>
        </p:txBody>
      </p:sp>
      <p:sp>
        <p:nvSpPr>
          <p:cNvPr id="541" name="Google Shape;541;p33"/>
          <p:cNvSpPr txBox="1">
            <a:spLocks noGrp="1"/>
          </p:cNvSpPr>
          <p:nvPr>
            <p:ph type="body" idx="1"/>
          </p:nvPr>
        </p:nvSpPr>
        <p:spPr>
          <a:xfrm>
            <a:off x="311700" y="3588316"/>
            <a:ext cx="33177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b="1"/>
              <a:t>Avenir Bold</a:t>
            </a:r>
            <a:endParaRPr b="1"/>
          </a:p>
          <a:p>
            <a:pPr marL="0" lvl="0" indent="0" algn="l" rtl="0">
              <a:lnSpc>
                <a:spcPct val="115000"/>
              </a:lnSpc>
              <a:spcBef>
                <a:spcPts val="1600"/>
              </a:spcBef>
              <a:spcAft>
                <a:spcPts val="0"/>
              </a:spcAft>
              <a:buSzPts val="1400"/>
              <a:buNone/>
            </a:pPr>
            <a:r>
              <a:rPr lang="en" b="1"/>
              <a:t>ABCDEFGHIKLMNOPQRSTUVWXYZ</a:t>
            </a:r>
            <a:endParaRPr b="1"/>
          </a:p>
          <a:p>
            <a:pPr marL="0" lvl="0" indent="0" algn="l" rtl="0">
              <a:lnSpc>
                <a:spcPct val="115000"/>
              </a:lnSpc>
              <a:spcBef>
                <a:spcPts val="0"/>
              </a:spcBef>
              <a:spcAft>
                <a:spcPts val="0"/>
              </a:spcAft>
              <a:buSzPts val="1400"/>
              <a:buNone/>
            </a:pPr>
            <a:r>
              <a:rPr lang="en" b="1"/>
              <a:t>abcdefghijklmnopqrstuvwxyz</a:t>
            </a:r>
            <a:endParaRPr b="1"/>
          </a:p>
        </p:txBody>
      </p:sp>
      <p:sp>
        <p:nvSpPr>
          <p:cNvPr id="542" name="Google Shape;542;p33"/>
          <p:cNvSpPr txBox="1">
            <a:spLocks noGrp="1"/>
          </p:cNvSpPr>
          <p:nvPr>
            <p:ph type="body" idx="1"/>
          </p:nvPr>
        </p:nvSpPr>
        <p:spPr>
          <a:xfrm>
            <a:off x="3896575" y="3588316"/>
            <a:ext cx="33177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b="1" i="1"/>
              <a:t>Avenir Bold Italic</a:t>
            </a:r>
            <a:endParaRPr b="1" i="1"/>
          </a:p>
          <a:p>
            <a:pPr marL="0" lvl="0" indent="0" algn="l" rtl="0">
              <a:lnSpc>
                <a:spcPct val="115000"/>
              </a:lnSpc>
              <a:spcBef>
                <a:spcPts val="1600"/>
              </a:spcBef>
              <a:spcAft>
                <a:spcPts val="0"/>
              </a:spcAft>
              <a:buSzPts val="1400"/>
              <a:buNone/>
            </a:pPr>
            <a:r>
              <a:rPr lang="en" b="1" i="1"/>
              <a:t>ABCDEFGHIKLMNOPQRSTUVWXYZ</a:t>
            </a:r>
            <a:endParaRPr b="1" i="1"/>
          </a:p>
          <a:p>
            <a:pPr marL="0" lvl="0" indent="0" algn="l" rtl="0">
              <a:lnSpc>
                <a:spcPct val="115000"/>
              </a:lnSpc>
              <a:spcBef>
                <a:spcPts val="0"/>
              </a:spcBef>
              <a:spcAft>
                <a:spcPts val="0"/>
              </a:spcAft>
              <a:buSzPts val="1400"/>
              <a:buNone/>
            </a:pPr>
            <a:r>
              <a:rPr lang="en" b="1" i="1"/>
              <a:t>abcdefghijklmnopqrstuvwxyz</a:t>
            </a:r>
            <a:endParaRPr b="1" i="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34"/>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Überschriften</a:t>
            </a:r>
            <a:endParaRPr/>
          </a:p>
        </p:txBody>
      </p:sp>
      <p:sp>
        <p:nvSpPr>
          <p:cNvPr id="548" name="Google Shape;548;p34"/>
          <p:cNvSpPr txBox="1">
            <a:spLocks noGrp="1"/>
          </p:cNvSpPr>
          <p:nvPr>
            <p:ph type="body" idx="1"/>
          </p:nvPr>
        </p:nvSpPr>
        <p:spPr>
          <a:xfrm>
            <a:off x="311700" y="1152475"/>
            <a:ext cx="6924331"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49" name="Google Shape;549;p34"/>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34</a:t>
            </a:fld>
            <a:endParaRPr/>
          </a:p>
        </p:txBody>
      </p:sp>
      <p:sp>
        <p:nvSpPr>
          <p:cNvPr id="550" name="Google Shape;550;p3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Typografie</a:t>
            </a:r>
            <a:endParaRPr sz="600" b="1" i="0" u="none" strike="noStrike" cap="none">
              <a:solidFill>
                <a:srgbClr val="2D3E50"/>
              </a:solidFill>
              <a:latin typeface="Avenir"/>
              <a:ea typeface="Avenir"/>
              <a:cs typeface="Avenir"/>
              <a:sym typeface="Avenir"/>
            </a:endParaRPr>
          </a:p>
        </p:txBody>
      </p:sp>
      <p:sp>
        <p:nvSpPr>
          <p:cNvPr id="551" name="Google Shape;551;p34"/>
          <p:cNvSpPr txBox="1">
            <a:spLocks noGrp="1"/>
          </p:cNvSpPr>
          <p:nvPr>
            <p:ph type="body" idx="1"/>
          </p:nvPr>
        </p:nvSpPr>
        <p:spPr>
          <a:xfrm>
            <a:off x="311700" y="2374825"/>
            <a:ext cx="69693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latin typeface="Pacifico"/>
                <a:ea typeface="Pacifico"/>
                <a:cs typeface="Pacifico"/>
                <a:sym typeface="Pacifico"/>
              </a:rPr>
              <a:t>Pacifico</a:t>
            </a:r>
            <a:endParaRPr>
              <a:latin typeface="Pacifico"/>
              <a:ea typeface="Pacifico"/>
              <a:cs typeface="Pacifico"/>
              <a:sym typeface="Pacifico"/>
            </a:endParaRPr>
          </a:p>
          <a:p>
            <a:pPr marL="0" lvl="0" indent="0" algn="l" rtl="0">
              <a:lnSpc>
                <a:spcPct val="115000"/>
              </a:lnSpc>
              <a:spcBef>
                <a:spcPts val="1600"/>
              </a:spcBef>
              <a:spcAft>
                <a:spcPts val="0"/>
              </a:spcAft>
              <a:buSzPts val="1400"/>
              <a:buNone/>
            </a:pPr>
            <a:r>
              <a:rPr lang="en">
                <a:latin typeface="Pacifico"/>
                <a:ea typeface="Pacifico"/>
                <a:cs typeface="Pacifico"/>
                <a:sym typeface="Pacifico"/>
              </a:rPr>
              <a:t>ABCDEFGHIKLMNOPQRSTUVWXYZ</a:t>
            </a:r>
            <a:endParaRPr>
              <a:latin typeface="Pacifico"/>
              <a:ea typeface="Pacifico"/>
              <a:cs typeface="Pacifico"/>
              <a:sym typeface="Pacifico"/>
            </a:endParaRPr>
          </a:p>
          <a:p>
            <a:pPr marL="0" lvl="0" indent="0" algn="l" rtl="0">
              <a:lnSpc>
                <a:spcPct val="115000"/>
              </a:lnSpc>
              <a:spcBef>
                <a:spcPts val="0"/>
              </a:spcBef>
              <a:spcAft>
                <a:spcPts val="0"/>
              </a:spcAft>
              <a:buSzPts val="1400"/>
              <a:buNone/>
            </a:pPr>
            <a:r>
              <a:rPr lang="en">
                <a:latin typeface="Pacifico"/>
                <a:ea typeface="Pacifico"/>
                <a:cs typeface="Pacifico"/>
                <a:sym typeface="Pacifico"/>
              </a:rPr>
              <a:t>abcdefghijklmnopqrstuvwxyz</a:t>
            </a:r>
            <a:endParaRPr>
              <a:latin typeface="Pacifico"/>
              <a:ea typeface="Pacifico"/>
              <a:cs typeface="Pacifico"/>
              <a:sym typeface="Pacifico"/>
            </a:endParaRPr>
          </a:p>
        </p:txBody>
      </p:sp>
      <p:sp>
        <p:nvSpPr>
          <p:cNvPr id="552" name="Google Shape;552;p34"/>
          <p:cNvSpPr txBox="1">
            <a:spLocks noGrp="1"/>
          </p:cNvSpPr>
          <p:nvPr>
            <p:ph type="body" idx="1"/>
          </p:nvPr>
        </p:nvSpPr>
        <p:spPr>
          <a:xfrm>
            <a:off x="311700" y="3588324"/>
            <a:ext cx="69693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b="1">
                <a:latin typeface="Pacifico"/>
                <a:ea typeface="Pacifico"/>
                <a:cs typeface="Pacifico"/>
                <a:sym typeface="Pacifico"/>
              </a:rPr>
              <a:t>Pacifico Bold</a:t>
            </a:r>
            <a:endParaRPr b="1">
              <a:latin typeface="Pacifico"/>
              <a:ea typeface="Pacifico"/>
              <a:cs typeface="Pacifico"/>
              <a:sym typeface="Pacifico"/>
            </a:endParaRPr>
          </a:p>
          <a:p>
            <a:pPr marL="0" lvl="0" indent="0" algn="l" rtl="0">
              <a:lnSpc>
                <a:spcPct val="115000"/>
              </a:lnSpc>
              <a:spcBef>
                <a:spcPts val="1600"/>
              </a:spcBef>
              <a:spcAft>
                <a:spcPts val="0"/>
              </a:spcAft>
              <a:buSzPts val="1400"/>
              <a:buNone/>
            </a:pPr>
            <a:r>
              <a:rPr lang="en" b="1">
                <a:latin typeface="Pacifico"/>
                <a:ea typeface="Pacifico"/>
                <a:cs typeface="Pacifico"/>
                <a:sym typeface="Pacifico"/>
              </a:rPr>
              <a:t>ABCDEFGHIKLMNOPQRSTUVWXYZ</a:t>
            </a:r>
            <a:endParaRPr b="1">
              <a:latin typeface="Pacifico"/>
              <a:ea typeface="Pacifico"/>
              <a:cs typeface="Pacifico"/>
              <a:sym typeface="Pacifico"/>
            </a:endParaRPr>
          </a:p>
          <a:p>
            <a:pPr marL="0" lvl="0" indent="0" algn="l" rtl="0">
              <a:lnSpc>
                <a:spcPct val="115000"/>
              </a:lnSpc>
              <a:spcBef>
                <a:spcPts val="0"/>
              </a:spcBef>
              <a:spcAft>
                <a:spcPts val="0"/>
              </a:spcAft>
              <a:buSzPts val="1400"/>
              <a:buNone/>
            </a:pPr>
            <a:r>
              <a:rPr lang="en" b="1">
                <a:latin typeface="Pacifico"/>
                <a:ea typeface="Pacifico"/>
                <a:cs typeface="Pacifico"/>
                <a:sym typeface="Pacifico"/>
              </a:rPr>
              <a:t>abcdefghijklmnopqrstuvwxyz</a:t>
            </a:r>
            <a:endParaRPr b="1">
              <a:latin typeface="Pacifico"/>
              <a:ea typeface="Pacifico"/>
              <a:cs typeface="Pacifico"/>
              <a:sym typeface="Pacific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35"/>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Textkörper</a:t>
            </a:r>
            <a:endParaRPr/>
          </a:p>
        </p:txBody>
      </p:sp>
      <p:sp>
        <p:nvSpPr>
          <p:cNvPr id="558" name="Google Shape;558;p35"/>
          <p:cNvSpPr txBox="1">
            <a:spLocks noGrp="1"/>
          </p:cNvSpPr>
          <p:nvPr>
            <p:ph type="body" idx="1"/>
          </p:nvPr>
        </p:nvSpPr>
        <p:spPr>
          <a:xfrm>
            <a:off x="311700" y="1152475"/>
            <a:ext cx="7043084"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59" name="Google Shape;559;p35"/>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35</a:t>
            </a:fld>
            <a:endParaRPr/>
          </a:p>
        </p:txBody>
      </p:sp>
      <p:sp>
        <p:nvSpPr>
          <p:cNvPr id="560" name="Google Shape;560;p3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Typografie</a:t>
            </a:r>
            <a:endParaRPr sz="600" b="1" i="0" u="none" strike="noStrike" cap="none">
              <a:solidFill>
                <a:srgbClr val="2D3E50"/>
              </a:solidFill>
              <a:latin typeface="Avenir"/>
              <a:ea typeface="Avenir"/>
              <a:cs typeface="Avenir"/>
              <a:sym typeface="Avenir"/>
            </a:endParaRPr>
          </a:p>
        </p:txBody>
      </p:sp>
      <p:sp>
        <p:nvSpPr>
          <p:cNvPr id="561" name="Google Shape;561;p35"/>
          <p:cNvSpPr txBox="1">
            <a:spLocks noGrp="1"/>
          </p:cNvSpPr>
          <p:nvPr>
            <p:ph type="body" idx="1"/>
          </p:nvPr>
        </p:nvSpPr>
        <p:spPr>
          <a:xfrm>
            <a:off x="311700" y="2374818"/>
            <a:ext cx="33177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t>Avenir </a:t>
            </a:r>
            <a:endParaRPr/>
          </a:p>
          <a:p>
            <a:pPr marL="0" lvl="0" indent="0" algn="l" rtl="0">
              <a:lnSpc>
                <a:spcPct val="115000"/>
              </a:lnSpc>
              <a:spcBef>
                <a:spcPts val="1600"/>
              </a:spcBef>
              <a:spcAft>
                <a:spcPts val="0"/>
              </a:spcAft>
              <a:buSzPts val="1400"/>
              <a:buNone/>
            </a:pPr>
            <a:r>
              <a:rPr lang="en"/>
              <a:t>ABCDEFGHIKLMNOPQRSTUVWXYZ</a:t>
            </a:r>
            <a:endParaRPr/>
          </a:p>
          <a:p>
            <a:pPr marL="0" lvl="0" indent="0" algn="l" rtl="0">
              <a:lnSpc>
                <a:spcPct val="115000"/>
              </a:lnSpc>
              <a:spcBef>
                <a:spcPts val="0"/>
              </a:spcBef>
              <a:spcAft>
                <a:spcPts val="0"/>
              </a:spcAft>
              <a:buSzPts val="1400"/>
              <a:buNone/>
            </a:pPr>
            <a:r>
              <a:rPr lang="en"/>
              <a:t>abcdefghijklmnopqrstuvwxyz</a:t>
            </a:r>
            <a:endParaRPr/>
          </a:p>
        </p:txBody>
      </p:sp>
      <p:sp>
        <p:nvSpPr>
          <p:cNvPr id="562" name="Google Shape;562;p35"/>
          <p:cNvSpPr txBox="1">
            <a:spLocks noGrp="1"/>
          </p:cNvSpPr>
          <p:nvPr>
            <p:ph type="body" idx="1"/>
          </p:nvPr>
        </p:nvSpPr>
        <p:spPr>
          <a:xfrm>
            <a:off x="311700" y="3588316"/>
            <a:ext cx="33177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b="1"/>
              <a:t>Avenir Bold</a:t>
            </a:r>
            <a:endParaRPr b="1"/>
          </a:p>
          <a:p>
            <a:pPr marL="0" lvl="0" indent="0" algn="l" rtl="0">
              <a:lnSpc>
                <a:spcPct val="115000"/>
              </a:lnSpc>
              <a:spcBef>
                <a:spcPts val="1600"/>
              </a:spcBef>
              <a:spcAft>
                <a:spcPts val="0"/>
              </a:spcAft>
              <a:buSzPts val="1400"/>
              <a:buNone/>
            </a:pPr>
            <a:r>
              <a:rPr lang="en" b="1"/>
              <a:t>ABCDEFGHIKLMNOPQRSTUVWXYZ</a:t>
            </a:r>
            <a:endParaRPr b="1"/>
          </a:p>
          <a:p>
            <a:pPr marL="0" lvl="0" indent="0" algn="l" rtl="0">
              <a:lnSpc>
                <a:spcPct val="115000"/>
              </a:lnSpc>
              <a:spcBef>
                <a:spcPts val="0"/>
              </a:spcBef>
              <a:spcAft>
                <a:spcPts val="0"/>
              </a:spcAft>
              <a:buSzPts val="1400"/>
              <a:buNone/>
            </a:pPr>
            <a:r>
              <a:rPr lang="en" b="1"/>
              <a:t>abcdefghijklmnopqrstuvwxyz</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6"/>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Websichere Schriftarten</a:t>
            </a:r>
            <a:endParaRPr/>
          </a:p>
        </p:txBody>
      </p:sp>
      <p:sp>
        <p:nvSpPr>
          <p:cNvPr id="568" name="Google Shape;568;p36"/>
          <p:cNvSpPr txBox="1">
            <a:spLocks noGrp="1"/>
          </p:cNvSpPr>
          <p:nvPr>
            <p:ph type="body" idx="1"/>
          </p:nvPr>
        </p:nvSpPr>
        <p:spPr>
          <a:xfrm>
            <a:off x="311700" y="1152475"/>
            <a:ext cx="74424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Benutzen Sie diese Schriftarten nur, wenn es ein Kompatibilitätsproblem mit unseren bevorzugten Schriftarten gibt:</a:t>
            </a:r>
            <a:endParaRPr/>
          </a:p>
        </p:txBody>
      </p:sp>
      <p:sp>
        <p:nvSpPr>
          <p:cNvPr id="569" name="Google Shape;569;p36"/>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36</a:t>
            </a:fld>
            <a:endParaRPr/>
          </a:p>
        </p:txBody>
      </p:sp>
      <p:sp>
        <p:nvSpPr>
          <p:cNvPr id="570" name="Google Shape;570;p3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Typograpfie</a:t>
            </a:r>
            <a:endParaRPr sz="600" b="1" i="0" u="none" strike="noStrike" cap="none">
              <a:solidFill>
                <a:srgbClr val="2D3E50"/>
              </a:solidFill>
              <a:latin typeface="Avenir"/>
              <a:ea typeface="Avenir"/>
              <a:cs typeface="Avenir"/>
              <a:sym typeface="Avenir"/>
            </a:endParaRPr>
          </a:p>
        </p:txBody>
      </p:sp>
      <p:sp>
        <p:nvSpPr>
          <p:cNvPr id="571" name="Google Shape;571;p36"/>
          <p:cNvSpPr txBox="1">
            <a:spLocks noGrp="1"/>
          </p:cNvSpPr>
          <p:nvPr>
            <p:ph type="body" idx="1"/>
          </p:nvPr>
        </p:nvSpPr>
        <p:spPr>
          <a:xfrm>
            <a:off x="311700" y="2374825"/>
            <a:ext cx="46653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latin typeface="Arial"/>
                <a:ea typeface="Arial"/>
                <a:cs typeface="Arial"/>
                <a:sym typeface="Arial"/>
              </a:rPr>
              <a:t>Arial</a:t>
            </a:r>
            <a:endParaRPr>
              <a:latin typeface="Arial"/>
              <a:ea typeface="Arial"/>
              <a:cs typeface="Arial"/>
              <a:sym typeface="Arial"/>
            </a:endParaRPr>
          </a:p>
          <a:p>
            <a:pPr marL="0" lvl="0" indent="0" algn="l" rtl="0">
              <a:lnSpc>
                <a:spcPct val="115000"/>
              </a:lnSpc>
              <a:spcBef>
                <a:spcPts val="1600"/>
              </a:spcBef>
              <a:spcAft>
                <a:spcPts val="0"/>
              </a:spcAft>
              <a:buSzPts val="1400"/>
              <a:buNone/>
            </a:pPr>
            <a:r>
              <a:rPr lang="en">
                <a:latin typeface="Arial"/>
                <a:ea typeface="Arial"/>
                <a:cs typeface="Arial"/>
                <a:sym typeface="Arial"/>
              </a:rPr>
              <a:t>ABCDEFGHIKLMNOPQRSTUVWXYZ</a:t>
            </a:r>
            <a:endParaRPr>
              <a:latin typeface="Arial"/>
              <a:ea typeface="Arial"/>
              <a:cs typeface="Arial"/>
              <a:sym typeface="Arial"/>
            </a:endParaRPr>
          </a:p>
          <a:p>
            <a:pPr marL="0" lvl="0" indent="0" algn="l" rtl="0">
              <a:lnSpc>
                <a:spcPct val="115000"/>
              </a:lnSpc>
              <a:spcBef>
                <a:spcPts val="0"/>
              </a:spcBef>
              <a:spcAft>
                <a:spcPts val="0"/>
              </a:spcAft>
              <a:buSzPts val="1400"/>
              <a:buNone/>
            </a:pPr>
            <a:r>
              <a:rPr lang="en">
                <a:latin typeface="Arial"/>
                <a:ea typeface="Arial"/>
                <a:cs typeface="Arial"/>
                <a:sym typeface="Arial"/>
              </a:rPr>
              <a:t>abcdefghijklmnopqrstuvwxyz</a:t>
            </a:r>
            <a:endParaRPr>
              <a:latin typeface="Arial"/>
              <a:ea typeface="Arial"/>
              <a:cs typeface="Arial"/>
              <a:sym typeface="Arial"/>
            </a:endParaRPr>
          </a:p>
        </p:txBody>
      </p:sp>
      <p:sp>
        <p:nvSpPr>
          <p:cNvPr id="572" name="Google Shape;572;p36"/>
          <p:cNvSpPr txBox="1">
            <a:spLocks noGrp="1"/>
          </p:cNvSpPr>
          <p:nvPr>
            <p:ph type="body" idx="1"/>
          </p:nvPr>
        </p:nvSpPr>
        <p:spPr>
          <a:xfrm>
            <a:off x="311700" y="3588324"/>
            <a:ext cx="46653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b="1">
                <a:latin typeface="Arial"/>
                <a:ea typeface="Arial"/>
                <a:cs typeface="Arial"/>
                <a:sym typeface="Arial"/>
              </a:rPr>
              <a:t>Arial Bold</a:t>
            </a:r>
            <a:endParaRPr b="1">
              <a:latin typeface="Arial"/>
              <a:ea typeface="Arial"/>
              <a:cs typeface="Arial"/>
              <a:sym typeface="Arial"/>
            </a:endParaRPr>
          </a:p>
          <a:p>
            <a:pPr marL="0" lvl="0" indent="0" algn="l" rtl="0">
              <a:lnSpc>
                <a:spcPct val="115000"/>
              </a:lnSpc>
              <a:spcBef>
                <a:spcPts val="1600"/>
              </a:spcBef>
              <a:spcAft>
                <a:spcPts val="0"/>
              </a:spcAft>
              <a:buSzPts val="1400"/>
              <a:buNone/>
            </a:pPr>
            <a:r>
              <a:rPr lang="en" b="1">
                <a:latin typeface="Arial"/>
                <a:ea typeface="Arial"/>
                <a:cs typeface="Arial"/>
                <a:sym typeface="Arial"/>
              </a:rPr>
              <a:t>ABCDEFGHIKLMNOPQRSTUVWXYZ</a:t>
            </a:r>
            <a:endParaRPr b="1">
              <a:latin typeface="Arial"/>
              <a:ea typeface="Arial"/>
              <a:cs typeface="Arial"/>
              <a:sym typeface="Arial"/>
            </a:endParaRPr>
          </a:p>
          <a:p>
            <a:pPr marL="0" lvl="0" indent="0" algn="l" rtl="0">
              <a:lnSpc>
                <a:spcPct val="115000"/>
              </a:lnSpc>
              <a:spcBef>
                <a:spcPts val="0"/>
              </a:spcBef>
              <a:spcAft>
                <a:spcPts val="0"/>
              </a:spcAft>
              <a:buSzPts val="1400"/>
              <a:buNone/>
            </a:pPr>
            <a:r>
              <a:rPr lang="en" b="1">
                <a:latin typeface="Arial"/>
                <a:ea typeface="Arial"/>
                <a:cs typeface="Arial"/>
                <a:sym typeface="Arial"/>
              </a:rPr>
              <a:t>abcdefghijklmnopqrstuvwxyz</a:t>
            </a:r>
            <a:endParaRPr b="1">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37"/>
          <p:cNvSpPr/>
          <p:nvPr/>
        </p:nvSpPr>
        <p:spPr>
          <a:xfrm>
            <a:off x="424450" y="2573875"/>
            <a:ext cx="3555000" cy="15714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37"/>
          <p:cNvSpPr/>
          <p:nvPr/>
        </p:nvSpPr>
        <p:spPr>
          <a:xfrm>
            <a:off x="4209875" y="2573875"/>
            <a:ext cx="2678700"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37"/>
          <p:cNvSpPr txBox="1"/>
          <p:nvPr/>
        </p:nvSpPr>
        <p:spPr>
          <a:xfrm>
            <a:off x="4120825" y="3577800"/>
            <a:ext cx="2815200" cy="48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a:solidFill>
                  <a:srgbClr val="00BDA5"/>
                </a:solidFill>
                <a:latin typeface="Avenir"/>
                <a:ea typeface="Avenir"/>
                <a:cs typeface="Avenir"/>
                <a:sym typeface="Avenir"/>
              </a:rPr>
              <a:t>Ja</a:t>
            </a:r>
            <a:endParaRPr sz="1100" b="1" i="0" u="none" strike="noStrike" cap="none">
              <a:solidFill>
                <a:srgbClr val="00BDA5"/>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a:solidFill>
                  <a:schemeClr val="dk2"/>
                </a:solidFill>
                <a:latin typeface="Avenir"/>
                <a:ea typeface="Avenir"/>
                <a:cs typeface="Avenir"/>
                <a:sym typeface="Avenir"/>
              </a:rPr>
              <a:t>N</a:t>
            </a:r>
            <a:r>
              <a:rPr lang="en" sz="1100" b="0" i="0" u="none" strike="noStrike" cap="none">
                <a:solidFill>
                  <a:schemeClr val="dk2"/>
                </a:solidFill>
                <a:latin typeface="Avenir"/>
                <a:ea typeface="Avenir"/>
                <a:cs typeface="Avenir"/>
                <a:sym typeface="Avenir"/>
              </a:rPr>
              <a:t>utzen Sie Fettungen und regulären Text gemeinsam, um visuelle</a:t>
            </a:r>
            <a:r>
              <a:rPr lang="en" sz="1100">
                <a:solidFill>
                  <a:schemeClr val="dk2"/>
                </a:solidFill>
                <a:latin typeface="Avenir"/>
                <a:ea typeface="Avenir"/>
                <a:cs typeface="Avenir"/>
                <a:sym typeface="Avenir"/>
              </a:rPr>
              <a:t> Reize </a:t>
            </a:r>
            <a:r>
              <a:rPr lang="en" sz="1100" b="0" i="0" u="none" strike="noStrike" cap="none">
                <a:solidFill>
                  <a:schemeClr val="dk2"/>
                </a:solidFill>
                <a:latin typeface="Avenir"/>
                <a:ea typeface="Avenir"/>
                <a:cs typeface="Avenir"/>
                <a:sym typeface="Avenir"/>
              </a:rPr>
              <a:t>z</a:t>
            </a:r>
            <a:r>
              <a:rPr lang="en" sz="1100">
                <a:solidFill>
                  <a:schemeClr val="dk2"/>
                </a:solidFill>
                <a:latin typeface="Avenir"/>
                <a:ea typeface="Avenir"/>
                <a:cs typeface="Avenir"/>
                <a:sym typeface="Avenir"/>
              </a:rPr>
              <a:t>u</a:t>
            </a:r>
            <a:r>
              <a:rPr lang="en" sz="1100" b="0" i="0" u="none" strike="noStrike" cap="none">
                <a:solidFill>
                  <a:schemeClr val="dk2"/>
                </a:solidFill>
                <a:latin typeface="Avenir"/>
                <a:ea typeface="Avenir"/>
                <a:cs typeface="Avenir"/>
                <a:sym typeface="Avenir"/>
              </a:rPr>
              <a:t> </a:t>
            </a:r>
            <a:r>
              <a:rPr lang="en" sz="1100">
                <a:solidFill>
                  <a:schemeClr val="dk2"/>
                </a:solidFill>
                <a:latin typeface="Avenir"/>
                <a:ea typeface="Avenir"/>
                <a:cs typeface="Avenir"/>
                <a:sym typeface="Avenir"/>
              </a:rPr>
              <a:t>schaffen.</a:t>
            </a:r>
            <a:endParaRPr sz="1100" b="0" i="0" u="none" strike="noStrike" cap="none">
              <a:solidFill>
                <a:schemeClr val="dk2"/>
              </a:solidFill>
              <a:latin typeface="Arial"/>
              <a:ea typeface="Arial"/>
              <a:cs typeface="Arial"/>
              <a:sym typeface="Arial"/>
            </a:endParaRPr>
          </a:p>
        </p:txBody>
      </p:sp>
      <p:sp>
        <p:nvSpPr>
          <p:cNvPr id="580" name="Google Shape;580;p37"/>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Beispielanwendung</a:t>
            </a:r>
            <a:endParaRPr/>
          </a:p>
        </p:txBody>
      </p:sp>
      <p:sp>
        <p:nvSpPr>
          <p:cNvPr id="581" name="Google Shape;581;p37"/>
          <p:cNvSpPr txBox="1">
            <a:spLocks noGrp="1"/>
          </p:cNvSpPr>
          <p:nvPr>
            <p:ph type="body" idx="1"/>
          </p:nvPr>
        </p:nvSpPr>
        <p:spPr>
          <a:xfrm>
            <a:off x="311700" y="1152475"/>
            <a:ext cx="74424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lnSpc>
                <a:spcPct val="115000"/>
              </a:lnSpc>
              <a:spcBef>
                <a:spcPts val="1600"/>
              </a:spcBef>
              <a:spcAft>
                <a:spcPts val="1600"/>
              </a:spcAft>
              <a:buSzPts val="1400"/>
              <a:buNone/>
            </a:pPr>
            <a:endParaRPr/>
          </a:p>
        </p:txBody>
      </p:sp>
      <p:sp>
        <p:nvSpPr>
          <p:cNvPr id="582" name="Google Shape;582;p37"/>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37</a:t>
            </a:fld>
            <a:endParaRPr/>
          </a:p>
        </p:txBody>
      </p:sp>
      <p:sp>
        <p:nvSpPr>
          <p:cNvPr id="583" name="Google Shape;583;p3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Typografie</a:t>
            </a:r>
            <a:endParaRPr sz="600" b="1" i="0" u="none" strike="noStrike" cap="none">
              <a:solidFill>
                <a:srgbClr val="2D3E50"/>
              </a:solidFill>
              <a:latin typeface="Avenir"/>
              <a:ea typeface="Avenir"/>
              <a:cs typeface="Avenir"/>
              <a:sym typeface="Avenir"/>
            </a:endParaRPr>
          </a:p>
        </p:txBody>
      </p:sp>
      <p:sp>
        <p:nvSpPr>
          <p:cNvPr id="584" name="Google Shape;584;p37"/>
          <p:cNvSpPr txBox="1">
            <a:spLocks noGrp="1"/>
          </p:cNvSpPr>
          <p:nvPr>
            <p:ph type="body" idx="1"/>
          </p:nvPr>
        </p:nvSpPr>
        <p:spPr>
          <a:xfrm>
            <a:off x="424450" y="2635075"/>
            <a:ext cx="3640500" cy="137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latin typeface="Pacifico"/>
                <a:ea typeface="Pacifico"/>
                <a:cs typeface="Pacifico"/>
                <a:sym typeface="Pacifico"/>
              </a:rPr>
              <a:t>consectetur adipiscing elit</a:t>
            </a:r>
            <a:endParaRPr>
              <a:latin typeface="Pacifico"/>
              <a:ea typeface="Pacifico"/>
              <a:cs typeface="Pacifico"/>
              <a:sym typeface="Pacifico"/>
            </a:endParaRPr>
          </a:p>
          <a:p>
            <a:pPr marL="0" lvl="0" indent="0" algn="l" rtl="0">
              <a:lnSpc>
                <a:spcPct val="115000"/>
              </a:lnSpc>
              <a:spcBef>
                <a:spcPts val="1600"/>
              </a:spcBef>
              <a:spcAft>
                <a:spcPts val="0"/>
              </a:spcAft>
              <a:buSzPts val="1400"/>
              <a:buNone/>
            </a:pPr>
            <a:r>
              <a:rPr lang="en"/>
              <a:t>Lorem ipsum dolor sit amet, consectetur adipiscing elit, sed do</a:t>
            </a:r>
            <a:r>
              <a:rPr lang="en">
                <a:latin typeface="Arial"/>
                <a:ea typeface="Arial"/>
                <a:cs typeface="Arial"/>
                <a:sym typeface="Arial"/>
              </a:rPr>
              <a:t> </a:t>
            </a:r>
            <a:r>
              <a:rPr lang="en">
                <a:latin typeface="Pacifico"/>
                <a:ea typeface="Pacifico"/>
                <a:cs typeface="Pacifico"/>
                <a:sym typeface="Pacifico"/>
              </a:rPr>
              <a:t>eiusmod </a:t>
            </a:r>
            <a:r>
              <a:rPr lang="en"/>
              <a:t>tempor incididunt ut labore et magna aliqua.</a:t>
            </a:r>
            <a:endParaRPr b="1"/>
          </a:p>
        </p:txBody>
      </p:sp>
      <p:sp>
        <p:nvSpPr>
          <p:cNvPr id="585" name="Google Shape;585;p37"/>
          <p:cNvSpPr txBox="1">
            <a:spLocks noGrp="1"/>
          </p:cNvSpPr>
          <p:nvPr>
            <p:ph type="body" idx="1"/>
          </p:nvPr>
        </p:nvSpPr>
        <p:spPr>
          <a:xfrm>
            <a:off x="4483284" y="2844706"/>
            <a:ext cx="23142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b="1">
                <a:latin typeface="Arial"/>
                <a:ea typeface="Arial"/>
                <a:cs typeface="Arial"/>
                <a:sym typeface="Arial"/>
              </a:rPr>
              <a:t>consectetur</a:t>
            </a:r>
            <a:r>
              <a:rPr lang="en"/>
              <a:t>incididunt </a:t>
            </a:r>
            <a:endParaRPr b="1"/>
          </a:p>
        </p:txBody>
      </p:sp>
      <p:pic>
        <p:nvPicPr>
          <p:cNvPr id="586" name="Google Shape;586;p37"/>
          <p:cNvPicPr preferRelativeResize="0"/>
          <p:nvPr/>
        </p:nvPicPr>
        <p:blipFill rotWithShape="1">
          <a:blip r:embed="rId3">
            <a:alphaModFix/>
          </a:blip>
          <a:srcRect/>
          <a:stretch/>
        </p:blipFill>
        <p:spPr>
          <a:xfrm>
            <a:off x="335402" y="2271023"/>
            <a:ext cx="222900" cy="222900"/>
          </a:xfrm>
          <a:prstGeom prst="rect">
            <a:avLst/>
          </a:prstGeom>
          <a:noFill/>
          <a:ln>
            <a:noFill/>
          </a:ln>
        </p:spPr>
      </p:pic>
      <p:sp>
        <p:nvSpPr>
          <p:cNvPr id="587" name="Google Shape;587;p37"/>
          <p:cNvSpPr txBox="1"/>
          <p:nvPr/>
        </p:nvSpPr>
        <p:spPr>
          <a:xfrm>
            <a:off x="335400" y="4225225"/>
            <a:ext cx="3640500" cy="48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a:solidFill>
                  <a:srgbClr val="00BDA5"/>
                </a:solidFill>
                <a:latin typeface="Avenir"/>
                <a:ea typeface="Avenir"/>
                <a:cs typeface="Avenir"/>
                <a:sym typeface="Avenir"/>
              </a:rPr>
              <a:t>Ja</a:t>
            </a:r>
            <a:endParaRPr sz="1100" b="1" i="0" u="none" strike="noStrike" cap="none">
              <a:solidFill>
                <a:srgbClr val="00BDA5"/>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a:solidFill>
                  <a:schemeClr val="dk2"/>
                </a:solidFill>
                <a:latin typeface="Avenir"/>
                <a:ea typeface="Avenir"/>
                <a:cs typeface="Avenir"/>
                <a:sym typeface="Avenir"/>
              </a:rPr>
              <a:t>N</a:t>
            </a:r>
            <a:r>
              <a:rPr lang="en" sz="1100" b="0" i="0" u="none" strike="noStrike" cap="none">
                <a:solidFill>
                  <a:schemeClr val="dk2"/>
                </a:solidFill>
                <a:latin typeface="Avenir"/>
                <a:ea typeface="Avenir"/>
                <a:cs typeface="Avenir"/>
                <a:sym typeface="Avenir"/>
              </a:rPr>
              <a:t>utzen Sie die Überschriften-Schriftart für Überschriften und Hervorhebungen.</a:t>
            </a:r>
            <a:endParaRPr sz="1100" b="0" i="0" u="none" strike="noStrike" cap="none">
              <a:solidFill>
                <a:schemeClr val="dk2"/>
              </a:solidFill>
              <a:latin typeface="Arial"/>
              <a:ea typeface="Arial"/>
              <a:cs typeface="Arial"/>
              <a:sym typeface="Arial"/>
            </a:endParaRPr>
          </a:p>
        </p:txBody>
      </p:sp>
      <p:pic>
        <p:nvPicPr>
          <p:cNvPr id="588" name="Google Shape;588;p37"/>
          <p:cNvPicPr preferRelativeResize="0"/>
          <p:nvPr/>
        </p:nvPicPr>
        <p:blipFill rotWithShape="1">
          <a:blip r:embed="rId3">
            <a:alphaModFix/>
          </a:blip>
          <a:srcRect/>
          <a:stretch/>
        </p:blipFill>
        <p:spPr>
          <a:xfrm>
            <a:off x="4222727" y="2271023"/>
            <a:ext cx="222900" cy="222900"/>
          </a:xfrm>
          <a:prstGeom prst="rect">
            <a:avLst/>
          </a:prstGeom>
          <a:noFill/>
          <a:ln>
            <a:noFill/>
          </a:ln>
        </p:spPr>
      </p:pic>
      <p:sp>
        <p:nvSpPr>
          <p:cNvPr id="589" name="Google Shape;589;p37"/>
          <p:cNvSpPr/>
          <p:nvPr/>
        </p:nvSpPr>
        <p:spPr>
          <a:xfrm>
            <a:off x="7157150" y="2573875"/>
            <a:ext cx="1599000"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37"/>
          <p:cNvSpPr txBox="1"/>
          <p:nvPr/>
        </p:nvSpPr>
        <p:spPr>
          <a:xfrm>
            <a:off x="7068100" y="3577800"/>
            <a:ext cx="1764300" cy="48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a:solidFill>
                  <a:srgbClr val="00BDA5"/>
                </a:solidFill>
                <a:latin typeface="Avenir"/>
                <a:ea typeface="Avenir"/>
                <a:cs typeface="Avenir"/>
                <a:sym typeface="Avenir"/>
              </a:rPr>
              <a:t>Ja</a:t>
            </a:r>
            <a:endParaRPr sz="1100" b="1" i="0" u="none" strike="noStrike" cap="none">
              <a:solidFill>
                <a:srgbClr val="00BDA5"/>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Kreieren Sie Blöcke mit Überschriften- und </a:t>
            </a:r>
            <a:r>
              <a:rPr lang="en" sz="1100">
                <a:solidFill>
                  <a:schemeClr val="dk2"/>
                </a:solidFill>
                <a:latin typeface="Avenir"/>
                <a:ea typeface="Avenir"/>
                <a:cs typeface="Avenir"/>
                <a:sym typeface="Avenir"/>
              </a:rPr>
              <a:t>Textkörper</a:t>
            </a:r>
            <a:r>
              <a:rPr lang="en" sz="1100" b="0" i="0" u="none" strike="noStrike" cap="none">
                <a:solidFill>
                  <a:schemeClr val="dk2"/>
                </a:solidFill>
                <a:latin typeface="Avenir"/>
                <a:ea typeface="Avenir"/>
                <a:cs typeface="Avenir"/>
                <a:sym typeface="Avenir"/>
              </a:rPr>
              <a:t>-Schriftart.</a:t>
            </a:r>
            <a:endParaRPr sz="1100" b="0" i="0" u="none" strike="noStrike" cap="none">
              <a:solidFill>
                <a:schemeClr val="dk2"/>
              </a:solidFill>
              <a:latin typeface="Arial"/>
              <a:ea typeface="Arial"/>
              <a:cs typeface="Arial"/>
              <a:sym typeface="Arial"/>
            </a:endParaRPr>
          </a:p>
        </p:txBody>
      </p:sp>
      <p:sp>
        <p:nvSpPr>
          <p:cNvPr id="591" name="Google Shape;591;p37"/>
          <p:cNvSpPr txBox="1">
            <a:spLocks noGrp="1"/>
          </p:cNvSpPr>
          <p:nvPr>
            <p:ph type="body" idx="1"/>
          </p:nvPr>
        </p:nvSpPr>
        <p:spPr>
          <a:xfrm>
            <a:off x="7153650" y="2553168"/>
            <a:ext cx="23142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incididunt </a:t>
            </a:r>
            <a:endParaRPr b="1"/>
          </a:p>
        </p:txBody>
      </p:sp>
      <p:pic>
        <p:nvPicPr>
          <p:cNvPr id="592" name="Google Shape;592;p37"/>
          <p:cNvPicPr preferRelativeResize="0"/>
          <p:nvPr/>
        </p:nvPicPr>
        <p:blipFill rotWithShape="1">
          <a:blip r:embed="rId3">
            <a:alphaModFix/>
          </a:blip>
          <a:srcRect/>
          <a:stretch/>
        </p:blipFill>
        <p:spPr>
          <a:xfrm>
            <a:off x="7157152" y="2271023"/>
            <a:ext cx="222900" cy="222900"/>
          </a:xfrm>
          <a:prstGeom prst="rect">
            <a:avLst/>
          </a:prstGeom>
          <a:noFill/>
          <a:ln>
            <a:noFill/>
          </a:ln>
        </p:spPr>
      </p:pic>
      <p:sp>
        <p:nvSpPr>
          <p:cNvPr id="593" name="Google Shape;593;p37"/>
          <p:cNvSpPr txBox="1"/>
          <p:nvPr/>
        </p:nvSpPr>
        <p:spPr>
          <a:xfrm>
            <a:off x="7480050" y="2806526"/>
            <a:ext cx="12057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0" i="0" u="none" strike="noStrike" cap="none">
                <a:solidFill>
                  <a:srgbClr val="2D3E50"/>
                </a:solidFill>
                <a:latin typeface="Pacifico"/>
                <a:ea typeface="Pacifico"/>
                <a:cs typeface="Pacifico"/>
                <a:sym typeface="Pacifico"/>
              </a:rPr>
              <a:t>consectetur </a:t>
            </a:r>
            <a:endParaRPr sz="1400" b="0" i="0" u="none" strike="noStrike" cap="none">
              <a:solidFill>
                <a:srgbClr val="000000"/>
              </a:solidFill>
              <a:latin typeface="Arial"/>
              <a:ea typeface="Arial"/>
              <a:cs typeface="Arial"/>
              <a:sym typeface="Arial"/>
            </a:endParaRPr>
          </a:p>
        </p:txBody>
      </p:sp>
      <p:sp>
        <p:nvSpPr>
          <p:cNvPr id="594" name="Google Shape;594;p37"/>
          <p:cNvSpPr txBox="1">
            <a:spLocks noGrp="1"/>
          </p:cNvSpPr>
          <p:nvPr>
            <p:ph type="body" idx="1"/>
          </p:nvPr>
        </p:nvSpPr>
        <p:spPr>
          <a:xfrm>
            <a:off x="7830300" y="3064813"/>
            <a:ext cx="10668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ipsum</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38"/>
          <p:cNvSpPr/>
          <p:nvPr/>
        </p:nvSpPr>
        <p:spPr>
          <a:xfrm>
            <a:off x="424450" y="2573875"/>
            <a:ext cx="3555000" cy="15714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38"/>
          <p:cNvSpPr/>
          <p:nvPr/>
        </p:nvSpPr>
        <p:spPr>
          <a:xfrm>
            <a:off x="4209875" y="2573875"/>
            <a:ext cx="2468400" cy="886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38"/>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Beispielanwendungen</a:t>
            </a:r>
            <a:endParaRPr/>
          </a:p>
        </p:txBody>
      </p:sp>
      <p:sp>
        <p:nvSpPr>
          <p:cNvPr id="602" name="Google Shape;602;p38"/>
          <p:cNvSpPr txBox="1">
            <a:spLocks noGrp="1"/>
          </p:cNvSpPr>
          <p:nvPr>
            <p:ph type="body" idx="1"/>
          </p:nvPr>
        </p:nvSpPr>
        <p:spPr>
          <a:xfrm>
            <a:off x="311700" y="1152475"/>
            <a:ext cx="74424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lnSpc>
                <a:spcPct val="115000"/>
              </a:lnSpc>
              <a:spcBef>
                <a:spcPts val="1600"/>
              </a:spcBef>
              <a:spcAft>
                <a:spcPts val="1600"/>
              </a:spcAft>
              <a:buSzPts val="1400"/>
              <a:buNone/>
            </a:pPr>
            <a:endParaRPr/>
          </a:p>
        </p:txBody>
      </p:sp>
      <p:sp>
        <p:nvSpPr>
          <p:cNvPr id="603" name="Google Shape;603;p38"/>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38</a:t>
            </a:fld>
            <a:endParaRPr/>
          </a:p>
        </p:txBody>
      </p:sp>
      <p:sp>
        <p:nvSpPr>
          <p:cNvPr id="604" name="Google Shape;604;p3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Typografie</a:t>
            </a:r>
            <a:endParaRPr sz="600" b="1" i="0" u="none" strike="noStrike" cap="none">
              <a:solidFill>
                <a:srgbClr val="2D3E50"/>
              </a:solidFill>
              <a:latin typeface="Avenir"/>
              <a:ea typeface="Avenir"/>
              <a:cs typeface="Avenir"/>
              <a:sym typeface="Avenir"/>
            </a:endParaRPr>
          </a:p>
        </p:txBody>
      </p:sp>
      <p:sp>
        <p:nvSpPr>
          <p:cNvPr id="605" name="Google Shape;605;p38"/>
          <p:cNvSpPr txBox="1">
            <a:spLocks noGrp="1"/>
          </p:cNvSpPr>
          <p:nvPr>
            <p:ph type="body" idx="1"/>
          </p:nvPr>
        </p:nvSpPr>
        <p:spPr>
          <a:xfrm>
            <a:off x="424450" y="2635075"/>
            <a:ext cx="3640500" cy="137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t>consectetur adipiscing elit</a:t>
            </a:r>
            <a:endParaRPr/>
          </a:p>
          <a:p>
            <a:pPr marL="0" lvl="0" indent="0" algn="l" rtl="0">
              <a:lnSpc>
                <a:spcPct val="115000"/>
              </a:lnSpc>
              <a:spcBef>
                <a:spcPts val="1600"/>
              </a:spcBef>
              <a:spcAft>
                <a:spcPts val="0"/>
              </a:spcAft>
              <a:buSzPts val="1400"/>
              <a:buNone/>
            </a:pPr>
            <a:r>
              <a:rPr lang="en">
                <a:latin typeface="Pacifico"/>
                <a:ea typeface="Pacifico"/>
                <a:cs typeface="Pacifico"/>
                <a:sym typeface="Pacifico"/>
              </a:rPr>
              <a:t>Lorem ipsum dolor sit amet, consectetur adipiscing elit, sed do eiusmod tempor incididunt ut labore et magna aliqua.</a:t>
            </a:r>
            <a:endParaRPr b="1">
              <a:latin typeface="Pacifico"/>
              <a:ea typeface="Pacifico"/>
              <a:cs typeface="Pacifico"/>
              <a:sym typeface="Pacifico"/>
            </a:endParaRPr>
          </a:p>
        </p:txBody>
      </p:sp>
      <p:sp>
        <p:nvSpPr>
          <p:cNvPr id="606" name="Google Shape;606;p38"/>
          <p:cNvSpPr/>
          <p:nvPr/>
        </p:nvSpPr>
        <p:spPr>
          <a:xfrm>
            <a:off x="6928550" y="2573875"/>
            <a:ext cx="1599000"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38"/>
          <p:cNvSpPr txBox="1">
            <a:spLocks noGrp="1"/>
          </p:cNvSpPr>
          <p:nvPr>
            <p:ph type="body" idx="1"/>
          </p:nvPr>
        </p:nvSpPr>
        <p:spPr>
          <a:xfrm>
            <a:off x="6925050" y="2553168"/>
            <a:ext cx="23142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latin typeface="Times New Roman"/>
                <a:ea typeface="Times New Roman"/>
                <a:cs typeface="Times New Roman"/>
                <a:sym typeface="Times New Roman"/>
              </a:rPr>
              <a:t>incididunt </a:t>
            </a:r>
            <a:endParaRPr b="1">
              <a:latin typeface="Times New Roman"/>
              <a:ea typeface="Times New Roman"/>
              <a:cs typeface="Times New Roman"/>
              <a:sym typeface="Times New Roman"/>
            </a:endParaRPr>
          </a:p>
        </p:txBody>
      </p:sp>
      <p:sp>
        <p:nvSpPr>
          <p:cNvPr id="608" name="Google Shape;608;p38"/>
          <p:cNvSpPr txBox="1"/>
          <p:nvPr/>
        </p:nvSpPr>
        <p:spPr>
          <a:xfrm>
            <a:off x="311250" y="4225225"/>
            <a:ext cx="1927500" cy="8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2545B"/>
                </a:solidFill>
                <a:latin typeface="Avenir"/>
                <a:ea typeface="Avenir"/>
                <a:cs typeface="Avenir"/>
                <a:sym typeface="Avenir"/>
              </a:rPr>
              <a:t>N</a:t>
            </a:r>
            <a:r>
              <a:rPr lang="en" sz="1100" b="1">
                <a:solidFill>
                  <a:srgbClr val="F2545B"/>
                </a:solidFill>
                <a:latin typeface="Avenir"/>
                <a:ea typeface="Avenir"/>
                <a:cs typeface="Avenir"/>
                <a:sym typeface="Avenir"/>
              </a:rPr>
              <a:t>ein</a:t>
            </a:r>
            <a:endParaRPr sz="1100" b="1" i="0" u="none" strike="noStrike" cap="none">
              <a:solidFill>
                <a:srgbClr val="F2545B"/>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Überschriften- und </a:t>
            </a:r>
            <a:r>
              <a:rPr lang="en" sz="1100">
                <a:solidFill>
                  <a:schemeClr val="dk2"/>
                </a:solidFill>
                <a:latin typeface="Avenir"/>
                <a:ea typeface="Avenir"/>
                <a:cs typeface="Avenir"/>
                <a:sym typeface="Avenir"/>
              </a:rPr>
              <a:t>Textkörper</a:t>
            </a:r>
            <a:r>
              <a:rPr lang="en" sz="1100" b="0" i="0" u="none" strike="noStrike" cap="none">
                <a:solidFill>
                  <a:schemeClr val="dk2"/>
                </a:solidFill>
                <a:latin typeface="Avenir"/>
                <a:ea typeface="Avenir"/>
                <a:cs typeface="Avenir"/>
                <a:sym typeface="Avenir"/>
              </a:rPr>
              <a:t>-Schriftarten nicht vertauschen.</a:t>
            </a:r>
            <a:endParaRPr sz="1100" b="0" i="0" u="none" strike="noStrike" cap="none">
              <a:solidFill>
                <a:schemeClr val="dk2"/>
              </a:solidFill>
              <a:latin typeface="Arial"/>
              <a:ea typeface="Arial"/>
              <a:cs typeface="Arial"/>
              <a:sym typeface="Arial"/>
            </a:endParaRPr>
          </a:p>
        </p:txBody>
      </p:sp>
      <p:pic>
        <p:nvPicPr>
          <p:cNvPr id="609" name="Google Shape;609;p38"/>
          <p:cNvPicPr preferRelativeResize="0"/>
          <p:nvPr/>
        </p:nvPicPr>
        <p:blipFill rotWithShape="1">
          <a:blip r:embed="rId3">
            <a:alphaModFix/>
          </a:blip>
          <a:srcRect/>
          <a:stretch/>
        </p:blipFill>
        <p:spPr>
          <a:xfrm>
            <a:off x="424452" y="2271023"/>
            <a:ext cx="222900" cy="222900"/>
          </a:xfrm>
          <a:prstGeom prst="rect">
            <a:avLst/>
          </a:prstGeom>
          <a:noFill/>
          <a:ln>
            <a:noFill/>
          </a:ln>
        </p:spPr>
      </p:pic>
      <p:sp>
        <p:nvSpPr>
          <p:cNvPr id="610" name="Google Shape;610;p38"/>
          <p:cNvSpPr txBox="1"/>
          <p:nvPr/>
        </p:nvSpPr>
        <p:spPr>
          <a:xfrm>
            <a:off x="7251450" y="2780425"/>
            <a:ext cx="1205700" cy="312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0" i="0" u="none" strike="noStrike" cap="none">
                <a:solidFill>
                  <a:srgbClr val="2D3E50"/>
                </a:solidFill>
                <a:latin typeface="Comic Sans MS"/>
                <a:ea typeface="Comic Sans MS"/>
                <a:cs typeface="Comic Sans MS"/>
                <a:sym typeface="Comic Sans MS"/>
              </a:rPr>
              <a:t>consectetur </a:t>
            </a:r>
            <a:endParaRPr sz="1400" b="0" i="0" u="none" strike="noStrike" cap="none">
              <a:solidFill>
                <a:srgbClr val="000000"/>
              </a:solidFill>
              <a:latin typeface="Comic Sans MS"/>
              <a:ea typeface="Comic Sans MS"/>
              <a:cs typeface="Comic Sans MS"/>
              <a:sym typeface="Comic Sans MS"/>
            </a:endParaRPr>
          </a:p>
        </p:txBody>
      </p:sp>
      <p:sp>
        <p:nvSpPr>
          <p:cNvPr id="611" name="Google Shape;611;p38"/>
          <p:cNvSpPr txBox="1">
            <a:spLocks noGrp="1"/>
          </p:cNvSpPr>
          <p:nvPr>
            <p:ph type="body" idx="1"/>
          </p:nvPr>
        </p:nvSpPr>
        <p:spPr>
          <a:xfrm>
            <a:off x="7601700" y="3064813"/>
            <a:ext cx="10668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
                <a:latin typeface="Times New Roman"/>
                <a:ea typeface="Times New Roman"/>
                <a:cs typeface="Times New Roman"/>
                <a:sym typeface="Times New Roman"/>
              </a:rPr>
              <a:t>ipsum</a:t>
            </a:r>
            <a:endParaRPr b="1">
              <a:latin typeface="Times New Roman"/>
              <a:ea typeface="Times New Roman"/>
              <a:cs typeface="Times New Roman"/>
              <a:sym typeface="Times New Roman"/>
            </a:endParaRPr>
          </a:p>
        </p:txBody>
      </p:sp>
      <p:sp>
        <p:nvSpPr>
          <p:cNvPr id="612" name="Google Shape;612;p38"/>
          <p:cNvSpPr txBox="1"/>
          <p:nvPr/>
        </p:nvSpPr>
        <p:spPr>
          <a:xfrm>
            <a:off x="4133675" y="3598575"/>
            <a:ext cx="2404200" cy="8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2545B"/>
                </a:solidFill>
                <a:latin typeface="Avenir"/>
                <a:ea typeface="Avenir"/>
                <a:cs typeface="Avenir"/>
                <a:sym typeface="Avenir"/>
              </a:rPr>
              <a:t>N</a:t>
            </a:r>
            <a:r>
              <a:rPr lang="en" sz="1100" b="1">
                <a:solidFill>
                  <a:srgbClr val="F2545B"/>
                </a:solidFill>
                <a:latin typeface="Avenir"/>
                <a:ea typeface="Avenir"/>
                <a:cs typeface="Avenir"/>
                <a:sym typeface="Avenir"/>
              </a:rPr>
              <a:t>ein</a:t>
            </a:r>
            <a:endParaRPr sz="1100" b="1" i="0" u="none" strike="noStrike" cap="none">
              <a:solidFill>
                <a:srgbClr val="F2545B"/>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a:solidFill>
                  <a:schemeClr val="dk2"/>
                </a:solidFill>
                <a:latin typeface="Avenir"/>
                <a:ea typeface="Avenir"/>
                <a:cs typeface="Avenir"/>
                <a:sym typeface="Avenir"/>
              </a:rPr>
              <a:t>Keine </a:t>
            </a:r>
            <a:r>
              <a:rPr lang="en" sz="1100" b="0" i="0" u="none" strike="noStrike" cap="none">
                <a:solidFill>
                  <a:schemeClr val="dk2"/>
                </a:solidFill>
                <a:latin typeface="Avenir"/>
                <a:ea typeface="Avenir"/>
                <a:cs typeface="Avenir"/>
                <a:sym typeface="Avenir"/>
              </a:rPr>
              <a:t>Farbkombinationen nutzen, die </a:t>
            </a:r>
            <a:r>
              <a:rPr lang="en" sz="1100">
                <a:solidFill>
                  <a:schemeClr val="dk2"/>
                </a:solidFill>
                <a:latin typeface="Avenir"/>
                <a:ea typeface="Avenir"/>
                <a:cs typeface="Avenir"/>
                <a:sym typeface="Avenir"/>
              </a:rPr>
              <a:t>zu wenig</a:t>
            </a:r>
            <a:r>
              <a:rPr lang="en" sz="1100" b="0" i="0" u="none" strike="noStrike" cap="none">
                <a:solidFill>
                  <a:schemeClr val="dk2"/>
                </a:solidFill>
                <a:latin typeface="Avenir"/>
                <a:ea typeface="Avenir"/>
                <a:cs typeface="Avenir"/>
                <a:sym typeface="Avenir"/>
              </a:rPr>
              <a:t> </a:t>
            </a:r>
            <a:r>
              <a:rPr lang="en" sz="1100">
                <a:solidFill>
                  <a:schemeClr val="dk2"/>
                </a:solidFill>
                <a:latin typeface="Avenir"/>
                <a:ea typeface="Avenir"/>
                <a:cs typeface="Avenir"/>
                <a:sym typeface="Avenir"/>
              </a:rPr>
              <a:t>Kontrast haben</a:t>
            </a:r>
            <a:r>
              <a:rPr lang="en" sz="1100" b="0" i="0" u="none" strike="noStrike" cap="none">
                <a:solidFill>
                  <a:schemeClr val="dk2"/>
                </a:solidFill>
                <a:latin typeface="Avenir"/>
                <a:ea typeface="Avenir"/>
                <a:cs typeface="Avenir"/>
                <a:sym typeface="Avenir"/>
              </a:rPr>
              <a:t>. </a:t>
            </a:r>
            <a:endParaRPr sz="1100" b="0" i="0" u="none" strike="noStrike" cap="none">
              <a:solidFill>
                <a:schemeClr val="dk2"/>
              </a:solidFill>
              <a:latin typeface="Arial"/>
              <a:ea typeface="Arial"/>
              <a:cs typeface="Arial"/>
              <a:sym typeface="Arial"/>
            </a:endParaRPr>
          </a:p>
        </p:txBody>
      </p:sp>
      <p:pic>
        <p:nvPicPr>
          <p:cNvPr id="613" name="Google Shape;613;p38"/>
          <p:cNvPicPr preferRelativeResize="0"/>
          <p:nvPr/>
        </p:nvPicPr>
        <p:blipFill rotWithShape="1">
          <a:blip r:embed="rId3">
            <a:alphaModFix/>
          </a:blip>
          <a:srcRect/>
          <a:stretch/>
        </p:blipFill>
        <p:spPr>
          <a:xfrm>
            <a:off x="4246877" y="2271023"/>
            <a:ext cx="222900" cy="222900"/>
          </a:xfrm>
          <a:prstGeom prst="rect">
            <a:avLst/>
          </a:prstGeom>
          <a:noFill/>
          <a:ln>
            <a:noFill/>
          </a:ln>
        </p:spPr>
      </p:pic>
      <p:sp>
        <p:nvSpPr>
          <p:cNvPr id="614" name="Google Shape;614;p38"/>
          <p:cNvSpPr txBox="1"/>
          <p:nvPr/>
        </p:nvSpPr>
        <p:spPr>
          <a:xfrm>
            <a:off x="6838167" y="3598575"/>
            <a:ext cx="1818300" cy="8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2545B"/>
                </a:solidFill>
                <a:latin typeface="Avenir"/>
                <a:ea typeface="Avenir"/>
                <a:cs typeface="Avenir"/>
                <a:sym typeface="Avenir"/>
              </a:rPr>
              <a:t>N</a:t>
            </a:r>
            <a:r>
              <a:rPr lang="en" sz="1100" b="1">
                <a:solidFill>
                  <a:srgbClr val="F2545B"/>
                </a:solidFill>
                <a:latin typeface="Avenir"/>
                <a:ea typeface="Avenir"/>
                <a:cs typeface="Avenir"/>
                <a:sym typeface="Avenir"/>
              </a:rPr>
              <a:t>ein</a:t>
            </a:r>
            <a:endParaRPr sz="1100" b="1" i="0" u="none" strike="noStrike" cap="none">
              <a:solidFill>
                <a:srgbClr val="F2545B"/>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Schriftarten nutzen, die nicht im Styleguide gelistet sind.</a:t>
            </a:r>
            <a:endParaRPr sz="1100" b="0" i="0" u="none" strike="noStrike" cap="none">
              <a:solidFill>
                <a:schemeClr val="dk2"/>
              </a:solidFill>
              <a:latin typeface="Arial"/>
              <a:ea typeface="Arial"/>
              <a:cs typeface="Arial"/>
              <a:sym typeface="Arial"/>
            </a:endParaRPr>
          </a:p>
        </p:txBody>
      </p:sp>
      <p:pic>
        <p:nvPicPr>
          <p:cNvPr id="615" name="Google Shape;615;p38"/>
          <p:cNvPicPr preferRelativeResize="0"/>
          <p:nvPr/>
        </p:nvPicPr>
        <p:blipFill rotWithShape="1">
          <a:blip r:embed="rId3">
            <a:alphaModFix/>
          </a:blip>
          <a:srcRect/>
          <a:stretch/>
        </p:blipFill>
        <p:spPr>
          <a:xfrm>
            <a:off x="6898602" y="2271023"/>
            <a:ext cx="222900" cy="222900"/>
          </a:xfrm>
          <a:prstGeom prst="rect">
            <a:avLst/>
          </a:prstGeom>
          <a:noFill/>
          <a:ln>
            <a:noFill/>
          </a:ln>
        </p:spPr>
      </p:pic>
      <p:sp>
        <p:nvSpPr>
          <p:cNvPr id="616" name="Google Shape;616;p38"/>
          <p:cNvSpPr txBox="1">
            <a:spLocks noGrp="1"/>
          </p:cNvSpPr>
          <p:nvPr>
            <p:ph type="body" idx="1"/>
          </p:nvPr>
        </p:nvSpPr>
        <p:spPr>
          <a:xfrm>
            <a:off x="4363175" y="2808200"/>
            <a:ext cx="23142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b="1">
                <a:solidFill>
                  <a:srgbClr val="F2545B"/>
                </a:solidFill>
                <a:latin typeface="Arial"/>
                <a:ea typeface="Arial"/>
                <a:cs typeface="Arial"/>
                <a:sym typeface="Arial"/>
              </a:rPr>
              <a:t>consectetur </a:t>
            </a:r>
            <a:r>
              <a:rPr lang="en">
                <a:solidFill>
                  <a:srgbClr val="F2545B"/>
                </a:solidFill>
              </a:rPr>
              <a:t>incididunt </a:t>
            </a:r>
            <a:endParaRPr b="1">
              <a:solidFill>
                <a:srgbClr val="F2545B"/>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39"/>
          <p:cNvPicPr preferRelativeResize="0">
            <a:picLocks noGrp="1"/>
          </p:cNvPicPr>
          <p:nvPr>
            <p:ph type="pic" idx="2"/>
          </p:nvPr>
        </p:nvPicPr>
        <p:blipFill rotWithShape="1">
          <a:blip r:embed="rId3">
            <a:alphaModFix/>
          </a:blip>
          <a:srcRect t="4929" b="4929"/>
          <a:stretch/>
        </p:blipFill>
        <p:spPr>
          <a:xfrm>
            <a:off x="4579938" y="0"/>
            <a:ext cx="4564062" cy="5143500"/>
          </a:xfrm>
          <a:prstGeom prst="rect">
            <a:avLst/>
          </a:prstGeom>
          <a:noFill/>
          <a:ln>
            <a:noFill/>
          </a:ln>
        </p:spPr>
      </p:pic>
      <p:sp>
        <p:nvSpPr>
          <p:cNvPr id="622" name="Google Shape;622;p3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a:t>Unterstützende Grafiken</a:t>
            </a:r>
            <a:endParaRPr/>
          </a:p>
        </p:txBody>
      </p:sp>
      <p:sp>
        <p:nvSpPr>
          <p:cNvPr id="623" name="Google Shape;623;p3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p>
            <a:pPr marL="457200" lvl="0" indent="-317500" algn="ctr" rtl="0">
              <a:lnSpc>
                <a:spcPct val="100000"/>
              </a:lnSpc>
              <a:spcBef>
                <a:spcPts val="0"/>
              </a:spcBef>
              <a:spcAft>
                <a:spcPts val="0"/>
              </a:spcAft>
              <a:buSzPts val="1800"/>
              <a:buNone/>
            </a:pPr>
            <a:endParaRPr/>
          </a:p>
        </p:txBody>
      </p:sp>
      <p:sp>
        <p:nvSpPr>
          <p:cNvPr id="624" name="Google Shape;624;p39"/>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400"/>
              <a:t>Mission Statement: Das Leitbild Ihres Unternehmens</a:t>
            </a:r>
            <a:endParaRPr sz="2400"/>
          </a:p>
        </p:txBody>
      </p:sp>
      <p:sp>
        <p:nvSpPr>
          <p:cNvPr id="147" name="Google Shape;147;p4"/>
          <p:cNvSpPr txBox="1">
            <a:spLocks noGrp="1"/>
          </p:cNvSpPr>
          <p:nvPr>
            <p:ph type="body" idx="1"/>
          </p:nvPr>
        </p:nvSpPr>
        <p:spPr>
          <a:xfrm>
            <a:off x="311700" y="1152475"/>
            <a:ext cx="69429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48" name="Google Shape;148;p4"/>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a:t>
            </a:fld>
            <a:endParaRPr/>
          </a:p>
        </p:txBody>
      </p:sp>
      <p:sp>
        <p:nvSpPr>
          <p:cNvPr id="149" name="Google Shape;149;p4"/>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Marken-Philosophie und Positionierung</a:t>
            </a:r>
            <a:endParaRPr sz="600" b="1" i="0" u="none" strike="noStrike" cap="none">
              <a:solidFill>
                <a:srgbClr val="2D3E50"/>
              </a:solidFill>
              <a:latin typeface="Avenir"/>
              <a:ea typeface="Avenir"/>
              <a:cs typeface="Avenir"/>
              <a:sym typeface="Aveni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0"/>
          <p:cNvSpPr txBox="1">
            <a:spLocks noGrp="1"/>
          </p:cNvSpPr>
          <p:nvPr>
            <p:ph type="title"/>
          </p:nvPr>
        </p:nvSpPr>
        <p:spPr>
          <a:xfrm>
            <a:off x="311800" y="28751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Unterstützende </a:t>
            </a:r>
            <a:br>
              <a:rPr lang="en"/>
            </a:br>
            <a:r>
              <a:rPr lang="en"/>
              <a:t>Grafiken</a:t>
            </a:r>
            <a:endParaRPr/>
          </a:p>
        </p:txBody>
      </p:sp>
      <p:sp>
        <p:nvSpPr>
          <p:cNvPr id="630" name="Google Shape;630;p40"/>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40</a:t>
            </a:fld>
            <a:endParaRPr/>
          </a:p>
        </p:txBody>
      </p:sp>
      <p:sp>
        <p:nvSpPr>
          <p:cNvPr id="631" name="Google Shape;631;p4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Unterstützende Grafiken</a:t>
            </a:r>
            <a:endParaRPr sz="600" b="1" i="0" u="none" strike="noStrike" cap="none">
              <a:solidFill>
                <a:srgbClr val="2D3E50"/>
              </a:solidFill>
              <a:latin typeface="Avenir"/>
              <a:ea typeface="Avenir"/>
              <a:cs typeface="Avenir"/>
              <a:sym typeface="Avenir"/>
            </a:endParaRPr>
          </a:p>
        </p:txBody>
      </p:sp>
      <p:sp>
        <p:nvSpPr>
          <p:cNvPr id="632" name="Google Shape;632;p40"/>
          <p:cNvSpPr txBox="1">
            <a:spLocks noGrp="1"/>
          </p:cNvSpPr>
          <p:nvPr>
            <p:ph type="body" idx="1"/>
          </p:nvPr>
        </p:nvSpPr>
        <p:spPr>
          <a:xfrm>
            <a:off x="4037500" y="222825"/>
            <a:ext cx="47949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lnSpc>
                <a:spcPct val="115000"/>
              </a:lnSpc>
              <a:spcBef>
                <a:spcPts val="1600"/>
              </a:spcBef>
              <a:spcAft>
                <a:spcPts val="1600"/>
              </a:spcAft>
              <a:buSzPts val="1400"/>
              <a:buNone/>
            </a:pPr>
            <a:endParaRPr/>
          </a:p>
        </p:txBody>
      </p:sp>
      <p:pic>
        <p:nvPicPr>
          <p:cNvPr id="633" name="Google Shape;633;p40"/>
          <p:cNvPicPr preferRelativeResize="0"/>
          <p:nvPr/>
        </p:nvPicPr>
        <p:blipFill rotWithShape="1">
          <a:blip r:embed="rId3">
            <a:alphaModFix/>
          </a:blip>
          <a:srcRect/>
          <a:stretch/>
        </p:blipFill>
        <p:spPr>
          <a:xfrm>
            <a:off x="228600" y="2038675"/>
            <a:ext cx="2434399" cy="1578291"/>
          </a:xfrm>
          <a:prstGeom prst="rect">
            <a:avLst/>
          </a:prstGeom>
          <a:noFill/>
          <a:ln>
            <a:noFill/>
          </a:ln>
        </p:spPr>
      </p:pic>
      <p:pic>
        <p:nvPicPr>
          <p:cNvPr id="634" name="Google Shape;634;p40"/>
          <p:cNvPicPr preferRelativeResize="0"/>
          <p:nvPr/>
        </p:nvPicPr>
        <p:blipFill rotWithShape="1">
          <a:blip r:embed="rId4">
            <a:alphaModFix/>
          </a:blip>
          <a:srcRect/>
          <a:stretch/>
        </p:blipFill>
        <p:spPr>
          <a:xfrm rot="-9900000">
            <a:off x="6650651" y="2135713"/>
            <a:ext cx="1462443" cy="1384237"/>
          </a:xfrm>
          <a:prstGeom prst="rect">
            <a:avLst/>
          </a:prstGeom>
          <a:noFill/>
          <a:ln>
            <a:noFill/>
          </a:ln>
        </p:spPr>
      </p:pic>
      <p:pic>
        <p:nvPicPr>
          <p:cNvPr id="635" name="Google Shape;635;p40"/>
          <p:cNvPicPr preferRelativeResize="0"/>
          <p:nvPr/>
        </p:nvPicPr>
        <p:blipFill rotWithShape="1">
          <a:blip r:embed="rId5">
            <a:alphaModFix/>
          </a:blip>
          <a:srcRect/>
          <a:stretch/>
        </p:blipFill>
        <p:spPr>
          <a:xfrm>
            <a:off x="3598475" y="2038675"/>
            <a:ext cx="2031600" cy="1838488"/>
          </a:xfrm>
          <a:prstGeom prst="rect">
            <a:avLst/>
          </a:prstGeom>
          <a:noFill/>
          <a:ln>
            <a:noFill/>
          </a:ln>
        </p:spPr>
      </p:pic>
      <p:pic>
        <p:nvPicPr>
          <p:cNvPr id="636" name="Google Shape;636;p40"/>
          <p:cNvPicPr preferRelativeResize="0"/>
          <p:nvPr/>
        </p:nvPicPr>
        <p:blipFill rotWithShape="1">
          <a:blip r:embed="rId6">
            <a:alphaModFix/>
          </a:blip>
          <a:srcRect/>
          <a:stretch/>
        </p:blipFill>
        <p:spPr>
          <a:xfrm>
            <a:off x="335402" y="1813823"/>
            <a:ext cx="222900" cy="222900"/>
          </a:xfrm>
          <a:prstGeom prst="rect">
            <a:avLst/>
          </a:prstGeom>
          <a:noFill/>
          <a:ln>
            <a:noFill/>
          </a:ln>
        </p:spPr>
      </p:pic>
      <p:sp>
        <p:nvSpPr>
          <p:cNvPr id="637" name="Google Shape;637;p40"/>
          <p:cNvSpPr txBox="1"/>
          <p:nvPr/>
        </p:nvSpPr>
        <p:spPr>
          <a:xfrm>
            <a:off x="335400" y="3675500"/>
            <a:ext cx="2183700" cy="48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a:solidFill>
                  <a:srgbClr val="00BDA5"/>
                </a:solidFill>
                <a:latin typeface="Avenir"/>
                <a:ea typeface="Avenir"/>
                <a:cs typeface="Avenir"/>
                <a:sym typeface="Avenir"/>
              </a:rPr>
              <a:t>Ja</a:t>
            </a:r>
            <a:endParaRPr sz="1100" b="1" i="0" u="none" strike="noStrike" cap="none">
              <a:solidFill>
                <a:srgbClr val="00BDA5"/>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Unser </a:t>
            </a:r>
            <a:r>
              <a:rPr lang="en" sz="1100">
                <a:solidFill>
                  <a:schemeClr val="dk2"/>
                </a:solidFill>
                <a:latin typeface="Avenir"/>
                <a:ea typeface="Avenir"/>
                <a:cs typeface="Avenir"/>
                <a:sym typeface="Avenir"/>
              </a:rPr>
              <a:t>Firmenmuster verwenden</a:t>
            </a:r>
            <a:r>
              <a:rPr lang="en" sz="1100" b="0" i="0" u="none" strike="noStrike" cap="none">
                <a:solidFill>
                  <a:schemeClr val="dk2"/>
                </a:solidFill>
                <a:latin typeface="Avenir"/>
                <a:ea typeface="Avenir"/>
                <a:cs typeface="Avenir"/>
                <a:sym typeface="Avenir"/>
              </a:rPr>
              <a:t>. </a:t>
            </a:r>
            <a:endParaRPr sz="1100" b="0" i="0" u="none" strike="noStrike" cap="none">
              <a:solidFill>
                <a:schemeClr val="dk2"/>
              </a:solidFill>
              <a:latin typeface="Arial"/>
              <a:ea typeface="Arial"/>
              <a:cs typeface="Arial"/>
              <a:sym typeface="Arial"/>
            </a:endParaRPr>
          </a:p>
        </p:txBody>
      </p:sp>
      <p:pic>
        <p:nvPicPr>
          <p:cNvPr id="638" name="Google Shape;638;p40"/>
          <p:cNvPicPr preferRelativeResize="0"/>
          <p:nvPr/>
        </p:nvPicPr>
        <p:blipFill rotWithShape="1">
          <a:blip r:embed="rId6">
            <a:alphaModFix/>
          </a:blip>
          <a:srcRect/>
          <a:stretch/>
        </p:blipFill>
        <p:spPr>
          <a:xfrm>
            <a:off x="3733152" y="1813823"/>
            <a:ext cx="222900" cy="222900"/>
          </a:xfrm>
          <a:prstGeom prst="rect">
            <a:avLst/>
          </a:prstGeom>
          <a:noFill/>
          <a:ln>
            <a:noFill/>
          </a:ln>
        </p:spPr>
      </p:pic>
      <p:sp>
        <p:nvSpPr>
          <p:cNvPr id="639" name="Google Shape;639;p40"/>
          <p:cNvSpPr txBox="1"/>
          <p:nvPr/>
        </p:nvSpPr>
        <p:spPr>
          <a:xfrm>
            <a:off x="3733150" y="3675500"/>
            <a:ext cx="2183700" cy="48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a:solidFill>
                  <a:srgbClr val="00BDA5"/>
                </a:solidFill>
                <a:latin typeface="Avenir"/>
                <a:ea typeface="Avenir"/>
                <a:cs typeface="Avenir"/>
                <a:sym typeface="Avenir"/>
              </a:rPr>
              <a:t>Ja</a:t>
            </a:r>
            <a:endParaRPr sz="1100" b="1" i="0" u="none" strike="noStrike" cap="none">
              <a:solidFill>
                <a:srgbClr val="00BDA5"/>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Diese Grafik</a:t>
            </a:r>
            <a:r>
              <a:rPr lang="en" sz="1100">
                <a:solidFill>
                  <a:schemeClr val="dk2"/>
                </a:solidFill>
                <a:latin typeface="Avenir"/>
                <a:ea typeface="Avenir"/>
                <a:cs typeface="Avenir"/>
                <a:sym typeface="Avenir"/>
              </a:rPr>
              <a:t> verwenden.</a:t>
            </a:r>
            <a:endParaRPr sz="1100" b="0" i="0" u="none" strike="noStrike" cap="none">
              <a:solidFill>
                <a:schemeClr val="dk2"/>
              </a:solidFill>
              <a:latin typeface="Arial"/>
              <a:ea typeface="Arial"/>
              <a:cs typeface="Arial"/>
              <a:sym typeface="Arial"/>
            </a:endParaRPr>
          </a:p>
        </p:txBody>
      </p:sp>
      <p:sp>
        <p:nvSpPr>
          <p:cNvPr id="640" name="Google Shape;640;p40"/>
          <p:cNvSpPr txBox="1"/>
          <p:nvPr/>
        </p:nvSpPr>
        <p:spPr>
          <a:xfrm>
            <a:off x="6638950" y="3675500"/>
            <a:ext cx="20898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a:solidFill>
                  <a:srgbClr val="F2545B"/>
                </a:solidFill>
                <a:latin typeface="Avenir"/>
                <a:ea typeface="Avenir"/>
                <a:cs typeface="Avenir"/>
                <a:sym typeface="Avenir"/>
              </a:rPr>
              <a:t>Nein</a:t>
            </a:r>
            <a:endParaRPr sz="1100" b="1" i="0" u="none" strike="noStrike" cap="none">
              <a:solidFill>
                <a:srgbClr val="F2545B"/>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a:solidFill>
                  <a:schemeClr val="dk2"/>
                </a:solidFill>
                <a:latin typeface="Avenir"/>
                <a:ea typeface="Avenir"/>
                <a:cs typeface="Avenir"/>
                <a:sym typeface="Avenir"/>
              </a:rPr>
              <a:t>Dieses Bild nicht rotieren.</a:t>
            </a:r>
            <a:endParaRPr sz="1100" b="0" i="0" u="none" strike="noStrike" cap="none">
              <a:solidFill>
                <a:schemeClr val="dk2"/>
              </a:solidFill>
              <a:latin typeface="Arial"/>
              <a:ea typeface="Arial"/>
              <a:cs typeface="Arial"/>
              <a:sym typeface="Arial"/>
            </a:endParaRPr>
          </a:p>
        </p:txBody>
      </p:sp>
      <p:pic>
        <p:nvPicPr>
          <p:cNvPr id="641" name="Google Shape;641;p40"/>
          <p:cNvPicPr preferRelativeResize="0"/>
          <p:nvPr/>
        </p:nvPicPr>
        <p:blipFill rotWithShape="1">
          <a:blip r:embed="rId7">
            <a:alphaModFix/>
          </a:blip>
          <a:srcRect/>
          <a:stretch/>
        </p:blipFill>
        <p:spPr>
          <a:xfrm>
            <a:off x="6752152" y="1813823"/>
            <a:ext cx="222900" cy="222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1"/>
          <p:cNvSpPr txBox="1">
            <a:spLocks noGrp="1"/>
          </p:cNvSpPr>
          <p:nvPr>
            <p:ph type="title"/>
          </p:nvPr>
        </p:nvSpPr>
        <p:spPr>
          <a:xfrm>
            <a:off x="311700" y="288949"/>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Unterstützende </a:t>
            </a:r>
            <a:br>
              <a:rPr lang="en"/>
            </a:br>
            <a:r>
              <a:rPr lang="en"/>
              <a:t>Grafiken</a:t>
            </a:r>
            <a:endParaRPr/>
          </a:p>
        </p:txBody>
      </p:sp>
      <p:sp>
        <p:nvSpPr>
          <p:cNvPr id="647" name="Google Shape;647;p41"/>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41</a:t>
            </a:fld>
            <a:endParaRPr/>
          </a:p>
        </p:txBody>
      </p:sp>
      <p:sp>
        <p:nvSpPr>
          <p:cNvPr id="648" name="Google Shape;648;p4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Unterstützende Grafiken</a:t>
            </a:r>
            <a:endParaRPr sz="600" b="1" i="0" u="none" strike="noStrike" cap="none">
              <a:solidFill>
                <a:srgbClr val="2D3E50"/>
              </a:solidFill>
              <a:latin typeface="Avenir"/>
              <a:ea typeface="Avenir"/>
              <a:cs typeface="Avenir"/>
              <a:sym typeface="Avenir"/>
            </a:endParaRPr>
          </a:p>
        </p:txBody>
      </p:sp>
      <p:sp>
        <p:nvSpPr>
          <p:cNvPr id="649" name="Google Shape;649;p41"/>
          <p:cNvSpPr txBox="1">
            <a:spLocks noGrp="1"/>
          </p:cNvSpPr>
          <p:nvPr>
            <p:ph type="body" idx="1"/>
          </p:nvPr>
        </p:nvSpPr>
        <p:spPr>
          <a:xfrm>
            <a:off x="4037500" y="222825"/>
            <a:ext cx="4794900" cy="88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lnSpc>
                <a:spcPct val="115000"/>
              </a:lnSpc>
              <a:spcBef>
                <a:spcPts val="1600"/>
              </a:spcBef>
              <a:spcAft>
                <a:spcPts val="1600"/>
              </a:spcAft>
              <a:buSzPts val="1400"/>
              <a:buNone/>
            </a:pPr>
            <a:endParaRPr/>
          </a:p>
        </p:txBody>
      </p:sp>
      <p:pic>
        <p:nvPicPr>
          <p:cNvPr id="650" name="Google Shape;650;p41"/>
          <p:cNvPicPr preferRelativeResize="0"/>
          <p:nvPr/>
        </p:nvPicPr>
        <p:blipFill rotWithShape="1">
          <a:blip r:embed="rId3">
            <a:alphaModFix/>
          </a:blip>
          <a:srcRect/>
          <a:stretch/>
        </p:blipFill>
        <p:spPr>
          <a:xfrm>
            <a:off x="228600" y="2038675"/>
            <a:ext cx="2434399" cy="1578291"/>
          </a:xfrm>
          <a:prstGeom prst="rect">
            <a:avLst/>
          </a:prstGeom>
          <a:noFill/>
          <a:ln>
            <a:noFill/>
          </a:ln>
        </p:spPr>
      </p:pic>
      <p:pic>
        <p:nvPicPr>
          <p:cNvPr id="651" name="Google Shape;651;p41"/>
          <p:cNvPicPr preferRelativeResize="0"/>
          <p:nvPr/>
        </p:nvPicPr>
        <p:blipFill rotWithShape="1">
          <a:blip r:embed="rId4">
            <a:alphaModFix/>
          </a:blip>
          <a:srcRect/>
          <a:stretch/>
        </p:blipFill>
        <p:spPr>
          <a:xfrm rot="-9900000">
            <a:off x="6650651" y="2135713"/>
            <a:ext cx="1462443" cy="1384237"/>
          </a:xfrm>
          <a:prstGeom prst="rect">
            <a:avLst/>
          </a:prstGeom>
          <a:noFill/>
          <a:ln>
            <a:noFill/>
          </a:ln>
        </p:spPr>
      </p:pic>
      <p:pic>
        <p:nvPicPr>
          <p:cNvPr id="652" name="Google Shape;652;p41"/>
          <p:cNvPicPr preferRelativeResize="0"/>
          <p:nvPr/>
        </p:nvPicPr>
        <p:blipFill rotWithShape="1">
          <a:blip r:embed="rId5">
            <a:alphaModFix/>
          </a:blip>
          <a:srcRect l="209" r="208"/>
          <a:stretch/>
        </p:blipFill>
        <p:spPr>
          <a:xfrm>
            <a:off x="3598475" y="2038675"/>
            <a:ext cx="2031600" cy="1838488"/>
          </a:xfrm>
          <a:prstGeom prst="rect">
            <a:avLst/>
          </a:prstGeom>
          <a:noFill/>
          <a:ln>
            <a:noFill/>
          </a:ln>
        </p:spPr>
      </p:pic>
      <p:sp>
        <p:nvSpPr>
          <p:cNvPr id="653" name="Google Shape;653;p41"/>
          <p:cNvSpPr txBox="1"/>
          <p:nvPr/>
        </p:nvSpPr>
        <p:spPr>
          <a:xfrm>
            <a:off x="6638950" y="3675500"/>
            <a:ext cx="20898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F2545B"/>
                </a:solidFill>
                <a:latin typeface="Avenir"/>
                <a:ea typeface="Avenir"/>
                <a:cs typeface="Avenir"/>
                <a:sym typeface="Avenir"/>
              </a:rPr>
              <a:t>N</a:t>
            </a:r>
            <a:r>
              <a:rPr lang="en" sz="1100" b="1">
                <a:solidFill>
                  <a:srgbClr val="F2545B"/>
                </a:solidFill>
                <a:latin typeface="Avenir"/>
                <a:ea typeface="Avenir"/>
                <a:cs typeface="Avenir"/>
                <a:sym typeface="Avenir"/>
              </a:rPr>
              <a:t>ein</a:t>
            </a:r>
            <a:endParaRPr sz="1100" b="1" i="0" u="none" strike="noStrike" cap="none">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Dieses Bild nicht rotieren.</a:t>
            </a:r>
            <a:endParaRPr sz="1100" b="0" i="0" u="none" strike="noStrike" cap="none">
              <a:solidFill>
                <a:schemeClr val="dk2"/>
              </a:solidFill>
              <a:latin typeface="Arial"/>
              <a:ea typeface="Arial"/>
              <a:cs typeface="Arial"/>
              <a:sym typeface="Arial"/>
            </a:endParaRPr>
          </a:p>
        </p:txBody>
      </p:sp>
      <p:pic>
        <p:nvPicPr>
          <p:cNvPr id="654" name="Google Shape;654;p41"/>
          <p:cNvPicPr preferRelativeResize="0"/>
          <p:nvPr/>
        </p:nvPicPr>
        <p:blipFill rotWithShape="1">
          <a:blip r:embed="rId6">
            <a:alphaModFix/>
          </a:blip>
          <a:srcRect/>
          <a:stretch/>
        </p:blipFill>
        <p:spPr>
          <a:xfrm>
            <a:off x="6752152" y="1813823"/>
            <a:ext cx="222900" cy="222900"/>
          </a:xfrm>
          <a:prstGeom prst="rect">
            <a:avLst/>
          </a:prstGeom>
          <a:noFill/>
          <a:ln>
            <a:noFill/>
          </a:ln>
        </p:spPr>
      </p:pic>
      <p:sp>
        <p:nvSpPr>
          <p:cNvPr id="655" name="Google Shape;655;p41"/>
          <p:cNvSpPr txBox="1"/>
          <p:nvPr/>
        </p:nvSpPr>
        <p:spPr>
          <a:xfrm>
            <a:off x="3606075" y="3675500"/>
            <a:ext cx="20898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a:solidFill>
                  <a:srgbClr val="F2545B"/>
                </a:solidFill>
                <a:latin typeface="Avenir"/>
                <a:ea typeface="Avenir"/>
                <a:cs typeface="Avenir"/>
                <a:sym typeface="Avenir"/>
              </a:rPr>
              <a:t>Nein</a:t>
            </a:r>
            <a:endParaRPr sz="1100" b="1" i="0" u="none" strike="noStrike" cap="none">
              <a:solidFill>
                <a:srgbClr val="F2545B"/>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Das Format dieser Grafik nicht ändern oder editieren. </a:t>
            </a:r>
            <a:endParaRPr sz="1100" b="0" i="0" u="none" strike="noStrike" cap="none">
              <a:solidFill>
                <a:schemeClr val="dk2"/>
              </a:solidFill>
              <a:latin typeface="Arial"/>
              <a:ea typeface="Arial"/>
              <a:cs typeface="Arial"/>
              <a:sym typeface="Arial"/>
            </a:endParaRPr>
          </a:p>
        </p:txBody>
      </p:sp>
      <p:pic>
        <p:nvPicPr>
          <p:cNvPr id="656" name="Google Shape;656;p41"/>
          <p:cNvPicPr preferRelativeResize="0"/>
          <p:nvPr/>
        </p:nvPicPr>
        <p:blipFill rotWithShape="1">
          <a:blip r:embed="rId6">
            <a:alphaModFix/>
          </a:blip>
          <a:srcRect/>
          <a:stretch/>
        </p:blipFill>
        <p:spPr>
          <a:xfrm>
            <a:off x="3719277" y="1813823"/>
            <a:ext cx="222900" cy="222900"/>
          </a:xfrm>
          <a:prstGeom prst="rect">
            <a:avLst/>
          </a:prstGeom>
          <a:noFill/>
          <a:ln>
            <a:noFill/>
          </a:ln>
        </p:spPr>
      </p:pic>
      <p:sp>
        <p:nvSpPr>
          <p:cNvPr id="657" name="Google Shape;657;p41"/>
          <p:cNvSpPr txBox="1"/>
          <p:nvPr/>
        </p:nvSpPr>
        <p:spPr>
          <a:xfrm>
            <a:off x="230100" y="3675500"/>
            <a:ext cx="20898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a:solidFill>
                  <a:srgbClr val="F2545B"/>
                </a:solidFill>
                <a:latin typeface="Avenir"/>
                <a:ea typeface="Avenir"/>
                <a:cs typeface="Avenir"/>
                <a:sym typeface="Avenir"/>
              </a:rPr>
              <a:t>Nein</a:t>
            </a:r>
            <a:endParaRPr sz="1100" b="1" i="0" u="none" strike="noStrike" cap="none">
              <a:solidFill>
                <a:srgbClr val="F2545B"/>
              </a:solidFill>
              <a:latin typeface="Avenir"/>
              <a:ea typeface="Avenir"/>
              <a:cs typeface="Avenir"/>
              <a:sym typeface="Avenir"/>
            </a:endParaRPr>
          </a:p>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Die Farben des Musters nicht </a:t>
            </a:r>
            <a:r>
              <a:rPr lang="en" sz="1100">
                <a:solidFill>
                  <a:schemeClr val="dk2"/>
                </a:solidFill>
                <a:latin typeface="Avenir"/>
                <a:ea typeface="Avenir"/>
                <a:cs typeface="Avenir"/>
                <a:sym typeface="Avenir"/>
              </a:rPr>
              <a:t>ändern</a:t>
            </a:r>
            <a:r>
              <a:rPr lang="en" sz="1100" b="0" i="0" u="none" strike="noStrike" cap="none">
                <a:solidFill>
                  <a:schemeClr val="dk2"/>
                </a:solidFill>
                <a:latin typeface="Avenir"/>
                <a:ea typeface="Avenir"/>
                <a:cs typeface="Avenir"/>
                <a:sym typeface="Avenir"/>
              </a:rPr>
              <a:t>.</a:t>
            </a:r>
            <a:endParaRPr sz="1100" b="0" i="0" u="none" strike="noStrike" cap="none">
              <a:solidFill>
                <a:schemeClr val="dk2"/>
              </a:solidFill>
              <a:latin typeface="Arial"/>
              <a:ea typeface="Arial"/>
              <a:cs typeface="Arial"/>
              <a:sym typeface="Arial"/>
            </a:endParaRPr>
          </a:p>
        </p:txBody>
      </p:sp>
      <p:pic>
        <p:nvPicPr>
          <p:cNvPr id="658" name="Google Shape;658;p41"/>
          <p:cNvPicPr preferRelativeResize="0"/>
          <p:nvPr/>
        </p:nvPicPr>
        <p:blipFill rotWithShape="1">
          <a:blip r:embed="rId6">
            <a:alphaModFix/>
          </a:blip>
          <a:srcRect/>
          <a:stretch/>
        </p:blipFill>
        <p:spPr>
          <a:xfrm>
            <a:off x="343302" y="1813823"/>
            <a:ext cx="222900" cy="222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42"/>
          <p:cNvPicPr preferRelativeResize="0"/>
          <p:nvPr/>
        </p:nvPicPr>
        <p:blipFill rotWithShape="1">
          <a:blip r:embed="rId3">
            <a:alphaModFix/>
          </a:blip>
          <a:srcRect l="17655" t="-24190" r="18188" b="4844"/>
          <a:stretch/>
        </p:blipFill>
        <p:spPr>
          <a:xfrm>
            <a:off x="311700" y="1152476"/>
            <a:ext cx="2997950" cy="3717603"/>
          </a:xfrm>
          <a:prstGeom prst="rect">
            <a:avLst/>
          </a:prstGeom>
          <a:noFill/>
          <a:ln>
            <a:noFill/>
          </a:ln>
        </p:spPr>
      </p:pic>
      <p:sp>
        <p:nvSpPr>
          <p:cNvPr id="664" name="Google Shape;664;p42"/>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Hintergrundbilder</a:t>
            </a:r>
            <a:endParaRPr/>
          </a:p>
        </p:txBody>
      </p:sp>
      <p:sp>
        <p:nvSpPr>
          <p:cNvPr id="665" name="Google Shape;665;p42"/>
          <p:cNvSpPr txBox="1">
            <a:spLocks noGrp="1"/>
          </p:cNvSpPr>
          <p:nvPr>
            <p:ph type="body" idx="1"/>
          </p:nvPr>
        </p:nvSpPr>
        <p:spPr>
          <a:xfrm>
            <a:off x="4122350" y="222900"/>
            <a:ext cx="4793700" cy="83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a:t>
            </a:r>
            <a:endParaRPr/>
          </a:p>
        </p:txBody>
      </p:sp>
      <p:sp>
        <p:nvSpPr>
          <p:cNvPr id="666" name="Google Shape;666;p42"/>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42</a:t>
            </a:fld>
            <a:endParaRPr/>
          </a:p>
        </p:txBody>
      </p:sp>
      <p:sp>
        <p:nvSpPr>
          <p:cNvPr id="667" name="Google Shape;667;p4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Unterstützende Grafiken</a:t>
            </a:r>
            <a:endParaRPr sz="600" b="1" i="0" u="none" strike="noStrike" cap="none">
              <a:solidFill>
                <a:srgbClr val="2D3E50"/>
              </a:solidFill>
              <a:latin typeface="Avenir"/>
              <a:ea typeface="Avenir"/>
              <a:cs typeface="Avenir"/>
              <a:sym typeface="Avenir"/>
            </a:endParaRPr>
          </a:p>
        </p:txBody>
      </p:sp>
      <p:pic>
        <p:nvPicPr>
          <p:cNvPr id="668" name="Google Shape;668;p42"/>
          <p:cNvPicPr preferRelativeResize="0"/>
          <p:nvPr/>
        </p:nvPicPr>
        <p:blipFill rotWithShape="1">
          <a:blip r:embed="rId4">
            <a:alphaModFix/>
          </a:blip>
          <a:srcRect l="23117" r="23122"/>
          <a:stretch/>
        </p:blipFill>
        <p:spPr>
          <a:xfrm>
            <a:off x="3409997" y="1152476"/>
            <a:ext cx="2997958" cy="371758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43"/>
          <p:cNvPicPr preferRelativeResize="0">
            <a:picLocks noGrp="1"/>
          </p:cNvPicPr>
          <p:nvPr>
            <p:ph type="pic" idx="2"/>
          </p:nvPr>
        </p:nvPicPr>
        <p:blipFill rotWithShape="1">
          <a:blip r:embed="rId3">
            <a:alphaModFix/>
          </a:blip>
          <a:srcRect t="9788" b="9788"/>
          <a:stretch/>
        </p:blipFill>
        <p:spPr>
          <a:xfrm>
            <a:off x="4579938" y="0"/>
            <a:ext cx="4564062" cy="5143500"/>
          </a:xfrm>
          <a:prstGeom prst="rect">
            <a:avLst/>
          </a:prstGeom>
          <a:noFill/>
          <a:ln>
            <a:noFill/>
          </a:ln>
        </p:spPr>
      </p:pic>
      <p:sp>
        <p:nvSpPr>
          <p:cNvPr id="674" name="Google Shape;674;p4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a:t>Anwendung</a:t>
            </a:r>
            <a:endParaRPr/>
          </a:p>
        </p:txBody>
      </p:sp>
      <p:sp>
        <p:nvSpPr>
          <p:cNvPr id="675" name="Google Shape;675;p4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p>
            <a:pPr marL="457200" lvl="0" indent="-317500" algn="ctr" rtl="0">
              <a:lnSpc>
                <a:spcPct val="100000"/>
              </a:lnSpc>
              <a:spcBef>
                <a:spcPts val="0"/>
              </a:spcBef>
              <a:spcAft>
                <a:spcPts val="0"/>
              </a:spcAft>
              <a:buSzPts val="1800"/>
              <a:buNone/>
            </a:pPr>
            <a:endParaRPr/>
          </a:p>
        </p:txBody>
      </p:sp>
      <p:sp>
        <p:nvSpPr>
          <p:cNvPr id="676" name="Google Shape;676;p43"/>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grpSp>
        <p:nvGrpSpPr>
          <p:cNvPr id="681" name="Google Shape;681;p44"/>
          <p:cNvGrpSpPr/>
          <p:nvPr/>
        </p:nvGrpSpPr>
        <p:grpSpPr>
          <a:xfrm>
            <a:off x="3452975" y="697325"/>
            <a:ext cx="5591976" cy="3316000"/>
            <a:chOff x="3452975" y="697325"/>
            <a:chExt cx="5591976" cy="3316000"/>
          </a:xfrm>
        </p:grpSpPr>
        <p:pic>
          <p:nvPicPr>
            <p:cNvPr id="682" name="Google Shape;682;p44" descr="Open Chromebook laptop computer"/>
            <p:cNvPicPr preferRelativeResize="0"/>
            <p:nvPr/>
          </p:nvPicPr>
          <p:blipFill rotWithShape="1">
            <a:blip r:embed="rId3">
              <a:alphaModFix/>
            </a:blip>
            <a:srcRect/>
            <a:stretch/>
          </p:blipFill>
          <p:spPr>
            <a:xfrm>
              <a:off x="3452975" y="697325"/>
              <a:ext cx="5591976" cy="3316000"/>
            </a:xfrm>
            <a:prstGeom prst="rect">
              <a:avLst/>
            </a:prstGeom>
            <a:noFill/>
            <a:ln>
              <a:noFill/>
            </a:ln>
          </p:spPr>
        </p:pic>
        <p:sp>
          <p:nvSpPr>
            <p:cNvPr id="683" name="Google Shape;683;p44"/>
            <p:cNvSpPr/>
            <p:nvPr/>
          </p:nvSpPr>
          <p:spPr>
            <a:xfrm>
              <a:off x="5955125" y="3336575"/>
              <a:ext cx="599400" cy="161100"/>
            </a:xfrm>
            <a:prstGeom prst="rect">
              <a:avLst/>
            </a:prstGeom>
            <a:solidFill>
              <a:srgbClr val="0F0F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4" name="Google Shape;684;p44"/>
          <p:cNvSpPr txBox="1">
            <a:spLocks noGrp="1"/>
          </p:cNvSpPr>
          <p:nvPr>
            <p:ph type="title"/>
          </p:nvPr>
        </p:nvSpPr>
        <p:spPr>
          <a:xfrm>
            <a:off x="311700" y="222825"/>
            <a:ext cx="337360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Website</a:t>
            </a:r>
            <a:endParaRPr/>
          </a:p>
        </p:txBody>
      </p:sp>
      <p:sp>
        <p:nvSpPr>
          <p:cNvPr id="685" name="Google Shape;685;p44"/>
          <p:cNvSpPr txBox="1">
            <a:spLocks noGrp="1"/>
          </p:cNvSpPr>
          <p:nvPr>
            <p:ph type="body" idx="1"/>
          </p:nvPr>
        </p:nvSpPr>
        <p:spPr>
          <a:xfrm>
            <a:off x="269174" y="1152475"/>
            <a:ext cx="2992582" cy="3416400"/>
          </a:xfrm>
          <a:prstGeom prst="rect">
            <a:avLst/>
          </a:prstGeom>
          <a:noFill/>
          <a:ln>
            <a:noFill/>
          </a:ln>
        </p:spPr>
        <p:txBody>
          <a:bodyPr spcFirstLastPara="1" wrap="square" lIns="91425" tIns="91425" rIns="91425" bIns="91425" anchor="t" anchorCtr="0">
            <a:noAutofit/>
          </a:bodyPr>
          <a:lstStyle/>
          <a:p>
            <a:pPr marL="139700" lvl="0" indent="0" algn="l" rtl="0">
              <a:lnSpc>
                <a:spcPct val="115000"/>
              </a:lnSpc>
              <a:spcBef>
                <a:spcPts val="0"/>
              </a:spcBef>
              <a:spcAft>
                <a:spcPts val="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139700" lvl="0" indent="0" algn="l" rtl="0">
              <a:lnSpc>
                <a:spcPct val="115000"/>
              </a:lnSpc>
              <a:spcBef>
                <a:spcPts val="0"/>
              </a:spcBef>
              <a:spcAft>
                <a:spcPts val="0"/>
              </a:spcAft>
              <a:buSzPts val="1400"/>
              <a:buNone/>
            </a:pPr>
            <a:endParaRPr/>
          </a:p>
        </p:txBody>
      </p:sp>
      <p:sp>
        <p:nvSpPr>
          <p:cNvPr id="686" name="Google Shape;686;p44"/>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44</a:t>
            </a:fld>
            <a:endParaRPr/>
          </a:p>
        </p:txBody>
      </p:sp>
      <p:sp>
        <p:nvSpPr>
          <p:cNvPr id="687" name="Google Shape;687;p44"/>
          <p:cNvSpPr>
            <a:spLocks noGrp="1"/>
          </p:cNvSpPr>
          <p:nvPr>
            <p:ph type="pic" idx="2"/>
          </p:nvPr>
        </p:nvSpPr>
        <p:spPr>
          <a:xfrm>
            <a:off x="4132263" y="977900"/>
            <a:ext cx="4141787" cy="233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8" name="Google Shape;688;p4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Anwendung</a:t>
            </a:r>
            <a:endParaRPr sz="600" b="1" i="0" u="none" strike="noStrike" cap="none">
              <a:solidFill>
                <a:srgbClr val="2D3E50"/>
              </a:solidFill>
              <a:latin typeface="Avenir"/>
              <a:ea typeface="Avenir"/>
              <a:cs typeface="Avenir"/>
              <a:sym typeface="Aveni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45"/>
          <p:cNvSpPr txBox="1">
            <a:spLocks noGrp="1"/>
          </p:cNvSpPr>
          <p:nvPr>
            <p:ph type="title"/>
          </p:nvPr>
        </p:nvSpPr>
        <p:spPr>
          <a:xfrm>
            <a:off x="286883" y="21198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Unsere App</a:t>
            </a:r>
            <a:endParaRPr/>
          </a:p>
        </p:txBody>
      </p:sp>
      <p:sp>
        <p:nvSpPr>
          <p:cNvPr id="694" name="Google Shape;694;p45"/>
          <p:cNvSpPr txBox="1">
            <a:spLocks noGrp="1"/>
          </p:cNvSpPr>
          <p:nvPr>
            <p:ph type="body" idx="1"/>
          </p:nvPr>
        </p:nvSpPr>
        <p:spPr>
          <a:xfrm>
            <a:off x="3839688" y="227936"/>
            <a:ext cx="5035138" cy="111765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lnSpc>
                <a:spcPct val="115000"/>
              </a:lnSpc>
              <a:spcBef>
                <a:spcPts val="1600"/>
              </a:spcBef>
              <a:spcAft>
                <a:spcPts val="1600"/>
              </a:spcAft>
              <a:buSzPts val="1400"/>
              <a:buNone/>
            </a:pPr>
            <a:endParaRPr/>
          </a:p>
        </p:txBody>
      </p:sp>
      <p:sp>
        <p:nvSpPr>
          <p:cNvPr id="695" name="Google Shape;695;p45"/>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45</a:t>
            </a:fld>
            <a:endParaRPr/>
          </a:p>
        </p:txBody>
      </p:sp>
      <p:sp>
        <p:nvSpPr>
          <p:cNvPr id="696" name="Google Shape;696;p45"/>
          <p:cNvSpPr>
            <a:spLocks noGrp="1"/>
          </p:cNvSpPr>
          <p:nvPr>
            <p:ph type="pic" idx="2"/>
          </p:nvPr>
        </p:nvSpPr>
        <p:spPr>
          <a:xfrm>
            <a:off x="347663" y="1944688"/>
            <a:ext cx="1522412" cy="26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7" name="Google Shape;697;p45"/>
          <p:cNvSpPr>
            <a:spLocks noGrp="1"/>
          </p:cNvSpPr>
          <p:nvPr>
            <p:ph type="pic" idx="3"/>
          </p:nvPr>
        </p:nvSpPr>
        <p:spPr>
          <a:xfrm>
            <a:off x="2208213" y="1944688"/>
            <a:ext cx="1514475" cy="26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8" name="Google Shape;698;p45"/>
          <p:cNvSpPr>
            <a:spLocks noGrp="1"/>
          </p:cNvSpPr>
          <p:nvPr>
            <p:ph type="pic" idx="4"/>
          </p:nvPr>
        </p:nvSpPr>
        <p:spPr>
          <a:xfrm>
            <a:off x="4140200" y="1944688"/>
            <a:ext cx="1514475" cy="26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9" name="Google Shape;699;p4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a:solidFill>
                  <a:srgbClr val="2D3E50"/>
                </a:solidFill>
                <a:latin typeface="Avenir"/>
                <a:ea typeface="Avenir"/>
                <a:cs typeface="Avenir"/>
                <a:sym typeface="Avenir"/>
              </a:rPr>
              <a:t>Anwendung</a:t>
            </a:r>
            <a:endParaRPr sz="600" b="1" i="0" u="none" strike="noStrike" cap="none">
              <a:solidFill>
                <a:srgbClr val="2D3E50"/>
              </a:solidFill>
              <a:latin typeface="Avenir"/>
              <a:ea typeface="Avenir"/>
              <a:cs typeface="Avenir"/>
              <a:sym typeface="Avenir"/>
            </a:endParaRPr>
          </a:p>
        </p:txBody>
      </p:sp>
      <p:sp>
        <p:nvSpPr>
          <p:cNvPr id="700" name="Google Shape;700;p45"/>
          <p:cNvSpPr/>
          <p:nvPr/>
        </p:nvSpPr>
        <p:spPr>
          <a:xfrm>
            <a:off x="6514161" y="1699771"/>
            <a:ext cx="801600" cy="801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1" name="Google Shape;701;p45"/>
          <p:cNvPicPr preferRelativeResize="0"/>
          <p:nvPr/>
        </p:nvPicPr>
        <p:blipFill rotWithShape="1">
          <a:blip r:embed="rId3">
            <a:alphaModFix/>
          </a:blip>
          <a:srcRect/>
          <a:stretch/>
        </p:blipFill>
        <p:spPr>
          <a:xfrm>
            <a:off x="6357074" y="1680627"/>
            <a:ext cx="1032288" cy="836700"/>
          </a:xfrm>
          <a:prstGeom prst="rect">
            <a:avLst/>
          </a:prstGeom>
          <a:noFill/>
          <a:ln>
            <a:noFill/>
          </a:ln>
        </p:spPr>
      </p:pic>
      <p:sp>
        <p:nvSpPr>
          <p:cNvPr id="702" name="Google Shape;702;p45"/>
          <p:cNvSpPr txBox="1"/>
          <p:nvPr/>
        </p:nvSpPr>
        <p:spPr>
          <a:xfrm>
            <a:off x="6449375" y="2487875"/>
            <a:ext cx="9399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APP SYMBOL</a:t>
            </a:r>
            <a:endParaRPr sz="1100" b="0" i="0" u="none" strike="noStrike" cap="none">
              <a:solidFill>
                <a:schemeClr val="dk2"/>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6"/>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Soziale Medien</a:t>
            </a:r>
            <a:endParaRPr/>
          </a:p>
        </p:txBody>
      </p:sp>
      <p:sp>
        <p:nvSpPr>
          <p:cNvPr id="708" name="Google Shape;708;p46"/>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46</a:t>
            </a:fld>
            <a:endParaRPr/>
          </a:p>
        </p:txBody>
      </p:sp>
      <p:sp>
        <p:nvSpPr>
          <p:cNvPr id="709" name="Google Shape;709;p46"/>
          <p:cNvSpPr txBox="1"/>
          <p:nvPr/>
        </p:nvSpPr>
        <p:spPr>
          <a:xfrm>
            <a:off x="335400"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Anwendung</a:t>
            </a:r>
            <a:endParaRPr sz="600" b="1" i="0" u="none" strike="noStrike" cap="none">
              <a:solidFill>
                <a:srgbClr val="2D3E50"/>
              </a:solidFill>
              <a:latin typeface="Avenir"/>
              <a:ea typeface="Avenir"/>
              <a:cs typeface="Avenir"/>
              <a:sym typeface="Avenir"/>
            </a:endParaRPr>
          </a:p>
        </p:txBody>
      </p:sp>
      <p:sp>
        <p:nvSpPr>
          <p:cNvPr id="710" name="Google Shape;710;p46"/>
          <p:cNvSpPr txBox="1"/>
          <p:nvPr/>
        </p:nvSpPr>
        <p:spPr>
          <a:xfrm>
            <a:off x="335400" y="4024627"/>
            <a:ext cx="1456200" cy="325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BEISPIEL-AVATAR</a:t>
            </a:r>
            <a:endParaRPr sz="1100" b="0" i="0" u="none" strike="noStrike" cap="none">
              <a:solidFill>
                <a:schemeClr val="dk2"/>
              </a:solidFill>
              <a:latin typeface="Arial"/>
              <a:ea typeface="Arial"/>
              <a:cs typeface="Arial"/>
              <a:sym typeface="Arial"/>
            </a:endParaRPr>
          </a:p>
        </p:txBody>
      </p:sp>
      <p:sp>
        <p:nvSpPr>
          <p:cNvPr id="711" name="Google Shape;711;p46"/>
          <p:cNvSpPr txBox="1"/>
          <p:nvPr/>
        </p:nvSpPr>
        <p:spPr>
          <a:xfrm>
            <a:off x="2118638" y="4024686"/>
            <a:ext cx="2228700" cy="393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BEISPIEL FACEBOOK</a:t>
            </a:r>
            <a:endParaRPr sz="1100" b="0" i="0" u="none" strike="noStrike" cap="none">
              <a:solidFill>
                <a:schemeClr val="dk2"/>
              </a:solidFill>
              <a:latin typeface="Arial"/>
              <a:ea typeface="Arial"/>
              <a:cs typeface="Arial"/>
              <a:sym typeface="Arial"/>
            </a:endParaRPr>
          </a:p>
        </p:txBody>
      </p:sp>
      <p:sp>
        <p:nvSpPr>
          <p:cNvPr id="712" name="Google Shape;712;p46"/>
          <p:cNvSpPr txBox="1"/>
          <p:nvPr/>
        </p:nvSpPr>
        <p:spPr>
          <a:xfrm>
            <a:off x="4785925" y="4024625"/>
            <a:ext cx="1713000" cy="325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BEISPIEL INSTAGRAM</a:t>
            </a:r>
            <a:endParaRPr sz="1100" b="0" i="0" u="none" strike="noStrike" cap="none">
              <a:solidFill>
                <a:schemeClr val="dk2"/>
              </a:solidFill>
              <a:latin typeface="Arial"/>
              <a:ea typeface="Arial"/>
              <a:cs typeface="Arial"/>
              <a:sym typeface="Arial"/>
            </a:endParaRPr>
          </a:p>
        </p:txBody>
      </p:sp>
      <p:pic>
        <p:nvPicPr>
          <p:cNvPr id="713" name="Google Shape;713;p46"/>
          <p:cNvPicPr preferRelativeResize="0"/>
          <p:nvPr/>
        </p:nvPicPr>
        <p:blipFill rotWithShape="1">
          <a:blip r:embed="rId3">
            <a:alphaModFix/>
          </a:blip>
          <a:srcRect/>
          <a:stretch/>
        </p:blipFill>
        <p:spPr>
          <a:xfrm>
            <a:off x="2118650" y="2567562"/>
            <a:ext cx="2422128" cy="1363150"/>
          </a:xfrm>
          <a:prstGeom prst="rect">
            <a:avLst/>
          </a:prstGeom>
          <a:noFill/>
          <a:ln>
            <a:noFill/>
          </a:ln>
        </p:spPr>
      </p:pic>
      <p:pic>
        <p:nvPicPr>
          <p:cNvPr id="714" name="Google Shape;714;p46"/>
          <p:cNvPicPr preferRelativeResize="0"/>
          <p:nvPr/>
        </p:nvPicPr>
        <p:blipFill rotWithShape="1">
          <a:blip r:embed="rId4">
            <a:alphaModFix/>
          </a:blip>
          <a:srcRect/>
          <a:stretch/>
        </p:blipFill>
        <p:spPr>
          <a:xfrm>
            <a:off x="428483" y="2567566"/>
            <a:ext cx="1363143" cy="1363146"/>
          </a:xfrm>
          <a:prstGeom prst="rect">
            <a:avLst/>
          </a:prstGeom>
          <a:noFill/>
          <a:ln>
            <a:noFill/>
          </a:ln>
        </p:spPr>
      </p:pic>
      <p:pic>
        <p:nvPicPr>
          <p:cNvPr id="715" name="Google Shape;715;p46"/>
          <p:cNvPicPr preferRelativeResize="0"/>
          <p:nvPr/>
        </p:nvPicPr>
        <p:blipFill rotWithShape="1">
          <a:blip r:embed="rId5">
            <a:alphaModFix/>
          </a:blip>
          <a:srcRect/>
          <a:stretch/>
        </p:blipFill>
        <p:spPr>
          <a:xfrm>
            <a:off x="4870827" y="1212787"/>
            <a:ext cx="1528350" cy="2717925"/>
          </a:xfrm>
          <a:prstGeom prst="rect">
            <a:avLst/>
          </a:prstGeom>
          <a:noFill/>
          <a:ln>
            <a:noFill/>
          </a:ln>
        </p:spPr>
      </p:pic>
      <p:sp>
        <p:nvSpPr>
          <p:cNvPr id="716" name="Google Shape;716;p46"/>
          <p:cNvSpPr txBox="1">
            <a:spLocks noGrp="1"/>
          </p:cNvSpPr>
          <p:nvPr>
            <p:ph type="body" idx="1"/>
          </p:nvPr>
        </p:nvSpPr>
        <p:spPr>
          <a:xfrm>
            <a:off x="311700" y="1152475"/>
            <a:ext cx="4229100" cy="114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     </a:t>
            </a:r>
            <a:endParaRPr/>
          </a:p>
        </p:txBody>
      </p:sp>
      <p:sp>
        <p:nvSpPr>
          <p:cNvPr id="717" name="Google Shape;717;p46"/>
          <p:cNvSpPr txBox="1">
            <a:spLocks noGrp="1"/>
          </p:cNvSpPr>
          <p:nvPr>
            <p:ph type="body" idx="1"/>
          </p:nvPr>
        </p:nvSpPr>
        <p:spPr>
          <a:xfrm>
            <a:off x="6796625" y="1152475"/>
            <a:ext cx="2160600" cy="292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47"/>
          <p:cNvSpPr txBox="1"/>
          <p:nvPr/>
        </p:nvSpPr>
        <p:spPr>
          <a:xfrm>
            <a:off x="4429900" y="2122377"/>
            <a:ext cx="2179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VERTIKALE AUSRICHTUNG</a:t>
            </a:r>
            <a:endParaRPr sz="1100" b="0" i="0" u="none" strike="noStrike" cap="none">
              <a:solidFill>
                <a:schemeClr val="dk2"/>
              </a:solidFill>
              <a:latin typeface="Arial"/>
              <a:ea typeface="Arial"/>
              <a:cs typeface="Arial"/>
              <a:sym typeface="Arial"/>
            </a:endParaRPr>
          </a:p>
        </p:txBody>
      </p:sp>
      <p:sp>
        <p:nvSpPr>
          <p:cNvPr id="723" name="Google Shape;723;p47"/>
          <p:cNvSpPr/>
          <p:nvPr/>
        </p:nvSpPr>
        <p:spPr>
          <a:xfrm>
            <a:off x="4530524" y="2527825"/>
            <a:ext cx="2253300" cy="232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47"/>
          <p:cNvSpPr/>
          <p:nvPr/>
        </p:nvSpPr>
        <p:spPr>
          <a:xfrm>
            <a:off x="4530523" y="1326350"/>
            <a:ext cx="4095000" cy="71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47"/>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E-Mail-Signatur</a:t>
            </a:r>
            <a:endParaRPr/>
          </a:p>
        </p:txBody>
      </p:sp>
      <p:sp>
        <p:nvSpPr>
          <p:cNvPr id="726" name="Google Shape;726;p47"/>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47</a:t>
            </a:fld>
            <a:endParaRPr/>
          </a:p>
        </p:txBody>
      </p:sp>
      <p:sp>
        <p:nvSpPr>
          <p:cNvPr id="727" name="Google Shape;727;p4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Anwendung</a:t>
            </a:r>
            <a:endParaRPr sz="600" b="1" i="0" u="none" strike="noStrike" cap="none">
              <a:solidFill>
                <a:srgbClr val="2D3E50"/>
              </a:solidFill>
              <a:latin typeface="Avenir"/>
              <a:ea typeface="Avenir"/>
              <a:cs typeface="Avenir"/>
              <a:sym typeface="Avenir"/>
            </a:endParaRPr>
          </a:p>
        </p:txBody>
      </p:sp>
      <p:sp>
        <p:nvSpPr>
          <p:cNvPr id="728" name="Google Shape;728;p47"/>
          <p:cNvSpPr txBox="1">
            <a:spLocks noGrp="1"/>
          </p:cNvSpPr>
          <p:nvPr>
            <p:ph type="body" idx="1"/>
          </p:nvPr>
        </p:nvSpPr>
        <p:spPr>
          <a:xfrm>
            <a:off x="311700" y="1152475"/>
            <a:ext cx="2709300" cy="286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lnSpc>
                <a:spcPct val="115000"/>
              </a:lnSpc>
              <a:spcBef>
                <a:spcPts val="1600"/>
              </a:spcBef>
              <a:spcAft>
                <a:spcPts val="1600"/>
              </a:spcAft>
              <a:buSzPts val="1400"/>
              <a:buNone/>
            </a:pPr>
            <a:endParaRPr/>
          </a:p>
        </p:txBody>
      </p:sp>
      <p:pic>
        <p:nvPicPr>
          <p:cNvPr id="729" name="Google Shape;729;p47"/>
          <p:cNvPicPr preferRelativeResize="0"/>
          <p:nvPr/>
        </p:nvPicPr>
        <p:blipFill rotWithShape="1">
          <a:blip r:embed="rId3">
            <a:alphaModFix/>
          </a:blip>
          <a:srcRect/>
          <a:stretch/>
        </p:blipFill>
        <p:spPr>
          <a:xfrm>
            <a:off x="4648201" y="1284950"/>
            <a:ext cx="3845525" cy="753462"/>
          </a:xfrm>
          <a:prstGeom prst="rect">
            <a:avLst/>
          </a:prstGeom>
          <a:noFill/>
          <a:ln>
            <a:noFill/>
          </a:ln>
        </p:spPr>
      </p:pic>
      <p:pic>
        <p:nvPicPr>
          <p:cNvPr id="730" name="Google Shape;730;p47"/>
          <p:cNvPicPr preferRelativeResize="0"/>
          <p:nvPr/>
        </p:nvPicPr>
        <p:blipFill rotWithShape="1">
          <a:blip r:embed="rId4">
            <a:alphaModFix/>
          </a:blip>
          <a:srcRect/>
          <a:stretch/>
        </p:blipFill>
        <p:spPr>
          <a:xfrm>
            <a:off x="4648201" y="2569075"/>
            <a:ext cx="2061968" cy="2163098"/>
          </a:xfrm>
          <a:prstGeom prst="rect">
            <a:avLst/>
          </a:prstGeom>
          <a:noFill/>
          <a:ln>
            <a:noFill/>
          </a:ln>
        </p:spPr>
      </p:pic>
      <p:sp>
        <p:nvSpPr>
          <p:cNvPr id="731" name="Google Shape;731;p47"/>
          <p:cNvSpPr txBox="1"/>
          <p:nvPr/>
        </p:nvSpPr>
        <p:spPr>
          <a:xfrm>
            <a:off x="4429900" y="891349"/>
            <a:ext cx="3198000" cy="435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HORIZONTALE AUSRICHTUNG</a:t>
            </a:r>
            <a:endParaRPr sz="1100" b="0" i="0" u="none" strike="noStrike" cap="none">
              <a:solidFill>
                <a:schemeClr val="dk2"/>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8"/>
          <p:cNvSpPr/>
          <p:nvPr/>
        </p:nvSpPr>
        <p:spPr>
          <a:xfrm>
            <a:off x="3619325" y="1008313"/>
            <a:ext cx="3295200" cy="1728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48"/>
          <p:cNvSpPr/>
          <p:nvPr/>
        </p:nvSpPr>
        <p:spPr>
          <a:xfrm>
            <a:off x="3619325" y="2926575"/>
            <a:ext cx="3295200" cy="1728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8" name="Google Shape;738;p48"/>
          <p:cNvPicPr preferRelativeResize="0"/>
          <p:nvPr/>
        </p:nvPicPr>
        <p:blipFill rotWithShape="1">
          <a:blip r:embed="rId3">
            <a:alphaModFix/>
          </a:blip>
          <a:srcRect/>
          <a:stretch/>
        </p:blipFill>
        <p:spPr>
          <a:xfrm>
            <a:off x="3619375" y="2926563"/>
            <a:ext cx="3295099" cy="1728375"/>
          </a:xfrm>
          <a:prstGeom prst="rect">
            <a:avLst/>
          </a:prstGeom>
          <a:noFill/>
          <a:ln>
            <a:noFill/>
          </a:ln>
        </p:spPr>
      </p:pic>
      <p:pic>
        <p:nvPicPr>
          <p:cNvPr id="739" name="Google Shape;739;p48"/>
          <p:cNvPicPr preferRelativeResize="0"/>
          <p:nvPr/>
        </p:nvPicPr>
        <p:blipFill rotWithShape="1">
          <a:blip r:embed="rId4">
            <a:alphaModFix/>
          </a:blip>
          <a:srcRect/>
          <a:stretch/>
        </p:blipFill>
        <p:spPr>
          <a:xfrm>
            <a:off x="3619325" y="1008275"/>
            <a:ext cx="3295099" cy="1728375"/>
          </a:xfrm>
          <a:prstGeom prst="rect">
            <a:avLst/>
          </a:prstGeom>
          <a:noFill/>
          <a:ln>
            <a:noFill/>
          </a:ln>
        </p:spPr>
      </p:pic>
      <p:sp>
        <p:nvSpPr>
          <p:cNvPr id="740" name="Google Shape;740;p48"/>
          <p:cNvSpPr txBox="1"/>
          <p:nvPr/>
        </p:nvSpPr>
        <p:spPr>
          <a:xfrm>
            <a:off x="6995050" y="2811802"/>
            <a:ext cx="21795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Rückseite</a:t>
            </a:r>
            <a:endParaRPr sz="1100" b="0" i="0" u="none" strike="noStrike" cap="none">
              <a:solidFill>
                <a:schemeClr val="dk2"/>
              </a:solidFill>
              <a:latin typeface="Arial"/>
              <a:ea typeface="Arial"/>
              <a:cs typeface="Arial"/>
              <a:sym typeface="Arial"/>
            </a:endParaRPr>
          </a:p>
        </p:txBody>
      </p:sp>
      <p:sp>
        <p:nvSpPr>
          <p:cNvPr id="741" name="Google Shape;741;p48"/>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Visitenkarten</a:t>
            </a:r>
            <a:endParaRPr/>
          </a:p>
        </p:txBody>
      </p:sp>
      <p:sp>
        <p:nvSpPr>
          <p:cNvPr id="742" name="Google Shape;742;p48"/>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48</a:t>
            </a:fld>
            <a:endParaRPr/>
          </a:p>
        </p:txBody>
      </p:sp>
      <p:sp>
        <p:nvSpPr>
          <p:cNvPr id="743" name="Google Shape;743;p4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Anwendung</a:t>
            </a:r>
            <a:endParaRPr sz="600" b="1" i="0" u="none" strike="noStrike" cap="none">
              <a:solidFill>
                <a:srgbClr val="2D3E50"/>
              </a:solidFill>
              <a:latin typeface="Avenir"/>
              <a:ea typeface="Avenir"/>
              <a:cs typeface="Avenir"/>
              <a:sym typeface="Avenir"/>
            </a:endParaRPr>
          </a:p>
        </p:txBody>
      </p:sp>
      <p:sp>
        <p:nvSpPr>
          <p:cNvPr id="744" name="Google Shape;744;p48"/>
          <p:cNvSpPr txBox="1">
            <a:spLocks noGrp="1"/>
          </p:cNvSpPr>
          <p:nvPr>
            <p:ph type="body" idx="1"/>
          </p:nvPr>
        </p:nvSpPr>
        <p:spPr>
          <a:xfrm>
            <a:off x="311700" y="1152475"/>
            <a:ext cx="2709300" cy="286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t>Lorem ipsum dolor sit </a:t>
            </a:r>
            <a:r>
              <a:rPr lang="en" dirty="0" err="1"/>
              <a:t>amet</a:t>
            </a:r>
            <a:r>
              <a:rPr lang="en" dirty="0"/>
              <a:t>, </a:t>
            </a:r>
            <a:r>
              <a:rPr lang="en" dirty="0" err="1"/>
              <a:t>consectetur</a:t>
            </a:r>
            <a:r>
              <a:rPr lang="en" dirty="0"/>
              <a:t> </a:t>
            </a:r>
            <a:r>
              <a:rPr lang="en" dirty="0" err="1"/>
              <a:t>adipiscing</a:t>
            </a:r>
            <a:r>
              <a:rPr lang="en" dirty="0"/>
              <a:t> </a:t>
            </a:r>
            <a:r>
              <a:rPr lang="en" dirty="0" err="1"/>
              <a:t>elit</a:t>
            </a:r>
            <a:r>
              <a:rPr lang="en" dirty="0"/>
              <a:t>, sed do </a:t>
            </a:r>
            <a:r>
              <a:rPr lang="en" dirty="0" err="1"/>
              <a:t>eiusmod</a:t>
            </a:r>
            <a:r>
              <a:rPr lang="en" dirty="0"/>
              <a:t> </a:t>
            </a:r>
            <a:r>
              <a:rPr lang="en" dirty="0" err="1"/>
              <a:t>tempor</a:t>
            </a:r>
            <a:r>
              <a:rPr lang="en" dirty="0"/>
              <a:t> </a:t>
            </a:r>
            <a:r>
              <a:rPr lang="en" dirty="0" err="1"/>
              <a:t>incididunt</a:t>
            </a:r>
            <a:r>
              <a:rPr lang="en" dirty="0"/>
              <a:t> </a:t>
            </a:r>
            <a:r>
              <a:rPr lang="en" dirty="0" err="1"/>
              <a:t>ut</a:t>
            </a:r>
            <a:r>
              <a:rPr lang="en" dirty="0"/>
              <a:t> </a:t>
            </a:r>
            <a:r>
              <a:rPr lang="en" dirty="0" err="1"/>
              <a:t>labore</a:t>
            </a:r>
            <a:r>
              <a:rPr lang="en" dirty="0"/>
              <a:t> et dolore magna </a:t>
            </a:r>
            <a:r>
              <a:rPr lang="en" dirty="0" err="1"/>
              <a:t>aliqua</a:t>
            </a:r>
            <a:r>
              <a:rPr lang="en" dirty="0"/>
              <a:t>. Ut </a:t>
            </a:r>
            <a:r>
              <a:rPr lang="en" dirty="0" err="1"/>
              <a:t>enim</a:t>
            </a:r>
            <a:r>
              <a:rPr lang="en" dirty="0"/>
              <a:t> ad minim </a:t>
            </a:r>
            <a:r>
              <a:rPr lang="en" dirty="0" err="1"/>
              <a:t>veniam</a:t>
            </a:r>
            <a:r>
              <a:rPr lang="en" dirty="0"/>
              <a:t>, </a:t>
            </a:r>
            <a:r>
              <a:rPr lang="en" dirty="0" err="1"/>
              <a:t>quis</a:t>
            </a:r>
            <a:r>
              <a:rPr lang="en" dirty="0"/>
              <a:t> </a:t>
            </a:r>
            <a:r>
              <a:rPr lang="en" dirty="0" err="1"/>
              <a:t>nostrud</a:t>
            </a:r>
            <a:r>
              <a:rPr lang="en" dirty="0"/>
              <a:t> exercitation </a:t>
            </a:r>
            <a:r>
              <a:rPr lang="en" dirty="0" err="1"/>
              <a:t>ullamco</a:t>
            </a:r>
            <a:r>
              <a:rPr lang="en" dirty="0"/>
              <a:t> </a:t>
            </a:r>
            <a:r>
              <a:rPr lang="en" dirty="0" err="1"/>
              <a:t>laboris</a:t>
            </a:r>
            <a:r>
              <a:rPr lang="en" dirty="0"/>
              <a:t> nisi </a:t>
            </a:r>
            <a:r>
              <a:rPr lang="en" dirty="0" err="1"/>
              <a:t>ut</a:t>
            </a:r>
            <a:r>
              <a:rPr lang="en" dirty="0"/>
              <a:t> </a:t>
            </a:r>
            <a:r>
              <a:rPr lang="en" dirty="0" err="1"/>
              <a:t>aliquip</a:t>
            </a:r>
            <a:r>
              <a:rPr lang="en" dirty="0"/>
              <a:t> ex </a:t>
            </a:r>
            <a:r>
              <a:rPr lang="en" dirty="0" err="1"/>
              <a:t>ea</a:t>
            </a:r>
            <a:r>
              <a:rPr lang="en" dirty="0"/>
              <a:t> </a:t>
            </a:r>
            <a:r>
              <a:rPr lang="en" dirty="0" err="1"/>
              <a:t>commodo</a:t>
            </a:r>
            <a:r>
              <a:rPr lang="en" dirty="0"/>
              <a:t> </a:t>
            </a:r>
            <a:r>
              <a:rPr lang="en" dirty="0" err="1"/>
              <a:t>consequat</a:t>
            </a:r>
            <a:r>
              <a:rPr lang="en" dirty="0"/>
              <a:t>. </a:t>
            </a:r>
            <a:endParaRPr dirty="0"/>
          </a:p>
          <a:p>
            <a:pPr marL="0" lvl="0" indent="0" algn="l" rtl="0">
              <a:lnSpc>
                <a:spcPct val="115000"/>
              </a:lnSpc>
              <a:spcBef>
                <a:spcPts val="1600"/>
              </a:spcBef>
              <a:spcAft>
                <a:spcPts val="1600"/>
              </a:spcAft>
              <a:buSzPts val="1400"/>
              <a:buNone/>
            </a:pPr>
            <a:endParaRPr dirty="0"/>
          </a:p>
        </p:txBody>
      </p:sp>
      <p:sp>
        <p:nvSpPr>
          <p:cNvPr id="745" name="Google Shape;745;p48"/>
          <p:cNvSpPr txBox="1"/>
          <p:nvPr/>
        </p:nvSpPr>
        <p:spPr>
          <a:xfrm>
            <a:off x="6995050" y="908124"/>
            <a:ext cx="3198000" cy="435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100" b="0" i="0" u="none" strike="noStrike" cap="none">
                <a:solidFill>
                  <a:schemeClr val="dk2"/>
                </a:solidFill>
                <a:latin typeface="Avenir"/>
                <a:ea typeface="Avenir"/>
                <a:cs typeface="Avenir"/>
                <a:sym typeface="Avenir"/>
              </a:rPr>
              <a:t>Vorderseite</a:t>
            </a:r>
            <a:endParaRPr sz="1100" b="0" i="0" u="none" strike="noStrike" cap="none">
              <a:solidFill>
                <a:schemeClr val="dk2"/>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9"/>
          <p:cNvSpPr/>
          <p:nvPr/>
        </p:nvSpPr>
        <p:spPr>
          <a:xfrm>
            <a:off x="4202250" y="1394864"/>
            <a:ext cx="4233000" cy="2376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1" name="Google Shape;751;p49"/>
          <p:cNvPicPr preferRelativeResize="0"/>
          <p:nvPr/>
        </p:nvPicPr>
        <p:blipFill rotWithShape="1">
          <a:blip r:embed="rId3">
            <a:alphaModFix/>
          </a:blip>
          <a:srcRect l="3031" r="1629"/>
          <a:stretch/>
        </p:blipFill>
        <p:spPr>
          <a:xfrm>
            <a:off x="4202250" y="1394812"/>
            <a:ext cx="4232845" cy="2376125"/>
          </a:xfrm>
          <a:prstGeom prst="rect">
            <a:avLst/>
          </a:prstGeom>
          <a:noFill/>
          <a:ln>
            <a:noFill/>
          </a:ln>
        </p:spPr>
      </p:pic>
      <p:sp>
        <p:nvSpPr>
          <p:cNvPr id="752" name="Google Shape;752;p49"/>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Visitenkarten</a:t>
            </a:r>
            <a:endParaRPr/>
          </a:p>
        </p:txBody>
      </p:sp>
      <p:sp>
        <p:nvSpPr>
          <p:cNvPr id="753" name="Google Shape;753;p49"/>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49</a:t>
            </a:fld>
            <a:endParaRPr/>
          </a:p>
        </p:txBody>
      </p:sp>
      <p:sp>
        <p:nvSpPr>
          <p:cNvPr id="754" name="Google Shape;754;p4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Anwendung</a:t>
            </a:r>
            <a:endParaRPr sz="600" b="1" i="0" u="none" strike="noStrike" cap="none">
              <a:solidFill>
                <a:srgbClr val="2D3E50"/>
              </a:solidFill>
              <a:latin typeface="Avenir"/>
              <a:ea typeface="Avenir"/>
              <a:cs typeface="Avenir"/>
              <a:sym typeface="Avenir"/>
            </a:endParaRPr>
          </a:p>
        </p:txBody>
      </p:sp>
      <p:sp>
        <p:nvSpPr>
          <p:cNvPr id="755" name="Google Shape;755;p49"/>
          <p:cNvSpPr txBox="1">
            <a:spLocks noGrp="1"/>
          </p:cNvSpPr>
          <p:nvPr>
            <p:ph type="body" idx="1"/>
          </p:nvPr>
        </p:nvSpPr>
        <p:spPr>
          <a:xfrm>
            <a:off x="311700" y="1152475"/>
            <a:ext cx="2709300" cy="286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lnSpc>
                <a:spcPct val="115000"/>
              </a:lnSpc>
              <a:spcBef>
                <a:spcPts val="1600"/>
              </a:spcBef>
              <a:spcAft>
                <a:spcPts val="1600"/>
              </a:spcAft>
              <a:buSzPts val="14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5"/>
          <p:cNvSpPr txBox="1">
            <a:spLocks noGrp="1"/>
          </p:cNvSpPr>
          <p:nvPr>
            <p:ph type="title"/>
          </p:nvPr>
        </p:nvSpPr>
        <p:spPr>
          <a:xfrm>
            <a:off x="265500" y="754912"/>
            <a:ext cx="4045200" cy="196056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sz="3200"/>
              <a:t>Mission Statement: Wofür steht Ihr Unternehmen?</a:t>
            </a:r>
            <a:endParaRPr sz="3200"/>
          </a:p>
        </p:txBody>
      </p:sp>
      <p:sp>
        <p:nvSpPr>
          <p:cNvPr id="155" name="Google Shape;155;p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a:t>Lorem ipsum dolor sit amet, consectetur adipiscing elit, sed do eiusmod tempor incididunt ut labore et dolore magna aliqua. Ut enim ad minim veniam, quis nostrud. </a:t>
            </a:r>
            <a:endParaRPr/>
          </a:p>
        </p:txBody>
      </p:sp>
      <p:sp>
        <p:nvSpPr>
          <p:cNvPr id="156" name="Google Shape;156;p5"/>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a:t>
            </a:fld>
            <a:endParaRPr/>
          </a:p>
        </p:txBody>
      </p:sp>
      <p:sp>
        <p:nvSpPr>
          <p:cNvPr id="157" name="Google Shape;157;p5"/>
          <p:cNvSpPr>
            <a:spLocks noGrp="1"/>
          </p:cNvSpPr>
          <p:nvPr>
            <p:ph type="pic" idx="2"/>
          </p:nvPr>
        </p:nvSpPr>
        <p:spPr>
          <a:xfrm>
            <a:off x="4579938" y="0"/>
            <a:ext cx="4564062"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5"/>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Marken-Philosophie und Positionierung</a:t>
            </a:r>
            <a:endParaRPr sz="600" b="1" i="0" u="none" strike="noStrike" cap="none">
              <a:solidFill>
                <a:srgbClr val="2D3E50"/>
              </a:solidFill>
              <a:latin typeface="Avenir"/>
              <a:ea typeface="Avenir"/>
              <a:cs typeface="Avenir"/>
              <a:sym typeface="Aveni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0"/>
          <p:cNvSpPr/>
          <p:nvPr/>
        </p:nvSpPr>
        <p:spPr>
          <a:xfrm>
            <a:off x="4078150" y="795525"/>
            <a:ext cx="2709300" cy="3836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1" name="Google Shape;761;p50"/>
          <p:cNvPicPr preferRelativeResize="0"/>
          <p:nvPr/>
        </p:nvPicPr>
        <p:blipFill rotWithShape="1">
          <a:blip r:embed="rId3">
            <a:alphaModFix/>
          </a:blip>
          <a:srcRect/>
          <a:stretch/>
        </p:blipFill>
        <p:spPr>
          <a:xfrm>
            <a:off x="4078150" y="795525"/>
            <a:ext cx="2709300" cy="3842141"/>
          </a:xfrm>
          <a:prstGeom prst="rect">
            <a:avLst/>
          </a:prstGeom>
          <a:noFill/>
          <a:ln>
            <a:noFill/>
          </a:ln>
        </p:spPr>
      </p:pic>
      <p:sp>
        <p:nvSpPr>
          <p:cNvPr id="762" name="Google Shape;762;p50"/>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Briefkopf</a:t>
            </a:r>
            <a:endParaRPr/>
          </a:p>
        </p:txBody>
      </p:sp>
      <p:sp>
        <p:nvSpPr>
          <p:cNvPr id="763" name="Google Shape;763;p50"/>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50</a:t>
            </a:fld>
            <a:endParaRPr/>
          </a:p>
        </p:txBody>
      </p:sp>
      <p:sp>
        <p:nvSpPr>
          <p:cNvPr id="764" name="Google Shape;764;p5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Anwendung</a:t>
            </a:r>
            <a:endParaRPr sz="600" b="1" i="0" u="none" strike="noStrike" cap="none">
              <a:solidFill>
                <a:srgbClr val="2D3E50"/>
              </a:solidFill>
              <a:latin typeface="Avenir"/>
              <a:ea typeface="Avenir"/>
              <a:cs typeface="Avenir"/>
              <a:sym typeface="Avenir"/>
            </a:endParaRPr>
          </a:p>
        </p:txBody>
      </p:sp>
      <p:sp>
        <p:nvSpPr>
          <p:cNvPr id="765" name="Google Shape;765;p50"/>
          <p:cNvSpPr txBox="1">
            <a:spLocks noGrp="1"/>
          </p:cNvSpPr>
          <p:nvPr>
            <p:ph type="body" idx="1"/>
          </p:nvPr>
        </p:nvSpPr>
        <p:spPr>
          <a:xfrm>
            <a:off x="311700" y="1152475"/>
            <a:ext cx="2709300" cy="286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lnSpc>
                <a:spcPct val="115000"/>
              </a:lnSpc>
              <a:spcBef>
                <a:spcPts val="1600"/>
              </a:spcBef>
              <a:spcAft>
                <a:spcPts val="1600"/>
              </a:spcAft>
              <a:buSzPts val="1400"/>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51"/>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Andere Artikel</a:t>
            </a:r>
            <a:endParaRPr/>
          </a:p>
        </p:txBody>
      </p:sp>
      <p:sp>
        <p:nvSpPr>
          <p:cNvPr id="771" name="Google Shape;771;p51"/>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51</a:t>
            </a:fld>
            <a:endParaRPr/>
          </a:p>
        </p:txBody>
      </p:sp>
      <p:sp>
        <p:nvSpPr>
          <p:cNvPr id="772" name="Google Shape;772;p5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rgbClr val="2D3E50"/>
                </a:solidFill>
                <a:latin typeface="Avenir"/>
                <a:ea typeface="Avenir"/>
                <a:cs typeface="Avenir"/>
                <a:sym typeface="Avenir"/>
              </a:rPr>
              <a:t>Anwendung</a:t>
            </a:r>
            <a:endParaRPr sz="600" b="1" i="0" u="none" strike="noStrike" cap="none">
              <a:solidFill>
                <a:srgbClr val="2D3E50"/>
              </a:solidFill>
              <a:latin typeface="Avenir"/>
              <a:ea typeface="Avenir"/>
              <a:cs typeface="Avenir"/>
              <a:sym typeface="Avenir"/>
            </a:endParaRPr>
          </a:p>
        </p:txBody>
      </p:sp>
      <p:sp>
        <p:nvSpPr>
          <p:cNvPr id="773" name="Google Shape;773;p51"/>
          <p:cNvSpPr txBox="1">
            <a:spLocks noGrp="1"/>
          </p:cNvSpPr>
          <p:nvPr>
            <p:ph type="body" idx="1"/>
          </p:nvPr>
        </p:nvSpPr>
        <p:spPr>
          <a:xfrm>
            <a:off x="311700" y="1152475"/>
            <a:ext cx="2709300" cy="286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lnSpc>
                <a:spcPct val="115000"/>
              </a:lnSpc>
              <a:spcBef>
                <a:spcPts val="1600"/>
              </a:spcBef>
              <a:spcAft>
                <a:spcPts val="1600"/>
              </a:spcAft>
              <a:buSzPts val="1400"/>
              <a:buNone/>
            </a:pPr>
            <a:endParaRPr/>
          </a:p>
        </p:txBody>
      </p:sp>
      <p:pic>
        <p:nvPicPr>
          <p:cNvPr id="774" name="Google Shape;774;p51"/>
          <p:cNvPicPr preferRelativeResize="0"/>
          <p:nvPr/>
        </p:nvPicPr>
        <p:blipFill rotWithShape="1">
          <a:blip r:embed="rId3">
            <a:alphaModFix/>
          </a:blip>
          <a:srcRect/>
          <a:stretch/>
        </p:blipFill>
        <p:spPr>
          <a:xfrm>
            <a:off x="3078438" y="0"/>
            <a:ext cx="5143501" cy="5143501"/>
          </a:xfrm>
          <a:prstGeom prst="rect">
            <a:avLst/>
          </a:prstGeom>
          <a:noFill/>
          <a:ln>
            <a:noFill/>
          </a:ln>
        </p:spPr>
      </p:pic>
      <p:pic>
        <p:nvPicPr>
          <p:cNvPr id="775" name="Google Shape;775;p51"/>
          <p:cNvPicPr preferRelativeResize="0"/>
          <p:nvPr/>
        </p:nvPicPr>
        <p:blipFill>
          <a:blip r:embed="rId4"/>
          <a:srcRect/>
          <a:stretch/>
        </p:blipFill>
        <p:spPr>
          <a:xfrm>
            <a:off x="5989802" y="1244152"/>
            <a:ext cx="482709" cy="121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pic>
        <p:nvPicPr>
          <p:cNvPr id="780" name="Google Shape;780;p52"/>
          <p:cNvPicPr preferRelativeResize="0">
            <a:picLocks noGrp="1"/>
          </p:cNvPicPr>
          <p:nvPr>
            <p:ph type="pic" idx="2"/>
          </p:nvPr>
        </p:nvPicPr>
        <p:blipFill rotWithShape="1">
          <a:blip r:embed="rId3">
            <a:alphaModFix/>
          </a:blip>
          <a:srcRect t="12438" b="12437"/>
          <a:stretch/>
        </p:blipFill>
        <p:spPr>
          <a:xfrm>
            <a:off x="4579938" y="0"/>
            <a:ext cx="4564062" cy="5143500"/>
          </a:xfrm>
          <a:prstGeom prst="rect">
            <a:avLst/>
          </a:prstGeom>
          <a:noFill/>
          <a:ln>
            <a:noFill/>
          </a:ln>
        </p:spPr>
      </p:pic>
      <p:sp>
        <p:nvSpPr>
          <p:cNvPr id="781" name="Google Shape;781;p5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a:t>Vielen Dank</a:t>
            </a:r>
            <a:endParaRPr/>
          </a:p>
        </p:txBody>
      </p:sp>
      <p:sp>
        <p:nvSpPr>
          <p:cNvPr id="782" name="Google Shape;782;p5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a:t>Sollten Sie Fragen zum Branding haben, kontaktieren Sie bitte:</a:t>
            </a:r>
            <a:endParaRPr/>
          </a:p>
          <a:p>
            <a:pPr marL="0" lvl="0" indent="0" algn="ctr" rtl="0">
              <a:lnSpc>
                <a:spcPct val="100000"/>
              </a:lnSpc>
              <a:spcBef>
                <a:spcPts val="0"/>
              </a:spcBef>
              <a:spcAft>
                <a:spcPts val="0"/>
              </a:spcAft>
              <a:buSzPts val="1800"/>
              <a:buNone/>
            </a:pPr>
            <a:r>
              <a:rPr lang="en"/>
              <a:t>Person auf 0000 0000</a:t>
            </a:r>
            <a:endParaRPr/>
          </a:p>
        </p:txBody>
      </p:sp>
      <p:sp>
        <p:nvSpPr>
          <p:cNvPr id="783" name="Google Shape;783;p52"/>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52</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6"/>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Werte</a:t>
            </a:r>
            <a:endParaRPr/>
          </a:p>
        </p:txBody>
      </p:sp>
      <p:sp>
        <p:nvSpPr>
          <p:cNvPr id="164" name="Google Shape;164;p6"/>
          <p:cNvSpPr txBox="1">
            <a:spLocks noGrp="1"/>
          </p:cNvSpPr>
          <p:nvPr>
            <p:ph type="body" idx="1"/>
          </p:nvPr>
        </p:nvSpPr>
        <p:spPr>
          <a:xfrm>
            <a:off x="311700" y="1152475"/>
            <a:ext cx="69429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65" name="Google Shape;165;p6"/>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6</a:t>
            </a:fld>
            <a:endParaRPr/>
          </a:p>
        </p:txBody>
      </p:sp>
      <p:sp>
        <p:nvSpPr>
          <p:cNvPr id="166" name="Google Shape;166;p6"/>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600" b="1" i="0" u="none" strike="noStrike" cap="none">
                <a:solidFill>
                  <a:srgbClr val="2D3E50"/>
                </a:solidFill>
                <a:latin typeface="Avenir"/>
                <a:ea typeface="Avenir"/>
                <a:cs typeface="Avenir"/>
                <a:sym typeface="Avenir"/>
              </a:rPr>
              <a:t>Marken-Philosophie und Positionierung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a:t>Werte</a:t>
            </a:r>
            <a:endParaRPr/>
          </a:p>
        </p:txBody>
      </p:sp>
      <p:sp>
        <p:nvSpPr>
          <p:cNvPr id="172" name="Google Shape;172;p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a:t>Duis aute irure dolor in reprehenderit in voluptate velit esse cillum dolore eu fugiat nulla pariatur. Excepteur sint occaecat cupidatat non proident, sunt in culpa. </a:t>
            </a:r>
            <a:endParaRPr/>
          </a:p>
        </p:txBody>
      </p:sp>
      <p:sp>
        <p:nvSpPr>
          <p:cNvPr id="173" name="Google Shape;173;p7"/>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7</a:t>
            </a:fld>
            <a:endParaRPr/>
          </a:p>
        </p:txBody>
      </p:sp>
      <p:sp>
        <p:nvSpPr>
          <p:cNvPr id="174" name="Google Shape;174;p7"/>
          <p:cNvSpPr>
            <a:spLocks noGrp="1"/>
          </p:cNvSpPr>
          <p:nvPr>
            <p:ph type="pic" idx="2"/>
          </p:nvPr>
        </p:nvSpPr>
        <p:spPr>
          <a:xfrm>
            <a:off x="4579938" y="0"/>
            <a:ext cx="4564062"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7"/>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600" b="1" i="0" u="none" strike="noStrike" cap="none">
                <a:solidFill>
                  <a:srgbClr val="2D3E50"/>
                </a:solidFill>
                <a:latin typeface="Avenir"/>
                <a:ea typeface="Avenir"/>
                <a:cs typeface="Avenir"/>
                <a:sym typeface="Avenir"/>
              </a:rPr>
              <a:t>Marken-Philosophie und Positionierung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8"/>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Ihre Buyer Persona</a:t>
            </a:r>
            <a:endParaRPr/>
          </a:p>
        </p:txBody>
      </p:sp>
      <p:sp>
        <p:nvSpPr>
          <p:cNvPr id="181" name="Google Shape;181;p8"/>
          <p:cNvSpPr txBox="1">
            <a:spLocks noGrp="1"/>
          </p:cNvSpPr>
          <p:nvPr>
            <p:ph type="body" idx="1"/>
          </p:nvPr>
        </p:nvSpPr>
        <p:spPr>
          <a:xfrm>
            <a:off x="311699" y="2462151"/>
            <a:ext cx="4471325" cy="210672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82" name="Google Shape;182;p8"/>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8</a:t>
            </a:fld>
            <a:endParaRPr/>
          </a:p>
        </p:txBody>
      </p:sp>
      <p:sp>
        <p:nvSpPr>
          <p:cNvPr id="183" name="Google Shape;183;p8"/>
          <p:cNvSpPr>
            <a:spLocks noGrp="1"/>
          </p:cNvSpPr>
          <p:nvPr>
            <p:ph type="pic" idx="2"/>
          </p:nvPr>
        </p:nvSpPr>
        <p:spPr>
          <a:xfrm>
            <a:off x="5475288" y="403225"/>
            <a:ext cx="3300412" cy="37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8"/>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600" b="1" i="0" u="none" strike="noStrike" cap="none">
                <a:solidFill>
                  <a:srgbClr val="2D3E50"/>
                </a:solidFill>
                <a:latin typeface="Avenir"/>
                <a:ea typeface="Avenir"/>
                <a:cs typeface="Avenir"/>
                <a:sym typeface="Avenir"/>
              </a:rPr>
              <a:t>Marken-Philosophie und Positionierung</a:t>
            </a:r>
            <a:endParaRPr/>
          </a:p>
        </p:txBody>
      </p:sp>
      <p:graphicFrame>
        <p:nvGraphicFramePr>
          <p:cNvPr id="185" name="Google Shape;185;p8"/>
          <p:cNvGraphicFramePr/>
          <p:nvPr/>
        </p:nvGraphicFramePr>
        <p:xfrm>
          <a:off x="386975" y="1093100"/>
          <a:ext cx="4396050" cy="1188630"/>
        </p:xfrm>
        <a:graphic>
          <a:graphicData uri="http://schemas.openxmlformats.org/drawingml/2006/table">
            <a:tbl>
              <a:tblPr>
                <a:noFill/>
                <a:tableStyleId>{869151D0-9ED5-40DB-B936-577B9B9DE471}</a:tableStyleId>
              </a:tblPr>
              <a:tblGrid>
                <a:gridCol w="1445450">
                  <a:extLst>
                    <a:ext uri="{9D8B030D-6E8A-4147-A177-3AD203B41FA5}">
                      <a16:colId xmlns:a16="http://schemas.microsoft.com/office/drawing/2014/main" val="20000"/>
                    </a:ext>
                  </a:extLst>
                </a:gridCol>
                <a:gridCol w="2950600">
                  <a:extLst>
                    <a:ext uri="{9D8B030D-6E8A-4147-A177-3AD203B41FA5}">
                      <a16:colId xmlns:a16="http://schemas.microsoft.com/office/drawing/2014/main" val="20001"/>
                    </a:ext>
                  </a:extLst>
                </a:gridCol>
              </a:tblGrid>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Lorem:</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incididunt </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Ipsum:</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commodo consequat</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285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solidFill>
                            <a:schemeClr val="accent1"/>
                          </a:solidFill>
                          <a:latin typeface="Avenir"/>
                          <a:ea typeface="Avenir"/>
                          <a:cs typeface="Avenir"/>
                          <a:sym typeface="Avenir"/>
                        </a:rPr>
                        <a:t>Dolor:</a:t>
                      </a:r>
                      <a:endParaRPr sz="1400" b="1" u="none" strike="noStrike" cap="none">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latin typeface="Avenir"/>
                          <a:ea typeface="Avenir"/>
                          <a:cs typeface="Avenir"/>
                          <a:sym typeface="Avenir"/>
                        </a:rPr>
                        <a:t>nostrud </a:t>
                      </a:r>
                      <a:endParaRPr sz="1400" u="none" strike="noStrike" cap="none">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9"/>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Ihre Buyer Persona</a:t>
            </a:r>
            <a:endParaRPr/>
          </a:p>
        </p:txBody>
      </p:sp>
      <p:sp>
        <p:nvSpPr>
          <p:cNvPr id="191" name="Google Shape;191;p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400"/>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92" name="Google Shape;192;p9"/>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9</a:t>
            </a:fld>
            <a:endParaRPr/>
          </a:p>
        </p:txBody>
      </p:sp>
      <p:sp>
        <p:nvSpPr>
          <p:cNvPr id="193" name="Google Shape;193;p9"/>
          <p:cNvSpPr>
            <a:spLocks noGrp="1"/>
          </p:cNvSpPr>
          <p:nvPr>
            <p:ph type="pic" idx="2"/>
          </p:nvPr>
        </p:nvSpPr>
        <p:spPr>
          <a:xfrm>
            <a:off x="5475288" y="403225"/>
            <a:ext cx="3300412" cy="37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600" b="1" i="0" u="none" strike="noStrike" cap="none">
                <a:solidFill>
                  <a:srgbClr val="2D3E50"/>
                </a:solidFill>
                <a:latin typeface="Avenir"/>
                <a:ea typeface="Avenir"/>
                <a:cs typeface="Avenir"/>
                <a:sym typeface="Avenir"/>
              </a:rPr>
              <a:t>Marken-Philosophie und Positionierung</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2D3E50"/>
      </a:dk1>
      <a:lt1>
        <a:srgbClr val="F5F8FA"/>
      </a:lt1>
      <a:dk2>
        <a:srgbClr val="596674"/>
      </a:dk2>
      <a:lt2>
        <a:srgbClr val="E4E6E8"/>
      </a:lt2>
      <a:accent1>
        <a:srgbClr val="FF7A59"/>
      </a:accent1>
      <a:accent2>
        <a:srgbClr val="00BDA5"/>
      </a:accent2>
      <a:accent3>
        <a:srgbClr val="2D3E50"/>
      </a:accent3>
      <a:accent4>
        <a:srgbClr val="F2545B"/>
      </a:accent4>
      <a:accent5>
        <a:srgbClr val="6A78D1"/>
      </a:accent5>
      <a:accent6>
        <a:srgbClr val="F2547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3975</Words>
  <Application>Microsoft Macintosh PowerPoint</Application>
  <PresentationFormat>Bildschirmpräsentation (16:9)</PresentationFormat>
  <Paragraphs>479</Paragraphs>
  <Slides>52</Slides>
  <Notes>52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52</vt:i4>
      </vt:variant>
    </vt:vector>
  </HeadingPairs>
  <TitlesOfParts>
    <vt:vector size="58" baseType="lpstr">
      <vt:lpstr>Comic Sans MS</vt:lpstr>
      <vt:lpstr>Avenir</vt:lpstr>
      <vt:lpstr>Times New Roman</vt:lpstr>
      <vt:lpstr>Pacifico</vt:lpstr>
      <vt:lpstr>Arial</vt:lpstr>
      <vt:lpstr>Simple Light</vt:lpstr>
      <vt:lpstr>PowerPoint-Präsentation</vt:lpstr>
      <vt:lpstr>Marken-Styleguide</vt:lpstr>
      <vt:lpstr>Marken-Philosophie und Positionierung</vt:lpstr>
      <vt:lpstr>Mission Statement: Das Leitbild Ihres Unternehmens</vt:lpstr>
      <vt:lpstr>Mission Statement: Wofür steht Ihr Unternehmen?</vt:lpstr>
      <vt:lpstr>Werte</vt:lpstr>
      <vt:lpstr>Werte</vt:lpstr>
      <vt:lpstr>Ihre Buyer Persona</vt:lpstr>
      <vt:lpstr>Ihre Buyer Persona</vt:lpstr>
      <vt:lpstr>Ihre Buyer Persona</vt:lpstr>
      <vt:lpstr>Markenpersönlichkeit</vt:lpstr>
      <vt:lpstr>Eigenschaften  </vt:lpstr>
      <vt:lpstr>Moodboard</vt:lpstr>
      <vt:lpstr>Moodboard</vt:lpstr>
      <vt:lpstr>Moodboard </vt:lpstr>
      <vt:lpstr>Schreibstil</vt:lpstr>
      <vt:lpstr>Logo</vt:lpstr>
      <vt:lpstr>Logo</vt:lpstr>
      <vt:lpstr>Logo-Elemente</vt:lpstr>
      <vt:lpstr>Layout</vt:lpstr>
      <vt:lpstr>Anwendung des Logos</vt:lpstr>
      <vt:lpstr>Inkorrekte Darstellung</vt:lpstr>
      <vt:lpstr>Logo: freier Raum</vt:lpstr>
      <vt:lpstr>Logo: freier Raum</vt:lpstr>
      <vt:lpstr>Logo-Mindestgröße</vt:lpstr>
      <vt:lpstr>Farbpalette</vt:lpstr>
      <vt:lpstr>Primärfarben</vt:lpstr>
      <vt:lpstr>Sekundärfarben</vt:lpstr>
      <vt:lpstr>Farbverläufe</vt:lpstr>
      <vt:lpstr>Abstufungen</vt:lpstr>
      <vt:lpstr>Grautöne</vt:lpstr>
      <vt:lpstr>Typografie</vt:lpstr>
      <vt:lpstr>Schriftart</vt:lpstr>
      <vt:lpstr>Überschriften</vt:lpstr>
      <vt:lpstr>Textkörper</vt:lpstr>
      <vt:lpstr>Websichere Schriftarten</vt:lpstr>
      <vt:lpstr>Beispielanwendung</vt:lpstr>
      <vt:lpstr>Beispielanwendungen</vt:lpstr>
      <vt:lpstr>Unterstützende Grafiken</vt:lpstr>
      <vt:lpstr>Unterstützende  Grafiken</vt:lpstr>
      <vt:lpstr>Unterstützende  Grafiken</vt:lpstr>
      <vt:lpstr>Hintergrundbilder</vt:lpstr>
      <vt:lpstr>Anwendung</vt:lpstr>
      <vt:lpstr>Website</vt:lpstr>
      <vt:lpstr>Unsere App</vt:lpstr>
      <vt:lpstr>Soziale Medien</vt:lpstr>
      <vt:lpstr>E-Mail-Signatur</vt:lpstr>
      <vt:lpstr>Visitenkarten</vt:lpstr>
      <vt:lpstr>Visitenkarten</vt:lpstr>
      <vt:lpstr>Briefkopf</vt:lpstr>
      <vt:lpstr>Andere Artikel</vt:lpstr>
      <vt:lpstr>Vielen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Lakazdi</dc:creator>
  <cp:lastModifiedBy>Jennifer Lapp</cp:lastModifiedBy>
  <cp:revision>4</cp:revision>
  <dcterms:modified xsi:type="dcterms:W3CDTF">2020-03-23T15:53:57Z</dcterms:modified>
</cp:coreProperties>
</file>