
<file path=[Content_Types].xml><?xml version="1.0" encoding="utf-8"?>
<Types xmlns="http://schemas.openxmlformats.org/package/2006/content-types">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hHU5CulDr11iItoQhOplnmi2fW3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46" autoAdjust="0"/>
  </p:normalViewPr>
  <p:slideViewPr>
    <p:cSldViewPr snapToGrid="0">
      <p:cViewPr>
        <p:scale>
          <a:sx n="50" d="100"/>
          <a:sy n="50" d="100"/>
        </p:scale>
        <p:origin x="1188"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[Stream 1]</c:v>
                </c:pt>
              </c:strCache>
            </c:strRef>
          </c:tx>
          <c:spPr>
            <a:solidFill>
              <a:schemeClr val="accent1"/>
            </a:solidFill>
            <a:ln>
              <a:noFill/>
            </a:ln>
            <a:effectLst/>
          </c:spPr>
          <c:invertIfNegative val="0"/>
          <c:cat>
            <c:strRef>
              <c:f>Sheet1!$B$1:$C$1</c:f>
              <c:strCache>
                <c:ptCount val="2"/>
                <c:pt idx="0">
                  <c:v>2019</c:v>
                </c:pt>
                <c:pt idx="1">
                  <c:v>2024</c:v>
                </c:pt>
              </c:strCache>
            </c:strRef>
          </c:cat>
          <c:val>
            <c:numRef>
              <c:f>Sheet1!$B$2:$C$2</c:f>
              <c:numCache>
                <c:formatCode>0%</c:formatCode>
                <c:ptCount val="2"/>
                <c:pt idx="0">
                  <c:v>0.14000000000000001</c:v>
                </c:pt>
                <c:pt idx="1">
                  <c:v>0.4</c:v>
                </c:pt>
              </c:numCache>
            </c:numRef>
          </c:val>
          <c:extLst>
            <c:ext xmlns:c16="http://schemas.microsoft.com/office/drawing/2014/chart" uri="{C3380CC4-5D6E-409C-BE32-E72D297353CC}">
              <c16:uniqueId val="{00000000-9C72-48D8-BD4D-CB9446038E74}"/>
            </c:ext>
          </c:extLst>
        </c:ser>
        <c:ser>
          <c:idx val="1"/>
          <c:order val="1"/>
          <c:tx>
            <c:strRef>
              <c:f>Sheet1!$A$3</c:f>
              <c:strCache>
                <c:ptCount val="1"/>
                <c:pt idx="0">
                  <c:v>[Stream 2]</c:v>
                </c:pt>
              </c:strCache>
            </c:strRef>
          </c:tx>
          <c:spPr>
            <a:solidFill>
              <a:schemeClr val="accent3"/>
            </a:solidFill>
            <a:ln>
              <a:noFill/>
            </a:ln>
            <a:effectLst/>
          </c:spPr>
          <c:invertIfNegative val="0"/>
          <c:cat>
            <c:strRef>
              <c:f>Sheet1!$B$1:$C$1</c:f>
              <c:strCache>
                <c:ptCount val="2"/>
                <c:pt idx="0">
                  <c:v>2019</c:v>
                </c:pt>
                <c:pt idx="1">
                  <c:v>2024</c:v>
                </c:pt>
              </c:strCache>
            </c:strRef>
          </c:cat>
          <c:val>
            <c:numRef>
              <c:f>Sheet1!$B$3:$C$3</c:f>
              <c:numCache>
                <c:formatCode>0%</c:formatCode>
                <c:ptCount val="2"/>
                <c:pt idx="0">
                  <c:v>0.38</c:v>
                </c:pt>
                <c:pt idx="1">
                  <c:v>0.35</c:v>
                </c:pt>
              </c:numCache>
            </c:numRef>
          </c:val>
          <c:extLst>
            <c:ext xmlns:c16="http://schemas.microsoft.com/office/drawing/2014/chart" uri="{C3380CC4-5D6E-409C-BE32-E72D297353CC}">
              <c16:uniqueId val="{00000001-9C72-48D8-BD4D-CB9446038E74}"/>
            </c:ext>
          </c:extLst>
        </c:ser>
        <c:ser>
          <c:idx val="2"/>
          <c:order val="2"/>
          <c:tx>
            <c:strRef>
              <c:f>Sheet1!$A$4</c:f>
              <c:strCache>
                <c:ptCount val="1"/>
                <c:pt idx="0">
                  <c:v>[Stream 3]</c:v>
                </c:pt>
              </c:strCache>
            </c:strRef>
          </c:tx>
          <c:spPr>
            <a:solidFill>
              <a:schemeClr val="accent2"/>
            </a:solidFill>
            <a:ln>
              <a:noFill/>
            </a:ln>
            <a:effectLst/>
          </c:spPr>
          <c:invertIfNegative val="0"/>
          <c:cat>
            <c:strRef>
              <c:f>Sheet1!$B$1:$C$1</c:f>
              <c:strCache>
                <c:ptCount val="2"/>
                <c:pt idx="0">
                  <c:v>2019</c:v>
                </c:pt>
                <c:pt idx="1">
                  <c:v>2024</c:v>
                </c:pt>
              </c:strCache>
            </c:strRef>
          </c:cat>
          <c:val>
            <c:numRef>
              <c:f>Sheet1!$B$4:$C$4</c:f>
              <c:numCache>
                <c:formatCode>0%</c:formatCode>
                <c:ptCount val="2"/>
                <c:pt idx="0">
                  <c:v>0.22</c:v>
                </c:pt>
                <c:pt idx="1">
                  <c:v>0.14000000000000001</c:v>
                </c:pt>
              </c:numCache>
            </c:numRef>
          </c:val>
          <c:extLst>
            <c:ext xmlns:c16="http://schemas.microsoft.com/office/drawing/2014/chart" uri="{C3380CC4-5D6E-409C-BE32-E72D297353CC}">
              <c16:uniqueId val="{00000003-9C72-48D8-BD4D-CB9446038E74}"/>
            </c:ext>
          </c:extLst>
        </c:ser>
        <c:ser>
          <c:idx val="3"/>
          <c:order val="3"/>
          <c:tx>
            <c:strRef>
              <c:f>Sheet1!$A$5</c:f>
              <c:strCache>
                <c:ptCount val="1"/>
                <c:pt idx="0">
                  <c:v>[Stream 4]</c:v>
                </c:pt>
              </c:strCache>
            </c:strRef>
          </c:tx>
          <c:spPr>
            <a:solidFill>
              <a:schemeClr val="accent4"/>
            </a:solidFill>
            <a:ln>
              <a:noFill/>
            </a:ln>
            <a:effectLst/>
          </c:spPr>
          <c:invertIfNegative val="0"/>
          <c:cat>
            <c:strRef>
              <c:f>Sheet1!$B$1:$C$1</c:f>
              <c:strCache>
                <c:ptCount val="2"/>
                <c:pt idx="0">
                  <c:v>2019</c:v>
                </c:pt>
                <c:pt idx="1">
                  <c:v>2024</c:v>
                </c:pt>
              </c:strCache>
            </c:strRef>
          </c:cat>
          <c:val>
            <c:numRef>
              <c:f>Sheet1!$B$5:$C$5</c:f>
              <c:numCache>
                <c:formatCode>0%</c:formatCode>
                <c:ptCount val="2"/>
                <c:pt idx="0">
                  <c:v>0.26</c:v>
                </c:pt>
                <c:pt idx="1">
                  <c:v>0.11</c:v>
                </c:pt>
              </c:numCache>
            </c:numRef>
          </c:val>
          <c:extLst>
            <c:ext xmlns:c16="http://schemas.microsoft.com/office/drawing/2014/chart" uri="{C3380CC4-5D6E-409C-BE32-E72D297353CC}">
              <c16:uniqueId val="{00000004-9C72-48D8-BD4D-CB9446038E74}"/>
            </c:ext>
          </c:extLst>
        </c:ser>
        <c:dLbls>
          <c:showLegendKey val="0"/>
          <c:showVal val="0"/>
          <c:showCatName val="0"/>
          <c:showSerName val="0"/>
          <c:showPercent val="0"/>
          <c:showBubbleSize val="0"/>
        </c:dLbls>
        <c:gapWidth val="150"/>
        <c:overlap val="100"/>
        <c:axId val="235642272"/>
        <c:axId val="246804608"/>
      </c:barChart>
      <c:catAx>
        <c:axId val="23564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804608"/>
        <c:crosses val="autoZero"/>
        <c:auto val="1"/>
        <c:lblAlgn val="ctr"/>
        <c:lblOffset val="100"/>
        <c:noMultiLvlLbl val="0"/>
      </c:catAx>
      <c:valAx>
        <c:axId val="246804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6422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USA</c:v>
                </c:pt>
              </c:strCache>
            </c:strRef>
          </c:tx>
          <c:spPr>
            <a:ln w="28575" cap="rnd">
              <a:solidFill>
                <a:schemeClr val="accent1"/>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43</c:v>
                </c:pt>
                <c:pt idx="1">
                  <c:v>39</c:v>
                </c:pt>
                <c:pt idx="2">
                  <c:v>35</c:v>
                </c:pt>
                <c:pt idx="3">
                  <c:v>45</c:v>
                </c:pt>
                <c:pt idx="4">
                  <c:v>51</c:v>
                </c:pt>
              </c:numCache>
            </c:numRef>
          </c:val>
          <c:smooth val="0"/>
          <c:extLst>
            <c:ext xmlns:c16="http://schemas.microsoft.com/office/drawing/2014/chart" uri="{C3380CC4-5D6E-409C-BE32-E72D297353CC}">
              <c16:uniqueId val="{00000000-1A71-4E53-AFA7-8276E8FBEFC9}"/>
            </c:ext>
          </c:extLst>
        </c:ser>
        <c:ser>
          <c:idx val="1"/>
          <c:order val="1"/>
          <c:tx>
            <c:strRef>
              <c:f>Sheet1!$C$1</c:f>
              <c:strCache>
                <c:ptCount val="1"/>
                <c:pt idx="0">
                  <c:v>UK</c:v>
                </c:pt>
              </c:strCache>
            </c:strRef>
          </c:tx>
          <c:spPr>
            <a:ln w="28575" cap="rnd">
              <a:solidFill>
                <a:schemeClr val="accent3"/>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24</c:v>
                </c:pt>
                <c:pt idx="1">
                  <c:v>37</c:v>
                </c:pt>
                <c:pt idx="2">
                  <c:v>32</c:v>
                </c:pt>
                <c:pt idx="3">
                  <c:v>28</c:v>
                </c:pt>
                <c:pt idx="4">
                  <c:v>31</c:v>
                </c:pt>
              </c:numCache>
            </c:numRef>
          </c:val>
          <c:smooth val="0"/>
          <c:extLst>
            <c:ext xmlns:c16="http://schemas.microsoft.com/office/drawing/2014/chart" uri="{C3380CC4-5D6E-409C-BE32-E72D297353CC}">
              <c16:uniqueId val="{00000001-1A71-4E53-AFA7-8276E8FBEFC9}"/>
            </c:ext>
          </c:extLst>
        </c:ser>
        <c:ser>
          <c:idx val="2"/>
          <c:order val="2"/>
          <c:tx>
            <c:strRef>
              <c:f>Sheet1!$D$1</c:f>
              <c:strCache>
                <c:ptCount val="1"/>
                <c:pt idx="0">
                  <c:v>Japan</c:v>
                </c:pt>
              </c:strCache>
            </c:strRef>
          </c:tx>
          <c:spPr>
            <a:ln w="28575" cap="rnd">
              <a:solidFill>
                <a:schemeClr val="accent5"/>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Sheet1!$D$2:$D$6</c:f>
              <c:numCache>
                <c:formatCode>General</c:formatCode>
                <c:ptCount val="5"/>
                <c:pt idx="0">
                  <c:v>22</c:v>
                </c:pt>
                <c:pt idx="1">
                  <c:v>24</c:v>
                </c:pt>
                <c:pt idx="2">
                  <c:v>33</c:v>
                </c:pt>
                <c:pt idx="3">
                  <c:v>39</c:v>
                </c:pt>
                <c:pt idx="4">
                  <c:v>36</c:v>
                </c:pt>
              </c:numCache>
            </c:numRef>
          </c:val>
          <c:smooth val="0"/>
          <c:extLst>
            <c:ext xmlns:c16="http://schemas.microsoft.com/office/drawing/2014/chart" uri="{C3380CC4-5D6E-409C-BE32-E72D297353CC}">
              <c16:uniqueId val="{00000006-1A71-4E53-AFA7-8276E8FBEFC9}"/>
            </c:ext>
          </c:extLst>
        </c:ser>
        <c:dLbls>
          <c:showLegendKey val="0"/>
          <c:showVal val="0"/>
          <c:showCatName val="0"/>
          <c:showSerName val="0"/>
          <c:showPercent val="0"/>
          <c:showBubbleSize val="0"/>
        </c:dLbls>
        <c:smooth val="0"/>
        <c:axId val="531995744"/>
        <c:axId val="489198624"/>
      </c:lineChart>
      <c:catAx>
        <c:axId val="53199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198624"/>
        <c:crosses val="autoZero"/>
        <c:auto val="1"/>
        <c:lblAlgn val="ctr"/>
        <c:lblOffset val="100"/>
        <c:noMultiLvlLbl val="0"/>
      </c:catAx>
      <c:valAx>
        <c:axId val="48919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995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15189453298208"/>
          <c:y val="8.2749148237606041E-2"/>
          <c:w val="0.74726479173758142"/>
          <c:h val="0.9168840189241438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8F-4537-AEFC-6400D7DEEA4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48F-4537-AEFC-6400D7DEEA43}"/>
              </c:ext>
            </c:extLst>
          </c:dPt>
          <c:cat>
            <c:strRef>
              <c:f>Sheet1!$A$2:$A$3</c:f>
              <c:strCache>
                <c:ptCount val="2"/>
                <c:pt idx="0">
                  <c:v>1st Qtr</c:v>
                </c:pt>
                <c:pt idx="1">
                  <c:v>2nd Qtr</c:v>
                </c:pt>
              </c:strCache>
            </c:strRef>
          </c:cat>
          <c:val>
            <c:numRef>
              <c:f>Sheet1!$B$2:$B$3</c:f>
              <c:numCache>
                <c:formatCode>General</c:formatCode>
                <c:ptCount val="2"/>
                <c:pt idx="0">
                  <c:v>92</c:v>
                </c:pt>
                <c:pt idx="1">
                  <c:v>8</c:v>
                </c:pt>
              </c:numCache>
            </c:numRef>
          </c:val>
          <c:extLst>
            <c:ext xmlns:c16="http://schemas.microsoft.com/office/drawing/2014/chart" uri="{C3380CC4-5D6E-409C-BE32-E72D297353CC}">
              <c16:uniqueId val="{00000008-048F-4537-AEFC-6400D7DEEA4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17985119447477"/>
          <c:y val="0.11189509232394142"/>
          <c:w val="0.70680022451993463"/>
          <c:h val="0.86723452998158013"/>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3C-4402-AA39-8EDF327D358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693C-4402-AA39-8EDF327D358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693C-4402-AA39-8EDF327D3589}"/>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693C-4402-AA39-8EDF327D3589}"/>
              </c:ext>
            </c:extLst>
          </c:dPt>
          <c:cat>
            <c:strRef>
              <c:f>Sheet1!$A$2:$A$5</c:f>
              <c:strCache>
                <c:ptCount val="2"/>
                <c:pt idx="0">
                  <c:v>1st Qtr</c:v>
                </c:pt>
                <c:pt idx="1">
                  <c:v>2nd Qtr</c:v>
                </c:pt>
              </c:strCache>
            </c:strRef>
          </c:cat>
          <c:val>
            <c:numRef>
              <c:f>Sheet1!$B$2:$B$5</c:f>
              <c:numCache>
                <c:formatCode>General</c:formatCode>
                <c:ptCount val="4"/>
                <c:pt idx="0">
                  <c:v>76</c:v>
                </c:pt>
                <c:pt idx="1">
                  <c:v>24</c:v>
                </c:pt>
              </c:numCache>
            </c:numRef>
          </c:val>
          <c:extLst>
            <c:ext xmlns:c16="http://schemas.microsoft.com/office/drawing/2014/chart" uri="{C3380CC4-5D6E-409C-BE32-E72D297353CC}">
              <c16:uniqueId val="{00000008-693C-4402-AA39-8EDF327D358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3890583173004"/>
          <c:y val="2.914594408633538E-2"/>
          <c:w val="0.74052069720130698"/>
          <c:h val="0.90860910410038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69-4B9F-B9D0-D728EB4BED1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569-4B9F-B9D0-D728EB4BED14}"/>
              </c:ext>
            </c:extLst>
          </c:dPt>
          <c:cat>
            <c:strRef>
              <c:f>Sheet1!$A$2:$A$3</c:f>
              <c:strCache>
                <c:ptCount val="2"/>
                <c:pt idx="0">
                  <c:v>1st Qtr</c:v>
                </c:pt>
                <c:pt idx="1">
                  <c:v>2nd Qtr</c:v>
                </c:pt>
              </c:strCache>
            </c:strRef>
          </c:cat>
          <c:val>
            <c:numRef>
              <c:f>Sheet1!$B$2:$B$3</c:f>
              <c:numCache>
                <c:formatCode>General</c:formatCode>
                <c:ptCount val="2"/>
                <c:pt idx="0">
                  <c:v>89</c:v>
                </c:pt>
                <c:pt idx="1">
                  <c:v>11</c:v>
                </c:pt>
              </c:numCache>
            </c:numRef>
          </c:val>
          <c:extLst>
            <c:ext xmlns:c16="http://schemas.microsoft.com/office/drawing/2014/chart" uri="{C3380CC4-5D6E-409C-BE32-E72D297353CC}">
              <c16:uniqueId val="{00000008-9569-4B9F-B9D0-D728EB4BED1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[Competitor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[Parameter  1]</c:v>
                </c:pt>
                <c:pt idx="1">
                  <c:v>[Parameter  2]</c:v>
                </c:pt>
                <c:pt idx="2">
                  <c:v>[Parameter  3]</c:v>
                </c:pt>
                <c:pt idx="3">
                  <c:v>[Parameter  4]</c:v>
                </c:pt>
              </c:strCache>
            </c:strRef>
          </c:cat>
          <c:val>
            <c:numRef>
              <c:f>Sheet1!$B$2:$B$5</c:f>
              <c:numCache>
                <c:formatCode>0%</c:formatCode>
                <c:ptCount val="4"/>
                <c:pt idx="0">
                  <c:v>0.73</c:v>
                </c:pt>
                <c:pt idx="1">
                  <c:v>0.71</c:v>
                </c:pt>
                <c:pt idx="2">
                  <c:v>0.65</c:v>
                </c:pt>
                <c:pt idx="3">
                  <c:v>0.54</c:v>
                </c:pt>
              </c:numCache>
            </c:numRef>
          </c:val>
          <c:extLst>
            <c:ext xmlns:c16="http://schemas.microsoft.com/office/drawing/2014/chart" uri="{C3380CC4-5D6E-409C-BE32-E72D297353CC}">
              <c16:uniqueId val="{00000000-6D96-4BCB-9144-031214173A2D}"/>
            </c:ext>
          </c:extLst>
        </c:ser>
        <c:ser>
          <c:idx val="1"/>
          <c:order val="1"/>
          <c:tx>
            <c:strRef>
              <c:f>Sheet1!$C$1</c:f>
              <c:strCache>
                <c:ptCount val="1"/>
                <c:pt idx="0">
                  <c:v>[Competitor 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[Parameter  1]</c:v>
                </c:pt>
                <c:pt idx="1">
                  <c:v>[Parameter  2]</c:v>
                </c:pt>
                <c:pt idx="2">
                  <c:v>[Parameter  3]</c:v>
                </c:pt>
                <c:pt idx="3">
                  <c:v>[Parameter  4]</c:v>
                </c:pt>
              </c:strCache>
            </c:strRef>
          </c:cat>
          <c:val>
            <c:numRef>
              <c:f>Sheet1!$C$2:$C$5</c:f>
              <c:numCache>
                <c:formatCode>0%</c:formatCode>
                <c:ptCount val="4"/>
                <c:pt idx="0">
                  <c:v>0.54</c:v>
                </c:pt>
                <c:pt idx="1">
                  <c:v>0.69</c:v>
                </c:pt>
                <c:pt idx="2">
                  <c:v>0.49</c:v>
                </c:pt>
                <c:pt idx="3">
                  <c:v>0.5</c:v>
                </c:pt>
              </c:numCache>
            </c:numRef>
          </c:val>
          <c:extLst>
            <c:ext xmlns:c16="http://schemas.microsoft.com/office/drawing/2014/chart" uri="{C3380CC4-5D6E-409C-BE32-E72D297353CC}">
              <c16:uniqueId val="{00000001-6D96-4BCB-9144-031214173A2D}"/>
            </c:ext>
          </c:extLst>
        </c:ser>
        <c:ser>
          <c:idx val="2"/>
          <c:order val="2"/>
          <c:tx>
            <c:strRef>
              <c:f>Sheet1!$D$1</c:f>
              <c:strCache>
                <c:ptCount val="1"/>
                <c:pt idx="0">
                  <c:v>[Competitor 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[Parameter  1]</c:v>
                </c:pt>
                <c:pt idx="1">
                  <c:v>[Parameter  2]</c:v>
                </c:pt>
                <c:pt idx="2">
                  <c:v>[Parameter  3]</c:v>
                </c:pt>
                <c:pt idx="3">
                  <c:v>[Parameter  4]</c:v>
                </c:pt>
              </c:strCache>
            </c:strRef>
          </c:cat>
          <c:val>
            <c:numRef>
              <c:f>Sheet1!$D$2:$D$5</c:f>
              <c:numCache>
                <c:formatCode>0%</c:formatCode>
                <c:ptCount val="4"/>
                <c:pt idx="0">
                  <c:v>0.65</c:v>
                </c:pt>
                <c:pt idx="1">
                  <c:v>0.68</c:v>
                </c:pt>
                <c:pt idx="2">
                  <c:v>0.46</c:v>
                </c:pt>
                <c:pt idx="3">
                  <c:v>0.47</c:v>
                </c:pt>
              </c:numCache>
            </c:numRef>
          </c:val>
          <c:extLst>
            <c:ext xmlns:c16="http://schemas.microsoft.com/office/drawing/2014/chart" uri="{C3380CC4-5D6E-409C-BE32-E72D297353CC}">
              <c16:uniqueId val="{00000002-6D96-4BCB-9144-031214173A2D}"/>
            </c:ext>
          </c:extLst>
        </c:ser>
        <c:dLbls>
          <c:showLegendKey val="0"/>
          <c:showVal val="1"/>
          <c:showCatName val="0"/>
          <c:showSerName val="0"/>
          <c:showPercent val="0"/>
          <c:showBubbleSize val="0"/>
        </c:dLbls>
        <c:gapWidth val="150"/>
        <c:overlap val="-25"/>
        <c:axId val="530552256"/>
        <c:axId val="795876096"/>
      </c:barChart>
      <c:catAx>
        <c:axId val="53055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5876096"/>
        <c:crosses val="autoZero"/>
        <c:auto val="1"/>
        <c:lblAlgn val="ctr"/>
        <c:lblOffset val="100"/>
        <c:noMultiLvlLbl val="0"/>
      </c:catAx>
      <c:valAx>
        <c:axId val="795876096"/>
        <c:scaling>
          <c:orientation val="minMax"/>
        </c:scaling>
        <c:delete val="1"/>
        <c:axPos val="l"/>
        <c:numFmt formatCode="0%" sourceLinked="1"/>
        <c:majorTickMark val="none"/>
        <c:minorTickMark val="none"/>
        <c:tickLblPos val="nextTo"/>
        <c:crossAx val="5305522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Sheet1!$A$2:$A$13</cx:f>
        <cx:lvl ptCount="12">
          <cx:pt idx="0">United States</cx:pt>
          <cx:pt idx="1">Mexico</cx:pt>
          <cx:pt idx="2">Brazil</cx:pt>
          <cx:pt idx="3">Argentina</cx:pt>
          <cx:pt idx="4">Australia</cx:pt>
          <cx:pt idx="5">China</cx:pt>
          <cx:pt idx="6">Russia</cx:pt>
          <cx:pt idx="7">India</cx:pt>
          <cx:pt idx="8">Sweden</cx:pt>
          <cx:pt idx="9">France</cx:pt>
          <cx:pt idx="10">United Arab Emirates</cx:pt>
          <cx:pt idx="11">Namibia</cx:pt>
        </cx:lvl>
      </cx:strDim>
      <cx:numDim type="colorVal">
        <cx:f>Sheet1!$B$2:$B$13</cx:f>
        <cx:lvl ptCount="12" formatCode="General">
          <cx:pt idx="0">8</cx:pt>
          <cx:pt idx="1">10</cx:pt>
          <cx:pt idx="2">7</cx:pt>
          <cx:pt idx="3">9</cx:pt>
          <cx:pt idx="4">12</cx:pt>
          <cx:pt idx="5">11</cx:pt>
          <cx:pt idx="6">8</cx:pt>
          <cx:pt idx="7">9</cx:pt>
          <cx:pt idx="8">6</cx:pt>
          <cx:pt idx="9">7</cx:pt>
          <cx:pt idx="10">9</cx:pt>
          <cx:pt idx="11">11</cx:pt>
        </cx:lvl>
      </cx:numDim>
    </cx:data>
  </cx:chartData>
  <cx:chart>
    <cx:plotArea>
      <cx:plotAreaRegion>
        <cx:series layoutId="regionMap" uniqueId="{E226287C-F548-4FD8-B722-D272E395B94E}">
          <cx:tx>
            <cx:txData>
              <cx:f>Sheet1!$B$1</cx:f>
              <cx:v>Sales</cx:v>
            </cx:txData>
          </cx:tx>
          <cx:dataId val="0"/>
          <cx:layoutPr>
            <cx:geography cultureLanguage="en-US" cultureRegion="AM" attribution="Powered by Bing">
              <cx:geoCache provider="{E9337A44-BEBE-4D9F-B70C-5C5E7DAFC167}">
                <cx:binary>zHvZktw2tu2vOPx8WcZIEB3tE2GQzKHmUpXGF0ZNIgkSAEdw+Pqz07J8peyS1H3aEd0vlkwmCGAP
a6+9AP39cf7bY/183/00m9r2f3ucf/25GIbmb7/80j8Wz+a+PzHlY+d693E4eXTmF/fxY/n4/MtT
dz+VNv+FIMx+eSzuu+F5/vl//g5fy5/duXu8H0pnb8bnbnn13I/10H/n3Yuvfnp0ox0Ow3P40q8/
v7bl8Pz00+1wPzz3P//0bIdyWO6W5vnXn7/65c8//XL8vX+Y+6caljeMTzCWyhMmucSMcUlIxHH4
80+1s/kfrwMZnchIyoiEiMkIsVB+nvvy3sD4f3pZvy/q/umpe+77n/748x+Gf7WTf3hb9i7+ZJTY
Hdb++vb3zf7ytdH/5+9HD2D7R0++8MuxrX706tgtF89z+eg+2+Tf9wehJ5KhkCBGCA0pifDX/sCI
nHDCMY0i/rtDxOe5P/njx+t52RGfxx154PPjY9NfvPvPm15192tZf97+v2/6AKMTIUIhBZEsxGEo
Ida/zAVOT1AYIc6wlARHgn+e+5Ppf7yel03/edyR6T8/Pja9evWfN/3t9Pz0bD9v/983fUhOIoKF
BJQhnEoU0q8sj8MTQTmNeCSZEPADSIpPAPjJ8j9ezsuW/zzuyPKfHx9b/jb9z1v+ty4/7Nzef7bA
v2/8gPITHGHMIk4k4kRQ9pX1g5CfIAnWD+FHnFBGo8+TfzL/P7Wmlz3wxdAjJ3zx5tgPv/0XZMDe
PpV/oQ8IgTJMMY5IFOID6n+dAEKeCCIQJiFlRICDwENfJsAPV/Oy9f8YdmT5P54eW31/+Z+P/ldj
3/+VZg/xiQgRliQSGEL8gOhfAL6UJ5EIIxZSTJkI+QGVvrT6j1fzstk/jzuy++fHx4Z/9fo/b/jf
xn7o7uu/0vYB4SdcRAerU8SxgL9/ZX2w+QnlEhwTSgp/+QfU+WeW9LIDvtjNkQ++eHPsht/+C9wQ
F38p8tPwBIIakB/IDgFTh1+Tf4zooe5GkBkkxAJHR7j/w9W8bP0/hh1Z/o+nx1aP/wtQZ9Pd28fn
z7n/7xdcFp6EwB8ZZhSFIbD9r8EeSgHHkjGMAeqFOOI6P17My1b/PO7I7J8fH9t9819QY//oLX/r
7h9+Sk3Z/bWd76HTQhDUBOCFRYcG+Cv44YA+ADtQbxkShAD6fw6AT6TnX13cy155+StHPnr5R8ce
+y39z5cJME358NcWCXKCKSQDYUA7fy/CX3kJixNyaByEZIBjB3L6tZf+iQW97Jg/Bx754s/nx+a/
/O2vMP+3hYo/RZzkfrhPf1d/vtAqvv/29y2CLnU09A8y8yKgfeI5+6dffyYU2uA/NaXDJ74iQXf3
dr23/9/nfw55vu+HX39m6ISxkDFJwEkgLx3SaHo+vCHyhIqQSYmBgh26PgA667qh+PXnAJ1IKTmH
/8AQSL4IgczRu/H3l/h30gYQKYEmRwc+/Kfwdu3qJXf2T2v88f8/2dFcu9IOPSzo55+aT786rDQg
mAkGjSeFdTWP969A04Mf4f/XtoTozPFa6dB1u7XX9lQPTRl/YYsXvn74yktfB2z58uvaIzRVHdKq
4eM2sM2iypzaGLUZinEz3H1/lm/t4fD8iz10C2KjC7BW5droZ5+3w90YYfL6//Z1qFJffp32cxgR
PzfK0N58HNqofs8ccbff/zoE04sWIl9/3QVs4D6IrOJev7LllA5MnrEo2EfdvF26+axg1fVi1uT7
0+GD5V/yCETbl7sRQbnUUwi7IbN/ZtEqUj1HXcKc82rIi/a8iAbRq7UZpsQ1ZL0PJltuqtGuSU2K
/GaSeFKTn8V1gzr2CYs/CZP/QpigrxdVr2PWFctYHcLEbYZquc5thZMZu21WLtff3/o3YpEcPPBF
lPQSjVMULKOyfRvubC/4dZBzcy0i4uJsCt3++/N8IxoJsMUv5xlr0deV8JWiZrBXS16NcZMF4gem
gsR/yX/k8PyLXVC3luU8a6MAOO4EolOim/kcI36zhPzWVCX6QaR8a6IjYOCjQSicslpNHMVWh7ci
kyLRmD06OQ2xn8cfZMC3JjpE6hc7arFr+bIuleJhN2xGL2/6er2tyvJtP4QojRr3f9zRwWFfTIQo
RWuYjUZ5JOiFXsf3ONPbnKOzulxJskDMbb8fAviQvS9kGTnCjJLTbB1N3qjWl2chbZJqCbSq2qFN
ZSbeY1R/mKcxFlMuVd4GpwitLPZkev/9+b9l0iNQWT0JWRN2lQrIeBOYeoxbh6/6aL0yVOy1teUP
THqI6Zf2eYQmxSjLifUIqkc+F2oCVpTLolVju3wY6XRWaZfvw8n8wKzfyuAjmPC998vaMq2wxIHK
aTamIi/ZhR2ceTU3C/5BBn9jV/gIKdZqJrw0xqisInkyyepVM48bl7ldOOBSCV16cGx7+n1nfQOR
8RFeGL/KANvOqFmHQZK15rkw06nWvP0BZBwIy0tewocw+SLwdYMZGbuuUd7JQiaWt3af43VJEULN
Hqob2nUsyr2iopOAISvKla7pcCpW2y5xkKHiuppIV6hqNPRhqKq12qGuMgPENSxYybnsHnBu0GaU
WUiSMK/xs8yGPO1w33tVl20wqHoaw9cur4JAFRPLewU0oN73Zb8kRe76/RzNaNszXOpEZjozCioj
uVzHerooG0NVGfX8dZdVU5Z4EWY8/r796SEpXwjiw9Hfl+apgmHQWgAuTKS0wcWSzWsNWy1sm+2L
BS1NAiUyc8nE2Z71kVlVO2rAq3LNgmZXk0GPO1cjfe8KL8WbCvV0PVvCahrTtm69TTIWBNUZDdcB
cqQhzZDYAK31puWkCfaNoybfoopPgeJRBYd/k5kduxxrqus0itxcxnoUeLmgPU/JHNxq35+itQjs
WVM3hF983w7fyC50hMOjsOM0j2Wr0DSN16Us3iFnydve16dD+6NJvoFM6AiDq2iu6gFlUOkxEEIp
TKy74ELW0ah8172raP/h+7vBB1B4wavoCIJ5wMZqnnyj+ErGOPDt3nFEVFCLbd9ArBduTloZnvIR
VzHLzA+w4xu5ho6gV9LOl5MjwK8yA/iruyfn+7MWNVelnU+7LriM5pwqUeU/yO5vgdWR2+q6qJa1
gA3hir06zAXkA+LLvtdk2Tg2pyPDP5jq8MkXTIqPnDdZ0jS5k1bVg17f88qXWuWi9hCMQfFJwPpX
qeDhAODLZCzzgkAhbp0iOsziPHe7ZfJILV3+1NH66vvBAec639jKkZvKwhoncFkrNqz0OQg9v+bA
ds5twFqlx7lKUM0u6zkXqpr4GJOwv0FN8NBSb9Isx22lpiKr3wW5RAo1/KGVi9k01Bdl3GbZLOIM
LV0c9H5JgM1fdxL+ApRj3hW6sjFBOY5LUuvN2pdL3CzFEndrvsQ0A54w1n2IlMWTVmjOrSp1VKsi
HzpV5wFS2ejKxA9ugBfzGpOyFnGHS5HaiVslc5enqzQ9JFQxp1NuTCrtGsRNsJZJsURms0SUqYhP
i+q7stuRoM7LuCP2ncRNdDbm+sp13u9IQavUrxq9C+ugUZPO/WlVTZcaLXWMx3C6RYN5my34Y9ut
bdxFHmI8v/C+reIsCFy85rRTiGSTsiU/Y0hXqeRzl1Lux9eS9iShTf1MPVlTweSoUD+2KRSiLTfV
bbSYQUEz1MWacAiHOWNqaBneYsc+lE30oJu1UcJZvIFrK+GG0VmnddXfVTlvrnBk3mAzFUlYraco
810CQHyFeQapR5prZOR66/OA7aAfXd5HmXnqivY9iPQkiTox3Go9hBdmBe4+aoQvC6h1G7ZWNCEH
Rzb5VCgTDcO2pAPeRoUcVK9nH7vB4kS6+VqUckgrR26prImqVnoVzfNj0TEf52QqY6HzMNUrWiB4
Fr/pO+Mv61x0e7bUKMEMIUVbC/OW0ZbOVbYxWYs+1LjIk6x009b4YXwo/dTG2guk5qrFiccT2+Aw
K6A3GLUijfaPbhnNrsvLB9YtTtGxW+4nEuQ9OAiNsNzxfu1FrXoWlUpmSBrFqv4mmIshziBUgCUX
0aZrWBZLOD5StAnvmO+LvclJqfQEo5oaOaVb87BIeoFc1FwAyBepEITHEBd4Uw19vlk6LBITZW1C
OSMxDzTfj2Rk56spGPxt4bGsAKz7qbVJG+HqEi+jj+um0Snq0Ecn2xvUkTnFXeRSxxv8Bg3U3dSo
rVVeL3LTS2ZiEaxoh23bqRKNfrtq84xH+hiGSG/wIYL0SPqkNItW9Vh+gOPgcuNNDdWggDGNzkY1
Da1LwoV2cRTIQkVN+35AYaFYN5I9k7ZQtsgWtcpMbi1tOhWs3sbB7DLlgiB7N+t12AaoLpK2loNR
LSB0TKDBiduiNAkLIQSXMDfpMushHrKMqwiWoYgv/c4NOtqQ2r9fCpMnUajHizUkbexp3gKom+o0
dCTaY6IfBM0hP0g+qXxa1tjbLNr3PSWp5kG1EdabuMJiVUFnTjld7XYJ6ixpOVs2YTm2yja9u+gi
oDR5508BaF2ch5LtgiZrY1dPA0zPi+uolfqCsyJ7W1Tru6jkd4sEZ4XauwS6TZN0wt/mJsQqQ+EH
VgkSLz1Q54iPRTz0TMaynldIG6njOoJ4qUDtSGA/4eb7WH4oPi8VpaMWBPNu6qwho2rphPZ1lU2p
qJr/Kzk/ajnaSS+RbkGZwK3MLzvD633rMhKLtaQ/qHjfKODouNvg+VRGbGxUDrxx24/DNXDHV1aj
QjkUVLFpszymdfODduP3SvqCwdBRvzG6og7smLeqL/pIWeSvq6b01wuf3a5rshqC3xY7UhU7b0bw
pqip6qplR4YZxZEv777vt28xwaOmhGbVTE0NJW509HxeowszR6sqxHoerrlRZfAjRvYN1oKO6P3S
z8ZYApQTyp64rIdJiF0LxbVR5bwAAf3+duDA5FvU7ygS69a5sMB9C7GfGbFzUN77TRRVYt2IcgmG
d6aCEqys8RU/o2vZ73k0D0uydsVKQ2WCyWRJg1DvzinTgr8N+2rG5zY3bLwLe+gK3xMzT2wXMq37
ayxXMTfxgUTjuAibTKs1t1LclpjMgEjjREs1D5WJGtX5xpobZn3V7nUvoL+TuPZvsDMYnzZUc3Ex
1nLK01GPEgDV9Fhum05TpALjLWgTI/RAb3VHq3E+pXoQdEg41K/yetDcm1so5uWsmG3Cj4IP4TtK
KBoVwwTdEkfWt8JHG2nKHBgxZGlfdWUcSr2+q0zATt205vE4QHXbeoNRHwcmqFsQnjAoKDYzLVNi
WkZA7zoIWFKtpK1OAfQFjydR8SEWjeBZmmEALEB4b+ktj5oxjNHgoEytowsjVTIgRWk32UHEHBdz
mNYeFK0dy+t8ORtkZlDsy8jM8djANKkPsB8TPfIJWhNjoJqFlpX9FuhMUCvkIwod4zj4qIU87apq
2PlKW5H0Yl3XDe1HPw9KL30OJK4uNTBNp3kPBGyofKpJuaqxAsflXbQVBZ3j2Q532ZI9sTbKkkmU
c8ydfGygksdilEWSAWGNuyErFS3sbujlkvaEdqfIyvJsma1J6OyjCyGL/LydJ/66N3mxgQi6N9Q8
h7V4znP7tFZAmoqpujImuCum/J6Z5RmYFFBLnOcKOSAOVUies7xxygn0UIMmYaH133dLsON5eOrH
stg19XoFNwQhosbd4PF57edruF1yFXCfJ27W5/UMRhrZclE77TbtZOskKNangjVcBQFpVVsMZZyv
DJrgZUdrXCnom54mN9UKjjzACVPElPXACgPnmGKMbTwfenBOtwV+XeyqjjMVDOJdVopuWwpdbREP
rqOA3xSzJkp7+w4EFQZZDpTaRPwW6NhdTpZdkZn3K9JcdSH3asK+iDmQ37nt+7OiFG3StwNQj7x9
I324bRF6bvuiTZyr/BWvnIdmEj/qebI72kFN3XQTWnTSWQdKQQBpteujyb7hzDdQW92YQtnfT1bf
RXZpVUfDq5y3OznUdWzmMZFLE0DlZTYpBpRvaMUuoilMW8IumhW/JoG8a3t+0UEVArbbGKXlfNow
/4QmrVU/LIFqsm5WQVNVG0TtdIhNB0rNAHHbr8BT6zxefbFC30A+hHrQMZmWxSchDeSQuLUh0Ipk
Bkf7vORRsk55cDNDPn8UbaYbVXNaSsXGLpggD9DElRcTUK3VWnlZ9Bi1O2qy7AOce3GWZAgEwMQA
ubgbejEfOD3IkNzNgL8RXOZlqnc2SHQh+6uBlWir5eS2Ud+aeNBTEIsun2JKI4UpPddZH8RLwT/O
MioSbcMiptMgL4ZxhJxfeKB62pK4MESVBL/WYac8s/yUl1UHtCOYN2YqsZotmvauit7wxQrF23oF
KclMcWuyG1HBwcYSNAWoHuGFKPzWMLed+tnFhAVpn5kwXjm0vMsSIIgJMHkgKqGKqKxTTHKSiDUP
Y/DQlobhRywOdub4kTtTJqBq6A3LagZLWE/DCph5hMab1q9w4ICLV03nI+CHaI2RHLN9mYmUu2oG
bWRe0s5CXAyaBmnX9IUSGLikZp3eQ3fsVYjsrW8YuCeS16iu31GQMbZssunq19euL5aNBi6usJU+
Do2EzmsNTpuGXnSEPk6Vfc6iBm8yC3AgO+5iOTXPBQ7PuwHaroKJdCiqraNjMrXNhQnFm6B0FArD
DHo1BGGhbdLMSxTrrCiTNeKXKPQbvgbQkPB52pZzO0D/10ETSItXppUskQO/LusiVEE5GeX6JZ3X
gzZY1w8WtCyIWHG2zssua/ibAdI5jmwf7jx1D9BMXfNJpIyLK06h3VkJhU6df4R/rpBSTx/hnnIF
bZebVenMGdf+Rk8UcIjeBl5so5m9s1F07RpQjc3QXhaoVG07FmqdZR4jMLub+hs75A4a1YUms5ho
3LR8TkqXvVtk6VSzHPK+FSCzZO0dnsN3reRbKbrzrvRnHtqq0ttSuQGgLQKWmFLk5yRfXfV2AQNM
VXghbWbh7Ikm02IpBAnIqe0Yng3ZsJMNUmbyZ2SCUtvb6bw1Bb1aq+JqqIrrYB7folqnomyTMusv
McaPcEW1S8qBeejXcqAX0/txqbeQiGdMmlCRtf7gXX83Gryqdar2K2nieYWuVTiT4GI97YrxdpKh
SfIRdCotosSsObSQrY1tJ+vLAcMZYQ/MsytNp+DYZNzIyo2bCGyfZuFYvB8FrS9pIPjpGNb5neV2
tIpiVudK9GGZkG56C9gTKOiekmACKAmW5tUQOAWS4ocplJvS6/MoD1Vjh5vaFBvdlk9dNl/quujU
VFfvZx2d8VzEUdmwbeTb81GEV30zvQI5OBa5SFdSs1M95u+LgV/1VX9aGncXFh8q6JiLNUjGYLoi
S7bxjYlzNG4j2V10Y3ejQxTA4YjcZJ7frMFdFBRXWUP3NcUusRVUJceEynMQeW1/7fL5iq6bjvGt
0PN7A4W/t3AyVuVDrIctkIykppc2gCD2a306BdO+DpcEDmE20aA3WYW3AwoSFPJNV3f7oqi3tlhS
4C6bZco3XJ55iMxZ34ZiUnNdYeCIrwcX7Kt+3s8BvZigHSfuGlhOGtE6Zk11KzU5a8SlQzNIPsIk
M1m3sreXFCEbV0VxIYMR9PyPmen3oQm2UNwgKvbjSpTUco8XvW9wC2tfTvuwh+Y7h2ZbJyDbKNt5
iKg2gVqXZqtMAAnSHMIfAjhZCn/FZpeSXF6HJXUbZ5o3g7HrJs9DHw9rcCaZhyWVw9mMT3FFLzy0
i5kI0iHvLoG6KGSJQpJvitpv66zbNXyGEKFxFNrXug3TPgDe5FxaBleSOKDFWIl2VU42akF1Yodd
UOm4bcS2CfUNKHEbvJZxMT7MYfFuBW1l0gcxeVSN7+FMrdkGK4VEhppYlDWEevkWN2U6L1etOV/I
+UgDdTgqa1qRRO10ievqlg+zwr2Pl9bDfJWa5Vmnq30pLkdA7B6DSiAKRf1NDacYEap3oYjgAsWb
yo8k0TIgzc4Suq6qquZgVVyE86qm0MxwxhDYgStHV5MBGPD1LpsPDXc9ZGjdS1Yx9Bb3c7vssyDa
M1rfNkEElIVkUNI1X9MaoWXTBra/kIZN1yMPfFoU2TaX8lVV+MugCR8KIu5DSNOmRbFh5SY3GKJO
oNd9GKi6m9xGjrZIC1eJTdnBpYyg11MazqICqpoVoLq2UTy0/ZTMFTSgom+SPAP9K7PttVjNeU3h
6DmSZUxz2sM9DpTtx8l2sSBjniwD6ElhOOTgre68mfvUdUwVc79dmv6MifVDEaC3wEtv6gK4FkJk
Fxi+t6RqUsPC9r5uMWDXNG5MZ4v3ktTPjJLmjZhQGXs85wpUVvqxyBhOGGqFimabyobIGKPgQUdN
vkNlBpG6iDNBgZyzmm+7uYap1mpSmTZwA2AZo9OgL9sLZIZyUQt2EMCW89g201uf6zdT1J4bEtyN
TXuNJ/96YNlp5saEyfIR7q4/V8i/taHk8YxBVYLLCiAKVrVQGk9dnFPQcyI715d9XonYFBPQycP1
hqUaul0heqm6onnwIAHWuSv3taD2uvUV2vSQ2juENd00eSCSkcJBVBOE7T4sSwjPekodrkbQrlYZ
R0Rc06IAJpqfhXbe2VbfykXOigwAcB27ZW7MYw49RzfO98HQnRWrgCiS5gI4R5dk+ZR2i+/UWtgH
ryMdu6A9155dgQx021X1KZvn1JLxaRiD09Di89UWbxrDzxm3t1XuUg/Wg1sx1YdMsqvoQGglzh5y
kTPVMn41LFOXujaH3J3Nc9nXiRjFtis6E8O/L7oG2vYIXwJWu8CRbhNld6VnsL6waTfZmL8ewrxI
ukHPSiKozKg05SkK9BIzdPi4bYarkQigOF0bxC2q8Skae/ewFnUXT4V9T1p8qwMeQ/8Qh8LfrFFx
M5XgJ1ntJhMmRdQkYzkna2Eu2RIpkS/JAowVQ/FfXJHQqUnmYYA/2dWI2qQOwtguTHFL0hYDgxmp
OlhoWPTbGepRBMYF+goFvbqQOdsUMkwXFGzXttrPdbQzgUnzKNuFXQ1MgqnOmYdWe6BJVV7FOJzg
SIHYB7gJg9Xqq9tMVzypHf+YFSDKQ8054HLDKD2rgT+CErAraI4VLenF4IfXsshAn/XjZtUW1Ndx
A234FDcgokpP1JLR/QAlrQjm1Iww3A1PedYBBLHLrpLxINwWdePW+fK0LeddXj+F2VOl8UXZkqTE
LpXBfGrb+e1Arxb7YYA7M2F+O+QANNkpVDdQbshlhCXomC1wOth62KXIgp7s4WiDX8GZH9ChN6Lp
4lYA/V065dx0fihNnqAnaF2hwRp6uARSbqJJ7NdRKDpPF50rlI+gHZd9aoPuTEu34TVSTNhX4wJ6
t85VB4x+itZYB9ll20kG5YQozG84HZRonnAL3WAFTLP1cVbYtKwsMKRRvBnQpQt0atePWTNBA2NU
OL0r0FPtoVjP1cZXwBpwvxtGrkIKinqQX875h3oN04x8oNDTJZWHpgvobO0GaN0Gq4Rdlm2Tm9c8
p/xNp3kU9wvayMJe9rX+vRbRfEwKENNnbvCmx0GVQiEooUlargNW3rXt/GoIBUsMo+BAvdzni4Dz
GThO38mJ8HO4gsV34IBI1Zlrkyaadl041qoDGqiWvLwFAfi80s0dXERKQEw78y2cCuropiqbB0tH
pMoifBMU4TZk9DQDaU+GTWL75QEuqZyPObkkHD1UNdk7i7Yl4lu4NHbf8HXThvn14OEYyUfdji/j
m3lcoSsK+52LcFrRDH7B9s6NTx1qrpsWtLAZ5z4R0YHxD6A50pW/C+pRVciAPg2Hbxtw+nxZRKSA
WzETZHjRwCGIz9ZLEKfWuzCKijPObHfWcA3EM7I2iQwbrlBFzKbL6mpX59BFc1vXr6OpRDeOSp8A
9OyWGsM9tnzR6WosB65fvcmgNx2qLqk5Pi3K7lRE8/nh2GLFcjOJZgcCUjzDAOLCVP4vZ1+2JSmu
ZPtDh16ISfByH9wdJzzmISOnF1aOCAFCIEDA199N1unuSJ3Audcfaq2KqCgJDWaSzPbeFsklsXMN
DONNF+SJz0keZwMZ9lWEqH9X1o8ucY/IKd97rf+58rFGNGD2bpjEKQd/9acjsKRfW4RT872DvcPj
MbNq97dSLTB0joMUxb4fbWd6gJV73ZWyuVceCELrPp7NivHD2M6I9oeTl80HPSDBAQhR7SOS4bRT
d102ocNfZc9IjtcVcCSWEyIK3zHr6OEBgZ0hWZRdBSQdq9gVmBN0p70Qj2xi4Urksop8aC3e4wTM
eTC716Nnd6o9ym6oR3lMq3xW5FjO7ZxOX4fI7pBRTumoBhE7TKiQIDootYM3vZqDauc03jDvyqBl
UY5LEg3yGc9tpm16187abdqPOcFh9ogF88hrQFlPj1mrnO8VLRVOzMxnbf/CRyGOlje6V3NHvGNB
q/KEgHRRn4BG9Jb4hLJ1bBXjBwXiAG7Rs3bkTcA0iQ5+jZHtVZ+1423Y2OoLz/EcwfOBd/mDzyfC
PtiRPQanqg9SiTmLkA3Fhg9HvCTm0IkRzpjsfVfaHTloxLGmJSPFub6yrdYmV8p16/zZCYua4tUM
48P/TBv2jGPUV3e5lUf0NZrK3vkyV7RG1KngOSBtQdmqQ52Obrpv7UwjCGqJIN9VpPSdXVa3OduD
feUUJ/wTNDsp7ah8tdvZauOypngD6Jb60695Iohr5ZFf5zurn4fptQRuUh+LGb0cxioQ087RbE+9
dNf2Lif3kRvVHtKYoVedAt8dkPbqYD0+ss4hkqa7gtJBI3LFHP5YD2wq1G6qQ3f8oUOE3nDi0Ki0
r+AOI36jZDpFeBx0fRY1u2oCpGUJzmJRdo7rqOrZVrNKm52dZcP8wc5kVcSF5hH3dmnEC672go1Y
zEPQ2XNaAVKIN2m7J46LcMdO+WOK4O0oGg8R23EiTvFJVV0a5ogVSZclFKlqXAXsDEdwiu5FKx+4
i1m+xlMuj/YOn5eQ6oB3Kx5YjhOPpay8vV0ht7KTSor+MJZ13u9tXeZ4M0rfD3dAY/PxOXQ7Pbyw
njH3sS6sMMAFOB3yO4EHuB97S+7tyi5l4b/0FaKwHxCscsdj5lf0rrJAq7ipnTSlv6PcUuiKzKFA
BN1Lu0cvQPDqUE6hLvaFjbfRD2kLXwM01dXiFkFFNv2IZtvtktK1ebvv2rxs9kFDJTIus8bNfa5J
7+wGvwxvlV2zk1M3OH4V7zBSnh4lLTokzDuBS1xbqtMA0EHCEHw7IqLQ7OiIEClcNRBIlXLv24yI
PZyG/0kOxLsmtdIx81QR4oUa2I99T4K4KJSTtG4jf81sqnDhHt02TZoat+ldMfkqLokV5Q+KW5xl
+yiz+k+9sKcHXD4YYpk0JXDueRvwpPVYNMe871US8oEHuPyGGV7YtKq/eERNn9mEeMw+KMfAvspa
x/ks8wkxmXDCtndaSmI8KNMDjZS6Ktu5ww0jIEj2NravbwCuGt19mobksaSi8REUjfCmayqYD2sG
/in1Iovu3cGp/F2WUvZzYE1/Z/WdfRoCVzynYgpv5zQcv7qRj/hONiC4tLO8gNJd1cyY2s5y7nnv
4YlfIS5mJX1URK9c0to9gDiPa2szVogcd4ElR+Rhc6q/c6Ap9FdQNynF60p2vN01Aa3DJ6epehE3
vUQKuQg99sKdYIj2JRuG8bqqSTUeZ8sG8mT2bKDjaiKy8Qow39DfgwObtzGzkVuI4UFweAtnbCw8
7ZsAuFzEIYBJSBsAVtJ8SNNdE40eu9EAwZdXovKX6AD8W7X/l1cSZCkWEw7z/BANuDlEaX6dRt0N
IkZs/68aaegWDrTewf0h4+d/DiznB1wkYiDkhUjynQ7d8V8S2SWEjNGwmNlJ4ySTA/ISNcCSPK5x
S/pXiUy739ljvetEGReE/7Q6xP+80ZfXPsI6CW04sjv2/LtrefIn/fZvPsjjP/nLf3gNP2o5tcAD
/VtT5H9+/D9X8XP8R+rif3+1CJL870/Jrxr8lV/K/KOll//5K3Ty714XrsdfP/wH7WSFWPKP5MnK
f/x/Y52QJW27zjr5i/C8EDn+/P0/lJOI/pcL2qhn4woSORFuSv9NOQnC/wJXyIWeie/+Q7P+H8oJ
OPD4cxuUR8/3oDMQIs3+b8IJxAf8wAsRxgcKBnE8EMX+e2h/rQsINv/+eYtvAt7KwjZ7i+8KQXGi
I7X9eBB2Vu46zSTfDS5BOubNRPx/dGCA1LpA1YPraj+usin91TvEehEWky+XtW7A05aozpgXThqL
kIfjnRpmkd2mys+uLmvfwKXBB3eDTn0aq5L1u27s3H0Whv1Gkvo9rMQy+UaGum2EIyxCaNxLV6eI
5QLxsx8p6z6e//r3Uu1L+wZawhvsvnaCCfH0TpNj17l2MrmyTgrX2SKwrAzhD8b5DZa5Khy7b3BE
grbSNXpP+mKIYmYNagsOvNaBAY+Ycha6thr8OOCuesZ9zfviZS4S6hdNkWvAHqKAdcjnay+28DrY
hcN3z3sc8f2X7X6TzpXhkcSWbEvsamt8ybk7BPvJnjN6OP/572EcsMKuYb6pr8LMs6QXZ1xaP8tx
dD/ndMxfZuW5yOU1zTPp5vzKhnHgEdP0Ql04sGW53qy7SAGMgyqTF4e+X7vHbHLJuC9kzy8Bty4j
Myy7tsKqnjlHSC7Fm3mHZK4/72cAuEsEUdyp2JjA92AvSzeGgUtC7HHMRz+2OvLJ8rEPJFIuAW7V
ex3QK8nqm/MrtWKLrmHrWRngIl95Xqx58LUXjr33lIcYyQL7PN/DmqUY1q77ZtZNYXmI7HfR1eD1
LAFCuPvnRF8FAq98v0nXarvZ9sJw8GI8JD6PE7u2qnlCEGH4dP7r19o37NxxugaIPunHuOxmCFO4
iPpRWxzbvJYbQ1hZa5OrVeSkhPsIvJgBb4cI5cFx7u3mLhsfOW5w54exsgiOgW7KfJVNRBMPL3KG
HCw5WG1x2VnkGLZO3UhkPSApiRwQXUHoUYDa4RKWOxdA92ALjmHTZThWmdIpTaapGeeHIpj5tMva
fJw3RrC2xoZNW+7szXYhwgTciukOicDx1pJAPLdd7m9Aydfm37BngYSEKvOAJoV22asPLNa9Uw3u
4fzqrg3AMGJNFc0QKmPHvtG5LHaVzWxkjCq7vxGVBqblfDfLZjEhgctCGJY8BlmeMiWihDuWl+1I
FQw5EDiO+iDCuYtJ1l52+pnMqkFl1C4nP0pSsAkPpPEUvdaeGPPnzCrHrWvOit2ZjCpbM1VqJcMk
A56x2ffA0Igdzq06Rxqm8sku62xEPzRorM1lZmhSrKKqRMZDjwEC6EGOd7FwTnndp/H59VnZZCZD
qbHyrtOTxY5WWTVfJ1EvW8EFQv188yvL/4cr/OZstbnT9xNjNCF9D8YbMtGhnq4brhoLoxgs67mb
h6A4ne9tbTDL79/21kmNSLhPk5o4QsRq6LMBuL8aqeDzHawtv2H1VY38KxhaYVK0jM+3qdXb4zXx
tINo5NTI0+AGtgTNQYKwcL7HtSEZTiB1dbAc6xmYCKBGDJrZh0EganS+9XepTDBPYniBsW+7oqMN
EJlTieh0QIDD2zetisRRW04FYFPYWGEC8HXlPlglSefb0HUD+rmd2TheuMMNHzHbZZBWFadJJRr9
o/P8n41luWKj9ZUtaIKg+0DYFDTwIImGytpFbvfTCcP5hKeojkPHczf23oo/NbHPTkknK7Q7moiJ
i+xhDAcnfRFlyIJTZgkn+nZ+xVb2w6La8HaLq0CyVpQ0SpSQYxF7urIPPPOYvXFwruxwE9Ickaxs
MwHkaD+HKjppXkT6A2mkjWE0DB7c9oc2+43bTcUOlw1pmdE3VltABWAs3RZ4SGgsvIJoVX0QrdAX
tr5M5JvWAftaMJ0dKEx1SU790ESxbustRv7aqhsOwbaglUErPEsbVgCVnDXp/ILQ4USBbwiqDRj/
2g42fMBcZVXepZLi5eXVz2wa2F2jbGsvhC9vnHGqLvM1tuEMaggUAmbdzUlYFO2OQRliJv3PyxbZ
sPGMRBnCuvWciND5qXNwVtLQLTY27fsTBMLH32vscgjwTg6bE5nKYFfSdPb35QAcI0K3/DmoK1Fs
3DLWegr/7gkhdiQyOfGBcLEevNL6aIGJPNo+rk/T7fmZet8CnciwcNFxWo5NOSag5uUffZrxa6+z
vKfO6ni+m6rQXdhdwcaAFjP4z/sZYnl/DyhQk0yjKtVJT9swFtE4vFilW/AN57vWvGHbHu2dYW7Q
fFE017pxTq30Nxb9fdODoOzfX674VOlaRTqx2vIaiSO9I7x5Lq1qY8eutW+Ydl6JjCmb6qRtQTNM
J/9as+I+62q9MTdrHRhmXbQRq2uGjH/Z0B4Y9rS8UswBvLidyMZeWuvCsGgR1TOZNbZrC97crOsr
zemRevnGmbe2VQ2jnhiQocM4+fFU1s21Xwp7h60775Fj+1BAXSOJACK8bLlD08a7rNdVhUd1xJ4j
/sULX4fyx3mLW9mkSzT77RFRRl4aUt0hIedO9W1e1uTQy7Dd8N4raxAa9pxLaaklHxuX6nNm/U7b
p9zbmP+1pg3jXVBQpGIFoJsSHMv+vhN4YeUb+39tVpZO3xyceEJLCdaRH/tRdQDSCBSZjZaXz3vH
5yyJgLctV7NN51b2XlzbIBBXr8X8aOdR7PSP59dzbVoMy4WCUghuYYP4VJtfIR0OnGgVyzy7cNYN
u2W2xK0xrL14VrFTTCcx+NfVl8s+3TDYAcmzIuODG+PVslP5VW8Xe73Fz1tbUcNcncnNlai1C9g/
P4oUyEHibDialaapYZ22BNRmVtKJcye8Ae888cdxY7rXmjasM/SAMeibsTuGdjjfj3LOY7d1h/j8
hK+1blinnmdXOE4zxkEP7FTVKRDGK2AJL2vdMNBJgfqdtxW4xaMOb7Tu+F0aePXGt6/Y0aKt+9aO
kNMPLVIAslKDKGtDS8sbho+DLY9T0150JXToMm1vnMBgl8AQC62x17MvtfD8a8huthvBgbW5N+y0
GQDbtXQIzprijwCNfJUu/XR+4pfle8fFUMNGQdO2ykBgl7B+PqbNDORArj7mdX4tJh2nksuNNVgb
g2GwkpKympUzgDgOIGOYXxVesDH3yzK+NwbDXMe5C/nsgdKHUNbvqgyuVCbuXDJctjeXshNvlxY0
cNo5yu7jPg2uiglslY4fzs/+ysYMTJPVyrEgbAeRmhZwEzIehzm7jsbXfsguuzsFy7q/2ZdBkUOb
wkMP3XSfN7c6AAdM5xuNr0RFnEW0923rneOB4DimXcxccj86zXGsiz1Et/ZVO+55A64Y4Pah9pPK
11vc6WVV31ntwDDmZvJJwWjXAwj4DUC7pKi+u8UnVyIRKX96Q7avVXWgYDWdX6KVfRssv38zgSkr
Qqv3wx6qSF4BdK8/AmCL4UCD5HwHa3vAMO62dcCwpGmfjA4vXxi4Vce66QHcyJoaaFCrv+x4CAxL
R6kJu0vLsk9mHbYvoavLE0Fo++n8KFZsMDDMm2aVELz0+qTMrZfZDe/A+f5FB39DSmhtkgwTt0Y6
FsJKu6Rg+jrU6f1UTNdR3z01krycH8Fic+/sK98w8xySWm2vchCUsgUaM+hEjvMNCLuPzpi/VnJ6
BJVhw+5XZss37H6aGDL3rt8lgUvHK3tY8IiAICZgWKuNbfVHEei98RiWn4WFj4RCOiV0tD/MsgE1
Mdcszt0BLBHuPgE/RXe9G95GXfYbzAd9kpYcdrKjPSDqQbGfGbkoD+oswqtvbSjMB2QZAENLetV8
BkT2t25AqhiAETu/dCu7w1+m+Y2NNlEBVChvFwzfSO55YVW3s+2DgtZGdWw7zVYAbq0fwxdQGroN
6MRdMjLkijtJhh13rqQANWRsNk6bZXneWzbDHZSQLYk01iYZgvFgQ9IPDG3kfiroyh58cLaQFd96
Fa24Nt/wCMEEOaPS7qGgU4CgNJFDG2UbN5a1mTLcgR79cFCp7BNod9xCAYyB3yMfXJn5u7KAusH5
dV8bgOEVIBZpIyxfdUlvg9Y3qFM//rio5T/6Em921BRp6s8Vh1OurcfJa6+KkF6db3rF9j3D9hsP
lNoIwjFx2bafiBYPSJDFEDTpL5sUz7D7XHaeph4+nUnwAuw6LsW4P//pK/PtGXZsIYrR2w5cZD8X
H4ISVJiGv55vemXDmJg0UjtV6zWpihnPknkOox2UGW6trooHJF4unBrDfkPJwIRPwWJhIGl7svk8
RPWX89+/tqqG2YaaIKgGoGyMNOFOlVPSaZBE/a2k7dr0GKZa0qzprQAHht+CubuvpS860PzyqD1I
VXoPBFH158tGYphuzqJpSIXdJSodNIDOoPeNrSQ3NigFh/NdrI3GsNu5w5acLIxGVvrDVDnXRFs/
RZ9+6+UW7mOlCxOjBoCxl6WQ54Z4MX21IPQYDf5Lrvv7MVI/z49ixRqWoiBvTx2SZrxgDmmT1g7m
HaXzverEhv9cOQVMiJroQ1iujtrEsaAxAu0Zv/A+QjLqWI30+0T6DatbG8Iye2/cnK2bMAQZtU2y
inXlbhwJe8iLqvp0fob+oGzeOcxMqBrgWz2FiIdKhs/2R+eX+tq8qrv61f2efwV17kHc8Ht5z67E
NT3Jg3tiT+W1/Np9rR+Kl3rjG1YM012G/maIXs7mEkxPUF8774pBxWIHHseXIWIX7gLD8KHfYYmc
1yqx+CsJ7grr+/m5W9sBhsW3gSiFb+G7eeefQJEHO1HuKzAKRD1Dc+PxfC9rG8Aw9qEASiLo8fV1
NUEpJb3vIMC6u6xtw8q70is6O+QqUdDN6HbAuIYffNyyjxc1b4LTQoFsH1pTiSyeWXbXZS/n213u
++/sWVM7vBr83Jscr4UiynDVZCCgPlny3nZPwaCgnwumcb8lWLUy+yY4zalHp6aT0yaRKz4QP4/t
hm3cMtaaNixb8zQChYwpXI0alca91hx02m6CPs75aVpxsCYyjaeAPpVW2SbeGD04akom0uSQ1km/
OcH4+3wfiyd9bymWwb2xXaG5pzNoXyQUrJQDsOT3zWjFUUGeprm4Li11TfPW3tiuK47C1AtHXjQn
UCNtE9QpenC78WVSRQEehvpxfjBr7RsGXUR09niD9m08G+woQ9T6+5jTja9fW2/DkIlLQ6jc+22i
/eI1C9KPUa2KC9s2DNntatAFRt4mfSbAHP7B22/np2TFx5lQNI5SW0y0E9Sk7A8yu7eKaQ9puH1A
frj5RlLpD37unT1kAtFGUuZq7JZ96oMVbTN9Zyn1uawcvUMtDsguqRFqj+pKQUNtD83473Otn1Kw
d7Xob+16/uJOrb+jQPt5CkI9ZKjvQrDUfeiEbFjSysYwcWvardTcsAxeAOQ3B6iSXSD5k4Yw5/lZ
XnFo/4FcG1HwbKjRfu0oiIpb06JagwogVkqGQ+OKQ9WSQ9nRV6HmjYVd2Y0mmo1Bt6lH7gRDyqws
JnPUQrG93yoisDZhplsIqhk6claTeB2Bdtx07abiUNAtOO+KZzPlj2UztVou86VIMrTFXkCBMehe
wKbdsKe1DgxPUPK+msoxapLMBR29taCd5UTFFxZASUEGKjm/7GtrYHgEwUFAhnxBA9YclKR674AS
LfvzTa8tgOEQPB2APQ2mQdIOn0fwBTtoOs6fz7e98tkmCo0JlE2A4jvanrIZlS9GyODsUhqmG9++
Yg0m/CxjAbNAXGgAP/NikIYO6aSPxLph9U/LDhJb9iDjbqFgVybKBKH1UzuF9ozB2PNdsOgJ22Kn
oD95fqpW3KcJQbNDRTQUK5uERHo/h8+dexJFAF3zXzS/bBOZgvSc8oAVkDhOHOntM/qxFXRjHdam
xjBiB7abK+hJJU3fHvp2RkwdpGMtDufn5s/9/h2/b7t/3x2gz9/W4Yj222O/n4/zYTh5cXlQSXmA
gNGxiJt9Hhdx/ZR+yRL32jl2+/oA4am4PrYJi8snkE4PLJZ3WxDStQEbVp/LkYXNVDdJ6E28uQtD
NZd3wPeK9mdRT8PGvW+tF8PqIQxsQbu4h29MoWbL8l3Pnyk0Mc7P6lrrhuHn4SBpBtZGAjHGfQNh
ds2+Vq110ZZAUa2/lwySswxXYrQ+Bz8L8c3PnlprKw/2/lWSRMvv31wlKWlcu1Rlk1T9+IR7x36G
PryAsLtyij1QZFcdJHbPT9L7HoyYuLQgVwyBZ9UkeduLT4UHqWJXSn1RspOYOLTSdQA4TVsMREGn
zn1xoO6G8+rCJVgW/s00ZVJE1sxlk0zaf8IRAoFeVTyHunPjyybHMPuuZF0A8U84FO6iJg7PMvuX
huxsf5HDIpFh9mUQNJpqtD97eh9CNY1HWy5lbV0NA0YtEjD/bSGTEsrFuBYI14IGCffLdmPjvG9d
KKDz9+Q7GWnxCPRlwufwFNH+GSDK14L4j5dNvWG8LOR1lQZaJoxaP4qaOXEhImcjLbvy7SbqLPWK
2fOBgUh6XiWMO5/tsbxuNqs5rcy9iTxLe1Z0FmDPCfKxAxQlaLgXKJSwMfFrrS8H7Jtd77UiJ30K
mTrfCe9F3lyLcCvTt5IiJ+FyCXzTdlMASpqrQSYQWeRDMvqn4ivEkBpvr/MDdNCareD22gosv3/T
UUZ5g1drj90Tnnz6New+83DjBfH+RQPlYv9u2iqZPTDPlslg3RX5vCcQcfOH/BBAfAFw5QtXwTDd
rEMFQSReZFKzwPvshQF0Y1mKIkgbvm1tlQ37JX2V532IUbRDhaJjivNCQ4QrCOoLB2DYrwvxza6p
sNTUlbGbunHZbx3rK8dXaNjubI25lVI0Hc4KJN/GvnKU+K4aNe76wP2la3KnfOvnRY7CxKjNtu2H
5dTJpIEIsGctyWm6hTd6/+1DlkLbb3cp1fkAqAAGUjZPYF5bU30VViieIS6jlxBU5PyrA1TtQDEN
x8LHT1CR6ccyqefuBpL+F3ppahj06Iwd4UEpk45ndxBGCjwkF0AGumzuDStGjQo6ZSH0j9UMraOJ
3bps6zHyJ3nwn1diYmLUwF6CjFLv1qjtwtvqBSA7pW8gCT6jkBsUlcvlzsjJld+0mt5EKKBHEQvj
TN9kQzmRr7qb+uDWj+wGjyZCXQuaSDxz9lLmc7GHGHumDzaHMvMVGZxijFVWV+UzOs38IyjXov6Y
OnXvPHp8TuU3yLHY0T3qUqfek6uL7ATsw3A9NU6d/ho6qtsvrsVa97bpatD/gR3L8ruJ2DWJS24z
qDxmc0Ae8fqvxi/1RGaxcUquuFFqeKHOg6pr2VTwEg1/9BkqlUj7hoyXgfGJibeDtnQxZNSpAcaP
EHiZoEA/onLAVp25ta83XJAQEtTpZpHPlhp8y7qJIcQNIxbW8bL9aTiiyS+lCvoIVQrCsIKus8Xt
cDeXkFU9XdSBibZrZZeKoZ/rxEGt10NgleC5ISR2WeOG9wkjp+1zjoPesWa9y4uu33fh8HRZ44bn
yUEJqod0rBNazU8MZQE87l7G8ycm0M6jmZ31GWqxdpB0eyY+Se8on6wNfM7KyWhC6mbCdTYIqpKq
G3O283Pl36ipEhsx2JXDy4TQ5f446TAo4POXGkFFfvDK7y5BOLKMKdTNy1+Xzb9huZUEamlClDHx
pHPjwXkh43R1vukVszKxc32jOuKLAfqcVgDF1sGVP8NGzjEQEVssgpWD0QTQsTZzZxlkEhiwK9/O
ExYsGSh1oGm5cYtbW2XDdMvF0UeorJR0I0oFqZo+9mz4cX6CVr7eBM9paBZmRRihbW/Ij40U39u5
/KDq8ZMF3eWNs3FlFUzUXGZBGAb8ClxDWz0EMaokl1/FqOZX5fb+Ft1/ZZZ8w4r9DGJ4QYVZGgKU
K4PyXZ7dR5AK23pFrs3U8vs313SoCUGxvgqxlaY8+26X/fgR0ovAe9Kh8n9Xvqi2gjVrPS3T+KYn
PDoyxQicHUDGOQpd8Iz9tv2CfK4zIDBQoCxDiYbzy7+2MstkvumKSOXSCdp+WP5fjN4x+RFF8y7z
2b5h1mPJvCaHAGGCAssf7JmUd+U8bpX+Xvtw401QFzPq/IUC52X7UaQ3RXbjeBuBmrWNZBzFHJUv
KaQOauSnb6GXs5f2hUEa3zBkaByGog3QclOSRwvEvmyQ3S6g/OX8aq58uQl+K+0CBQx1DVZa6oa/
izxooG/ng19yON/+yqSbCDiQmfK0KbBbkG495NNd5fwS0rlsu5jwtxailxy1NmBf0H63p3vP33Cf
a19tGK6nI8cdUIEjsbwfkbjzdKIgQH9+Rv5kI9+5mpvwNyudLWvOeJ3UsTih3OCR7ctDFud36jjv
xzjd+ft2z2LrEG5Y7Ipz8AyLDSA1MnsCa2zlUDqTQ99BL5OjJE7xIRViy2Ov7STDdl0RQmFyRHWZ
FLHuqbVvIKuZnJ+yteUwLNftwmggNta5ZyhmAC/9Atbsz6KgG+a71r5hvkAoN3U54xEMXbx7SOYe
Gi+IW1tddqMwZdpUXY6dv4SFfAtRLSmGYU8g8h8X07gVM3AXf/DOpjIxcBAPzRgLJ5GUp+HgJd2h
PQFSHKfX7tGJ7djbu4c+qRKUGIinQ3OyEhv/pk4Q9I67PQoWxdFlBm8i5eZOo/omagQkKGSGWlIU
Ev5FMqLI2PmtsLLLTLBcKstCBz6OVK5mCNiStvS/80k4l8F0iCnoZru9KyGXvFi+FNdg1413YaOi
z5d9/bIB35yd2i1HHqFcYjKNCtVBKER0r1DfR5WXXe5NABzQLJRRNxS43EvUpASenA0bE7/cid7b
YIZ5lwWKhI4dmg5IRVBwUoRRkMYTRwI38VFBwT2ivFSBmrxQ/Y023PDaYht2T6Mw6toei+1NvSVv
s2ai1oGirJ+/YZlrHRiGzxGCKBTHC92rgiDct20XIEo7ZWBnnV/wFdf7x1zfLDjS2pIq5YokT61X
RvqjK/iXrHQSVAzaGMOK8zKxcTrscmg80SqBDnHShxxVR5xvi2Tm+RGsrLsJkauh1CtrpxPJbBOI
XkPsf/w8BsOuQpnUoNh4Tq+NwbiI1+k8hpEtMU3cvmXdqdYytsZ2wyWtrLKp2SbalNZR3VkHSG1E
e3uohpP08SC9bIKWMb1Z4qVQWxeQViQ2l9FDSIZ0r/KWYcXbACJuc3XAbcLe6IwsW/8dMzQ13GxU
NYyaoBYJ5zOK5tTh/YBSMCi6jvpdRfPNcb1+FzT5CWCQk5VGp9ly91qz1/NjXdnOJm5Otaj56EGJ
G4WEvnUp6jGW2SFI230Pwa/zPaytlWHyrG6aqCYu8kp+Nl47QdU6KL6WUW+j/bURGBZfVGk3gGtf
QXvD/iZQV2vfePQIXZppNwSoXHJ+FMvav7dKxq29T8vW0fPy1GjszrqLyglVw/qg6dq4h6of+XW+
mz+KVO/0Y4LqQF0P0qxuUD7D4yGqqNBS7xptK7AK6yCZBitFiSgunpkMhusBh84nmzcoKejQErWK
zn/EyoqZoDuv88PQdTKEwhwNPXokppoJRdVGf+sVvZZWM0FzUxNBHwcVkxNUCnqsSpRWh3gR6sJY
BwvVuWRgHz0re+ARKyCjnV7mNEwknc3rlGUcCiG9h5KpUHflEBSfsssMyQTNoQrUmKOobJVk2YRS
cIiyT5n/2vuQArJbvbHX11Zm+f0bz+RBV9fuU4JpUuyh9eWT66LW1/lVX9nhJnBu0jPw6SiqmZT0
odHLNvtm+dOFW8pwAnlPZiAH2jLpJUlSFDrs53Yjd702J4b9A2NcVikVZaLxStFA/45DeeGOMYx+
4I3TjhDUStooEvtoClDYcSYb373it0yo3JD3dVSUmG9RedG1N3hhUrnTfOW2qJEovCE6nl/Xlfkx
IXMR47VsHUy932dI1YXRCaKNl3H4iAmRcwsy8DbLy4QLhrpdrnadQz+OOLLOf3z4vts1QXIowOWC
PKXKJNVLpZj6FpUc9o77XKOWrjNFKIacXzhNi1m8Na0ystqRV2UyZgx1oAUKyBbjFgZ7xbZsw27B
cxxQQB57FGk5KNn22ra+tf5oJ20KVPL5qVrrw7jOWyHSfLgUlQkqkqjnQpTFcUShI9xPSfRyvou1
LWtYMRSuOKrJYRgj9UeUTgBIDfsp2EFH4BdNw2/ne1nbsIZBB04tS6gx8iQjzO8OIEJ4qMA61Zxu
JKnWZsow67yScoYkVZlYg0TxF7cvbyH56EKRiuVP58fwh0jxn+e4baLhqgCyZg3pYd1uoOlD4YcO
uYqUbqIrmqLUtBcME71irXZwWKjW7zCVLuLULwT1VdXPcGxo8FrwSjNUscqzCUi3FhLaGZHi8f9y
dmbNcetalv4rFecdt0CQAIGOOvVAZqYyU7OtwfILw5ZlEuAAjiCJX98rb93uPjfjyOpw+EmWRDFJ
DBt7r70+5wtzrE3LYiB/gkb0l2OlVH2cdeSKXSt1Rw/VqjXbL7mc5usKI4Ok2Fmb8u3XH+/vXxE9
1+O1StKujHixrUfh93kYjAfUdfX337v62dkh8sGqWj6XF1k/vlRj8NPq9YP38vdnH3quvyv43NMJ
jpLoDF5TVUNWUPBuZ3LxFdSxl+E3eyTR2P3vqwkfg5jqGEBhnGxBgWyVW8mVW6LQX0X1sN60gE6t
F79+XH8/K+m5QxxlmfKV5qCCKCXudQFgat9G3RPvRA3QbKh+61hKz8V5M/QF8Mpy5QUri3BTZ9W8
JHD4L6Jk7Fj1QaDw93OTqrMlBniIrF7mKt+2U1sPQGeNfUoWcB6JCG28/fUTe28UnK0wZFFzMJq6
vJhlhVJKGXyLm+hWcSSFy+wBSoaPvOrf+zRnK41bS9uirnx6ZLUGdwb8sTDwwHmX5OnXH+WdmXiu
3FsrML3zk1IvIPoezLutRBry9y592pP/siNi4mnNGej1YxzMLy2v5mMjYPD266u/82jO/eIUW0QP
5AGQY3NMglsHhNheONB0D8CYm4/a9d97PKc585fPALLf6GI2mItVje2WBxUS5WH5Ua/Je1c/fba/
XB28qxb2Dqy4yEK1HNqOAFXmxo/S7++M0nPdHpaPEKqxKtsM5fMUfgGJ6VJxnrQllO3DR6fn917D
WdQA3gjUOu70R4IGUc+XnP8o17dfv+J3FiZ5NpdVqPPFRDrbGDMGgEWzbpsVsA1vQdpLjJ8+2C7+
Pkak8mw2w8tTwuCZqI020wP402ECsB6g1e1+aPSxb3Lwv7Lqg6j9vVd+NqOXRsZwmcnNxTQJlcwd
yfeV/U19Dj3X7k2Qd0WOWbWJXYXONmoxtgyF+9bm12/knbd9rt8DP6rPedaoDbV608zDjrf2NV4+
ymW98ybO1XtZZxWBM0CxtXO0fCWa3nbluptsVL6tpvicnZilhK7sNz/N2eSGYKQNmoqrTWfmCFWk
vJl3TR+iAy9n9qM5/k6ugp7bzzlrEXR1OdAcAp1+lwI7anyJ+HSer5Sw3t6HlNr4GYFcM2xqRln/
HWmGnO6muSDVB44C772403D8y0oDNlwRgIccb6rFm88UlCOwvHURl2CzlcMHf+SdsX0unuvXDNRU
iazq4HRZHZQOinq3wvDlo+6td1a0c/kcFFAmYwsqSEEjr+dQLyBOQ4DcivIZuLV5o1n5W2UTGp+t
CcXUyHb1RbxpiuCpUiMYwQ03H8Qo7z2nszVgYCIEiU5mmzBs40+ZUtXXzg3i02/N0XMJ3dRkwG9N
w7Rd2HjZzn4HfPnTSpevv778Ozd/blqX14oSFTXTVoluemOkhGRsZVPz+HuXP736vwxUB1FelgPI
iCSbD/2+B0m0vLRRDA+h3/sDZ5M+gr41j6sef6Co7mOWfxtq8fp7lz5Nvr/cO+lkiRZ7M6KxUE4D
em2V+zoW9KP9/L0nf/r/v1weOMOsq0ETP/Guu4vQh+2tU+ajufXOZivONvJhzCz84Pi0zWCVMW5K
ZNz4W6T6nNzGkCVJxLlF3MjfOwucS+qqktrR0n7YTnV1s/LwM0TJr2Xst79+E+8sd+dyOlvGBkcD
KXdjSGS0HxYt2UVRArKxJ24cyg+kje+9kbOJjAQ0eI0T67dz2/VwOrRfhvAjt7F3PsK5pq6OfeHp
CeFdEUUuJIM/RMjD7uAb9RHR653t9lxRFxhaVbOQ05aQ/qFu5rSAxtGqdT+Q+rHp++3qfs9rmJ7r
6ta6Zmu/gEaPY7JJgqH5yvO1SibafjD3/lmO/5uEybnL3AKjCGQ4CrmrpuJKr4eh/NxSnWCx2voK
no2r3yzujtWfhQ/Ag3ibAdiROC2w9o7xLiHDPTNx0q/PxVSmAAqlNUraKDwlmS4BZwaG3bZ77ZvU
9OxyncBWy4tdlQcJR1fvWkkY9c8gc4S78KNcwzv+OfTc2K4HgFCHmJU7QEYBBDA7gcJUJ4tNJfwW
kofjWnTP3aKuBVqmdxaypMr2qdPrLYODWYIGcHRQc5FGzS2iwsSBQBbmryNTWzoFcNSAX7uwoU0A
qdgHY7Wty4969N+ZGPxsqYpVFXVxPaodN5NaUhmCzX1Vu1iIu19P8HeMHei5LjCadI0Yw0YbX2JA
lTjnvxQmCC/AJjSPviOQukw2Q/JS29Q2HT02Jh4vxmD8xEVb7SFKKZK2WF66Cgs1fLQaleXJbHoI
SFT/Ulc0+yDgf2ddPbfZA3K5nZrCxruQzeuWzKheRsWpa1Csa/55ISM8WX/9TN5bMc5iFuLQ809Y
JiDAjeOdcJyid4fnldZXZRWSj5hhf99CD7bpv29D61xWXTEM1TYD8d71z4N+aqJ7Mr7JDsYpmA/h
R9WqALhUXPRvZvW5GFFytH842VZbwFWHYU3Drgzidhsjr4Dk8UBcIz8DYA13RFiCV/mhq5oo/zFI
lYG4q0jo4jjVZtZYnUWxdGI7QQKrypQXlNa3OhBZfNNHmCjs0JlgIUUCXbGrTII0WK0ug9rlcwpO
OycMofM4tfuyZIH9Ribgrr9CKNnLrw0cEfLnJXCVSgPipuWzocJUNmEumkFVj8JANHVie1OZ8uCG
ZsUKHqOXHvjuuOeU/lB9VNVTikg84ocGsDfpEtlXq3/JQzNMSwr8eiuvqVXouYEaZVbktcfGRpYE
PW3FolO+6qq6EXArkZuZDKS/n+eZqGsf4AR174ayCj7B6pnLr0ZSBkZwWxVtfVzzeGCbOO7h/wGH
7xhY8dGr6VOnl9YmQWD1mMC3Ofg+DY6GLFmI4rRHdQkkt8t2lat/9m4m/acViYb2eTKmU/2NbcF6
+R4uk9YgF1d8TNA63hTQOEv1zUxmFbdSWxpu8ylaWhgL5Eymxbr07kLXbIJLiRTCAKfc9Brd2ejh
PXY5UH5BCh2AmckOjFbWnFZxTapqG+jSBvDpGDzcgJDyMEG/8wYYrTYNBYRgR7WG4aqvQu4KfaRN
gL6lJJzWReVp32S5BweNZFHUb7vMeW0PYZM7PJY8a+DPmpAlM/ZAszgApbpBJhwtO4Fb9ZQA/s1Y
glfOPqEGJ19Y67ot8M09hJrcz/cFPHdNalbLPimMC3504MqD1awAwmoPsu/jQ02kRKU3HNtin0Wd
CzZyQk3vkpoV/VQYi+YTkCBY2TvNa7UdSz/7lADvPAxpNdZuvEDypRllwkrWzB6KhdYUr5BIwfsO
lPQu2K5R5+1W27AmO5bXc99thox3pE55zPPwGc+9hIl+g8rbdIlR63+0ZV5DGRPFIwrcQw3yfFg6
IzfT7NHlguITov9Uun79wlVPgKmjtX/tVtRn07CusmyXD1r2STQt8ipkGXsbVxDCN2B0Ld0miBpT
pjBhGzAjMpIH6UjWiiYANDp5108Rbbajaf2yiVeTmW27umWGP82kWMpHYquDtKLOYfZNG5Jg/gdw
ZQ7iJdyi/sz5Lo9aJ1PiM4/6TwgT290SBKS5gwSVA9Zl4vBzMRf1aYuf2zYtSghKNnPvuTnkFeXP
ik1Ve8gdzfpNFzuoTJyCzG2DHLnDkZy7BgMTZLH60OSDG68L8JqPQSl79Zk71/dvkYRz1AHRk6/A
T2cYwTNrA34pfDOYPSnm+EvW1lg6UY1c53trM/smfLxEqZyjan3MRD/5Y4AGrvUZmF21YukLUdFI
0GMNNzVi+FJ+r0NoYWSytqXOPsW6yTKwFWuYQuJ9eaw8cVBnMHQna1Y+1lCDrJtRBdJ8j81ixj0s
BIr9DOs6yH8Vyb+LMacoXtglLGQiQl6V31RjRXQN93DNrpYQOgoc8uBSmv2MaTeDaw5E5LJv1Cin
/WzrOniuOHB/ryZqZmzHBGS87CpoPJsPehzsTgb+Bo7vLNpVgk5kGwwAv28ylpfuc5uVer7JViOy
Sxc0s76ChokKOEtAooKBPfse2JeRCC3RKIo6yO2sqBu+L/PcLV8EG+v2NqikFvMmatgotzKzmbqF
jUtvYCGBJ7GF1LaYrsFeR/0kjfvJjCqZLBkYGAwB9Y8Q57cmhdN3AChLAcDucxEM94Cye36hVNTG
KLpEj4OEQ35SrIibMV+ymUxz0ozj2BysrHOyLTMf6OMklozueNxO5Igdpax2bJ6z6bpAXzMMroqC
TCZVcbMmLYqt7HtTK+xJcBIQYVknKO1VZj9ErpUPnUGXHYJUPoVY9ZHwXqrgyrKIwrhZd4944O0r
V3ntIb2k61I/AnoUcfgtTcTcqQraGzix15mr5121ijb7Ymv4iIIWL3OnrhQOEqpIckMKSEBA1Jht
lDANfsylFMaSXSjIUO7Bss/l1WQ8JGUSLHOf5rM04VXrm/qwAMZTPiFlbQGjx1tbowsUXeT8nS1h
nB3JaU3ZjE1DeDoFJBS7GRilfFNr1Z2iTSNjCh+0DKXORMyj1q+1D5S+ATPZ2QOKuH65aycJtWFi
uYQpF8nagD22lsrwYSkwXG8apJvKy5bC9uSGuL5yALw0wwjxWV4uWXE99G4WX3TTTt1V7jsQAcPF
xeMl8lQAgm0Jr2y1rTCcxh/V2DNExLFTPaCUdvak32d4Jg0tk1hj74NlEEwYPZwU/DdY3xYvE6Sb
7jvC6pi6tIeAPkoqbMdzUlT5WG3gFZ8N6dg5ByhV1UwmCTGkruIQT3RbW1FWP6fVlPl90EvC9ugm
YzBtswPl0cPaaIoOYMC59CaXdRn+MAL+XY/Woz14SEaCQfGzKIqF/MQlWigO+oHEy0XfCL9+I72H
Qx7YzKL6hMp0FtwIU4f0wJmHbf4Y6ol+7UuQqfHWdJ/JMekNl6PHgjJOhUkHoqi6drC+MulC0CTP
Uj/my/App1GbfwVLpxQoR9W0iYZtvOqIlQmroxz7RRtW9SFGSOZfSRO4/CcsM9ruJZ7gLn3RE4Ze
36RdTW+fdaeoPEZyivoKRto6bPo0CMN62ZtQknyAqj+rii9jgVOvT6ZJtVDktRyv6g4xDY2+U7TY
2M+Va7iEt2FtccSZURWIjyBHs3jXd/k8D2kP/eNUw8LNFESDVADqzbe8W6bhCP6cE1dLVAbDNYc7
Wvm9EVLh5KDncOgvS9I7FA89Auj8axTAOuNBWpOPV6QyNXksmYyyEkpOU4apFDVnzwgxZbyV8bgU
qCFA2SAv1prUeZtMeUbbOuFDvJC97hy1e9SWgdBOSSbyeRugOiYeYCVa5GGSwR2pusgXK8hlW6M9
LNsD4lD7XVBlnqbcVEV2Ny1h2FRXcYmGd5YQXzP2MpZ5F35CC3wQTRtnx7De99AaY3cdGzA3HsJy
RFp2XAGE6BM123Z5kVU8YPBMep0hzq8yswSbmYZLvj1ty+I1ho00PBEnTcNLHKGzaMNoBrngsoZK
4eRYLXlzPWlI11uUw/vAf7fOwPtAosmNb5uJM/02y0Vm2PPrQYe44TCrLgvENMHeq3J9FFALgsfk
dCH0I4jvlGEuqXCGvYefwwlq+BhWckBKxMV476KIDo99EGbBF0k0a6F68DLCmApmUcyYGNj4812F
5AK78E7260sjAyRoorCkebgViM57rCZOrDG6apZ4xVfDNC1BnzKjhhhrHFQpNCV8GYcA+Qm6RnA4
y9ZFPNsMQ/aYQflBbwKMEKB25smWNoHsnUSfy2a0GJSD7ec6wWLdNj8kG5yB8KvIcRZNrBrUWKRF
Fg/B194EQC5j3C8wTknmsT2587VhmHUHlARr9t0Yy7IxATIXszixsrC9S8basHnDWubZZoa/rrtv
iYlnmTgOLcJmOm19nzIMYnmlG4kdse1ith5FTmnzZpqp7G+5FesUbjsYD7oO5+OlFp+nEra/OA93
yNU/lwKOX0lpJu8/6RkKxxtv8lU9AGsdqxfBF3LRRIgEX3LNxPzkHQ6e27qXhjyw0WZzmlcAVIrE
DYDapYg3q/ipK00vnlZZFP5LhwRLpzcmi0SwJAgvQ3LJ4C7AXofVwSYlsFjs02IB8k0Ao5kRWyQZ
HhfZ+ojCoRi4P9FdqZq6bM8hi0I6p6DrjPYSJkX0YBoKbnLSe4ZYCMAWa8yejah6XKs8hDH9PgBl
tNmH2uTuNuiZ8Kls4r4dktC0ffuQIefDmgu1BPOIYRWpIT/CS4+6ZKhpK3c+V3EHShmyvcNlO43G
fimWesxv2kWs+l6jBwmsGKKCGZDjTKtL9Azn/XWLNHOb9lnvA8RtM2cWqOqCTk9aYkuvk1NCItsE
vuvcDvndZiNUw5s2HQfQ46/9qEe6V4jYu3qnlqHmkOPlAdNRIlBM8FimW4PSUdJjSyL7ssNGusfG
b6pbQWqqHsZ4rTVUb/FpAOZRP+x0wCAdQmf26LaSZ+5b3Y+Vuc0L6Gq3kqgqd1sQ3/IIfi8D9zvj
Wq6STHWyulnyNTePwtMwuIpwUX83NwhPU1fU5MZ0EYOKlcID6yZacDjhSUFzhXdtJ5xjqwQxHOeP
JZKL9QVWanMpXd4X34R2cj3U+JnsyzCL2V/oiUzTDSWLty8Rgk+1KTIwK7/iBFEOKZVdpm44FLnT
NUE3W/bYN8SPuyLyk94RoQb5jCEBWwkFRUZRJxHrYGVHCrjk4HkxyIRu+xjSE2wbgoThZRwF6/yz
JK0MH/vI1Gw/DHYAsxh5cVU8t8Bf+e86hrXqi9KL5UcpZY8KlzVDO8rUcWvnyzXQsrnh5TwFMDlp
mgK2qdrA3A7ykw4tGAFYdIvGYahYhrtSTJHZrk1cQKhsSqMVrG2BFd9wX60Q0xMbgd+zJZFv5geS
h5bdqLCYS4O6F4evZgpFcpEd6hCrwtNgyQKuPbw+cRCjfYBGvlSJZhavjaRwmoOlfsSirxHU3vpT
FBJHXjperd0dwuK63OKHeHUX5+ihh++tR+z1BLOHOdtpSwpn0ko1gb8cYNhBaLJyM8TpvK7OIUlc
2/Ypg/g/eMjrrkGQgt6z5a6kwgk4JxvdbvOizPczzW1ZbQtWxRrxT1VOcPiPhD8OCALmW1d2dN7N
cQ35KuuUzC7KACTXMCnCkk9fnFsW+VkCFysPhUal5dh1AW43iWfUEnziuVumY4tTCIJGreNMJI0Z
WXcoF5qVd+hYKSu9DTKrwzu62tpQBDDBYndIrAp9rGGGNRzoTJuwg4N/6bprjR7AeBdwGYsrWwPG
USXZpHjPNqqgfNigNTluSWJLMegLXViao0sw9i0Ij5kbUj3HjUlJDRg0siCkBk9LqEJuOzVYh8xZ
HqKrKIElheNQTpBKY/vKJ41IYoM1ryHRCZjeIEc0FKSgMGy11tfBobedzKpNLAKDkNxAkcKiFLFP
ye8xAFXwPPQrXGPuZbjiNaQRys3jMVSGI6KpqxaXhadYTpHo0kLHYhMIrkiHkrdTOt+0hcfH3lAE
vmMGPkwt5Vvj6gI0vGphjT/iKVnyAIOghd1ng1nC21XCMeJV+qgrvliuFL+Ne/yrk6ptA3G1MkEV
Dmh2LGBJyLykKF25MnMJRwY0hq+MbZCeGxRAZJ94WzG4uxQOEdhDHpI8ekDfAnP3DWlpeL/WXefR
LSxYh3241FibeqQysEwv2PIehiZDwFtYU68geeaLRw8jgGDqyp6UmWsKghOHSoU4F4fxhq5ox4HR
xcjmK14jj3Y1l7Au+BzRXJ5SNScZODyh+75JK4/OwpvFw2ggtaTL8oe2lXUP1PNCgyYtM5qLnZsI
C4/oCmYtiI1h6J8bAmbzVT/IJYOuILdY8kU7WJ0UC10MBjYb4ux5GsfioQsqX7s0HHEo6pPaRZp9
W4vGlffoOZ6qFIpGqukWDf2OCfR2zH5CVCmDAK3lTNeuv9AgjYOyCC/ugj/lpj7lKVrm+EOxDll/
gSVzih865BaqfltyEsGtB5qX/roZBlffAUUKdkUQ3Iq2sQ+nqpD8Pq1Sbn035/6qEL6lu35GLH0r
utqpQxCt5U/EjOLU5ZRF9hZny1l9rnJF6XHmOR+PZdz5/pqjVycHCGZBANqVJVFHIiSLr7FMRZVI
5diwACf3hXTjsGHoaZ/0phOh8z4dypXrdjO7AOHlztLSeZYuOFt1I4xtRhaPh2EyrcVWl8O4sIHR
zcwHlgDHTM2bKKOY/oT3CFMZphmg7q9Ni1tNHSiv02UVFQ15Vq53/odccfrZiqUx69UQzhLPFrys
oX8socM1jyBhNPozHhlZH5yr175GLQV72otvwzJ8LepxiBvM8QahRjk0dXHZORg5b204NThvx3pi
qLJoNcPELqFS4IwDDRMP6KutVMiPVnBDbiVOaMidwKJpheMNaE2TvLW5XZCokxa1iwxhBH2TM7ya
DxkJ4vWT6/VwnPpQvMkVxmPHCjH3sG18ll0E3rr6x4y1C1gc7TQcL6kB0ruNzbjB/kmPnehD9rpE
Ys1+YK+Z6xe2AjORRHEzRofJuwVOtYieCAYfmmv8hpJKiVdqcMbAXYqFBz9a2gzl16iicsWCPg32
WsezQr2Mj3mA4sOs8yjcZmWDeSxyC+oT9hu5fhlzHmcxqmregTcATlWEIpGCcoFNSYRkDPtiVqRZ
TiuAeIvVXCM3FrrLQCOvhEO0c+1BWDO7HzyAYOiqQPdp9VKP6BRrktPOF6dlEI3q+xrljH/uIj32
Edx3R9p2CZzM2x75Fg4aFUean68E4XWkrPyB9omK7xZlfK1SGIfHwNdNxgYarq0Us56i76w2A/Lf
01T1aBMbhED+spqqskqnTijgmjqcedz3BfBxpDmz2Y0ZTlc9oHtLIisu5jWxXVaYPnEBqtHltoXN
FSRtfBGo8Cadx6OCzRsSGF2YNEjsiTltxwYHqzRgQbbajSgLxb/aaSq6j5zr3oGF0XNLhkmMLeTs
Mt7x2Sz7DommGxy+GSykkBS85r2Xe4nQHumQIUxyP6BvIhgHRF0DjuRQ3GaXvIVDsPan0/2vi1n/
7Hv6u8rPmRCE+LiaJofi54QCQpsw9GG/KXRJVUmo2xqEbKJYvPVwp/jSVXDTTYamAjKUcBwAjm1J
kExTc2TaFBbz8evSov3xZHX+m23n9JyGFE6URNCXx7vMlUu+4Qg+p2QiFrf26yfwTjnv3BQC+doa
2DQudjENYkTbHOk4QChpR44jNvj2tzqq6bkVhI9Z1DU24rsoK4IUfQZ+Q9T0kSPZO4qt6ExVUtms
UvWa8V0dHSv7iWMNisVDZX/CfCj99XN6p9YcsbN6JEonATocxG7pT0KGLIlD9pG69b1rn5VUC7uy
RsQxbh+I5wSnEpbEsv3yezd+Vkh1CMIqQ0q84GpB2mR+tLH5vXZTem7+kIU97Pw1VrMZGSX6YwjB
K7pc4rgcbigNoo9Ab+88n3NrB7EQ0uU5WPWqqPzTzPsZxmTTR52/7xX5z60ddBu5DnKwaOfGev5u
+NC3qQ4WJGTbEfiIPEENz1/PWaSfe9pRWMUj2gO4FjWjchuSDjl8M2U3eaP5Z/THta/VoGCtYvMq
u+sMEfZYNnEISbSnYCImAjyc+X9G5X++Lv8rf7N3/7NSDf/9X/j61bZrr/NiPPvyvy/e7M23+m34
r9Nv/d+f+u9//xK/9K+Lbr6N3/7ti22D4/16P73166e3AfW/f/45/PnTT/7/fvM/3v55lYe1ffvz
j1cLM9LT1XJtmz/+9a3Djz//OPUL/+dfL/+v753u/88/Eot0w7fm2/lvvH0bxj//YOof4IygVSmK
AljlhpiI89vpG4H6h1JxwGnEgiBi/CQbbmw/Fn/+gTjlH3GsIi4VmktC/D5uYLDTP7/HxD8UzEaF
5Mj6xSFo4X/8n1v7twf//17Ef4C+c2d1Mw5//hGebuAvIgIZcI4/JfH/URxStKWfRAZ/FdAtM7ez
qxE4o0FZp4KocPxnBaR/zEAUZWES5eWILEdIo6mAVijnJG28hhOhQmxdbeqZz+0Nej4y6IuMH7LN
WiCQudQlwXqMWucsEoTffYaDcB9El4YTeIsPU1/0V40CCyupczONz/kYpxCyym86yjSME+LK3dmc
BY/ULkkv+oWmGGruaULa1l6PEkfDFBTNWaZdB9T5nk8xkuVQLZPpkqFoXCBhMC79bl3yrN8ZL9TP
pRJLgCIIOFIbbyB/S4d59oibrWjgGtuziCQwGy2ercq5P5QdcpwJQ7yBVPncLD/ULIsfpC7jLy4c
fQ9hFKxp0sL6uP/SuyCjNxl0rPGWIaeXbU0N6PhFjSTXmhLZL8su6AJRp8gArjahJnJ8g7wz9ACM
Gee3SBKH4JAWvq6SFemNzw2cH8keIsBWbk2H94sgPgrGZA7C5SksMhc9M5RjjyTGPriZs8z6HVxY
p58x0r7PJG9j5KT1UsUbW8tMonEtZv6NxHaMvjVFaburtm5F/63DRYMjZ3lv3sICEcOSjmLFGSuJ
uz5j37Qe4/qKClYDhtp4uYhPJYXz04HFXi3JuNTBOhwGnyGDBrIDkXcdGRbzggyisV+l5hCG5TGK
mLslhHs7ymEqm/YRYvfwtuJtRHSCdh6kTck08u9xlrkARpQh6j4Tkx3gNxEpn4xnbi9oV+fJSE9N
kha6pCE1BCHG6WyEs/Uo+ii8dqMwatfxMtwZqAYejEM5K4GvK3tqXat/lD2QmA3TttqvtpXNliNb
WNxaD3JyGphadkhDGHbLWL3Cpp7CuTuxSFDOKRWcLojya5hczfANf21RzImvxqBx4RaGrQ4pblU3
wQ2OuDnbkLri6IS0zfwCby8Mghq1inHrW1K2b0x5ZCZl5MBIc8ZHU5/mauhpapZW+iS0lE8bRM0M
DadDMPiLmRZ5e2Qn5PxTHohwTo2lpr6chB2fQsv7qxm1VIZ0wpCvxTGfXSfuMxa4du9mbupr5LsL
HMKA+0HdehxwMM2SeYFm42D6ico3nFFIfIDsh90OEc5TmxCP3BxkV5fjBlKf6SknQ3YqaRLzTTaO
P/Vt2fOfWelH/gQL/pr9oBqv6qIDl1hfQTaxnsRl2TKhKF61/aXvWuovWsnWKK0iVIm7FFoFs1x0
SkwxVGoZC7cED5bcdEqt62eqpZzSXPSl+qx50bR77HBZPSRNiYrXpoiVj7fQa679QWdwWfwKqh2q
60W9sDktoYrim3Yewq/h5KAughd71m2Ktff5QfEmos86xklkSVQLqNFdo/D0LgdkZ/sjkqU1e+ik
V0gjhaz/39Sd13LcWLamnwgVMHvD3MKkT5qkKJG6QYhkCXbD+6efL9V9zpw+MTMRfTMxc8OQqiQq
mQlgr/Xb5oQdrC+v1HHG2AXmJnGOC11c2c+18wB5/SKWgOI0KKhaXWar9eZz1xIydEjdAghL53Hp
HNtNWwu/HSfQMp0HWBuiM032o4Q9NXyVAgGA6sfz6h6sfgPSMIuxEjvl9TmiRNPV+ghiozRP7mhU
lk9sdLv6FoBYEy30qjQvRTp5ni/JfaB0rx63m4cpT8FjVhjl0CLZ6yfokbmwPmxbDGWi1C+Aoza/
lnkzbGEGFTlG2CxSK2BhltxSGg5FPp9k+XAzpTsHtq/FM/yiq739tGRx8rZ1Kyv8SUAEWOXX6NGv
zluUblyYR8iVunyv70XVyz7PqkUfboNCg1P5XjsMSXKdNTO133tEIr1Gh2op7h6MKjagw6gL3Yjk
oiOsUksgZ7ka36bUjbPEj7nztu/JqDnpBdmbvu4WV6rtybDS/A0dO8yV2kS6hEOOMsPnNHBqAJ4J
cknMJet1kmTTGvHMoe6C9Fv91huJ86MFVsp8axV6Eegg00XAczgRvqHs0brmGYtAuKzG9B5rntcF
sh/a8mUQZvrSUjF7E3DCXVBMhS39iWfC6Ku+nGh/NyU7aq6TaxWsraBGO3GsJQfqghgPkR9l8uDy
1m87Nx1q9Acp/mNEFmCWemQZ5NzCCtratHezWK6XTWyuG9b32zn8M7j8W3PZIbpF/zqE/esc9//T
4HZPYfo/DG5/gxX816nt/sf/MbVZf7nSsD0PGMzQDQnM8B9jm85kJuT9f6Eu1+9bEwPVP+c2w/xL
GK4lyD61dWma9/X3n2Ob/ZdpcbbpuvSAP1wbxeu/MbWZ1h+x8P9EABzT41VYfEvsbA6z43+Ps8pV
DESioZ6A1T3LfIqjJRNFoFJ3exBx/56jVDn0emE95KVtPpBA5HO0HSaRe0fh8Gwrxu1YGbVjAQ6V
LXJgTnK5iFeb3eUqKxQvHVCQo43qSiyduMRLtEHzXf986WfNt2y7vFQxmojF3vYavzitiGsfEFn9
XRTk3m7b4JykIwKPDLpLYjby4s7TW7Kkxv7P7/7896JqKn9whR7JEVdLp+Q7HXTGrnQN+wy6WIS8
B2+zOz8QRRIQZ5efIF1I0JmYtaJN2X2km8truhVl6ObIQNLagJPw6LKRRXfNZJeE6PIoO+JMO+dx
NjJoccZ3cIxnvSib8zh4xz7dkkO65NnZmZL3mK6afazM/JrqTX1KsZy799/NsSr8BR3rnpcuGBuB
rWXDSEelqhYqIzOCbtmeN0fFvpuPZTTqRhkOxa+1kdnJUs6pmWCep2M97DLlpaGezcuFx89JW8UN
0FeDzB6rKJWXzmqGnZiKJ4mIKWCd90665/youzQ9JhkYnKPF8be2T3aNveXhKpm9SpdCy3jVkMki
i1DxS13mf8t4aE91FWZl7uzR/n7KKo1QbQFq8gnyDCNhRDbex0CWZ+BoCbIni1SuNv/drMmhdkW+
U3Zqh6t3STI+DW2RiDyn/nGSxvy+rXmkGclX0dq/Yfqe10quflF9ZlLPmVl5HJYV4u4K2Srx6MkU
ukvRBkaLkkWvgdIW4R09sFt7K2ADNzfxi0HtUcqoczvW82lCUtMrS9F60SrksM140tL0XTfXb50a
62Cp+/KYITzkZP4i9fCpKDsWE1qt/VJ2B04eknfTbC/dZ7Q05jnTtHBKjBdnTdpdl9m4BYjfXEtE
UTaCF7sNlEmXfYvmqUxdAf8G1qYf7C0xIjkPww7QGYHcVJ5bOP8DVMJOnyd5/fOFQwG8eLGRPQ16
uFYo4oazcIo4oJf1kaZIwXeHzvW8T9EXxs50kjcznXN6pPlSb8sNEmzcyW6oT03cZ+Eie0mrCOPr
1lbfbVy/u7JJvmSnci4U9cEQYPRoX+eCD1FvV/tEKLoToCCmpatuonxIT1Nh/Tb10j1ljkWApXWw
NKjSWi+lr3KmSKdK1gBRZKDPa7glY2S18hXQPvGrhtjLqn1lW57DvtXbo8VPxXRwZqmt/FzOeghr
ECSYU69LJf22heaokiS/mHoLpWY1ZthWrjqDULcBWS19SIT3vJfS/qLvgNFNtkWQJbPwCTLbKm4m
k2oHcha+F0v5xquOA4RA/JdFfGP306OqkADAzrafjFIyQ5kIKo04arK+IrDOU2G11TIci/J5Wwib
6T0TbWIx+rju16AjaSUUVIXP7LsBTpbSz5Zp9MnFTC/bt7FBlQqSf20h2B8ZyI3Q0Sg1utMH0ul3
g6y+VWZ3GiHHd60eB6Z817PqNCbbHm6l2YOyHOBHskDHMsYzpw4ob2+CydHqcEMa6KdoG329weKT
NcuTlk2xDyFNDI9Zvc/CuFmSP7Q49c8hr5oQNT1LYuwGpmIT6rSBSI1cobUreRQ0IIX9oKrAZZVE
zeHt0BOVQc+cs9dTaiWFcvjn9eqw9dmx7htosiqFahgQXjmNOQbEN3pBRbwf83N8KAz79yLoX7AF
/+JUO2+wfnLvrimeHxMRVMIPYQkK4caR1BNbk7u6MXaVpA+26Lk/89HWo4yFSaStCMvCvPARoZQ0
2qMj4mfa5a8GgVW+CVKoXG2KdIGufjaephpFThXv4yJdSJtrrUCNSMhKhQSX1Bp/FKZ92lUrGPfS
bnNUWOplqlEojVcrbZzAzaYXBJK8HP2hTPo4QFLrRd6QBHqWZ0FtTzhhJo+bJEVQZXp1UHSaPyrm
TDkWb4XlZCHgVxtIyUitlseuKMUuzpY0dNiB/cVABIQMu9o5kxVMRfEz6awhILIqmKqVXxhag1BF
fRQK1XdMtEyNTTYgG4plRaxwMvNz5vMqfzN0nxuu0UwRBJYhn54H+g/TAqShtqwXF12ynwKC3A3l
fFDDScbLJa3i76K7sw729lL7EHunWFW7vE4N6jftvUMGNY/RYUHzBWXOe63t3PHD7ei60NA01AIR
j20ntxUtvG97kgkUA5jePM5oDnAzZDeFi4Cu0PFMX2gadA6603Sjy8uNIzSbDwh7CaMB5OVSO2bZ
PAfGSNyb3rxaLTwvh+kcrvbMXsihCpUYWqqDkBqX+ZQpm0e4lu9mwTZu91NoW0sdFiurj7M+4cNt
A66QM1Kz6piK6WblyRKlscXMLEb9Anuu+Y3o9/NcJ8cesf46tx0i2QXdTNE+5k77VTumEaKMiwbx
GQ+dhQGhn/aAmxdn1LlmNsmntkLYLOZ+Nkv7mlvFpV2aW5HmrZ+XS3WopjYPp2bFRGrP34RrTEEC
jxrZeVH+kMm0L/s81FL1pVMmBY5K0pCXJyxa5In5rtkioaM002ozrkYkafvctIfQ8fw6FcuObNPY
RwF6HGAs9saQcK8k6vuEenaXq8fGXJJzMuoPicZVv3l3+VuxFY95KdCPbe5z+qnqodopfaTGsiRY
dpsVLHCfXxJjKA7ER5l8Zp/tNDZAcRsyvnY9Ky8BVsN+h8IxMso+YNFYb2q+D2OfFJNYu0wXn1nS
2CzOzbeuri+O5vxyzBKNZGVXZ7t5aFL3l2ySK5FIqDScbd3Ju/TcW8bY10VaRjBJO3NgeiO8QaAd
yp+1fFx3g9O+jsXwhFdo25nImXeARa+UJC4RpNAPvedoAMZApOWtDTcptEoB7mRmT50SVmCAJu4V
Z13YFd3fXpNkOyNTtENP7kPd1zj5thLsaMsjnnW6bxqgg+iyPhuaeIJNlETtTRh03FQvj/36yPQj
L0LqT1bv5c9bjmRt24jKg8bfg6uVyCpUjRIyZu+D9+Rxot6czQ7mETNXHisyQ83q21CM3K35vHdd
anX19SzI2Q7sjEc5cMKHt3WvgGDx/WZ+T8us2Im5NUKh1c+CvPhrXmlOkEr9e63mF4UwYq9i8VEr
I9lL8n7EkM6Ro6zCRwSG+rE2j5tTnLrFTfYC4VFfNqBAbB5RlqgzV/QBFW7id2773KbGc9dmP0SB
oFWLfzY95z9SI7xUMrIB9g5L0fwsyIid11mLmLBdf9ZloGrroTOZZzZYbzFkL8soCaqtk32MnCcE
VtUoY8s4IKyJ3WBKv6WD+9C6MveFbhcBYsbt6NWV7mfddjHNamEOTVRAIZ25t9rq2Hfjh7F1zMbG
gDONlR2D0bORZ/yNuYQRsezAmJk8dImYoUlAbrd5x892qQFfDkXJ0NDvEtDcqN5KJ3J0zh5rus4L
ewsi4deMh+/zqLKnWGueePaYj/E4PNTJXEZNPNS+1dK7sErviBxhDrRcPMcdYNJdO+V4cGFNPnxr
Pe7NkQsgZIqyny0UCr7mcoYMY3IlByLMXGqImC5CWbi3fkyvRFD6G6aFo9z1hmY+z0l7Qja97hqU
eMzd3yurNJ51FYJ7Dc/uGH/lphPG8dIF6zp+pHfTgpmCk9fWyRub+kweOaFvbftaZtXZLNRFY22K
iCsUmO6QpKFQiVw0u1HhZFkkqOhObSs+dCkCH3fif6auxnGAlxt1j3qo1o3m8JaZoqo+t3F2j1Ys
h6AqeHv7QIgUAJepMuRG/7ufxdPcdB1LyT2mrYHJ58XsS9F9KG0oT5qM+mJcT9BYfs1qFJijt4Zi
aF3wrG0LbSQfS6rWBzMm9dPZnGNGdEdgNcVxvPsEl+XTxeWJ4KFhiVPjnqngR+ZuV800nEDrWA4q
bXjrnawAQ+cH1pvbAg4cFI7t4CZDTAcG1UQqPU4OztS7wpMHX3lpt+1pHYp6F1e3rNeNa9rPMlQ8
Dcep6V68ansdpLZ+JfbTyFFbmFr+mXux6Sf3YaGv9dDTiyQytXb2x1VHHZJrfeC4+JVd10Z0YTbX
PBkhQLADkuNQ9T9bat5RAWF4TkuELrq27TuWVlz68XDx0jVECPcbpH86MALYDymu3of8z5dhq5GQ
24w11vo+ulb58OfLmhpLYGIjiFh214cUW9COxD98sIhSMD50Wmz5WknrOQK1g4ubjg86CxuD2Bra
stD+400/kXlwqez5BzWx+6YZorqfMx9esHlc5M+ujvMdG+52UIS6oLiJn4Dq2I3z4veiSbYye/4Y
6ybZJRb9McY3GJFLWbRnMcZBXReDT1QgTart8JDklRGm0vQC2FjEO43zZutLc9BlEphCnMtms89u
jBeVm3CXMiO0Zbnt+0lrQy6DfMreGDCuY4ky1J7jb1kxaZiY4gInntwjWTCGRj5nSJJ5qoENysI8
8vMXsUcWizEg95irKujWbQ3nemEkXnZ2YeRhVztHo159AxZkrNbrsmIctk3taHcTVbAyrw9mWd5d
GXF/LE3ksTgNeZcnHxHThdbhJeSGAcZGrwZLF7bKO5i1IZHttzUclUBGsT46dn5ohD5jFele54Gx
CRwztFLxHcTHvOkV0iizxDtRjIHZCh4p65hFzbBgbUKVpfGsrnh+/dB0TvfdurbjznXXhsUXlfHQ
f8KHJOe7SD/SLAdz8ruL/+msy6pmhOvfrPjZzq5235zR0ewUUrgB3VjYY04KFE3dTSoVPysGgwEY
eZh7LnGEnMuQZOdRAnxXVo+z5bFY5xDXByW8xNuEvSaqnWvlAOLecjaKPHI90i1TY4vZDdx94oHw
GjAQvLmiCJdKu+QF87CmrCTEJVr6TcKRAWVFSYJt9wHVEx+VrI1LG49VaJSNGczt3O2LxOsie5zz
42TrX2u1qt1Sd8l5tdlHGu5Ev5y/ekM6z/iTQwRle2FDWjitOFrJ8jDpPQOspuxg7XX8J0XotcUr
c3zKnTPpYZ8s9pE8sofR8NQRKXkZ9aUx44NNHlzaXHEfNbvOsdpwm25TOc/PC1QU2y67VtxKA8Eu
jZGoSvTzw9jWJyiZm6pBJdL0otz8tWo55OaEek+1rZHseEPGoXhca/29bOrh6DF4RHrPapNW/Y5X
5PkGNUIse8Si9ZtzdnrnZ5O26yGrGXfj9cWz+tPs/ZIZf7RteOBi5Q5XLNA+BcC6X5qGCl1h7jSD
z1cWP3MDZLiol5ObJpxrnfk7N9Kfm8uZXX/0kDbsIN0c5h8NOmffMu/sVBm/GrF9KXJ0i8b6Tjna
ZfS6m6mWU6rNuDOaIvZzUkC29dMdEP4V0zEp+PZo++/+6UlHO5ylVHbmsL2J1wSYEy8EV6OXFe2h
hrqhO8m4TJO3EIvSrLhXi+tajvYRlb/0XV3z9hrv7EWJ7b1aOkwbOqWH9YaALpOT81xs2ZOtriMs
067vGOw2LI9+tjIq2B6ujq2Xu9V2eUIv7ffGSpFXYVCK8DJFdZtM/mqNp7kTjh+sZn6D5TkzmKoo
i5cTrWG5n0zzsS30V64QzfxVg+mHjjWQ4IEtzbSNh6k4lJkofQykzxWV9KziaR2QW/GyxsjTBthd
JV48YQMEBmVO5nmV68jWBD54w3IlMWWnehOXu6FygUq9X51xrb5zN/0tMZ9PKUWGzGE2prQAeyfz
ZT6d7y9hmobP3Am7xm38WBgLzXvzEMZuBs24/XZE85gn7lPmrrdVjLtySn60EjimHeXDVJXXpKh/
U8F1fwe6j25pX8qijsZlffI0TAWW1ZxrI4FvhT/UZoIc5mU5Z+xxrWs8MH60oQvOZ04qStu/Lcw1
oRV3VigH/e94toJydGa/roBQp5awfEI2DtaaWzuWhnuqR38d2v5kp7B103zIq8+1k985EvYC1e5h
trrbvNgvaln0H82cMtp2/WMi+u4x1tpuR2aZ/VB3z4CK82FIma2N5FlfnSdAiqsBhhkoobVHsTh9
2GXGE+rgcqcSPu26Eipk8X6LUzE84NtQwdoYFgIwROWaqP1JefXDmmk/hB7fJYmjvqOsLNnVc5yy
o/Jh5uWPjW9KVOFkQbZV0zUuxus0m3d3MZxLjCHTsgm4K8Ga9aFYDyWnipe8jyaydtU259X7XaSc
inktLmv2Weqt9SihZcBjf22Vnh2cLr5tjC6jSUReWj70yDd9jKSWaZy7nKHG6+wx0K3p5rVx2Fpd
vc/M6bYA58IJM+HcsSFvto+e0L51Jb4LeHJdaOHSGD9NIjPCxMu+adimiEX7AcF0jI37CuMCRsSJ
cZaMs/Fg3EgC+JnFRLWYa3F1PMkKSUmA/mBn43mszS2yEPZjrHJfxo1RuQMckzV4DNbVy+y49sHr
hncsBS02LLQew02ROBiQKRIUMw7rwlsiLocDFMO6S/C6oa33vTV59vo+w0OOB73rmmtpbsgpSmCB
dDwYRHPzYB5uTg2H7GrL2eSWaLnS/HVj185d+TLebWWztv3E4uqg9OVhxMkzndWSA9r9jS/61MeK
gtT3cbznNRr8vYEcgfru0kuDsRleEvAqA5mPn3dYihxV7mTfwiguWbVnP//S5a1pW5MlY3vEu2WA
3NRtIOjwDBxjtfyVSPKsyV+Lwfq0Xf2wLdnDNhu/La0/qdl8AZCNEj6Q3DT0kEP8Z9War0pf8E1I
jPMr5ARxFaG1mlO0mFeW9u6AV3831E4RmHP75Rqv7MWMuvavvFv3PWk8mbRfYl3jUYgJ2hlr6RfE
OrID7EyPtaqBKZTJuHfa5AchY29VGbXurPY5rn2xzR8uYgm3/EA1A5+s9DNmtKtzyt03q/gu2ruN
1U5vW+xBsJT1dTV5thY8If24UG2oZeuHbiAds1t46K97rpiRsKzkossDPo5L35kRnmrg+nJ6cNo2
SAYBGmm2t16Pn7YGcTHP+jApjNd5Wj7m7nU05vkcm6DedV5HswhjJ9aCQXhfbua+rW5+IHvkNW51
X0+Lw1Tkvtty0g3xdB7z7pwMFSfOigYptbSXLl5/aqobuaqsKB2XU7GNt3zF3WmCZwYGMKwFdo3V
nakcn0MF26uSwttTk9KiolmZe4fL1s+nvunboMR4QUOLOmPm/mFsKcNEFz9iij30wBWIkXk0rFnx
MJmKg6H/6nTvacrV0VisH1qfXEgve15HXPqQzpwRwvyGMT2ZgEUyza0xoS1PmxJhIZ3qEG/jFCwJ
2J+oHY4DhFSW+XMc15epLNJocmuelYRiuMUjLpz7XqbbwWJXH647HTd4DRR4SRYAB5D3kQzPM7qr
afRejBiWKLfPmwBt3di6FJ6VHd7M12wQEQIZI8iGHFFRgainnWfCVbSTNdEm3NlVVPRzsVMjNyyR
yaxdxDMBHhUkPc4FD33kfzdyX0LRdgY+fuel1DSMOLZ86QQUdpdZ+F+GDOdxckaRdcg1QoslZk3T
oSPEi6s6mLvyBUDrRswEcXJVGVj303/KsnCa9JfWTb7a3E2Cpl/DuhjfKiEGnzfMDJKlyIK46w5i
LI2QUmX9uKguciprCo101P3a7ulzqX7aLjMebnyfHs1HhZorapL0p3G3eJXk2UD+lafaWw6G+Wsw
rG5fa4OKWtv9NDcuK0QOR06RcBOL5+trMUVT/2Me70B7al+UMe7R+7Hd54hUFnrURpNQkQzcvYEw
kMv2tdnVwXPCsdHCkUwQWqJJ2p3MV3DIYTbgE3R7eNo8uIt+7diXQQc8RP+cIXRyZLYBsLeMmu8h
3kEBP/vkfRy9Sh+e9RifnvU5VGo4YgOt4cK4NZMBXMbXzKkClXbiM6IB9Bdm9tucM31nkIyLtsy4
Ign5RYelGU0smtSs50exchKaqehuqRG/VVXc/pjTiIEbwCXnBXTYERiK1c+utMShrKpqP5d6QlaA
uXGPlu8l5oydbArdb6EfzsT1NNhETv0TeQQinFZC/AjnsMLS6FhkIAaQvddFMPQD1Ys6OPKIKCqY
SYHB2THn/qQ9zyP+VbTVr2nj5pcxKUYMjZJZVfQX7KgXy2HQajY1+7EGB6dnCKZqgsTgF4gBtuYT
HzfxCDRoPxAYskUV0zeAO1KLCYrhlics7JbOlp8M6nc+Jjd7nQ9NWoinQQNfc7wGQzBeY1q/6p5F
1Rr2W5zuxl4uH9hqAEqLDsocK1BYaPeXPLh7k5Xl7tp4hDvnhQgwTpLbqNu+J9Ck+QGekhTkCVSs
95ozx/zZwJPj40kDX3cNrk4s8wfCa8QuJU1t6t3xx4w55dQvUF59mr52Oginasr4ymyQRFs+Owci
M/K3rS+uOr6y24q16dnQeCD2QgSwxe0Zj1rOcgMpbpUE0Yj5y8C89WCq1KTchu884s08E2F4LKe+
vgwVSLBE4VS7Gq/SKN96U+W73nPWCJLtKzUJNxjkQEkkyc612T6tqZLwo3zB6Md6nVOIk5TCR6We
MIiA/ZslpjCnJPRfeM4Vx2JzSt16CksGah8T8XLtHQwcdTbp0ebiQ7DK6eSa0HAZswGJCoqYJVye
pZUbWJnyaGomjY+sqXaUpoxhqnmIgQrrBdMcBQ/e1u9iQvg0QKUNK7EE6Edfhc1mzc7tLIilWCBj
OPF/uliJQseoPbIEYCdjqiQjSTGuP2/LzPqioXJSlF6IDARgebJFR0acuW7BkJTfFi31IlrcrsKr
HvlY1gfCj7qQjUJyVYzszmurLpvufsxy435R8Y4g1C1qZtJYRN1x8Oi9F0xL/WNs2o+15PJcpiRG
rDHQDV+zAXeyE7CZBUfXbM0HmbgA50w8ZPz0l6YTPEvNFUxYH33M4s33ZLHYs5r5FyE9REOke0Ty
Vug00gF3ldfMfoTdHr/N5fJCnRFErXzG/texDoGHSmdFKGnANZWmtmsH+6MlxR4a1GqjOqtvYlu5
ZLL26LKDwFmBLHYFXDU5CZFCWsDzucNa2hioHyrHYcQeAAP/qPsIPcFDNp+8zgIVsWsZmXpxFj2R
gBWddwh03XZf1+KR6oT83NrOc2tjaN22tNnZZvki0WNgTFnbyBRsLbJY+wMqQRh56NOU0u3QeF01
mhlGBCrHkgLQIYZSKqrlBEP7I47R2Tr6SrVy313q8ls/JhrcxhKNmhv7UKxnY7Tep7JkdGrUXm6t
tmtI2Amrcol0lTykcyL9TTOTyGGx0+oM/sWzoCed3wQ43FfrLOVnFbvOs9dTXtkIWQrfG6olbLM0
j2YgIN9yGha4Guk84Oq0BXFd9X5c5rhGCt06TDz3bVuV4WxsBmxty00AtEDf0EDAMtLNEyvhHLE5
fSQZBN+fL11WmgfD0IPOrZPAcuDoMtNIz2rWwIUocuX9jf3eVmkAOvEwpL17+vPFHCaIs7IPV6N/
w7ioh4OEbUkqtZsWPT+LpcvPTtaAFfz5vRoPrTnmp0EtsJ2LQSsm84ifZ0KejRmRRt7AP8/OYgUF
ySussBwbHbebn4iF2TlrEcWZ1PnEizxYozYHLpSWzdjfmlRZjFqIFgT1ZbU8DdvyWkqjvbcfvmfx
1dTIH7Iy8Caz3K1Y6gef10sUgL4MIUkM8tTqy4GsaLE3+nQ60YswnUgGGP/xxdZDJoBjr0/rIaYC
4BTrl6WeqpNuqOpUosgsOODtM5JFisM1Ekw4kjXzpMF+nARXTFQa7sieGHsH9CX7SoIuicz+rnXG
C+lAl22+/3s5OKM9IPIhzABJQRdKMkP8Zhnz57YxLjaSx8gjhZk9Kqb6T39qupURkCUEQYu6pLBR
erc+dSLbEcvBVIXmYEvwHNdp99wAFvlZ2X+bBZqVzbW/O/asmHcy3vz2rmZyIPPX+mRayHaVjwYH
SsUubknHME6KObsx2UrIKZ+U7D7uiTT+bC432JiDoa0vhsUppMXrGeEwkuFlqth2slvTufttaYk9
W+1fOpLyjPPHtRBJWd/L2n5tB23Hw/RvIBULzj/Bfiv+9ogJ8KGyGj+r4yA2zC+3hsZBpvmk1/kT
VoPASi3gIxgHWp4fR7gdHgqrnyjts8/SY0mygF+b3nsMnwBXnQ27ZNWvjmt9uRqEktSL12V0yRur
WRE/5r5kmvLkvq1d5NELlId2MrTiV2nVONh5P50s/20x9arCe2ZqfNWXGp1bEg8hmUN3iCY+1g4+
fMpbwgF+yleKLCRve9KM5rEame6cdLyVBBLkLjyihDkBglqixIzMsj6MiQUnXDD5kuB2yGbjEWvN
G9Ou3uOeK1DPdJD5d6FBFwjc0+O6PVlWgXymfFXNgUS1Z4spybd6+zuJDbFfEWeBoZYPOu9O7pyn
vq6m81JVB2ec3wbD/k6M14vMMpgvLxzS3zWa5447BwgOMS2aGs+7klvzixafFVG2e24vKHm+9257
UjVSZjTOVYQI3S9S5021svMJS7UPqLI/HramORcFWi3bhQDCh4uT9dHyWMnzVUYySd2g4GfWgnJC
SlKrbDq0WUTlUc5ym+fgTSqk5YVmXIwT944tw1zKYz5a350s3cNjW347WDKax3Xy02tGTUQQv+iT
+J0vyZGQK+/gottAx4MvMYWRaAWYJxDQz9jFRmoSN7iP1yd7isfAcJO7cL8Nujq9yUzJqPO0syOs
owXzw9vu5MQY95Fh40Mxc24xfMJh2QK81HMftg23/v9Fbey/WJyuL7tv/11h+y8mqP83XE93b+X/
XjzL4fuvlqf7H/+HeNawxF+O7jqO7mA1lnRD/Id41rH+IinPJlETB7cU+OX/Uzsrrb8kOQjC8Wx2
Zw99639qZw33L8M2pOXpDq5C9+6G+je0s/9L56hJgda/+py8RqsLUenpE2Eczm5tuymcVaIf+oQI
mv/yTvzTZPU/OPuO3chxhtsnEiBRidyWy6nbUrnzzGyICd8oUIEUlZ/+HvW/uG6OKQECGr3wQiyG
w3jCW1HVu8I/FLEV/UZKBf0EYpdzJ4CxMF6KwMrzoZeBEROMfc4VsBX8tgCoftVcj/4tmnHGg/vV
nwj9mJ/2P25rIPTaLx9H6NQK3Vb9imcsmF1MaBbR4kznzEt/8PttRWxatDe/PwZvN+fZWL2C5y7+
5ZNAzmc44kkSBBz3ZDUMdSomjqrRkOW/Slgs/M7yIcejKbRj8HaBo8Z+U9k62hSpwiQIu16Vvw7x
vDwUuUsemjE+GkaWVjLTh7w+yOYFLJmbO0fBw0ACUCZAVbnr8KZy0EiWCmw4fNsRsmyxoQcn/HUZ
HEfcwy0EFmdOqNTZOhhC9TgCBwXsPXID7dgvalBloC78oFakpclLP47DqaBKguf5X2sCnUm4qGjO
Xrd86o9tgRszH7qJA7m5rZ0MRPuDZGFLG3WLpqF8que4QnywVAdw2Fr7/3P5wXYI4oDit2+lvoFD
WHp909ZS3YbCe5yKAbJLVhb3xGfgDoEtj7WPgaEGf7VTw5YaCMe9iAA9R2avcJlUv2OSwlUz6KaL
ewAL28A14N2HkuKmKSQYuBn/xNkAD5oRT/BdKU/FZ6HJDHQ3eLYXCKqWt7Yl8WdcHf1Bwol+228f
2+83YA0mGQyuKyJvuNeYXuBc8zCU0FQMFOKh/RIs48mMInL4LCDh1PLGcSZ6hPueepS+/mv/45af
b+YQSXjAuARuJbeFwHiQSNy65sL7LYL//cN+CZsm+J0BGxuo7iTuUloh5C2gP3hLPw6+39+ygSUk
JP+bMuQ+6qL+G4YlB9OUrUYGuOEqOuUATnvLeFDd45zzvXXGb10fHdg8bN95rz5buW8ACNPF0s2Z
jm9FBEFGNRf3asL+ucz5/LxSvIDsN5utGgbOy8DPa09H/k0tcDuGXSx/xL3H/FHCpvN+vwhbTQxo
wz6x7t3GIzfFw/9hAw4HrjL8zOGVfeeI7EzKDaFm0pAvAqUdf23hwFOy3/CS4X+ew/pUKi2+bkB7
84XD407ng3oPVioFS7kt6vZBMDDWFRQRIJTMT5WbHxm82JrMRLtfwxUlHNpbgG3JlcYh6A3sO2/x
UOMF7cEIs3S9mTvUO4KD8RJEcNVflgexRMXHvIElgz9V7cN+11vmFDN7KNwEwKwvcNwOFkzlvBvw
sBKt5O/9z9tqYGAe1m2QVLAlhju9i2aK3OgHlQO/xip0ft8vwlaDrYfewLCH6hsnZE1viGfFibIu
w9L9a7O8Cw4WPlsdtr+/KaCUBYxbayR+LK4fQIAGeICyWH2lsIG9nquDgfG5GMAKKiW7BZANPYBq
6l1l0RUHK6uthQx4Mz6TQuUsvk2lCx0Wnl5X0GHGyjv4vq2BjJW7WwP4e5Ydw2taJL5liGT4FzJb
hfsocJr2G8hWhAFv1ipcYUNveKOkU7dFTM39VCr1RWLoHiwXFkRHBqLhY8YQE1/R2xRV5ZeJQ95W
KN484WLVv5tjaMJPVcVMIar8rJZ8JfSmXcR9PQz9GogPpcJF3z24nKeSrQg1g4gacNYCeBt7N18U
9VNcjp85FIwHTWUZUGb00Fp4U+nwwbvV9eR/isL879Ej7bl1wkwdqoo6i+HGRHABuC4XF88udzKC
4/y51jfAPHuQca9g1N74EuPWiBZrUjv+Hz3z/c/7Jdgax8Ayy2HD6ecqumU9uBsvrSPGHGx8OdUH
A2ibO9/Zd4QGnKsWBvye9qsbzIMTGP7DL6ssbxw+9SFuWKUui9dzNTFwPUZgSawcMpN6mXV2N40b
S4l7cGj8dK4AA9UQDZcdnlIqGF4iW+eiOQJhoepC6Mu57xuQhgVQ21cx5bdsgrh2kZAw9tO4HMxJ
lo42vW9k6cD1iWQr1ja/TDTstR+nGdlQ+7/dMuOZBnKdGmBIO7r05irwJ1XuLvew6teJ3035j/0i
bBUwFuc5cHLcbVPMRKR1nwQcKW7r4OkDHNgqYKzLFdGQosGy/RbInn0Ae6V6IiXHFbxW2QGYbRUw
wCwduARCyLxZLMchKM9h+ac7xZBnnmsfA8m+wGITQU94G0RO5VXhdgivqiGEv9dzBRhI7uK+8Dt3
FjeI7zVYSq03fVsEXU7e+Jk+bjglsmn2eXyDrtRHApcDA8nZxTny5O838LtipmYKXuU3xC9B/TCL
Mq39of17v3UsC3JgoJf1C4e/TFjcFpC0P2WZzCCFnjWCL8jY/r0MGrkXp0oyrd0goIFbeQmrVriE
qCfsxdwXvsBXsgDL/HWO8Oy+X842cN6ZuU1vNyQqMC3Z0t8EG9kLLrX0HxK3pF/Ofd2A89pUXTBH
sr/RfOheKJa5x5X43p/nvm7CGTaAaxdE+qbHcXpQyuOPxFf6cf/r2298r2UMJPcwA67XRukbhxlc
glgD74NLvB7arslHrFNQpAGDnd9+YdtH3yts6543G/q1FWOfRWN241ULhoQW8DfIWrAn2frvfgm2
jjaB7a3REnlNd4MWFp4wQ7PGEu+wIL1fzhVgLM0OdeEbil39LYLsbKM2V49Qqc8HUb0W5PkGrj0f
uS04D3Y3fxy/d0i8hqIFVLzVg8JvVpl3cLCytZIB8NmVvMASqm7usqovyNuR/8BJtjxysbTUwjQ5
GcHhhNnbLG+VbBBVWrrwHVMIulvi4B7+GEf3lpZabDYwb0cTJiRYYQxK3qKlrv7BCZf/0fTz9L9T
HU0MUONsHox5vEBwDaefJBslv40Q5J9JWyWUGKCOkTLvDUhjuk0KfgnXScE9/jIiVODoaGhrHAPX
Vc3iolcrblzHcXmmEwueSuhqrucaZyv1DZCbnCpMSbK5FeUMIkJWVCCvnx2exACxB1pL4Q8CMx7I
pA9IO9OQtjjLQbK3ZcYjJoKRI9A5Cx1vLZy9nwZfg3NbFurDz4tQZMasYDiIw/nCMuURA9FNzEMh
Pd7doFIGtQScg5Ze6q7GM6bXgwC83x82xBmAdvMFaQTcb24gSUzPfK7qNIOG8jrMffmowig4WC0s
tdkcNt/2e0mhJaugN7otHV4ylwCUCDyEJBGknwc1sZVggDoePCpGGGLfcIPVvkBQiIAwtx8/eC2C
LvYby1aEgewwRjYmd5EPAmkvqE74/fDzBHO5FgcbcAv2PAPcjYe4JBghFDdFmgE8ezyjgCB48oLh
p8n0G+x5jCIBQHKaFkyQL3AfLR70CNeY/cax/XYD2XLQpADng6dKE/Kk1oLfj5Pzff/jtpY3gN3X
yKvRuorSoK3mrwgMc6B3ySBMcMAgPXdF4hnwhsGnVj0crVJVz+0LLM5JCUOYGmFT+3WwNZAB6Jkt
4awR7JLCiy6KL5lbkqRboT6/7H/f2zD7zibp59/f9K8fNb70hr5JOeJ6YHGwLNXdBu47X8jqM23h
PACXQ/2XWyFerlpc0A1x4js6/Vqq5xoIh57ZL3FN2aZFUPyj4QcPjSGdDqYPW91cA92rqqt8BOU9
jTpZp4UDD8476CuxUxODRrzADJtHSDvDXrCr8EdvE/wOIBCtFS7s9tvXVkED/Z4cwxhayDrl/gDr
x2CV/d89glG+nfu8gf11CzqUgvVpISPyQCo4IVxgqQPh77nvb9B6MzoYI11HcyHT1ik2Iy6wvu9j
8KdOnizdrdnefB/jLCaKTDKdYAaX6hyZmlCFud1v+z9/6+h3BrdrzACeC7UtnMy6NOIzNCejGyHN
fEtZKASNHvSAG1+w3uk9lNoIutsv09bjxoywVpIuDitR5hogAFmuOvWL6iRxxTXmAw+GyMiDmmW6
dGpNFXSYj1APLPdyPoSNrQLG6t5HyPIaIbVPW6pxBdJOm48SFJDFuSUlZgbo4V6E+BicAlIeNr9D
ks4+QZlzdKbZPvLfLodp9a8jqsP7bLAK3aXax5B9RXSOVK8zGIdQyVHVVBmSn1T+FdfCbf13OUUe
XLi6aJ3C+gDx7686MF789QcgCXqCSSeTKRlE9JghV+saUJX/wIve0RPG9qn36miiHiGSU51zmapG
fgwKcIrqokuobl47l38fg+aUiT+BBvTXuiAvkQ4a56t00IibuhRBFoovzQSZ6/czYImZgf9wLgVs
ulCAqBoX0jr89PBuzIbDw+H7gzlmxgzA6rZdYNuCPDXYn4nHpYO29ikf5eAfvN3aCjDg3kUa/wqi
U1hOAJVrOf8JUpM4aB/bYDLgvq6OJCJqNPLJBTKuoBMAjxX2GA74cCcrYMAdRDLwmYnUaVHCxDeD
Dus5imGLd6qDTZoaZtyc1g7TKR8ZVIRr6F2bxZm+7n/dAgSToZaDa8Jhz6FSPed/qAXng8UbvkAk
8gNBqbC0oEePz5Z+oAaoYzkzKJ4jlWZjHDzAA4Fc4MXgQZamnIOd3vtrFb72K9bWkbSUwM88RRQk
/IGRbAue87ogXLrpXsKlqjcRtXiouEsPrn8sQ5ca6IbbKLxoaq3TNlb+7xMEuPC+W5CCfWolhMfc
rzVCMHQDH5JFpVODdJsnvG+A0JdnmVsdDK6tad6ZB/9DVeuymUPljwLqij2EOaj2IiwY8qRwReZ6
EO3uDzNb7xsYh5FK6y5ujEmE18NH5cPQFbRmdufNMPs4V4QBdAexcURBfJkGHQ2+0WZl5aVFwOwP
X8TtwWRiQ4uBdJgV8EkB7SkteSLW4AONJ9gxlu6NKRgBcbjenKqMSWDzZVUWmrVYAmfpPBBIi+9g
Zx59yIv5KOTI0vUmjS1HYq1scDWQCjj/XOkCrQ2kATAP0OX4xGC+8LRfFVs5BvDXxvPY0HcoJy8b
RFuXGF19+1HAJOqZ6ehgHrMgMd5Kf7MNlmAIqIJiz5Dl0n2C57Bz5zXYse7XwfZ1A+fQt03U7UZ4
SukF2u5Nt6WWmT+e+7qBcmhJqqoTTYt5K/iBANEZ3mPcu+5/3IK82Fi+fbjWzZjlsVVEQMdF03FG
cgG8GpfpiHtlaxwD2/7kwDXGxW6XrBq+SYVYE3eBEnX/99u+bsB6xPNJCT1Dk1KHQmwCmRacbeAJ
dgRp2/cNSOc9vBxWf2rTLBLlM4Gxwcfe7b1zXWvy0mBEy9dVUnw99vlN0Fy/+s06nyKAxCYlDQsB
4kedsEuVAokS9rbjdeTIXDnV8pEBXMmxvAWywsmyzovs4sa6vMESTf5z7vMGYseqcJGTIjEv+ODJ
v7jMLSc4W3r5+HCuAAO0iJF1CYPBcep2YEsUAo5XOMkcUcUsm41oG09vJhwPVi9MVW6F1tHqpnrm
TpCDK3LXMjiUZH4Mjx9YM3yI4r4/WEQtQzUyoDx3HkNCSV2nAeyHrpp0zYeSz865vUxkwBhJ0UxW
DYA2TZ7zMQBp8+qOs38wmCzTUGTAuCsGvOR2Tp0O85o3V6QuZd+ICNt/J6bPvQDFJi9thLddG69+
nRLlCucBUROSfglFKNZv+yPKUgmTkAZ5b4bLCNKkLWmd6EIFuCafAiyV3QteJaAi3S/G0s8mI43l
PSdUY8WEVLB6HGCmew/XufZcT5iUNLjhrKAK1Nt63I9wro3dr3CM9y8r7H/+3K+AZck3iWn95FIy
zmOdRjU24tmEu2KYQev7qFPhneOA/rNfjq0/tr+/wSCeJoe6W8o61dizYh6Bga72Vv/Rz8LP+yXY
umL7+5sSGDyqxxFeymnRRH8sEnyc1YGv17mPG3jOl7kawqnANVHNYDcgGU3BiWtP/nQDz2s8ZIta
a5kOxbJcIgpioI/L74NHOVvDGHjuKyXzCqb+qUJcFBuABsVgKXeuYYw1GRai7lpVcZsqF499nufz
rwtSjP7a/7pl1JhstL51XYjIcCOLSSK7cuV011rBfsnpD6VlltYxKWke8rR5gTwBmKdgfkOwloAK
2KeL+rJfBdv3jaW5GkQsFkarFAYZnXpY4PojYaxVluceTWIzYHSWgQC40EZI6s1uGj4W/4OJ83ow
eGw9YOBWEja5noT/0xSxpB2ZDzuiCuZDlTzFl4gDA7bw6ZE4cRR12uaOD/Mc7Hed8SxuAwO3DexS
F3iaCti1cob8q8m/OvGhzsDWOAZuHTh4IhGi2Vb5ev6aFY0Lk4MienV4Ux7gy1aEAV7m8dr1w1mk
MI6Fx1G78OuENAjkWAy/7Q9QWwkGgisYgo2+bkRa56yEk2dRLX8TvxBIEglpdU5aEptsNATg9nE2
kjJFLMp0rzYkTw4fE6yY0yOyUo/WGQvcTDZaHyoJphs2Fu2Q51jKYNPg0Kx8PtVWZtAoglHGZfQm
kYp16l4QQS8+wZ1keAHH4eg6wVYBY68dIoEeG4i2TkF1i/jdMueUwuFU8iOlrqW//e3vb9bJcsbV
EQyt0RPYIHHkrcWx82GommF8LnVVHa2YtmIMXMdDjRfJ0BMpRWzlkxhA5mopZU8OuL7nTg2+Ae5Q
ZAG0SRmm1t7BM9dQ6eV3JExCHLzf25a90c+c0Dctta338Si0SCOlE+J2E94ExdcoUMmsccuzX4it
nQyAz7ICgbiLMENtR58BNolP2MuTT2G3sHNLkG8gHIQGuIqtqkqLuAtg4po7NPWiWR2AYlvJ3rmY
NClpDA8ngns4vG06VPVQzK5C+IgTh9V0ixFmODzXLNDefY5IXlz0nWq2/xLUkOYxqA7Da8I9sVv0
+ePQS+8RmrLyYMtqq5excrMeYTE62Ja+bGOSO/34hIPkP8uAe9Co0FkyCqVf96tjQb3JWRtVvKzj
2IFaxGDXOU24opngYn/QQ5YxtkW3vYV8zno8rMA7BLSHn9GFYOTgdZs+NwuIqOcqYMB95Q3tC4Sq
p0WVR4/LAMkg2FhHXGZb8xhI7xkbIo24hDQiARYmgbtVcSU0C6fruZ9vrOSz49Oiwa4szVzsQjrh
jNd684Pe/7qt/Q2M52UWbaxykUJMncFvsuqfcRlEL73DjrhdthYyMc58rHdVCRDyuWZ3WdN5+tJX
zfppvwqW75vsNGcIHEaypUpxI5nD5hnGJPAHK4ZqOpikLJOtt13evJlsO2SoZmzoqpQIXJDVmFHg
ZFVt2ZFwgvYQj3Nuv+kZqIZFlKBxgIaC1WpzUZEcHuCaLA6+bunp/9DTFjgKZX2Lnl5Ri2iqYOcB
ceU9rP+PpltbTxhg9rpMMRiOYkcIj7W7VooGHGYIgs/181bqm26QFdyWfk56PNzuKaFPgBeoOrk7
22xw3n59dunoLfB6TXXfqf9jUHqrW527FjPpaZvPImjdBOs16ddPcErPyYdxnQQ5d6nnGTB2BgRJ
jwUvUneCiOau8B3sLlnluEcMBMuKY9LTGpcGURbyEnN/8IFHeAQfePA/nKe/kAITatceqfwtY8hk
osWDHyIuRxWpkngkAcMpQwgspwf7Mks1TCZaPwRTqMZt4ezCD4OH6zDXaV4Dwb+H8fDFcQ+f3ixz
hmtgGd5kmTuPUqQtdI/5BZpNDtcxRDWvF1gKyN8dJxijg7cxC7Ld7Te8AUY/wKgOEbQFEhTArENZ
kNzRrhs/9bC+OTeAXQPajVcShItvhyTeIcxu3tKNQZ89gLaFIRib/DNft32JpQ3DC3EkDwtS6To4
l/rVDxUCg1mPqDNv6YaXuWmDf9SywsmMnoW+yU7reuxBYIldpkum4WLrYm8wrPLoit/WO8b6zbgI
woGqMh2gc/a/R7keQwRawFnpfszzgPw4NTuahLSV+1UPbwEUo3ukQWk4li51cXSZbBvOxhrutOOa
q6Iq0raqvgrE5t7hbvbTzxvf3G9PjTGk9v46jnMwkCt4eBcg2bgwwGba+Si9Qx34+1WITELaWjTI
s5VNkRLSD0gGRRAeD/DAqxs8sowIizsYy+/3d2TyzhjePGSee3ka9FsQBxxjn2FYH90j2ercjicy
3dEamNz2eqAwoYf58G+qLqPnyQvXg26wVcCAuhcVyJAJGifRJdgcZNHRCw6u0/2MqLZTXKfIpJt1
iBHXeM3PUwTqEMjPaHlPaD0cfN1WAWMp78QYV04uoWGrOaS8C4KjIorskZEemsdtQ/K/B8uImaDO
kVJVOjRPEYWzIt7QAx9B4f76gdPyH16w5VO7INZmUeCIubDtOuia9xfHiBnLfFggi7Nushz0JxQI
WWZ5x5aT8t6IGSD3WYFEdPiZpXQLGiEN+dE78JY8Mz9FJgENFo/eBOBlWHkVzhh4e086JIE9nPu6
sUWPM1bP/VI5CRmhz+Mcu/OYg6S3/3XLgDJZZ3AXGBofJrCJIEv7SXNku2m/aB98vAIcFGHpWZN1
Bn53Pzqh4yQ1wlDvcYYcEUG/iIPG35rhneFqMswaKEV0HTInaVv52haw59Y5wk6mKfjslM73LOsa
GJB3B6XZ6rL9/c1+ZGWZGueK8ATvCTAnDHDPnRTZHIqTbWXge25mPPjHk5NwVbV/tijuJvMSATX7
vW37+Qa2y7xxMj9HbyvawNsIWVrPHbJzzn3cQHCeNQ7znZgnnDveFf4n5VOZOeceXBB58mvLs2UK
4nhYwCqDkh7emTmM0OVasPBc0/yHUBZ6jnY1jKCzeIK2gcOA+yNIC9k5skhkssm8weld5KmypOg7
+W+rI3ZXOIP77VTbm4Zo5cAxE09I+FThkj1ny0wTmcEA/9zXjV147vTIcikXligEXT/q1YmubODN
47mvG4uyzxsdD8jMSqjIfCQveaookSYJ76VT1wNRbIC2g0FRM074+YOCPG5Rw1Pdx69zo8KT7WOg
ViLsc/IhLEvUz1Cagi+IC+6WGj7J55rIwG0jW5LlS8MSveBFNppg3AbvlrPtYwB3bnDx5uiAJ3XF
+/GhbjNCYXYO4/dnB4z2/pRCOIoNBK9RwaE01zRxKz/+TDxchcOFZPq830TvH38jk0jWL1NICBiO
CfXoRxphD1G7+i9F+i9xnv2BoPGjTbBlDjU5ZdXkYm1vVppob9MT6BA7r6nrjjg6lr28SSpzojh3
4K9EkyiukU01dImu6FPGYg8xRch63m8tWyUMRIP5BXeEQNKkFa573zqli2T4k7a0sFn+da7OgyJo
cuRmJW2GIND7DC9c+g7+J8uXc7/eAHRcrc7KXEITkkP2RuK6fWkUfO/3v245sUcmjUzm/cRCVcVJ
AznqWJevkG5/hYIQ0bm0rC8DIn8uUceaVzwM/1at53Sekckvi8dOdhUL46QlIeRQQ9UiFZAFx6/B
tk43cN6IopcdH1BAVTIIe3R/85YjibANfwa6Zb92cMyPwwT5EiD1RVB66rwR/yKoBRfj2UQT6EyC
g+VuG0jvbPpMntmMwJjeL1AYjD+XezBs+CNrYHInIVS77o8CWxHGttvfjIyghoiTxctaeYGBWP6D
jrxB5gad+bmL38jkmuVtFM3UIWGiBU7UdYaXibnojkyNLH1i0swatg4L/LDCRMQSaasUt0xLgVuH
ofamu94ZsucYnqAHy7hl4goN0EvX8+q8lnEidIh0JO/GYwUnHzl9w+xydFyxDOHQQD6cz+CsvDhR
MjkT3ua5zzSS2uHkffCgZquEsZI7/VRGlfQj5B8hk01wgoQ8r6yQfVUjHo45R8QMWz3MBR0XZ15Q
1wjMqZbgH9gpOUlQNYg/3B+8tmoYSO8YQtYb0eLzcx8i3VkgaBLyPRfOHI+90x7sq2yVMCEvOZ51
CkaSRYXtNSoq/6LZ4h983VIHk4U2trBK4Hrdvo7nU9Bjq39UNujU60sf+UpQju+3lQXoJhUtD/Dg
FZIsTFQBk8A6xJ1DQRB84Q2wuNovwtJQwYbPt6fGsIuzts9JMky4n1M5Np4xuB/Xc1/fGvDN1yGx
gvVNmOHrDaInRFHE1wpc7oOhZPvtBqxZNxGkZoxBguwU7+L2HP91Fb3f/+22Tt5KffPbO6eqXOjK
PVzIQXdBW979lhX5+kpoh2gPXMY+7Jdjq4WB63Csdd3GSKcjBH6fXEzVFaFsR7sp2xAy0MzivJkc
ZAcl8dxDPqfC54FE4ooA9qMRZCvBALSTDzys44Zgd+urLxov8X8J3v+Gt7D45CgywNyMCDtr5ECS
iNTt0zR0MxLPcAm33/6W328S0RhZPUSac/J/p9+soBLBPACzS2RzMF/YijAW7N5doz7T1EUUHrwx
PgUjz+ZkQuJeeLf4iEn4a78mlpFkktFCyOaojhDxvsQ+eShk3j7FzdnDhW9gGQHwMK7s0c9CICmI
MDwEh/rwHG9Bm0lCA9tlphCBuknhIIRrcLGZEW5+U5rLD2w42gnaOsLAdDkqPKCIfknodujCW+of
fA2/Nj14mue6wABzXtXFJJSz4jy/NL/R2R0eeedkv5/7ugnmBgm5lM5LghsbxGx5OdI5pdef9COJ
TEe0Eo5YUUtXjFNozZpLsfVxNp/UeOA56dcZNcy8OoLB3oIbyhjb1AXnJCQAxri0OYCyBQAm8cyD
dTiEcrmbIA+6L68akSnVkzOz6egO1DJ+TJKZT4I81h5bE11Dd8kbhbRnjUcabxN57vfxT/LAOweI
/3ih1QK7lY6syU9ZbzzjcbzOdHnn9Dx7Ii0C7SjclF9dd5U/YD7K7iCdVV/EdHaHZlLPPA/5b4rF
qOQUBd+GOfihCtHdtTNiOqf1cFK0IN7koM2unzFRA4ukoV+jFoHdSBj4AqHsCw6aJ98/iAH4pg+j
nHPYHw/lkC/3g/Ta/I4qBOse7J9sI8IAfNy3fJVd4SaIXameEFDHHpDK2jzB0C472PjbRrWB+r7D
NU6pgzUBoW6d70jhyuFDxfz6aKdjK8BYwVngT/A00muCMOv2cZjhqoKzK7/uD2hbCxmol0vQ9MWM
LuCZju5JCbuWthvab01TNQeYsVTA5KIhNAt+iq5cE4hxGCK5QTCJmkNrAtvXjdXbp0NAsQNZExX1
FNpbPO/75PDYaIGBST8LRxj0yNGdkU/q3Yo6olfoQr7X8OnwETV0v98HtioYa3cYtyHteTUnSw5R
zrTxtyp20jIHMWS/zusI5pxB+/PnZCh0/0fkMfnB8RDLtP/bLePH2+r0Zh8+akmFzuiUaLdwP7pR
81oTSN4KDQLUfgm21jEw7GdeVFMnwrq0GSwOGZ5gccF8dAay3HSYJLTK55yqCqueW5B/62r8AknL
51YFn/NpfBrz+iwIDBQ3fRbCXnyek8gBn2ZhFb8vm6A6uEKxtZGB4lEXscd6PSd1EK/jNVdcJyUU
rUdX15ZeNgloc+4ULpwgB9wwFvkTVMv9vXJU9gwmylH+i6UKJgtN1jM4J4PqsfOGgUldg4Uya3lk
9WLpZpN6tnqs4/ns6qTFVSaO6TirR1M2P2oJsEVqqX7MCjTr/RFray0Dz3OlRjfMe53UbvmPKGv5
dczd/tp7/OjhxTItmcwzCWN2CB38LhkGn0OoUSGpvMeyjJRRmBBMyCzfr4mtU7a/v0G3hGVbvEWd
JcKDHitTPL9rnJPWqZHJMUNah5+tY6CTPkPgc9P8UcL349wPN1blEAolphp8OvOz8iPe2Pxr67bn
eLGRySvr8UThu3nXJQFpoLjWW3gnh8vHud9ugBl5lMiuBZUPU2rdXHWxDo8OEpdPdSkCK3/tUnjT
ugsEBipRJJ8fRe3KHyCYiW9nfntoEsrmtmkmmH6qJAsHoS5R1UE57EFIfMTNf3/khyaTrGQ1k7zl
MomWvnyayhisuxixPsUcRA8TaE0H69r7Ix/3RUYzSYRH+9DaJTSG60mgkbPpTCepOaHpXSbrukOG
hd8mvAN+6xAX6oLPf+73ga2JDNB6Pp6t226uEu6X3gdk/62PLe/dh8hfGUzYAIX9ct6f5kLTvqwU
JeR1nlslsXLye0hWbr7jL09RsJ4CcfgfQlm24uzUDVUCrlnkX1yJhPC7UPo4JOzX4P1VITSpY+NY
jTXC7Juk6AIJfvvabxaMzSMCNfzH2p0vMzl8FrINKAPVHYXHu4pWVEbgXKo5rBoqAVuR/ZpY+sJk
kq28jxutpUwIX4sXuDQsCC7HQSfPD+1uLBUw/cz6Ckkp7Vq2SbHiXqmA+PS6kpMeGcjI/RVvVVdA
ss9FnUQKBCOlNgtMAs3NueYx0FwGMFeEsV6diADBARMSm7+BZYRZ2xmPfLhszbP1zNul0g10W1Fe
49WBsi+ws+r/DWXYDQdD1dbBW7FvPt9ERNJhpG1SF3i43AyypjmQd/CO/GO/iWy/3/+1gHwKp8Dh
hUwyDyxgUDhBAIYM8WCDavv5xnqchzpSeayqJMjFlN+JbiHZlciVyCcIEp2TdTA22Z47ioAicyrB
KSH0Lkj5luziszH+fK6NDAz3FeICWEyqBLHw7cPPHXCuDveolh4wiWRemWs26R6z0QSXKlwcif6Z
x/Tsym8SyXKnbXHPMjbJT013S/sc+YTN0Z7IMpeaRLJmYtyV01InP42wpgr7xSiAGqYeUpdLxNM3
56yzQ9OQzIeWe0HkRJMEeMG6IOOCPGBKbR/kxnA91dGxAeYRvqJlVM+YL0S53SpwAfFZtVT913Pf
N9BcumMFGkdXJQusmp5FgMzfxV2OhFUWsJnGZCzUU02DSiRwU4CnmoDvMrQj2fPqlUfvxLaxauC5
VEVcu9NUJEGmSXaZ4njidzHNT5o7w4j+1+moWeI1dytdJFmH18Nh7IsrciLjc+uBySjLkbmsvXEt
klo47HXyoXZHQGeYxJ7MP53qYpNWJmPBwkX4WVIPg3NHNjfGcTp54A9NLllYqciRXoGvl2r9pNeS
3hfYzVz3f7tlB2lSyXAnq8rCI84LDZ3vJF+8R0GQVJM1w0MXnjuihZGxJiMIvgj8DFVAjnf+KPoe
C3PdkAPOoAUDJpMM2oOh9Jw8SxAXBNlS5gzrK575nP7CY/ecfBTZEb8OUm/SMZJcRufFaVl/CcUI
7zB31He5i/vy/a6wTKsmpayjmkE3NzsvGgmXYJI0LPhWgGrwPOHi81sEsuQHpz3prhOaTDLprlA3
zKXz0oWfQf9pvnRr1H3dr4llyjB9ynIcSkBN5xm8oPPyo8Yi96MZ50Pyna2hjLW51A0yLWOHvQQF
VIwDFA8R1Iuge+ttlSsv1XROkoXr6197vVyrjvGpcV6UmmDXr4ZlfHUctp4zaQ9Nk7Ky4NVU1CVq
AoXOwzwH68Xrc+9+vxsswDCJYyXSXUdcLzgvmfTYi56h8VJBk933sYgOnkQs04fJHmNykf83faCT
4S+BezAfDsF1DxxW5eFTnGU8mbQxpynrPqgpf8mGjQFC8P7lDIs+2AHYmsmAdlhDVDnMjL5AtgFx
59KPLhh9i/DCT5UWeKza7w1bJYxdt9P7zRT7gr+QTvTfSQ2R1Djl5+glYWis0l0gSg+Z9s5LHuZL
2F083SHJoMRFq/4qleyP9n62xjIW69FfqxysNP6C3V52X+Ni4zoMMrzzVtijnGsoA94IuhzZgJPV
ixvC5HraVGvTCquB/a9bKmBSxhoScg4nCf7CCYgBrvCGx6gWADcs9IsDnZqtDOOhCtanOODmA2Dd
UP9xKAm91iu8BlaOSO39aliAZ9LFRiSy4MgW0Rcyj1+iGdfDindXOoTPMO06egK31cNYt9fJx9YV
NPYXJ25e+ox6Fy3a4DJVvrrfr8bWIv99Yw+DreQ3Z11/jUZakJ6/VGXArngXINc2JuHHIm67+8VZ
xucZnurPMAo7EEdaUGiamsVeN3E/IP+Ps29bkhPXtv0iIkAIIV4h75lV5XLZ7csLYbvcQtyFEEJ8
/Rnp9dKb7qw8UQ9rx4ray5BImlPzMuYYsMIQWG0bhXY7Jq3avf05t56+svFJYnTbzlN+gUrbyQ55
mQ5z8fL2s29txsrCl3IqBl5jqSohvoTLcojm9lAt7Ye3H3/rp68NewmmLu+G5IIMiB1NhOMag1jp
zsLc+vErmwa2TrJeSozSglTu6E/TzoVlvn33Tb0GjwWymVlTNuwiyq7aEV+iMdm/Uz4gWnOXeZQN
ZeQifqFJuTTbnLtIfoAQPIi/37X6a8RYCZLgukJH7+J3U5ESCROORlT23vf0lR1HsR5FFU3RpYnl
qywV24LC6h6d2I2DswaMgd026LnIo4sGRww5EDdykqE8UMv33c/h9cX/8BFR3EKqPrLhBSRWfCvq
XOz9pvHS/w/o53Uh/sMNrfnK5iWnCZMivLgaabTSyQfeoSp2nQwq6HCHsPHWQq0MOAQzZqQruVz+
lIUZMPzbgaMy+b49XtlvMLuJexB0v2ji50/MjG6XU/M+7vZojRhblqJXPpg7Lnkhu71cAL3QRfw+
EqloDRcbuo5pDU7yCzDirUhZ1ccaeoTtO0koojVcbCwtyAx9PV8IBrM2ElIgO973dtdK4ALfXv8b
Hm6NFkOCXpb5GMwX37LIe1KdGPXJjsyQcz1hGOTOa26c1H9hwrqg6yDibC/A+rLjH5VIVipzgfwA
xjl9IE3f/pwbh3UNCpM1J3ac/fnS9AlLiVHLcUF16c7Tb2DrojUcLGD+HCQYWr9cJ7Kv2RstK4xq
IND/I52itHrou+nlKghRBw3mae4iT2992OqKjgnR0SC94SKm6KxLhH9TZdWd77r18JWJt8xELUa/
9AXYpClT08LPCb+rt3TriK1MHD61t5iQVJfc75odXSDqzAbGdssy3gNI3/qA1T1djD2Y1xc5XJgP
Wqxc9142TeU91bAbT1/DwxIQZsayq/sLhXv60i1g0aHJ+D425WjNU9ZLwejYiP7ix22bqSQZsz86
y28bxI3FX8PD4KNiO3pz+z8PaIfKZVxX7li4crkTBNyoa6wpyooZ/UkOobCLG6Yk2OthlifMXwqM
+BFIVKtPM3opgI1RqOPcq+7e+qzr3/9xuc7obHhjE7UXk2M2zkjEfqRAZDZHk3jfvbfGjY0GHUsK
/pmLCUYbZVDF6Q5d0t7lW7j1CSuLhpKWYbkh6mLEaNM/+SJEhmOE3vz17b2/dW5XZu3JwKAfii+o
6NKJrUM0WxyDZWHd9n0vWFl2AqCDXGxSX0jX5ls2hWBrqYb5Ts5z485Yk5cNSykbOhctrtdanCMT
+XCy89TuHMdApEyXGHTJX97+khtneA0fC03LxIDh27ORwZ4NcN2iAMJfmPAc6/lzXN8tYN7Y9jWK
LFTe1IrJuTMZawxl5aJSJwXq0Sadk+V9ahHRGkyGvHcBA4N1Z1kUjdwzbwYNfAxWcrd5e71u7M2a
vGzxpyKfo96dReTZjb+gCF9F30mgHiaGu+ntl9w4v2sMGYruzVCQ0Z2ttMurX8evC7Rh7+lr3dqI
61v/4UIiAHNK0JpjI1SgH6mHMkpEMcaz+C25U+249Yp/mbgjZVcP+ACGvIWJ/lrKZI7sMNv0Pg2b
yF8ZeQDCHFp52Am/7X5BAnh5mJvinhzkrR1YGXgUBXHZYazjrKPKP/gxkou4ultvuvX01a0dTHEw
ArUZnf9oXVjtfviju4f9+e+H0zWKDLoyE2ZoInKmPuR4KWtBcU6bX2+fzP/eWLoGkRXePPCpJ+SM
dOiVMr/K/AAVfNh2vXn7Dbd+/tVR/eN0Dn0B2nHVzWdb1J+ovHYhUJQLfrz99Fu//2rW/3h63wQd
A6YLizMH+YawcvxOa4i+FLO5x2z33x6CrgFk3nWUifRgmvmDZzU5OqOi7YrnysWvowdlvre/5NY6
Xf/+jy9xBtA6Uyp3dg0CfmFnmyYt2CfffvqtdVoZ8EhUT+K8CM+asnpPVPilMkCnoZf/PoVjukaQ
DT2iScBAg3M3x+ynjRz9HNOevCuGoWv42Jz0qmhVGJyh0148Kw9DjyoP9TufvrLfWCKGBIPpfKbE
+6vqoYYXh+8UT6X/wouBLblpqLFn5nzyBVBiCICpCpPf2dtbe+N8rsFig4WGpHXeeAbD7gUCcvlW
Ng3bWhaea4T6b7/kxulcY8YiM+gZIiPjGayi7ouWkXxpp7ujH7eevrJiVJ0rVKILfTbR0m715C9p
XQ33TuaNs79mHxsFcluVLMNZ18QtCFCh5NPBo54F0/fEgm59wcp6h6CapYUw6BnMl2OeQsNxrNIx
V/T1feu/st96okgMlR7OLC+SbleBENNk40iRmrz9gluLtLp9ZwwHQm+0JKfcAwrHNP0lx3j3FgMz
7zxBqxuYcs8ElJjuvKApk1mvlNuloO2dxP/Wz19Z8FgyEcdSVCDjiejXKqmqHQOd8qYURXknO7zx
ijVmrG6anjfzsJxYJOhHKa5qlsjPj3MAMbO3N+GGKa9hYxBpCmKBPOcMkluSKWqHs2sR04lE91Oa
JHcJMG+9aHUp1y3E4WfiBSela7kTsTgsJjngzAJaYYr3ndk1eKyXi4haO175cwN/l3clSJs99T5R
QrrGjYGaQ/ZeWS2nBoGp2hkMTYNRkCzmfYKW9F+MZKCwS2JryElTF6vU1RhPZ8VdCY0bHmONHJsh
tpyM0VCfadCInYnHdovlfx9THo1X5uyhCBpQE7dnCfyKCVuRgbjzTsx465evLHmA0nLSuJmcCHC9
gNVJ7yOkJ9/HsET/hRcbS+jal1535ih1Z4zz4KWf43fe9GuoWAneTxElpj0DPxeeKCf8OFQyuuOF
bqzMGipWiliypG7w9IGjM586jF8HVQqmqHsNzhtOaA0XixoOFEPXdWfiT7mXNm3OuzbltVUVRJsL
Ni93wtFbL1pdyZB/1KFPdHeWehFHH/KlKWmuKjLT/D7cB13jxjzwBkcyn8tzLxM7HqcScfYz8V1X
/AKVrYvvxEe3vuS6Wf8IrGufsRbsY/W5smjM+Krpt6DylhsWsHL7tt++9YrV7TxPOvYg6TOfeDLE
VVZ1IcKMvKs/0qpx9+Bptw7XyqRxuILYVE106kRiNybCJHoE7tE79/9/143ovyBjjicM7TZ6ohOy
78AJiNROz5KH3zGDcInid/LsIKX8v9vR9w3v2bB4J6FovW0KsJGD6iW6c4Pe2Ik1YKwQkI+jZcBP
TFFMuSOMUajWbgqu5J2FunF1riFj40RrjDIQvGEAk4/2iieol7ZpziuTJsXwLlwX/Rd0TE0ha/TC
TzkJnmwfX3KN6RIzgxMnWNo7Nn7jRK3BY0soUU9HuHeitnQcvEo5iLUy6OGMyfumQegaOVbLpo6G
PmYnMQFL5HMQGeqkIo9DibnWdxnfmm4son6nSbmwUzcDvgywtNo1/agfBz9Pnt9+BcfZ/Hd7GtNo
//fMDkUZ0ZbU8amhfCpf8gZCPl1gAn3Qkyk+daDIPDX9oPcgZO7Y57dfeusor+x9DguGlnWCACeM
IMub+6qsgP+pEfiXYwvCk/e9ZnWbT3xOBG+q6MRyaz/mVYi5oAJQV9D03ase3lq+lckXgW/KEjR6
J8qoUJ84h2x3lPVhy7uDGEkfb5axi1+arl0eyybRybuG2ugaapZXUWGDomanxE7qArbDMMWQGf/w
roVbc5KNdbl01fXpzAcFFlXRx3Ke/S3A1feKNjd88hpjVtQ5pV7nLacOvdpMKUxfmGV5km1bZhiY
HDd1B5jN219zwxestTKDBDNblW3YSeup2DNtwV5r6O/3Pfx6xP9xBYNxpFQRUVgq6AbER8KBKDlO
QdsPm7dfcMNW1qgylHb1whLkM80cfW+uFCp/FG5bkdypEN16wcoDxOoqoxEmwYlAM2f0fZqFifo7
TN4px0npytqHMUziquPByQdv5teKgr1tibp3ls/oysiXqE2iXAEThzYU+ATMxE5FFeqfb6/+jSuR
ruy7RiTaoNRHT6A7K1JQFvSpqmEFXuuzFIRi90Sfb5zRNcasXcqBg6GFnlyM+EQLmz+NszRf3v6K
G9a2xpgVrIsb8FLTk2r7MzgSf/geON35Ep4i2f0FpdF7ce+tz7j+gH9YQ1/XRaK6FsvVMH2iofHS
Nu/vMZzc2Iw1O9lshwQy7gM96TJ/zYtgyTprvrrBuW2r7pnDrU9YGfQUjINFIA0ppoj5oFGBDgGr
+T2y8RvGtgacDVxo0xYdPXUGYDzfon9JExABTj1aLG9v9q0PWNvz6Dx/bA09ESipzRnlY3Ip+DK/
j2KD/ksgE2CkomuxC7SO7WcCYd1qU/O40pu3f/+tXV4ZtJc3U2+6OTzlioRJZmVQX3iui1SqYnkA
w3lzbz4vjMh1Uf4j/FmDz+reL52/VD72QxRABPNxMKl2MzA8frlUaVjp9lT6EJrEf4Istta5jE0o
9cxguwTEJClZ2rCZPTMQxx975sxrk2AgG/gc+TjlYJhBi5ed5qAtvuWjN30AN/tYp52dudjWTvR/
Kxma5siU6f+mZVOLTeX6Ic6kIWN8BFSq/gYB0vqj1LOas9xOHUCikrX7HKJBuwYMPz98xSB+JVpB
pxTNTO9FEG9SKW0h+OTPynwD9TU0F+QcHyIBqhUSlt6X3HXzD0GIh7rrMh1bDFv0qZxNfEg6qEun
lJvh0kBtwu6aRfAptVMJ5VgqwSS6g14csylxBipoGKsnB/DtKeSdST2OWSfd9NxWgD/Lqffz1Jay
+pUbZz/GV9kBJUT/XWK+H2jjK9MgoeKvEOjmLz6QmFvjK4oBjzinn3Naql2gvJqkFRvd0QQiPLch
EFUysuwCZuFlTMlcofoNgKLcUD14TSa8dlkghQi6P4HpwoPfkaCCplIcjSkPHFm2Im7VpoO2Aqa3
fTlnfQdGFeei8COkRXU6oWUu90hv243qafnTJxMYcNwQzoc4icgvmHDx3AgVlnuErMUBU+HsewV6
pyIzoayfgmoi28Y3A0qdEbTimmIhu6T0lnqbxAikyVKZOnVljZ5MRyBz2Ddy1w2q+EIqr/P3IABG
byz3A+entDHqxS9F9GkpMH/pR3gI730ms9ou5rXzjf6QGMgkNjGrXqee8WPlOgbY24QivY+pjSxc
PHnkKCkC8WaCfZnU7tRgMB5X/ZK8MLC39llf0G6jcvxurvQIpfW+HtO5nuNfBBy4EI9dlu57jtQw
I2A+fynCcPqgeuSIQ9frHTecPPPF1R9Nnedi4zf9YjPSxuAslACBdIfrsRIYoW68rHAGXBuo9z7m
puAom8ZiqLNpLOJNa8I4zlTL/VMZdwidCTTOv3cT+jMppyN7pMaVD30+ki8CIq1xmrswLs4M0rbf
nR/bHy6CClyqZjH+FHEldtBFSC7LCBEqTDXOJXRrRH4YaGmbDPln+9NzuTjJyXi/yWyiTUlBA7J4
IP9wbuy9TcChz9Rg+h7ybwSAuNyfQ5Y6NxTfpBshGM/KDtcoaZzb1d4QbaSSXWo9PzxWGCyGCN7E
fvwZVULm0W8jFtoMwrUws6jB1c5L6JIT4dkffZ3YPSDlZpcjL6rTISGQzFVjvzw3A7QlPzed9nAX
Qc382VX+ktmSlyptKGRnNA34QxJabDcZQ/8Z3mQaMx6UPSR/wS2m1ORlsLurWlNQfCwgagTRLAPS
E7RbTnHP3ZIZDNY/QvECoyQxaZ56MfiXBnx3T6GV3U825nrM4sh6Z99L7BPYNEUGWt7wCchaealU
VExbD/zrX3Mslt3gNeND1aKDBu9i9nEj5qcwR3CWTh4UblEsB6RGccizVdCh61LBZhACKdGHRWb7
FrTaSmA4A+Vp71zToP7C/BZaKFXePF3FY3Z8nnvoTy3xR907V2faTmDi92IIXdVxfZaiwIOUjjDP
HVxloatkrj+UARm+kiYQD7geUXadsAzDUnU7SPZUWcuhE8Or1mVDhMirodcdlb140stkbGqMlRuP
L3ADoBTFKsGAH80yDWehhn5rO8N+8JiIrIki/zQvQNiz0biNy4GgTBZGzNZA9NVmTSJjl0UR/gcK
PBt/m9EucbpEjS42BEKTh9GDAz2zwhUXmpf5R2ZJMKaVRgcrjSNS/4UmCk7qyHtpj7mduyC14O50
qI8mwyUO45lvCcoR03HyylnvE7VA0HZnOj8adTrUUj/QMOrEY+Ut/VRlmHBk01OuZl4+zcMQts90
oIvpgWPAAOHFcBZWfSqGQFRH7gdzcFEj9N8gHZMH4baSvAx3HlemS4t48DB+Pi52n/dxWD4404KG
i6uqTsAqRRN76oaQ/1AADP1qwQ/OQdbNzOti2zEG3DEpy5d6bpt2O4CVKji0LGiDg8Rl0G9yYfHs
fmkDtl3C2DuSZlLuJKmsqw2UPvsgc7oc3T6PenQore8PHfh8Im9JVReqv6DfOX5ceFg9THo0H6qa
umLbwQA+xz34wsUU8OlYQxokTmMBfZa0F01stmzEv22hadekeZDHcQqu/DBJwXjQLxsFSgW28YFd
d1nceiz5+yoTGmVt39oQDwB7OLgufdnuK92paYs5KuY28YyK2rNf5WW7taNQ+oJriF/CjjK5Q4zG
8iOWbZIps5OTm1CbOXwSKWbAqUtpJ/1i6xGHi2HsplqAEd6KcVsAOFgevK4SyV76LpY7BoX0V1HM
uczCcB6nDFTpzASpn5Dus4GU7DnqHK4exIY8AhpaW3WqNSIU09GcnWoiKEurMipEClMEAxPqQdfb
aC5Z8agG0KNuqxpkK5vrTzYPSVMNfmaAS3/q+rrj6aCtAWfpFMw/eQGl8GPfKUSJlY7b7kNO4OAn
OFNxasCl6aUB1VO/RYXOn3dtqAP6mDOIAmcNy/F3hBh1h0WXcAx61IUPivFmSjIIzPfmwc5Osk2A
27j+EuHzDFrs7VhuDWtAFsX7pSJZM2j/qZ978yLAXGFTyC2GaT4yFx0ZpljnNMrBwp5aKcZSZaDn
UO0RrOB9degczvZOmQSRVwUK1upU6QkgmU75JNjVTWeLDSLfoQeAaSZRWhoPM7Ad/NmIXrznPnQ9
6A12bkmK32hjJNOGj5FdoCguTbPnrkW8YkDL+SMMYzF/XqJZThvcbBxZgRpEcwStacl3zp/bryhg
Ktwfvm+LLaEjfnbu0FQ9QKZF/5DMLXkaoM0QpXKhvEsXx+m0I2OJLxMRj158v6/V1hgHJhBo/dIc
pcTI5Ie8FNKDsumI+ujixYOPUzWUP2hT+Oc8oD7PRBQ1zabhmC098HYc2HMJmnpvS3wPxIZdAlmK
PdRR5zgNB1352wEXskhnn4XmuwRsWp6rruzN3tfDgC522UOqGnxMuCBCsLggOBE11hRhOHyhvYK2
9qE/gTybSVlC5rHoNUwJUM86XRpbXwyI6fhlJmwsQeZk5595qTz/2M2oV+7U6LMfI27eFiuo+k88
GHECSJVjsyWab1OKIJmazag83OV+GZYm47Iv500HbqXf8JniNVJaTs/O5+V1NsAL0wLhtM4UUFEY
TbEyHjZ5iQ7PufOiYIGQLrq/aGOj+pBzqpaM2sIPUxvK+dMwI3h55lWPwyEwENDsWTkELeh3BoRz
ZT8CqVyFEQ6l6iPQak0aUepQxZDxZmFiTYbZ8AFdhNnYj76MltdFW8IyHbZshEg2gU5LbwrMtaC/
geUYRBzSfceKcNk204LS6sALBLMdtPvAeI45+WqDg43/6yIf88gJh3GlVRgMPhRT46k4RQWopzdk
cGJOg25GMpTPdV09Qz7bgQonKBDw+EPRYqBiYFGeAfrAxicWDQiHRN/jLsUORHVGSYNPzglr+9TC
QfEDBz/ikkLRGFPPUymwV3Sq8Bfhuuvqjzyp09np4LeETZNU87H80eLywpskSLR2gnTi1RIOiNHQ
tnjR/2rHy9Ib1MdDquxHC4vI94VE4x8ojAk9qlwHPHUyr55zY/16K2jfl8eO+/whgPFVO69K2O8O
TbpPqG7XZsOqRKHIDhkzl8JKEMcqSrBG1rbiFeEteNf71pdXjVbXbIXBON3zUgaqBKUutASAHPWU
n+Wxw79vSNzKB0kpTFNSg6c4F89+Cnepl7S8Nmg7tJhFKkM2/HZl134deAtva8VQ/apnG/cbX1A0
9rgwdKtsszw0s4Jfg9AN1nXsE17uSG6x8yM8gkIQPsKSJGwcczURX/qdhpTQGXLhefXQTY39jSBr
/Etw0mGgN78CFmFWwktjVfoqs8AYIgc0QGc8h2PR/VSDZ4bH3hsxwyxVAyvzeU+mdKlE+SIrg0CL
II/5gX3vbAqtDz9FGlwfXTOTclvH4aRO1YSRroMhE8k3k1WUZYR06BzSoKd0T0Nf766TvzuNABM2
yymyBcvIDjz0yB9QdgZAwVhiyo0YJbJj1uuoSZsQWXLmVzE+gaFTrDNXwu42Pljy4hSlUtOkto1G
pKfEyTJDxADuHV1hZ9Bq8li/EbiSSqRZNQK1ZlTxZ2j6lD914FW/If2Rt+dItig/UASR0YHO+Def
nSvVN7BywH9pvy3D7bgUY5gKH9ICB0FmWGM3VYgSfbt09UksDQS6WJPrv6DdfjWr2cP8YpPzOgfh
UAkIw6RBg+mPf3ZtjNEvZIkYHxAkRsGjD1BmnGKupfspKqHrDWh98WYaFnibwjhTfgTtovedQdzj
B2C//KGai/BbjvT2R1X4tNhEQRj/xjEjLbxejUyXLwUu4wZy43WKTA9HjefXdB733OC2pYNE01aW
wRJndaD75heFFGSTuVYhe5M9otBn2/XlV90o9wWeiYmMhANuS+MWQFRRNSlLSIoPVztCNcVsgHkO
v9kQvP8pxMFxiBCxg/SflxSGb1S9kFQ0PoW8EeraNWjuFwxphfUM05KgwvwM+gSQAGBEApcYFMi6
J+oBLbZHyD7+5coA7zddDczYMHj8seMFzNXwsmCHotXXt5WY3U0d6hb1UxE2+AgQuuQcVOsTDbbg
rMb7CQTew2eSmPgqLzh1yTGCmuoX3s5jmy1Ft+C2rPnQf0lGCSEeaLyx57ysKCBw8wAza3Km6h3E
IZHQJpFJNkt4BZBjvkaA0RCpUNolQ2WyCm2gjyLw4Y9yLyzpFpRNfMS8oBqQBRq/ESloJ3GyMQAM
2zZ5qYM0L3z8RVqH6ywOObbUxjH2KO6EmI48L8s5M3ahw47beDBn4wr7lSwNfZXDRF/90SPfmjkc
nwqY4oTywUz0oRwhj/Apx+Bxi6oG2lcpvCT+e5NfUxRDG1IdINBkLiiFYietj9gglRGLfxWW+5+G
ZLr68QFOakMiChNhLJfIPiuNCELYuPjCRInLBaHCXG2QR8DDVZ7ut2WIZiLIZYl6Cacyl2lFATJL
IfeHg6hUrAmEuqZkgMJjD38HCaFiToHizZ+EHTq6IV5Bl42ok0rvhjhcZmSdLOdPklp/2jRsQpc0
1YDY/AwwSx0+L4OGO9MoCA2XKuLWfK4wQyJxnYMo0wKDU2TO5HaPzcSdEIKWkyYVDLlHAq9BngLB
cs/HdeO8xf/EixFbx0wefmw0lIZi7g9fjYKibJnj8Gk/b36D60tuSEfJDv+7YaN18Z030EuxS8u3
OeKeHYh4CsxYGb7XdGpPSJfaLa/n+puhHTuGOuJfmcRouSzwYCy53VMBMv5ChNWpn1T8TVNTPFuM
uwC0FVTPtNXd92ZAT3MKMP0yoSKyWdCV3sI94oqzXrsfMEl+1MWgDvC14X6sHeC5kmu3K5KRZMtY
jse4huOItBftR406RtWxMIPmr9qxBgl01OL/kTNQjOFOT15EL8uzTChKFlAs2pIY4Q+1C6b7zRg9
5CDB2C+kwNmiyKfyBnevMIEqsDNeidrQmJy0gzBfCkgmlJ0ZxIhcBUCD9jXfe6FPP1csqrddyJFB
BLXYVR5k8JB8s9NER7hsj4B3EWmH3GiCU3WNnP8aGeJ/ZkDJhJA/PPUg19kqhxIcu6bLk0PZ0Uq8
ToaY3KOaoIwD0d4X7QLcLv/TJeDK/XIBvpnHAYOyFyAc6RWH/ZMktnnBkBaC9wh1YdSjg3kjQ4hC
2T6q94JN1d+gUXYoRMw+PjPCP2/bKxfY3KsdUXHsnVQSsWUHJhjhIABa6xTMP/BpRW3jX4rESY00
YoZZ+Wb0g4wWAIK3fls883K2KGMY9h08tepbV7T+gaEogGIFJjwaCyVAEHRC76dFDVBjPzHh7KHc
yEIU9EwDfmqBhXyUziUvDv77pWvaBTLFvN7bATRi11zu058dRPoVnAaCsUkD239BZNadoQ9bfMG8
oP1EDTL6BIb6OakJPInMQTg7sh7DwSVYdFWJf4IKqo8glxfos2oNXkMA2enSkEfJ4uhRafqbV/yV
BaDkxiyJPDNIrO9xtFhmJhIfMHcorvTNvzpvVBvIq1SfnYCOgLFoCSNdKhHwoeIO4OJ8YD7FofMb
oNntBEVPUGa6KjVmih6rZvK3LTblkQLEXWYRmb7EwlP7P7wNCifhxTLTb2kFfsplFskrvYrJTyXa
nVUAqtAZQ8k7wosGGDdJpyi1CwdPcAhpXvw7FG5GyY52QCXxWnPco18KD0hANIrLeMQf5wGFcUam
oyB9+QOBQPEs6+Qars062KNozTe8wjAKKCxRGAHTzTEvnHek3YJD6RH9lylF/qGADueHdoSPITFA
arqP2JfSq7udVBYaZEP7F1iFahQ5RvNNJKCPdjKaDw2vDUpUhl1yM3qZHDuB2ng5P0kY/YHWDa4I
iV+BwpF6Ea4cf5lZqm891KqhMTeFBgWjvv6ECGLZTzH6RtB3EcekMTLOQodQZdEKg/NEgkEXTJxW
7kgNCQxDUNmUM8zdUjj+sQeZJeZNr8GPRQWsbandQlN0fOLevKA44lnOwSKEde5o2aZJgINperKg
hE+vFB4Fp5+kTqajE363oaqan+quNztdqOU1CX2UpVvjvg0jZpMrR1BoHKFG39kExQHhgWgZPBF2
T+yMn9aCnt0xA8YCFFaAZ6iaXQVP8EhC/OaGQPwmrwJxnK9dJRQaFNS6m9z+mCBMeqhmqz/6aGyg
BNhEdj+oodhr0fwyfQP3PECmBXT2qAg1hO564WoA72a3QyUGxy3iwwZ6CdG57SBTMwQTmA1p674I
FwEf7tVKbcCnxINMzDz4oQXsKjUgLPwGFVkIPibeleeqAjKKVlO+SSz6d55AlVzCpW55Ag9h/AlB
jodrNkVdA7OjEdGPVQvep6rDwF8OENdWyxJ5m0A76IUjPzmg1ONvZYWasIqhwQSW/PJoLbgveAQe
pzxprl6urnaG8epzR1v/e9v0IRJLpMENg/KdnGaX8ignz3nTxuBqHtXhj5DCH7kitOleWQ2RuaqG
awxqiD2qEez1YFL/Ar2ZFtfeQFE4wKn6wy4MyATdNUGPAF3H0R5l7uQAmdlur3nId20M16MYUOI8
uPKANyMOm9V6+aBDmLBfcYm/GXLoLKQ9WQmmYlGV8qQWtCYA27W/eZQ4kNqTQEP77lqWDUbYvwBd
rwZ10gOqtOKhaxUiAXD6DV811Mg3ICdAgryMnD+WiFAPy1TJ3TRaL82r2P8kEHM0uEBRJ03dWEP/
VUKU2jVIWUDvzX7bBYcc2TtqTElbFRvPq6aPlljUcUVgsdNaiFcJSUQkzFRD/LZnV45flOEtkebc
9Gqq9nMMEU5UmTDGRIoAldMrTLv3xu4hcuxn1crokwJT3SNqIchTCVrJCONx5YKnC9VpeFMMkWsk
2B3uSwV0B2pAVMIREdjc/7bbYX9kATPJQSO+42PX/D+SzqtJTp1bw7+IKgQCxC10nBwcxnOj8mzb
ZITI8OvP09+522V7ZneDwlpvWgOgNSLtza/Dq/Lx4424tU6SdD3QenYHareCDi4vbOrkFYUbTJwv
ktq6NVK+0BwczSprSpxAe83ZATS5ve9oY995b+BSa0UtbwlJuEwbUOMeQyhIU6/fmnihPpLYuOTJ
eGY4xey5a9gxNXKh2ADcaF35JysocHc4qfVcV7ET3VXj0InLXu37o1N2xdVlxhC82169mqHtniYi
ILp0aqmN9NYvbyZyVpFUrcOgqKy84QqeI6Fjdzl/kFLZi3TJivgPk50FKN0U/mxum2+ph/UTg8qc
cHrGp6J0gmsG1PcOkDftJ+UCqBYhnBjZBnGqQRpKEOmJipmanZQOeuT67O4Bx54KbyVU4ZhFPiwM
/x6TUI3wp00ehM4dI4rzn1VVC7slk2SnmEDMT1M2tUc3xM6W6dq8tj283OC1w4velA4PNoZMBgQD
2DpFARt/rWaqu2GO1SNLGzv/1LBvDCXaiTyP/NfmLN5pA07/u8+UKwn/u3l53mAQxalAnPBrCILN
JViZosENc3y8rrBso3rbm2SsBCfhqBA2H6bMy65oaTmAaMzqn17W2LttxtZ3pwUrIIxvOMqycKI+
t21Ej+mUDRhUYKkZ6oIbir2UfyN9cnhbQM+npHYpJg0aD/76xlG1lbjLVsG+Ht34h6oL9ewEuXsa
mnA5ujHnVsSwsbSetwyAXI/je5BF5XqZytBsF2ZYhy8NIKalVQcsymhrbu+wwJWwLd7cHDTTHMzB
bUenf1lihmLeFa4PHkpn3w/3wi326DB0Nxqt4SVzNXfApLPYai/1aX1NalqAiIvNY5JBU4/OtDpX
FIDls+pdZo8MddveFSUzb+FQBm5Gd+fmJAWL7zLe2t/Y85tTEdYBdLrNbxhn3NHzuR5UAw9Cyv+v
4nQxNuMz21NFV7NT+i5xu5wyfyPL0SsR9FCgxPpuMMH6YN0BOsJAxoPV7VMNqLlX6SJbxyd1AxYt
sq197sMbGafKkH+lyiigojeG8slaMP6pHvGytn72nfGn5X/AT2I4T56RfZL5YUYwOaIe2DoYuqpe
p/OYU3kL6CAcqjHzJhuFoIJ+QKvTktV+fJVRPV5ZHWJ7qNaNCztuFCMwtTOYc+er4YdamaXSyFGc
zdjPl66aofVDVcdeGuRD1D1uIO9XoaT/tm1DcFhFNFZpQMr1WeVcH+3G8XTde8r2w6L33+SCtgeh
S0emKqfChyuJaG+9Ddqy0Sg33MUtf9oIz/ogS/mvz/Py3W64RYOQ629oWeEH2XLBaM+hWhtlNn7z
hQzea0b8HAHTjU1bsjt/NFLq+FjmVbkfmWy9Ree5Hrz1TmhkHdS5wJhQC9wDTZW/RlM5PhNVzqHk
WEljVjc9m7f1YvXEyEL1ZD0OvChETsMlG6rvKEvjpyYTkC1mMRCfXkZd5eU8fhMTAOgqy/7csL6+
KGZpd4kX2aa4ZCVV4tTv9cHz2fFomcrgKnO5OI+TARkYzTKcAYKzVDM5yEAz16y6RcX7/eaW0a+l
7PaXSjoMGregMRPqzwbINzSfQyzN5/926F5nxR0fauc+N+RmuYbrqUInJ04ElwQXo6b2rnFJi7xW
I6HCrPrJXGxg5ccGbIIwgg/dCJ702d1ydpErgoxqSdBKdMjZTe74adbfcKNsaydzwFnapVrFPFFb
xsu9q/rb+UmD/1nQvptUmpmeOur5hWu73clxzb9VyuPYtRlhRg3hJy/VsKHhK+aNJ4zVFiCI9x8n
TdQAamculGgS7kOz0bnG0ZzouVFjygyH/OfCIL7o3noYmdPtlgDhub344cVDkJq9KVAd9lxwus2K
v16VV3wBj/JRFS7nmplbWaZwLNl+NGq28CCzKO6XOdZAlOM2/Vpa7Q3nYq3if25oFZR9GQ+p9ugh
mIo1vyrF1c7FxUXadgRRVHoPD2RkEkTDBKLtuNyCp9eoXfKk95fA3Id+n+3doZq2OLvoHbzn4klJ
wQ7oWpDBl7gg7P/Znoo+4Wvfbnnsfj1ErzBuzcmoxx5Zy1Lbh8YO3qcSWV1EJLi4YD6m6XL3qZjL
YjjS9ojtvM0u+E84LetvvQ39dhqQLvrASktdOaeMvPh7dEGsdTB58vrB4wzQ5Y1hpkyi9ZkGpg69
VDNG5cQD5l9YGrVT0JzOwfJqymwdz3HQBN9K8A2b5HqfANFKgL9LwCdiTunucOT7gRh+N7kvP0q0
6h8m01V8CG34P9Imoxq/rU8/XXh/KDAAfnrY0nCq/hQZB/yX14Wre9qDpXz06mbJPlS41m+NX5jh
4pai/K1XsQHWkuf23VZGZOemK/v6QHLS+oMfFQw5dKyNk6yiCzsU7VCEF5ELOsgZYcJ2MC15EhWt
T3sIR+N9EnzWmke7jG73MLjTCq5Z9KJ73gSU8I0iR/kjR7k+NSUU7LvNaufNRTBRM0u7Gj+r1XRN
0u6kEh3sPHUuM6q7YUrXqtpfcUhzxSAectZDAEfBMI9x1t+Wcc9mUnKI6QDP96YmMetWfwZ5nbl3
shl5YJw34ZdBZzxfsJoO5bGYWsjdbixRi631Lu4E1ut/OIJ5CQR708mOUrfbRUMQTumm/Oi/yV2K
ByTQDtEpZImqpBAMvvsKxmCmufPhvDxbNc5z5wj6Ts3k4p+KpVedZNTGeSp1Fs/HvUYElBbdFv+w
FDvoOGS1rGckIMi7XH/t9R1jUikh5VgsaQA+tKVVAFx2AEAGtWPCYQR/lg10pAuMVfEykZGqHlSz
sJQMQ0Jk6vFOmQWzTPN+JlPV92iNOhZUE1RZfYw8/yZyG/K5OM5h3AGRKmn+yz1cdQlSr+qzKkbq
xDGw22nPRN6/GjiIEBlcftM0LUBhb24/BMhdehm/hF1e9CeWhwBAkXjzEFbsEFaZXj0Ead3sPZFA
KOXFTFuNrGR0qbp1tNqHSPeCU4ZTdbsAF/5vn/QkzGokcddwXZryBIU+3XvwYFQQ3O/VsUc+Fxxd
e+MSi3UL8yOFGVi9LKHPjmXZ7xksluo/FkRwe0qodhbctbJnc9DFhr+3kZuE8o8n9FMQ8sK6GYZV
HobcQz8lrYMzCOaOayWc4lyfCQleu+v/F0Xs4RsRLVffO3ABQNESfzMkce/lbxaXok4dWYJVwZA1
z143LyUKkIgSMxCmr47FdkPWoTSpuFyxh+0PITPnp8o9W76J2M1C0Iep2h/MWgXNu+5b3iJUMLSB
G2aoNpsim3v+RO/3spWjd8rdmCNqAaCJT7RS4NzL6KE60r7vqHe9QUBfsgJ86eqL3CwPPiNFqRZA
oUj91KUXkTu9cxJxDJfT+txUY2RehqgO1BVdX93eZf4tdEq6S8v9UdGPNHPC8Up53EhkbGfrzuZh
GYT+XbvM47oMPRq445KFhXl3M59dhLJzfB7KxpmuU2GcNzPPHDRm4vYFzba0eFUQMQAw8ciGqs8y
D4onRmXnCAZMzieAnEIN4NEUuWdn8gCH1lgO2wf48WZedX1jwSQzttdkoJ+QZ+i83KUwGFbzOrWx
eFes8Ve9IB442ZjlcZTdQvvIQMbeu6IWZQVoxTd7LbVPMcCgzJ9wcXt9abP81qRRyPzbdxflmnZ1
lSeroqo8qJjkwETmXA9J5oWR+iXDHLq03iLlf49nxw+SasxWnU51UIUJEYQobM00ikAju5G1+8PL
lD+sR8+r7Z1nJ+VCjsPCyUcYYRgCz3NYP57v0VcxYYPeEZ3+ZLvfxai1PhBmWCOT2jeHmp3YPLmF
h5zJieaozN490S8h8ai0W5l3qHK/fkbJOg8u9tximc9S3p7YBEl0HaoKzqKwW9wcm+amtUgK1/X9
6xRB3YsYAlpNBRGuUavZuKqlLjk2XL7DsYqmbYLc46JfjtlAE8Rdu3Pq/KiCHuJLRqopXtRtFhbq
VJqiY+ioEIczYyuROd1khw3ENeEaHZcGVEfT/dPd7A8HC6gLp7JsffRnY1jBekbjqPsv2944I83P
DIeq32EmSV0cxKGtpulT2hGRZycixbyHbTS/PSbobUk2jNX2UKs6YxCa2eUfp8zB8EDzKLuaSFcr
yWHrOrx59J7q0OZR0B3xzFJiL0yoLl8qa9vqancfKdzswE7/FZlTI7UiP+XuluTa74nvawq8OF4W
dcz9uRINVL8raaRitXHZa0qWcFsc/w7yebZ0WX0dncEw+Qx71HRhqrd8kmljECO9GLgoGENLm1j1
FR92a5bhuzcoXYFjW889VhRk83HwXLbbVu/021CY43AYIkC8+74cWZdD2ECOBuDF3jM1de0mK10k
6OrS70+djvjizk4ORspmrD6nBbziuJCH2iRiaVdxyHxKVWidsKivWSdBnRuXKcSnyPUpOEK3Vtm9
dCCXaEBNP17zee6IoB4WpBCNmB2buqtxMAE4Qm1PAWpRfe0m1MyHui0RdgqvQ/QtO97XL3S/WXOc
JxjqO7VKtz7rtQnUW+wQxHtQfRPfLSgJiwT3W/mb6F9wptVDufrmCqApJF952w5J1cVlfJHNTKZA
vVeoS90YtTIEq1czM8tmrWCZBfonzWJlD+FgGbWLzgHhaCj6/m+ODqM85MVNdzqUtOgXUjAayuh8
vmEtdEDffYRJYBldVrMES8ZMP5ZMgJ/SYZu4gFxETSGT/WD5YRPaaCJgKouZMWcM4qENQtm7MBVG
+kdfT1HxwCJEzlD6N9ykaFpK5cHyYmEIOHfLOObR8zzp3NxSDb/jcSGu1AMen0/dCveSVp7I51NJ
30bFX4N333kUbkhp/vdDc5lT/S9TNYFwIHPzxyMiKLbayomskiCIRvmoqnx5hEEvnHRbdyCEwh+6
+lxlqK5L+tEbF1JctWgn0H2H8/lYM6CY6eFKsHZmtyw/bHeT4Lj4dkXSCxg8pD2oTX/kiA/oZEyu
kgaDS5+UpAM8NSbg2I92ajk+f1SKNI9vmgRdZdV4nhA6X1tAuS31opuAbQNmQlggd/G3yYsQRTEp
5wlH1PBm9e43aT6X1KeGkpmV20gKpjx3N9jeyY28RGjA0CkLb6w+5T7W+w0jBYrIJfxE4kIBDGa0
A3YbdBsD0iXub0ar/iYHo/dTSg54mgD6xwEiWugsYAfh+qu9X4MXZ1+bOhEtW/qhKEsr4KlihLzp
vNfx8D66WYP4ZWFOFd1R4LBuglnLTR+jaqzd92DLa+e56OJ9PRVBo6fPgQJqeaMr3cQb50oZEuqL
3YV9VvWLOZpqFuaPrDAf0fH5M1s6W+RGy+4QmUP8JVpqDw0+56ZMun6apoMmBXNDK7ghI8M6Efn6
3oRuFz8qfwRLrUG5xAt05ZZ9MZoYEDyiUOjfKDUq7wAOZ8NnRCKIf9RAV3bvRJNZf3jtCnbUZe2s
lqQjObz+YP5d7X3EdDXLdV7A355LH73beQidsTjJVUcDrW7vNZDns8LfYZNhpw7J8FW0Qf2tR1k6
XLYOeeZXj9bf+1s0AVhHuG7ythSozodLuzqB/ehRLMzIQ7t6+QZMUKtLdhMRJxXyzumuQ8/m3AUC
begnpFfj3/SkNSrVROsBsU7ZuXX8texd7J9a00f2aXZrEV1MWwzdOWqzm0CuGUYKngCkEPFvhK6C
GkHTFQV0T/1vSkiH1H2vs/W3vem0eoKcQmE+xrVffI6ZNwz/aQs8uKZu4zrbv4a59NVBNvGIYGz2
whUCg4AmEGhnKpoo6YZFbYcCCPsWp9AMwHUVcs2/EcAmb7oKsyo/+1tT+u1dBIXWo9SaN46CIg4V
WR4w5SJptlzq790I6vZI6ToND0Jg3057+PtyTms53ySzYRispYciHrtG/hYHapssLAUg6X+NYgNl
Tqjr+jj3m7twSS6eU3BOTtrxfPKrV4k8qd4z0/1Qhdiib73ZjHxGklDMaATUbm2WAjAj70MhJFoV
nPtJm/ifb7D5rOkebCUtt6SD2/5186A7XIHW+pN63uLYl/Ab1ENbkDBSue/EoeJAt/RIOjLznYoA
1Ptkgr/qBovvQvFOHsijruYftFy9+RWpPYzOmNuQgKW6nmEGk9ZM63xPXV234WF3vaBEDWKxO9SH
ypqAoqDco6x7zMd4UXxCd8z6GenKEDfXPBwR+Z1rxpsokhNXsPLpYAj1BmAypAsNMnHEnHllGgsv
8qCOg3n6Eruj/PokfeXsxcnqTPa/6SuK6r2Y8r55Blhz9u84LXZ/PfhZUGRvlUYc8GsV4a7r1L0d
AozOqXfbA7XtVTh/hnoMqw/XQfYBa1ZgizlHRcNMg2SnZ++BijMuutemNDb6wuc3hM/FKIp9ZLxv
0XpI67gUnQRdkS9WKvlJ+G9EUU2hvdO6Zp2c6qpW4lW1fpFtybLRkDtHh3egtlNg173wL+vUQsjf
kU3LKPbbMww5xtui8Nz9CAGidXgMayeYl8Sh0Zk/kKNnbZS0JczvPwfx+vy1BSN1KQz0EA//Gaj1
LPjhMfsY2qKMJIRB2gXx0HCmC3+qFcfsyL889Nqpua9kHWvHJN6yGf8JHoQBw0d0+xRjj5pZCYN3
51PMou4ONH23+JXl7TwMbP/MzaJ0iTz8XQA6TpCFL30Uk3s8ZyWpqxeN/mT4OZHQAnDmjbkav6Z9
gXwZp2YIq4tQTjcUp9JTWVGdvWHqEfczzhd+6yDLmbTYFOR3WdbDUvqFcK5LLUKMYn4RzktwoMwJ
8gujoVU/HPY+U2hfuFKi/KSwfElS5wtv+I+aqDAvdJvFMHG9ybUa0khYgKx0BtRqv7mCgeJvcbtX
EAncUbZJfVo/+zfXI6q0yTKHj7bzf5qB1fWj8N5jG6sg8T0rRZ9u2xSTXbthxgt7WGeAjexEictH
Pqz72hf/CDYKCw/VVTxx4rtDs1eoMtvZjNUxxtcTiQMlv4rLA5LWsRbHQPbl4F0dJLXjGVmt317L
alm0h1AVaxorYWxE9FqUvtzrtERSNSYiCNiRZ2GKfENTOMwu9BxpENpESR0y36lKCVpCnU7p6QXB
fHSRLajmEEV9LvJTi/Y1VhdhOxFsJ9ZWLLsnq9Yo1gfSydasS/fJ3TqgB0qWZbsphcr5b4aWRQWX
uHGhjt/ddd3I1w0pZbf9xbV1Udt7jebG9Cemkcj10fSu0+3nyg21/IeVIg7EvVP2eBUuBsFO0Dz6
CI+C8mo9xiyd3CIiUvSIQjQzUAg5uOCSJZgll8y+oDqJ8qw+EYi8tHMqV1CX4aB5NAvKa3cDuUsR
iOcdXqKyYDhh2mdz437FhSeiJzbLrt5oPEoAG7jXvvMPoM9C++c9kDmzNifG88zF64TYEEEjnqE9
ncWgkm6cS2/D4rjxzhFBhCp0+mQMVlFyPBOWm6EIkltdOjcJeryag1oRdvzb573J62QcCqCdJN/M
DRTxWguuQZlb9hocsMhuZzCb2rd52s82juwRZDbLXqYQxSwAvAd0UR+2G4NLL9y3qn0R1RJHHy28
qanO9H99E6XOQjjbuS0iby2OAy1l97T4OuOrTt7s/+0d62dOglIuXH/HMqinL+ACOYPbxhVhRAdy
dFvXO9s9X8evCCG3/aOWovBxVxZDlMfniuXTS+RRyOEB15FqVOBCpIJ05PMjN+sPEa6huiOk2Gv1
TxTaK9R0YOr2V0bqEB4m8DEdiNPmkEwPOte546tnbk45CRhVoSWf+uiCYgP2YxPOLFBgOKULNEey
7yB+MjmWkI4bFxF5bxAyNT0Hwjrvds5alO24NoLJH5D2d2ap13PvDlt3Vk4/q+jg+34xlNButLWv
o+PK8Ldc2thHv2eGKf9yPE0tvpRz85cSK7QEZhRxHu332e0MV384FHbOf5IhvHI5t4uceaXYJpXz
ncE+fD/IUpY9x2m0E4QU9+uy4CUJB4f3KqqBeeIJ32bPX/tKd/sXtHgf7OfI44DDMbK3N3EgONiU
u0nPoL/omUZflzOdJGq84AjON2tO/LjrWN436NW/WjfurpEbjjCHfWnEeBlpOWbnCv7JbUq3tVj9
LwRfVtxc5TCva7J3jZcfVvbaguAMMUVztRWAr8BcFhgubok+I3qsiZaZ7iRrNfiHAAdReeyKkck8
iwtn/4JJ1Zt/FRY/3nVhnTY/Fe9z16mc9Fo1R2dBb37Fu2vVd84qmX1CvmhwmEE3eBrvMErldAJ1
y33koymQZacPJCx72z8FfLSiiyi9XkAnm8zhtc2LiUv0lVY34oWhndNUHWuEh1t3WElUCc9ZTxn5
xFANHGVHfDIem4oyFlMyR4EeNYQuDV2p0mpp27g+elvFJRmHEKkvUs9reHakN7U/XUZqVn+agvLp
vTN7YG3qo2ZfXxEpDINJxTSHKMMqFGabOMKquvF/rrHS/YUSvF9+MQqLPLtkl7ERyxEEpMwfmp3O
CLOOrHQtT9yAN7tl7EAh5mkRq7h9Qss39edmb2a2m8lEtslLJtB532UZgx3Mk5YkrWTs3pwYxkPp
lGUtsBPp3eMe7J18Ou6FDSt9japop5gR4EEdYvCmdvixuClru5xXRs309DtdzLQcFuMe1/f1XrvT
L7emhdF29ONjfkskQzOKZAgReGHXNqcMYHLVj9v5H9VpQx9VYAzA3NeX6YhqQdUgyLUq2cBNBtiH
rwodxsMey5IpMP5qRmzu/Lq9/wqnLNiOccWMMnXed6d8REWvQC1Libspvu6686fqxKW8Qt5LH9NN
kzqrHwf/wlIMUSo3ZLwXhzExoBcN487BioG8l98iXiX131jGFQn220wJePSaWgb5HUJLWLjDsFfD
YtAQL7I7Ck7Ffjvo3dGqTCcU9MWALs+1/lXwuELB9YpUfDzZzPr2zwZwnP+mdjLqyVkg0+Az19jO
tx2HpiQDohtBxxI0s6UHOQfjJX70paiy+zwP3RFxUuCv3e9+XtqQy6JyWvHaWanctzkyTC88dLLb
bMl0JCV3dWLxONAvufJKPNq3DJk1OARtRlmWNJig0LMJG67z17wULettKSffftnS4V6kyt9sdw/2
AHiJ+8EniA9KCVEBJFPWNsjBmzrMY1xdE+VHCNJXVs2TaKZAqEsFaV5+9921lEOy+k7gfZJLCDKT
uFsxIaAMGgV4HTnVmpUp+HQT/4Qn2f7jNuSbnK2F2P1JH7YXv4pl4EiIpwmM8mSWeWXkEDcANovr
Hk8ifAeSq3eAoxjqZT7EVhDElg6h6TWYIW7KtnygzWyRTIqRv1SXQPRMAmrnXk3hoWuDvFKpyWGL
mEfj5JCK5WCK6Q0h8lrhggwBO/3Ep9/qcYNEgLBv0JDCvTeuN7RIl0e36PVDwzkXOhSstrdfGNhK
4yHloPHdTsj6B/1vdPlvmcTFJrGYyKJxwueqQIN3QnS5BwhrRMDLyEDNvL9YU322Wec5ffsvAmSQ
vxjFw5wDYOkgXv+sYZ31KK58PBmgKCUQH0YLEYZ84gmlYvHU3NK8Lyv+cwjpFeHTOsHOoHtjzzOk
U+VJaKTNXtFSTd2WrPME0R2V8Rp+m/PsZqQoUKqtToIMbRUftSEog1DVKMvi/LNhqIrANRUh0Ov5
7c24RumGh7h5o8PoTJa4kBT13zoYxSgeLUMLF524mbX5Vxh2Vl9qt97lJ5kPK0sEFbo7XkVBkaGf
Fl6M/ydvQhlP6SyzfmQBGoUJ4k5hngiD49iJmx9tXbwW5mKumHKaoRELJFVP2GKASgAny+YPr8wf
zoPIb99mitFht/ym1odzMkgJ4wZb3hT3/2QFk7onHZ+2e2dyCC6YPDoi8CqBMezzmHs1EynLefS/
N43iWj3mg96mD3RgHXEYvq1Hm52NI2rcIxgmute+rzd7ztcMMd+6+RSAaYT/ApR/3SoH2mQr8sfa
BM6tMlrqVqBDbwt//2LTifopigm1mPEloGh5kbzI9lc73vKLadasF+ToBoJmGpJadmH2KgdwD3wn
c4cE/DRsyqWmikTpLfZI2ANNDOLV0DUIHQYHISTHiCphLdwOWizA9so897sRG3x+P2b57WLP9yw6
ObjyynT2TdWevakM4hNlEqZYd5Mcz2SStMVDNPWNulKWRVtCI+OQreYFOF7y6gb3jsTjxSnpaC12
ZyMoh2LT1o/UXt5dzcyQR6/tEFa52vVlGg9SXIVGKZOUpctITp8O/DGSaNLhWQVKSJTx7Qu3M8Oo
LPS3wcjU++txlPV6mh0n/weR4mMRi3r3F53CcO1w4O8HZZboOc7CDU1fIIqkbBZzqYzZAYEQqE8H
4HXTpS28NVw1badIbbfJPx6D4B5mV9Qf9eC68dEbqPNfVdPMAn7MnyHAW3VZSWn4y8TS7A5H7pQl
bT2Hj7WjxH8OYSllcoPFuzOdl4t2UXqv2WCH06ScMfXauv7TURdd8DPcsEN9s/f0GFTC+E8xi/ku
bocasX9p7QVDDPp9xqxcdw6BZ7eT6hELC5vP8aR/58XkakDMDlzJsO2HYZ7WB5g5/6GtAHk7WMa/
NAcDKjB6MbQosJM4JGAOSlK5MIrp1iCjwdSh9xW3jvW1+q5ivV8o24HdVJMj1iEmHRXtFnZOdsj2
mVQa7bTLW7wU+1NGkXKJF++mhGgi/3mCN4A2E+W56xmpW9UzIhRZA6SHvgNOXM5WHnfqrSvxyTiU
KbPOIYjyb4kh6aJRFKWOGXriAdTwFSLyO4CoLedgRWYdhpaIE0q8t8YV0S8UWPI7U6tuvg1OSgRa
zeQd7Iq2pXAXxrh4Hu7NcqtsMpuhe8rU4p6WvXA/pCTMNqGMh7uC29wfXT8M7iMS+FM9dRwT4GDo
fZe8vG8tgms5ritBeNOehgirTtLr4VsKh4wcaL7lNJRxcV+Mtx8E9sKOQ3mw//84FzO4/h3h5pAm
OPOwL3SbhrbGAwNfWtyh8yaRv83qV0Ni7/+rRjMy6s7NhBQLydqM06+2P2+TvzBP30L8d4mRp90C
CnZkbO0P6bkkmyxiRXesMcBkjdP9tCWPneqX+q3vicJL4g0zAGEB47VGOfOpM7VeFOcyfWmjvF/A
Feu3pYiLKxbU4uT4eHaW1su/WXDK901s6lsZE1MCZrW3l3jrna8hdsJDhCf7sjCf55jnlCvKofBy
4G9SwvudE2nH5qEIb3alwjX3Lc7V5tDDb2Cxsvmr4TKh7SJbcDvCYcfvccexyaTB+jzj4X4gugTV
Q4+JY53JDyH+hSGuN7rqZPfQvVYOiYeqCIt3Ilfhgbt1Lr9UEPp3U48ccdVB/VNR2T+Gq/DusQva
Axlr41EuVEVOXQl6vbysTgDf5YeJcGc1jQsDwkCJ7NJnZvqlK8v1gNFu+gmiF188sYWvNoY3rTJ3
/cSNg+RakxiC59F/+F+IU4bQNw1lUN25xCE9zoEunmKsPD9nmxd3RYGPwYsYilF1Qj/DgZRfurc9
ii0izbAvbU8eap3fm3YI91GYle4jc2NywCfqhybfajKKnP3ebTRfOAyp5eF+hH9ueDEKO1oZ/Og2
r3n37Ej8RYWwjkCG/TOriO0PWwxI5XpDpoYo9u7RN3akN6AgLQ8BiPTj6Ifqj54FNmfXTswObwlY
omYJ34kE3d+MbqnTXPnREqV8b1TQf+ztat8lh8bzCmcqDug55Ue2IzYkJMlF1DIgZIZZ6pF9Y1v0
7zuu7IGBV/l69rI6RC2NNOvDE/H8olWG2DrH71YB+HPLG3hgznHoB00F/VDNRKJHqu2uoLSAK/4c
AzJWsZf/3FArcvdEpvrc0LjLk8Lp94FGfH34P87OY8lxLMu2v1KW40Y11IVo66wBCWrtOmICC5XQ
WuPr3wIYXRnp/TKjLScwku5OdweBe4/Ye51GwszDzSNwWhLGArKScOUbsI4ctbbp3WFYpdXtIYtb
YErBl5mxg+xV9HcnF08s3XvGRapxLR8HglTKAqwRnoEOcQiQ0VdaXA0rCy3PpYvrSWAKvcgggvRX
qSiGXUObh30u7Y+D11YbS2AX7BHZLCnjJmePPYSqiheO19ESyiefJBMiQhyg2E6tTdxN6nmR+ptc
MdpqUVj8TNRUiAYMDVajyGGBRWlV7SFXxMoW3/u4kagemYh1iBQWTL3WcIEyW2Ofh2ZwQq5nPbk5
ZrTA1vxvtmaHKx8Czwt6HHPtl6OCYa3zkzUp7/BFQgByCzxBny9VuRtEUKKn83EaShbil6qatKyY
MbPDoIrq5LHZkO2F0fAFXae0bkXhbzxdDfBkRJyf0TL1JyvNZrZXioAgEEP13Ayq+1p0rfpKPmRu
TQudHUVwPJcE0kRvnVkiba59QzrNdifuzWBF19BeNpYnRate1dBX6RX9vqOhyzVpJyyWeO2ytYdO
EXv0SxVE9aEDnFdxDPJFPBuyYuwLmCzLkgoSrVU8cFMZ+TUgeZYXqP9YbFNAGsOyKAnO2Sctgkto
TfrXlgGZ+C2N+FCD5dim7dRubYmc0Tj0VvfSCBqqQeQlr4WPyhzzg4qlyqSrNqEsUjWqd4UtSxSD
KDG+pgXrHL5IBIyVrnXPNnWUyMkQCj25iDvfvAa9hgBogx6uCd0tc0qa19ZldcJS62ZX/icA3a6e
vVQRo7oXWp5kawAw4ZKE293KFRMFE00NNwhzh93EcaClP7ZX8i/BVydXOU1H7TAUfYVI2FUeC4GK
H3JDja9TkT4Ueho/2ZaffWLitXGRSt17jimkXtMko1+QqxHN4YSrABNxRB/3rzF9f4IZfD9Y1Rf0
zDWkUXsVWYKjG+NvyuQE/XtvPuF2v3x6CFKv+vUX5T/sULS0PH0GFNjsJ1lYI723Je/vsezfz1Ot
Q20Io1SM+4Z2Z7wk1PcQvVJm+AnB8M9OzUQ2/OGvL3FxjajSxR7BK8732AArlgfm33z394BKzHlp
I9p8r/uoT6gBMolyMbbENH997v8EUfl+fmof1zlJkdTv5Sw2HQToyammxuqEVEv/5r/wDlGpjQX9
UUvv9xmW3aXLLIqNryHD+ut/4M9O/zverInpDopXQVimFxge08n4j2XnZ0jYP3v7d3xKU5hB08ki
2YOAoMmq+OZlGvD2E7Dzn539d8BZwP3ku0GJGwXzAzXNPnZkiWpDKONP/1vnR7H/eHkqNKZCvYyz
vdsXLvi1OF0Kk8Tk7737u1u3xU4ZiCzP9ipsWXCU+Mm1mpDzr999nlr+/wF2vp+VirrBTGjgZvCW
82xgSaYr1J9SM+jEeojA8pQLs4gTmtttQTAz9NTE2wM9DVFfCqKJNlkWAWL6DzDI3W7bMeAW6BOb
U9R/KSxFr3Z4mS10BdD/AqJ9WCSSSXOmMSCQdINvB88KDf9gW3kKst1VYLp0mDC8KKJ7HYvK978x
aqjo0dmEXYgli1C6pEynCMXXvpIoxPqHQUGEXj6A/0JhH5vEeEixAowMhPGF3UjbyDcQnvCrx+j+
mf/nl/6/vG/Z9X6Gqn/9N8+/ZPlQwkWq3z391+Zbdv6UfKv+e/qpf3/Xv/74lB/6/qbOp/rTH56s
0jqoh1vzrRwevlUYguZfx6+fvvP/+sV/fJvf5WnIv/36y5esgRvFu3lBlv7y/Uu7ryz1JgTh//zx
/b9/cfoHfv3lnJVQHf/XD3z7VNW//qIp/5QNwjrLVhRT1xSDG7j7Nn1F/6cJmcKmMKCpmqLSDv7l
HyhYav/XX0zln3RFFRnykarqhmzzQxVqU74kzH/apm3xcVBHVDW00b/8zx/2h/P+++fwDyaCYqbH
58d/Mg8G//0KNmwhYyWUZepn019i2u92CbPR0PllORITG9kCxAI4IBuVzFzLq/ZSIsW+9WUZXoCv
sm8DoTNJxtcWeKOjT5i5643xIpep9mwMBu5Coo6D0hrq/SlGyWqV5kOyRxZd3iq6W+toYDEhNb3C
NuivtpGedXUEHO8a6D19w1qPWfYGxkPfj4m2bIJAOfpKS0W3rMerVWEnxLbY7OaftuTAXqZJHL4A
r6USyEi5yK343iCoDlEthztmL+qbICmfDEvmLlAreVu3uoQgmpbpSlbC6ma5yj4MMqKyQEPYpcv+
o9yYS9WmuNcUmv/INHVwidTEHUWnzuuHY/IFJNHGRez+Gmuf8rFMTlaphMeMRjXh6Gc4stk5DZVm
8qYUuP+TDCfo+NCXGAfQYh+7XMiPeiIdLWVcIxD3AIpykBpvr4VgBhcDllejwWVnrSB+jC09rKxe
G3pmnsj9zNMohH7oUZraff4B+TQGZys9l6gXV56fb/sUCZE6fQ46tQrAq/Sxa7u/lIjFzogPm4Oc
jb+lI0Umyumuw1zB8hY2mApblO9uXvqPXpGe8Duay7xt0lOqYLOKmwfk1eZ2zMNuVVbSSGPbThwV
7fO1yHBFhl2hHpveVHeNZ/k7GAreT1ZcRfkjI3m6YE2uV5l+N9BnU5PfbU0y2u4eMRUyDSkVp6bw
syX16+oQJkb2GpPA+DoqQkvPP9w/aN+ImY2lsjyLwCrwsesK8jwOIx6CgxKp6gqL+jCVKl5oDIdH
plGGx2kK6HNPz7D+1gdp2C3aimaMqnrVGpyPf0JfZixrP9ab5Uij+ICE3Fq0JGzwsCLLPShujBOs
KKtL+yXH2nZsJUPbIQW7Kf5oX6u58lp76UKhGb+bn2Zx3e88v2KgMCUFHE4l/YuxoycaeCF52XSB
uOwz3ClJ8cFMRom6R5FtG9sqt7lbatTCAWpFo1ddMM4ojqKNnWNjD3MaE52zMt2lAdmvlaM6j3Iu
qpIpifia+expBatbNG6AgtXMpyuda5h5+YuuAx11yJnysZoO0lh4To6ScdMr2jkiO3jpS8ncoPwy
N1lQ+i/orc5ea6/jugJlQabtULDat5l2VCTsKZDiUrr7Q4XJZzCWEkH22eev8rRG25KnR094ES/I
P4JVzhysazXfrXmdegelHNwnV4BVTcIH7rdFEeTByneV4tzQy95qAZLkoRe0QOXHHxb07+vmj+sk
WTvhyB/WSYVlHA2MIRuqLetzJPBDNJ1mViqZWSo5TaR/mZdFfNOhY6CEX8PqEVu2XlpdQxNCeY0u
6nSyB6WkLURht11kNfnVvJhpZmFt+S1HhgvKx/mlKMj0TWJrMZAbWXse7UtqKfLTvI5CsaPxZtpg
CApxa9kTH2qrBaZnDmoDV5P6IPqy8qbFgViFtnhFSdWfNBRBG4yTByo5wTYg8FjmRVY/0MPXnaS3
/GNWTsrZqaJpIiupE4lTnWJhokIyrFEH8MFL40PlMhdDHuxbW6naM15RYS3U6d4yc9XgQy/w5tie
9lxHfnCicA9ZDrGGpNfH0XOVByyC51DAJvOt+IsvdY9jn3fL+5+eiRL/y6DTYEcr7MwLWV9hzvb6
3zxClpexhyV0//glimVLr23K/dDRaaWSv0bgNeFSkiuyeSQhqMNW7E4v31fPuNK3CNjcA55592CG
tQnZLUfLnSPGD4PwoiiBDBEovapJpL2WcX42WSj13Yi8bzffQkMctwctHB+CPujRbPpb/OP+aT4U
Sbe935rTe81vIQVSukoMAEdoZ86tlX81wD6s8HebZ6nVZGPD8BJcv/qYb7zWlE9yOjS0DpWnKDLB
aVs03DGypfTAED33lPulISLx6RS242khb3yqqKmS7OtoZNMTcS8Wme3hB+369VAyilFxVf8i0bk+
KMFL0ZfikfVHW3W6yRriD6O1tFNbPrrDKOOvALCkmOp+Xs3iBk4sRjwaZ2WRnQwdSjtela5aYbQN
ABUkGx/N41dl7D7LcH8KBGxvvjqECyEP6jUPMW9GAV2XyB5YViLhPSWQq8APSGPL4ot6WPPV6oKC
3o2s8YxPFdsWUmjACWl61Y3WXsV28SJy8xLrtndKy7AHUtDd7vdRRwcwCDHlewSzK7c3zbU2li59
4c7ciFwb9/e1fr6IvD4MNuBTiCnkovsa0/lHC0QbsDRb7RV1QbSZPP6MaMTXlzcgjQ32T0kyuq2u
FOVaTcduq4W4A3zuNtTzWndSZOxzWWTSczLjTT1QanOqoXxtcyzHOCW1Z21QXhpzQFssaAIKnkVK
Tj+1F265ShXKhWY3Kof5IOuWcsBYnG3+epWa59W8W6TwK8kWjU/LBk31LudEWjKgnepdBzFv7TRa
lq1N7NTreSWR0uD70/mkmirLZgxd1muCowTmcQ1y9pNrmXmFNoTXes4OvflaC47+GAVHdJ7Dvqnk
RT6Jgxat1xSHukTrP0px7tTTU2NEe0OrU3I8A/NPHJwUt2VXMlcySOOPTT8egPRql6Hw9zkaxAer
jZ/bPKqPmqmZTgkncqmWsZyu3cFOF5KZwImgQU6H2QdgYZZIVMZG+VmJYZ5T9O68AWRkXddMwm39
/dBCyzf6VNit6WAn7ld0n8xTUEgMKe5rf+kbojh5JS25jjjAEOoHI6WqCz7TPRulRcciaI85iHru
emAHSadRTkQ5UC+gGgL0RaTgSGjsdnRfHbkN6MiptvvNbHV27JARLo+KbkVchbry6GWBucnROm5H
ObvIamZP+IgjPWv12vm9I3WYsIvS/NgTPO9AM2LUpRW/YIZp5ZD0gsfom+qi16bADJiL+yeveD7Q
9NG9zh/89EyvbBt11a732+gq0AodjNx4CFtbu84HJTe/hghJ18h8EUYyBODDfG9pfncl3rBOfdYa
m2aKaXrWSGf+9+czMh98q70kAbGo1RTBMqTb/LEx3lLKRQe0F81iPsPKdJqlzPD2XWmhey7eYA9U
N4PK/yZjqtnWxgr2OOJvzSbXvCs/zIdEjAygCBOxaWl+P1B6XzLlILjE9nDDzageeqthJx4qTCZs
EGIDC9plb9M/N5jX1m1Yy5O9D7lqIg97CnCEFCJ7hGOVP2rg8ODex95hfk2pKLCz6NMUm77aeAmy
ppSWN1Cxl7QpyvOYsvTt5RxJZmPFZClBQaNeohzqeeW0xJH1yFFdO6giE9/BiN2smZlHlGiVFLvL
4jIvgMaY77m4znNS0xZBc9Ey+yzbY/tkpviWaPPuOqB/cAAK6ZpNcdE9rJBD0q/CRHbUaQJvcavR
cxszBtrRRsXZdyuny8HvovaS2nZ/DSZsSY7Ic2UhrXF8OLhXO/C/H3AC7ItiDI5iwERFgb4HPpVU
tyIj09AQIszXj+9GjSPgT2znZWW0/E+lRNGdwWK4u2gNm3V2LGVLfa4a8Pe4qAVBn9YcpN6zlgX4
mTWtz+QqKS9z/lXTqsE7yAYOV89gDogQh/bfj+bXarOV1n6gvN6/WGn7vtRxwasuAhe1qy5AxJqd
NPR8PqOiP8TiS8c48ycZE8ie5uEXBgK523EaZ4Bb45wbny1X8hcthYsLY4kqzemqsN0zJyNZwzam
y2VDRSFGrfksm3aN9DdzvC6InNyNsk2pG/7joL3SVVl0xQt0TvM0f3Sh5T0ylwZe6rRbIslGMoGj
SXw1c6ao0Dr+PNEkT6xm1lq0SbNPBJH+PXa3Y/9TDvJ9EapResXu7q1MufvWjGq2VEnpGizwT1Us
rxAea8Dcsita+OHNpMS4TixzdMqmbc9lGnVn1xv2UDT1Pb06Xppexzwg1mlTh4fa6MQW4iMhVw8Q
RlTqlZ51sgNPVzq5QIBPQJI8IQMYdnIpwiUUr3R3j6uq3B8IParyhj/JW7dK0q9iYD1PuR07sUsM
2dSl7aDYr24+NFNE4O2tRbJw00ycaopro8qP5HAfKbh2ZE2qHuZHcDGo4FNxXGKnI7CsDawvGHuG
aoF6T92UJVnpKMPaZEVkdkGJJv6Zrs4tz75oUy7nofO6H1QIbvsGJdw45fbz30o6p6hDN60B5c31
i+Aom9U6MqJLr+fJ1+lBRsq79SH5IamhQkM+7DYrFIWJ09cNM9lFdiOZcm+p3gcbBbb+ssss91ba
qXSrMcaQCjplIKtHN+jGgwVWbQ3tLHO4hSBeJ8HAqlmqNMWNHfYV+YjalEvV0MOtFYoHaYrIRsDX
i8hCUKrLybjH3mnspj/NxTi8jKrSv/x+8AVZkCHl5Xp+Df/qBlLgUUPMBJjR7VekcMMb/Vi87F4V
XkpUfI/4mHbAO/PzwKiLJZVECpZgcRnk0cZBtB88UeztEjKNGinuVVifw+DD3KTOirF5uT9CsAjE
L3nS8fiBkAzrtV3W1a6eht3MUfN8aMxxk+M4U6H57+a81dC0anmPmPNYIhGeMktaqxppk2ZcBX12
5M/+o+2P5Qanob+k75fvalqBlDj4VLDGR1fTaMeF6if6GWLXXh8D/BBqrF4iFtyVVIeMsjIwhnet
/qBweQ1Kwq0jkfAgy4vd0WWTs93D/Aj2swxLbMo8EFCza5tSek5wzdisT4fKAtAKCm44Z3RKHfoE
SxxN0WMWSiaIK9NHnIeNEGRtr7CS0htDaNMsxGCbz7ijvGND6AiF1sDz2+T2OivLfFdWg4dXVXRr
euFEAtPVn2jdY212enSSJU/b16myYYSJfus13g5HYbCD3dTu9QwCHTHfBUVQe7ifRyq0DdSfQdmk
eauvksZSrrmCJx9flA8VMr95+lgeRSFOTJx50qfLdz4kXLODV7VHdXqpbamcqZrXrku7W/lh1z3c
C064PngbNTQBirBRd0BmlyMjdJam0V/MAgLs0q6JMBJFOQPH+QyppRMLvIp0+cQQ+05E1x624VRN
KE3TwEBBX3OdIDHe11NVT8FYs8YmiCXxnsx44ihJ3oaV1DoIeDHPeVP85n8iKJe2OkOLlUXjKQhx
M71eBbny2EX6VIDXsqWQW5YYj3aFFaABTiGaZAOd/Cyyy62ZQidIUCMTwbrhQekj3FfYBdvuszRq
FN2mA86Sp7gM9V0Ot2nB/JnsrCsjn7Aui2MTfUTw4n0I6s5kW0xIGagWbNEApzctKN8kpSa1Zmbp
gRlVCXtZIP+kjTGPE/8xQrU1bFWGrJMZaAo+WArCPzbzRpvxT1WiucuEYvFebvPhICnDcJgfsSMw
Hk6oYjkXJuggUqazr3HbUujp/dIpp+hU66t2M06ulTlaQ23XbSeF7gIYqn2RcG5uRpxN96d2GdT4
/AsJhzjFRJJRlijJSpQjNq7fgqaoDlKcljuYVjrjAagLM9DG3qSm7p3UEbUo2iQGUDYEPVq2UbDu
nXHTH0p05Uu/MJ4FTF3kxJ158yWQ+7rnY2U1RPUwHyLv071IYKP6xdqxpMcSbkxZJj3uiuAV9m2x
JcVQRjmSN3OiIYFEiUZ5UwqpoCtNgpUGg4rilXEtGCPkellNGQoou+Iw2lFxmJ/Oj4bqJwNLzT+2
zaDK6WRhqJGEjNMQVt+7PMzLKtCYo4WxJFayLWnUBs9y+6xInvQgPHlJEhA5Gg6azRwBgbnAhQt0
a8H0Ls2Wkyff4tbE2ontGiKgpFB/rxX75Ja604Id3ydQR4Et82g+6CiZN20TIlfFb7Xz3DE5zYfc
sL8/CgymRBKIK09euAljfxfGZn7E36fvqNYxULJPiivi7GaHYVXforPAD2UH1nYoMKUCwrTvlcVa
9k9oFQGA5GW0rlG/YIDwX+YS93zbSDDcKHUjYsn3dmthp8DktU8qKibm6G4UO/gU5T25r1WWxeae
t7forhb9OIYr4cFAUE3kd7JommWMYG41qMB6G6tyF5k1SBe4NDcNke0ezGG++OsMWplvpB9vNJRY
htBkkzKzrqOGftc4lPyMcBTz9SqpymGfNH39AMgnw1uqXpsm/4bMIaEslifbRBMRU1zakW5GwvQ3
RY52ltmWB9kjiWMG9wlXE9ZIUbUaGqXAOo/T4SDjuLg/ZHyUvLpnBgI9Vu8H7gZaT489k0qFn/Zb
NGwf5MTrznWPMY05LAVTX9ThY6LeRoT2S3A3EM1C8gS1g6bCgK/cASkqbTQBhOmeWzSFimd2SFDI
qwzCHPtiPdcCgQ9pu9EUzBI1si+MRdJ3emkplx41r+3m6E6mSozLFLZt0Kf6ToS5uOGD/i0yfPww
EdPb9oPm6psuYNYOePYrZaT+1nUHjETuIazjhzkGq0DBn1HT7plVBGeWfeIcdvRW5uW2hX3OcKpK
d3CyxM/3JXjwT34B2lPXtXQ1xw+BPDq6QnZwryFXXose3S3yDxAiu1bxlqGo3fW8Rc4Hi77pypXD
BwRY6rqLzYbxiWW8xRpQL+KwpC+KpP1jM/DfZ17Ojdf4waOHZX06uz65LeIWZQt6FJ96KCDrTIB/
fwRbmNv9W5uuejiJHzI1SF9A33qMdX4u2eyl6uAih73M1bcqp+P619enmNr6f7w8VfqFdOyEgnOc
zeCP+4AuMVysqEREETPY9xJQFeAERbZH1zH3PCpC0gMJ9+dRtvoDgh3/JCr/LY10+8xILscMi8t8
RudDB31YbxNwVLntbay+UWCzdf5lPvi56VOpoQ9AY21ctGORHKgvJYd8zI1sMT/MXDXaDFOI3ngw
WVCbqfB51LpdDdQW56JP7ne245tuw2qgeKuS2U5rqUmzJVx0Cs4yplSaWoyDNU8N8zGO4JUI40b9
zBYUkCMPJmGHVf5sLOl0H787kUSWVDhtTPMmWrw/nki8YgXYtixeDbX7ILXUrgso+yd7eoSj91us
eFTQp5fmLwqE5LS3dEAY/y7jzY8quyBOhyXlzcDe1HUJ9GrLaXz3rEwh3nwQCRm3HMTLRrZIy9JE
OmlloOE80JYYY7OTJJiSgrWbmgVDTekD2NQmOjCvVkPIM9SK9NK4nljRrK9Wmm7sSJnkWzwwB44J
RPYtylPdocqIu6KhL9eZdfsABKxlmD0z2//6IpwH9f547tjeJne/Lkza1/gG3wUjTaL31Kh0sIQY
hY8y52Yx+L/hg2/WeW5C84lC75AR2y4Bf2LpS932AquCqRJDJFH9LmuqJf3whpobD5/NWJ75qaoj
LaSLvhJ15x4o1Z18PVjPscMcnpd4LCxPFgcr78TBy/zsaQxRVgstPo4p8+CoIbYHPxrWalnUVz80
6CEZFQu4J7Pdtn7xsxPxv86EUHWck6aiMYHKwEjzTsRSEYIxrNUHIpRUqMiJGoVCO0LIGYNisrI/
Affl4/LpH6LqW5R6e2OyZMfy1npLDDDyUtTIFCEr1LcsguEYmW9jIwLQU3q66cGxr8lmBm6P81x7
4X/Ir3mQnnF84EbEB7SYzw/r0DeAjdEuKhrykKb93vycL0V58GJHL6CP0DQj0YfCuAa7QXe/FA8B
mgXnvgtrYa+uxVSnV92RLQd5L+xGy1H1ImGonavv8c22pZlvWdhqBznzl7oymIM8t+hw9K9AOpGy
w8YD2yfGoxYnW1rm5U6pW2pjIVCPqc5zwRCc3PQba9Z98+vwW7zleZJPJlnN0SuJ1pbiJQzp8TTu
Ts/4reqK5Asoz6Xk+o5ZWsshyLTnPFTitcYsGieJQQBJYVvdmMuG2LJXV1XiGUf49Ec5tdyjlKcn
nITBo5n2mDqhBk09+oGUbeV3oVj83o2DGH8zi2B0lIHmaiYRLtJjz9OkWSY6nrl/1/RaOyEeVQZx
SvTWW7VxN9AUkaYpi9HJqxiP6tW5f/JswIVtAj8VOecqw4AFQ0Wka0WZ/LZJ3Z1iuoAwigYbZCnz
ODAXUCcbe9mRE1W9zge4E3D/MGr8/pKvhpBzWy3a1uBv799mhX271hmjNJn3hRNXOOmNqGcAoq6s
/R6hXiS341mX+4Vp+Qy/yvPhranTA8Zw90mIsdpKGB54i8GRmJj0CKlTXQZN3EDQXc0lYB/Z6s5X
GBuApTp5quuMqOA0J/RzYVJF2PI9XaM0FzmS7J27wtAXUO/Km8UG4ZTloK2wcpZbu1cR6lcjOQTJ
z6ooI3uPmrOh7NZtVInpqUYIH9nSOkrsA7CNsovomAXmtc9jY1sgftsWHU03Nwu+MYOuP8nDZOTv
3RVcV4Y3Tw0vKKHtumIC6KHqzd9ST1hTLsRFMJUE3Myotq0eHgNgBgcMZ77sp4Ct1eQ61MMnC8S1
0/l+s5nbifNBG8poi+jhitjqJnd0qvDT8SfTZcQYjwAchw3G/TCBLczt5H1mCOYzRY3gM6k5Bmd5
+AAb5SSlEuHQNHBh/m3z750PGIyOOdMUGWc3KT+6NiWVysKdxpp7ZlBuckavz3jCOM8WEsOsPhgx
Ir3ZouG1krc3VU+/MH6NctIzgzKrkwH1ifRKHdODRmxY06V9M9Xmm+CnYUbbwON6d59JE8kFt7O9
jEA8rgAG7BknBRbUdr2dL00xmiFtRKDGz9N/1Lpm+wgo7ZPsRcHnMmzR5OfdnjP7ufOZRJF7XXSU
JvJ9K2x7A1QnvcqjyiRDOC/gLpV1BuPqlIBFOaaxr+KyUv39YKAWXtXg3/dzMkmkjxZp1sQwSKta
z4moidpgz3w9PjgdXjkuK3inib4Y8uSpNxiS4PTwrIHL+ytFJoyv6tLdZkEWMC+ubXaJTVtjq3Q5
kDyTNmpVkz/7nTYuB6o6S0WXcZhrXk4gMiXaufgccMMgccjXMLWLVdhnyRO2NgiNo7ueZm2+4Hnp
V/L4kKC4Xf5eNZkfma29C3U93KNreVMQQa30ULOOoWo89JCeHtu0MRZgy6otaqP0J4EOTMj3kY5K
5q8ZNLcUFSPTJDP7sXQA0CHLekq1q+9KBNP72M7dUTpxC2QAxbrQcjyKiAdNjHW2TFGhOxYC310D
4gsLnNTsG7x8F5UJUpNwnupWvHKRbG41S85fe4z54L/7Zj9KzRond3+aD7MSQVJEuQHEj8nbpgvs
DckXZjHujdxilAjTcKBKhxv6IuMKrlP9wKnVbvftyIPB8wpRVVsbdhYg+C+yD2RjCcL+DxqJO3/m
1EsjNOI6rb9nO3Jbb9rCwn9URM9GXLkbMdX8+qFwD2x12Qor5k4jza6h4WldxHZjhPumTXG9TJq2
hKnyB8axLSTfpJzFICCmVUYj02E0zTzPBzBAyqrLs2apUs+ltzeG2qavrRWCaNQU8qf5uq381jvF
pvcsMTkK/EB1yLrGf4pCqPnS+PH+WYxEO89en6wyNlXgxEufSPKbBpJSiUP5bOUmiwOufcB/dfts
aHqwwX0ULoCddcAf8PHhIKu/3DdMWs3lsld68TgAzz626E4ry0o+9lYIY7Ww7bXi1spRHxSYJoki
O7hCAMtOzes+fBrgJpxFp3/VxCBtx7JgWrhE67jHe7loql76nPWGkwRSchb4Wxzqx5808sWbzuiD
i2GaQBVzQ9nit24hUWS4MSXmZG5kV1r3mfncdZrxXZ2hxOrwSOcDEp+H/9FvlJ2kCmVRpY26q/Gn
QTdvLIem7GVWeEAwTa8sISuUsS4YYzXdzuXBEgcUndVcXwCGvih6na10lXFCdI2vAcVPgurKXeVd
N+zvld7CZnS8hHnlSBb3VQ375CkGDL3CTjkBouoRlInxFhc4JQzRxYf5F7hBm25NLPmwSPoIXxJa
v0LO0HlV/VOse8caou6nKNLRaVmVdrCC8KVIPO0Mdv51PrvzMz6Etxydz8Ee1RFf+xjtGlZQJn5Q
J2EqAe2rMCgXqW5PVffgo5nRJvUt6cXoJHc9qD1TRUUjvSB+1JeDV7yACIf3bjJzaEn6fEhdj3ix
kY9zbTVIeRkxigVjPXAheOCKI66UP7B8vFVWYN4iUrpKqPVRabrqpF+TkmYXJAplbc8qFPrLX+81
uKYZP6RJ2342GUDDNNTPlUW0U+sFlWgj7Ff3um4Osu3Ym5p2zZSSGCin2D0/BVaM9WwImAEWJHs6
r8bXqPdfTYWmgmbCkh9kwGv9LFIBC3QcKKefGaqiLaQqrdb3MC0yliRmoAPz4pBVXnGQmv95NL9m
hjmwz3u5MaHfyEB5f6Xiz1oXtFwf7l8RqZls54ggGX11e69SQ/xHTBa1KdBX1cH6DJnCPP2ek1b1
GHxfOUEuHiILdOQUi6qle6sDbF6usPbM2lmIOfZNqYodE9OPjvOjsqCOL0WMr61Ama3UZqw2YIvy
V5fzuwC5R6Oa4xJACXuvmUan+4mohXiAGElyz8a/UDR52cHpIbT+yAQO9wCXbK+J3HQPQ9MVy3G6
h6NAshwaVfJG9WX1GRGaDbTElzeWKtVXtYkRAZFyFgw6UnU42YBrJm2UnhcGvV4r/WJxSYqkhRw7
5TGznpTgMt3cN99xYDxN3WneoWvSB0pM/alImlPlqvrephR6NqMBZCMDyJICczm6JXmnDilYolkP
KQYuyCJAvVsHHnLAaa3XIIDMsbVh5Zbj6cJbzJ3DrOvf5lDyr9NWfVKG/pi2Ttugjj6GpUJQ39Pf
pa0RDKkM7n5K4GdkMlae4iY87OB2YWuvkd3s+gm20mO/dObucTDw6agdzl6AeUf91OXea9cKboDR
fTNFWKwJMHA/8cwCwbr0PXw2I8AdondoW0tsi3jnWReysskQjzYkhXmTu8QPTbLH78bQFLd/9BvT
/zwO8YPmsyFLevMmtVa9Z66BTo3McI+e7ZUUz7LbT87He0kjKTzmZ5S0YBDpLsyBww+SRqtVehs2
qLHsuvoLlU73UUcXsnOFSdMN/cujV2v1Y2JyGclGuaQk3MOPg1eNSFLbw8W0NpBFskWZVdXNLJXy
ZkDoxmhn7kpwew/Qt5S1ITLDEcEIK58hk1t30irqRLf38h2UWy5alBIUQapXoO+buQ1oFX6yhW3E
wMq+p/0ppdae3SrdZvTjllasj3vWUwagIR/MW4jSVY5wpC8yBlaliGhFyB5U2B3et9DlJqq1r/+P
sDNrjlNps+4vIgKS+baoeZZUkmzfEJJsMw/JDL/+W+DT7bfPF9F9gwsolVUlKsl8nr3XTrj2/48y
/78nVvPnh9hRpVysCota//+cWAmJBzWzcHlOmp6tJ5920ZgjbJPZaHqZ+/W//7n+P6X+8t+5pIcb
aKCxDPyr1oC2SuSFCG1grbOmrE2Lr4gJL81hw9z6ENtu/XjLAUw/bDd6YomAnYxoAIKYNWVbrx2g
Rv6qjqjMwtI6J0X2ywGds4f01V/s2nlMGP/+7ImgPZjkmFLV0Yc7UJvxjlq03qQSlv3//q6Mf9fh
ALHpGt48oRouF+K/WyWYSsc2NaLGQ+iRe9FcM8knK6W8O88j4QmbO2aiX+S3g/WfDHnEBUZVTKT5
Lu/CDYi3ct2BQjwyVWuPeKErO0H5ZtuvvAPJ+IT/3k17haxGozglJEh/b5CrFbEgFNkhdZdSIxkx
xfjDDrtmMzAcH2AYh0hiQ3qDJTGKAMHtAxyPnDi5oV0vH5igx+gJDURdbvfpHQvfz0E3mJzA0Iul
/1CjtjmLUWEiOe9GaSz+D7EfU0Hx7xHNtfn6qo5jCuHauub8q1khstEi5inga7LoLju4Hkj5gvFE
rsRKwzSDYn2K3kMr3kN90q9CwpMHc15cu9R9jXXPMZvohXAmc6s6kXKE9gJADq/Rfqn9x246eH/G
b1Tq3zUn2JOIXlyxn3+WZh4/GQaNoHqqy8fQNt3OL5LkUJvxL3Xwm33CaLvt2+Irxwdz8/PkSy+0
8Irofe8oYfxkVt0VxEL4aWdGyP0tObK+eNhVQtHSCKKXZl2bs3RzAmWAq1gB7ivK94mcPNQATX6A
WY4En5rPHOmRhV5WB/apMNMTimD3bkg6m4HTVtei+yDlyXxFB9bfUd4+Wjt40rqifC0NKVbwlZtj
CqeG2hspRlFm/nG9mIQSE9OR5RtKFq9L9Y1aX+I5FWJvVt5Lawg9hXFD6opiuiGMsEjKcz82zjNe
+PcEh/kLDaY7qJx0m4Ewoi6JKrzonWjDWOildO02ld7kj8zUlBNU9YQYCqLbIQNmp26+JhWDJo9r
I0GCjVBvNRk6x1yIZJW7uPjHkZFw3dK9hdzdMqkndw1Ssfky2Eq4UTvkgPlceALZUt6dKtA2pRLK
nZOkKUYPW6xbNzAfQvdJSYjc4odvOS+TsGrwrzcqQRo490+Nd0YOM9pjv4vkPnfA/gLH5ku1LJ1H
4dzdUMtOQ5rflxtpbpgmOUTzklBU0aooQwIKZyHeXib2PoobbSOVTMfmY6u3Aeg605twtXS8yigb
zubEfGQwviQdDGcVGggA5tIlI2J3LkbWnFPTMmGumXT1iGBK+6oxr/NSXa2P2iyUXnb5kE+pkrL+
mD/y5VDf+Gu7UaIj7EP5Aj74sQgTbdpu67LOkYnXtoQuDqjGGEZtDyLWX9HIaZ6rGG5ymDq/3Mnw
T8p/b2hCfqBUOvWiq/eLdD8hkoigM0ohZMNf7KjhXdt8Cm5RI4eZfxWrJPQ5bzCxpsiyr383iRI+
CKHHbemgtgNTjFcClbZzJmkCyacz60krH8nmMlPOYwISwJ2MGyOFreUaqJRgTfLJN338bI/uCbBn
+R4pltjgJ3Ju4WTcFBJ8r/Gs7sIMvhr9rve3AWjjtbCk8a6UOqEstn4zigLfSO8EFxOuyM4wypgi
pql8usggV38W57Go3gjAcZ+WrhMQbXr0fu6fk3SKPL5DiEoL67a4BoZMv7uNf5pA2qwM6YYvoTLE
nt4WYouu+AVun/6uEeGxN6zLP7VktQpui3tmqiy8WjbBOhrYsfPQhnIbaWZ2J3M43hNSTCGnp+tY
j3VyC4YIBdlkvCjU194Qmt4Wr5bM9GwF1JNcq1l2xIzMupo2k4Vmkgg44qADCVkWb0SnIlpJ5PdY
tuG6kEqN1BIBXBhG5T9+izQZQ4jmIcCwYSJa3tevTG1+KkQmvPhU+tHRhEwBx8PkmO2XqSs/mdjb
3/AGBB6tEeVEPS07x+iIdukgcg/DXfKclJC6R7d5yHlCvlxehEwrJxKZWZYCoNxHkPaftO8ozqt/
/CSoJtxVRaluEW80E56R5VEy6QcCOvRVFxGBRJGvOUHiGvytmcjm5AZ9dxUFeCgnh/xEcfNHpcca
HQpWIy0IOtoRvfLmc7KH/HHMJwi8pPNpZ3yB6ln68uXPmj1GEHBIk+Q0ziq7MY1Lj7SwZgeHMjo1
Tva9ALR5lG0CR1Nv2tdeNF965TKFiPzgnzUdsmKEchcWG/15dFrSGEKA5WVMW6mst3mQ9w/F4JrE
/EHKI1rINWk1wU83TuS+yZyJcnSKAjdFXk1YrebVhjkHI9XhdpmLcgm0m0SlcNfPhWfiqg5UuEhq
rrIfvaH4njq18aWymvY2NKO/wtF7tKfafqhl9Hsg62frDqSvLeqg3Ir7bWcF6Px8qb/7nU9kFRqT
M+QYKuqmDVEl3jYBkM4/6ywSib46kctTQsQiKEQTf+UgHOgrwTWutWCv9Aj0pW1Wm6jCQ+XE+i8j
SVi45gxcQaHSMphVvsxpg300C0LJkim5dSuvIPmRhcgMOpiexkcABVcBHeYpcyKvHO369KcJI8fx
C7g7Per5dXr+RCfKDZgg3Ca4qgEpt2TQHyxCqH86Q/cOvIdvThHcp7yLn6LWOTEkMNduuRCPStoH
x6DP3pffRCJmW6kO6ozF5oiDm1rpRRgBS7sk+5pUeEm+26yYx778sUYoxTmjCgZBDc7N5DTXSrjP
HV275b+P1OyhSKH9c2XrtPSXwSfRx4DlsOEtQ0wfar9zv56guKot4r75z16mo+ZR9X/z1dZ4xO5v
EzIsfjYmtEqkpZuGGa3nlGN4RlVCsFNGRWEeWnPmjb5x63tUmjhfgASxeAMG4qXFI7ca5+Q4xO5M
5VktxLDth+gri0vm0GK6apTG9z6tGbsMu4MmQqhvlb0xwM6tS2fn5NTgusAYPFQ8FKHr322SxetJ
qb6TYwaDJoYjYak0e5wGYH0y/ZpUfuPJoDhizvhllTyAKkGmUbcbTFiTlyYhpsUhP0s3pYqgLdRi
v4QJV0XbUafPIPw0oy+qkSwEgGg9ULlcBx1swYAeTWRe0B3uSpBge5YWsAHrkH5KHwQ7qYH40oLi
FNfVtYmGfm0aysG3CFk2/Lepk/0KzaO7Un5WiYjIqnPD7RB1YOUTEJXFLe+zX0pLCaD6CKwA7JrY
ae2wd9HMK6VxoxguFflh0eqGLPyrtHMvDpI79NqTawNSzQ4tLmMCDE+tFT4MZzQ3/dR8Tglz72xi
oiWa9EFOOAGBWuqNPSXqXNJQ1bJ1VpP4yvgGIo4z8tmigORaO0TBZ8KJP3N/5AI1wwGh24qI5nhV
DDa3g/46aLivCLWVqyo1VoP101cM1Wtcn2LRrLJ1yJ+xRZFuFRA8lpqOxDRFPoAXsiRr85iBU1nb
UNw8x9DJNjGA6Ga5+hJmXtYawUZQS9pRZP45ANmmO9jxlzW75zSdnrRJXkorPJOB9V3JJYrZYBdb
5BM1AzBBLpopaSZG3/Ye4ixWBvVt6IqZlXRG6H5wO3cNEANbcCHpg7XnKBkfBEIcAlU7Won9fdTl
wL0rOPs+IsARJHDFxA2DnPsLc5XHWIVgq+XeFOt4Tqucl2rSH4aqzH9NxfPLOqGfyye2oF5brwp7
dSWlse/6/H3gbQJTPtuq/Dkh8ncBDK8oFausvcM3qRVyaxjJHuxc7eljHXhjDuqR1THf0rb3GrvE
5jE+Ya98j/XmKuPAeZhh9lHlabIegfPtXBtzdlhnH/TFn3TKhxQXPAIq9nVTHNQCYFtgrVOrs4gW
hIJqW6wlHNQAcL/WZWYk5/KuG+WL7SPbbbmdTKH7IIuxWh0GE6WnY1xjwLUXouXSlZ6mRGJL5OL0
Q3eNMELKCGWwJlTuw8Hc2hg9mdgCCHLJgoekANBWdu/+7loLwWvL1ddrT10ufuKgfk9RtZjPIorA
eppMo0uE/l7SyWylkJZE4w7hMAXAenYVlZe+yyB+6tVAVwoXjFDLZKNFVbmvg+YcKsDcCkX90QmI
coSMVEz/yGwDThpBTNcTvkrlGwZ9crLiL6GZgoJnXa7iEWIZhpeMkBEgpTAcJXOWoe1eS+K88Z5b
n9ASMRmoJ0vDiBeDPSuoJ4KaTCZUoWR2r0g0AkhhlTfbgIuH8c/xSFa5o0p4DlzxHVdusppi8+Jr
AdEuCpb4elwj6bnWKVJyJxmjrZrYXm4Nmdf7w8m3RXU0XJIM3TAaN3PkD620/hX/oOq1TfQrCpWd
Vlkr6KeHIBgODTpS6mUJwG/epBWPyK9NvDhBYiFX1awNKHs0J+celPSqMqXYqHV8DqkBz9dChe7R
Dq/ZuMn1BJog7Rui/T5tGWPQy7YaCg2P5PN0kxbEQ6VjuG+t8qEnpOyUw4vG292QBkQBOFLQs2OF
VFSA3WTsvOmmsq9k/JtU42/0aVLPIDUwTKq1S/TWOjWodlq02As9nyv3vxtzAs5IgwHns3R3bly+
8C9YejDtxKj3jwnrSmoi+5wYe6eQrrahqufMTCUl8i3MSmedMmNhFtGsYz+bDpNogJqlzxRRi6NT
aMCPwR1tGscdtkH6ovbFLhQVcE6eq5rpyIBuO16cjecu5MEY4/zVR3nFr7Mp9Q4Buk4FSYblazER
UJPlPfw16pyu+SWMRGzMCAt7lsXKUfuSFR3QxrRj0oRM22tZxq+gPo6eIVV7pVfmQ1FdpuMsoPaw
7Ne5clQx2+8qoi52uexYEfQZF3CkXyY9erdGiObMQPM9EVXtrpXasKbTFh6rR0KiDMq7/NVSxkcc
MrIgSYwIkeQ/JK5xx43/YGrJF2m74yUd+1+4W+QaZ0bsRQQTeF1mrkHrMyBoubXpTYJJR7c6Ij9E
qt10JDWaFmbp2CRbHvZ4HEN7cEIWC7YlHJD0NHccEbkrn0hUNcp97jk6MSsuqGUdWON64M0ANGZw
wCZAZhDQLMQcG5LJboYhf2t+lOHySHGHthTa+FN5jtqAW/c740gXmvijuNgPkQIyutc8N47pnxXI
nnO1AYbZpRRN2xKdmz/zuEEKZHSKgAKo8C6T9ETVfO3Cdt9nFoIan4q1UyflBZ0E2nX1M1RxVaZF
4VEq+m2awdfkEg1ltI9eqmdTybA/D6zkwtcxtdEHD89ZLR5kUDP4GeGOdhV9FZE9W22QHiwfKXxv
6AdWZ6MX96n4EKxEHBErr73FIIxI6UjwWn6sxYwvtDpEkbn5g/y2DLCjEm9FEjzVMLLfsUpQCylr
7szxtLUK+SPjl9n6pv6JMmxT8euvJww4AAfwUYqx9mCYU5D7DBtMt8nw0vooBbsSNi0pcnzhhm8s
G4uzzEM+effh4ly+MqsAi5PhY6GADFhDU7xcRO1aT0pWwvm3fsrJYui6+FhpRkxJJIQ8z7u5inmT
oFdYTyrfCkZH9+KWTniEvnhe9qbR2hDv0AOyi+09kYr7gOU3HVBmI1auiT1Rieiy+ExdmwGI9c6m
4eI+KFGUnnDTjhm9fMeuL7lvYcJmqMc1qq77kjbOUGqf3UyjaHETaz3e5KZFoNuG1o/GTD+Jtjm5
aplt0tDeUgQXsvia4gTCutaT3ubOnkpl7p0IkNBgNccAhFCWEwtitHtS2/H/mKyFtMwkz0at60sV
1g9zlvqMQNV3ea6IrT7vTlNJREXthX5pvrL00y5GAypR02PrtSWB8FI5GQ3a+Wxl1tQDgjYDJinM
1wTKB6s9XT8GjjV4llOZH5bwj4HfyTcl1qp9ZwfRLoAS8a2qAJQOlvlRjTghgYBHZ3dSw6eBec+q
mk/kZvA7T7Px2SDVhqjBnODQ+fjU3qkHws+MAcRaCNdWMhx+OdgtTr2vNNTILMMzUygmqSWakw7M
gxui7w5r4tfBwRH4M1RW+Upjvr6DhH2jL9u9N1GZHwgA79eEUnXvhlMhmubucijms1ktX6pese+N
bIxHTbjy8kMT5qOzsLlnLT+EVahF/c7cfrSqEOtZHz4Rw1FdY1VZQ+INn3yHQ8vxKf5QxEQJ9L+P
0Ia7OU2bnF1BippXOqSj1mWG2xD94yokB/Fp2VhN+rvTwwHFaP3PISHkjWSC6fznCfNxeMdrZ0rt
699DxO4MUVOcFGilzILb73i4dA+wCXF0E8Q+Cy81v/4I7wFFL6t7DfiWmn8KXCxrZBPRpSMhGFvl
LEVk8PrM7eCcGln7pjaonHC6kgFCzPmbppSn5QnKAD+xycqN0BPlkkkVRK/AT9V1an0P4eh5igjs
H4Vr7rDvt7uxyFRWAcgF234yL1M9qe8NZTxmge9Sq7trUs+pvG6qvts1Ce8UeVwa9SpJwqUW7WmB
oKidmnLLKqZh/Uj2qJkTOuRUSfNwa0u/B2q6I2qlv3CFw97Qx1PouioA80Gn3ldZR7gt2kO4yEzn
46KgwjDFA+DUXsse8BVvvDTZlnaCwdKvM4+on+n7FFePugjAjqbuFvYgXPFoGvmSB8kHcfQGqSBO
Q/m/SDaNqFABOH2HV7wLmCjSQwuhYegKdZuYMZIyRtZcMgUALmwR9+qYabCN27i/20WEPq1yqkNC
wfVs5Bju42ySP2uQypPQld+isa9SFeO5Uek2+T2Vlib1K2o3fU+9tnFfzMpq15oUIaUEQ9vZLmyD
qFIoSxILeZAgKA99YdrnNBzA5mtO9GQqAwEeViVuQ+i210Bv5co07PzbkKLqJeXS3BXwzr61mnwx
Rf2jatt9abfaY1I1UjbkmByNev5MmxzvfGVn2+UsAQpbQ2sl5YlEewpdwo+cLnRfuMUPXuBE5Zup
NgYYATyY9TiRLIjQcWe1VM1bWW7HvvDfWd1Ju/msamnPQ6h+iphL3gHSgrOeTyA8AHqjma+s18x1
Hkx3QT9t12md89ol1Z3z2mei9N1KkVH1VFGkPlLQGTZ5ZTY/ckK2lmdQDLPJb9b0S69YBna4adom
b37QZE/jaNW4vdIjHMuGSRf0lAX/LoLgqaBbelfMcrxkExDxWlPuddL48GCKN2Ow9FuzHeOsCllT
xuV+MqqH6DMQvq1JzFCJcoroIUfZZSZD1Yxe0LMO1GQPhnTZBeGL2bSfSQwKAbq7PJm+LSdy3TyM
sIH3LtiSszJvyDoijXreNFx09Sp3nHlumXVrhdz5fc7Y3auDcs7t/J+NwqTmrEQo2FaYiZIjUWK7
5Snj/3zecqxtshOC+OytovWK53BCEO9/1GlK7oBSb0hWMah2RziG8oLekKvKA8gi8bPR8+cuV+Wn
MxU/FcesriNWhDUZEuvKKBVmEpQ5uGq7c79jwYcsZX4cFVbHfWx+CDI7aFdxMAJXyNFDLAdJ26Gu
PKT7LrZLYK+qdQnNEqL28rBKQv0cGj9MiVowbHv6Fra822kv704DPiEX1W85H5pcE1gARN7n0RHh
aXnG8lyEpskuZ23hIVpQyk3RsCxFG3CFIuCsuJCIFdQUeDmaIY4ld9TrUNT5utSq8AdN1r1gsvJL
L1C6kV/5RlmF3gcg/nOqhsnF6ITCIsqNvinudFueailgw8q0+Ta1XOdWZFYXoCP2WtcHVpMm1cLM
dd1vOS+dcEP6GiBvrGrNdbFRS8z6DSSmeoiDR0m4C8s7noIXEbhfpL+DVXI29AX9Y5R16m0sq9qb
XwjHnv/WudZJrW3jtctrRORInrZNbOcf5dkx9eYjNcNo6+NMONQ91dwuzC+YqJqPIc91T58cwD+K
Xt3NWsU/jeCXtgmfCvb60bONZtgk1SBJmi34gOdNSyE4SV39ppeq/hxJe9gHH4SZdLBpuGjyWike
1KaLR6Pj33XNl2VnqLOcjnT1wyk1eRhxLp6mJI5OdUda62p5uGysuI5OpdRIA7DozQQaeQLzpnH8
fx4tu0gddkbuJse0tOja0rTnvqbTx4jt1l31Rt69soggdSGQzlbJk9zDAqQzx1AQbTGF/s7XplgF
RM3flHmtEyvGE12FYUXZDk4KxZOjqhUsYfsmvZO2xUKVL0hDOxW9b1ofgrrW7suGFFCE4NoQr2M3
ESjK0yg855K6WYcyGwD9x5SZ6nHZ0Dml4jNvdHMg+nc5CEFh2GIkePn7lOXR8rzlJ0AT/9eTl/1/
nV52lw0O22RTCky8nZyKO8tn2CckghY1DGG/H4BfpwnRwjKYgl02H1zOSJfOhWa252VvOb78fItB
YmWJKNwvuzEIjrvVUrRKo+p1OfT3B9LYgM/QYGJYjin68IJrF7W4U/GBq9V9Kig8Z6G+UVH4HiqX
SpASdK9kn2peN3Q/28SW34yWABUSUzrddV/LBs13ycxHQZh0DaSqrxGmjdBp9J9VVwMwc8YPAntm
QaEpvUgaJI1WKSO7L07Apf2Xoa91JP8ziWkWyJDKyS29NlctSxlCW6oXKYV8YfXRUi5DAbvsRpP/
7IIU3JaVoNTr592LVeNM8WmCDlFKTqah7ETVKmfgNj/7QJyEX8RfLk3QVW5CagdiUezr1O73fhhV
e+Qt8TO8NpoprJ9fczv9HmGxtQno+WYg694RMd7uCMvOvgOrI4cpST8as1E3yL6DFbA21m3Ecb36
RX9V6Up/2KJGca8jcLDxgNyVfJL8mtOHX9TaS1KLZzCZzFcb2E9N8kOLpfUjgpMNMwGZXUlyNX5g
pXuYAwRwVZfjZrEgToS4HKt6fsu9qq6rlJvnIvQiyOVnVhrladlLVGgtJmV3a/b7Locwi05bMgdu
sqNiQLWseOpHK3+CzaFtyb/WvVDXWi8n4xPiY7iN9EQ9NUU4NwPnh9TZgKuQAnbCJP+zHfPgq7XL
bxU97kfKmmk/gvjcaXGUvrrZBEqcJzizrjbqi+Jl5HtycFM92I0lUBLSbi/DIIKvuCLPl7KR8xQI
ZPUdoY7bIIRO2epUkObXsBLJ5W1u0X1Kr0pN6z7WQmeJjvxB6f3iCXFiCk8+Tl5twiyiuGxPyyYU
+rjVmvR7PgxYEId5MVNR48MVkipoEE3N3diSMnYuUAbX0fjKfS15cdP6AyciqUz5CGRAPGKl7efv
Z87XfwSKGc7DfsJtqR6k8jqCZiaGJYh+trmLKn0CrOMgLQg1scuwpLz2BVYPlxJZguWQehTrRt39
wq/JbaqGdFkb1inCTMGUIdtAdWi+hxbk+FSH9QgYvv6eaMpxwvf0aJwyvRTWxLU7H2dF+uKiRiBA
u7xlOZ6fZTMEkbWK0tHdKnEJuKBRWqSazXhbNjKgDlOjstxwjz3UmNCeY7N3n2UB5K3LIcOkPzpp
uk+9rWMuzOzfiWiwvs0bGuT9FjJmvP57DBbBMYnCR+ondIAKiza/NbQHHwAZzBIWeMRV4p7M7a1L
p18RQ3YPG5crqlQeFCZ2lWogRdYN6bEqHfdm1X6rajW8hikYllWbMg/Qs+TSNaz6u/CLW0ZNOXWs
r8sjbX4EA414U4fAg2BQngMihq9Edw1Xn5bFddmNoNpRrgBdScTECkFZfzPpCdzqDIaShTh+PXZd
yt+D3eXYUCm/NdfKjhElLTPX9JtD+fnJHmrzUjTyWJvSf8r0yjrQWTU8LkM8S4rTXgqwGvvEqNxT
bQtCVSaIN+NMnnexbBwUu4/PatvSw0IETKk6xCRWsk5VRKwz05vipzIvzHVvNF8u0Por6Ry/0jiO
XimOsQbKG/Auk/zUcOh4LbOhqtVIrTdfmGk7vHox+dT6TcPTZQD6KJzTTQaXppDqG8Y6HdqL6FJl
D8Uzv7Rl/5+bSk4/upCaoKYhZ1MMaSOkdcSqHgMymVPdROa1PBwn3znDzSlblRM4ZV4w4pgnfvlT
nSn8tTpzeFaTHh+r6vxWpiLPvMT2Edx01bTLQ6OgjAfwpqHA1wA03QiKQHBG2CiI24/o08llp9m+
Xk4sxxoWonzK8+nliU0wp1ks+76eEidF6eEJEc6wJ39bXARQCfqQOsEM0SAuyzEyyLV/Hs3H+rR2
Scghc34aFYPxZT749zkFazm10tTj3xf48yrz01BMD0ctoxnz90eXs8smGWGnuZ3u/8d//vfs8no0
bvuVP0Qtpgt+q3/9H8uTBZA2MkXV07K3PE3VJ/h4Q2NNh7wY/7wXNFn9ipi0wTNl7W6NWhoXjGqM
HlF4MwOlP5JXbWMNV3r9ZBNRgJu0jfeaTi5xPrQ93kCjOVSCYj5trJBAJSs5DkGN67Uuil2UAp6b
YJI4BWONT9D5xU6qNxZVJKJT31z4IfIJXMZn6yrvnREhZYhTs6P4FvvbaoYi2djxDW2IjpOvzVFw
uMlo42TRji/DyCKaDMHM/9WNqrip+A6flo0BZ7eRrTxb0qS5E65HEXTPNOByrMvuW+Wo7bNr4+rT
3eaixT1JKPEPBSv0vjQt7T4zv0pyUT0t062T3Rr9bkC3vtXjM2Nd9K1tS+coMiNeO2MiN4Y7RYcw
b9eY/5BSDOaReMhqw2ine5qo05tCqkJVhiZrk87m/+ueqoo0SSTHgll4a12zvH0Q2eS1rWa8pdNs
nK8a7Z30vRgjnMr7dgs4EiUxqwcW9jtB6hNdVkqkhjquibwqYKbhrR2QTyEWJ+G+5vtr4OPKfElk
xNg9WyPmJ5lSJyG8VXnYdeDCCjZqovbK4DXADHJEV2OtlrNlVcTXXObfovm5VYKOPnWDzXKujRzk
eQOZOAZzgHRV69Mvoevl5s+uWA4mjLzHZfMf+3hzGeznMx1wkuPfXcuOiYBZzvjGkK31tiWg2W3C
Z8wO4XMJWZJiS33P5j1iKoczy9s/55ZnQU+ZHChaPnq3P5vAF+3ab4HK/D22PIJf0Z9JEfyP4247
2ld72ShkKY+FqGhB/NcrRUOQMTMzgUKBKaILG8inoEN5Qu6whnlnTkJ61zExbZYrr5MyAq+Q3pJs
uKFR8j/C+n3SjY55COXzSbcJb4QTMePtig01EFqY+jhHAJbPEVXRwzjEv3S7faKpYD35vWk+xUOg
bkuLFBQmWaugHscnWnsjdcs23OG7SYiBHHc1CdhnJeE7SWrzjJrrnHs2Rs6lLLGQtlV2kkV+myK/
ONtRVZy1eKgR5AEcsQtSOdfLQXVU/zltpTHSdyUMTZS2/mY5+3ezvAwo5zjJo4cKqQ4zE4ZJ7ng7
iLcRYI1w+o7ggPWoTS3DytQT2GsHnQfH45imr+Jn9Q2vFApEozDOsYFGK9BeM/yjO5CF3MMK5MYi
BbQs6f6KnsxltUz7rdnRmHBzOWGhDHHptvdW5GIzalSyiUsd3weKcasJFwRNqHx87+LdjJR8E3ZB
7jPclDlUdXw3TcQI8NuHDbEVRMUELoGuSdfDYPQ/tUTUW3LR6zdloPjYOFsWecOl/hwIw/w20N4+
mX0C58fWrG+NpQce4irl7CJvfjXMap0jUNlTMSl3iHPdve/Gw6poHD2kl+XU+76wUZgkXU2y7agz
w9JoQMybTJJBlGDf8Cvln0NOr+GEys+umZUqBj4/vMqpf2lQfRxa6KRIv1yX+MoRY7iXsrZGoMFz
/m5SmVSbJObKKU2pHYmfUDMUHfNWHTKN8X0+vCw4l42pMcUEMkgjXQeoSewVtKekFe+YKkskqFkK
Cz6u3ulwLYcBHjBnwHAVkXt2iyzF2sJ1RU817yLRTG6aLdObSbeUNkR9/9dxMkgtHN7/8fQExQnl
0uqYxymRy5KJwfLIHUOIcW2K1mnMTn75X8f7WB9O01YpI+WTcuRq4u/xCxjGZxhwccksebO6pFyH
paNv4jj2uXHEe0H+znud9t/iWiXLrZyaC+NggyOcD355pFrFQF15oKTQtcUpG5poFrnTmNOVYyMi
IoVafIdGKIH3zIk+5Be21PjGDguNQyc2cDkWFiG6Zf5yMZlOJy1TIa4tD6fYukaslBku9iNTD0qb
hbYnhzdZxRojeVd2J9ViEGOoP9RKOazwh6Q3AY+ZWbzzBFPtw4+A16du/Rh6bQTFZ9Ddpyx+zKxs
y4ROO0D3HMg+LIfz8mjZDPPun2NFD2/Gn4y1WQ0UhYomds+s7f/Z6BhCz6mO/syN063syJ/I0hzr
16q2fBtyg3TudiT9QyGH3/G8txzPMzkdNAXTdsytdcTFBjT7otqTu2lbQBOFLPw9M19srBmdATWp
+iNeMwzm5B2B9b3nZfs7lJp5Ggw+ZL2aXPhq40OOmXOK4+o7U0FD03XW+h+YpJNDbIpvPaHDZ9Ns
FGq+I5eT2x0y1PVSVdRDlUa7pEByTAn9WGiWcywN/12dFz29o2ubqHboPfdW4bE6owHvNtpqCJWV
hpR9NfNScoNmZUVUD8VEgWgEd9chBL2qBS9hpQ4HEvr21LjHvU1gM3DadRxqkWe24pPI6Zc+dtJd
AIF6qpWDXhNRaZTqmesC9rW4Zg73tuzq0uPG+8el2KkkuACs0raTBaQDDNF90sGHaoq2jpXhqmRx
tKp8MlxHS2hI9j4Jud02A4jDGTuXQ8OLu36L93RO2w3XImGCkDuHManq9VA8+hJT2GTVEK/M4FdS
Fc0BGCbZrTVBpE3w/9g6r+XGlWXbfhEi4M0rHUArUrZbL4hWLy14VwX/9XcA2if2PRHnBd2Ul0hU
ZWXOOSaeanJkCAgXNAnd8g+swd2ECn/ifkojhxji2H5Vo9HZd9Hgd/hgdvkCECDq/hgP7NoKLvEt
6Vn2lNF7HhiiuKP7nluV3KpFccd0h6EqkfbWSFJymKmOSBzFyB4udMUUe6PnpmyJoUeI1USLTxtM
ljX+ABV0IS8przI1rI1evWOsHw46JseipPmaFjDl7Fr71WY1o3eR/u4SO9riEn2u0CnvuPA7WjBJ
xx66yRTZexi61nuZvbnq0gNHxX0torp7jFEHYMbcZwYgJBfWw63SfrmyLT9qpo5UakXGaJ+H7WQ8
t2jjr/E/ILj0I9okTNfmEWPDy+hB7RyGfUJGy0cqW0qwTN8WBaLIwlFH5sXq1fLK6FhDrzSg99gz
DYOx1CmVRdQGUYypOF3SZmt32wFa34NfKrEZuzqDBRSuOa2ZqayQPjl6i80h2Qpia7f5YOJhK5G6
Opr7nCfdRSVmHoZqsWsbjvUutO6ulW9GVDXbJiNmHk8sYR2xhZaVUcRZCzGuYqEvEpmfmtj8x4nw
k1OSl/QaK4UzXevLGAth900L/DgSuBmN6rWswn9VhjSbivE/ZNBxLzW6OiF7EtCbbJ9MQCEFIY1b
xNKjShBEZm4YNtn1QM9iQPVdV8jwVXN6bUdDQISvN6YttzbFLISzGl5gjcTLq4Z3EXvKbgzTAN+T
cksNOm/WZrGeNs50EVLitXDZkBNFokLtlRR5cfQQrqccDOSDm3VH6ow+MFqSwnIXBBWyhuqZnyPx
XqrJs4Hw99OuTzgPOS6asFQGejSLp8luNgooi5Exw1HrvTzAEvNCm4zZr3moYqQwPe6lSWEKqdRx
To55+9lR3xljerNnwh8Vj5UK0d6lLBfi8YAupUYRGFpjAACo24ZSCXcUgq8cf2+hNaXHaei6S6c2
0ykkREVWJSfw1G0uWFc2uGq8IzioPxCm8juonoNlInJME076MEXAuIRdechVp/ctU/siVp4p68Av
NGOtP2Rmn79S2SZEeW88yBvk88aNVM7A7G4zi/FTwhgwzDdeRze1VfLqkaeifGIKuNVHa18yiHjK
4ZwRjjEr1xBWWFm35EWMnbVzWyo80eozwKX0D+PC9moRSXcwFeITsnh6a226OkYBlHp8MXhZLILN
6ZIU1XwZ01h0tE3/5/H6v37OFLIRLeXnHYOCfrk1SGOiqtAWqCuwk1keNSPxpQDSj/aDvAQJ1xfh
7S1kqbi4kA1sWl0npbOxSHmmr9HCORaIBZY87mLMehrGjEP1SHud0CnXnZtsWOOLHDN315voR3Pn
GGYq43n2+v3EZgRWvsEaxWB1NPJDlXjLgMZGrIRxQToEVw7eybTrw+ooKIX7t5EkbtiwhTdhnW0J
kh93eR0qrAFhiLtuQoQxLP2xDB5cJZJ0G2KYF2VaXktQfHdPzw2SUyEMkijqgKjJ7xUiJ+QUUt5m
bX4SibBILhQZbmXFvOgumBIi60Qu4qNMWANVG+86y7sPmx8bj8atDtS7V7k/mFMhTCeYt0PH7Ztx
G3jaVF/z3nlKsEdj1EKWJQvu5GbJTAkdTTyFqbxOfFSQLdqOIk+g1bn9rmbdn+mDI02XuT/jzQLT
7bFERiy+KCNzE+KPhlzb7qxfEu0g2pquOng9Mp+OCcJPr2ac+34vGs4Ijdo2F1jXzUVXw7+YptBJ
GBFntdh8jQGT+oySUICymzLXs1lMWEMy5NsKddCMCKgtTsqoEYXC+knC47ZQyr+Qx1QSCuxqD4EN
A+EIi6XtrllkTKfK+6wZNR7oUPAny3V0thyXTp1S/xOGhcOZxGuZbnnebbbK704brhON/QfdekSc
iJs2nQexqQjH/LNtrWfiOlKCW1yeGkMYzyxqYluGWh7Ezmw9DM5tkWffE6t+mLHQMAbqCpZFZDyk
iNNvVxPrNEmwMssjWwzNUzsmBFiCVtiIKENio0h04YSdl1kzR1vHMT/h3XEcymO/0aenrsqN63oR
ojeuiqjrbad5xR7r0H/eYTNqYyawfOBk1ofQocpdP/i/n7v+z2hopKbGfP8/PzWGDYhwvax2XWcZ
V/xMqGP/+42dXr81dtsf10/+/74ld7sOF9beySb6Tspy2FMw7COoBn/gvWYbHYHGr9ar6LnhOKVb
0bvbUR/MZwyOyV6LzeKu93p76GaV/ko0Kz4BRIssS74hiR/PKkkdOW/F5/MxJI67kIbo6UzqJiyZ
9eGTuKEHovjQYvEUcxu0JEydGrPwePbz4ndRmgi/0SCe9SalgdU7DAwOmhXPLxNZrRsactapqdUz
LjjvqR5U/ZUhrYpQViin9WENkHSHAzL214eNrQCnFLjakBKMgboIPiPMoxdbFN/M54dXuvD6s1X4
Vfw8ZW7+OiyX2s7+daXSX9Y3SUNt95mm5gfHih5N61wLWxa0+Pp/jTg9do6lbfMmyjd1+w8IckZq
9eIrSErQKO1AknnX3mUzOCdinLZGJbSHkuJoqjrsaCUbmN3I4p5e07krd66XEPKrZO4jjkDANaWy
0B6wSMUgcea8/AIk5IFhrHu/6inOeuEvtPio0T8HTVSc07lthta85XV7yJ0+PgEhBkta1H7RH2Ca
Hl1p/yHkHdStE707ITUlbBHkjCHjabSSTQ3frHCs35UXbmPhBoYed0951A5vC621I416g74/9kkT
DuYuc/daNZAfXmMeEAOlf0jR+wHd626SM3LVdGTo1bU0i2cmRU9FJ/xxbjg390HaNbsUh1KVEVmi
xR+2DD81jQpIq5RjVXlb0iJumbLXUgcN85TJjcAbUhjVAVfvPYUHzST40Zj2W+NVdxE9zzRPJRD5
7UwsQeeQdcir+8klJlzXT7AhnuTk/Iun/sjT99VRIBfCEJvKYy2RwLwdiJd0gPLBwNxwx7Z7UGvl
lAsIX/OzVs47plFHJyTdYzyoxYj7bGI4noUopeL+gXKEeoBWfcuTOOsX5RnFK4o9vCdkzNobOeQX
Y+JooF6TAsRs5dYB1KM/DYlGUa++VENdbBgrIcbtbeKKyoMBSAJM8b2hI+nl82fUhpf5bzHUnBas
35bxTFBHYCeACJrK5pbTOFhpW3NER+S0B2Wwya/qvb/qfEWufmxy/Q2p8UeXgAbH3HKoCsRzXf47
ssy71o8nxtvvJgvmcjhB5HNJkmVu1xzKttw32GpdRd6Be9tA8WvvmTwbEoMuteI8SNO7O7pypJey
sQQmTGk9kUt+7MlWoI88MoWz2yd8Hu5YP8rJ/eMN4wsxTHdqIrx5IaV8c8gn5T6w9JuqT18ab6Qz
41zIT0NSvw3UXNg99wQ4md/KaJ+4yU+9Eu4Hr3tSU6ZUcbVRcT4xqE6KXxWFM+Kql564pw1uEdYd
ja1mUI9uRitAKtZnYzJaMHswbJypRjKz5mVcuUifYRcC9FbfnZKRcbs0A5e/F10gucm5rTaVav6D
4blRuz9lAWqrKRG92aw+DJb3SskBYWxR5FPmDq0cNnki/0yqdyy0ZG9RAQ5JuNMXkep2tFFrUdmk
rIkZMeY1VtuCc3uUQy/2KIc9Uk70aW8503EISV1vM9wnUXhyP4fRPjIEUOz5efaKL2mO7wQTk1OM
XCssDuNkXjEs7mtG4FHH6Av6IE/mzrM6H/nuIZkgZgLfYTC0A+AXFBMO5kG9Vun4UB2660NMy8TA
xt29somAZgmv7vDJhHaG3MKpNdG1CkFN4JIcjwVwD3r85kje69QWghUar1ieWM7nXRXbe9HlT9zm
QDVYuHLGaQnQjDK95moCKGNCCwKbpXOfROT96sd60yUcX8vqHnTqxjLEcTT6S9eYR01TgkpPL45L
kA4EXhCjWydDCzS1f0q7MM6a/k+tfFooBYNaY20UxL6Rxqfutb+trn01bsbZCW/lnB9QiD5blmw2
zoTpsu/PsG1/M61AZGlECPfj62irr9TZB3gRfiMJ8hg0FP+JMv6eO7xdOlojmsa/UBVF3LDlF3L0
Y21z0zYC7aXDbNxAEA2saBEaYgLdONa7o6PUiAitGZL5tXOrL5RhGh6VmYqgyNrfABhPAktY5VVn
6y82IsLUhpvGxoTzq8hjnBTcl6PSojy6VOXISEHZQXoiByAbfhH6jia08o3Su+GjuVsEvPBqXSQn
qQ9eG9w3+gHSFKLoUAzzzQ7NBCtZxhMRn8rWuqgNbgQnYpMAe5B0GwYZr/APOXkyrRzcv/Ecf5AY
dZs9Oq/jvyWV0gy0qRUfyCq6cxlF33oYHrIxIxlIi3yvGW9Wf+hEyYfbaCN4vbW0NvoGegVSGpPj
q6toGPmL/Xyre1ThNioJ5MEg8LhVoFzgCiQ7gIPgWeuHPxxZEJpo7b6dw2rXxundrJTTYACrIYBl
2W3ULPylKe3OLbDGOOr7ZOI4cujc2bmxBL6Wvs20NtIzbHCK+NXLfDc5r8i1HuqoebDfnrLe+jKg
Flo9sISWV2wdZ/g+xO8qDx+pTQkBrWdvSBUxAaL/WUfHZBbyM3GVW40iDl9/vtfxSCvsduCRNzQO
juBoy9n4YxJ+Yg8CO6V0nkn82mojyju1TX7p+UiQB9v7tmxpXJnWfTSH34gB6BbSOot1+TyZ2i+r
vHAIdjdYuiPcJ0VgkLi36WmKJAy7iRe8mbZ1Rxixr8rhjHAN+3oLEYlOr17RGJRZ/5X6sBV8QWVL
XVV/Km726wGNhMBhRePYhfzQ6VVzJ002LtfN/2QLelPEN+yp76Is/53D5O4mOe2kmfZTZ9hvpsDm
XIJLbqRJ1C88hzK5JSpTw55zoqi8vSDtLai8iGC7lIwy0iA5poQ7YhZvOjDtMbQyeo3ZdxnLN9U5
QOeI6dRQUOGkuamJkeCkmH3bVv+odbQvc32P2nCbYJexKMYjphVhtrEVfRdRf7a/rZTwQBSKxkAj
JUMaDWFh6pu9BiC1H/othgQjUvcQ0yEoqns5xr5M5KFLGbZijMqcCKJ0dkA6bOaHjC+b8oVmZd4b
It7FMt93OtGtIl1Qx7vCpCU+bWWMml9jGE5whGTsnlkOEw/hS1mgAm+RspQ+3epsLnedyQYr6x3q
P3Cr2g4Lr2+Y0LnyNugcYy/BTsnslM66j9b1oFWhHztfJWcn0M9HG1n0WA1HvQRvZsyHOHnje18y
yQ8N2lNVJkIKogcr42mq+L0JDCB7ww81w29pujg0tOQwHUYXsW3iHOq0OkScfevWN3W2M+nujGra
Z9V41HMnyHHu9rQxilR7dHx3zTAPMfoAnGxk3OBeF0ogLeQ78rWklzuxfYRo02kKH6OsZ8xPc6dV
zzAkDpXh7AGW+uaYBMwS9mplIhhN9lF965mChEN6bFXvMM7aMVwaDXgHItwbHPMOJJkioxjQW6ho
wHkCGTdGfAUCrbQiOZb2cEj05Fi71nmwayRiva857c5Mp4OS2NsSlkhcZvAAneNEI0rQNXCaJ4/7
YGzmA53CPfamw4T2wuKsTHjDTkqHprBzEDDZRjEG4DMOQkdQUbl+BTJMCd09CQO1NR898lZM2waC
8GI46S0p5H4GlFLpNipjJ1A6mEupzr8Yk4H+lkikaE9jaJ73psoBLM/8KEqo1Rf08YDeQ31xiV5a
3l85yu5ZScgqKLdYc465ou2nfNrVSn7NQufIAQ6iEUwqa36Nut1i5daMs9oawWLCXVRT/W75eZw4
DRgqQqKddnFn+lldHU2gJlmLMH+2gsgzdxzQT72TE/SU7BN3Wxp6QAz3oeorTgzyHC3Ja715ruok
iHCuRKXxt+JspfHijdXJ7yzLt/NxR80Iig+GwMGR7j5T1B152DdJrxa6A1g/NSCsb9coxwIAu2r9
zbJpl9XQwxTrRLQXXT/3yP27G9RAKuJENsQh46/jjpR17iYz/iE2eF/n3aGk6qwGe5dh1CUW40NW
8oK7OWo+R7ujR2bvDVXbEwxLKJOGY0rZwXrgOfWEvxg26JHPluRJ7/B5q0sWwXrBRRkoVc6gq0c3
u6TzpLCPjiu+1QWC5DPj+mTuYW6EUqt7SDEOCZFLEDEz1GuLJG8NairIUAoYtl+FNT0Psv/N0AiH
zQJ0WiMU14vQrJ9U2VaZ40uOU0QWWf1rGALR0eXPUfuvnLuWSc15ttB5dHXu7GWoZecYRxX+gJLW
KokwnHUnSGJY1DZJKLSTMMr5NpZnvfiDbu8/Kbb9FGYnK5+/Vqw/zXrlyY29aqepQBCUaPGb0AM4
FrHCQacdviqgGGk0Erjr3WKHQ2+6XFaIK14TrK8LCdqrwob13lMvKoCBC+jnj2aojTeLtjZCZXen
6RHcTBMWY8dZ/wfIuD40kTIuhSLYbKDsK4Y316ZXUogEY6sl9tBur4xCJYy9hfa3IgTpvs4HCsZ/
VqpgNNoZryEvQffEsoahobiYSayeNHP22C46OjJF7FNsjgfYWdNuxdIYuOEDFqi90ZjjvSzL6ATS
gQKc2PAtq4+xkRr0AjPMOQnAKaG1b09o1kANbRPzvjIT1/AXGvxb8g12P1QfGasZWtUw8zmCP9UK
5xvcCJ2PGdFkqWCIH9Ky//lauZ4SxOQ1BEBgNyjbkRi25YLjGB12zzCepToHZANWvqZbTSD2/1zK
oZuwFOdj9pEPHOKJ5VrN2dlLVMCQmbpgDZ80jT5fNjvJsNrTaUGEnbvNlZhiZfm9htaRT6XKrv/z
A009pXjcnkJt+o6L2rqlGC/7NcSPnk18bM3pJ3OZ6IToJ557zUxoQSozCJYjPAhHo/HQz/UZ6N9R
90T39POHGYX7bTlvLlnBx8lUUioZLuaDU31/1fMogEYSntfLSqYtneTPmMzWodUW+lGyvFe/qTTz
bpaN+GS9tCbLBLOX0/qoWQRMdWnfTDynwcqLURYwUY2u0w9l9KfN9cbYPX7IF/Gk/W48h0CyJbxa
m1WFYVhmcnbiO4n1m/73R/p57HbqQlQfo8P6nvVnGkPnMQ4IpMaZMc+9n6g6olq6hzhtJ2Kck++e
NKxgGoxlUqqiljfIqrj2nqrs7YUqueLDmiZ/FiRPHtdHdmT+jZtmwNHXjhgGjWYnFiZWb5pvAmxv
ABvdu/R2808BT9JfH60XS2sbsVv/i6WcQK2KyEN3whqQ1sbHZPaXORx137Wi/mHqj0GM+s2zGLUC
IyJmQh05UOh1g9My2oQRbfz17fzsRzXEKjjSttamdHqKe4EE9X+ReXhtcorVESLibsDGa+viMIWe
beJ3N1EQLZfBjJhRtKmF0gsZDK7hsN3FjW5sUgJqz+ulGbAq6KhLd0WaQ2wD9En0aUMvvJiXcGkA
LzCvCLKK+MDnKoteszJ+Vdr4AEddD3p64T7yW/yX9cL0WRYfkSG+cnr6cKqqcKMqoxksXxuFTn8M
vZ7BjzcGtBiSNwEGlcVD3sn+RE0HsV9g3aE91PHHuTMVTQ8m5C/4jvzySYiW3iXafnmmZ7Dwt5Bs
rxuGbb+uNGInZkQDdR8puBsquTNCDVZYR+DF0gbWx9S8Mr0xrqY6/rM48OmbDa9xixHVplQPugGO
gNAdGsv1+qqE3RxCIO56Wvjw7CZpDH4NSrk9GuwUi4/KPVXxexibLsL39FnT+1OnzdMpMQpe9k1Z
oJ8nNT3ss6eEAzs8Qwy/xnIZmohjdtqA4bXiqtjlGv1hc6lsPLWEVVDh+h5nvomRgX1fA7rbZR0f
CvDLGWIiacTnFexLbiWynHj0Na/j8EZcNZI65/xDyLL1nHBy0XHmECV9NXUIX2UHzoDJx4iYOIH9
toaeTL0dtEnx4SFQVhcenqEzhgVJn78DAL7RYRL2nFyxSTfXkhf5VWK7Omct0hRZqdWVnguZCTRU
N4VXX5oYXB4EX9VfdHSXuiOYudVprSA5dWJuVdMQLT0ifYz3+A087BXEenOooSNpN4q7nPGbv3LX
GegfnJUB5GYI/l1h/ttM4FMmSaBg2kagp8RMXHM38qsX/Nl8tTTLcy1r761z64utGd6rwxEpMtTe
1x1DDVoEkLvBAxYFoDXbiT430Jrarq9qWrstR7yqadurX3g37vy5UnpvKIOV7J5AOFxi7T1TPiLV
6k5ItoA/ZiZ6ueVhyRZ91WmROVRAan2fhtE5Lj9xWu/jScSI0eAf6I1JX9JIX9huUNvJVqmYOUmy
mnaVXjnHLkPSliw7vrEk3hXUZiiiXbzueRudMqg8A6iLsyiZq3M8WjpbvEpy94/rVN+T9KS/Ph9d
nldBDy+L1mYaH0EsdkEqeQp05C0yRJm8PouxJhjCLM2pKf3ShpY6fvlyUQoM0ajj/sqrsSUxpKpP
uorbA8FDfvl5sjQnKU9NGNXHORwO45CdoswNj5bUCFOya5X0HaAQ8KqX2fXc/Ce2Z/2f9FrGggwc
db0fNqpUFHUjsqI5VaQlrOXKeqmXMV1UJB9mt7yyvcTz9b59qZCY4dwvaYCS/vRIitDYWEXXBmRm
wFDrLBh/5XR0VKaIa7li5h5uTEYaOcXgds0x13rNZKQ6+U7upGjLSH0knTLDMAmkEuD5d4pLEUsb
OC0ycYqlRhjs0D2ZQwQmbHoOa+1jGkX6pNbqQboTsYCR4Vn0cCeHI1IfrMArt3K0T9J7Njdya5vP
UnGIjG/pJIkmO3UdEH/TqYY9ll4UjC4Rq1kcJs+tSV3JjAL9Nta5OQs0cxG/Fvf1snLIF8nC8hr1
9ORvrmloCYy+87F+Trcmd4vjugj/LKhq5gFYytGLrOvpCKxP0QdkdYMguWt5PQ+WV/iy9PB86wOx
zWv91TTfSotjSpGqcfWWCwLE8uL0Sn8fNERm69Lww2GrbYRlqE2MOyGj/DoV3JBGr8yfFGcCu/Vj
FjG0dJv7ij2QyJdgGS3LoFJb/VWzA1WK7KYJyyBmCctSkef2s2c6QAoIKTmJdLSfwxBxAGvcneQ+
Gk1ukwdaXui3COsUflrP+IimLma6/avh5njpAUkUXiYOeY7U32Les+9S4BwZXdbdjIzP16bsN+E2
3ZH3jdeMuXQwbsvJ+0ITFr2o5ZA87LRCfhjiBnUB1HRFa5ApqMT6FVCgfZ6gXjcLs8EZaFEiHiAF
KFW86/o2D8jgdUwJF61i63Ut32IBjcMAjjYAKghSlpHGRc+0Pm0iydGi27QFOdZX4lSswd4L7h+7
3oI7jV39FykURrCWMBGIHpX86aNFi+pJpaw8mKlAnG32Q7y35lJiAWdA0Ze0yv/zRkGHR/eTPgMA
sq5c1vIWoVhsQRg7HmtGVJsypLRipFmMBJGu5BUA3+WYsUZejCGRho79ui5B66VLbG87NgzAkolk
iS3EhGNr685JKFr8ExZbOzRSnEIgHcGz+Sqsvzh62n1PSuUuIbr6CaKfeu2zbGsl1NgQY7ONMQ/m
3lqMUcf126zvKaAgIGc8dTq2rE0DHY+NtglPWsLobayzdAkLeFHrvjrrSWrenVb7jhNGCMFggrnc
cMS4oyHGoQ82fOGzUdqAY3RD6Vut/gzzP/TNCUH9mskCp6kjU0USrjAUZNmQY28e6Qs91uIjsbBS
9VY/7+OGlHN8cSSEKx3Tr6F8FDQ8DjOg77M6hxa1ncFUYlm+2mEQhwhtEJ6/pkO2BJ9nnhDyuF4E
BDjLmx3J4oLWU5O/E31qXJq6cu66hdZMH72SfbKzgZ3AY3HDHUzaGGYLwSBLilDLaOGITfQJIXBy
W5cHs47/rk9eLGj9trEZHShEvbuS/RJZxeDTphhu8/bMVP4dmA0niKi5W7pi3nXyNWdAKgvLdKIl
b+U9G/T6A5d6rp0bgCEgAunD2UNJl6t/Xyl7TqqdJ33I8XAlJKup4aux/LWB+26BRN/sJNLu5Ix/
ramwtuoRnLTwxnlxQMxZ9rX1QloIkRoyTY5tZnck7RgPIkM731wPjkRN65V2d1KctD/PzygQSBc2
fMUa2pOlxbBelU5c4gQgnt6iHS0dIkF7dhGq8vy96nAMDc08bzKlf4dunr5q6sCHq8Q+DtgIyqza
4SZRHlH8N14CbBsGHac4rc84INSbOefKjriQ8IrKEiwkiez5D/G2wlmlRdeqlynjDst9j7LhgYJl
fo5Ta1dE5E6yaHSV+rIegmMjdenyLAlcNRpF1EbTp61qOY25pDzLTt3Cc852jjnk75E5odN/p7rV
fpN54WFSYVKmEF9kZxa9fFdcRlu8qYZX3WbAiwGOsA+jKT6MxNt1CzFSQYBJtspsncOImbpc6sl1
o3Ubjd3TkI9kWdvWBQ43BgE4dBO2GhrSa1R6ejAOI01vRSeomFIYpGdxEJx7pcZd4GSET6MhP7Hl
WQNGkf5zRocQ6BqxoeBdUfqFFcYjHpWdiE8G1tscBsHNTVtaZZZzH73WYYsjWESpQvWriE3cH0Nx
kdS9L+1rn48RMJmmvDt1us1aSDX6y9hFFei/prr2PUvw+omycOC6LstiYccAHXSeiiae1VvYOAgI
3R6NHuSHXaQrvxW1h1oS/YpVotUNDV9OAY4niJH/H+061I5ECJX8tsTorRetZCpXTnlUgxZwUO2H
2UtRWtYz6hn7WVYFWKcRbES57F8oWk+hazMjcJu/VZMkb66Xufc6NQNE0clbCq6fqo4SjU2Q2V5s
vYPnXIbl1u/1UenWBjRQV27Xh5ZGmBeB6OnGM0vcL4iOogYH039XWhUjPEbl8ZjNjbvzxPzVgfbK
je887p6rDtURaWnmwr+m7oChwzDl0s/Qazi6Yg3DzB3UE2Bj+nT08ama4wkbmbqsATPjIJKWj00y
6EgLO9Lp+7Y7RFasPHvcrWu900bi05s841kCxth7zNj268NcLyXcU6Z8AJ08P/GKD5D796Zopiv3
hfU6zt5XOmXi2mVEZkyQp31buDx5OCnOE2rhwGwBs4c98dRWP70iKSmYWnMywvu6YIQSBuBRfpHJ
KPd2VGKXmfvKF/2bGPP6Ar7gDE9G+NnSDpqsvywJ7D05jqciUvJbsqThjkp/E5oXWFahBezeDP0s
mu9WEr+GqVU8stz4ZQ0EJ4SzEx1VxZk+3Ji5k8vUOdQnsV3jOkKz1S+IgMGtKn1AxJK+mcMJNZw1
8UmA7nXw7lqATj/2h6HPN+4sv/mB3QcGysJv4qzaJySi/JxBIkdXv5jQOr2BSoMDXEXzNlVBd+d6
0Rx5YmgyTkV2mbEJkZHRolaWNYBFTa8OOv23oNCViv60lKhFUM0CBE5OLIYNoAgCkCiFRloGT6mV
FpzOsKWSQLqzRWJ8oDfGjboUir2b2E9CogNecoGqug9y2fb3OSsAGnfMUzhWOVuh5M1RH1ImO7lx
6+L4bMzU2OvrQrPBEofuktvcTnsxW9ZZo52N0Dl+juLv1E51v1LD0tf54+HfA08DoTrZFrr1r6ym
irDPUgRzSOqiXk7vJsFcjxJMzEGDzgN+xzyPUd9Tu1H1RDrbQwhOsgsL1C2G+TBqJ0MPBd0uMcw/
FBbismZprP9T7LRn0KDqWyfmZZPmGBu9xVaO6BY/tPrE584aVXIcgr6N65ncuvZiKh9Q9vbuXOvX
tRC2nR4LHn1nfTm0Gctx1B2zFBIw/SDVKec3qVOe/SwdpsUfNYI+x+wk+nDpImzKSGeWVqjfa8PS
lk3Q4e+ln9wwb2xb92mgwmkJlftJDZGW4g8jXAgxzMR5JICAxlSpSKg3pHvCwtPlXvMBtNU4wee6
Gy1w8xX8PSyQ8ELTBar20d1SJ3obFwnRbQCkvu/VItyWlgRNU3XDXmvjbjtwrpGHQR/Uw3qqMCqn
OpDik6KkJJWEENWU4zaTRTqjKIVZdscs6/fcI99kCf5dSfCGBDJWqBSSs3MzvfC9cskwjVQn9QU2
tATU9171tArI4BifEZr855IsPSq65F9lmUGqhPZ2L/Gr4EXoM9iR1AdJQQ+7ZGC0sxpUtmttzCGG
fkMNCh8WfZANuBg9Yt+YgfTscAQCJ7ENOhjE/rrfjoX4B6l+Tzgo8WSJNEO/W1LFLNGhrRawC9KO
LMAipKDbDUoVs7BW7lYvDfGUgwZZ8vDyzPUuCFDZ5/Q6TeXerVAuJK4hqWBYsIWs+iDqxkurWBdG
CJTdRv8cNc6rQDQOH8+99GtuEMdjCzmnHZjN38x0gGSSSLwZWDU15PAj6pWCs6xqW3AIen0E6fGI
h5E5negf1H4fa8/AxncbmEP/4iIGGnh270btDs8ZqXuz46nvFPFy1+YDZ1avA0G6XDDKEo6i2Vhu
XcM381R7JVtGPxE0PV5FWQW26VX7Zsa8oenJi07NfmxaXKjYlNqfe4BXD2u7atjb9Ssamamd3Un/
/mkX6GP1K0966uixHAH7zkRnsGyCq7WH97KJ7zWD3ZNeZbAgKfP2YaoyyagTvIVzdSZw+E/vLIDL
plgmmV14TCwJNEsXz2nbJvdIYH5ajqB1TtOvpcOwUQYBm9bFDtwoClNUm4N4qETJiX6D9tBalbfV
4urZ2JhhzW3XQq+v3PZoQ/kXo7Be8Pai2ExIziaL8KAL+eWV5AcI7BeyV4dtCriCAWo9XKXh0h5y
TCuA1sm4gQgaZiPhJxDLr5jKR9MYkXhR9cFh8ztnq91M82ycpmQ0blFq3M02kadMS919Y3IygPGG
OHcpd+emu9AqNt6aULFvaf5AcdxtijZX7vn8/7g6ryW3kW3bfhEi4M0rvS0vValeEHIND2TCA19/
BhK9d927XxgEpVZXkURmrrXmHJN+Ta0hxDUEVp5STGARu1F7cLNo57vOt1ZFNxKv82oUZraLvT75
yDyKbICB/sVvcfpOIEBjT1TbtZkUF2jBHZ9mlVlrIYGWAcTmPI3OQcA8O+67xcWBK2MejN8MV4s3
Q9Oqexc5/jGS5XB2SkQi2ZzDn4nLJ6A4SEUSXNOtgWvaZl8NUe35RvVplkXysv4/EeLt9SqAgwrf
9xrDmnjk/J19W1CJZlXe1UnZyHJwkSOJ9X2+S5YkcE3Hyqmqm6qs271m6T7Tm8kj8IBIS5uybKcu
m85+zLrsj1sA6vQ9zb23c9M+I6X8JzjLnda3FSfsvP1utgUmMQhF2Bvsd8DSoBCWJ6CgCZyYb21m
aXejsoIZeQRjoTZ2Ic9RMUa/vP+GVUWFzOEvLI05qyqxWWSB942I3U/ssO4f9C9Qohz/zZsa54Bs
cnpYq8mln12DwYYpScDZGgrWgcF9n0tiAmeQFS9FTsRnxOnMCYcP9e004owpU+mPR7VmZ21Tc7Sd
xHqpYs8jAR67GvmFBIYd3p03Kw33dodJPfOHd/7N9JLSLzmErJeXOEl/kk3Rbgm7IKl1qc31rAse
Ofi3GydwqiO8zbl5sO2Empp0hKCM7zU16aO0Ejpo7vgnFaZzRRoav2aBGC5s5TRntJeEsLDfsMMI
uR7q3xNPBoLmtk0C4KQUEZSPCJ+55raHwCXluxwJ8nNa6xuDW/Ryrs5rWjsCbhp2RkddhiRLtSuc
lspvxne/9YfZuBo2/Qn1jLeQ1Jak/CVZBeiAoAj5mhkPWSmwYEEA0iUpgpNTYPmvycWII4X2i58m
R6sIQQApTxgsU+0Mh+zSglPdt3RElbNp7HnE9lL0bwI2BEzTxj1pYF6vU6uXYO4dms8TnfNKs187
MLr7GjsqIldN0vAaXqLlBhGOJIUaUfkpnQQWS0MHi5B51tUOx+I0YReApM5s1qV8V7emEHW5aFVI
6Nad/gYzCh4ZW/BwE5DBDde9NpaJdU03rl/fLjUomRsOccJPQEUu2aYobPiawxrf4gNLdokQRHsk
6fh3cFl5VPXMWdHfUFvJY5cZ5YE4dHcXB68AtazfyRuCJeePj1kqIcXAMVP36GeO/erC97iaooUb
vVTEUIgr0pzB6eUzZm7sGkhV1QwOHNPZSMVfrJ/1m64bW2ZJ/rO6YrshFhB6KCs1fzg3tPUAWOl7
RHDEV1s0f4ARNc9YR5yT49KWXrO2IK+6EGE6CyCVS1jIf/Y29YwZO3YAtSCOOuSvpo4fVeXEibK9
dcSwqpfWB0RU25ZkxI1wNe/69eBmAoV8I985Vsf8wlypP+z0n878Qx1c9DICjx5oRG+PdnhRFSr+
6ORaowRVpSpIPDyynNN3JhTmWxkW8pD1Wfkqqp5mPF8E+2wZSb9VI6+vhyRrdnkM+N/ROa9B4d10
upl8CAnyoNExpWetaT+OjengX0h+4/UzTpy1QUVZ1nHNR9QwGFKZLJ810OYYtkds7mNXf8zAOb7r
g9+cASjukGtP6KZ9aFftWD+l8dg+9snT1yvq5XnAKlWNbIzdBIfASpij1QYlBxMRRM2WY5/codMP
tgjsU4A2a5c5LYgID0GAhY9nB+cHymOVQpTrBqN4NJ6ZpTb8LBy36+VZ7cni0X3NStu7l0gCB6Aa
uxLjMYoXlMc0yex7rAG3SV13/qxczscRaZsXSwsN6Ml0LZVCgryZjC0hLyT9G6+VJ4PK+xQkXv2M
Q7o8jEWU7viqIWJJo/Y45z59kS7i3BCHYJWWr3VdxfbOjV3rQJfQeW1svjPSjn4F39StYhNFYhxY
xCN06n38oJVF9ew7Yls5ENHVjtn6THgrD7wcMSP4Mof0rg1B+2xolfyeLwAP+mBjQyfAdiznVTh0
84D0APlydYdBfDUKxoe9fzOzwr9RCvm3r8tEQI8lLsDYwl4iVGeNLyar5qy6+ZLf+gJD6gGUWX1r
UuKUEfnPZN6SQMZPpXIftYEPPY5zg35q1zyqws0Lxv6nV+kc5dvgYbQ6nOHLYtMti0/noobtG8H4
LHRBrkoXr6pTeYwwnfQFDxcE0bZCs86VK0NwntFVLVWN+ieWh5wWIF42OJPqDyYmJ5hn9fjvaLE8
0Vtod21VpvyzwGx3JaZIVm1S9Xo/xPDulNjH/Pa7b3ZLAB22rbqyXmAC0whKZ/TgdZjtxwZIrDt3
t8yh6ZN7TOdmulYcLRhYGj1lftN06UPF7BJ3J95g2EAcuwBNxCTQF5R8cQMFG93nVxs8T+YfVftD
2ryDKohNn8QnKqXxmqdOew+7kDZchpSM5gDZWrXOQWJqv0cxraSof1DJzbqpI4RIIJVT7cH9d4zH
JNHTF4lSJCim5y6d8hPhT4y/ExNVG2XXvfIa8psjV+6DqDEfbbN/JzYex0vRi3tXZK+uZ81oAEnG
ZJBDH1E+lo+IowN+ZXoAKLyvq2ZqOSZVcK9vM0F0JmIupyXziXg73lvHkj89HO91bLp0Z0nxHFPk
8ZbZ4DQX1belnVh50fjGeLDfTo3xC4UIehG1UI1IhAh6H4ht4t6N77J75XwFq3G2z2kf/s2mMFkr
zJAwHSB2qPIjNhel+IpS1McQduz73PaA3zLGCdrkYyJjGlq6yBf8Nk2O9iwjfhT7VdUfEQIAdL0L
omP5a2y37aGsmZ6D4Bzv64JfGl72PKazOJsVDZkwr/KzvTAMVM9aYLLeFmWWbNVr5vIrTzNjz8Fw
/IPq4GsFhrJYmzhDL8b9gCW2bl39mNbdGkanCk/O+gW2KaHtAx1x3IDe/8WIaEqAY4HY4YF2l2bx
K680CPkdza4QnWi/5ALNcwTNsEjavb1UTXMTm1f1LM+7mWlVqe8k05VbXze3xGpP7Zpv7CTGqUca
XebiMZwwmKseC3/TZwqfEkoFDTRkVm5mD0UlXtX3zgTMvomiodvkS/QXheWJO2GgwuIqjDuiPQQQ
VCUCiUK/OmbJ/F33auJwrQZ3TyUEYvIsB0eWMdAwGFukYGA3odKzeNgx1TNh4RcOreBIcgi51b2w
T36pc2rsnYdKevMLmoS9MKc7ZONkCydFvNf4+w8hodA0GgrACV45EciHXEM9JK5hQLebrd3XazFO
ZM+edmpKkZ11jyVWn+HJG6GeXuEYF7tm1uhwhHVKEFuSYv/mD9RlENIk4UykFHwB5GLWATwcvXPB
0Ql7aHnwGSWtz9SlaxU/QCgEx6/Xw9jNtums5cepxcSOYzk8crq7cBYPLzZAqSvcZ6oA0gnuRp+L
7eRkn3rjtw/qzlquHALzrp7VrVOnCbHR1V3Swk0NgK02xhlc+JkU73qOTtAg39rJKeNdGCNYnnGn
JD26fJdB2Y0xDbnES9BSQ8TM1gBFiBdmWQN7c6CB24tTxBAV6SX/x+OAzf6ghIeN5E4/gnqRe1na
9fNoXJowsbfqnwozps9RkyFA9KJHbyRihM8zmfLuO6YAcfVL/6SqD89/tdNeEL/nvEIdtq6Ol0dP
btvFNyTP9kYIu4cmFKb41wgsExbCg6buYNRk2Z8+BaEM4MaBAQvjeRmDJBEWFeAdw7mjrX4VBv7X
GLb5ZnLkcIKWWdKB5KGsAuPS004v/PFFLSOAaF5SNM8JvE5SspfA0cjKIDckVXTwdL0kgthPiBAy
UbMKqpeWrlr7lmRBclOH1mgCo5AGxnYMpfihBfhgBN+LCUXqXVj9MYqFD8b5Hpl18KZyoexM/6db
buSWpJRzWPeIte2yPaWunR0dM/FfWm+ws/tsc5QdRyHupg1hkehF73Mk0Bcu9KP6Emtt8IhkKNuM
wz2Ms+nDL0vznM6YQIfI03/wU31Hv/OnTnwc7v+fJHD9lqTugP/CJlotppHcJdPHlOR/1Ufpyoq+
am43Jz0J3UfN0XOYf5Lg6EJztjQOpiszGNyIOxAU1XNZ1QuHyMBLOXREoXGuIbJD/jLDufzZD290
B41fmOQpnjM3o0eUzg9OEQOhpRx7IFslPKl7S7ewDvgNSVjq0llO7pDFnqfQBCJDIsrGNob4cSxI
4Nz0pMhcc7ZsqdXeMYYlvoGQxY6Ziz/LkwbExBOrSbLxukyempHcALKFZhx4RO9VSXJu9Ej76//2
CZVNm0H7u7zmoLzZuLaTvKJlPmXsEc82IE0WfbHEGpDSENbcgOqj7CxiGlLb/ocTXgmu5W8EJmhT
PoUxvfFtnowcSUAb7Co3/j16hfMjLEv2OBABkDP6o6WaCI1TPErXwL3c8k77omN+5GeHRGbwYCwc
VUbMmj/wzQRnjCFKG+5muEiQogGWIJOaCzq+BKjHSMOmiFHSa5VzSQevu4hA4l4CLBOY/JDSSS9x
KeX30GwRKeAlZRaS3Rvuu0dHhCFjcesv60J3SioPi9cyBsxNw8MSHnM72emZSsp/wEyn7xwtK196
XIzdojdQm6vqawgIRnsD/BAfv1afZ3t41sj86dZqBqKTzFP9MzQt7bHRrEeNzO+96dfM5KjM8mrq
f4piKk36IW35cyicJfNHd6oX1gdzPYV7QCNuhuuQIRf+iUT6PcKZcokteoQcwdpnZIjlcvPPP8lI
KjeFzegtScJ/YkzMr+G4zChctmQl46GuUALpGR/cXddGLHgN2WcTaj9a3tZ75QfTfnBh1anUb87L
eEDYfWyn2pIs4b6FdL2f1nLJ7tPpyWfOHCGBmuwNfFL3OEeMZv3YsvZkgrEIVSGCowrGYmtgl40E
IyTNMIPHbt6mAaWVZA3bDH4/vfdtJI6QVvHGt6O5VdsQiar/bkhfm5SHjEyPm7smadFqXTwcDA12
2Mb0o+C6LuEwhpJVGAxPGN/cBEY/k9F9GhOy4iKSZVS7AoCYd/fJhVZXamqGGPQzyIRzXFXGblGd
Aw0IsBGDZWECmB3dJInRLNh/+qlrLwUJp5sAMJ5gHEPeiJ2Q81xxqKFp3T3BHcJqyqDsYf06gzBI
jnOGsqlMfed7PaC18/R4Oqmip2DV31QdNu2SFI2KNNrvODCybZxk1nOmkZODBJeEIHKxjOXEIVtg
bi5q7yXzlooUitOulKmxTf2mO1M2uJvA1yFmlwGWzuh5LRP4kcjXo+P/hL4leop/qpU1rTNxoaGC
ABGFydMwx+EuX8hmfTF7F+RrLHwaSgG3x49WK0WXLIA7zyXOOT2gZe+5TvOCj9R/DEncsNBM9TZt
PsagM+m2ghkBWc8NDKXU+kYKwlNMtQs/wiPZpBjoLFYe6DgkXnSc1MeB0dk+VoSUrFLwXvZ7Ta/a
Qz03+ku6/LrMtYsafTJz0My7mXInfZyn2DOuTiuzmw4BC2BreHIM63c7xxJL3oi3mw5Af9NjarQX
P86eRGLUhE3EmGJJyrFE5d/SqcvvYdLq1OCZ+ExIzMj9kizSePhUv+Zi5H8kQeeQtXLarp8t4xAy
05FZxz2t4KV91U7U3r4grSJM/I+gtYuPVC9Pnk1elAw7fbe+Q6v62w5y8GO+hlHR7pD5afSiRqXL
Mct6q4ZJ5jJRUs/+5zJo+ckJLP0EEAnqx3dS/MumVe7VDC+PyU/ybLpVXwppbZGhkzV5jvpB3kfK
RvL8TAm8w9f4GvCZaknsPJousc7Lgd/NiCPrgwmrSxmKfQF0Y+cYuK+95UGk3XsjJfZwi3Br/Arl
hSHNljYiPgF8HOsR7X825FEAqth3rV4fPCPvjn2ZOOf1HVl3ibHhLLG8j5wVnjunzq940e+aNmZv
0ZS8ALue3odB/C6YBgdx/1otIwk5hIs7l7AZGwuekgeBVfeewhn/MqQa0oIXyVBkhxFG0vyHEni0
ScLsdTGDMMXOjpI4tjLt6vW0OC8OrcFyEQ5ZT0pSrCM/gd+DCWcI8m4rZsdGa/yiCuA0kCfPgZ0B
e+IxA3P/aLdOsC2JMGAMIZ/NME1v5O8Ri5yIijgagA2NjUVFHfsMi8RagPcAo8wqtpgwY0gWfv3L
zGQFBrVjMmcHza6as5nDWOfx9dJ8lBX1eZjz4tg7OLgIcu8fcxOZ8TKAMl0Epq7F6TWtLA3XGxAd
0MSEg1X2C5Tk9mHq6A00nN1KIuLSrMAorGdAdhcfzdqqF5G/d/Se8xuhfbfJaciMED81ERYvoa07
t2Fhkw/Mc//tnSU1Q6BOzCBQZEIELmvXVmm07SL0jqxL1nkc+dhmr3ResXUEuyK3hsNW80cynEen
+J2SjV2DLm2rRn+wcJSDlIvomGm1bHeqLwm7YB+yKzGsRvS9UY3Jfr77qAOyO11GVFMyQKc/5JTv
i/KTQdyWTvm+7Nl/DSleKmmZd+nmP4i1ET+Yo6HocVH/NQ360Szn8Or57Qvlr/4ZzHe07otsC/Ct
2kfdtGteWOSyfPhdhfh2o7IT78XYcFcbZXDKSiO8risXgsWPJJufXI2jF+0OsFImyR8dTGngByjT
xuI4ctB0L9aw6giVjafvMeOMk1ls+4wV/NBYTNjtSjeJTMUzwOD2H0+DVea00zOJo4T6TfG3eJiM
C/r27F5qi+/DqEFtLi122bs29cX4wy5H/OdBRRuuQLe8mSGao09zQGa7WbMfuAu27nJTa+44HWe6
K5imucya4gYYGRc6eJrbiGF+azOrZLDMNNIFtfmkhxAEiOzm31wqj24ZCHx49UwsqufDuJEEZXZz
8psZJQCR/74Equk6wNdE5VYX5IOEA/0rSWQquVvntf6IIQmlPVPg3IOyrGYK6YwGgUlbadNaF32A
II4BcAOBpASzh/FPaLV/a+Lkn4AF/m0OyVSrMVBUqN3fqiwnkzeKLuruT4eFGtITKWDU3luDtviy
3iCIelDaU3aBAbzMVe69qYYITAqC2ZLXIWatNEh2IdKuoXvu6DDwx2Q4zq2dPGmeHj6uU+vRTp2T
skjMnPmAGNo2QTw6c8lSjw6uVqdre8BfegT/0yigDHle+5Wx5flnZAiP9jyEz+qBv+8dJSFQYIYH
7Glqrtbzvd8oSx/3TrIpAN9cguIfNUhuerbnGnu47Pm+DGV7AQLPdGkc6r1cls8sMV5jvcpOfpqW
cEeJpS3b6ayOGzaeBDi7KDHDlJicMmAdKCmzc05R4OWGet2SVUtfPfBNk+RHcyhUxw2HlDNuSiZt
a2d71IanPoLahSXZGRYjgo5KHYf+uFe2u21P6cf4pftFOPR3ncTn2c76Wz4WDfmjwxGy4maV/rgl
O3GPR38ShGBCMfjOlA6v0zI2xKtmASSrmOws88Ro9tpNo+P5wgX2UcZufx8kslutInXYbjSOIIC1
AQ6M04hsPIn3+vKZqYcm46xJLx0yzvJ9DzUreQJOG9MJY2oFIIqxU2ilm3ypPI1eEzctPLNEeReM
oN5FPVMPgTH+e2kEGkzy5U/Va6Ii0NcTTbAr6zjH8g7D+rL2qrwetK+tl6RkqUlbYGHuLvE0E8/p
XlIRX2dh4/cYmHemLYIda/KMY2P4KeRsFFbrDMgpcqT1ngFlJ9V/4z1ciwQtz+VDmbc3tbbl3g4x
HMkpJsmoZcvxrw+hDyYZuuX1aZtSVLSwZnZ9rJ2cDpDQ1wN0Ggp0HWuKVfSS7cXDn0glMlr+Jzx+
loPISOgHO925aXOifUPH2MHVGatj6Z0d8y0w++kXq2MapewEdOQouQxS4gI9O1Rem949kkl2HF6n
X9awc5vxZ8TWelKKiq+x1uwhDUkC5P5hC7hZD7iv0Wr17w2RGjO6tZeGY+drHRcEzKbBaT1/uuQM
YZrvo7vSxFpV81pF7OnZ4skrADCsBQZBR7gOFhFtEHnaXnZwNwaze67NAX+cTkUTVChiQ5qFm7m3
0qMAZq9Gsr3NJ9JlpHbNVUprlp71fjbN6JrYmLfUs3G5nGinnuLAOqnX8f6HxHWy+ZNRbhlHlFID
TRDoL6Iym5s6wlcFPWy3bHbr2TatZkmoDsZ4/gsPD17wH0vw0t42irNW9HvhFxlSTvppStRd2gwc
0hl7H58OZ3forGBI0Demlfu53h15gJ2UnAR1c6nbLLUtMpzzhFEJb/mJQzrNbTo52zIbrBsn5HuR
uDVT0pFOHDl+zt1NPwwkHJi30Q5H8GB9ANFfNZgJCjIPnf6cTPVfzA3TQZlssToAdlgOD71VpVs1
fxeJEzwm5HkwzDazrS6cVwjzCY5atKYqtqSFtnMjZ/6BHlcXAbwBu404VTvplM37rEceZJIDjmmP
GoROIjly4JpUz87181/YrcTZZg5yJN4p3q4lVOMRXGiF42bMh+mDNfk98Jlo5tpMFlxOio3eF+5u
9mJ+a2NRR637APrpV3XUVNsO3lAO3RxIXIvkXTVhVPPGcHJ6wjXqgbE6LHS3NupnkZjfMZJn52aW
5nkYMaxFUVM+qpYMQjHJ6X26W+DkPi0blZVW+vFrzxTxkNZODwJh0XYUI0ZXr+nfigAwfGBTBfaN
fIocoir5bJp76Mck5GQShlLmVXsUQc3W0fqKCHPAnATCItDDcgJVr/PH6SMln3P5ZDYsz4wKO5/g
zCYm3NPoz03eT5+RGf8O0qC4WWW2to2/OsNO29NUc0NJFCueLQruGfb3G8Kwkxz7+A7DCtk/E9xt
PZbiHYgn4EpcP8fRg9SLIwpVl27jA4HP5DczaepZyn5f+edIk+Ips0f42CWe/KBuZ9Q++K3+LX9p
BBw03eiPs4MGjtMHk0G/3pRF2r6VhbkzUkNc8HkUT1VOeb6e4aZi5kNktFlagTy6ky12YZP9rAi8
hQOoFU+2a/GpJS0HRV8jX7jhNO6BFnhx4ElwIKFVoW4kO63kbrRKYtIwQLy1RUNAOoMZMB60MCI5
/JEWOAjVCxS6+yFTqiAUAnN5QDe41aAX3BoDGW9kdv3BcVF6qMuqNWzEUOmmTTjaq6HsnFfe85JH
r+pwdD6YJU3jQe3zcwbHmaEpugUqd4OgiHzRybZxMe5YdSGOIR0hPKI/tLKD5CAdEqmbKL3Zi56v
sJvuZMyM9HZGtFOiukE6HX6Byro104gwYOmzJ6YgCqj81AKtOsll1YEx6N2VEDheliOtg4GIv/On
ej24wRuqYdyiG3SxDCyuf2qBfFv6zsUqUCapN5QksQaPcn2ykeP8e8KeolczAo0d5/g5ZTxp9ylp
ESK1pIXePW/04DI1VA7w9veCZLWbmp+rcbqspnbrUWuA2cTz0vhAp5Ey9mdT2BgQndwB02WA5Fp+
dDUeVCtp5jXveum9uXHS3PSiixluVBjNg7E9VK47vlSTLsgVi8SP0bH+fba+NtrxITZNB9DuPF1L
DlVeGuAwQzDCROmTmz7aAb30rsOIeCbSo4/1YDdWZbNkv427mK3iRhZCv09i5g/NMpbwyWg5pix2
2xHyJ902f6anEhTWVnUs/D6aOdTEESq88J2cqPxbjybfswv/A5sNABYHDPJQN9bdIfVvY8giel3k
0NDkxE94PvEjYxL9e4RvGC2kicRxlG9+luJRF0BhaDBe24AxHaDsTVgR7hUsAoM+rsMLn99Ro0l/
12hCAMZoQbQIRIv/fRCJ/+9lhD7ngOTB3On0lQlRIxKp92DgqQ0F6+S4p2FYbgPsZ3uZQcrCbz57
Jy9CK6kMMz4gThYBD9xu7b7gl60L/VXNLdII0z3qkV1nQIZdshXvTdV5+o4e9xJGbmP0srr4dTaj
YLOa4hsTDeU40VxLLYC0hf+K8Heg65pwoCoCbI1D7XV3qOWjl1pHLSd1LS+xvTKtrK2jxCO0nYy0
eR5kEKzcjqquXzHcE7YmJEX2whyg9sheihGxERKHYB7ActLaUg/NYh6eTBe7wOLGpV8rceO20X5t
DXGGvYA15yA8pg6OFQuZrbr0nWY6fbcSlJpKro4kbSNtUB1rLeHFQ330KVv5lIbqKrvyM5DuXW3B
fR/8QjzunFvKIqyd2YH3FV3hGA+oDYg5UgcjdR5Sz7yCfX0Y/X5jNe2mNX/4dPY/A1pZ+0nrnHOn
F+S5JKAFSVypD9w09HpI+NrN+BwR7EI8mYZ3teGqL7IXe8WeDJlkkxEiyUzTtH8Kn6I0nZ8Hy7xS
bRRvYpq9m+MVv926je/MxOO99B2YkVbbA4DOt4yOIkIiexalakHZhITR1iikHAbJy31eiuaXpvm0
rJar2pco4vO0O3SgPLHzhxQuQWR9Yy3bV8I5K+UD85Lku0WzahtpcLsbH10lFcR1JiFm7QzlXGG3
NWH5nVZYCB1AVzn3OfmQxLK0XTPX9x/a7q/qEaqHyonuKYlraApFca70RFzTfq5BZPQ/1aExcK3m
Kgbnd8hNuF2PoKy/DKlxpmwJZHYfaP/vSUZcfKRRBbaCG0w9+3owsYuTjIS1SSsn66mFHrYlE9A/
JIswuDEY2OPAHWl2/edY6cyt+c2aqYLHf4awnJ41uDGnxNdJXWrKd73vYYdSH98sBwDMXBjVtU28
b0Pdm5e8ILo9NKlukP7+wHRElakbf+KYjnjSMKawCCI7e0THv+CoOmsLnRP7NikcMqEFB4RhE2Uz
H8gybYl0WrDKteN6INaYFugv/VRVT35gb9VVQafpFhqmOKl1xy1pg9sSoBK+5Afe8OMshXlWTajR
qo2bogWoy+6yfjcMNG7KLioJWNi1Ex2oceJW3vdBl+8i38E4msSSDGZN/CDcwd4F7IznviCSOAow
76z7DGr471+1PhE/ldwktvzTIzU71haGtMKM/srF2aoe4nTUL2oAidUeaRIEzbTWvo15Hx86Exhs
64z7wWj8Zx1RMF0Rkf8rXK50baMFbvBD2AmtnkSEPwZPPxtVAw6vSW41tPhv3fhznd7piBCq2W3/
aYCP6wFta00I7U4kD3JlY3Ifm+S7OshBGo9PHplMGzm4AY797FTbCFYlrSsYFrDcimKrOnesnjSo
llBtavRgYG3ugNC9lEUESiFlFyu6fK8PaCgXgomzVBmKpDKPcANnG+xBm6E1jOwMSYK626S/t43g
R5INAk7vYOzHsR6PA9qzexQWwZ2oaSaV4J48aUoMN3V0zRGCUJSjR4nMYjgrtwaLJhknFo0HiyNI
MBQf9SCsb54UZy0y3ffE825RaDl/sDPfyqYjl8n0dn2U1ruxeIc6vbPxkd315WeKPRArTuYzdFou
M71fNE87NZQM2hYpH/bKm6/NLdyJfDrTf3ekW32rLSZ8zdA9mSSS4Rtz/bUp02aojhKDrhqyVSg6
aBfUg+qOqyEVPeF9HOtnYrkEKHEDjIAWiONaQ7gm37SEdPWTNE0L9dtiy6bk2SiTK/EWJlEqvLNF
jDD+38EEbQv8c1n51NtBvY8dsjbXr3xVzUeUo3B8FhFa4ljlg1szl54CYhYVRsmK+HUrTEtD/QhB
EJQOcXAPuS7ak7coiotrZHnwlRdhsZtp7KAJRplwUYc4ZMuTWjLR0c4H39wDI+XIWZvob3vJ/Ga2
ILDGAZA7EpZkTzkM3WAEUGybtXsz6vZi0H46Kbnyl3o5kzp9Gd9O2CStNOK9Dv3d+tZow4DI2kvJ
lI+H7hqI1jisxyB3ApPCVCo/Vc4SkDROJS66oNVeOco02/9nlktyNml8NFnQFUdXczTsR/UgnQnF
twGzXV32eLsK1xW3SZFIOOWRp5F67+EssDu3iEdPpf0kdNM+fjUk1DOBRW5jTGjKlGNczQx0KiA5
8v9TcsyR2ma/nvg0V0+3X38vz2BdhF5xVt+VOONHbwwiYGowOk2I7Nu2suxNau6uTThjNmzy0O5o
jut04t7Vs6ztazyFBBgNiyF80g2Ujp5lPakHqwfVmpdh6HwkRh7ttNzNmR6Kd9TAoG5sI41vfdLG
tyGz/8lBYhm7Ltfrq46vYRtw3nomw9J6U2MPX6LPYSm5Sj+vDpVTmte0XSIa6MfRKjHfnThuv2VZ
QskyJuZb1oxv3aJBpA3V77NooIwhhD7e+howvqqJ5NWXceBvi8yHQO4jvDVE9LL4wR8Y/xVvaflS
NqDXSzPsPwYLpegEeWt9pl6jU9tvhuW19Zme7QYDfDFs15T02Ns6RUXUStQmHTKK6DSkDDF7gu+T
8F73jr0ht4wMcy3qbs3ovzWQfs6tGRuQxv/jtFXPHIJaOVaiFjRJX4rirn9tCEd9chK5XrlWKbdU
StOEzIW9DvFHBp5UdQ7rBtv4ZCLBUSWQbLlvGKGEO/U9taeKY+fyd26VMZZajkxdewhSCQ6zRSGE
cPyv3nrl9wZVNTVSNzENnf4apYS7tVjIuxAmRztzspc9xkd4HimtoFnsRDa/zwF6dgRy4kWPkUfE
KTGlHt0Opq4opZkKR4d6RN3mWRHzs2WJ8Brrs1VfD3Z9cHEzpOJN0kYNTgRObTUpBFbDQFBJANMI
wZLaxxvLLi8l6H7IvHNVnDDeYaVlC7YB5Jwtu3C9FYuC5Qs2imV+tIMjmJ0vdG5IlPzFieMMS9LJ
9Efrsr4tUcekgBPwdCgkbEKjleZhjmzpb1LHdh5q8Rs/UMIkpkmexPKsCQiWcIuNExnmQY1wJiAx
m0UHd7OM0Nq1KYKLf2TdI390JPGpS2GL3pEwGiWVMmZY16nXH/OC/NgmAcn/RZWrtdHDb4HTkLxN
ph7RuV9yhuspza4lslUaxx0/VTP/Yu5KR6mOx4+MaIR4TM/rCrCSGUwc5Bxq+5bYaVhfSQcAkynf
N7awaVeJVnvoR8M5Zp6/Z5tceFsoZdVDkeIXaeC4n+36o6mo+Oyl2eVHLvnBqkTknENlEgtCuKvp
c+Hw1UQSbvPJL3bmfycNcRZX2zmLvaOQJsZY6diQu+XI5Kb7FlvGDy31xid3cP+whm344/GVspDh
XEwoTEN0S6RF46sezfaFcIoXQd/i2nv9sxrGyiVPSj3L5JHZAM4o7Oa9ryPyi7WrmlUnkxNvU9KK
1m4GOaynKh0ceCjAmIay4cAxzPDUMwk1jJnxos4yra69q6uAbEG00YuKCdOntR2CsoQN5nF8XSq+
svUJr4imA3PZp2HyxI/EjlyykwhOcmzWSaV5joweJhIxc1mRkV6ihi2+FwQ30/IBCMbVp6vbZPNE
oKelbYJbp795jhY4pqvX76aLjXqlLKbap+rcNfT0wVppW3XQNicnfao6+g1D91B2cfNHmM2DzoDt
w/AR6PrpVk0qhZ6Jk2Sqxz5LP3hMjXEXLmr91EvsjVFad2lFtGZsOxWAaM3m0Sr80+g7lHxR+mdV
noDhgjmQNpdVbh/I3x3pmw9jfU40Lb59sdbA4gw3bqHgGMz/x9V5LbetdN32iVCFHG7BHCVRkm35
BmVZ3sg54+nP6Ib/z1XnYrNIejuIBLpXrzXnmNMrdW5LNB+h6qVVMlxqNXx2ehhSnEKqmTWHvHHe
+vd+ql/n2Kv3NIumnaUTcavQNt+6SCi/qk5NT0x4x6OWZN/LcLEfMUlDO73PkH5RPwTcbpS2rR64
H/Rc4e4OsfuBjxf5V0N5OievbTouB60Drqsz3AYy457KBcWBlqgXhvmg5vupe8hOcAIHjPnTJma+
c1tcUAKxQ/Gr2HwJVUZt6GgCHu9M34oI8o1AovRaNTDPhQOKwSHEfdYtrwNf8nOk2TtCG5bXKOCt
SoiAwgXzuVMzuVSLJr6GrOfH/+/ZOJEiMFaCNNZFKuNGPFU9ZvRLEhFWnNk02lp1cK6iRG9ru/+P
ae+BViIpcFgN9+bk4KkE5fdd1ZHe1Hggfo+euzeSWPnpFMl8l1ezN9NP7ksOVXMPmMXWbPM8YmXy
UTrVT72lWpt6LElfl2PlRTUxIgqlTqfRAYqC1DrKlkE0OW8V6r3NoDf9abHs8eYAkhs799Mo6Otx
35mhF2xTmNmXqIFDWyk48OoAhb2afyNp4Uc7Ond3mH7L80Nfkm+dF7OQE1L0IrIQDO6G4Sq33z2b
4ZH/b9nqbS4u0irqjauRjNElQfXaNkO7SRT06wpydTn4wx+Rn0bn08JWS2SJbp7Dmi6woxcW8E/b
ADcDikIOL3N2eQYuFwzkD5eCa5WkQMmy0Gx3w0GJYE5VXqVuw3GsP0xqFoYS76qbNRe5ZKJRSohV
c4dd9Mtz0HHLJn4KQmVXRYhh8RkxKzGVG2HwQbqZaQ7sh6SrtwYC/odmGh269VJ7L+YeqTjSY/hx
VaiTHp5M5pPZ0LQuBiv10zHDdED/GYMGTawme+WSsE54g9vneUvCjAe8AZx1htufeal3ABa+chvD
EK4Cd+qPZk4NTNox1iS2VWR2w7fRWIxntzegaZQp9h1+z1r1kjJHSiE/mnzZu/VwRnJ2Ucw4wAhv
f8jlU7YtDJGSVNeHBcg3BjxonUHNOcEw9WrfETnom6Z9SueKIArNowf4P3+R5XA67GkmyXlZrmlf
k1da+z5w71JBHJfzD4wezksU480VcIVh7jh/RPM6n4eyisgm7977NBT97VhbP/uh0f4WofEA3zjM
p+/lVV4XgNSfKtcptg627DddaR5ROPxJE0tAJKnFKIY6MA/5b1rB/fRzyUeQwP/lY7Dv7N5hLS/v
TURCEB0e32tTcAy9VkOCF4tq79mvo16+WLIOg7BAjFIkVn3YL3ER3JnOxngKDIwysZMeMlM5uq+L
kyqA2af2a6pHLC2dxsy2TI30Sqr8uzX0b3GmBye364GBWQnMbFlnmClnas4awYUT2QZVsHaTD1rf
BnSBM8JD03D5qvjzbmbmjKeoD7/mfrZIsOP4bYRz/hv0udXkxB3ETFA0HBnASEMEyG5eHBtD/4OY
qb//e1++xNz7XigpMBEhnZIPZrp8m0tTWd8K7M7YVB35VOFYZCRaF9neDDu65KNixQdgAKj+6XhG
TgnEnYJDjtiiX8Ten/PYpZclKz+qeutqphaNUsiMYfnDIAHsIPpto211oMxNwZXj2QgO4kTxidka
8xmBGOpVaboBV2sMmaLoP/U85bIptfCoz/OP9dwrN+3SNMptGM7fS92pP8l4lEWPVpnERywzDHRx
qG8j4Bp2C9CL7BB9z+XXrSb9f4e3JHGCfdsWt3qZqotdOBcM6qehBwKpKTSJ4AUwRRsUohdHlnks
d/Q4mjort14VPVD3NzdVNN5NNFtaSuNkcEODZUYnH6Cwv7p0+mDvwC7jwdaVN51qxctNI9cFCjMa
OOmHhZaVosnjqxfadw9wU+r91zJ+E1Od7uFBPkGRHh0NN1FEyEzyptTxsxo1E7a2FumAqszXgdRO
X1Ycw4D2FlQcHaqeqhd/WH5i3FZu6HZr+0LX1K3t0X4Cl5Ns1FmxDomTz1ekWFsbbsIdBck3TpqI
ZUMRlMnhF+EUto4jpLZ6o9qUxX1rfZj1OIplnkgJR6V9Lh2M6qh391LFxN5ppIezsL0iEGcsVuV0
KQVWwcX67HO8/4FaFCP+8DQLEF02gJEFh+fuCNCZXsvBWwdrGBVOCQGdJ7zn8RaqnS0ULSV0EZSy
i6lguJ6ZiFheeB9oHZ6MumFvHR3tiK88PK5yX5pWx34mV09uUfHCKVADynrMYOnCTE2zR18sL0av
Y/TLMPUlhf6k0x2/MCrGl2KRKJZq9mcb6zEOOnYuOYgbA1W/dGZ2GRtztyqaxooOzhBb073QGnsb
2KhjK+I5ZIEXN+6mtqfuW5BlZz2qnIM3VvNWFuicPzejgQWd6+vL1aZbURjLF23f8rMNjf86Bm8X
OcVA0mGcq8kufYVoML+Nx99eLxg3evVS066/ScFhALYZOUU3PScaSe5yADAVgIk0BJNb04CtGnXl
MeAKlOYXF+PHGTYB9A7DHsFzJ8Y+FM8KlXtYSsYzNLab3nO842Rl8Uth08kShyaU3W+SldQwviis
IruAl7N8NY1Ngp2s7BQ3ZnXMKofYn4Yo1bVBQ5mxKTWTAJxSzfdyz50TFNt4eEwIAaHKgpTYW7XF
e+rGCAfCHFgm4dXPHEQi/NnqcJZ+LFSO6MxiKPKm6xzgGEefQ6IuqN7H9jAHA4u/o/d/WBOga5eI
xaKi2OUKJM5/iwDSU2QvyxJsS8w8O5dkjGNsQIrHkjD/nOm9mRaeI7QZ+i7lar0VXlP51kDLm+s0
OamD0fkB4rajjr2ImZLA4I6Iy2uKZ2rziFMFgCEpnyvtsL2sQtgZzXzfET5G88h8tBxBOCF2P5eZ
NWGjBkjPGwj/B65WzjRKROMD5c41EwGAEblxV7vOmGBMZHWJV0YAq8p2SLfHTPRcGm30OXeD62Ml
685eudxWZ3qY/wR0gZ+WTKO/0uwm1Z/yhizCyZnPekoInCEFU8o41a9KYuio8Zr+eUXryt6Fhqi8
wct8MIa8p6mvZa/YuV/KQiN7qdFfe7OjGBLWiRHIciJ4NpxXVO7ckp9FvhQP8lkPpmoXK2jsokJL
X5TCcH1+guQr7z71to4ubB4IKqqGTk4WpFen6RvsG0LRRTzONwu98C421HD9eI0i3Kyfbu0F0z0M
7vXAeCIpqxFwOEIVbZhQK5bJexGp4DIg3mjhgKZEjCMkcRLNIcVnSBaRMOw3EePnuJqcVQvJLLg8
D0X3Q36XmlaLMGiEj77D/X8M2Z3xPAi6obvY4zZB8M3lhhOafXGzvmeiR2yQojzZQDQkID470WYN
9kNVRW9jZuT+HCR/yMiL34ZepfusItzf1WH0cz3+EeEb7PizjmaZaviPmBEP4YijR56uFPuKtQXE
5kgsjzNwp28StT5UHWl7raUHF9owxRvQVaLVAyyIRZxco54MMx3rLsOUer4Qw/CEnmphCgUO+6+r
uieidak840y7Ao+xSXvf7dK/OuJUSw+tmG2GONW2FvFfG9kuW3tm0LkAgDBG1vEQ9kqY+12TdAQN
8qAkeXBFxHe0hdZMvrUkyxdQBA1pVvoktzOmrcmzfJVBkl3Hbqh8xnWuWYUhg2cRgSGNHnXJNLTI
5pLbAOug1dNNTdpAfchxkmqHf4xIiY9NUNr3LA91DF/8oLk9vHoOYnN9+OamhneX2liWBO8pG8bv
VYXbFpOv5696NrpH1rVVrkFQLaug+m9L3lv6S4lagh7lkv3uKu3A6Cu7KVPQX4fBekykq/wxoeQE
3fDGHY5Moh4+IBcVh2WE0BWlxUFpJjYFvl1fH/X0Za7smSwt+yi3V/kwxgmKmgrXZ1r+mjut8WUZ
geAI1aXUUydcZVKUqmbY4cnbdcdN06G9k3IHvkPmp5R+fhRrUMREk1M+yC9R0+gBVqpWkxeHn3qI
NYAzHJCCfdajiZNAXfmgTx529KT8GM0U5qqQ1jiIKO4RBigH0exWUXOsTkkM91+J4/1U0B2Shl0o
deScyKO4oyb1lh5dnM7nddJGi5i4GGTWJUSgVQgSdRneYUDznKoEeltgyeWDQ7wVFHPagUPV/RcK
0k8SJQoJbfO89wTpp1y635GxtUqrxdmBeN8CaLxz2AtBrrnRzq3pCOUdOA+YifxDG8+5xhbZc11V
cJQP0/hzaZf3+hCmbfar7NvfDCGqX0tQ3Xvvj9SWjF2cXcw8FqBBT7smTsh5RvEwEa8Cn2outgYe
lUuo5NZNeZcSBfkgJS0EniJudYi+K8HrbpM5dF9o1mM1JucbSxh7O6roV6IqF3aKmdu99C7llMWk
XONsqErzW52Fv0c7fDJit7uqtLFP8TJ9Sbm5PK9FxKX5OlqGkxSNtEZpY6rph20Dq17qlxAsBIcE
qJIfO2HyGRI0i6RXQGzgjNUZ0gir36Y2SZaGslzHJDWew0FdMOLkv1EqWpcyzG/S1bHkD9lAThnr
qcF3Ftf50HametUcdsXKyIu1j6kFJNWkFj1x2R/w0MwgHxAu1akARcXa20L62cpq30gr9VAeaOfP
r7rugEOLnUefD8e+8sKHVmvBeeyjHBpSGe8Mb264uHB95COnuHAefyH2BzOj1L+mNLwkYw1aQUzs
y9nSiIOkwpdFU0G31kdF3yGeIi5q1ZXplfuQcxnTxHgDIYjhrFX5Gmrva9gvGV5wochpcVYUqWle
KzolBzepcarIQUqodhe9G+jxgskgIyqLj8VY2xtaRhpxZZN1nhbyyDA7ABvIWbbqGeE9CjoRBDQn
LwtDNpzerXNqw76+1B7mdl8+DUXQTD6YdHJy4ol8NU8+2Vjo9RBb1ASkCrE0KN9Ms+foPtJblC9j
l0/YIUrRFrU4FQPa8av8ARE6fWXBnOwG1F6r9c4UdLm1I0p29bAdLWKuHHV+CgJT/ERREhCGDHRM
1haZBpx6rtH2QSET2MNQaUFA6pGxR8Ob7mQ92hGVGoAu8j3a60d5OZYTzZb1b1mcRtu55OWKDnWi
pMGLtiCBtm37d06GxEukLK2wbnhbkva83dCmC5+7gd6vrp7mrMQqYy7HGPHXsfXUEqwfgVehjuLM
G3ARygcXXez67N97jvjVdMSUUUGS2v77BfBVR3IaL900l3gF7McotQNxRh0gXsr1GCgmnp7MZnHE
On8H2le6+MlZ6hvX+DUYhfLQ4Eb5haYybLTyZ8hSIEBzahXFtqhVJ/zHJUmr1yJREWLE9fsizq+I
lVSBH0WoL15qHBYaN2no5tYzHWVCd6CHbsKeNAV9qX5Tjo/7MG/TbyjlUqCIKdCBUlcYbIEUn/fj
0Z6b+isVGhcNHY2PfnMPKc76UejwE+WU0unzZr9kiFSq2URRS2VxjLpuec9w0/4euo5WSuBhbcXo
lERa+1iGmKEyaPSzjjJ+E+mM1T0yEDBk2SgiKa5u9XSWnULg1Pq1zO1vsp0ZtO1XGTiOSKNielYN
wXPpspUNDScLc2qcUz7nhBjRv4vcEMjDYk3PkCHrcxunma8YUOhpxbykOR8v+JuT1uk+Q7Xhw1JB
ZgdzM6CcBXAnVxAKRuMaoBV66eEp+k3fuRykGYPKpakrGVVlafT4N+OpRracUUmnfWin082KUPwM
eroKmkSCypMKhdTsph7Zsjcdlt55r12lP6y2PzzutwEB79NoVpesaoJX+QBe54H0OLrLVwosAXCT
gJA6L1Fea3Arf1WddpL0vtY5zkuF9V3JvOojx2Pz914swYa2xHXVbFPhiPaRS0chL0nsOw0DyMQF
xaUBzNtmePt+TjXIxo5Q67x39lIP/g+30HQIMVfxGFiFnwl4rzedIODWVOe/q1JOyus/PYN8Rieg
Lr2rZRGzoiaQ68M+bl5bDcZeMyPKaWq9fk08rMiVp7ypruk+cliSQg9X12Q4mpho1rYwgs92P1Cd
bgkgE0TZTjsscXJcWt37GSpgETluF36lNyPAT+HobOJ42Tc1mgTiCrFXq7WDkVvVjnlR9JyYgoKB
dhEdvN6b7i4NStTfMXWW8IothYjaIgcrM8du8WPuRd9o2uxQRAhuc2pjBELCbkTrbkRrEc0+aOjq
CSkLNSVwYwk8nhymwH2L4wulaVls5t9m1cyPLJgeBNe8rkK2njTgqh4fAByISBsZUZPI/LBpdL0o
Hb2rtTefmh0p04HVXdSw+KYrLp0Vyyk2+YjezclDcxdxXnyBjRxCIlMIYXW7nAwt/r5r5DS/rLkp
DvKV6ql0cPKMDqx8PRCcuO2hZW7o0c1X+csmtnJLyOLnq7M41iFmtpnk+bGKzeOwnIiIBC+tebq7
X4Im3cqyuW+VbVRYe9DecLX0OdxG4GVPqUfU02w8OQNjD068WX3p8bzJ07Gcdv97kO+N0BFAczcP
+X4pJgVttShnveXclfWMWGp3SHetySTAj3obW78H7XR9nSfj76lN/wsK0trWioh/5Zvt9Po5Ku3m
XNR1dCXZg/NMX5k4xI142xr9N5Y7/dWy058N/jM/xzZ3lYJ8w0BZn/wfcdCK6GLZCwBbYYnVLfer
1BcSuhlibKPAgLBLkfi2FqdDxVW6BPZBtXOA37iyz0ZgtPcMc8gWKFFEPJPak7EYWtsFWesl7jOC
d1OyUNfGR6g0HNj11PbZyn/33vAx11m6s4zAA1jb3UOivF6dJXYPo0rGACHA51DT7O8EeZwSMzdu
IziWf0YWVYErPeWPUWR5LIz0+K+6M3LEhyJriiDByupimLKE0dNTQJHqGnIMqSsKCaObYmNjZhWB
GK7znS1TWZmC//Q5iI/ZJvolR8Yg7hqnJ23FDOG72k79BQ2O8sdUFn0jgUXr/9OBNMRMVu3GGiQ2
AwXju+FE+CxCZ9+5hvGU1VeoDz4M94TimGS1zh+Mqr+uT1VwEr52Cl1OXKsCQLfzgO9VTHpV3OBy
3hoMinOmHQMilgaiYyje3nPp5MiQFA+a3rFNY3t9aYvMFFi2OL6x6u6cPPnIOrSRBwMSz1FCIxG0
0lOXOS5Wbby6yqxcJ2gND/gPn400PohUc+wMJ2caNqsIlZyEhXhfRHiMGVA/EehW7ROV8xCjVaqU
boo20mSmGyGeIfk0qZRtT7jXfR5Aj4M3B2IqxcXBz7Vh1TREicD8eQqmAYCOGZYPpG3lnZ7hSb5a
xFtJyNUWBuWltIY/EXtwZ9LyEye7yqkyv9YmnX+OzbSyIgslHyILyhZ+DUJN5EPgYh0nxsra/XuP
nnRKOgXekMG1ym2PQOzY0iPYreewOmSqOFpINWsN9FSZ/pSOvrHO7E3rgO8uEArdinzB0YCk+L1A
/JHY0fOkPa27KDqRQ6qn032ZeqbudZ7d0wTgPB/TWZs7d18sS362UPudDBKfpY8WWQT5jADmoZ2I
tXlOlPhAQDaTUtNznzwDAWbkhVyYws9aZPBHPCswz+ZisUyrLU0AoXeNQmXZWikBcFwZX2ZAFom8
ipD+XLK+tXdlMJFDKzzDWikyuO2sx+2cIvsFjnrWNQ5oZuO1ZLam6k7gUWmNaeiSxLNyMa9JXmm7
rIKaQW9af0b8C5YQWKM/M5v9iIv8OXemg7yvynjWUSILdZ0acFJA5sF2CRcmUcY3w87Vlzik98Sl
vGjpTwIpnW0022DojS8pqEbEte9rTHiVERrw0QRhYTLH58TBciKB3J6HUTdRrlmL83m9R/kyel9W
+gEx1Bd7Jgu7nnKSs+nFDlYcfyZThwo03ZNL8RQCATms8vwmw1RWjPfJbbwbg/zyDqj2DvizfFZo
eO/+PVPGDgG9CcFqlbV4OnNar68JAa8M9TDZZItKUVeto+NdF6gsExn0dmRd3d6Bc+kZ9nnm1PRs
oUtjImM9Eq/snmkJd88BNKtTxlrnOxR7UtHhAO86ordxdkXZTWuxR0MTjPDixcS8qET0WtYX+Dh2
nLEPnnujfFOS2uJAn8/HUl1+ADao9zVCLRJ0i3DnBiwpigaEQuL3gjZHGOdBTqnyYh9mOOLJ7Lt7
S/I9HGPlBWNzfogqdb4bGrRhLASfDrZXH4EzFytODfySLGcDFuY5elbr9IuNCqGCNVtvINfHDc3f
DIa2Yr2NvvHLLot3OZS3VLc7sFYGh65uWSnhix9zpkj7tcODDJ3ZTeYd4W1OH1psvrZ2VaXkqqJP
qWMag+jf02IhT0mblB2Uw+kCtBquz9I+5eFPmjHNQU4UPP0Vvxh0NJ1zh2zvOiTGdObAVK0ZjFtD
vUKOK7fnRUcOUP892oRO+F/h5vlTidHPHjUCDjF44Zk2x3g1ibjcol4T7vPes24daISXyoQ2CQP4
27qcxCEJJ8JGIS/qsUY0wNCqPtYuAYUoVg1+ezReiC3JN6nIMBg5XpGlPD8qQ2FWIiaQGpPxc8dn
SJgMp3GGENnBs9sUP4zXXeKxRt4wOLTSFxhNXADJYYT2iA6UWOVIBNpzsIoU8qD75jmMlQ9XKG4K
BmN7ZwmrY5rknKzHZbjII1j9WYEh23hiJWbdsV6VFNmK1pgeuSc1Wc6LzrzS7puNnmGYaculx+yb
4Tl2u7G9MWpuoRQVtA6Mk3wh3+Y0qO3rAcifI/oecmSvaQryW2zC8q3YqF+mBYPTRHrEqQugRNjW
pShgT9oVytlRKAD/PeiAynxGb/nBNIWcB2rFSbbscrBg+7YejU1IqISPNIz8sqAKnijL+mvU5XvG
4hrZpLq1tQISQ1XRAEtF/kQHThXhKiiBYSHklESs/ao2NjVEULP7U7Xj8bju1uT2YM4NnqxIhXTI
OXkr/3ZictAayLtKtogUC9WbxBgUOsE+dTdrsEDLt7Kvx5DPl8Rm6Qv9a4xoknCj2YtJuR8CcfWI
GOWMgUNrMFT7/7A0JhgIHDA6ZnbrrShZZuXFRWtLkIURNhKbNG9YpbMXc3IfdCuUN1FbUpL6lWDY
ECda0U/lZ1eGqXqSz+oF4ZE5HrpUa1ZvjzT4dJA7YGvXP1bsK0V5QtFfzT/0FE0ZLY89iEHtOYRw
4fM7598RRsy1T8+XUk/Ra7X0yp4kTB9r+KIY3L/MdF7DcKCcnq6YH6aXLtQCrNUL13wpQrOJQ5If
meeSeSdhHMykyXSEiwLncwgPk/CCOnhaTqwKlEtzkPuCN3FWKd6HrFXua7Ux0V6c8FkMHUGfUown
HzT49Ht4WLhhWtU+94oGCmC2o4+6qRAD1N5fkXneRs1TnqnzFrScs6NVfEIzDKOvB34AHCDj6KIQ
eCLecry4Z94ghnHKZAzPZc7NgQI3PoEcgj5Cm72KSE6mj3WTnffIAn6wXl6xYs8CVFxsl0m1SWGF
YkCrCsyCR2v7RqqzobQPivzmbNvDf2svTFNMb59dodWoPsjTmVSLPvljFY3ud51r3nFBmncjqIht
m4hFlCZHx8w+U61L0H2OAUf/8VODDPwoiEgJfaw4MxJZ+sdFTRaDFi8wbkoE91qPH0m62Axl+GsI
ZoQG/8rw/vKngoHtBQjURnZvCUalGkNae5BMuNm2PdpzRUkvlhUbfHCM0GwoDnJWTr0F1FLeMQp1
0/onpCLuaagZ2rh4lDm76O6zpoBflOqdjk/lBOPxPRLde5UclJWdkjdIAyeXkLVmmN9qwxGExNQl
FU6eE4RGd14MVFFyqj/Ttr8nC+XbCAG4LN0nOT+xGySnsZ0ghBAzldgZHgWHr4vWufqh9kzd5+14
m1Cup/uEjN9N7mlvRm0Ft87o8zfCFQGPe+NjgJeG24QZvpRxLRyzSA1antuko7hs8+kYqHNyD1Pz
IZdD3cVVQZcE3I2ocXpFJbOUvN1twAH9Rmpgzz33Qu3n7KPK1i4ZDp0LXQLMKvLTw6N01EWMkseh
gQVCg4Ja6RdXqSsfyWAjou2Y9Jfjr6klEJ7b5Vm2iFvAwLgyAdDUyi6drBKrQVOfY22griaegYCk
AVSg2xqPKcxGpF/DzYlw+gamjql6zDGwrCpTr5yeiApQQs151gOEEz2h7uc4KaGFD9lddeD3NLqx
MIOeyq2i/Kcg/CIGzvpcV4wOSpL41tN911fhlfPmcQ7N8DRaDMJkigap4sOq4EqFSoVP2FzjlwPl
d89s/71pnBuy5/4ldBf1vfa+BfSRTuv3T9R3cFjbusOYHeW6qwHqvBCNHG0bx7G3cu2VAd9DNV5k
I8jGt+oP40epZ9Hei+32vKghHBJwfRuFpv8D8hEolLxwtvKlN5HOzsi85rNMAFiL71IeG+GSzIec
ouiWbSr8sx/oheNThQZnZwVG/qouCxgdTyfAw3K3ctCAEfiEghq7cVXAbYIMv7GFM7tZzOkkGWfa
ogLySZu3frKhakwM8WK3+b7UmnGbqYKQgt4tdCAHSMqTL1/KB8UEvpcghtCzeT454K4OUe3OezC8
IDTqOffLSku+bI6D4dyNHyrpR0wxnoqZGOlJFKqDeHDsZDrr1fA9FgXsUkTBdcC/Yf3PMCX9U6YT
M6tE1BhXRfbC8OKXbPdpSyfA7d6VJqF9LNTROcaMCfdFSe53M+MsiZ3l4RgV+wxYEukwsivnKdY4
4y4ex2DZW1fNiehOue91KT1Oe4b72dXsElA+/PCDPqtn+3akxiJ/BdYfysrv+QSurIacvddjBPmE
goambd5L+hn7lo61UDJXm7hRriX98a++L1+nyAMyVsXQ/00ibnIdDlWM5yAOiureRSEtLcO1r56u
Bw8ImA+So/Lf2lJ+j7frLJ/QGByZ5YeHdP4F5Z5x12N79iuR+7ao1rABk/MzCed6K6f0roJ9vjPC
R9dy4WXa8gtTYbWdIpeg1inTt+uWrGtxsJOTyXQgoaKP0XWJOaU3G9MT9Fi/IYlnUwtHHfng+amT
L8PpuxHRJZ7F+pQBQMYC2yuH0ExGzGPNSVp/U3y+fp17y11Zqh0ZyB95iUuUtKCfC8rnuIsfaj88
AazRkflReNiMbUUIVXjLW6aNJG63exmsMBgpqeRhDmzKA97PrES7RH1SHR2zvAx2qJ/MGh+soH7V
GZAnUln0szUvvm2bxn9p0rxIjSycELiWheOdCscG5ZXp6hPGbHLmsJGmrLVHGfVSNADPu6hQ98iL
Nd8gENXXpHaA5PbqUDohmYhVzXY/L7umHez9GBtbWSfXJg1qkOUW6iU6ZeBw3z1oG76t5DXTnZ7K
JESCBbAKrlhozWTlpbT+Ld636GLajda8jC0kndZKIOiAz96SddWdDCr1JE3RhuQ0g0uLVrun5C+e
oZDaZbiMftWIlEaHrDtdaKunYSD2XbycgyAlAIxih9ZD05yapCy3VmwjkHffmjiji6ihyRPJrUrv
opuogoiBiRN92gR6VAEw4L6jYy7dwhZRQpsS779wghpmUD7IAUU7HwK41Ahh+55RTB/VgP4RQrDw
ux1RSQpGZ9jCHS1mMrMmG0wp3NjkmJoWfh6IkcpmKHuNfYozcxV3J3H1l0nK1Gc2tHumNITVhRjj
k3D09pCUu/2sVF+jZt6DgeQjeBpYgQLIl77mkA1TOJgS8mGi9OqhtDWvTdu523XWuAIXcVhlyLmn
4gzCZt6bTvVQRjPmX7Qk9J6jbpPO5H3Y/IO3JsaQ3VBPC3chqhGPUNntut04WlG9u01wLSzmRXa2
QKUQwFbM5pFvLqnyEeXlPllM5w240HQKJkRwvck1oLk6MbuJaEMmr03vGCf8W4dW6HtdMwBlWRrR
tlY5H9DAIR8KUc8twrt7DsP8h8QNTQX/R+MUZKEKWUg9W3QDJhYylqGr2kAQGSg6Vhpy5nTpvvC8
6RlFGvK98T2wTDFr6+snLCf5zxT8hRzRRmYy7yXJUGUgBswMWb7tVbTi9Rh3iVb1G8/mzxdcHKxu
/kIWildAJ5Pz6bZuhnOemeIAMzXncqiSfVEv9PbLHAkvOmkbuRcM6jK7csr6JYlL6EZN344batHC
GImTHD+jJD8sS+LeGkAxl6HkEprVsX+YNcwjaIDBsY3JqxyyMPDlXWZFobHprLjy1dL+ji/Q/qKU
OynK8otJPWoLAspPTW24u0IApJU03VrNcqsslbAgd9JPESLlTe3kfwZz0N8Rn2BXaZiIDiExcnaT
UTwKgXpesMRjyP+5KhmHnoMU2RFPbTfd1qEnGtF+F0zets2D6FzEc79BTLGXq2ee6Z/OEt3LsbXe
YKoVhw5g81a+TPoRrC34Ib9zmb94icvnIbAkcuSJfzMEbm5ymLPi5KBPDBDLJjSBwUTdhYYi6UAk
ur6ERn4pRgUpiXgVV13JD0xKJeg6Q1dFvKDAuLjBeLdLB+GXZ73ORqi+SFtaqnDajZMl/60g/R4A
epD8fpORtOB2lxuzc2zl3Bpu1rfv8lk7mctztLB2mc7c+0rRKZvY/p0YS3iw7bkiJUvM7OeChHdZ
yDJTl9FVHQifI/A2wt9Q2+/0tCVN2dRppLTOuAvTzjl6WrK8IpB9GNE43Uc9w6OSm2eH4fitUl2N
wkjM8iYc98c1ppn5Rlz6XK0o3kjN2+oTRPmAS+UQ0ccZk4gwKXHhIp+saLERAKtYGBHEnKVoCYYL
hz69oCXA6a1bV0f1nkKMLc9hstRM2GDrJxZ0EXmVJmRd7DjLv9fkCZyzDI0wOcTtzVGNN+5Jxibd
+EnCn/aoIrT+yGVt4pLBAMB3jPkOpkZV30Ec9DupXYBfEu6Nrhi3cVm5t4D6GQLSkFwc8rWSlkG4
3BcqJThbC9DXcMRE7RA4tiky49mAh/6jdy5qNMKdAKZyDuL6MxeUxBG1pTWcmcsNUPjurjNyzjV0
nat7UbYObdr9KllsmpaNcUhOaQsZWzwJ1ZKxyTw+U8eZVNAmCYq9c08neNtd7d1LXIVbJZootitG
fBecdgwYOBD4raQWKW5Ny3KZtmVGZo90IUEf6wDfuFeApCL2GK+S1AjWDTMG2f9TtDw/m7Ya+Y6i
Lu9amxEKqdzU/sm1h/Jc0+W4lzPSeyAZm0Qvxnf5DMUZEpkJIFGqafF1bKaXVSejJGp+LfIIg43q
Jk+KUhzCzhhYX4v0Scx51EWQfGbHrvcZJqDNoOSoKqttYxXjb7eMCP4IBAu9nbjh3OklWTAvBUZo
b2jTpYe4noNX4AC7dVQZoDgfhltaa/0HS6lyYIyTwf5176yyqLrHojpC3mBsGYYnWcK2Ko2igL3+
EM/eBeyvzsSQMZVR0BikcFQoaxscAiNh79KHOgE3pX7RV2YYVOzXQe+E/ll71lMKeJEHp0LMRKfi
/T/Czmw5bmTLsr9y7T43rDHDUdZVDzHPwUmkpBeYpFRinmd8fS84VJVKqkz5kGGkKFMyEID78XP2
XrtrOLYD+CtakkxbJ3ymcRhvzRxTVdsUz8R4G38q9L74LyNCLWHArMTmg0LK+EoXZvGpCJxkK2AX
H2WTn80HkokFAcdpKEVNq3y0iRjepHIywxIwcOT1Hzzbfx1mOhiU5GpdgYftwcoca5sMIqXUtVWB
hEoizMY5Qsww7RrtgL6px8rbFF2GvL11npaKJQcsp5ATEiNFvgrxqY34J7tqDOFU0pWcWsAMbKjh
Kkw5XTk4B59H6khKuukLnSELTxGJHnPT9eK5TriqlXQ8lbPlf64JTmo9frEKG/cc6RayNdA3Tn1P
ag48XW1CnZ8rYRHl2Q1G8QYiGL1oK9TPijMVCDJRY0ckMPIsTs+NbVb3jJHYhiDcaVt2dNDy4pNl
oV1Kdc3chE2TPFj1C0ZNsB5lPeIGYyjh6tUHhbHbviIJJxYdEvAuuzij6p0CUtBWuikq7gwg49Kw
kYmkXr6NpqeITJOHBV2R+e629SKERbW2bWf4/bwsBF1OETuKT+EoakS1Wr9RutRH712d6Uwo1yRr
m6fcQUlnd/4F/4m676bxD1oqaoJlYJ4KLaaJueCLmyw9DbHh3fuqOgljzawpjVcIPOu20b+UYfna
zgSssuvPtaU5z6VXoFa2D/1YMIyfx/SJluw9HIXr2ujKSyyq4szEVOyIN1C3DTQe5AlDffHavll3
sx1VgwsNrmujjVn0ptnaq8v46Vs7uEg4wAdmiXUJ5y6OP7+IkcRGJdM3eYCGthC1ea8C/q9T7H+G
SmTvl9UOs32zL3vIBbQhkpnCGD1RAKRtrR5S9Al4ymnuOmlofDAJelihGL90M33PKWg0yjvPMd4m
J3v0RFJCPp/7GJgt6ainBQSD2SHmV6p1Ch3lFmsfaGM4DxI00atYVOqUemhQqnpPNxE5nRyTqynU
6y5bk9ES7+NZkxJ9d3CK74YOS/Dyv7BDIrWGKaOFaubOtcvM9hB71UcJGOtoCENjzYZt0RslIs0O
KJldIH2bGXVlGKhwlYwD+sDqUYFNu1WKekQDRDjMwqvKE2TqZXLGWt8e/AogiWtWb8jRkdRhvAe5
2dJpKHs2LdOMD7Xlvvpt+l3azjTdIJlB5BYNKJcWv4+INNCfSo9oZUdBoc6kqgUqig5OWKRpeEWc
XRNNvOmK/VWqK6tU7ErUfyViuGPJJIRWs+Xe5TqBWrbZoFBLmaxktI/RjLCWZi+GSRJ1VDKcng+P
E+KMhauY2H5Bvw1eVKPgvkA/Iq2wfT9HzqUIiqqm+QKrj+Q/0u4X3BGqE0YOWFhTY2AKOR9B5xdN
CdY2z+KrZzqr5OrXmvPFUdhB27hCBoinfaXjSDVWic/CperwYMvAGD9WjfY28dtlCkY0bYeLZrou
rWjHEv4Tt0j6g3HOvFzMmBzzq4rclMPMbEjVa2ftE3F41auSSa7RXtRQ25c4fRqkiXrImKt21wHV
4jB+1KzBWP37X//3v/7ft+E//O859L7Rz7N/ZS0gvzBr6v/8t6X9+1/F8sfHP/7z31ib0HA4puWo
jjDBxQiXn3/78hRmPn9b+z+IJWs9K33A8+hLVipAxJX01PkMM9lKyk+KFqhbU+U8YdoJ4YwUVFvy
Vv21gJa1Q8ia3PnHkrsxfxXDh9l6jP9xpPKt/DOt8NutRIkjVDI38tQPMZ48o6w6pxzalQrfbh1w
8rGCcRMNIcf6IOy2vkYel+wEe42l/9h6+7Br181EAn3nutGuQvy7W9qaaZ0W+IYKd5fWqomNws/I
LbEsHC44niqyhYMRmrKkxODET7eyE/H7y2mav1xOm2QHS1dV07B1Xf78p8uZJDNGxxP9dvEbVPP0
rom5sm3r0owQ9leHzt5ZtCOD/pZOV9WjynAhzyd49Y4EUOcr1TL7gzuG4Rma73erEFvNCWEaE4e4
toXTbd2YPL7V4AumvQVWzXFg2G5HzYvd98z60JPyrvFKdmcnTJexEVNyc/c+pgn9mXowtdA6MQ1t
VwJdwR58uGmvmqHABzOm+4zt+ZLolvMP951m/S9XylBNDHKWRpydJsTfbzwbtL6tmDArfwxuFP63
afvFTzD40cE37/KF87t1N1z9I6JRun7qp6DTyF/WYsem+xA+A16ha1uPYJQEMSEEmPNMqcy+syD7
FAlz3FlzVEhtO/BVipbU0AZ6askcLwMk0CbmQXakI88kN1LGkGYNkBWzB4PQIZqRGYQt7lRbyR9r
EhtJtHLqRz1xxT6IXZP266RdkT4FN10B3mbXDkB4BniylY8XYN2yqjxJbi2szhMV9/iAndjadGlv
nuRLHVjmidb9Z88qx2NaF4S10hNYZUNj7A2sivIo4k5UU6CoMtjw7rderfqb3lfFQ1VE5cq3/1jq
KPKy14nRtU+VYx5y3JY7f0jEKe9Z86M5vIsiCenCBYeVtpkKJMQ3KxTxWrrOpOLTj9UzaY5MGMaM
9l5DJL1sKfQB4WBgB9aS1iZfYgC0P8o3mtcXaZtY7s2w7t+aJkY9rJInHQkn/iAYiAivSQlgDkFu
ZXp6ttUsPgs3gmAKmnEjDKs4Lv0JIrHj5RL6iEbCBiuPhmwCoC1l+aDo+GZSo3zGzxTj5LfLQxGI
+JAZVASB6AEv6Rg5PZ0AhL51UvgvHuRRNxbtJqzBZCv9PgiNYsF0SjBnVnvruND0G+/VWifIiJdY
NjVlMNxGT6w1eJUQBZ7cOWdH8QEvZX0M7tERHwNL34nKt9ny6FLK9qD8tjSLP36/vtjzcvz35do2
LMu1VEdzTZ4d++9PzViOYzd2LuuLyuiiddrmYjsZKAdsmVDCGPZULHtdAI9Qfkuws7omStGHoQKZ
dmUUtHVq2EyXQaVrOtE2wdjRMgetDGbgDkpiEfstfkTmq1aRg7lQi7XtogbPx0w9DPOhpY/t4Kam
BMq3Bdt3Gh5xMqytuUna0ClHtDp9cOPKvsYztKiu0LsuTqUB6adUSRlNORwUb5up/MPy9u7gS2wU
AeLSd4BPuMV0lUVp79jn0hpbDBF6dVSr9NULY2y5Lji4TjU+6NNg4zDCjBEPinjTTqShOR90cJGN
h4Err2Y51ixkKjkGrhqlCKBtTg8NJ6p/WtJU45cPx3VdxzFcQ7g0U98vac1IHCkb27jNnbg5S2Gn
lHhK1adah9NWs5QZgjEPHlwDMDD1Z4bvbFZASdaYn8acxrlxL7bn+fvArpGlk/QF+CY0nYsN3TkO
aLpUmRUdayCh6D5pIYTmS5LCl5ZDVcW1JmIJOxtT/Bhu4hRTj/R0xKD9thJHAEBUnHV1wuXt1W+x
yE9uZF1kPzkZm2eO37dR67AqkMcHTaY1YX8C0Gp7hBETBm3HmhjZUSfXGuPPtmz9nSkhLKOdoCUa
Zh6Uxe0UF8USIjKiEty0cWhgs03SHT716VjwrtdS0VG705OExagOYIs0uheaSFhLy0c5t5Ev1UBO
Z+K9lTbePJnAypQ/R8J3ESlZR+0U2B/YGTiPODDjOBVg1dW1F5QvHmZRdVAuSuMoPCzQvzldEJHs
eLT4W7t8UrwIrF+TxC8hY5SV7ozii53Ex1RtOAQ1B9WZzJcwr0pUbtHwREt72MivyATf/f75Ftb7
W8hQqRtswxWaipVanXfNn+oHh3WjSpVU2y6ToDosURTPch9Pe8SFEL2SkwRvdNKjLSgJ0koEGuHR
JRnXFEG//4v7OKWEi0KkZc5NP/mCuLRay2tvJSxbHPW7NZZjZE9FHWyKqozPeWS4X3W1orp1tG7H
RELZuEbaHlIlIrWwT9MLJpR1gCx0g5eSZQCy890e1H3W291Fy5ESzCiuv6Q38itl6kkVagvnqFD/
HRe1Uxd8tPCP3Zfdg/v3m51ywph3W0ksJthiYwdBfB/NZmnmEd60WpovBLEb+zRu++euZd5QNWfe
fnjWkibej1G1FSFKNBCV3qODfeiYTSSX607dXh0X+Pwc24FCnyA0WJ6HqmqOTM5Soj+M6qGext0E
9XWDcYbKE3/rmmSJ5pFEArFvGoRUv/+0zbnG+Xk1d4GRUHpblkk3XdXsd592JMBQ2QJ+MUc91z7V
EDD+WjDkV/IlG/krkdKOKx1yqzwuIFkbrvLFgJC0cjh/baUluCfGaOMq2d2dE1gn8ADEdAXEdMb+
Tq6chWUbp+W6G1PzJFuqsHI2aW06V1cL7xrJj+eGfvEqcyGkBBPtLW8EatzZ8avqwWQRRQ8vRMSP
2sABoQlw5VnYMsgTBgeQm7r52NqQD2x6/fK70Sba+feXzlB/vXRk5KmqqgtLGK45//ynB8XvjGle
+8z1FNE0CKzWOjDYTtc2BGQSZ7yHDjFah01yD7OxJv3FYfwzn9dds995jds8Vjri9Kjp1K9x6/lE
IFr5VS2T7KJ5OaD4VDdvcZ3ejDA9hUlkXGwkymujc22ynXeyFSHc5iKGVhzLARrI79/gLwcz7g0d
BZOp2ULTmN/Nm81PbzAukWp6JqangXDdrfyoOQWpq1qF/BwUd1GIbFdnRnHv8XNsoqj60EezxCya
/Uh5734rEtxXxmxMFZLjlunWjP5hwQj97iS7SYVVDZvYMIEkdwI7mwkrQkU+8zF01IOVKdM2SuNq
XycWNjjQW5dpftEKFId00buNZhTlOW3GtTzaT0OSYOwiK7twh485/Jex7Ny1NbeUluOu9EuwSXRr
n5x7xgmoh5P+WYsD/praze2LXvzDvqz/UjPxkLGuC5WLyCH3/VPm+rZHXI2NmW5kvkvAcGwWVrtF
evjcjbCP2nnqFg4ZAHWNPqVooj9TxTMuS64ASR0br4A4UPo+0aNldMumID+rXRuSo6QXzbVRofCI
yt46IXNIo/iSaoHyEZHoVdOVfsVUF8iy5Zpb2P6ff3+X6HO99/MKwsnJtOku25qrcbvo705RTgTO
OC4dBLkzf6J3Jh6DeWkYA5qHG0jC5fcpfILpbv5pmekrWZCPQVQscis7IozJEsODYRBQMypPnNMY
FNXGwS7j/h7ZznBq7OmrZNFQkffbqirp6vpG9g8fkXDevY0ZUsTOBwHQtVxBYt/fb3ZT5+CLBinY
6Wab7xe7Ivu7TW0xjbDj642AaHUOxzTBT52CkuDaw3bcuwVQDEZIyUnOfvV2slECE7TDwHzdl3Hx
pA2l+xJ5zkfEod5V/iwLxpsXj/tE1Y5uODWf6whf11jm6XkgVHRVNMjLojk5tSVEA4ou/rKp4ng6
G2X7IQS9/T/LSaTU9dqrhbod4jnfKi9N+7nV04sYu+CE7hFPnFQkBbYX4AkiK12fBRSSAz6q+AQg
Pj2KTG3Py/a2WMHNDr50NDHeBQOow/cnzcfVCJe2CuvsaWF3zKKoh/GhvpiWfeqn4g+tN92zIXLk
UKBMrBBN3wN88/Cg5+rZtCZ1Z9lm9KkFZUq/vCbK8UP6rORssEwXuwcGy80mwgwEUsZ6hrCT7QsT
Ej6xFH/+/qZ13vecKNgcVVMdQsBogpnvi5zYGphY9kq0W3g1ThKr92hIEdgNHGPqzs9Pf7146IlY
z78UWu9drI4Zu1Z7+6piodukWuR8NHGFotoggIYgnxHYmIooAgmdqij1uacVuZIfTxfZBLcgGT2w
cI5kxonokDkJKUGzG67nmp7GquKgH7jXeNKGwySUm5Qlyqq61AgFwFp31AMTaUSBg3zjpTzeuPWd
o16INTOVg6n6+b0jcYWYpnraA44qvjV6NSH1tIOzGmLSqpKNO38TtcJdc6glAC2trj5R2hep3uzh
KKw8j0g3p3ci9A3OZVk7cYSaO1VFdevo+jd9JNhiJMqBwYtnGqhy0vj2+8/Jfl+MuoZu2AanTNex
DdSW755KROOlFTu9wJl75AzfEeD0xxLaVHbdLBUC4mXPkZhDRVNwSM1sO4TKYfl1TavaeBhiHwx7
mAeN40OnW8XJFLW7NVQsD6PXPqdaBu8XG8W96cejG/coRFQTP8Ls/Erj5t6zOB8D2SDtEGXaOYT7
vqUArGbhXy7dHsWoMufCVS9f9IagZ+wQGskY0Sd5UvDLLL9opvnWRbhhjYqk1q4aHNrkvNRVLvaY
aYBGapCj9QYSWomjQsvIzvHIbF4zwZ9uyTRMtxDdt41jESRn+VQJslWWhBD6Be2V0AnjhtHF26F5
r/5hhdS097sYXg+NpVHlhKm7jvb+5E8vgWyoNvJIJhr78zQTMggY4rzTJOs0Kl47xYOxZRonB5DI
Znmyol4FMetjK5QQAQ7hBK2XpL+nRv9YSY9E5OIJoJxnrv3ZkLw3AYTmAiRmZbfeU9ENySGFU96s
7DpigslYUqqSs8Qc1mjP453IuvowwPKhiTuzYUeNLXayaS3qY6AwXrLGfdS5xoN86QsyCD1fX1sN
q7p8tAwaWus0KcU+MaYXe3DSu3Qf1v3wAl8u3Qmj+oHVIshvWMljghw9qD7Am2yq0h3r4wx0aONN
3Q6QINw+37tG6IEe9V4WdYISdy8VolEMtD4p9A3zP7NLEONJUWzWIzBiHGMwRqB50HaA52RoAKJB
68eNVtnNH8CfwYkwbFpCo5L521gz7g7jr2OQ2PUH6kqcs87wsdb85mg1yWrpaeXMg+1MVXQctWI8
FXHyAD1VPdK3JxBtfow6ZP4beUDXnHaiGdwS25JrxUOhwWoMOuuKBuNVDnZaLzd2srBa9gvN7oxj
Z3KQlzSC2svUveYFX0MneWunEePkvClExtvvlwjzl7uSktOyZ76mPg8RXP3vG7cyWvRDAvKMlxMM
uKjyiinSO3hTTYzFFykuly8hRzLQlJA9XL/qcKg4pymswlNA9tsqSZThLrR+JnRaxtbQuuTQTwz7
lZrICL/KeMItHPMJFu2bQhgS3UkqAG+4ShB30+Qpuin3SKk/0OKw1Q9uhW8t0nqH+W4utqFQBs6/
0XROp+nVmYz2RoTxjUZD8DWDrLRm6+AkM00bg3nXSvV8Dth+oF0s/62ecv+hRZX7+PuLp7/vFzEn
0HTb0VRsxoJCf15/fyrxVd035viQah1jq0R4SsxOVVcZjRKILbk704mJfN+NsKiOYR13gKUqZ1Wq
rba3xiDZp2SGqgiWDj0h6LxF4zzEI7f8qFYrQs9S/P3TBu1qd3fnS5vmhv4PW4R4v5WzIlFVk29B
y4u7wH5Xf/rk4eB7mwmyk2WdmYp1B6/T9EMT+t/qdnwZerZTbVbjpK/IZVCaI9Z5nBz9IApbfQhi
8vcS0iEMZoevpjr5R1MRaLvdvN6rld1vue7KunHwA9F565/8oO+fSnLMQ68TD/I7pt7psVNJNjWC
V+wKBvzC3LzKr5AxcoCKWyBCgSgvPeqmZlCwA0f6jrklGBwNyEYccLwdekySNrcMFHipxe7CKj27
IPfiIsifMiaNeTHoD6wvXywR9tueA9zVIBXh6Gv5pqtAXaGZKTE69UepZR0aaDpFp52lC5Gukr2e
3OaLO+n1k9N87nCjbAaynG8+kFuUpBmR2wMmQWiz01HEIKiBLNzbQn2V/5xlJA3njxDcvpsf8fuX
DyoNx9ff35Ta/1KL08Wk/cSRCcA246y/35XC6BoQtnaxW1aWyG/LXaB+MwqEQi5Eli2yu0d3jgGS
wC1/gDjk8LGSH4JsshgLQRhY5ag75B/tGh2/vpxeRUl2jlSgEZgV72QwSSkgny//n1Ih7ihwWkGt
ihLGVbz8mkfuo/yYkCDX95E8jxzkeZO7xU2t9fFaNAoLTQrCgoDukAKypCFBRtB/1wI/ISy8+lA7
APtqhGX4iZlKsKINdL7mSWuREDWIcMxeWgQqzpBbpn8R2IV23N7Ddpx9RHFLpkCHJYHqwZ12aaLp
GxkMFjL9uOYTbZO0CJkwPC0iJ1/hXJkJpyXCRcP6alWY+NIJO/IMshycOZksGYZNO8w9vKW0ISVq
seLOUd+xH1+ln7udqoNskObwNx4W67c1MQWRu2DAZMIMWUVY/C6cncTeked9Ziw0RnsCUm2ooevm
f6iyoZVetSj8lKJIffQUylxa6m+llu5tLcadou082H8EPCF4z8k99Ppa2Q/Z7EiT4M+i1r4vHSTg
uQV9ftGzrgc9oqa+BWW7qiKaBkxzHO/cEMUqe0yV6LLTqHjL22OsOxxnrxlQ5JJ0kD8ZlJZ0nYjX
lRp+RwTG0jgA6FfTRJ60g4WpfO1nxkUG2yhKgdiQkfiKuNZwHbil2GyWtJv5jcq/I1ufvVN026VO
czDRnwrF36sixDpixRf2l1ueFM/yCdNcVPAlzopDSrz74EfOTRrm2H5hTANc2IXH8tDLa0CyU7gj
OPDL6BIM0YdDuq6iPj36szxlLJUvAX7indQr2B3qOEYw86cP0VwC8Hwk7NuRFCAfZMiFEam+16Ya
R9y4+f3zLLsbP3cIHAeGqRC6ZRo0yijo3z3OaYUQo9QABBWU+IeyHU/SbteZHxAV4UUpMzqPzKzX
Hl3aD32SB+up95y3TKWJCISJNU07R/NLGzUaLIWnVKcnKEPuKeTtdZRuF7FkPDpnusMtmEl7dNc+
EcpMpFTRARPogg5biRdBbVbnAJ256PErJ/xxOm59vV5yRJTCYRqS+AwlMSolW4qOeFMko36QjZR6
sO+wetxNUbhIEMVo30YAX2ITeZQWjTpT/SIeNPkTL+38re/CPjIJzG06lC8ioxmLxM7IMA/X36X2
I5LBp7MKBFsh/KDEAawq2q+//ySWEv39R2EYPICqSXyLps6b6U/7vUFvK1d109vGhMWsZD6115FK
LeYX4ibumFj1o/zzAOD5LYlr0mmhOXNQroAbobA8jrjgz4blxQdJrdD89M+A6fLB9wcAQSpKW9n/
qUaXc6Idc6TPkthnxfPV7YgtzMM1u7JTPKpSklGbn8nXwBNYZIhUh1SDipMH1YmpsrVT0/7PrlHT
s2Alvxk+olg3TjaQ9qZ90FXiVQ9wEpGd0mpjuvGt3mXko5zlRH0qeDCJ2bvhZt/WSEI2sWLQKZ1G
ZS81h4hrQAiKj13VUnhrnrcJwiI/mfRGAqo/t2k77ZDZZIyCtFK7PzqrHy8uvg+jTTo8HDzuS12d
Np8yTFYbgLzzUm7Z3+UPSRvpF8KPxPxEQ5YeZW3dpmN86Szcu67dzHNlMie9ooLNG6fU8spwM6na
zmmAnVaqkEs7tQGvejm2TU8FAKrZO292B9RMDraZnC07PYM7JgRkFTdeDabEnNZBDTVeJDq7ikHA
gk4L7DilhdjUhd2iuafXmDJ1utbduA0ZANyDEbdH2SF0IDa332p5v6trtV+iE/BtVGDwZ3uHK7qD
i+sKJxay1KzDdkFVsu+qniOFbfsnVFLFp4TV6SJVz4rrx6usH1sGQiFh6b6ifVwO6fWkC7yk47BN
ccrfR0qsU1TWOtgGf/ysD+1uAW3Wo/OkaH1CdTaYj3YQY5YJa+Vbkg9rCB3Yg6ox59fRLIr+qt9Z
vvHHgj1QVXfa/v5B0o1f2oXCFqbDgqarwmH5eremtV2CaTFvxl3gdXC1EFqnKOjWXj4FxywwPuqK
YR89clqQa6H7UoB4Z4iqH+SEEwnmTrOoGa2ii5AShcO1M3jQ0OrYX/Q/vTTeuAh7/kTVfa3g6Hye
uEVXUxefrXwG3DoZrmRNabdB55gXaZLDGJ+TJ9tb+8UzV6MlzG3YjZIjhmeyPy33Kpqp4TDKPbIA
irGOK8tFoZJG+zxMko2UBLdIlY+LfaUOBDQtoM67vMXXmda4wDzf156sokGdR7b6WTMc8wzbC01l
E5w567P9iti+kS254ZCqEPBxbOuwftBQ8jqN2u05x5e7YtaumT2+3iRuHjByvcXuhIdljtBSBwtV
haW+yBh6RqcRIKTJQMdkty9lix8lUrP2FuRhvJ1I9JnzmBkRtnsZ9qB0MH5RRps7+bR1MVHtf5Ue
ambd5PqgAMc9yZM8HBj/JN0CRdVk0G3NDHEmAej6NIoHsvCATZiETc3rM8M5iMPzVw2hxTtGTyMb
ESOD5cFoWuCt82GjSipio3WiE5yBsaWjxc/xgKlMTOafLrqyvdWryZrBdQ7AyHmjfafc9ApSiZO3
20gfkk3gZvbVC7/UU1C8ZPT1W2cgvCjuv8vcX6+ImvWYkcUk+86dT/O0rXIA44TgcRkpAuS0KSzc
5geQ3e4YRIZ9Inbd4ML/nodRqgudZvndLTsqLq3XPmgK/Uhz5jmYUfbgZPUlCrV01WbIWJfao44N
cSjN7K52NW73qDHA+EYoVgwOhfLqaH1kQpHKOI1gyCRJIWe3l80ywnkZ1HlNduzh4TwKoyFPZWqj
PyIWT1rJWwBUq7Yh32HLJhGtOsc3DxEK3dNS1BJND/fSsMHymsVXvSiyFeYRmROa+gUn9NlOM9gV
DGioh1JwiiaaEPVyBHIzByYgLekAl4RHBZdt6LdXadZgS1eu0IxrG4BmMytZk3A0L2A8rszo9ssZ
wQorGirq3hwDntoI97yWoMaJujZnCpX8eGFyTRLnJEDbsZd6uyklIUImypc1pMqoqg8kiYHqqo3g
USX+7eyM4TH1h+hsYa3YwCV/+hEvM+h3zpLJSfb20iA3L79fyn7pn+Ao1YSlGg6HLdsx3s+m6E9E
uUeQy66weudoexyiVTIWKmhFAMHrgtOp/EP6p9Ymwoe3XpY1eEyuBrlGYgoAYitnaiyV1OvlT4Bt
qGc/PqrUg8+qGfgbwPO7FjRHNWf8SvJtrBCJ7MNyjFhdyuoWNOO4Woo1oZbRkeH5oR5Er+KL7ONb
XqgkXkRoJtQ2spAMB9BfUEG+9fgi0HxbLU50JCED3BMtJTNZIwjgq0foS6a18efBmKgDsrLf/8MV
/KVJrVHVMgbj8qHa+GWGToslQ9IO5XyqWhWrS+Oc5At5bT++kt+aWc/iQp/IA9VhPnid18O7MocH
mjAz/Y6Oi+oO3ounJi+LWCkXgEwA+xyB6CZcqLA4TpTEtYbhezGgzi5U7GXYADC2y52ZkAX1qUuT
ZG0y5douf5jrRnHomITuBmbsu4p9mCWfPu6Ms60180Pmn1LDfZMWtyDRjNtUOm9SOfz7ayVmPcHP
BahrgUdzVFN3XKGj1H53tI+xtTWmVjTr5VlGz0vvuFTiC50x9M2zn7Q0mZEGRJfTpQzKB7MePbBO
5PVOSXYiXv0xnNX98bRHCObypCOb/4TEsj/klWZuE0EY90jzbB2WIryj1GivFs/5Cgc3iQ6V/8p2
m6792PRfh/mrSEc2F2Q1oKWZAWKSajPMPvw+9B6AsMFmKVR3r9c1ZvciBLUCZ75LgMWPecORs/XC
XR0VW3/MwEs3uHzt9LFjeP1Ug0LyuF1ufWptEgU+pe89IZ4prjUtv9p3y30z6NYuQH3Y9G76MhaZ
RRcQa9C8+HBbQUaxO1YDlpAz4XiYmaDPiry8yowXz1O+EuM3HOMSIZxUSCp92hIxlj4OBqLFOMo4
686rYdWzDmvCzu/wAx3N+xyWvrhRn4p/OOv92o2zEJ1pqgFSRLM0Thl/P2DYReo2QVHUa0FO3nOR
erB36iC7szso58jRvlLqKzvdm4Ast3gxpnw6m+EYHobO+VgZTcFK6ORnhto0no1BP5T1jE5H+thM
Wf3gUnvSuiZfbz5hW35Dz03c7VKk96I0qn2ewI3IvSA8DYxfD3Ta0iukjo7WQAh8uIwfghG7B8a4
lKlYs+oh7H3GAUuAi+8fOOeV51yQRoxXA361l58Sxzkgew1xo/X6iw6Dfa2I5MDlLR5tL35mM2q3
ZtcER4mJ0gfrmOWd+aXvs8/Uu83dSQsEjmna8/GHNp8vcVHnrsjtteD+YYnKjNVcepxz1f06IoTA
Eh8rW2YwgoQ3z78V2CJu8it9DIntstR2LcG2euk9jGZXnabO7TZskKTVs+kTd/D8+4fW+kUkZGku
H6WqO8JAEfa+xWrUrjNGJIeiXJ/o/sqG1WgmkEV6c0tzg3BvuzTfxqkhKk4z4eMHdXe2lMZ6jvNx
H1MzPfRGgCE0aaYNVLxurTbkVEUJrfXKapXXoCMvDrAVlrxAKK+t6D8JMQ53+cPaP7WBEr1G5gSi
N5hQBCm0SeKAaEJ3NnIbwzoJ1I9J+l2uim0z0/DqVp05ANHKdW3oJOTYQ84k9y03gxEktEIWX26Q
hOIo5sZ0B+ejlWpnJk/8VQNwg3EAui9uucG8bqS++Zx18BOGqP2eO9NLQcrUP20jv1xlRmsW3U7B
LqwynX63NIZTMEF7SRs8gJNy9YNkeETw8UEijIRlKLuJpSKY9kWhxW8qLYS2MLpHO0ueljmanp7N
juvZtBNZaXqIs6FM1qVefZKbLQoM1FVdIc6uUW3apb4xX8DcYMEBdC/XFIAv4cnAumeoVXxY6rUe
XexKIqV1n5qHxfpZRo0QFdjlTfTWtD5lfTG9uZV3LZPgWR5lB45C8Aznhk9fpNpOMdHg/v6+tN8f
wmj9a4hpuFQ6AnxLLkY/dzOy1MJCM3WbpVYKipYwbKS2nAXN7km+KIOmrCqgzAf5LVl800Omv/bT
MTRVgmxNn1Vqhs0R2HFt4yFbZTXC3VoNbvKldytzDy4rRXColJd8gGAnUsfd9rjfr8uL5aLzmvAm
M0b3HpdhHgBl9KWz4RdHF425GB28VjfuttbNnhBfOqZoUfF8llG4AttUfY7V8koY8TnLzfoGdb14
0/Kbo07pqz09pGPWP7TZ/P5w8JIM0WNw1Kg5s8KtLsNsR9LhjWyUSuezZVt7qP2gXtlTVVCmu+IO
RH8XsBVcxriuyXigiWu19UFr8uPvP5Rfp8RUQY5LE8l0LBWZ+Lt5jJtGjWWFTc2kAaeU5fQ9zXE1
v3UFpsgRlP5r01vJyjMZsk7EHm5LNUjh5tXjpUqJo23SECY6qL01C1J5EEqJ2rQutSt5Z6TBGIff
/776L9Ubv69wbIbvqot35f3vW5FG1E+k463TjMND2NDd09xrP+jKTX4z9Kl9r8amOFZZ+l005bhV
a4EERnKvXdztbWrssQXHbAGBd5IvQjWSU5ChT5/PglaY2iuvG+2tEmY2bvuQiDzV0/7hedB/GYXx
VlwaEqj1kJv9f+bOq7dubN2yf+XivLOaOQB9LtDkjsrZsl4ISXYxLXKRXMy/vgdVdc+xdUtWd6Ef
+qEKsGXtQHKl75tzTPt9KzSIrdrTEldForCuPbYm4ZtBzBrMZ6dIiBGpT+J4GF68Oq5pGet4mo01
ui7Jy1c0hMLry5cladBJ91T88iIwjnmH2vCtkqm5xjla4M8UqNZ/u/5rZRh3BY8LAlTbWFuUPwxi
oTWzQf2QVA08syvSi44+6T6mPR/erNy6WL6ZA+KjsnNOnCq2D0GmLfueSBSY29MQenZcXWRO/vJH
gQN7hQj9Gsx+I2m0jGQ2gzoIgrXKtfrdpnKJxpLigFDwq9/mtdIjNG3wH4IEuPucLmtOGmLzt//h
Zm2v2MUQ+/HrB++/60f54p4bYDo2WV/99/M9i6JleQPsj9xtv799VSc3b0vpL2eNIN2pdcib4VaN
p057Z3vghwqxcy1q+tLF7jcU+nI6rH/X1sgPzHQS12XSjNt8THZEi41nfZYeqrTr6b1m7okHbRH/
fOE9DNl0bccQXepkb8I6SzcW4O8/lrP/8ZOvT735/F5lPRNsl3bv/vif++/y4rn8rv7n+lv/+lc/
/85/nt/u7n75Dw7bm+37f/DTC/K2f36szXP3/NMftlUH0ue6/w7x+7vqRfdfxsT1X/6f/vA/vr+9
Cvvv7//8xysk/259tSST1T/+/NFqZDQYjf/yPa4v/+fP1ivwz3/8rzZZX6V6fv8r359V989/aI71
G34zXfddHW+Np1u8GoWc9Uee9RsSBjDvqG9ck00CtcZKtl3Kz0zjN87vVCBRXrnIclx+pmT/9jPH
+Q1pt8XvokykRGn5//ivb3/1x5Hsj/v11zbNtaD574Mbb0S10+dZfbeh70xhV71kvbTIifOdDeqq
ytbDWrv54XL8+X7/8YMNdH2dv3r9d8O/z5uhLyuiX2bsS5HS8xzeY6ZVSfj3Xv/drqqfh66tfYfs
QNQfL0YFlJjpBg70r1/+563Ivy/POiX/MHs5uW8kTGzpVu+sB7Pwq62fmPhhzLSNlKZhOcjc9JOd
ovmz8vzfb/ZODafIQG97RxbHXLgTuTmLtmT4XAkd1mnNJHryte4sVtkmrXWHM0dNuodvBmr42iGd
pw6iI4acu6iRCJ7AUzjJxuLic7gahhwrq40LQ+yteu2MVbPU7qTXU5zv4aGd/Ppy/bzX/dc3cFYx
zw+XK41dM1tM7kbfWNu6aSKCx4izWXnw2J+/BctAfGYqv/z63d6m0r94uN4ONj+8XVd7fu6V1nLs
MGbPrnZFz5T0WoKMwDsxyZdfZOadO2x1/XbazbZF6NoiP3nyfl7g/v1d10fmhzdXJMaP3mSscXNq
ar4GONtUERoWq81j1hW64XzyRh8M0fe6vIIqnD6hityaFQQ4NlDo3sFjBI0bMrCyfgMRLA4+ebOP
vtX69z98K85b5TwRPbU1yxU2Ojh9FPsJNPxqHna/vm0fvcW7Kcc152AYfWM5FpN8TTAKnaBCgcmG
E+Xh1+/gfjSU3nsb2BIasM3n+pjnwimvCJctavsQx65sSCPvare6UUbZ4Dw0OSra9JwTNvPYNiwU
AqgZlrh/tloZV06IlN/QD5zNA6IQSQHxRRaRw176xlEo9n/LaTIshTdF9D7I9qJSZHbT18kYEvI0
ENo45hilhUMTL/JbDvpE2HWE427rLGlde9uqjLjoQ1Nroky3EEEKr9iMzC/u2ZArTX3zkwQCOKKs
kUoVkVz6lFUUtOpKfhtlMGOnn9sebNoVaCdBpNVgQ+OXO5n0SS/CnlCgukinrWYgFza03NW3tTZV
42XjlWREhTBt3PjVMpQ3XnLg6gTy8XFu6FHhXmkgOTZk3Mh6Q1wTPmRZu0FKUNwSYJUloq3w6TB5
EKebQv8qoCECEexhirbeLLwoL0Yqt46CaDeUzb2MKfXpdX2DebIDQ26PbbHnINm7O5AWI1sbcI86
lEdYb9fcHRXfoBd1ghv+Fv+o0Krh4PoQdyP8EYkXeTr71bB32/abqymElq1cBuvQc7BInpeJhDaO
e42upZuKU1G+c2YXxe2wNH3NTqlc6YZZ0/ebufeMeQ+wbYwvFGWrdtv3PBv7vIuzbGajXMULXpUi
VuDW4Wdc6y3q00tqmNU87VyAKmSKMVLYaSVO2gfbxdUywHsi7hErkNre5GSlJKQMH1PleGWxd6a8
rRUiwAIszkw+Nvv1yWVR7AI70CJQfITkxisKHK9A49u92KJu8fzrTJU+ebKJQV5BEySZYh2Qkx0H
WFBdmlZLX0gCs6SBbGJBP02OmRV6heVhRfYSI70uLXQPX5GWTP5l7eRo82WP6e7Uyqa0uwlKeq3X
6ahDdtngADV8FWYDNp2nzmfeOc81zXnmSUa7lcx1ax3thJTxJ7+OG3wds16Iay0QuVyiIE475zoH
BWRddd5iFkfRzS2OiVFwAMc2oZotbrjWPK9zDwRqxb68BBCgBS8xpJwEm1VM8LyhSJY8sgcsvniJ
lYPUN2MiTAONje2564oq6MMuMQ1IHA72jjai4DfVWx2mByERog7KyK6MJdA3ttuDfDglI3jU8XkK
Oslbe0wYfXDA09JWQP+tvHpaKGwAfECGRtIlmgYXXjAgrjMwi82X0aZ6eFka7Muf7dKvvZZ3VwnG
czx4Vv37bKJNvBGI2mfc3c6gb2MyGio31IEOO88IIYyKMmQmHsp08ZbNOKZWfKIsYp6em8Vtyi0B
ov74OAiPsN3ajN2Gun9djxup/MHGaIdUcFPFoP23GptDddD8dC42mjea+g7VOmACar9UbPoxw9Tl
c5RA41mbBFiXM1NR5MaJsEEMdBYt+CxAQ5H4s55cdiqrk+9QTvuTki1FEca0cTLyxIa+q6MhoMF3
UrXl4H6ZcPwpRE7DwHmU5CovBUxPYBQzC8hqLLe2T9Ruhcs0FKltUclDkJKiiEECp1fnwK+WvLgi
wG/kICMFHswDFgGzgSLTdAEoda3shikFWuWXjkfQxCKr3EdWl80W0W8696fZmVVAdxuMHud1fPcT
DGcVkZejahJZKSUJgkkp+rU8ZBbi/OupicGFAStzu4K+4FxloFL8II2T20FWtkszxDOXR4UyMrvD
30mnHdWXHhA3kXp2VVzY7SQHJHzIDjMuC+KTjPtWuNNez/ta2wWx0WAL6LqWWvAGJUY6nemFiWxx
W7gk6XIVQPRxPo1RHmRT2OBXbppQ4uUX9t5Hydg9QTKc+k1jE//+PM9ytHYiEGviqgEvq9qPtFaI
qBJVNm9j2Lb1btSl17x2jZdmO+G7Wn4/ppBWLiT0kv5cy4jC2JV6ALewNMzUjPzGdbRLospI8Igq
F+zRXlqAECJR5rhyl5YnYgukqciv6LoszrVXJ/awrYsJyhgR1/RORNpP/aEWAGJh7XtQU/SaCIeT
zjZVfbALHc+rJ7FywPZk8bt0ZRoDaZiCZtjp0pLIkryOxBAsnr5d3TBPavZTTL2LMDVzquJ9YlnT
HCFAHdvnRotZLRw/KM0zSsVlBmZpmdeEy8EDugXqfFwc73qwazxLUAfnF0Mn/OFoahNlHr1BGrjx
HK/yzpSl8haJTQtVrqgFkc/QpWvzwatKy42k5hK9p1J9JnHBMWb3CouqFtwa2tQQBdUT5S5JbAiS
sSBgWWg6onDSdUnCyNoW6WDWjdeWjr9zO3W6LE7pD83t70VWxPNJXGl1vmobfRSZST0mlO6KoVOY
9AmpiTd9uZYE2M3jfKCLtSSp3NdaC1sNVWSfycuFOEkX1f2AT3gKOuxOYYxbMqeewuv4lNgBMU/o
LKCma6da3xrlufSV/oShHye8i4Me0Y8aOgvvC4hV6X9DNCKB/2l6EM/7xUP6ek7R34hLAKsu6IeR
EBKdCiY4ErVhbh16cjaN0owW1c7qxGyCzgtZIZOa3YZjz3dGXFues5FJw6Ma2gmx62D85mzwI7JV
NP1WouVQpMl4aT6ZGNJEIs2Da2M08a6tdTuQAE0MKso9uGKtTtyw6rglEx6FzYEsk6m3uuTKYa8B
rJ1ciqHbMZHpPRAmt20OMtEsjFmm6eYKdHaGym5NkuHMkX9lR6WDjDAW1yKXxnEXv9+VBHoYjwUc
iurezUDfHyD3TA0GX6YGpMdtnQJd76kR4PZGbtX3Z4lROfprkjltOW6hc7DvLkjuY4sFZ1Mb1C6R
kuDZCDlFUBBRbDZmcFqVaw46SqMqdsIgiTXiDm27xcKXhfa4dFgB2RoGbnVvuzEWKZBDRgFtymVn
UMhIWvm83NEUSJpvBP2uXeCCkCX9GWHCWl2uFqGN8QaHvpmB+wPW4ZwNNe416kVxalZlWLmipXHg
dyMWgxBQOCpWEEaoejG2T0BrACSgtXCIKW/SeLEiuZAiXoQF06X5XNn+3NfhJFKFNLohm5SLbNSl
ySG+8kkBBiVUBlryMhUGcJpwUJmfvC7Qnw0imaqR5J1wQi/mNewiCD5mo0BVvCR7wqG5s4EwacjH
3CkrI9mBIpXTvZvatr0yVdSoTbvebzJ66jG3Rh/DqYYOwX5odjTrHucxSyHc5dQFyOqUjQbgorOb
7nXOxEjggZvKgEofPFYDkzIbrYFMd7TwAqJMpyj2h7YVl4sdtpZfd1+s2en8e7+ROUui0aILow3c
S6/8HUSZDykG2IGcp8E2NuasKf2apyKQ9F9YqYavttupSUUlDgz0q2s8NaYcg80oycABneOUjpLV
OQ+1l5fai55g9XhNca+XmF0104IyoByaqc+yo/TbRknc4V8MM+HhJYdErABCbVTr1KiBZt0R2Mty
n1SUJFwCB2VNguI/6DZTWy0aELqJccgeKxmgpKNAmgz2LY5Bob6boFYgZo9r4eQbRotqnqFjAg8M
41q509dy5iG6mlRm5NC6y0QZj9aieRrBdXMNoqlzZBcfAw2mfAAGeYphnPQKFZS3tSqWsOPgK9mQ
K6TrangaZNHML1w1aC0uPQKKFsq1x5RHz0bICKllLHERN4uIza94iiHvZIQklJssQUIVWdaIgSx0
ZjAUNntlalVfFAcK/FAqcDUfw0Yr9BUSOI8aPEZIFKNbWv0xCwZl7Fk1BnfYZ5wPbBnZMSebOzOw
OiTrDvmg/lUASibg2KYldfHUa6T5UkTIcsNIN1Awfe9LObe4+DNOwrmzYSjqthPVvPT06rHNN6O2
jOezuVkC+2ubr0bsaRwJVEG2qNOEzm2pta8FohB5zXM16jPGwLYFBE+ZxHI4JfiVpX0fhiyvbis3
67xrVc0B8oEmKcU3v9ONCsdZoHmiDVkrMlDHlYcM7LAsIJaN7eyDKFAhW79luGuWYhoSJBWLNV0w
TDTnW+9WlddGTc5umZvetAnedArnY3dZLiNKn7A0gladM0lq07daBK2TQbBzdXlVEGkK2oidQk3L
xnFyHbN3opqx2c65nsWEJE81/RIRWenit/ZTPyP70E5kzDLySSH9o7LHu8reoo/KHcipPA7NY2IT
JDlvbMYJke2/LhJ8UJl8wyP8UOmIXT4wpG0MTooxw+YmtKf4sxf/qBD2rpRXgqQVi63rRwBYKyiJ
XAvLvjLd+UJm2jEuplOz/aw/tFak/6rG+iYB++Gb6BTGq8oxwVS7TbbppH1C+vFX2KQ7PWUaK+rq
Zk47/NyM80Vl24QQ8F9fww/u0Rt+5Id3lkSYaHrPPXIMIOyTdaiRrwB/gO+cF83fu1H2u0LbnHtZ
NQQ2kZmJOHhx90VK75Ou5gfPgL1+rx8+v5jFUszKWY6eSs8k8MF0KD751B9dmneFtAzkDKszVS56
twy6kOmJQ9y1VTvnv772H3329e9/+OzjLLQ1om855sybVpkfc7f/5KU/eHrtd0X7Gm2CSC2451Z1
ORlzaA/XTX0tiPfx57NhUZ88PR8+uO+GuJZC9Zp1SE1uT2AynrvcXRe4x6GfT2lkR7Usws48WbRv
eRt/UtH/oPpov6voqwWwUtnxnqp7nsQTQuONGD95nD665+9HfdAtzPZcNwV4bP4Wi69Tg377669v
+Aevbr0rrscqB+GT88kdgOMCexipEoJeTS/LT27IB48UHaWfHylDkAia8PltUjITVFPD3+sLvMnt
f3hWqRSklb7QZQo8O0rck8U6c6YHP3EPi/mIXervjbn3TiT60IlNdsSC1NZl93YxJxzy7Ugv/t64
eOt1//A1TIIY/KTq1ufVfDAVYj3aMhstOMvnC404Nyk+m9M/GIHWu8HdFaBHlpR7vUZTQ20K0SUH
WMF0KM7NibF81ltY59C/6KBY70a6LzrJwa4fjyB94nAzupgcQPSrcCq8J2ukp/TrZ9f4oLdlvRvq
qEl8qMZJe2jL6qrllBvqOemeORBFkqMLXwPh5UWzfz58Mlo+GOdrw/XH6XGeaqhmhd8c8gKpadou
nDdI09gZYkw/GS4fvcW74Z5pNKAc6jSISaV+snRsGfH4N2Fag3v79XX74C3eyEM/PHE0ZccRysRI
h4tEAeRjoUEZkFP6JzZr44Mh/x7vU/hrT6SfxmPrLRSbhzHvtHAKnOlL3vbmLWSRfjnkoG0NCP4b
AUzRRFJ+MCdL3cIaUJdxEpucdZz2szboR1/5/XLPwcCqyLHbuiZxIFVqg+up8vq06hJqun/vsr5b
92mgtjUJOuORQJ4th35YycmGQuPfvGvrV/vhrtVqWih9puNxMsqHsU+u/E5eAhN7+PWn/+ievZsc
GsEBHIiJfqTYpG3rCqMndcLhk2vzwTLzxhT44cOnei6muNaGo0UtJIzncgcYPA2zxX0d/Tn7m+/y
bj6ofQ8QOJEkdBDGPPSGZYC0REaOL8plWwZkF/69a/VuGsh5fuzYdPCDWMZrP1A30lWpfXKfP5g9
37qPP1wqQtVcjp5aTxAUtS3Uqx0JYbk4DCMcVMyHv/4K76RU/+o0v0nyfngbYiA9F4CUOjbpPLRX
vaJ+UG1Sd0a0NKW0ztgpeZlD7iVOJds7XZK2gKBVgruF4twblqNftaDz0OLTIDeMfAeHGXTVISeX
FEBuTz8wd89FKoGthTBtCxWmM8HSZOsMCjNMVU2XyiEFEnAhikXSx2kzZTXRfemCRpIapukS6rlk
yfhI9TZFX+ADzUwymAcNUT8BKXPGFMdRR03KilSg67V+1npIJzKmD6mIEwKK9hkv9Z0E698X7N0+
xvR9xWmWuL6yIGykyy0/xFs4EpKm2o2tQTkQSBTncqRwZd0kmXlEkBipJjsbmjQLHR20jz5dUYp7
KNdBkKoUSl+9oQa5Nef+qU3zs0aXQGSYjFmTvxWt+QQqgv0ATQksGpt+5Zr++va/KeX+Yo023k+I
0q8HlyF4xN1AUBLtOOonGMySGpiJhyFflHJrYYjZSR8kc461rFFnE1QLJO7qk0/xwaNuvJsxQRFk
hq+r9FgUjRuhdTzVdOyFhqMurIAUsGTZ/82v+27ytAdncbOcr1vXSFybTF0glvoiW4IOoPCGgduC
43ZouyaXI1J+irDnhFztqWh9Mqo/WhPf/v6H8UZ0qp07rZ4eOXre1011QnHoW1+Yp0K/sMzxirCA
sE0vk0u7JE2iXtG6wiM+3X3+5BJ8sFl6r5m0upjwByzbR+IjySBLDrBLdlmsHYjAusJDn4c5iF6b
2mSg3b695/8TXd//h6q8tdbxsSovQpvXyp91fOtv/CHKM9zfkNPCwQIICBjQ9ViD/tDk+b/hfnSx
z1MC9XWXStC/JHmG9RvQEkR8qzLdw97D3PKnIs9A4gcEAbSJib6fcMXg/0qQZwQ/jzXPMgz6g0Fg
OQgpYHS+35zrqSumZiYfOPGJ3WxoSjtiq+wMaYaFwSaupmA77ajD99sx6+9i7OiVwiIlzW1hI4GL
U/vFSPwXo5Gn4FI3cbfEwLpcxO512SBKEccG/LhttsWWXHgCFi37O9P2XU+RKpJNutrxjcjtTCCB
bQZpy7YpWA/iVhJTc9JBhE1GK9vTdHzU7YLtu0u/XSW3pekLIPGgU0u7viC56C26lzRZEp46KlOs
OlHmxWfBmBzS2j7WIxRFB8OBtIkGLbTvvSbvAowyUL+IHNZJmIsXat+JKEE6zU910Xxl21CGM/3G
Pfyajd2rbuutfTTyGiN/DeBbyscmrg5kvo6bvDZJTqUoTl5uSvcHaL5WVQd/9usQewAwANrBXuee
iDLYDRiqsApEMZ3ASMmuR06xnGXeY18sM2GktrnLAm87IWkJF6LtqwUfkW9EINVINm/QvWjNSWzO
z+RBINiNhBqKSCNGDtmy3yFyAYzcJc4xHSWU1/4ycYOFiZS+iDkCupDd7eKV+OKGhqM9KdytW5x6
LTE6hnE15ct3sp+CgybiXXtvNfKuMsNUyhO3XF6C2k+gK+R3IvNes3G+G/3pBn7xg2bPVMvrBY6I
l+w7UrGsaTxtfdovUImOeJb0kJ2+tXYWnY2d2Hstbwg7M794AjmFYVNm71KFiXRakEsMd8KssjNT
JxHIGF7t2aoJTHA2dKnf0DXJVYBf3Mqy65K28HUS5BsANnY42cO3ZGnWq5FuHE17Lqnzhzm9rDOu
1IakBZ5BGZlu9pVUgPWOaC+97X1BX48zqAWLNyv9wqmeZouYnGpWv2s11Rvpch/gatEgiiZrNqOs
qGmlbvxZmifTVH1JK5HtBf22CJNrWGM2CseqOylt5Et9X1/g+d4OKC5PDVhAO1Tn6cb3xFFOErxt
routaeZESdo+sCgcR8nUnZkTBtS8vZvKFAnl4J1zevqWQxD3MdbzmTAcCJ3SQHnj18luKKtnjMzH
MdFOCYqoaLYTAXnkiBAFsr1fksXeuitzzG1fsMadlr2EGi0OtWXd2K2G7uwkW5/3wSNxMxWE+c7W
jsC4W5I/XMB6ubWNle5sATi4CUGDFhYz4i+rsGigSHq7gRI+TkrtssnEjnStfONa1bShv2PvFZrT
sFYmuA8aOFLLr2e3EAz4Cs0FeWd5VxjsLweMnAuNPODhL9LO71l/j67RgZl34gsy4q3IIoMK38cV
ITY3CukdGpYt/cwlmh29Don4NELPu8jAv09evAZoFSedw5GO7HgAp+HCfS/OPNixA/FD/aDpe3ju
wS5OcY11/IltJQAsSU7WgK2pu/Y0v7pxPHEAjuDuOnN0osnkCNsWasMIMo9mUezoroWTbEckYHdy
Sva52ywhy+lJapmnadPlxNZZxyIImJDM77W1BBj0qH+MDWb8OgiYQPmOuMs8KATDoeTpHODXtPHc
HcbSelmdbEpecSY+R4GMK9TU9J01Fq9NPFyZNWmsJW7KE+S5xEN32UjuNhCeBaAJ81Tdjegg2lPN
TrxzYbJNlsOlxg7zd2MG5ccoPglqfuJ4JvhCUBNteZ60mbm1Z73f06OW2wHP2mYsEzRAhpdspT6h
90phaImkNW8Nq/fCVtO6584eT8BJyTN0I2oLBGQq7gz0G4+IgSFWJkSkGn0qyWjzTtFKBnQN7Gud
5JwLhXNpV0xwZ9vTZPHd0ymPR9RWXnbiBupGt1JQchK162S0xY4ThDySRHvINAR5BhG/IZAdjVxn
HG1jYffnslTVLhHzcF2pNck42wBFItkiyJyjoxdZVHqjvkeEBSecUZTBbAiNGYeeWMRDMZD6Vsbm
GTAi/UKbX2MaqYUsvsLcvHfSnHj5US825KztY5ecQoKdYVfVzcsaSncdF717KdZAr0JPiiuRBw/N
3kidcqdGcp+N0b8vPfdB1+onDlfB1tXbU2uBp0L2eLrL7a68oie8ElRirBf+krHht4xLGnXfOAU+
zMr1N7pfdXvECKtw6Tpfm9nTgjq9WZ8cxdbZ1Rt6qmnUI1BlMSZHqFQ3hn/pkv8FiTuwwbsxx0CL
PG/NvuEB0Co8MKrdt8Fe9MFdwllTU/YN7RaDUerlzIzulyY9L9t70TOD9r56GBL8zIn33VsCsSE2
1BIZqlWBgBGWu6+tixzlNzVZQGDN8eCAkCHDUw+BRbGGlclNNYod+r9vonDXX/jdrmGCBEQMys79
fU7Lm7wVxdYtp/tqSI9kCf3e+T4d0AzcBBXws5EhFxN5AumNfEJs1u1SFlGZDQTqMCc2imNgVx0Q
fl0ir9oZk/Yq034B817e623+rQueUiu9z5Yg3UzudAY65fcigdmPjbf9Vkz+11bLHjXiteNjXDY3
9FwProN3K55mTr6BfiRnOJAnwyT3TrlFrcEoOpM9OeOBp92YGqk3dWbqoTZoL0UNkUxbxQBlIq89
+qjIV9FoVVyMYKkuu5Zw1Soe0VomN8LKbkQiXlN72MjYBOjWCnAv3vlUJheud+XBHdwVAn0NveRj
c1Mk2LLS8aWr2oiMpAEOPBlNKams2njrlCaztjs96vkQZflwVXlDF+lVcK5UQb9oOVF2/zjGqEQL
9eqS6RekEu/QOBChRIctbbjolO37MB3R6VU0dXNmZkzUye8WfpWIn7NY6D3hM0KdAPLh9tgrEiQY
b8ndmEOVOpewPiO3tS6HubosQOGHFmGwTYAsoZDPBuHwmxkPakiffav5Rrlx4vq10Zc+HGPCjA1S
LMxOmOGA6xlvTRmakFe5MWYe1jZBvDN/EqpAiByMC8fxpdrJwR8ixyhe8l1cVq+FNd/aZfaC1vHJ
7YhCloiIkRKxXTVuoC+86rIGCHY9QjfdzyKoQuglPLVmvgMJeCKm9B7CTr636Dz6gXoIMiONstQa
+d9JscTf0Ro7W0ooj6VGnRsYwyHxh3PX5ygFqIf0M68xw75XW0SST4OTvAbsM5xnyVqGM5SjJhhn
KFdxFLSDCFETQqwRzh7FfxG28/xI//hEKmYFgoCjSiNnturVTnmYkvPaYoMlvyx69tg2rO1JgKih
7bHXpuU9kkbP9c0jtuFnc26PuivVFqjYFOoEQIc9wdeTHUK/43+G+zSTbByZpGog7L0iKgegz7Uj
p0eGJop9gcsxJo17JKrX6Jxhz3YJoqOT7cqEBAqsYFGa+0+je2EMj4kVn6GPhbHBtSS3srovEN9S
mYkwTcwnkyEPVJbQbCTMytwM4wUizqtdIDV0ma/b0iXHo/ZQGaMrSLZONT4je6B90GOpnvw7wxFf
kJs/9xSSkcToLypFWKC3cMlGUe3WkCC3iRL0J6GueZu2VAnsvekGuWQMY6Z2wkzTrlrA6mfZICXb
4OVrb9cnxeyM8Drnq5ZlNkrgIvmWOG0HWoeq1m8XEWxawyJ+w2sucUaY4ZjwUEN1h6M1Rmj9C5Q/
2QjXCNq+4bNlRD5IALYZI3X3rwjM4jmtjvjZiShtlyU0gDuh8X2FEVpFwWh9nxx9za7Ujou/Tur1
C6SsEtiDdT32xiPYaDbBU8YabgDWARNT7HvLeRQsgSjk2HsjWDO8QjsTqjqKobRCJMvVHp1avtcr
NvENwi6/3LN3u+97/RpiXHaSx9VTbogchcocR6jUL7EgHIWBsn80ZxFmHhQqklMiNLbT1h3H/SLZ
aJCwvNM4/W5a0F0b0er1XpPsg7NOTttgZPxogfe9yHUQTx3hxFbmHVrb5xkqUrnrPP11oON+qeFZ
DLDQwBa6E3FHHBN4SwkzDn+96E9a1VxBH7ykHT1uArQloUa4H3hCd4tqvMKBOpIgNnqX63+ZY43b
rJtgrpEafCqS5BRZIHK9jLm5FMmNJXNyo8iwNGV3OQ/sOc0YFm+lMbQMPuTCvjx0SvEdNddZWvSs
sP1ESSTW1d6cfLFJjMeYjeUmIEF+W/WzydGHX5kTeErkuCxF1GVzfyCMjSTitr6Y7oY2GfYjGanR
pGKNXDRmumUYdiIjDz6fHA6l6YDeb8q2svB3ptK6DcX3JxNtJ0t1ydp62UGj+JIO+Xkd9Ndu4N9C
LHtY8G1uvSSD8nkpXI8F3BlOmwLsshu7Z43DGpyb3krbatmmILUrukewTU/O5Nvo46DIFf2VIqRk
V1EF2NSpHs3Sx9FP8mqnOnJBOGGYaBNvenPEV8D5JkqD5TCR5nCSu1PKpO1VmyQhbLvhYADXAvwW
ABU3fcq0Uh4St2iJVm+vQF5cFi03CyFzGgWefKyW3QJXiw1yfehZbCINldkK/9tgPolDnsUchigG
a654V8N89DLOPCp9sOoqCEmLJhxWt651/3SRfOu45NQ/S4/9uFER2daKW+T7PGQwCakMCLlFPaRt
UaP1t/HQByfI5M/sOUaXMZb3HiJI6gr0pvq8vO/FoR0MjtY4JnfSIjenSNv+uLRDsSsy/Uz5qdqQ
YRS1muLxo4+5MRTgQ2O8I4xH52if3VI3CjZJH4hI6vNBG4xlyx7syaHcHrpGxtMJ2rExWbbKMr1i
usYgW20Wp0WqgAt769vupgbfd6xJeB2HmyxrbhqK7OetGG9mNT8Y08ShKOfl0GxfT375QFPX3VYO
vc7ckg1ufvLAqxkhJ6LiL4OGdt2xAkXq6hxJyvagGLN11Z0PbSqOYgL76eTJaU06bIrt8Izgduc8
mE2Op/IqsJr7umNxKv2JSScniryYimhY4q99KyJjiB8E8C62wGLrpsaVTPL0oNcyqnxEfLEjnmpT
XqadGxWmT7CudtFRAjuoxYKXY7Pm+7G2j6dhvkTNCs2aqrijoOJN8aEi2BwOcbGmgLlhxl5grzHp
2UGps8ZtYo8L3bvicqwLBjfPjYuCm8fyih06neYS3R0A6Es1L2e5PT+arTiP0aU1/v/m6DyWG0e2
IPpFiIA3WxhaUaK82SCkUQsFb6tgvv4dvk0vJro1FGHqmsyTwMo9xzqDboQjNU+HpZh2/lIS604y
ga2RFy16ks75gtyqugawjxKvqoKjXPsStrHFrctD0w//Lf2k3Rdl9htY/0DcxXPVHfERdQdglZxi
mXlSmTxbNl++b3kk5X7MgTYkLZLL8wTEtey8vxJOcYzLJ+ATc2ri4LmWtXGVsrDC/sT6QoQzdWF8
q17R/fSMgt5arkdXDI+Ze/uwkNHOWLmHW6GMc+y8rvOdAKnG14ZrE45drC+fs90/kLLichgRNGkt
D/qszu7szCExvzEzLLUjCoaCZmGDMTsfCLK/vSqDzIK+tmJQQjsVNFE2wUgsF7knmBE+XLGcjQY9
darbP6qTp3EbdmVf/HZa8TSpYgkboZ/KqdyNw0iF6AB7xHbxTQa0owsSmMurXNShNHkPEwS1J5rJ
3N10o9GkO+XeCHa6lf/DDTnuneBrmLnnZVlO9MrDx5AS015QimZb9zpqfR6hZmXetVAu6HiDaDor
KYw4Rf08TSej9bxTNc/5A6xCN7E66/YiRx7OsDBsC47EdaGUu9HWHReinPDNExDzPZnqy9FE0HcA
3mxFmkEYa4YwvPReq01zUdG6zF804pfzCWgQRrtHhWT1cbNfN3TCtMZTJPP+q7IpbqZhSGrHau9r
rfnX9eY1rzQCiZHgYg37Dxt1AYyH1x3hw/p59EGRNWQLbq3+CCXVPaW9zbB0dT1cYRO1SQ+NvBin
aNM00P5bcE6HXL1WAOsPfl3xUiGqabcMhCFt83C7tXj9gPz+7up2YhslkHhXFMQMjI8VTMSDPboH
U2E5hIkICMJyTp6pp/du2af3Rr89VB5iYE8TO96jR/TfBiBk3BQSbbJmONkBDConqElD5myNHtbA
Vme7uq51neiEVN1zepV7nI58LezJhj5DI1U7+I6RAICSA+BJlGoFai0iuOHHdbaPhXjNHb4GpG4u
ixov/yMD9GKBDNR7Qdxln38ENfHlsKC7g1mn97XteYAn85JhDIVkUzlTlKb/OmW3ZBjmEUcEz6Is
dVL0Whu5KcrTsdJCeYNwlzWSA2V1R1SxU8Ir6El4+A76TGhISMyf/8fokFPqaYwJ25SAygxt4tIY
cUa9jpaZjroApTAA6696qg59SSO9679a91p1I3RFzdtl6fiAPceP5mmsI4uZBm4o7zQLgZwk25JV
4mTopcv4lbz5sGlr3n+kxzCX5CNmjv9Md3jJ4OKT5c1XiaIWAfWc37tp9UAYTJJt9XFFSX0cZ8K2
ml1AdAycrzTGSfY76M3BYHqE3iuqiTkVDXlXc3vsczTjtuTS9uBHeo+mJtFoIrQsTVotPbqDeZyq
Mb/NU2TCjvY9WPsk7avfilr2ZCkRZkbG1a/oxuELhMXkHWCh6TuAJc/4EkMz82ee6D4/wQthdtAa
UTrn0470j5WPMj6uG/hWz4bUNomG+kVGttXIh1qjIaxS6nb+b9vdNOO7dCttH6x3urCaaMQlJ0T/
uHbM8nxBFBq5Zxaertgt55E7reMZaMXr2KbpZ4MK3pc27Rrcbz+V4kBYqc3yM/8qtAGMqDVf7GEk
NmmZmMIwvNH9pYuW5a4V9fM8lnkMa+DVbzItaaygf5zm6cw7LqRAVIccEm1ZAxbt++lFJ1g7mjHr
hvPqvq2OQXlguC0jgDV0PfE8TuMP3qM/q5/GY5HdeUbzwUWSo51G5Ey4gFWzY2DNB+U614p/VPSt
u9esW5MmZzypFCeUpse6BeMVVC/s8YYd0MyKzxIX/tgDoKddy8onjVVO1OvO2XCHB1ds6MWxrfTQ
MXGqQDfWjkUwcPRWkEFqnCExjX8MW/xucmy1ZzvvRM7ZHZpfRlP0CJAA17K2GSoGeeSzzOYktB4E
TrY4DaQKq7oBFMcH1z3qDdT1oQiWKXEs146V5n0twZiSkciDhZVOx95sEghvGVzyWtVhIGoWzKre
8c3e28zmYqhlF+IQPuWas28Puh+inSmMJ++rcxhJDHhtE3tboYeZGLx4UKj/09Nc8B6TzHg7E7l8
YG6J0vqnVhTZvgWwGOsB2UML5MzB0X7pjfDlbWpnKM5QAPUBit1rYVL5a6q0nj1B/LbrlgwBcGYO
rXyRGDu9rPqFnI7sAc7tOJvq1NaHQlHIO76uwnnM3Ge3rh7tqbq4oqqOTq21OFgrcWMULaHT26DC
ycYMXexG5GCyfNO1d282Fgr8/lw42W+mfvj+b1Fv3dmkk8OuseJPtGu1d6x0eKsVsSLdqJ8ri7tQ
kbU+uRYTEccb48ZaCXca1aPMm+bor8ajX5U+TSBFhJ9NSTf0GsEE4zu3DjN0nHBhkU/Wrm6LIcys
0kuyjmM1ZcSoHaoO7MO80eQMLI4o12laMb3+U2lGUqfQX6dlN8r6tHZ+cWIDBE6CFOhoDeZ7Ym1X
Xo1ghokLGxEVL+gZzb7mgCoZ5iJDLBObtL/bF7/Lmn7du7JPAp3cpkHpL7NZVlE+lJQIQf2cSivb
CT4bpYK1c0XD09Z2Hj5aK9Y17vElg8G1Dvd2bud3JBG+0U7ewoPanKA+tBoFpo8yb0zK4UfG0x0/
A32QBOt/NitGjmmljrC8MdjwtIcj4r7QmZiVKgI51lb/HYyq36lO7YF6+aGbDxLQm3ZHnfpbg3fd
O2bwr/CJ4+Jq9unAOLBFzGlnxCeMdrYSNDVcqmmUiSexjKwrm1flxW7Bgws17CidXpIQxgM+pQWb
09zYNwvFodsDy7YliHrfRyChDHIvbwEs2/KarrwdFk15+JxHdYBXO9JsV1tUvlVmMYU6z1+Yeva7
67MfyYtZYCOzqv2fOetmAvpQIye5JGL7ACSAcbjhxN3mXq1Bj3KmRdGgeiYvm/2VS2YIlsA7lAe8
yLZURL5ndKGOxFrHM3J2g/XTa9lwjbY4+bzNltbW33teAboBG25yQsX4/DBo/2mOwjEpSnGo5NQk
2uoa/OrwyT2WuZsmg52lmFM1ILaxZ9C0Y/2zYn/rLoWAs+7Wn8tYxdsGQWBqOApx+jGQ4u+x7v20
FqVRmPW4LjXFL8OUUp8q9QgIB4MZuQ+03AhqKggeJOO27+jScGFhQlGG3x5lcCWQGRvhmp9Tb7sX
OeZOg0DoXUU5EpUtSeaNRkNjtre9HDEZYe+qPBak9GYOL6xGkly57CbHk8/k34WqyfEBL1ViD3wj
DjHXM7DDaaQ4r4y6OfvFtFdtyhQiLy6+h5MuF1Od4AjWcPUx1fDN5b3BI3UkSx4TUQvLFMSrGfgi
3LyKGS+bJJFpIY6cdFejQk+0GR7gMvy1ufoSgCFDFkld3PRGfsm8HhyPuRMeArkRhg4NAI43HOi/
uV5ep6muGbMgOGtTD3gsR2RVyH3vaM8r+rlY3bbuA3fygW5oT0zCbkSvGQMVMHb4n9hiSlzxFR44
5J4UAyhwTxsxB3fOPTOKx8rbEIEp8ozdWu49VxlJKw7mqA/HWors1n4fs0DdUSndTOisy4dU+1C2
fZ+hrw83c8uTVSPIcNuYTNoeXXYJkwUjJ2TQ2n1pZuNZbPRROPnho45Rs2AE95v2lWEufhxczz3W
tdBXx1y3BjZ7ywLRvn7jlPH4f4H09yXDTcgov63vzIDauzOLhjLkdxBR14PVJXO1xl3JdbVJT59E
govvv63J9JCFWn/o3Y0qFiIjMyK/BhEDuXz6LGZjV2Pjv2j10cOAu+9yd018MgYQEmMytgg3HYVI
gpHwyNQqr2rcZgahxL2khjj2s3FY/PymLquHfWqsb/il1oh40C1u26mLvZG1EevzU285WuLPARQA
CdfC+Bi9JTtgXqfiJozcQcc1jEt5WAP5AdkXZkl7vIFn8fdRSMnB2Q8ieFND9c+tG21n2J0XCa85
AdiIZ33SeXO353LgqGZ2+FFI0GObc+hW1Eoe7k+uCzO5vjuKrma/y7q/0q8ONMPIKic7cjWnpehl
fAgVF7MqQpm9zmSOKyvSRJksGlh7fc6dUR8Yl4ay0JCMiPmqOTOXTgy0FV9AAJ9XWxxsJz/m6qE1
qFKafNd1MjbW4YRz8MQknVB2OKzs5Bp+/Kpm7glKxbq7urn3Bbg1DoKdW5/YrXkkk4WSMUFu3nQb
bD4Z+8TC0j5KENeMFbYPs/F/sJkffbd7Yu8sQi2fiXC3P4TL3UJeeCwz99KvDmeK/K+et5+Weo1J
lv0iccglBC78LXW1k2SB3aaso/Tu7e63T/2c3mg+gTzB4JT370w3o9GCON66vLTN6j71Op9FJdA2
H3X7RqVRqQ+lawyDq8fbhRl59zD7/6aqeUQ3cpTLdLitLfN647GuVyiowZVhfBSsDsBXMuLcyrsb
+vVq1ZOMyaY58US8GcbTgIrBfUOZ0bPoBglkCbHTl4sj1JObta9YCe+afH4iDQPdR0sOyPhEsZcI
IccIIPwTx9YfgXvYwSfzOZ1+2iyIhP4vW1+YRJiRLrY2GnPSifszNLN7MlVDg2h7sWerVUbkeLQ0
AuKF+Qw0/KyM9C2FnqwYT1TpM6LSMe67dUYIyWal1uUPjZC6m6oALsd0BcN4HJfiB7ZnScftkI+X
PrfrtCdfO4emTxjAnFKBlM9rz3tMczBVBzM1j2CQoA19n8jFDW57yC/fyplLe1D+2aBYgg7Ud49W
MCXwYZh1pmMe91moec5/8+o8Ydzvk8lxed3Qcu6G9qByhxc+JAzT5TYr3PpqrWTTlAQaZVPwIert
Df/5QZjLV64bp3FkyN4zFIoNcuuZvqB7L0tn1+e+TExYE/qgH6lnuZqy+uIHf7Wr/YH2gsp6urc8
YhDwl1JdVPeoa0PdzH8McV4t+aAstcamZ9Fwyz2K6D9may88fCzeJMTgYD5KlX5otXZduMd0CLee
y7Qx/RuFpkejGs796j9ghX4ybb6WoV6pBnkiBMkj3iYovfzyDyLqcaieYHLQA8r6i8TiqFLis/er
hyGzIgWHB8f8EBX6TJ7oJjjoqKcdg4NmaquEYyzCj7CyEOG/omeYLOrgbnCitmDzlXXOneljIR3t
WScBeUgCgDa3b8T2Phaz+h7rDTM08u7BNb0wU+ZFKqQIU2AhmuGZ1I2aFXX9WPGGZyuncxKYvy41
R83Py1xrn/aGRH5GHU5mJ+tV+jFqrMS8EYH0IRgSLeAgMRR+IpLhXsdKvBig4ChOwFHklg5/ibN1
ww4SMPUwi+BqWJVKplVCTK3f4TTuN4KqmIdoV8rxGG2gwxvGEcQV8Gpa0k8xbq+KQR17V5KaVfcH
0vrIu+6cC4dGQgeHkqbX0vGYjTtUI1XGceg1/HjtP/CvXgu+t+6Zv3hs/3iWQrOf4KcSpt6uhpGM
crzz7e7LhFAF3NX/TbNpr+sAgSpSEDZvIHXoNrvD/jO27V8wBA+ZXR6NXj6g4W4TfTPe1kbZzEZW
FOg5GzXOoniy+g4HfHoftPVLS5jGQ2WuRzFy2m2EvZYQMLkkrD7qnqLlNoRw8PlTK13EOLa3befZ
7YcvKMn9YVrZpAB3fuPQdRmgPGdyZnrYWksi73Exm3f08mxFAnp/xfp/3JZLyimSpelH47UcxLP+
HczrfZHjVU3LiiKmzfVDt2gwwjUdlouc0E9l5wEsKcJav0oMYxtYXO5qP3X3zBL0qEqbh06iDxwv
da8M1nhIOCr/4N9m60v/y3SVwMB55XEd8h9zyVhpV0VSz+O14vNGRs3QfTGmD8fK36EmFMfKhGHi
fG/berfomgRbkQM4scpTVtEET5wdrsVUpV2qaMUM7U7rT5DmQB1MoBAAHyLfXeGHee5LPRD8IaSB
LCz4WoXZR1TOY/iizAI0f3PscbI2TGx8p3xutlwctb67oNZpd5aJ+Nz0oYbTBQLxQo3gViSwO1DG
nY1O73ZOuNO3NVLmCI+v7vaz0K4NPTLNEfMUxn+izNi6xh0jRKnZO8pmF1VG7ifG2NLrrReHQXFU
T5t5TNGxMdhJfd4UcN8esxlN2CiA9eWa+R+ZhL8le5zC54PoisepdUi5Mr97wzBoc8qXXG+fVEmg
h1EOL47Z7WpiGAai93iCgm+f59oQ0tqp0fmrblwft3/XW/0VstNpaZBS5ggR7tATUKFp2WtQtND5
tZuEiOfftgsIYZX1M2cZmSnWq0Urw2ErJqoDFftwlsLc8uQuIE2RN/tNdJSxqbDOEsdoPzhXO8IW
kfKqNLUxDlYNgReBHXmBCrRsaRYnTezRWLMXBrnF98rSUsyJcNLHufWikqMlS+WwMybmX0RdRrKe
QtnVRYIWjgkKgiuQL2G/bVWU5fpx0/UfNog/+WbTLRp6dnZy8QZ/wzgO7trsHBYK4L164zIa40HP
ph9jhci2+aACnGk7GPpWvHnMuFmXRxWausWH6oW297XQW3DShsI4zqOxDvwdfeg/OyJK0Gy11qnV
Oc1pkboqRSDj6E9VIwQHvfkLAMA81SDtyKQTRqI34rfQir3tLsHel9m/rp5voR7yT8/de2vLvR3U
YRSCDWvezERUipAG7VBB7GDDZSb/y9f9C5vgOq50u427QN+7lkaAL4MjJstDDEbhmpk+pdbtD1jq
TSTHFVGM+zIxH2qZoGBaXTkB174+FtK+DiyYgVYNQ6T3LmGt2ZF84ffN8JEelqQawnvYF6ozyXo2
P1x/NA6shLLJB3bmr9bF6G654x4gOGcwHurhyetZSWluBNqhmyszQtyzxkXg/8dm5dUAihH7XZwL
zb80dRdc1mELLvpQP465BtzEallsoSUiF0k7aZN+lB3lfaVyEa5jz+K4Mg7c0HpoV+MfKKurmZ4z
Blbe0L32zKwjKDluM7wqv3z0xrE62Pb6RSANAAZPMUK3xmy3zD8maDfunRsPqjKB5HjTnWfelxmY
+jy4pgUBHibTUSuL6nG65I0V18hC0SqFi1XTf5b/bcL94FvAh+L+ICY8WfTdNIc//thR15kTVCBd
xMGs/REL2scF8kGg12TmzRuUcgN7ijmx0+wy4P4e41z+EJrzF+jGr5arlQO8TbnZus+yAGdT+O5P
FzBrmTu2I2366sv0YAXaMXNZcPgtaQY1eWOJ0qdjuXbvGTUPkFRktRWCp3HvL9VZoHeIRVs4uzZN
XE97S6VrXR6VVTyOKNUzafARfLFDL0dJ0dm//S3stEGovVPu+DKk26NRSJazM/OUTqMqqeBeZOp3
01pOkTTLo8BkAgflrK+KZ+khFXIZM8viqDEcDQt+vTyYLw7hmyFQqEdBVmPWe/eGvwf2NgTLGUjv
AqnUTCYIRaQHonxNhULX4N8PitSiRlVJZecegnJ6dyuNIQhxBBDcqVKCXdPbSOEDNT0Sx+PmlsA6
xXruHTaEb32zvQr3NmQdWZ92RvDUeeNTgThMWvk9Qk0yNKDt9Vb6mE3mh35rU7tNGVEBkztP2cBW
6XoG6/+e+doFENRrWjFToyElvb5IH01Xvgpf4hdJSZyfCu2mDzvN2k86j3vEkm3kowA7QE45T9Xw
latlZ7NfXVFQE1zBhoUicwpmHh8aCK03QlyAz447fqQ51AUKCLCjH4BakqHT4jqA+FbSkZNoWkUd
Yoq824DqeSGZ62MC+50FIAK9JHem2FwR1lmIkUkmIfUD8FK/nBUllhyKj/wmz263JJOPZjCDNtTZ
8fesBevuWBfzA3GlKF3MRyfTXplLuaelJqxjBu823exstm8mThd5ZYtamQNCG/P//JlFp6dxQ9sU
8pWtNaT7BSkA+ODPLrpw6oJfhP/FRVcDjB0/UhqrlI5wPijgv6KC76uL8ZAPw8k6ydyggxh5mVRd
zeasgkQj51e33OaI4eKXrrEat06WmX7kzfSXoahBMnBuXeUz37cOY+cS/qeGE0lr3UFbSU3QM+0z
H1+kNK9T4N/06DK63fdMjpi7gomZcvo3yg7iD34mzqrEa6wjvg348swJQ18frnZpGqx2QY2t1cXy
ArFHA3w/tVYf8WKB0wyQjxrOHLM8sQWtSTake2VXZ/B5Ffsoj/uwEU4IHyTFUmUFewdAInNQdIUg
UpMcsf2pcWmdkd4eZM1eKG2ORA69D0bxV6Zfq06QKGk/eBwc/c8Rf2YFMWtSuO0LtHepN37pAt0M
YRHN7Vo9QLuJ86Iar+1vwQLqTg33gAr7feqsH4Fe9BR+9o9uMhxv3Rb7hv3kqO4p6Lv3pi7sMyE7
Tci2hYeCrVXEAD3YzXnvIcHwuHHrmm68toMYf1YTpylcU4XNz+ppf1XLGIBDZoZdYzaxnzsmHIvp
j5IPYRqZuzt4SIoT3bvmlnMADekdR8kghACRaMm4zTJjKvZe+q7XSAYsOH7oRpZdvcHBGVJyUgJw
eu5tLKNPfHSZnkxf0pWOJIx6VdFFNnHLsm28nS817SwG0UZTM90JwwAXW6fAhQbxYnUIlCxoPWGA
gmwvV6a2ZqvTsaZeMslujXkqv3AY7l0HK6VO25rVCP9zs2guDZkhA2ztSOXzn68MsEyGG9KFt6E9
MRX2y40o31toUI/2cQmISap1Ik2H/jrDdyU9CQWaaNp4CLIJdMLQ72s7PzWM/RXtRZSPAfioknBC
MKRPMzrAgB2/7ZMl3pANBqQpEUtGGDPjMVFI3M6LyS6ymuOpJsgwmPtDlT1if6jhzU2/2MyBr0rj
K7Pnnzk3PWYeExIWk8kfQxdLm35Q0z9MXXbnVtZ3KR1C15EARToqvyXX3VNR+ztSrz8yNfzWrvWB
nzgmP9hG9zggNneuqwpi+iEZNUYDGK7BObW9q7Krdx3SCzn4HxBaKl5g9NVz+ebYDrrAbnhtHAlW
DCvMyITvZA3Ncz3A0HX6LSml+OT7dULimyHx3v5i4aIkzar94t9sQgNw6Q4Vf0rbLEXMKOtA3ukY
but20v3tiR7dVJLdLEXanfRJxvR14x4pcs33PhznIehOWu+fay+t93iLv4pSIe/T/RMSzbACBJt0
6PDCofHPhTkue+cVkbREPvTplUyMu6XfzXcwnMe7EnQjxLTBiGaTHs4QgR8jYkjEaP8XBGpvuQRS
pym3Ra9JPqEI3qEvJlOZ3gYn7sWbp2k/mCQ1lM6rLafs4AijjHC+xWhrszsTABeHDz0uxmPmZ31A
D4nyMIeJFS6O9mV0DoZZZvORtPpzuhRPZT7kd20m/iEc+YZk/SEDlxlfiBODtMW0elnKZtox9nY5
nfu7JWh4Z3ODhC7vVA4iYl68vWpSfEJ+XGvqZ25QOHrd+o4LDQOIcwty1BkAGAJbT26wtspxZVWk
rLY+6i5dOXTVtrPGyCa7pJ/UdUtJ1zE2ZvUVBrE+CLRolMga5v6WjTcHXUJk1clttuyubRQflvnD
wA+Fk6LH5AGENFzkmqCZJTV1Owx8g0Y2rIfJQ24/Iz5Bf0UkvdSLJ9kxwvp0W1Xf2TU7/F7jV7cd
89s21w8jZ6gNfywmUJtO02OtxOyP1VRwU4LxIkCixBSsgMdRgV6UXubRPQHvWxyMy/i1eVFOsVYW
89laqyr0JMGZrfOvIFvJHLzy6DafAvfavUPojGwKoihnZx/U9JsUAcbR+MvIIkXRzv2rzwbBRN7A
vA1Uf+qJnTNysFuS4282BOLz5bb/HICETo3HABAFBmlZvqxQrrTT09a2F+nOJ56Rds/MH/AUO/3p
EmTFflDamzVab/nWT0C0/UQTKun8rUlcd87Iqs/HPX0BoZJiuOJKS2NN+VAUtSURKAGrJ1TbblST
eqrVqH2JCzcYzAxYqXJUiG7xosghtcs1qprltQUkuePceAf859W/3qitIZvyJg50VzHNscn0xqIO
IRe0OmhFRH058p60CWenFzwc9pPrXoa2u+sazI+8uukPJDeLs1hOaLQDtkF+Wm35ONvYsyPaSkFy
2txkLhYCofcrg8IepiJDyY6XI+IIBtw8sWjxH4bUW49NUD0Vnkw4TL90SeiHUuzyclZug0wvWzuT
DKR+LMd9cwv55TClZ2kur+rGaqVwtJmvLh7GS2PpHjxpJFkGMJcc2iquG/Hj2ZAxGRZElk5EVq/8
D6tcKCqbZ8PuFzwX/nPfQAPeZpKG+5LfqRFfHWjQXV3ZT7OoTppqf5vZfybmkiAC56QRdxDLikd3
RYJGsEzoatP5lhkaBxojjZYBW9DwnsalymUpflTm3FSD+q2D6nZ5Rv2r0VxM83hcM06Qwm+Kk5pl
F/d1etbcxTi6bPVDqA3XAncnB5P3UnoIhAb0bu3MFW+Y/esBW6SmdeKmwEjCYAbBV7PYKMu+ya/H
E9uVUCbJuxUlB403aP96wrT3pudyV3lqZ1vIj6ucSNYuZZqIyikC7+onwmiPW+Y/qyKlqKymX3dh
kEZuS+zXyK6xuhDAu9Yv5Hrus75/Za2pAOYqYv2MLcacVES9h0GI1129szv3U5u3nC34nzF3f2SA
bLv5WfqOt1/TrQ7ryT8Y8JU5YoUbeW3xMG17zm62V8VDPs/bjY1zmS2btNuVoZeYidGgiignpC6V
Z94hh3fCm+Bx7odvt/a/O5Gij06LV5Nno+ZeZj5L4T3VZFRZ7r1uzST3dSaqCl4+acChSNNY5uac
wJ6thvSfLWvS+CAsBpIrOGoPM7KDwCr2JajYe6aBeDfRHCdNUO4QZB/xOZZskNjpB6vv7Vo2x1ud
TgfN6Z5cz2uT29oq7lr72VMYJgkT/bF50ndrV9/LAc2SselfK1rzWCH8cBBI0vd+kba9U2vbh45x
ayEX+5RL49tnEnUBKRnPUKpYFWpxKpj4oH8JZG4juyJrR/TVBWEcYARZrVG5kigqbsrlwpeRZi5t
5LHj8VPzw+imV9+Aa5Kx/g6z7R3D032nANRnrkCdPXIAbB0phUOZbpFd+Dfqd8B1Hrs9RLQO3B7/
9PYAjA2RuBZq7c1m4MRc/RYDMU0+xkay00NrNdyIoMnYofRCQs322kEcbwdNF6GeNa9atv2Xlr4V
j03a70vgzvY4/xBcNrH1ZeQgxvZQdNqtcydFScz6vIe7+ZJrOlWMHkHYEPdlTlYq1NUgcjLzyXgs
et4jSMd/mlQmclJ3wkNcjhoD0Y24Uz5dSDNnN8TttI+E4Blat+Xbbv2P2SB4ZNYeaXcFQ+bZZ9s5
wbMw7QTCPoP3FWe3lxXnmc1NUqiA4MnbMH4sCWnS2491VjpN7HTpfNxcG0UxTOybI3c4rSgiMWKR
CoKn9rnM7whGZgNkaCMiNo+JA6K4W9jEP7ds7xaflFCbkgT6zBfr2ceuqa62P2LucK2Fd8v9iHYX
MQB9llccRbAGYT/r540cgd3cQoKvl3RNLGfVsKmKY1rwwAV5UNIoVYlD0MBDF7ltcUgzT4t6EiOj
ztzkPVr7i9Pr3VEvBpb8YrB2rTT/bf3qnjLFJiXVDRLje+/ANj3Bv6fv+zpjEYm1G1fKB3w//+yj
8YkMPQ3iog4oSLIlnpl5of2xKA2wdk54MrDtNQfq7nw/SRN1cfGu9AKIubfwvTGhTfMPl8z3aOOc
YWr2NGGyrheG13mTKcRBWPEtNn306b5/NJzpUxEWxK53PNWB9z2N3hu9eMBcuvnrMUngubajGvgw
Wgv7ksrpz2364gwnft+4+rHFXMLk1bb3xjDE48Jdspbzpe8wrayluirtlq6racahVphIDCkfGjcl
xO3WH3OaaDG22RRljBFPk0CuYfTJwDeATva+IKch3GaenNLcSGgc/SOQD04BJPwxw0B8PyvXctMR
LE6z4kmpUVwgFCB4vgjz3uDt4E5MN7KTTWJzwa5uSGeU6wzdElH1NaMl/nDm5ZgaUDO8wvmnRIdC
GXFVpSEJnoGpnWluOU9qgKakJ7y1ZcEe2+VU2bKRJ3hz78bCmWMM8s+p3fy5jJIRU9YvnfVpz1Rf
S69bu8xmtU8yhTr1BpXhWkO6DLw6qo3qN1v7HfBtPBXTGOyMDQXV5nl1Yve2t0djxu+6sRjSU57s
MoC9vmKlCdm8jHFJjgSZNW/SFnw6syqPbQV936lHlACTc3WVu+5UEfyn4QonygNhxCoKBzVs9dMN
ONo0r2XQlBo7MbX9eZ2Rydm+re9HVByE8sgk6wstxneunoXoTn+1ajjD+Vtei9QIidZPb3eJ37+Y
ngxCHYoelXL7Vc7rH7J3BnAVPiuNHvfeXSd+B6IPwopA+cg2nM9MVr+EmM+YAv5H2Xnsxs6kafpW
GrVngWQE3aCrFul9Skr5DSF36L0Jklc/D/VPo1EFzGB6I+g4HSmTDH7fa413EpRXbhIPAMQ8dUml
Slq0OmU8nQ1lXHX5kCPyXBVtMq3IAN+MQWStrQMAl7GtdKYwX4Yfrqg+56i9tapRpU/2oVPiSrJa
uETgZa3RjBODZ81uLmG/52SvcJEfCYnOD4SR7wzaM3Bamv06URP1DRm99B1F4xQiPXtkYaxtWlzW
dJyQohInW0QFFGb4/tWLtMNANu+aEoRXEpb2bqIhYS5Rf7y01oDE0NLw7U/cbY1z8loU0caEMNGO
sm87aB5Ag9GjJLxvCvQj0EskVqckIAghccxjqSWPqF5f+yhAQFYH+PgLAMKCbWWpcUp2kV6uGu0c
KyzDvNos3iRY2KLqt6GAoLEccRlM/k+KHV71nkf7kJab+YVqOWxYvp+soT/mAcEe/KOECHHDIe7J
qJZlaGBNsNQjgW6kfTQM2ziml+6Ah8NoonoVUMjoMUeXVKMtSehXSywehPzoZbcdWu+r8Kpvx0CT
V4nM59DpqQbxH2ih8Fjx/cecEP2Tmo4TXYILEXQPlZE+oywALzWoyzWH9hCjKCGIWzs6ZnTLqaYe
eXJ1RtazI7tHcgeW0EcHu6LKIugk6daOffa9vUE9VRSMAXnMxbFymRf9HBm9luTveuB9NzGKV8oi
OqRAaKnGYLpNg8Q262cuiQYU5wX5gfYVrJPJe1AitEx5CiZ1/OTJ7OhUCHFG6ksWkwsdi6aCwWto
MQ/SBmqylKymOjvrrD4DajCjJoEuQdUVusjjPdQtdQZm7Db9EiX5VmnlluSlYSHsaFoOdUa9TvVt
5pgaBqxNnGTJdnQsfedERbMkap1aRo3rNRqn/EDWKuP5NHZLEK30SE7mpkW76BZi2gTq3Lupgvuk
XcEgqJ716mam/Y5ikZnyAplQwR/bxtLbmLyhWWc/53rP3j7UKDmIcV8AGiZrxNm4lENj06lY2/hc
4VIb72xMOIkGZD/Yzwyu2MqsZ8crJess+GMP1x+iVoFRdZ1lZVTy0lX47+1R7IKoXgJ2m5ssn+Jt
oNOanWMqXHQ+uKtnWHgJ1d4t7ec4TO+tQ+dz5eSmfkqdAyfIHJt0CMCSbkFb47dMMGN0Q3V1DKLH
/OzEa7apK1QCehSDA/Zr9mPE9loYLoyZqQvGnsLeaUdZaspLhODITJ4EKmlUZlvVK/zBEeU/EzUV
yJz1a9faDipp74k7N7rJ1tZQQEz4zzAjBWNYIog2HjPYuaXvhZ8UsENnPAUJRhPd9VYqwAVKJcu5
96xPLwQBSVaOM9xlMv1EHbVIjepPkIUoO+zhZpTeQTXk36CZZAwn5aHAA78cEg7bbE569yMsSVGE
Oho1mKJSWbiW2GVYGFGqq50ZOQCdqNER18OLEfQWm6a9lPb4TB3RHyuXz+TQnERcuHDfU7mIfHsz
CSZDGfRHrU1WY4iNeGw/gDPUtSknY5cz0Ov8AHfURs0pAHTm1IFLUoxYtY6n74R7b5sxaFSi/xkG
Z1fTPLfU/JpzIVavVeOVO72t78ELXASQ0dke9XQXCW9VzTn32OdOrV/sC1+nVaSGN2/cSWMnNbb4
FVkBeG4sjCz1LjwuvRVlZcOyyOTVoa8KsFdHeVAcSz18D5p+Q6NKvacEehWHBmXHmRAraUxXt0bR
2TRsOwljK8X2bxUqFiIzeBB0GcWC48DJyTnXYrJaSlDrXVABTppNaB4L6zOX6F9Iftg4qBIOTSXX
oW/VhyhYE5dibschuc4QamY11jahSviIbEuNqozBJBr7CA1D4X28kAp1Q1AGwQ2LMbIh3UjeQlCi
UjfOXhwDHiKslNIE1lXlXem5z6lBcbcM98OkboB4zQINwiHRnh1NPBHkiAngT2QOSHgY2PO02mez
dbuwr37hHAbE8Fpj3vFWf4xJCx5PmErVk15TeSki/8oj6kN229yLP8eAfrEcOQMzB7ue12BQNBQN
7OWAjLpy4iO6H/6wg4Q0wv7DA7RrNW6BiC9AfYC2shv6zfohJXZlUESHDNm6koDuaCrjfWW6+Cjb
loleQxeayPHbTt6rtrwNePofiAYSwPEkRWQ0kMXEZmECGZuNUhJTqq6/WnV6R/kOGC3T+0bXqKWd
/CyilYlFtAhNbY2rK1obmE2mDJE2BP4y84CWHHPwUcohR6kHmjBg3CdrO9987UC3S0KeChYhhAQ7
inS2hNBvkn48BMz73MdUrqi58wb3I0FAimroZGTTbBSwCQ5ptTCzhoNf645pFzxNGVOFp484zUPO
vNztoRT0mbbS+3CzvikxIBvmxmgFqYpe02hLney/pTNH5OuyeS+D6FUAueSJsWn13Xw65FP40Ene
mTSTL57HREhmzTe2T6IjYlw4sUXHVaLbAxwSjk0NgXTQALAydPNO7Qo/gcI1Rv9oZZSWMJroTD3M
/uFDJkZk8lz+5BreGGPzRZVhjqRnzLARPVZhDglMMFY4fjV+tHVcRy0nc7bFT8lj0IUlytf61TWc
FcbXi0n+zZAmTxG7cNgTP4LLdeJlRUxLkAke620bykdn4L/pcdIPst10PoaaMtvyINZWY2bjRuny
Xaig/y2huDCjb6cvnmJp/6kH7See0fKBAfhY6DrHYRU3J7pGqKXqW1RKBQ2hho6oNhnPXscey4mG
5ofQhirXrsgEmrWynjFQ7OsACRuR80T2i2+H3sO6sXHkg1YHDiCK0ZFfFVrPwVvujJuoKl8nr9hy
bc8ch9BWbt+Ud7HR2msz9RBoedGmoBToXpS045VmvHYsjt1a80+B1lwnI2SHnGBgO5b9BfJbIMxp
bZnVGrESiLEKip3O5mexsy8s+yjlh+mUb0PpomfVAG+Sflt54UsWI20SerKG/n7u+wxRM3Pi4CHq
do5QKe9xYKzzUDzHvAtDJFnwgCOXrH7c4dVzDHEICIGDP2O+UwFrueosPBBzswinjdH1klGaCntH
oJUbRkRHemmskuq+6fRDp+n+pnfBH4QWtlcPyWfoG5x4yIYUmODetiAGupQbSHOQYejhecqxn/ZO
JxmrWB6NpnO3hgBYjGwVH5K05sYDqG85XlORc+ckDaC7I40lcVLRHbVESASYQOgwZNScF9EMZfPK
rVz3rmiECZCFX8Nha3fKip3RqgvCqfRlIZ0PgbXtB/nihre4QvfKtT8mw4fbimJrRqS5CVFtZR9j
xJ9ZDgf+Z0ucqTyYmXqgEB6bVdGMi6LDWuv34ymNa/ANPEJsiDZZRxH6cQc7/6c5Rg9yrICnO6Lu
WoBFDtZN1UArxnC8XnKd52pErT9DiADE5jFqxFjMqkxjEs1rTHbI8pEqtk9RIN8tLSLdID1kKqFP
KMIX1zqQLQIzLg9ZouzedOhw+HnICpnuR+UjHiAEd9WxvzAmoOWvIKoAgP1baTKVZ1rg7Uvel0bq
YE46hi4/7w8JfT3sSRM6oPmTVJHACiNAUMHwNNRujJWRfRX3770+E0K8iTuH1iP0QWF3KKNhbXop
r0PJmGRHQXVoGPocO9rWI+PxJdWd51yLiiMxY/ny0HYMtEmiybUei2ubRxP1mBHuZvlZOdqX7Vd8
vcJ6JtcLmXqMqgyzFEU47sUYYae64NrQUIfqt3okiIQzzebH9Nwc4D326R8bx/sKYcIqsUXEJd7i
iyxCCk+mY20iS64LAuGsAs5Fs5w/pWT9c0v89VP+YvfktkYhEIfb0vPSx3dkybqEYeGGlJa4sMiS
xYMWDEkpQmUU56+lW7JDeloGdz/kyFuQ3vCMRw4V77MRniwv/pgOo+ooXF7+3j3rE1VyBjZ58hXM
RV0Od5380kMWO0fJLYwr3JHfHtKCkazXAQKqglATuHJgTKuPr1oJICink/SHW9LCqgxZfGqlTNeF
cVdOmMYr2ut4I/VnzdWjzdCgURvUkxf060ELL8NgnyZh5RuoILRo8c0dSUXV8LCs7Qp5Q1RI0PaO
hxmYekIH1DKOEKppNcBcntC0/qQbKEnwlujL0hUfc803L0+Ms8zr5WpQKOFIH+BRlNUeZzOJKiWR
CTnesrU/GRpN7QhhRgT50VQmK8AYlB2QbJOvtro+qIURQBJS5BUvhEXJVZ/LnYVbZTuZzqVXrAVO
YUR77KzqUAt572rIvjpfnD0ktDerltYKSHVYlVGNUk/15aZpZ2rfKWGNbR+MN4Gz12R0be3GOlbI
JCMTkQ71Nf2jSLPmfhLFmjjUGCtVOzJ1koAJxALG5uSfTTNJ8pZK9xRzXNyHhSKOYtDumnp47V1M
eIZGXFvHSYmCwDz6bmacxilEnu8j1ggnYG2iXUDcKLdybdWD9vQ+hAD1nFsq3pDeItd98x0SjIu6
aBA2UWkQUukNxzThi2iqvUF0UbZyuvCPCvoEaw8iThq2cS2VxqmMYvE09ikBahjkAbXEfmrH/kTb
rLX0o7l6ayJgtxjc+6oUD6Eau2dDHxamXckXersOdmBnZy32PrQYxwezHNmUtasvDNtHBEeY+zIv
evy9RvYn0tVOKzDGdmMH94epZjHJgQW7GaJ4m4IdDo6TrlBgmE/WaDyripq8ZW63TIWE4dxiEgf2
wMwgle3OEzQ5BxrQtu234TkOambOgP5aRyvf5gBkbRLBGe5B7mTf39WqS/gkfKM4rUQci8xZq/1T
TpHcimrW6rNg7Ga4NVpfv0pSIe4H2yadQzUkaTOOQzbIpN9UuDNIH9F4S4yCWcnRgKA5MuDhQUEW
BpDcgoCd/C5XJgd6lufHfhJHc0zsHWWu7tJI5F3pFu6DLv3mEsWSTmXTgFilWTAWeXMoQ6TCCivN
QaTFR4vc6j5HC4HDs7oigP0yUoZk5kP2cNesrhHPnyUSqn5F8Bo2KTGtwVADKossb9UiINhbvfPZ
aU5wFxIouNIrOjsaFIknwoDWURAaAER8mJW9Yx0fHUxQS/Z475L8/lipB0Hf4MFdkzdonu1eEPWe
Kcr3BqyCA3jALWn6Cb5pFhUTNSbHm22qL0TZ6Eyr6NmvO+1SRgUxkhNBNJbvXpSHEc42s+JiEu0N
zfLg2uQYtT2jRhTtMF3gLCpaauBreRFzMJCMyhddtNmWQlt50cwcDWxbvhi1dWsLxiahNQ80OpC2
Z4JvupGRblO0Ty9mI+6HsT1pVVzvhlTL7qY6Ip8kv5jhICBIeadKheFgil1na7tYciz/B+Thpx0T
7WmQOlkoKGXXg43nPvWr6QHt3gPz2vgkCU4ivik0goNwPeuYTTqng45MooUiPlhk44IKAeDIxq2v
mTNB4FpR9BnU9TXMKUZHg/ESB7hUkjGenq2I28cPm/gW+YQGgZh417zTrU0v64trZ+roUJq4RIJf
v+teu+u9qfsZrXrrWA6XZZ5e2qzvH5HJWktb09ROsnU0weBdfaWcew8ARhur+99fdAIdHnnE18LL
Himm7m8c+P2tEZjTyNvaK2Jj3CIZkVX+1wcjZi6J00OS9IrIrzC5Uv3r7XClDTBJBBWZfXC2+K73
oc5993vzWTLaiFzKI6pgcdE8soP/ulcap9rnnAGYGm1yfAi5ds5Kh0rLovHODIrhVIbTVmLkDFYt
hAOu+xQdNLXRqUPA3ewjyK3ypBFQlw5k+fCwzDwy2P7tUzDkY1xQxziKEmjBpX0O9sXT3bdJYyeN
BU1oA1W/5J+l3UNXl8miuPW9RqalPe3TOEMk2uXXwEVQmyGUdSNprrRY3cUNsXzZ7Gl3pi+PudRE
WmmwUCwcy67QZ8IPZyjktQnET7p7f4IwkHn4iID+koJ1kyu7Erl7ryGxJnOEh5gO8MXwkRlb2l27
Za/4PaKMZiCmWfOTtYs4r9pdOc0AVEI6Kj3QCECdT4USkiuT1BURYKNqiQgMac4ccqIe4As4a9Pd
lJMfYUlU6+howg08M7sBTtw0th8hTTlAkmjWdX2E1oPJJn6Meu2pczGzP2Pj2PQsebrWvjgBQz+h
tl55odIVZ2TuS7ajP8qPgpc8B9gsxJpLI9v5DY3ibPfgi7UfPclh1tui2zUdsznyUCW2Lsh24Knc
J8SKuJ2Cue3G7e+/cAPcnLPJLj/8/jqVRP4WVrIjaW1eIGivXAiD1klAMeuA8wHVlEPQTQikPiUF
IpQWa46VEL3YtAXHqAvAKW2eG5YxrP77D34/++vDr7499d9tkiH29E/qB1kU3Z78TB38wWpGRtTQ
qQ6/nxmjxtFR0tfR4rI9dBUwjoZKgqrz+VMOI9DDdyz/0aWmRrppYXiUFblbe6y3TM7lvu+7PyvX
kqyEoSvyA5NEfjAhT7ZxZW7V4HS7icS7krZIRqPqfdCw9ydMViObFoKTXSe6W2ozJQ5AhLwYydJP
ymMRZB2q92pba0pbpQkmCajdhWZBgWHbrzosPORf+hv0UFta7Lww2QdBf0skAT3zvwOd3mZz6GJc
Tm+GqYi/hWEaGqQ+gc7+FKbPJH3BMCBwdlKZb6p+JCRtNPtllqE5ECZa0qLcOY0HRlvEoGLZd97R
cGy4PxJlQ+IjppoKGKwgLiKSu5IzBJKxb2L7vba7+7SpQQa5kHMWXeAvAlmwcWodvi021Y88HQ54
ubHB33weiMh526PUewS1U/snG6azomwQJpvsEyNZtZSJ5gN98FxraEb89i5x4Ru0dkI0NT2PJlNe
OMmN2TGyFsmDOdJRPdkSfdBrjtxYUWWdDZXN8MV652TW+69nxybpMY84l91tEpaskFN4NUATtyox
iUnuLihVaSiuV4nZ0n8XTZvafAH+VQtCpM9uYaC7059D0f5gvL+qtNlgj0AgGBrUL5scTbC7ltPf
kbJ5M+zZyBkUhzh1vsjI3Dsh7gCDNns/xbUL77qY0NwLQgcL6yRea3It+mZcI2fpFih96Rad+rdK
Gx6gN1+tsMbZG+eg19gumNCDc+4QAG24UQHKyFcNs5AsZ+RHbrw3uzvLIB3LRUa+yFC+YNRgEzy4
bvoAb37P+gxalVjv0saHQ0lx2G2cORvH0mtyqKYXXvWzQ4UHipQg8pb6Q8EDF2VNVzavjiy37CLM
DRqh0zlxuxpRrZEHAFDAdwfpXUKetoFwOhtZIXzad16nBIBbxfj7FCkGrtD6JUanEwY47F/xQBCj
/YPs4E7r2e2jbD+7zZeouyxjHieKVy9ABETbMMKChRzRtwhn3UDt5Ckf+hYWjExnDjgd7ZJCzass
dSer/pF4VdIL/PJzsEW7peJ4ZefxsRkJjo68WqysSLv6/klPA3+FqSPDDt93kKzIJHUNZq9nk0E0
xfNAr7w/qixBbuKnSoG5RzWhzQV8GFne3x4nVqFIh20YHYsCGacZ6CfcioMLm06Kh+P2W1/Hc6NN
3oEnNiSJ2UDuf/ewt1e2+s9xKvot0v+CqC8c9Zw6bJgmsEFZXXILFa6d9zjsNEUgYVs/YFEnTX8c
OhYqge8n7sCiopKVy3AZVixxtjTv0uE3gCkGra+q4kCUoFoEtLovg65jm0Bh47od5gS35hy+Ec5H
BkxVQCLX6d5373vHeI4jDNQhKMDCBf1d8rBCuS2HXd13/UoV6PbD6c7t091I3+ky9MMNqk1tlcSE
ysAnXJ0ieiK9CnfX9zSh9ApLHoBkfT0HxVeVui9WPww7tC7NSqau3DTzA0sL0hOpiEr3zrqdPJUp
359PtN4iHEgYtMmUSR33xzc8chTaTdVp5RJJIDiaRaY+fp1IeVsvIEnd8SLw5nmgIgoL1CCf/axX
vtJn6rofppFdIfPvbdV911T8hEzSybUdK/SKaof2roGQsj4Y0jjO/WpvJeOr5EB1p241jRHfDtF0
ejK+teMmrPRpTQKhh/eEq5zGVdAejcCJSn8ra76i3dRiW1nH0gy5PAfrq2zccz/HMFl4YXK7Jlk3
eB/7BOSgVYdBoEips/eqclfjOEdAjDbNQMaz32fX+QjUJjykhfkwwE46sY6l91e2Xr5mojzgor6z
FaLVhtFHTdqHlhw9y37UPffFaEqkdi6gD1OYMb6HaY7ftOxuXYasOMGRACI9kcFMtRvGC/csIpYg
u/1JWvvcYrUnt2hCG1DH7Z1RQH7neX8K7P5sd7gYMuurxcfW1MYlR4eqZ0XP08TblLG9daqEwHcR
POB/2U5d9DS3FeidIIJnn5Exo6ITr/mdlZU77opT1TSvas6aifXTkAfQm/KrY+qbNWm5BVvJFGou
Sx3hPNYPPSpYVx3SRMaxuQlX+xGKgb0zn/3pTQ/yvd/mROXr66RVJMC2JBqkNoYSeJoFS9Gd9qis
3uTe5YpB+oLPAzl40ZfbpnS+TMt7nCIuwMQlJq/BH9B41zisDvDv37agu4mSbSQOfXvvhTrMxZyr
mE/Gdyzhd1zYEI4TQY2rniX7EWlCFIYrPU6KfR27NUOQg+vTFQEaNzu7NLE2bAtwqbWpUkAaYVaH
AenTXx+C+ZdUOT3AY9ww8M9gf96uBo2pUe8w9FUuWp+WxsS/BqlhHqSQAXFW/35q4Tkb4LU3CcoM
Jxz6VRC3BC+SDQOf5EXlQc4fIh+zeS9wPgUCaWFVHRUkEfc1tgRp8G3lesf6gGD18PshNZGjtLxX
0HqMhknkM7Q0BMiNrn/AKYnqSaKZIohzySfV4feDbqITSxqvR2hkXbNSuygcJdxK8bpOite66cVi
tlJUldgSXX3wTPurnAZz1+o1+YC1JVd1DwRO5vJKL2itak2CZVrtvp15rsAPHztDsm1nrIJh9erq
aAYZ7ghBtsTXhFGWKfNVZO3NE0wFtE1oDzAzySJKgNb8sQvXYe8JejPiWQ+Hp8jEsfWqpRynTYC4
lxx909mQSfCCFR5skdPIGdJrA3QFBhke4nZilrHVQ0kEF8MscbDlyVW0CWKH5PEsnswuKu51F2t0
zrM9xovvaRMYt3yeJtDBeFDh0nGivZ16bwjQNTMOT36e4NLhAAsQ6WxQyyDGJW+D6W6SXr3iycO/
IflcN7O97YnTMAFXS3ZmjtrjoNyz1XiP/uzCoskczV3M9OB2x9jXfprApCzg20BZTDz/PpQ99vxl
iGUv98hpLqxoG7bybKvxyxDGM4Dut8V05HQKaUoltxiWt5q2q6MOU3Dd3aac9qxWxLvBDEcQJkKH
ScVdSq51fGeEvQFyhkPtbbShfR1ZrnirOQl5CK0lRXXLeoj2WMG8dW3iCuFn6fDlZG1Q7cIwf/JC
+MKsGaD/6i25yvBTAxelrwHNcbKuep+fZhT6qSzsC6n+iEQ6zLC5mf5pjPzFKdi4eKSQ8+01ARcY
hwudL8PAKG53KjkT1/Rojw+WwzuiMw10LuHERlNB0D3LqWowYEhSDHXBl2Kgd3Ja53upvuwUsdEg
Y/TTTnMqXctd9X2x1+IwOmBxyMHSGQW1fmd1FkCOUkiRSZAivRg+e9UN9U21p9iLsqd6GLaVIZ5J
bMXWDisYnZWVw+XyH8gk+OxG1kHCrDoCGZGlGlG26jHE8GhHMKbyNc1a7w6wE5J2xEMGupyidOED
sa2BQy1FhSqmrftFGaUCtUJ/K1LJiAl7Qw2cfUl6jfg+pnWLUP8RtxLaHhdICYYW9Zm+1mrotyOe
8FlUgXbGAPqqNHwYVUQwdaEHpzKWF6v5NqLuYRI6kva0/ehq9get4k7vdW9tCOshkOLJivnvQPES
p8Jj3MqTZzm3FjfJts0xDbbtNxz0o42UamWafEtBrcEPic9RBkAT9sWfGH4QXgduAgEjIdwkCczV
RwV0tMAV/j5k7GV+ek9o79ae8lVi8RfLjkAWZaXPE9GIWPZNyEuuRItJLRwR+EojUJd+lKRZY8VJ
hwp0rii2ucFihO3+MGlavnLKjGVd6XvRyI3ve+PjqKXGxtX8czGqG87wh5jaQIKSv1vNSHBjMxBM
Pd9zR+Yi8UbYLbpXwjMQM3jmT9eHwIgaPKZh8o7BbjVbI08uuQjUQVPFox+FL4Ny4nVs9XfABvXO
ImatsSrcn5ogzGCg6AV45iLDa90mzGkmBeVjmb+jrH4fXVgYYfEtlBUxgN08rM9QFlU/xso1GUDi
aWywkIBvNrzQU1fSSZFFRMYlvD7CEDgnGXNryDwUEdq2yOjpMK1BoYzXLpFbr+wJdwuKK3mUo6tt
+ohaAi3kIe1UO2IoQGDLlhAJy+p5md18rSfQwbID1UCGoBcfZKG99hOrem0o/LMiPXPwUlAQ0VXn
Kl8cCFXPB5bGkAFEVJiiYsF2Ki355mrNnihP5Mc9ZLerm0QYEs+7inV6kgDYrhqlmn3jgdexqtJH
t7La4Z5oYjoHzIg4oQjKTVXOTzGSZYFE66etuyMTe/VXF97/qCttt35Y/+e/FKP98z+/hv/1VZRj
DX7b/nP7U1yoIWv+n3/pfNs8/vtf+Jcv2vzz94+Dn2L10X78yy/W+Iza8b77qceHH0ja9vcb+D9/
8//3D//j5/erPI7lzz/+9lUwbsxfLYj+tTvNlJTx/d/r1hZdTSDfx39sPpqCkrXfr7j//sfffv/Z
X51r5t/BDaWu68JxbMti4fyvzjXN+rtluNSqeRKXtTBcQcUgZdlt+I+/Gdbfdde0+FPpSVRy3n+X
rnl8QcPQPduzpJCWo4v/Sema1N1/bVy2HMt1DFK2wYx10xSu829tizHaOi1J0GNa3tcQkQTi5pZJ
/hSZN21J+LKoyZ8JHfJFgkI/5S2uQMN4cltwQFwhwEG+bZGmDCKIMx/ZVH/27Mjf6wMeVpS9iyZC
vGvK5psmhU9Kv/QF8+O4Gh2ThGT43gVwrruEFJxLv36/+qGrxafpZc6eeRporjHJsbW6FxgR5JoG
EAkdvmrB2kU8UB8+ibxFFaHLYAu69T3GBiuhcHZZXfXHJsjniDHo5enoOHO0RVxVGBdD0vCM6DER
FtxRSrKZXQ+zST5vloOIN/RpsatggTlOmKlCbbyUj0aJ3FGiXB0l2MTgq2yHlIO7Fl3FMvc+B4Uy
nG8F5zAB+tuI1BV2vk01KYDr8dDr4YtE1UfoevER++lzZPNT2v2lwNCKJ7C5ho1xplFMHQh0KM9o
KR9wcZAOUFuXqNBgpRI73dvJM2M+oT+R8dTDXyxMAn2XTeJzQGnkVpE2e/Rj0rdp0ESdy027xL90
6dRA9RJhnhOmhHOkd2gXxrfGqLaB1yXbpGQfLAjJILN/r88pFBWNJchIagKlBCGhvf2NOq7T/Acv
yiGvhUNg/HCO3Ap5uMKANimQYjufkwKaDaMIKl7mRFjj/CfL8H8MrnCRL6KYtNLS3s0aTnfUN45N
uKOOqGO6ZXk7K5l4MSLNDS9mk76oGJdR3eyYjW1GI4j3FhuKZ5ufnm2cW6ntsZkR6oZwB7MKsnqL
xO84tSnBs76Hpji1RkYCnSMeu1GPtpYoPyNF+H3cZ2SWxIW2IocRQeiEJrjFGJbXsxqBOkw227bc
xMr74xPEQbHsMvDQ0046V9Bogw9OTNDoQWskgTUoWk3MfRM2h9B/HE2d6XaiE6emRnVV4fIgIQqv
vSG75BVc2K0bC38jMK2V5s+OSa9LsysiPCUjI/ncfnGGO1rD1TtgyI5OuEH9KpQZLMssfSvnYawI
3S8PBQ8VD8NTR+ASALH7EuvaCfUdblIJZS4Vkog8/8i9JtsngnCNXCvX4KDVFTR543jyj2n1I/f9
4GxViqygbKoWjP+BHzXaBCGuk4KFMhM99TWeT/IbrJnOarXCpkGZDWITKdIHQCEyuw3jUTfqlWPV
9bZUhDzOjTHdKNZpV+mHIDNxB1nFmxVXb/hRcpa98GmKUaNOg6C63iJ5Nx3S29DipoUTfTF84yTL
hMECzpJoxg+/4U7oyNaYjsQyhQe7ZsEaZUWNAPESjcI611DnC2vSENWa1DvajeDenAYxdZFuciLi
vUlcNS8T29KqSdKMoi0deADTaSe5lYJ6E2G0120dotcvh0UWh+22BWHVimDbmJa1KX3tJUcoktTZ
IykuPfItJonUJF6XD41la2uEW2+4IZ7L1PHXhHFOqxKNB5K6MaTVA6gQed6sQWXn6cFbRF5MG6mC
+18WoJ/78QKPDBcegGRQ5I8VhzZpP+FmVN0HiCyGkc57wSkAKxM6a4eyYj311Jopmryu8Q5ZeHzq
KAvcAZVemHrVAe9LQLKNMLNu1TRlP8/C6tD6QIEhqojBju7jcDx1PI7IVFHuoSCj+ZCJfRxC4E5K
TCxBbX/E7w2dpuZQOPS8sYLTwQF76Oct3zLbYCO17LWtGWPAl/mO6qZbVkmOHD8o20M3Z4AQgboi
qj1Gw1e/iNGmoq+Ktp1LH5ZUCRCWsO8YNrs7YnpxrZqYVeNpQtNa6Fu2MYjotvnujPKxTD1elgIV
uWfipy+skeBivkGEpdGkf0wg3rnTXH/5k9+tPS4scDks83buvoQRhE+teouEN+eLIi1/LTQu1yEh
e64WtrFtuvydx1q/7sq+OmVJ7q1Nm8vbzuIfSoWCDbcWZI3LU2TsUNhIDOVFNm7HoD2VgU/ecRn/
yb0MqkDW3aEg+P5QSJaMNPefiG6PT4b1vzk6r6XIkSiIfpEiVDIl6bVb7aGBxvOiGGBG3pVUcl+/
R/vCPuwEw9Ayt/JmniyHXeT0d71pnCabdszce6Hgjr4V22JhJ03vZM3uOa/UGkgRwHjG+URLiQpT
iuk31gjeoe+qv1J6zWUcljMlA/pgyk8hKBltsQWSCADakmUu3UVdyy6u9I9oWmz/85EnKf2oZmbi
8Zvsn1FJ8+jaxcO8iGxbOOxT0EACFrrkh9Cu4iz/m1vuU126lA9UM+TunHNEe64WVR3iaeUKQHtE
fAmcQ9XZwKnZhsSl/24b7lqwcUyFmrgIgHWqBwpq9EZMZF/qmJs1KWBwt1Q8qqVgx9kCZwbnEu/k
CrDD9oTJiGwL7Qh4vzDIPY7uxYWSnNPShEmJCFQ3fc2dwBhe2TvGnJcyqr+maudgO9gUcoFzbt/J
iQTInPSnsavBR6OWMNz1d77HCcjHYJI7ywXECC/woiFCsbMhlhK+8Y9GMF/pQjhIPlcsVfQcWHou
L2XT/yxm9Fws7XiRMc6VxSa7NmYtj3zqW3uVvgWTS8angz1j9O4KfS93cqkPtKvgfy56e2dky+Mw
JcvRlc49MyJZIpAu0ktDbO59izBoJv4n9tvNNFCfUvjEXEjRV+HEbezNutxb3Ou7hmemmwGCA1pH
s8GQ/BQB20/Hg5I5lQB11dkTvrGxKT+NKPohXEvRzezvcj/aJyNqcl2Q2gIKS+0lhJxK5fdNPnh3
BRnHxgWJa8IinADnxkp/GpV4K2HAbiZUmA07SYK1UHBLiW5rAAZQ9WIc8rj8w5VzSBa6MDrvcfS4
X7V6Zcl1ElSOpiMJnzFFL6yxvCUom677sZTA+UpyV2brk8ZpsKcNM7iI0tppq7COC5eQY3SPvRq5
uJJ6DiXRO1aW3W/r0vfBVdgF3nPtRX8EOil1FnfTSJB3vgS01o5r7Gmea+YF1zU2jSCW3s03vy3V
Y5DzqJv5DVr0hYYobWvsPE8OTvpizRl0F5PGD1c71Fdwlt54tkTBVd2zN2EgMkHVLWqc72TZ2+sb
mcTfZFK7kNf9IZtR9QKB9DdZVbcDvYZMO/0QGqtZhJXfWoz7SbYVIRghrmbBi79DXeQVPq7Qd9by
biWvsAemXQZHidFIP7iF+Ym5L9lJVd6ctqYum83/qICA81qYtoON3b+1mHM7VJ2rNGmn9JX74xJa
wIcUh5mYsvsIBPq09a2mPUUyu6vrxLz+/yVlSvJsuj857gsixTDWSjVuNWda3o49sGs6eSzO4Wdj
SuorG7TqKgrkau3QBOy80Dn4ZqeTeKRpJTEz1qakxGMi/HP6aYAU4QOzHyM/eO1nR7CV53gBlKfb
iQgAtQiS6X7iZZ639t5e1A2qc3/lVHEB9ulfeWB/LDwcD6qx7twu29YjcBrKdLxd0EvzrGKscuOs
2geGpj2ZwpcaIjJdhvZOjAnE2ZWRPScFO9to8Xa5F+do8qa9tayUu9fQ3dlLtCIURiIT0Dejx5Nl
WMux5TmANw5oBohKpK8yWikZ5DoaiUiZDrxft/W6mR5RIvYBoJjQBMFEFbR+dANHM4mEymHOoHeJ
8zwZmwZ6X8JzpjkGNeA6RaCp7FOANtY2qdiiYVx2QMmN9FQOB/Lyd0TgcBx37/ncDjtcXJycEocV
IF16C7dBI/0fBg7w3G6kDgmKRDAdgwAPTTIBqkiBavRj9kUdKyF4fgjF+LtxoU0SufmqZHdgo8qs
CakRR6nCZWOapxgLNa1N6phM9JT+X8taOw5Q72lNycxs1H3cHHP2K13neYqIN0wcOgbqh7dQ/Xf1
ZN2coXqOIrTCMgA1W7k8xHOD7PdkHgcdXwYb2SVXpPIHj09Gus+JZG1e996z2yqxyQsrjL365rBh
xJyCLVO3v8E4EUADPaew/mfMfvsBFssuC5JTZsSX1JhOZSTEGbIGmX4oqlv0st2Smq9ax9l+XryT
nWlrmzneJeG3QHLzuSat3yfDU27B428XPNNDi8cigMdNh+Q3ywEcxHlBvNNlBccnl8jyprwm2aEs
PVul+TUm9oYGNm9LxBMvDq3X/MKqo1nyIU3LI37dZj+qBf90e5y4T6TLUWfSPiYRI3iKuviOiM67
miBmmsFjtjDqWLDK0/zKI8zGBsHI1bYxt3L04FIuGkIPeJ/N8pLPluSGIDrPkHAeeNmVOLsTzJib
khPKgT07xuDqZhUor6TggNpEmC1ZM+ecwjfFom+aKcWiZzcqgTEO/fiV2vxKZi6rGE0A0VJdWNzy
HBXcJbw7V9AfJns8fDMUwOKYT9FHMsZ/Aw9mP4vpNq12AbrclvfDeBnAAw7Tt5GhG5jxzugZKToz
fuIZdaPZlewmGfmlGK6qwQGQa3vHAHAHZoIdhuKdEEfFZXL+rrAUgRYZZ/M3+E42yxH/zsVCDJYF
3LsoIKDuk59rWaw7OemJT5yl83KfeoI0UNSG81B/mySFq+U79+xn1PnyAOg3jpwPQ6TvTkx9VIOh
QgTTntozMwusnVGRwqIKJttaOrnyNHzusSHnuHdFQ9njyvgVr/bY/uqadD8uL/yOaXcU8XWZfTzN
QYDjNy3Oy7RmFCbkj8V59fz5Kx5jdI063gWD3LH0eYa+fubR/W+e0iseexyc9k/SZK+AgeAwWGCv
ZzZLdgbfAZMGq/RleWD1YuEFeJZu8CsHrzzYJOw3Fa1brBWoUEf4YjdNx7Aenqlbc6D24kG+gQDS
0GEx6rrlF2DLq5EN5+FvMWXFVl9MB2GcFbNPqHINwn/xpOax7bvPKZbTXVNXEGh53XvGdJE151FV
9LcEJNSuL/E9wrEg9w7VTjX3OUGQjWJPuk2W9CmFyBo79b03lsueheMRRM0uw1iyyfj9FhmEmsyi
WS6ipM7Kz6hO+II6+nqS6M6pnXbTgpbHfQPi24+eVRRT4N76VBNBuHKbh6qezuhmP2LO7wFEsMHs
ra+gF3hBgb7F4kJygPFX+Iyr5Xii0PWd4AvXU4G4oyGlKfllOVGYRZQlGvO/KU5fp5j4M9UamGCh
YvnwNdafULozhcttBFdkuiUSYjf+eQIJyr6sEffV1MSHcZ2MKKVpLbSH+HmuzPQ4mssfEM2H3Gxp
j5x+VB/Zd5wz8Rv944qmfI1wvKs/S284L30+H3N/xOwgeUmIXEKW4vXJCvFVBwPHugm+qMaRQwga
lM44Fu+gWOsZFNMsRLyXSpj7uklBG/rZx1gG9TVTwHow+iGVp86r4bQlOKNUXxmJPkbKUcOoz7Cr
CLKzdmI/0uYMzjCo1CnBX8LjJaX23XsMRPqUmKRBKD0+OtaTU7MY0NOk9vFgKxAq+gGeJCw8g5P8
wic12epWsyPGoc1yyPLe8upHDCMGXO+gW/psew00uaXoac7w43TVcWwpdBkbHvpJhCiulbMl1/53
oXQ09NjFhQLkwSjo7/KRnhiOZ9u+yii5YgW6KPzpWHcMTe8dqhRe5svE/geG3mOZ17tuap9bpb/7
haU548U/ZZT3svHgeWAra2T6vjj0NfrzDQbhYy/UA2VB/yzOrWXFqYmUxnTA8oaMH+9I5P1U8fjq
ZMNF6PWecDVk8Zm/H9IuIfMtnct/rbl+k7F16SN1F0kRYyeucVsx7Q6uffPNj7pynX0TB6GlTfNY
t/RW2FX7QOSG4QgzqpFyXHDUGFH8151tW6ijIq25cweOpmUz5xcchPGDaaJUObMLWLC+GVwtPL67
6gJkmPkgY9s+5IH7uKRxdxZ9Uez7OLC4ZtQFL38CDYYGq6Dgr/QBvby0BJhCTqRgC4n+kbj69TIP
NyF5OUwzadgYzakSFLjWAfOqmq6zyPngKhywQ0xtg8a63GmiiUB5l4NO6TPokr8IjHeCjt6lIsiv
YOLBrIcYc8u09+TIa9MH/xY9keudzonfTZu1I6AGyitHgP7VeEGDee5pNShxG90F8XwuGms3cQA3
CTnqWP0TI/tbYhP0GWlihp74BTnwEMy1sxMuUR1rgtcc0NiUCbXT3oJpBWY40+ePpmSGGlK+DYpt
nbBUj63xqSjG/NQYmMYvVSS+vd5l9jfpBswDZ4cSxlbUA2qp5HCrFsoMgNGFlKc022zpT6690kE5
qef0n6HRoBBIEzeO+VSZtLR1pe0A1p0+a5Et15ZlIpYl5EOyN82Ry/Ohk9ukzcuzGd2Vfu+fGqzP
WW2ro6zjEz8FqfNBoNNhc7LNqDj2BeObRXePOxQAB9f3QB/MGKHglJwoTUw3DYTxbWm0BEdm1C76
CcM0xfUIt8Xi8JJEx1lypFuVq6UZp5uV5u/drFN6dtDc3Q71cLRfNTWs2yCJH5aGVFaz0Ns1E9Wl
CvOAA/9CAWZ/4NyBL6WkBMWX7Knl6FDLHoHtcQGjLOZJJq6gQaPhjWgzxA8TJp5JDPwqx+QRr1iG
y5TjUtrkR+Tvf5BCHiV8+i6CkppLEHGZSYKuK3FDjAnbPmfaG37f3ct4OYkIRCEtpq0ooXV0Hq3U
4Gfy+FCa8b1F0+2BguwHw80p9LVlw06DJoYszo8iQtOJI4/g9aqawRQ94Xkl/pP1M0nceNfxeeDe
IbZVaOM204V0MJKgwNChSRiT+geuowJuaPt7qZ0Xmm/EA8vTFUOm9+64AhXWfYfTtQ2aUv1S+cUf
CP8+hXiUf7UdwWrs68kFBkK0cW33By3dudmIJW2UYE3EhvA2NcGnxrGa7At4oTdPcnuz/iVXkNCB
Q4FYtC9IZRybsnEBi6K1tKjl32aF4G3kT9Pgzk9e750Gt/gTFfFHbwXLWyDPrY2nOaVyzvdVFkJn
jK54Nv458CCxMq79hGZxwjS/hA5N7TvL5rVELXFdTOIsSIGHrkTA0f5BZTr961v6oiMz/4Q9ia9t
CQBK1Kh5qn2OFoNPIAl6Eo+yOSHBYZJd1joRLik9zARsreXJNfV8zuq5O3Bi5GxfuX9TvJtnY4Zg
lJsdf5xCtV3pqI//2RJ1l2JudojW0O56KK16Jm5fJXloL4yq3hzVZ8cqvWOEUCMtSqs9G/NrVJSC
4awicJeb2JbJuaKEY6lCplK7uQX/P7RkSGcNtYZTe+S05t5vn41Gqn3jcFgcYvYbcegv/N+CqxMf
TY2ZxkIDyGfxZWnjK/bNpwxDGJiRBtGK7YMHxdV35wNMu4fMVG0YpGrkYyvK0FHxMVPdmxsEl2BD
40zOJgI0ayEY3afVkRB7w67UcHvRWW5SOr+JnD46Iwu9CktNQ61W2CI+FmbFisAexxPRhvNUwLSo
ypeSPg46JCdwAhzHbq2p/4yz/57mDUZa6iItiZqQeJO5NVM8XhoVdnB5QxKE8MLZNB+If9KXfWCc
F9CMsHyzL+AhkEYlPSSdGfalCdfKQYJBKzr6hSINobmd8dluwR1EYW3YsI7sCc44aBPc3rV66oZP
Ry/zZ0BBLif547A01yix82PLk1O1OnsYW8RKwfKpcJ27rpf/MhaLVQc8xKmrmn0J6BfLI/PkqeZk
Cf+J8NPClq8+qsbBm00RM93eUE3JuoQUPG6QeumPmvHz6jq/JlX1kXAHHJ3AfY38ARxhOf4NcD0d
AB3P2wyS5oZFaTj4zZ5Eun8YrerQVvSALVH3mTs7ngCcsctUbn3HCLV0//UYNzAG1iinq/btR0T3
sX1v3ayHI2y397yLqm1O6ILXM7/6xWc9KgP1NNra242RYl+XdpcxuHcMz6BlK3nSSzDskzVukLrQ
Y8zCoU69dThRM++s75JDkUrnEDdk2TO/PZtUCpTrEyGCre7RU7G1E/aHSxxf3ThTT3aPqWaZkKXs
QoTe4NFfS5Zet8wOyXjWw/BPyPJZYGMPsBnhwpBNuPTdmgATr3GHNSrNuqsboXbglqb/ZoZpwKHx
h8K9J9GsTq0Sp3o29xQjG4oKHqfc52I4xIO4aXhXWmQUR9WEHFJYEPME2pGTZOash1zeCOVaT2vj
be9bxNFxBuVKwHLL9GPhh3kpipgMXNJCgmsBJAUgwvu0wzOZaUVvMpOiG8MVHvhvguYI5+7vcAQE
calrYF1BN/xEortzI9w1rLx+MoezJuf8v27iU4e5gPcKYNmEKfb+HXlXf1vb8aOkzv6ex+l94WNc
M4hihTM1i7RUW+aGQeUn6UGYJC2o+BSxCsqOvYsZbRHIkzCleQxOqP5l+mKToAgi0oi0hk8CJAxT
hkaXhe7S2s/9spJm/YWcZaFfhe8LEAIRp/Elv0amui8N8VYngd7lkf272PxwMvegsaDVyCxEL1fH
yMZsP/R/+d2SFiDdjf2/1sdiMH8SVT7qQgY7t+4AqLiEqlh4tbndfU8lfTGeN/R08lgvDX4E7MG8
DXRSr9ctv2MHN85umN1nJ/H5d5c65top19MB7v206R7G9Dw3SUfGcxp2lM3xKlnhuZrkAC6rrMZ9
hc6tucOxx5BYiXR+p9arIC3HEfXSme8wprOXatNoD7LwdwKxQ8aBiqcWZdO21bcU5p+8mC+Fiq2t
O3DcooeGcknm9UnipDL9ow0SgrLO9148kr+gIbohRVab5KOKQXj7riM2T/Zz3PFsmoGSfKU5UiMj
JV84El8CzXTZezBvhoQzZY7Zx6KKckMJFDAuKY+45IOtl0R/mtTnaKVdfNboj9vCd5+WRuvN2BM5
Mz0Fo6TAY2/2Sb0Xgf1NYlKdu2xkpOu7kCXN3zFfPnrbpA2qMv41UyRRk2ipabUOdWmAt/f3jTLB
KtmDfQpqM9hULT5mNzPfB2/2b5mJm9SohncFFWVvQNCJ1nhGVx74GKwuf9H1HO1M98mZ9T87t2Fl
FB03tMeuc+J+dlSz7fHb34/lNN+US/LYaNmoYkq+t21EH9pN440/0deyULKW5PVPzZVP109Z3qN6
f5LghwfZsPIcm5kBmp2bNzI00ihQfLi+dT8uTbCLXJTOMbaAFRfowswF15x3TWzaHOgrJs9UmCd6
Dy3CdOV7b1rsbXjX7WBGkRnor9UCEa4Y0x/VVNN54LlkzOSZ2kjvpZiqIwnV5pBMzcUzXY7tOa0/
5/nX8o3sTCVJcoSjsxepXWC5AppF9D60fO+klIBnjZE+7JnFN8yuFJDZFpScIP9XJZTrLKZ+6v38
Pc4zC9ERvABJpP6IQ8IcoVdDIGYGp9KAQEWygNlmfT765rjDT7leL4Qe1gM6Fq+ExHoOIIf60NAz
6TFduqV7Z4PA1Wl/EvDvjosFX5O+ImAtZY/P1sNqacwx3bF4y5qeZjm5tpyavDeqjlrOZE2Uu5ZP
g65XLWQOX4QnlgNZuyPNt3tpQRs0WAVRKDhSK2qhXZjyp4V6eE9RVJP4d9RhBHcU0L9XGk9ibiO0
Escpwskm95F2MwEAAQqbbX28o09LsuqBpxOjwqd3STu45yw9rRPsWRf4MAY5tDtRWhVoQPlsEpVD
JOVF0RmkLht62By/bEits7kova/FtehmKNBPqpai56Z+HEDwPP//RbUQMyz2wm7cYRtPsjuzxGiZ
j8AKzYxW1qX4BdyIZsrveZOMU/8EmF/uaVQloZ3TUeqMOevI7ppD5KSzvqYVgI0tizaxFyNeWM2a
t6/oCE3b6KAh7myBzgV7y2uLJ0COw7WFwekObU6dVXJKsDhv28wZD6ULZrp32MQFX43won3j+w0L
y6R8+v+LYbKnE2eSzuaFUBMaVRoRDiLG48GFs6px2JpG2u4jTYdrkdZqK7EJcowdiNYH9gmXSIPp
XokDrM9DofEF2W7wEGATf05tkNG0CgB7jzWtEHbZ3OLS5Mg50Gokx5fcYUtI3sMgUqbyZ2cwb+PE
2XHlIQe5/SYWgQdnVdNgtARXmdJLxCQme946EKP0K8YZ0C3qM53h1RWT2wCS0Wcvh3iH6eIqSf0c
6jondMC1oIzM2hHio2OMTofD0hD8onD52bRTypZHVrtO75ccojVmHmOgst2Onwjrr0w+Iz1YYjCh
hN0NsZGiEAU/OUDDs2sKF/GlZUfl8FlpxfkpL4FnzfOEJAC2FeNG/5P6Fb1VidE8OcI7uJmW12xR
NiVf3XDgwllubDO8bWd7HL6DTSmw9I8Tlhii2fZWm3xrH36yyOddWdAuYJG0afiB7rRenPuksG7D
xDrJM+rLNMd2aKXC2bt2f4uWxNvW08xpIbfn26RG4wQc7Rh44+MkJvnQQvlbGnMIlxiyVw6ij0Zw
Wnta6N9jBtE4K9KOMZH3YxaUyAMTWKRYYoB+MrROHidU/aCixtQTKQBCOa/TA6WtM6pTE7fPCfTp
V/oMWso2Ujn5ezThz0kQ9ZjwuYYpC+WTl84sDlirDxUb9bmKD6blGkcvlz6P85jGyyC/OR2H/Tmj
2Kprz33t5/c82TZN5ECX07R5yMF8ayRblBq06LaYueRjZt/Q5BFYdlCLKpzTOAIwUWmYEFE89vcG
S82w47SyoaQChlJwQc3ZzlgU/NWQgDGbJVsz3InUSxCwOKxUzgq5sV2cRaP4aJf6T53Mc+hkwt8G
TQdkFnc5FBr7m/IMFRZWMWIv5lUSsCfv5gzkEPGpfLG3LV3joe/0APg840WbrhnyAFObds4+eqnF
fmS3yfprCxKCV03BuVZq+znHcDzN7nfnjW8N4eMVju2teNoevprcuDm6Ud0xCiSO969MWzpNeH1G
VLMREUVazw0P6m7thXE17emDrY/43i92kmX72ptLen9xBKopAelv3AS8j60NZCyciWmZizswkC4n
aCo8CZMHpxypDK24PhSnntr17fvSI/uSm/auXNiB+EVCBWqGUc/KmlXGpPJ5LEV59pe/tm91p7Sh
DDsYZcbxAsP6iPTh0x6ekSprmf6oh/PoxSUzUmJ83uYCp6fVq8cuw9GdT/WHmN3gEBv7GHLExZEx
TGnQBKGBH/oimHLnPCfj3wRsw1WMfh1NNPGYxmWStbvvBDc6BNmySS5JU1xFnb9Fke8QHAPE1dqA
1kpFxiVbi5aKk8breJ+SMS7YxDYKN8+oUhqnNBeJ06Te1nPqJ9pSmQuTxypz+cCW7F1M+d4t6+9U
Wkh37r4QjEyeHX0XwdwdR8wVRxyrnN5Vax3NLPvDCP8K33x6ABx131Q4xwV9vVp6aCYmsUFcMXmZ
7y0OEi9O8FbGSx/i7B8f66pgoIJAvGFLzMIis44OxhfWYRKrI5CQ1I6RsxDfmxibtmUKlD9+fcyO
2mghc6V1uwOoPuwri/3nuH67OfCBxHTlreCmC/iGWeXvhgW0ba00uSfsCluP0lEc7/FwTHN0uoiz
0K4qR8BRvEWCZMC3R2MmYLdu10skwF47h15YlFt2YJRTXkCITlh4FE3waXa1+xyxIsC3StsBf7lb
soq/JZHz1imHQ13NEzbhecTcgq89sMpbGc/HwXHbvS28Hp8lDOLBsriPMwm+t8KmFiW0xoGWb4cb
c6CNC4ZoLCMAR/WMIhlvcP9QZpq3J7+2rvwBjmLE4k9+SvNE3n+AToeN69OXOKjvuOJHy/P0rHrv
zadgaZchhm6rnC927v5hDucI0xWn3Or2wej8goSojyKNuGVJQvjxtHVlLsNxfXeq01yzv7X8Id4X
ZSYOVhJOgfGKrvDHS+HRBSUYNepitws/foJpzGF86rMKuKfkw8eKcZhEcIymBuvAUIdBp7MjN9W7
D1EN9Z3cbm3P2UvgzQdGqAsNfS8VrRp76Al/att/qbNRMihyB/JCZZ+Pk5NHI9E9iVdXkVgd0Axw
aOoNxONdgxf8kgTxk9IkqkDZLWGZFzoMomUCkAj82rTfcgdtIaCdPZhVATaa+6flMM8N/TAbXv48
WSzSjU8/pasX+Ss4G1nxtTStvWkaxPx0xPdbepTvRZQibEXgTztg5+R0E2fnT87wM5InnConDU0V
4fL6TNr4o8uWaq9rF5NUViEXZSUXK++Vskz5w3C4nbIoLxjowqakfWixhiYED3ccncUDFk3bdUun
JF7SDh1rpaXS5AazjllwO0+SRAhdVqFmtb+rF+s5SIeTXVn10c/JJw1Vnq0H5n2V+sMx1j6dyyoY
eS+1e5gXihy58xgrWikwc48tUAgommAOUku+ptNAKq4JB+1MGNidCL7Tsne7FcnC6wnFH6UOZs7F
aNLd5OXAR2eKeRb5Au7mozfpm+gHizLRqMNaWn0X0IcIZExDecZf9dLl08WkChXvKQ9HVXtM1gUP
a81tgt5PPZj0i7cJxx/ley3eMZ/prygPlut91WV8aaUJriIuCHACZZQGaiFAViodlmQ4ziTtG0is
ll5AtQbPEd3PVE6v6Z6J/cLosxhYep9QDLE+dljqki7TYSk6TCQORLwGNefBBPhQ6vGnixk/2RTR
5+AavCDS9tHxgtcGQLwssuqOuQa5qiaWKV67Bu+mSrAa2BVWCQ0rY6MNA0gvd+qm4SAHg5QZnjhb
Yd8otgG2Q4K/cumyJXcEwMmXf53/mbGm4jtNKazajJhbUa9dn7156GPs57QVI1fsaQtRGzKs8RqJ
ozvGKuPDwv08e+X/Am6ISReQ+0RodhhbKl7G5Bb4ebsLGqB3wl1hRHAebZkwvg91su+nRj9V1bIr
e3C4vEmKDQQMdlXcrSgt/+Qc/0OSZzLA3Y7zMNsPQOFE802ThTw7ioIwuid3rI4ohhH06QEDs2Pi
Q0bX/5I+9TdJGZaxdjHYUCJQV+ODw+oeCEpxcsos4pmGh9oll0wEsr6nw0Mdqj+WvYxb5WZOCJvz
XI4p1j+AgZuWvSBIvbTej1nyKVPx08hs3AUjRSoW3isUsn7XqvFUmfddyQTRsJfnrFiq12mIQmXb
b5ZK5j15xmswe/OR2S7UQnkHn5BbWtQPkZT5rnOIS5t2tLI1tlPl40T22NNHbKJ0QaGZCDgrj2Jd
53P0mzXhjNS9m9vit5+o/q0yi86DpylmnZgnA6Qc2ugcmKnneIU7ZIIjPktaBNagQL3R5yUDyOZH
0OJG91m1pQ8CkHeGkjHjd/OFqkw/EyU84A9D32PwZoDxV6fHqe77YW9Wzs2cS3bUaYIXKpFnPIa3
yCxfXaZ/MacPBkN7mv+BMP6uE9asQqbPSC9LOLSZvxmG9e04+xeiLx3peTp+zGVtfvbfdSFuS1A9
m6UB3kUFDH7zIxayEII4GX4XoEiEgWhoIszR+es85tM+Z+r8M+LXSJzxsdI8yYltJ2xHWERUUobV
lQDqYyXccRv1OE4Hr4CqvEA5qFZ0bBEYlxgpxbdXB7pbHYAd7Kyy/I1aGFEDy3LO1kZCEVgnCxy9
4g+eMZIAJYvo4l0289kAsNfVWE8m84mR+FAp4AmuoU6Bv1z9BIB+YC73UcoU1MHa9rHiD+zvfRvU
EyquOyRnlzeA7UAM95nBdN9TF6g0uEnd/ssXC65TC5eBzaFTQwOL5uAvNxoE5TWFuKTAPvoj0ki/
zYcCC6X7nczOzzwtT8xRb0nc3HGSgr0XfywLN7o/LKRv03+F61JKj37EowPkCb5J2GkJcT9Pv6mJ
y+W+b7pXE1o27P0it+7Q7W+WBDg9irWCBgCd0b6kCsGFxYKM81/S4wxzqPxOUt7X0crRNuVbKstD
v7AspOtTuKxAFuOMwRvYVHOZjCA5St0gadFNYaan2pJ3aZGTSnbBIU5/ORTnIbDRIwN4sqsGgC5K
tiRN23ib/yaD+4TsyFXCM5dkLQV0SRwmZJRx7cZI0wVrZ9qUcFQH4uom8gMjKYufAD5li3sP/tax
toy7sXGBmVAUi/VB7Lx5/suy7CUdq/gOpA2BRKlXce3ZHdth2xqk69vh75BzXlBiepPGTM1D+2jz
wt37OBXymT6+wBn2TmRdWrp5A797GyqkzIGF5j7im4x1ru4qOe/qgru4sNJ9kTinqbTf68y5dwEa
IN2sblLrnEH+KcZHO2jnTeaijgfwDVFBYN2mO2jv5qJaygMS3tPwsZyKYlMft1hA+x6xL96vumxG
5j4GlnTiX96xwY28peRJ43mAMQk8la1/dCmnvsyTiE4+71M/s96l0uYh9RAH6tEgNJLu8tQAoWHB
6HWjwg8d/GGPouwQ2gB4lQS57d4y91XsXK2Itdw0iyIMPJLukS5BZQH+bh1KuQ32W5mEJSQpHgJ+
uJg24XHY09iS1W9kwatqquTRpHoQqCt8tMYsydfDYkfNaMgvdDiq0D9cYsTbPnXe26buNjzMAJym
Q3HpRvyAmf/VTdQT17YpgNEIcB+Gc9OJ8wVl5VIRBGbIgJvWlLRNvIhZXocpS4+V+BgRMEPlEmoz
nJHA21DmW9cX5ivwMGykOvTiZiG4yssJ3t897tEHLqR9UnB0bLT5POkFWbT/zCPZh3yvw1iB7UQh
le3s0/yz1vfI9t4JOgwrFpyJz64F3MVqRpnUaysbdabX9l1Sk1eJBvb8VkpTc9rcUydYhrHq3smI
Qbu07PLy/xdyTpKdVV7AbOU0AwSUCySGYlzMTDDvrt0dLcH8EkznJnO/+qnm/xnFi78UayfKwDGg
Az0wv+e5De4vx7rKgo0tEUMS62acyPadmDP14FQc+6KB3hM4eztFxxlmXvOewoEvVZk42Vy2Ykly
zNPRpjakOU8SHhcRlN/Ing7U2VMZ8h97Z7LcuJJt2V95luNCGjqHA4M3YU+xkUSqjQlMIUWg7xw9
vr4WqGtZ92Za3Wc1rwlNjEYSScD9+Dl7r00FBDcEkARyN8RpkOXaA4ddBPW5+CqY4GMPWIxa9NXj
kOVUz3TBbIgoMM07rYvUFlYLVDYBSt3rvyywtT5W6Xkx/ipM+V722QbU/pm6Hesw5paaabhhpBeP
IYKKxQeTcVIAQ2CaaGCVcZ2zg2BcZ+mSg/Zd2ntH4FYBomOQtxWkN6Ofp3bTLp5IJexExWWJ6BoO
9gxERprqMd7KMNt56Ni2Jfwdcps47s9GOlMxbi8TSu5oKkhTtT7I3Ll0sfSxPPEZacG4Dlzn6Prp
qQjnJD9yqMS09vQhWdQSYo/jz1pOQcPVRO7oZ86WthluBP8d/9UZfeKxQTvoOhLIMbt9e3EbYBAF
M+agDF59p3rT3OiFYy8gs61rDo/WVD81U7Uvwu6p1+2dorOygMSH8heAJe8iFSnJ3Ttd5cfc1vqZ
vpOcKkHRo+6SDHmgk4pnGXMGNX526NY7lCvLMvrUdfmjYWKA1FDbcXrcWik9Uj2B426NhOLU5lml
8UcUjfFGS4Boun7C0di06KgyQRDVaN/7YfapaWFNctXrVCH9gNpxyUKElfD6fX0OjSHKFg1KekwS
uuAo3lkAA0RCKNeQUuBJiGIUirV3isw6oKuSTnexSTO5YA1qM/XWdHm/Ki1OfOks1AttsVSKY0jS
4JfonHniMsg1E/mfXD8702yf2857bTsAJZajbdoJVr9uvynmoOacN9mV+UbLcCMIFx52KseTLo1V
7aljoDjYd0mOFhpMY5ihRbCN8jFC2pxmI+0ZFyowk74XJzzY5XgMA1jdCj6K4jovJoM5Vo5/DKVp
5yvGQ0zp2fjHPexiJlxXD4BVU1Yn0aAhnQu/oiTG1mrI1nLu50vdb2Mb+C5rKuf5V7ZH39M+3A7x
Oqr4Ret5D1EUPYSu+UFJcyJvVl/oBrRoftkmdjIUqs0bCcz8lx4ObH6s2FyQhmrw3Vgiwr5G5scY
P/dzsRhBijJiOeiGiz1+SH5WB+s+AOYbTDtOnJ+D07/PMKwWZfpQecHKL/VTomaolMZymqB0wIfG
6FcxoqreoY5/Jh7a6zpi7SyKDXqJB7c2r2E8PAOduaPrcM5AoMNC7+8l2pVgOPTYZLgo6FwGJR2+
VSlY8S0t1jdk3b6InvN2ANsmInKAzF2kFWiyV4E9rQE1wPiuORiNA/ESbnORHgi5TKWE/tF0y8oW
9jnN7mXksF6TKgRA7mzr8drRlLlz8FVQyXwF5phTGlAiZlq8t7LgUcjgPNAS05zuuStRrWFxf25K
dZfXw8fs9ywS7FvlYBGHmP4EwdksPQVju5zIrfTG6U1TbAnRhPFC91LQkwAYGsdd+jgJ62z2CA8o
VeJfcCdY5hBIICbZZridwLkmALItsXZwzsUYSrB2knAzBZxLnR1XyF5RFril35C7DmFsolCgskZf
9Whj19PmEAtHIlkSSC6j2fjVE9baOK+GALCRxsO7n6u1T53sUJRR0y9kraYdGT67LK+uoB/3ssKI
FeSgGasw/Eh7+meaQQc1uRND80rGDRyGiluuvNhmd1cqxJocpoeef5asY3TCK3ucQIl32odvyXef
rtjK1K133KG7QbSwkPXumE7WhxF2P5wQDw8juw8iF07eHJttmowuXRDldlR32L2jp8xS2dG15xhN
t99KlcNwoopzfzueRu/Yzbf2XLZDK71v2vFotTrWB5SEo3qJh/n8Ebw0DgRlIISBpferdkC6Q6bD
OeddBIC7rEV3HYbkSEN+b4Xdb70DicHWiewWD34f7uQQnwWR6Yu48A85MPmhxR0eh8G5ktHOH6MF
3caTmRpX6rFfnlY8ZehiRUxDBqTxDpMDyhN+17AlNnQOkAySq9bYiKzMF6F3730nl1EGBkvqhONC
zFcQtvExMSBW3X1lGSheOdjF5gxDFuIqaRQz5DKWtmEcbs5R0Ou/Q40MJATuF9oUv1mrHdLV1gxo
PvGKJPTH2nitmWWymaiqIzMxwPdxaVNffQXcGSU/c5HneM6nGGmS7NB8A2VsrJFJUYYhZm7WF771
k6jPfNmHtLdDZPDLUPXDxlc/scceNTnHwVjmq6TcX+gewSeORl50uNa93iQ0B3lH7U27fAaMZDRe
Fz1zrQSqCHF1Dj8dnY6XegQykZ2r/4D5QYvATu4sKHNR3f4MkvS3bVoADZE549he+uDxhmE9Bb8C
M3Le8auAUHe0CzfxSbBUES5gcBAW/txS7dlQGL40JiXdWL/bCtVSnXeY5RFHM2NZNoqTfQSiHt8V
h2+ME46CumR64ytXPITgdnzTpNqZKvll2vFHF8DWQY4cuQHrUbeps9Ki8QDfjx90Jwj4Zdi0s8X0
ZAc2ObNffh8dkvg1bu67lM/T7cufLFHPKF1fXXp5rU+GUdb/LnLKSOzelA9IaMlhhVATxRoRjekD
qK53zwMPXfrZnujV9zBCbNGXDLzzxhmxIYNvE/Qy5Sg/wuHVn5JfTJuiQ0MECSCt2KqmgyWzgdeX
6ysbveK60TDrWx+SU61I+ycjjB8KrSNGau1XR7YqeExmtR/RtMoi7daF4uzNhoCAKDB4h0GORkXd
ryJEbsMkEDM41YuarxnHROgbR6iufW9njf0+6dfBAOrKqO6SIjzJLNrrZGPjOyB/qf0xDeOxCt07
P+whw5fJuu+TL62GKAvVx5xtzC1wtgUrOMk4HtirKJYYreC0463PVi4GzmXcORBpyANgBkbF4VGM
kVQx/e6mulgVw2AuMYGTPzNg8rMNCOI1QmRjMvvNBP/zYOoZGmqf4hqbaxsjIHLLUu4hL8SLE/RC
F+4fucUxYAR2Pi/CkW0sdcelru3FdjU4lr3UKmi/Thh/4a4Kjn3v3bcyuq9Ag/pe8YsUi2opa9QL
mYvDkdnTsq3HYWsn9gvjSPr8ARW1NzifTc/1rfAKNzVZBHlGKDyfUcooH8EbuI+OwCHa1IkFowYN
uL6ks45Dyh8ZizYAUJne2i5lrW0of5VVqFJHOohxWnApx2G2g0FLHjYRz6mqJV23DqFeG+56h7jE
SteI1+1RpypXfWZO8EgiGBNWFSZ39J02ptVvSsaj1GbsMjFkfGxDiwqrOLZ960GlO5tgKnaB31Ei
XjXfYtLzW8TCXGcvJWbgZUZw9qr3Wi4AsgYosECH9CigHdks4yzVOMaBsm0IS6at9uZYDPF9mplo
8n4EWfJROSb6NLfbjuLdIQB3lRGyyaLNd2lHDiXptRTVS6USYw3tiFSOANWEdNFzSw9vFmcwSwFg
6Gi9WzhslIMaLSNHUhUfLXVaarFRhVzLfmhebF/zNn6u3cGbuJBS26011i3YdOWinhssfeiS4Mmd
ytq8zVrdXPdMDsCVnNp5CcxAH4IqsD4dMyVRi0u6yEgYaAPixWgVLERJRxQEmNhY5SgXJiNaXuG7
MgPGzWPiEQY3Pjc0NPcA2s7D5N6XTf1Zee7TVOAAS+TMQirwEXQTisG2Fa/MfE2O0tNziGvtgsSh
zd9cPwveUt/EiTGFW+gma5rMBq3ERSWN6rlI+E0QkGF/l1qFj8NItl2bwwUkm2WRUWkpP+ME1SQE
9TZ9uVVhcOf6KPrcTIoN+zRJECrd1CWjPLeNDQjOTBaha0eZxezYYJo2aB1wJ6d6tWVOZ3UMPxH9
rd2mer2Rgv4/S+n/ylIyjds7BCzqD1bTH8SkmRb13/+49r++fuV/oSjN/+EPipL9T8PRcZwahvAg
GnhAivpfdQMpyYCUJA0ISy6uF1Di4I3+gCg53j91xwTgVBdgxv/7H0L807KEbeDpN5A/uVL8P5GT
zH/8V1nA5i3yGfEkdZ1epO0KyxGua5GACL2p/Py4EEZb82v9LzT1he24ZrhuAj0/otAbHrwhbcl4
cE+5/kBjOv/k0AgfzcTBzJ8YpPHSF7TCa4Bb+gJYaBKEKxhMRpncuPrRjUHsjEYHTwJRwn1Xj/5e
K1KCJ6fgFLLPYq/igOQQQ4GuyrN3EZrrpcYQYpWbB40jyt6kJNraTgIHCB06VVeEg1PKrTXSIa35
S8DlKPdigUUnExAJq+76p0/t4fsN+K+8zR4I6Gh4pc78uv/yviB5FFBSDDrafGAOH8Cf3xcnN9EJ
N9WwqgEsoTkttHJXebTX+6Adwbu52ss0Mj0c4O00NhJqwyJOoZQwCrVxFWSKBGSmpo+jyhTDNpz7
8CVCAkOAntAYG37ECRXXULOChYZrAozIwpM/Cx1sKoaVYRdqSzJvsxU+YmpYJOPRlnRL8tqwjpZo
rOcppHl4exozAs99+aq3nI4bU57M+SEx9GodAiNfGobGjC2JyWDwqupJ6MI8EGtELCccoidV+eox
hOh0e+Z3nf6EnG1tJmn16PmR/tTV7GJZo4yDnJ+GI+mY4cQQhgQczqSo/F57E/cquSvT6fa0fk1t
uPt//5HY//mR8IlY0tVtR1jQjuZL+U+XakjqAEUR0lS6BAyWvzrT8F+Hjn5ZhvxrAzBaeyVQrKNz
5qF5Uk782sZ76qnwJQ2fIe6OB9sK2PyAn4+c/zjl8z6i5z4Onm6e27Yyz7evuvmpVTSUagEn/SoA
oFGUHH7TwkXxa/r+KSRj/DWYzoYmyxeS4Mx737J+6ByXXwK8MR60KR1Oz2gV4RXqw3s41D8nfHeH
0qH97wVN85xIEZzaavv375Jl/fuF6wgTCKBhzosEJpkZlPand2kIzBh9m6VW0Gd8pvOO+dyYY7dv
EEwuaVghHvHSAv3onMkS0iltgT/wlxFyFGqXpoBA1Jd4ozzJwDniDEjPtLfvE2EZhHAztTe72bUj
SQeD5e9OfPAeod9KpocS4OmLaFP0mjraQt3+6u3OOHFig80/pjYpAc1wYq6vrf6HV/0fy5jjGChc
gNPxmiUGqr++auqaobOJJGfi74zbPqLxEBq5gtpRW6eGVKWV8nKJG1SjPRCHci96hJpp7IoXSsBq
g9me2DnHJeuEnZbGX0oMetklwU7gqJzVHGJqzGdTqZS4E23vjyjGOnxTZ6i+RPA4eX3tMXBsjGRO
cCIb8g4pjAYDrmael5Fq8vcv2PyPm8GRpjWv2AIJju44+l9fcFzqsiT5pllBf2T2I1LrKKE0bEaX
MlXEqLEoeJ6jcKTBL4d90rnuMzxTHaJSdMELmM83bnPMw6Y51ohcmH4p3Fm357eHSHcw+uaO+1p5
xq88HI1LFNV0l+3Z8lXS7f/7V3T7jf+y4jqSM7RAhGZJ0zVuF/afLlxCrofBFjZC5CjdWbIhd7SJ
zD3wWIlY3LRWfov9LctTnxCzbJyD2e6BuzIwQdr1fx7Kzv0Rl5p2qNzC3pb2PDvUaGLX0OIYfImD
EY/hifuxA5pCn64Pggc1dxINvG+LsLbHU9FE00mo6KzkpHYzWMAOx4kYnYkfRIDc1unKN6yQIUkA
9txLufu+D6DaWueS7ITKYa7iSc1fuRGZQ3Tn7iwOC6dMgAT1RvDHuaaKF5B7tLtyPCgFzjam1RGI
YvxpyVBpr2VkngBx1l+WN8ARG/6H1dR0QDb+dYdzXGkz+LAk8EYKiX9bKEgYTWUeGhnwuHZcAhnB
hTz0nNKmDlFvHbn9Hm/IcIkG91DJznpN2QT32GmTVdsyimqBUa+bIsUFYjbpkUmmhVZuAI1Dosbr
OCE+NTgNX4nTsvfNlBqLyNbDq6uZT7bon0tosWRwm9FCDUpc+0CscYyt486zHmAogztSTo8sKmF8
gCvwLjEQoCPuRx4wL2LenC8WljNqx3VxY86ZSpym+32tD6BMaRPlJsrTCgsgRKwwWnssZY94/NZO
TAB2JFK517062mWjWz30cbt09LQ5JE0qrnkP2bimUzzVZH14tnmH7N7aDyL97MaUkBubDpohnAxy
eLczrVhjAFJ497eHbpq8ey5iVW5GYEQ/kPgisWqJbOz64KcmMu9a9SQWtzoBCi4Cm26Br4KujOa6
iyy13yz6W1UUW88cSU3mtaW31fSqXdeRQ8D0RFhkg29nfVvKM5DkoA+NZN00BrYFz64ICBzUb62u
r2HW6x2Sxqp8j1AsbmMlZsoe8ChvsM+sfV91E2p7m0nt2avo4Trhm1/W/tqMg55hfj7eWZjgYBTn
aXeKsk4dS/h1bnat27J8NW2c+GbAcKvF63iP1iEgBEA4TPQg7JUDOwW8MnrEtMG3sG3wMTWl83BD
RxJnZrYpyiha7Pjmk+kxbckEBdaIhJd8iEvhlG/F4BLCN5VYmsquPgSJYz+psj9gdM5Avchy3Tkj
3KFA+u02VAnnH53wdDaA9g7ZQPli2wFFji6UWFQB/MJ+jo5zxOvgEHpv1zAbNauqL0loriwysyNS
Zs9Z5dAEuG1rhYFfWJT1AUKC/mOKsC9EFjNnVRx0PE0A0KvpVYTho5Hysx1ma0TLoNKJ85LjZNxb
5h01l602cAYfzKqzn6cOTwWHu/gJe4Rc2x5CrsQq95Hn0t9kwAS0ye8/qIEQQ8R0TDGg3gEv77ZT
Mrdl5s389tScHnwMvStjvhXw3v7xDxj1wFXSx6dJEjQYQOfalvOd2+ZELqbT2h3H/IeNvZXFn5gH
p7O5ZVP6DIckD1N8Be41VqgcHdMC1mPhkRRJf+6pSGFsBxGqKTstyPybufQ2+OGk99cgH1m2dIIm
agqK0ZbJoaQhxpndomHeJzbmQrc/GdZ4VbhqDCKcCGyDmpE9MLdH09wxLlkMevxZOIiqbhlYzoa7
swml3N1utcFDmubqFcCteQUZwpJZBEwPN8Qib3vufTvfcxM4vqVixdyARXZXt3+BaheYnpu06pfG
rJIIXJJwWOn8M4WIf7591UYuQL2oMVcm2p2/39SEIeaN+M/bGpGZlrA8UzgGI39h/9tGTYJOKxHG
gLi+vdshgZlHs4dno1csDBVeh6d0YtAtZwPQMyqF8cElaheeB4sYCFZfcW+/MeWfTx7Jb1gvq2Ks
1rP7+zQlOVFsaXkNIsBwG/zc1iqZdymSZP1Do3sW7iPmqoL4tyixz4bwO+5hjk1zQp7R69mJ3Lu7
kdpuV9h04qtGEwfSOp9VUzfQM9HzAMFu7qf+9ftXSaqAz7nV8Fq68ppWpbbsOyxDyvCqzTSw/mJa
bjZm3jlvU5/SmTC7n2HUPRAZ+MUQwD6OIikvZqP9IA90M8g4ORtxn5MXQ6MxSLDPdTAktKkBU08V
/WxapJ1XhgkF0rLXgerHt3qiGeR7zrbzMt4nvwGC2/PvHbAi1yyejsMQVJuYUfO+0KH6fK+DTay7
XHZasUcLMad6TBU7n+ety6poLlmVQTqNq5gwFERuURZdEnc095GbtWs9be+dqGuPt/fb1yUx04wH
665Ov0b2qtP3MimZbaE2yZaxnkw/cPKBTKOpvZ7Kwt7gjS7WRQsZNUAqMCvIHORQHU0yETT3tjTl
nRXHL4zfsnvw5Z8W8olXmhTajp7cY4kL1d67bvFIyu2wu23HcZYD0SqyFeE49h1d0zkUzWSAbNnO
jlgTtXckfl8PXktFC/06usMnklXroXamL6sy3H3W1gA+WD0ADGqetfq+iozAervdZ13KkcerxRnD
xnX0h355u2xu6YpwfHwySubdIYc6sNTNfmTEqSevodlUu2yui4IakLoWF7qxmpwEK+K8bUJPJ385
cMHPNx0/WKnxB6wOe5/jYuIvihEjRuzdlxEuodgpO4ZAJJrkHf0EJ6WrniSEFRIZ81EIDD0LO1bw
faI+2iV887kKUBMD1Uh1qOirEgb+/KAqowSvMa9jY1khIzIpKOYb5fZAnJ7cfP9tUREXkMcYFhWl
ySYe63rtm7FBSU+7NtC7Vy2ms5kXTf6WZ/FIlgDoFtIjql0FXGFNmUlBmCEQNZPx3hhdHLNmgyrS
UpswnrLPjApQ9e6xo9q4fD+YSOfaoty0UTuvS8gxpnKAHGzaeNdnAS7MoN+BsM5NzKY2VbgepEpQ
/RZbKduzdPA23S7igZL32Ow1cncLerPmJRSmfE4AVKzpOq1CPNK0gGXzQLoa7m37Fwr//KOqvupJ
OqfSkN0maH6m6A1/BAQno6RoUobrc6ADKxY5fZpJ09/p6p9W2K+03o520Zhl8Od86+zNtkxiCLn8
e3DYYWIaBIXNYO3RPpV8rmcEHN6qaGoulAHTks8A79311Lz63z6ZPqj3puB+U9k47JIaHEdeGOOG
Su/Fi3G7iLF8SnOrx0TiFGvNavcFSnuvpLCHTUj2AgaTlZZF0WqgA7+r5mOsGklBGtVXl0Uch21/
8lYlCX4LVE/1fRY2PSmrhBN7A5N6bbAulGWkWtQCVpWLLF9UZNwnaVK9p518nGR+abNuF8pifAFC
c9fN2ZSa1n6yndHYaRN4ai6z4a5Tq0LWP5XOKgP9f8hqc59UHiwnABf3AAu0fYaAEecbSMtogYyc
6Oe8L8fHwlDdGnfkozFn1H7fYiKuxwcxVzl5mn7kVSJQ5L/d9o6plt5O1faAnW/eStCdbWIZBAzh
3cAlyam93tZR6K/dKpO4Rns0Abel0uheJn0Y9kNM4lQdcW4sgL+dq5YrEHm2c9dzl8NCWH8voK0u
g6NWmOFWcwI+JM1e6gP+ISIbThrKmevkWdEuLqGFdB36QFPaLyQqU6nLbVqygvfzptN2T8VYfMwE
iy+koAsb3uUmG70Jxjnphy2XzH1tVf3FcsUDhhnvzStwzYccCreV77hvY2CSghJjKUV/URZutLeG
Sm4MIav7rrD4Ldg1/EDohxG1/Cn0pvoeXn5G+WvHT4OE0ZFHqXmsRKu9aGCK8i5U2wlMLpoxslwm
RzH1K/oNuDqHlry1VrbpbSObO8ic+25Z1XnbcYpAgSpx4W1tjw3RETXnyNG2to4/fCZNgKKhsdEp
hrNxguViGZZktJOM6Vy+385eJhFCb7O/ZE15b9jTE0XXtR7y8hX2DjgFj+OIDCft1BqIM8FRaNXW
JXZoydCn2Je1gBnCAuD6n+6sikgy0+KCRoNFCjiCKXZLZXfaD704Om5gEig/F18ydhjph/kD1gtx
R8TckweApHFtuFLBWGI4VEBgC5vuHuy8eDVYEQYh5WQvFpKDqRX6+zBjQbCeOP4hM4KH21HFCuh1
Fe2b6OEKMz9GjuGFiG5is6/vbY+RJFFHv5SSP2oDq7CLhvAhmOZQ8H991eMNJDpa/qL0H074F40N
vDKAmWH0u6/C/ElzuD0DYSx0O9aezMZqTwYxNIvbRWK6TbRKLCJkTSMy3pJnGdTiWtTJw0Q3ax1A
5r7Dr0S7ZkSsLrsQzUDbcPa9tcG0uDIXhubY96GFYs8daxiymoiJcBzhNU1B9kml5R4M0vmY/HG8
QUHNyXOuIYt/FZJGBoi6DvH+fu+GwUtBOgt8okXhhjiu568mzEmDKgQE1pLaJZrGDlNQcEhgFay/
d7R50axgYUWPZapZ+74imiWY7NzbjGi2iJZ2nTVzfvXsivBrKFA13VaK0pePTRMzRIdV4K/LHta8
jceMBNkOAY2tsEUy/UvczsZays0bZ/PU3e9LmC2QTmXzpBdwfcPG83YwVe2zTiyRa2s4tzWc1a5F
BpuDpLlyXgtzFliHuAD0aDy0k9AYijLUA7NzCP32jvDf6dyEor7CAVAzl77EYZ9aGCUAmrnG4fZQ
RI9KdOJwi1IWMiQG9VZQ1DnmDVAYydGRU3JMRsZl1jBcsNJsHMmLyRCUskzpxZn2tnMHrAiLV6ed
EotuRlR67UeBrLNvEv+SQUVAQ+NCPjAj7cXFGEWkQGc/ODFTN5VQ7GVWTOR5lfTwiEd1Z1dKXQzH
f/CgJGGPeiYLNzz7tLOh3zeUw26wDysre2o0BCRll/30dQQNlR2Hd/1UyTe4hmYdz4HkN52DrbB4
o+DHzp2/QJS4nYYSxH1YZ8RmKET2OKUxEpe5aOxMHTuaTpOjsTsMUEl8amjmrWp441vS+IrZcCR3
CLGzhcpsxqRdcl9TWp4qbxr2XT8ehjYoTreH0j1bHZL4Bo590GUON09FVjcHJCWAd95qPOmbzdmx
NeibZcbq12ZHIQtgBAXyJOVFhGjdzmejCMq1U47jGd/rTzX0/IaWO56LycvOk17ThaBhdiqKfFql
Pi4fQgrdjT6On1Nv04bFp7pOY47F31UfOb+cuXoIsE3fzw9Y1W8Njar0j8roIcq4z45PHYhoWbxU
5XPPZfzs5mV6aT2xZ268UYCwzoET1MQzgx+bUKFrbDXV3E3ioB0c2k5TvBDNvtpmWJ2+b/WS8ejF
T538CURoKVvjycaZ/NRHJQNX7Q4zsvaA3arYUKiYB1vDXVIEIbWxCySQg1l0LAwM4L4S8j4iUnpF
ZcXpKoUgW1chHSdXOqiPPLK6CEAHCMKe5zriuUmm7nB7ZpMBTnw45JuybOm4uiMcYIXkKua7n0rH
eLs1xIKSX1zMr6oYQnKjpYM+Cs33d/Op8CIUJHyT74aUV70QZhRfk3o+W3hOfal7oLJNnc5uhUrb
3K4ukAytWx5Hs/bPuhVO1zKgIM6Hqd9rXjNd+yalLIZzgxGGpykSJEgnZB8b9AJygqyxXILRdt6D
stY2faiFh5jKrkAyxZfp7cvBAaDehxlxu86wBwZjvUYEHe5DDVXjUI3fIwib2moLo29tYGWYOzjY
X0q8wKh9s5y8Qk+GSyQB1PxjQhiiV5LlKWW2R/u673EEGniIXXu+GSibVCvyNcfH4M50AkHBSULc
revV1faLI5ouXgLeee2NQT94fbrxerhNUYMrGpEyCoViGo4GQpJdHc8i14HPEE7khahGfNFaUpx9
g5DqbGAsRxbseAknBpOgttwdkp7hossheEyw6w2cXrIlYikE9iBokiqszuAiozV5Ru1zI61yIXor
+mqJTgf4hJYDDcixquzsoaq6H66XpAcQqyyRViiuFEh48gqMGrf3geCybJk2BhhCyiGH0/xrMfjP
Oir+fdl7V12zymSVkFgR1eKUsnBuMQMiDk7N4tyI5JfdxePDdxFgVfbwkGTeyaudjzrtxh8mru2l
UdOlAIAGaaxs3aunlyfMHcZ7Q2Lduk3MYccWmSzSLLNOLvowjGlcsEVScb4KtZ+BF97XgVY+0d/O
DmA970eE62qdZi1iIsPhw8QjNi5pR18pNMtVlMjsyelon1ceONu4R9jtukm8phMWX+yC1B3lVgQW
zk8rTxKsNSlo9gBRFiRDSxZ+4hj6lJaAHFga1WSBuoO+hM7IT1Z2QE6FsLi+MAXMah6QtIxo+Y76
fRKjJ0WXQ20FuZTdbFqDqhlX7uT3Z4v2CsrMFmA6u82qHQfCDvtind0Oobd/Mj9NQEAtzBwchj9P
ILBJ+gdShNx9iNi1ARCxj6QfbHqlFR8uC6LbTB/amD0xXPwI6PC5ZerPY20c7/BtXyTG/D25vfF6
kgiJhlZYJ3PA5tKqzjpFuTSIIis/KqMnOMAX4nD7qh0RvQaTjrYVXs/j7Q1uUs3fxF2DU7M36qWf
ezrJhTwU0t35UTXdeSSPGH2aApDrC+zGpB04IWLtuZuoXA25EkCQlch1hoWmUfxxoCB8luEZUjSV
jCfLdWDWGGjCLMuK1l1t0qsZuciWKTyWjdE86IynHgZiDaC9ebSZIUBBY2iHM8aD4pLV9fOALf39
VryMkxxAcUcEjVvhS0KX95jVaMVrT9feOIOtHTgMoSl9hGCu2uV5SlkNZuc4mVV2GrRCovlTqNya
8I+HxBAHPwUmGiXdDy0W/i+2XIDP/vTwPRnwweIuMZ2v+y7QP4c0zRlpWuqFwRCzUzHfZN5I5GEw
FQc6XFxCty9JrLgMu9gajYUV+vFPKZtdS7HJLJ9Az8ZLsDaCsDwMddzCVxvn9HkH2u+toxwECJGC
4bFwx5Ju1/AYm7ScKOkeIeOFd7pAXcZn44ECoYN38OaH8bsMRBlkgsWD0hWkD6YZ498ROFObuHXv
YEfnCza/+M6vhfW9fAi1pSuNrI9zDv5azZKn4CVHoyiGh3bS1qVbE+JGsO6D3odf30eSwLBevNvV
4mbGUZhIup2e/nwz0oLrek4oJhsEHNIXmcOru60c0vzwikB7c5IJaNH8x4mv0Jf7XQ8ncxTewaLb
Gg1x+8s2skNoyP497Z1spZxi2AN6g+anESTETne27NYmIpqTvkszcp8FhrFN+qi6pIrdT+hV8GVo
l8jFcduGyBr/1cAZQhf5bUWie9hLeYqmlqul1uPV7akxFsd4Jkh7QqPm7shNXuFGI83Q4P6LUnXo
BRfW3J2Cg3/97ir2E93phR6nYGzFMpzPMQDRARrQy87NOUyA7OaNpFF7gu8u50KVGWm8SjIFi2gu
Xt1AkttG8pMWw228NWgY+aSnuG2wyMFaNiQQLeSYfwyOsg6SzPcUzQqBsDtppZ3A/tvQ4+k/1C7t
IMVht68fA4Wi3BVB9/1Vk7hAmxjdkfGyo+63n7GyWxc3CrdgYoeXBtfRmTzHzwEU6ZkeoLG7DS5v
D8DhcM4bIlvNAXxbPOuAzOdOqjVjuSxhvOHU1y7BOtVVdupMDpdjF5YI36rneP5YYz6PqHcarLhM
msoGq9xt1xyrY9lA7XE6950KihJ1UO0lxBeEEs94KsDh/PmrYYAsoyuCImvdOgHkhciYZBY2Vt6l
259pHvnd86EybzH6DTENTlxvBblI92Z31pTbPraW1u6/25hilAdG9sU5whlTjEhw19gwagig6B0m
yy93MphQdAahgZeJh1zTP6VXY1ua9yXYFPmch2EeQj2WG1u22tomNGCvAmZa6n/TdV5LjmrRlv0i
IvDmVQZ5k968EFlVWXjYwMZ+fQ/I07dudES/EBKSsrJSmL3WmnPMwqwfctUu1z9jLLdXENnl5tpg
sQaSy2xYPBfKQx+aKOEjWwA074MHBuvJ5ac7g4r4DN+AqAiW1pumqpvbslEBfO6z0WblWs+9Pa+4
LxoOUCpXO9KCW95PzUsS6w/Enqi3pbczPxvbdDr/HLqu+WTbLerniF5DJPY9bfLtcjFH0QQq3Y4f
ll1wQ72jlUI/WvraXmY+BgAZjo68JLkFaWZA1sCVHQnWMAbxIbeUk2oZOzlEYH3mVmsK1gE5dur5
YeBZT/D9Oa9ldIrNoLxWi5x2ue4ta4+xBlIGQls76w0SRqOVqh8aFJRpc2TFi98+fR5IHyO8RmHy
lOHM6CaNbtM8uWh0O/ITOJPrvE2+NSXsrrYNqqgAbL4hZlL7wNrzIdzCIGEjeScvLzgXXmvD+/Lq
L2lqZ1xGw0uYGdUhY5zsl5gRIjy3U4w/p8o8ZOFRsNF1bBFVnqh7J8fsswtmgr5e75dGrZpG5WUK
uptOPbntQOIdXHuytoGRgF7MG9v/+fvHDcGAk0vvGESyl/139/y5IhaeQr5SFkAJRLN0DqVL0EnF
dXr5CpzIRAk9as2mmlTXXZnK+edmlSgmBy5oLg5J90ZITfNEmHG945wnvi+gqTDCklknqRWdy1iZ
rau99WrZOPisVotwahvpkwaXk+aMd83mDr8bK6e8HeRjqXYsp+XQ1VujtBrWRmXwIOb5mj2EX7Ec
3B385+iJNnV0o6GDzwCQyVgAGKbnAlOV7mvCMnzUzeFGArBJe5rZRQNfVM/L6WkKLUaLSxX5c+jr
7ohrbG7TsXKflc/yWEAdWKsssx/yMTN8KwoHP47UA/PP8V0Nm2bvusW4jQburCiuCMMDuH2g94ai
zvOGu2LG0i/KNrtQ76k7JbGt85Rj9LegsSezUsMKtG7mSE0wDVNyEskyetIVtOC6wKOtjfJbIaLm
jzJ428wcnhvinAgF8G59lJrMQ3MmwybhsGlaVrtFJVn1ybcaolevsZX6Ux15B5DdQNPpDZ8tdRAb
4XE35JLzwRTVARkroenOMoFFIQDQjPhq1zsnQv8Kep1rWMEhiS8cmbHiBg9I6nxzys9KYYbf84Oh
kdpbGJZPQUNMxLJxRPffo+EDnX+cJPGxLpvmYXRTeP4NiWRMZjkuykA/2G13IGrEOuRat1+OvrxK
vnunnvzlmSdIAVzaYYz/B18nNp3F/XE59KMA22Og9NqBbpoFfYSYAaevg1PQid/Int6tMUSoInsQ
H5Rgnloy9SuULZKA88+XPkaR/iOcCIwmWyuhLXwUOeB4lMHx8yog42v+nlpssD7NiGCTFlpwMXtI
Nv8emQm4CkxbhEuK16V6XzZxjpKJgfsNLppNHlQ0WynhG1qGnT0ZPWemDLoXqwQgklXkRsA0/1uw
FHzO4YlwuLJSlurwc00D+T2SNwMaIlaO1dyOzfrqQjOJwBvFvISQ4tbmoOEMx8jyZglGLjZxIAel
Z9fPyEF19Zc4b2IQPMSxWLX6Cr/ZoYXM8HrMdBjAsbmHvUucTJE0FKfzGG3qcq6Ac9RBpY+fXMwc
YmE+Qh0CLqTgv4nuttz05qjk3K2f2iT0y1lQ2zF7XuuahaC2VI69XtbHBKweyQJjl+9C5CI0dofy
Wk+WAbemn8kaM+yxYhIpIsQJcSabizM2DiuHNj8S9Wyf2pjc3rrVIRKwOlmO14i8no2sEJ4QjhJv
NJSgF+GRuYUurFJ74q0b56lwFbKl5oNSmY9RN5vMnan1mj/oWna0CUPaNn0QPomuerHmM5D+dgXm
VDv25FHb09hfglkYkGtNcdexW66SQAflbtXlbuCCR+RJPlyEAvK+chv8Iv2knawhpa1Yec03mLl5
qOp19Ma64ZEoS92HAjyecOdRDy7NgrKX30SVZicSYcRheTRp1fxIxvshMt7NHDodFmpnZn3AUYGr
VraBdgh7td6QpKIeZd2fwxxdiCw77BnQUcEUVx/laH7D/bC4Vf2xZ6eHorjHTje4xS+Tzp+2WNPT
8gny4TxVNcT/pDIeMp3FrVeJmw4oz2Gm2YkxOgX4XzepGjp7CtCCJrrbboRLQrc3kGGRQxu+4NaT
sLOsbzHJ+tJUJUED1RRRKM6jowyG+GpRYBWuwAbTF8ZuGeDSZ4LjPl/g+2iWJc2TSJMMb1/pwQCm
rfW+tDzbjNuaaQ/Nal4xLL1ojMrjRUlUhqy9d7UtQjt+ZC9LR0HaOTmrFP0EdjaG7wbMtD3gzYdR
G7Kr4oT9KsrS8Z0Ai4g1JLa1sHVPtWrGVzOlWThf/rXICo7gmMF9zTeIsv8DxSt/1v574nVx/qzP
UxheMRnO73uIHqulCzhwmfDBr3Mklt6x6JlSLDcZoh8HLHw8BZYGBqibMF7MlW7Kf1uFk1X01h9X
BueU+vZsuXl5qkIY4L2cXqYJtXU8TBm8QCP80A0d4ZAxtfjQSOWuo0E/OY1S+PHEalRmAJzqqAsv
akUj8ue0rrrGPZpqLAgR0vX+UHblNl4EQoxWmuOPKGRZH2X19J4Ef8Xc7bCnLH2sJ3M4kDCKNbMV
FpWKJAk3EMpF5h1m6TD3zdBLXyxySleOaTpbEljAnXShtZcak/3BMYy7GSfm3az74hZKspl0oWdU
yQ253vMjdd78PPLq2dcddT5+24FBDpxvM1G/2laF3URC3JZE8gznVN1tEprJoBi1j9zRwmMwF4u5
HW8LZ4QBt9SP46SeSWjA4OgN4gOXE4btAMS3SejaVtZ0tRbpTdnBNKlKwmiU8G+UUqSXw0NejwPS
O7IGlGnUnpBxQK8ZUKkY4+bnGEHsgV5+qrfR6CS3pVuqQ9vTyrn9VjlEbiAIwIZtjJ+4iPeBHbVv
JCia664L9lGcjket8kaAbgAAUqKCqE70J9JewtFKzsuhYanF3//W6Z1LmG0hflE4AxbWGA+uDLV+
IGXG2PE5WHtT/tBA1XtCmbFaDtQuYR1Q5oyUU+N1DLLivQWvsSON1d6kcZWfxYgakhDG5HFoWftp
KHu2y1Ph2vhXVa++UJm3m7EI2oNpDiTtaKJlPoTdmEF3Q8eDcMflLPcAvs6TElmxpMyK4tESMG+i
qbCPLESGS6FQsLXpSMdTAXmutN5jZSXJKU4VeY+ZrSJ+LRpfT4Zx/fOUrjXi4uSltWIGGbJ+yXQI
B8W8zBriUdlp8xHVz8dWFI8aLvUx346SbpMTY+wyCHtAoTUchD72RyVPL3BbuB05igbOhcOmd9x3
hNUsdYphxF7forIfU4AV2VjcQUWGO0Xw1/mvzc03vdzhGL/la7Ul4HFkjgPeSY23xNBMJ0tzCMLk
T7bKFcF8M4qwPGay5KLD5cSNZAWYr4J3ruIiDKOuIrCKYJByHMXPo2Xfz6s968xSmHCsWz14aCXj
gzDVtIMbx8pDA0/xwXbdzZBsC52AhbJ9g6XCnJcQxGvRjrT6pkq7MaQL/aIlrAV1trOxHfK7fia4
GIJhDXMvzgXGcDQnw0YJW+Vh0A2YwmEHJcjqnpUpO49E7i2Lgkz/01petjGWO0if4LtDnGJfLUs+
RepYPXPxBqOB4lGuJuiBm9I2PbIyXhb120+3txYB51yJ45QvM9vbtTadNDv5mw7xPR5a74Y4oTg2
HTVZmHuRtrJhgF/C9GlZN9iNPm4nDLQD4JrMYhxdmOgUlTmdWss030P9sy1R4TwDlTFAbSbetkDo
9QjjpQNQ0jnotmmCVP0vzYAMS/Av16jSAKOLcx0Hr/Q123uT/aiDjrIhqeh8obD4SL0CKoevBCVI
oM08a/Sk+sB8BW2LKsQ6s8WDYHS1UbCc77A0jEmOAiXA6y3z8smcPPrhMbY69MFP3kwbRWsaru2i
wOmMIbIwoFkEuTatULr/iuBsSOyyiiNDEuET5WIxxaKlH2yVONk3XkRbo9IIevP0I/+fqMCYX9aU
Etz8Iz8E9rjRwkah0RyNGECg2A8x/ExRFYyDBdrgwd67BlAjT65EA0UrbcjsQxD/W89gyHWRtRHS
Dda6ILTEU2uANvZEe52Mz1mYHoYekVJ11fH3vxD7x/+taf9qGYZuKl/rlRCOWX5D/rlC9ZnNRxKo
Bn4xKhfZhT2K+niNhUKDeRGfLcVsThoiLZ9RPU3gqbvZbfzBTXJTg84D91pB+0Y7Q5CK9eUCmzQj
GlGho+yiNPsDbuc6AbnZDogmuXCdsLutUjUJd6bFX6RWncNIFjH4Itle1PAbNosfdQNVKvaudVi8
UePmvpPDfWghP+Fw7mYhNn2QGM08CnM8KLqxMz0x+LmJ2hAY4Lcx1a8dsWTZ6NrHwdK/mTLld7r/
1mbZKJLxkQGwZ69P3gHEd3Qmv/RmDOq0DcLpF/PC+OqO1g1GTNNRuE051CBHhzBStN2ZpjQ5EabC
4jHsGx86OFG89Zcmh2tFhODKGpvvLqD3g2Xobz/HcMBy7NeDSSdPJWlv26X9IxzHbQoTdWf1pIXK
hJXaZHE9iDvrcyBQzknBE2Op5jhr3oYwRD9W6l9GzU0lVKF0eja8poYcsEZ5awdtDw4r3kammLEo
6j2S6rhXSZblAt48kzK5rtUSEXzg+pYctNMAymAs45xWQd9dRfTRF4jThkDLHsshI9IetK9SdSxm
VPe1rnoyfmTrghDFRwqn5U+YT8510LboSZpd34TmyU+F8hwNfKUZqV6a2v0mfSAYc+TnTrHzHLpl
QaZpW5y2z/BAit3BoaV+qGXzhIDBIZJbAInetKLQ/cFCo8n1SqxHweSvTXDQQsrz+azq0yiTWx0H
Lzbiu5TTK0fIuI8RN611AxF3EbrBDYsv72yBGeLcm3Zpp8lDQArLljtau61U5ymk8KdGjo29HGYm
BmHb1UDoLNAPGMR50zOkhSxdS9faCSdCE5FAlOh1vTz0NtcdGHpx1wmORaffFYZNvav7hAzqmyR1
ym0XkFuQq180An/3Zrmjx5jRN6yfQ5Uh7lDhANPSh36QCWEqhKDrFazhcqq8HaG3j0TnqRuIZsZG
KN46tqrmUIbDp+4I16/q7G9OGOhK9qQB5KQ89xByuddg0eZ8+KvFITc8p90NHsAzV/J/wsYNWcDg
7lsIUHDWSBSCQ/eZUz7+47YcCwR3Em2joYUN3ZzkQohketcBDYhYuimDvm3CCtOgam7KqNoaShet
WkzY+zjM0qMXOReg0PqqN5kqWpw9G0C/8F1yQ1yc7jd2Rv3EaJz/qqVpawTH+kGHgIMWle5HcNWd
EV1RnV5DgPRZh1bRtd1jkRdHpUZpnGTUakatr3Jbn67kF3Ap8GbAHsKeRRi7jXpxaUxc8ZHH8KO2
A2OnoRogxqXaN6V6RR+orSOTU8w2oPIbxD+v0XeAqA1zlHhYSQ3DvjswpmdbpP7MvSDY4KbqQKam
AJpjlbBOKibuZFrnIBwKgk9NttqeparuQ9IMNr3ZfsPY4ryNiA9ydS4DyfiWJeA9RAyapG4TvGaF
7wKB7TXij4P+o2S4TutlIBREq66jc47zX2rQKAcy1PJNZ4OPBdAKc2QKQboF5jYuodXWpX4e+E35
R8rfaand3QYBhqxwL7mtF+8FRE5WOBWhaqB8j0QOtEnw2Oqdu8FrDP46ei9bwusaM9lNjlbeM1G8
KeBdCmICXmRifJdV8CeknNkMrnt1K887ciZtSlHnNzKTnRUJBXLvKsOHagGts1kPrKQ8emVUQCEV
8pCTT5uZeFYbMVp7FfqIqU/tTrfA6FgJaWyiGQ9WEsYXCDnxxYybl0mNP6U1dh8ZrdBWDXe11aiP
qZqd0YnlhzaDp17WzHCJQC7XLkrkld4Y9uOspzHmysRqUgr/WH+PnPDLjeIc3nVvrdNCvmWp515i
FtIby3t2AnGwBQJMgvz6h+pFyKnfWpX3MZbN76IOHvSYYhor1ppLBhZeCOOrcHKtLW6le9ITxCKa
WiM/wenP0vYumdbWp5IIvg2IfaC8SXQPkevvYVdwHlGUdJEb3BtdljsgIXP0UaHca1pOW4M1Meyc
8EAaTLBPnUnxJVa5sJHj1ZH8lWgUil2Y4gQ1CQIp29DahJnX78LKms4TwZIriZLx6Kbdjxc1TStr
49h2uI0Nj9EWU3hMQjlhBlm0VcwdUCaVeBQW+U0G11qO6a/CxqbtFM5lknf8QsZu0Kl9VK6oG1mD
H7BS9K4gLG0wE5e4AQyqOpGLrD8gffaQtVl1rImd7jtV8UHI0grrs7NtuNW+c4jqa1sqEVZ469SJ
OWxMh0sRo5/5jnBV+uLI2hkrQoyY0yZ01Bhb9GaZlcLBUFW/Fjo3KwMZgYoG+d5B4thi9MCJC3D9
6ias1DXNBZfkaMmWqU0Mqr1xbjbtw9WkkKEDg4x0skmjptbvOOlZDLkU8XIbAJrPCEesRkA13LxQ
c/aCPjjpo0zKIWIZqu8kXuJD83lv26w+2/HU7VsjOE1ZmB9TZdfFKrk/Peqz0BoglPbGxQDut4oG
Bxy34/kaYUQrJcEiJafQn/j1UHSqytqY9Jb2qGtt0rDF9WM8Or2siDuaFa2EN6wtPf3tmcq0VsYU
zK5ACI3dHqh7WP2i4DiEemu9RKXrrAekWbs+fyzrEhF1j45kwr2Drtxyd+hnji45AlT9EKJSXb12
FsB8q9aUjdl32akIYXIx1iFWzZbuiWXLOjUK81jg21q3LMA2Lc2bdeKS+aixwkTV9mYwY9lkClyX
Jq7/OpR6AfwVgNZZr1mvBKYAg0OtaObYwnLUtYl6FMKNNxRLdHAbl5gW6ECQVvyhhcWXY047ODpT
UcMooeY/KVSzx9pJDmJENu6SqBM6K4uD8ETTXT/DYc58chDrlVflG2qn7pl5yJ8+GiKkVUBA3Fmd
jSYJvqMR0tWcuALp45fTkUkW0zSLemLW+u7NrRpxVtMCPrhTxOuaOmEjaClssxTGmhXfuIGn+7CS
332Q3dAemXMG1s6MppIwn/5D6nZ89ABpYlqaQpzher1raHitKF/Dk2LObLS8LbBLUSkLe5DbVtEs
JkY1DTyQkXWisFrSsn2lFg9U79jQw8w9Ms/a202WXryBK09XUTINjbkLitTlu4xukxyF71jwpwIb
4Uthn0SkAxBQFYhJmpf7jLY/o0H+ggYGjsYR6m5Uvvvk3sSVczHAjK3iPpXg6x0KXcQNWNf7YnwV
WZGs0TMWBJTpnOFTy8JNgKHrkGOt68YmLUklfBq8e7Gt6+jgcHiu4k7P9iFf+VakLmGWLrWEk+HJ
03RJbUcsu+pZ57xNY9inHZ7JOAXyAz7rYlrWC+h8eaOb35bWOqwcFQzfMKwbbnxIQGpxXDaaIf1p
EtUhzXKGhxLVUtBSqjkashtTMUAZQUX18659slJ4eFrevTHsAUClc/90LVccY0VwTi0PjUwVkO64
ZP17ujzKUdhlq+Xh/3peLnupvMXWDfrvn6e0N9KjjF31mSa78pwi/ASrGDxE87O8Kt45F5Pr8lqS
Ud6QGWQe3UqEL2lLs8BuQm+3vCo41BgDdwO8l7F7zALiSU299e2G0ZqAcM5RE3AKuuuG5Gu/ld24
SdzoqiF1uUit2pVGOhExkMrjhF0xtlyiQZ4xCKhvQwQXNy9L87W1WVeGzTMoYftaagiXuyiv1lYs
CTDOnEuXOCi/cTjAncluRs7ABMhavS3d0jrmxLdwM9/0cLsPLh12otKnhEiGEG8UzdX32j6hVs99
oxj6neVKm7NUy7h5lERHdto9ydRwr0XRp2jl7zprLmSVIYiIRTuLNF4rlgvnylXbR3KeNhbKiaZq
q7PhFtdJCaKHZdOOqn7Lgm8kOuOWQSWdOyuPd50K33sMQHZSng/xkTbEtWq77tqLJGBMYXXUibEH
DMNT3nTF/uUF99AM9RfmZtozbRXFLl/bcKTiTNTuqZjAqtutt6IhVu4ogdWHIBohKmFzXRXqAJ2a
xulhKgTC356xkTmACip02tcTCmVOy/z6JoXeH0WuXCN6LLtehOaFUGnPbwgEgA0LIAtChI7sdbyM
dCEOmjFZhGJ6rnZZXmgCCHlGPzMkeNu/jRMP+mV5mzIw70J92a+Wff/esjxa9gUdXiuCS0HQ/89P
WV5QR4WwDh3Rh6TPefx/fsDyVKs1rtemtvv5cfMv9r8+KsHXbYcMVfm/z/775Zd9hUICmKFNtb/8
BJZOwx6Q8UMbqgI0vRvax0jEPAxNYR+X57ABoEYvDwODnWYE/n8K4NAt+5Y3Li8MahxthfQSaGlE
6Jq0b5kK0Msh35IkNUwbDCfcv1ra56dFaokHApRgO52KAZ+i5+VPcgxrfj97w+XGPav63IMVVldd
fh7mpglqaUidre3JKtslBLV3Vv8ZsKxjhPp/N53oiwsRv8HeMpuLS2TSpveAhWmRGBEFVGG9HaRl
ogcsp4AWp+UeygB7Qd1qV10eRYGwHgVZ9WsUDYJpJAzcPkCOWO23cLXsWib178yIrU0Ql8lDPXo6
sg8yiHvdNnx16LRLGhXkzbZFcra6ND1UpaMewVAipddbcUhl7J3gREZ7ExvrJdEM12970KWkBNoH
OXcmheQSOCD99OZmpV1oBu65dq3TUTiOtfJX5m53q+fN1HW4ukrK8mWfzeT/FnMo3xhww3pLyzeu
7DXRqXQ+FF69EqY+XJen0aA82u6gbRJa8ET2jM11MIvmav7Poz76DbKqIEUgvXRZFV1jwhzo5jRq
dLXr9h2O2LiPDGzqaOMGhN/lDr938Dy3wBKdfs6AiVoRoeNHPdIKcAjOndP2mk0CYY8gQmoYsCE1
pLHHhIdSE3g0edlYHkX3qGu9/29f05h/+6gDDq5LD4VM8umaBGVU3hyZ7D2mVu89KpEgNNIJtsSN
guEU8YjknM2kOAwtUNzsbKI6fC2H8pEPWnlbNpCAxM1qTdq78inGNP9h6kgfrRB9lyKr/Jn173HZ
j7Z58un9jTsQdPLDhCVtq2nwksWdDfUcwmcwYpMdS++34oCLIEy675LcLxPpt2Ocv3AG70IH6VwF
cmSX40yJXBR7sQf4zh294CXVM7p2dM9WWl5hiQuc3FeClFGqeBYLFc8hLMyih6cZXvLkoqOfIlXs
jYTFYtZ33jYKoOAV5pgUfmbrEs+wYsLGVuKPDNOKPwaKPC0bZUEJ68mLJzK4lclUPuSRIfd23xp7
wrLtuxpP1Tqebe0V5T9JXb+lAUUakfh7W49ggJHuHFuw6A9xbWM+HfTwt4MSeWCo+4rmJ9wNtkI+
HciMJ8R10c/PcPPpRU3i7GWg288spCdPt3P0Z+mI9+UfMTz3j2pW7imJVCQuvTOdROMqLFDnh6mh
R37u5QSbDe26cXJjrcWxRkRVVzw0SgY7rZEAzuvyZprZ5EOZaR6rqG0etUAFZxnFt2UXrUJxUtv+
z/JMaZuJuUmnUtRDglKYbB9teorPJPOOWy1xgJTPljyN752FCJmb3M1Kih/H+hT6BzgFAj26wrq5
pfoYRKH2FNTD16QwsSeFwLrbnqEQJldSusVm+ZW37TUcKOZrlZhxrMMoTvVCpTuopV8eSSd2leUf
Akf/PPWfdvBpvfdYG1ZTk3wwyesgB9SIQ3UvftQbu9qnFMn7WJEEC2sOa0VYFqsgsOLfZaOe4tH5
046pcmYwCm9CUTdZpFn72JKn1nLaJ8p6zPSUfD502EdaMtUTeRjtsXRJjFieikqvngJI7eCKWO9n
xhUWfPBkBoG98QxEPvTuSYQJVCrhgaWarWm/zIl01Bop1D5xxy9Gp8ZVsYw/Et/JhtwuEDD8aa+1
mBivSQwehue9zN+y0ZormTrVezt0f7I4pCsZdi9YYhgj51Z/yPAWjWWNuwAR4x0myJoQU+aYU/fU
E9F2r+b6ZEhIzGznp8s+pyzLe2SXLxVnIDTioLwvu+ycOEq+dm7z8zv+fWAAomMPeXBaPr7sR4vP
AR1yd2sl07HV8kooIt+pGbEsn2dIarOw69JtJwkFXzZqbqnHcd78e7o8EogiWcv//172RIC5kBTK
5c318ublxyyfWHYuGzN3vqZOFqcchamaxdE5BqcS8BUMyaZLAmur1I12XzbemDWHhlX6igwWpdna
1VbpJHBUjbEt/SnzGKrDeDQdbrwFMrUHh1Os1wfjBtaMSQ0cx4+6Br1uqQpZqGjjiZhLXH80TG8d
Knb7QmQDi7SBmK3KqhyKXGj/QLbU9MiAfx44Z5dlAwH1v0fLU60ZCJtD3oU5Nj6hm/9vU3d8LeS6
8XzI7OjkCK06gEf4lGVSrNQhhxhsoF1kYLw8cYKRPSZujDa22nP/Xg3TsIdgajziwzJugUN8eufq
j8vGbYmRUFgdbyfbw3PrmKNvJFx7ZQCt3Xab+u4YY3bJRhzOYynk1yQyjGlh+9JWSnUYpIM9cN6v
QZRqiq90AhpVI9UG2NqaL05pgcCbvNfELPa2N8fH1Kl6C8IyQJdpIFSqNf0tbMYzjRD7t5fyT7u5
oYDVMZydClprj1HDe/RMBOvLW+Yf1Ma99167TMxrLtIMP+kEj2lXX0DxOrNvonkfs+LKaiT8dsLx
ptR9/B46iIUiy0gusQ1OyVFNbdsZAL5q13hb3kpg1V72XvjpMXgmwiIYrq3D7Zbbx+hXKrelNpEu
9SnrgEIGSBY4Wbe5i7kniZ0Ud7dT3W3kVfcBAuGppG8yerTtsPXyQq7TjpBIIJZ3LO8NW9DXlXCO
oflZpZFxxn1vXxDk1jjW5ofgbcR2HBgB0Ts4qdIDd1EY6joOkWaXSUZ+7bIzKu2O5Mf5df7+8tzt
lscWXqlN4aaAlJVhY1MfbZKxq6+Nl/2pKTJ/RYxSKOb1P1YuDi40FDw8OPRFFJs4+IptWqn014se
sGkzRauuwz3c2dlrJ/MTvUYFC0bx32aany77KNt2vUZLJ0wSj1DK1vnf7/v5mG69kOMHMHYEPF0y
0Vy3aRcizZGIcpdNaMfhmct3eJ5Gw9qXhsV0gVFfmU7v4RQnO9K747Oi0rl8WF7oe1fbmHmnYHDj
fYUlXgqu9Dv8OjSzahui3lA747XAdT+GbsnFPxDRTmxLvTNutvPScy2/p42m3EVcKfe8GnaJpQyX
f/tz6Ksrjz+SOk5yV4/JETdG86Crc7rsExoVQu8tlZGZXhuXqUL/aDil9gtdDQVJLT8dIqG2ituT
y+vp1YPbA/db3uFkgvMsdl/ysSegKRruxWhapBmV1ktna4ikG/kr6RRUFn3Z38OoNE40HZ25Myh/
QXpTmDnrWYnItMR+3mnuTjVaD9xvXO81F81dj1TzlTsUE6Ncm81Q5BN7uMofzBrbbKXYvidi7Rm1
S05UTaRuy9lLOJgiPSp8s1jWeNWIcY3qzSe1/VMhRflekDW+6zMEh+h1infca7i9iD6/SrvWb5og
lqmshvghoo7xaekxPRAqwVk9hxvlN2vqhmgcyWhwR2kSMWHU2g14Ze+pReOzBv1fvwIQJoTeo9ld
hXI856N1NXSyuF1pMd1Oqj9hlIuVWsnmnAIcPthlnG7jNunvDosUnxoHhbCSKzSEc3mJB5PbncLA
igm1wTqGeydH3jF1sWk0fG/XKS5T2huufFZg8K1ywERf0TRe4sjwwhXacOQ+MVEhSAR6EU/o0poc
5yWtkkitGywaoHsSkT8rcZmdgqDtZ+mi+gk1/dI0nfZMbJbN35Sx2bK/TYYTxkdyowO1BxeU7UiR
M+4QMeQz8kB3FVRZcVTtXj47kxQ+3g65NakcaBISMsSNytsqLJR3bWdOby4duxUA0m7m+GVA19aK
l6lveiOsSxl2DQqGYNphKml3hWftwCI7n1iNJ7qpanP3CCrcZxUQAc1IFcLN6Keg6FkXJMP/UhVx
yvtgek07ae4mKVm5mnn7yvrhvLxhSFDYtAibb1bWxBcGWxG/nlr8IvRhjUYuJzp+7LlxOrWvTZk8
ZHFS7tEdsPrR24+gpFmthWl5cvgvGOH0IHNtfEgTx75Wqrf5twv3D8eBXd6WNyz7k9Dqj4hoqAv5
zLJxABGvXBQzazkwr4n4WpFZKWl6RtJ368csemjnDewNC1795789SWmHD4UabBykNtdlv+3E0anR
82STxUZLvrXo3jQUravRsYkkQPf/Rrol3SFpPjOIdu7khz4V826y78aD4daCXAw+RKZwjyxAFIfl
QwxNX/N2au59bYsXozFXsV26GzQ4I86DEovlMFcrgGLwhRqBuQ4TgRVirmqQK35bDovRGiOrz211
+BzbezXY1heyew7hlHYtxpnxMbfCv8v+PoIM705qBFw5j88VMqdNM3+gqpU1amjjHetXvAsSrd4r
Xle9chAdLbe2vhTHxlfXGMYRhDnS30BYLyCSSCJT4pBUNs986TyIR3pXVhcL/u8LnYW/Wp1rPy8K
cN/dWP4fys5ruXFsy7ZfhHOBjQ0X0dEPJEjQS6JMSnpBSJlKeO/x9XeAWdFVld23zu2oCBaplCFh
tllrzjE39YQxzuqk2NJ0j7x2eYmO68nUoubMsi7awhIBkOaE48ZpWqJioZ+Yaod/fNopClHR7OXf
BwvaV6m1CFsLEr8Q434n3Y0PsgCYMnIQwSxk8Wc26O9h0dHiaikZCyyky7Drttr0Kf22WdX6rMJi
g2xvEOBL9/88Z2F+pOIbsDk7dgEbf+wk1PRqxFpJaK1B15+nphU7QT8MHrCcXRUXsc81upsto9/3
PdV9WTmYqAjdhQp/uL3qCbJzVR2Yt49+/RJoPKhMBGvdmeLNQlA79DDXrwuGRySsKUTUwSvXAHOX
GniZLH9jpmU/jab84jtPBGU53JpxcbKz8ZUIWyQJKPRbX9JRSsZHeKwbq5s+WQobYqLDJHyC6tgE
V34s3FQn2MfQIeMo2dYoqnfbjOdtT7FnHSnWqWaI/KYlwUNAwsY2nKiSL2yLd8PsMY9gGgP9nR8I
3Dj0ZmC6loiVZ8gVx2hIxYfosMSag9T3hk+QQhekNIOyqxWhS2xkSEBQlHtpI56sfLxCbFzLNnw2
4/EsleyI7OAUTc2TEipk9fifs6n+xNWJj1+dj/6sfmLMOFtNUp4d5F8pMaE7W0ua3dLNNhDyHGuh
wmaJir2iwqKZfLkbuhJpXo9AI1M55W2BXMuOY9rZA5UJPi74jWxXFbQ5h5jWkgofddXYerFGh+lO
iE+xk/qExSgoKAvlAkTE2Uy4O2j85ZAbssBt2SHUHYmoHTE9aHQnqBnYaNdZTPys4RPVo1CKAT1p
EzPghGt9JH4gYyUIe0j31BqvCZKQmck6aFcTUqlDQRIrlkCT9ivBCF1muIReR+uma8k3ATPgJtPw
ReDqdGaz/D3z4Qy1Ru8NcHRKpr91FEp1ExnDUwxt8DmZ46f86tMHOPgKU4alAl8Y2yJHj2L3HuW9
b3TxxDmwKBoQe7KGRZh6aB5mrxZUO1N3CjDeWLEOEi3Rnwo0j6uYG3Lth7NBlq9Km0+f430FgmMV
fnSF6R+0iUWPUH1tY1Tfh7wjF4bY+XUx5ahbsufWt8l+NLkrQDtvallcJjMv0VAKe633w4lNk71W
yVXkN497JwVGQf0UKMM1zHVEVIER06Blb64Nc3EQQ3zVyYLQVX/aj3nQumVAHwksF3FF264ndcFQ
1ZMaDkSbzzQcbql1pnYYnfbJFimhN6GYPQrgjwmwLi/QO2asBahsOeZPFltEqZr9V7Z8ZJTqLoHv
tcvKISRrEB6B89pU8U9Jgrsaxi+4TolMqem0lZGypdtpIrur7A25Apbm00ZT8ydbrcJdSGz2KEjF
K60SvUWZbe0q/qZXySd1HaTGfUx5jPS94EL/j93qd1jPxwYZWK4lYiNVApTSeTj1g5tOwEZ1cLe4
Y4iPSEEWRE72wlzXkihm5mtFGfZq6e+hCa/CUPHaNvpS5wHFSD88q8OsrKgyThvQrOrWsUR96P3x
mLH7X88J0R3JRMRh2ZAOmbQXOjfuqISPjkZsUV/pZ0cJ6DK36hsTOyOYuJ+mwYbyhRyjNFEKkiNP
eBXBWPC/L5KyuewJHRAH9Av4HHwVZ5/qtpH8bNmqrNOsfSZ+aB2MhDb6NhllDUU2Bvrj3JXlSgSa
WIsp+K4k5GrxIac0+jDJKZ9CovMIHZ2HmsW2yHeEObxrQk4ePsRT2cUlg3acYBwkh3QWgFOlEZGK
oZziJkPtRujFYFLmj1D+NTmprh3hJL5icoHHvk9gDaPVQbWHb/Uw//C7mTVtCWwaS545OD8JClyy
lKFmgNPuVo3kJrW4upNZ+2BgRQkoZLhXgjH3+ko7ijSt3bSFORBh8D9b8jIY2bTa6QXvYwqdp7YY
TiaGcLSH+WN7SSUgwYIuu1gSwZZrodIpBiUmVLieMZhN37Jc2AOC2umobTFIbVKYWyTcfdgWYuKx
lfCmckIkSOn8KBFQPUV6ezFs8c0vpofGKs9z2tEDqhSi1nKLQ4y2FEU/N5VMdqVW0P7vwxc5MLJQ
249XSmRdTbX6QZjniYghBFDkopKY3rcNYUAVjg601KGPN6HME4AvCqkqHMdSf9OBCgIcBB6WTQ0y
CInQRTf79VyZX8pchWslon2EU3idDP6xatPRxXD2RpDkQbTJPkwmkFvdycQGPfb8qnKwXYwre4qG
hENldzPt4pb+rmy7+4mq4BqUy5rqihuZS3B7oGBigwkaYtxOg9NIIHCYjA+mbPsr9xz5bI4KMJso
2BY5FBdQgLpknUXTY4xQA3GtSl5Fb/KlMCd509QP1jwzbsN7rRR/3M45nLcyIs+iAsKqASVoHB/L
YqOiYKt/oMKgHuqgu5ya0ouG7jJkxovVsc9GEcxNSkCAvsgeWv+D5fbRNj3EkJyYKwQtIpOmgy9m
DVYFrt+xh7KM3rOLxpSSHBlxefzUdRK5UcFeRSrV5yAafKdm+BTW/dGPob84yX5U2W4B2wmS+2pp
C5XDl5Up51qpPrT5GlTyzsAIYUQDQW7CU8hequuPWTRnkGNfRpndqT3xXqh4094Jt00C9Dj4QgTv
4NaouL+l/6JQIkPMvOetEeHR1JB1i2OtMfYChwg8pPlR4aoTAB1FR47cTOy1OQ9oRHqcLZMSWkDv
UHI4AUJnnZjQ1ayjX0+HOiKFivgUdBka5R8kSGTGYhSn0kE22oxbptvMNflQQacKwuSIJamxbalk
4OLp/wJbAZrFJCQsdWIJqgCgrlK/9QlLe0cpf5Yyda1+HteqrdZrR/WKqkJ4QV1pU2ZUQKip7cGz
uiVrsl1j0U1KGeWlrXw2c4+azclPSRaglabsk8a9m1MLPkJ8YyHfZ9NaQlq6M9W8dp28c775MnsJ
m7r5mQykCXZF9/7LWNpZ0z2tmhBPMbE8Y+2vOYU7joWy5b1l+9lGbKNkUM30xUEms6x0TSy+OF7Z
ZvbQjALbpn+0uFXygU15JFGkKdK2noPlWS4U9XDzsmSK/h5pwjNNkr/mvN0JBFAfrLFWYVPQbCQn
lHegHJV4NN8GgV6ICuzE2Uy/xOJb0iusnHnGtacM9mce6TU8P0rmNu0IQxnOUynUfdPArRBJfn97
GIJ+LbTrHwiJ0ujuWtOfDuU0k9wzWs1OQ7HyEtgAm+AnfxR9D5Hy2WmC1A0nw/ocf8ZBnH0nWYc2
Mli+91L6r5Nm626sm1jJFppWH2TXX+ZPEZGQkCVwpZOMzGlmL6q4i1nsl30YdkN+cpT8JZ6H6T02
jPMvgG/dT/XJ0PLekyPFYmnO4xm8ZLFt6sLmslGyewVU8DlbWJ+ZOm5QuEyvNmP0KsWRAIZ0iB03
B/HnmbUFtrqheqxpnfmjlGzynP7FriwWMyCh/nyo+4dZBx1jplZxzE24cf30FtJtWnr7GOnKUeVU
TslAX2vCImEj5VSU/Ngpgt7hjQZRtmB9JkrWrW9so66Z3nIWn3aqzR9BC7y1pzPplt0cPLS0sTHR
dMoZ0NuHs2xmx7jUv2F7YvIAUIYtNLrLyjo5sZES26Z0vt+MtTL7MeJdVBr2e4BHpxMtYfNp7Ejz
niuI/MXQGE8IkpotWW4GsyLC+tiKyPZZkOWGQHllqJk72XkEFYll7r1ugKQBLt5sWdfB1WkK61y3
4xOpJdlzbcyvQ5BP92M14xJpun2kT80LTggomTaF2SGaD6pfl0fdGIhmxbPSBiZQywWCkKrO2cip
DbQ2+NU2pfOBKm3fxfk14cMQwMk31ehJV/ii3GJhzsjMFodSJfHcKkkvhSbEckJFGG823jTFSFC5
TivDsu6bMFYfOgmket3ryA5vWSFjhY6olw7dCEADM8qY7Qj9YafWCUl0HZ5B8qiYulUEe4Ds3xuC
3AH4LeRq0EPkdIe4eZb30Uej4VF2gKo31MMZbPFLoxbqITca8k1sjNc3zqw/iHcstt295pQ1dFiw
E+YZFKd6Ar9J9ykmOD4y2GVGk7zCaTYwMNTqevDb8HNuNM+isWn41xtXrAkj/RFjH4t5bnwKS3QC
qMfponGDuI9w/PIO2czkDCrhcun9LGbqOzVvWRbK/CNQr1MsX/KuHT5p578ovXzFm1dfwS2Ya6gF
6ebX3ZUn5QjpyFZ3bVUOD4LyVdz03SYpMqRWt2sgCSTySgXJTZ6O7Z1P8/9mRnP8r1wv06dffsr+
i/oFOgD27tUCSusqRrcgD/dpayrnwFzUiVlnQ24lNka14+vtgTZwuO806yuFCa8OyvA4NaYArFy2
lMWi4lIgmWN10h76ySrf5tAx0VqmFUZUBejqzXibJY5yloHxgVjOXwEN0Vyz/SmKyUZCYZSIKNRk
0w3Kyaos49RZS/5ikFWcld1ATMDTrwMRDJnE6ZQbj1nKaoKeZ+QpGTGCLb7RGx8dJf6blbbjvSSA
Y/MLnlUjr4ZXmNEcmSyAi/EAcxUbanAo4RnR2JgeZ43mqM7u+Bjb8D2sXv9GbkG2a2dnow7j9GjU
kC/8itaHMD+yUtKHWxJ/qnqm3FbMEER7WGp+XD5M7RBy1rvX3DTHK3KIcMXSZXrRCWBpygXOaZLJ
haEgewISpB+w7l2gT9lPYxkNEHjtZG+igtr4UeBQWFXhHS1UjBv5ti+wxHQdLNc2wtTTmb2yC6dC
O/2aHSYMiX6Ry1WTkHJbtSO87Ybq5soSuTypt6ejaQ1U0SsiUZabFYIlVa53rVJ6TzjWOg/GgNTI
Lj4qyg7Ai3NfEoOxxmuTbfP0+5xUNpvM2By9oOMamIFkwok2P8qm89eOUYtLY6PXGSBubqphMF+U
zrj2BazWkCusa6P2ajNs4pa9OL2zmOvQAdwOJeS8Du89U7CqRUSic98/Dou0zUZnroTSPnRFo+0m
VqXrDpP5parI/5EL1DnIsuSKxzZGkQrDckoTSVpkqa6tJVaJxGVzJ7Qc0tYwl0BUB0hJatFuiUlV
cSIV696ekk0BU/eX7c6GB6aPVfigNJMJJsKm5N5ZGEwzyBEqREfKYfTS4JoJVVqvs4Zyrwk/B+qR
a9vusVil056mevDSEz871+m6nH3lG8g1iRsVkzVVJaixUFieSo3FYJj1KKzDhEmf6SWg8AILWFJf
7yUXqknvy1v8+xfUFUj8X3FSPMe25pFoPR+M0Ry3JX2NHSBDOvhT1z3BXdQ2ShyX24DOZ4LvH7x0
ECFAqrWC6yKNSCqUerHpghF/t90QMaX4xksvmEygP2AHuE2ydiCf9L3NdbS7Eb3/fABnY3gEiX6E
Mcr2XNfDNdsW4t0lwn2UFH62+meSvtB+T7zRLFrCltClvfyn/Z4P43DlJZOwlLXhO+VhUii5THgt
bvZ1FdvnkYb3D6YINPnjpODJqGasCBqFulA0oIXieueoVGIyh+AYBCwa1Hj0NbB24AoMfv1hJ7Wn
yqduyTa7PegG9alamMo+ruPocYLLe2qm6e3P71ALf1z1Wh0cBmI6mH77U9I74mRZ3CSNL8v30Scm
3RTldUJfcHGkv5mzRL0oObkfbTpD2ze+bnwnPxEEjfvlvAHUV71pVvZSaxM2VF3P70RDqtC4fN32
rdydwRUfKqU56PEiQb5mUZpS9FCrC8PF1u61fmuqo6CNg3XL8qk+lQL++vKQyFHBC9hto6Ttl56Y
GxjRsSx6EPzc2lsUOeVhSBbpKN2vddVkwYejkESKVuCHPc4/IPzWz4ZTQncxuuhoxmp+0TD6uCqk
lLdEBHuQe/6PbOi+GWM4vAQR1IdktgYsWenWTw1xX9L66rAjHDDvRBdy5LH4jNWlsyOw79Mmk0Hx
hXn9vQNK2ErT2QGnReu8MMxCwlq6gIVY35D0O01m9oX/w5BGgSVFnXeWhQZdX/AxPZFzzTKtF9Ia
jur4Db1Vq/bZh89AvbEDYOOOCQUAlhUfws8+OtuPoH485lGWAp1Sk6PEefTr4fY10wkx2mPKvNBT
vv6Squt1jApJ4y8TryHMNHrJBsS2gTSjc++Q9m1RhOfWI/2iD1NWDl3Q/hj1p9agwolG9scwsntw
DPulG1XTLRuRUq9uQjaTseYRSNA9zDA91uz+qdvnmFA7wNN9P7Gf7kcwKM5sfButDJW1P30mTkwE
QdplD4oMYObMtrlztKg4RsV4TDpFoVuQGrtRqv3TLKyXODG7z9Fi91wpmfkwRZV6GDsFXR7xf8sC
tnYx9nM5JwaQLJ8a8hy2l2SGfDQWurYzxj7C4sRcBTHCuOqF3q7NuZBwnCuFCkdAlENnUT9r0g4I
K5UokBUu2/P+Dt+Q2JXN1wA394gVNzyWy4MCOYMjszxVpc7T27/Dkg+PujP8vI0p/6vwSu+rWJIb
m/9Yfup7gSIe2Ff7n39/2fx6HXwV7kf78bcXm5wZa3rovurp+tVQ4/rP//gzGvL/9x//iJB8mkoi
JL//v6IntSWk8P/89ff/LXry/DWizfpr9OTtB35FTyq2+S9L4LA2bVvogmNNHNSv7EkFQ82/EJ1J
WzUNzTYMSSzlH+GTuviXhSnYsC2q0oIBWP5XDqUm/2XoREk4QlU1XeLK/t/kUBp/j0mhh6kjyTBV
lRw3KYRq84f+GltX670W5TmY3iIryUwY5GIVba83QlWCZVOvrXt47uzdgTj9eqDH+MczXUd1iL2U
MJKZmNrkEpPP+h04OBUe0+nuZsw/B0cnFUSlQPCCQAESGATPFm8dbhKStgxgfMdWkJswZHWLSDIf
7jMUBWNpQRZISffGPz0hqazrHcnzFN+65JImjSTjF+4yGgl2Pc3BzKsjZqoaytpkhV5nsfYLFgK9
2avlthgj6M7Ly7Abr3851/9DYKWmEiv6l6AZjiAnTpeWZUrDdnRTX+bPv+SnEYGRhklb4mTG2AQ7
Ii2qO7ypIUbE0d61uCfOFUrV1bD4aXW1ze79JJkvWRbZ1ETjRUcQkTiM1cwg5OmH8MNPxJT5/Y3I
4yAUOSTS9m68vNKMJjzqI1LPZT8YSVJ1SyvOjwBArWMSUYTplqUyzAVl3VrzCuRH+qpEdJHZHuRA
U/fVbNNiysiSi41M89gC2LijhfbQ98qwS1uDXV0YVse2istTU0zUPWlvdsJQAHtF0/0U6uO96kQ5
5gXB0ItvKZ5IBVX0JHlA9wAoICn6Q6iX+Vnn5zdIoI6Ys9SzAk/Dzbt6uN6eRaU+XPPJ6zPfXreV
KV7guCQrIQLn+xCEG8tJLeqtuKprMQ90hDBpkSBh3FkoP+ZYQYxOiYRM0/l4W9LfHoZO29c6tYqC
QvSq7a3Gizj4x4aMEFqP0fTeB8E+rp4Vv7S/pM1eth7JcA592lekEv/EmXpvT0r7kbZACap+0l56
1m/0bCkP/vOV899vPVu3hGGjclbRlP63C0eoutFCg9VO+kzxaV1nmOxvS5zebAl6mpm1qezC/0I6
elQKX/3EZU+PlJi3g2NSZiESA5mrHmj3fSygo/FKOlrlypjuWRDmywK/Z82a9uJNUy1SU9R0GlfI
b7N6VWRRdew3xAiYX31ZUqZD4fbUzndq1GPjGkpqZmbd73V/YRXJXjzHld3v4ZrSj2w3EK8wwEQH
DaSLTaHSso6RUX4fcMFZa8S0EflwOMFMmdOLmsDS3HA1mvXyzwfR+v3uc5YgRiGomt2Cnszfxq9E
T6UodaP84+7TfOZDcEOBW/m+pFeglmcRZvBzKRKeWTRHo9fq/rwdIku9MuViCI808hzol11vX6Nu
17BXalPGsHjO76CfcoaEdbZqbakKDcW9lujcqpMdfjjUY/e37S8EQHrEMQiBPKc2P2St8VRL9ZUV
SMog4Cw4AcW5H9ioLNUlf3mo8wj6cwupYAuNnIJctG4RPHyfZ5RwgxZfqdaox0IwsaMXj+/VxG7o
ZJkAYca53gvwLe6N+ddh9KTmGIldkoNe1HX1pc7nFSQZUlKoV7mzEWQnYckdYKv+nCrFtFcIhgiW
ceYWCXZ7Vtj9FxED077AAv7P50n+dp40lXBl1WbmcjTN5PG3UVJD+yixvmtHX6uB69bTmxza7KdF
qJCtNMmPeGDNb9uZ8ai0eOREQIEANGy55eyDgtPKdB37hB4Qn1d8a2tlL8D990Z/h+XUfJznAZMt
5bitIYs78Dj0MCqAmLcaKykbj4ZGdodhAkLS/Td44ciVomq66NQuD2EgEUZpO5Mm+MWkUQs0hAdK
V/HJUbWd1Vt8KenMfxMFeYuE/TOizNBU6hp4VmyypJlFePL3mYOyoo9UVhuOUfoj7/TobAZqD8cZ
tQaJQua6bg3gNguUfCj6aINfBXcw1Wro7Wy2GT102Hrht7BusnvuwAnJX1eeUwyb30xrk8T5j9ax
x92NCReRdzWu7IURZ3cDibDCnJ9T0yi3Tm80B7bY1X3BNbfOzMT8PjlvVlCln4ZJFokCFsxTQF6s
AO8P57TgptHzYvrMkM1Basney9IUm7oe+oNuFM6DorTliuLq+CkwEOj4K/7NxfT31NnbgbO4hEzV
UtHo2OK3bLd8LhQzj6f2SFxzejf6gsGwGVP0OJDaP6e0AmmrK4qLpi98rBP6uAz9tEqXwtEkdH9t
ySLwKMS1V9J2vw1OkmN6rcEGJFHpDtbgPGeRBBU+Qa6YDXNgINELJLCU6ewR6ENi6zMWxSkE+5IE
p5opc2N0RrxNQZ9gF2uLtZO348nJVObJOj7dSq59Z6/CFoW8OdHcAVZLyg9tO7dj4/b5z4dI/D2O
eDlEjgGbjluNmUUav4+LWS5ztmpDdTRtaJQQboYrdZ5TUcSY+IaUNDYwP64YTKx0Y5a5TsHUksyd
/z066FJNftRjV679Wo3uzSAsGefZ25Vm+myKxsPQEACJx7OElo1y97oIYnX7z59A/g+fgLlRY1h3
hNQce8lR/cu6SodWwkKkzI420ET8zdYGx1Z1bTMhnomTwoQfQ6g22gP7ZTrPjv2ULK0RO3CgnHVA
y2qTy7mOx/kBUGJKh7OfP0impL0BmPnBIdLpZNlW6c5VstagDjuZXl1EFKz/bAHdnrFksWkTlxbR
xkbG6O/qtapcfi0oreZZo2+6dyYae1OCb/yWyhVaKWTiLJvJbSEHLWi7538+PPrfY2Q5LuwBNOY9
RzB8LNuBvx+eyg+IF5JihLg3aLsRI/mDPumhlyIZWPWms4QY9C4qEoRBS4Or6fTSDYOm3tt0gGBM
YBuFzFMTgRYjIYXR7BaKYbvz0GSETse7Io31HxRdaSdX0weEARZnWai+kuJEPo9DxmVuINDSfO4z
mkuvM0KuLX8p249lkT2QV+91wjrdiuE5Go375ZUIVc6eDYfgnw+HWIKm/zqWGhLlri0kl7rg0Mjf
gqiBb6do1JrqYCpaPHpMrcFlkuiOFeNakmrb2NOC2AqTZFvYgw1Bvy4u81z/FJa2JAGk+jqNxtq7
FUpTOgOQ8hNmGGVt2TaJgIVu/shmYFl9F36Pb0jgTpmee9iD/+bC19j2/f5R4EFxeoVDNU78HjGt
QCtvaj2HNoL266GMPgZVn9/GvL7Tmy7y0HsZS/CkcpR5Sw58hb44CejlliP6JUy0AigHw9Wqyayz
OfmG5XY5K91/PuCaJtRlzv7rMWdPq2maoxmCW0zVbh/kL3co6tARDFDZe4YPdhPsXmw4zwM+h3q8
F5O2C9tzVzzaUbmtIvAuQHFg3q39qMbtmF56gYV1Gg+VRh4XPCXafguje6eDIwEU+1jrJYQd5hFx
5EdPrdAu4dhdohpxRkO+b6g/43VpPhJZ3YnA34cCfvZgnwnHcrsWnuC8MqsVzeCF4IdnOxXInYjR
jHP7lRYPS63Im7MAi7Lv0bwSkCjzSjtr1Z3BdEKg6SFph21pKVsyS8iAHQ6h9azDqSakwZ21pZKD
jb/OONjcGlMZoTwDXW7Obq1bd1jcvESnAlcH7pB8OfFbbL9l07MeuaQpdPox9YGU7YJxUyGaeLSS
dfwdWGBmump28TGd99Vdel/wYTGHRupTbfykVYvrgdaw7wXMMmHzUCt3I90rx9Mcr3Y+VQUrG14q
+6j3hxjkeBPuWEYkgLrkrjHXcelahmcPBfmmtCYCZ6vbCGvXpIPQceBkhYvDF2LUrHwDBrEn8MtV
E3VfSv5CcwwFOotZfUBN46Eb2RhYdXyzeOoN/axNmYckYeXIfZBYu2jqNkNM/4MpbxchEFOt5qFJ
54OYG/apEuyrBbgOncLsr2ZINmWKTrJptihiG5TQBmpvRbkPRb61stfS10HDzJ4Tdw9BJt0ylpvG
YkjvUvtxYar2487Qxa4GL4StAUehIi4doNAIXoIPaK1EsWIUJNqV6xEY8rgKtHemtxUK45Ui7sfZ
QdBNpyS4b+oXYg+R8SPBlAH8IX5ZNLwGtCns+Q553052/ikkBTh4CWb9hEcRz0Iy/Ew7Kh2O+RkF
/T6wJTAkgNZ2u4Y12/kKbUeLv0b+Qe2zKOiO08TlEhz9F0SNNtA93TiM8tko78Yeqs9WPEtUTfID
3/WiJwdfgiuw4Oqwtg5d9iQ20Nsh9tReOzR3c/eIcHeNxgRByobA50w+tfVbMj7Hzq4M3hvzvm+f
et21X4YAvU/LzPQQKeF2ig4IcPlloXNQADq1IemXx6B6lkSH6T4Rp1CZhXWsUmLLYLv5W3KRAUbQ
vHZz/818K4KD1O9T7Y35gmis4r1PaIrDMNtSyVylpPzQBGbdVIQraUzLe/Gz1sWLhYA32utkf9Bj
diOCIUoMC10EqAnld62WxGyDbWibewVhTzm8YN29WCj87S+hIwpN1F1i0MsTMGCWrZhPC7h1Fukm
9krjwP/5iJ3b53Qiu9jlMEyi8HJYZ9S0Ns3Md0UbgUEJyatrpN2exdKaOg5sM+m1LCQHddzrXP6J
T7kqfkBcc8grNBYaFBfg/GPTr82KypLT7fE2bqzeoWsKH7OOjxbipUk7s9rYN3F5sXPt3vTNPa3v
FdqmE6rsA1CErWzlI1BKuGbSWzbtQ8bcnapIiJNNoNCEjRdmIvLKgTj3bbeoq6sNLcpUIW3woe42
Qbkui0MR7iodVo03V/u48WYVjN6pVEFugv3YwTYKnfehHuHovsDCiTTtYLbdKq9LxGIpgHnF7aVc
anhnQk/c0K/IcmaFg90JIRE3HWY+ut98LvwTdu82mu+/5UbmRRrMQtK7m7OE4Z6Oo/LEMlbbMsyk
g6FvyIdh5R2aDxm08ZVA4MkUlXhO1ifbubyLbRRosIFCb1BSua96/DTGXH8mxZTeR8ivHp1xQKjL
FiwmLWVd9tLfa44SuaqdHQDBymuZTMSJ+up+jGb4erldbHRsyDtrDqlhOtFzasnurrKcPQAnT+vV
6jWzsfc0fkwC3SIvK+vGdsGvvVGK0qjZ3Tmq2m0lDcx1ZENcrAxP9E792rJW3lPPd+jc1s2raqIW
mSorwwiQi5cFBXn7ttLuLfpjYEZuL4MxU5HjNVRZCPJb9dbIBDMdYxG234a8FqesYK0JxuNFH83s
oUCQ4bJ4c/ZobftXyap6IEzsebTn+VwMEjRrog6vg4M8e0S9vqemdxlVbbyiWtpOYVu7M6ihrR5x
VTT4l3894Da3txA2zrevExungIAKgpALqxGWB5eR9VAz0tMr97KXQF2CGCKtgkWG7J0/fkkNRqoS
giPWJO8+nf4N+gJkk0DTVrDY1A1QlI9CjH98++0Hbw+3r/358va2/vzaZNpeFnCDt7LAiRzSSFsb
mVmuA8VX6ASndn4IjGWTkcH0WQ0FkWFrq0a2nJm5TQONf4r+6yEkF3hRk/PFvF32J/RGEIp2HRx+
W8+pIKaKh3HoYiq5V3XqNu3aDagoKKo6jUaQ6jNSyQGzgEK5z1xpBi54DTuYGNl9BJvZb92kRoGL
EcOsufeD9jIInYkVcC1C0k5MyIX1rSzQMBP8roi3Dut0rJ2xMXlAiy4ZWCq/A5+OCWoSnh++g68h
R1tu+zTdChj0RiW3MkQ3WhFAiXfEyDWSJ0oGTufaFPOhaELUsbgTegYMRyBMrD3CNg+FXGq0tcfB
3JEJWDuNtwxXtODAMwqX5IGVib8gjpKzqItNI4+pHRJIF217Hd5XbDIINluSUz1Lib2mJ2OC+nse
z2eVqjBNDlCf9CJD05Pcv2AuV/USX5IbniYTL6NlpvjSK0ssB+tZJhAjzPcSzzpNua1DKFDZt2st
js/zrOwLWlT0ptwwMu9LGd+ZoySxjNQTfL2sfe8mp8N/XR0yJT9LVX/s5/qjYttV19/SjnkKZxds
h08jfe7wB7A6P1lgM3ub9yG0O/LuzkVU3kcm3IriMgIfaa30dvI6oH0KA1+fiR3ZQKehYdZomG6E
s54sayump55WaWY0Lr2CjZEN26wVmJChhoCjJWp+XZK77vfJDk/vgXv/jpbW2gmTVyeeHvGzoghs
UHB6YWB4jsOMTMdhyLbpV6K2B4t7Fp62FzY9viR1m3T6yarFNkwDTAzQJVr8AYs0ukSoa+2Ja99M
NmIRmCMKoGA8UVypK8VwvDTHeaOom9ZBn5ydZpycjU40vXgrSLWKDfAIAyGkwEQKW0PjoW66vvc6
kLbBdIAl4RpCcacJm4e6d4AHiCAkPrf3rAxVfasfjIKx+XXQ7PvKLFew4lhvFp7CvYDcjrT7mEgT
az+AlSPDYBuDj/m/dJ1Xk6NKl0V/ERH4hFcJScirVKa7+oVoi/ck7tfPgr7z3ZmImRdCotWqKpnk
5Dl7rz0CJBzjvZKkZzE5pPplewGOl4joHX7OA80mBI38CuO8K5wPlQpDK5OdK4udgACkwgBkHIIu
SdkQ+eVlzrDXnPZsG+O5tBWvINozF6PfyMdMuglaRK9zWR+ov61WenqGjxKND3Fw+4o936Cw72U7
6y4K6p6PddLQyDg0ebgT88Crh84nBRocHFTqF7cmt0SfLkzCqTXVZ63HZ4I9Lz1SGBtksR67h5Li
ngr1aH5LoRHaMyL0cNrULJTC0t7ZGR3tvDsHqrZnlg74TIVij251HPe2ToZ8g0qB2a7ee7X85gqS
3KrSY5IM5U/cpiWcwqy+oou5V2X0jiqG9usdUf2hNxu+7eU7lE6PZpOvmuU1xAPq9vpBDK9lHYPR
KzzsRYdcUQ4N07IwnlDGlpTw2n7q6OV3LKvWZkCZm/RiS6QEM6cXRWWZakkkWa6xEdrhLDuhIAKU
Mex6WE2OEWKQqC5W90WZzUsykAOU75d5jzkTGhLyWcPmTPjmSZPJae4nih4bEbLpc7E/TMl0ofX0
VpvzARrUqcfQOxbHPkGyPY8/M7s5uigYcrd+8A71YFNkYHllYRwrKzgajJB4N89RI16aaBfgFtIe
URoS7D7ytjYH00jBMdpePoe7Hlqh6tK5KH4sdb6uVz6qWk835SFIFX+mva7G+5r1N3TJWXBYYap+
p8TmLteyA7o0K0exUEFic9pjxhKYiBdGAdAMle81WCJ3zs62Ehx1s93bGd//kveRtRk4w1ZFnDRv
Mkw5emae4EcG9XfGJp91Y57wdFwlYNYpKLiWnIDgb7m87PCptPZ0dpSBFbE9iEYFkgR3J/tq8AHJ
CVBshTcMyR7/96kkV6WY7liXfg/Dq1kkD3ariPqK5xRZx9g5jriy2vlRmylge/XYmMN+Rmok1B9q
Y/tTix+JCUxp5DsaCDvM6ocax7DqtJ7igMNun7YI72khT3k1HJkze5YtnxZImkm/JCabAj/WmTyY
TA72ASOToBmoifcNAinQ5ocw5wPMgMRBbdMQfBjDtS0GzFI41VNoe2B0G4JMexittpofikIsOUdb
EXTX2kX9pBLFJ+sMQF906VT1pJvGZcTBYDL8oP39pe+j93Q0XiOcXRu4Vb4JgC25QSrzMLpBSlT8
Ok/eqAdfzNp8piZNeqDspftk5n23iGzNx1sYnJyB6+Fe776pobGzqwvWdlfZ8huP6d1p3t0fwfCC
44frPbqPtwC4LtZmFZdnTAy5HV/UuHxXRP5stQoOIHz0bD6zIB9j1TmZXf4108SvXoSf0FR2qJ1O
URPtEVNcluvfWMvT0mvIMBtWcF6FzS8TmVfNEs9CDqQVvlasHMquCEH/lcoWvzEsroy9iOW3r6YC
qhiP3Ux4lTl3R2vInqLp6GsMRxkJLPrRm91+aglhd/2Eua48qupEB6RDj0cgogDPafUna8HIghAM
2FtGxKsE8b2Lio9J72/01vcKOO5aB4MVzKcxx4vT+/n4WRouHrTSV4LMt3Tgc2q2jwQpPxmoRYpN
YXxkb83Mtd1KoeeegYBSuhBmT1TS+2za93FIEFnF19GVm9yxDin0oD6IoWg5t5Qf3aCp09jkxDmh
XpZPMen1EZfPjA5Jofu0aW5xET4ZwR4J93hWyviouujkqFj8nnOwxTt8VQKSGdBy7/Gj7Gj8ngqV
gm2K+eS5h4qISjvF8pUqb4oSXCNFIxQS2G5Y+BamyCEI3hTN+dBdbOy9eHYodGM0oaaBe1piWIqL
XaJ0LzmcpBya0mx0J4IKPUULfayZh0zRHtWyX27UfWDNj0zv/BpwQ6gV71Mw4wifL0ZOHk33EIn5
hgbgAsj/BJLnaAL1xUHkxzSqnBY3hn0cRPiUOCVjgo0c3TrOzcUhVn1UnINWaj4y53c37z6Inc8I
dAlbugFhe9eARUIMRNgPPzBcjB7nmk/BMKpbs7e2Wp9y3Z++GDNQXHBIQV58Von1pYkmYvSC91Yr
n61D7bWslLF6BWLjT6X6yUr54VLVQTjzciX18HKe3aD9tGfYf6E8YjDw2errZXtK6/JF7bSzE/3J
AHCg+r/BDHu0RXmIe+qKqLpqOtzm2leHwutD6WOafpWMP2twjmmIght0tYbJAJ0Mz9J8dKK86dLc
MYvHmnJEieYPtboneunFwRSQTtmtIZOwjbWXJiFndbR2SYm6v0TmrxZPVNXfiH062ZT6y0ccPP63
zO6PKfxcbRBPWZvn0ThC0wEbNZ5tdzhnWfZwhH1uF8/R+K5yaZQEGOASudEl/DkXCJZrehF6sCWD
zZKdp/H1cmttbwgQiXpzkYl+ZN6VyY9KF0fHDJ8IcX0ZiDMd5HaIL1wCqNIxHdFNTTbA0+G2fEJ0
2QM8vDDDPvWmfsbnT3e+w0ZBbm0Wfenb+KuZGq8iFAdlSLCgTfdKvGWOdRaSjAJHP7YGClanuPaW
uKhmcApcxQ+IulPbrRiJh3dUjwiU3rB3hDTtXFgh4udYYmsfjF0nyAVJ8HWn812G6iPhaxzyLZ0N
9BHGNYwYtwYFVJjqkNntkXnVq1QFQDySyJzgmio6kTqo7Aimt8WpisaD27HF/6KZuKDH+qBSwWME
PGXqfFJ0TAruiA0BchAxNklCv85Ozu403gyHVTs5xAjxzJnuRzyfmcZ9KHzfBrAUSh3yvaIEVHTq
nO5odxlTBe1E8ucw7WGV+PRwigy/8i6Prb02BOSioIEvoyN7X0VoD9EN2zqWXFbkVWuLe57yEW7D
84QYpDSMX33RnRndPFcfairwcenbMlYfravehWG8Z5nGOj387kfBAutemIP5Eovm+JGp5hGe6p2J
2VXGPX04LF8EUPtuDl0uL18IjHkXQjwZCT60QdlPWvrMmO73Bjzp2zjCpu1AlyQDG3e6zbnm91O3
dDIvJjzkFCKKyKm1W/NkW+O5z+en5iZ39uKkCUYXU454Zb+PcXTpA/Nzyqc3S+o/Bc5/GxDB0JOu
VJi+0UMIoy3bx/JMbsMp0b4ost86OYsYf0BlMPeQCLiSlpWqOx8rtzoLYNdCr5h3YE5W6oMpBZe1
4pKQ+KGozKUJK3Ktl9EpPudC+RrL8KEQeEJvdSIHkFABSY4l9da4q/5Ia/Sq6S5oumEb2tUUE+SI
wWOnBgKc3hHfnuvy5tq6h04NPLLit0vEoPFbyf+0Zg2NQL1nVG4tHz27huTOPohWhwK2KqwPhB3v
NV36wiETWnUOLUWwBvUqfakBuNURVHCl5FPook0iCSD+4Dt4ZoF66LL141J7xgObn9S5qVPB5vGG
zIt+pLLXIHKJQvPDcPT1kR5SwaXIpsSY+0viIsPUvo91cBdpfgXTcEkHipVpZk/Gpr6hgYLhZg/v
394qYcRvZpmeDO9KT3Dc2hL5txviLvwBsrWXft7/0UVZWzfrv64H2VaZR9YOsB5C9P7TpFmfrv5P
42e9m7rkBAW9L1S6xoMe0QpoI7oQYiKzZhiYBJRtXNBW4FAFJfEYBZyjRKn/ObfeKiB0pn8fSCQo
fcg4hDqv9YhX0mkmRTwEZ7WRWsGOxRlPFOE1WF+CgmtJP0ltGy7NmuCDujCDtQVIvB4qSH1MZdf7
9AyWwuq//z1gRI8ocfTXU6YbVycpQB/+j4esJ//n8/z7FHOL375ps9ZbX4O1+bO+TPmAjzOHlrb9
+9KL7ouBjWavKoZ2Wg9JCfLV5Aq5hfxI8wl9MvNVLf97K0Phx0s3Yehy7QWOXJy65aVab8nlpVD6
sDpmAaXm0mH7912eir7eMZn7lZlBwuQ8G+mg9Hrp0WTgtV2fABE7r+jf51qe2rGSn4GgPx+R5ED/
jRSszHSPWI2K02xZ+d8fu95az9WaA5iGbMLguDAslqdYn+zfx67ngEcq098fs/5L0iaCrVv62qa8
/N3A24N+nte6a4g/USbker3ibuZkuvVVe6imei8XdDZ9owDz8tAZdBzI8vjTsU/KYUm7fb/Fe8L+
QDuYbb3LrZyIyfEgB7lTcQin4/RG6MEPpboiYNZ6ZxPem2Ta4zby8v4PSq8HRi52ZQPi94jWCH0F
6IPTny5gAjjPR1W2eNaA28SdZwk6QOlJw3Mp+mQ3VaSPN8lxzsWLBlaS6ezBOMYMQuNW440pHuWs
nys1Oltlcc0aPOJdcVDgUhIg2lJUT/Yxku6+UEo/lCGJeITpLJegNL2VZzjEPtJ+nx0nF0XVk0LH
qjzeUlG/0U75Yyn7ISC1fERMIJvyFfXACRbAtpMAMWGDEQ0OWL8DWJrG0zbq5Ubh9cji8sAg/tw0
86WkeFDBIeM7OJnKZ9DbLzAcNkP/a3kZZlDldp7in9BQM9Cjm+td0OmkFQJxrZ0DkX0Uxr9btTlE
yZn+mp+Y896oo52U8G2pGtUY5HywCTBlG1oIoFrZTi0Rp27oV5ayrSg9UkSYVZ16HbGaQAd/aUq9
T2f2AOV8kUbqRbPjYXP0+sk51Jrge5/gYE936KM2pgupCtZmRSuzE9MhXNLsmjfywhlZtXvYt+hf
0A0q1pEwoXtiMJuvnoYY39R89s00fuvMnlY9JI+ZvW2kvSQ1hDR2jl1m8CLxkvcmAU7wBnS1e4YR
XA0IAoKUOq1mdDIz0jI7z+7B1ZUNBnl8fAVZ5rTSqnbR3lheQgW0pLKptbLFz7ZVQ3Ob0aEk6Gwf
8efBBYIrwuwpsH1b+dKqCqp4OmYy3KbRm+Y8NfYofeF6gwHAFbN+fk2OdJGhQ4Ksd/TtNBFVALJE
ecIgwAzeeXH+K7a+2tkfg4gVHXstfDei/bw2LfY2pKxeRZGPgl8hhiRG5xbUNJ8rLEU54Q5DTgAF
yYg27vRZh9XwQtou2mbc64xP7Tlk35xsl4yjWSBYnYKNw1+mklNVhtVZ142jGAHcg3xXUukVlr0b
QOwouwhDT5B2jyKoP+PCPbT8sCTod7FLClhqfZ9Lhh+LItyplzBQ3Cypp86pF3NJCWnpyfl7TbtJ
MPuC651CvjA60t7oi4fJGz0EJYo9SC5bxWYAHbobZTBpIpAaAlAidJfoKebiBNA3EFQBgoGxIHBn
HBGsTicRiR9s3pCiKfCzqw8Ri510MPrjLdlUOvrOjDQvSFAs1ho6QEWOi1SW7nG3rQWZQYR7pIfk
15REjAuuegjUJJh3VSQZUl6dKN0lWO4zq6Enh/rHQgZQkkWeekMAOjEkgWhy97MdPJjH7YyOr49D
YTPwRyQXFJmktYSHyKVPiTCTOJRNxw5J9j8NnnRqMNXQATWq5gQl9RQl6jYlBEh07cFlzCJ6C9cz
jSsCvLWLliY7yHB7t9H9cYLUUOPSIP3EQiYBoHKjMKFoB2s/gMqgL+f1uPK0+bcqf+QaATX86J6X
TWbHHBzoGHvaYp+1YMbSCe3Cyo9Jthep9GcS0ZqKOkTIbRj8mYgazDWVzpm1iYFexBk0y0aZ7/OU
+1Dwt4GZ7gQT5VGLLqAudy29YtOijGI9TugXZdkfGVTPkeEjJjU/Yj8hg/bUtxTcBtAQBCi0MaM8
w13q3kLx1SBVojQVvlWVHwQfUBwZ4Is9hvhjhCI345JhgQgJBmaeirl30KzAkTqYgpQ5lsrWJRtR
6BsXQ1Ta5ceAzQvZ4Qd22KdwKg9O9ZN49k1nuBspySEUzQaNqazJx6Jxkp87S32LVIu+t3oCcbM3
GaXKMTxpbUetew8S60UTTCPq6rW1gR7JuoUma2wmh2HxOad7lc7QdghbSYFOxvFHqVp74PG7KqH3
zeIZuKmvyRoKFor0+mGOzbaCIUpqKqN7OPsQMXR3gOAK/LQncoff3Z4pUnJlZ1vOeYIq0rCz1GgI
CtkechZe2Ll8Bhz8rRCCGPkMUHAmAjwLcZfsQ+uQGKc4ealZ6WM7om0AD1mH3J8YxHYAYDFNtgGV
n6H8cVvYOFOJRQjNeEs3BrPYlGkvSmyBbtCBowZ/ovYYTa9G1c+AmpcBlHWSkfFhYWfN+/Bo8krH
sGgcjAw5CCYjxGfJN7CZvlYyfh+74mGY5dewjL4ZXXNKRHEkaeMr41kCOVkRVXYfy47YBtcFWwLV
v7ZJ+cNMHRssszQu6XZnnXvETpX2mEflqBXyGuevuttfk3h6jdz+U4+tX3PDLqi03puQjThZUpt5
ti6Rrj5bxcZnkW9jc9w27O6MlxQCvCkTChsKph4jFrQu0voOValdQzd+DTTr3gThZ6kob47GtaWQ
b7jcLzIWPlwz8taI5bL2uSCLo5M0qEgnYQ2dECCgvHwFth3oj2GMz9iQPRpApPOUnhGncCnHHVtO
qMmca7hcJtHBCS7AObyC3MSmpLmruecpUU/Ly6BPx0ilXzHwz7z5sQ7NBblv1Lw4s3HsxTGUVAhh
hOShukQTF4s+ubqmeWU5XL72+zwiYnV60AfbGoxUYIf7ihR3i0FkGKeos5RjCi6/Jp63ta/0Ot8b
Xb8UrjgXFRHQxHKSjXFLouDcqIzDKggjMjjUMyZK9zSVyRF77NFxaC6GXO2A4Ta0wwca32niUkle
EuXbYKgbcg83WRd5wKc9RtqQUlvo5j9xA216oyWv8ad0XidwztpHToVe4DJrd6qJEqn5amtv2vwA
LYQ4Ad3NNHsggNzkHIiXsv8zm4/aV6KHlL9z9l/sNWEzJTz2zRgOre67Op/7l0J8GAqSpuP0oQFV
HrzmTY8JYzuqv/NtcC+/xkC5K4/4HFfduj/M7+4X1pR8C4kyu1U3uJ1HQCtvaAIoMmreNgbtrxCu
cb53cP+ZfWwigBV/emCo9M/J3LHZRNvwNUU1dI8UHAuDttQ8z44T3kpFVh6ieO1NpsMraASm2mrB
GlN2T1rF9ckCibzRbK3dxKFuM8lBbscPIqx+ghUICFxitsASq9URuN8ok9vVHAKMcvKbgl/KzNRL
KKX4RSrbq5WHxAaIvv4JQJ3KKzDEAJG3KTamRkD5aDs9X4ZuN1iVcq6H8Jq7A2QO+pedZyoWRWoR
C8zxlLZpkxYMJZwIRl8PYG5cfD/FyEB9wZFYBNbs+gLIAOHeBauekny4M4FCKj23YY6cndN38cZl
TXtPp2nesUBrFzfCqlSqOeC2xbm04izWgzJhEc819izwoCEeuyUUiFlQbFXldT2XFnnrA7JqDpo9
1xclwmACSGL6BoDw2MLlhrugvZVlk76suhrdBQ+7nEq1ypu6IuBrxKBatWtYeVItbwS/eVwJlbNO
7/K2HswojelLIRXSLnYVlhd8egDPk3C+6Zo23WYBoo+w7W/rKabCbGHz+NaXgKpnhQbu8kat7xb7
yQU/xpc/nBfmBzYaldrUwwYW+mOnjK/JpCHNZJ4WO8xc1v+5HqrkO4Ab4yVILVLbJpXwA4jpl0Bk
7WW9ZSmgOEj0ru1UO63PjAiFLgOhaTtbrX6vAeGyq5kGllHn5dSNxMFRZi/2PZIXxmvU48vReXN7
CdfadGdxHjAh7JWKeIxKBX1VDYzZhVEBQYO05vVuzqMbJ8MwpHYgx6I5n7+n0XcTN/1nrc7zXi0w
1yfVELyjdiAeLd+BLKieqtGQRWUaoJD00fiS5wzIh/g3ahayfdMs3szcKofmSkfeBn/Yuy/qCOme
7UP7yiYr2iTJnP8cnOBp6hZFnEPYVmv2pBjmxiXp6dnXGGMeqcE3S2mZ8LTLXXcqjlWvmo8AtH5k
de0to/ezoSpMPUJJpq+RMdC3HurhImSUENX3zQWBdy1gMqCLyexjLjOiUoeQMLJSJGcshSsNR9YW
4cMJZGq8JpAPGiDcx1SLoRxg4J2t9BKqykPtWtBvSl+doRAktzIYWqLsxpjADRX1TDw+EOYbfwwI
BiZjmF9jBPGVvxa+WqKcNADluSdam3B0S/nDIAXGdm38Kof0SvQuU1xJUyv3RRdFV4dYEtjN6qbK
iU7QcR4R4yVTGOLwcuMuHs6WXQsva5v4R1XdZ/Z6DPn1dLd+TGo4ymOSvZqy51tOsv0mnYroSoMh
vKaqDpLnSc+/3LkIty+QH81LGjWgGurom2028mjA/R027jAgRqOJlpYZP95xyTZxteRhA3fpiM95
H4Zsel0m3q2Rk6FJJuIuoB1lm6X5J9L0A60k8d3uaggeU254M70Db/1kh35CFMF73+rGOz3yIR+e
IdyEfM7015I+8RiDTWgwqN1CF4IYaUbWR6TriKf6nkm0WWuHmbQWLtYFY26zwdcitf4tLALrrpd0
N91oeOuYAAEzg+dYJwRGUGE+0BhZN3dS+jf8x2BPSxHSEEh7z47H4Bw+UxYQ2GxJcRVhNHwfNR1T
XS7rd6Ngika0NhcgYGNbaZpcY0I+wa3qEwKW/CIfJIGMqQ4PmwQ3aheyRgM4aIgL0vDNVNEOp2Nv
/zLZLdD5jn40DZcpIqIDSsPUYXo3xDRyteykhEV8LUawN3Ortq9QxlAvI9DohIXnsrTaOzYO64pb
FlOMbO9lmHZ3mQcx4INyPpo2FH24pHBg7GaItk0pUMss1lU5TQgwUBgvrKDbtLCjbC10mNxNcPMW
LtZ6UEOt2rQ2KK3JQRhmND29E94nQv7K13D59szC2SRTRpiMyMIFQoBwcwGC4ELDeLiwWkKULmEl
s0uy/mShkxVXqnr5LScgXugDTHFRM68YHD6PxhRe4Uoh0p0nnKZuW97aLuo3jk5MV2eh/AAHflkP
ploUMBjJpshJRd8Ei0VxSrrkZZj1L+U4hIBT2nbXL7NQVTK8g7OtX/WWimL1c2CkJW+VlMETq/nX
erDML6YIAavFQrtbYUskX0aM2rIC6B3cghUPEvURVn/kcX9DF+d59AB0MytqsxLhcjiz6QCauXiv
1lProXc0P8uhfQorSE+FKX+2dUS1zYCWSjM+FQXrIJ2Ts4GOH9giQa/niRhDLzCWuFYn64EizGPp
MWFZkx9SxKxxfYrsAL7sXGKXSZa8zjhEpZQnvxJpfvbS/v7XZ5zrSrhtTDsiwMAer0QrPWxDRq/r
gYU83GJyVJaUgdGPbMicoF3IuCPQpgIh5Anbap80qw45RNabkUUoCYnx2Jf6VFZYS11a9jaZzHbc
s80JJlgSrplcMMGzwLn2wNBstWISKzh6tVNMt/WgDQZtIAvfWTX9c2qUGoaqgTqcim8nsqn5ZpnV
7PWtnV8zJKAXfq7t4ZFxGcIGmo+OVEn6b1pTyQNzHEIdw3L6hkqoRjwqTVXZ8RHTi5MVTPh5mu6Q
oKixmjG7qkz3r7CUyT9d7q63mJ4oKC11/99TEquJh8nHXBwE2mU0pXqRHcCL9aAYpGCMEQEtiikm
uRHton8dtXo6taB3G+EUl2o5aEpLXLXivKynbJwRf8+vt/45px8cF3xxpiVcJ4ssRBTjeLlh1VcU
SkToVkvi1nq/U0rcLRnBcnkDObpu2ns6Mx9eD67L0t6XDR2k/z61PkIs58k2/3veaIr2OJAsvOmD
on+tMP+nsTW8rPd07GZeWYp+P8gsfjr2jzzX6zu5SYfJKFEwLQeufubWbRTt77l0eUTAI3ps5R6+
rNLPKkqOSs+p76Dxf8Y6DR3UC8WDWAj7XrsZ2d/LP4Sy17Z5n/+2G8U8yEitL/3UoMkbo+weiuaC
MEf4jU67S6OefLappj6HpaB2qq4/zcs5IyqJ0M3rMGU0GdI+QxjHNokovI1t1dnFSIdrRF7Xw2w1
54hcEmRAj8w8JKA5bOfgpTOoHSV5i0cRMc1az0VOVl0qd7quxWuq1Rowf/hsQp1+YbWWLg6DUIf3
YQPFS/TkAyeBua/Bz1Df0xNB9u4No+ksHKCPfhzbt2HuQuZSnYY3NU3hXedcneJGeVhqP260wJQ/
4mR+aaATvbszZCzzp55ajW/3mX4HU17Q+G7ML2rifAVjN5+IQik9s6uK/STZi6JIMt7dgLDkf+7G
nlmO+Y0wpk2Xl/1ttbi5mrsDpWn8NcyqcfEbwA1Q4DnAShXlb3rGrG7jpJPCcgMHOpklSzwbadTU
ToocXofzpZG+yRUn/gjNgf2SqkeHHh0eFWweHCc+F4tep72KTC/3tMxaOpkUDJlRzO+wQXVcfJvB
KtyfSzAdm0PzT2wZ99Qcxk/00/PWLWeK1EEyZZZJf8oqSZSc6fIjZfJMwex/AY0CIDgrgnO83E3b
4FCEMfLhYG421tzp7/r8IHdwflst29yJTP3DEFnwkhHCe2D4Vfo1+p2PeEqu2dIJCkopTnGsJk+k
j+0GfDRa4URH+0A2hXYShTH9fTJCEadKIysWq8A+GglPJeW3uikEjPsEKQTYO3IGzqqa+njlq1uG
On3Xum78BGZJtpic6U+XoNqcqnpVyL15GIo1vFdNuln/trR0rp0+6UcpqWebsai+dHWhHOYhJRjH
bvlz029IbfV9OtF2FapK4W4XqX7X5isarHhbw93bCz2H39WRC7neCkPyQQYXiWPS9fAFdLBolt6Q
A8X1znc7dwSkQ7Q3so36XFeF7pFGiKTUTSFELOcat6qqTdJjOGqS17IN6/O/BwdLwd+7Wi1x2uQ5
EtblIZVs4g2bDHM/5BpRdFWiGTs1xyNTDAGYgjLW9w5xa+f1qhCWCsCdtrmUy4WCAA1IV8qk3Ycx
zH0rsKxzrQ3MfUo6n62Jx1Ys57Sqwaeimikp1a+rrb4rGmjZjjbcgnzUzqlymqjEfN2yi4O0UueL
JDJuBYo55k6pyVWgJ1setAZaUaX3+a4ceOT60ckYA28jBWm1rdK2nE1aJ2X/z8F2suBsNTngZkl2
65aAh2DTVuGEqiEE8kl8Ie16q3NBjBOANH+4Zackb5Wu5kdrNgvcT3Fy6w1rvyIUZy1pX2rVjG/d
/zo1u81RVHwieru8mfMQvCRKGrwYYg59cwzB/i/n1gMv/Js+U3spBRjveNk8pctBRHV/VFPUJkox
GQ8rmNVz7arXFXkXT+gAG4dU22i8sjkY/56eUjTjklTbOaG/Q0RFAHZJrcYDNmSu9eWM8VXG1sJ8
AyE4q12/w1BSvzK5e5Kfg/DWobVTLutj49LBHiozuo4tjMOoJgjEUnIvLWOopcZivxBBTHMw/g3w
OPFNoccvsDFwVQFX+l65b2qKAWl003u7MN0CBRQeFoUEgZpRvOiL0lEbzGtbFf5fekMlWiTfigFo
JScEHeleyaQrXeIrLAZB0aKVVd3QeGdz2JwDk2+fpJYRrW7/aplUQgIofsyde9YwkdLNnusT05v4
qyB71inq+Y31eEBEpv5pizT5yv/DWqyElunbWZR4Y2Q8eQbbV23i0bzURmoYtMXvCL0ggTSsr2fb
Nl56kMsM87hH8ZMf5sz+vsJgcrQrDwNXzSFuzXgbLfSG9Vwt8M0VTfzUwk+1ASkbRbJ/TWQ0eKCG
oUoud2e3cJAJRS/sBlzIJF+qOpwODLB7BP1G+Jlm5ovZCfm0gX3dEwuYPIE53Rm/RcuUBI6OmdDG
X1/I9TBNZDm5pjMBIqcBvW4BA3ggmNAUhylIRwDR31LZNWg16SRIgiYLjkAtK39aa2g6SNBhohJv
QRrMS15Qv0vqSn2MUcy5OvxKEpztC3ZXp7LGXlRGmXl1mvg3cvK3duEo1qkdeXOn8ZULwOkhXFU8
pyz6m3Dgia+WcC4CMfPzWiGNt3ranaaS4pywO1Xby3pvtDS0bjIUC9Nf20Engh9i9MWDxI4e9wz+
73qWje8QSrVFS8WFnNSIi552sHdJtcsHXTwsM3IeYyMOJgEVpJpyaj3AIUErXkHRCYLCujT1/E53
GQsSqbgXUrCjU9gPjj8m9XAVTkPytKoONMlTrtRpnnzIgnAqlUTmkJL23pRtC/qVQUGRa2Q2RwSl
NmEb3UozD3aWWlkvmUtgd1sHyrth0lHV3EH/VqgWjSdb/B70fpuMsHS0qYqeVoI2nNzYP2G/aFfK
4dvQ69pGtwv5bmdUhkHbc2FzrAGbgu6HbH9Jfa4KYhl6kwp5KA4l5sC/t+blXLT8azha5vX/fRw5
GS2QdB+7ifGFOPQnHbfiZWoYtoUVVv8wNYkbjasZ5/kcE3yiza9lLv+5Ff3n3Pqv/z6utFuLRAqc
m+tD5uUJ/t6a+uRpkvncF9EfWI1cvFVd7XdTQ5e9asr0ORgBS0Vcd3tZmN/j2rTOKxCGqYF1YXz4
OmgV43A0S57MKLRLvD7+uuRUBoJSGTgGii67esUTNpdNc3UtWqCgdYz39a5Y7nYLuAC5AyVrGo9e
H+CbiNjBfFUkf2XSIJIbuGJ+Da3XRjrWsV6MegpFROqNfTmclTFUpRdoNfK2lcS0Hka62Q2tvTJW
slMxx3/WXiIW4VqkLVpH+pKpPS02ICvbARLY/23pZTozQKPorg2Eom8QaAis4dd9zcd23kUk210V
4sgAwQwCKZsjb1k54PiVg/pW1VLdqKUTfG+Q5gZB9MrIpnzvNHy1FVllr43WUHeWDEulk1pnYMDI
s1gXX6Mx0vGBdv2HPtkf2V3JrfDzv4g6j6XYmbbZXpEiSr5qqvZN4z0TBW7L25K/+rPE+5/4JgSw
LaAuk0/mSqMrq/MCymr79+HY8FUPbWfe0ExYPlqArtGv4/1EW9axm9f+F3OYD3XWwmq0wh17+vw8
UspxaRWqfFSo+r1oYxWkXr8wEFLmthExIdfc9WDoT8t+MSG1A9H3Lgti6RA4goyCiGiz7KD8uOub
BmBY0FUZEYFa+9d5bfT7PrcokHTyWt9G2cRU0K1OTe+xsLFSY0evRcWpn8TGf4Jm63uUKSIq20OO
l2MVpZ2QzEvZGuzrqzztzhG3VUV9QAuh8DCaTBT+T9lzoD5BMw43iatYcVe5b1zscDfoGWf1xuq0
BQO6a+hbshr6JsC8bP7ebSuqayy4vw3Jdyshx4CCzI1IX/DsPENYF4e/T/29+Z+ybNlxv8cfHAU1
523Q3XYmrtK1wrUMO3E1/FBg218hHg10pK6f+fsNf29wFtMls2SMCZfCudgM2Bgw2onJRtwBCcsL
Yy0mXaPSxfquktK+/H08RtwrCtzci+xdEKHqpuPUz6t0zGn21vg1EOndXZTZyRr6cAD0+O1jpl9o
a+hjCqbMkha8l/9ELDdu/j7KpkLfz7Lo9mOVOFtjHhBeILT9p8SDBygoh5XZXq/Xoj5Ghf/71VZI
+Fbrr/73ocWMgf684aBWThN5q43vd/Vtsf7tf5/SRr1x8rS+/fvoj76x/q6UEtB5bJf7irLNm9hk
KjZGffyeUY62ZfTqcGNQ/Rvoc5gm+m7KrK88slzcwWJgbG0IRuNUR3D2LbezNYsXpxlIpKnR5BW0
/irCd+ATKCAQOp7T0kjewsXjTmbIJ7B91a1A0qEQcf28xx/C0YdwHe3++yYZusp3fx///YflbPpY
+9ERGkGcP42M//8b/z7WItmB+jM4ugrv8vfGjcL/e+9/n2vteCsgLu0XTG/YCqC4cx/l4GgSb9If
TV/szQhyMc3r6DGal8uMxFAxvxK+BfXWQ/xU5UHQNh6UVFaQBH5R2XKQiVnvjF4tVHCcppbjd+TE
Qd+NWDQ0l2UTwmpmAYlC/91r45vzJdPPDvZL2F5VTrov9HLAlKR3S2ve9UYP+7slBqUmqpw9Cfa0
tu/zmoYQNy4vdh+55B2bVzh2WM9CmmY5kTkJVzw8Tsqwb9n6SZxyemcRNvP6k2iVpvjcYqjUWM99
CrzNqHuGiBVCCfZdFYYMr+N76bDcwHViQkWERmDCrWgU8cvsk6TMA4PkvRUuFUPImjRguuofON/x
3E5qvBQWuchClg+uwuoSJe61i6eQHxfzmaTquG+lA2BjdJgYlb6QzwJ8F682+Qhz+xKnqBbhqFLa
JaiaZakJ2kbRX9eeks58XteSgwjVtuiqV2+C5TRk5b3L4+fazqbIvnQZ3U1R/7X+SFPb5hQJELUV
uIqYAEbBG+TyPhjpXt3Mi3+TjgbZj966zFIxZCUAmxHZU2n4slAmmJf0B0Cb2frZxAHRi7+sZnhj
PSsp1pjuyUZXh8I2tyC2d41j/dqx92NUb1U0U0HV9GQUm4c2TMlb6Q3y3s9Y9T+NkV/qloslfcNj
ILtuz7+09yLkFCM76SHlYaJYMUN5ClqO2oHlWvbWZsTtYG/MVhqGQZJNt955zNPNGnkOmYfn7XIQ
2YjhmWaAwssfqgXYfOndoJmlGw/tqmkIfnVT8tS01muipmhnOvN58LFRd+vD7RfeHc2PQRNReGeD
JExHuL+juJXpdKuUfZtXGlfV2GwkWu1MugCzDlkL+cIETs7dpx7Ub+24LkYckuakvkyf7qrYZnxK
eKGP7C9pkIWMaIG2oVqzZHj48GoZWGE7cwjsjs1U3SIZfboxrkrclWxzZhREU/4TWeCOmi66Qx/r
cd00uzgd3mpXvlqKnmHXza8YJVOrIdOTWXdng5V1lxYzPiaubNPqR6upkKn7PtrWaAFVjYda1oeo
8aKtH7FRLsK8qgR17nmzc+b8oCY6SwTluD3c50OM0T4Y3IregBS2LTpf28Hd9rMFWHTrXpOJpJYE
tNg23XIU7VbvymAhadZ3nZk/KTcxd7OGLoHEtnErR15FywjJyCPd6WWkekx+aqWFr8qD+ufyrFcN
dr6J4hd3H2Kb3rJ71ChkBSsbMxGYXmdeyzWLB5cW3TwI2ir2dVZxvlekddWwGQtC2zhjiL3nKegD
P0EZzS/811h+1glghiGz7iIs+m18Jqt+n7b+N7DvZJss6tqc+JtLJLVy+VF42HBYkEiOoSFoBPV9
j1c48NqdnXGlnEkyWkSYJ3jrLmGzqREmxSqYOIvbsI5ooPT1qxG3v5KB64p5GPEzlgO1nItp/Bqe
8VZiQqkiPFFee54Ry/r23E/eVeWWJ3Ap+bbqqMPCeOQFbem8uxmrYW7NX5EMbYKJwg3IGDQ7M+Zq
7kMC3oTC4Itb2HBVdEjQrjj9Ikwu2XCwUwMjhkfDMOSlxybvXjk8/RI8fPDj8IeT74GKdXZ8gvHO
ROtXU7dq632Rj3rIuvTZIM3VDv+QL7ljGa6J1YRgSRpv7QqrjWXgWIoior8ZVYmUUazjDv3R02C3
H2t+KKKxgjYx+QLjhZRi9uUU+nNWEEIIVbu9gVHJrD8I4/IsDDluEcc8AfU8VO2P6xfmpiyS+9CJ
9x2rr+/h6MxiWjosr9naTtddGF199j6YWgknuZnz/Uw3ywZc97BkP1HdMb329Kud2T0Sgf0LGIIG
CAK500xaUrXHaFlouCmmx3jQBImhwoz2UWW6CObQs3epn8IIAi0g/JYdm+gpvDvaBMOpDJIwvlIZ
NkD4FbYHr7F0f41pfsXJjl5q8jskcLtGx5LytfC2KPvT0nNYjRinD/g5KLLe0ca5AcYP7L+S770N
VYVh3y1HzrPtu7gMITYECH9PZsjfWSlzRYSHlAn1DHKsH9PElBUTdrdWubxJp+ewwrU0RszHy5QU
R4TDE5xXpyx7I20T78TQctZd/G/XmzDVtN0zFYI72XYyyJ3uapb9ExVkOmOSONn1c1POEdGo9GD6
3bzzpBKBDWZZeooS9DiADDNQW6mOfm/9SI1fV7IAEVGeaJyg74H9+8WQ3W1ryn9RETpBXxaQnVx7
gNhim4REh7shH/+NCOWS1iGuhMUbR40Xnp5+b9ntPX2oNOsIQUa9/7VQMTe1OZK2y+qNFJS5FZQU
R0ybzhjqr8ckvCnxXuYtTlOzOhveAOetnbeEwn+t3NDbkaIFozb2MeeNvCR8FdqAoDgP3I7RLqFL
OmiakkuZ/nCYygdZb75AHiw2FS+MYOr6L6EXhqrhfGnH9JaGB0AXsqbYCXtAsu8VQEW8Wu2NWS7k
Wmn99nPvwTfi/qbsw3I3o8AGYN3IIhOZhQA14YeXmIBd0F2ce3DrYPsAIRLB1F3+KscJqqfZtCDb
9U8DhogTZq1xocEiVOV1rQuS4C0yQUxH48Zd1CuPJ4xR+2hZlr+hoWfcpol4zfok3WLHZAxbj9wb
xEw+L6Z9jJBO3llxUJYyDjoqynHOa/mEWrMdXSu+8fPmO16RzKWh8L7p5Sb9AzSvbxjmUOm4DjjT
rNU30JQkZ94bMZXfo57ap8i9AU0lUiA3x65DtEgL4xvQVRFVPeLbAlGoYjMHgM8dVyiuUV2ccnPI
9uZS/5Qqre+szqRIL62w1kAU0NTSMZBPmCHzzRsSLLHgt7y4/1STw6Sm9RhS7pJuHG+shifU9mYW
3FpdYToCg8GimlGf1mqVnnVo3xU+67Gs82OG0TuxC4jubn7w3DiFK4Odvw+7hxZ3CwEsSiKI/obB
VOVfOSu35YJPKr3x6Dq+OIh2+dJx8ytnAiAWt+KgVubKSCL9mcUWwnvcNZj3ch5noFo69ueriM05
7sZPrnMEv2nPYQt1nx3ZebvaovWpR18fI+OpSWWOGt5wBuh/ciwOQSyu2zwGuubq90kbPy2m8ai2
y40jIYr5aXI7nBJlsHtPkntNh548DtNrmkg2AGXNW3tI7jpt/4OmlvvDe6ZWVZCucZUlFj7Bll1+
xK48JB56OwuEAwnHV9ax5GYTzoW315KDei72RZ08Ro1xkBEkimqaWgho/iYRZAeHoVzOM2ZwXEWA
GCvhbMyGKQg9OPHCsw6wjq8YZ/tGDQszxEV+g/aSu8XoKmh0mGhrEcqdnuIPIxlX9/WWAtHAN8bh
pkiXm7mu9Y4aSopN86fasbx9XfN3A3H+lPy5YZnEmdarOzpjcME190tl/QhOaN3if7q1+eM54rYm
i0Qkel9PnILdmWt1a1ywzK2KcYQpo3QoUgnPDHKOMfLFtkopBidTMeyKeJBHFcoXn65LqiXzO7vj
aLp49U88I3BbNAOoBZ0j3kvZn1UPNskswk+3MKjyMv7NyRLuhO5uAXevOP/1RBrSNNQM/vDsEEMd
0/m1RDYxPQfGcd981nE8bMPh2ondcj91gY3342AaGJPdCTE8i3DrCB5u22JyYCH0B06DRmfV897w
wltHtwwUeGkFxjrk9CrO8y6Au7i6V3U3XYmsuJhxxBYsh1d4Cfs58mAuZYCtWpdOPO3h5yynl1GV
88r5WJARTMyQnlkEnpO+xm5zAf1o75y8dYFYNRPpCYK+Jv92pTnxuvbJG2s4nzW4c0GT/KTDTc91
cdPk8iWhKQA9gmREhM/jyo35J+uekUTv5ATZfADKg4lG6rfkPFwt1M5y2OfgGpHR9RYymgnwikyT
qBhOLvV4nKNYZFkiyQNAgupsizEQOfFh7XIAz72meLDT+jOQj6ZMLpWw6XS0h32delcEXItzUfEV
G4lOz6sbMqoWdCKW652MnpkmgpbNSJXKqj5OsRvEkaOvsKVx3aOXkwtvuRNN6nOHhmYs+mYf1o4N
5kfcpktyvfiWfyz9YgzQ6fZtT6AbLRM74sBNeODY74umPlnk2YLORazDm3AZsaqjcl97Y4VNXrOK
FSrZzqxr9+zVOHRhj4Q2Z9VIIx4y9x2DoSEU7KNZn+TMk+x2eMdVDLMNZygdxneDgEjIbbdiLsll
j0evv2fFwZ6iz7K1MNxanK6K7gjHAkxzH34AAJws98tEIdoQEWvvlgU+r+fBlfcq650LCjD3nDxv
1YR7XEJG0Pct1/2u/KR8ZNrNGQf/vkA5tJ2TlbuKIBosKa2YQOVpcze59Y8zApCqaX6MJ9IvBZMd
A89X7nnmDhQsj4WBaj51E42NhkXCCRCDsZ7PyrHLtwIuoym9T4cFbD9EzlVGkaXpttlBGB7lL0Zz
tjHyjhZ/CqKSx/+IdjXYd0Hmi2OCn5dzthekvS820EIOZkFwYDSjt4hBzrYrJNqsKF5BRD/5g3Pj
0rQOeOYKndc9eKiNgcpACueqIjkmzNc8n8hGuBjwVDpxZ1hPRdCrKEnAS2xHKJIY4w2s6GzpL8wW
H5tEljv4LCQMFtzL2sZZHf1LZ/86hOgad8rmguIgHHGugzxbE04z8W9D2ksWfW3YxT85pQSEi7U7
nusiTvRbXFntjmMqZUw+ayavSAINWUwwKYpZh4+h4IGpBucX7sZpbhkh1HPHrIKX8DDAbBlgIlW8
7Hdda1uBKyIqNyeGbgjPa0MdgDI3v3dJU+jJxUDoyx/awYMp8m917YByk6cqoiTbqHEY0qXCFPa2
dOSDX+YXsmolAGY8Rz4tsUq+sNo7HpOpVPeMI6mYCkxHXYdYM8LsplfWqxyFx8A0uTBCPGVzQ6Bx
7bhX1jfFP9+JD8VybQ73HbiQssFGX9KiRboGYYYXE4Z1Yhxw9ynzLsPwy8eTBpAOzvRo/tbrPxeR
6g66JH/PBGRHoVlCe8b3nB1Mim9nstjhP9ccFM/TeEo97qVDB86Ra/xnnnSPYzsfNI44hqoc0rlr
HBztvejC5AzR06UuwAMqEsvS7o2j5XgVGgQZQel/1H6RbVo1n3x/gmhfEElWToLxZXorYlQmv6gO
lt/Bzy5r61rmCcMRnYcco/9FRnGcTbt4+HuTMk84RDgON38fam5aZHUkRt5ZNScOl4dCghKKM0J1
YEGifVQM5nnh/3huZtAzqTvjeWUlJTy/cnYm+AJ5fI6L7LYRRXfqhvi2igt1hGL3VK/m0sz4xuvO
VYk9Ao2ciUSYHvOlppyomxSXQHpxjEIVW0E0HUTcQnWZeK392rgpZzbcREQXMRPeMwTBdAX1a5jd
bKdNMlmRYsRvRu2FnLIIIPn2p8H13736ApLmzSmXcCvrIphQlU5MUp7ypPieEKSGbnqEvV0f4Ri3
nPTHOBjL5FGhwu4UTKplrA9QStjLJg4jCMzvhVM85nZz5WqLTDy47T5mKlD5xa3hdzdyXN4GXx68
PL1xFACYtCU7aUvChFmJTYbzL+tU85bk1R0grq2Tv5h4HK8Xou+2YdNwh8OSnUdhyWrPuQYmmzC7
yCfQYL4PyUUOvt6aMXGFgaxR79ubFjojvaycsPvijP3gRholl2HaoEJ++I0mrBKWK2gKrY7Oc2XQ
l8wQPQ0JfsTWdNtU1UdtZZ9G614Z2KP2epmA+PM/wTAb1dGBWRlFg4tjb8XoYxNJaf7zh3LTVfK1
sQg3WjaY3wpTKOxFtLjiscCqf+VPPhgNHm+4B35z5bdLt1+/qN4v3L2FYBaaxX1ByTUD+/SrpWwC
k3reQiYdk7epBHVjmpxlwS86ZPWp2qLypbymnoLhzniRgjgtZfCslhREYKXLNc4kt0yYgMcfEf19
LAHntChWUF0VbyMDJmJvsSZZhES6unOIEsbkDgVQ8aFGcFTO8DEQQ85qyqEj0/vsw+iTy/Fjovvr
rOpv9FhuKrslaViCmF7M4VXG+UdPAUJAZ9sPt/XoZLnR40AlVurM3wsVPNtmtG4iNlOW0rXWHSYZ
3R2DjJ5s8JCiNJ4Kl93EWNOPI2VY2S0FAnHQhlyRM9Vf7AqwcnxLgvVKJ+4uCUvG/fYXjnsa1tHO
dpSyccRAGjKtT556MKBqOOsmP2F3mjZA12/m5BD5fbRHLa+3iSTRqTvrp0niPWzFM2MIlNH8u60W
LgKNbe4gkv3OKYKEaLkRRPyg+6J1A6fwNEE35wq7+KNK3S25FDQTZ7gfm/YLD+UZO6kIhrJSRwvd
rwz1tSlIkq9ZVolNH8c2y3AzqhdGA/to1N+65qSetM2F5wdNProYLXNV3Znv8RLmpOVUIHlS2/7G
tIaTXBISfCnf7dYcMQsTQBVjApyXnXno3C9Rz2+NnI6jnWNbb1+L+ZwD+kRNnvFkR9chK4sXe4+u
a710ApBrr18iL/ysf+bZfpxCb8tx6uKE4B95jfDqteG/+sNliZO7OXXyPeCfp0YWEKs10YFmfoO6
CkWMXCcUBTTdqMOdY156vlmNs2t+wzi6B+1211esB+V6PXQYWki2nKlldwohODAB28Y1TsU1NhO5
zlPlLnwbOrns3PUBSQlKTo35lnLh3vq9eQ/0xQ/mpH3Iy8bgG2G/QBz/cN7b1tsnU4w7luNbYFXD
u9uAVMtIhJpXXcj+Q1MfchdDFVkQZ6eY8ikZzdcpe+3jH6gX966VhcFd2joHHU3QHNX0DB75VC7o
wsSIAo25xKlnbp2sBxhgUy6FRvfiCnaxOJm/Yjxle5f56c6cx8tCyV8wu0QC0N0wBnI6ap3P2m7p
X/FrqhzhgYbmdNVn7ktNOhIH5zV3TirF2/ImNPQ/TE37dM4+PQtUgOo/5J2O1bGzp1uB4N9Ig1dt
xN17lgbcnArcytx/DnPyg5rpwjWsf6h645kht0bS5BjZ8wd1beVh4XtscSemgY8Zsc89AiGytJvj
YK/3b722vxdQFsswv8TJT0a309YwID07NP2SbwRN5CFmlgi8Vkk7zDyHRlALasLbPVI8j01XBm5u
cwDN/YQSUcW3zh6r/VyO4Jmab5NWZyNmnYlndczH5Ss2BpJLbrLXEbfAorxpUMxxTn5PtTybJaZX
lAHY1qApK366SEgQJGduywTLkme0hRvtH+DkZmrEuC+hqunZQmlCF1AS7URgkSO317+5KUxBoImt
ztgJ4ToiQRwcWB+UM8MF7OdTOPQ2OwZRbVqv2V2MV1HEPwWrwkbZ6s0n8stpAsBjRbg3GhK1IRu4
ga5UozQe7a6/NQeC7uhlPlewKD+Yu6axCG+2xI2b72i1mpboeOS9cHdXrMhxaRHsSM+OnN5yCzAA
2oCzMmbGmlUwqjHandIYUZIMXkF8YE446XF+burY3kFiZDnnKNdZ6swPlojCtV7rwtr+4NINPIc2
rcXlNjGkwVPwt7akV2wJ06bCs0wHoWEHvnoA7fzWD2kIUIJByOjeKyGGbRQOD6Kvyn1fqOfQGZ+x
jZInKUesRPGVbbm3iclEgAboHUeXLshc50KtzbXph1tSoiTbF47uIc6aQ5E8NIZ4su06xm+v3qOB
Qwp0h+slLa4TFMTAT9x7+uwfZR9orctNQWZ/T2ULuTtqC6pYOWAhlw+atjawVXlYu29U7XeCDvcj
HcOBWZB1mw3vW1U/WM7eSgQ4rsJ8LqQlXi/riRXYiagoD2oJMqrYharLt0sVz22FdyTN1a1NTNoo
6hP3nDehCh1UHJE2g9tyLc/Ho+0i/CuRHtAOMJS63Va6FrDPjGEKVk2TE+EmwaK0TS3zASCu2lgQ
5seuPNELWV0piqnKUnxCtILz7K9OcZYoL0cwDc3lPqFyaMNRF4IMxcGz2/4yiYDLkdn/+iQmhQXq
JQY73bXMhGtjVjuPCALnK6AAs489Es9Yigsq3NGf/MgLCgJJbH85sX63uAteNSA/ygWzjTT25M5Y
uPDRGc3ajEiYlcETcQPj0af+BJ/H3tZXVdK9VSkT5miimjpzX92mv26niE2IpFoQT8W1Ozo3vYlJ
OawbwCg+t7Sw0c9iOtPr+8Hk6zBoxnFI5jkJQjUn/3InQdiK65Eik+KGgdQlmsanEYoJB4OVrpTC
vxPWZ4uIYXTkfhMfSiJZ901Tkh130ismWUnQchSWXcnsoQ6fG8enCwfUqNkyXW0dA5D+UH8Iuzoj
rj3Mbcoy0ryDQoc7PkR3K4l2IYPHqG/ephO8DRJ4yjqHhf41Cp/aFfc6HFO+ZrkRbgSrtGD+Ecao
r2XNnbNxyBYDOfTsKUir7NRP7icjNNmq68Rs8o2XNQ3gi6HZ+HH0ZcnymcsNe69BDDgeDhjmxo1f
qNsUPNNBjuOXj4LuRekdJbr1ye/vmKUsm2UdabmEDZEMxp01jc+hC0/Wq9bjVq6v2h2i1q8PpZBb
NlVdXs6CyHyGhWdhWAm40mp4fLzmNYpTarZc535EciHw/mnJaatUv8nlMN0sbtkFwpq+vchcAuVx
WQ698oVj2UvGMYayUuYqxH8xf3sjCUrszlTHXhfS2zcYyHBTYMqI/QXlpfxCEr/J7WdiM9FGMqUP
uOP9G5z2YhXFoesr8LNW52/jBmtnhkNhSftb16gOVZpcvJQcaznz4+6ya/Snn5o9KEDWJxvxSs2t
PPUFxEWxVthbEZWByM8tUtSmEsaxThE+tWThiBmBK6AeI9QsNC/vasixJIz9B1tygku5DSy202XE
+qOd9gm93T26rsbCl/WX8CdcRnlfIGd63RN3a4+44QOdRCt0EQZMwR5YPo7pWBAMJN48WEzUShMN
G9we7eH+mMBissG1gCZQkQ9sJYPjP+hXx8BXlBPoR5rNkwsvq56g3NbhoZF6uPaLZs8WZO25kG1X
CcnRjI2qaLhaYryc0p5QuYV60LE4pW6fH1vVP1tWw6vK4jzAHfQXP/6TXDAgeHTDboqUXaKLcNDk
kmeiQ4AZXkFWcxzweJnGkN/JlVHNgV8E1NOpnbsD103MVdOu5YDJQTZ+pR7LC4TH4dfB89nBDQzK
JBu4XXmAUOP0fVBxiYWgjNYJ/IfsSdegwtuqu/P4oS95/crNl8KeZTiPqfyNZjEGHSUYBeSdIK+q
x1ldTLqxKTjByCxVfhzIEiQz38bJl8lHOhhTwCrVb7KGY2U3lntktiqkV2M6OokD0qVHq4huht6/
sFaxcGYDpSHGlTnnL2mdIYzUr5zM+lMuxjcx4h4jUe5nV22N6OeGPcIead0QkGGb9/C1wawlSbL3
IUkG5pitLTScORKJBLeU3H+CrjFOrlIHaxndXR6tWNa+vu/D4tKWgsYuVCx4MtyIsToMXcYXQh8p
w1q9oMb5v5WkQ6kuvXQX9/19JzV/GdcsvD25affbesEn7CLuH+hJewQVDE0mMbBJYDsqRPWwYFvc
DE7xJIbkNEY2Oig4lWb5dRoQp2n+3BXZd59Y753kxSZz4znWyLJLN304kfuhLMCt6ehBO5hxjumK
Bnc3P347rQFo22i3dDtDJqd9r5jRO1HfuV5zoudKpsxF7wXXU+7x76hEx0yML8hEgV/zuonyp2Rp
P+ZP0Y6IbMY29Q6i8k1m7vrEMd+nkAv1EMQVNm9JQLHBzAZvghHzzo8I7IEI2Y8gQKr5Hg/RqxlZ
39XcPy0LaiVlwy+toiBZa1KzMuDOUEzpeWSbnoV/szT5u8gxIblmDmRvAkVe188EBRgCOAfZFc7B
pW1lYdLWe4l/cOfxyknsnUkE5gD08mLYxnfklRPdCfSYMYVknRjJTa7KJ3FSHNQj9+Vt3wJ6lwD1
xxB0bNhBQjI5/EPmxTCSF1tGn3ddUu/axvssbf9kqeZfk1c3UvtToAvGTepkcqne1E0Kfy7zoGgx
Zq2p7mmi6UQu847DNbxvGnKEqG85zsCD6tBlcC0j3rErj5SaORpMnipsprzLJSkAnabNzTTzWiJg
hsqawFqI3hS24iA10dwVmH5OzpRZgaY+DOxojLPBlnVk7UPb+a6N7CfznJ8ZpF3Ske7xkJq713Ei
8+Cn1n1noNGsRQEaH3dA4wZzeXPZFhOGbq+bt/ng2ZtOF6+cTOBYYTNE1OyBjedUtZbrf5gWJ38i
d76oZwgcnFniBQ5Q4ZLm4FugK1Javry0Tgyz5JA4ZrNpJsoKIqKK1N2arL2Dia8l/bQl7fR94kC6
asetVfa7diipd1uIOhhgrgHHEFZkKsNRf2t2853VlxC77PFjyaqnhF6RL8J58ZEiNlQbylpZcuko
BWS7lKyDPrghR/AjoXDzmthQtBlzdany6dUW9k0vvPcqF1s/tP5lFbPLee79jY42PX6YrekN6jME
E72em0wIR7q8Uk38TEiLUD37Qx5/CysbudW/YQ3/sWzEBcw4n0U+v04jZ0gds21IM6K+oAaWBxys
yLl1tw6mQMwNIHdfxsZ88BxDcC+PoTVy6wqjClSXOQkWq8akKp7PuUhemyp07Q39oC+U2+85+RRs
q2QIcBOHTIW6lmWky5rnoSXIYrLPNUw+BvFZtvMpWpTeefZyO3WMDUVMny1WjgriWrnXVIltvRRr
foKVG27XyxLn9V40U78Vijp4st3f+cCOZDjMPQ1uWgmA0cUEXBoPT9intqLjLwxTce/wBcD8sZOT
VEjHFqcZ5xg2syBasbzVE1yryEI35wjyA9aJ5YF7x2TamImGbY9lZLMMOBRE9NnkiP2ikV+LyWUW
yN390HDK7d3rYYK/VXXLgPTEHIgkiPOxICWHZQKnxUNuTzKL80T36hVWyz7JIJyKKMJGTmaAIS72
rtbTVntcjDINOA9RzxWpQ8cP1/h5plTXGleACtr0pgU3vKmt/rs3/PCmdT4qjYruWX7OsWT5ZTXp
rpld7fUETB15NzH+9fwiP+eenGnEEHqITDtwYp+LZb03SwwKEtjJvE4PlDbFZU44iebyPi7VfLSd
ktvwPNY7t8tBl5vjgVhau28ML+Pzsjh27M87GWYfgxVRBlKEaKyAOR0YTg9VdgCxPSXWEoQhoEWZ
3BWd/ukaURHYBjs9+/OLmiCmTw4aW+oAkYuI+PZWvPp16u7IiBZQBDhnwSEsw329wf20tPFrYeP3
tgcRUxYiLlzeJ6KIKWpkzuo/ZynDR3UxjNQM1KDeOx+IWT5M/zo5I8byUBnkEkSNVgl9dAO3BSh4
Zx+nxmm4EzjJ3sToz7NtrhstOYcUfF7ZZhUSQX/htmXGVYX5abVNRORK6q6/eFCiLAb1u5o+nn07
NudUO+85YA+E+PbacfITFanPRsqoxrL3FH6uAidYOdcyvU1sprd1B0DbQgyJcM8dFmgZAbktFqRo
P61DGHymTJjajlyq/+p4nLDFyLVRetYRTVzcz4IRKkbLk5t14b1F9gUzO2QyrwTQrhp3W5r4CKcZ
eY3IHp1orJkp35hqqeMLmWum38Aqgjhjq+QRWsyQL0aUblCMTMJ8VAerVqCa8umpNMVPZYnwYErq
M4ChzeyXfO/6ikPkQocX6CMadI2Ucbb2B4pLuAFog9PblcUjmSVpuXP03JxbB/Lp35u/D726rdde
vAeJjgxv2mbo7a4VO/+9S3KrxaVeYeMZCBAQs8OV2g4zb5dIktcMXS7vuquwJ+oLBjljn0YWadb1
U39vsI5zZXPcK6/H9u+sdTn/exOvRTjpXzsO/ctHYq+bfkWHkoAGDPr33ooI/d+H1Qq6suE0swNO
xbnmFZr9965YaaPz+iYsQqbfBC+5pYJG/XtjJP//vb8P5QpOpUa0A2J3Mir2m7oAHsjhmXf/3lAG
Qb+H8//oOq8lR5Wt6z4REXhzW/JeKpXtG6KruhuTeJvw9P8A7bP7fCfivyEASVUymMy15hwzv5oT
u1ZM2TwxN7cnipZk+k691HnR+Fn1WEtdr9NW805MdjVC3ulJiaaXvKHhRzqddFVo97DI5T8L04yY
VPdHIw0VjD76t5cAOHR4h0wztIVDUYwBggc00lfUijdhd/xUiSRtis6ImeZUW2tEj35PE6uyQVLp
/UhwwPTNzB94XmOow5fQxBdVscAaYAkdgwQo3F5g296jaF3bljyk06/bma9VjWgsDFDiDfbCMfIC
hr8wwAIEJm0awhGh4x96hW9djUi++PvLzL/WvKin381viHRAfESEz4/5OIgG01u1mvkjrtHhZwfl
txlQi5B8SbZ2H5CyLtO8pD/HXNzQflEQ/U12nYLXHKNrw18Zlbbeg5/C11VO1Of4f74Xk/YZqbrb
+bt6PEx/m5uW5TEILBtJL36C9FaqBT9uXu2FDui2TPua6ET7+7GvQ6fzeLidV4PSzvfzok8n9nNp
IyyYacKR07iCk2w6YKfD1NJHh4g38a7XTDwfB9P/HlfzweWL1F9DsDtyj/TLj/mQbDoN5G0O8UWT
cYzgKtwFCBw281fqzgTe+cuW/54aj/Pj382sTpGqIsKw+VlTUAH7eS0PRsp2FX1GhBGURMu62j8W
qvfP2vyN0U2g3VvRwQ/LZtwnDJz2gxTomKaFsJQGiSBDkgxdDDNuoIRdWUa3ZlrQVmgXLoScten4
zBsHkyjCMuM+Ca4pvHlDzI+rlzGNbMq6UUlpxJSjg5XSs6/0kKxjHw37JjWMReuFDWomcC/VvKC+
H9KOPv99voZODa5JXO/ml88P6KFLPERGmWB+1fxAMUTNNh5JnNYizThYhnf11cC7lo5Om5bCcJqx
iyQ0VDUO0FfDSbvL/IzQr7yrabQ/kIFPEUr/eWXawgoPCq7Wg54sC8rON0txg5td9uqKklDz2Ndr
MrgpbkbMS5nraL3ZnBfE4cqDAX9mftX8eqxH9WXgJtH++6zHU/EYZUXansM0urpqbh/isjWvJFti
TMAWzTw5Nq/htG/ICLhNaXovRzMJYeMwEudCWH3OT/n7PDs6QIBULvMf6kcmxxwA4wrNB/pdeY0K
S3/8k/kJuHBMUhJHJnD4JLkK8u9Uq3A3ShIQnopgEl1AiCZezX1q7ZG9SlTyqp4SS1hXU2n35egb
x2F6Ldd366qQAbBIMeNu5n3zgtuvxRCHQsDffdoQJ8dpPDhEpb+TpfxDLTK6FY4YrkWxktS9bi7E
TRv53RmcrX617eEeCzU7NE1oXOdd7UBX0CElaqkg9Zh3zQ/GKNd3ts5kYN43LzxjqPmx/3uPUjLn
C5hSmTrxOH+fmvU1dKdC0sOfnjI/EFtkUTW2+f73v8/7YRo9icohxOTfd+Ux+KIkTV9+fsYwvfm0
aap1ayvggQqnvEJdzlzLvxTTonLh1Zokz3UjBiA36K2rljvWVeWKvMjtoUR6yD7wT9YVxrmcSKV0
wqZ988KDFHGYssFBR/w9vGLFSs626dFwO/QUpp5E2TorZQRSWnakQyKXf5V2HB8k6nm6wogHWof+
sGQkCtu7vzbl3QzHe9UwXh8ducT097NuhHItp0VWyXAd6n44lc796/yAmpO3rDvIdix0tDgaZCJO
Una7+SmPfZV/KJnzXx9bsaLdyLk49Lqpb4hLD7eFQtAGduPxjCzgacyJn5k6XVHeH4PK+skd662u
idjymWbFMkJ5X9NOF2cLLcaTVLRo6dU9Me/Vaoy0l7jTvae8pBcrNfe10P1tDTC19nnDXDWerMp+
sh2UJLV36vEnDTjdGhn8KjxYjVHhRMs6t59KMnbq1PfWUdL88vt2F2sYxsrIr55aXVRPXp58S0HI
KK7eTJe/7TJRAYHvgsyg6mV3pKv7xU/T04ytEUREfyDe5ow+cam29iOD9YI/c0rl+BUo5JFy7h8G
NBwlJl1W54XduCrju95RFvOqOW3Pj1hJDloI8nMjLmMtuWzMT/CS2P/nufN2oSUaUFNeVf275mfj
sB/TX+STEDc2P/g/z308Mr/CjWvC41N1VyoK1PW/z3780xYKNWqa6W/zad6SovHX8+v+64/Pjz7e
2Ai4wWli4oqnt0Rh03iqBt1cDq7/n7c9P/u//uzjhbHRFMuqiPA+Ta/8+361v5/98S//fmIvjCss
u973313/9cH+95uy1MHdmqSFodXmN/j7GgkdbIH5DpDmIO+lZcUbUO5WYcpbXhTdsxJJbxsMvvNE
GsHE2DWRrMJzi3dGrHXPptoXt45qzLQx74mdSm4KNyRPPsJISa965yQduoSaK8hp6NrhUOT91Rg2
LWEdb9JWqjNiegKBY+k8m0lHEWLyyR6ssRroAonBohkaUTU1mIYPlYf0iOcvFXPsnue1IEO/S/c5
PqBvr6iye+1aNZT62WaGR3kL8AwTDY1pV2Z3dw8V6RTvXSUaNqyCKGPN7b3FiJR0M79qXihpthS1
uXNLCKk28XdH3aQ74znW3hKdOFqcy0+l5pIEY1nUtzP0YKFJoFDnyXFXAp2Yt0hPGGkgoDXJaoxq
AfCBSwSje50NGSbnaU3Jg3jX0y/y6e25Hu2l9jkhrOsO3lMj8mnCFaotpjwsGNw6hx+F33+GKR/e
zZjgqypy0cKq/QOSEKIA9cp5SzNng3uVtLpIEu7UGydarsECuo7z6Rr0iekDp2dT2MpNybyPns7C
Z1m451RP3nzXH36YMTIg2ht3j2nBIbH0gkpj4Z3RP2BUypU3SrrOrRyH8sKL8akkFHGYD1Bms8YP
PUixAfml8e5wBRoUM3r2lIxE7KydoLYaaAd38lsrNGNPeULUHQEyJeWTRgCvbA/WfAwkEa17DkOK
iVjeLxaj0m1BWQ+oT7ie3yVEnMWo60TjtONWkQp1fEpeqGVrLB2Z6r8UoAqmJl1/Cggm3duDGizM
VPslrGy4UvOVj0UpqMwRmb7pZf3HrpTKQK8una2jUoLJCM32x6EFXI77wlGGTalK+viOE4PvrRv8
CQiBFPT2HtFS578LZdqs+vqa5sminTBmDcAS3CgRrYVps2pUkyPKk1cgmBQVitckDcw/uJ1eYVLU
HzRB4bdnRbP2IxIRcnsDpcGpF6F0MZETRnvUse8/NQNtWoJ7sN1rzMQOvm34h6Zr/ceaML/irFeO
oRgKY1kiYyPiSCuerQlFh8z7tfIV71bSY+EUQtKntDZkz1Jq2Bxixpa+71pQaxDUdrGb7vXU708U
IGq8dP4azUCzQylUvPOFwb0mSFE3uW8WwoS5hvy7V5LyVhvFtzuI8B2qolwii44vrY/QzipogxmF
/I7QOBBJAGAltPW12RclxXOAq31IJVGv6Q+YGmaYqKYOMojWu/QG8ywxMmxTp815H9iTvVeURGWM
/fAj4r5h1s1n7wG4TxjgrQUjKq4pYUjVrCIoCRNaT/DQ9b8WSXUJ3MI9mB61yVSaEG2ny0gZcYZl
o3pN7Lg4dWXwTIQAwZAqba7DYAAVN0iDvRCM7OxpEkfrDqrTmxLlNxEhRob26IMaaj80U7PfW7PI
lkWpG5eqsQgfCARsBx0QbeG3xyqWzIJpAa2JdSY22gituxvmwQnHDp6bYZd54afhJ5OlJxlo5pSm
nPe1qnHSGhgTa8ac7i1QEBtbGJAl3oajZ1C3Mi1X3wcuseDJhLgJ/d/0XdxzYzJEAZEUMhJynAb+
GMV6U2msu29V1cpFir9mbuccizD6Ruud7zHhgWZRQk5o0Ig/Xekjx6T0cTMqFLdM6oMfag/QIfcN
CpV2eggL7oqqrf4kwRfnlxI2t868F6PLYWsmArGJU/fM7vjVsIxg+tXsXWyIZrooMq5tuldN+AMD
f/d7IF2DSFOtRVzD2WvnJMpzyxK7+YweOr3aYj7rnuTE1dRTeAUpPNqcXv1yiKYBnNpVN3fiDeRp
R5m089EjTZs4P6wzs4KLl/gEmShB8cplmntMxyDWCdQdIGjeZ2bd69Ex74Zf/iGoKDOFdqwnroFl
wcrWii47ldOmM22GaiQXGCyIJcrt6AwmCVNXJNJvK9uIZqi+hgmNGqK3KzXb+0T9fZ7JtZCqFwqQ
2LvCl0+JSuWS1mb5H/Qrk/gPIf5TZMXUELCsHX2vjdZhV2t3bxQGccFBu/BrSfjYRAsspBFRqPdy
DlM2IzSHB5UsNjDmnN6KttDUauFa1kSMVJ1o46vyl+HaGC+rmj6vaU8psNy1IXIkRMr3pjjZn9zS
ymql8hYWmlPlZyATcu1ECI7h18u+u0cNSJdC9YCBsxXWtD+VAP9zz2EUVeL+uL7HwNh3MNYCQJ52
81laxckxBRR6Qf83yzo+NUf+gvMRre18BU7npdcTPdFTGX1cDTFtoNZOjNs40P8wCFVb1Vgdb4Hh
HEssqm/klGGtSnHkzps4e5Qn1JVQsWLO3PkyWJpAOhNP38VR7p5J1E234RCmeCu6I1409RNchsd/
Me3LmFj0AozaEqgpR+slw/NAz3oq907uB1v/Z00JBrnA/AeCdUJIuTCTtpVNeyIeCpr0807Sqt4j
NdwI0vV6q27Xmhoy6pVSW4QBFuswc7JVbbTpS4ZMGDqw/at3yQXSgkJboahorgV6JZQo+uu8pZYe
PeS1IjX1tU+r9GhbVCTzCePSKPh4eh33c48U8DLawwLN1/DRVCg1EUkXu8hUw3usOgSwDvE6lurG
7Gpk4PMdVWHK2uXUJ+Z9Zl0AFuyH6taJ0FtXA5kgCpjCvky/tc5+yc0+2ZtEU6wzFSNNWdkQLG3b
uM4LyDFEiVBsQjXFvlBiZHDJap4HZappOFtdC6vFELc45TVy8cIuITIDY/ZKTm+5t3MkhgkDKfyN
2tUIMN1zzNi/7AEUZRd8N+I1aQET5JobfrUGEajaGOXP+iitPcQXvIHzHdOn70Cim1fdoJd66/mT
zZuaCkO0cTwQpYhKVeaQdyM03i0Td08Ge3mjAKm9OZpLwQm98iLiVHkhC7hpevseVVb3wj/9pTeV
f+wVopYjEbndcy8iMlECtz4VHi60rFCcF08n6qGJsvJCmC2aXqd9zjKvv+jMyl81s37urEFe5h+4
8fvnXBurQ5mUV5C10bUNBEOdzkm+/ZDKqJlpn7od4m/zouwQqDyjUgDQEjYO8qmlkaBwNSMbr2sP
gZFoX43D3D1U3A5Jh519+AUceenmYqtUdfZRc9d3TEYGwkvVm5Noz6bhpx/cRLxNWiZrw0YVFiFx
JNCuXuUml9koKw6jla97xSd4Me++OxtdUNPBucqynpS0MjDPKvZHajL4EKOyfh7U7IfnUeBDzAAN
0s/FGYbxG6UP7QVwZfgCekmZNmy8VxeIRvCBkwNqw+belVl7QeMTo0O49lWV/C6Tm4/p6LfOn2G4
rbuvUEyXttlPlqWoeA8ilXCR1KPjNG3WjALARzT0vEpssFZTggorPXG0nZHYwwSf5+OyE5meTe8G
Vn6hkc9dxMxF5s15MfPzyb/EfOlWNqhPsNBNJZ2TUnjufmSUGCBWh2Ux7SMblLsLN9pTV+l4lYRQ
oCZV5EfiQV+6AyTcJ0W5w2VxLvhf2TLa4TUxneTgUFq4tjg/9po2flHKxEtTVPCpp1vdfL+jGZhC
EixwoHDjK6q4Phhl8KqqWXtM+0mhO92a9P+7+fdRJTwxxvnTyVg+16Nb7bSRDk+Bpo5qOnS9+TB0
pEqjP9YI940i52grI0lmkX7WC9pW+XxLr8OCW6U95CvDpAaWVkP85sekQ8P8iBsHSahah9ThkEB0
VpyfjbHQGb+2OmNS6t5PIgfr9EDXqTmS+8pVOyoHXKc0Gm0fohu6JUpbdWdMm11gbcnuHp8zcSFe
yLlkFrMQ5ofDR9qLK7e+gt6stO6mbrxLxGg4+ILfKPRLBKFgyeqoypEkQz2pZmpZI+BQ1PQKu8Ep
PiNVwDcxunfL0t19GtI0T2VWrqTTdAx+c+VE+XwD5KG62TGB93W2DkhwO0elA4HKHmvGFEwM0aOi
WzcBf2p5oJ0clY66kgXxS8hlikAedw1iVF3ImjAv2iFs13GhLmwoXzcl5bibv9i8DRHJkjqxsLHI
LoO8kidHIbqECtMXwgH0xM4PJfZ//7uiKPKrtErzOP+lQVPfM1Xmh/n6VaO+wvabqCchzADHPZ4p
gjUa2ARF/wOdMlfhZwHWcYkSG4CXW3Fdj6uXqhAvTNSJ8J129Q6lstIy8JpMD8q6aOHRYCOdH41d
9ydJCsm6CJCpiomAmKqILXrNc44jTJJX0rxW835rushDsvYem0FgvauUDag8t2RIIjidn+WOZr7K
AWVS1mzKdRVZxDp35kcAZPVXOjLt16YbMMldVWYh18DcvY3s1PrOW/Edp5r4pGNN7bCvwmUSD+ZO
xhX6kcDDhd5250Tnq6AztDbJncfVBkDdk6331ZFXGpvOXbih+9313ipVnAwpHGhkX4/b354CBCNu
rA+SHAoCwxC0UtZgQNwHm8ZWYqyMbX+c4E/QomhcJ2gTQAeVxH3AuwGZBmiRhbMEIhswj/SLl/5d
jwwKb45bXzylRQtfmS4Vx7w+5QW4jVArXRJoHX09EeUS2JOh0LQXz+4/yZDXTgOJIC8DxIMFc3Z/
qzrFeuTYhuaL28qWHJ6ilvabKhSm4WZ89wUGo3QU6O0tk+mtZRC/ND+FHPIzLc4ATWOt75NShnfc
xgxB7eE2b4Edwb/iUs3syKqZd5mlF95N+SeYnuQKdbzWo44g+j/TUz4C6FZNA/47zVZH5M/rwkJR
nIiCXCrDZpCV+/ZPCqh0JSbGn+q49kqpbByO0+ZQogdyYaGKNBOfoZO/tORABE8BcBoGeH+8PPjA
H3IcfU8eU5GLVzlXWBK9rhhvtTYefqC+jxMr6dyTLAmU4yrsf9TtVxi12jtDQSbe/MSeKKOvplUu
XZo1r75uqNuyaF/6zsZRV2ZoFsdEvWRpqC4aaSxFk1h3CAEWvwhvJ1Clwiwm1Rcj+XdXvFMQ/zns
wLGs3aDBEQZm4addfsclkwCAYNq64JaHQ11Eb2bYL5RGO42M3FEJEmuD8N84uQa9CYJ0yS9ClgBr
LZyQCmSYjESeRV2QIVoOYGipQbTtUkThcEIdonQKefJzMq+atvDWiVScc6G41HJ0/bWobGwAJtd6
xZk0T2nVXnE/ITh0Atq/OPvpB6B0EqW+Ydwrrwpj9av0OrGVGak9amGYKz9wGWxYbcftXdnifJtI
fmPXqFs5dt+FbTORDkYdZPT8n8iTW5l+QKpF1Pjh1uBwAxeFV176IcHRRpZ/wD/JOwOhdN2sUy4F
HKJWftaa3qBj3NxVrWh2UMCstZvH9p7KkIk4rq5vnToxLqzJBjre8bXWKyhkCgwaq35+LAC+Y6rV
wQH1Zlmt83hpRsROdE3UPM8LmRQESIpm3IRZ8hWItHoORAJ1ySh+g4l6rEx7AgGxdNQjHzl9PqyZ
JOZbFSfpe95vc9dj/uXC5wgKmhNaxZrkmMrL5lJXTn7pRNpA4fLVr57PsSUrlVC1ODjO4FkCNKCL
2foI4aCNzqBDTuT1hVPSHgUpha8KpHelXSLkZXbnK+dH9bQp1GQJxwUtRAeNjHlr2K9Ry22IhJrA
1kZNXVHmeDT6YPf4KfA+D6sogD3SCIYubqodOW6TXc9oBOoho9+gvVIrGG51muXP0yfDeRH0qv09
reTu4HwHoqeeBqlQtt2LbatT/bExN0bheG+hMezUOvvVjbFx1bQm3dQeJKCkTt3Fg5apBNx/nKy4
lDVKhhnaaRQe1LDUOoTfiCvlGSUgSv/JL/44fDI1OZWRopAqUJzbUBPkfLbiAAXYO0QBLsM5jabw
wTm2iRceIMej48jQ34i+Awii5WRpykoQsukPw1X9nZSMCGhXkU9bqtp2PgyGAZgCAqNwhciGugeV
kXmhwb1By42zy8jgCdPfWQeGFM/GNHb3gwqfcMO9Tbd0AqSGZTBBM/W0cjcRVKV1QujJCVQf0my0
3V5ShvxfvhqJKIUuyC0Ulv+76f9gzAp/ZQoyrKJGhvXIEInR7VY4gtNlK+J8S+rRTWo8+vfNGSnF
ewJeH5cByIGquugjak6i7uoDiEnm9VYUfbnawVBQ5lUCDmijRs94cLVneuRLz+rTs+vKlzbtupfQ
iLoXQfQQ/OW77xnVPs+ZDRFCkTACNfT6pVK582k2BpUobNFITqcR7XKNjhjwJrOehOHmvsslUYAl
RoO2TrlUqMh7A7dVz48PZrRGuMHd6KD28uSmROaySTwEf7HAtJEntrsxp6E71ZCSBPDUPDUE+CC3
y21xUvtt5UBFBflnbfXEUt5biWmKqctuKCf6cZsAgvk/D4rc+2mMqnueMbIVw49TiWJ4BlwmPVVU
FElHp2uqRQ7WCyRSgpZzUBPyCAL9Ov/SMQjWRhUhTbdKHw5hXvZ7LWZyKqP+93zmZAY9pjjOdnXg
eqfSjF0INK5AkNV+NGmubIncwmvuK9cWNMBnwkUJV23oXfFg6RtTMa5FG45LY5rmlypRn55PG1if
CNolRdcZKs8gFvLKfOmCZEqigePta4WKsSctvFBZO5Y7yuNZ3U5MBioWXT/hRNgTiFuYOhyxGMuX
imMOBxkEOA8FrnMK8uNPl0rVUzuiWlfcBONxoysHsynGlevp5RWoJT8hfosISw5A4jzXuB664vff
FbEKfZ1Ooyg+Yl8Eq8IcMY576i+ZRcMqRiawo35fcolL2y0lovp5nr3HU6jSqNcQiFrqaBAtkWsB
WX9KMGh86UG09oze/MMxtvfsJN/YQPJWlpcOJ3xXwVOtJe5PBttE3uA7OoRuYW4ZUeR0oz1ajNzx
NBNdpte0m8f1BxQgwQap1b45JHvGqhh/+DaRCKYUVFV96dO0V/Hjm5ZBEdAjLiLTMTgZ3r2pME/0
UyGB+muLmnLYFVNxhISMZVWCgRDVCHhS5zh2ovQ2X+zLKLjltWadCe2aLMFV+h3L36qq1j8LdORL
uNCLTvoDxEJGUr3G8VsQDwMiqV7O5xZAsua5T0hJ1ZyoRXiDDm8CHTPd0JdJH4/kHSoERxKEbloR
1YRBDWmuw8dyLG09Xymc6VrWjyMGd+S3j7CYUco/KtfFm6nK7zKB/Q0UsF/44bAB8894R8mT99Z7
61J33MLLgPyp+5JEdWxtTTboJ4AHuA+V/jW1R+0dsZG2NN2gPEPYbKFZlacWzRK+EfB5ONbLCvhV
4C9kb4/Y2/IXG0T8n0r7ol5nreGZ5isJAvdEUX1pTalLshjSk9GhMe1JLZoX9eB4Byq/ZPpaCxAF
0aW20u/HtxyW+mkeD9QG+tW+ARBBBegX43JlkbdyYpF32nGwE9LzAgJH4KLvI5170DTG7Oi7n2pk
8aoKQKYoFPXakaewF515sIeO6nVeRP0dDr6FUjWtTin20icidIaro4ICTAnczp3E+eWGBuKsQkJG
T30IFkFx90k5xB0FUnJAS4WiCyavVnUL3NcBkTuQbnRsNRuZYXId+4RgwwyHsIthvh0add+EEkYv
qCasdpIrZtls5qtqHEAK063x5EW1Bh7HQfwdGHB23NG7jwSuoEnv74rtRZv5KKrMVu6F0yOHpAN8
ftxXc66UJyloQgCW8s6jUvzyGJczWO7BRWY15fvU2jsEaN1Frt/n7B8rx+uYeOJWecktNmjWhE7t
XR9/sIqojgRRtdaIJl1GNtUzihvGyrIrirJNTAOn+BFHwcENtHaXOWZwonJloNJlsIJJ7EnYcX1p
XVs+Na2PSYg8IOfieuNIsfStaEsSCcbcdpYgPOijTYMpt+f6xQiGVEA7BUrih4VGFdfBFlyW72GX
E2ATRcMS1In6yVz1OzbppeYJpCisfs+uX3tM2iARJ220l5rVI/bCa5eXUYt3jbXY6P5ZC/9dGxGb
SDU3X///z+1B0eMdw6VVcUGSYw4tYAo3oIukYA2m3jyHGlBKhono3uvM2Mg21Xd4+fO1bqriMyJE
DB9v95W1OuL6zlROpWuQP1KDYKMuY/ia+NEkYhdLZqboxm+ZkQQftoOeN8QfeCIPz19TKDz5GNd3
iOfonabteLYa6OOijpsXM8wnIQg4q0Eh6pQCwjqbtFLzuH9eAF6kXUJ1FBrLt1/m/LIJST9WDPvB
VEAOo1thclvjdxlMlVSvSYcTqkm/oqZarQTZQYRBsyjHot/ZpeGWmzC2SuDOcNrTaY6ZtvChmmrE
dZ8W8GAjCiyDTpGIPrD+FDKXBJKKa0gDWbtP0gxHF1aUt25A/Yx1JdjMmzCgEDLxu0fMXgnR8iFG
O7SNVWOIvkTA8NdVfj1iCzBBVVsn13vK/ngIB4xKB6t3/UPhT01/NOoz30x1jfw0r80LnyIp4eZk
hoWlGa10AyieMZrqXscSO3/EeTGkb7TN8o9YGw/OdN8yEDRncIy/TDBSQwDIYZ3pvblUO4M7qJ/s
VILL8NYH+qGbFvP+Ov0nRS4LDXtNRPFIwZXGLUeQZPLBYTUHtM3Dd79oP2RN8LMFR8MSZnLFvWWB
M25xr4kAB4IONyKki5b7Hvqc3M63GcXioyzRkQsFqwGYLXIXphvNfLGQoff2eKdGRcwTOYEuxAbE
uW0VHwYr5X4pqYJXiQ6hiwXuOu1QF4W6SsDoA90V1k3Bgkd/XXkLA8JBgXdDIJ828VL6S9rZ1kr6
usTAFRnY4kaUadtH1wdI/i5CVw5gpYYF5Mw9K4KrIuKSU4BJDazPnOrAXwWHyS2BN/pjFiLo4LMx
lADNCmWR3qQpkFEMDDvJzo6Fk74orhUuwyFBod6Q8BZ5Zr3Mavem9In8/r8rAUOnUQn9o0mmBQ1f
jJdzcUrXcR9Miu6zY9MJCNT00FX2pODXYJlZKs4SZe6rt2EdbYygGj4qvAWHx0Wy1JPHYeWoBvqv
WOX4yPxQPo66bOzloqmwZ8k0OciySF8zvihmvKZDdIF7I8Jjql/QrXbKMt4GBZaJMDSZfBAV+hTh
wVxnriwuc41SySPtrOU07US9M9F0rGZhCYO8lVG5ypvPFHoXA3ZfgM7LIVVplNmpB/o78ErMo8rM
XsaO866NjOnnLo7BYPwa1TasN6+XK2vaFKG6V+vc2iejUa/c78yBJmxMwyfHU/TnmDi8MjN2o8Lu
IdSqO+3CrYwL492rs2EfUllEPfVNaIl/0OspoI+sI1bxG4JjjqhqkCRJBSnJyZRoUfvNSo9yMktw
ehNL74IkylQ3WNtZ1Jz8gjp1TT0pmMZJoA/bnVLSSmQSAqREn9CqeojrH6TWnu5fflYj/Bt0eHvK
uZFODK4yrKkxUqDP3JXS06LFdEqp7JF/ZkRcBhX6OcWYGRcdTxLjrek6MvWdH/PysEgd3Btx9hK0
Qq6bVmUKVBopETtZsERdz2/U1LT1B9UIt9L2jlZZMx4hFLKYklIsjq0TF41DVsc5hGYj8vEfw68x
wHdBpOiGNaG3+uu8WYWOvkrAGPhVWfgLwB7HjL78FmVhucnqWj1RHfxnjYP8n7XsJA1olJ4i6Ouq
qE6wSnyaloJvcVpkXglhKpkkWlGZHYk1KS5JKV5UVUxotmbA/R76/aqf7pjYcsHGqaTjPr6hkict
HA19BNAVZWl6YXjM+sBkNpJHFe8zFidzGuTNt/skpPZeFNh7WwApwtTaOw7gfFJuxZwWz5bmbqix
ienbeXxFWWgeza4/dEXyMcSDcklcpX4T1m5u96Aea8/6YfTrX1ob+dgGEBLRwc+1BV7VJUmWED6U
XIUxkUY/3VTc7W7tFFr4ZVVM/hGPp4deCuOGI3mDfpxuFIN21TDPBdheph/RaFDcEuJF0emuWWmD
/611unzjaIa5I0/bx5sZ2YtmmimUbeZuaz/FczmP+Gj3n6BQlJvG0hlcdLHy2hbNArsl1d2xouHk
2XzT3BdtGZp7lBHIxSSVFdhkfYkbVahfE9kqDFaBo6tfcZt9ziqOxuiNO9EKrqWcHpPB3OspyPuZ
cvSwxXo4ZWtIR14XGs+eZzdbxuLxlnldRuGHBlCnEGzpt3KpZYu5a02yY3qd1zIIea62akab8bbg
vlJUTLEp/1nnICpecdRbb7pqgi9KTfRZHlVxkAYtl/F1R9bUa+Bqv9Gp7gKDe0FSXSGKUsMzMo6u
eVbbulGzD5K4XjWMOnYYY0rshmIzS0U0qq4L6tgbxhfJs0bkwCKyk+EzHsVz4wTUguOBMYVoV7Te
vR0qBrGROkbc2KPH6fXTfIAiz3o+T+bTZt50XYrrg5mtLZkpF3yb4aXtQ6QoUIuglFKOnKZ21dTy
dnM/2Tz649WAWTAwL35W6tu59N470lxjYhKredMNS2ffAOEg3px7Qzv8Ir+JiOxJN+fFMYruIDIv
sa/XN1X1PosEoW5aKT+5Axz6iqbmtDKM7nAlZEEsRtX0px444SbTpH9eiCVI3G2MDvsrqNxXOxu0
N1nZ+or8PvsgjKI/NdmoYz2FjG4UtKoUzfGWiq5EJ9/qsyMwp+dUxR0uqEK/KCQDUtTIyA72i52s
w6m6jgqiQvND2ESFxqunkCmEQ7JZ3NU3Xe8QaugUK8F3UYHlr2xABKf7pjFv801Y5Ch1aqPRmKBi
x8zyvAOizwldK/UBbXZyMWmxQd+2vKU+5YZHxLmcUWLCrx/LcMWZme3MsELipXLaqvCtL1pNHpkq
1eZ9yKho6uqx7BR3Z5m5QwriJDtF/0FRSG1JlTLDg2uU4Xm+T44p0ijMKu+1hMo6n1BWCeGxxt7w
FjgGKUNYXcMRmKaYT8/pRK2mcsrjAkj5P3q29FbbMJ2Ui/k3cKXuLbNJ0vf/GDuv7biRLU2/Sq26
HpyGN726+oJM75hMiqSkGyxKYsF7j6efLyJZoqSqOWdusBAGoEkkYsfev5kRBVxiDZgDMrL1R0Ds
1oGA/E5rcWse3dE4DhYhMrQF9YmSpscT5pmAs0VzZu8baACv+LMijJzbboGn3Ezm0CFLLXbtOq/9
dW10ML1Fnq01jedJNcNtKjB+Wl1nO9fomkWi88qsHGW+w401vYtVnj/55ZEDiGqjCTqhIKlTPDm2
CmoRs+mR8uFh6IfYeWwVFowsQ1/ErfllncAk2y8wGBjE7bUORcPQ7SDuO8DoDEGxKAErdhAsjx1h
McWxbOvhS3rjanWF3TYFA2B/09nq0KCZnRRnCx0ZO6AGjAqUjD9zmHJK5EX3KfASFWXwQTm3jiUw
HIBXR+VJU4qL/B/khW09dAjMx35cbSfbRx0cjuvWV03vEDgga9tYay5dSXokIqf6sYmtZ8wTBE6r
c5AJt0kmm1PlHoH12HWFFIl4qdYj5ALC1PQMOdDY9NFkbFStDk9jWCyHuFNvrJAQycB+by3ygagp
lcGzYXjNgmU72qpxby7wkImXNT7WJyWAN+a5w/YasaJnCUksTb5NndFCB4dxa2hDePd+8Eoq2pPS
fXvvgmS1qqK+Orgp0qkyVCsGyphqigpqQDizyN2oX0eSyyvOAnk25VRS4hguG4/HUNRISnQNynlD
d1+SkYYwbfYfNNLpnqY7l8Ztkm3Uu/VCseHxDi7waQzAj46FurBo4UGGgUcP2a6rjwjnzS+NBSnb
QWpulyc13vO58mxhj3v0oRbdWoNT8peO+gI4BZQFmJb7oSMggruufTAHz0VZoMbGTHFvSna/tyNG
jjfX+MUh8Y+a1p9XnNU0aNEy0f6ygR300d32RrMxRHUpJ/DfIG5doGdPU7OoHFakfdhIlRO7Jg7T
97PZnHnzd+ombj0QRo72kQgQbx6sQpBtNeJ4HQOB/jilNjQLNfzSkF0BoecujNbrnjVbe2rRx3sF
jHU7phM+ploOXtulNmbAjz6SoymfXZKPM8mvR9shsW5ZXgU9QllfQTxtoN8HdbDJeFqPacu7R6Dr
KnHwJ8PGF6Vfy1dXYunqQvcxyonDGvhGDWHE9UR6IIDzTHEP7Bc4R2ov5qkXrQiDy3OqI/mA/xal
HNGUA0Hs3eD3OyzDBNsx+Wu4lKpXsqmJLLJQ9CBLGt9ltRDJELshlKvSY9bqn2XL4v3KBhr8Uk76
eqUEc3/3fqbEIq+ON+6ibGIUAkvHhzM1fyzIB16CPnye2ja+5XtXAcXjjNwzy7g4i0SfMoxvo1HP
n5YP5XWu7Jcz5Nw8QqU6GZ3XhtTFxnLnZKl5qflsxCY5xBSV2aGwzxLZEA8W4M/paTCQpdew/l7J
wKnCr3alUo1IE3cWHlEI5YoEp+9Nd52C4aPjRMVWTm2briJp3iV8pzAs9PU+3EdTmewdHfmLVGE3
NLEBeOzbQllkcIVPiHiw7mXoyoRq88WKmuZ5NHgBC7z+1Auj8NJMtpiFRrgCzw9ei+Bl1ofpOayn
/uBWOXY+qpM91YW2U8AdW2pbXUozbp4oUTmppzymkRE8uKRDZG/QI8XrTt2jren1Uzok8wHIS38z
4QX+OJungBTEqpgFOtvunYvm8gbFTs79gubDYxNH6SPiNcoaVSdlLZtjGz/KCa0nIFWW4+DJw+Xy
RkM1zIDshRhb734ZXfhmgVsHK88NgQtqmn9QxhJYCn4rL5Hnncc5aj/kYdHsxhYYZYl46QvYAgRc
gvCjBwVx4yiwLfH0q56skGxUDGapHT4ZqNtvsS2lLCyaStJ+wEqlveTt2J06PCVRvKQ/9JsJtYYq
O0zkVx+1jCQZ0F0Sr8GxEtXfbtaV7Q7WLRFxSdVLB62x7fKo29QIkh1MO1unhc7/BiTeQr4ex454
sFZwTDSBF7G3ay9TaiEypKnJtx6LEF1tX/nfCiWAvv1gRyNuQ2HR3o6xilRVS34j7Tx/5e0AflJW
6YK6fUCQUD3kGaHata0EcB58dMTLbnxUqpJUPtH/WQ0nh52GUh/yxFe2/LHWBicA+zjNBGPVGOxl
bJEWdXwOSLzIFgwy2F9t7wj/UnAjBOmDDlfBLqb60ji1tuHJd9fDzBusZN+4Jhxz1o3bu1vdNPPT
WKB5lQ6K9pQb49cORY4/Yyxd2Ly/TmBabtAgCdMhfBzMHpB9xeKj8znva2fEKiNPcWQuWItms1Nf
vU+jas7LPqmUA1EAsWyn1vcdr+NDjnvWojaM+iXTtO2ABchTBAFtQx4VjWhULoCkBmzueSw03IIF
QChyLWA5eski2qbhJ4rzOGNxPKhRTKnMwkesgQACmDH+AI9RmFKZ4Td0WdFbjxrcSIzHwCLhaVVQ
SpA3HW/MlgpfRF2jBS/WoROzp7LfoD1Ck1TAuPABuW1x6mrBbmBs2/nou0HqGTe2iLU0ixxXZQPb
kWGH7KumJ9dD0SEsrHSlqW58GUZ13ppwT7Eepogs++qq+lxGKTi/HD58TyElXKK+oVH0oo3OqIC0
Ccx+l5cfJauo09tw6w7KRgk1uE91JuBgunDMIYjpEHIrbtsy3VeVPZ0wIlKoTnnVDtkeCHdd9lT2
KkrocWWsHJTkPxmIBhVNOd4VsSdAywRnSeWaa4kIRgduiWyN/2jbwnvBobobIFxfNPl95iTKvV3p
3QFoyaUWojjy0Jk13PHUP43ITj3xAB1zisNfcpctaxSkJTRb09mHloIUSe5lByWbsHwZCu9GBxgl
vEjVixHGBSxLtPOqRLtQRNYuSQLqCFAvHDyv+pw8yAiV+BnP6mN6mctgXulZYjznBkqMfuKqOGS1
7bodQ2ofUDWnNeaQoQYMp3QPeBSDAMpyrJPjSCAGN7gjVgceJeohba00O8Daj8QgwBWncjolLTFf
MLrOxoRLcY4THenDgKV1KPR0h1d9cQpK42PYR/5NbyTOk7wA/KHzxE7Mv6EE594Y5WjehUJFKIiz
rwY5rFunN9o7N2nJsTbhqp4D+4BIs7qkbpbd2p732DnxeMTauf/QKg81apWPMZHfrojy/pAG5r1R
uvWeXwcGDBpJ/aIGVbHIpHU3ldFbotHhvtJfMsNH72oMlJ2Mf0zEOloLZHKksyAl+J8tnDQ00d9w
1/pggA111GatBf4lqonOdRenxLgAMDT3wovbGJCgBOG40Mao+tSVCCn4vZ7dpWIlDRLtWGbALO6r
KBX4k7QfYHOBrbSG8iWJbONgNfh9YMQYbvrBRnWzcB4TYulN0eBKJs8iciCwGZxq3cNqW4ewXj4D
aCm64dabzRD1TfVtqFN4W9QA/IgS5fsNwbwEpS+jO/dFEO4UXdORC5uSDyjChcnOyi+ZPk93qZLm
oCpGZJtn9bMDnvhoApHczJ51wTgz27jgh2+A0WiPhV29BlXSvVo6FSqrMb7MOeVLjNnL+wR9xo1D
NNJgqbXmO13eqwWIaxX37W/6vCgKw/42KsDa9GByAdiCR09Q2CrQY16qyJe+1K+IRJUvWAoGK30e
hq3eCenl3s93kYEuplNm+UtnoqIsCgJFbK5AY36myDxdMrPHag05GsxgvOljCEqyaAblg24BprSn
+Ql8bXOIGw3gvUghlDWxM0tVd/RQSsPNy2Iv6IC5dKANrqIBOeNbLGceXW3YkGdTT6ruucdyQrIB
AlL0pUpBrxbqfat3xkNeddESup+56URpSu/bk8nL62K6IMGzzL5n2QxvoT4WO7l7TxVylZDJEpOA
tzfgEyXWkEALIZEp2FkZEAxYAGhh5ZhNI447PynBEOAxWKtPeQCyUCle+J+DFbZn3EkMUOC9Bse6
9Kz4olkiq6Xf23PKa9Wo/V06kiioIgLJ3CXFmuq35MWFbqGdfmQfF+wTv3zy1NQ6AAwgHhZ1wrzB
aDkGTIGLSPBYkWU71j5O1og+LEzVOciMgIfiGcnG+lSOdXspZ15r9qwPC6J1YvrR4+1L9gH5CGsi
mVPO6ibPfKCuo+aJpdS//r9qvuoKYMCLF9jlvVYaD4XiqffxkFxsveHti2nEKuoimAyp86qOWXCu
3dy6+L5/hAf5KchEVFxB4mL78SmpSAskiWWcO+r8N5UOmCQDWgSTj21nGeFWgiKvh7au2JSiIwEr
O1f2TXrfDbVx13Yu2CM+1Ucgdcjcu6b5pUsd0pV1/llmCpGtvNfCBu8NXJ7u/No31n2UhfssBXY9
TGmz7vwpPJs6gvtjjzNRhYjaSo/H7ANxBYnJAA6kbJJS41c1UI2xEfKTOzndYO57UxVNs24yVHZM
b93NrYLQvI9VLCS/pXyYIrLEpFc95LBabXv9p2s68d5cTMpaEnWaGd5agOWj5O7UrCVlUKBCL1y9
SuHj4vQq1tGK1cEsEZ0qrHhKCSUekqKpK3Z8R2r4WBul/5YpQsUTb3V9J7diZjkkhwYHtxKzhLNS
xY/8Y5Un3G/0Xe/ji1dZ8IqCDsdJN+2/kO2CJjKr9UNbNuqpndODSRRa3vY6nmSNreY70sD1Q0As
tdNr1CFVnOV1kNOnijyBg+JUlKG1nkybaxuPMIAxWFXdlha2PnEHHF1HzMNc1Tl6O4iUGDufRdaE
fQWUo0yXSqGYD3rpKqcAEy0PUVG5AbweEoWtoJN9shVHFLbYGMr9o1uM/irzYDrOIzoKmC6lqwha
WNS1aI11nueAuCK5lzgYyhpR5H6iMLhxoggVfoEi1B2+1V7vQHzsl2FOFZ83KJkDByvQJm3sbZiq
9UK+QoKCLEMaRuW+EW8UrVd5/8b5BYgnuV6/AtMU293GNRt/IZP1o0NRbcCJett7znh2WuNbEU63
nd1Yz1Rs3U0Mgnt1zYSwcoRV6O79Zs5BLIApxgPI3EjIe5R9mHikFyiyWE+ViVtIbnvaVjYbKjHI
+InMjh7ZT3VoLWu125fWGO00wvSjzktxBIS6LGvWg6jFiMqMeFW4POAgaRWzgJ5R5+lO5r+8CfQK
aqF72dJENsxF33jhw1JFTNHcyfBHHhC13fVlWZ9kC+O4djezK0KGPm1ZPQmVYs0oSNSq6l2R+SOe
8HW1rRpN2da18WCqouAp4HtD3vDtcv3nxG8ygAIVAlWiNlPFCorP1IfvbVTWdlQm4J2JpjwAzzKx
A0QwzpwwDPZ06nzyq5Q20zHG//t0/ZoNHj/ZtvProJzRUdB3qI2cZCtI2FxMHY4K0UxNVtVzqHVj
iO3GwKaopjbZLYHY7f2RMoVevT188gksoDlRj51zEBh/ZS/wwoVIgnFHokJys7Lcuw1bN7ikeIsc
nBLxSQC6F9kV9E23pjzFRy9myAFTyVUQTnOxln3yADribEKcReW2TBH/1FtvkyGGN1Y6FUzEyRYz
3EwDK7XMP+EJlu95/HYKxCm2bC72IT1uMwMFnkeExiHKIe72mKtQUWQBrZ/Mo8x1C4SZPsX13kJP
GMZg9WJ5OuK2gkIC+ipdRHXs7/ox7J5z1o+uwi8hyt2LBP5n+bD3a4oHfJX6D15tEUYaRrtEU/HB
6REcJuYFEog6TYHaDMhr5Jl3mW/Pm8qugcyTxkatUhzivns7axBN2yLID3HSX9e+PgAXZyWWZGkP
y47dbA1PUZNVGxd3kZuqGMbjtXoqyPLyTK+yixpQpbIICK9dUYrJ7MxmbdmalX4SvxWquP45l0pE
Vuuf1bJftroXnWS/PCiKFrEDJYItNR9BkIgShKpFHsl9/SlMCmVLoVL9ohRjv8Y8HZhhPKaf5Bl2
Fdn17Nqn8+YlUXOj5nVzb0VkuRuCvRXMregjVORtZWj1hhKPCtaxXytT3n2aI88XUOjpkOt1fzQc
t1skZqMurKQCueDPn40choV8ofcxGBi0u9nTpfdRCYRzcHaZ5ru7obOMYycO8gwST3a0y/W1Mcbm
EXkgjIgiIG66ZM9GZulhxgHLUmbz6in57NRDcbTcol2jzd0vcQOkPDNr1oLEX0m93lCfJttzbvyi
tfbx6CqHrKw1UguYSExp9zTHg7E1ooY3hEgqhblFfscAZV+Q6PdBJW56m+pW2IQ+LIIvde+SyIdC
A58m8LZmdMeLuXy2ALx7VE+uNH07te/nOQ0uQ92tsMPT9gOhWrXSJ1aFRn1hJ4BViMcGKUE94EZr
HcDD4mCygd7LJmKmPGWjg+aFqNeOefI5iM1k5XkVqHUdeiiys5gWi5urVAv3Xd8N254Kz3uX4WHK
KDfCamVDsBNhHzBzYztEZARl4Cf7hsTFIxXhCsA4+I1BGOqCwthmURmf+hTLVDJHKsJ+trnzLcjy
I27aN9cCnWzz4iJTq/JR5WFobTTPmA+WE8Qkc6lpOClrTjYNzc4s0uFkoZRdLxu/TW4DC/Rh1Q5n
NMDSI0DnszulxtHszdsfAlyqjPFqPtcjTmth5KGhImpQMsErz3LXmKBJgLrRxWHCuXphqZ7AfpUC
/ZNVAZsYP3Ie4NDqj64j2ImW92DlqvE4l2+tQpSUTLUfD3bxjcoVyguOE5y0YM4RJqJJlHKXTZpz
UcUWLiusPWwA/8EoqmCX5AALc18IRlaxuwaXUt8m9aAv/XSGQtLrwgBNjayVlioQKexCI9DL4KSZ
nf3WdolbVlZp9bdal7hnN2PDlyl+txjJaZ5lH3qfw1YllYItmOgrgpGYHvFINS7ArLNk8i+9mHMF
pdlUg02ieG9nw6C8uhQoNlSDmgUpQe9TSDFayzEwIHDo74K43JeDWbxMmeOyXkbzQ+TO6MNMXb9S
gMqSh+jVOwCvQAUqHfSqid5z6tnnJEtAY4L1xkTJji1MgypQ2V28Aj6Ivk1f4oYEvGTviYNsysMc
Najjz/4ZUdvh4LV+j640Z7hmotxUGuPez6Gr0h2q43BQfAdQidTOUDDBSBqMtNUKTH/hN3iifD+0
iaEcI4TRDi3VJswkUYsU8nd5OSI8D5wZwW9tcX3z2mFxmMm1XQMuqEGssSo0MRlytfjnbiYBKCS+
125BkNk7CaGpNAICjd2cibHffYM/nexO+pzdGrsMr5tepop9ieIU2n3J83VbuC4kQmtU7+WALZTy
zKp1tu99oz2fTTfoyFRi5AbASL8tRqe+M1Cmu4lizd+BgGhukwJLRfzljOfQp8KcZMMHFqP2bGe4
2YruGjdkWD4wwgFWrwxW02cUeLc6EgFfWouE0WS4wZkYygHukzsL0D/Jl6YBPcQSGsYgoEZ0YVwh
LuKyu11XRefualu85l2RoMT99UExKt6m9uS+mG2ApS6sMJtipZthjRQOI8Vty6T0nGAcPlZsAQMT
FrhRJWfNEYUgI1eQ4SGyb2DAfiuSD2Hb6q8UGMF4ZmENOri0l3ZLEhrlnPJQsUVb4vA1PFLdFBxC
T3+d+0+IpwTfdM2FtlI2H/2MXXdKJROaUzLfG5gWL0OT7exIdWXNt8g7+LOtb1qUGHdUZ8cd4izK
BjPREZCyXa1jH6MHtmIuxY8xvXd6dndhM4nVTLuneo3AZ9ion2pDp6qdtK9ejHcmEjnhjYlQPHg6
/TVLqyfsANxPauSTEaMS/CFyW32R+154JnsGSoLg9eCgoLeDcK1vnP6YF4q/V2IggdNUmgd5Rhhu
HAJMg9by7L0v+rkvSCx7RzITH9wx3/ZksDZWbI+naXSws5m17DGkwg0YwE++Ir5OoWREBXJGXCZI
Ru0Lm97xRlfG4q4y7LsYPt4CTFl/Z8QUxA0HNgtfGm9HvjzYIC/i4iGNSPwUeuFdBeF4smDEu007
7kh1ITDsEKcOgFt4/lXYQjCN2tILLmrFo4s6Q3at+7HrGZRIuf/9t//63//5Ov538Fqci3Ril/lb
3mVncnRt88fvlvH7b+W1e/uNpoWOJDRh1zEtU8cIxTQZ//pyiVB//uN37f9YCCTXdg8Py3RaZAGU
dLxHwRPrAmzGPxu2efRIzf+p6/gDdXrz1XYx2vCsoPxgDWxO3BLzqbAa2kXW5zQjJ//Q1yFKRFbW
fKUosOjGKl2EXVAebQrQmFl1ZDlS1bkrlFmIcbfNS1NB3WyKigXWhAxFRmq4NcQGD8We9qUodNRU
A/8VWOJ5jOKY0nDQzADPkNl24c9fKeQx8D2w2n81Eag39iMQneuo5TSQNyVjOSsGdOgFQkvCtPoI
yX6Qdjfy//pfP/1jG/mP/or9CWhxUhU/N/93/VqcXrLX5n/EVd9n/e/PTS56u+nipX35qYFHbdRO
991rPV1emy5t//pcxcz/38HfXuVdPkzl6x+/QynOW3G3ICry39+GxHPAZ/jDcyPu/zYo/oA/fn8E
i/j67beH9qV9bf523StahH/8rtj2vzxwoB4ZFXjYrmP9/tvwKkY0R/8XQBHHsx1L93TP9n7/LUf4
Pfzjd0f7l4GjtWEbuqvpXNEUnejX3H8hAGRpnijzQ7zWnd//+uPfHurrP/ufH3JDE0/x+1NuImGr
6apna4bu2J7h6u7PTzm8yhqt+sR6rQwCXhG88FjqizKcvbWMbCjm6AtAbSStxKjqKtp1VK9zqtFi
FG+et9F/ulbeSk7+p2s17yUKhLugWNPlwU3Z/t28t+UaL1f7X/riQMRZ106lOdiU4jaBEHV7P6Sl
92MzMjNlL/BklWc8B2WaHQzbI6EpmtWUq8thCJ21blfmMw6g35K8He6CEZgwkMLCqeNVImSPrLJC
WUTzcAUZqcHFbYuAPjSkBURPfz8J1Ks8s0vP3+d+YNdCEcffy3bia8YOPN0NXsLBkuQQrii1gWQt
Gt/afpQBvSYib9kO7e5OMiRKNLUR7zDzQzwTYRAAFocQ1TMCwJK49ucB2ZQHG6rZISkThcBcnJYb
LyBbJsfSEdvfIBxBtQZTvxqN2T1B4+pXZCjdUyjO4BeNN7VnFewG10VjUN9WKxA+KdLviSKcEsq+
OPXi4AsMqu8AOLVKCpstZNUOJG2GbVFZBd7aaFvC3namPkPySysioYLsB6taIMrCALhbUDaPUMZY
MRCA6qkzxRSkwQULEnCnpu2Fv6Pf5Hir/EAMFt+VG4+6/1bOIwEcXP7dRfJGqdVvDDh4W+IKqIlW
hMjh4CY/HmRfqTugYL4PyD7Uyh/fPnPXOE1xvzE1oHC1EYUPyEZa68a0AcAJiaIR7embfoAmHetD
u66wndxrmt7tSmfAhlSrohPiavYyd2f0bkbXgK+K7Br8B2jxcLX3ZQ4hhmQcNY6hiZ/kWfr9jApD
dO17P3MMXd/EaWhjTULZSYPdvPZQgqcAINpD3ltruK3BptcoCfUzCGqlGcIHZ0zyzVz31SYYVfdS
NgD+ZBUnHIdlC3cTXP6kLUIT9KHV6v4hMBKTWjzclKIzkZBHdgBEtqpiZAbhcVWmenG6wrLJep4m
caicgdKXh+SRHKhdUOR8bxhBYwzUWVV+dTpyF376+bqNKb1K2YnmVV6qcGbKZl3xma8nf9D3ptTz
aOatZsyZIFgI/QsAyPs4T+EvtUnRLo1hxhRPdF7HKcV8sSmObTBSjZYFRJvbrkeceW0pX5WWBEpC
0vaUiURY7KTzE+JLKe4QUYC4FSoA+K5ZJYKqAiInczzykJuojXjRjz1UKtnYENhIIN2YjrejqU/r
1Amie6TXKEYJVHI0BADpu/EZ17iTk1driaGXBwmht8R7RDYz+TJ5b/MB3vkzEhogCCC2Ytx+DGso
Biw388fAV3Et0O1vIfsuc7ai58wljadafnwoZowBKFa9TcXk7BAj8f78w1L4DyEUrOVfVhdPJQjy
LBvNHTK1oId/Xl0cLYu60A7d18SOUqpjCQroJJzKnVKic044S1ue/tr+deoP7b+d/nptAxIDHYbR
XJrQhR87FAArocyURRGoGeiRWZMRbuFzl4qPWR5g9Zq8wzIhJdRe+zMd8QVyjUxxxRWjUvtLOe/9
su9XvPcjlQVSUV7xn38GehQk64b8YXKh+jY9VeJIr+uDb4fxwrJb6pFJvwtGI3jKqBNsyYkjS1q7
5Uu/bxHQeWmyolm1iF9s4Cc2T4qSQWRMboa5fRhJMpwVu7UuWdgdg8npPk6orGxm2zaXmtN2H/O+
ym6yugnvMqsJNnXgIDFXYxjl1VP4uRe4nUxVxwOVuwlH4ursiP7GHcOlms3+FsR4/jwTmsv+zosx
nW5hQQOUDz9r7d3AruGjD9h6gzQ+ehOiO+jNbRuX0WPgue2+NcEZIaETfTb0ePEfnj5X//XpcxyD
N55puAYRDo/iz08fDH2Xeo4dfYu1xBDgHOUcC6awCUMUirJOzFD6xqWbXZbyYvqMBRRafkGLMkcz
GZcwUJ4nvrArbUBvArJRcqgNNRGZvrcz2Qd/65zkMzDBn/vlXLRLRlgl4tr34diuzrUBsPCfbif7
1CZel2F375CLWo4dcjRqm1kQ2VHsyIo5+NhSFHPEl9vyrXNlm+qznKqH5tvUftZ/mCqJrZQyz3GZ
ac+2j9yTBlkCFksbYOmnmKAxkL0j18dXcjXEsF6xMYlXiOglAMm78O3s59Ff5yls5kfUW67Xvo8W
bqNRSsOixs099aBM848Hr9S2sWHX21/63+dSIVYPsmlb5GDGzN9ECd5JN+9T3q+VfVaR3+lwwTby
Ujko+3+9LPPUi5JQNB4LnE9mgFIsnnhgAoH+aE+YUUWtO3wJyvY4w4KEpIB9ZhQBJbkhjQmEyasv
Gsj/W8XKHzUonFf1t+8t6kQGtYjqUe+z+E7CN8WYbEnVuO8zJdLze+v/cR3osB/u8v7zAn6CbP38
E2RLjP380+VMC8W0bQLYGpWTKDy6MKVvR0svFpng88o+efZ+SORAgFC/rY1v8/5pcjgijPLvv8mO
8/MXmb2TYZgu+xNbQ6GcTc/PX+QxjGCpQjz8FsXqQzvX7r1L1ufYJH5/K7/RhARfOxBH94Q+0bH6
3u/SDyv3rb+f8WOXiUYxf3Qi74f5st8InK+p/xLV3sVrU8EeE9oq/ven9nom+lCsqZbA/swbjxwO
E8VDLYflQT5t8kxOZHUEnWCY3FF2Xm/uan5+W81CykFUhCto2zd57+V7WVvPCqhLISD1hWyqYF3u
wUNeW5JZZfiUIaMR4f3I+ozN3S1i0BZyoW1zN+hgYaR8aWWFtzFcz88oDcZYOf01w7a++dau6V17
CyGAzIomxJjf2xD7/v2naNl//xTFZlfXLYFXMX79FEGxFw7vIPcbDlIa8g2WVulLuTEstHXa6QBm
xJYySTaDVSofysguHqLppc8cqsVxcLTtmuT292YppVZjhD/kqCeEYZEFEJbwG2smXW2YabBpkN86
WOLMEH3yTPa9jxalD6z2+zx5NkTDRcvn6ABMgj2IqUMArGrIbnPwdpADReeNbAr/6pNTZhZZ5AoY
wDsEcmwtrgPp/nYbOVtO9JLJuyZXfsqt/Ji0sv/+TXHYHJroOgqFYPb0P39TAguvR3UMjW9W3ga3
+Azgpv79YOMChbyLaMPyIToEY2G0UQPJ668ufFQoEEW9QWrNMk94m5mnBH8hRAKaozl15kkXB9kf
IdmFC45m3v4yIEcB4LCz1aNl23lKuy0QxUpP2F7Hi0jPPlZjBCJE0AebsWvuDHEm+gsTOsN1bkJh
6s5EIag3eyg5euGdwXzvJfjOSCb3LMYqIZL4fUyK+5rm8KEo0mlZ6Eq1bYYy3suzeJjezqgfvZ29
j76fBfB29omO8ti/f/414+9fABfdM9O2XNUjHWSqP384oRP6yNip9bcEaldjLiFOrEgJKsfUrc6l
gkeFbF27HI0UXZ0LMSLDRajt2haz5XicYGIzOPV2IqGLo1do9evJK364jRyQcyMbVwPwQi0uyzX1
6mJWPll6fikoWQY3JEgmKHiozCNopOfVZ6TTg9u0zdUHNZzHpUgnH6tSjbc62qdb1w6NI4RzfakN
cf0AeDPGkysMPos7homjijuiE5ZcXCOsUcQpDVxX0Zo1VXWNGxXKoz3mf7PiIL2T2v5ZzkhrXNjT
OEZEQD6u4vFEN0Ilsy2e2aGioIluYbrqvo+8Tyx0zCINlIhu88Fo7r2xAEEA+VLq2oFD1OGLumAv
RN/3Ge1YJQAn/Usl9CBRGs9Xuu9jtiGasi8CZ7CqPGI/R+44g+9twHn1vZwo+xQ4gQv0f5p7OfB+
rywXusg5yDStUdqdCSuuat381AUj+2Fx5uhZcSqt3NprFQjfn/vlDDkorpRT3y+yxJW1uPL7beUM
2S+nITNwva3s+uXyn2/beMV/WLPdvz3slm6biFG7tmXzyjd+WbNbPILjKcn9r8kEQFVzENZEN4gd
uso23dbcbC+bleVrEBdjIJoze8IbOfzLxNgNHef2Ol1OAr39dqP36fKWsilv6ZbWXYpF5gqlHJQD
TKPUb1o/7U7lXvbMgwGcWHY7ZUz5YgD9lbKo61TGuEKOk7XtbhwnTdazFk2n6/DbXTSySDdw96xl
gUpS7QLB75WuPiD6SNlUnspDo6T+PguWsqEOKCr8MPl92iRGQtX19kqKVEbJ7WTX9dRHVGnVOoa/
8pu0ODZ5PqE7iNmMQ+7tKPvkgfp4NN7IU3dABV6d6q0doj9z7XufGHrt2x1kH1Jr3u4/vO7MXzb/
jmp5CEDL/T9vKMP95XUXQE2xvLJVviR45QDcZlus1G610NDyWcg14n0tcTHiOLmfZQfKxJLrxzoz
ZUa1SGb0U+V8uc7IszmaxxOaxde7ilXqeq+f73/9oVHs/Ikt50kqxGBXB9vVuYSqWZ2vMYMIHNiC
v/cEQA/OJcyTDuYYn8u9FIn0lD5YNGZhrqVcZD7bWI1UOphKISF5Va3lAtPnPSC7yLhywTDfpE2T
r2Vso3hJt+A7U2xkM8gqMCiphgKhiHxC/69RmXl/H5WZdzmqism/XKvhR/VYIGyxncvxT18QvqUe
oTwg5f5tLhMNgSlB2RSDHTDIbazXf2bCWiBVgUfD9Db4S7Ii71AoDRa9EL6HJpzcTvpk3eGo2u0h
KeAT2vjB5wYHoBo3+4/z7C+CoCrW/tiFEDPq8KGvjPBBQ0rAC1rlTnYJYSgC2TJcDBS6tnUHhAEl
rxw56wgsG/pVdxWOzXeOOANDGaBMN6fb94Ex8cxjpcy3ctp7v7xJh+XRDwPkCucbQ1UINiLfnNH0
qMhuJERzcVmcVcX+2k7O+BGWV75yNAspgLKcPvpdcWd37nBJwvA/vAgdajg/VlgcsmKqaaqmpaHV
xRbm/1J2XstxI023fSJEwJvb9pamSUqkbhAjB+89nv5fVa1RU5w588W5QaAMWhTZAKoyd679IQbW
Db5bq9U8fkWmzOZ+kY8KDjTQSGD7GI+FlfnUH7QwZvrQOyKo758I2zY7Cvtw0xJNeejLZzufq4ts
6BHfG9NB2yGboZZb5yC2HmWr8/P+iQKIn0ladUcS6eUdsVXzGueacCQtEG4cZQzrGqtKXQ8XrT5N
lrd5hoxiwbZdQ9SnduAgF2HQuJVtUmJhLNddaI3eN73Jw9QedC1pL+tspMWTDO7LQ5lAIYCidCdb
Pn+CdWo41MPKbEBc27f5hTYZy54F6sGMAbTKs8we3edqqk8SXyX7cf0zD2g53OfWLT/2G4PKcigG
iDNoauD/r5WcJbJiLBlJGYucICoUzXZM21Btj+o5k/jmnys5t9Kbdmrs4mszDS7JeL/et/jnxeME
4mTMw/Esec/yrEjyZm/XzR37uYaCDTFZNK/VIZ5xSdXUOXtFlO1KzwsPlHFnZyee7bWDlu+JN4uH
/jDK/nKy8ZhgNc0CCwWJ0yf6d2eacF9QrTudmCAUMJC1sepO5JVYkVRSPwNlIX/AkWDhOfO2y3xo
TLjQRj8gL7erHN+E5SxePbeDHWKu6orDra/PS+ERjVhb97S1x/KuvRS9vc/9GoXmaFDYGRYr1AbW
3koV43Nruydf98pLl07DJW79I4/ABE32vSNw7fwoyUmeyYMrraPiHneeJtV2sq/2YEiSXFe3120z
iadnatR8hIJ/b7Tl3vzWlBtrue/+PVd2yRm2Uq59q2/3TRlMYI7+Psyi2jhDm5ZRP7szjKCsFrfR
a9sJSVjZPgK5eDDvZ3tYdci/zoZoya6Wt85RbcezbPGM+dXfF8Cpp1gdlrc+OYUczhetm5rtQIy3
/hob4IOGdrT3wEnZfpUT5G0jN5bELqdjMWX5Z62Or/2F7xf7KYzxGSci9WZQq7PIbM0DxpDbj5rZ
vkBtC9+Az5Ct9EbgvcCvSSJN4Tyg3RZipx5myFNuFNFLC6UsBFRpNppsyIgRlKlQjMhGKqYF/btp
oByrGFPo/14twKP+xy3Fs5GKXAdNmmrZtrjl3sktKGZCGZLPxtcs5H5xTNU9yYMC7n1TTWm7uPWZ
YUv1rE4g/DonT1P1xJ1n/b5Kzv3QlPNxVoN7kfFfcqr2KVTm6RD3HoFRcZgsPG5MViK3LjtCHzFV
er6r9AJ7STENnFeysdXGXco+g5JsFIdetYE4iX332GR7bay858pWsPgyymojm+Vs1ruEOle2HYzG
QPWOOGa0C9nsXEu771XzLFt4gRbPgCVkQx4yu9/5cew8BF70LVaz/Ej9TbDrzBEKgtizTGID8qFP
6p2TP+fd+hREwItrru3DdZ3hTkdrwH1jVoK3DjkeKqReWWt6yCtlCvyzPav9Cv9N9U2dAxginf39
z6mJw9vHFFOtqu9XEHmGrQu+hcxLH9654lCphHNVSJchnKo726oyFUEtA7I9uCN+R6q5V2o9VRey
z+ut8A6DeHyzwylfv7uuUnRnKxBCpyoM03tjbr/Mjqd+im2WaSaC66Vs1uVgbp0kzNey2ehptDbc
wYe6LCanfrjU074+ymagVK8OGrZ7O6g11M/N0jWsH52Pzy8KXutpsqroXNraq3yLyS5yc0f2t9G9
g/ncKUjMizkV5DnlhkzDSnFRasSSbju127ZMjuoVcaMP+zWqG4o9Mi8XFqHP06ftpvhQReY+HNVs
EeuYhAuBryEOQVY2R9mci6TgaefBMv67S57JaXKGbMqDKlTCvq81W7Lu0SIOOuoPfcdYF0UUvdoQ
kwSTbD4nQ+B/ogA/dProVfUtWPA+SjXZ1L3MXDm2mqEQZxSewLHPNf8C8/LNb+y/Em1yVoENftQL
i+ylDdOjLOiX/ZHo1ymV+Ld+COf6IVKMeSHToaPtYb0pmjInKrOhcuCWNr31UbS0o/RrrzSqcfbV
sNjw8lNJetO8HbzfTV+1sgUIRfR9oi8g9jFdZ9cUc0F23/tlZZxjL67WwWjma2M2wNGzDV8Ew1C9
ETiYl1Fo+8eeyORL2fnX4kyTcsptrKftppnV8q3SzXPEm/3JNUPvevksBMAfLs8Ab8l+lkrm2kLo
F6HMfCd/MAr8cuLMMQ5S/sBKQLtvZo2/A6IJ0Czt0ppZJbq4z9w73Us0+ghx2ZXjKEaycTVGiKZ7
wbiXfZaNTb3uvHhd8ce03HpNBnY+i7DEYsacLr8KvbxcWcFvizayvkT1Kl8MynIUv7fv//sNoVki
YvB+0aWzhUciZauaYdkWWeU/3xBOpuAzjSYaFqCJXSXrL4ghEUR/I9I4Xs9tDB6PvYMfh45ScWnJ
oesEOXQ91Fa5jYcIq+ompIA1y9NrILoUTZfv5lpuuag2KakAbNK13JDZffFrNO6z4hFw0EbqF6Se
QZ51TfdSOx1cGaFrkP03KcTw96Dsl5qI2zQPLWo8N5cCwficJ9EL1Tprp8/wZ9RS7qkoUwhxASH0
hhmdITHeu8QbrtOUGdVnNgpfX5GpYHWhYtlEIcctC3FbCX3IaNwmf1hOfWjePpn3FDYo4h+6fag+
9qfWiN17b2zvZF4SpfmjpiTDZ7PGN8+M0/ZEzZx3ArgQrimVzV4bo76LGgL8nQwQ57grXHzepQtc
Aqp702LtO+iQOcV/2gASvGummnyBaMppMLWHU6mBsSr8qSKsPWZYGv/9XQ6m7KUvR/Vw/TIb1IDt
DGzBcaxmijy04iy0i5duKNTDrf82V37m9aZRrOL6eZgGgIGf8bySpQ5EotFGw9ZZy6IHedCz6Muc
AeeWLX/QXGBpr7IhrwkdnJ6NFtvLW9+Hz6EyQ/0fSyxLqAY/3ECG7hGVQWSELdw/di3JiOWQHxbl
lzbUswNxufCcClYWQiWoWWw+VlZj5c1Kdv7bsBxoS+utQY96lBvNlkJCO+gvspHUNYUAwMmpQmUT
qoydRgHGeLlucpNERarqYONVu0CTNNir/jhawyr2umBlVGUhkMA2ZZXd54itz7qIQgQ88+zdWyao
ceKHxmc3N+OD7LNFuABwILk4v9rK1jyZAF+k3cKAsc9lKorGpITCMx/dcF7LH4qCsnyjJna4lrtl
ZLfhI6nqJe6Ew5OcUeNsvizytNjLZuXY1BSJQI9sakYKbjeJhm1qzvkJy9NVy2rpzi4nooZVS5xR
C9VhDTG1XQLcAr4phxpF/eKVrrmbvGBeYoET7rDG6VfBOGoX8Mv9aia4g2mFMEwSZ7HoK3xXP19r
FJxE83hHRqTS0/DBCnXSJuLQVOSXZD+bvgfZAoe0lr4Krp04D7PSv8lHR1MAZ+hLJdtSWSs4JTFl
n7n/2KYj5bVCstbqebIPPUDPtjAclQcl8x/hxjVn2brNkJI3edXvz5AzomCcsPBC2XN7LsqHna41
4bn1v3/olk2n18MzoSrZuD0y5fNRjvnd99vDUp5VJhRlFxMv8bIq3Tg5QQ2H10znjpqRgWK/ArEM
FC7ifWHEL9WKP3Wh2VODVxV/VVn74KWm/9Nuv/b5ZKOC0Mp1gYLwe9NqX6g8zd+CxA6oQQ2NQ6mz
odYVA0tkPXbOsQNOI7KaYp8DWHDBHMwgtOmTA7n7ZIesAXtVoYDFHqlZyqns3N5Cc2OebgqvP/Mt
eHSD0Pz2+yQN4msPcIrbUIvDGP4hydFWU/eshA2kvKEmtNhZSs1WhE5PQ8G5qlq/3OSDEz1GsWUd
SsqKYBiKEuGGOqyVoibeRi4OePrUj7HgL+CngX7tdHv+Ofw2Nqz3suX10dc3l5aK6rWjIbMcoiR9
Zv6r5pvd1y6ys0UPa+KCnL45OGpprKuaHJKDtYScUXS4obd1DRW+65w72zfLZVI5+l5xC166rkfF
EzvXYy0Osnk71JW6HYw0FOAL6zrY2cmwBcAfzZ+0mqpSAt5rgm8hlaiU8I4CbYe1NGZ34+zArBBY
u8KN+01Y2Th2iWFTTIygkbDzCEhkVvHWjaDzGL3hbXF3mw/4WOSnNGm1TafVfHkoDaCA13c+V471
bZyt/EeJd6fjIeOjfG3aKVU9fk0wgl7oHSXRoP3Qf4kS8kJBQa/r9mPauNVTEQNqULsk2chBI2qd
e8x8cVVhUHYFGlzKloDkXjYVCNxHi3K2Bd5obUmcJn1JYwPwcCVMaQFgNJuqwZopykiHhCnJFdW0
hbO1OJWd8pCI4euZqluYxOUkX25zZJPHrb11zVE5JH6ow6I36+gQRvHr+NsDRLqBVJSqLtWknNZy
YEiKEUSFwFlks7NMfLDwHWirV10nczY6n8te94/BWDbLHEIOzrUxNIxcVfni6vFFHgLgqX7lPygE
nS8tIJ+jNtVfbuNGbbrroQRNJ/t0TBcohgfQsHCGadymU0SmJCj/aq3MXnm2XpzwbHHusKuiWELo
K/9lRhnAEh1K89Vge3YJiH8aIg4iWzEAkFtLjLHSMK5jhaasby0xRqFP8iMjiHuEihI/dGjmrvdb
lRL0H4mEXpfrUnicN/3Rx1SbmzS7m+C/f7LcZlnXc//sK01/UbV8n6aF8smkiOtUGam2GMSsuByc
bVyF5VqOppQNUUhUoi4ukRDIj9aLNH3Q2u7d5qAfwNnCW//1E8SBkW1bqsAXTeIap3HWL13mgGXN
pyhd9zapXkkOlAfypXcjZfiwXJt7SwpX6oYMWRhhk+OJxd+1E1tjTDp0Uqk+wJzVbCvszX4jkL1Z
GTBa3sueW/dtaqhZQNLF/DTTRjFVdaB+9yW1ETsg8PqaGHmzQF2a/mgQl2kFPL8MswDNbtsXK/WQ
7GvdfBrBmh0dSu26JYtEZXUV86QRZiNz/6IGTn3oA/ddvzka8bmYi69ZkBkXXj74xRres4y0AFZb
etSpXWQr9h0QCNA+ZEsnCLrsu6o4yGYftN6KRFy6lc3IsNstbBRqpsWn2VM9HRxdcRYWFgWbXiti
QpoeuWK/tk6qSWaldjR7Mfht+JV777HXkuDFNHiBlXoGFzsqqvMk8mbsprdNrUTfndSAD56k3RN8
U2XbhdO0Q4XUX9IZ3JKcEidEW1CBfAFywl+kDxGv6Vn/P2Lg5r8sJh3VcSiGM3lhGNqH3ZiBrjPQ
vDL9EkXJwu6r7kETPPOk1ZND2SQ4/ggsi+wrnUbjoZ92W9mUA7PhfLxqVLTdVHgAliy7X+RUDI4U
uC2o6f99grYie6R8UQcMoyAJcIy2gdDPwc+salNY6l+zAp42DxxqMHVHb46qOMgpsmnmLdfJ09vF
766RnzNO9dv/2L1KcUfxLmWgA1CA2Oqig8aI+R+/r6ZWm3DIjOEN8G62yQIMzQyxntDEQZ6VYcpr
PVLbSx058V72RWJRMVDwPi/IAzRbfDzihezs8Kk9Zzq+yUnvsAUqAjajtnb/4azXU/3aN/4++/+f
N+j1prWCeSvzlBaC4EVoEliT22LZDMw4OcrEpGwm5hi/a8rR2+TbtW3Ru3ht/jH51oSpwz+UKoIZ
rDkntygKMIrJLpOWE+JAvN5YZp5hbAnA4go9e/m97RhLU1err3UyKTgf5u0jdRr6rkzYRIaumbAv
MKASj739PQFoy1/7u510ygL+aXwoNR7JdtkA+BjT/DWYeOQr4ahtZTMfnWelcHLshEjGoc67Mzwj
e43SotmFSkepgWzG87ywB386D3E/fTLyH3E25xCEcoGswKZIfhaVBtGqcNXmIEcnrCm8MK8RjKoj
2wl+AvlhahYFG/kTXJum91xQ4ffYeXl1aaB3ZwH1hpYVR/sOYR3oMccipVH6VOQKjazwQ+TmANVX
GE+GGht7O9LCTWPF9RfX+aq0Dr7Lf17oY6j4399/3RbZ/vfff0JUtu6gBbF0VTddKY56F9+f8V2B
GGdnn+yRtcgnU3PNTRPG9rShsh7MACWrwlwy7KvHMAjMrWzJfjJruAnc2lTTEHkfSmM3DGYGSxgf
E2jyRbZ04DsvHH9u9gbk2wvgvfKhsLtlUKfTRXblgCs2vZK3K9mUA6buPdl1h2BQXORQnHNqwvlF
tuRh9LWS4i6iKj2S33WsU7fkzI2zBbKJC3OMVJJFJr5sKoxqCzHC5zFC6+Bm0wtKumBfAe5chn1v
tUIONS9103FX8ia+3vLyVo7aYmua9TGAwbOweC1tYw9XRGnKKA/UfAI1TK303UAopsgrHHGFnJeX
9lcNztyyBOBYLvqgIznlJdWx/X1WyxHZJtHrCi6X820sISLIicoIF0m1Hz7EAWTz1hdNixkV20n2
SC7+LWTQwqkiy+abi9DNwwMVIBCYYv+LybP/Xra69j41C/cl0/3sUXXCe9JOyicd09yjKoBLtYA2
UaQUbW1Crc2AOvVCAU5+4VkdPzb8QcJEtZ6UmEMVDsXCK+PqKPuy0tsWbTZt/bjsj4qvdEelmPqj
l+puubi15dltjitmyybbvruQILPea+PuuokLCV4AIAGTL2QUUjghz8ywqwR0A6X5VLLZCwgl3+ZZ
BRVgVPPPLA80816LLGtp16ygDNGUB7UNrPvcLB+Fovcw1VZEmTcgw3Pd+4sP0+KqhUkhq+PU2TeP
SVOHeARyyPFFvAM3LxtEAwk7E1n+REnxvMeMJMOUSUxzIpF8MjXCtqLp8WU6um185okTX8bGWaSU
AD/IVmknGfmLSDyN4os8ZCkprpn6KpYXf/eZZchavnSXWdLjSF1P3xu/R8Nrl65slcKaK1bmdy1y
bteWZI4lif9urKcoCpCCmq2C0p4PVhirB3nWDuN8PZN91GEaC3VIEeh3aXWAnVoejELzSbc5HUaa
13PNpE4xA821cMh5791qgjKSdelJd33q8ZTJv+uGbF4rpDovRVZGKxPnpJfcEiiCgbzF2Ec/YvaT
36xceOOMlKPHUYxpWMSmo6nrhZMEWUB5B8znSnG/2mHz07eBl+ceVASz1LKXgiqxle9SjPTfD9R/
VO7iGuuqbB55qPIwZfiDvCqx/TAfqsZ5CVvYePLVO5RdtcROLj3I8PWoUKlaqmp6kK9eOZpFza9R
jBh+jd6ulaO6BVhPL8rHf7tefpy8IMQzaWnVwkcxr0BO522YLz5UBNgdkns2w72+uAax3NgDiaZH
zZL98vBS1j5maZ49vJhs2jvEroqi35vCNXJ2o/kwOoXIyNIkUqiu3cCYeEjStAMHKX3VVue51YrP
llUsq6lKt53VeuugDe0dtT/V1up1+6WbrYvcCE4t7nkugucnoNPWrgmAVwYt5HylNy4RpVK7wArN
nTFWB6gF+ZulIM2HB6CdTSPXj6GnW2uvsPtPWWN/klHu31OzJv811el97ToVU8zPxVAqoHF15wyI
w5xXWkrtVFx0x9YLWdN1U+CedVKwZ6Md3K96Nl9sbsqvqlH9cMLRfjPKrFt4mCp9pmotXGLK27+M
DkUYmad3T2mc44DWEaRQlRZyQhWa93mu9DD+AaX5dYknXWe2JxtY/g4sg3fwXCc7GOCb9s4wqEe3
qordZFMM6AmmRTeWzl0ZQ/G03Wl+0JEFkwIcukseFyl+gG773NQ6e3nYxZ94cOFjnI3aa+QoKaqJ
QfnizPMr/5P6GwuAszNXzg9ryDZmh49aQNJmVw38d3oTd4OpmKrHvKy+jrGhvWmBqa6aQKsOCY5X
n7V0WMj+bGxxTkDbtpHWb2Fg7cLUDZ+H7n7k5t7P3hTvSkqlqZTCnZWkVvLNhOobVmBCp8rFjsbu
ypfIT4F6WopxxAE6OLuBla1x9Q4+J4P9afDm7oeSxHBIMFewixhPEPY0MGeS7pIVvrExOrU/OqhZ
eSAG5aaD4/WEISqPS5yFv1rVvNHKuj0mRZQunaR0jyT+netBNm2ycaxBsKySA5qjDVDfxBw1izmV
k66nnrjcaOf8mETvPkZOxl9lWDpqke51Bf+CcVDrO1+N8Gixc30ToFp8RvAIWEgx8x8GMOY5nL/l
7BOXY52rjzr8NkzvTXdnKvihKqHLrVc51dcmqJfymtx1f3Y6uKkygwnV8dU7WgaV2YoG1EXTwpFw
dK3yWoxheZXjUyRXH+JgCJq/7K+7+Qnl56+uWz9ZySfZGjDCwhYUnJn8jP9nn/wQ+S+MffqaGcgE
bGjTK4qFgueur5q7NnMfdPxwn2WXbbWHhmTyvSq6XK/OKKCM1K0cjAUVGj67uZBNT5+Ix9mQPdS4
WTZjv6a8Dr+5ub23W6V9asPoKH2ndK1P8Q0AFtOLqBal0/Gi1z0QZIbR4esRvJvWTSgtM+8zsOFp
VxKmyzAvaBd65dan0UK7Jg+yCd2Iv59l5SvCR8aDD3TpIY4OlOYSr5RdymB9MVSv/dU34w+zQgZQ
reUoq4zy+N/vE+IMfy7QXQpGXFSepFa5OTVN/SDAqaA7zkWcw7JqQ5Ix+CNP5WGY8c0g7gZEmBf5
7HlbyjZ/tcTYrSXG5Exp1zr+MfOf18mZjfjM3//C7+uiRKm3Q53P0Ix90il+N5Be8U5q06OZdIFp
yx55mBBLbfE0AEXw50Bjp+wCZKDYdTN15dX5IcSmGfsGeGXc4MWdVfs72ZIHs4msLQ+KeqlZ4ZCg
QHS7ZY/tNegmbTmjW6IGsPPunSnyIQLHj5GAaMoueabAnlp1wazwxvh7gOhWDSosmO5ivDfMbNYf
ArFqnbKqXNmJUiE7ya2nUIvVI+uHZDFl+teaOO9zpLk/4P+EL7UGtnnKfe2g+Yl1Z5pGiGI4aPZl
MXhrolFUb7XWBTpx+ZSU+TbBN+GznQ/xyeqIDcrmiF6Rp5bVbmrBHJtwP18q2sEuyu4O/HK2Iial
o78vMOXEKBuGdr2etQbJaKMoe5YS7brPKILdTvP8l6UXuLAnfYvVZOTie6VfDJKt37KeFMpYUBKC
NMjepQaZ9H+ZQXSzWLW+pm8p5NE2c9mS1NCz7MweuFxnpZp94l32nUIR/4euv3Vt1zykVBabO9+p
A7ZOpUX0JrUehhTzhZhIyZqiC+tVLZVNOGIlqynprxn89OpBFJ2tHZv0VVOazTLMEpbgQvJLSL1b
pjV7Zb1E5ILmNFJc2I5SIofha3CKpvE0qkEFgocsSqs01IPiSgO5Y9B/BpqJ5Rqcq5ra3kWPFPYz
yJ98yaI0eZ56eGA+/5mHNPLaTY50/IzJ3rQbW6QsU9SHUDbxnS/cwj0Tbkw3cQ0SgL8YUAaDhPLV
uJE1+Hw2qonaCB1yXiCs7xIomk45esTM/fo8Un+wkP0mQFVcp0emQcl/Havx3TQ1qaxFK55gYBb5
tNb6NQ1QICt37yev9uSzya8QiEL9FoA7wIzODU9tXNV3qZb4y4ACva8a5JEAE/lIxa9wbhMPZRQe
YU1bR5vS1qvPCby/zE7sb1ma/siVoX52qqr8X0vfD2gmk0eVhwsbxHDNVS2Tcrc/lSDtmGhO2hXT
C2od71Kbn/BP4sELLuNg9R4VA2kCTC+KAdUrbXffD5XxOOoaaA36E8xI+gnLW+owlkY5YnKV6fqL
bEaN8Lz63ZSjdtEeq6h89GY3PflaNGxCqIGXtE7q5Ui0483I5sdI6nI9d19aTvWzscu/DAy/PiuU
eC6zQcv2JH9+tm2jHhW1IXnTlUAhnRyuk6c/1aI/RIy/Ckxj+tKfqtgvoLISepc7+iKZ1c0wg96W
+30ZFyDBNZ4jvbT2whmv3VqFmi8qy4i3Vx8tCTGc3BwauwymO4O2kuQ7BzsDFkiCf3cD5OEG3pGV
GOOPA3KKXdpcIkl6OPGMUPHHl9a0H6SSUGoPqXJPgePZD9JbLCydFMSEO6woqlTPrtNWa0cVmyFV
LUGAROP3NqJyVQ+sn45bXWLfVV4BClig0GvtYXZAXg8QLUhf/n15BEnyejm/uevloK8wn476y2zg
LNaZ/rBzojG/bygrWBSBnb/WddRuXAf/EKVu8tfQsd863xweomqOnjzKZmX35IFNBZ4A4kdclE/s
/ky9xjA0xKcsKnam4WevXlHaR7LE9VI2R2V6ov7mPhZAoLz27xz8cJ+DoYUorBn9SvYHeXCPqK56
NtoJn7FZwwOq3JhtyxKclfwJ8fj7w61PddphbRZYp8kptwHZRCk6rKlZclb5AE1u1LP00atyb81y
Q+VFKc2lsuoUVFOxT1gWHjKUC0eDG3RnxF0HIyTTNmrQu8iX52w9ZfF4SYVpQOnmzQs+4ZgValr3
CtYxWeCZafyl+yIHXBY/6rLZTIkPVm+2ttDyvGhh4CvXJUEERg87ecd32m/YRz8Z/ZzHP3vEFHuZ
MRsb8gJ+lzyqIptWuNHB5/n2KMfI6FzHDPAttzGZhfvndR4U6FU/5Pq1esAzQTb7hRfupAKT2ljj
UJQhxVkCLdQCBt1gVlcideUb2T15arBnGR/8pFJxH/pF9EYsRONBMSZ3qZcaBxW0zSaLdefJrcli
R6BZfsT2krvf+V5rFchSHdigq4EublkMHMYAXFJQsd7EFHZ6g9x5jPBROzdqYmDfTnyAwGfwE8lp
lpvGT6Vs3wqSy5+dLilXldvNsF7LaTcberk3/M7cJAqurZBSok0aNtrRqLXojMFQukb0lXw2hvQT
HIDuxzx1my4xw7+mBG5HaU/hA4URPGmqPNwFdW88OlDI2Rbr1ldn+MKSGffTNDeGcyTLFOyxHI4i
PzmIegU5gCLo15mpTdh3W8W8UCfLfuiH9q0uvfEVhOG0cSB8bk0hxGo1PJA7xXue0qE6UdcULa++
LUWMXI2vx042vbk+d00wXGq/bR/xgX2Sdi5eYaS7rJ2A0rS4uxC8I/KphN9ya+juyCfwqygpRrqJ
pOZocsg0R8TyxSpOHmCJrhSQU/ey5eROtKvTcEuuwDimyUjBReB4WxMHxftGTZVVo3Xdc2KP9kKt
++FLG5SPMd+OYFEqa7xNinCRgy2djD742s4ahf1YPb6o8911YaAk33hQf5IuRGWrzbsuy8O1bHoe
pGlF4U67jvLfGvLAvvvvdbr9oarOpezEIECso+DXPPUfFd7aMFMibVfK8+DlGtomw1hOFRZf6pAl
h2ao/Q3lksWzD6GRx1jmfC/RBQYtN/Ft7kRd435K7lgWMD0q8+eyCnHMFCYZv6dneGdfPzqlwPVw
nSs+2hLVJKB2oYnKou5cGC2laXpshd0ank2HsSuSL20DcTdq4/zBTGp9V7Dv2AWFhisSVaNLWymC
Lxl12BAnrxf1g5MQBUWngV3zQhdPgtLKomeQvwtdZOdDgFfPyUDyVzxB5Njv1pTMH8fEdahcnP+B
lUEy93GjRMWJAcNAtfGRAq3yofiH8I1vIid0ng1Su6sEN/Hyc2r5CyRmyRahWHN01YHaTHlad6Qj
W3G4juTmhHWVbANwx5NpcpdBZqEkteez1LlIOYw8+6CJ+dAcBmuCHtFCz6dYCjZQ1/cswHv3ydF0
Fp1u3x01pXJObWL36wa0xguokgA7cX7hWXkCxmB9lxdlSsRFTtzhxMyeX17UJAG3ZegaL05astRP
73FzD793w7B2sX8IoR0XS3tCDEN1319Oa8+vnobrPLUs1kWdEspi8Zg5t7h47Kg/VPeJmoRnC7nA
xsQl8uCF5qfQJ6CWIrI5EaLzjuhDsavL5uEZow7qjSjT/+Ejb25NviDo8dB79PHLkHgWhnn1r4sI
hEfXi9i2Vr8vmqRSoAbVhbd5dL0oFv+S2DZd/yVfV4Zn1bdJkSAA2vamh+UJws7oE3j8v/CR0k6D
kcSHGadfFrtEGRuftWwzjsFOxiArAx9Dq5q8awwSvNRC7DdfytRaDSr6TWDq9mvZ/2yEcV3bteOm
Jp6yw93NEd2VgbkSJp2vmeDZVw61uk2jfwZj6N/JLnmQTS/DH9Oo4tOHfrPR9WWHm80a976kM6Zj
KACIZEAoJhZnt4PsS4K+3CX5iSeU27NvU5+k6an0O9VECapjo6fV3dw+SSNUOTp1qnWqvaegHpu9
9HZKZm9Dks5+UkcnfKzD4SkVRWBwhL2dliX2Spl1Y6108ICKss53A/H3lbxrNXfKd94E11025Whm
l3tfm7ZW2f60xNZsRKi/IYxj00VTibVzhf7z4hffjclRTjdKd6htIketztc175XmDi0C8qrespxJ
oLsNagw9rQlRV7NUY5cZrMAVhKcyDrMna47f98/s+sbcyp7EfKvLvDcs2dMJhT/+0PlL0oVrU/5E
UYb5lqW7q8Ho1Z09W/wBsnBeZG3rntskLF6UFl6umAvXvtxnxIeXQ6J3T9MYltvSNeKNTBT6SWYs
MhxrT5K0nMcPpapNn1CfPV/X7Wi9jNVsKOqGtTGAe79Tzm6PKa+PG86r1SYP0hKpj8uDneXW25CM
MUJxL7qvfAzHPaVptlHgmZc0T/WFi1ble6tvzKT5mVPr8JYXF4LBBUWEf58oysee90M56gUchN/N
yWFOv6kU98mUA9oXkSNyCLeKr1PekDLCJCLYyNGeMsmqmL66ziKf2Kv7/DmXGPW0d2nkJKfOKiLY
azjHdhkw97TVvsHLVxeeBn45ZZGEENB2N2k0eC9Z2z/LGXUWsWHFIrEtsUXv3Dzaa2lXXToRfJMz
HMATINCnc8kzbdUK3gj2XA0bLIpp1DDTVq4W4uMujcwHxzaWKXZfL9kY3Rl6Wj3Il09BiwvKB/m9
FWO3VmsE71q/r/N9voj//fb3VOef738htyHzo5Go+ycLybCURgnUcXqevUOtaEO3jzI0SZ5n9hgU
xvZRFkbIs6Dz2QCZ1Dit4sZX0JL12DjmYH8oTqEOn9jEsTJhFOah+pw4ibe2eVRtJ7ONN7afExUW
0mIpMo4F46Yt4BNVFKz9H23ntdw4kqXhJ0IEvLkl6ClKoqQqVdUNolzDe4+n3w9JtaDmTM/2xMbe
IJCZJxOUIYA85zchokYnkzvrZ0t3Pmd2rGLJS0v2h5WWRS9xSNZGMTPvyH27WvuZZXyFcf0LucX0
Uji1dB9P3bBKYZjdj9gCkoMYLkHT1ZD/2l8GSrVfKzJrYBe68TXSWuy1cfjFGqG/zyNY6KFt5/eV
Y83WK319qNidpuwhN2Nbds+DKk93Sdh+Uya1ex7LTHXxJ/e3pkNVoeBZ98sxa6xgQBvFSiTtS6/5
MWKk9JTqacHvw9fWveJU3xW+7ZlaWK/6qHs76MDZziyL9hKYGN0B5f2apNpa1JXkBl2isc+DRyvC
mFgKosMwhCZi83BRxIHHJwjFvERubeYJzbyq7o9e5XlLhSYsnS9B7iG0qcnVybbG5oGSGI9SXKc2
mjGU2yr29IeKu5Pbe6W9tfEDsFawtlFtamPrycalUgMGh9N3Xa3yIs9WnlUUbHgQ0Zft18DIuh+2
Hearsq/qTTS10c6sZMXlDtC/OqYZrio96H760OErv+yDVau9dJnu/GF00oVN8R7TRns9WjAWRtx0
m0ZpVn0a2DtkqJ1TPtTD3rQl7J/zbKOMsNiTulvJoKtfp6wdth24uC2WAuzAs+ZBLcDv1YAOf7Rx
/4ibtPWbkhM5Gzw9fS+wt8gFNccEWIxg+xHwJy0wG6cO2kJyN/hBdBGHspSVkxQD4Zu7YkmqcGK3
jU1h5Mq5t0b4B33xZbCLx9LMihdQuS9K5eBIZivypxw/zdxXrHs1KurzaFSPEAGA9KdRxBbudyS3
GT6W/pMDr/vgW2moQ8TOUVQnAe1spsBMv/YmWeMCB82taEqj+WAXbA9NteuxmcWpyZey7KsuRXha
yW1wUp32DEzTBv+cvimLBQ5nJZpNcYFRAJ4Wb/2CXhOTxCRdM4eINmpj3zAByNadN36iMpI94Ab3
ibeTGo32iG/S1CvHvq+7z7LNnRpoeLojSfKL525/Se1OOw+DtTcSPQhdBLVI6OlA0OdBefT6SzdY
1rGY4h/UGInoUUg4OCG6ZNd2iCLuaoQ1ufKGrNsUZJY/8xrTboDe81ibm6ZmOq7sKO0hQ595GzrF
6PZNjQdVi4HU6Xpq6S3bJN64bLefe2OfB5StSm7Q3+O76Ryzenwsx8h4sNNmx+5zg1r7r7xXeMOL
mh+9bnSPU5NikJjb1bYKv04VQN+Inc7YRtiK6s+9bfWf6jhw7kpvgjtcJtAq4hYSScQtHQk/by/3
GHkVfJ0fU6ktHrP5zNKVR0yly5PoEoNdXqe7vtd8VzQBN6X3klL9iCkJ57VlvFSx3B362qxc0bRC
fzqPdvw9kjLzBW3h/iltceqYW0UOYxPTi3YzyIN0N80H0GRvZ0msdbsuML8vXUvYEuvAKKa0wdXf
Z1pmfQLF+0fpFfZxKOvoYLeeAyV0SPehrvjnPgzrXVBp8T2lxHGrFVr5MNmVtXFSpD363n90eDLv
8zRPT+gRN8eAr/++RVj0TkMpdauO8vQwlE2+8QB/PLVTjPS03ssvRXLB0w3UgT2lF3Sto32nV9Uh
8p3mYcQ3j7xXUn1Vvewsl3zT4wRsgZLV36KqxYLY0tJHjbIrLq7483UFlpElTp4bhSzqQTFZrTek
+ZHRl65tacp3k42FKlfmb7tInxXeIdyapOJjr0kbxEWKP3RIZQH3wq9+xyfsgzh/NIST8Njc23yV
drFq97vBACsjWza5BZxiX2Wj/qGaafRHZp5BaSKwwJf50aT2/NUKcOEsO5zpkXtpt2XS5Fg3Vycn
oibo+VL9CMNoNpiiElDmgxvkVfJbDthmORnvJKatZ1vohflpmjTjrIIjWQdOr3zR+/FMDsSmUOko
3LK3tWyW38PAmDa9LZdH0pTWU1b3v+FWcKOkas+OuDYvad1GJy30UfJLu/E+debti2H8iJTCh5bR
jHslaNqd6fOKhGTRpQWl+9MBJrdSsnR8GlO9B2FeyXjTddhb+SYFEiJCswFgWubpRe3rHBxAvZct
PzlYk2MelCnK7/hbxrtRbswHRy+dddjPclVD5OxHNcTHowCOP+De9GLoev1oVcMxhpnaa/1KKyn3
+kOT4CVVqjsqyM1GgLtw+czXZh+WBwH9ahE2ByliN4haAf2qW3vVomn6Istd9iR7OSlTrJaM2Vpd
07v+0LaKv8G3IPsKEeM3VZfhsXSgduRa8Cuc77lG7KyKTiowVyUPOzqyeejCbtwNXZw9+WqPk0ve
4tvgVIh5tspviZJFKYfWp3L2R1aU+Ks9VsU6n+2ysDdyHiHY4+wX8Y/qmZIqrUgEKeupsopN4FXO
owh0HFPfYdbmrJY+lN3gtxjcWOZVRFhiDOajfV37ulhiKjsfVEOHd/eI9fTGzovsLPkkAOEM8v7c
acmdEznfsC11zqHG/jqonydNw5twUhGsdWC5Y7dpOTa+rxBU3Al9baAniOI7Sa0esi4ZH4r5EO6z
EctdNsfhvmCngBVnq74id/pdq4bhD+pzE0hlXlTYbVdSkq7qxsk3uLZW3C4TfzpKCTdqXTIuA/eR
vTxK0TopTeWTif363oulDJHGjO+rknwBM5OsJ7vmhUsuxrvJAz2Saoa1jUxtQA8ozre2PFp3edni
4ktJ7tnILUxf577loNT2nyG1rZJXs4B/8TaCIiFeNHbd40Rv6eHnDlH3dZdivxk7eFmBR6rBc+MO
M0ER0LoMfA9CkL2KDzWe52csN9kCkqF6TqkzrSBlDwfRp6SaueqmBlKxZD9GWmj9phaFC4LbeL79
5Gu8JYeq/F2WpPEI8nQ66hJMk5WHdnI4zqmJUup5EYy/SHWYfO3lAMA6cKAZuGyTAA+OoNI7BNA0
040Hu9qYYOiNANfoxE/DOxljrkM4ZXwfCllalzhZUtpzvKfR6p980z/DjfYDxIEkEixxu/OUKr+Q
T4OSLJXZSlIw6pxM3pqg1FafzHyMzgN5DVIhTfUpLnL73on1F/5/zJcJS9mZDv4nQ9ya1WIWKhj2
H9m67CgAC4K4GIjK2rtvip+iYQaBvMmtPl5bVjU9xkhjrTSlGWAmaNPjtQ+1j52a2GAv5hAxwG4B
jRQJDRh6ij6KXdnIeAGeBdQGxyrv2jZ5O0u0It4gG2mspLDH+kTEXE+5E/F/hfPpFsl8dBENJCcl
GWp3qjjeWRz4N3AOLUwrXHCns1GZPADS6NKUUszXn9sib7DWRZkGxFH4zRyMyrAuoq+x86Ma19M+
j2wVgSmYXW1iUoUfUIOTMzRVyvGeqpP2KI+j4Wpe4F8CPvVutMZkL7G1LFV/go02zimEBxCs686Q
cRJDlurkFCpcnEj/2kHqOwfdr1HLKbS2OCk6NolbnGKtY+3VvIvNZ0qMfM61U7TFobHuqfKO264N
mw1pU0oUBUzIXkq+enEQf8NMYFZEkZrP3O8Vt4k8/xksSrjRo8p7MGX+KcL4O5srCvBtBXi/NXi0
zE1x6B0VVK3hkB2A18aQOljmMevXUp+oj1r9FOo1xEbZRHrF4xeMJALKybJTJQfPxLcumxQpxMSI
fIAeG5gqTpJ2EYcygBLI21a7VXz5ra9q2paCjVoehqTSr3G9omAETyoqzg1nW0QzTtxS9GMTkmlx
0LB+UQKzfurrfoUvb/6iW93GiWXpMr+oe22tvGogVu9IEGDKODeNIk3daOyjbaoWUYXWLg4YuMZK
OySYEmqx+U/bi3BmzPr+yHctZMesDxcDJQ13dHAwMjCdPMWV9Blb9PiphyGpt1X94o9j9ZKDRiq0
RrkvfKl6cbTecDs0qrnD0sSFxdspHakZr/HujRxQFdQt7z6LzF/KNEWv2AhXh1AOqAg5fvxqwpbZ
6H0d7sUojAi0OwO9AL3CKDYTqNzG0rNs6/ITzw9gLHQPVgdvMcjNlclG82RJE4DBDqtBQ6uTNSoi
JoypuEawCfQYPHDzU0oqAf8KW16T12d0lJVdkfN4l2LLIMUSoN8JTHQj5qpO5+8KpWg317ktoDOe
9uT55mDe8Goc20DGi9G4I/enj1N5bQLT4oE14ngogrM+ob456MgZztfF1DrbVC2JsevcYfDWFgXt
nQjWOvyuqsD2rqOJWbfoW2CGeZ0b4gNYdpSExI8QT4HkUmGNd5jx7A3L6R46pO+3aTgVd3Z8An0S
vki12yly/yIpVveSVsNnWFTOOdezYV92kDclbegf2gYJurBz4A5JoXnta5Tv5YSe2rWrQ6zgXqfY
7MkFOrcRO2aA5sHR7u3+QayRVbiJsn8Od3Y2uKmV9bzihdYa+HRy8n2I37DefmYkp74XRYAdRK4Z
D5hUR/twsI9NMyHWZ8SfWjn2X+Ejq0csLFC8dgb/tYqbZkuufdyKUcADNb61iXMUo7lePacYbz36
oa19bjGSSjFVC3J5XfRGhWKIWa1reKu7OqLIiacFMkhOgTvIJjKsP0+T+VRX0lJ1PwR8ONVTpdjG
I+kDH0NsSJifTX68Z0cHxjs4/meN/7aLl+RH0ZKMXn+I/PFJtKIpQwI163+KVsUPDX07LCm3lsHn
qUI7yB6o0YlVo2bSth7IlHVkStrD6MlvB106WFLvPyzdvPAXx8TzP4mgpT/RW2UTjFSKbwZyP8In
y4MtsASLEPIR7HXQMevfL+fNzs9GpSif4MNvw74Zv9qT6a2nBlDzqGTyWVZJd4GdXttovcB/rwI3
HIP8XhzwVXo7SzTD5uuNL/tkoRMiRpX3syRPnc3QQSi5GRDBYrRvJf/DKGQf7FfMviYrQe71umpd
26ukngDutZCKSbCMU3ZELuztEPGqgGsdB3G2DCxxy8BN3D8IWZafAMTHK7H+Mk80l5jlSv8g5Gap
Ze7ffsq/vdryCZaQm+Vrfwbm3QzfXGlZZvkwN8ssIf/d7+Nvl/nPVxLTxKdUurHctkH4tPwIon9p
/u0l/jZkGbj5Rfz3Sy0/xs1Syy/sv7razSf4r+b+59/L3y71nz8p8g4Vb4ca9vDjyKtdOH8NxeE/
tD8MUYpiVpbYb7Ou7VaP8+sq1/Z1wodp//YKolMs9XHW33+i5apLjEzdedosIx9X+r9en80MW+9e
j3g7X654XfV6neW6H3v/r9e9XvHjTyKu3sCBMMq+2y5XXT7VTd/SvP2gfztFDHz46MsSYiSZ/+Q3
fWLgH/T9g5D/fikw9e16xOFnpUdjfd8OgbWpQMS7ohl0s2SAntUgdxgFo2W4cml7a8muc3WX1Jj6
1ZXDG+U8LAKH0QcTB3jlDpJ6dVRzPJvWYtjvNrqeOGcwvzDoRFc3OcmpdHgLLNRC3amjZq11ikou
vD+XMgPQS5LTp6uZm/B1E85tcPaQ9BSnxjDFkrv4uanW28Sla7GC8zwtQuW4Tr57YS0ddM8x3CzF
b5WaFPkoOc2fQGXu9TJr7hFbyp4ksi93htM8ijERVfLN3TpmNayhhWdPIkyNsRILSLYcRYjqybwi
ZbyasqoISIocDJceARacLyIG/uHVVbt7tAzVI4n6b67sjCgvqd4PP8Ouvpqd4yeQWOPKRPvjLNqY
TQa4aztvw8uA/h5i6hIh+UDI7EIvpi0HEee8r2KUcbDNdci7SgGjRasiqgDiVBzIEiJSurQ/BMW2
fQZ9Oe4+zAF5+mf4h17EFRPbHTS5R6YPDX9c3sz7Tgmte3GW4F3RdVl7vunnhShc837K/9DNhKEJ
7rrYR63hzzVEhDgUbG9RgTK73dInzoLE6vbQIH/f9ItFito+VcVkHsWg6LKSfpvKY38owduDmaRO
iJGTwa/IcjOzcq79YlD0i7Pl0M51XtGchACeOLUppnhV9DZXTKv10FuHWtXgeZYOWyAAnRtGk+qs
0NerH1elQpIEUyPMngF7QXdAZ3kbOXnz2Pty81gphXW0OvtFdC39yG+9GGljs9cgVBxS4MhbU/c7
d5xnir7rNcRKS6e4jm354/U6YkAupi9pXtU7QdMVZ+hAXd74ujfUXUT4nGJ1HbueC86uYO8iCwva
oVk76HIG1HCPcqNpCbrmZVofpVIyOfckufrLeaNoleyKcK+puuHUKKq58usuXdeR9sadjqXWsclu
QKNeDlpRI9ZJNl90fQi5ZV6LcT+yoWN/CNUkrxfTBRFb2KGj849xGjlrXYMoXSe2eQpmUAQOkfK3
NEcdaHbSWCICU1EQDe5TVz3cgH7iFPD5VnRas1so/FeDBMg6f8cGoWl0ykyfytGcAeSb8hRSRUW4
8k+BPATZU3zlmu4qmlcIPek5rqEado0DatFvUD2pkY4r6susULANmypaB0i9Y31hxRlwkDRa955T
XYp+rC6iT5n7WkjdWA6Ro92Kthi+WWeQo4e69fxDZ9b9XScb3Z3TUyFeiXaECv3JVu/zNh+y9XWA
5BN4gMFqfwSY21C4Vzv0l/1ivazQZtHbWjd9wbyep97fdJtyKO0kdbi072agH54rby6ilTe55BCU
D0+Y62OHEuDpGiPaH2ZeHzK9F8quD+jJheGHPq5ExTRNwtceXtgum03lxCF5PxuFqdzSFsNdH19n
3PSLJjvobgfy/0vdt/a0IvEJa8qBxJzqoXReDtnseS+aut+sWmAid6Il+q9zO9g4Lk7i02aZRlbd
W3dFqbhXtVsdwiE0qB4xQF0LQ0DASrmRrPqrNrapf2wyq7/LooyNaViXh2hKykOsJbb81BvkDuTB
zlwRU82BsaAqjA7I6JaqG3nIe9FlB2ru8jLaIw9SK3LqOqqJXvFgTXsec8oDZFb1QZyl+ICqU9ie
l34V67a7VDXQLiLUkQHVrpShMHYWHxuKH53LgbQePwmo73UoOXNlYB4OdQepyverib56vuSQS5Rk
uNryAYIqq++6Wr9e7UN/lpSgY/DF6yf1MCVhuSNPLT87bYpQpeSZv1TsPII27X/YTda7FaT+R+89
NtSs6Sa2t75UXCYp0VP2FUoAbY04WuLUpJMyPLDQa+qvw6UZkpEE6fDWl0OsyocSh515xnWyWKcP
5qReGdireh6p0DFT1mJFcwj2IuR2yrw21NoQ1XdmiNHcKNeJalmD+QBmPcPlHaFh/nTmLzOAJ6LE
5ffAjND1MOoEL/gY71/MDLcGPJcXESvkWv4aK3eTQZkG6IOkVtLKUngkCc5AjesBZJiY5gwjljV0
1cSoYBuIUcsG6CBGxdy8pQ4pO5ruVK7HOq5OnXxVze5S5OvJwJfgp5amGC2RILmOpjmuMpUOoKlW
UPl12pXuJfUDQiUweOazZWDpC+ZREBwKChewFUScOPSoMV8H4G78mqjwTX1PEXWZIC5xs5K4xIja
CYrQLCyCl2sn84cCfVWfS2BNmqUXG3MEjheaQ/QVHhR2MPJXn18AxcIQqeG+Vb6WhgLIqhifx7yH
nyfFCZVwX/lqZbJF8VP2zn4yyRgg8g87TxerZk1WHQbyvf9sVW9Q0caQJPx9eHk8GL1t7BSvg5kN
PmuFflh3F6qh/xoU08EvyfY3djS95GXuDrMwGvy5/F5tsY3y5yhIi7w7m3jMiFEnVkt+FJYUo2JJ
WHn9nRgNdfnDktmYUShmDbvJf1FSSKgwODkIeqt9khEcP7R2YG4xuzI/S1N4L57DS0QC8PNQhJax
DWoD0WUddap+VU1GuRPvyVMUaifdytybd2VIlbyBT7KsnYzobfStT4yEdfVhZBx4/Kyur+oUfPZa
Xj/Hs32jliSo6Oj1sZF7qb9/b1IU9c/iMGXWAXJ0cTYl/OxYKN/Xih0+iYMDwKOIweKJFtoW6rnU
m5PW6RjApGM67NK277jJMmHi+/9kpUnjzv5buxwpOkxiGvlYNK11FiGj6vX3pj3tlgmqOcV77qCw
6sUET84Nt0E+/Rpzve4UPxR5HlwX0ZB3fAhGCp/iU1jA8LFt94yViBUHUNPJGmxTv9Xn5SfJLtwB
V4RnKVnLEcYpeVv3z6NfqW7YY3wr+gYQt3egon45s96r6CpzHamgVD5bc1cPOn0bVyZvkXOzYNP3
pBlfxJgI1yN4pE4KZaeRPf04pt5XtEP6k+P7/Wn0BlDo4lQcuL1LEr4W7wG3UeX7iIgRTS9v/HIl
2kidhRvVmLrrmktMmkej5y6zxbpGNb59jusSol2k1ovcV/7uJsSsZZ6ovvMpMCqcVFpHP9qdFIId
nGROxWFpi3ERKYYtpLLeIkXbXCKvQyKUgsToKj46IyJIrCHOlkviTSBp7r+9mohkjxqgOggyUVbr
4cFCYHAdDUq8Ec3OCejrtOGhsydr1aNBsb0Z8PrkV0C95XDbnw/HoEiVU5VViYmdCosM9rM6Fv29
r/oN4KTU2jrsLC+I2lcrr5r6g2iKQ9zaT7LeRXeiVUaRcmmNYZ1hIPSQzy1H9/0LxMxlSokKx7lt
jb031lPoOm2DyoCTflegf4cuGi8TXxEVsT8xfb7woAf9tg5TcEpl5QLv6S+VJQfPEAHAVXrP4qBF
ZgOCyPCOydxn1wBVp0nC3GVuUq1vHzJfPZa68zZB7YAwGBgJii6oaOnGmjpkY+d4sLfZXZdbfyzx
UAOBd5m4280BZVeOrt8F4140p6ZoAaOZoSuakp1oT1nxOY2Tt6uhilSSvjStg5Y0MaibXCNpY8++
ZWiJRvxkkb9GYj0/i74wNwARL239oEGUQ6ufAG+eJKJEUxy00IzA0eT++mZgaeLdom8DwwQj+FlT
bHxyRs3HKsWm2DQkuWsAfFw3fT1tqcIHz54dBhc5tFfRWKT/Mirm6ljyiNhEs/1nMR9y/+18EREg
TnuNWK7wfn0xuKwBKBgt36h+cJD63xoBGl5xhYXeyoS8c7alZgMzw0dIwOh/Vk3kH6MZY70S0a0Z
Wu4YaMOjODSopp4Lr0bWvhkfMxNV+TTy0p34TEhMY8lgVHfXlk0ZrZaMYRWLX8f7qPh06b8ZTUiJ
fZjbznP7+VeXybGxp1btw3BKoN7ERXUELoi2FADYpyFwk3Au+M89uRw5R3PI/hBD16DKazdJaYeb
ZY7f58lq7Py3dcQAYsb/j+ss1x7+98/TdpPsagYKZWViaHd5re66SDUOjafxvpV0nXY3lizDq1ei
3SWmFh0HKMDYQmp3oqsXo9cYEV5CytkojQOXZJ4iIsXaoikNuEesSx/BpyYux43oFMPXK4rwARLS
BvJVtQrtMH67SxcjOJ9VoWvjHk+MDe53oe6S1NCPYZkaQLe55zc+jzwsJmg74v4uxsnljPamKJtm
//Ze4w3hgSyfdM8XxH+w28TeDnmjoXX8Z588D+B/BzOnUq/9Gco7mCXPITiYf+lUoziI+aJLTFD4
91nzn4IsyjxfDPRdat+Z6ihto3SAz9EXd2AlyrtJMYq7f9cUAyJkRNXarCaotf97rFgpCf3vloki
WmU+F5ImueJMB7RyPcvmviKRjGdx9g/i8IOVQAWTzLSTzY02lmiqwHilLAQwO7/HiS5xqILO/2DD
nQAtSDwN2bbUPyuWX7zCNV7pegrGedA1AMzRszZ3e2kbH0f20q5oGiXUezSSJADMU/6qKiThyQIh
ODoH80Z/XWPineYxspDThKz0yiHma6vzHoPDhZni97bLC+up9kycy5Ym5JBD5yNospNq5zrqI1Z2
iUzduEMifHickEkxRq09IYI2Pno6hzqUUMEuQ3VtdQU3ryEy47vJfpsgZomDrSXXqaIl5g9GHG0s
oDTrwi4Tcp3tuMuVULsUEK02bUGeTDcMLPXmPk/SG7fIzfoaIgZGFlihzJYdC3X83fqGciQ1rF0Q
NT3KUSCflbaxQzd/HeGKXZp5aGwb6ayYw77RLCfESDsdj7Gk/nGN1CFrgU7Xc1dcc/kwiY/WdwQs
pgDDfhL9SeM0bonFx+661PJhxLD4gJGVXD/Islz+qjixdcgi1UcwgY2dNu8n7VDq9kD94W1JbOlX
S6cyTuBuxX5RhIP5JhLR+mvMssQysPQty+D2E60mvqd43Q+fSaG9QqiUXpp8NHZ5qxf7Jq2SF5T8
fqgAH3/+NWAIMbyofNIys5LGMMrwZDSEvIQYoByY2tos049NfW6KYDEqgpemGL2Zm5vA0xsw1m7f
Gto5jcEDDZ79BXyr4h19Bbl0SDyofFWFNJKmifQzuV3tLKLroVnHldaf8uaPJDf0Y4DE0wkmKX+q
UsKnEmZoXiEiRi8+5sOJlJAYHecQcSYOVQ1J6jpy2zbDRjua3U8szUx40XOcWE60SSK1UKHLYzT6
yLX7cZdCg+agTUog7YeShP3Ec8TtjDKz/0gSPT2BBi5IfYZpeqpBRLmx5SmumFTbibMJ2zbk3Sqz
JP2MVzOs9X6EASiTX52bqEaND07gtZiQO2+jhtxVlwlrgDMEvFd2nfmXNo2mlZKH3mvbAkdSunx8
9crQWDlNnb16FraDee47uCjU0koy4Oy2GowmygbOUcGd9srT1qPIuzYVIfWAWs2H5jIqeHX/dG6S
+KFr9WzJG2fk/tUCj9GqUOFdwbHOpp7TZ88o9pGa4an3y43oG4BcTuvr8Dwl7XJlU80r6BC6No6i
Vhu7koo98in2Joa2+1WNo881FIOL3JXqQ5+WyUr0Z2mnr1MZGLkzg3qhP/NqpnzxprI58guocSpJ
46+w2+pV7TvePVjA6amQmovo99W03CaebpAY4yJh3WxbHThRg87ma/hNC6LhVz/52BVwW7t0RTPt
cT8p97Ke+k9sB8HQm5n5K/ymNuifiEjkzcaLGSEL8/Zmjd4kzCc8HddIWCRwoN7t50UnVINkM45W
cgaNZz1kpSS5km/wNHs/8zNSpaIvfD9bRq9n0ZCf2wxxrNA3LwFvrwf+F7V7cYDErt8bkYdrI86B
q5sB0Rwj71IUqX0QsUsEOu9kwgwwp13iPyHulz0rVRJtPBnYf15DHIukonCNzkp+NkPkTvo4fPNx
F9tMVfwxop5LJP8xQuhEJVHopmEwftN9CcJHhtTmDnWblG+RJAcPnvBZDhxrbchogl1NlAOxObEW
z2UffoMUGicHzdB27cwDYtRJbL40SXUepaKCFDLvaT5Mm9emBjyc6urczFa7akfCVyud4mkEmHjo
bUndDlMhfSaDdY3QIP2s0hHhITOCEpVRH1ZmvXVcwL9TelZOKOs2T+gojvdon++1jI/tyvmYb41R
7dciVhw0OfmOhJ1yEq2yDSc4ld0ePff6kc2l200VZUkPMzdhlNvU5OFyjezIVDfjJ0vN1oICjTwq
22HsVNaC5WyrlrKyTVM+Q1B0k0DppOfQG8cNqvu5CVMGWVxxCExZPkrGfABrnnIX4RRsra5CKWh/
pNwbqRTMIyJ85rT/3WnmYwJZQYeF91qOwyWc79eIfRnUcBKDbT3Ehez35DXZdrH0nMDd4u5X4hU4
WnvRf+v6KUKySBtOyRjoqwkVjrUIFAPLUuLMj+td9L7UTVhsP0iOktbhDskVNVo3qbFuGjN7NIqE
jaYeR7tKbZJ1rYbsNOUE4nwr4zOqVz/6InW2aidPWBHgTy28q0Vf43STO0hDfREDf9snz3Nh+EFN
XWLElKSqe7cdB2UtCo+LQPS1bPmhjhngXrT1+v6TqFpeh6/a0f96fi1v6hqWdFfN6TZvzW2Xt5/s
cI345cpQh+Tcj10XbGIJqqeV/UsznlnGWU+GLumanWi9hzYzF7maD+/9YkXREv0i4j1e9OuzQdJ7
vLikCHW+mSUCTAXimOySOeSFZ27qrppWS584m/Uzz2ruIGMrYgwbXUL4+m/zGruHFCQi+7jESquP
rU1exh9jlhUbhNd2VKN+4ZdgHsvSuL/+PkQT1Sto0fwClp+IKts1THTZmUUV4H3qtSlGbvrI+H73
/KpcKWovb+qGO5tQFyhq7ReA+u7BB1oMhlVZCQ2C2i/TO11HJ1REiUmW36G+MEuZ/+ukpo7Pb6US
JVRw+tYz6G5FPOIh5WMVGRfmcBZtH3ucbTdSShR90hzzMRDW9Ya7lXWdLYbJCStUFsm/gb3WEB6K
futU3g5SNmqP4jA1nbW2+trfLH0V9DpKiLK/SjNZZ1uMVXs/G4eJA9lq9FYrct7Z4KHgOBuHBWas
YUb9TQR86G47ZYucbeqKvmUNcnLgnmrLuq4hBsxMcc6qz6vmfKn2/XqggJLtNOn97QDvHD8pvXaH
ZfHS4WtQ6C3/fI66R0EJSZjZyBVRw+qiqTk8a0t/qDMMXjGHrC5zgOgSAeIQWR+7ROg8EbCycZ34
17WW5f+61pg3X5wwUo62Gqws06ifxCFSchzvFa9987VpckSR1MnRD62cNE9dlzqPXRrMOSq8ZHof
f1VPJvraJnFFLT5T3qIt6DiPOVuZ2+jlemKGPK8v+kZ9cB4H1hettlBewzR4HeLQugw9r3tlrAUH
0RTUHWeyTrDQ6rPg8KSR418i5SQaIihAmR4uo/4Szrwf0U+0t4s7UFOVARnMbbHOWys13xwxQ8TA
QH671LLUfCmLJC6223wYpcmDi1fB85vXkGFe3fVcJnXmypbsZVt/Fo5PwOk/Bml3X03JeBJd4lCg
6rTDFFtFzJEwMo9oyUfEyQbggViyymM56JGFkzC223uxlYjFI06cigMajt66URRlJbYpok9sS8TZ
0rfMuOkTC+hU/VaynbebAAIokCH0wj6IhkEWtQ6VnJyucmLQXd8Ew/Kx2hiGikRmh7ngVoI/uUXh
E83YuEi30AzibTlXU5fR0Vd/DgoIGkp6oQtPydrcwORFU4wWlByvowtMXsDpqdIG17k3A9el5tF4
4j8Zb0OyW7CI8DT6PBUodXkKiv52pxifvVb95qG69CAG20ZdIZKnvpT/w9qXNUeqK93+IiJAzK81
umbb5aHbL0T33r0R8yBAiF9/lxK3y927zzlxI74XAqVSolymQMpcuVbRho+K8S2ZeQEhPluiDndk
ifcyVqbYlWadrajXjYWxjsMUeTR9gQjax/MF5ilH/7cLIJn46QJJIIINqEyBekWZS3d0ebZEE2EX
ahYuAH3KYss8G/Yg8AyOfaSSlXCT5HuDQo6Jgf8UQnDORrLKA6lFlT2PRvtADgBQ+iC7iO3LbSTk
Afn3xsImOIycL/lUuBuIu+C2csFan48F+GE0ZmXQYJfbgWwlNFdAb1tub/YwaeWmAVAScS6Ig/02
lJoGgSn1WNTpQi/qY2L1mCa4mdw+butFr/Up6OBVPQJVdNqmgGB1+nDrJpuaYr6aJAJB1PH7FPM8
dYtEMaLQK5u13vF2kP0g9kMN6NKHPQYa6WiPINpb/TxFyeEwiU8+VZeM26wLvw/xWJ3BlcxOrbGh
BqihIfPsYTk+25tiS3ay0Fmnx8hMsBPWNjdzDEFJcNohyfrLpJ/mu9l/mTSGINZQiiTwlwyVU3pP
QRsQNwq87Thmb2S6HX7bf6BQ+AtEv4Cn1SOBL2ObJB0RLdbNm6+vZ2t48jbvgKh33s8MjVwB0BQc
UrtoENIp26vIUcBnGhOKUYrGB49w4z8pD5XpIKz5BxJ2wbOF5ydieFZ0nNK2PTAbQEjoF9lXfOdy
wY3O/NvoLqTzpce4DXsfE1lGdBRxAmnurFJrS6qlKirsihHRfuvwfF4MIHG5tGIAnYcZY/fFi+lN
+OB+AF+kWuYCXI6+VNUKGZX0AujxuPMCZWyZL6qHwAob7HxQh2WHoFvW5GEqkffjINiX3wZZXWuA
bdWpHroWvAeBYv7OkaEqoDqBBSTqg1p/k7ml/ZK14zlXQf5XZmeopMTq7RH8mi1qTOHBDdN+aeVw
pvjZnzw+5viPHihiC5YlqoBXQZ89g5eiuCegQ782kd16cZVoUQDGnwhQUXHT24/g2JphDkVtA+oJ
NYyNPYK9qgff7ra2y2FZVQ7UtjUSIi2TeVIa361oUgW0JE1KGAoUdvrzpL2l+nUK0RJAi7FMMX15
H5tNeYS2AXYgECebmyRST7yxFkyInYBhRS93yK5NbWqWR5riYx4yQdBz6aeGha8Z9P0eQI8ovALJ
R3ycPJZdhBbS6zkv/+o5EFNdGL6pyYxWOTZas4fbmcOCA6QTAmm38USKAqqPeCroAMSlqnMLHZCR
UxQ/vRld8GBD5tLA1oVGI2nTLBg4H/QLOfZW1TghvKaK4lLU4BIlXfO+SUcAqv7d0XoG9hK6I0ZE
bR6RDSHuYt0Rp7VzZDZ4iE8jQlVFJUxxfY/vSNsvNiMS1KR3t4oGZX7rslcohRZ/IdJnLpNQTWcL
+KYjCthBEfbuUA7Jus0N4PmMNNiqrt+4ZucfPBW5/grhkmxTgkgRKCNozFN3YjD/kODvAf0Q9Cpz
lN7tcoYidvrLALNe20D/v/YjmD5udnDjrJ08469/8Pe0nSVhBWSjABdZBXqPPGvxK9UxSWqbQdwu
kDZ2IWiH2EVYW+PC8YoOkrGN/SqQeWk7BCERHDjztq8XxLIJnhVQWhngO6Sm4zn/fVBjOQDnleqE
IFUF+lt9MMBTCXgh9DO66adNd6SQKYMijATsyfTWCuzGtRU0x1Qo9cD1oRzdtagrsLvrFh0A+HcS
gUWntoRFb1565IqpBUpH8HEA2QdJ5PhwM6VjWxzkYH4lEx28Pqx2gcm6eaRIWr4rW/cHJHr6A7g/
IWPUj9kAcdCqX4II3UWOSdaIt2sj9ZAnnc3u1Hbi4keZmybwMtl4xJbJWjfTIBeEtbQkqm+wLkcP
tcmHzugAljTwFmTHmxn0vQBw1n3/PqAVkNhuJvOSMR9SRkYX+ngmGwzfXN9Ga9XEwSrNbPUkBo44
qhs+MBNYLj7WYA/1LONAnZM0TRRUQmidegPQP91BtDpaUm+AV83JU/43VBarJxdc0FfIAVRt2/bL
qjUujQS3GHlWLqqzG1WaO5qHtfjpCFeqNfUy0cu9hXpXsGHiEwHHkd6nrN7TtOQBJCQI+4zmkVpJ
CSJKbDmbI82GmFUPEvtGgUbLg96oAz081xqwDZs4e45QzIqERwKaKCiR3kncyDsbNLonVGXj0dzG
9VMDcoyFKaHMVuFLixDwiSEXJFZmnI53fVwCcKFjqthOW8sk4Q1Y8dAsWMXtBdAM2QkvJfC11A6K
bQzHX6Vdai3zqPjFkfsQAYiaYmOWDVSAdQrO0Cm4SKfmcsSAwmHszmSiTk+AwMYMHbkhD+rwehA5
0Xiy3Sax3B4Y3aI/k90UhoQkDTSzUK9vHdu+Ke9qHj1Ek+GA+osoreKCgcjKAkfqFKV/FXiXg1xF
93AR4hRaMNnGg3bwgozgboY7nc6uoK4s132PtBTkqVdh+MqrTl1uIQBlOCgLiBLjjgIH1JEIZ4QQ
tmhXeMDa99SRM4Gcd2W9giAj3/tVVeLBF7KtU/Thue6ga1C4CQQVomlamq2fvnYyqBb+VETfmqA5
S4mA/GKc3mps+PCtVh0qSIbmR+YUL67MyrfewL8W9cvqGfuBYsXLXDz0Q4WAgONap4CP052K/X7f
mKGEKi/715Wr0fl8ZVdf2eD1uVYV4ixV/oak/ecrD332ktaFuUxLZ7hMSbkBiRnYuCfH2DqVMr7Z
Evd52GcMZNhtsAbFf3hEzf+wRx7d2toyNe8zEJotfdHUX1zRv2rQNsb/A2ojZDqn7JthGeZrPPjZ
iuFHfx/nkbFF/Xa6T7JUnMYundZuOFVPPo9AGM0d6zuENN4/hoWPYURx/L23EQT87WOoKfzXx0ic
oPrlY7RY2JxsrJOX/YjfcyMhX4EkRPEEKtjqwe7wWNEtJzRxAJav9FV5JhNWW2IVCrvfUpOG8wlY
JWp29jgPR123L5Z6KAoDUGMOUmR/cpLVYHP3GlVW8YCtFoAJnXuFnoB7HWIdhIEI0oFsbRxr1K/m
ugLJ8RUIo+LBi96HQxIM+cTERTTB6c1j3znvB6HPMsDfPWMAulS3vGSYEFvJbQROdQ/IeaDaY5k7
EyyVK9J1cCxEF5ACmY5gg4WmnvkXmaEuCqkY7UU6NeRVTkod68Z8wLolWiZ1DT5MJZ32OGiWFTqw
bhiwPgYZdAL6x92tA9II8DY/vNXYrqsuuoNcZ7+0ET/bUfIuz8B9BYaJAGSowFlTLzivwx0l/go2
QY43KBeokY/WM3BgkpwvokgG2yqxWntFeu+WNkJTIdiSsDuJxdMZ9TKwuC063dt0wM70soPqOkjC
LhO3n9jgsWdqKc98Igrbj9atT3uaH56/joPA8DxLbbc2CskAC4ukq9ZZBw4lWgLOq0EyjkkNnRC9
WKRUOR1mb6ezUeWL1PztECpDrVWN1a/k3l3qGDZACol6A7BrVedh9qqStkapH+zETZslIZgsmny2
B0ozjAWRetP2m7/FnB9Yvkk8wxB7GTVjOx26jKFaRPYJwm2w3Xpj7Vf43QSwA+0Wy7zg59jCi6vr
JCotlD9+CcMoXo12wfaU3fGr+2lS4vU3L+mnOre4z7GDfzDwT+ttD4mLIPGdVVByJDi1Jqu0xfjQ
KPxLKa0xMOzZKL022ob/kDumfQXLztrA+waaKW5/NHLs10iphuUWlnOMo4hI69hA9qUENJ2LA/V2
ubtXoK14jGPu0BxkHiAteuQF5qApbcTBgEfKikXBqwwKVj2/1qppQL8DoFJjJ/xagbgfZC3BchrB
Prts7AGahlHkbxrHe+/NsK2moWT603jtQZ0+CuzWLjRpUDvQ+l2t/xQxE5j7ldMc8aeImbPcdHl7
pN5JZ8apF9lxOHPwm9966ddETe6zz2P/5Ey/NTzVsqM8lIk/LksvNJ6MWP3rTI3s3SY/zn7zM1Jo
uY+iHbeizOwDHwOQ7uibFjiIR1WP6uoOnX2oe5VD1RA3Zwu6bxu7l092upmjn/4yBRfoNFTSM9e1
5yNABBKTwyQ4OyjWeStIwtsLst06/tRELIE1Cxp367bLyVt1HArZv3VYev4cb9xVF9iQ+DIsfqFD
UeVPqF/1gXj8aaIz8LqFS3DK5+uK9DLJWKcCtCleAAq0X70TDrB77n2/mW0VJ7crFH71fgXfBXZL
s8aFSxbzfE0jbs6eUVxjWewMAyybqF5KF00xppsOKp/QkgvYrpvM5mzqTK/Bi/Bg9oAY6Ewv3rTi
USDmBJmFBrqt2oM6CuHsLNSQzYNQXtyvBMTNlDVFZ8iRdgsjD+uvXY10pMsKfiiioX6FHtlsbxVU
iiBI5KybrG2+1lirWlZVPdplBLaiQgFprO2DHo4KqPg2vIHk6jX2+heIXFQraO9lV2ki3EJnZJPa
prSNzv5v/IwK4YXSBNf0OHJrGdoT6Pb1E83dToPqvjiMq4MygVkma5YX1nKUeKLU3IZ+xbqfQIId
QoTHAEHephWptSWhi8m3z65VmY9ZMWb3iWB/k5m8giQwt6XjqC/aywz9rV0AD1MZzhVrzfJguXgI
IB/vXslWcb4aUeT4YLu2e00h1LzygbrekgcNcBTCnVoA9ko2PWDwwN46xwECFicA8WVrsHbzV8Cl
2100tGzNdejLh93t3M/2CtuiN+3/J7uccqjPNtGCj7w/Z6UMNhkbqnVV8uIZNIb2HXQpwyWPuuJZ
8hZFy37sL4wQzXSKEJSoQY9JzpYNPp+hkGfqzOp0esxAQhZj6SShs7Uq4oo9sV4mD9Lv5N2QeYGJ
MJzX7Wu8LPOFtOJo59hbyxVi+Js6jAp0V4eCjd1+dodsH/RmIEIF9FQDFpapHs9OUvWv3cobHflq
GqKD4NSYL6gZ171mmDQgA6t7oUpaQ1wBpSzULEYomMWuvCIzHT4EvXciM75dMBTFALnXWYspA6ig
FRCCuaNe31JvkaO6TZZjf3d73SI6kqtFgggJtAA+vYbpbXt7+UbjOkFR7ycH6uOkwILOCTIv87ua
BjLEoBOQIR0dsLtjD2nJzaCzbEU/do/JFG26nscXMvVmAL1j3v5NfWS6DbrZfh3UjVNzsHr5N/n/
/w5KeqDFwPaAj9aLAHFSf7yEaQyoRy2k3XxXbXwwUqw2r2XUVU9lFv1j6VVX47fJIsBi8gQ6QXtu
er82qffmjIiVON2aMkPFmZXHzSo0dpGjK4tHO5ju0Yqpznj4Y8v2y3Ihc695BCSELd2Cs4eAWWoD
Wen2CCK4YS8FxHJCPxAXxJftlQHAxPPUQEhDVU37PWj4TljA2y4qwLnBTwCh0ML+DuUd/sVjPltm
SLfNUw6Gpn30y/cp5QTAUi/d9ylRUn6Mce8mnZBfjIoNoGbEmUIN3gI6B/JLKXBNOpPa9ke/yp5A
ExuCsHQ5dgXfkDZYhLDKyfNBcdGAOHlNzbZvIRQORU5SCiPNsLpg/unDTtJiHgIYeBlnKdaCp6CE
bPACJ06E988CUh3zyeeu/+JjAvCzH6bE3sS93a/45Ee7JAzVFx9y1r2s6hdhVekpB0P0YoSuxxdy
S5LM2IEjWH2B4M2iZkN4l2Ys2nIUK65QmOysE1njf13nU7+yqxy6H9RWndODVsRx1iNEhaAL6k1r
2/S3wDL9Hbkq3hFvPUBX3YXOPuw3E9kn15r9ieKeTK4GjIyw460a78hOJur8n/bf5sc9/unz/Do/
fc6QEB0fc0vmbkJUtW0sw3NwQ/48DCCyVay/9GUG3vdGBkhdlOn31vajbA1sO+I/bQ+SET1g9rGn
FEIvqQ9VmBRP6X9PdbN8TDcPT0Hp640FFMI9FKI4lavvIlEvQyvIN2Qj7YQezKdnmZsLe2Dgxcar
1HZia4fUqDnjxmSQOwtXBP3JB8v8c9LY7y/gtH53m2Fk2i3sqv4E1hDvOfvpNnXjv2b71Y2GV1GM
f7GHu9+esDGGAtOlq11o0tuN/5CIxHkA2lOifhg3emUe8w7MFuQpHLu78zw7AFciw6ZE+7dTAqpD
3oLrlnyU4XqLVgBNx5BjmX30FcC+7H66grma3XMZTUfQRtyTN007hnhu2XNyyBTjfvSBWnEio7jL
oYP5YtZISUR+FJ+oCaq/bVt0ydWAIt21UPZK6RrXLLcZqp5EtaDmNFn2HciYzbk3HzmAMGNZ3lEv
TckhuHGipp5S5eDkoylL0Ovkfdyd3DgCLYoRIljBl4ziJvog2gIwccjBHSmW0sf1BE28JN5Q08q4
PDATmkVDw8unGHmjq5PPoRRyaBtQPt+GC9GYy9Dv11ZnQ6UwTsOHsUGpGtNqobUcQDvhdwAa9wPY
H/7tIYPu0I541f/mAeQUwuI65fGHOXzs31djYkMfHmuWgq2BxEFIxbMdHCdNuz+kxoaI9Gfb3A9S
fZDsNy1YYN3SsLZu4yArwcBqijxYc/SpiZTJ3CSEDWFquHRn0w1T8zGI0Drk9WGiFrl+DGQoRzjy
GKXUKasufZ4dID/oXwEN9q8+Yy8o42pPIIn1IVneBGvEt8c1dXa+EZ4UQlad7iRTWebnys8ZWGkx
OkvcdI2S+nZDwwNTWNiJtt/n0XoQpDS2gPcn92QygwGLKhA/b+kTjEPQHzj0gBfUS3Mw5OBKkw0P
ZJK1gQoi6Wd39BGgrt3sXeaZAID8/EQg/YHql/FIls4soPo0fY/SZNhRAE6AIHc7NX09B/BkYndn
vGgfqJNuMmRjIfqe8ge6wXjWoezj1+GiqOsV9xjom8ss2CV4DwC7G+y6sCmeXJaWTwXWSfaYjZe4
sXGPu8xZuoyLO+oEQnq6s0GUsKQBH8PxvCpA4qr8deBV6dm2rwSaYHgJrQDpncC+A777rEFSuZVj
8h00uN+8Hvo+IBoJdwWHGqOf59YbBlI/DVS1EazcFKCZcmWYKdu5GoJvGY26Q1rc0tAL8YC8sLuI
6jbfBGAtkJBB+tJniQ220xwZjFwrSWkpF20HspZ9sv/qj5zhiYUt73coXR4BYc2AVNCRv99igLWf
1Es7QULj1vEpWNhSJNCXYNUsEzzDh6ECl4aMHqDiFT14FrIsWB6H2wEytg/gCEDM30PplwzCI3mw
KLXux/7bpFw3XeYh9zR9+I/Il166dDU7cKunJF+ag6Z0mxaaffoKzcAQvO2h3h0NKHrTOzs8lzzI
+MXdjpotM1ccrLDPCXYeWLb8241eFYMLBe2w6P7o1ujZCMj84ab3MfNsZKeLGr0jbhel2foBjMpD
JgGcgDDZtpuy7ABdsPxQWIazVUAhXLisAGOvrODaRwhdN8ytvrKEf024rH80KfTuMn/kC3sEBLrl
1Y8+bL4qg5dfi6ZMIY2T+VfF8GOuDZ5fIFDxfpXGGj9fxXOSdI08WAv647fGNt9ZY6A0LQ/AbBFH
zCcztCFnWpk/2WiQpuAIYgsSG2GwzhF7u0Ikptq7SNlAmMd1rmSLxZdOOsOjtPA6CF3IDrcTuLBu
/pC+AqRRmFiltlb7MB9eh26CaGnl3Ltq9Pa2Xqx6wG5srEylSGNP4oJk+wi066/GWTyejLb2TNfO
fhRB8HeVmUcTLCe3E9+zZkv48+QXnyoN1UvSNW+0RqbVMi2U1QCxeRGZO7LLMLhwOwD2IZ++9jFk
B27hXQoDa7vDIHbuePGGKg+UfKljKFVAKsJaJcgzQnIunc52JMwlObjhS9Y1zpKXKFZvRZwvxWTG
mylxnbMBxO18sELGj6Fw1kMRIbxFHeQiIbe0LPEj25BtQP3fynSTGMJ0vbgMEnQhnZuNm6oU+P6a
ykAAUqg9Fo3qC9hzfUhUusa+103GNk04+q81yGsObgD1Pq61o61i8pe9AIX/5BslmLDqH7WyjTd9
EmT1+4kFftxMQBDEtZBdLK3cemmCrlvxXjgXaUFbIGuTYo+EARgdoilc1wyqCKkVlcu8BvlOrOXp
Sn3WB0B7A8iDtmkh6ZeOprX+zz7kSIc0BdsJ1963yeiMF9/Ksgux3bKPtOUcKj7dM2M6kgxZljJ1
r/toh0l9LcPdojenH33/bRz4UMByPzpvLWQZFiA+4lduR8FGBcDYSNAYnlgaJuu+EdZLZfTfimqE
mnkCHjys6v4C3bO9GPUgg/0cBPDteEJBTwpmTcN8mcZxHgRZ1XlQWyGgBbiJEQ3ZIWlcY5lPMl0i
5pQd4mgESTv1dFGq3k+pa8pMBFDcYtrbIxJopS6rrAwUgicWhNehBZYcwwgMGkYh2kfDSetlVQv+
pgp58V3Uei0G+W0QQfcDJVP/8MANXvzcBg9zMDqXzDcz6D4Jvsc3W58yZbO1cAL/ylLxmkTxdtL5
IzrISoXA1nDUjVM7t5Euztxxb1EG6pPPRzcPuNpTqzOhON+pcNoSJKgaoVM+tIjozQghDR8CJcuf
bcIDAwWJUpMz+Y0fYwl1RPOR33+cz22xRg+y7gj+DZSnmL6xukVYBsd8Aks6MDc6SFM6AAVWrgeq
Mo2O1gcaFEHbaX2zTWl4toy3BtvufRKENXbJpjHiO4xXc3OUhXdRskhRuZuECBeAOCnRB+oAk120
sN2Sbz95Y7W8alU+nG7Orq+JvbP6+skNQu7JenSLFlzgryCICU+iql170SEesAvt6LVmLDorgX3L
CvD7jWeDgWx2Qc3VtEiTyMDTRRUr4IkganB7Po0sr0FmvaYHU0d2R/XOucy7YiW1M/VEOTJwC1MA
IJiK2fm3hx/NXjDbAtkiytI126Gn6RFjVqIuk05NIj68dZFRWqkDVB+wGXoIaeB98uODVfEVObqJ
hfIgu/btHXPkbJtnsFV910KmzeGLoi4gN2FZzn2STc2dm3T5rrRddZkgBAmNuLT5OkLu0Tdi40cg
mzuvYv5b5xfjkgYVXtrcydwC80jYq4uNKedBhemd6InglN0dYkTePCgCru0+TNWaQaFvUehKBU9X
KtChHpslglbhyXakBVyN3tqDa4OD/gqlByBkfPfDrgnMJaJugDdHyGfxMdisErmFPhrkjZHOuQAz
PF6KTDYn5kGhXrDCg/gOKFDMpFX7KjQfqOVpE52BtyS/6z1dnqCH0iTUURpxtjFrwO/8qC3fZwnz
vFuxHpHUxAqiZF062GiOGQMh4e1SyC3h0wBBc0ezjSq9i9JUnAVIFdZBIJM1/aIq/bMyk/IKJTd2
pFYbhd2pbHrw/qGPDmFjyrUHxMU6rcJ3GypXH6LKCObfIqpqy1M92Rfyp58iyOPFOuayWd8mkpG4
tyFbfKJ5EBwG/YbyUwSZQKlSa/4rK0v+ETL1790B4t0iAms92YXn+kurtdihjcvxmaV826nA+ppL
C0rWZau25JYhhZ5b2Ni308D2/2naiRn1wpOg4aJpi0iWe5tgga3R23eoGozWhTt1G2Iho2aK2Pqn
JtdNoiwz2yZa33ojiaCEWf4T47XwPEBTaC8y/JXUdDii5ZUXoBBB96au5ojkNXCJummmwB4KTdNP
TaQMklNWd9ncjJU0T3Ft/JhnQsbjnMblN2rFwnXPQ2e++NM0PXel6C4GdMSoj1s2v2/z8Ex9I5CL
962ywRmAK4JRo3nAAusuAsHKc2JMBjBFakN9xcCsRw+EgTSud/v2qrpkSX31FCdPXvFPjTtvK1Ng
3fuoHK6yKDPQcuXDwdPkToAN23cpc2po6YAvanZBNU1ju+4DtdIyZ8AAJtaGmoMFDHeZhWdq0aAS
C/QFAgTDgZo0pR/0D36WPilNe5IPbfZo6KhtWXNniwXGALkbXu9G1O6fyQVJGX6GBsXuNqArhLlF
IQAQFHoSOvRFIuZJ4qIZdjagywswTIRIZdfeIm1CoJlrxzEWzHA5RLZEuHL6Kbqv8yq6R7VkfpdA
3mhhkk/DUGZX1v2ZeulAzmpfhrF3PztlLR4uLe6Bed4sBFOS6Wbx3W3Q7VqlvoyVgsI2zEp3hYIr
YEjC2GQHF1/Ox1qgkAnQ2tT+9PYfE5Wvex9B8Lozt2mfD3ceqoWuMXf/5ulU/FWaITIHfvVcgC7t
Tw5Z6z+HqqpnB7x4h7taYdOlZ8ixWXr0wSOzSDxo2pdWXJ/83LBfmdhMUZG81s3YnMckBk5bm/tS
8m0G4PgGySj79TbovYnVeopI1jRVh/nNOLIQv5GEVyjvgzzSp0MfAfDGBwWVX3S0+t1KZ5B598/Y
8CT2GK7IEjKGdU5WVdsoL6GG5zohZF1zsXYFS59FgaVg0sXd3xViVQZznH8E0li1r9KvboegRg58
NnbaPbaHWH7vrbpFsZ0eHkHsZh4+BWb7jJTHsE5zrPZbjYXwND5CtA5el35/ppZvgk1h6jKxtJQF
fIfu7QP53hvHKJdv3AqIKT30Y3wYjOXGDMFgmoDCGrEAFMIPukYlt0Grgh/IFXn7AFxR2AsMPjPf
evlE/RG43VbMDqcDDcz1wI6KW6bxqckTtfd1WUXTBeXZ1WfUjL0Iv9NoOFoTtLbBwgF+xqaSR3Ij
j8mIq23Xgyx2B/BRvwzcokHGUxlzbUCUp9UisUx5bw1BfQb2xQCaFalTT9YV7s9ai5P+HGHHWfgA
QkBwmOfOX74IxIFeTn2bhGfIoG07jjf9smXxsAGTXru6LfX0AE/m3YFMEjR9GzOwAZJGeFSk3vgW
5fUOxDvGD8u1jhAunb4KMAssfdT7X8CbZdy5vTncobwUqE09yHdRt5iazW4aeXWZIqdcZKrkp1xX
pWYJ4NESkkBz68PuCrcUq0IW+9IGl+KNZAawUOj6GL0PdlWz3FNHjttrXeUOcvwsgpJrb6pTA4a0
1/6fWlr9a8zGGBy5YEULm9B+FeD/2qSWHDfkBNbW9zHMa5xX6y8nzu9kUyYPfWPzKytsAONzE/RV
bZpcc1G1RzxxvlLnxHl9AkX1qRy9/GirLF9BGRcCi7oZ9ngDLuiUDpGR4hGme9SYoceHcKcW6vHW
ZBzc74DE5Q+O8ptzDvzoohtC8wtvR2NVNazcUTNDxgLqmPI5s/QWDDjbBQczzJcobUZgK8xg5/Mg
PaDq1FtiObToMyFepiLmJ9NQIQh0AQOAkGy3Mqog3le6qd2EdjPjhp8Qr4QmWtwiGQYU1gpUNnxP
zQ83S88GsBi40QhUMLXfUdkBhq26+hZ6iKnriHlqthJIqz44j2FZHVER560+PJCSQAlAKuXS0x5R
B0p58oAmUfUtbt7nIA8DinPgIgJHMh5I5mOHZNp6alADMlaN9YhSeusxF+GmRZTyQh5FktpAHITj
AtEp8Oz6qTct8LRRO3J2bNRkC9UCc4WhNKLVcyIc2a6dSk7FsvaMzTi4Xxk0tXYZ6JgWnWaGcaeo
PlATIjX2s9uL92Y8qmSToFR5NTbCu6tLCIbRXt3DX30nKpmsaCNPvdSk3frN2elkdEBQJ11QVqtz
OlAFp+WwSdrAAEi56PfCsYODCdTWnB3LIlByjciw0gCyU+qsVWOyVcAAzTPdBvw+JyJFUCVcZRzL
HpYD6MaLIbsPM7zRxsl/aKISJmAIDiML3m6mIfUgieAUchl3eZ8ufV6IVWp02WZu1/GkOcsTeze3
rQgv36YqzzRFVXjZvRp77A/1YODt5vlzlNiCpG7c58mhiGV2xGrn/TAFKcA+v7d5VQ+Hoj2QnUZ0
UWiDRtUkqhn77Guw+TREEAz2UUtpRwZbkM3VHfj3V8sSoKj1jQaEzhBGRxoVSDueFNfJVe7TKACT
UcmlF4b7RBbbmHagj+jvhTYNttks0rr3D+RRIiOxagWU0Fqj9bCiQqmkaMAhRUM5pGT3KMYKF9RE
Sax1/h9X8u2mv08AcWmRhQ/73EWl9NQUh04fktFGu1e8AGZoKg50Rt2V048gJ7ZH8DZ+jInJnfrJ
s55q8Pn8fkr9Rjs0a0hpJVsnj7MV6YbvCl0dVuM+WbHWlKceAPyTm+fZKjeZfRi96oeIsv5oyf79
EKdOfySbF4Bfz3XyA3VO2qMHWwPiaB8u1DOigg6UzuBVK4yHW5pqGnx+MFXzVXxUljtIM5CJ0lR0
MDpQVGovapErDZx4Nw+cM1o/57pN/+tcZP+44m0u9vOKNDMrS/uAWmw8PvEwajJU3hKCN/hoYrvD
ntMOj5VbL5YTn5vUi4Q4z1l7clxDnkYmoh1ebfuOpUDskG0+DQBQ2aWWtScbHUqvRj2zPqDMACSl
r7zDDgK8XcJXzwbg90FqvNZdU30v7eA1wI3wHVTQ8wnwpPPJL11mNPovkMrY6+5Sj/wfU/yf+0AC
DFVe4O9eu73rHpvRcxZE9FDwnG9a6NTO7BC2D2WXujbdc4c/+YUFT8nE7Nc/DYoC1s7sEP8eNKa1
/RrbTnKUJYov+8IY7+nQJX4OrczlzTIhEHfvJXpBnnEt+mpqNsuytrZWgj2qJy31aWjeL42oqaJ5
ysECV4c56qCEvoKO6d03Ebe2WQQiWLI5yFAu2s4vQQ1a1usBNfW7yBf5izKmbdkwgFq13bSz8GaX
cfVu98HYtmuAr3txK+whP+w3/1/tVYP6NcpezYkvnb0C5SU0mdWcLGtAW3vsw/bplj/LB9ZsBzcY
l7f8mUQKE1HYJNjckmK9E3/NY2c8kGm282UVoaKMcm6TEWVHbtdPt0v3eOBsm4ar5W2aNho+T00d
ysrnqWkiE1TO973HlpOFCkHhTQgM5oCknPPa85ZGKwrUAYzRee7BE0rtUNfyXGgb+bUsgoIiECRb
mmEeSxN8zCLB7oOCJj3pxwHL03mmm+k2Z5NkW7xv/AN1Agf2mLr5/6Psy5bj1pUtf+XGeW5GgwMA
8kbffqh5lkqDZemFIVk2Z3AmSH59L2Zpu2Rvn32iHQ4GkUigBhVJIDPXWu2hA4x/0WcSK+5pIXNZ
eeDBVwwOUrOTyQXP9CZPB1B1TU1arnAVINem/WRPNuGC4ABF4TfUeXGb5hVIha+uNmX9uE5rDO7n
aWmQZyCYFes6wT4KyyCatgOjNXXSofk5rV9jqzAUWFX1jcG3RYOVHa1n3AB1ENSk9Qw1hdtpAJGQ
mrg2qRdYNlwvycENsOvpgCBe+/346jXYEgWSdQcQimONR205GemMDpGvIBGbVGsa6oNlHY+NaQi1
rzP4OQj+7a66+81+mfnTiwypF82kq/QKIY5u28vg3nI69iIhxOr5PPqWtXE3r/rYPUHwtzmAxgNw
wiH3Xs3ySA4cqsTzXIJTvuyL4qigI7KgDrG2oTH1BmXnciFKHR29MMhO4YjaA6S2om/CeugKc3y1
AUpfQMdWTctmf40UMWIPNYQ78cwdXjLm1LMosYNbpYRzog5sAYCtmDoMQOwuHYUB/mXfAo6iL3fS
DEGtyKcSqL7Wd2TTDUeV3dANdyUigys7MPSNn4bWjVmxcz0tamOkkqilGyNcGWDMhyIwRB4DKa0d
oipbArVcgS7UhLoz34H8/NJJ/mSnw4DU0o5HYvO7fZoW7NDGLjebzSf/yU4vkIxGuAcg59L523Cg
d5E/Zvry9q54G3JDSaTaj0W6vk5roab+GLt6Xhp1fxQCCZ0eNfk3nY/HNYBm0V2deCj7zaHY0Fee
mpuOWTzJugKMT1fpi+uiCkBr9c1LQJ6kRPujddQiSTIJ/dA7JINi7FLSel54tv8DqTOUcafJWx+9
A6NXPjptOyxD3BoPJVP53kR2dTW6DhaVIB+YBZnbfLOtYG6MafYDHNxfWj44T57RI7iPyPtJGIxt
cwfQfYk92TlWbjfXDTNfBqfbamGmP5gcd+3glS8o2oRAF9gPZVvPQt2N98xS8dp3ymRXyjq5cdww
WJhep19QSb8eiiT9zobwa5vGw5dO9wN2n6Y6eGbrHHBl50vZyfxJtggHTq52M24j6Yb7sor4vAji
FhTYvN5HrjneN7V5D54O/gKNZqg5+U5zgH5YcQeatjey48MgKtOV+qhAW3eu6hCF1JG7MDyA60CA
GZyMTEXH0gyx2bft7q3iSxFH6huKayCTNTlYtRjWwFCGy9hK1C3AL+o29wHwQsChQLyeZ7cmtNfc
WZHhHY/pDZmA4TKQmdaeHc56I98ERhOv9FT0gT+1cbbcNJohbKx39vTcu3T4QAuMfn5LrVD4+TGz
wuN1UJrjqT+EEUg8f06kkDBe4GKKVwaViGBB/TEx+cjQrGeZW30jsrdx4uMsknbYN9lM8Yny7UL8
djmSDx0+tYs+GPc1al1b091BwmbGBVg88tQ+XWoWRkhjIDgQr6jGIVBWfQRA4wt1kkmE5tGyuw//
GhXuSJMFfG9ULp8THYWTV1/zyDHvLATNDn+wd6X6bI+t5itP6w//EgVAc2KvwO/mq+fH1l0fAE11
iWQpv6s/+F2RBDlIAW5QqkkgqFoG/oWmasA94Tu3+GLyxw6STJsGEO5VM9jm1xE33qCV4RseYaBP
qRPjMLR8vIFKtQuiDACSp5HI6eaP/TSyzhEYCkRxGUkO3AcIjEbaqKi4aWOIjsu/RtJrMokSRRrJ
Q5d9rVF8RA5Y6QF7ESyzoHLuUCEer/DH8A46icA3DPHqjV3bBfICoQ218JZBj9oGvaptJd8gXbQa
CjkGwCSGS3B0md9iB8hCVMzGX/jI9MKztHWT68BYd2PX7ETZDAfk2SE+LvPyrsRtHvC8Tj1jGfHg
JyjunYV3Y1uBMayQxaQq4jzXBlPzP723sbX/9t6Cgn16b5FhQGR3wn4RdCvs62xe22Gzu4Czpiaq
5psdwb5qy7gDjqTeFjpJ9AyRVVDIUbjOrWS5tCMwBlyMAmnbpduHxgxpbIVdayNXPcTM5mHv41sn
Y51HeEYH/DBOKl79dFAtk6s6gNi5LPq13Uu1M1ASctSi7Y90Roc2zsFQ5guxuHaUpf8W1cyfZZXs
V3Yc2FtXFuGdO0yQtgFUv6g8OQDiWTyRx+DYFvKb9iPQP3oOPfZg1+NWYl/T+p9i/JdTchrhRCkA
GUd8pfsQ236w0Q0I7nLpAoPip8tyKiuu7bqZmQ0qAzuUBT0IjhJpJxm/kpvPQHPKiwIRuA57jShq
mlMzuXUBsHzT8D+59bjy1wqliJCxku1jlWVrQLmR18OVt7J4OK6zqanTYh5DN+QpUSXbJZaA7Lgx
smfG++9D7Lm3SDT3N2DTBmJ98rdNT8zrViJzNU2btWpN/kMsP6bNETfejBmQ7aDWBsPuykXN2BzZ
xWhLW1tqFiyOt5eN79QLxEb0qYlYZrSNS4ZMdAl0qUuFq0HEu5lpdnzpKY8dOFW74iHRiRXgGbcf
rwh1mn3QIE6TjlZzAMgE9BIZiKoPEOj0rVVQAFSey16vqJ8OhoxeY1FY615ZLTAsOEQq6I55XeaA
8qccDDKu6GdkjPL6w8cWbTsv6hrZ38mbOloZ9OC/hNJCUiB5C6319thqH8WE0JeaNzkkGnWCan6k
7nGKlVezAuNbM3MRmuxnZKymHjpzUSmzzUt5c7UXpgXqj0tvay/MAoWGPVYGHI/xfU0XGi6h8Ngk
Dq45Og3d+8JOYyicIW5OB+SoUo2Q7l/tBvxCCrz+ZPk0ktpjEpnQLJ/TXNcxEBJCKH46WJm0l06f
ivQEerBmxcAFfipM3z6y9tGcyr3oQGY6G0Ntz0U8qGWElYrEHsR3D2OQzcklIdvgqQr6PaGzvM5Q
RewRu5MQNH1uq2YGVMl23nSgsyDhjQKTgoAR+zlvSdZmrByU705eXDpQOq+HDfmQyeH5X6Npymub
fKiZ5xl35tceYcp8YQoISlYaCSOtoo9DjGhkBbw82mnvliAcCr5fbCn1kDuvZL7qMuMHRSA/BSmT
KILKTwjy9AbV7AfsHT9HM38LbtJglwePRmR8QRW0fbQM8ANqOxygFD/Ex3JIFbiXWuMMEJo1L5vQ
QownDWZgjFTvfZAsUaSoUPsRQbiG++H3Ni7f8kA0X6sBeXtDhOwOCx4X3JM1w98xT7Z4aHVgwamA
5pfJUuDhiuuBK3wXsR4Ol1PDbo2dWWFNpZISSKKphw5CozJrAC1ej91gE1kA7YEO4xmFl2eIdVb3
7lh4B4AFqznZjRbki3kVljeJb4+3Hu+xfpkGhOAKQMYo53sH+OIHN4ecrmbqMcjHataDke9Ah0Eb
2YFNh6uNmq1u6zlPrVU+oiBcq/pYiyB/9FAFe1e7/pxZVYi6lkUlVPrI+yZ/ROQV5Y1Fe0eOQZ6e
UCXl3lCriqv3XpXDZRLo1YFWNQ1xHU5z5tOGFjcivaVmOvJxgVogZ03Nxi2QHkSAe0XNIfJr7MYq
d2FPLwqu0GiL7IY9p15k4o1dmYPegnpd0UXHpsEKlXpZb1U3CBmcqRNL12hW8IFtMsOwR7AtJxUA
GdWuweIAoaQs8Y/4bflHOjN08RV82XpjmTkfZ1bpdwjAD2CCNzNsDDMoM09ndAigCrDzIxyuzT/5
XYfRCHKhYdfm//9U15f8barf3sH1NX7zow5Z63bbmfd+CJFlAyoh+YxOrwcQf/BFbhf9DEIJ6f7a
ISNQ0pd59tcQal+73WnGa5POfn+BtEFG0pRgOfznacLy5xujV6F3cjFeX5WMoiqdfCYc8zy2EfZu
05u4DqHmxYVOaUhRxE9Q3iy3hh3ltw2kITlSQQc1MXbSoRg4qkAMv5gPlv1h03QWJysDokbHYboC
UBvd1quqTYCV+DmWRuQxquV6aR2v9pEBuz2muBPRq147BtDraKGTk3JDrMzbsBPLpIi8+eUVf06M
KBWA2+Dw1vTaaauwSy7NeHGZigaH7XMqdXhzmSptzWIZRkZ5cfEM72SDhGgNhol2J1rW7i5nMu0+
zv5gI5fedWSKCxvj6KB+nl1tYprmOit1XG0lWELnsYMrHvRu3l3RSXBThWBSp6bPE++utSChrRPr
Jpw8SsirbcKGd3PqLB3Xu8sRb8lKzY6XQbqFUiBAPIh8oURUtbW6cW37BJqU8r0Y+ckQrHh3WnkK
JU4ULK4f1wcZpeBm8pi/lVX/SAXpVIYeTLXoiARc7FcTeZA9K8cboMxnbMCGIOXxLQj0nHMcxfKE
G9KSWnQwRrA5p3bz3g1Bgkxfg4q8wivruSt8sBjILNhXqTPt50vx3Pw8S2Lzw0ZnXeqI5zAc0hnL
M/l86Q3WzPTuk7ZNzpzz5Azea3Gom3FPJohDJOcGhfg3Pu5lUM3rgzm5dd05BBnTLXnRoanqTWLn
+kitPoqTc6Xyp1wqMGlMM5Opr8FZIQwr2F5tXW5XczdmyZpcqCNtM4AucoB4yEZzhiXkRIPGSRbX
Vw1ka6+THgzU1/kCO7W20uxRr2W6eMNxPrp7RzRnGkYfCXURJZRKi0+zmyVoeOPLW7h+hAQ7Sg32
r9PVpPzqtvdkeLi+s1b60cwETSIwqfjCyLcWlT8zDCE/farS8lFGaoGuilzo4I3gAKnN2rx8KppU
dh5E97KsnV9fljXK3Rgl6tavn7SrOmPHXP31+sUhQAre/zbdXt9dr7h3kwfPNNflb+j1xRR1HW4u
zbFwdmDY0BOYRm+lBZEEI8/617huHqw0Sx5iSDbuJGOo0J3s0LOzjbw5jViHo/jTrVcNqIy2blY4
jy2I7siJCcucN4JVx8jmxsLgeTZrIcB33/XmF90M6qinlii8cYVaETAnl555X4m+unVBetW4iXlP
ps4EtVeQBdGebH0XFJssytn8MoBbwX1vrvy2NcHEiRI9rKu7eEuTgxM32SEqYs6oSQM8/FgMYfZn
MnUjQolp31Vrmhxok+wQ2+o7ddLbNSJzjxRucHN59cbWqDaLxJImc2WiT8wpTuRPBy+OX/NEmgdq
9Vgern1pdaATwQcajT44o1JlQZ1kyiGROXMqv99RMxkLeyMjBOvIhd6CBjKOjfdkMCQ0XrxyZBt6
A6D1YLug7bGVxJ5KR08ssrvz6Mj2thj1u6897yuk3YclFAGHTdCjGbbGAqRbqNGMPe9QVBkU+ICg
/gqeQgeUuFmzL7oIpWvW+WLuoMDXliX4QhCjmX/suEGhtrnU6V1r8xOkPvadKmafCvXsuIaYuGnf
GXjbReA/Uf46YOqtrdv8oUCSbdPWkPhBlNZ7mBwotY014JtTvxgIcr7FHAWQiXZ+JHZ606SD9dzG
zQA9UEudhR11a7e0+p1figRxioSBNdDpH5IByrgKAp3fpuHQKHV+RBguMwSD8RP1V76d4qeRMkAS
Jhx55BpgtjATgM/SsP8CjQpwOcN+ddMT+jz1JNKICKhd3ASw9+QGdMTHbMPkdp0tir/5RHQAyeMB
NN+AdxizbHjPZIjqUs96guxwiaJEM9vUfZN8KTvnIAszfAOeJ50XKI8+tdJix9wckFqzh+jt50id
QoyCRuYiQNm2bbOFEcdIEAUq/UJnKhDJ5Uz/wfYnv4CZDPfNIv2UZzOEPezBDLb5lNW75Nj4cG/w
UWwpvXbplciSLblRAmbyM0dHzjRLWtYbsvdxOlMjErunoiuKtQD9wJOVFRc+K5G65jKx3WqLKiSI
86b5hc8Ka2nY4wYE2pZnfJn8XcTJgFJDmQIfcvAoW4W2llPt/DwUHniwyzD5N209j9uZH7X+3ksg
O4JSmSQ/ZSNHwsXUC+pAnjA/RdAQtBfx2C9QQ+Xvr27+wMPVEKRy3jtAc2oUauzbrOseQm2pJVjK
+tWlOYKIzREV3pIlu4dWmyMIXNMDddJBSxCGAdR1phbN1ifmx2yOqT9mC2wjWHWtahDxcq1kRpxZ
kB86aNesTtSqWVpvYi+r5tSkA4K8IOYM6pNTeijYnDxqEIjNnUlKhGx/mOPiMQ34dY4/vYpdQvu1
6MA9GQ5OcW8k5p64GXyok24SYK2W/XRRQKMvmmLR+qaEaPe9o8c9g/jrEjdHuQ/rIJw37ugc6iS3
vzDQpV9o61qV78BCWSwCVM19JTc/LZ2DyYK1a+UdQPXija6YuoZwRYmYxblhrNk3QecuWJBEb212
zEvbe+kS0K6OzRjtWJaq+2kg9VdJDg0dC+VCdpSIbZJiHlFb4j1AwCcMG/2GbKmed44X3iauaULM
dQTLqJ2PEFFOPnw5FFlayDGqhYnkaQeGXnB/OGzR05mNrapWrYtwAc4uvdOZHb7ypoeKuwuY0HQA
KWYbrGsU9K554yAp2+JO1GAZAX5/Oa493GfOpURqfeJLu/wxwmZY1AJBV/pbpmEXn6EsN2lw3XKP
8ZcUXLsQU9Qv1tizeZvEGlp6gd40ojM2DJnOGw1I+Bx5ufG57PsDcWh7CuydUa5fWJlCDhL4C0PH
2YMC9B7QbZwFVQHZUNySH4y4/bBde+lMMVYvtarADOTgRgmIRrajt+yLND2Isnq9vOPpo4gCZF/k
kYXtBooF8aOXFYc8N7yHGIRPO9xRpqtQDy+TPWV4Wlhh6OyEBFXKr/YRiYxZbtblBre//ogFf38c
udDQh3bydWIV0axkfTzMqEeG0ThrSh6ucz1A18yADoLrTUGtqXm1ySQdNqhtq87ddKhBrI/sBWzU
pI6rLa9lvSp9q5tTlRvVu2EPfJaO8LdU33a1GzIe1wy1w7OUaFqvylaeXZ2RW6uXqsXdIzBM60Yl
3FhG01kgho8zsv2pF4WloM9BreQ6xq9n5yJ1sKpHWTxWlXq3EWV8j8p6hUCcfjEzP1mgfmo4ta6L
yJ6Z1yuVSjG31GjMfDczDy4xIlCgmNocETmsc4IdmeggpygynSFNAS3XYoQQLYpXV7FsgVaeAHdU
xEU2EABA/8YWRwRy8pM33X5Vaz1bY8M2scNxSy6MPtk6zMBTokyggd7VgQMxHTN+93FVuJbgr4UX
xguT8+zkJczdh2NeL/tWtcB6Ay8ONc93p85+DHnXPLhh1Kx9P8+2QcahlDZNRh6jDcX1qOavCO3H
C1+OaiGZO2xAIUg16nTwlCqXvuTWkpoa4L078eHg2Hwtsgzl4kNzPyof0P4kyrbIaQBgCIWHM5RB
PmylPBp+vFWhWP5Js8K38aidOscpFS9VyBYoWdTGPaJr+BZ0FBQLwv4nSF1tkOu18AiDyhOIFKtz
iGDMxUZN6kB1e7Ox54YEAULndNYjYODdzrGKiZvaRfiwgjTEtSlAoIjv1T7GdoAKaVd482RiGIdU
6xdRV8G95E166IbEnxOjt/jL3uZ2esjtSZ4JEfgluHxTiBIWM1y25hv4NlrU/FvprWzFAK4X/CFS
HnX3zK1AODTdaofww7cLwWhsW214F5ogr259JLKwNxxfHAZlnr4dniAX82GnQgxwZF7s5D+q2F8G
xgiMQdMkG0dH4QpJDuT13BH3ReTKwW4DUEiSphszyZqv5BE2kbOOIc43w2Irm1+o5xuD9es/tol4
HvkyoGS4620sAWq4UNRQP6OvtK0+N6kXEX+9pe+/jPTfen8be3XupqlK12jXYzDu9ICkK6TQy32P
CMBKVaZ9r1ASBpljNb7n/k3Ra/+7PZY/bO66j21qYmcZ9P4BVeDVZUybFcZSDUAq0fXGBqdax0aY
I/Y0rYHaacGjp0PqjfacsdcrZvqKqy5AJrHNSoj7OEBea5HVECge2g8k9tUPmgxYm3fZo8Nqht+p
rsBNk9mrlKO4OErK4ggQvFqi7Kn8UknzG0EbDfENt63k/TqGRWO4MHz+3Ar8MQm1hgrjcnVtenVf
riCPHK5SGQQHPgB6xfsnqn7P8w7SdKE/nFzH1QerxUYmKn3ztU4uDnZ/z3pzhmxBiQoRXBI5VpgI
CzvFgWRosqnJpyb12h2wndSLvaL1SL1/GpuIEJmLTIFA1VAnLBOwroQArVX27r5sGZaak11XAoQB
Q/Nctm5u/2gT6d5Bj3YBhtsgO4fBBGBoowOYurnzTQFDvACthnNjFFD9GwyZPAZpXi2hJDUeAflK
d6JIxHoscvvWjgs+77gInztL3WVp7vwAsB/1jV77HpZ/DZdhi/KNLrFA5I9nBfgRPIRivOzAm85H
9UD/hS5/sluOEmtZVBf1IW+wsltgu/dKQRjpKkiUFWGz5m0IMtwRgkTXDrNwIPhh3ILBBkxUBar2
EVyZlTzSe2o2Q/7RJOghng6fe4dfm9QbM8DD/u3YfESNTqmyBahtD7yWautNCyxUI0KRzS2z8Eht
Okwufj6qbZzI6GBi8Ul8BnGrv/s8D2+F7p07NiYnIkOwlbbXKBuNV+Q1ZON3oPSCW6xtL15ktgYb
Xn0Kr2nl+nMu8FdcvFRdiFXr1vYSEUoUCPcVe4pscMPhuvbPKqzBx42b/xEYGeSg/C5E0EXbxxGl
4hBHrO27Jq+beW6q/mvs2a+dJ5PvVtlg+JSH4mmJrRJL3oUHodU+4AyCbAGu6aAGN4oekCbpzOjo
m8ZravjOZUHZJWZ2yOPwlZZptEFwgXKduXaX7Gix5jn4DQIMXyyJzYt4vdreT49GhUfFxPxF9qZv
Ae2Y7I5251dXskOmM8WDwStnIOwd1wDNZE8S8uLKdMO3zAcMWoKL7RSnoT65AFCj1KAJ32JIA3AG
7g1LRv7615GJGY23KrOfFFY2R1AwqSNWveqIHUi84b3xxbWjaG/H0SqwsvI+TePuViQSBS0ayqA9
Yi7zymdsQ71Gx5tDELgvl142iPca4I89FkfYtQjHgOQlImTkSwcQ1624VsYNtaLSE4t//df//r//
51v/38H3/BZlpEGu/ku12W0eqab+n38J9q//Ki7m7fv//MvxXNvl3AGHBffAPiKEi/5vr3dIgsPb
/F9hA74xqBFZ906d1/eNtYAAQfYeKz8ANi0oEbr1nI3tTawKQNLfNckAGG7bynekzpE+V986Y3HZ
xwY6TPZArKwTWmFpzrsNSs14ehJjmK1d4pWDXKozC4cyWl9UBpOo+aUNHPEpRCHMdZkRJzxeIBuT
QSAEzER0CBL/s42cyyxdMPzGd5AnRvXsdOAq64/2dOjjplrluOmBkemv3rRqv4JMP9vwjmHFzjNR
oR7J7S4uNJacaQKoKbDZP3/1jvX3r14IR+CXxTly0ML59asHPV5u6FqK+0ZHwwZJ4ABVU+a4zByj
fK4SJE2m5YQegYMuXae6JQ8BzBOg2gxlYn/2qpRv7LLQ/TSPZhPNht23ECs2dpzX4XMaVdYithN9
lJDE3JcFeDIG5Ka+jCB9xtcr3idX8E+jxntyZT6URoJ0ONBlZlbDTRvG9s5xLNxzAWmQ/+F36dm/
fzkOQ9QX346D0hDBBf/1y9FuUroonVf3l0W6KDhw+bnzBRmK/AxF2e4MqP4j3Q6jWhkruuVRc/JC
uZY6DwW0iq3Qe0UMuF0KnimwpuHGFKoaYg2cN1+ttjrKaY2Ih+Kdiln+xI0CkkGFhuuQO/ta3oZG
Xt2i0H6FhD2/zyc2/RLctqA7SPw92UAZlqybAvyP1EsDqqhf8YmXH1EzqNZWkQPcnp3NEZyKt6NU
YO33FSCPvQ/ODFsn1bz2gSIMm3to1/P733wd87YW1taFcsdvS3tSmLNa7u2mTpKfG7sA6CSNoAeW
v+xgOtH3SnvZQzMdECksKh6DAAyNLBLdrAP0cJd5hXqwWrNaGeaYL6mXRmudXkbnIO+9ucQbncJi
S8tpkk/k8l0jp7uy2ayoo7RY+B9+EY73yy+CM+aa+M+hmC0BQ5b2dDl9ulPhzmINoJIJ7jkeUZCP
Y/1Jm6BXJpxhVH4xvdp6pUWYY3T9IeB+fzJCD0s0o4IUZJwcSVX2ohJL4rEXeVg6rbyiKGbNpPYW
oQgQ2jtlDHGZpNzTIOqg5r+1XSYLWOKv69pFlc1gu+lG6tHcM8c193Tm9IldzlQ0oNoKiSK2cdx4
e+3+m8/F4FTt+j/ce3697U9fJgighMOE61kgovPEr19mElbMTDPm38m+HpCKzbyZCfzCrRUZHoq+
M3PZpZ56zhlf0lqXPKoqBEpPOxoMtyCeRRqxcIE97opNjTzDdJ+tprvrpwNARseuhXgbHMgMjQ8E
ncwQ4bRgVPMqMUHvarHsbHpJNKNgC3WwzPjoQHYmQpQAtO6G06p5XBTgsvG99CxQ5/LP34on//YT
sx3JuDQtUO4yx/7tW8GKyglUk4o7Brncoz0JZoDaJEEJ26RyS5yogYjjRV+cIzGmi0/UyzkEDYgu
mWzgzwMw1gWVPFEr+3JAHVwvmkVdxQa4uLN6TqWAOQc9B6SQgz2fKgbjYC3bQj5dvWqB6jTJIN2o
p9BQ4ccgxYiMYEPNdrJpFwilcLD/ZiO/Ygo1XZwnP7INtYultmM8VxO990wGo3OP2zB0RawgBlOX
KLfUE5XQ2PIryHBR7ydvz6lrCOQ63iFsreknMLzg51SsYqseN4qjUGWys7wXuEcgqAjWFOz4Qdjv
ohifu7Ou9vp7awKQFAAiI3WLndLUmvr0AAWltEFYDhJhYaBA76xNfwtx7+LUNhFo5sfG37uZ/Jqq
trkjU45H1yJFDmNFTeowU0ComPn6z78Ri//t0vGgt+GZEBfwuINd+NT/6T40eAyPu8Eu78LQnKLO
6imuq+hNaRQd+r1gt8j8RCjPQwEw+PXCtwKMGMjv+88F0kor6KaCJUOK6OHXkV7VMWxghoOXGREw
ruBiETquEJMCXS013WhchkU73nehBKtIoFbRpIhX5EZ+BE0sSk2nJnYYzcaVE8vN1MwqkI+WLu83
1ATQ6GNKakIKeRmh1Gzp2viVEyIo8q16GY2i+QS9BlocK6OqugCHEKgat6kDqNsFes0zEElACcy8
QK+hNpff+Db/BL0ugr5etjprLy9BrzMAmIO6byuRz5Yl27OwvOAm6YB/7QHiebZbC0rhjGUHVCjI
BzMot35YmM9gFWlWuKf6a3KLY/CfF8h16cZFvVOHHQTZhdO8Xqe1gxER4Gk4TVu0eYBQfHGoW2dE
3SikG4eyCx/Aue6gPgfRukrW26FGRgCwAjkH+0X0juWTmmVj6T8m3WgtfKNPbxRqQzdt3llbmok3
yABeZ9IsC+68ogc4GTpZnd/PLYjGITgNbLI7HcjOq2ZY1txu56YYP2zUQX49RtmM2Zc53GgNEav6
xg0QQVFOm72AAH5HypBN3Ox5P3rPKGIU81gOIfATkE+VTWVu+ggBe9OybbwDN3txo3pX++oRYIbk
huF2eB6wMYLmBQSued49IM8VQM4uyB/ybKwhE1B0a2qKMm23dYfCcWpChNm+rWu2ils7PyPCbi5y
lso7q8zTG1bKtTn08o5MfeQ3C9/yx5U92SynrKHccXH3dapOVqG2FKyFaBDYDVOxpYBRSBmyydb0
ErXRHQMgHIslF9Rtz4Yyz1HFEdTL663tV+WPzkpe7Xh0gXmt/Tm26c5tadr12klrA/VAI+gagOJc
FVGb3/1pnjTZ9llRrhGw6JZlB0k8FRV3xYRGQRkkVJInIIoycog21qnCJQUbHTiEA8hXjLhLuVGJ
nHw/fHXzfDEO+fAYJwBouKUwkWvBjh2rWwcAjRwP0onckKfFAsCifqerpkIGTnc6OdZxXs5rk3ln
8JOGa9stIijO5MMhsRCdR0mivBcWEgUiD903YKqWaRY4P4LW23cNMjI0HOUA3tkJwmiNgqZx9c93
Qvv3pyVWDQ6zGR4MwjRN3FN+vREiDFU2Vm90EIw3EWLVPtJLBBkA3dStF7bmBlRhiIiQrYN2VNh0
D2MjSgjegCVfyMI8x53CekCX2bccv0oUlzlPVw/U8AdIVPvRRk4UK8Sz0oJkFfufzlsSqUo7CdjS
GSQcIYw7D+o6u6wjbFQfz1tnSE5t2Fi31MGQAbn956/B/H1dOn0NnGHdMP0TgnbYn54Hsu9R5+2y
9vRR0y69CUmKS55B+RgkXggD2NYIvszrRZ8G9sLp7fL3mwGNKFIU+dPVHxbgs0OmLJ7/81t2zN/W
OdJ0TdfFX87FzcP5284TSFMTQoNRfLos6EdfVmBCD6IXxITTKSgPtp1kXXo+W/9lpmd8ZaKU6u/m
ALyNFzOz2+gFUhtX7zpu5IJHpQJH05LCnJn0okeLg8slT5dDWIM4GCmPhUrM8M4Iyo8zCCE4C90C
5qEC01kM09nVT0Ei7z9sx2n/cI2EcDzTsQ12sLGwhecwtH/9Oeth7KNq5Mlm8AH14nMboizdCKlt
iYUmAkjyTo8agroT4ES3yS2K3qovVw/fcEbkh6x+pgMfqo0WoAxR30PKKQTBdIpnDlCgeXjPWVbu
9NRLTToESAQPog8OocOgVfVzvNI8AU7YNN+Y3v/zb8Caogu/flxcvK4ES4hjSQlM1q8fF1CLbEAm
K9hcMFx2Mb9EZBDb945WoJC4BIdKNR2SMajBAw57Nyhg2kBQPUsEWByDtgMxH5MIWweWvR7A5Rxi
vwDo7qf2tZ8wYW71H37N+CPZUzTg04fhzMIn8TzbQoTHcd3fo1gMqr65jML/R9l5LLmNbGn4iRAB
b7YkSJAsmvJGG4RKLcF7j6efD8nqpka348bMBoG0QJFFZOKc3zRe2iX6ocMufA1SCATbYATvUeYg
gQfw3LZqmJL6GK1EPQgga4sWIwnoKA/fHblIMTsyzLNCzuElIy8quuWFkd8FIWEXUSwMZKmbeJAR
dYzYLY9teSBj9gnYKv6VlWc2jaxIeaCRkfLtj0VqeE1ksHvU/bTdZnJVHdu0tw4kkQevrfX5Hm52
4PIoV9+WefrWj37N89c8qoTSo0kysSzPShCygKAg2Z8B2p/sICkOKr9uZQkPdShQBd1pll5qdDfO
opeoFsWpq+Yd7Ofvol5UiUZxmPrKdxW2/evrFURls0zZKGO/6vI88ETdbxezrdbrpri5+60u6/Ps
2MqVawwVfpNiiLiUAfnLU9M6+71O9JGMulg80HoCFv9511hR805oy47HTqvaBzIqiCnMMVwcFfiZ
dpq7sP1U4xiXKuH6RPGRyeuk/k6UC7sI1m2gROxup03qNyauanMyrRFQZkUx2+zJ6kLrNOv+xdRD
SktVl/rKqmllA68QIyN/E+h3kp79uvUYDPkXItgWj3Y9Yb/ISBJx1r61sFkWczjLRAinI1rQGSfR
Q0+rZEdsnAD00ijqtETfELoK769Xypxpm03T7F7niNjxxnN8sWovahKU4pZxamPnG8VRrM11hsKv
HjT8LW+TWsocuRA9S0/Mqs+lf47S4GAbslGsoQPiSFH60y6Vr9dpA18/Yt3yJrqLeUbS+qsWIc2D
KPqhrS+sHXCdyy2IQxWgp5Ga6lGMCuxA2tUl34m4K1GnqdARyHWfRf9IjxDn8JXQFZ/NNPrftKKJ
jjbacDxj+q0a6vojQo/6ozYjhYWfhLNpTSPM16OUrHBsyR5EFzAGGhQ23EgjVS02aqy3ntOjJtyk
39MhTbfjrEd7XVLL13T22YBY6XcQkI1rtoV6h+vo+Cj1/adS+cl3cFFsJfJWOduBk1zYnZor0ZCb
46++sqSHyC+S49y0qSsuQGT8zl7gjEU/nZHqQ8Z+5KsQF0n956J0NNRXx9RLy8HxGl0q37HeXk9y
7W/VtIFa6pDGkdq7Ia7IPXQEA9c8XeK9klgyHGs+MiKP8qocI7la+zzEfCXIH0SrYka9a/Lm74li
KDngmTBevU5V8z9cEaM5204nP2GIEW19lUCeKFZ5LV+gNO6ufdsRfjZWAcXWb7QfYjartCQPk11j
zVu48qRKo/6YaXei7VqTw4TIQLxdb9WW2vzAOwtWK8udaynvV4iIQBtqWDSJx37d8xITjUnWeeI+
ukLWj5qef93zYNoX4MT59Z6Xf4ct2gbFRlw1NUCwz5ZFJn25wHIQ9028ebje13+7ZzFobKT/uOcg
qRHsJ+92afNxO0iJ4XW1sy/JzcFB60qAHVLP1kKcTmlXA1slJ1JGlrFzRIstFbAV8xRbt2vPFlJH
bNgBrm0LLmSZYwBRvfUj+y3RQoykRZ2MvGh4FKfX2rJX5RVQOz+XEjeMWAC05CluKvgcNSpvbEHS
J3iX6VOV4Ug5OA+iA6ABbSNDpdqIYikn6iODRUcxBAcw2x3CId+KusYmWdxFa6xQp33Rp+uvYczb
hC24nK5Cd1vt0yc5MNrLpJjerUdWTR1/ZlfsxFzd3DonPpG8X1dleSf6iaF1MGLHJo/NXtTlozwc
Jz3+mKu529talbpEdmNPb0fjICd5dgrGmp366Pp5ubeTAnsrOc9WaVhOP8N5m+ZW82tK5x+8Qauv
dkFyIa79HEw4wndzo/NiqbbBw+ijI5P3avZNVWxyxQwCMMubTqt+jw0NIf52zh7FlcepMA5xPJp7
pAG90jaRF1Jn666Nw5/aoFakSSXELU3bOEWsGlu9DBTYdFhmT0nlrGUfzIPUbCodYY4UlMV3O5DP
SGgv6U+iNvbIhxwDFAgjtfhL6oIfFc6u7+YoJ2t9mPynBn1KFxsGGdrH/HVtWPzl4Y/rRl1gP8CH
gDYXhsMrKGEIzgqIgv91PSy64fMVTbl1phIFc9TPtzUaIK6fYqGT9wob7qlXvkPMW/m92nw4DVT7
ENW4nUws49XRzUOVLbPWjrK2Z4yOtLFXLnmUkMsRI4lF+mE1PfmOUh4szKQ3YkCWe7Ma29+glqQY
5AzNHpi+/Tw75r1on82YmK5SDeewJDwPuxG/8+VKmRMg9KVbz/zs2v0oh8m2Umv/m19vrwM1u9+o
3VwcFJkIFyZ/79cbATW7knI+uIQXgpNK/mZdLBMCXDoUUZe/znY47VSo4Nus7bqPpJxWooOkwc/D
uy+7Q3ypenRszKfEpRoD8nbDruE+AANxNFHAdEWDZDRbh6fmW2drumcjVeqFySi9FTrf/HJNJO4q
dw7tlBQuiB88kqvrx1VgrL4C7xI8mhIONf5iIixG1DGIHwJJH+1sBt44l/UOF5LpdS7wWVk+6CRD
VwEBzOxkzpIDBC9WVzNL0gvJqpdqwsEjAk+wK4IE27Br4pvst4F2AvEsk9TlIgQjGpTAepJGzDmX
1bSWYuOxXA52yt6u0mJpI5bPyOlpsH+E5thcF9Qyi2avQPdnLQaJXj3o3Ynt5EmUzLFzcN0YWIaL
QvXY5ioHGFQrC1TMS6pL0kMSlHeK3wdvo1Xw4UD2vMYi61oB5iRn40a0mlmQuhKpu70IPoIk/ZWW
tnwWpWVGFRTFS77MiDwdwurEL42K6/5NFk9D/CYhhRzBntrHzujZnfbVqO4Gq7uoSwNcN0hkvzVL
Y7njoW/u5zLGww5cln30DfXv0yk0cdmZx78C5dugB4h9d31GEMzRknVohe3aZo30Kk3WkzV2jJ7a
29q5gW/yONdyeNIy+fLVOZdI+I1d5l7LKvFCGJpVi9PNMlmT40Mqxw9p5KSPpMYJ+IfOz85MaVM7
O9uobcO/mbhQoxc/urJVNiDR5Q14Zw0lLjN+SwPJ3GSSU2BsQ7EakGT3w6Q8iuKoqTswaOyiCt94
yudyU0x58haENZmMxdSLjXTyhluC7dWy/9Uap2Piotg07UVrL1vf9SKsL2KoFGxmTYaxkFblPcGX
F3GdLNerg7ipbJkfyvi/35RozYg+ipuSUPhks5BUnj/N8lGgPK94z6WYkwBf+bzJXMUCRJerjMBv
yNBA8gmwL50sISZwm+jaScwZLZ2MLJvdqg02vNKvgSXFT+BA5hcNtHvSwg4WJXko2KKhxi5KtqLt
tVlOrqW0nI5aUAz3os1vnQt6XfZFlNRAfqqQlryWQFW+daOlnEVbHmSfSmhEV9VwGYd5ciP6cLpe
Qq7TFb8N/yi0wRFYrVe5MwEIWW7O7wo0C5TUvhOtOev8Ssl08jSiFf93flMpSNsukF9My0nXmXxq
zTrZkxornmfTir1EkhVXFINUbk927b9bshnxX4xPaTChNiYa5ZZLFVrjHPJGKp7HpC+2eUyIXrQO
vpYdm4kn2nVsi06KnT6LrlmOVDmBejbuy0XDbug3OD6kZN+ZyEGB4QD6P62H5pxqWAukSaa45Neb
s1Hh8wsoh9M4BGMx4diwvVZWoUNT1Sj3cdbre0IPE5ZwyxwyQJBMy97rIdyPMxh1xBHzJ8UZsnMV
hWdZUqQCsOjMC5uiYSe0tBpR0975E4gzP6uKJ1GH0dU3I1MBYi1VkTNgGr+8CE1igkmBtaAWDU9f
xo8K0Ck/xNxRFMUItdyGSS8/iholZK83GWmyFW3hlAz3hEGu3UWPYcTwuiuJJImiTdgT4f7+cbbG
b0jltEdR3UrAGvkH7Q+iGDSVDtMIuoAoisNQq89am6YncSVnhl4RsXpBWeJGxUE2XLw3XP5R0vtB
H+WNJnf9hidNtc3bwnLFwL5QpMfh5/WvbSpndifI5sDymGWONfWSpLGnhlP+JLobOYlZVZ7Vr9u3
A513IOPNSfCbWsMXhY8frHF2Qtnb0rT7xFqQ2ZJ9uFWJs2S0tiD5xpMoXasw3CBtOI4ehNqv4ej8
a0DHp36N0sE+LEdrk+rwHCZQsPd9bGfXg9/Yi+GCf3C6ApmZrEHubhzzr36a0w3bzsLYzwnLyB2S
QDmRz25PIAEzNxnT8Ie/F2HmW7us9/+1XYxnac54+UuLLVkuy61IEd11Ldx84Y5+KwoRnVsR6hDy
M0tnaIp0Zvv9cmsVYxtgmW7tyOPeJoN1aTTll0gJm3aIRFtdm55ICbNrO00YETy27EJFLz+2XqYB
veIgG5zt1UNJVV76LmofHN2pHlItfRVImDIO7K1Vls62Y+kkJbuaTGiVkIwL76azlUp1dgx5bUmS
KCxBAf3dRWhsJWNYuUjhjJtpKJJpZTn5PbqH8V4ApK51AiZljm3jXs3d8PwGIFKOKKCbss2HhpBy
OOtAdnOIM+j+aS+iFYsxDI7xdUiTIdiOAXG6UhpQ01TUQj6FibNRyI7da8thQv3iPsjKz0mtk4Mo
iXq7U7+GijpxkE1pdCde2i6GhtZxhDj13WQ1/bORdM2mrcJmOyxFXVKsvRkH0Vq0FnrsXKpaP4hG
UVX2vetosvIgSvjlIM87ZcUdHuy/zyYr2yiozQecsttHKTl1aj48KIv9+ZCRQnf8Vl6JNlFnBhI2
VtFAQGjpL+qc5NTWnXrs4+x8G2hOo7wSxT8GarlBWpxB8MEGwhTz15XEgDjL/V2h2nZ6ztknILqg
EMIKrJ0k5epd7g/mf5yxw98qlg/6qyV6RCSNKMXCQgAeMFS9cRSlbpSMO4wxvouSOAD5n9YxTuee
lg0Idfd28NgTT10Gi2n8qJWWX3fk9k2C6vYyYxsaxnEYpPDRDAFJpTkekPOrKv6kGFlrVw9NGwlU
Pj5xiOv6LtU06SRK0wCPdhyUV1GqraE/1oU9eymZs2MUhDhKLofknzMjcjqvTaoP0SNVqq8eojil
6drQyxhbQr1FghYS0Ixl7cpBLfs8VKlzkZeGbGkodMCsCMJC0y8G5wLZ+GsEbNdfc6lC1zHSfb9A
FDRl1h901C9ntXnMFpiCxaN915SEUUQHUTcsYkASWNjroKaQ9AfL2ebWyTTGtZmoEWDpXD+Lw+CM
2LDhobvtMVTihZ6G0F6AztPSosNfHDVCaqKfaAVc+NzjyrYTylq5Y2KJYtp3QljLUdDYX4kGUV5a
JT/4AeYT/n2Il1DuDOrT7SyQptAtlzopoFVPnN9bb/3GwjhidvMZDkP1QXCWdAhf/5m8q/pYkY0U
9TUe9ITNmnInj1H1EfKalI2l+dp3bHiQ4OSVe6m/Dc9xqbmrgWbftyqKNTM+Tm+8SCCAvpzVS504
E3WiVfQb+jr8s9V2hq+xRe3Xa2cIVU+aNUhybYhIEkr8BwAoG1F1qxdnhdkGp87WG88xkvlZT/2T
hEnHX8sJkMlBnGAKf62xapx8r1bkPt9EF3fhQaqV+9TnHSIS35w4bZwZsx57GgiQ8J2ay0E0aLMa
Hpy/R9j8pecrFcjCuAWMhza7ajG23mBXyjNfpeQNaZC7opg2II0NwjYrUWzGhNc0dgpBHandWpPU
7TDEMdghhjogHFcVv7w7qdWUZzFxHVcEVpdiaDKxkxNr94nwohM82fcIjG3KUB3PzkIOSkYsQmUj
cHtYT6Sy/VbX3lAMQ9Iwycq14qT6m2TmRGulvILnVmlvddl8TIaW3gfEP5//ZZCkTLKbF6p5yrHV
lqQ4Ya/kBgGoS34xbiROhtllxTJ3pmYa20xSc28C4018nMVXFLVG581qWXxFscVPdT1nYfUwTal+
UFNHWiMDNb3LiCat+87IjoRc+jcwabmOZ4LoFZa6BN3MGd8dG9FeBJ+yo9ZLopcY/G+9NAkuSK6Y
IdGQpH/TpZOYoWy7r8uK4h+XpVeTDsW2kgbFJX+YnW+HWEMPrpRPt5pMYR1fgcla17VRHkUD7iL5
GfJ7d5QR9n3PM37LrDMvuISZu2yqjG1C5vO9rxs3XTBLsYWJQVC29jFGCfYy9lieX8FMjPTrOHlJ
q/ZrpOJn15GiQ/rPyErNtOtIgXbCYvJhKtpdhFfF9yb3RgSrftU4Ua6qsjdfDFQ6NkU/RKe6kpK7
WhrVrWOYxRORFnJbVq//6OZuJUYlxfTRhXP01hKMd0GVhedQJ7WqGMTvIMEmj3Hjh+sgS6vPaLBR
eSBzlvisqFLZvM+RU6HZ0oQX5CL7vV0XH2z6M7cadWJRGC+h9zTZ39hwgqntol+L0UkC6+0jzxRr
7RdGdK+0vrqz7cTcFZpCkgj8PTa9w/ihmwU2NqytiuR/dCwInWI4Z79SiuceCsG6xCNkpzhF8SyT
qoLu6czrUg/L52Ea5EuLWyK/u+JZ9DBGexfMU3ovqszaadaxbYd70X8OesOrMiV1RStB/PaMPNqD
uJSossPRxWqnexClNtQc+Eb4mIi5o6iWtiaeykjDcjNmoBWAYMtvou9YZPU5iwwY35GkYaYTZc+E
rs59mhfftAiMtI6kz6G2bbC1M6SORim+Tf6Emmen80+Bl8d7KX+K7pICNmm02diLIroMVtEOH4XW
VTuc9ZqtqMbH1G31OINLkan7Qg2rjZi0l4xDwY/x2cxbKHmavgdDljwmhY5vjw64u7F6/KmK3mcp
rFiriSY/li0oo3DqIXnlQ7I2g7rboeIlkSBdyv/Hwdeplqv96wRKgAto3BaoryyKDS3MfvQsXmIF
MbJOKY2VqM+VcXbLYNCu3ep8/K1ba6e/dzPZLO1l9smnKRKW4CQR/4qS1lk1loJfQjvrbzLOuzl6
0K+y7IQX06zC1bw8RNkf9J4DN2MjimZlkIcnUHAURV976QOzfQ21Wj+PWZCQxmSy3jQgE3dIHMb9
yiTn/wM2uyurOcEJgE13seI433QNNzmsE+VHxFr67Zi00p3vVN0d5G57q0Wl9BBPCL6FcLy/GX13
VsX4OUEGaojqv8oci4rRagcUWvEeLn0nP1vl1O2RsZ52sd+0l2ySUBXGiuSVBNHPLO7DX4G8M1SN
+6gU9cVO7RE3Gn570kIyi+NK8WAGdIc2nHFr7XNjE6H9+SwvDwre3sdPyWzQsiYmhl9kv0s02d9N
Uh24baNqL3nU2ruyIgghihOQsl0iJfG1iMmptlOdJrkWh4BfaYb1mSsXsf6SyiPZci3PWV8ptkY8
UjSLa2eLdPWuwkjx2mrWQbuziAhdx4aFxT4vDbEaXMaWJtmTZlKwf1zuCnpPhm2c1F9bMwMiaWfL
qFAurY5TRrtAkaZra+r4khf0inxtndPY90ixQ8ZYZq4tEiFYgmvXVkPB6dlQERwXU4WRrHlyi46q
KLK2Kd7cNcgWLGPzcZg91fAxTVmuq/Tq6GHfBlVravaNXbY7f8pf8B4axxUsy+YkDny9X2exdrGa
eTz+2UN0C6G8rkjkpZ4oNiUmw3loYJq02EdmumqfnLkFZ1T6FxZfzUIcxYy2VYD4qagU/cQhKOJP
KwJZKkqi0ZTQn+yyYRsv429d45RYVBqTC7vVibNWlZ/VHEvT29wNzqx3dmgcmshnxRPd/BjObYVW
jismVjIePqsI9ngGy/rudjG/wH6kkor7hBfy364PhaNB5CiPN6Lv7WKWmuwNuymPt/oukLID2tWv
4sq3uaNctdcExpTrHNaTbylQRRe7FXGQIpxWQgeX7Glhlf1dnaah0a5EWcUq459Tg1Qa+i1IDmhS
5soALI7XU9G1LVNpFbb48YmW/zJdm0ae6gekFpZLTss8ZtDxViTK+iTZSIw46kaJbfZm6OA6g+Ls
q4D/clE0jcTivSksTrLhBK81Hm6iXhltbV/VMttYwFfvSgMVzGyAO4Ny1l8yogGiPsmccT+HI+RA
MTm2PORIwBUSA2FDq5AKEIeyjZ1jvRxEsW2Naiv7EMVF3VBVJKnJ8ZcrWZV1IlOxdYqt1jolaeN2
jjbfsQjrxMaWBtO3+g2BL9aVJGefLTqKFiXCtnHpHS5jb/XizPGVr2GieB1bB8ZBL9Bc/azSxpsm
VToCaUhtPTuJw6RHCFYtB3Em6iISRi446Hr9RwNS4xAQl7Gicyz13iSXxeGPetFDDCVN7m9rtsvX
K/7bxcRYpXY+CSAukTlCv+ngT1t5sUeclgO4rq9DKQwUU2glezOQN7Uo3voMWiCvZUcaPLWx4pWh
GBGG0nWwt8os9YYwSF8jP3kQlJK58WP+LdrfeziA0f97D1+qWneaW+RhHRREna4leNUG+VGVrY2u
4bV7q7LSGHGEW/k2olaTbqcV1Ql6THYU9dfO1iRbbp/haGd0XXuP1jzMFh3HjpHYiUO6r7Z22FIV
q2oy2vtrZZk3HoC+RciVumI5NHUabXjHll0xzbVBsfCPSVDTnuXFxmnxdhqlSV6nqd+tb3WxHVrW
tVwI76Zbk6Igp7oSI0Xlb+2i3DRoYfwx3b92HJc7EC3iIGY0Ffur7lbkV8fCLvrYeYUjzDaBgOY6
ZFzGVRlM5WnEjZHMTlHJdxXcFFkLKYqWzm/Uzg3aGm4l3/JWVJq1uZiCTFrsJjXap9rQPFaRzLNE
jay97SSES4Y6eVDtd9EmakCcxjuLyOP6Vmca+HhEOWw6JTHqxxCswGPxKLqLQ6o5bNtl27peQ9Tp
oRwjGhI2O7Wwh52SyWBgsiw9EYxLTw2xj12ICkTlF8rA/67NUbSIPmA5W/DYPTrOS2/RAHdS2Ra9
hmRYlqqHwkj65tnPMPw1KqzwHDt4yoxo/FAyMOu1kbXkoStM6dIAgETeTIepglTPxjG4R0gTg0YJ
BmbCq/NqyPTpL4j2a0goQ7BKuwGskeaAWdIRFEij7lnySeL1Wo10h4X0tpwm8V5a9l1wl4qNNk7j
c9kAJo9MlPUVO9lfZ8LolOCKj+Bjx88vzfKzP2eIqLblnWao5HGtKS3JDv1dFmfi0ERNsdMbDbGn
IDiZ/xwIrcF9H3msZZGterLdfIjGW/0ffeexChds27/OcRsaJnZ/wJNvI+a+1YuzW91c2tExQjZ7
uYM/rnSrEzeTzEgv27gQ/tPVzvXIq8wcoa3AaE4Iw2JUbwXadrSzZlPHM/j97MGxIHJKRWs/l7l6
X2K/dJFJpD43nTKvZqtN7/ohc55nv2tc4i4WnwGtejOYW43t/0Zdis7ipTtLQHDETHFfK/jGhN9F
o4FU0KPPz4U997FOjBIbtoCfOt7rHP1FzpYMFFgGURanyKQPBxCtC+9jdF4yH5/vdBzOogSV8ynL
5eFyLYU6gS17vL+WTGuXzYX8IEpOQoTERDcg16w38OfQhod2voiDChB2k/uaDESBurzSvxpqEJVY
rtj2ppWNzoThv7QgqrIKeELtbjNU6ARc4iD08jTCjP6fmSHHO5tcA33pYMIJ3SnTN2iPmfctoJt7
vbDi3aRbMMv6EmjJctCIipwyrOdVn7cRdqXUdVrgafU8sj2lJPrGka6uajOCro69z32HaVIsjUc5
mgY3I7L1iQpPpZifNUp7rpxk6lGTSus89aTVREMF2xzfTvmjHww4nHP7E0KW7U1NWxwyzBoQAbyd
xsCzD6R1m3kdB2pxaBUT765R8vdYOhBzhlBpGnX5HPbAwFnh6z3BvfI5Y4Pj1Vhhu6I1g1x4qofs
lWB02q67YV7ZXdQ8lktSFZWZeWVYuDj2gYMpAAwpbEW6XD40ij9fD0k+/F78lGYzQ+hXCu6ICsFL
Wc78uQh/K4qGP+rSpV9p51jQiiHK3G54thi7GjjQGIZkPKYs3FihXMOKjeIHxahhwlRN9dn05rMz
ytpz0o36LrF0f5uWvf8mQSMYgdJ8VjOSo3k/tedYzrTTSLZzXdVjfhmjUG68IICJloPyQg9j8PdK
k+AV2aj+vboceGuqzsNCZIsJ92/AwLJJbwZcY2gU3ViifxK+jg9iDnEIzQgQeLCFlgouLdRnvM2R
MtS16ZtWlihtkkjHFaqLvagHEe73RniO0XE4F1WI5mvjm0QiKN4awqWY6S3QJw0TpluDZBrVSQK4
aVU5yrl5Y71rgY/WclhbdybE4reh+zSXah8PqH23BAfJElQrEMzBToHrigLWIOGOakpHyMP6Zggy
Ej9Lg6gTrYbCay5i7fQBDlut0SBcSdlsXZwWhLht6dGnPKWPTVVJzyXQrl0z6+o2rXLpPTektegw
4bDtdlWiH8VIPweqI6xXsBl5zBSZ/O6XFURrpKx2iXaJTUO9EJEctkEm4SDyT504q+OwWi/hjO3k
TD0cQt6M+mm0+cdkrDgYdaqeneJZFLSCB8QqA/S3HwvrL6ueumTDvjvd6DD43NuoahkfaGW/aibf
8kSDuBUf7AMWPgEi84srtgUVX+qa8HXC8/3Sl0qwIqFPwLmeJ8+qGmsjutk+KQJTd1h3l9b/9yij
j6qXDvMlSVP7e8SJ+nvYCEh9aPgkk0k63uq7KCdRPM82r4N0Ew1JKstHQqx7MUjU8/ci+tAOS4jL
0i5ku4mwD7b5JhvyuxDViR0P3QHrpxQ0yPcrdvlqNZLp9g74Oi0I232DY9QOZJZ2McrmazSf6Dvo
4V9a0P1kuuB01fkTCoDWIk0TGrg4RT6GnjdpQNHQ9uMlTxPZVVMFMHBjnyYFVTWhSBX3qhfIkX0S
JVG/VIlezhz63jXxq+YFgD/dDJ/KSfUfpOwRkDCUl+UwY8nkxtUYbUURuOhio1xNXhXPCFva3bFR
2ulizBlClmTd11Cq5r1ojKxx2uLCnG9EK363412W48MjWusMRa8JHJdoFFUwLYDa6tNFlAyfGIPf
HH1eb3LVXfym08VOowdQ6qYA0teiePOrvhrdiPK49GkqqV0LT2vZske40cr0ZNvIdqoSRqZseecn
CVYPLxPjy7SURJWsqq/IxKYn0b/hX9bDJp5VZ+lhAyN66EOdAD6TOZApENkAKaZio6NGZ+yx2AKO
PH3K9GGSTXaPenQiLyW73NDwgKydysZ2xXPzYaz7EnClmqynbMJvT+pxCejeg9Zw7pODycPmwYLb
nU4T2dY0szyd6PrWthxzqxfpexmXEiB9U1qHpCd3pGP3CAFHD47Pw12Bo/jNJtCttyg0K6quoXGh
j2dxJhnAjaoSAUfV5GuNpSHDvr1cRI+dNfEnVmlCsUTOWJIH2cftuPF11y5UorjJgiTfWePD5Cw7
Igdp34DrI4ExFQdNref1ixrB8kY+48Dvf1wBY/tRILH3WMpasA/s7MPpg+9hHDieHynOLvElYlu8
DrNKRvwXzS9GNKWeuaAZ7Gbcx3XJ34p+jh1hU6wbqwk5qfsSJuI2RPYg8UGfV8pzpynfHEW1VzKI
MFfvfKKdkrWqNRJE8gTwZwi6dT/w6yFKkOM51WLbhWaIfO84MvLn5AlX6hxCACIRsQH0bEE8LcfG
JdOxGYaOdVlO47sR2OIqLNpTRzg+IGL/V2LkSMxWWrsJCqXalq2UrQYdgKma9mt0JQE6RR+K2c3f
26rz8C/cN7Nx0cpavnMasK0sTv3Giep8pUTTL7/7XueoL/Pu+xMpbD6L5gOVQS928rc+A0yilh1U
3OJRBa22GmrM5VXpLciTtVFXLCtVi/1YqH9P83d0v7Yan0zuYJo3Ws1PmW2Ca+ivsAGqA5Bj3k4w
e1npcU/IQJKGtTrnKQAr45saqTOAb/aUTlSEazp8QCbdlDkL7JRhNlWVyTkyQVbPAXk7I8GjYCw6
D7Tod2nI8+fO/1UhoetBQnuRiI6yT5jP5UgAKYsWwakxZfGYLVdW1DN4TP6SuUKVifACEMnhZxoH
9VmZNMzQ0ueu75UXzTr0ICjXkh8+K/BC3AJlA3fkGUDEU99jL37W5/FQhDJOXEl2Hlo8nxQoMps5
4csg0dt7EXjSQxTsnardWCrmiX5RY5GjDw+dEtVsPtvKi0xEB/u+uwf64er1NIBC1g9KYUsrOYoy
kHbdkzUXJCynYnY7P68PYTzs6w5sLlJLpGaBr0udvBsGOGaFngN8BdeFbD3Z/sjCQqUkTdR2uMX1
uDJEvnm2LWDOuOaEXWV6bRehnRnJaxMEZIj0wm6e4THoWACtFD9XDryW2+uhk9i6+/WeGPZKr9oJ
FId8iJ0QfnhVReqmmqrm0CUIp1/EaQXvLV391jarMhV5YfZeI3f7oiTQBTqSUWIWRTRfJwjwCIp9
dZWN8+BB9shhO+v1Cqv3ER2NuTmETqRujU6+yGpZHQCSz/zCIhu7FN6P3WYCZNKp00/WKhOazOw8
NOGiJs/OYMXqFxxMFXGFPFj7pYUHVWr/9Yif00ds8wI3WVW0ytVP1bSeQr9bqeT09gFc1Y0V9z/K
hq8ndOb7UjcR8C3RbiYDX+SLSHbvXOo0idAPxnjVDJ/zaK42aQcQue5+ZhaaJQB1LWRTy3IzS5F9
6Wt/n8229D9snddyq0y6hq+IKnI4BaFsOcj28vpPqBVpcmri1e8HPDOemtonlLpBsiyJDu/3hnuE
wW80JxfN6N9KS1Z7nEu+yzJXQifq+PIwdsT9Z3hQbTFQwqdQrXXVvUuGf+LWlDgZJvYhsymo1GO/
j4a2DHi/2aUopoOX8IEUNZ4temEND03Fh6Xl4rUYqevrDVuXSByytNgvAMpHW3TXoqiw9smqt7FW
A7Fmw5BTSUwUmWlUNLO9rKJrW+MqkXEzqtrwVEfaR6I7QDVde1HZbwT9MgwhykXrrOiKALPPzFMu
MLloZfNXaFXlk0ltqO1fXHpSfzJTosm7nMDU+FmWhnbEobeNe2uHA3LldHc1F++NqSa+Z0xsfd3i
ljh2vG+NEX/hGG5q6xUnXWORkLnZh2y9xe8zdw6c7lrL3Hft2faFVxL4XtTuvqLcc+uhLLZxJ2+l
1YPmYkeCmRo6LClUPCm7/g1MP/XFYH0YVYwiC8jpUajecczxPHG7c6XMfzwH/yvL+26NBfGfxngq
qTz5iaBczOQ8BbMFna/SPTcAhp6O7Lxyqmu42eRFc0lHyRjsTuae8Azd79ekTyPX3hF0T3BX26s5
u94urQeyMzLEqWJML9thEFZ6oTp6yYvWRjpsF9B4h7ubIbAAWfILW/F72f5NDevdGudfrS6pgSXm
FTL2pUaF6MzgiKbtNjt8EL51hI2GTpm/Yitu3Same1+2eXus4654KmZ4eErSP4t+8c2+yMOCRd1O
R5iFKVZKwpc2wqUt7KDXSFZudGFgCORmx7Zw4yuxNBFuP0ZyWbzCOkWs1M4iybRzOhooNJNyuVRp
Nh5LTJCvUMONgybE/DAkRcxiFlkr9JhmP4wEI1Jr0sI6zZynQsZJGLcPTY+sxxQ2xVQCIPHOYElc
NuQcJpj/BisLMpCZSt3chBJvCWG92oZHXOAimreuOw6KTd5AmbpvkqJ90DpWj9t+gsdwDw3ImIlk
wiJf/bY07Jy0Zqg+lIaaqJfJ6VRbprVD8tr5kuHyY7JQ+iToWj6QFUvIyXAf4KmS+tcL44MJjGRF
pFofk933ZPgKlWxNi/wMcJGPGEMUn2F9/ABPZ8OWNcOH5kWDX8CS+vAsrJCsxW0/4oohAh/D5gMJ
2YSpNhZvsWKcCRzUb/hPegASTrTbmqlY9FupoCKako9FZnWALsmE0x3LfWNOTLKmeU5s9sRRbA43
iYnrreN/vUxuu4dwxl6ZCWhXewVSy9yxHlhrgyh5T8rSKq8y4yMbzWCweZdYDGVYeU8jHsmYwvSx
saKguPlAjYL2G5OgZ0+mFthQxveqqnQEp3Q/3CGnxIw3CBr/6k5NZ94P+InsYArZAWlYhj9oRv7Y
WKPjzyIzwgwI2Des4aBXmUcmeTrul/o2ZM187Ls0ui38L0pqX+EsvuVJJJ4AUnsfTyqmrFZRH7FC
x9GvXJ5sc2bCrto5AEiAXYdzN4UpdrLqkPYBYga5N9YQ1L5MAxTx2aM99tXJW0haxdqRDJZ6+afq
K3JGquXQkMoXzrX3Djl417djivCF+z9aYPzOjSv4V2y4IQQOywW2tmOHUZbEfpQDtHYtPjiCh/s0
RTIkIjy+tDF/spXspq9Dd5wDXNlF3+56vEMVfNiYuAXCBwABvFgjK+i9wvHVoqIQyfQg08h+GWsP
UN0q9l1v1P5YAWpUXuzuMgLg/I7Kctgltb2b3XY4Y9RhP6RCS/nRLfAWOuAyzWRALVlCPzpVei2N
BpKucZ2xpgsHa04vaDuaAwt/i3f2iG9ac9RwzBBKF10ktyrmUPUv01l6gtiEdRywokmSFAh5drRQ
yqg6VLHIAzN962yteYrnSfdB1P5h9KbCPIr5XFr+MA+1n3Sx8mjXXX+b7EnxS8r1D50YRYBnM/+4
6p0TojfKCpgnk+0TaDfkhh7iT9XiQFlaBGg7moYzPZ6XPqa0rqplN+SNe34S0012VBuJUfTOceSS
mFq4Dxi5H4ZYyf3BVR9NAJ3QsOfZ16Ryll71JoTtXEup/GknvqjJ0owHs27KsJuz350Bf6fFVJzk
nKeqb9NrPoyTr6Sz40+kDEjmfVwhmFZUuzgT5B2Fc0R6kBhQSvdRROga1h3CUf6YkzlezAj61lQn
QdJPVtAJfid9rRdnRQxIQA2A0XmqTu48kAziVs0Vz7Gb2rKlMqCKGEQi6kRuQJZlRSYK+9JOHoku
E4snrR26AyLbMJkUJGuNWI6FlXdQK+tX2VXPigrhDYPt7uB03XdN5HpgtJrJHZZz83nm49JPqOSW
+OTGpBatmGg/JFmIHTQr+Fibdyq7j9pLxBmNkkr1avmn6wy4ciwLdtwUaCjIWQ+WaSJ9qPe+51Fp
+tIZwDqwaZpyvKE7+5FS6XSbIBniWdTtczd+dzCrCSdPJ81U5OEyxTab4YEPaBjE3o4jNRRO/k4g
0LRrgMxCLFfVME9gE1ZKjNGKXl/LCT+sLmKKKmzT8B0s4fZKOjiBLFIZiCg5gMHl5wzrXVvV7Qtr
/CthlxIb8/TJ0DTlUHMj+dH8lEPgGItUPHfsZ2OLQrPhUjcR6Epk07FjVVudlT47u9qIp0NR29ou
hWDjCxc72fQxFpPF8qYbggKG5M5ysufEExfbcttQYpFL3bpQ9wNyvOPiqB6KX0xOGMOR0gxZse8x
fl96u8LOKyWLAT/1fTSrYee4rY9cOd9HnsVIEok4xOXpu4bvTtj03XjXCmChAvVNo+tEfXkemaUG
xl9NlE47wh/vfFUuGIv7A/gz3wuFpIvZ2Dk5HJkYUA62vtOSaNJiaKdHBTSfSbwn4DPoXAMFbiCk
dtkGA0uKfWPhYN7gBAE7vJIvTY6Ey6AQ6FHzbycY9Plkzr7KStrsiQZj/PmJzcJ4EWn+rETNEgyq
Fj2Izvhum9Thl6E+p30mTuXMcG0q0Lkqqhm1c3HYZSI9vZC9u9NIoQuaRsMRqYqQzkXwlLLuLPUS
kteU4+kYN36EwepBVdizDI3Vfh6sBRaEWRVEI9nWc+Rlyx6NJmEYGYLUflHYqU9FChHAa05EXvbn
aRTDeXv0dYhtsz8XKdQpNDXM1A5wO/z2w1zm7oEvtz4buVqfbfCuvVyq24zZ7xlLpOWcFmzaPHRJ
wfZqrqQY0OfToaHAiA3NBfTC9YH6b0Lz2nPWlO+tWwCglObYHpekYIvsoWp28xlb4n4+j0aPl7nT
kYVra0XhWxbuLHppngZlDcSrD9O8lGdmkZJN0BSFVl+92wmsADnEFa8P1NKRs1uYVaAkVcJeyo3O
24HlK+vQJLtZwO77SFHb89K3+GWN1qFlODy3agZ3MWFZ6jdt9Zpm8lcny/7zs9oebR9Tslh4n8/R
4uL80otDtKZRbvuM7ZG7NtdoPr7vXVuXE2+agz1F49mO3xA11Qx0oYbVP7sLqrKek74bZVxqQac2
2UnKhYL7stPG7FlTvJQ0e/4xim8WNpQ4QbCC77ooChik1jfQPA5Vd8sUhgssdIMkm6PCT9QoOix5
cxy7BmOFklTENDmNEl2iwmINGuxknLd3gJkHdWFneaNsV5NXYbhLsD3stKRm+xsZfiIhUWIVgvz7
tSo9tlajCV5DINUZooN+FmjMg9pBx9b8dJf8J7iLyycb4SE36JbL7pg2GVjEoCbitH1XtT5V53Y9
bM3tYGLmwc98/Sr/v9MRQfT/dfXoeN1+HgXgYnnQ6jEgbPk7m5M+6Exc4UJbMTEYKbPj0BQeRR0u
iGvyvys3xSx99luvhZ8pnAbKHYcBxt9+/i3IlKACOGmKvEZ5n5xypcDO/bEnJnDfJ8NzGdXXjHHg
jEs2CWl18QM7uRigvEOm1ZMxu+iPHd7wwOGKGzpZq/gQoyknxOnyEjVFydi9FHttjJ8dqmJRcSd3
/a1VXeMwrDCBalnFeYqxiWxb/TJrRNscECI4977lHvYGF75kUb16mwyS+IEyRkg5jCelsjNuHXe+
iRlDNstROlZN4Iwe5g3NkJ8jVeDLLRWWVYixLnw0J7xgFMtfqDr7ygRJyzV0P/Ni847jUVnX2dmr
lt982eTTQFo9mWNJtqaeyl1CiUwfpXcbxWIcAJVrVGNByhZiZ7Vd9agWiBoHtlGByOvU7/O4erRS
Ks4YWWHaXx4Q2i87qjAeV2H4bEw425Jxo7tL9gHrv71EZWoGRCKXu05ZmmuGcYahVcp7zTC7d6bW
PeXkEj2TnUlN2lrkrykTB2eRZM9L8+44ojpwC5THCBz9vSojHBNS5UcfmXWAPe0AY1TkN0Vl39N5
Q1jnifgR18kbSFJAArf5fYjFM4aozp9CgKcxL+ilYj/mEcuXMk4bv1WJbTM7+yfIvAsWwBjlqLI/
Apa8UBpE49I3CK1AS3ZV3GUnHcf5nVOYyxEX0+WwUDrYwdI0dosiu5Dl466qx/SgNive4YFIlSCt
UvT2DaI/cYVieCnRkxhplXyPlNpGCU4xQb9ntVqt4pUkVA17eelG9bvstI9ylA3u5AgmqfZThyGr
JXVTDx+gsdzhuZw9izQrELdmM4NUKOcivzRFPV6sFb2bofqORtscvaFV3oi+DoVnAKmi2NtFfR5O
cRq/wRT8KQiaejBbXXk1VEshPkMdQ7cvYDZaVbLP28n93oJft54Lt76L5gvAZ7zLTeyUBirIRxz5
dy5O7j86bzQCJ3O0R3YAxqmtk+7QoT27J6ZE9U4l/E+LfbDlpb9bAolZT2vGs1fl9Zo9Yh49YxDP
RhMBbSii/JXXf7AVSKiRJrW/tLZ3h20c7ePEQTDcLGRsLdnyCMTwe9blaZmFvI+ddJ97jC2SEj4z
QdPtASdwhqOt/p3zZs9bzTujlpb7X+3P09uVW+fW3g7b5V/P/ur7f19iO20v0TbOY1amnGKQT9Qf
a6jx58NqJO54a2+PtvlmSFQu2tr/9fDr/NflW992+J++7XW2vlmT5c5Q68lnb5fj/VaWNZPq+lB1
WMIAp/671xhMFgTr+VyBshuSx/av9udTP49ipgyoWMo+zkRz3g71Os2OZoX52NY2u/nfbdyrWUUO
6bWa9fjF0lRuB7cwAkhE8cvWVxc2o3tqjoetbzuoaNPVZIyun12FnT3FDGNfT5IkN55M3Pw/+7YT
Zbe01HdWr+P1xT/7UqXzNW1QT1997DgDzOyNx8rMtTBx6/hg1ViNV0pj3dTaVG9R4SVMfZP80bra
ewER+a6rynReIlGENgFEz9W8sH2KZx+Lt+p7AuPikBIAeaQwgmoZdSIheztN94bd0OZgKVH5YFdD
dzXT/OAyx15I8mSJtGT5CeXYIWPLfymxbD1g7vJWtrlzQ36ohgrbLoaV2H4Y5ZSywlcfskmeMUMp
LqT3CiJ1IHLDolpCw9NsQk8K/OOq5YdwsJ3kg/buAPoPpWzV7/itlTsx2mWoLtoT5eaeLWaPTWOV
TUGHu+HBbCsqPSqGTJqOUI6l9y4bBvWtcUYIozJb1RQgSTn5UERQxcZHWv82ur5jpwyhsY+t92U0
612Bdu4lTzApqKfqJ1j+fNm62ljvb15enLbWdkAoHO87pN+77fqtT/b6m2cN7XVrDUm1UGGaHqSc
PXhqUuyqIhtfShGVyGCTMVTicXzZ+pKKxS7kqNvW8kjlvCRN8Qcbmn9dsExYVYNKwkFZX2M7FPrf
ZLTE8/YyXr0kJ5XoQv/rgqEn7sFU2vy09TXct1epRDevo4Y/Vzv8EuMnbSlUQjyzee+48QpPMGxv
fbGVPBclFdSty6oGWLd59Wsb17euZFzmQK01/bA107mrXmZQ8c9XKInA1iEqbZzXjeQKHfQprVPn
mHaMr1i2/Jt0+3lJt7A+16JvX/3/ex0Qfwkd0tD32+t9XThoyX2iGsfOphgDHJyqBywDzZMxrf45
TTL5W992GCq1epDrIU4V6Jz6vKyeT0hz/nPi62ItW5xjratPX13bozmPqoevPjct/qhey+qnTTzf
bbv0odIpGQvCej8fffXZioRE0Hrn7QqFCtPnZWXc5EdFhwwjdVzH09okDEUt5FsMEBRGrBn2W1MT
VUEaQo/u2rG6NxFFK8lnxQrXi5NRFMdUCEjVa3MUfU1iMDwTrJrYewn7zfBy+G2VCcK8Nk2K6ke9
g7kvx95+m8p2PAqFFdt2Np+67Cjbet7FJlr5QdrOOWpZlNgZ6JyqaAKTtNx+dYaSLZgn3reWVWjZ
fa0TbK3EjexXw7RwSZLF89ZV9TGriaJerlsTxpQZkOH4vcHnYadPjfdqJYOCJViihJbnua8aS6Oj
WrKo25oVVi/4r7HI2S42GC6eUDBctpMRjI7Xbzo/6yEYZ4P7qq6f1PVFM8lyV3peed0uJJaYNd3c
k4xEcKG/9Y3MPKHocKHy2N97ST0gomHKm7aJbZubXN2JgDvXMo4ckIsEhq0vRyfv9sIZcrifcXIo
cQt5jcfnum6LvacQDJ2Pq+/laN8BCSyKv1ofVrCy3pRsAJ3K1W99nDG7z2XxZmnTzDqfUY7QmJy1
uOFclgS5Mz6i+dugTBRbvOgdO2giOCbMn73ePGytph7bV8c4MTomoU2WpQMr6Ozouod8K8OKuozE
WzeBZOUNJSlkNPpRK2MnENQEVpTPCQaYLmGSm/0eGGvFxlyW88V97o0yMPUiPnr6DvNR98le82C2
g54fDVN5NMr2W68rRPG4zfzIm8aGo5rAq3P2LoqBLDKleBzEdo3UUMdDENes6ocsh6coatRXkgw3
xo3fml50L8C1soa1uqo0fD6zBrtoPWyPxLrGsCvzIS7j/LNLm6LkrBjDS9rlv2rbNY4dMRY3YeEP
N7PEvRRN8cHau/vlmuI2TIX2h5iNfeZ1Fpulx25efBbkJTVsKaFLWJnvYa78LV7516Js/ZhsjDcz
7U4JRN5fWoExnPKUE2PyotvVBWfecl9p4LSlkpahO6Y1Re/kG4u+5jC4CBmE9AT+9Jl8MoeqBQiw
k1+t+KHGi33wOm1l55fublbBCMtUVARnu4C2KsxYe9Gfl3QsX8c+XdWFuThvzbzBbxTSxBXlvf0U
9TN1qH5s0GoY01PSmqu+LO32sILTY9fgEWIp5ZG4J0Iccrs9Avq1obnKytmZGy8s/fnzCzVIChQ7
SFBhqlDop6iV+6kuE8Ab2zf1Z1IHX+KFEchgqN3HkV6R9l3C+lK0+k13JJ61RflssVt7GxZXe5ad
vt/OYX3qXXoytP3J/t0zOL+ZwvHuRY09PxEZb4NlzKRoE8K8npswggNrJtV0ban4Lb40A8j92hoo
Fr+UJPFuLfyA65fOy/Yiqq03WTWE7ZbFYTvXe5b67ETt8bNVm82zHJeTqWYqthb6MWvy5VasB6mO
lyWVOnANrbrvhv3gKjZeRrp9m3TNYc87Fz6IDp4BW6exnkkt5ph5Li6F3to3ddQ4G81yCc0kGTCs
Xdvbqe1AAZOYp+G2NT5fqmg6i6JqBYxajOI4DgWwZCcITHOtViAYwjlsa1brH6AIYPPslfZM1QI6
Ec1J6ly9uOpy6sX8+tnczmhtPZwTK7sV+fBhVml1KkC8bsPQ/OuAA6YTkivXBP9zYlS96UHnrXxd
Kw1HM/xu0hofAjnWIuurJBIwaNJTDAPMKH40MnfaiwExpZar8SN3EiIBe1jm65phtPVt17lEAz1u
Tbcxn1DcgTKsz//qX5oO+6LWVvBljFuWcpG2E3MkUJxyKFNZQjBGYjnmNUXktS8xGT0xAoqhc9jy
tbDKtzpqxG1red4crdRKEsnXk6NMlYMy2ikb6bJ/Ve1Sf7DJ/YAxIiG9cEUDLZXN8X1riJYaE371
y3VrahIqB2K8/LA167lMT9HowRxen4mNZ/G4jMnnH966bGsOkjaPX7aWVYxArCOeKFszIfs9tM0V
iF6fLmyrPqPFsP2tmeuO9dQiwd1a2/uTsX7M7aJ92t57sfK8JitVyNNc3/dKLJp1rQ63Zk24PD/N
krSb7b3ZBTZIKUZQa2t7tSQanvIaiJfCMqU1SyvVQGm69mxTLABInhvGarPqjqpNZSgm/PPNmarZ
T+PY+QGB+NLyiEw67qfOWv6CW7zPIKHf6x65CEV5cSfnm6mepaFPRmd9g8GRH+vKjs7SWMQlipTk
SB2yPFaYeD7qRfqeY8/2W87OizmT1+649e+yqGwil7PprNWEGrsp7Buwn+T3iUJ8B4LPxkCL3fSW
T2UKEyeOL5RID+m0vNpLafjYcULfqHP7QS59tfhFo/Hz5k4d8uJxOyi2nT+ChmKRHf1wcHgMhgwF
ujs21NPiZoBwBfUcDZ2Kx2aPisWT0wWy/HJqu+YnsZnKydKK+dXqG35205NGHvw7uWu/ysUNKNDj
3F1He2GLP01fZI9JmuBbmzvKHpm++l5bqcaiVe41V7ffhH2gJJZ/M5Zl3BtKkoaukl9ixfvFcl09
m23yx0yqn/0kTMo7jXPUYIxSZXMJzsJobGrTHAcmxA+eMLJ/RopE+Wy5UJEaipUON3bWTN5OF5SX
GogAL1V1AJFPKfkRei7LlPAX3ImpEmjfmiX2jpZH5RPiex42AntM04GsNMKF77ohulr/uKi+b2Op
vRhqd0aI3vhUoeK9WoGIWdhdArxM4L0qa/PWMR6n6R+dxBPjuZK2e5yLHvvDCYJyG4AzKkdNoa6G
pqnZo53XsQeJjPMvqB7qLQcB2+GvZO9Ku1xzZJcT0yMWm3b8vSnc9r7oTNp06Y8OhXvI3Y4AMeWg
mJO4Tl76ay4JXZxGvHOJWvy7IIOppe6RBhh3gTUI+UzxVjtYjSXOsVWCyie1u4tL1XiH+flztNL6
r4kLJrWgP0nfN4i/BWB9VWMOMcreVzGpO5HcN76olZY8NbBUttZ2aCyp7RHOA46tV2yHqNZhukze
JUKs8oKNigbtLz3CjQhTshgeB81U7zOl1dDTqXVvTQsjxVuR4gW/nhxgF95HAzH2ZA/XrctAfXBw
ErvZdW6m3b3BkLA8IRCtra1LMywM32SenbcnrLPPyWBmZu2SHCstWt0+6/4+R1BazaR+3lpkUsVh
7kZE6KwnJ3Y21KvleWt5utbfEyWHIeBgSb/16WSEnAavtFHR8ITtwKJkz61BvOj6hNhV5jBrMhU2
Alewqk6fep3qw3pSWQ/TCPCnIBo4bVcAdY/nqMIF6uslYzc/Y76afb7nIhmrIPHm+5wCd8yWpt+7
iGi0shXnvBDMdJVM/9rSxleatdOLI+yXfPxdk4n7CqYZzIY1EU1SGq/1VP8SGUYT2zkgWjXAnNI7
whg1X22NPENl8MZwu7Y09PjcEFMTbGdHlUoP8evWITKfmO9ryDDtXJw9wQoCKVrysh0wR6nCJouq
MPtPnz4nhR83Hubdtp68zPEEyyvy8P42D7lIjLtb9cY9WxQGfTgtp62ZKl5/0hboIdsl2mgbdyaw
2SmSz+vLjjLyhEvr0V6f3sTtHrp7hCE62rZG6Z2X7ZClHaNdN04nJ06dF4k3+m1KFWTmOgS0yoxR
R5NIc9guBhEUz3jJsaeJZBnA+u1CPqAphNj8r9dr+79VoUQhyn6IUcSmvKCl04m46/rP5tYnzXbX
asxnW4sQ0+qwNBDsPpt6xLOW4hBB3HjcuiZjoZzXpyqxHk183/rmJTprJTfG1mqlMhyl1VZcwR/d
DoM9P9aQQx4+u1BBkmg1er7hlMmT43KbS7yz7Fk3fWq7VIqNMX7ZDp4qDmplLLetNUVud0ta91Dp
eZIFS7eiwG3j+NvZKmGWzy0d6KzL0v1Xn+FlfzxVZdIb6u5ZS1CV/XHIFp069WU78DvCwWOgWv3V
F5njW5uo0xVHH/VliKP02mr2x9cFGfsUnDe67vDV5xJXJqfPF+2GEcMKbIQCa7Lnq56kT3Lyihtz
YHGjhH4eEEGctxZBmbbqbw+9XLxo0pSn/+rbnmZ11c9WRvFOq5sCkk/pPG8HtwUldBAEoFCnr1YV
SLrUYtpxl6FRvbdpVN+jrAZe89LksPUVSQlWmUIxF2VVB3MTqT6//ei0XWwaZLRWuBQbJvSfWiUO
K2eYDeM+ae/tUr9IgMIH/F7be5VhcmsKJQpU5KBkPYwXpzcHPgBOCuhTOwqpMKU0u72rc5s+dql7
2k5uXeSMaYD3nXfS5rG+zeZ0sVsx8H2OxltnjvXZm9oeVtAcFw9tXIdlHSrqWO+6zml3mhUvEI+i
bm8qhvMwZEg00iHK1vixkBy3b50RVejhh2tUDw/WEOPYLqhJoUv4GfXp3hIYHmQWO52KFYBXa81x
Suzfi1vCYGtP6hCjnFAEnG510HeSNUjQsfooPfKF9MJfYAkHU6IgJI2YzbdqH/wY1PUmHHRVGc8w
Jt601kkOMRMCALcKJR2S8jDoF3XBa05qikFxAXWSqxzySX9n38VgA3thVxvqrejzE2HUyrXpa+Sx
w+ieigEBnGG8pd2Ysv1z2SfD9iwG4d6XwtLOMxVt8A4JmGhUflHOEs2Ur04k6eJOTPl2Jg3Aq4fM
lwtzJJvhB3V41kTnPa0mfDMiBntuTHSPsXE1u1TdKwSj+FXyvizLKxWhXSK1el/Z0r0MBWkwAAE8
/DrMIw7wttFcMC37BsNiIoVODvvaEeS46np0G8rfvIw4Y7di+Pg+j4FjGlRuK0W7FqxVC2tSn42c
Vx6bYrlYGM7GApJIoRC5mOlo8ubs2Glje277qA2Jjxx3nePE19xtl50q9W/xRH4AjKk+jBckGupS
P1vQP54b3XxT0qQ5Frg1XrFJhFfCnBLmnSOvdVWBkugj+q0lCuJmHq4QCY59iyGjbLOgbOuDV0ze
qTTmZpezbmBrZQrfIE0raIf+aDUrIzDutdAc7WwPQfgnVk0/1jDRo0mVPODTGgLocH2AOxsIHr8b
u1Og62VSXjSO+CRA18JLgh17bzDbGzZqG/Vnk+kzujqzvYwQDU7KCngY3fO2otbWZTVLFH5GPXWQ
XGDMUmZYRiSjVN/04sdgK7c8R+eLOUqQp8+wl/8urtGcqb+pzIRZi+eaep6rRnsxUXiY/Owp99rt
mMG/cZrAKEVy7csmPscTK4xC4/6dBbk8eV9jtzeuv966ALJyBjwpnOSNoF4WmBkYqt207UHY80/X
VN3r5GYyAAqUAij0k+xAthq1Jds5xYMgESJGTKOVhJZV7YqUfEMIUAZjmvzuipqU7MQ8MpcPGYwV
7K3aPR/o3zYnImYChqf6QCiHbKwngBHdT2GX7aK0u3tuh8bM7Uh/U43qJFrGwVQxg2UcuqDuwQTa
8glPU/U6JIl2levBMQmsdBBh5qUv9DgKzR6mntB0diiK0zP2Wl0YZ5kbQMraJ1X8W6HygBNDgqMQ
UMavwRrrd4mtOZP2sS+JsXNcNE16TA1EnZCneiyPH+IOIs/yzI5EBtQ9m9q8EWte+KQBvOWpKvjz
jrVSqHcz4uLHyQNgb/V+piocv2CswvQpGxhKkdrDwzfT6wTz0ic2i1UFm8I+U9HwmBLwesnjve2t
7rPN8Dt2owKDMgN6o6vnkBjMEuJhdBALUY06gnm/15AyyT8josEE2m/YedD5WtsBdXZ8s5RqgNF0
FapVD0O5Vwhg0VQF+0j8YuI4orBQu/e5mV8mYXdXoMYiWPoZU7RCPqJefgFp7nwLP/mTN+uwQPXI
Ojm2e1aiwTsrWeSerZWn06T9j871rnXCMGt2CsNY3jTHBYclIlT/GSGiHpq+/4fsAwNNsB2HSp3N
DyNZRVcH8LhaBcRxrt9zx73Af5hZZU8Rn+D4z8SuHXQjhr6UpqFu9JHfVYgoirQBqJCxSdWtto6N
21S+ldnyAHW9ghTnWZBumAz2iJnPTklRSq/w3MI69l5bvQvKU2m7LE0P9SzNw9A23kfuvaJl6lUZ
/VrsdofmnbnUWykyyq/EGILSKuKzPsXkIzZqt2On7h0HiGcHCx4ovBNKUkrE5q1HcO9YFaCHau5Y
Mz54kzU+5SMeRQ4tzGSyUJrxa1ko9uXr0IyV89m0Wfmf7BaJGDFfNyti7eiN1v8xdl5LciJru74i
IvDmtHy1b3WrZU4IjWaE956r/x8+tIZevWd2rJOMdEAVJEma14BjdDOAnpXnnfzA9/ahh/qaRte3
Z8q809WAV9E3jdu5jtk2ZfTxZ5rrxzxIpht1Rr4JoahnLQ7+shaHKKg6d+gWS2NkdsaHeAkW8Rwz
H7U71azb56Fvp4c2XnpuUl4ZtM91xFC3qtNzGThquE8dHiOYsKvSMv/o+pSRhxW9JamOzqFZPFnG
aJ/GPGL+vQS+ez97HTy0VouPTfecOk1yEzI9uEl9JzoYBQQA2NjRrWWbz3pgwN7wRloUdo8DiCvW
9+LjoNTPMwaVLOwxOesWgTMtuwgGzF52pKEKA0s0rcXrCgTm34HSsV/Uo21aeNhlGCGSWn4JUmPM
vJZlFvwaHGTPl40AZdaPuo+tK4ZbcCQwA/XgWAc9aKwpGCZmnD7HsjRyh6D0lYZa3Dbm9KSG8wi1
w7cPI6o0+2lJIlMw7XuTh2WmLkAzJ0zhlXRIT84a6CLPLG5BZFyGCUYKcKWHzuyelRb/p9yMk4OO
iea8F8xcuBD4LfBnR2eYcjgFs/swpprGULDLHj225m7ipnqbgRt9xmsDtGHxIxyi9LOa4xLjtX+6
hU/jllUCZ1kqqGedmU5Kg3I8V7uXYOITBsDKUw6+1EYDHHu1UkIFsKcPUmCqc/NGToNr5WtUB/k1
i0u67LFzDhh2Aw9hSwEQXDHvCxTTIqeweS/svUmXdz9oUHprgAL4rw2npOF6SI749zELrJdkDt9C
pOAQHz1NWMsdHGeE4L7gjQBoHxKNp4v+b6rs077+xbymvW2H7FyPNZ9JUIGJg6W1mkASauFx1vXV
Cb8VeWl8QUIeRc7xk54E1iUdlE8ziwALvVU9V+ZiPBB/VzvjEntjyG79wYtn7xpG1kPMVto+1ZFV
atUc4T8DxLh965r6dKel8euoMksNqwAZxRDK8GLSVPno2iQN1wMK9LYqQARZ3Z1sNrzBcpX2KhyR
Tr+6wdFegO26SGMrExMBk35aW3D1edo3hyK1vSdYAM6jOr3OIPieDMAIdh40pypOvpQMDJCvjIBW
lmymSnJO9YwxX5kB0FSUc9K5IeMnIwX+Yh3yoDP2VVn0F9gRxWtn1s1lhC2yl6SeOA1449rCL1Rp
7hku83/azj7oZfDnZCvTuYjT+Rbhj6d+BuxtunbyGCDl8hg0Ws3OMFKYTu+kR6u2q3MJDdwIYGco
CRJzGT9vYWq4A1LBTsgmYxHsnHnMjsyiHw3WOejFD1n22IWAxX7k9iumZe01WzAz5YKrC0FYXE3n
MVpwo7UxqVeAEeGCJJVg0qM3RTH8Y/x3luRL9Wx57eqbMuC+ei10ul1WpIQC9Gx0kNNaXQUH/zTh
CHmxwte4ASngv4xNkJ4C6Lx2a8AtGsYXhMpRN8TzbtXVEIyQ4IYykwmDGzsoeS+CG1LQ+SkkyfGP
yW2CG3BZ1nxksMovkai80VYFl+wi0WRmBQkWFn9vqAvQvm6royBUKudpgRQyls1uih64ddDg9eDv
EkVb1hHIDcBiHdlV+eYo+SFRAxxy/zT7ARTzcuOa5YwS2/CJtpao81GgipI5ztmUXaRm5LTcGWQR
g9/Ht8tJpJYWqtPOdrL0IL8yQWuaDViEzxZXv3PQqGdRGHG8PST34QqG82e3PL/RjJxLjhq17AFL
kMj9l2jMFJktLYzvJJll1TksFR3/meU35eA+A7wzLnJJ+Rk4L4dRNSBO0ldHryz/lOPSMYBjvjzG
9QlLpuClcp9dF2shjW55Y6l3Z6RW8GQC9LFif6U1QLtlh3qc0vGo6vUPwQNLMACj7mr4daynIjmS
VYONGVHlpPTxbnOUTe8V5xWqwfce5uLRa0KeqI2E6KlNmhd59nbiPg6s+5zm2qBbt4YIvT2G7mxv
FTepw/SvDdFs2x4a2GEdCHUTHORxydOQWInHZ7KTqLQCK9R99pW7nVf0+Q2+jh7oM4kuAUQE2oZy
rvB6p28ZkhkgAjBnrIYxAn0XlaMdHClAIrtGfrNG57QHDWVHF7ne2DSsUTeHuE2+zKN+I3duvUtQ
S3eFlU4HuddyV5K2YP7faoivLBgAeSZyhMQkb20OkpbASHEMaboQiCaij0P3SR782jTl1mytQUpq
Vj53FRj2g9wK+ZF6X3N/2qDQ96ygM8q1qj/axTYEucv1/pq5088Ar4xTxmiAVveiVXkL0zY85TNE
51afPulL1yGf7Sy2nfMczCCBsePbqdA5UcJt0BOykrz4fy787jdIFNsryO56qK8116eHmgwOpb2h
H6QLkO97h9z4xQaQNX5K4fKuN3eFU7x7a96BKj7eQYNtvCKCNTk3JyPMtfkYu+F3pcvU43aH6QRv
dMeF0r11Lmr/lGFieZLf0vvVY2rP6gmNxn7eN1l41w66Asxj6YeW11qOlNi/5nldOSMcECYHaQl9
nJ4YwjB1WRqCPiLtZMKx3prPUsGuZiqY+n5Agu0iLXjsrOEy5RbTkuqYOwPGR+4CrvzX69pFevVD
sMJebgBXWAApW9ub43tXXwCMRmHXi7wN3dvSLUtLkuSWV7D6s/RIlj47R9+pBjAr6ZMTKPSRUl+C
7W1910TXqJTPlTdcvMbcS0tYD8FW4Ky8tQ0bBNIXMmFvzih0X7c3fGvLkifJYGmFat+fGkB659CJ
TlJmSmOXGtvxH5ugpOWpSWw9RtJr9EO5JD/krc22rGz7d9eDrRwb/Kl5DeDK7VLgMUUKyK23QTgv
Hw7dg2ga6ExUJ/2EDwX79IwL5IkPto4xqPOYz+2zw9iA+eGdzorFrBZ4bCfPOaCUoe5urQWrOo/l
cz643ck0Z4YSja4e1KBg7aZHYGbHBu9JeAdTvthFmvNQH4KofHQwL94evFxVkuvrtKUlc2smHw4p
hrS99NgPSmOUoF66a4npCfQlM4bzJHdfTlKAZ5zArNDseh9a/V7eEljt5Er0Xe7gGl9zCxElmbdM
uAYfIdV9s4VLEXLDulhJr6yDQw2JF3zDmOifox64OzImR7nHEshjj5fhCUK5zJGn9I980m+82MhO
6jzeJmaJQJnXXaST0ei1Wzi7Jeq5h7AI1i+A0f4JKT+7ygnlyUuMnr5d2DB2NPw5D94TZnHuiln2
E/vFx/PslEuL2DoDVVOdK8dtv09vR+3QTxDvt7tYZg49abJ8ZjI3sw6+BV1ISCXwAr6CSzYYiXvI
j0oV9tagnBjoooyadVx1zGSwBV63Ok+uc50A5rCfe4YeiUZxZO8zHMPW0dU6i4q0oGDPTdfWThgu
9UNtJMZJzi+/y7ej8drqj7ORtyfVNJ7lqW6PVmJ51/2MjSnajUWB0j8U8t8TtK3jUOTbL+l1YMf0
tMSRhukDGP+jltk57Pw2H+4RZDcvQNOqG2HtDFFX3dAWfpVhlq3PV57E1sdsD4YP9F8p9Exz8uqD
BUEaWQzHwOGk4CVw6cEPKAQeS26ZPBlp1oHK2qMFPNgv8A35uzOXCluPvj3JtUEv/f12E7ZSiUmV
//+pGKuNsJfut65efowk17H4lpbYmjlH2H4woEWYQQa6SmdfVDwWpYpcdh1ySRSHTV61Ncq+9m9Y
/fqhlN/5bpSxHlvm7h5YwB0bgthj8KGX8SubIyxdy2syF8jB7IPJ/I7WCuvJYZ9ciiYM1aNUX6P+
8gWNAIN0QbqO46SlyohuC7a8ac7YctBQitSAiS2DMPk7W7CiJCX9biy7/vpyHmHi3I8Fum498QZ4
+slml2reo9dbsAn1hys/xKxvdFdXrzIsk0GdxCRYT70MCyXJRhCa1wEEkK2yVNmSEtuC7TFueds1
Phwb5Z87hDrow+gzpePsAALkF0nLm8cdT5jGL+Xrj59LrdhFyqC+G0bKI1xb3vwjgGh/leYaoaQL
aHp5BmHXIbkhLeWfo3L02lUBymkubpkePlJBApgi2xTuAydECB5SuhVsc0ApkGCrJ8nB/zlodX5d
f/3Skleyx/bOrOOZtTFLrqfnHfsnf793EltrSfRjWg5az/qu1scLfDxK0djYaO1XbUZqVvqVbfQg
x/5T3lZFStdxtkS3QJ7HlpSYHPevZ303nZHaUvHDpf4p78NZP1wpWDp8jObqLoTRt7zieDizV1HN
61xVXngJWEqBnAmNiMn7ssy2BVvenOEJCv2OOlVrEF0rSXcrJ9+qviuRqG8GIITYgl9btLws8p5s
L8v2Uv1r3naYvHdS75/y/tdT+XO+kPuLGLTfeHBxaGNYu4yF5cO1BetMdku/W6v4p+of8tb5xHLa
9Qpyng911isMiXenKcMvtfPCvXQNMgeV2PaNlj5kS0psG5BtlT/kfUhKPb9HMKD/qdVIIiSFDZGP
l5O9d4a30oTXqORKemYpm2l1VmUn3Stetu4dMBW08S2tzAuNXNLS8zMWClhRsjLLXZeO/MBq5710
D6z+I8naoAz8m662dhq2yhqC9C5FOUPCRPzt8E/d7dYUHJn0b3W2ZrDlfWgukpTSMWhSlixcmF6D
OpuHztHTeS/z3wSAActFyfgatEN0Wt94uSlbsHarW1pu178mpWB7dSUZsJDyu/uW9IczSN6cJWAn
tITXaOvs14H1Wi7PZzuywauEyVt2tVgYMZYVknczx62aHCuBDAy2pMQ+1JNOdMt798el5MMhg1cp
x9m4BxX4VEOlwDVAarBSbmggOZYPV4kjXvsiXZefJVl2kTtTJn2eXWbV2TWZY13kZd+e6Pruv1vM
fDdU2KpKTB5vVPSs6K2V1kWu3EH0xIgjZFJ0tLKH2SvZjkHNRZse5BVd1ymlBYyzHjdf5UX+vapV
q8ER62y2Tho2B/M8uyZIBMMSh7QmQd2wW7nb0r4VKOifhdauXHSHndnCgIwOeVv5sHQtOJu6fyuc
bYsNgEhFu0buqjyXOoPKpFfFaxnDMxE+ub484LlFdKdd1zM/3H65qe8e0Tp1Xe+6zFkkur7mEZuT
s2dOR7nLctktkB+wJeXGfshbZ3VS8pHMudWU4u0v6WGo722s9XbYGGIVF+T+W1fE49lACPCow5gl
CfUMAdLiis8kpZbO3pnhINOzlHoeME89SfBuqoOXSMvO2nIONamz+zKo253UmrtsvChzaR7UPgOk
NwzFrol41SXwMtfc2x4ATw1M0V2auCc1Cq38iGQQhsvM7I+sSoIanpxrowfNI5ws9poRjYV4njm4
F8XqXeqPrwui/VOADOwn+Df1AdW4EVUOkpKXIXiUJWxP1CMqELFdpZ9iz0FZ0OzupxgtBAfYwkln
b//sWf78lFbNT/iOl97UyrcxN3HVSv3vecmQvMYH/sYPVJDiWfPae7P1w2O1np1dP2DDQWtRxxmG
XdDU9Zd6BtPLlLz8rKupvUdRB3hVhGyXWiy2ACZLyXNuVeg3qeqhQiIYZagSHDdGjNXDuJSwlISZ
wICjQJho56awy4d5SqoHiUmQFYWD7lmeIyzMIrxVxMGhrJAf8qfhm8nm2blVFym/TK0M7EhQ4jgs
C8A712fmFhcxqtcqhE/Dx0hURcHw0GYFmCCvHZgPN4V7A1KD7TWPxfYW1a+pn6KnYQkgukRPvpp8
R1ZTuUpWmWHSje4iqlwFwmeGxW6NEzw1qGE/qeyEPqWKpu2ncQyYQVAQ2x7QqtTmXuZYiuIhu5uG
oXvQks57nJegzoDt2bQt2NXU2ApCPUv3WungijawO2NOmM2No44ujP/XlETzw5oCzYHyr0Ob246v
Ist7RGUm2ldhu0P31Dg6mmUepqnJ0XgDTF8YmnljO0CdgbVqB93Wk3aHFTwyGDiAl15Y3lVQ7e6a
JdiStM9zUrCGOiBtZMNNK/WbfDZTY6+ZhnYjQTEF/8ks+krZTx4sdy9MWWxG1OC19wGMuvbYf0uG
/KvBVjq4cOj+vFsmfGaQiaAVigqVmH7+i+3OL2Ge6N+mJgGtgCDOazBmwK7RwXqcNfaSrSmxbis3
72/0Pm4vaRoXDzwCDcp/q35qRoXGlaXmvWr0rzWqQfdulDwOdtVAfVXqT3HPxpGD2ONRklLAVuhn
5NfzYz3ueow7dtNSPdZSTPlisFzLcexgk+Uo0G7pMw7vDrby7046m7dyqroxtQfHCy+Qw3DqzJBF
O/HBqQ7bL2iD5FcYzsl63tqY28ema4+5iqzN3sdiuQ+yF4wKZxbti4a5sm3eQrRoPsE97x9YOr5K
CqPd9hOmdZChshGxpqWG5DlG+fGgxH1VXfS4cA0EqA3thxWLJarAoLtDP62/qweWlcsUtRMpcFCy
uCKDmYBm41boptKeEdvU9pKU25Ol6vKpcsCELffHHkeALtUy0IvP9vhr/Ttpkvtnu6jhnC33D9Vp
EHnZ5OFPT5sZBxPlFIlKUAUzDPctLa1tbJGQfJcpxVLSQe44DI8AZ0DgBcMOXBeWCmVFp6TXX+s6
CC+9PQRovIfV97I8SXk8hPUp1VFtqmbFYcFacXELZz3w2gRRcNctwZCge+Ia/vldQd+n2Mm8Bb4d
H6EwxLflmOFhuAQSkzyTWTaWDTaKarEWNfgN/ktFOWStvR3djZgD/i+HpO4AvkLVzh9P03YFIrfP
40Opshq4//DrpLZcZCpKvblL24VHwbajabUwYFGkvI+WIEdg4l6Sk++jWBj5A+R1NWZxfSkuVZTL
d1slieGgd8uHr2MfmYNjl1WVsKw8PDEmRblx3iyg+ChLSemHQyUpF25RHb04CIGvh8rV3h2R6eax
KwFofCxYftVUxpAdn+fC/ppiTwpyaXbT23aq0lt3jACcaChvdhn7jCq7FcekCLUXtQyHO1ev/8hD
TX0Z7EJ90cP6oaODfWBvGqYLooN8/XoD/S+nbvVbG2jJm5txKjZzyvsUNYO3qFK+wEcOHqXQLIN7
v4jtJykDKXxMIdR9ypeaY/2WDJr5qvlR8VlLrlKFb072ojYN9MuHsE6nuz7Q0vtxCRD304edmdRE
7Wbe0WeDxluSUgeiKRs5vvuXmgy4l7qsXcJcSt8yr0ZHWzPavSSNvhkuBq6ph9K0UMTf2VbXf8LG
Cukia9SPEYTKt6bHFkGFr3de+JVvQMHKg5355mXEMvOptMdXIDTdN6v8MbuN+8VS3PYmKyOkk2y9
+9bMAClUx8qfENFBSzfsfwWO3X4DsqUf5hgXcbvxXzXAZ2jYtgN4T2Jx2B5nrGHhC/8nC1rk78IP
ebrlgIrN5rty8Oojfm0lCnNO8Zopln3TpN2E5nZfvOowpj9h/b6TQgUY2ysIjC8wedV7ybL9hv0F
dyjPkhxRk7hq3pTsJVnHrvk0s0snKTljN6j3KlpvOozo22CawSUUVmjc1mjFQIuufVTY7PyeRfe4
O4DFQ9YTadlj5Q/OjZT0re8dTW2waHe4ncw+PQ+CMdFbr1b9Ho5PdCNJJ1JtYApRfytJGyMifCB1
/06SszL9cPnmP0hq6rMn+uv8yYjB9/hjcAmjQXlOs1a9j3xoxKGPXdWQV08AfY7ITvTPpdd+TuJW
vQWsMDzresurEqMqXyXunVSQfHQRT6VSZw+SJYGJylFkQ2CoOx3D1QL32MwOnqV6DB3tKTefm6Y4
uZ1bYVhYH5ExL2/tySluow6y3CIWXN4qKkHTVS4ys+p0iL0e0XE7ah5DzcEKfLJeUQhLv6lW5R3R
zSwvkoSjA6ReL95Kc0SS0ujBEizVtH7yd2j6garJR9yV1RageJV+A0WdnaHjOyedvY9vtmXc5q5i
vZhh5tyXiQXAYqnWTupfE2jJK5827Z5hnYYbETF3CWYt9fes4DXgd/+Tt1WRmKW0f1W9rp3/6Xi9
BQDT2fFjPc7Nw6hUwKULF+k7UF0mX6K/ctX/bI6D/dY4I/pAuV7cZaFho2xcpSDihvlLX7nPUnU0
0rs6MryvdZOrB7eOrfu09DBgqWvUUtCF/Qwd6aeC+NUxLvYusKE7teSlcsf4R6cBELMMt3n0zC64
UWwnOUdpqL6gqlLv5PTO/FUtveZnx74RMCIzRodxMi6s2Zao7pbWs2ejOc7r7iBsqeW7JKsLlHHR
qLor6VPv7DI89L4e39SIk/8uWOtIcbnlwiMB/IyM/0GdAzU+SHkI7vFOzhY7Lpl2BZ2wcszrmpRi
3dOS8cSrHa01A01/tszEOqv2AHd7O4XlmLc28PIbJ7SUY6oVOrZUg3OxwPte8bpp7jTDdE52kk1P
Ez4uh75Vm8+8jSrQH9f5ztj5GW0e5VfjvbpDwpB0LKzT84vdFuZPOImIRZr087Q+XtoscSCpBPOx
rqr6Idbb+mIa1XATua2Fu69fYkvQOehjAVal44OZqZfIYvm9/y0Oxs9JZCp/KSAt1wtluYZUXGH9
OaXDj1BRnK+a3WSoHWvzS2ijDc4QJXiEQu2es0VUXFX89LZPY+vMckD66EIFAuPcWKyf0ZHZ/hx+
owP+DvlQ+VMP8EEGncQIm0F4ErjmXxnKyHrXvwZYczTtp74Ds4xOcfPqtcwJu77SHsFtdMBzcFiC
d+UcWFzz/YuuG3hQjc4iaaCmuMVpXXYrMcep2QJEAuG+S5B1wb/mk+YM3mueel+1KVbuzd7zuAfI
99ZhWt9IsjNQnsuduLvqcY8wlca47NqVQN2KxvU+BxDSd9UQqvd9Vfqfo3r+pluB/iCpeUGAO7r1
KFU9zbmNNMt/klTYB+c2LdNPZqH7n/2ZvcTCal5Kw3E+++fRz5xvMZ/Kczuq7dlph+B7oZ/roba/
lyCysMyp6ssQDMVXbO72vRW5n5hH3mHyUDzUvoJ4fgB5o+tDbbfmLQVRwY4zzroLk2U8I3Y08RIh
vGZExl9id2ghphY6Qfd5q9AYtXGo7M46DVgKPnRLQMOYDg3eyAdJSgEbtsVDM+O2hWX1LWAnrhx0
FegGDEd3rN0VD8YS2Ejx3rqKcZ871fyJVYCvXRlN36doAXq08DnQgUJyL9W/xvMwfR/ryNqPS360
5P93fRfJpa2+7/qcB3javglcBN/+c/4t/9/O/9/15bp6NcDc9syjmVvxfmDC/lwOU/2sO6Z+tpc8
5DLqZynImfyueVIFocjmuVzyPhzLlxM5K8U7xzrfRAmshW3pVY16omVkv/NU7KO93Dxt1aRwjD1v
V9fwDYLyUclaC8IknK9Rq4fg6PCuH3p0bA7ZqBWPEowmz6vo3/Sd1lRHPUzUu6CCiEcnJQkU2tW7
dgkkaRsKpPs1nVWHnukaWo//KZX8LSlHSB7adrd5BKBty1rPtKVTOr15dB9LbtePHvsPFMm8bwl8
JhpVmV89Hy6pPjqfJrv3fhgI0LFa6A2PlutiOJqgt1KkasTuK2xiiMfXplROhu7NX1BkGM4dZxXB
0zdoWVe5RpgB5+ur1rrHCdt78DuNja7l3JhXPOrctc/gRixcBwzjpDfteKPXIZrdi+GOOOqs5jpW
WEDOZfIlBRL0aHUfXUBWMNF752qmZom4Tus/Z06iPCMQ3R30i4eNWDLPaLoYaMcgQu6YO4Yg8GLi
sT4rVdafmfwhi2/8qsz2OxIjw5coxgk+6dr+MWp67aLGbXb1x9R8CAMdTwylnN/SMP0F6DD7xcEh
dvA3immijoX17zN+Mmdj7IKHqmia52IJDJXhYVggl7hUMPSFitQA2bDa8kFL4cUjmaweB6/oHqS+
VMPg6Yhp5IQBGuI0yeLJDmQeL9k+eQ4Q68BXrUmfEB3CIMLCGM3o1PGED1r9YAVdcq6g1twnGaQK
YzTnO8cFWQw73r51siG6FkgZ33pmZF1Z9ihuvGkebrJqHK+KGpW3mVFg7OP30V3S+Eg8DY57l5QT
Xq81iyRRl/inuG1VHBjU+uR6xQjRFdFlBKD6J/YnymMaO92zj9oTusFgB+lxQANVff8yd1j9YO48
vkYW8sidueu7kEWpoFA/N+xB78NRNd5G10XLG93TL3jP9LsqmsZ7Hx8qJKjz9FBNYYQSFvpxfJsg
fPjp/EfSuEcfP7Kv7F436NpEC9d+jl7Akv6KbHX+Q0mMP1j4hV5uBSyUB65+ylo+zv5gnvvlDG6M
fwc4sBKLh5EJlT0h0gnE5I8CXKLemT88sAZMAbPhFm3U8anGSH1R458RXavvPWvqkELmDWBmVF6y
RkNIBvG+8SFGrYVB+XjJTSV69RXPeXA02LRiBB+aPZQ7yx8ufTpMX02buZOmBa9uwZuiTXmBbIA6
fo0AAB6DcugvcpQeJ9faGLSb3NGGA2uJxQ2MoJip6oIMtjwMOfx2t2aZE4KIUkVi7zLtpUQyP5Zs
1cdM9Am5wHYeyasqFx4aG3j7DMfAB6tssXJsle6tw8DyZvTVDPkKbkmG3jbrlgNMjyWJop13nNoC
n8slqZsTpCXTKq6S9NNa28FOjHeYPECSsx0mBUug5yF+T6U5lbejl1Q4WBCTYKsjMcnDaZzajQ5E
achBY/0Px80IRpUQ1P/r3JJ8d2kHH4ErI6Hdu7ztELn+GJXzTZZ+baYwfKXP9XdF7FhX3Ydb0efG
i+o5/tkYQmU/5zxmxyviJ7sqLpKSg0zDe2m7zLu3LOWCdNH84HUNlMI2b7/0o1PtjMEJfrSB8gqh
yPvT1LRT7tIdoAO+D7Rcj6iAKG+Xxb9YzHhEHST+o4rqmM9O035d7O73idWV96xz36qIuN9DFKju
c60KT8iZzrvEVKv7rUBKGWD9rmdiyVO0zl7t3oDI4Ny8nEEOkYpbsrdHZ+cMNXuWf1/kw6mVMYEv
pPtvKRhVBDOXi2wnkGQ6qBc2v+Kbgzsozl03BhgQYR2K44vSh1BIdOfJRMnxKbWX3lcrQBiYobvm
wfTFUil1Lw5LBfeOinFJrCL1vyaXPJy6h/toCSQPCKZ2xBeNXZCldCuQepJX1Wp2MgdcASTZ2kZ+
jJCFOXTxxPJ+Vf8RQVzwCrX+pgUT9Le+nN6ckkl7PTX+Sz7n/QGoWP+sdzFqmM6YPboGoioxIm73
k9UPlwJULQqOEZh9bKuuVuqhCbL04oOjRg95qlanjLnuk4rWLisGrF6nVq2wsF5kn/l14Z41b/dL
YqOAYs2m+R1P0a9+k9o/S8u/UVnIDFDCgdeU1AlD6c9F2drI97HIwIZG92ucvDs/z4ufRhP/UExW
qektAdCDGrKsHjcsE6kFC0nPbM6Gz349NGiaM4GQ0tEJy9swgwoopTkWnnd+Pzc7KY3TMMPzEk05
KZ1aO32oFfN7spyJHY/8Ma2rFymLTZc1J4SWGJNHj2WrKg8xTkLEA2uOHiUmgZoF32Zdra5blsRw
Qw0PMT4+61FbqepkzjlmI2oneU4TIjfpNvBOEQfdb/W266hDdt+YhX3jzzp15xhXKphIL2PilWwR
+WyeaKl267mddqvCo4KzHmnndEYqRgokGF1Ug/bKUqdWlKk6bcdovvKznEuU7f4+zbsqlhPDIZOT
b2frsenY985UHtbzSrGfxlziXc3ZVpQ9dljmwbA9iGDL6ZWhhiIIg/XdgVKwXlJ+YJip/skzzbc1
z5BfsF188hKaoO906rUJ28M//qet9u/zan9mAboN629Y7oLE3v3Y5cetv0lK1ot2ZfYYI+wKVfxs
ta56WyzVpIJv1izzSFRKJJjk9kvUdDukG4Y/PHaE7pVuODHawE5tbO6bJKr2NQYWQQTVLGjyH1bR
TGjogWns1asd+vPZ8bq/gOVOhxRhRTX62esJ1pGmjR+Fhz6YN3TXMG3/rDPfOzFmunWRMI0qPTpo
9rRI2Xo/bQWL7LjbKTUdOUKzJnL4rscaY4O7lVsnb8wzL5DwPptN7+16Xjt0PabX2q8AF3eftWDk
ZND8UMROHnq1uXNi+JcVqCcWdI4pq1uFqf8Ii+FOYddzKrBEnJBgKJcNv0Jh0yGB73uBR8w01Utu
I0V7rttEeVJjprwlfkZPlX9rMhbBXm7JGsYemlSa3K95GiYuu7kYsut2VMBK3iGrkVzCN1V5kgI4
aD/aGcZV1fZQOeeXpnppUnN4GhgItU6NFnrOlHyYgYwgXhbzQ4LPSonJCg452B5UnYOyQzvuRqim
pgfe0Eofem3EAWwJptR/rgd4/Flx6wSDBeqfoGC1eA/HbDzpBVpjkpejwHCecVljwfQ/ed3MQAJJ
U/1c4aJXuJb/mC0BchRe6VRPrY1cU9qiizMyhnmalyBKjfLiTs60kyQ9iPEUo0YBYahZs7b8xja/
RFZr3EiWq1Q6umTjjF1oUxwlTwJD93W2idBslCrvClDMM6ZmvbBkW3rB/u5U5Fe5sOT54bCzvdY4
tFPNjvXyI6UwStT81rIRIFyyLJbVHxxHOQxBGD8X5bGAEPzUalr0zJ75rzGq/OugGfcIkad3I2ZV
TxK4M1r/yFpZpy0vnfocEzeU+RNViRUojb6B53V3k1iJ9cRiv7Ue20X2cS583I/CtsFFy2XS5qd4
DM1W6Z7XNA5J1akuUnMPzpfysLT022XwHDfu4+wxOujnir2iqjOfPC9RHq3oNlgSRhT/Dkar/tax
ankzmekyLYTvg/sfwIyt3pigcpTOdL1yIkctbLwroicM77qHspgOa4uayygAa9zuUEVuHos6C55N
Fsme9bh4Kf1gvJVqEjAk03fYApUXSUpdDZX1g1WBHJejJA9GRQolIblnDjfuPTXwntLc8J7Q5Z5v
DKP7Hvg1KiFLvu5kPU5S8c6PXZj/Ug0FzCs79+G91GDk96RGmnEbzbS/YoraixJ49hNkUecJB7Hq
qIUuXgbj7DxJgdYi7qmWbM5IUgoQTDEfqpQBI84bCsqxYctWsmHs+4j+N+mtu61uyNopZmaNc071
Kj65E4gJ5CzD5xI2xAF7luRoOCij7Z228k+GZ6Acjn7LM1LP0bPZNnBDjYT1g5H1UNdIMRVavEwk
YOwy45aFm6c+j4w2ygA7PAWzEH9R6vMRHv4dW5Lo633JW7z88NbwwN8t1io+5tA3EsOuOWP/+qZd
WELdAmGUmASDACWXgEktwEnJRLq2O3s6O95jjOBLMb2GK/BqwXmrDLvrr6o+s8zSMotdiA9bwBgZ
qoOkM2E99Gb2xVyIR93CpKmXn4A3EcwjW/hHVoWwG2qQLAqgu3sjgV6144zBUb3ob/wd1VPvZ5To
aGA0ObKPUtz3MwxRicbIziD5n8RscyCcz6YdKnvrHXMnLEgSdEZi12YLUe7iWozYy+2yKnNG+wS7
Axhm0BfMozIZ/8fWeSxHynRd94qIwCQJTIFyqpL3mhBqGbx3CVf/LfQOnn/wTxRSt9TqoiDz5Dl7
r61hsRt/llF8R9Aiiro9KOK/Qtt4jMl1vKrH6c3hsp5T4sD2gyE+kkV4O7WpanP+mdo7s+KUu7/X
+9/V/vvs7x1ghpXsRMy10khJO+ujGXZ5LI4DQW1X0qqbk+SQkLdZ52v6eJiFfC541batcOhj6tB5
h7kFjI6a3AVIv2p2mHWYmDdTWrUprp3tzfr7rATasGvBgrDvTsZVD9kibiWDLquBxJcX6vL/XBgs
ylw36fUgFB0j0LQyot9Pw61N7C9RJtrOsi/13KmrPpHz/z5YIlVXkblduXL5KA2zvcLy2155VQt0
/O/TyvUmY/f36V/06t9nfx9yJ2pRO3nQMDbtfL3FsTRWi0GHouP/e2M1nlOd0hIQwOYR3V7m34e/
F/zfl2NpQZYxyM2MNg/TumkU/y5H/ec5/ft0WGl4VaWzhP+9M3/36X9f/n3mGTPxVhh4WbxrOIF8
sDbZ338f7FEkh1HY53zT3v/dB38f0u3LmRHHfk37y98fNZFNuEPsUo38xRpMf4kGUpt4f6e6fiiM
viN91KrwgG2usf996ozmfMqBfGGS55pufIhWEGPw9+HvyyyFQmyk2m9HSTmfCYYc/LV3JlJRtEyd
HbcOLWK6hlotflwSrZuQTx3qbsspxtSjA72fb69QT0azgXWpR8iNrQmcw0q/MDrfmeWEbzS/Lus2
8WGUMShdm+Qi0cJcx9EYMG/v/Xkpb0qDLaLyWjv0oKye9XYIWDIaRuh0Fpt2PIEb2I62q36P+948
rjMJQtIlk9Z5Hbqh2guGMKjYx4kslj7epwNBlKLytalkPoJMMGTDZdHIboVpyGAxFm0XaQOxMJO5
h/0Pnm59tkRxqpqG/h2RRGkv3tu5JbNwKfbgl9KdjdGvHsZLEne6z+aIMzmp67DHkJGMF8Cv6Eky
Rrqazug1zmiq4KUKgLKl+7ndMqIHCxUuLQqG08HamDP5xm4fNiAqepde46R+e4cL404eUSn8/Dp5
l3jJsyAlYCuqMh2uKRGlqUG7etIB31oZdHxCM9vpN4twZOsoqQK12u4hgnWjNcNxMBMuAhy6VEiu
tEjwivezQBczv3ju1rokCJJ6rP922Lq3tcUwYMc48lTlB0tbMAJr6P3HWTtQUawB88cPiudk5y74
9xtN5rCJkOm4K7WnwJvjgkdDvskLjytvOebuvQKBdGTiqV8Q05Ke4ZLAoFe80Q0uXTzzYwww2I1d
naytUcCcwvWUaL9DRLZMp663O8jM5HBdJOuPzV8GVc9G2XLI1pzopjbHr7aEjmTyiAbGPBHWtMzM
GxOHxBw9EyEN0Uud9yTgSnxiOLjDgnaCJTCFr7leBHLYkCKwln1lDq8R+0UI5dUnl5l80JIRjsvv
kq2XwoRYpwBVzgLRy74eW21fxn10v0BcX1v3X1OQqhfr8ecyafvB5SA4G1O4FYCTtJIzWrm97SXf
GhxWv1ZkExtqffNaGhY0IA3txyEiEa6RlZ4sg06el+n3EBfcwFqKMEqmp8Vw9wThIh9JkGJpQmfa
yglJy7/y1hj3a6vGcEmKZq+5L4lWVb6dldGuKyr6M1O1t6VWX9aEf3Ae6AymhnEbq2wATbmcRv2T
k38SeIsz7cbusc+Jau3I66Kfv5Ne824ME3gWAEmuRejxML2gyLWAHWVJQIpn6VMNGsEKf9X3CEz1
h0WVfuYkR1touj+B7JKZeAEk1gpEkmC+CuqjVg+rjPQVF2KoboxHw4pt/m55jb3pM4rbDqhT/Z2t
b6uZA18rki/EuWXYm89EKD5P6CWZukBLnc8eyNRttjGo0Q3ptalldGiZIQKWkflL+waEiXzPZvum
VgztC+8iTL6tNOZrS6f6Z03PdhOpw0PTX6J1JEC2Wg7E80rSZavkuPwjOZt+9VNejR/GSKC8Pix3
IqPyH9cN11vTCCQanUGfYIWugEyOaIYBG8bcE0FXjwDBss+Ji+R3DaHAmqWdGkWRlQijDYYD114P
C4eGP5ECZ6vZd6Ud3ZNtOOwY7WSBap1nqcrQqkYWAg0MbVG8kXFfhIbHwLvvhtTv+/IVvSgmx4Ez
tMpT8pJQb8qOIOEtJxZltNr1WvECzP8edJrr96+ThEDXpjm++/nkpuZ3reXfZWp+9a1FWGAHmV/n
DEWH+1DN47J3S4YFqYGW3S3QESVL/GbQBVUlsL95qR/1rL1pt0ZVtWyD2B+rd4hemPkPJ0hl+0n4
cO+6ndLkZndubqck89Na0i3ZhLptrE61waZQohGSwPtgvbBqyjjIjFNXprcOQgy/KeqbMq9/S8s5
ta387FMOXkrcJW5RhkIvjghV6AdFA3ktc4Sv3p2vBtLMYlDVYYsCfTdaGUSeecpDqZFGb2rD4mt2
pcLI0r5cyEZJNCFET62dIFTKHBx5WFT3RMwbY+hSHOgCHOyVTmZSPVdK3wtSvfduItEPo1lJbW4z
rX7z9Dq7moI4cTeG2MNkJdDGi5dlHYoQ/sxT0q1ftZKvZr3cTzIwS9nuZayuV9CcuYQ815M/aUh5
XYOxdusezmBtMlET/SmPImTa8jCnWuimZN2/L2nz4cXFk2zGi5JoGvX5JRmKY48GJ1fcE9nQ70Gy
gaaZLgngQARtgNG6wg7zhhO41oVWx/MJVd4ujm1fzzRxF5hx8KGBBpBdEdsfy6A+yKYufafQnnsX
kM2Qmu99mX/N4PSsVr3jL/tBtosu1jqsU3oaRfm0YCMPCr1+aEbg5SkcpilHUc31eBSEiB1qxgBo
/ix6R/16YAAJTK0/xeN4T6YRGYIu/fF5cH560YOmYIclY5uo90qA/AWg7GtiJvJSr8A2FRdzqO5z
0Dy+sc72TnjeQUnv9F72APqgDZ1qZQ/w9nPE8gvyiIQcTdLYz4Ri1Df4hpHwOWDTTZ7IJqKzQ1d4
sL/0crjk+vw28p/i6PeaIsKA9Fm8eJ12ZuV7RFzW+OPocOnjG4Nk+to2D0M2H1Ud7ftjP1f7nsvC
IsHJn9mh8pntpdT/Myhgp7lJ6VIdB/LU9J5gMeVd8hrW52jlzFOq/Zzy9M5u9FMURCjn6NMq1b3K
cbiY3nA3ukVAnsN9M8Qfdsm5EQsZ0Q1z8e7gqYdPWk8BoxlSHgTRnyv3BhMBsPEVZUNnzFQ0auda
OgLj8SA4Z5w8Tst1eUP0aEcdkOr0qnhcxlc50FReC1f5cHhui0z1futABNQFgiOrjJ9qWfw0g+r8
cijmsPVGEiMxHXaJfpp078GxKCKXBHJ2FU9nq6fKbsboYxx47tbR3Etg3k4/XVt07yCn5CGIO6kV
TEPbCJQo2imQu68wCBE6xbTQLHqH3WRxkR0uI5EnKwu6UYaj6XgY/l3Xn7K5DMvHvoQRNeWavjct
mA19lz4QAD9EsO3Z4Kgk771vXY3jxQBExmnMPrrR8KSJBeymN36IAdL4oqXoXsaPrvf28QRStE/J
KPZyLyxoEXQMOAqE8WGlazw8FGGtyII2piMw6npJxzo/luvkngiZfHVS4D3s4OPUfBsDtfEy83jW
8HWy9CK0moS5GYZixu3Spg8Gy0+IOwlVE/k9a9pe4rT+JWQ08YUxMlaynqPeJaik+mdArnPXDpeE
QSJYlLrkc1bXY9yeJcViPFQ3k8fQkHwRUFfXGIheqLVfXIYWgR1vWRGm+lpsTgC5O6kb12OrkUuY
u+OWMMhuLgmQyno4qu1rbrY8HXMgu1W/tadSUYwXuS9cajBZoNuI09+JfvZwtuuNkGUreG9qfrbr
eWeYtqKwIjQjdWA7yPFOm1VzSrX8zoopyMmkrUy7Olh0ptp2nSlok+mASdvqZRnSEHqWSfwPvhXs
1BzNXmK0PAHcNNovTb/PtM5PkbQUycAD08qbsgFjBuJe+AVq2+Nqx13YQ8T05izIVvu6Gz20qeOP
rV0RtXxJCWataEIDfER7lzc7rIx32STEXq/adyALV2O1QnyuN0TzRysIrlaegVm/Tp4b4VAJoYFy
aRL4rR5Td9YpmEkk6JV7QLRkEw3pzEEmMffIBVeI/ZmNICCneSGzXZp7YS1Ppi4vbcYTmHCFc0Go
BFPJH9uJprAYIA6Xu8SQh1Sqj1VdoZx5LlCk+uSCtLvS4DoRJX6DEwPZyMp5XeJVGpatBW+/apD5
Nm1bAD3kzezPmrGXBB75nq09ilrsJwC32yJV+3BQsUItCKgPG12O9I+chU2zzqAD36fE+mdKbdlH
5gQsGQspREOOp0UB3o6K0Pa4+2sN7wCFCbGJCf4VavwhTWAk5davJYfKl4p2vw01iXWTFqINXtDU
71NXN6HKOWFOyqmvedwljm1+0nD5IUO5OU85U2uTwf1CVFFuGg8A+8oQqQwGSssI9by2tx/YpfSI
Q9NksO/mB2HDpTWUOjrG5FIHZE0Aaq6HnjK8ZUYLjno4ayl3W90Jvy+a56yosCPJK8CY4VpTP8+D
R6ovTQpfFslhJnEcaud6I5GwN+J7MbyvplyzECFbw2063jvV/O708xck0eO6LIE0jY9apTa05BlE
L+aLSHU2fJK5CpiD6I14nHLnfuxdbBlZeT25IwOUVmeQ7b1n9kCifWk9RcPDKHRQ3TBESRAjcUd3
olAl1XVhi4swJI9uPJDnxByj053bhlPHVFdzmKT6HYEjz+ZEKqY3Vvs4WR6SyJ7QAjr3DFQIcMki
mM3rm+s9uFJDJGJuLL5yUMEwZBTYFJjg6+IwM+twgWJLzLk/dSPzhuSgNdV1VTyDzfMYdkZH7smg
axJrpzKDk9hk8K1mWu00U1qBe9XHADtp+qFdIBvcG9GcVM5ubvU3rSgYtYzmIVIw91REGF4BBq11
xiCehq+kRXpvWyfqi74qKDBmx7epKjl9zbd6fqKStqEOF6RUpV5g1JPk15CHUHhaEKHNrVrLCFw3
+16c5C1hTrksYxloE2zAzDOXk7O81iItdpF5KAQD6QofKh7UeCfJganF+JZX8dah5uQfZbxrnuwC
NgRmJZ1Bp5W8Ou2QYSJdZP6sFLu3Tar3vpkpOSY5MCbsGQ8nhER7jgdD+buJyMjIk+ZmiJO9RZDI
3lvUucnNf4WGYTfJIL9vvKF2+EKR9MxAvN5raFT8lid+52kOZ0OPR2me+5tq2XtQgJeFdjt6rjaM
8hg6W40tsMWJUDDVynq8f0VELyRNv+uouOiOBtQ8a0gWimxGT2l/TABs+IiWHL+rze/ZAjtVPBvS
qQ5xbXw4hnZ0VkX/xEPNYzXfdQ3qFF73N7yZTyrqed+ayc0Kchiyb54HpMFCIVhvu4QI1zvFbsqj
iOGw+kQSg/R7+iXf8ibyiFhOWaMMgs7LyXnxDHVeOmAkcObIkre626kTnxVvFkiU+zT3zIO2RS4n
zXIpbB3qe1qN+zTlnKZT+zfN/MIzigwEUf22HMpdFy8Hfo4p+BgDvk1OxAo954aphSRgHV4wkkb+
3Eaoh7499dq61iu97SenHKk2EabaK4ozoquxTpyL3OOYyhIVWRS8PJuIbOn1th3ymnddmh+tgZaq
RDNBw/ah5uL51Wzda0VOy1BYbxNzSyOep5D0n42n4sWXxBZP8SqPRkGBLmJC+VidqAAg7XGGdU3Y
re1oITSGJEzD6s5L4vvmh4U3YvIz46xUyXRfCE5qssNPk83Eogj9LekIaljMmjyo+QkAabFHw3WX
OdOFsQJGP624EUU8hBwCL/NGbl2sR+MzrtxPZ+xfep0bM7dfyL54NGUVipicQiKAoYATJLtc9R1P
C7YuFOLH3tLfxsH+pzkTfWWUbr1Fdl2m04zJ2P+dNbVwTEyndrzJWzjgLADI4DZ4s/EebYdXV4sv
K6RCkNqX3JQrjbv+q2nVvnW0l4JIYt9JrDmYawpv3UbNEHG3UMWMVe1hFRe6b4viqo6Gf5XAQpGM
K1BK5E/d+OgU4myVsg9MbaSmqpDf6wCqVaZpodjyeUfP2GEFJ4o+q7+SMjkCrrjq0mSv5/Z34nb0
qTqmgCSpEqWYHsylucklgaJdW5yaicjUUW92qMI/c6NHLmqS0G2nuyxn8JwN6N+iCnCwveO/cB6T
WyetEAnPl0oz4DtJI/ExPUaz9RANWCii6HettCeTKCEl6+RJyz9gJlb2agZarKPGms2bBfZYaA3G
lzMOJ9NLH+uZyToOwO8h2i52UnwsxvSaV/iqSVuAflXzmtP5Zsnn6zpDnhfFn5QQnwSrJr5TT3u7
WT7GZvPl6WzkWumhCFxr2OMmajtq861TqQ5M8ZLQWmjN6qlJALxJNyH58GwSKfK+upQFcUq1/VC6
s2CCrr2v8XzRWxDSXnVtsoQLxz0Mde0G5Qzkrhp26Zy+pUUngt/Wbr5sq/gXNQ1aS7O+L6E1Dk7J
4iI70pbsATzeea3mXUR+PConvNpGc8Zn9GhqE+J0nL+4LI7LDJYwIRs0y3SaemM1cTeiOV+FFerM
VGFwxXhBqjnQg2FVGUmJab5fY+eMg/JTivajWNfbCc4XYzV5zRPyKnNobdoYelWNBtOND2aXBc48
IjjWSIvK1hvMS1dQa9dDa1s7G7wB+49BHmURuCZP17Tq05FMByj6yMCVOwJZ50U1lvegHJo3Dv0U
36Ki4y6urq3iZRR5SIDqXZcMb8nECHy7BdeFiCmEJfo+ltwo+Cdu1iI60BF/i5zhhs7tbQQon1MC
PrSiNXakEJ0LUT4OifleKik46CWUtfipXA/KkxjYGKv08U8qEOs0ZWgeN0dOY4+Ear81Q/bF6fcJ
F+hwAptPpvIahfhe3uzm0jXRO+UBeoyEEiWiUX/RGOR0BmEr42LnO7c0j6iMaOtli0XJ0MbkQ2qX
2mm0G86ar6qkt7uOzp687CqsbTlzplfevlxB0ayiyI9Vd13VGgMC/oGdm2tfnHv9BS+ESCP3qFYN
32QJspKQrFi58dWUzhwaIScw29eCJrOJLV7sw9KXxpVWMMFqcSIwiXA4qLmJjj3DOCyL156wx6V+
t5DBpAyrfNCWHmi8k/eHvy//92dg6DOey76IQgcLByD+xmSvGggbd8qaLIMt/Um9uSIFxk2AhXTU
ErTecqodLOmYnD4kfWRDoD91rFE78nr2q0GhOoqITh8Qe442L2vR9YeJCr2b2cOmjgZkOjySL/w5
DsXm7GL3WbX5JIzJOzjRr0NmZ7AUxic6MvaaHrlbpouYnOPiXRsBqtYWpb2cjZ+ocnloqLDLKPpn
ZWIMaBG5IdgA4VlAnPWK1yRZltz2Kp23ki3RzomDhi9yvhLP/Jp65NsLi3A0RidIzADS6VgNnvnq
5UC/7X2zaNft9uvSbQJjSeRTM+R7z32Bnwf2sCJZYq2Cackuqy4fyua2ycTkZ8X8WMVMnwvXPXWN
oKXp3OYmbnLH/e6UDcQ/bu8Wu7jPttGBp5W0DVV3Fno8B31n8UR4pMDjKrsiH6MK27hVzPCHkOJ6
5rG2TtUkCNSxOb0drTgRwCZQdugSIoHhNDBRc8uB0Bh3u8xubrtselPlFrSosukQWeXvnK799QBp
I6a9rduclK3YY4NdLOYDlrXzEv0tXZxrL/41e4uZbEcemsuBs0ndiuUxeyznl8hKoQu5nNGS2Ip9
LNa+GmA5qFoFrpdxdnbs2WemeshS3XjNPVZr2LGcbmmxqJJ8KCM9i5Hui5zEDWfsJ6mXr33pFjut
EylCi/gNxggWdtc84GbSA4QeLIOb6NAhdojOIU2qMdjanrvJxKxu8h6b27R11QiGtPP8QJApP2We
LWZhe92VnytO/nKmVRlNDFdAqGBxZ+I+D4oznEbuklsVbpBLaeBomp6MAiCgboF8meoGWRUNK7v5
zrMW9ks1H4uFPrNR2N7JFKehHEZ/iRlM9SvNJ8fJP0eafOw2teZXiB76ok5OcTZtBbT5bmNx8elW
xuBOVHenlyWDFdP+V2+jp+ijpcMSGLlG7TpcenqWyGS7qxhr4Egxch9J7sqqptk56vhOppsJf12A
RqXZeZUNJX1h7CG3xJqxpeOXruPMvIwbBjJCfugSKBWUd77q8vG+JTM97Ik32oD8Z/ry17HdBsVI
30ZB1DBm2prUUs0pm1qIH+wISSuioB1T/XqY9X1JTekvDs7pdCWxXOi3XiOsg9DHdg8h8rS2mePL
vNolJoEta8zmEMeiP8/023MXgXuWqxdZITLVh2emZrz/1Yr0h45slPbZVVHTVufcCqc2k0SvTHtY
DFAk2iq9DA7z07ajad9YSsMUCw+y8MrdOlhsxnP/BqJnV9lb/VljjVunk52zkhZp/VLJ1To6Zo2a
WdTLlei3mVCHnIb4DTR8Tt5R1xbkiePd2ImE20KbBQbsnkYgDxrHLGm/lEVXBo5RRQHIlQotJ67X
JguIbKsAQG2P5G2h+BX5wiNsFZ0dCCG2PIX2YovsdZBc28gY5DFLcwRMPPbYfF46yStubX4lfiI6
MbFkWWMkI93p1fZshMV5eQH1qc5xfa/TQuGOqvyId2WX5D24777juMfvNpplT9DIxNSZKsth1rOT
blMHWTwdBQd34oVLIlZHUR0YFlswYvbedF0nhLfglf3UpRgeSjPaTdnyas24Lidneu4jvJ7IgLpD
RRANS/Rwq9KVb9J+BSlBtHXif40lx9Bxx6uYGSqNQ88EjBIvtM1l8w2/mUu0ZHeTPmqET7s4YCaX
2I0KY0LboKc16dCZhI2MJGxW3Ml2BG6NBwnXf3MtloHlRlXmCVBJvVJW2NxzojG+VWx/6ubvpNZv
0DOEWwAKt9u7tZc6ZJyIPnT0CXyLnxam3OsFDgpGhtBrekwm9D20ebqZmTFLUnyyZNr1ifbudcLd
jUZH4Fqa19dM/pxdsbqk4wlmOoy9At2g0uGcg7mXipVz7QGwjwhgYuQh2/Yps6LlSkY6sw2OPqJC
kuPEtdprsODRIT8OWqHvO/cOxgWFob68TMo4rr1OV1h1z8PERETOQ2DGVR+o2TMoFIuV/318nfTD
eyEZkVm/5pTeuZz2OQSzK06TQmrEcWBUDKATT6NmP3b4xm9j8ki0mjBrwp3Cude+u3p6t2JyvYro
Oh/RVorxe3Zp6DcZLXjUlU8DTQHy3jy4v5Wk+WE9TxHHwwx6ww6Dzqe2udcSZzkrh+iCMsvuNdFA
z7cXbrm1qf0aKUpoTJz5nI2J3zfVj27N/4ZJp2KR89Fg7Tls0O25Lv6h3SC9Evop815OxqbTPfCK
Mu6qJKP9YheHBAQuYsMw17JjqRPo3EXWXdt72VXdc29bbRhzkf2l8ZAHMgQ3Ws/eJcM83zTuzkI9
G7pKkLYxfi5LfcsOm1EFW75osM91dYUOpNkv2WbYHTh3ENqGQH5tvjNMVhwVskdT96IgaWm9JrWd
8hmNkyKux9tK4szVvui1zx9afGT6qoN2EjdTz5htVdWX42xsFsHRqOsR1k28K4a+HmJv7W/T7YNN
961ESXv190eyaIkyovPQ5JJX228RNJE6lsgf0eSarKUEq7uaB8W/m5awaVmHo8Z4ysY04z7QX3vw
EqFhmk4QW0dXSjsUq/cap4nA5UZPu+7LeddFHGTKGR9E5neqbk+t6p8mp1kPZmalu6krbhSSMWbH
TOesrmgPPDwEG7tjDkdYMatlEkcJxxqLSx9MBd3hndX1483UuA9FxQWt1sIvG6O7GbyhIcN777Lp
uw1MloHxBtSx2y5aaPLTZhwS9W8eDSjiDmP5bDReLImysOk/mhaSC44uSqFy53XObclELGxW0QcU
rbsI6+DEiBVmzha0Mf9k3RJGchqIL7zKu1HtAX+jXIxuvDW+jiVnFY5l+9xskmDWcvoxxnxlkD9A
kaN+WHKBRznunWF19+2Y04aR8UuxMP8U7EsxBOlOW34V+cFZZBk3qW1N4VCV8V4rSEZoDffXsdFo
lsOLGqbIF2CQA2fRA6dfWJ+t9Vso99hZxGRnv47kBl3L4qtVeGt1Z6D20wgxqpb4PFvNc5cjphi4
ucz+CR/H2etQ+MRRsovSDorHaPqOJ742xwmFOHSS3jOtIDKdi4nyumD+sptiefKQ/FxhVHw2tpjx
uNGYttdcAEd89wVmS3xENc3XvYpcoDZZ8eRJ5tSmQ0YRLJArWS+3k8X0wBbRe3KHAoVVJYjmdTea
SPen7noZ8+KALOO0TNEtcSFYX+hF5IZCquPwb8bL8lpW9k+3qmshxluqVLDFyTmP+A7uTg1BUL/P
xcjdvVVnzFFuZZYIytm+pHNiHVt7OBmKHPRSPWrLalyPaIFMdMD7Oj2WHSXu4Fk/Zm6NfiX7V60e
VvpcOZsB183Emdkieurc5DwwS6Pn9mmKYbgYhMVmibvstWHwwn6tA08k3C3pfQGZIYhZ6+vuAFbp
hGaSrTzXTfz9zUchiROLlEXitPYT2+NnLvJ/Q5es3P3mYW55X0RKeCF563u59h+xRRMyyzY7fcYE
zSLjyazdOBAgyugwMLG1ucxTN+0RPrHCXmVD9sz7/+D865rOC2P6BbRpafr3nu5rM8cqO/5RvXro
TeenKYZXd+kfmUJEgZlpcPIdgrM8iFJtxHFAGJt6hzmqRmqwFEiyiTxw/bFcW478OlNnJ7LOgNL+
GdHsBm2FTmybZlUD9nxOakVI7M5pUhL4w9ViLQeHJ6iK60PJwh1J7c0a01/gZhWd51Ydah1ZG/b3
pPupnP6VnCm60VV924q9EbFzsqZDV/aOpZigH1f/zNxFm652o5siqdNFQy4DvtNmi5/RFgR2kfHt
mD8MNN1dsnrXCklaWBmgEZBep62OptdLrpS9Gn6WJtdNrZFaaZUXiVstr9ryMCy2vkM2Z1NdzMFY
yYMxqxjaWNMSwdI+mPzDENZ4/HNx1XEojXF0ku6YYLz22oEV/rA02U9Stxt0ajhZlcbrJpVTSLo4
lLccwrYMtGV+MdbEO9PZCFRP9rhrp8ZOOdVT0nR31kgQBJhq/htpOJdoXV265fi97WuZcxRqGZcH
6aITXGXlF5h698i/gf6phomVYoihCHdCOXVoB63Zzc3tsOrGuSqn/VxpcdjmFGVNf6wrg7qVnnBa
pbx7qtq5yXqdlixAUdJWO70ZrmKX4PZYJ3YBxZHhaf3OKzTsytNbobpdN/WUAEN8pxkU/XNVf8cM
9NqMMEov1tJQW8xPObS3Qh+OpVcsu8Gg3i2GXNIPsjALFRBZovluiK1/jTjHFqsmOYEO47BfD41D
LWxs7pP3Q0bKJ80v0bovTFAOihg4PC1ni0NpElNGqNi8xbBym8z6bTqPqD2MUxMX5d6gPSBLeadM
b5PyUI42LUGKC1rXpjNfe5U+obCkHIVDZQ8TRo1K3lSr9RhZ2YNgTdm7znjIu/XgNcZVxE6OWTQY
awZkRFPusoxuJImdWdr5ZqusEBklX7kxxU6DLqYv6Zrj5U7r5LBMxt4ZBqoSmo0emQV+oxUXobrv
KJu+855ZRbb6RvtQtOPIQ4PlL6rfzER+p8r+GacaXr8ZWnrRHIDfMy9bACu0nNpl8o+WLAP7pupo
nmm3Vr0+JbbzkjnqqJvWqU0oVbXBvIDfwe4h0OiMbIh2747+5dcQ2q7VGzYM0BCTJ/Z2yw6rz/+6
Cmxg/k9Yghy2/ERT9146dOKKoX5dIy/sllUcksF49shhbVvvPRk3RXyaXLQZIQVCO1IgSnWxS3JP
a5MGd+k+61Dcxqi+BXg0obyaHtuJXswQY4atHXmNcYxAu6h5KDEy+N66XKrRC9PVJkWJb2FicrHg
pDBmdfe22z1YdvnZ9WSVaboDax9Bmj49eYL2suVhK7Ddx3kwKNjskCWXCTSMBGS44jknoBO7CXgx
2+o+K30MNVSqLamhKjVvpeGQGQo3MKPnPjbRcdvymAu8rlVu+yKp8KZj9Yla+761+hu7U27ArJFj
N6F1vtZad8Uo+12Fpmd2UT6q4WyOTINjximd9gXJgahHeqv+3EGQRJdqOry1M/PyojA4lzonWvCs
janRsK+th9EYX0qdFhhUpM2RftAwdveepCihUJz/j7MzW25bydL1q1Ts60Y1EjM6uuqCMymSIiVZ
snyDkG0Z8zwkgKc/HyBvy3ZV7TjRNwjmSIoCE5lr/QNslSkNiJ5UiOyE6g8EB9j9evWn0hGbtjKO
rW2jh1LgDBmzZiNoYecENNvmJAujOYk8bE8EIEbSelLZAR+Ri1op+n1aG8VdZCjxHcfq6fVckdfw
H9Ep4rFpeWhBeoEvlpWp1tvvzXRU+m6NrWF5O1cBByAPYRrP75NE0o9Yx51+bY51cUccprwDLnZf
qIh3zFU69q7n0lV3bx2mXgkGphs+bbB6n4hAOix9qSn7uR9g6/7al9jXT7POF7gluwBCJWlrPtlc
V1t1swRhZyLj8mddEjpLgajP7dwD7a4BtEtEQNuM5a3Rd98vnO2ujpHJw2/1BnsDpHQkCa0/+4vS
QsXCOJIn1c7v1QnWamcfhNE86Vyf5APWU4F54SyyKbTSu0R4ej6UHsCpvJDNYS5abh5PHnDjOuyj
9sGt/ORGK4klZr5seXI0zhUPhGUC/aZZZnZ/kiqL7zx0qNx66QPW28/FKHGjLcQGY/U2se/JI16F
BM2mt60SVOdi8dZ1fivHLZ7Iuhin+Z1kiGXj6Dk+AQm6y7ZMdxynleVcDGGenqSrfUhLhc+hqrd6
Ker7eR7BSEIZVXmcJzIzQH1l5nqbubWJzOUAphdWTZJf54uZlNUmrvhpIZUVBMvWytG6kGm9nJtB
NOdX3jDcVXgws4pPfdJwDEBdkdR6nyeuh57zQLYlSKFtmkYPbwmxB5tc9smFFPyEHCiKKxJ19ir3
w+4uRlJzVaOqcD9UpbX0YN88sPeqlr60kseG6Bu/O1M+BSN6dnZi2h+z3swWidLmn4yqeMVUFrpk
lT05XZR+6YsM2mCkf81GgOyJk39renYUKTkVMhz5slMLFo5RvXg9O5pFdSRaBSQ3RYXGsCLgB1gT
s93p6D3m24BcyCuJiBu9GcuvSWVfbRD+n0MZPTtZUL2onAnYvdXus0budhFHybAJCx9rFFeUV8zk
0dVMbJagyXB5rvPjAkrlqLD56cryOjcIX9gsEl6xnotzQxUSHIr8RGG7w1Rv/Qq/X1tAzFZzsZkm
yG3NWXe9g6Lej/fA6zkHPk0ezZRlHizHylY3ii5QIZ76zPO75AS3fWl2bx91bshqr91mNTmtucs8
f6+o4Py7gHx/XoJng5G+G7sYu0hSoLe4BaW7tjQjLEGL4MTPTFk3Sh/dI2IQLithNp/SRDlrZiF9
csTX0fGCb2VqvgDwdp+kpTlYIDfQZqWdEFVxyxsly/UbW5POhsNrx+8/1ciL691H6XUfzRwpl8Bc
wx7gHzTG4zWzC+u5t7R86ftyvHNFmG9cK0VuJ627A+h+Z4trs3eLrWm90stYfQRRGCGYFFxKNb7L
Rk0760WK0IJuSVIT5ALbOCjP3Dgkivw8PsccnbY6WgunODaSbVuikpJkJLjSWA6n2NSbrZ6BKsgM
kv+tIdKTaAdti7KNfxKuZm35odjHOIYIkLPg8is7ZIBOtgXU/p1uRsGV3QhbOmFbX/zkgK6E9bXh
HL6oG3+4m7uG5qgQlfmza9/Vv3XVoTnfqXh8b7vGZPVt43vQU9ER77Ot9NA2RW2ZcMZcR8Bz25WF
DNYSu9BVUalk/Tx5TbUaZ+XIG9daOMrrfMFe1l7qyEls5qKY+okOJq6vF+a2YGnDuDsilo2qj7/X
wrJ/GxdEBJUdzasOJMG/jrj5IVRFpB+s/6UpXGRv4ClxGnR2OS4qYCwlZGB4CVcdVeEVoJ1+PdfJ
3PGu7O7B6KO4SU6IfnOdLfWVHJBnmksy8NIzEmW7uTRPBD/N3UW45wFnZo75Yhqmh3Ezv6H3OvCc
FalcS9u3P/qR/1hpSNvdzlWF62RIulW7vMJCvU+SZqVqEnQFAZRmo0QG/zvsIIM1bET4mMoYE8vS
6lubxwJAgKmS2GS8fCvXZYUAH3Hct55zEeF8Qk3T5X2KuSE3/ebWIqWO5rSDDIysb4U3qLs5cJ8p
CR+CG/M/VPqmpe4UQYh/Hjh3nC9zAzxU0sHT4HEsgI/HrrX3pwNoGVT6uSP+c+unJbAWVAM/ETWs
SfKY+UUrEKowR/g4eUvCUbez10zL3WvoQ7xxS+Lpc31qu/fIfaj37rTdLUtoMUrQ0j/Lb/ICVShz
wG3aG7JyPde3ASci2RZPZHFsxIl67FUjUpepieWsCKRyU9vcTYv5ZTPgXJr1HVLmpnIzV1VRTOtc
fns51763dy7EtSRVvv1WPxd/qzM1R+zTMl5LhxgqvlfDTaAN3y+qWl/Dlr91NMCLp4FtfhQR5AO1
iItPJO2+mkZhvSh29tgI0ewNSze2joiCtZvqqH6gAf9o5IL0GQyPTHNYT32BLlOVhE84XmJqzIIJ
KkNZ1/pw46Cy5Q2RvgIVzvqX9eehLNPXoUDUs621j75ZqyBIc4cTu1QO8mmniQ5ZUZXU/UKVur/z
0oyjdQO1y9HSl8IVz/iTK3cIZuc3mYbMYGiPABL6dlOmRfLUqSTRBiURGwUK1yfLWzJBum6fusov
DqKsko0KQWyft3766AzDnmBk9iKknsN68rybNOiiO8/wv81vN2oO/8Gyz2/tPO3Onk+WoZ8GTJ8D
BCU5rQhsYGb5xhY5yc8RkqSn+aJnfXsqjRZ4rekgcaBwSi8BSJ50LTT6xdwHLuf0Epg2HDjj5nvx
xxRz97QontI0yXfvUyc6sGBD6Zp1W0IN6Ptxj26Le55LWQwBze6QvZ+LUQWKBXjqXjr12SYh2Oxr
IiCgw9RwmZdK9TR05FWjzCif7ZG8ddgn9UuepE/APOQXLJpPLfvR17qzoGRlPg72+bjIHWgCC4WD
/BSOdn34LWkPQsbxjYlun8ITb+ApT+JyuV2iMKeJYhFiLb2di+8NcaKk+CCDs+wId9+Gj0qHjbiO
IPXRsYLS3dQFEF/ZW/U+0NvDXJovcxdz6jcXy4ldZEifeFljX8NeVfaZA68rhaXOKb1DREGDfLUK
p+a5T6V46jJJiIlWpkkfHqtfONIrh7chmkiWleabt2+d+T+dBc4SZmXaVwhDTPLjPd7GSy+tuLN4
jxpIwU1fNHKzbMBh3/lxmt1505EjVCuwOj/qnLptVjEhMKA7SMLBXNEuleo4x1KLqiNclifOxOaD
Cq0KvTHrUtQ2krIReHKbG/E4N5qo2q/AgRQ7tQAn2HR6sc1s8K5Jo/sfQi+310WHOIIW9fCooHdi
ntNBdetT62FMQNm4ua+8bsivea9Zx5ZUrxrzIWWuNQDZ+NiberAqogQCEUiBe6KZ6565Lrqpm/dj
5RE4tTVOmJDsOJsj6q4bTbSYW22dTOfQ2N6R9DwCo2GYnIvaqs42iDVS6FX4ubTTQ5VF5mOlFzac
Ch85kDENnwqFAMLUwf51JLnUmqC6E3wGL/I20mLFWhZDrV3ILRFxt8vkQSYwlBDwDK+R56EbJZqc
FElib+VgaTcRzwjgMGlLRjvKj6xvzXZIVfts8P2s7TjWr3mC/V2oKvZDP0kWoce7KEvD2datNw6L
dPJgaO1BnEh1JgQuUd2aqjIQ/Kdiurz1ayojx9tC+T5ibmmGAYdkaXhYEEJuJ8e9BpHY3ll6G9wX
FpoVIUJv67k4X+hg2FZ7x85+YgEhPPTeYa6jgzAIBxIBkXvPbQ2caTv/xsqS6iQDma7jNGketTD6
Mv+rhf4tNGXwNeJeJZg+YHQxjXGQKroxpjGJTUyhioz6cdSn9IH0Xo3sbUzmJmKhOen3MaUFLiVO
shsoVe6NaAb3hpQn+S2pkZAoo8zfxDwbKtywacrmpt9fsgnWV0obbpK+TFtMCgx4fLjqLmr+elSe
8VEffEQYFqbqcM2mivdLk4QYAIN6fRgh0q7bHsf1Ouz1Y55p8To0I+UJkvyt5C78aobdxail/gRv
ISMtXv9LVy9tb+etqxH0l8INv3f9bVZjVPFYz8uYMOKLVmX6B9Wrige/+6kQdi+is7S3FuH+1PL7
mMIt5LauPEAoY9nhLF6rPc9YGP8kRFVjPb+MBYIA4XQp3AiFSedWRbfrpoqn89r8MkODVsFT9dfa
uYwyfHUYdULW7qAcMtO/gTJibBNSxQey8sphrof4TvB0rhRp76CLPPUm6edmi7lXa4nW3M0d6rl2
fjlfSsckV2a30aJAOeN7/7llEP6n1q2Cm4F1/uLz09glPYE5kZbZxctEdplfsQt9bEimHt7re88X
O0cncT8P/bUvaNPvfRu0exdoHLTIDjv+ab6YCH1yH6XG2i5TtEuaFu73/PK9Tz2Q7vi9z9xsqSZi
LR3GMiEwQ/9BQfz9Jssalfj09FJTQHzNr+ZL7fPsAp4ULN7rOs0ZytN7ObbGeBOl6JjNg6E4otT0
2zyEK0nS1LXFcuWQI/tpDjZO9jIbehV8TQFXC7m+zg0vCBlkF18NskuZDDYccU9fuYOW/tywazoE
/N5rC123V2Ra9dU8cL4grZxd6l019Zwragk+zGLLsYWnkeI08zSSbjxhhlAu5iJUpnxb6ygtzUXN
gDKqwNU8zsXQClc8ILWHwtW0S5waD3O1DNFubQw85KIhG55qQaqXI4S9n1sVU73FSXO8YpRt3NfZ
+Da1mxjtjYzaAj0lBpHxGNboCnEenT6WSFATzE1FP0t8lZ40D2eSf/20xvRp2YYFGzJJ/dP7p52n
jPm0aY1AcwlLfzsroac8LjZN7oOLnsTS39TRJz3192JZBzDRXCA0c+vcMPYJK/tcTtTsORFJtptL
Q1resFRC8UnE2o3Y60ILDMML2m79qiaeve5rewDKFKRLD6GCc85WCOskzyT9UCGfNfd+G2jrAdjp
0pl8PcKLqdThBbyZz9FCXmP8L44IyN+0Su88qRpvP7g9rCPXvZRd/KGeqjMXnk0Vk05v2th56hs9
WhKID49za2NFeGIM8aMvQE83BhY7vVScpwrS2Caron4zj9I0STiyjaKzqyTu4xgd57d0lE49ovRK
BnB6Ky+KSORWmbKdi0M8PI/4zqJhVRcPte+t57d0G3JjYsT5uu0S7dGANRaHzqlJdDIeqgq5GCOr
E07Z9kmWJrmXSFgeuFDjfhgSA7mhH829Aobhfcg4jgOLKBL7Jo9W3YR1EnT3ftB29xgtETpMAId6
PkUkbzCQkcPLew/Reh9kpCenuT+uJ/VW7yBazsVqmnDK4k5zzWNklZpLNEXcraub26Ydqts+g2/P
BgCofaXwa1URyWx1y/8aXNugy7/i4ZSCE/QnrwEDtu3YOBD9ZfTBtOrPrq5kX2NPA/5ilR91zSzX
DcqER6KR1qkYRYkHkmt/ipRyNXctHfJ8mlSduzHBG25QQ54kZiXvxsLtFvP7WZAUk84qX7wCqKJS
9mzGlNi8qSFVrvPQcp4ADpzmrk2kPXeOCgdRswQfiojO/DfkniyXNueoP/+GmDPU29+Qp+yp5r+h
gjX0IczKz8B3u41XxsYmUeNxBzggXWkIe3yYi10VZystULUPRlN/bx1dX/+pqMZauSNplG5gO5Mn
0ZXoUcUnfaUOanUGDC/3pYjrHbLJ6IgqYbKy0c37OAzdExBo45tT39SJMr42JcsEIuQRhHJGj65X
nWvimXmL4ILUsxeZlsEWvawU+btEFkcic1hGTa9+K7aIPGMzbDRLzgH0Lks5wI7ABtprUuucCH3t
9Up4JG3kLBPiruu5vnQ0sEAQnbOjbubrvJFYRvgtI3Q3xPjF7Z23CeRetw1ctcRkr2fb6tEwwIJO
pTLyQfHk1fDW2FWBWFdVhyLB1DB3mVvdTstvSCCgoh+RoEIJbJNUvnkyiG+erOkyF4NEWjcj5pJz
aa6fe4iU/BFJHxtl6iyC+j6NlTkeR4GZbgJcb5azADtM1w8FQv/3oQ9gshbgLGYhdHusP1iuE9+T
Tg/e6ovEXrZCqz+htgHbvPuK2jjPMOAvV78wvJ2PdNDWCZLsPpYkORpF7b7qUl0iAN2+qKg2rZBx
FGekU3FAa5Nw05dK/Vip4oNfxRJJHYyyhsx9MiM8VCJhx8e2KCUeIPqAav/gXzhjQMbO/Cu0cnnU
tca6mtPF0MAtmvl1iEJrUhRrT0Awb+D/gbWsjLjaayPbivf+bV2HG7XhyDbXzcO6ABT+ELbpdi7O
DWpYvSJbbx7eu9kgqew6T28hb1rXpPTqW6dTlu8dUJZhaxYNX96nqXW73DYjpL550NzQtmG/ipPA
g3LBRHOdaLIes+sw3c/FLvesTRYWoCFUvHFc33xyONLdSBcQwFyshyFYo1Sj7uaiHecfGtJdF8hU
3j0M9U3dtOZTMfgQ2Nw70UfGidQFEvy++g0YlrqNqoIjzVw3X8Iwq49wrqAt01cdc33jjVWxb7rs
GSww1HPX01ZCdaI7OWTmxdA+t8QWIM5gV7FHxgzK69SYV3l8pxqhulLJDq3nurcGr3jWB03czCWk
FM2Lm32eu881oSnUPZvWn+eJklwFFdEo68ruOoikTf3sw6F6m4PDBXDtcnyG/OIsK5fMdETqX0wL
UIje6/17yfPeSvNa1aNy8d7W/VL6MW5e5H70nMeRc5L3miRXPS2AP3q+vd/UNgnu/Jtxbu+DfvTl
3pdDfILZGJ/M2Ltr06HbIccSn97r51dvdWVPwkyCbKD7e3VWsdIv5nI9dl8SH2A+/gwnLzXz0/xq
vtTlgKaKlrQYiP3Z4Ak17H8qG3a4y1U/PUQSH8q3ad5n6GplWIto0u6b5p8v81xsCrrFH3/773/+
75f+f/zX/JIng59nf4OteMnR06r/8Ycl/vhb8Va9//qPP2zQja7lGo6mqyokUlNYtH95uQszn97i
vzK1CbyoL9wvaqSZ1qfe6+ErTEevblWVjfrBBNf9YYCAxuv5sEZczO1vNSuGKQ704tmbtszBtI1O
pw01NLMHl9DfIZ732pnWdTxggNfOXeaLk5bOMqvA+5YLJZQuGxVMApKNH8XGuRpN/e2SjuJssLQe
yA3zXaOWZJxB5RdbRfjt4r3f3EDODQPNPEQyuQgJiprZrswceTKztD/Nr/Qfr6YeKKdkbOPAnQYc
TU6eJvZN2ObXIgRK6xnDTyU3U/dm4A6bv/7mTff3b942dMsyHNfUHVvTHefXbz40B3B8fmh/rbBx
PVlamp9lqyZn3C2m17C3a/IbU025NgecyYBt9EiHTJfv1VHlIhtY1t5JIbm5Sg3VRPCmr69uaFdI
KFDXe5YJnFTtAlh9f5aLtvpSJlWL+0zwWALXvw3Jhj+q2mMSN+0HHdLUXQyWe6512iY6CQ+K4VxM
BEmVXlcQz5/GmHAP1n5SV5D3W/MRrEWyHO0suZlbszz+af6++Gl+RVf3sq0gWnoC11PPaxDrqLsT
0ee//qJd/V++aEuo3Oe24QgoX4bx6xfdOpnDhtXPXomISPRi+P7mb9hPXb5UEykLiH2o5c3f8Xuz
zJFFrbPs8NYvqFuYwuiIHgJjrI6EdeDDxtxwqTW0mGZOlZ0z4Yfnl55nTC9t7XuvwrReu5J9V+kX
7h7NKn3dOc340jSLoSYePmIQs1FTrd23qeE8mJ64zO0ppxwi5loBk9OzzhXyxsu6c8YXr44femLM
D6wBv02YAD+4U10doOGyT9AtHc3+0tl2cGxlcZpLiAQOl+/13QWfZxT4uiLzFp2O8iMwF33lGe9d
GNoY2dtQTTGq1cj+ZJdHoDwCpEOQsA/7O9UrH4ZeCAzeOmJJTjP9Lb7y0bbXQ2uqzyrq/zvAQtZb
0RrCcwaH9V53MAkKczPFMJXR/27WaXilo4Uw3xr//cvyV8/L4Ze8GKrQD5rfiv/cvubnl/S1/t9p
1I9e//y1yKDvk65empdfCuusCZvh2r5Ww91r3SbNn6vv1PP/t/Fvr/MsD0Px+o8/vuQt2UxmQ14l
++N707RaC4015MfqPs3/vXH6A/7xx81rNrz8S//Xl7r5xx+G+Dv6aZqr6kK3NdVW+ZHI16lF1//u
CtWiRbUBWolpHcrQKwsY9HeWJ1t3HWHYJr8claYaag1NCm2OpjnkkXQLvy1TNf748w///th5+6L/
/WPo17VQ0XgDw1FdR/31p9n4IUzdBnkeMyIyX8CS9Uz/OXfAX0gtO6mG+bnrW7w0RrRifvpu/s2T
z9GmBfb90ffjTe3pw/z0yPNjwK++hRxYntqJPGAv19kHt0/zder5+pe46YN9bHr50QoCc5WgaMR6
mmuII1XJqi5gibYYehwHOHDrNNKUQ9MQOvKrwYFs4gAsDAbkU9rMX0mEvZYjzpOQWnuDP7OzzfA+
Uovy1HLMWvupHV4DogkvXWK216Rxsk9ObzUvPBt77TEdNATOIq2Dr2XGar2pQOkG68gt2n4f9GLE
ZDWXEi7fUFgfPSOIg+MojAphHCAeJOgDWaEQleT+5H5Vds2yQBei+2CDcESGV9fKYckOFOIeih3g
8ZA6Sz/VjpCnVmkBKzsYsF05rItbznHtEc8XlNwGMtViIR1Vv9Py1txPkhd4F8Iy0VDlIO5TkjHR
OKstC5lMesyiPbHFyA/EE9DjAw8HTDH2FQiqhkbayLbRjhAIRpAxN4zbKlQMMHcFCYYCWTg9u61R
3TBy96DDbzFM+dlvqm2jB08sPI8G3pVsUtdBEh4UP9x4bkM6CjN41C5CzdrXHQg+10n2A5xoHAmO
DqHAprDXMYLqjZcvIYwflM68b6sRtRZnl7kIleDKjarp2pTIMnGeWQ2Ktc5I9VY2YGxbfCAAeSNI
IMWoPFionqxGZK3B9B+UXtmqg7OypLGYMqgQh3c60iCh7z1M2KsetbFQ79FgMnddCJ40ithG40Vn
InqQShesDyDONIF7DFpiALw1ojqk6+EHNyLMb2HL5MUyBahZfxWIplYDwojGx1qRyyrRlnVdrkzk
0DSE51AEXwWmRYzIWpn9COQZgFMEiCII8ZFhnd1Pg5XGIE3lIdbgHIw+5iSIljOsNN+OF0OPa+wY
rMP0znYthmjb1C5WwRBuFQu57r6+T3SobIW/CoDNq3G3UwGKGQgmNlLbAZa/zbjlue3P2KxCiHIW
qSM+kULaai2A3UQC/c6mdDf6ierBLvWPI4bcEDuWDlj8NOi/hp2bk+ArdlXakE3sl1YdbdjQHNhU
PYHkTXwbvKCybTq5HQwYgfgyCwVwaUUwIUIzynQXfVIj0tRfxegf4jq/rzt8XtvuTockoLbmGVLw
qbbbC7Zk0EZ7xOHNcwTuJ9LSYV+JJHmJi1be+sFY98uEwGpd9fskGaFB+Ty7fYT6LMQZNb7+QVvV
qnrXD8a6cIp74dsQr2NyMTJvjiXG5UGnHuSg3UWOUiysWr9WvtiIenyKOMkg/xIeUIoIFq4qLIh/
8CZjUNtaVV2SHpwWARMO9URsyal7C721gmc3D7Cxdgoymlp7bhR/bRBk5uvbV/wH+zFex6Vz6iZp
tBRYMeJ6moBjwk/OUeNjZmg7A/WsFJxe9lCF0RGIxCd0F0lY9pcE2cGwIfrogzdVrf4RlzbYhdFJ
d60VoPN1i6E3GZT9iIlkUbP7sXR4bbZ+a7XGoufGlSk/JGV8SUH5536zGSAm+WG6wpxpIRwkJjEG
qEJ7ycJ/Y3n+pkhRcOyiQ1aJEwoYO9/BBL7+qnb+F6tQVm7cXIWATmRwv/eG3KLzvDYSr1o2gb+L
h+hzP9HL29zTF7ovq5u09Y99LMJgSSgJlnOh4SwICNgt7tEYxGLBh3Jnoq4Lf13eJUKNtgEhRMgI
+amdRMb4QRE5j0IN1xhzG7U6t7nfTs6AHMTUZBSfag/dv8EGwSv6UMGBd/KZDDPtpOvBlxIR4GXf
JtJfJmWPIpeTZtohjVrn7CahiwuqMxQY9TQ4zk/e8yiBduscetQBryiXZ0buxp+GIjSfBid3OGvX
k4t7YaDGG6DI2BfBgwqVrTDhXrrNsJOj4PzTyxzfTu85xxmI+5OU8NiXnyMP7Rrcr1ZG34ZgqrH4
q7VTrxXbpAye1Mbfj5F9Y1vmHRzVlYuabDDheHXngS3cq+tD9wDnkoTRPiRGVfukUd3mfujjS5+O
30gzbGytdheKSO7YCZ/KUQM8EGbeShFqsLUdZ3jo8/HOz/DkcF2kv9p0p42AXjPB8q895Uq/EkqU
bLoIqZWmW/hVISEQo5eJaOPFG91jFCqc823uPxjzk8yUk3zE/e2CSEG2x7P+riVeXhIrX7Cj3AWg
ThaGxd/lDweB9oPeiwMqpZ/jyUTStuKDNaKyGpSPY+g8K3o+sXvjayjReMUHrKhlAIifB1Ku7y1d
3JKG6zYwENc1ADdRWB/sdlpmVXnmGYssQUnyorKqFnBpdGd34qbj6ZoG4Rc3aU92o/CQJMFie8gv
8smwm3VRP2kuUoXfa2moRoEbR78YASDZ8X8Jo51PdHkoxudUjKcM+wvSBzvy9KfQNyUocLzW0KCz
q2zH4S7AFR5xv8QqtrE2PsEoRRjFRPESPoLbi7sRPZGVlOmnntA6yoxQlnEGHLnXYOKgvF2W33TF
3Fa9Be0KTZRUO5Njn+7NcxXy66yDmxRyj4GNCuo8gbyf9ow4P+CjN2GEQX+0/hdDCZGzInR8VnS9
ezbBXALnl9gPhGgrmTlbLiWz7UWkg8hsx7raK6qUMIbaYYc021ddj5QNN4G1I/Cq7UewlUdPI0mE
7ZVcqcJx13ZlgtgmmbEKpX9uJHRat4u0jRYMEcRedXjKcjt7EjxoE2gvoWR/sYVnkJ3ivJMHF2LP
1pAiPhel5mxx7Cvu6sl3m2Nyvcs8jJ46KxPH2ELtk6gjhnGh19z3UVx/CjhoK6uSLAG6dyihIzTq
K5A71c7ZjBgHLFsHDIOSqsg/oX+Mqx1ybMqyI6946k2vPVRwlaDkhEDBiTkuTRMCZ+opfDNdE2GJ
3kEqQTakPxaRZ20zMwEZlg1sP0TdgbCEZYRKKGLHhdPiRMtwbV84BhIVSqM8DCiBXZBmJ7of6z4s
bpdNmu8AuQbUOilqoZMflNFSEBdfWPpgQehjK/bRl7U864CckHnrHIwJUFE6qJpd7pQWBJ5uWCQL
sT8lTaH2FpwSH6Z8lCdfQtds8MHIlE9CazXyaQLqdYj771If+mKt9PTGfqDAGToCveuoULgHKLGw
SQPnuXT76MDJn9sduvY6I5uLXU4otug/xrvYTsQlyBy04aBuLr2xqVdmXdpbrBKiNd6VQLibujgr
Y0rKSh0r8CWDdO1bsCywaYYu7A5C9fqOx4wu7pUSnGNaOOOJjFy4ZaNVJVt71CtyB2GFTWFEwhkd
O3NsTKzNo3hTdPxy4xVqPSKU96INkFo82W6YEtPPXcR+4ofMGUSJSrkzKM3XMtJ91HlbZ2jzj2MS
TxpAsVU5xkFapdqbm6EOEIk/uvagCPQ5RSUvpkimPV1To0M8NKEHIrX1ohqhy8QjQ56Mmo5BQIuy
dQ0fECGgyJPRnc8jbABbg/5q98lEGq/8JJRBWHKvDn2TqrSgSg9GfmykkqxIdcnxwcvq3HwkuGlG
9wFcWTIJBcIImA0SZiX6FqAGuDbrFrZY22WiO9qFWuab0XUBxvIB2xChu5BtwzfLbnR5gDjmT1zn
0EgM1ubW4dlShDzqr5FoLQvJpC6QBTCi3kaUzjbZA7EJ6myBSid7r8Q+52E59tztnQI7N3P5vuJB
ppgll4noT52e+85pHBAfAQJWRTYbe/JyoFc6+F4Fniv2mqeyIW+5eYIG8XUOKYDqFM24dXOvR+Cx
jQq5AZMvgDKjiqlz1+jspw05QiBFBAaZor2eNgW6SuZgi2vTtRCz6soyQtRXtGTSb0Gcn626G3oH
6LfgpQIpTSCxqmCbq+WVTkSs6fT2wUbhXT9GAiHrSXQgUsbHsVQ43IxOZfdY2/F3HNLAbMKdtCYG
l22PIJsgNzvu1XaHSkWWwfBRMyS6XDzo+C7LNbkdX5zIg7jpCSlhznEyNlDz99VK6pceadTiYRg7
t9u1ZiaWXawPYNicBvU/5P3gfCPFo38zqr4RuAzke7KWrC+m1OJxb3mGdJFtkLDjJQpCIH5DNeu+
+C2upZ8Tp7WdG9JQRnoXNgKB4AUkRTf4Rq7XhITZlGVcfjEJChgkkzL2OOOYwLxvRuFaygcxOEGT
D0jKJi0bQRBDSuZ0K3sM4uhaKhDheaRPAne35IdwJsJ2yK9XlT32bNg7ZUjXeRG4Plj3puIZWSHV
jYaS0fSw4XXyUELZ/3UkwP4PcQDt1ziAi1eemeI0D68K4EBvYPuoruKMnR06wbX4+tfv8h9CHPYU
gP8p2gCSVCmI6LFg648O56AIrp6BdMwgRoQTi6UMbhIejH/9ZmL67P8utvFbQCWp9EhNJXhSVZVl
zJZZ6pMn9Zh2oLmc5ByPDlJiZTfppLvSzRNorCmsq0EmIz7sSY+wXqwXp7/+OOZ/+DRTBOanvz0M
OX531RTfr8XCMB6k7iLL/On/Nvn0b/1/1J1Zd5tIF65/Eb0YiulW82TL8uzcsBInYZ5nfv15QPkS
tzp2Vve5OedGFlACS0BRtfe7n/fNzoGkRFI38ByzzGeLEoWusxZYhc8/3vuY//jdD3mRF0EomFMG
yMXRBuYhK4d9X1tXcVdeE7/8UybgnUOMv9qbLyDQ+JpuiUtj1rYU1o6mtw0+NMz30/IP3+K9E3AR
+o6y1IOhBTbfomR86bXpl6L3KHjSy3Mk9W+B1Ld5pPcOMMbe33yHyIggtesjlz/pfcI7ojS1maJm
mC160sgI+vhsvHMY4+J74IBCSFPiQqLgYVZQsxqXOF5RqfXx7sfd/OZkGxffApSJUpotJ7sMoJdH
WYlP6Z/SEMrfM20/w43GeKu++YmoYZCtrueWRORCsLAoUiYmVksQmNGJ6z+6wcgBSpsB00d1wLwC
jxQl/ewRaUR215jx08df8p0resoEvv0/IldtAy4yTtVYOU0Rx5UXRgQSBs9coYwz/3DTv9PhGRdd
UBbr+F7hNzSrknBvBcHWHCsoGQ8zV4TXuUyHvRo9f/yd3jlxU47tzXdKqn589HOsJrevLSaMGvWK
H+9aGf/f31wU+kXn1cWF1bQy+4YQm/jBKvFUBh0pwb12MeRfAPxuYxP2VOZuPj7iOxe5ftGhUdxe
QVLngMy0ZvKI+YdhJANn+Xj3753/i7A3qJYelTj9ZarwILVuU8ee6z5y5cPH+3/vvF/8XkqSM7hQ
xnuUid+VLugChlh/kF2vA4oSrxLgHjyWOtBQUXP98THf+cmMi59M0zO8MNB84qVQNfscpeCcPi/Z
Anrzt//tEJcPgsaNC1Hx/AYeO4vgakfl18T9/vHO3/vNxu/15vqF0pQrBmnIGTS0udxW3xK3fvYl
f0c16NaqGQQZ8RGy5B8O984loF98F4iBKjheriqjCrE4ULQDtvQwUzRM/kyAhx9/qfeOcvGlcGR2
ktDnQkCWfGCms0zTkOp0ECeUgf7hYnvnxOsXDwQbbEnsj6MqA1lUY1qPrdB2cif+cPO/169cPBB8
dKtDNs5wbIMqTrRMva09fPzrvHPK9YvHQRlnreSV/DrCwfYOmztDSEQotqIYw3LpAbLKrq7uPz7Y
eB/8rg+7GHy6IsqhVHCw8SCtbC2I/nh6D2T9OIb5/9tBLjt8r1ZFHvL09INMrPMEHbveR7gbhsGO
MF+GjE5Zfnyod067GH/UN/eLVliSBdUT/oJcMJzx5plINn33+PHe3zk14qIHG4KubaiIoGSe6oc7
ydb2OhPW3vReCts/+k52okrnsXYM/w+PynfuFHHRfWV1yq3h4c0kdOvYGyKh/giyC4M1atD16L89
V8TlXY/3mm+Pg6cikggBU2AczC364o9/NOWde0WM5+rNOel9I6awmcdW4rtXBvmCDKVcHMW3bkxB
th9+iz3ju46b9kzk9cZ33Rxks3ELNW3VKvbNx//FOxf6pcZDCg08nEuuwXyw9pUWLtoR4E/2VC9f
FfWHbuDfjnbFRbdAZZ6wKSqhu7bjz00bIfzLdqr8p6Hie7/kRddADkku+vHq1sTXJmCC7vV/OEnv
/TwX/UDbJZmkq1gpIhE2l5qU2Vd1hIWAl8Zio+WWd0PVj/GHc/He17joD1QLax8PB4cZkz9NXTMb
gCjQ45SnzP/TydYuegEQ90BSxqJmCjHWqhevLW3VeWJj6OXKNdcfH+Sde1O76AxqO1F7FBEwFc2N
wt3iF59C+xXTgj+cknd+Je3i3g8NvfHTcYIp83fvelCE+4HazY//+3dOuHZxzxuZ7DR9OD7ASge+
dLtR8YOr0HClOFBgT/TxUZTxwv/N80W7uPedvBH6GO9BIm+RQYXRKiF5IjtYbJvEwuVIRthaPGgD
NpK9cypl4HcA8+elad99/C+8d5rGn/dN72Myl4HLSOfmAeEak3zk1ee6kgJQ/cOXfO8IFzc9D5w2
kxyOkEQZ5p0JCUIpR24K3PLZTrLFx9/jnSebdnHv20oKLBtAMFRCc+bhECmMZG3hXfnfdn/RAQy1
lctNTm6ZcgUKIinwXyM/7xZAGvL/eMNc3PbC1jOfiBrXAr48yCp6VC+ddS1F8R/umPHO+83FNoqh
3p7qJq1xQh8J9k2lnZCt3CHqeNSs7F542rFMLICDJL8//r3eOemTdujNZRUPVBOqlAgRchbVrjH7
nZy2JzsvT71dN3+4st455+pFF2D1oeNH5GhG9qRG4bQ/BP6ih+ldrjOjAIf48Xd5py9Qx+/45rtA
iR2EV/FYgQYyizRjRjILjck8dh8Mxf5Dn6yOp/l3Z+eiKyijziW7TX8Wg64GPYoxLjoIODCnJFRe
IK7fq7Xz4vYyytB4XTTFQsa93bbcFXiD29xsu5lJ4QwJQ2lFUmJuQVpOc/U0/Qb/SvG3Wd4u/y7v
+7tC8P8rSaCMds+0uUXe1wUePpME+Rz9TRn482NneaAl/4Uki8pMWwPOr4nxaXeWB5r2X6YM7cK2
VKEqlslp/aEO1JS/ZFk1IBhYsqmZmsymH+pATf5L101DyLKpsx0Trn8jDiRk87trSjMuh5aN55iO
15nOOmiS77Lpv2Zx0GwZvyZUz6Vrxcz1eRuZDy3qWiq6epvsrXvXdMHVoCQPTd28ZGq9HwivO/XB
tySyhLa190lfpwYcztTfN7FyNbjxg+iB/qvtbSpFaxe2ja3Kr7YSfDIC+boP7HU2YHCG1ewiieVX
WZJhIAp1Z6fSF6r69q6aHUWfSuACb6nEOSFrvkZvuxG9skHaPpegNlf9U4RuTK0KIE0JwLwAQnFa
bTO/3maOcaISC4+QBqJJjcJLUrBxqEnGkQ6sHnxFX5ZtDRg0AxKH7V43KIugAijLfwW/fx9b5ndh
NntVSbd6aj8i2ZmRLpwPekB+i0RYmLzAjVr1OsTb2vs+jHZSdjVPDXmdY1ShUf4CpfYIBnBXDsYS
gO0R0+FtLeEe56Aix/hUGpRlrKugWZH/evFmyMJdb1EanOXV0oYMNiucfNsL7HCxryopNKQUXWAN
Uqh4beLUG6X20cpC7M6I2Y/BTTsZHvGmWed6sQd/skopbs2j4Y6kE5iHAlW1HvVHwPOLSu0eNGW4
96viC0jUg+SlGzwrd2qWbaQcDQOJdiWPt5jBLvD4uUma0ZQnR4ojrULLuCmk9DZVD1riHF2ow6kW
7qnenNkmlA2lAKkdVJT59wfSmrMRI9hh64kN5l0tmpWnwUunFhW2/axrAJSZqT2rdePFq7LXtuuX
jiW+yY1JiCNaY8qxAyz40qktIzu3uWrS/ETR+V3fhNeFGd8WFDSUaDc6M//cgtBsvepBTbHkgK5u
+M59SYaawursuaiTQ9FgtuOBAx8egEQ/S3K9ylwGdSV1ERiAixt4bXMwVsbCFmt4KZSA3sV9cY3A
AfML8to9CUnLKlfQNxLw5ySHdmj0Th5ci5kVI7bzxGLwq4WraDd+o5OKyMOvXqwsSFkBr/ev+1pg
yeCYL6HpZnPJCHBzzbiduP4MlHGtuUOU+MVVy0fS3URgo1lepZ8h2mEmLG2NAN7T0EIuHv8PpAp9
0m1tL9jIYbdTk/SzGwmNvCZpNy98oEh2LjxlLiXusVDRisiwrSslQkP3EmFz1PXx2ra8uaOri8rG
6qoa1gBk15Rs3fteicqynJWS8gJ9mwwb/vW5OAHYQCuU46tWdvdh1BD5DIHcymHwPcxR+bja/SA1
/KKdgTBL33qke/H4wXSuSG/KWv6uwga2qgyJmGTjZUK5RSI/od5fyCZPUELaZGtOFh43pCX6nWnh
G+jjW2HGBuNtAF5gQw6Vl94ZrXGvU2lCbv5Q2vFJk8DAWC5+db0aAgLV2kPRB2vXGtbM/P15F0Y3
fezsaySOTo4vpPQMHOCUOco+kM1H5Pt41BU6VkPS50YyF54NhNujmGYVMTQaS569Vd100Trz8Pjo
egd/gfE37dznUK6zl07qw2Vsev06C9oTzJ9vaq/rM6cCQe4jOWQE54QrxU7vhsDQKMRlmjUuJT1F
BabXBku55DzYQ7qVQ9wsyHrjF+TJLjITfKkQeWBkUIOIMfR82zYW5bWJ/lREDMwdnZ9GNPiGun17
TKqK/LIZiFkhhfjGUF23ZtQANKTufK7Y4NEN6+42QHJBQcO31Ma+Iy4pr2riXCOrXJkzp48JNqo+
6Htbek4d3E8ZpoMCdE5xZb/QMX5GxJ1B/DRU9K8mpnJu+X1ADj+3M+ruijh5qSQTs2FtQIY8hNd+
XHgLoZvBgoLIBTLqAHMSD/mjxbOka5HuGmUWbiVsjmeNnVnzJq2w1rGDCnWCpOI6oX759wOXK/+1
SEtghR+OXn43vPlbbcP/G8UM4wzn/THLrPiMq97bIcvY/jxYkTTxF3oIA+2OaVJiqo9xs/NoRTKp
ZmDNKEtClPx2uKL/pY7VDDalD7qqAET8NVxBjfaXqeOpIzPGsRUbrsK/Ga8o8jib+jUGNqjl0gwT
rJes8FbW1ItJqagtjKhVtHWDBapWU4D8Kfxjq7bg0VApBn226X1BbxovCljKh6qHTtj4wG6nDU5j
3DpZZN3TPWkzLIW7RQ2yEiUwsJQhSJOdbxfIxsbSPAFjGEcitk5Ve9NWpqjZXP7Z2MH+d4aK9Lud
pUgpyM+dqJxt6LVafWYobrVJx3XTBvIpeKl0It/Wtep4qFcVuj5j+Kon3ryXujbBwcowd2/eKtRX
spYiNjQuia1udGqaR/+WepkoJbW2GoORyg6+NcxvPg1BdaLgG/9AUPR1iUkR9/pt0EXSiyYPwVz2
g/ROH3wBm0vqr6iDqCBclNIm073o2hhspMtt7Nz1yO5mIfLnT6m66JArS75lvMr+cOPakBHHN17A
GuBcN2FWmNOatEWXgkFljKpJoMUgI1oeJwBepiWnqmyaM2CvbVuwfdBTzuvOxLyx7UTR+9l2Wt81
ZvunGfRvrh+uQVlRETcqmriMZg6RaXW6gEwP5lNjwOSE1Kf0+X56cRuGkXqhIXSblhmdv91yse7X
5xiUJosy/2L5Wf6geqh6qhhTy1RP64cIZ3Y6VKUAka7UD52XxXPM+JLdtLUpGTsoXRZtp62ep+1d
twZmXO9kS4FiVrvyQ2/hal1n3Y0/lor2Ht6kjHnO21zTuPHjVjtOLd0su8MgIT9i/gztLNVuhkF9
kCpuibqHwxzggnWjmkl6ICmNb4RWel/KCgc0kmIvXtYVq8GM8y2SWutP2aS/x7EMYaiyRaEgHQQ3
sNDlixhGZPRN6YVUOWjMRbcWVCCku96PlzhSinWR6BnR80XDPfat67hbMkZG93HbYHVrddq+iIzu
4ISbzIPfb8iRdUW6B+xGXXTm1bQM7QSLtaI6UJ2sbkyzkYplHdnXg90qa3WsvY1TWLDIdtPl4Kqj
b4KeLYdMYmoz8urMnGoPqkxcgE+UnhjtVaDg+DnrPB6i8B7UZaPU+UIUpcoAv4LqM34Fj9rxfd5Y
ywDALoRVN1xMyIEqGe7aXqvvpvWOZz6/6bdvzr3eW2WIqupTTutNfwhfiyoyzbBVA6E3VzRd+dsI
BIxCJdUCH1ODWeV8Zkhcf7FGBPxQGeLa6ptin5iwmiSkbU/ISa5bLY++At98gYfYPojME6uhMd2d
UunlTWJjdzi10LS5G2TDKzLzhkxQPRwN9LI71VPTVdbHzWMgG3eFa0RfW6O5c6O0e4Qek6wykgVI
gavuKA1yOxdUdrwiMJ72WdluNKcvASvChG6bqtVrnbRUqYa5fVRdV1pQCNPf1SBNcFWrlCc8ZHDu
TeXwyxAn161FFmSmwn1J2wahoadgF2kV2XewFqe6UurPBK8BehUFBUw+VtK1Fbl3HqmfpWqU5bED
Ibw2jCg+yEUktjgJAu6zQdnWTEdWXiJZR6uIMeKy1BDPaoy041pp7h1NR/CMSnA+LYJ9zo5KZyFZ
9dr7aZWJv4jEEPxWc9LmvpCovxJxrlMjwcfr1PSWqdaIVdhbOy1P5cMEjOIb6Esi4Q6z187NljCX
qeEJIGz85E/JKBbOTSyl9940OWOn6iCdNZg67JnBGnCZHuDzqQ8YlPxasKSlGWvBQ95m2rhlWsAA
UYWJDUYLoLATd9C3vKsCr3VA9xq2rWmPMY52qKY1/7YNVsLmrY1ZySwsKNCz/UpsMrNW7pO2U1cR
HpRMF0zlvtYcsTMR1HKPs1U4MtPHuKQGjKXpJU++NYUe3SF74tNp9zmJnOpq2jTtusC8aWGbTOly
qt9eWuJbVhrKT6HZjoBFOLeaihraUPp7z8mVWxh5oyUEpPmAuMaLoyc6Ns5tfg3h0zzRo7yU434K
s+4Xtiz3u9h1tccwrrBIYf0QIKBvVa1ey03dP3mYZDYudtJY/wFbW2t6wZs2WZcMq6Y3H2wCf0Pj
jz/+zzYEI1BQmWa8eHuYf7b7579y0eb/8uN8W0tZd9TXY31tY+1ARORWdLYFabH0tpxJ+6ZoMmj6
QaC9duGhkUAu962HJUQoy+emIpN/NI1zDOf/19QdaxV+7VVCPb6emmZO5txMTd3wzV5/Nf31D0xN
p39Acgb17/8AjzjqSQZmhQRFlJNVBhSGOPqjqoTKIc0Rdw/jotUU3caXC3XhmK3+SDQ/X5KQodxn
apwZOHXGxrCftlLFe0s6rryZNkbNumpjH3OPIL1izohVUrVGqF5Xc6X0cVrxpGOoi+Ke0rZ0jilh
se2SqLyX8iBee7gTL6atbRC4V50XvxIXL+6nVQVhHl1Id1PzsMkIOstydZi2KYYlLcxWRTU87qx2
cnOrYRCMXplD2U4jow8rcRthY6RRsYM7a76xIW5GIImaKDavTNUFADwu9rFUrgOjs5bTYts6EWid
FD7JuBX988o0XeXOl4V1Gmxx5fRS85RhHLKrJGFQ6Uer2tXdpRYpzWbaCr/lVcHd8NgmTfvIcZ2q
DK9yPfdByPjl2jLScitRbHVKw9ydOwyVvzoUokSca5/wx7y0Av9GldNgpyNOX2mhFT+kdvplgH/5
FfgW9aFCeWYcFS49SpwOtpPkVwZ1Zws0ztaLLuGW1ffFV02nWtU1pOA+HI/rVEO1ijL9IEgZXkuV
hRloHQ63g0lsJqtk/amGuz7DGU15BYq1llpEnjMCKk0snO9VPJzyKBCfYkVSQMmY8YObSLCYGUHe
VBZOKQP98kG3mVaoGPGRReUoZIzDmWszqmCGE10VSu3v8qyINhiKyDhAYRrtFjxPnY5oUJv02tcy
MDBCSnEXCRGY6HIYfc4G1UZtpoNnKSihtfH3WqsKuu8wgRZSA8EW0gEFaXIzrZleaqpd6DvAuf3a
MDU1xvnPqs4tshay4j04eCTZYWGdplWp1D/1dp9cD1LqPai6hc+To7n7aREMx80Q+1tDDZJ738ci
girDr7jFxfeUICf3ouBsm9LttMbu8ddMtMHaTc1jLHtWvQYGVEpbZZPrHeEPx0hvnZ0fytVtlqfV
LfMPeZM2vUT8jMVpA/gOi4yLbWymdXUk4/JhtiK86l0Lu3cz2VddekjdsDqWXV2eXxDNbzw5NRj0
dzjauW3QWmuq5K1dXX7Najm9LrSEEDWmQsi6WVTD/MdL4zLgxNLRq7eqqpDq1xkiyBmWFGVR9HfF
0O3MJh6eGbkmm7SOVCZmRY8ZJxCoSk/xzoYODwj3x4spktFOO5oHjhIOj6miKnvXcEmAVX5+DfkC
d2iWzEIpTu3/VkVVrm9ql8rV8z+3dC0NTprBRG8BrGiJYV53mA4UjEfzLdQuauBUK3zYtbmcuUSE
qQGwtyCobh1mxOeX0oVO7DMvWHh4OYVzAl9iJpeRtRni+kcbBR9HyvTFcfoYJfL9AcD2rUUlseXA
7JCl2yLQjaMD7m8G76J/1mIoSRD7qEUbF1uGETqc7rlZtQOmCZazN/tSnwU8lBf4WMCc7K1I2k9b
LpenlQTYMFY0vOvWM7udYxfhVQpPD/NxqbtPq6CBhO2JV34E8gtCfO+1+KgQrXipOBEUAgzpyUCp
v/718ZLK6GXjlv099SfNTAp77XV0+TBEKr4Te3vzcWpf01NXSfW67Mp+pxelTaFRfKh9KkB9t6j3
ksSwt0/lbEMWBMCMQlVMZsbVrU1gZA7zNnjqDInUiu0XX7wBX6HCjxBZMDLOfRJ7BvUrWmr0r3pO
t0Kx7rOVaPnc9uTyDuNJAIyBFh4bIZS1UYTG2k58bHQ6dZnVmL6ncrwUle49NXVbbO2mUJe2Fw+/
Wz+1j6DCTO0N+KvbaT+u0C73c96/BTrey0ofnp2F/SrA55lBx2zkGHOQMb6xa1P5lFA7OIukcLhP
4wE7pUbLj66QzLUiMegVmSKDQNFSUq9pcoPpBhWwfS0/+JLTzHypsD6P3u1B6uFVRBJ1X9V2ujfx
gJiXqGueEqI5KylWPX5+FoO60VDDS/0hHxeJ1y/lzrXvHFwKbsnr7MGZpk9uRYWbCxQ+Fxl+xIGl
P1JPpq0L6oKXTKjB63iEmsusaDfTohEyQEmLbDhMi05cHVwpG05GG4WPolhNa+umrW9ko7qNxh2K
Rpb30/6Z1x7yPlFPVD+VnKyk2DdV4RzR7uGYGQzxq5ECZxOx+fKrBcXX2OUmGHn8bMETpbsHUXyf
YeQ6A2k8fI5K6ALt0BknX9OVPRMIxqfjhkROF6rWV89dF+H66DIA4yfg0av0q6nB4PKgh2eTH7QB
b4tpl0pJit2A14SnLk8Kofj5bMhcHk0/nxW1YvW7tlQfFCXHsGBqRxkkRpZBOmzqwIpvpsZTO5x0
HqYW51Xjxl/7/LUhwf9qV/yv7a/1/tDcqcOnMKmSL5RZLkyJimi0GncpOEpKT3iY5okMWdAXztYp
tGGNubx5cqMQo2u3pH6ySyz5O/xhagCEG3UnYTlXEw68HKunajPLznRwrQ6rreS7/vzMAx+J4dQM
64p6B3CA5GMKEjJBTA32OtZfpncS4aMf74I8uqWSDyMbtw0PpZGQAwTikI5LuFWHB8B0jKasoCfG
N66ctkwv1kCtlWmV1R6GjnKgjkg+REquHByRbkMtqbfTqvPGcT2G40BFpucZDCs0GVyYeVKqh5pb
W1tM3X/HuoziYKDx9qmRo+pWdWV8Q9vC2sR1V92mAaCp5nnaNL3gFctZ7jKXrtyUNh00qrnemcbB
FZjP5J7WP8dllS/8ruamGReHGm6J1cqPzInWUa2QMDUKhKG+lnsU95vtUkmLqMHDMRsW9VCshJ49
VoH4Rr1Nei2bRXrdjy/TOysf/I1uFjdeTmI7nZX6vehx7s4yj6xyEctrEzsQhtUgc+1GWMeQgZqn
B8C18iqwj1I7FvP0BV9Wald6F8I4GGfKTaJ6KyfAAXSaOP+aPZeSPldLSbqaVmVeuTlfIAUB4Zum
VLXzfPk8NYZKuCQeG+0NyJYZ/K7bCtDkrSUFh5Bi0SedzO+2t9SIeGimPQGGTSB6Qp5Xw9q608pg
GSUN/yqYAWNZiKZaJNOyXAtjCZq0WlDIyVN4dF+crv6oBk9QeaAEf91kdtYzSXDNZmXKg308/7vI
/KCM2I62hGWDT8yIJZ0WQzN/uzhtnaB9quct8sZod6EzkOQqEQlVaWkv/XFxWlcpJKlnv5anldOL
zgN6b8lrT8rJKledql5FgcyT3PPLJe6/r30IDgZ0ETgriTre1ZA45lwwT98PypDgZqrD/XKkEKg9
MO156UfdMutJHzdKT2xGTYqjTpKB6v24+2xa/iLjTv+qjlYNkdtW97mrmysNbNnOrRqMZ4uy3JFK
c3eUoyRLRCv9p7D0N72uaJsIshnasY4hzILBsjTPO8c/pOMTsVAlQF8YlUPBQ51TDrlBZXgRyOva
lZZ+d1NBL1wmo2ldqzQMxYUugeaZ3mq+peD2fhMQfr6tXPWqARnxnEe5vjZgOa98qiyfnSz+HrB4
zPS4X4SaplCHU3RXXeJ1V+74Lmuwr4FSxBNuXCQC3KYMN7Gr6ceVHnbZPbBxGMpODMyDXiE8iLyi
/5jexlJvbmyi09m4YVo1vfSREx4AcocHX05Peg8rRp2beRytpVI6dUSVHk0AJSulUsVOK6nj1Qn9
MQRBdUGCN1Sq4CtqgWRuxlZ04wkdSI/VdiuyddKD4aSPU4txX9zcj4oPdaHQC+ve6wi+pWZkfoXB
sYxLR/pE7A6ue5w611TZ9btczYaVLik3rcRsKJTJBUuBrN9NL/LgLyOXycK0ZERWsohsmceWmeDc
YBDFIlqDqC249VTL+lqBMHEDK3sdFMraLX7te6AExlL4sYmMvzB2cs3PKbVSf5LksJ4HOemK0oFx
V1j4bgAUWJAC9eailsJDzuDjiSDqzPeIeeaF6I62Fn21c1t7CmBNrQEYgLcYW6H+eEXx8YIDurJs
xeg75BS5Aib278sebDuy5tzzS1OqKc8fl/UquSWapx97Jau3jDvA5YzHILHqQIpr8t206MX61kbT
dVdokXEKi/yoGrl4uviQ5/sO5Anx5kPIv9w7OOL6rw8FFUgqrS42VT6k3sJJdH2vJtYiTWt523W+
sZ9W+QnxgvPWadkLCsrxQaIaqaquwChGzCH86nZ6gdtLCskv/D3xk/I2DIbsOBANmDbGSc2kzG36
pW6DKyrVpH2Rvatp/DhoirnqM91ZV6revDTFm9WmgSfXP1vr4+o4t9VZwLh/wy8orlUZhz+D4uql
IJFgEn8rhkMYANcZt/am7lEHeQBzEK4Npm8rlyH4i46khlrx8n5AKXFVhZqP8qTPXwxfyeYNT68D
Mjj3gbzQOiT28ZJrXD+RmzykXQDRRKqIC47jRs1V21VnuvJqGmxC84K9ymNkPy1W+CyajRfdmVHm
3NpxtzmPQRvGr6BqbkrGhoQh8fYUQyruk0rd4omsvJQ2qZWCmsSNOi7WaGN0tzWeKIaIdlHfi0Xi
+TQbjE8GbU+2LZxr363a0VJZeTF00ZMZMXAcO99AruMzkJG8auuF3GKqqmVbTmcwn24vmFTanTi/
n1ZMzWWdQHYLnu2yuVMQEFbn06apuR7JR8qLHyKlFrjPkRdRyAlf1WFwtNSa0oNelCFjc1VsJg+f
riN+1LnR0Zm2tuNW1WkqCNnLaeKvhS1JJZ1eZ5r4u0lk3og4WU0hgqlFlzc3IX6o19NS3w7xIobi
xIPIYSpQDjLz9Uxe4B0XLSVnfDhh4lDuHVc/1bFEivK8zk8PlSsnh2md0Sr9TW0IlXn2utWFcus1
RU4GJ2uXAsRbDNMlWMl+2ByppJtimO3WimXMx8mzxXMDK0EQKJLYTpvhwIfHiuDpeesw2EBkJbzc
ZjE+XQd9fIK8eTGGDqr1J00E9XlbamTduUH8811kv2kggm8gxnqkbyEmPaRC9mFTUVBkay0+Mf7n
aenX+otFHQqBNJ9W+pFxlIfEpNRtL7JKOtJ7iZtyfMlJrMLSabKt6eauNIvBzCybxsCT5rxcDjj2
MneMalfg/crL9GH2NGQoaiA8RyfSmsHS4vnPSK1B2EMwcYMTSnpjO5Y0j6hSeEYm9TDNpLv+CXhB
8C0sR21QX9VHQPKIZSQyOBTPcCMyBF/kmILv2iE3n91hPq3uMQTe+knnL6WmzV/kLH2tpNS56Wwz
upk+rQct/uCRgsOo3IYzIdLkQTNSQSVpUh9sJTf3tsqTcIjU6j5xDewjVbP+lsQkciT9DlHmSdGj
oTuFvkHSRK+RFnWejaJL75t1LXm3neelOgFixFWqFGwyhwfVZ79fJIzaD0NkyYdcdwhQB9a91jQM
7Qd1qGc9YcdDbGfyj7dDoVnrqHDupw3/2DruZqiQ7PTEUBYIPh/O15fwKSK1mtHK+3w1RjMDF+fb
6VrE3q1bJ7KjTvRgGEFy9ZIT/yMAVCpUB8FQlFvEm9wuRPxEjiF74J5kgHn7IEvQJLkuUVa5QDUo
7uPUYNu0qicTljaadiXZtUvEhA8lSLxGaqC0ndbZ4wYVOMecASgmkmOTaUNbj6knnbHYeVdG3pWb
sjNlDLJpM72gjf8uNXaxJWsZoDKDqTFTg8DdlH2gHx1Zos5diUe37Nq9Prexe0fdCcU6nRcZ1cCN
CoS8zFPo7XS34qh3nBP0rAiJJj8VLqZ21+f60h59V4B3uFfTOxzH03K81NrdkIilDoYGoeTPNufl
322e2lijYYuWigfHrMoNtJscYyKUltMtX6tQks9vp+U8U/KV83PzdMP/uv+nJgG7igMvAiol5Xvi
evjJpG2V78u0Qn8wvb1cDrXUQbo9tvKzNfo3YxcMKpIF342XcU/kvNUMbFi0wm9W9ZDV50mRqbdM
5AtNLAu9La7qqY0+tvG8+kebX1Y2Y7teM4orJB3qrquGYyxQM6yKpNaWA/KtmZ8TwT+vFPTCS35W
LObH50QaNdsCksnZ7y3WGAqI0B/OGwVSPxiq6v7XjZDWnTkvWhfg/HgDTRvOd1HJSGYlcgz2mFNZ
B9Mz+3k4tP0nQPNf2JbcECXCMU6qDHcNoM6BCG/r5/FWHTTynMywtZsGVpIprSSv1+90pfVPjtbc
TUO93I4WamlG5KwdaTVNLRAJiEASLwUSJ4JVrA7wh/iU1esirvSXOAdVZwcWFDsMnacwq2ZV3Jc2
A7ApvKvj5j0zDLLyKxAXMfZkigPSygvxUpjCyX6RusgYS1yGxzlv+L/FaaOb6/086jA2LIvma9p3
7Xf3Lopd8b1WpM9GqydPBtP2RS3F2TGQXINxi+Rtm4whuGJ1w4J4qvloxcWyCYJkm8Ye2FU69Bm2
LMrBG6MPIZOIA9RSOiehxN5aTc4pV0vg6W57BPumDGtamoht5YIY2piQDXLHOsZKv59yt1NGNi2/
IBtK76btfRV+ZmDTnNOziV+ozMVk/Zz5jYnd1zi44gRAHEz8H9rOYzlyZFnTTwQzaCC2CaRmUrMo
NjCyigWtNZ7+fgh2N7v7HJs7i5kF0xACSDKZQIS7/4KYLOqQfmxBcft9medXcdYH1wrh1lceLEqL
DVjN/2VGvM5oBGAOeY2+ShQ8BMs/rrG+y/8+I1qyba1P2SMoh/oMuAKjFID6L4qdx95i1OKKRxwl
dYM64JiIF40yz4F63LBFFku8dCXqfPiO3ebkNO7MxniUs5aow5LUTue9bKbcRDVpgAd3sdrred3T
hRMXw6Bl8oE5RCc5re6vVH3B6QS2x7FqiLkFTrMJeeza02vEeoQT3SHUMT2Ek2374TSOmHov0wMb
2fg6brtb2ZIz7Nz6lStLhk8h1QmhmM5+wK/akzP6JawfCH7WS8nZQWypXtw42UE26wroAiAYhPzk
u63vYZr2RWSomcmuWHGLXaDn8VY2+8ycbwst+2rJ94BnQwSYFaQK1t9AGVz9KP+e70tGhERRp+9s
YvCXSpBenJeyel560lKL1Y382kng24sV31IlMXdJ3IaXIUF9MCU5f7LKZjx3iubukz7prl0tcLbW
2Kl3HbRoP6vhKEQJWphtbmavRub8tHAA+tmb4UlJ4hTCmXKJZw0ucKuHvmJH4nMZcEPH4g3gdFJv
VBOYu0EMfpwHbTix6RW+zKmryEy24VA/5ewbT3ZLulvm1AfLOPVrv2VijMxfIHwZE/01PzS7pwo5
rI1qRMvDCvNF+sqgbKhq2O/wg1DVJG7lqIvXPCCjAlgjBl0PaFapF753D2YhmtoDTf4i0kpcybkE
bykPQL3xFdGBN2ob8y4Np83XXB1P3s1EoHqMqHU+BBRINrmWvOamOb8M5o+QMP25oppzFad65smy
VcNa7asddZY/Z3VBkz+nruiulmDKPNlN3j3xB8BRJ6Q4lbUkg2mDOn4UQ9a9pJrdIwDsLPeNlbpb
s820C3X85KiV6nh0kJe8VLmW7RJK5fdxqWoeIErz2Xa034uKpfE8hKh1LhQb0Mn2hsgMP91y+QhD
s9/jEhWdrPZQIoP7mkVdely/c9s21ZxXbDwviK2Jh3Spl6suTkZP9hdsg3F+irubonK128kmb9Sv
J+gNcbHuqONZqbXmKciyg0Wx4LVKRLlLp7I4yPM1QUJWlIdlDIuDNgI+b1l3Xpb1KHPa8MXF2HkT
VoryLI+Ste//4Tz5bjjRU6EY3JpaX9ge/j+/5ei28K+D6ShLri7401PmthUQwhr/UV50cj9Tux9y
ZwE0FqbePCfNrazIIh5SnGqNHc3XbPbbJKmiGvLdWsSVL3+dgTOuve+NePI6RM4OGu4+X/sFGVvG
1XwDXM+8yP2FO2fOwfhrhuzLcvVrhpz/r2vIGRCL/n2Nehnf8rg7yYqmrHTayjB7qtN1uLFTHJV9
XdqfIRIZF9kVB9EID0PsvyujrVEq+xmdUS+qtf5squHzd9VZSYZ95Yrsyiit9sZaX2Q1eu0PmyIn
RmFXgq7OOuB0X31yGoJJGq7F1hOwReViu3G2XVB883KDfLbs+36xOntgDa/Y7TL3++V7bjO0z3FU
aYfvru9pWdRv0dXT8D6IVCU7DPiiXMsErjxyEZs5dVN++Vf/tE6Tg9i1XuT8FriMqBX3/D31rwly
+nf/Py8tzzbiproKheGVXcuHQjnpZzBPyXGUVuprE5bcn81uHL6actNVLmpyUQvT71rFuRJ9DVAE
zx75EuEXvUOwAK3nv/oSvCw2eYfL0HffenpcYX6Eq116byWBeTVelkW9fFftR5XhSWuJhP/s/y63
/9X/XeqX+0PZP6IsO/arYmVCcYOb6tpZX+y0Dq7NvvBnOD9Xsl92yZd0KHpPHxxKuetctcoQ07S0
yj1k1vAh+4zUaK6gaO/6fBgeqXzXBNWPEdnlRxDxH4S26UUOtUNc+XDJzb1spkNSHjJnCTzZBChq
Xdqhe5atBKrfRR+H63zOfC1M448gR+QhKlO8jvvYusl6xYZjpkUfVWff5coYPc126B4S1TB2uh66
L+uZppEWWyebpn20grs1S1cOg2v9MldL9LFzQEKsR6oVKIc0M34l6yz2NKAgZd9fc+Xpo4J0oJZO
7p59srNDSBrcUEFVqNUdzUGzHVSEZYz9YUl7cSNHtJBCUti/ykaG6KmzURrnbQgWC+7gavnirFYw
1SjaPQ8qBMMWNaU8oKXdnpJJselXMxMFdLHC4+YyBG0GaRCfXc1ezOsMptzXi+XEKpYGCimyf/Sj
F4qpMvBCM0H2fzePZnMVVxXEO9HF0XEa8hPex82VrZh4YSl90B3DNCXsiz9L1QnfMQL+9Z8HAH2j
d+wO/jZkY2Y0AjmeUFD5XBUgXwLXmVCDasNrLRySJ/gz23ktYTTCzI+mOgV+xi/lh1VbnIm0z2Fl
559hOH8d/NXznwf/ZU5Q+3oQEkUXxWNn9PmjmzvbMu+DW9mK8e71CMTaY5o6+SM2yFASVbPwZTOC
P3ktLEFqSptOZtQjOa9M6FRTXriCcR4cWxfPmtqpMS9CAXmLgu/8yJqrb4xR6d6tmLqrpmFI4I53
aLd2v1NDfx5JxL4ovdWxAQm7+6A1s9Xmz9dVhKJnAfolU+tP6QCTNaiLd8bS3la2cBBth4gmB8JY
HAYjN370SVAfrJYIUhR2/gqqeiMnpBOiz85ip+cqQvMlUpsYjrzbbzGtUHGM4igc1f84Kt0a9d1E
/+/zovXcZB39P88LJzixgy3wLK1jFGPJBcz1GNwrPS7FrZY7v7B8iNCN/jRcBT5GNbgPQ5yZu7qB
Q0kVFb7k0pIzycvpJdGLGzmXLcu579T5demjHPWCSlyrpZ5ts9q5zE47POZUXbnzw/yK6gHI5lFD
sQtBTETaGQ1KJTyqOtQ9OTpBHL7G+/EW/fKAf8WIMmy0uPeVag9XmoHnSCcqtHun5nmYEdoOelXZ
YaYDYkf9SDu9eW8Ma9jyx8SnoRTNY6CV94pI23fVmlpvbAJMNwNVu1HrVt+IdSAU82dKvvheA9V9
ntVp9L8uxBvZYT/eggT8SKZY87ERgrQKDtsPw/KPo3KEyBqmQvXl0b9G/2/nJeuVqZVx5TG1tqVC
oTRwIKXOUDIHoxuvZAvIhdgr1mB5skkaZniwC1COQfzwNWGwE1/XS3Yj69lJm2QXpc5+yFaR2qT7
M2FS/kdZPcnehGiWvWUFGc+uYX77s1vNF/jBppHtMRT97paz/9Gt2zMWLWlbYY+HodECWeQKGd6L
YmJU5Er3Ils0t6qakZQGIh6g6wxhU7ES05dnFG762Q1hyuaY7DVfQn1nGA6Zu9Ua7KtPHjarc1jP
6Oqlg0s6rXlyOaNKihfLTcSucsOSMnVVnlH/QdNEtjuTDczX4d+G4mgyfTLQ86Z21T/Hv8+XR1qD
MZVWdT+zwsB0QVZdKUQsG7Usst24lmvlSDEGCULKa/t7+G/nyEP58j1cOAAwfXsYnvosHmzLn9Iy
3Ay9mtxaodXg2Mn/wgZuQZFZ167/NcDT2IHM2v4xoNdIhMszRMwK26SRfq1HCwmHINIATIii7X3s
2GEV93xV+kSdk4fcnTbzXOHHAIiuuu6V0vT1sj3guWhs4lTTHpu5n65xhngI11bRNHB198tcao+y
Y0rtuzri+Sq7SFqkXtmoNmsRs10UZ7ZDMWP6sp4Q6al2nI2s8DLLCi+m7b6Hvaned9PPoYSq29Sp
dp8PSUEqrqsg4jEmXyj0wkXDXeUMB1q7T4K2v1ThAF+cGbJLV4rOr9t82smLGKiokELEVJYUZdFX
zxi/69eDRuA+jUv53NfqckBaCW7uOtqQn/QrE1MsOaqGxWtqtvbNZMTLD1wjzWbMjn98jE0XoDEp
WILbBJ/0eUVBkVbIb7HZyvE9CN+mHLsZjNgd0Ch/zQtlW0502+AVPkpykufK03CZDNGK3nZ4c+7w
EYOTmCzxDyNoT+EwNu8Cyx9fDZbxaiIfcQe0jRTXOmArADFYAfXboVHFVdwMEBjXAVK2V1GqTaze
lPY6o8Tfc+zad/cltXtKQSSsdi6Pi8MAC+Ir4ai6s98lif3egyh1o4+0WortmLruiTRZcm+p/LlJ
28QfjhaunF4xEnkH82nuChB0hYWfTm6b9UeTLc0+TpStqGIMB9cXbTR9clLGXSmzgfBn4KJTZpOD
ncAPJ8waey9HLRCfezVNR2y/ObUVvXvO4KVRLKM5h2p15+Thzsiojk/OpB6HcjFRIkgHSnxuunPG
mtKA7CwhWBkprtGy1aaBeZMB/L7gteX3GXhDSj19t3dhrX+dIKe4XdFSPNRif8xhWHZxmv+s7e7B
SQcd+LLR7kmJGodOrYaH7xkwSR/YvP7HjKwB6Gi1BRmb/ADvh7LQmFfDpimKcQu0i7wmPtLlrliQ
ZZg1XOSdtqLmIZFSETj5w6COKvoNq03gd5uHQnOXTggGGLi5+yp5i1QZlK3MGTkGy3fca88ZEc2h
qHT+Fyues4gtL54c7dltVbbN63zZH7h/9H/PL4b2Pc5LkwdHY1ePqVu0m3StbyMdbO71eRy2zYqe
7FLN8JIMlI1ityXmDtzGah9xLzvpU2jqG9ltNOF8YfVvgWJohCVsaTc26eStAEi0jSjl4otCeS80
zXsZccvBdArBQv5jUIboKZhEZEshRyABPSzVVZZp1r1jDM8ywW+ki+MRCNRf/aQ2/9Y/DFWzdzrt
PbcwKZg1HROExk7e2oVYe4USzaH53ru99oTkU74LicbPatHa3G54AdhG4DyaAh97uU9eSJ6rAp/B
cd0ea8uMH/Vg5dedpW1xPpjvh7rxGwiD99rK+M1Bx8nWF5GQVlhE7n0SAXSFghke+d8A1F9UtCtG
d9O3VfCJDd2rQdH0eYl0JFSa1sbKF7CMhpLP3rQjzCDzna0oAf4JZfvAg+razfXqtYiUZifUxd7L
ZqWx0DVK+INdsDinIJ89BIfrV5Dn+AEVSn4GwrKLxWDdIX//S2KgcLogY2CDhsjq1LpTsv6rPx31
3mMHkV2EOnR/Bv85upKUKxzMp/Agkx+lEe9mfD9/qQBJMbdQ8zswis6BhSo+oEnd3IOlRXg0b18H
OxOPec1/ewna13xR522JdPDZQEL01qxNvErK2dqreFl6Xwutk5kVca8a8IVegVByZTVWLqeV27fw
8OodZETTVydclD1MzRGk06a72XWSLeY8+XSXIRl2WxjhD11M+GIbSntfV7m4hI15li35olI42q4g
PV82l7mKT18kABgquD8C4Te0MnjmoZuC97GNq6VK5qtZB20mOk1/NuPhVsN54dc6tQ73X6HWHIJO
2Cmd9VkFS3jhg4iv+vIRJiMFR1OEF9n9/dI46IN9VYR6hGhOlt0EPkoGxk6GSUVYj6cqiXTWbMIk
Ixv6ewv/FTkoY6vSqt40UecXGTgJlDvIxrZnlfwlsaWBIdW3Pyb4uooNPF5BV2j1JgeieKLT2Jeb
i7zsBJ4gRnRcWnt6noPoqz+alj/6zaCdnlX6lQ4ErToX2ck2cJU3rfEV9Bkh69oawPqfUBEg0pT/
or9GzXU0SIRylKNycq64h3o2taMlAW4A+gBlrbg2ZWrIeynLU7Ei2r77ZTPgi3P6w8UWffVlg+b9
gvkH0JjAbVjANdc+2GBNKWIPuIKPWYE3dPKRF6bxu75a2mr6zcblV5q17g95LvGiWtbBvQbmYBNn
qvEBUn3rrIh/o2nPxTyqbyNxAOFKG95HrUnYp+npeRL6cDWbZQRC2KiurDKhfjJYfKsX9X2y7CNW
J00IkHoBv1nnv9xQzTes9NDAMKjw9drgd8RM7+DEhXVssmwkr9SrWzz1xMOEP+emqSBZgXqrr/tk
/DEAgL1zkNy76eoR07H1icB2HIP3pjdPuNvqz634kN29jbGKQNxya2WQPHWjtdIL2Eu9/jBhFaH6
stYetQL/MjXGRwbuZKbuW5FGW40I7o9xPTZzTAsAVPNQ7jwR9gj+9NrwGDuL2OnAUX3ZxKMV3y/4
BhtJf2XTrd4nrIZyUL4Ean1DDSaC+18Oj0mbh55lBMQ62NM7VD70ozKbYKY7rUp9FztVL7IZSoPw
mLXCvpILY1cgTpROFBT+Wibj3p5uErhHXyurpQ6TnPHVDNfRjFG5pP6Xa2COCKFrKKqdTMu5Uz+h
mhOOe5mvw89loq5ka3Wy6/AhhY3rdsdhrO+1FcC8rC/xCmqWzdxM+6Pblfd1pv+9/2vGkH6YkD72
3ze/3VrsSIQZu14KVNyXDwj5qPie07kjck/zXLgeog24xK2PFXQ1kOT5whhRtVO3UVGkx1QLHuVv
xH4KOHiYKRiH0ff9C8rRr19VcV+SENHYQVsCal1rtkxmxBolA2iqOvlBNuvYEjfcwtGNTTHxO7NW
ZIT38ly80c5fz75sUYpj1ebFdOl70DSt3oC/jTR2QmOp9GdNkMaKTeVaLSDXOWoc3sgjsR45atux
rv3Z99/mZWGLNFOsvv9rrrySWM//1zXl1f91pRXevm3BEdZNm52KorSeSlMcZJXfnut0WxE2n4hy
/tZv2WmKqWOEuo8VYbq20pQk+QhHbqfZyHYxpOF8lL3klW5L03wIQ4vEqlQPYCtNgQndrKqJIP0n
8QPewzq2ZdO/Z8hBedL3DC1/y50eUSc4MW1/Fut9Esbr5/r16cobR+3UxEMgbvrjI28cLEynzDpI
UIluYl0ZLqQVponQ9AtoAg9/mtvfPM1GtsnRUe+06HqagFKuWHY2RtNRozTmr7ZIzzVcRq+CHn6S
TV1kJ7dS3Pt5ELWXTO20W13/LhhbO54bY2xSOGZ4kS9yQB5F6shjqsaHeY2sZJwUwAnfRY1SA8uk
r1tf5JFpLDsDHeFLm/Abx6rqbkFrdhvTKCmoV+60hf9UXrom60+TG877MuqTuxjco+eW7viaT+Et
sCPztz6zWoEu+iki2NXhMmzIERrnbBqxcyO1fBgp+Hpxm5JOWfvs4oN3TBBIocFNMgGfMOwd5mXM
b5zgslQzIPB1cH2Z7Q7B2tIwznWjgydL4ktju5i0miTdrCqLHqxaRHABrOcEBs0VTnTRw/eMwbAB
TvYhaOAqX75GE+BbQ6lvC1HUB6ywq9caeSplytflqqjBAJKjl/2Tjpd9M6GYp0y9eh+b6X0DcPg1
I5z9Or1am12PFfk/T5f936cHWvy301V1CbbZ+u5WUliekSrLrodDeWlai3x91D0Yne5c8qoF/bn2
yyPZZ+WrBENWjns50Am0Z6EPu28NatF7PY/w2WK7fYaIi8Cv3Slb7CuDrz45IF/+W18lanKaMhK1
TC8fR+Stl9bVDzCP93GKGQGU2SrweO4N52CEBfBkd+Iwz/Wl6Y1dDafvbbQ7UABaM1zXxLgnJ63r
XRmE/VMZNT/bQrF+rVOR7Rs2yCBeTQF6JJSahXVOhB56xTIO2Lv/1WlOQ/nHeNvUTBVizg9qH5MQ
1srnuLCTDQTf7to04+o5zK6dWC9+FJaW3KpK8ix7F5ijR7PDAVSekzsop6F63R6MyIgOQeBkfu12
MZWWZTklvMGLlTyyoy2fh7Rsr7DfzD3Zzc2JbImRHcMge6DmBwR9JCz14DadV/n7G/gnVPLnJkfG
zPZgsqZvOujw7YRV2LFoxvicgzdkoztOHXUwDrUu/dQLA8WLtVVVypD7jpO1V+Xalp2yiSPNLcu9
P7r6nnUyBhbTeWobKXuzt/PNYBJhAz4+GNZdvDQ/LIS9ttihPbGEdRdX0Z4ttqpn04k3vVm4ewER
UOvhXNbR+COyBt0zNVTORjD8B10szaax9HqXIMHQwUDZZotXuCXhJxoBZZ7G+9iN71KtJPC0Yp4V
DVuN1roDu7KKCTXHBZUox11chIXbGnB+vp+RTzp3xQiVNA2vs0wEO3WiwpuKQ18aQOQsMW2GoX+E
cw6GJyMxEobiTUdpRkWVbwEX0XTw7NpuYfOHnP1DHiBjYEfNNkgs9JcBwXpzIfJjEOmF76oIjZv9
o4gHgpYSJgHufQPQDPyaIVgD1BO4tofjw1QG+Lql8PZKhd3XZGSo7Vmhj3yNsXEV+1w7/JVo1egn
vaHSnhloEWB/Bm4huhJoaqaKPW3GqUn3FIgO4TANz2Fqboq8eXGClKJ60rzU+C1vyIqfKj1Vb9Na
L57swXgBUlF61M6OVpB84mAF5Et/DCzw/u6sVn6eWmSkAgg8oGQ2qvKedWrrZYj575e0Vv0w3+Vs
9e4mQCXUDTaTBYgpqw3lHLaJD/aoRbcaWZO2c+5ashmmbvXbvGsfS+5zf+qM6mYuiruhsG5VU98H
ZpCw/CgQVONN1YrKm0vMglHUQ0tu6jDWTUHi4EPnV0a5ogmpC+r5kQ2v5ZVp/Gqod7CEj7XgM1N1
9s82Mo65asIsXbT8h96Gng2FEM0QFA0FLvHElcFREPc1c2MzE3e62fgU7uoZaDYYl67AqWUIhD9b
xX3QmFfG+Mje/Xc8KTdaaHoidx7xc75Jx1VOkTJyPdW9x0YIeYbyqNQKSkXVQxEN4LjC8k3LlUdV
Mz1n2EbhGB8n0yFKJ1HSurbhTQWLZtdGbzgbxcfYRf9GE+hjRlO96ypb92KKXb1hHRJ73iH3gixF
5KC1YiftjYNBpL8YgUXFMtiJXl38LOONCrVHK1SMmwi+YZQNB5jO1xE3Nx/qbWfOYAZiXMYBdw9L
gievhqSZow8XygYPlOKfZhLNm8gVvwxMQfy6KRAa6H53fAWeswjzaGNyT1oyp3ugEeVOJ98GOMyI
tyQ8Jq8Mp1/IzXVb8J1IZAU2FZ2TjgfkTjdJUTutXm0MFRp1vjyTCMuxoE7eQkRKEem5zDaONoOd
G2QL6bB79U4NrYvTBr8UEfq1OmK6qZI9SML0UzVUWOSoeg/kwBOjmPcdtp1O6ZJkb+HjGcgaGgoq
43GXUJIsfqER/auc6h+2Zj7W+HluWgCbGyvgA2wNEizEVCFBJb/TbGKDXD9n86EPXMxdRHeq1HNn
Wlduh5ZnWuLyno4X9mpUIhGxehzhxpA5O7tGh58utsNeDFvADfV8q0ViQ7k+8mynpV4uJtxTjd8j
yoyB+t7bxr2tLwVXwca7G/pPJ5/vQ9P9NejWbomMaVNVermpE/1DX7LPogMZOE7YNMOA5mkyIH8F
zRK8geNbdXuGoAZjdQb7RHH7Tu/hJdoLabBqqXxbn7ifc7hTzTxTZIDBbYX1qQA6joszt0LRYSw3
7+a6OY9WsjJCUOVa5kf4k69ljENjE1a3SZxAfA5KbIHMd9YNzBKJcp0Gj0JoeVuttuCfDYcubl7C
2XA2CD89gF6978C5lndKl6qb3Jgu2OYWZNOGq1wJXoOyetDL0dmURfNhN/iCu1n8nuOxvOilVw5d
QepE/TT7FwPJ1Lo/Cpf0ukua18wQa7FJ6MMhDDUYojXfZcsVxQbjjAchUMdVEqChbZ/xB8K0RFbD
OTaV9Wln+CKzysRemM3h1nAjQoF69skP3OcTenaYwCdbzR53QGCnDdzf0Y8wZHUi+1cMdnsfvNoL
hrJVjrKbk9onASfQ08xwG7sDznwNasGdCZTPYV+KlezM9xCXGGC4o5ppHtgZgSP58maEEKhVGzaz
7bY+1tpbV0sTJJ3wrQvA2ukAjvypapJNOZXLLSSjHyabQWH0WM+2OeI23bSN5vTDVkTj16gqbHBe
blgo9lbk9h4i4TfO0qSHn7HqvJMw/NkT9m8JbUfD6pFgRjAtQDF2RwV28Aq7vXW0MaKWB5yvWs6A
kIhfYxcxYTRmvWn6ETWzODkkzj2XfGuAKtO+idKWjLbZe/CCM1WwhSVOUIIAX/clhcXc3461lm+j
LHweuNYd9JMbBVkJf+j5BxjFcFZQQMWdXiBTnGvbmXzWFnPweNuHDQ8WZ4k9EwrhKWrq+zhUgn0V
WhN+68odlD2SghCuCYBWHs/kE9trN4mWs7Mbd4uBkbYzGdYF96HzmAyuP0FxUpb0PgW2EHwqI7fA
EizbvDaxiHPMuy451WEmPNivWEPP/TW5CWXT2tbjEvFc6QF0qjw7VYTzvLlBdipedPYs8G87LBra
LoZMj/6ys+yKBvj4ZPTBjjTYlV3y9bPN4clK2peoPjVVh5MqsdhgWLhhNYSB/I2WNy1vNh6uSBCz
3FAAc0KYcEATriO4Pt5sEA83UDW9Ws9+lXEc7iaYhv7MRzeP7AWQgHuFrvwDim54YN1FoQpc35is
KJEYhCskYjP2iwDMa6YuracsvDGIiOs0el+ChP3bogoy7gUJszDk2U89u6Ig2I/RnjUDN5g2/m03
BCsuRT6rzX1yScFGD5zQ7yb1uhGwESmGmjsikWQjWGTrWBsv5eDUG0x57/SS/ZQ6PqVGDaC4ze5V
MJ4LwvaXUsx3Y2E4+0AoV2FXW7dtc0hmE+U8QKFmV/wgobwGhajtdgO4wAaCq6F3m8Gxas9MJzzT
J0McUj29qMqP2I6vaj7CTRh2xcmEG7uxB/VxGBSxa9XoB8B/42BU+14Nm31tRx81oN9NmXfp3kTz
wU1vIAAFeLq3OyS2MJDgTsyVnquU2XE6ZAAZ1m8ZG3L2Z2azIVK5DiA7Izxav1Ey+20X2UGryxMY
3k22qLHv9PrPoqxwIiveEhdIjjOADzINnlRas3Pi4NZOys8su8NNttmliQ2tzpqvldaptyTn7mod
2tCgh/j2IjtNsmwlnBJX+JNAMDhEkFNDEs93BzA+wzRuynJpt3MRzrsgK3zFwoQ8M3P4ydTznXR6
MADz+8scnE1X+TQxFff0jmJATqbL7h+aVJyUzPhdFG58yt9QKXhKo1D1CUGAhejTLUayt0M7Db4y
pUdDB3DkUN13K5s973w7R6ntmwG+zl0DMU5jB8oWKRAP2WCAuxqNBmHmeYWJggZhwXO5ianiCVzA
UXJsq2c4hIiCGKtUzOjuCvUQaw1CotjsqoLI3O2j3ZjxXK+n7qGr3dSzRuVpLIGslosdrnsEoMOj
BmBC/7CENe2KWhtZvO+DZd6mZUqY6vAnLXV/wNHnpwgRCYq6iYpCpN62aYQ+9+JUt0ukFr5Vpvtk
1szrcaz3SWWlW3Oce3+0ytgDIDN4bicWH4XP10w0W6wOzZfaFMd67p3dgkainwflryh135Wuf9Pi
7CPKoqeG7cLNqrdqRBlItmS4cjVUIkrHRYvRIjPBEj3M+lM/8ySCinZtVLjAhylERoc0+T6zc32T
jWOB7oGd3KIviLQD9SijvxGmPWJEjBWqSfk7yvTU7+zuxl0gzSNKQCoU4QtzRLy5iHyrT9Ktkmna
bhrNH7l1nSODlUyvVhrcJa6q+wXM/IJUxdYInjOUb7d17txpQRjsFp3vYamx38ungLsJGB/E2Vrn
NjLuEKIEXICUJCpUerG62/PcdPTs3TaQR1cB4G7tpMu3AkIENwgIGWdB/gJbewzd29BHlwFZfZI7
621XHdMZhdBR940h1U5BW1xQkl+J2F0F+wLcUu3yRBYzhgZdOL6EgyXARCkAZsSbFlDFheKEnpZD
OjaqjnNGTsdt/Cq1wa+CrJlAB55FiwFB4S6sdrA8OyOEodLurEq3Nk6i7eeALX9ozdW5OyHZYB3G
sLwaw+aDvUh30Jpp3iFzSK08E/3JSDTkKqcQi0ZUb3qDIkRnX48IegPHSf06Yk8WpDoLUs2+Qgwo
0doPdarvohivbFRj5h0ib8uhy50E1FD64DjwUnDYpiqg43Q/tKRdWqXcarOhbo12ObgVtorWUp+s
oVThDRfe5AziMuj1IyRnIKDqh6Xb3EolpR+BTi26Xm8B4rgEfHngq3oIXDAHlRK37c9hDG5i0RYv
qaEeglX/IrHbzF9xi7oCkbkdmwPOZGhIJs8tykQ4IhH8F6ZJkihufTCUOyEgOjiEDQOJVi+I38er
sRDBFnlasTfrwYNSaXvcESPbOnWjKQYM0BD6kps+lVat7XMwR5uQ3OhWybfz4qwmC45+jXPFQzH5
CyI5CKEtNhnKatyMrZF4pYByNuvnNgjN4+TG6WZh/90PA99SQwu9LoVjoyCMz2r4vqAssVfMyn2o
qIFQ6blWh1BBTWYQaInaNhyxG22p33St3y32/EndFXoB2p77uCAYbYUeHcv+sw6CnwqMqcfADH90
NX+NO5WH2Jhe7DIoIYyTKXHdgCyv3gYEtTlqPcUEIKrDaDlXqgPyHo+BalToKz2SXso3FspFD+PA
xwJpUw+yA+u34ivulqQ8ZZOZ56nOv9BJ21u9b8udKdzf4IX/h6fzWk6c67r1FalKYSmdIoIB2zi7
8YkKGaOcs67+fxbv/vZBl7vdNogVZhxzDIYb7eILRKW505P4NYbefdMl8akwjJEO11R4cZrtkk5X
t5WNDbfJtt2BziItp6ois7PVTPdSdmg0RLGrRfwCEGB41LvUa/x5WWuAAdeZoj5UKDlT76V5y5Ur
KrDsjiCBSXrQELGiH/VkxlKaVLj0dK9L/miESzMhCi/pWHwV8bcVrewMAEXSeIZiVZtS1z4yNxw2
lVARhtZIGYR4qKZ28bAn0zp3ZwyJ3v/UWnSqIe5eaWoET6BmXLK8SR79KGEPLdqfY9uTxSRE204p
Dro+flY05eQ+kBbAAM7d8p+XDAO5EMKvo87+wPW9mVrobGxf8jv9KyD3hUSg0Q9gINXVxPzruo+/
ss78FaDePEfNjENpqv6u7OLHOOI0hsXJ1MRLnqME1WiFSsNBXLHX83paJGC2SI5aLxTmN7WtX4l/
mt6oD9YwX0TOk46LsLZ5bmFnBOIVzbJsk9L6YbJ+26RtfsxDAqB2DJqYEfxZdwjQw/55sqY37VVF
SmE7kQboeY57A+5bDY67MuHJWDmN8T4q0iSEbb7qJ7QVLMNoPbuDPCh2iN0z6AcTM1JWoU8BCjho
vnbqXBrGp8xp/A1RBW1zdeMq1rNf4oFN3x28WpKSRMOj2dfT1sp0bhwEykkf6LFd7NBCFnuIrKGU
Y6CnCKGnyOhFKOGp1AZ3XST5c9y40GILe0ZoAf/POMILnRP3oWiq3yF2V2MMS3UB2chB8XXrUUFS
xtSW0MPrZKsk1+e1GUYvqV0HI+pGO9Bf4cGfmoc0+qzNwfBiNz0ujgoqo7MPejwlnuUXwF1RrZgl
VR1VIjtV251a0CMwO2PALQCfFikVE/eAUs7b1EeMEA3IzfR6maB2Y7t7kD77YmGCGujIo1+bb5ic
bKkZ6lpYlGnOD7kxzg96z/frIXlLlTE7tvV0gfowPhRjq4GYyB/DKSwwlS4I86lZ1RVWbsEfeM2k
0hFpW2vrYv2Yq413U5vzkzOlSs1KV2QA9loBFOBXkLhnxbtBtqWUdshpi9eJW5RrrQNkqtO5dphg
3bmmbQOW9L/7lspA5VJHa0k8VhUkJI5MO7PQBMaIfgUUKvlp2uT9oaN8s06Rad50ZZ3Ti2qAEix1
uaa++mWrqb0GoNQ+RHl/TZV5RRDCxOs0KjubNHtjxFh/e4n6VevjrFFMR4WEWQVtirQ94/XVRojI
Y1RhYwq+48bYHQwpg04ZRQyENSyydcBuRJ/1xjI3pL7q0dOWES2cmWE2n/bxg8q0nWtwtwySauiI
7AMU/zPqpSrIJ+jXQxWxGpubPnY7hex3HTMnD+TUfDdkR7QGS+Nx3inuWtVLvIBPV2033lozomHp
GD0A+5L13sw9Nv3VWeb6wBzBU2GYUCcaX3rRXmyRbsuMkEeES02kQo20rpluLPEkkQ2/gKrDhi3C
2vMHWsBZ7LSe6vfZWklcz637njImte44is6TbYwHx1kelppSVA7EoU3GdTJg+YBZZ862jsWEfkFE
2J+Ap8cfahvotQYD2szssWkTAyUW+Monjdhezaa1M2ObE/c9TPzk6MBx6ZRuumZmnWoYlwVYtLWL
W8ZFqzhhIpjzkrvTNhfNR1UZ8YpWxRdTWTXkQSqF/uYpZbBu3TirYsqBUkF05TUCV5bFJeTtgd1N
y6qJ64khSwYGrfmqjgNrbwy3saDyGvlHXG+7XpwugZ2VogCcdqtqrgrPzdxzoaI/U6uogTd+9Rk6
LrQ1NoCjsicEi0xga3p/UBtl9hh6emaA+5tWNk2D0V6D6LO8jBG+AXKgdTebuOcsPztArd3h3czV
vzoVKSUq1A6Qknmossal6JluQkXxbKs869bAHA1KPJiCeDt25Qg9QQm4zGJUvJNKlaDMFGgsMxJf
i16qHLr/TcqMR3NlW6jVTxEDwW5m/0xC/VHEglrEvLzoQ/MdTxaBfG2eraT5dDjXkCamq3aCE5WB
Wjik4luRMBAKnhoiXgN0pD5225jWDQhR5wR3vrZNmFqiNHEonWbYht1SrmurPmQCqxSn/bFJ0KCP
SlaSfGyVujlXedxQN36EB+9JJ7nK6SCO43PZtFvfpVhttc2nFZaV1y/YqNGJsXHA+dedQRqxuPrT
AsoI+CWGE1C5UvWXmALYuilGfbWM0UFV+ve2FaG3jGbulWX4xhD2dTgYZeh6cKLB8WJ4RglnqpvD
8+M7KyciQ5yoJfl4ETaU4Qm92jfdeFByDLolIjSQtPJWGNW2NMZkh4LByRc0s5gb2Ye2vrfK5tEB
+OjFXc6ps5U/fTg40Q5M3beq5elDMr6p5kxpLe6LnQif564qtmUHjaYfq7vKVNdxAgI0DwsDHLW5
y5icJUxgASxDC8iGNVSUdKYsjbcqK37ipe0hhPcDCk/6xqrTB7ePyAlGlKJCmul7RSnWhlo9hcAO
UfKCb6PZNGw7chq+4OLh740ShLHSUUjX2n+FaADqqMN6AZtgTM1Vq8OatLY5gmFeVj6hyABk17PL
bvEM34HKyOJgOcbTVNpPwCqrBzLRrcoGewWwXGpEykc353SN/PlxcPON7tbbKF3OaJJrgJN+6CR4
dvsMIhCsfKJ8wCwr6wW1ZzLy7IHao3BtFs+h4zyEvftXMDvh9bLOqU50TlqkDCMXpKWbVC9q/yQW
LXuY6vqvKlG9BgPTATnK+rPvaPY+6kZUUJE9ryMnJv0IbwDFh9UyPaIiXO5qA9VyfYBIbyqb3eR8
wK/jUCi1/uU6gCgVFgPSdQh0p2ulUkUulmqv5zSCR26Eb+XRsTWsD7SaNk6x/LUp6TVYD3SLQufF
D/ND1bnamz44oVwL5NJSYz1aXgWL5Epv8fbD3NPl1ElL+mWjuBuw9OqhIy5xgDYoFVE3nFO/QjjI
FqgOiyiQTJSIyJSDVE7yA2UPPq0azezbjT1a5Z7h8NJTgKxzmaFiaXhvxc9G9OhqxFrQRqBUgF80
lVuWP5lNXu5GneJXTBC6WH16WBClXiFOhNKLUVFjHIHEJgsMUgzr1LT71lYiSuZJuj/aju+207tw
0IfPIEq5tphTqoFos9a2shEpoYNjK4EWkRHCwasgRGJ5EyWvtHgoKMBtUthQnQoWR6K0tU8XdW0O
NgWXdniwDOogRfxuUmQgfZpX3YhCk9pA0p3RYfbyei6Z+aXLVFUUnpTkkkez6+nz1CCmYXPFI+FR
O53XII/39sLoEYR6cMXmyKwJ+RA23LALNUwVFPJKK9GkqWCVlSm65g8P0BL1KybCP2jwMDEY//bb
QsCUh08ox6M6yWNLYBbnzhqr3MPCXLw1YXvNJsdcV1m1CseJOm1iPeHforUNnhWpg9SzXONRD4ti
k8YVdaXyJAaJie/wjtmoei1lBLVpVAgLUFiF0OHQpt2hg2c/r+oGevvlIByouKVP8shmPnNteVJR
R+OtzGwzGM5j79hI1WV7Js8Q5YrDY9vXM3gCNNusGlCgbcafph7PnqYV/dZMo3eEB47kawv7w1I2
8Yxinc1gvDXA0wg7WNIOr8WCiy9M9bVSuNr+1G2HMUcsK7n69NISuzjQNoHNyOfhUPQi9WZ2zqqo
1FKWm5AfYuPyIXqJiAxXacEAoztlQeaPfxrqaptGFx8lZFcJLMDrZJxfcHrseZLEW8fSVUSPFM+3
lKfBLr86KYICJyREAxAQYL9usxY+66aXthRyGBzyOn86xWP5gUx970Ybc+iGTdZqyxH5oafMfQ0R
GGviSaI90x8rdZ+SSfcsEu5aRZvJjG2UVpQL5KOjV6Q08dqWqFCAidQmC3JW2htiCd/qcvTiWj8t
0JvkvoNYxrsa+fOK7OBLvoZp95+D6rIB4d5psh9AsrsibANYVk3spbMG0voEixJEVmr6RUv7QHvF
8RIdQcfccn7dpd9mevs+DfGu9AnuhVgYZBlxpqR3HMXeU3w5zKLFP4CcaOmz65PYJw3txTyeF89q
HBIoynmrHJqrUISNB9SJ21KSiebV40yj/CCdQOeiZWOc9bhgUEHAbm3MJRPa2T5Ximd2U/U6akwg
6WirjEN01QyxUxH0cMjSHePcx/Vjkybfi8qV7+36NJoTMGpjuEINSytLY8bZGsvXrkK42YkqZd1y
OFVfTs6qrrsFVvbTL9qBiT8oX7NvqH4xfT3RaMUQj6oRNapCWcU0hco+F3uriJ6NfqoffWUgRU9G
HwCa/+CbPDljYcXa9c1yM/dJ6zlWCPqYUpBLd4/06VkM4eRNZkF9Nj/CHOV2hcYsJ+7BKrSt1tCP
T0agS0MVR2vDMDDpBDKbZWS6UgM6i77NrfwqjPwz1ykFxSkgslA8xWQjqk9E6Wj4Z+SRHzsXdm0j
mKAERWlPwFMdc6XnrN7QR1ihtQgGrP/OxZJynTQBZoiHX2CBiuUIB4Q9F2LmaBXT/t+2bjRRhZy2
fYmUgUL3HzgFkHGu8LKHgxCb0c+gE7rHZkyeF5Ohj/v1jLV/vq0ymUIzoimifWRi0wdfe2TgRooC
tGvhLo8oUoceuLvVMixvWf7hD5N4gyVmzYCD40HeTvytRW+96cDmT4aYtVRzEuDPnVnv64aJyjIf
njTZ1r8/shXbxqqxi71GStdUZF8auiZeH8HghOAbiSsHMV+aHwvSrkmKJnROt7Gn974iruugviiF
qWzSztgVbren3PtC7/9viKyvKJzfRZV9Omq1pxT+Z6vlaawNRtBsRAXrEqnAJhWb1nzXbDs9ulZ7
asJn8sVmo08gkBfrSTEZDAbS2NE1pPThUpeQl5f6nGhSVM/okUAispnjKuhAIZmgAQcA5jDpms2m
yvNr1FQ74Kvpj12O0qsUp7SzoQuwkJOJjdxTqYg7EYUmF1toDeO2YT5kbcE65LkqrodZDKLbNDSo
P0o0JMPBeSNScm1wwHYfcXJH67kOJQ1tN5z8bmR3pggFULf6pnZENZIecesaB/TVvhQYKmbolImM
xFND+oTmxUTM7KhP1qQOnh1HFTqub1AHU79y52oVJ6QytIrNgbSvL04V2JhMIiXaUEN1SZeSjDUp
bHGb4TxxZqpSUY1fig1xySXzKBhTQg/9OsMG7JZl6okZ7K9iZtvZ7vSVvlC/MaoPRemeihBxAmBL
r65J4R1W0HYlLPurL+LnttLXALf1bYfM3rpehckArJ9SDBEBzDMG2WkW7jsYeXqH+jZCme8AYjxY
ZmH/nsbHoSittTZ274OpwvQcoi65xKckpbObOFQOlbYFnIBKzRAjB1nkxc5aGKnWjepT16gwQF42
uN3znINhSBwccOQ011ENsZ26DiJhfihDp/IsNYu3uf9YL7m8qD2xpLsEhjA/4uFRnWMUi0y3fxir
5D3uEcOmsLsq1f46iPplYPx7hSjaWlLEjeh/oDoGWj0qWm9Rde7IhIBUpS4kM472qIj+RXVQDaS0
/mEzvcPLfHTJxYrdxavFlGCEtAsd1UNW40SHRAfC0Kk1rp/uYmgcraI69cIHRKNWh5qEk95ju5Hr
isWAcHY0tm5e3qYOWFPRLD+d7npm2nyQ8R+V3L+UItrU0Yurpz701hBgd5rNKBB8WAWTPclUnFwE
nOAU9CYry9Zh577I2BTad2cVbuAWMyZLPEy6clkSOHOm/N8E8nGYaFSNDW3MHvB/U9c8iUN1vFat
N61tDmU3Vts73/a8AKwakbe1XAr9lW0SLvsq07H67BVl/uaEabULbYHPnxZKzVTbMsN4cnWosDV4
eAbhS0VnQuG8ZV+gmNbXwuqBrVrJZVi6kqYF5WSUc+FpVZcA6PcnVhEOoS6raE6L3wWVr5VdmsHY
ohroULWFmDow0/5WjwjGWvrwDp3d/GADkfSqXhMrzQ2GqWJyKc2djzZ6GiRXlZMfx6nGyIeUdfsk
e3VGPjp8v0E70tob/eZFliWjvnxIimrnzP5XEUc/WpleSaWNGagew0ot7XV9F1JR72AVhSQj82Ct
E4zp4k6ricLGNLnfZpYjCQez9tFOok87Prm+AJIlIno5M1Ns6XMnqr1RAll1/c+E2YuVZkEWKeB5
7eHiRnsQvqVY9QwL3nKImK01SAyf4xV/NC4snhkFD5BG73Hr/2EmbnQgPuLJ2Agq+HNdPOjGpsiA
2Wn2A8WSqYrhn4FGsrDLY0UllalWsRJELF6H8LUAIQFyNINqMU8+pkWnA1T8qAqWUh62mQ1MbPrV
fZvXO6sYnnzods0Y1q9Zf2SE9mSL7tMFrICUZc0k86pt0QWhtL3UNOhER9sG2eyq/p0c2PojHSQd
rQcUGN99NCuARQJ4jGTnZ4Z+AiGAiPHhGJeRXi2QQDAHtX8Vgx9+QTodpyBjkK39jMCoQflFzxq1
rpX0Kc7gnItYb6A/xKm4tKvHBPJsg0Jr2ImDReXCRd9oZVgg7Sy/f6GcTV+8e7bU79DNaBVTPzGX
BS3GDBK3sFwDr0g5KhWcL3S6sfKenmG4C0iZp97ESjDn7s16HECwx2yjXa5bRaFi0GcG6RphfTXr
sCOUNygU9n4Wv6UV5qGLHZgOyC/nYVwDFEQpgPG4teXkh7Zk8NE5jE2dQC8i6Jt2Fd1WEAvNXI6b
UGIEKQrv3EHftE1p7re9ggnSFIhzfXjKVMVE3a9kCLpYXhGch5J9Se0H4rSdrc2PgqQ7Wx5dQ8T7
1DX24dySBLoRgsqWAnKo7vZtNrwX5Ew0WiiEONRLgHZC/hYCDO3cXS/sL3MhbUIQZgUiHJxbp3zX
UZ8dhi4cUN1wjU3al9OmH3tsChM6neHoJ6OmOexQTciHZtOlo3hEGanQC9g8E46tg9wEhBkLGOlm
VzXMLmSDf6zE0D5bANh8PUH4LQKd2yrrMc1VmFqUx0RtNBQwcB9+g1RaOCccBivJ6QUPwK0YJLDh
lFAKWJYZTGXyOWbiGHjFSk0oMy+oaiLHMRK0QCoO3qdk2M0ZznZOr97ms3rc/q8udWiQpxFKBmpx
aPt+E48LGMDOyD76PObMULJLetVl8sb/AkZMGcP9jA1kzTQ041O/noG1dGeGprDESkvEwsAMNQZv
1pZTU4Ilgs9vpY8YlnR8rW2wmXmYvIwlDUeHrpSwCH05wVFIsoCylQSHU3F1uu7dATDgaVwFRnfR
E+3qG9qsXP1KeXWFSvWvLxFmB4RFt/wJRKGBjF9agAaMb2qGjbHS+ALrmmNH6JeDdyTfThnWhN5c
dFCXqMYusV30Y2jigh6NNgJgaFGs43Rp15nhP1UD6SMur1mujqU6/zqD9r5twqspK2ujDZBisrgD
oXHIXG1jzSFg0tJZLxY5Gq2SxjTgmEFrlxlf9aFnrnGFpMPNnZ18VQ3VIYsh+B27eisq+OkJLHVP
0SCT88WekQcmuAdSlc40ulf4xk4IwX1AAhSg8mVtiUA9uwbJlQ8KNZgWq60Ws1ePkYQ71K+KIo6d
7ATQbaBMADkQg33RloLwH+gdmMQqNDqQ/y0t90O3jA+kHk4AochqKNgYYrqCCyKNsh4K26Enp15L
Wrryq2kZLxLq1reQ4U9oljB064y00a35UmZWMCXLhX4BtQ91q3Y0zh37raytoBBxoPhFwLAx6ev8
YkzZP6Uabo7pnod4Pqr4ZnM2gplgI6vn69x8K6P9bTXWsVWwld181f3qnHba1XVS6Jk6bI99boXy
azfDz1AhktC1W25cUEXDLSuHn7rtvHSKX1Td3nclUJA8C6DMDeRXmO+uMbzys/UV69qlKedrZRdB
WzcfSnQj2bLq/jWq4uvYZEEqo0EVhNh4MxArjjS+ivwxw7OAtMbMLdfGSAJYmm8zYF9f0JWUcgZJ
4Czh1adgV8pIvovCVZ2mVEK7zFtK5dmM/V/5y/aCArLL1E4KBT/a5w4eIIqGS8JNIZAbr3qdB0jW
AS4zPhiMlW31K+DDlTqqn+0yXeauuxl9+7TMyKsv+Z/89+Kr/2JQu7MI5EskSvotypOf6dfJ7i9J
U/2JlB6aAi+xMV6hDL/ABPCUydCtyAP5vRgq0T4pniPN/YU+I6jnUZJXBWEqk2vnpVjSbw2IdjFd
iKauPaU1J9bpcupMf9q/8uvSM4s6ulu1UPbyJbQi3KqGddAqEdhzf+ngXClq55Dky/1nE8v91SMb
6GZJtJM+6K32bc8nuOzP8kcMY7m09AiJTt5KkyeJpwvSdYFlgVw0z1rp/sZd9yM/L5fWQygSAfgQ
5tv8+N/yseCTsVzRXb01CN446UWr6NlV+tWFJrvvF2iZx1ts01RDD5cLcYnZUFptt1mxoEoQ+Nbl
2ifRFebXkKIVw7hhdUKRNaA5AlzfGpBQQ7uVN2Ha9Rjl7k5unjwLfdZ+L8b5f/spN3xZ7K+StjFj
cqssmV7bjD40h0EeCrkD8lfVLgdsMu6Xsj+ZqODdf58lUpr+kibNoW7xEZKNggWQi0DWGZjLOYnE
u8Zf3SwJqNAEj1MmfuUa9j4n0Ja3O983eXVeUhEUKZc5HPPPWrtB+fsLzOoMyBKMWLhz2/lBScpz
O2pB03afk/kPWNi77TM43a0MZq907ST3dglZWB6gRTXHDeQ7MIdLm3+ebqpCvRM/L5o18V83MDKO
GOJI5yIThK8GxVp0o0ji6gz5NPmr8s/oR4EvZbN4Vs3/lV9TY3wrRvDnSYroKU8pP17YwrMWoWGn
Rtcxmq+EpStGcz59paAebtxXRj4cFcknE4KtJUUvCPyWq7u/wLsCiJFuQhfnRZmujXify/ozjlas
Cipwnfod69MNSv5A13l/JQ0AXu/mCfjkEh202F8jY4K0ZxZMQ3aELGBtKJxlmJsHzYIVTQtC7od8
e7RXgvBjFMaPGYNOXeonP/rvUlGAOuq2+9XotKzCLryWY/cjP1mraLJzuVO6/1ZEb/tbrmjeDA3f
EPFYOVroaWU+9VAi31cbbYqbXCgkZMop/ZGbeL8oXBi3z+9L1rTur2CTx7Jg7ocd6c3zrCfEPwnE
5Q5TI9xxhCJXQuSvgHCvaRNe5QbbHOYS/RjGw0/V2DMiBjN9qT5G43hrlzxIWgZW/L7cNiWdrHnG
OJSBMyu/fXYScfEhXUClGLiQ+FxvpeU2xHjTqUms8ixDcwzctctbMZhEIIC7sfO/wVrNM5wv2NGW
eSV6jWtpwowW9ea8vbjLXho4+YRJUj0nIcVhFlWaJPnRuykNhmKPtsdFZXOtkXsbZsTa8bvIoAXp
BNYp5H5z1Kvlqvbj1c42uVV/pfNMzsvn0TQzUDJrg4zPsemmG/OtAaVjnGSRYMIeZj//Vll0hp3I
+eeOglp0FE10FThRSk6BAEMlh0ZkBQqL2Ij+IldfU+qforyqaYwai3mWB6SZ/d/hoGugjvlXzNGZ
1O7XJ1GyYY2l/Gv2y1VaSGke5NdETQL592lTGK+WNn7cvYs0bkPrnO/+RtVe6sz/qrA/0ilQH421
7ocJpYs8X/J96Ldstdjd+SEz8QMcdMN0uf+qXBn5aD4TQgBGX7HFQalmAZiSt9b+hP75F0ThGRXD
57InhdfDAJ5UDHFzkEcsKdTrkE+3It8vQr24k89sArc7hVeuL8xtvDOT9L9vNYlCSFb8tdXAS9E/
kj8nb7MvbdVsNC8JaLlIi+8+wtJoZzk/0pYlX6Zd/5NntGL75NLOtfpFEuU+QZB4jXSbXjr7gtrf
QyigiGMJpHezWUhpR+VHtOF6Li4jBY3aAf2RdMb5/slRIGMuA6fCIfGRpJ3fQwRXc07awtYxB34l
bfkctLsJkndMrhWl3pMNZKH2x4v88BA23sqQSlicP5fLdE1jPllWT8QR/UrXlZfF8n/v35SXFuol
8B2e4wM/5vTIb8kjRwLxrGoJjwA06r40dxOeFf+0aFuP/c2A5UGu31B/V4n2rpMraYX/imD8lRY8
YsL+bzXWtDRX8zRfYvkM8irI90gpogyJtq6rbisf9n/vq/t/qsO54VdVVd3Jl/FdTVslifoULdhm
dsepM8hskyMTNC8W73k30PLF7x9Kb167noSeVXAj3EtrLzej+zQk9wR+Wq5WOrAFVDxU/aK42RvD
KaumCb+kjVBj6c3sl4hRPxlEyNNap+HVsT9VtXn7322Vr5JN8EgaPSPTkBmBrpB7IX9cHfqHYk52
patdbcEZ787SrupgjzJRbyLNeuLVA7PggPRRAJ3eV1pqV2m4ZHQIUEoj8c0GmwcRm2jUjpQzvrRo
L62Wj6xO235Ls5c1ya/i/P9AS5oqeTmNLD2Y9L6lRfb1/3aii8mrExB6/c2pCq4fXGmjYv/mkAnl
fQIRTLyXtkPenV6fn2PwAfLY1D5Rm5b+WdQ7Qzbpf9+i6dnUxrNcx/un1vQvv3rts4TpIOtRHv+M
VyrG9NtXXpVQBMS4d0dO5ZbZbph9FP2sZctVHutUJbzLlYe21LepioCpfaRy+ZtL+xxN01vRTl/D
HzI3UOmANB3AFMQf9I5WcrUmUZyVoToKH2ViQqSF4ZYmCR/NpfqjAvjPSPcyaJWXDvE3MgcL65Ob
9/3NaOd1M+GU3VxVLf606pFKMSDMhXcGURMkOk59Msko3aMn302LFhqv2rVV1CsF/SLL3xuiiBBP
XTY2fOjGbkgw/QsIOUyn1e2Edv8U83VxHXA4zZMtO71adMh19zxJ0VYBBH0wi8Dym/Ui5qfUbn+k
82KyOfB7OqIZOlidFaDreslxttplTtxtx8CEPDV6Up9lqgDWD3U099CQm9zfs9fir8L6QJvqIs/N
f5/TVA45pEfyG7AVXMfh36R0nyO9OF0F5yUTBblaCouUEEky/MxoUfIiF8qoZNw5ZM86aGFp/JVC
ioKOexnEqvB/SlM/YuMMMz7NqgVQR/x2DKskwaAuF5gUr/ryr9dBMEMHcg8G+xjnOidI4Cr7kUBd
5wDcXcz/cy/yNLeGf+6KnfSURgVtL6Esr9joMkHBCUhn0KNuY4jujXmBXxkHypjN177Htvp3NznS
PMx9+6Zp8d1UkGHdJkxJo1e/8E1grKRvXYb0Oq3yFg/bID+oKjSv+Lb0BkmDGZH3xqI9OKONLY2j
gX8O03kXgej0Q/tsU+tbMXB/bEBmxKGxSQDfJk0Pb1u9aknzZDUbwcyrzX7rKVklkHaQjEfIq4pa
+S1JIOnyX8G0X5zE/HGrjUHghxrGPgGFKA2hK0xEt+0/Pyz/lFz5dY3PuC3WWgkHlj9f6s4gpIwJ
wTC9VfekwLHpFtrFaZnF/K8BTk2XdLlZeFQtq4N4AkikXeQTjRlFeMkZyInskUpFj4IW0sA0Pf+3
QL8AyOKvd6sfhboRP4PgxwGcHuADTAmaDYHCeozlVoY78k3l88pnZDJhbeQW/D5gVJIdxHHB/ffl
2s6h/zfQCw3N73BMP0pnI38rs9LA4CNQPbuvFZMsu8Gv9plrnTrHptUb378fkU2PY08jDaUl7mVL
pu5k//1fdjKU8MJwwnV5yMfycl8SnL3cdpjToduBoTDk5CnlI6OvgY/St3xyh9WRX41+AEpECRnd
QflpGf8JpOe5n6cQv2r4/UkGeXnkU+nEWY16dkINYWUbzBmxvFZaQMc/3eQPtQ0l4cF+ly6zqXFo
U3POSII4RfJs3qO4fHqE5B4UN+ZCWmGDFKqjQef3ydv9tPsuYgryDoZFc0Yk6T/30U5XNeKEmsMR
BOBW/n0G3tpX0YO84LOYtvEM2UrHy97No0M6kttb4JJ7+W9520cyTccZrwXtL0P1t2mPfgIJLgc0
kMEOAgLfVb6TIZj0B3npvHV1YKfMhoqJkX4+rfwYhen/9kAm/dneus+TAq1BbfAE/U2doftI9H9Z
d2xc1oyNjaoHWwzf8h7IOyG/anr7I5+AQ59zJcblS+6KPH/3LVia8RI6CimhvRPwRMwVLN5yb+RJ
kucGfOE/A+1f/L7hS0O2jDA40j1n7kd6I+nPLDcPZvBo8qPgwWU8AKh87y8tgwBkLFgP+dVojE2G
+JmM02UWpVbk9RQeMoW+nWkFbfJfmJ/6/p7u36YDXRv2xtHF043OeDHaiKx2pP2AmzDSv6raIDp/
VG1lLeMheV7u55+1WeJ0zyDbTp46uU52RQmLP/JnoAx6ok3hQesaM7FAdFEnAU3mk5JBAltLbtXs
SXpPGRTKuL7MJoREgHCr/UXm3tLDysLJ4IGivkj7OLf+Dkz3TppWGXAPyR7NzbO0uqVS/6a+FjC3
tlEHFWEjAmfLOuTMvyPbQbjxXx1EvmDbQtUK4giOolWrqgzl/xdYJdbyPDKCJYNgBSkIk9NeVhls
e4jDcRPuiZB+qeb+s+q7g9oOu6gnX8eHSmMgDZuTihepWCOG5Msu/tl9HZTkb7RfsCntvxBcNJ45
VAqs10xePCNGHsPIt1w6nDJ6BkFNPU1BV3dG2qZNx8e8QOXeB8mUmWS5FeoeVD3QRZWQ/OFHvoo9
IWgCUHjCkWqOe3YwJbFoPzU9kLYQSPRF0VJAod2ztD6Wan8n6Uk+FpNNZ5/qotBZCT98H133TRr7
/2PqPJZbR5pt/USIgDdTelKUoTw1QcjCe4+nP19i/x33Drq3RIEkTFVWVuYyEoisZrybIgAbBDNF
hclh+ScJbggN/IJBekQtnvo74XII/mR5bDz/1etf+5A4xXjuAJ70qvYeFC8dEMIgTh7ShuDBOySR
N7NsNWvekyTFS1iaWfYUgLBa7jzKZtPzbW4mdVIUbUmrnpZtumzeFVQ0PFrMkqaRcHy1vAYtgOAk
232ET3967MT8CV97EHFkhZIpLtuZPB52yNDBddK+5NFOSfOlqfRhgKYWwGQG69fIjS1E6qPijq/U
6LqaEp9bfSSqvXVm4yjx5L+4glD+RdFQ12XGSbypNJv7qd2oUNhktOtTAOyT28/sxJD85OnVh6Ti
8i8fLd8AFmbX1/ZmBkcvdalWxUczYwXPqIq6LKZ8bOwZOGxTgqYM4gysE4xN3TYh16Dm2Hu/S7AA
6nOOmlD4mstOe4ksivGJRsZ1HqOPqlrJ8JKFenDcL5I+2vXFrawwSMhee73/gSzzlWN6a5lXefpl
4p4hJ9J0nH5Q1IQ0ON9Qe/5tWKGxLfmwjeY73ViuXZ4sO9x3itvuXNbPkq0jEVEOiyj+FNN+rrXP
OVXf1HEvC+2MhdQS9DS13mfw0iVUyC5MdrOywBWRg7hJAfqi3stWTNYZmWEojT4NKd7V/wtBMiHj
Uvnxu62sSvJAl3vRxzO2POmtPtnfkrrJ8/Es4mnxIZVYMCrfU8ogaX60BvBSGv7okuQGfnUEYbnP
eqnUdn9xQNU8fFAEkyD5qyTUQ6bvFd3dS9mbjtN3OuZfYGK/tcCGl5Ld0oXb6/N0bFlrPQa64ow/
bbzvfJNOmPEnvyYsqr5TXiaqeA7DG5jtE5oXS++ANvBPBXgtD9QH+QopyksBP1HP3VS9Sp4Ml/lr
ttxvwJ9sh9pbOTPJkSEIfyHBF/b5taB8T/HzASDal8cSZLMEIeq3SSoFf3C2oEbzYfF41AqsdznB
u01YeLuDfONc9H/SbchCT+r5sl9ARPNXZdx0jBO4Jw9G8j20N2qvfJvRtf2tXe9RzlOqfYbWvGqg
A/mgyBn/OnKjELIr/E+NBbIvvPdZOQzEBqkYOkb8ppv3UcgF8WsfTkuvRPGzq2kch4On6N9yrHyw
R4JqUw+VMmJbQcr1D6np7OTKpClRsKWRc7C86OhHOBby+uyw+DKO6TRdPJt1b/pzaanIlUyhjTMF
KSsDL8VAQpP5G76NVniTlelOL/qfcObOc49stb2z3Al0Ol1a/d3uqB1gFMxjL3jsUtl0/PK9dM8Z
Y77UJtSV2xtj8raNT3qdK99yw81hPOeKt0kInvIWdcSvCyiArP6ogMCFUtYyYgKWEjknlVQU7RkY
zv7z8ntbXv3pcaLkgRbiUwEiuGHsjzMlS7L6jBHVAwZASeoir8tbYikneADeoVghWziugMax/EOa
BU/8Ke0nSPua5/7IgzGT6ssb3O+4/BzD8UXupOo4Z0TVNnLD5RISz32uxt8k+3dkPRs/jQrAJAbf
S9IPIvCsZ+VWntPAk5crlU9W8+xuAJbZNez6VGDLyRcNYfbuPFfFpCqj2vd5Ma5zl2KMS5ky8yht
MxD+d3NbaIk27BHX4q5xKqrZHJEnPsjIkicIdpOlsL0xVe8q3ax6BLaRfyEc9jU31B06Cji9uqn7
8ozkxadepl+U5EkDj5phXGUbCQz5kxXmaYgyKsiEAUlBl82mlqifEyh0+MFwwH58LQQkEf9KjUvq
h5CRl3IF4IsNuldQsSL26LKJ/C8ntYXT19P+rv3v/3JVFNaOkI328tUyOk1X/TLQMYrhpMyEzokp
3jGiA39+dZqXPmY/Mfco2A7aT5HvoBx+SMlcXncH6MQ5mSbdNan8ROPwCc54VTQ9Lp6plCzodTDt
8vIUQd/ou21LMlD0w6ccTl30ah4aR0XTrLpKGImi+A6hBdrh9A06Zg6RMbzRzegPpjCrfP8RD+PR
UJSthMKepA3oVfRJ2VbjakauUro3sx0+lCBx/svWfZ+tdVadG7BtsAKlyE8D/C/GmH3VsSxRDLks
83g+A09/lwGXkmDXNNTrXjtJLJHXlF4lGrmb2mHHSYYxlOhVacNB5pNEYJR3f1RPX2O5dJ8wF6eM
NLaAbR9O+5IBLaNUBrbj9+cpVDaap72OCRny9CPxrmyda0Q5oiSnc95N2lLyqhVxO9E7L4pL/yJR
Q8Jmxtkggq7whUs48ptHuE8rGe7yu8MhYzC9Jf2DjNC5KT6Hg3yz0jLwZRBLXFG1/CNNgEX3B2NK
8aJOl0AvdRTptMLBgqDlPimD8WX62mfjNx81TJKh6B/ljpiT8eihxi9TjbVYVR+tfHyVb5FPirl/
EvzdMrvzITFA2/3fX+SM5AjNgAQ53ei+/S4Tf0jinW5kN3INy6FhfGtMKEEyKmQpnGz9B3EpS1U/
5EYt9Zpefx8ABhMbLNt/YUWoOtb1GmBPmMT7JWYEZ01tXqXuVLNCyThtG3CP1s/kBj+yBOPK+/Mp
E06mQ2DoP8G6MmZYvskBlMe3dDpQduiCj3iba/6H9LCXrgegy0ffi0FmfdmT9SrDzs7clZKGl5Cf
1QJ0qEKCS0Ff/iavNSFb/7+lO1LDkVX6F5mmuWV+RaX7XnWn/3rKbjn/TWX4NWX5JR4REqquWl6+
ytGyI11iRKtuzUq5Yh77Y1Gv8lx17wb4RDN55fb1fvhdvzQojedV9RTayDfpyZdPAZLmNeDOGSgT
C9YQbgorvO3M8bEHQF2W4apQDdQn1bMfXUyPHjrZy2hpP2GgXFLrqyPRlUUgDxhJlRLjfgnbOn9k
av8JxECCf8LC4rmvKfkUlguf9Noi+cQfrUZsrZuOclxC+j346DTAFIHwf6Ybtumk3EzGIn+fNP0G
1DsYfPZt8qHyAY6XvPfFrpLSEfXvimyL7eejV1EHn/MXD0WEAW1UKsM3ZlN8gaTalr53E5Cke2P4
Oufur4qVxmCTWlJoTqryTbMPEw2VykOopKquMBgumAsR6+bPkF0q1nyf9Whvuy4+yVuAzVImdK5x
HlB/a++JTKQZznVUKWh2uwZNAoM9Mkq07LqTZxfHGTnxRjb48mJmlrQ9ULMhypd2/Q0TiT0Yuyhz
epGHI+fgJ8VhajCilYMStr/t2DzaFo6nXK8cxObs6ox4exvJk0ZXUW6P3LMQEoBDoEbf+S2k+sgu
pJ6xAfTcU1u493ZcAUjhMy2zeQbqAdOOakzNw5mj+LHRZK5NWJKPf3L14xhdnAjiE2coZ2rN3LAO
0nUcgq8n7iKb9a32zdHKcIPt81+7Lb8L0mJXD86BClie65a1WJS2UThsj2qJzliqfkodObXoftF6
7GEdqQF6RBRcJML/m4TuOwF9ic4yYTsKNIAA4H0jRzB/SuCnnns2IVXJz7IWydx2XAj8KuZpkEUi
fwGXDIlzn2V0FUpyO74pcIdnadH7LbWHPjqwGJykZxSAviILyr5kpur1Ldo4qN99uMa5FPgXTQGZ
vtJwkGVjsLiFyoSfkIOsxJKZz/dRAdc1aD9kWTM8egweFjphfbuUmJZyKw2uClwdPh+PsqVSua/S
5ixpWdafsiuVzUOTT7eKVm9kfyalXWmG0qq/tSFKu+m6wp5MoYDRDsVX6bXAFGJk1dqDFFeEf92k
ykV6NRlkrMbXn/6ViIV90TgfJWqmNPKkbyiFG9vWH+KA6iW1YGkhSGFE/q1ALQYaW01aDPI3OVnZ
vsjeT/O3fTh8SLNOB94gTV7bfAUA/rJ0L+Xp6u9J1PxKdiJa5q6BUkN8FRSKgfyEWxjrpWhEUUV6
OdKZzrUJwZPmNJd8l3Dqa3fpGi19YITv48KiHkwRhlKL9IcJOvQ0gvIlCfb5cvZlTiJDKiRHyOCS
rrKIbZIPIRK3WSAyiGjhs1RCt5CyjZpmX1Kua3WoY9l4GK0eQLf7IJ8gDRm5FwkalbZGWZhHUKXZ
rzyeWW2OddLtpTy+3Ftp+Hg9gO6+eF72eDw3059f2uFDrlNaiRoYjUIEpkK4KSk5k+H9LgU/u8rW
w2Q8yB5y2TTOo/swJn9LkaGruicpNMTIMTmldy8fLp8om/8xDXZ23R7biE4oBXxpH4Wx+pRkBfog
7cEsw52UreSJyR3zRLMQKxqe7LGyAR+ajFPuWTUpFx2orTzOOBv29FGPOl1T6bQOTfalNFSrRH8h
wlsMQetOuU0y5W3uqewZzd3yyAGxX7oYIul/easAuwgPe39SjrJYzkxRO43fnOFRJre8BLH/K1Wd
q+xyJc2R2RsoeLaQBkvDKnEZ9OH8gSUyGuc/siq6GWWk+a1T1ZeQxj3yfUhTqp/L9FsCRaieZs9+
ldQAhjgNQaJVKrXuN12JHiO4z5JiduP8MDaQMTtli07kzdLlkezQR9I1KT8iuQrpC1aONGMgk9tX
+XpD+7eCm0N3AuuDukf7B5jzoLr1IfBbKLbtnzT4wxFUbvQpnRaJGoXdviMbLeu2bmkbZ/LPUiWU
kSczS8qLpTIhCdEitENOQwkyCz59tX8RGIfvYbxTP8nTqSMQX8wXeRetXXZlxUV+Nqton+XjQf62
YMfAEoQOes6ci8CW5NvwPwAWDL3M/16emEzcsXoIwvGtTsO9mbvHAiU3TWQQXuRDpUhZxM7FmxAY
IcjIqcnrMnHq/hPc65OxH+3pW7rxMrnkD4LFkarG/Nd5yQoX6keZY4VGj55zwRbiW7636vRtWHpQ
WQAYC0BOPlcOkD2LgKpScbvq039hE8BvrwZvcubR5N21KGrN1N7l5ssz0kB/beW75UOsIoXD4XMQ
yBtZ5KQ4PJQF5tY1VECPRnfFY8u/pATlMEKWdgfSMemMiQr7NKlANozd0u/uyjLduEYMtkT/SWnN
+cS1NDmHfnrN2XpBITvQs0D/VwdiGP/Am/vxQB+D8M7o8o30ApLO+gmVeRNZDjRDl/HUfEvlKjQg
Kq3MbDySDQCmBUYjm/HMvZgVNBHqh1JmXy6g1ptt1am4LJMrM6AQL6JN4hj7LAwPdYff6WcE1jBg
Qo8SOgml7fDvX5SvL9BT/zXfnf5JHon8XYaF/JugAjo7xV1oyyOg6D01dBEdSoW9uOOIddpJ8DQy
rATtJ+FbBDabSrmXnzsNeAtZE/ygd/O+bqsDpIoFIyjhRmK/hBBvNs4toB5ZcWu08xS3fDRz51u6
ovKa9EykO2orxr3GBJvzHmXmamnsl7lxi2L6TtZciQHLbrhWi6sGMpD3yniJI/u3S/vd7I5HAV7J
MHCtBHJxd5BxO6fWBbEzJDa4YoK6BgCx5w6VbXBES2UX99xUWfS8eZ9m2TFMiqtvfvOwX2QdKGSd
kUkEXSncoHS6mXNzHefeXhY22YLLF8pkkTnQQIzruG2w3+QOS8dD/pVDPN/b1nRCZHoLYE8QAHRJ
BCywkyqwdFuigUJdbq/F5K2gECGjVxpmmhQqo/m9No3baLjA7aahzqrAn6QFJLVMs7Pv6gDlCkmS
SVmlcdFr5EjGb9/Zj5Fif8tJSijA7oBxYq1npb+1M1wIR+Uid1Ku0rfdX9tSr6q7PEA5vIh9+iYW
qjj/e7tqPhqoPssaZJcD4M7bvB9Qdsp/qzB4tFP3fqpKlCalyTUsSYODsso8YCpG30Smpiw7gdWC
oiMRKf9AiCH/8xgDVZCbKucpw32Q4ejuLcV+kQfXT/eppzxbSbKB44TpSvlG3JWYy54FUvl4oae2
omC5tOKWICdLpdswXad1z74HuNzXAtyg2Ik8xL52rJMs3VKzdQWQU3QjkNl/4A20PTdVOJ0FJAbf
41PgSeGYfDY1HFQwYYyNrsMQpTTWik0bhYxDgKcmVvVt/iTRSXck1bDupf4ge0xZ+FLYqF4bP3Vm
9iUrzqg7L3q91H+kkiLJLzD2VRKPz0uxhrcMWi5hGn0pnnTBfsf07rRbHMMRXvhRA+31fwFS7oIW
1n9rZM++JSeTuysRkh4XvuL+ya/0nxaFFGD409UEO8fztqGPGTp6JPTnZJQuaR718zBCsICugbSo
ZMQSriGw+iu5o0tcklZHE7QrfwqX3pQgmxYUVOKzJQnmR6mlS07jueTGzhzsBj+/kW4C5LHvISLV
LrP8KTL+JKrJPGrc4a2xH+XGLg9PhuRshAJikabZXMDi7/IlOZMz/29xw57jxWwxHAFMoConmYWS
pSwBjoaeHFoa3pHuJw29o2U5zwLyXpY/IpBgg9V+r7XqZ5gyc5T2T/PCx8nDnJXHJjsNgb7rDZzU
uthK8Uueiz6HNFT+pTuhZx8Ly9zJR8p/WWMAn6U4gmAFg1PuauOat65ebJbZ58CzzaDYsYeQpySX
uYwvYhVMUXSZfgOj2cXJsLxV3j4wYdXKuUyQSmTsyQTJhFOqZVhrEPCZUkr85JXO85IwRtVKPlFq
hFHsHhHIWlo2MiOXrriF3QKCuSgO82jkOSE98CUt06opHhwrhRfoHQdbIcunD0IO5bFSyjFKn3zP
B2nVtLZ57anYaxjGx1Sr2KWSOQhjRv2r64o+RWh9RS7YqW68DNxo3ah3XQCoFHjo2Od3Cqpzkaz9
aEhyK4cfnyUUf2H2VgUmg+L1UiCPZv70LK82oWcgmImfCnS6+2p01nlzUYrmLanin9r1r8tn2Yx4
qCNoc87QS0ijWIfdorzLLWx78unJQkZT7csvr5vB9LHXUvVtYVg3kCg/Z8H/+uFbiQ8SjcyWPFEu
LMBJWWmVXbSV3qX00OXyl8ak1703w1ZitPwqWcVz36sL/GQOe2LkvOJBf9bU3yVap3P6muqI/v1b
7SvouihM3AgsZumRmQGVttZ6kg+UdEAgeLRqnnx2cTLtJADJdJRlF9F1akzZszRA5bgCCbnMBEtB
KVMWEkGQG22xVSL3JHsGeZ/sGEG9HpKywkmYJy+hLxqGq4f/gAuikm2odP48ZOEw/kRboviVySi5
lZvuqrT+tscYGjxaZzwHiRgdHAEZoILla5ODqWOjV6Lx9b9gIvmEYGAtFF3jrLn9D2YkV5OFxqUN
7aVlGeVoLzkzlj3jEmatul53fXw3TvHvf0t6HLjXkdc1U8Moq340hgyza/Zn4fwnqYacpZM+BV35
JKsLhaUDRbi9TA85DNu5X4D3rDlyoMQON8ViwNMB5lMFkFyiSW8rljoBYUm8KSd30wzE/66EM03b
NsL3m7xFj9IN0vcgpAnTHOsG4RK+5JvkRPTBOiRgA0zbQ3Di6V9QJekKimtGW3QoqtsRmG47vBXa
9Edp/Mr9Zgf+IbtCSfu8CKWXLr5vPUqg8pz8sLlvDFRCJQ7rsC4Y5aoP8r7uUMHmSthjjEnPfmNJ
iuqoP6JwuJMOo0QKeVh4kr0iPywnA/lsyYNMV/uxkBzqgsccMIYANuqivTNrzOw81kJf7PLs8UGG
o/y3QJ1kkMsAdhQ0WQJl01Z4cZGByAEL5DfvBJWECj0FOUH7QqN6K+CK9TpFUQbXf2WH2p+x5Yi3
8sglb+2d7ti1427pSn8oQfYu/W5ZjQTzGJwLQ39fTstMp8+2jG9saOep1QG45Q4hfvqz0tAVo1co
C730aXOpgFNbTqek3JZMlhWNFtQo0bg/xx2HaubMbtBIwLnPN0qgOEfdVx4QPdY3beAjjlkoqDT2
lbku9erXCq38wdbQwI/VY1YW/h22UXAAFBwrnNzddg46Usg1ouUK9MYsPlVgPRenTnd5XNdbx8UJ
2fTqeNMlaraPBhNnCX3aNwOYtiAf4qPi1wqi1N1qnPPggpw8I214CEGbUZ1xkQ7emUZQngqg8ToQ
2UlVhufQ0H6tUlOOpZmiZwh8bVuE5cnEi+w4+omoDhuIGzWZuxtBoYz6Dci997q707mAFZpH2K9g
Z7GNe/+YZaAR9aEML9rQrGIH3XVMhyGKIV0aWtDU/LQ30QbnpBXEMYnP9r3pj+aNVo6guDrrPk4V
EQ/3dqnRPmZ+b+2MDJCjWm+tuNQRi4itNRs+hFpXjpIDfW8ftUyvN5rjoRkILwQOPoa0il68pn1t
rOagvcYp7OnBmQ9hN2jsUuGFsPH30QC6b0bjvqmp8NhY6uwKSZFQcEg3mEWOtxPglEJLN31T/aSo
YKXlhJKbyr3GgHGDaJe6gnTaA5ruN0aDeE02ZMOqLqcemVCXDroTn4yJZq1tFvnWVkJ7PWFSiyEN
caWFH2oPwYuheZvWQF0+T19QeEHKLDfus7Q/JtFkrjx8oNGBdh81zxg4rv7u7PQOKqGG0jxEy0HT
1xbpm9pPX4Y7nnGrQiAvNOKtXr8oNLWjJLrpnHJcAzk6I+r/oqFCuOrcgTej0a9Y9mGoop+8DnG3
6rInRG9TqfznG6dy9kni1qRx8KDQadKIBhPXl5kvagDLc24U1KvhtnfqG1ohpHGj126GSO1WiGnv
mqh49YX8YiAHUlX4VDAVDA+VKN/t0vPsw8NUVOIDzrdiWBLCkKWS3NAn9xBVjvsEsvMMP3fulUsB
EXtQqfWkCvD9ODgmBoMmRbsgnCA2auaxmfXxhGgsUTqFzq3DQkOM4DPsW+0O2jZFmSkIjh0zIPD6
TW9+Ypds71pIgcJ2P5GsbcevoJvPLuvYKjI7sGFlDRBMHw9qbSEkVpRn1wG27VuTuvM7gmnmx+jo
WDOmE3lzcrQ03SkJyn8+EXkVo2e5FeV9x2eFUiwNdXG1WCmG/T7N6b1WjOYpCaotQjfQQqoSUxQE
xrVe34S9PazGwHjGihjJZnbJkQ9pM8SEY4hHBKroVOU0PylLHobIUXe9ClsiKIN1HQPO1JDVn6vc
2uJOhpxEA7S+Hnp8gutDn2XFQdWyfGXl0Qif91G1TW0fcWYwSyg+chZ9i8Sdrk7TfiTVmrUBplSB
dHPXd/He1/pphfDI1/yn19M7srS4RzgmDimoR48oaaTtsIOwzVBDm1kXsJoxDLvSYLg4ebwfAnE4
TEAiRar+OkCHFKKpCm35VM9ctWM0zop2+30ymc3aTPHUxaCigi87+bQVP5W5gF04PRVeDnRlrpSd
isW3cSmqCfefELOXbEQWoYqhJtbDXeYA1/dHFJK8GixjpEEDELMBtcwzBD41bZOPpbUbgFaGbQrU
3MCPBrTmLteuJoXyk2/12z5FH2BCZHQzW8Gz1s0TsHc9W5vRRCvfmd21Z+k3IESKo+s3kG+jYVf0
GpZFCE5oA2qxRo+VgQsDjeGQBHX3FG9UyxNv2TFe2dWI4ia2EGbp9SvDrbxN6WjUmhOnAI0O58SK
uwy93z/Phx7VYeeUpa9GagWHNOkAG0wIL/TBdAozZzOEdQBOzL2UMM+NGuXJLkbRcUqpnpedyUOO
vLU95Lhz3rFkaivbobuYwmNbafVT6Kl3gxTyQ1R3QPLO8ItjOC+dqtPTyDeodw+bxtZe7Qp+eMK6
T0XAD0uHCY4RhZ6bH16lohRp1fdDlr9qA+gBnGCUNBm2SLo82UrvIjcdIuRsV39IH6PeX3of+Bwa
m1a5c2iZswQHL7QgvXXit8AecY3GBGjykF8HHH+r5d+W4uzoqymtdVFqxp/jMNQUBJOQu7GguOt/
hY8zcmcjxdWwQ/AtbT+z4kexToe3zzBuQCGoAE5Cjj/dlHclWKBn27EJ8O54AIqItWaMentsgwA0
TeTyvKw69pqyqzvzhSpgzagdW0ThTlU8Pmm3cVNsU5JKUgEv3iN0+x02nOGAmoWZk8p6hrP1LO22
SxWaXRTwtlF6se324BqYszrTg56e2iaKdlw2RD69u3a2hR1drn40fruNpxKYGK09ewy+kAcqt3X+
mgWdfiqzVD91ppGsK0uloZaMp7JzCTc9imUWnu4KwgMjkw6Z2oK6AeIpXmrsXMstT7lrHIxxHvZQ
jS+FBptyVJAAspE0ZLE0EH5VrRlPJyTY2ayvhjDojqT+3kofK1ypo646LZ+D8HaywsgZtUajecMj
5T03kWQ0oT5XnXbV1GDezBnCvaqGrDpEKTXt3ouBRgJ9sx5LVLTk0gIyZRPRtm68mu1pbmB29Dza
hbIbkvoGMQqIQjixWZG2b/32eUDjcB2m6WPapYh+yv9CQ69OaPBA1Uuq38okHUV14d5qYKLo2blv
YvNYVHNz8tSqOTV1co/TIkqZbIC6GEH4LqG338OYKpTTmMclIrz10QKtsEJinIayDlBLRwV/m64q
9giZb1zSZF6bLvuJuaqMvWNXB92Bzq+pCFRk2GQD3snq7VLpqG2Ggh8SrhzyU7UatjxlKstyF5Ms
LHaKoT4Ncx9vSadZCceBrr7RabTUc0i9tlG07N/8gniVIKXjFeSKWkJ4KIsTstvFqS8sykgkV+mE
cUYyjMZKD521rqPvOOZ4ARZ5gglNduMMHYpnpIjG3H1bBuMNB4qzCWqprFkLhwR94MJh6Pjma+pC
L6AsvQsNfJM85Q6ADJDdcTc3/maYtefMxVwqx8KtABkgo6QvHbZdJaXS2mqSrVpmNBT6GX1SbdWO
+oY4QcIRFqsSZuw0Jf02gc2yVk1klfq/QFTF8C8Jd7Bd7wwDkUmE0bO0qyA4LHPpJWAN+rbRf1ip
E8qJYZMiI9zQpw3MaWWSxq5DBfOUQmqLg7sx3PYc98he5cqNYaTo9o4NqnpxAh/GP9fG9B3PMySG
rni3SU+cxt0psSFqZ6xDYaAbG6eJthOeEwRA6wwQWENQNv5QUlRReo2brDS/ms3I9gyVe2R+RBpP
qPO8u9oaza1TU74TKUZzWvsKiUmKDVTZ2TgF4E+ZhacsxphRfa1TaO6riWl30vsMbZSx6BE11KmP
rpdXVflTuRxldTxvJx4YfcuPaZw4iOHIAf/esLw30ip4k+VlsIHmKdS90pB0XQ8ted45YAbwbawZ
eTIcZq921rZIuxi696wN422A/wDzn3swYsrZ5HVDck5ukHTmGqGBYV21WGR4XbNuUCYOWRqmPJ62
qtrednFATWsEGlOmbYenJIXGuNm3VEJ1iayejckSyT1oHWvYxkP+10fOJdYz/yYIwz2Gd6hXuv5v
MnkPs/fTtjAe/UR19sE8gTBFrGFszXtWcWWV5+ew8Z5LF7xUDaIpmstDy2KPFVt4aAM679Tm060+
I15SOCeWgkbLd30PUiUfWgvfqOg9VWNnNQX6ti2rd3dbeaj4WPHgkVeS6aS6cROk7rXBhWwFT7U5
ubm3NhXf2dfuS0A1ZN3SZ1z12EQeOgVXnRCCjTnQA0aCH7vq2TlMPXyTHH8M6DRvFs667IgdNpI1
utsjxSIhtm602bTOs0LwyiftnAPQB+E539jVvpu88sbRrGorsXwKtHCN7Zi6zjqNCL9RkLxcFxXd
QphQ3dqf6CYHJlJK6UPj4lPRIfeT4ulnaOmjU2spalT1r1sq9wP6VbCFDtHQUEBGtri3gsdGeU4a
jOl6xdgYAgPTlULH6WM+U3g6W663Gaocceq2Rou8ynBc7t11Vpqvqo40V5bXd7amPiKLjrNXxsI/
m+UJ6s9bNg0vVda++0OGemgWnRL8mwkxwPH9CQyEOdb3ekVqP8tuGxVEA8X8+VfR42mFNUle/GnR
uHHC2NyqtY8GfrpW7SLeaP1w1pDUXvkFlVSkwB7G0iZZq7BeS0DigkhZp2pXr6d4fimdkHuhiiha
IpuLMvS2lV3v7TFqT3oS3Dvs/0BaKWzTymBaW4X/Fanz0cNPauOp6apQvDujHdst7bhvZWhDPJGR
YZ9166j00QbKBwjyEotOIJYbJe3c9ThHFAupzO0C5ZCTOR3ayv3DlKRM/RlbVYU0FSBtyXio7eq9
UTtv7Q7aJja1Gy8unobGBSCSIkOuN7elgZXgOPYPzWBevHy+L9H+WvkO9hsAaahjbBvNxCKkQZ6C
GgugaesI2uBQq1WJDhNAJHefpeM9ztmnamqfat16t73k3PZIoKG3wtJf3eSWwTe62qVHV1TXYrrv
/e2UwurEwlBpsxtbtW4BBKJyWFf1JojdB6qbK7zu+gfD6K4Btbt1SdWy8C2SALSbqVjo207h3vsp
sNAksvMzovq9eokw7NJjHje9m8avv/MYSyRE2/SVllEF6MvmZlY/HPx+o7Q410V6V+uuuRu8oFmx
Sh7e9AmAaGQkHRMV5TTbO4blFG3ttu83OOXo1B9DpJOSni+33e4BRx1MvX66cdBPhYK/auMU75lt
rzUX6cdmelJylSY5cz2qsRKqMeTokoAlicLzao67B3D7W7NAdBNG7IOruEcETbNtM3Q3mg2csa9v
1ATCT576Dzjr9ly2t1Mie5tQ5l5pjqZsigBfEEevtM1slG+51VwaowaMgO1Hnk057Ydyo6bkchXj
e8eH7CAAYS0Rkqs6f5oWPzVmfVfF9p9uvnktCT5bjAcEyw5e7lZbFwY+WtlnU7G8XVdjGpkE2jPR
9X6ebATOqJZJCtZb8X1kgZmj0cJ+sk5W6Pojmdiv38qDb1LKaEsk6f1dHTU3pFR2jCI4gi0V7XZA
JFgSboDD1KuY5FDPCFYVLhOrNkRgayQZsAmJusklae3jaCFTGZqQgoJz3RrsJqJpB14UvJ6C2mDt
aJfleflxQd5FMzkr97psCnOveq8U1iK9ucct6lCnLB5tW2/QA1pHFiJnGo5aKzWZqW4Z6X2T+x8O
bupzmb42NvCUpDhqkH727Haa0//7n0Id7P/7dflDaam7Iu6tQzcMeb5r47bD6RGTgPU06FJ4L/+9
FlEjv5nrNKK+KT9iw+SzDEqNKGxQZxsnrz4t/3Pzfm8g4n9QbO9SqfF0MHn6FLUpgldmAY7i1DhT
cY099d5Ws+fK7MH1ufYpjhDb0iCZPEAeDYkn0ynJXRhrLRZdihl6mPHGiN07frZN0HT0DAM6bvEW
RIgGDpgqkoF4iEjRyULLhtq10+1xFT3MhpIinkpCXegfSsh5IHP6zbANTrWtbpWmwPHHQQ+zD/Mj
sqDpyX+EK5azJyF9QgAuWuME8BC3rfpkmHegWvB1GAp0b4fyGhsqTqNTsMerLzkWcehiubJCLHjc
T92IED9ExKE1G3a2KYJ9znZC13HAjGrd9HkKGlG/qF77nGfFPS5CsB6q4KCOebvuK0Xd+22H0K8Z
3c5mnG9RS6bhxIxdxeDwZltLj4it/5I3HN0a/RO97JRNQJllVbUd+b316+tZs4Wziu5XhLaa6l8Q
xas34Vjek5tB3g70eIPci/V/XJ3ZTuRKtoafKCRP4QjfZjpHMkkgmYobq3ZtyvM8++nPZ/rotHTU
UnVBARtIO7zWP27oC1TraHRLgjz2k6C8rt0fa5+A0uVTVZKVRvqopYJnbYlnkyMX/cNTH9aHcnLN
zZTP7zB7DQVZ4dXr2DLnoCk2pTb/IPj4auRnbjITIv7lG+wvY59g+Gb9T4qD0bk70RSoDbzxAF+R
b8ncFQt54rUt/ywSNkzP4V/bltdM0GuE/2xnIr1nGJjuIvwmgfSt0Jd2BGeyPCAxtyhO3tQ+EBqd
HVO5I5aVepieX9uYgJmIEauiQ/R6XOwM603L8iGvSSGXNShUJRdxWL94LrvHqCXLeUWXqUTzLq3u
7nMNk9GSbDiE+v5TkxbF3YOApt525EiUXVRsqwABw9pFlHXMFl5r3ydZ7j1ypk72OuvXodjNQbhP
x+ZJJt05MfM93KygEgIQkFQ07n0KNsU0/HIduMi4Nb8bhNabn9/v2Aj8ay4lR7bb+QOnHu0U6jO/
V2F4tj1jOSpXN8CQ48UQzUH24+cMZ7O3u/A57I1gOwlw0olgzI2sqvQiLVK+49R8ZKxvzlRm0Hmb
VrTKdN1yzLAl7yq+8q4hsnEz9MG4t5ZyuvDgf6YRpDz0dXYhQTvyu4LwIl1TBW8E8jUEpd8aBpuL
yDmHBEJnJhfiopVXUNruLSC/LrUvCNElef/5N2Bz5lORaS2OfpwjZv8kykHk5ob+IZOGu0CQe0wH
K11WvUVdsNPzKw+S30U5yx0aZlpN4QhL0r3rkJOJPqJ033rLtJnloK+axyrn9ogMYH2zttKqP7DZ
gITM15+P+Hl/qjKW+Sqnn5IPNvxprdamKZxCTAK6DW40v51EvLBI1PKq5t9DTb2nVVjO9ecPUhXl
f/6Wt2v7InVem5/30VM54ztqHv/fx+YLo+KgW7x1hStm/+efm7irH2Y7IzJR9y3yOb782HtfTql/
0zbKtZIQnT5RK3m11r/9vIlAuL249Dv+vPXzflIvNDXagBCYa4hz5QYBVl90sv/P2/TKXcoolKfZ
lNZ19vDWLCH75jxY194KgYBjVZtAhJqW7P++kzgeQk3S3Nr9vPPnk2MYE8Ucd4bmc2mXWCOQzFSc
x/Urh3nQzD7zv3syigwR5PohP5/LjTPug4hmiLx3vGsKNLo1Ekf7quz5CRODBaZc/2Xgoj03TXv6
+Qd7iYNrJxFuWFPz9POun8/3POePiIrw+PPWz/vrgDYY+l9M/+eTqnJ09lRHUnn/f1/WscYTQQvp
Y70Q2soxHl1I+KXLYezLh2EtZumcmRhi/jFGNE5EcTe+cILXp6bo2cHjLPDZkvOLCOZjKjjmKDer
t/0oX+l5PsRNxtZnQA2USflC8gojd0W0sWyqAqceKlx0H3snIVuCsI1no22afRhgnyJYVBDzvCBB
j0vClAdSL9OoPdakj2wC1ChbbWa/FqpQR6ellwPwip6nbSVg/5eM5iArel4HyTRjShlS75cbqCed
cLDApzRx/wB0fqopQyL4vt2H0+JRMzL4rcaVVhcBN0l8ge8e10znSecgGh7QQ8HATrPHtV+fySlF
9YtlQOCwyXBPvRgwI4SUhDu6J2iurc6jBoVRgXqswn7vBfHNEvIx7Yf9WC/k/GTh1XKp3RH2vQuo
zEprW23RoXwGlEfhCsGY3AaAE25N6LfAskrzORTPKQ+Z6vtwubVpymc1mryDtvuwcjKtTEJ0Yhxb
To9SP9UfQ0y9qamqU95nB3sqjl70PGfZqR9FdtQyOLquEW4rOeNZgQrupP2oiu7Yd92nHelHVeuR
Ku72TJGiwTHNOQjZ/qYQw2ZJc8kz+yOsFXM+LyfLF9oDvt9weoIGZDTusG4XyAvhHWCAb+lEmM+S
sUch9Af7zo+E4BcDuE37Qx5N5tUjY8lhC9rxejs2zTctIYT2NNwgWd6EqkiMVu+EPLQ78noQtJQs
623HWSbDmcz1+ta59SWuftsZqXgTvQxj7GvV9UeViCsNTY2f1+FTYf1OAhpqqJiPKJxXPLgnUkbX
3l+vJQRqAtjdBBZdm7E5v4uxfiMrM6MXBoao7sWAbdTwMd+zCFfFH8UVGdkrAZsPLhHP8bfOJQ2S
jFKUtNEhWA7f0WzhwuUB2JS80PgE2RoM8psdveNhfS4jNiRvAIezcen4FSZ4vhEESR6xqTHQKMJG
NGzdv6qSYhPWq5WzcFBnLAe7nvyyiOtTT3RZDQ/ajDw2I7mC2V4H/Dzvx6U/FBA7F1eABA3yfXbg
6B1BQMXQXjoRPes+PlkKOyxupGleI3ot453ympvVZX45zqSo5CeoL3INPkplp+j36lsY5nvo0YeB
AJKNBpfaez09oHkHV9iyElOY8jHlNZw0XaLpq1k0L3SurUDRu86qeM/2i461FaydmoqIdClA6CLf
mM23rpF3Cl33jT2cgyKHCiAkN6EXrW6sCwyK53PPwesL5PG0eGbLOSftlvZsBoaqOeq6xv+iad5o
uieVVLiS0FFzmB7aanyf6qDFejJ9mnHja15E9ATzXqUDTPi0VdojksMh+6/vvjIyf0mMjR4VTeNE
SYprUNnXkFhxZeZ/ZVdfRtep2G1JiSVVMx7SfmvauNJNF3C81RXVZwG2ewAqiuiklcK2p+nFcmri
WEolNyb43kPpEF1fL+pRG90tH62PoBsOROnWJwJ8oAXKLxwzJItX5iuxuMVxfB2R7OI2IEJ0bX9w
7IWcbbd4T5m0DQ14PyUlaTY8gsv+gi02A7lh9pS9JnM2e25BcBN3PomMcySaIzx0a8J8Wdb3paFL
CVoOQxW9w7JdeEBLhd//fYTD0qQUnikAh0YEFK7rbu+tbX5d/ZgYoZ/S+0fuNhHjtaNfXO29JjC7
MLr1jfR8WsBuS90+8jwEvyGt8pBq915PpPJUC10EdfivESVPXQPT4JnQhpr6rPXqNXLgsZxGshi6
PmlBgElsf/NyFyWAqt+AJdB7gqOQCM7/7yEjKBuIgE6yYfZjMX9qfDTg6E8UieLfoSBxQ0wjAxnV
DUmg/bQj91K+cFEhlaBtJUmczSINWr/JOgdJBVDxnI/Y7CigaSPwM3qIR3P4JZuu9imcpKVQxU2z
USawZwHyTTzT/O7Qch3h9Gr5T/Umf0i4TjpqIIsWIqCpOqsPQzQkvjTjvae8awktuVFh/cZUeFI2
VKz9vgqR5pByYtdVekeTHlxr82QZ5ZfncmH37hMS7ffarv+dFxxmYsmOLXkaLorXg22+tD1SgfxL
JzkXfjf9Ace79uGuVMkXA95DP6rTGCY7V448sLNQbYnCviuEQUuW3KVKMwzNsHHp/DB2xD7WTosh
MuewTMcbGUlfWXY1qvR1Mv9xmxKJyJCfQllRpGMSwFHvewU+j0z2loXOwSX/YcdXIOzDmfdVFX9q
s8D1HpJejGHXY72R4W/I0qNUMz+CRalTl/QffddcyiRDJElHpVbFg4nCwg3Fr8iz3mmn/CUTLg+x
xp5T/b4hGfvDm4YWFQKvxhQZf6rW+OzZWxBdk2WSbnLSS+jJuGQ0iOfWBF81X9BWnClzxsR/L9KB
xpaufwfkJUAqfnfAaLZ5Yt0Tmfyq0WpQ0YlHHYa9SbJnpzFeSgtHQsTIUrVk6xBLXFKbnCxfQQXN
yTd26kkZHpX1RwTwbDFcT+QwFMnmTjvQvNP5V9XwxGyJhi95tFBTxQR1cOdqn6mcBpWuORqy/yQI
G+LInr9Gt2OzKrKXwGo6kGtwWR5h2wH1BmsxZLrBZQWUdLL6x6VWuyR9SIH+TBOAziRkvagp76xn
yHU6pPZdbImtOw07kp3lFsDZfCj6t3kyHz3BU1o1/Gbdrqfqmb8YaX7ubfN9TN3XrA5w+MkHxpNd
ugw3KKXyMQwvMWightIM5L0RnstzTtzCKXllQr5aYQ2ER1D2dqycp5l71ypA6anPoHH0L0Wmnd8a
eKaIGB+b6JYaIqG3dvbFkH1MZB9uCtfYT0F7UajEUZkxV45sxW3vvlmSWyufoW8Xb601zuV7WBBJ
VmYQ05h8vsChTw0B4HZaNCd7Kd8W4K6pKqvjWBFr7jRnJzI47OV7kiSpb1rD4+ASoISHgsEKVVM1
k0UQR51P0s17tbCnt9H82dHDFg3leeFxMbUxx2O4G8Ys2QNPP+C+bjfZ5Im1gB1jFGpeMBc9Jj2C
q9722SaJ/qIas4xumLoCKskwG3Ti+JNNy2yZkdhJk9IJ/B9lyWeiSQheqEZYrRn2tAoNSvWu+Axw
DA+rCHkjTTs/IJNeSYh9NrpXkpF49AHNcR0CfKTXxcSvbujkq8KmHDgwcdxNc/jiWMvZrsrfqXC5
w+CWqwIHhOU954b+zqdJs3ciZiAwitl1TN6gXf5GzALrE6ejs0SzzQuGa89+zQkSCdryFOsRgQRq
7cbgYhfhIY+7PXjBM83Hy6ZYcL05Q7rtwuTfZaphFOfvsfvorcE3uPBwDizq5LanJJFPhmMVPtmw
5Q76jdw0SUJHgGRlu3QMNWXq3ZIWBIH/+aFRH23jkcqwzK/mtb6qyNXOlt+TaX9GtvsR1O4labqH
vui+BqdCIovLSg5MZn35lUh+rXYo8QGiHXFsKnCcIgVYWIVLbkRvxzy/uBZbv5GZb6T374YiuUWq
RD2W4fBmCp7m4q6WHJHFSjDrie3HGC6ZPQoiHrdtZ/ecEmx3hRpY0fMRD/A35ZbvUjrHsKSRSiMK
xPPxZLTBWoWxor3SOTkyg4HLiGG085e2My/xTGzfGKjb0sy3uu6rizOJXwZPanomH6OEy2wZMp5F
yDG5AH8lrX01apd6Ebo+pn74DnrvXYtolzTRKZiLf2N75t4mRLfn0Y7Jf6M4LHbG2uUl6u7Q65QB
27uCSz7MhLskVCYwuExk4BsQPpToVQG3MmEkj4G6wi79QXnL7ASrWf8LwLgtVHeZ8uzJFNObbQ1f
PFlpCz7GlgVcu+BPRSyhIvSThs7OHnHRa4pmAOwkSplvdTnCUYREAhvWUbX5V+OmZJWlwIzQDUqQ
fV+m034oKH0T3Z1B9Tmrl3cvrB+9OTjqdCIApdtnc9xxCA4P6Px2CAovohptFHpMUoaVf+Cq+rKD
+hCkqbFJzGWXSn589I+A5Q21qXDpRuWAe6w4W3MyPY6FMm7OpDIhc0hfssTk5w3fkBcmAG90lRHg
+mT2EasGlqEg606uCTrouBPAI70hXqJ3lYnVQwI7uupOKeCGwgcyXNuTMWT/ioTI58by+M9AaowL
Jfc5cB7Vn2/UfiEU4xXRtsI8lu26tcW8QZFEm9A5FtFrgBKBQMqHSNl3Z8yPsgoGkq+Xx7CzGSca
qoBE4FArCS8XZ7N4GJhPA+Xu6ddqlsDPZ4vl157udERIYCnnMNvWwY5HKpvJtLX9YnAIQgHqHTl6
f36JsVCkjCN94xkZRwmWEcd8Nlbr+Ko4UDNt9zAbbYNfs2hEshJK8DMSrEtwyElX9XtGNRAbeqg9
27xRBba3k/WKjWK54W5ikIWFZ5S6SkPfwQ24nYrx0+7LP7Lo4FRd+0aWDkf2skBRVWSf0dOjOyjh
1ezc9O+2C1SZpwOKCMo/YQACghjzLzV8eRR4kacGwUb5F/KPwLl1/RMYwSH0+j31DS8uEYwcWwYw
I2GULIysKcn4aIjhqUZD41PIeRzB5+xev8qoTent/ci1s4s9O9vjwy03WrBlxYCCDtb5TetVp0r2
93hy7J01/2EZYt/TlMiUyAGYYIoIuSMKVeEPZsNZmT+2JlnZkaaoeTIJiG5RQTbQ50HyUs/Q7v10
K4tsN87DH/rUmOuZy1l86HZ18PaQFz9P8dsAUnpoLf0YpiGU0UgD4WweUVVir66ehQWgOZv6u4gI
0m+x3myc8BzGyx2JjEW4TcWASRZYFb7Fs/gnmsh4G+zvNKPPMUBBMtENSReH3BQ8M4Aqwegj29no
EJRVJF9T6XQHRTwDWafMJ/T9dANqIDE/xMJRh6KbIhCX5XNZhu96RsFScMYkhDCVq/Y4mNJPnnn7
sAleowgMOK97AnQH9ceTw52eoX0Lp1+HL30h8v16nTgF10g6B/Sb4vDoF0hj0Qa/w8V6WlgVs6h+
Msim2xAg9k0An09RPM+xoN8EQ3lyluSTKiEaD9FFEBOLQBL939CXnCbZ4qP/49FcR7WvRu+5LZy/
uZveI468zTC/1WscpJ2dlzY6LXTsumUBTqRIHOuqXUdFzfqPhN3RbhqZx/UGkRE+DGuYMmzvf7n3
Cctlia5jff1V0oN9wnV5qgwpN043/RJEX6TBd69md9MNPFKc8dDh4WQNRrBQmeEXNDvSxDLHcE1t
h0dSmxXBaacVATJOcxTaoiuUd3B8cc2vz6o+iF9dMuWY6uRjl7kEfOVHYyENuiDDbgqd3VB3b9no
B539ba3PhlBDVQfx/LSenYNY7nXA9xMI9JlVzWpLLdyJjf/L1eXRnEsU7BO9rUF3JumK5xvb6kYN
KHCGenWlwpWX/+Szvkn3bIiYtvnaDBBtcIWbffVBjJFRRcthHoAJ54HZqm8JsglT/dupjnDKb0Nq
tfuMrd3DHmMVxNhVxIZQww5qNlmUmkbEQKd5u1fZeG6p8eM4mA5t1r7qcPRxJf2hyhXf6Gujd3IO
zJOh8r9uAX+b1r8zL02uCk9qtKagLqz0D3Eh7j3HIsc+Y1ef6d9zug1b4uyD8d4jUs+T+ElohMNl
R0l4NLS7KLhUhkBoDWh5qIIZcrE0EVEkr4Q+HRMrjTgRcWFnA91RWYGC3AyHjyEXbLNVf3ZDrI1d
/48x1v/UHl0ocVr+ddRkE3/vm6NZbSHaTh4ajrCuDqWbV/sKcnqbZHI46sKhiQ1phYqoEkBlSX5B
/1Cs20pXPZhJfdTZdNWuOnlIyjqpC5wVySP9P3vIP+i1GSduac8bt8ounZFcymV+nOmm5ILpPhUh
nGlhEzfkYOmmnsyp6CG0o+Q2J1+MosFG0r2wXihj4v21VYB33flUptrWdfLsksNuDKWGxC8s2N6d
E+VrP1DNUyOhinbUQX6YdjPg2MkOvbulx9dO9daGGMHsRDAX2jiL1qC8QbLSTOj4E8l83Nzb4jk1
Mh59nFiguNyfVJuaaIazgZJeBggocQcd9EBByYj+zjDgJsr+XNSy2EqOsJGpMJxQ/lKFRxg9a6yf
GOXBzUdfobWxkpFms159Zqb33OPkxcL9XK22Zi8kLjvjlhTCuwkQrt0s4mSXvCyRS/1iHcR+6HVn
no/4IqQKtkZJc6AR8iIhE3ao9iJcuK9LUit18q3bTzcLsDKJKaTXSz0Dq+09oe6Fi5m0LkYqoObk
Qj7C5CcuKxHZk6vGVyZ76PuDmJU6GeWa5L4jBa67Eli9y3UDC1ZbT1NaYh+anc+SGGafofjRyixU
MYx7iST7Qpbdv7LHoznVrd5QgE5S+FhPtwXVPErjf7vSm5GgE8Yh2YeXtV+TnuvxZMv2WJWMU2G2
BPsWiesI/gag1VrbCTzGsoLT2BhMZE72jpx9isydCcRPezv/WfM8LuOtbIH3bAaSLu+PXJz/ON1r
0zefTpLdkVUgO8PX5k/x0D2uXS5Su8G2l5wuPyznwCaF9pFaoIcWHeu+zgckKNQL6pLGXLM+kGq1
jhQatdbbEK+OZNuXKkRklp9a/JQbZFGvhPqRbdtsU0RrTfbR6yb2G9s2d63mxbMm7x02ULOX8oqN
aYdFo4hemO+oKxaGw8XLjdNXDdH/tH0sfX5zHcFDB79dB4dRDOmbjc9yN2AaC1nCemz0EZi/nc2n
KYyZP9MMfZszPANt75AeeZR/od4zhjz0Ifl8hfLAh5aItn0MymaX+SEK8SethBG82g5ZzweZpMfa
iDoW0DHYih7EIjTTrRVruY36/pUME+1TCZ7tPLMKL5HOfCK/XvIseFvQcWzp+fP2Uky3XjjGJeTZ
GK3afS8xLpmW6uJxEHCXLR8yac33OaXOgeKE/Yxl8mivQ/zkcP8CBLnYO1o1jpvcLpkRJwFWZIrD
HJmv3hjvRoHqCQw08S3pQkMlMe24GvhASSAObxLfuJLxdNK0tQIDvUd83pC8JgGnqgjD7ihEyfqT
Ts8TKo6sGgg/csw7FRX81BNATFQYlG8XdYg5xbR4hmGh1AxpuxY4wKd9MWVBDd8WK/ANh/N7GL5g
oHBzhPhnDDTLdgFiJpoEDr+Vm6R5zI2QaXzZ9Y0yzlVs/UW32Z9a6YHyaXayKcZSIZJt6mDAC0uP
m5wLwuzwlpRzcWaRuugsUBtJlfIeLeJOVnRoz0mut+SbmD6t0ofMztpTp6zLYrfFPqWfWurggBKV
aiksWuHo/q5GVW2Hpj9FwIabxgDfqRyp/KQ1MtAkw5+9oDoYtA0TMN9t58L6DPlF843QKI46/Y6V
Z2sNtMPECZ6nJh4JBcItEkhSDlZZf+66/4AW7YOl+UV5znaxaSRDRAQ8lL6IUA1H01tzf3lqrzec
8BQIJr+wqLDYpU0ANo9w2CQh3IJx02NpGcoNus89Z/2DVpA7Zj+vy0n9oMfg3pU1NQja+86N/k4X
V7HzFNHyTnjNTLxxkmDcJj72Cyg//g6fi2cBc2k+ORFzhlG0rByGe/wN/PaDxTyyRjxom27iIZX6
NKHT3EbKQ76peVCltPfZmsA9qBckr0gHsrji/u7sfdbNzbHT2PjqVhxtTSgG6Z2bjDTVTZWaW1JV
eKE7hjAK3t5adLGzPf0eZ06c+h8gB4nbiapm24ShIwrErpoHp6JDD3G6ux070GZ3Ig61bgA0tZOp
g4qnXzQlh7zGAyl3rgEWFAv0H+mwivZsvhFsdkB0DKC8gsk+TRceJlwTHW2kaZS4QNc5DeUOO/No
YWDMrHlHzH/4XBifVqD/lq1FG+/isl8YCGun2XGuZGVdZhPFgtFNLwGeuXQq5VGYoArOjDRDudZ4
JED8k8B/c4/lBpOgm2+W6mJ3KCujeDH8gP56tB7RI3kEcrMEgpB645u+TcZqSHZjkvhX6iGjZv0l
zkk4zur0gJO0pfjH3FnKKTaRgusfCIcXHoLTCaOaj5bdx539QDzVs+pBO7U5seOpd9Lt562RZzGT
HC/pICwy5W595il2uyncyaWYNma13FENbVIbUiMog+fIWVCWlUjbScrHFtQj0aUIy2bzbw1fGySK
F219yGaUSIyhvglBeAhU8oK0w0e877tKZBuiP16VHL1tW4xoF83lCbknhb8x2z9tVE92Zb3ag/ni
wB2SBviNVZG6tGg8OVX3sEQ23DXPmHNOA/3YR9kTeNWvutGwfFNOHrHDZkCAaroWO3YH3JhIt+bi
wTHi98hMEFS53Tkuor81OUIAvvDSbkR4em9+T/H8r6H7bdIB9/bFQr8ho5491IQjF3R9DwHFu7rE
rhDgiDt75XixZTgeCBF+NfJPB79A6aT21oqQJ6Ud2YrRhOwVdV2M1ip6K0RDyTRBcYy6mSbOoKW6
wgre1Sg9Jm4qFVH5zu5XJIwJ937y2Y5B9xAK8e84Fxfc9iWkuXWkJn30XaKafRko4v5zxhgQQh+c
nAlhiWh2lniSmYO3Qs3T1qLfMjvmxuyeJBB5S8n5DiuVvdWIn5TnoKKuyKZfImLdlklsp5IBn75o
KnGLAbEx90M+oXdzDbAAOVD9ONkvhFEiDCZD50xjDLSLERA1U5AXrOrTFJHPADOcG7y+9mCYO9Qq
eCmDkfGt8CYaPl1k0dmB3uhyNlmTovHi1Gm/txwcQ61p4LVdzsIw8yP0CcAoHhYQz/K0jMA4ZRRQ
LFKA+2qPZJ8gwaDZDA5mD5Uf3PVa1Vn03vcMZJ4j0v2gJ3FOO/Pu5kSPj85RhNl0nsAqd+6j0Y6V
38HPbBeslnHlKWZLgmcF/ZyV5k62M9/myWC0Q3/FROocbA5rgbo/qUAnOsz+wxOTwks794wTMVEJ
EdwE2BfwbtUyL5mG8Alq4mLNIgxfGPpplu7pCIgHogtBk9rewU+Q1PTjLgInvjNdHcpcoeXQGkwj
YG9rQx+Xf0inNJA1z3/Ght3P61EKtMJ4X2IbvZrNT2rhrd24eNGYSLdeNfIKws1bBoAuWVDQR3+z
CU8ejasDKywVOIjSN3WpSxC7qluLw2m+TYqBQmDQDXOJj0vc8+XChZmrxdnYRq04G6763YDrmeQQ
XJzCOgVRUV/dmJNdRy2+KAA7v0pQQFm4QvoqDXZa8pw3guQYlX3FWm0cDct4DmSAoiEUEvPxwpDR
rvacnz9yLDRQ5hqjhruMT5BVI9soDh65/vHzIT9/K62pPFMAgziTi3v9N69y//ejUIAxg4Il7wrc
E/EYMbVt68nLjklA2rwRL9rXLcpJp8tfhaKqDVHPANPkEkuXmue6+pjzwfGjRk1+pY0XXUBo2g0Z
yfSjor6e/hTC8R7K+cLJx0ohCXJuu87PJYoaghpB+GpZb9SEaQkBJKKlhekaD4fkJ6XTq4rDa9Uq
6nuz5sFd6xjaYvGBPetzkoRPWmfjwwRTUBYMVFo5R0Q8BNsZpwgL35uZZx7AnfJ8WVCd3QX2t4P7
UjtuvHVbTJdy1BgEhgEryPTWzTUMqrFa3tEqSaxLJ06+7VgPE408AszPldi3VHvx0qcy6vgaoj1l
DRYBtnubmjnzWyD02BGZjJs3n78jtxkvlp4/3cqLTo3oIUEnBtnYQhGRGPXq6aoxuvVYVeWabBg/
DYaa7wVeK6ewDeh6TbiVEQ1+1XfgVFCuXbh8g7wPXCF63qdV8ERQ7H5x5UvvUs5AYuTzEg9sVaPT
sLCKf2QwhgfDiTocSAnPBlpkvT4xUQ4B3dngz+xCaj90nOBTgsgcL/B1IroKy6uDKsCbrp5wGNHG
6Cb66DeZfcUZLXN+/vmb7iwNsaqq+JDI8cGVjod/b7Ub/eevhovJk20Udfd6pf78i4nB/38/yGps
JFaSFIqfS/fnqv35wP++GY/hc01Qw/7n2v3vFe5hV8o2Ut00Lrj/XNj1eqnPPY0Jq4XQOOheHH7e
hzvtYobLX5GjXswZIViH+SO3qeJlHn2zai5bWZo1feFJ69fxQPFuWtAuUR7TZIENIVU1W8gkpoLd
5yTieXIXaQ8qUrxSSBbEMI1S7mAcWnzo0e9KgIrzAxeMHWWztSoqCYZR7GJaoUsxyfNozNHWTaZd
pNY64mz5W1WiB8OCeFgW5OhZv22KW9jP82Po4UuTnAR+ZJTkzILjzcXH3CGo64jGSUQSIRl6tEf9
xeVqU9GeMpp1hX5Jk+6XGu+ZmbEHLST9FVa0ofYY8jWyKZSr6aSWobpH2uqPq55Oa7hD6mnozZxr
aiXxxM3GOV9Jm76JYPclt0LqnBlQw9nakyb05vVBjcMOUejU7N0pL+g/fjGF/uZWsriuCCbBF/bg
9viJ6sB+KUyV0yTUl74evaNFVw5B5ozyginSlZCAKAiYuMAoxhHr/kAZO3xTzhQGF7CFKN+FdhA8
f1nws6iYK1J+TaoUDTSr/bhArhQLqLNu7f1od5AL6G23tYiCjSZVbDMpsScA3Dg0876I4/TmzR5b
GnVOQVGhmcles674PWd9/jymRzAoUibQHD+4g/Gd1/XAdIi3RbkJTkUwhYEvcWlzPsuac6QX7U53
cwGKbhKAV2lzX+UQGVhs4mM9FTaMpnFq+3HYKce9pkULxBNoJr3C88sBQs4ZDEaGYTiOFFZgVUIE
Ns+QAqVsjorej7GNeRAE6ZWb/y/mJBTRQfIxLd2yqZNfeuGoBYJ1Pbah3sP/oMs5wxrBw28o2Jfw
dXLmNEmFN8CId3BBZ6BGezMY5XPv2UjHjJkeK44owry+A7IZ7AbReDjoxzisjK3THEzTfXP1n95o
b1bKmEKNnd50LZnePa5Sx55PWUFTe9wRyAGI3RJLKQ6mwr4zgSK5Cp90T0HoPr9PfftLG3l54MIk
8xeiD24AyT0iKKQ5cX9Xsf2emJ303bb5J0jZHnKPS9dQunoEaaYP/Le2p2jTGXF3DF3G6LF+LOcx
3VkANUcr+s3Rt2bTY3DiF4CoCxYjpFg6faDCIDwqkgvNbagCjAMjY49tdxcepTeMs9HaXOkTFqCP
qZs5fmsi52vA60ln68pzmuni/PPmgjSa771ffW0QMcK1zqTDWWc3m63z4DpklnkNDTaE76dzPu8q
h15ikcpDZsYZBqMRNUzLdzcyi50dRqIjDh1SF7rbNEzRYZpLhFQoMjDmsjPzcZNwjhjOELV1C99M
ikgtdr1jR3qL8be0QZstK9mbeQqXj/M5OQxlfJ065SHci5lrQvnpELqxbyoSFT1PYNkz+dn1AHpH
uNywLStGAk5BzLKkR/z8F5xGkcwPQyPmqTunLhY2ls3eOzaK9JmqQu2fNcJ38M8SVOGtJTyKi2II
xa3EqjR3ejxFRjLtvVbF+4Lb4RDZAAXVq5QhMDPOVSNNQuroym3RYMjoYsns34z6ZObGV58Pt7hd
xtdMiF/pHH9ZXhfwICTfJPsfrs5st3EkWrZfRIDJma+iZsmWp/L0QpSrykwyOSfnrz+L7ot7gPNS
6K422rZEkTtjR6yw6pvLcMIkyBrckNV923qvlvKfeKix/WBztM19wWzK2MmZmOGa0IPc9nPxgnfx
lOEi/pUkGDOSKT2gBL45TV4dG5f7uBdKcmmD729K+AusCglVOWkXZQ25QalB+IwE5MaZc7787sli
4PTjqJk1a9gvZZ6BIcVxKL3LSKRAap8/SU2xYBEhCYq2JW1e3QC+nLMmOA6e563NV/Y2oF5XBQRw
5y+36O+BWtQXt+HXdf3+OaxS+rjb8SWUFQcUZ6j3cenZBzKVnL/g5XArG+2rBiSDMATKLPE1VMWp
fJR4hxO/vpmZ3heLUdOWkHwXJc97oLYHRohn23LxDoQQaCQjtBHqb0rXQhiP6bMalvNk99MuWzJk
G2nh4ghbiqhJXBlLsPdqDW99Uuc5YzCxWxckJFkuFqsvLEEyforwtwVJhJtQ+9okGTZdl1U0HYKe
dhvSTkBFjKAXF2VwqszVkJBR3c453jawOqSV/Cw9uvbwITQ5GcOe2HnnBeQP5yVQqlyRvi+hNi+i
jjtIf0+l1S7YSobHYnDFJjdMfAVzR2iHQb9TwGNnji0uhD8eg2Lfxt6DdBr0dah03pL9I9yHdS0l
yhAMO8ceH63a+G1nydYifz1reS8BKZuzBuUgOHY4Tv+L6Ku3eCybKiyJavheyvA9Hbv7JNOnhpL0
sGwvzdLd+xkfrJ6gBCkh4A1Y29nDcf4Ax/dIiLuNHF/NG9utvi3r2If6HFvqPnNB8SwsBbZ9AqR+
ru6KuLO287INvUFu09WxCYyHUrjlENg1Q2qFqcvtredyXh5jKC5Z8XthYVnaXru3Y/y6MTTp7KbC
eNiizV1Vgq4ga5L0AYndqLL8HY9cUA29s1XB/LVY1W1K40sprXzXDz51K+a9Gc/6WBjzDW8qoDNZ
b4xxuPqEoZniWcfBxsgwDiUBhymqND2UxckCW5ESTHRC95ETp9ELXo65ebeLAUFKqmsz5q8IpGs+
2XvNjDrZ6b6laIk5tXIIbs2a9GvWP+ZmAOySXHiZ8UJKd3wtc3JJQa5+kea6Fqkx7eJ+/gO+6kNY
1nXM2G0amXhKWFFvach7dxtQLRYon0mbe2m4GkyvYW7EQIWHUtZ+AifPbQ0dQxGXZPcAqUEcFeVV
UVzcl51XgDBM7hD/XlOmi5TqTHho/c2sdsHsrPavPLJa9UuivEXIJteyXBOVQ7utqv61QDQnEW9v
yFTfK53sQhKldlu/Y4dmdcGNe4dCuR+UJ0+jEOyb86NVsazAAt97rOFixXpw8Np7cg3/GCsbAtNj
zqYTqbh0BZkTWGC9zfd2e3tgz5XdsNe3MfOSxRdGCVN+TRlS6Vh/3JY0e8XNd+g7uOZJbG86aKQ/
BiikSie9nzJ8i9iXwEFpLHSyHcX9zAbYEPLWDj0xIuyIuwVCOzBEsc+yNYPTlskumZqCHIGQOyL0
JPa4lTDXCSK6VBKgRqlio2i5RunX20qbzsljuZ6ZnAmXijkOywu3D1M82LK1L2mT9vsyoKjHtIXP
nXwx2eGzyiulIPtcpnCpNY+cAM2GdMsuGXFRGLjZ8+AUVD2OSzdnPhfWPc9HLAwxLgID4QsVho9T
SqPWVBk4e9LXycQparQkfJiWN6PP7TMkTWjp5lZXN7Oc0l3sFHj7shAXFpKz0Mc5lPwOpXhITJyY
/hCzUPDZ5DtMwCHM6a6fg8ibSH6AvOTSWKqon41/NVLQrqaTr2mkTw0Fm/GCm8MWCuS78KfnPnOO
1UrDaDS3YSuxvsci/x6TtvoCLJ5u5sq4r4xqYplynnWWRWH+CdOBgZ2NwaYjydoXO9a6KOx4Kzkd
RalnmpdaL/Wuz4Yty2KMmc5zFyb2uedUm40xKlLsRG6Re1HOMiwV+ONmMHz42jd6AnRkjj93Dn+X
+uLmWryy5ZxuteVfJ99GoM9HPLkz5zNYAgzyaVCx8kXpYbXMabmV/q4x8nc7X05DjRhMcoMD1o+D
UMq3BTbBYfKMqxVa2SntvjPH8y5YxcVJVsFjXMfZPuhI2cix2AeTOBGaiXeLqNUWDwAY37naYkfA
CGDk0B/t5ybM6Reu1N42ky9bWs9NNTHO4cl+dgtQUKI1cN/+0ISaULG4VtiR7YJFDB+HrlLt/TRl
dymnocr2J0r7HLr9BGQAdj3zkl49YXBZhQGOp2CG9CPc12o2gbqljhGpltRrnBpoRf19nAzZvphs
TPRtgEX1SNqTUyTfMCoGu4nCFoN3/KtZgdbaMF4pTCw2KMqvZbxaN3Cx5KwJAW8M61pzX+YhThI2
0riYWo59mWSbp7ceU+m24vHPXJryE67fCiDQceaDRnHiVdg1zwerjY+dcr/d4mWyDFYEkBRbNEvk
fUL5nPjCpHpBEHn3SxhWyXrSAvcXKffdSkwaCBnAG1nvFGyKyOK8trFyYUfQLz/sDrchbQt7wRut
Bw8zRdp/AZ6DM6m3WQZLaYobXIccgsy2e1iK9FRo5zk16jcRSAevkMS6nqEEUdHnEH+woNctjbPP
OM54tL8QccC4wSG2286YSM5Zws28ZJE716yXg/KjVLzYIVwes71mMBAWv/gwTZp79YARilMbo4d8
M3Eyn4300EItBcASwuwp6pNrf9s9O/+8YuFU2R6f06UhUllPW5AIx7HA8uF4sYPySTygCs0HhwwC
LuLioW8DuR06+9KW2ZP05kcIUU8VWc2Na+j3IuVMMGEU7ZzznFrJXpjWprchc6VAhby1pKJzntdp
KZtoAU1KEnqJkXW7IMREXcfirMuDbkQTtUVz6ajXpXr0XXOjiH2XBHsK/qn1d72EZJ/aFcswJMU+
zd/anueZYTlMyAMHaR/ENs8d6lV+5/JH4lIhBoXik2KHv0043GFgI7/dhe4xbl655LfVYlYXTmgB
p8cEEgo2aIO2mFj+qnPkszUhyDjfP1OZe7f+PLRwc+INhjNnO6j1ZQnQFktz2jF4cM1+JqPxD1Ph
FrO4dzAs90NihD22U+yDh0IFZEZGDxiPqgnDaJqeK1yVh16NxF1U9Z5jmnNqpsOZMZxwrJft+yZY
SwGoLpGF3joz2RcxZI92XX9iBAna+vfsE3wcoIjI+lo5mIGVTQRK8bHq8JOL+DCnst4Lw7U2zZgm
2xoSQBja5zEVD6zYYAMuSOwE5QmWBm2F5R92xMQo1WlEdHfyUJV9VLki20/CY9VEZLZxl38OFTrH
jhDd4E8HkvT/HMt4ldJiuhpiZhJrAAnhFG9yfFbWSLKvlQXOm3YnqMyJ4Of9811WqA3of+ztr5PV
wx0Z269SOpehKf5kZNow3exFO5GVbCKqA+mZ4edtM/9thXGRtrC4vRaLBa8sHDC8LnhxOcOxmW+2
rfuUD/AYwpYCspyaFYSYZtWU2NqCRoyGbMxPyJo8z2McpS0rNZZ2ch8rtDOAsI8ULOGiq+MPFWvi
4OXMQZrYCXFzpISMmAPXEtccZpqp/aSbRLBfT94qROgIiOOdwGS2kzOhDvwQrNAmHKazMe7NrnkK
MraLA4gddntpvcGC/zfMEtLLbXKFLPbdBsm9olSKEDqGpgVg2V4OrBjayd26tmYlaFQLAalim5bu
Hwxyej+7Ac3GB6NZSGE7Xb03k+vPJTwNw6/a7q+ZwW2+HnykN3TlnuXNWOBUW+NONeMWAZpmetDk
nQKD01YzlucylL/aUvzp7RjDb0Vkr8eQTJKSo5LfGFvbxE1mkI9mE1s/MieeS1KcdLHZW7gjX2ki
V7+nw139q/DJfM0D39hWHMPdDE9O55VsgNSuqDp1L2fW/knpV5FHD2va4OMLufXoPM/JYJJAM4u0
jPL4yVjoROeYjLuXpDcuyW/kFx0VYiQ6V4D1qPGWUHmMoQ5JxBhdDmchLutume8WQhHHfPoYCudh
ie04SsZY7t3ev7DyxYLrec/LxGlrZJbg8F0d0RF2Q8dx12F3ioUNSvH06YyYTKQBk89tHg1f+Tsu
JWcHQ2nZ6rwaN11W3Y/59D6Wa54LH5lh1zsk0WYnIAJvZcDp2qrte4tDUm/65W2yjRaSz3YcvsfK
e2ys+cW07VMa+79ccPeFY8LEC87KMi4JoZ692zn2RqkoUGHKqGpF7QhxFDgotqzeTvb2MP0JdEAW
8NucrJfJTl+Yz/l17eTcL+p323FzaIzuJRy6U9IjtoX+1xJAkR3L6sulC7oIwoUJntdUt9ZrIXhv
tWKFrIlNHjErEjdG+4pRPocWQplp6G3RQ35nIm6sk7B4snkL06NbT+5eGy7vFBFHL3B/5+NgHmoA
lZgOqAvyHwhIXAW45l06chxKMYiMhRJAE6o7Xkj3OjcGKg7nyINTkAXEZTrGJPPqGTarQUTz7Mr0
r2/bf3NpLgd0GGub+cBqJuOpFx6g7qqxo8TCi+nHpPp8GtINlZgnzyQhkef9V2hhUYwrfiKkaOTu
5Y81kXbmAQIlzo331jRLgqEE54zJPGYDOW5S1cWWwxA/T2jcyjgzGesW9aS9Qr0YdF768wg44zSO
pndBzeBDFw3M2Ne4qj+Due9OqVvODwInVSzDfJfL8I+XfA6NzdZk45KzPeUjvmI9gjATvhMt3vgd
entd1lhPjeKM3QulbbaLCJWD4Fm80EYTxi/xEtAAMj3Yosie7YrzUdwQal+KnLcGRAbigFnuggF4
jFT0y9bo+DkBGk7Hb4lM8KT4Wp3c3GGVOMmCsZYDC2YmsXNDZMxEL98J4Y8umSlMi3iG4cVxXaZk
zdKljTn0B9lv8AzyJHJECeLlCkCR7xG3qqwLPFAYPV5D0V/cPFuCD3lZWJeqrOmsQFxegua+hWQZ
e4zp+hXIPo8sCTfWcpmuWQVB9vJJhtofS1rEWLpgZpgVwpK2ggvrcvNYmvoS66K8C2OcNnNlutvS
QLIbVV+fKSGNIETj3LEZaEGWRE1BntYvcpTD4c2bgpfQbSBZUfNGjCj9MuOR1NJQQgHgqgraArOS
tpPDVOPJDJPzOPkVpSnVQTXNGuazvzEBcgxk2QlpOYGutAbFk/E9KHBc0M2NKb9uOKz6GrTuagER
OXeJZj9xpLzKzBbHJWrdMrsqy3wNMNZt/LpIeYpY3dYrs+Og/GLb2SXswc59m39SR0lFDp8F5+Lg
zCFuCZqZgxUqu7nz/BAlUTfHqSAuU/kMpjOJTzPHgu+PO7zILnHz7IXYNsfmlmxSU55AJTzVISyP
RANIAzj3JuyRuT5GXGcfj0mmCLrNd4NOhotrIvwTh2xxcg5ydkjdIJ+GTRrLUz/U3haGNZ6/Jr8E
sEqPGrcPNm1ZQIy0rrqXBYBXnQLOtQ9sdZglp56z/2tRwSeBaH8uS1Ql1cNZJKWNGrdiC5Y4jyaZ
BRszjz9sY+T9rIOPJCRn0RWtJJcfLwgY5qesLGcbDOVd2voX0HYeejySCrNz96IwDD67ajemDlpm
yzY1rDg4Yzb8tgwcmzywGd2zwiW4HqcfMxVsmTk8VoN9tZrlglPiY8htmtQKFxQ1TyZcxdyYNM5O
Ra4dkNrT0s/jIdYnJ5M4jYaP2cel4gTxuHNZWrkGL5FqavpOF7/fJcn86DpNEI2EABCAj03bkTBx
h1d89X8WAOOcGMjj+gYKHks/hoLU3ne9HZxppclZt6bXINHkKnjclKlQeN3CM0tQ71DSJxYnmbnL
AsWyQEEc0kzLFzWV70B+dgJ71gkDxtlvXf9xGF6mgeL2QoUPmO6BaXcw+8JZH8q0L2+sB+901b7H
MYpIpVWxK7rlJagJey2tO28Qh9iuT5N3cmbGCEzIxxTzTbTui7FWu30WwDOdIH4kePUo/70bNOEB
W1YRRczqAnbhyw+r+Tw41hxZBr5kxjdaTkrpbuc+sFgWNUfdpvLaZvMl8YzpnHmgJG2DbY3rmker
J4xSVwb88xBnWBJml6KaNUUTXInYO0UUOg3plBIPg5kf2MI8dePyzqU1HUUmzklrlQe74xBROJm4
62xWEhIn80b5rPfh0PzpGpyxps3gUJZPAtPSmWhffsSoCVzMWheVCZhBJDU7sRhe0gGpbV407A7w
Gcq3XjXc1t6BpQCXTbNhZPJoMNSVw0QYD5YXJ2473Q457C/XWR1qWPFSNBiIO2sFQGASj2xYQ8/p
ynXqo6Bl5VvjgvYpObVnQ7KkKZyLM36NGSl/hXjHVtN5zFt9lAX/R0ffBQ69TawvMy4GjCeDj1XC
R4E9dviCdxjY98w+9aVuSP2EsXovnInL2KYoGBJEuk85VyKjTOciQaofMTdxZ/4IuuWjdj19KLrg
2wDgBPfZqfaZ8C+y4HHN/mwL4w0WdkEm0/2qU4IxQQhOtmzkdXRMmn5RJcBjQMXtWZzhOvXR7Zyl
2E+KnxU4l39f5tDUpqx9bNGgCSBYyO7Dsp4kJO4D/LyPcoTaH3YebaCVc8lb5F982Jw0e4jHhKHo
5UiLc+Nn9oXyH9vNQGN06o+dzfJmeSjQXYHM0zBPbfXMTVvTSn4Iy5qgXc1riUPMu9RjuMpg9P1A
YYKgqBykyPlQeyWeV8jl3Ayx5WWaVpokPemkk38yj0m8d+/7OHGAuISXJTFxEfvlyruDOh7TGBha
s9xkHZk2Vh0kx5ifUfssb/837LBKE8yDi4+R01Q8mdh0VlnzuwsDRfs5xnMfP6fdH9g2IHJ09h+7
3oNVX1Ax1EcirM95MCXjU8OaVpIIKIOjsQyPKoPIrn3rYzb7ZdfE3NPJsO5dBkGyCagWanI+QjJv
dCMkr03fgDQW/ROjK7CTbIUujRQBxXy+xkExvijrhXfb42UILzxgI2eJG9jqPFRnkmu9VUFcSsFp
E2jddiElBpmHL8APmbo9DQug5ylgkWXeaWW/VJKL2x0saEwDOL0ZwFrjgNwEi/cF2+phNrzv2SmM
s/ZVBuWGnymnz50joHSvrgg+vSo9ts0Q76SbWZGBgDxzjWzdSq7KUFPsh1p/pbO5tdfDbz5ytNCu
fGl0SMeii4+JeWWPAapDLTUEm1CxnQxp71OCv9iaDPgK7LdrsB3XOei/DNBKxCC9rT+A0tFJf4wn
7o4p9kWtWeWGpfHdd/WdhJF/wFt7Syp72vZTCGuxLB4C4GuwE+mb4rAcTrO1TVRDHTItEmxpmvAg
CJWlbZdxkpV/F6w0/WyON5UGUZOpZo+e8RXEQRWlFmfctkORsvPMxmq4Vz1paJJd/VnBrGE46lhF
NcOXT3XUpXXshznwxghw1I4wCU8Zg48fJ4Yv2nrPrYCgQdrEBIrdQ6GUOSnx3jxYyVzuM8u7QCG7
VTHAwyLs4dLBTQiC7mCNrhUVMagIeKpg3nrNq5jlL/XiVTvuw49dZdxWu62X8JR0RoTCyUv+ocMW
HawN4f4ay5ZRlGVWOYby7KKAUofNNpH8r8AC0c1oBCOhfad5SFGejyX3/MUN/go8gWDc/AM9UJjx
QiDtRYx7mEUwYQ4fwKZPQ0RijpfKpUWYzS94vAWbvwrfZummV36HkaBzkPFB2map7Z+yGQuUk4JN
8Io7E5zwkbTBQx975qWwgl+YZglxOCOfQwQwJzuryr4SpeR0TN9fM1SY+RPW+KF/7Yr6OgrH2w7g
HwmmkbT16hKuASpO5RczL4K4d0N2mKTmp5iTSUbdd+MO5wYnY5itR8qkN+/rJUF5rsbfKdiBV1dx
2CksCNKS4pCJiOo2wEVrjhXZVFdPO/jba1yLIZ8Pe9SS+0f28FYpCtIbNG5ugqu5ssXzIhnQ2fGa
t5XAekErDTdNjCEg40l3CMNpN7XB+zipacdx/jFpGCTDuH2a3PY3x2WoT5bPfF/fBwYAHqmrlyD0
eUMz0jbyWZQVzkPD3IeAEnhz0d5LGgycAQuHT3+AI3iDi765LTi5t1qisWP7fC5Nn0+kM33DzKGC
cKFl2CXlgfl9dV9gYsvqfUMvlp2x0tI2NIauvxPLALIHaJhIk5dQhHeeCPzjIP1jOC7PAwhUVPuA
LK3UfzXOd8SgVuwVLGrVT58ZR5C7zM+QjpnvTr1bn0Ak3TBIj7uxDsCXw1VoUm5rS6GviBXjRobL
ramdbNsuznc4VS/xGlxGFyhWCM9Nm+5XO0yRmPO3sVcfviu9jbwWMe9IYKTfvTUTzVk74B3jrpXG
qzkuv4jCqv00rQN6hSDvSGwYifVkzTCAUrf+C+w+YKPU7zqjfWAqgY67Bje1Hq+9xxuA3fHNbzjk
iuHksC1COeFifJvkcLRG5UZzjmuezTOV8PwwQ9AyIbgULNPRYSbq1gBGN2rzCbWr9djN+uNpyi1q
K+V8ILzOJoUaXNTPy1R/WkLqA/VzTkTt57CJS4IkjW3XlwE1LObt3QG8/ZKhb0d9R4RpGgdu7Dza
ZRviC4L2vrMCDeOR5Rdr2985r6RW7lvb7E2JQOAEREu7EoB5VRMPqBTRxaWtOWgMwLmLh3owvjsj
N3dzbXbHypG/Os/rL5h+UHLji+G7OyMN2YTO7khsvHkknElDRksc59CtLMdxfS2Y532qhYLEVafF
dwjIk2sSFmXy+EjoAMUkSuruFPN82WQ59GWhXHSkpN1Xa/tRPoOQyNhGJ4nFoSO/2WLY80nwsdSa
9GA45k0OCzexVmWHVd8NtMtp5GvKMXcvhK038b3r293BQXLg6CyWY2foJ8z+PLz6GMfATIMMYOEo
bn3IcsyNnsWDb9L9JdeJoK1W/x2L5eY2s+QU8K5kXd2FFv5/I38IXXXPooNyVh5LuFlfxBCgNZv3
TswGQdEHv8/pfrGrqyb1tWTWQXGSGbIaC5tdRyWDq+GTybZ77+xL/TQAW21iAA9eX/9S1fCWt/ay
Fw4+X6N+rT2MZnb+aUzAXJz6rfPRoZepP0KGNEOIc7WDcFfVIX6w6rhkHX4ryryROaZJ7YLppvOF
clpQ453wIZZKBPA1IJrFHeHRVL4EOETIRGMrQr7gXvobqY7T+TR1HN15BpYBkOeAfZZx7Xvx7YX9
DuBigYRVv2Q+Fzxb4R2C2J/AIx+EQbuo4ndjRZIpPZ9ma6CXZaQHhTgz/riYXzx0UmdLeumCtWUW
ZYf3Tu7GqXkrZ4gWRT684dmBShYf8JUeFV/CRNvDg6KmiBUoTn7l+WzT8trbhT1PgDjjmsuFWvix
WQZbns2XVcm+1VhuffcGVWDbBQdRh9cuBcpmBOL6ie+8iqyANpqkUeRnFq7scnVAkOzgPtF+VtjR
U5InEUtInJ1x/6DK8DGYLPMoyo84niiJN549VlV1joqvVP1l29nEkRnvwDiJLOq1y/wxjL/7cmKW
8eannuWLqkOCLGr6Z/n9k4mfaBAmafo0re/HkXdZcOKJfN/9xpMGBwF1sVQNbAyR3AlvKHdl5j/Q
zeAig5hnFSRwBUkLIQbbfECT0pujjBwabMrzXFRMkbFzdrzwkC8gyRW2AdZx3zCtPnQcX9FiOcHg
ZFk48EDAJDTIwWSJEdi6+Eot15upHOPgm+2X5ag9nURbL3wO+qmK/KL8Na4hWdct+bR51WGKyQ0r
/Tf3+JAOtJeBAXgrnacprc4GQ8fGWsSnmabOqbUVFRMWeq5LONdpXgkJ08nU0JVWhuV2oBwMqcPa
pMbFtfFeoKm8NRko+qYruWF96QQRHDL6zVRPw8L9IyWgujGqmfz9ACZRYh5J5Yedda9e1WwrqrlV
yYPbZ7LbZBPtXGmAED/cjPTiF5PFqDPnx8q8A/Nyk7X7Mc2agky3JQNavVST+0UO4LchGOly4swA
5wDq6/VNzfrkJREhTKO9rDhrAFz4nVd5CryrJdKYFi/WQGuIJraUzULckiE5+iXG8zYjp2KvpJS6
JJbhEj/qkuRFVoTIZsdHOgewx+b6xRKUo1mKyogMT8Xilb/I/a0vz7vJB+40Kh+xbFkjIQ26eBff
VYH67obO2vVOnPDRdvfVm5Fh8DHSng0dxPHBglldM3ME2J3Kxf7rIgXRtElSQhQfCdR5Qxp/e3s8
02c04M5FPydTvIvr9D70WGwu/gYctf/zHoJDe5BuN166j2FqXe7OaOkoitiP1EMw509amYgG2OSt
Ru3sDp0nL2jDEst9zj06mmV3EoP4hYyI+GQv19odDjJGZ/QDlpE4akSxbC2WNJsmGaptLhAeEy6F
qicQ73t3bjMwIEwtp5XmZlFGmDt4InjtMuesm3rvYeHuC5ZB7NswGXcTqw/za4n/Af1hPAq7hpTA
X+AFLzbFQfu2rU8YFqN0dICEecdiydEAZHNPKQQxc9E+2tI7rapD6sHRLxkxm76/Z1XGhdYzbMji
n985d3O39l+U/SngfGoHkWM2dxpXeJVYFIB1/nHs78Xo3c+LfWgNhhWQBRtK4TDPaBpF6uq+8qpb
IWaSpDGQ/CF+WJTHwQZPLAZlWNmufZarRuh3x8HHo2cJqkfS1ZpUNrzTvrD+zRJrp+UTrFW7qUg/
vHy5Qf7YaQ+rqwhrPiYQLxtOL+yUvM3Qcb5w2Y0IxawCGIJHo41dr3tLTSx/rU3ygcDkxsYXSNRz
fMrhipcOULb1Qxgby80w6b5CRjHj/gyEOMQ3Nh17FnV5Yt2Ykwae6aNL5Cq8NjGfs2X1V6SIvE6D
XwEbkUisM8ftG2w44Hv9cxsyNqHG/x3butstNvtLjYy/U16368z5FlgY66aMcxIZpCi2k7+DoF9h
maIUtkiKf8ma8TexBL3BcYl0Q1/GMPVweB8GbKHUnghOHOAlnNRk1b1824tRsM+a1baoegqcuvIz
c1x6zK0v2ca/4vjCHEVlcAjqkOYi20SIA5y+FOKiFS+AI58m0+eZbOBwjU371xwPJ1F9D7wf7Gy4
6xlL8Zlb+tjXqzHaW5w9Ij3L0SQdMFwrKlz67s7WFu0WHqgtJac/fCd2/fQ7hiwixmywz41DOUVf
J0dquyIKq8fdYPNdVa0jWkSSY9/z7vgVR8g6voyrFYoQJg4FGt5pkzoIRFoKC+/EGtw1UcKsTIF5
C8JHc2BEa5LfsmdIpD+QlgfP/sbkf/TqBHsb38AIIfH0NsD2tW4AbJSAzpBq8AkugaGZ1JOrkJaE
dQBlIHIb6GwLdl45LukW6V0ofXxdU1qNvFQ//V1NeIrTUO9BEbAyVhUrXfx8R+w+V6OlJ8cOxC+S
jNM+Ixg7xxQU5bV8mKZQRGW/MLfTkBfFY/E1olVtkwK9jFrMrWhXV9cKMDbgTGy0wGdt1vU7eQ7z
HLBLMSdKxXpG1Z3Ty/IO7X+xKVvRuvqszdE6sX+RWLRACeAIn9lHeDmVu613LqSp7zpLd2e6vQ4+
ptg7K4ZvUGpzDZKs/zWHZBitF+1x0Gl51kZTnv/7pw8GaHkeOH1Ap+Fvf/7gJ+nQ721vWxs1mLdX
LmzOYosH7S83XqvSyD96em7BDVfGkxGTjRxo1L7zfapolrpluYGuOtbezAOA5+ca830aWT9FKpfG
u6n1e2LYyTdxHQTyJSHhqdSjpcFhmdomMMwY6eSdei05lG2zsO0fzKYrDgm/FroTVzgknZhfN3MP
FCZCYUgF64EOEWRpMgtbmzVdgrr7f39kSk2Xn79LhgtryOD889+yKniuMLMf/s+X//xHty+Ds2yv
//t/CXisX4hTExefQ01Gr+PGh72hZDl6YZqHSfb//xC9B2ImKI+OnduXYQis//7w1n/VucrxinLe
Q5F9K0Yqsn7+/udrkzEJ0NqD8F0OtYULq3+cW5KNhv0QGmxR4no+BbATDn0JbBFc6MRbugC30gEH
N4iGknMRj/4CTm5MB4KwWN4vi3tOm9w7d6b1FTpceSkOlbPkwIrRD07nuWpRyHKyI9uazmIX/BSF
Ltjp1wgBPWfl+eefxH+JgnDrA2o6Ap/SZylsfZ7JF5x//rVou/yIPAtkrNDncf2KJuTe7S/0f2W+
nngmS9YVleJxMeFbCWJydjmrx9l7nGMyHVjIJHkkS19G/U3xfXxZum79DFECZvODhNVdU2nYd0EK
5hl2BXQirZvdQKCVPFJvnBdTGiBdtW2c//tj3fd3VmpuoOnH52LMjf/+aBKNSFD0mE4JOqHvsZn5
+RK1fom5WrYW+nhD24XMTQqSwejHrhcBq5GHop9PC3LL2aWgvZrs6lKOUBj7/mqY37Up2nNaGCzp
PMxbYvLPuOR49nZ402ORtFfNffZUGuW+IvZ/xuWGmsDyvJp/kyse9rP8qVrp8LcsgnVOuGH1ItmW
oBkYU8iTJMvvhBmwOT6Bw07JnNB7EBPo8WKLV9q7oKeNoPjBfnpDs3U8YW/rURGl9FFMTbG8IK3h
UXX1b+Zc845Cq1AjvMtJfnKnCCJ0pfCSckRKanyrUz2DTbEpjKhBCtFIkUZqdLFi40feOo63JkTo
wdXWzjFBctQ5cAkxtwgXrbmZOkrRtYsIx37/4ldNejGpQ44kvhwRRFVb8XRsoISu9MkA+x52UiLk
ff5Mt66xrAROb9rX/8PReSy3jURR9ItQhRy2zEmkKIpKG5REWQC6ATRy+vo5mI1rPOOxZRHofuHe
c42WdoBwPka5fr/kSyRo458Kg3zv9kCvC/RbdkXEmmrujJdO1CMgu2HThMhQVzFJlnCmp2GtwnsS
OJ8iC3cqLz9K61gSzzG4EloV8Rs5jR2turaBU7boxL84pIWDxJjT7MKGCL7yvtw1hXMYCmwVVo7B
a7DDUwa0PaoT85Rpgv1REO6LOgc4hKeyfeWc63QGXW3/3FrmL5vKdkUlv2WBHPOu5u0SksjdM+DO
Y6XhK2TlUFTkTkZUnhWLp9L3Vkaek4Pd3IIo+AbaLddemVyYkUR4Wj6zxA/Jt0uWhQbmsum3gcza
OY9sm/CpI0Nwrg5y91hFB9UE59giTxZBIdWCWgVdDw9YYaorGndVxem1tJqz31l/MUcc83qQdXrC
5AoqN5Hu+g65ZwFL3FduvoyC7GXMO2fbqHFTO8lL7c4D6cxfJ1b4JIbCXJn+gYvi3Jb1TVNBtzBr
EHeZecXg8Ga6zs2fA+fmLABmhBSIuAc7XMtco+giNSJDYtLOpwiOXwFBGJvYuvd/UppJKCp2kb27
c+o5ImmPEWecY8samw4SZPinAhCytsnCiKoo9T+KrHwPNPEOlAtJItG+FA2NYd0gvnLTpQ/B58ha
yvpACc6grafAN6EVLwYT9v1g+1fR85vlDcImq4MvBLtYW8v51hwKDPCWw8ANLUQdZdfC6x4U3dZC
fzekhYScOMuo1+VWMosIdTATo+CK7Qi/sdOHYockZfzXT3Gwz1S9abTwdVJQeTN73bKCfcJeoKDA
7dMy33mN904cGluDiOaiDilTRoaBfv/biomgh4DxZKguBkxIVNv4HJLwysanpFHBz640lvAuHhoN
qBIFnGGRlOjsywi5fZWF59BsiLtF37i1bPYEPsszAWOsi8EEDMJlp6ixlUZJx5JRq7pPcrF4Bsyl
m9swxhJ7nfXigngfhKn+rTegZJrAfMQJsq8KkR24kIkFp2N/BESgMqIB30q48NrO1a9ttdpaJx+7
cDmZADJlsLryT1NvIeG6h6pVoC4zes3KesG+jQIyhR9tU+/JZtz4PhZEf+p+0KWfEK/3c5gojijg
i2kWOUAIQbvUqJDLzIFBPNWPdtIfbDCiddwEzHpY9rFlpsoeaeZYny5ZifMPHUsLM67jpZVFHxUM
23YgNrEwbcSC2fg5du6LzZSW5iQ7dALFZBBmFEB9gBBxSNEhT81DqTo99F54rmjLQ5yq+zBrQPxM
wVryu7EAm77ygdF1NmU9Yz//iuIQpl9fXHCF9qs0yH9Mbk8+Br6hlUHd4xjcFFJ/c/0Jt5pnvMVl
vdab6NwExWtnaO5GqlNvBdG2raDoILxaJ25Na4GwrWq3k1LMewv2lwypk2Rgt2jubQwzdlS/uONN
b5ujm8pf1H2objLEnk1/Z0ewzwXUjMF4TsuxWiYzItPOPBIkJ2tnderbgwLhOtFmtHaR2T/lzRQ9
Q8QH+Gd6gIcYHcHDx3dFYC1lXGzbFytilVD46yEShzKf47CHcCcNf9jIAGVA1rOfBYhGQhi8UIiv
T1MNj6vJQRa4fYmCxquXqYkkcRLTwQsRGhYJkA0dG1QfJ2+ITCE3jaE4oMLY6bV5reUFgFR1x8A8
3IBugM3xJ05rSCOqj2OE8qSGgg+ydCffAI8A/troTwaKVHo7CNhlWl7zJMguQUGjaTUVNLV2RQQO
2epj4LP8zLt9pzjUvSIiQRzfNa6t4PL/D9UXyw5v2eCcLgNlnKYuRlhdAr+xgkK/CCtC7erHjLNw
xquwfQm/8Rsfm5QwGidz+NZNITMlPsws0pfCuiFxYCuTUguGjXfKqSXCeddPqgmafZH3S4PcBIwc
1IOGhhszBGIw9F9RYg+nqihAT1ZsaPi2bTN82+g2UKegG2D7lb4CddNP4MfZ+Ip+x5wTQIMdkljf
nXoKezi9JoWYNW4qQuR8vgRb6cwBcoaWtpm3z2lco+YMW14uQ6w7d2yf///3XkRiTGE2jP2C9hlP
dr2KXURMaYylJCIwfhNqFwDayfOY+/G1n39gGH2KSzLRzcr1z3OxkY95ctUi3JJcYNRS80+L+Qda
9ortM7nEQ0eosjkGavP/f20NGa4asq1pDPl1vN5Ig8KhZlrpRseuSK/BhMzBIYjWTWiaGOO5zMDG
hFc0Zc5NuY2CRLhuwItq7LPQPJRxd28jj/AT/EIrFhovDu/EzhwHbdbdeGg5xMqfSuYkDXkLnC/3
UIGAxEkFa7OK3qpZL972LiGlKxYK/rlSCulbEh+CewX5nQrL/ig67OZBNieDOP7JKP7V0KHWIR6l
FZuI/m6a0Gpt7fX/n/RksgzsiZdVIcud0I3hXkEyDdCe3P7/WdpEG29wwm1sIzqspDegoLdjdCzO
WQS+dYmnIr8XtvbPKbPq6f+fTW1gkvFVxFvLjF9su1N33gpOVJ15UBULdTet0UZ51Q3b//+rPozL
Se+9laepBBq3r+48Ld1WIcxE/1YUdz30k30yutYsscYB6VL+OMg8D9KAQALhu7hn/jDyVLAOGYUH
qxCV4VstRXnsohq7SO8/sZ2SF9pLMOOxPOuycrBeGBvTR30vHS7agc7JsDjbB2qgh+uiRTu2aa6+
APYcgK2yBMlyeXHyKVyPacBgwO6PZeONp7JqLeggPkksU/UJsgWTZOIuy56UgpyIz13njBo6teZV
U6n2rHhhLX51GWr+W6rAKEm6qx4DwY4WD6whIfWLhigsFvLjLbOIWQ37d7jlqAV9Qd3Fs48mZzvi
SGAlxXwPpgzeGutRp327xgJBWzcrFiJW+tsi8iyyVBFWgJBFoBulLBCQt5R2UO6byN80TbJGymgy
Gg6jdRJTt3qAB8a6e84L1vm15YdrDlJSdc8qzt9NU9qMRvwbm0wKwdziNjGgZsAoUFuk8k9yGqoV
MYHX2MP2qRO/mM15kmbZ/0pCm3sWel0leC2beC48IWfm9HeBh22UOzWEbkjRwrWl/sJpvJDrbq+J
wHgD/4fwFnVkHjrUW+EsEDZwo9dD8yGt5qYVPNwl1DAy3uJT551DuwS8y77D7gb8F0el8BKEdGQz
u/ghOb8cm7cp6FnAjxb+16pWLBssB6ypra05VbhHgvFm08Y0Qz9rXOAqdchz6XTMczb0HkRKBpCx
o9Zxzx7B9Z5wuH9HhQabLmD7Zzjuizm4V0NTYERd56f34bTFobYS8DegKxj7VMUdkovG2M63IcGY
1Vb7BAsb7nrHebAhZgydtXDYImPr9wYgsQFvMKA2PsvE/op9OJCFMtBRYGsyIrrkPMljIiDKm6Qo
zGwICrRtu1RRnWshmyMv6HROG3TQFruvKTWe0QGw8gkq1ou4Q/vEg8yJ98JUBeWadK91NZMs8CdX
pBcysmJ434TeGogT4NViCLAhYZN1dA1cCWK0hKGQX4x/KbVsavmXCoBpbNEgeiEwy8ju2GWWj7IQ
PL5aQ4yJTROVSo3nDWlgQoftAY9szJJjP6GiZHqJPukayVSuGA3/xJMbrE1E41QAEN9V9kwh/ypL
MJxWwOipUP2zEwQLRFZqPZY6DWaALyQHRdUCzNEb41GG5kcYef1WS/F7Ea7MOqKfll2WDcc8IX3M
5S6KPdJzCTF4aSxU7SRyqlWXNMya7OfCbv/0IPyppfYLaiAeZ/VkzNo6M7on2esfwqF+GiONCF7z
3OawdZmoxzDaGNoPYIGTvt9Zld2vrfQxTSJdMqdaBX7/F09rARN/mcZPPR/Hni+IWVj2XdTJroir
jyD2+73P8w5W8uzzRy2ajDQtJOJTlXxWXXgXgXNv68pYi7y4oL4+D+Hwyyqj2lWuyZYy+Uk4hvYD
KYmJQu0Wpij1+S4xHW3Ki55Ed8gT68lsWf8GHwBIN4PTHmvFaeObPbGv1orLxd5yvMD3Xnu4k3YM
j19J2Kt1mnxpKe2jxVYRAQtBpA6UIR28hfcmBdnsbAWZX6OMTDIjOWPFATM90tI29jNQNCAS1K36
JBAEuBxzmdktsTswIvOXaQEIzhMTt97EpoBhwMq2CsKPMi7IiAJFIQungd2VXkZlljnP4cytkaN3
MSOsIRafPVB48xjEA1EgYYLIneV4Ag9/NTaTw4Prv089zm90+pfCBqJoojBgmD5Sh4HKWoN4QZUm
9A1vBXJopmVfk9FT19oXwp7eG/JEoh4FDzMZTBlo7tmxVWsLMkSvCm3pJIytHD9GTKsVgI8lXRr8
4mpkQCPFReEV2Pn8XzkhAT4SBSzcWIsFY2AYOdvUlNxwinTVjME/MXPHrEGYkTLs3tCgPo05LuUi
dgWzofRdj4qP2HUuUo43lTRQe0NxH8fMWUnlfdjcCWM93UU9zbOYniABj11blehXT/duU69oZZJZ
H46csZ2IhHFkcazM5g2nIs5bMoTjpCIqAC077DlVrG0cJYwpbZz5iAKoJAm0zEkFcaM/NivMv12X
keFEKLqh/7Bay+tIgUuLkOOVw86PNbAMzquXhMHK7X1Y56AkxsSAfpj5+7SLkD5QuWcG+BwwpujA
Ef84HjtGaoMl6UioIiz9Fnb+K5uHcxaMJIilwZ6xLV/u2G4NzbxnXfwv1ctwjatsYgHfaP1zGthX
ylBmbbJhGJn/MxvybqxfNJ4/iYgu3lAzi54ynD4aUfXUaczNv6wqdjc+/kLE/gZ+QdhXzZTfJKIf
jpJTmGsX0wmPIm0+HUmepdvRkkXZ1+AyaSpsc9UBFqZm7Dbc1kjLIhtlneY+EXrCdKPAUD2J8jRG
atjOBrZ1cfZcvjPpzLpxR+sfIT1zPE3Pl62R0g2bbQk1BgVnGwBLadoNDCFWfbNxJIPJDeDq00t4
05g0xJiJuQdboBlBmz/STv6rDB6HyHjHZLbKiDCHKUD1YjHylL4/LK1efcEOYDQ4VDdhx3u7fU6Q
RrHxQSvkwh5pav42Rh29jhlYVFYsr9LH0ZEGeNANZKsMQ3zSLjPpHP1K/nDwrlydBTLR8QezYkhE
b3SA3vwkg2bYFU1xq/X21e3aJUb618560YtpIIQK831gZHcSYw6R6fxosX8cGm4IrcZEWtbksbrt
UxXS6Pept4Ige2oaRj+2ta+5tnesXI8dMeLc4ebWcwEK9WhRunLRUDQUCAp4y5tLR9O07WH+hTkv
55Dol8l36hXGPtID4y9ZNiebkDNuSCakhvnetObJz6OKCdI85rdbDpqYBJQ/lXN9BAVBE8p2zF2V
IbabfQx1z4QVchuHJxNMw6KGMe10Bq2B4VuxMz8nQQS7dSf7/jsgpIg+D1mBGsF7TjGYYw1055Bt
MzGxEO6/jJozVyGLMAMQa5g2zfpptPkS6Fs1jrCSlJBz7NQZc6Dk02un4ehqwRU51U2ie1sHQUx0
qUs0N2FdqfAR53EWKv2vNOxuSwoWPrTkObCqd1wqRGwNRN75wXfDdJHkFr24BuVr4xKyMAh2RQzU
PedROnT/pqWfCFXteV1N6yuCpsVOhtuYv+0ud2Bg2UzUa8nQuang4JWh2HMKAUkJP4JIJOsq4ZwY
NcheTqyzQlcFuFdfrvUS/ZPpfg7E2zPRSPnIwF2omcqi/YaJTvGq5GoMNdSgdXsY597IQZHi91Q/
PCqvjklpV3fGN9PDqXaYmtofY9E9rKjaoyK4JKax0WXylTLf8FsIrSJgJit7oIHfRoPMJ+zgOHkU
VFNiPlrO7lzYoF9980053Xc2cmJrmaADaH6JxcX/ykhcVu+xHj6hd38jd5oyVhjvDDV/EcIbbvrr
DqgKp7L6GRViMksR0lFNoNQtkHLlUKcrW3cQu5E+MoXhOi2tLe40dLZasWX9vv5/z5LmTOY4T3Rr
+gS3cowa/MZj6X5DZV3HbvDmR92ry1vsVXqKoukXnA24wgmgjuAI05Uges/5uzDWfAK4svVzBr81
2ARizxf4+dCiO+IUdEClnVCsUVfoDLw9htfYGvjUEcuR7FaIQxE17aH2rk6aBKsy174Iyet3jHqS
YTqOZT0BHQFIbUbNtZDeD9P1i2X7w2qaquvoFE9hKm+OC0xej4kjHN/0MVwZnu6uyNF881K6Dcjl
QcQUFsUk/BxcnW7pfxmEAq0Y2sYwXzifLMQoeKq/8NLhFW+sbytChqD5iMQEdvc2bpd6RG8jmaK7
jvlWibrYEQCVoLAisMstseEyS16PE8oxH6BG4gAu9gqGqZbXf6VttR8zqhM/rD/tJgZWb/1LJvMO
PdNdOxmsj9h+qYPxFW/p1tC7O3DF9ol1AjHlSN/aOr6rinQFzUD3UF6dkmBXxbSxDfxVbD4T1vFW
9MPOSWbFZx0EK59IuCH7HoLiAyFTBqZDOyK1+G2Ynh8afEVo3ukVmlRHMB2yJy8w2/ksy0WLKADC
39OEPXVRm5w2bpih9KiynbCJ+AHBx6ghR3zbfXoy/mmRMSw7Jy2I20O7NUYnTxJbYrDT7O1z2zI8
d4UH8nYgsbQkfGyMQempD8COeOtwciznP831oq+A8sTNEywxkNmGmnVN5jBkSGMyamJaiYVVVnd8
YPtuNONtZUj0j5KgbFH+GyIM/1ZfoMUjMhdAIIEU+7JB3sU3CFPqSyNjyl840wUPfe6Xn0U6Z3sK
PAku9D96w/QgZfoXgHvAb++9muymWtjq2PecjQnBnyIA96KqrlMcHUoz2kGrWhJu9aQJqJNVVbHZ
cdwvfZz2icxf5NQXW+HFv/qEdIvNHMVI8TbUsYtiLnVWdhscIxteJiElNy8MXynUKUl1o4A5QOxC
vpsMPyRbVyYr5IKUkNHUrMh+PjhVfYp0ChqIF8bWspitci8mRAOAECThrUqNi5WUIINa7wsSaHz0
s56v0Ee6WPT//LJ4lK4aQerHK8hoLNBAWa66VvKsi3oNQ+pTj3q5rWoDcVEyITYUHA7Cymlkp3wV
F2Z10CPKkxZ6hY6XwKlJ+gSISbYP+WL1PPC/tBpamzTDhmlZ7ZODhD3rsfg2jNSx57mvif4Nscvl
fxnXfRviaejQ9HlQEZRiu9EOJEJ0xEv53mSfU+bzOi5r1OmrVlaM9trmhiLpGtjDsc93bY09os+a
gF8S+88UoYVkMQViL6pS/TC62kfQ6zY6PyK/wvDTrICkDGpg9GXdmfvNmeQgg4Xd1nvfR2lUHIa6
YIEs0mGrQrM9ddZTpqGzaQY/3sT43atJ55srKOl969AONR03/BHPfe+wPONXioiENbIY7zN9MmnO
+spoBfY0XBlpF2BDl/a7UBH6rOKYtn7xa/XOC71rebHRS7I1YKnrBizkRk3s3Sg4aBG+YcNAmd0I
CCfQ+c25l4lWhvYXZghOkurI0k3tFJ9MX02X3hvcVTO82kmLPIgXxZ/0Y29hOdT7s42r/hAO40kz
Jxe0kH3DXcjUvtVQlTIJcSJ4KGOOFtbxtoggyB9+0wVEYE3o51CN8Noi8e7G/laBd0G3DDSpc0CQ
iNJdDVQ8TI3kr+tZ1ZbVe9FMSClwYsbeeKxkh1M4gTBjTdZmaJmz2V5zmwIeDxn3b1rFpR1bHfs8
cto57v5M2iYI/2bA0P2RzVJKBufhzkxaeq/yt1azuLIDxjzu+pNnBRd/DMgPCjJQR6J8AMBZDp5O
/+azpdNMDLXV+NS5hncwGlns9QbQiGrlehfUVUhK7DyBBznFyLxc6Tm73NB5MA6HxPPQBitYIVN3
F3ad3mEwyUtq4R8fH7XbdnS1UbUuK20TjkKdmOd8W62O37UGTxFWhA323ZG2lRO2J0a312+qZCbg
tu24oIEkl4jNJw3juBiIIpuJFrB2cLAyhXvNPZyZ2rUKwPOEU8p2SATPHZ2MniOLaMBHMBV/A95D
3V/5cLF50fmmkSylERoUquxdVFlE9gwJQyP2SaIhg0+Eqs/TYBzNVu5tOSITQuEEXcxhLot+2kce
vNda9P7C5d2d1kbCjpJ5W0XF1R9G3yazWcLcLNQ6Z3h2MiAPrSaB26jjcHuq+ug11+F3jKW9Z36T
bw2ngQUVOwCUogJpf0C2JbL6Av3DksQs1Lbz6gPhXNI+KRuL+Nj9yTp5LnGvL7vRQyIj5WvjU/sl
ci9trFXKa9SmxEWpY8hc6xCnGOvhMyOfLC+PE2EpA/MGJ5xhYPXdMK1HJbQjq7lV5NnXAsHzRvj4
AMjPiqMvj/l2nSbfnWSRCXTizCd6DDMZ7rOSvXbE8rNH97ESWoW0sU9XecTatOIA1CeeM1PPgTE5
1S+3ham7v0i/y7UwN6aGVCwKN2PK+xHBHODosXFPD08xwgQYTiPwINJVVXN03Okn6TOLsm9lBOkN
3TlsqqbaCGneXdwXzHTkw4mx+/YlIFXL4uVzobqt3fnTLpoP/tI+p2pFgqTuX+3Q/JqC/G73j6ke
v2uRtociVd8DEXmDwMcPt0GYwxOqrnbNTfRZef5J78fPxMINiGoBQxfgTto3/TdjtbtEeg7VVptr
vbZ9lxm7gWDexQ9vMvJykHFqWbQA/UXPvBKL1y3vxDspYcgp/C0ru7vGVwuMnkTiiRKKvwVid804
17F2xoqypqNCw1X5Our3hYrGeEeA8LQQnA9eY3yy/x04YoBLTDTnS8ngNG7NaAlh7EWMg8WtgyCg
leWPJ9Egd2P7oVnwOu3O4cXvvI1s+jl3BDUJByzpEVW5MyAwrSfdPZiZwZ/JW0pZMxx1ZBSM20N4
8y7vRa7sU9g/Co3QWcLw5pqejbEt/pFB+RkTGb1w0bbyMmAUy5TNuLKbtmWPNJcZF7vfpvkcHJAz
JgLwpeWY32NfE+TM+HSK2oXum+OKc6gh1+fJcLxnIyH5z59DY12eciuJN/VMKNDzl0FltA2J0Jdl
5TPFjX7TwPgtMQUt7CHjgq0d7GhNhaoB2BoKLfw51SxvYcthFDdfmC9F6b0roA3UepL948DTZAbz
SFjVLLqy8CMyOdP4e8moGqnUe39RPWeM2FH/hdyQHV0SPtdFNGLKMy13P9TjyVZAHO2nQeAyM5CV
LQxd6ruxKTnLMmDNQlLUYV7lX03TsWFFqscxykffnRtfkvSyFOcragwMB4hqKDWXui2vbPSmtUal
s2yscx9oHZu4Amdjqz92URDka09AqC9c4wk/Ihm1qmODYbknAgTV1ivcc6J4bCH7mPvC7fhY9Dmu
smT5M7DOLxJGe4VOYaYFUbhDrw0Qw9D/6sH1LzWO8EVsvYwp5VPEXHvC57bJc0J7MfE0mv3K44PM
2Cx+A7Y2LOgnyuo5OzNxxXNAuYFk8lsOcqsL3A4lsTPdsOKk7pY9qYJ0H2wyCt4oZnVPeWLtvdEw
N71b34xIO/idvgY1tBpgbjjpi4cjHdGR+LEEWU7CKV4iietm8DJzmeNbKfqG56MgH4nIdGv6bUlX
A/2EKiTt4m0XqO045qQglt2fVXFKuqkAFsAT65QYKAXZ3FbJYVb3zr6r+g8hineQY1+2LD8jbytG
bLWqNm52Km08js2TFNBWAACc4xgDWj3SX9VhvxGx6ayi25iO9topRoRyRvRsVGCFQ/kpwpJqq+WW
IrKHMj9AXqwmIH3IiH8Gn618OVnXojKpWGVDOkSaXlVA8V/j01phGOAuZ4m/cpC9YqZjHMc0/tcZ
sO6WrHtR66erMEx/hVt8F+Y2dU2MBzqXjueP29AmLSpDdkIXMkKOqPsXBL8Vb1HaQipCWw+8PKYF
F6xK9FolC0Rwy8ZhWg6bmp3wpa1tEI6FQzFRGee2cZ8tfk+sCzqjaIZlaYSfzlSSetPYwmEg7axv
f9mavAxFcQXNAY5Z3Axuqk2Iy5aJNFBHS5rxgaYbCRQegRSlFff2shlRIVn9OAP0/EMpc76kLsev
i/7NoH1vCEwKZw0RXzoI71Sy0owyFItu70LgLA2+lVUntkZd3Ke62Pc1iqqAHBRqykzx2KeUIYQJ
bTGnQ4gZ2pMJn5yFWT2Z0zryMUlbukXmpJvxrhmtdkw1cTD8JN30SGaWEq7FWufPWmmhvPdMRvdK
5G+MF6pdYOwdl4EBe3UyH4i0tGLt3tQ6I1bbYfZl2B9uWb7Zka2zn+PETZkPFi2OsyGv5QJJ3Seb
jeeYnqaihmTLo1d0e8X/+hITp+3CyqNpM9VmwXYVMdo4mi1dvA82q0j/mnmGowYmXEPMgaAH2b/e
MG3cauZNPw0AodekeqQr3ybLvgJRmOOGXccDJ7XBBN+2YFYhBJ52ratzVdTWNRs9xq21GFgSAHcO
gfDp/EeiF3Zd5cZLIx6MhZ1FT2PksL8beM46LC2pFiSYM7L5QEF8zRvx/waJhl6bExuyZd0iLQ7M
EisQEhKH4y1Dy55a3EJBVn0MIA8K8jxHdp0EfrpJUDwPUGfWhm+HvOObYT6d69ZtYBG1e+4IhygR
LOrQKBD2+Egnu+q1aMd3Twf1Gev4qhtOeQZE5GGZ2WfcvVaTD/sueouC/kZEzS8cwtlEbRlLL+JC
KfWH1TbvvoNgITTMvyHDlu/0Rrhk/wEZsaa6dCKmkW4NE7CMsiXHA1NCXqxboXtIZCil45gw1pip
EJ0Ay9SQTZMKv6qyfhA+eQA2s69zTNGkCSrtVnNQweQA1YHpvs/eEXEvEq/b2pSazJZ0hMPMm5vp
By7rXRD+1bCJ5oncg4lCL6LBpeRGU8Y1D0GiR1OyTqPhPY0E4K9YLxfpo4yqm92Pd6cwngQhMYu3
2mtIvAbrYhvmRXntS++AEra6PauJXe5nu6keDm6MZHP0fgOZvOmtd1cZx2akIw+1eBHELyMiPu2A
hUGZN7QntB8wK2XncWsAnoSiF0FH+v9fkKUObc0QH1pKGTI5mwEk6DCmJ71DIqrZNhq73EPoxrx5
RHqcWDBAcVezrOKucCYSllR6tRDXpTYrm8j+iDrcV3X6UmIhYHmw7NgwtIY4MZjHJeUNp0Q255Ck
uqqId7CK95qoL0Fk7s2GsT4+hkm8C9YMZgKc00qeoCxQHMzjEjbykkQ1cCTle6wlb+E0PNfeZir7
vSyKZ3/oN8pR+zgRq2RGXFjRqWrhO5I1R5+lxcnXMFGUdwgGUZ7g/pVf4Dleezd6BpSPzWQXxsaz
9KKraLeU48hW+ubF8tqDH/l31TH3KvB2mOoet4rs2AImGK+EO2Kc8SpiHgO5HStQbJMolk5J7EGc
chrUJM3Ubg8ftxq2aSPOXVdBNp6YWulfOlVtzPQHFujBg+goBk5f8FW8qUo8lPPPSnWSehkCZV31
a/vwZktLtmT94nNmfihyRTkrMMJlmRXvZj0vDSiuMwEVDrbCskUx0nSAK4f0jSfgJD2MeeFrWci7
Dh4yTq3nmLAn18i+yhZMJjB0TDP2vmS524/pR+18Gnn2YF9Ptls4Po+SE9fgdZxl3Vr4AOIADkMy
tbMyHR52vXWCeWlQ8lCLl4KnlFd8XOSm+gBsubPH7JT1nCqJPT4YG79Kgly1sTrDfSQbbkTuAKoU
15690qs8w9oHeM/OvVXnRWdiYaFA5vg9qpjvwzic06mwti2iw4V0Zn2w8dSbwPzH4p9H1vCo2zdN
Bi9da73gCGIqn7a/JW7uEXxHpCDQw21ZTLl+BRL1Zsyp6wVDC0KxlolHYprcppmhr1nYHaqg+lfZ
2h+uuB3NM+jw1AO+52in3KW7aA1lLfywPTNFpMUhog8BP04YBAoi7VaB7D/qObo6iuy/XGLo90dE
ff0RZSKS75lY4PPbtQ7krjFEZ1dndPswbRaw/GQxwhCPL2w/x6Xyt7lBa5tUJAkw3VBadi/7dsXD
TjauSvZtMBwi6WGHGIDDG4RRumqGloxsdgucJ4wTEuoDJ36YtfFP2DgjWyHfkHRuzDTg5q6gIuo4
45qp2rPyf7JVdaOQ+M4y0excnV0/jCoCVeSHNcENzzPEt8XwgUrlkmq7yqRdKmT/TPP8rWlGTRc+
Mt33ToKROXY1e8FUPFqE6bR1pEVdZgO3A0ShbBTL1OX7OefPjDl3rDG+WmmwzXvvM+2dq9vqnwUL
qhUm5Eizz51f/8mO4EOFPDh3xkcgrX3BQ6i3fwnxfZxvwzn/Kl+NmhY6Yr3ntOo1DYb3ZrR/vCR5
EY5+y0kZpBAnoMMr34iePnoWnvQAKl1EjkDnaGuXTiWy84NgOu0xf2VaCNs5n/5o714s3+6XTNUD
3d2ywyBnfSsAB3YQKpbz35qc2XTrFzpb8vhoy+nMIudsZuWatu6ABnbGbv1WFfUCXpWeeHY6YQd5
9FLLw3MGICJl3WWNxE1OW8/OTgNX1ogfmw91PejDgzYRASxlvZFzcKSQxZb9FDxPPjwABYDJBnCi
pktQW6/CcL+SUEoOo/EXF069GCpUaSYOCJqbQ91PgN1BwIia52ooYBET3pczl0WUfXNjHW0ezr2h
3UZ9eyW5vYPkqraMXl59PszJzF96JvS4pYkLtNH/iy5fIedtkOG4FINeACcmoc2M+mFFKKZcu232
g6lnXabdlg6XQFRvwbWyZgkXcFNk2WVQ3yhPk84tN0Hhi3Vi8967fvRmmOlFKg1bkoPpdIJJgkeL
NPXpErElZtP2CnyRlxi+kZtW70TK/bXEvNIokUBuTGuvoYkX6MkWdUOd9I1a8j+OzmO3daXNoq/S
6DnRxUwCjR4oR1uybFn2hHA4JouZxcyn78V/dnHTsSWy6gt7rw1vV7YGko2IECrzjfyOWWNFT+U0
cxEUHAyTuGzGYkN2KG0d93XKgQW+ejFl00J0BMRIonmoh+krqJMYpEX/cl04S1uV1xF+0KpUPNEe
3z2C2pXB7b7KwRjCZTXWTlS8yjo8x5N/7ro98WTvWddujaK79OFwDKtsh1ZNEZy1jdGppW3wRX9V
6la0DAaCILzwU9MkmwQYhhXGiUVEhNbYiDU0ib2ldQTbaWxEoQJjYuZVL9GMEBe3lRoJC8aorwd2
SFPc9YAaG5xKcdIyZ6i2Leo+5WQn3XP1ZZ8RbeDTRGMVhh3OLLGp/jlFfLaUfjYTBoxTrx8HzqfW
NddJA74L0Z/W7pBsI6IntThNWDMVFVTzxvnUEg8xAqTaooyOed0A1NRRI9Tte6/4Nqs4R+RyBuRM
O0d9v0iMF8vDeZvH2cGsG2x6145zbSLfdmF40d/8Do5Fe4065tlU8/ch6c+x0kj4tqDRhJ+9bx0C
p3wNcvtYAhNYCWNCbguIv6ItOfUsdld+U14KT/+qNSSNFau01uqwBBXnieWRJfDRCsATmcUvn5f/
eus3T8176bj1NtXcV8rwXPnO0qWzX8gB83us9oPFmt3ChKnVbblo2owHtANNNqLyp74p+dB1G8NA
Tmb8GJH+K7Hii7F7zznVFuBn+ec+5vw5MQsXfr4wMutuUd1pDYtk2vdFS1/ZFeLGdnon2d6SLfKw
BkTdIQkgk2s/JHbnlrtiTdAAYQqkZRiMzTGPLbqsgarpn6ahe7X7CW9CGmwKrHaWH0MnB+Dn8qVY
5X+2XCsZXnqMqTL6ZpJvLvwR+khLlcva7g8P2Guoka8Ku5Pwc8jy0ltZFeQ4AXgwtJERlC02MWjN
yrKvnqAUpRSA3Nci7gOSbcWkuvpIXJbRWUxc45oRYBgCwME854Yz7Cow4jOn/O4m/2pjAOIEqlpU
LZdU/kOulCxFrZ1Hd3iKSBzS5abVh3WoDX/UUOW+DZmW63dCMt9bW/4I5Wxb4W+HhlWmZq4gZg+v
KrQv/H+0dVAATk6d8BCilha6SZ6bTY6HLppLcKxF+aFZTKKyAtNe17yWBZJk3S6+VNPtGhPWQ9hS
ftSkmsNhEngDLrGtngTX7cY2vd+8sbCSOydSA1jxM3LG5FVsZEMhYWj7sfHwaPvGphnIzmG84A7+
z5RR0Di/uYSdOCs4E51FYpqXJycCvyZA74eiPMMIu3hxcBcg0xp/utmtPa5bI36xqgpIurujESSz
MAs/SWx4kI1OcIq39FDTlZ4FG49FDtsn7VUX0y8eNaxr5Y5JFRDZrrtmUu5FRRGS+JQyKc7NmmVG
DXA9dE9sHZ7wS8aHLA7eDNJVl2JkiAZXCsH4j2jDv9rHvd/IHVgo1i6EbpZ4eV5tOF5BhJKBLcma
Bu+QQhgy3WPVmldRtC1zSwJEPI00KUUiW8FoPtXrc2lGFH8st2KQrouWFQlPsrfmvM4gEmLw9pzp
UJJDOGnIHBy9H/YorLEU5Si14t580kbz3tr5yIYcm06gI1fVL/bUUZ07T11Aqgbiarcff33mB6uQ
REhnzhQT7nAuQcn1+CeEV73jFbgXU3ktUxp0IkX/gde6DD1S1YaQM7QgGbU9BjNk2WxOe7X0a21b
t/4J2ekSBAu5URH7gJRrX4yHiW4SpSKOdLOtN8rtz0b9mYRzlq2pX1NSNRtdMGed1iq44S+HXNsy
qbJHXE8uoQih5pnryCz1hfJJAI7VpZPRRSmTeT0VFZXJj4tn3ZhNPbVLVDWgDaJ9Xomuv9gk0ye6
fzfCNWl7N0MG5MBAuZvkfSz9V+zfeFFo3fR6uGhBcTX9dNvBigY2JjX5Fsi7ctOrVdR3K2v/UhIy
sJ1JHTgiN/k+TUJYHbe+ji91H68ri146IpGCVPULYMQEmxf38PzCYbEGiIJIr8yCXz37VwoQz0XP
1HaoWEhnKX6H+Ft20cbR4kdWkhzRETiw8coPp1XfZTktmx5SRaLEPbSdC6/ETNhh8isrHcWrC1fN
vwhiM1d1GaJpKNoH+ALmxbrxXlXhq5mmWyH6jTT839rKmF8kw7lgwONbwXOaGY8OwRlQp3Xqy40L
KBR9Nove2dio4vZ30voVJJeRhAb8Weh9Af77Hd2zpe61nn+J/DPzSKILXTpaRaHN7GuWgKwxTP5h
fNmgb0NjFenDMq4v1GrTLqRTJrn6efCCFy9MEKaXBPaJ+qPX7T2qCq4aRbFn19mp781DCjMQHrb/
Zmo+/nTeVVnheRD5T+FMd3u8lkARAnc4BJblrmfhZGxWfxLDUTr6P3kqvkFqfmPl3uBqeYxoDTAM
8kwiYnyzVfVWca6Tu/05NMHV0iLGJREbQ4sAIaePfjR9JNEB+Er76pbtN98P4qZmCS8Qc3kAg7kp
MiZrCOMikW10r+Om72kuu9HZcquf9AksiPwLlVMubDO8192esnEr9RqmOksJPss5+KHP14Uh/iKa
I6OKgfvMkzvzvazBcgymCpeTbe3M4EggybdrkHRDEG4UB1+eH7wTK3XAjLHkdMRgg6pPF+JBJiaz
OkecmWMwSdGZ5TbfUnT3wWnXdQuyWDzDw392BAVVSQWpzmSNPibS2eeGikaAPZi037uc0mpQbxVp
D42QpzTBFqw/jHJcmwh8JYRDHbWs8Bz63/hiGuM3KrZTwLit6AH7mM4uBktaZ82DgLs/y907o8s4
woUE0FxdIvxKvAGRe+KU29PB7IVtPs8/XCWedOVtssLYd3F6SSz/kFHlNpSSBgtCEjmTC9YdDaNO
vLYtCme9k4wnMu0OrSlevg4cEcBUDkZr/bPkdKpd9eN2PuMs/9rOHN2kftVHemF7rgeLfFmNCYqe
uX9i3MAskcREqPgf2C3YKtVPsl7JKKV1KeY9ckrlphTpm7+9Bzco0XkuzYzEAvZ2t+JRYLsUCUeS
GxAQ5qGvlhI7fDgiYYXrWJfu2qFoxw/JoD6RHVzvbst599Q6dMAGFOKgg5HsaTNMtUFbxVxBQc1W
8WguTMPAktDv+jG+EMXwWytsE00Pgjq0jz7UBvmUwrFdssEMWAgXF+CC2JSbDOaQ/eehgOwFeqg6
+RrTaIQ6Sonc+TAxq5r9tkn3wZGr+/LXjLj7ORcgug3HIujf6lo/xhNT9RwNJz6kAct4ixilksT2
ROOf7XkoYgd+nezJjcRHXjkX5shM9NWZTRPD4+BN8XhMKnpAdAZGVQfnMKQAaDSO4hHYmjer1Gd6
Ix0ZpO/vGFfG0W3Gt7BmMB44SM/0Aj5HdrPwH6swaheT5zETxN3y4/soXXVufAq2f51enL0+5nSb
f58wffNrXt7EQTSvS7azY4sZhu9sN0TvGR3NqgT7zeBJHJpI4eGlmVkiHScS02Agy0BYzu55WSGL
H5TcOZV2TYT15wzvvlKfcYOGFxcVVGiXJn7qBvJ1xFfZYWUoc97xFCDaiB/NsSAdt92NHc1D1nbJ
wIyUJUcMZ89Insmr531z5zA67Bph/hnQsmAn25B0yTRJFuOWnAHsbv299JFUdAPLfA3huSGHr4LR
Zmekx3B66r0R2XHfdhtK4ktTFCysK6zvFgOtgR8tt3yeV5LKE84w3Px3MVgZi1b3jBr/iRVSLbRH
7/UVbxQagcjunrQChNwUvmkJrkG0r3+Gzna5HD/9ivMkhtcHQs2HHEaUdx3lrDsxTBr2POQqVsSZ
X+q8AXioYPFQYTJ7Dt4xFN6CXuiUXfFnp7OTceV3nY32Im6Cbw8jG16r98nD2t3VJ+Kr3tyEwQqZ
f81SoBO1Guc+v/8DHNhFLSHhCxcnSdjk3xZl+ATmg9E2AuWp8t71/ImWiI+6LaIN4S8ovkF8Adck
D2GCBAMlkCT05ORL9Ec9ItN4IIGrq1m8J2pnzu72IDKKbf1j9BbLrITpJO7SJShkm4/aPPpTvkvN
eTVhrNxpQqwJFHJBYNcnpmiM3IM5z/r1d62JHiMHduZ467ogBMeP6XQwZUqH8TUO8XppM7Nv5heL
uInQOmOu3oHeeO99OnhSuUDWVYCw6OH7CXcb324tKJ/YRRgBb10xvcdZ+VbYVAetsuolRhrY5jyK
2ZCvOxiRK5abL4xRNkKChsjIUmNch8496eW2LbV3qSnaQxb7TvUX+/pfw8PKyOKe685jBBMTGmJe
SBCX1Olvll2/jPE2GuSTCsclybBvKCw+fegGxgvBXD+4xGqaabVEX/fmmsXabSsN828DNGNKf4Vf
4gyqkael9bMyg5cuH1/E2D65Y8py3I84q0nbGbBt+oXzDzT6p4mk3IIVo1tQbn2v2JOy8Gcx5XEE
vr5ZCO8794TBU695P01BHQiFBMoidwL1BKRX7cUtvCcQGlfDfInxRXE22fhRWto4PT+mJO85gkQs
9ouUUvm7nQffROBukIw5YfgRhTjNDD7ygQBRWMTxk+X6/L/Ja0EmAJhfGgfdhk2gZAdY1h/eGA0x
YF2MuXibMPzlnfun2WO0itLpx9QuPb51XuoYQxMzzTktcuB2W7gJhpdRa5ZlwwYUDu8ZZvVb2fo/
NaimlSs+vIxZkw/Xp5k1vPh1CF1m5q0j2VLWTyytd5TlJ9mTHOequcUcwoVT8LqMCqUFM3KgHtHe
7n3Wx96PGutffv5tNpOXhGjHbVhmf57p/eU0+XGDwjXr0BA4VbexsUpTgdrvbBsYPa/RpX96GhMk
1P1EDOvmNbfVp5p46ntSXGdL+EqPg7WLUQ4zb05aKvi6ykHmHEAqrOZjvdQZwLJ+rfmP6lL9jLV4
UT3OEf2fVUSnImme07L7tWkAVplT/yIO2sOHWmGSXwV19YmHhHSfLuB5ukkswczvsDOZChEobEZy
dq9Y5NFmmi0G0+QRe68xNn4CzsmXa1Lik/iJPM+95qnxCcAOZUT3Jbv2KJBelJ6BppWLlVs4REaI
MCIw+Sq90fuSdXsrreBp1OXVMwT5rCRwKYLZQAEtEUGgGemaYZ3G7UtuuH+W19wG199Ly37lD/9O
WPmhHmOXT+qUqZE4HJnspNAyeQPbgEr/Abe6z6X9bLKkhkZhfY1x8qkviyh86rBsL3BF3KJRPmca
IC5hBpdWDjtWdugclyYLZLas/a9f10+VcLc9clrY7JyQPJySH3kMgz9G2eP0ZejzOLsirMXilYjG
R5xaSBYxJpDsvM9DDFQZ6eIOXXlVgRKJq/ehr/hyHfPDt26tDW2V7cvC5LBeZrrzW90yT/sKvInH
zjPAkAXjviK6AhFUNWFuKktKTqa30mj+0nZ6lxO71nY8md2c6qjP6bfEABsFX0YbuA8HVgLEalYa
r/41BVYCmKwHFe3zKuXgNSpEPbr2Hmas5CDQ0a67wKuTIiOnspn3MYHP4wXl2Ms5+KgD2GaVBeJq
9Wj17O4VeKHmrfGJRMdh5QfikbT8i6muY4bLY+IZKQfToDzEMW6KQed4yD1Yc5nt/ZvKp8K2/mqF
ajqYzVKg0jhWw2M9YYb02K72qSLqBs0tqSLRwJTeES6JKglpb8hCeNMdSnsosBpWpTSvz4BPxdr2
mf7bLXKuNOnnKK15W0mcFtpxblN4QyEbtGaKXsOc9hS8o87yHq1zangLHGgz2H5EPYKtCJEvz9JE
HleoPdwqvSozH9ZlQPSWv22r4qDXxgs1HJPgnl8xNEhekFdfZg8P8yFb/x7xBd0C+Hp3ZVCJ1cn8
2Zv5qpAvulUG6yIzfs02umgxCyC0Wxs09scIgyBj4+5B2vrRFY/G0RBm1ozHbEylA4d/oya0RSjj
+XxU3POZWkm2aL3iwZrnMAqqpN4ye+aiOmZN6zbhCc0bRZ3hXweLJWA1EIqVOfpvkMxCrNbBcuX+
egaqTCdmVoex8TG54WvdBh/+7ILChYNwIED665BMWWjAGgsej8jobixx5nwmHCHODoikWiNaPAvI
5HS/FNrx4Hy6BYOLON1V1imORc8sJGZ95rKbZYL+3LiYU4oSrpxNSlAq5KZimrqE7Exl0BHT59ZP
fBzYgaaA849zgaNmwYcE1L1naVm4RO26slxjEjlPLimMcdCxR43zN9PBQzl41Z+lVU/ehOnXh47q
9OZVi+WZ+HM0f7jI1q7QPnvH+uvQL9UWs7Upm/1olcFaH9uuFKxzm7xHawkxKCM3ytVqGuZJ7A0L
XIpZg6JnI4HlNzjqnbOywonneaB6kng8l1hfXzVRrrJQI9HZeZ8EePzS/EwMcklVdBWB/Sp0+WY3
bQPEU/6EuYGSCTpNhqE+81C7Ngx5vUy7TSGqPoE7z+vV22CncFhHuQmE92/gjlcZGvkxD3jvcErg
t9RZMnAdsoZ7Ic7bJhlVQjFfgORQHCU61Dv9Kqx8j6jh4nAjLBjE4NSrr2Iw0dp5UAXNOj2XFMWI
JlA1lsyjDcevNm4ds+0SdPI9Csx1PfAWaBlDpYFZTy4VSxNq7Rjc+LKuCtqcOnwOQ8mHBeScqBX7
XnA7iiZ5RgD+6SgKCYvx9rx0I+jYLzejdI1VwYzR5gnmboi/taH4SVj3wY6Ln+KntE94gKZKe0Mp
2C9kMkRfsLRZNBVr5VrtXRgjnLIG+rYP19+1cjLqecw1jNOw/60d0jqW+7U45A4BCaUHHgFFgqqr
7MlO3puJ/hnwuPtqkfDDMG+awb7ZFZUqC7fRuum0uutuIITSEkW6DlNmAJEGGEUQ/INPWiYLstyS
I7UlE3Ch8CgzUgt80FdWL5ptNykNJHbHpxo0m8aBtambzEnUDNsOUBiv0wGxblOE6WpmV2K76jmr
ahcYSBddbSFZGfpkNoLSx9Q/CoeHrH33JxZWqKI2pWeqfYnSqqkM1HpReRxyivMocINNbXjTq5ZZ
GfjHJ4Tc7CsNaqfaIeer8jiHSkdsJ6faWg4jn8TFQJIdU90Tq6Qy29XU4O4GK8fMZIq1fRPf4Qkk
wHkB0gf8Gn7zL7J75l8Xb2r1U+JrX61o2pUt5jc3l/zROOHDIoKZq78EXVeuTc98dJrFPJ86DvUK
MaH4dldVatoLGUVcU2n8xrD1R7d6+H1mcFeTgNNOg2I9dHIQVrJWz20vXyCO3mQEli+V4WfmX4KC
hFxDkiJlJoCZ8Is40C5cuiJUeNY+cULeikIOS9DGN2Jm1zgCDtnoveMxB6bBNFqiDFReggEU3cPI
sn0win7jDmg70CuTuUeRtwJndsJjuDOYU/YVEmS7qayVwW+opgP0XxX9ZIZxNgaJjSCa3nnkL8gR
Fno13LyA6bQ2p+IaZDLSjkGlxsyiIejTc/2APvURjToVcQ2lVx+qJZDNalVVVAVyYIzV/3kkTMfo
uSwh8i1LHyClMZ+cEoIBjW/800ppcIS1JPx040kK64BHkwlyrJG5wiaoMf2PqiE9zYXcgJ6Cl3s0
gkfaacGt6Gd8nNmgbdM4oWUPdmPW1tSR5MpbN4Z36h1KMktlh9QymcOExbZ1ipdIGz9t6nxrQk4D
r4gZRPJdJOgWhQc8PrLRTRtvytdeeqgGMtefxTR94y4bOvVdVQ2I03BivTp7noPsohv+KQRGQaOf
fjIbzdl6tAyCoVyM31WGG7WFHzgrRbpg3xiLYRIfqRmz1jP7H5SLu8kvdoH0niqzhwAYwWcvCn0d
juySso7ULDx3n6PNBYXtk9RAAZpOWkhO1b4zDKrPkPUlrXKOxEwD2UfMOZPmjPOu1zCnya76mkJ3
gk0IydynUCnotceAkgOVHodBjtGXKvsxpIw94VCvLcDi0PGtpynkto6sacsgc8Zdy4L1QHtKmmx1
tVCz4W8ApFSI0Fh2TvkP5SqBSgNz5dpLvoEu4sZx33FqlkSp55exD098Z1Rg4NbWcgLh4WCRX6jB
/piHvtx2e2xAlyHj5weuD5/gMGUeOPDR+ueX/ktdu09mPn/flfUsenqUQK8v43jmSZo7A99aipaT
ypin0Ub+iPz2y3rEonkbvZib3uMA0/3oQw6YbILA/k1a9i6O5a5u5CJBUiX9j9oz+zWAFOAGpYcZ
rJeIz3mM2osr8USB9DqaOlo9vmamGcRSLfNrrTMnZeI97afBeBGdtya1Z1fp5bfXOUgVtOw86b9M
66kunDZYxWRw9OC0xyl68yZ/g5/rnnb1j51QUeGUriC67xop7mmIDQ0LyzNRLyQw1ciqDPLeFh7W
WE5ycSJVLvV3g/SuTPRZQgW1WDDlfKvciXzr5E/lxk16JB8Qj/Sbhh4QRDrCgMxu5spcRumWXTdS
OIKaZpUmcLn0DuQGuwUkWwK/rnAQFp4f72uQDS1y+Rz7jVYbX01vnGrtw6tashuiDANzOZFlU22r
HANvWu7MqH8Qo3sQKQuqeGkL/5/v4bes60tecxN0yUsY+g7N8k3LEBlWoXUS4bCly8LXNeDxNsXw
PpH2BsyJIbbuMxND/dV3H0G1QvX3CoSIRqBcZ3H1HYzpNfGMQ+TjMo4MQkFHc+kaxCzi/Hplm73W
NPhkUdW1a6MI33peX9vr3hkW7cbpU8e17yOlMS3G5Kbjk0ai/cA4mweUeOV751VFlPlTCxpBy+60
zb+tpiaUosYrLwUf1Qj1oByCS5L+0+N81yfITJmmc+8oHZtGtMmn/Df8T9SbgLc95iOViE8oidVU
97HPVi7YVsZNAOWnGIhwh/2jozRr4RdPqcCIEHFG6ADHNChzsX2uSR/lDPu2ppOyu2WY1H9Whauy
KhgIaGY1Kyq5j4iRxVHTMOKCQ5gZvHxdZu5hQ8frsJyedZ4Vu7f7DW3knmRqtLoTxlfXRHPSaTAI
hm7bD9BiYwHKBw/FtpDkYiF6P08IHPx4/DaB85IqwIYjTnxESgDXB0bctiLvqcPiGWX2x2xeaXW8
WiTK/VqR4kw2Jiy39U8VQebUEnUc1OjuffMl0fwv3fRf0tr6Sqs+WqPc9HUr3YC8BWZIgV7bCfCH
kfEaRKV9hOJuRc7EwUmS3wbwuIZUQIKSmPFdn57lW3Bg8HWj2NV9fuQmj84Yf5DdtZcpx8dcmu1z
PHRfQzrWp6CrLnmYgJiuIiRFBRsj4g0ZJEbCTTAlaB5ajHloRhBhFDDRt3zILcamwvwJyNu66zMp
w8IZy2XvB96PY+anFrKOlWLDa0qUZj7gN2YsS/4LlMS+dw90Njqk4BCwtgxsA2TLCGEy6jndu/G9
6XDSNol3DFlLHIre2KR+LbedwoCSNDc0pu6m7xh7A6WJGXT8uHgpuMiVsfIpNFlFMy+1REnfwvQO
FyiAUZxUIF27s+tk1mr0n6YKiEBcipcmZoI4WRbEFbpo26ZPMh/FPDqwU+yNqcXfKImNmgQ256bV
nkOznFZBNjFUC9AFjIxMAJp9pn0P7VbtYIl0ELlDbS+QePm1jQA93/qRuBdp9W80mt0IEoH9bemA
FTYsG+EQEg0fV73hAHomp165c1s8BuWKNjQU7JNj0L/LJA/vZC68lM1spcZSuRoCcKHqS2W5yerH
/muxE4is5wueUIbW6if109++85Dzu9G+0h1vkQQXnG9IiEa8VH3YHIPww1bq7JA/rErOU5sid4lI
7EO4EzRHnVkwo3PKAM7NmEmkCRAAX+SzdsKjFD1K7SUOh7udspfsRn8tKtLJ4KE6c32/WiZjkK8C
NBfou3gREV+d0m7gjw+dYzWFkPLcU0QpusTo6yI5DWhVVfhc2vaLm6M8YYzxR5rMMmJoHHJ+W/58
A4bajxHyRoGsYovjlN+xqJGoOl632NlV+awS5HdhoLdrG+VaJNPPJu7OmsGZU2VwyzIT9TNaBMZr
/XVgioBXDxKUntB7JND3UjN4IkiMQ4c7FnIKBFNbv9eO/k9vyucIO/pRmJAIBhVeOsy7PhB8ZA9B
DSBF/YtF+iidDx72izf/QuzPN3QrdO6ABbL65jL6RXBDGpwUWFjzZmRzjWurct4Ghvdze4Z9B61V
DKlfm0JwNH5JZ+LzIbYq3JQDl4kujolgHIzjFCqpRfYbth2Rdd6SuCJ/08HQYPU0qwqOBpSCReHB
iPMBL1ho0/2qvhfRUK6q98Ye810WKQsUsrtrQrJFR1He4UaSndXjF4j5FjokIutkJGHGHtSpYPg9
9IzctYyBjEKvAHi43ztTyCZef2K5PoLbnpDxMcHpmVoIzVz3YZWvtMq60mm8NRIoBiGbxQaGpO5U
VPPpK7SRCZt7cGFS95cVaF6y8dQQmjoSXsn0AMlyypjF8R9mj7c1Vkd+6i+m+PjRbWYPAI9ZBuYN
AbYuZvaSEzO1NBMThvNVd/YP9KQboZ7pZZRIpyF92I1+aAwSeFzXxB8QzlhNBkiadalGbgTqvIZQ
mfjDQ+/iEIa6RH5B7iszfaN40uHZrca0/Ipc3qZWoR0rCkI4hzHbki4ICKCkvdIMc9kEf1GV7PRh
LNbYx2mOEAGiuXJgEdP8GMxrBcrphe2wfYt64vcY/mqiwUQ2YsdjfrsWkt28YHCdwcylUcBLSdKc
tSyL5FVmNIG2Nf5ryKdeJmwxegHypM4IryvThEwEn/BUlwhuEpW2Y9svM5yAdFl9e9RxwFHFcssl
lrlpSdnCuQcqxplXa6hePoyB1N3ZaOslKBhZWRKMjU4ShVHfO1tr4LPHvxAVYKCrWksRLXu4Ntsr
icwZkjMXkQGS8zxqXw309jWH7vI/3KosU0iK5QcInn/mCF5mxH9kUL+MduayEJ22jcR2n2bmVk25
8YZkc2bsFr4QJ0OjAagk3xbS0hd8CM8Gm8PXsEUdVcxiURJOvHXUOf7BjtA826g3XAICsskUd0cz
G7al5DIkEaCBYNT8m9PKl8GAYSBz7jrYZuwI6+kjGkhOqlicz01bAghnDFfAV9Z0Bx2m0rDmBQZ5
wotvZz/Kbs9+g10kKcgnlhD/PHi/mBXh1lAWMHIHWA3YBjcsAFtIaBUptjhgcW2EjPFMr0DE37yS
WYEYQLwZ0RzDFDK0ZddxS1G9uT6K50nw6CDrfYRQNZhU0Ee06EOnathzBPmAqKYXur5l2JQ/ZIWF
G65Key14Ohdw+SoEJqxvD53EvcpazjMHZOv4TAlEYJpoHTGEtCvp5bfAZ2es1daLps1RdyaMFoBQ
P5HenjtNiX3QUFFXDghYgC6XBrmwoZvwPqJuF5rWDuGATwVW3oVmXxq3O1UeGmDFeD+s9aeyTa62
C996oPNtiwTYUFv8c7vwVRXmjYXeOnRjf9ll9Yfefvh47M2Gl6FM60sPHYdotchepBrL5bjM1ILC
TRLOnfziUudCq757kRPs4rCZx5+LaM75SgkNx/aS/Ms1a52b3BII91xKm36v1nbJIxOX7n2UxWfS
Q4aT7GlRw/Iglf147Fz32AP0MOP+kHYmRxyDuMyBT9eA6bIddPP5ZLwkcx78qIFCClV+pUc4Kfmv
7KptEV8VEJMlgWkHzaIJG5kWziMaKnPvu4DPyxodQ71kpOs49g+2/hSyM6Gg48hCz0GHSgz2d2n3
n6ZIXom7jClYuRTqBiFN12nYJGhlccIHVs1z9dyl3WMIuyN0R3QIDuahvnnr0uZei+ijB0+ESyPf
uFhLnUg31j6Bbw1MEc0G/8rY4MsQJmgKBoy2Mm0cut5FU/kKYCT3bVh3KxGV27zgHKk888UAsKx1
pI40rAxBGhgzhYpB38A1v9b8jqoFUcGSJXa+zgy1FcjlcY6x0zVJn3RU9G7+Wi5tviSxi4MNFGI2
pw7FeGYLHJamAwzF4qiVIYsNnrjJRkNUEk62NEKWfw2e4pH+GnUpUhMGS8qbHoQxw3Zl8tqYer33
AE+LhH2NtAPgUZ56KkXdAFbqy3c/uYOP2BdOczIzr1/RYAPT9L0/6Hu3qmOUrIXs9tJZIouMn3Ug
z9La9cFMx8J4D02wZ43cToJbmApoWCP0kbs2DoYd3LGVyCQ72JIli8rk3YvcN+fqe8H7MNqkiASg
Ngv92OrNQUPw+JzbYstjW60cTJtLzPfg45FvZ378U4YwKmprF7H6WeoNpdLkk4vZJmJj5CZ+T5Np
XKmlB1Mo793uUeT41qxErfDb4aUTurZHetHY8x7VAEpa1PSnhuduJIU5flOklRIfpiFZVikLG4UW
6QejKddGrZyNQTAevmWdaCRgeZb1Qm5Uv6rjHtS3IY6WkdYbWZG5YuDRxg0okeOUGBGPJtdVV5bJ
leN/PU8UzcG+JXrTvrb18A8+yC/9f8t9k97CEYJSGKozsZSFyHETROa06krIDp7m8UqYDovaNqJW
sMFjTrXa2i7KzjA2r7ILoHbwr1tm9mbGhfxI5DA/xc7W4+7deqpSr7HdrvMxPDTTc+QSfidxHKyT
yEgI4IqpkBXpeUokTCFcZXJWM1qmUP7pcT2dgTDZLSu5sGjyraZB9y7C4i8xjG3HvvVm1uNdr7Fg
6yhCljYucsQ2LvECXioJj9kEOSS1Mc6Z9CHyODji5PbKOoSp+2wOyHnquMRhMNonmFCrbkx0jmJ6
GLbbsW44h7JwHmFi0JHZ2Uazs2xTGepnYkp9DDGxH//zV0QdcdeZrBUAyVPb80czaiXLmXlsDFLJ
UfuAHYoRtaSZBx7xsyhq2sw9tDa1GzP9nRdGp1EAWRuE0lcaMwWkwQCvkM4667bxWTpW7k2GzKxb
w/a5/OTWiTY0w6xVPIAQdlm9OmmdrfosmfZMTK+acHgRPH09IrgQZMWxbR2nrdNOR4S8NunP2//+
r//5v//9n/9n7ryWY0eyLPsrZfd5kOYQDtE22Q8MrRhBBvULjOpCazjU18/CzZrqzJqasum3MetO
K16SwRCA+/Fz9l77c/iP4Lu4FOkYFHnzn/+Trz+LkmyPIGz/6cv/3HwXt+/Zd/Prt/7xU388yD++
5Jf+/qDL9/b9L1+sclh94536rsf7bwgK7a8/x5+ff/L/9Zt/+/71KA843H7/8VkoZno8WhAV+Y+/
f2v39fsP3TJ+vb4/Xt78+H//5vwCfv9xjD6+6+j9//iN7/em/f2H5vxm2lIXSMOEFLojvB9/679/
fUfXf7NguPGvUqJcsi33x9/yom7D33+4v0mpO5yDTccybEc6fKsBIsG3rN9MaVu0pW3H8HQ+QvfH
/37pf3nn/+uT+FuusksR5W3z+w/CCHgC5R8f0fziyEBEFSOF62GuMR0hbcn3P9/vozzg5/X/wVqp
G1E30ShjOts4DJYDbOGHbmAIFRcmKEeeKQenBu+wcD99abPv97MO1ODsVtPtmnusVNbdG7qSEy8o
XDBAnTYRNkYWxvSe7jRASmegBRjX3Zq7pMYMUB5lHXybnv6uY9wBPYNvCnB/SAXI4NxIN709vmpl
hT0idjbwilfuhXVxwBQSqbfYPAYRwrZmzifzRHQRJhMJj8M9gKvuLZC3rWniRI6Yq1KIPWMsOOKS
elZRsDaN6uDAXY6krPZNOzPASrYeoyNnafLRLCGj1DvyBZBhCN16UzZkCLMNHz2D4G/cFIXSvtHX
fdAYXmSiOofuwPygoAqI7FvFi7+Zxoyxqhxu4wpMO6nei0aLdkU2hvvIGJ+IchiXwL7TpWmHz35R
9jugxaiOSB+uul3Q1uRWLpngPxq5/qjRItm4GEsk/QMIY8a1KGtc6iF23bZ+k8JBwq4b0G/wCUzd
cjD8VdAWPLhuE2UxD9ASB01Yihm9BNftQmOkN6FDgcLZ6Y0oGOHQqHE6hmn2ZTZspj06RPD/FRm7
+Wzr7lGboyAC5sepBc4/iWQHHZuVI3KS2tSbNgtOA4YJXrXRCfVcOKoBw3FntRFxB9OVHgdmL/qp
KLnVcnwLaFmAidIrZrWuURNTEG8NZiSAzBBBDQOTxBb8ZODim3XZoqDcmg4XVjKo8gZWAYPX+awa
DNNRBwy3YCpN6rDLWWAY5kOQeVGbpigf8oS8jvmhYt18Sbx4n6bHQaJxqI0mJ9QNXALBr7i2uXhy
iPWplz9YkNcWgvU/ZqxQJJT0SKFR6wnujABlu0QvLzxsDZauIesmaagy76oGqQZeabIvMf87OYnH
KTHfbTpSe6zKqWDwkhffKllK3dplBLCVIa2lwdRpRzDt6YnNMOLgDhrsQGcohnhBRtFNRM/VTI5A
kakmLNiYyOm/Q48WheEA9OvhHgjgTsGgzk6hXbweRSDKx3SdlRkuYThQGc1apOjISd9qh2Z1Cipj
TSLUw8mvJo5JmnvyUqhtNTypthb0uZx3BidnzP9PhUq/tWgOJdLh07h5Tp2WfA1W2qxa1/qJSP1Y
pcFTz8XFjuFBUAmqG4gjDHhK1+Nwnr11FUZ2FP9Vmu20gWGK79PpBvO+rvLuann8Qq9prDQcUVWP
x40cB+MGVMdKmuEjBgJnXVn2w2SsEK6vGgafjdOs+z74yjCPwM6DJBBhTnPyBkZZfXacdGvXKcM2
o1nWTp7sHNH4JBpwRkdNkDV0OBuUyDe5pp68sdD3NYNSNuILt6QBEkk+Ja0pKDzklct+L7Jw52j1
IyJC8s+qbVWSTCUjSt8x7a4xoRsrN4YDVLgHF+8JwkkiC/DXkV+ErQsuVJ4/tlRJN+6QPDp+cQ0T
8+Lq7qdKaWP3NoTjKbifv9k1GflOqF5wDx0YST1jgX4Jo+CMvAqTBOx+Bj1UCwaWCYrPq2yY59R6
/Ugr5pxZdJeo/eBmos1xpHtEVbLscmB6+LE+weZs6rhE+uSS+Zq11YZu0hpLLJkGfomyii6Pj3yi
ZYxcuVa7Uo7bLVJ3WpkjLQrfmoK1IliPMfJCJU92qh3qviGPO3afp9GsIWd3b+TY1otwVNqyguZG
/b2hqWRtqhFjhxMOJ7hK6zyTYl33ZPY443CQkBnwHh/jPnvFNEcPN+jvlWo4Dhnui+ZjGigG/H8O
cq3majEYWBBKijVWi65IOI5jbRxzesmljY0PD+Nl0NCvRK3xPdTWNrPrYx10K4fsK/bRVzeN7xIf
NbBxjDA0LKEKMPPUEqRwnfVgZN42CM1h3/jjtR0FHZMev1veHlyPAyFusLBX20Za1waayo3mk5Y0
jO+cleS2ldNnyHzPn8BTuvUbaQCXzDdfHF+Sa8vSJkfuagJGarCcP2tf7ktFVvQonTXYYfrzSNAm
rDzLRhPvvqzOsAMw6jQkMhFq3KATYMQQFN0tygqgI265gYbaogQNL0X1UKd3WtUf7O5c2Rw6vMx/
H0eQEEPBNtaH1pxrwM+i5o4K/7Udh2OZC+6akJTT0dkya8WyopuXPCcfNg/GVd3tkUN9ku9E6vFQ
bzoHiF0cc5YHsMtUTb90AZ3HIlVvXmEYa4JK7gwCz2Knu3aTcQLLhROzcXZFURjsYgGnRgawQ9hh
HCzpc7JMLBsZdJAgunfPdMKrTSRtQgsmGfIvxyCgWpudP3r+jUIPNU/vPhQmOo1fbygdiEst4zeH
mPsVCg5t6QwwBkSzxn1z23CdA2gACmN1TIvKLnqbwFaJmDwzzo2hg4Ug1qpdjjiI3CMUg0l0a1mB
u40RJVjG+O7V0waS0Yky46n349Nk05rxXRw7Qy2vRpsuDT1gQtVdp84/DVmPjjMXpCmx3/Qba9Gj
Nmf2jJ/cBr6ucdNp8lgEwAUok1eRoVUHN9AhyU7fTTPSuKXZyGUb22jMjEpcJzWHNOi8wzrC/hpT
OYIZmIKOWe8Vln20jPlSF8nZK8aL57bbLMAcm4zIh5rgZxpZgAW0XGDhmu5VIYC0W89gijAeCk0D
wQPVcSA21ByfJsZoW1hAZ+I1rxhVxAJDC0ETW7vwkY6BrmzieK8N7lOTYwjA6rnQlPii/ZLY8MeU
6uobOwIwNV9zakIdVrE3+pL1oBVPaL5SqiJ7x9i7WHhxtpskJLJcI8NJoaXgzPYIBohPwM0f9b5h
BFVQrxSde8cKcR5CH/NCEyWbrqT7VhdAoAeOhJIFo2n4NbSrVG41uvkJS1M5ItbMhwoSPpq/G98e
vvwATqEjjSfooDS+SN4pibmJbEwXVQ2ThHwwVDLerPIGTuZUKF5G+6Oks4k4Lbmv9Ma+qYqPFDQ6
HsUEdwhvIrJstkKMK9IVL7mdbMN5RiFcdYgC/aHVkudM4IXkfq+98RxEPQ06F0ONPTyJjhLCwPdO
TnWyNCZfQGchjyLTPm2UeTc96Xem7T/P+4ZKp8MUDNfQGp7mT6iqWwrZTmw1C/tGnegveZHtotI7
9TVWciNG2ehSLKieZdyrs/uwl6ilsKRVMys3adFSoHibLUtUO+nVUIwF4tY+p72zHfxkOyRoomHN
bbWJO3T+SAo17DGIjrNwOkCYDByA26Wwo2cjJk/d8zYSoZbbsRr6upC3XcgFoPXGNwzio1/KQ9F+
GKWka0gllEwMVwzj0ABtIkFijb0H9fGYMXkbIWA7Iny0W/O1UwqiUKDObSk3kYhffbBCHJNou+0s
xkmPXrFEnosgNG13fR0jEYYL1tbZktZAvq1EtGdmekj94D6MsXGnPikGNvrkpmHuPhHgEYdo85HF
LrxRIkFF1FR65cAc5ogQfl/69C1NWIULz2nEsuWMnjaGCRS0XJid7MmGqj5Qsb8ha1DbsLUtSrSD
WwfAo2vnmRPPYvRKZ4nX6iRSp4INTHDKzFcCOrwRU+udSv+UG2TEUoxrjVhEyJ+UTmsdjgJvE6yu
kmohiAOutym1120crgLSACC+MBue2rWWs/TjPf2kA0sXG6GhYRbovrJdA7VljyllEedZwhBLl3Rp
bwCWwQGOm21mcff1nfdaauwibQLhZDIdiLoc566FxD1vsVDq+F50Sz9qat/WfOgtCAfCLbOvytjn
YO4Z/q9Q8n07hjrYDVpq7UJreJe0LiBwLE0RFXKvmFEmuj/Hot9H6tGJvEfynXP0cu0aDy546JLC
L0y6dUNxkE4mltAhegYjyjTlibuL1qBhvnSj/jzlchOnHFrsZpdMnwzrTw17klnVe9uXi9zGvITQ
EdnNgHZGI61wltXiFFVO9dIDJEGKWUwMRcIu+xAFIQD0Um4S13mCoJGt4boHPAEKEk5hj/Mfqi3Q
k1nzGCaEqBbWQyjLx9ZPPn6twZ01XhiDPyorWcspcDlsZjvb5E9DKQDJl7NTlMHEEcV/isPpghvx
OL0WQ3ae2JJjRSBF5p0abl+/8ilCgU6ukDDdV2OGgBhzxaiBVwxOyqXKSykhsgqAP4CaEuIWfVwk
eLm15eiTL8m0s5ZBSmsqzJmsZ/l4ZHaBj4XlS1HhJXeJUvLkJZwlEF5tvMmj+VP8RAGwqySrZu2X
mNtIZigVMtN4vAQWvo+qfHQBbbl6MUJy+GlbhHwPOlScGGmGk0bhEgztdbJVT+v+ox0DMGQYo3TD
/caPexrjaZv1hdgOw0jQShWswSTeuAntfs0J6RIygyP+haNkamyGwb6B0/yCxekeqMw5T6jSAhap
eLjiE6XmUcVsYJvcjUSHz1QB6dbUCxgDgBm6jqxECb5Vc8hrKEtWkZY6t2jLxy4OD23dB4ioZylq
ln01NgqaCSPSDYBl4Hee82YerLa5R0ZRv7uoqWmM7ZHaPYDVWScWZzOCy3o2Ewt3GvYlY2qW9Fuv
KPD6GwhcFyHVtQ2Z9yhU4KWEu9VbUbGN9Q9NyguKXIIvNa5QTnQoLyLQ4zYIJT4gZfZvFohKvIBY
n7u163ObZanJdNSEZByXfnHDagkDM/NPUTbd+jZFu2x4A3RsXxtzsJ56GRK30k8S12y4pjEI5Gqy
QlBuwyPZzPmZSM9tXg3V3kpsOFqIEaa86dZgOBatO7xz2OhBrnenQHqr1vise3vd+S65Pl5w20fF
xcDaeG4cto+W6F00iWPAT5Nfgj48Zew7iAphe+XGJ6PbJX5EGo2VCVb48KtKgoeilCOKQWnS0IeG
qXp5pyz7lIdxty2yAcEHc9qbOki/IEKsJpO5eD0SkGy3imIbMoe7HysfIwFKrAlUi+nPT9WtTrVA
wQVCGQfPxmK+uQOCppVfmYfWSBvJkkvg/TIS0QfrPfCnZG/oYC0zg306IOo8mtJLlMBt0FIDJ2h7
wDaGYR7XIB+Ltw46BkQO1A9Q1mv+OGBC5ZA0EqsauuneskcsSEGDfCfESwgWv8izE/gZ5m96+1FP
wW7AYuEN4kq4Kd1xj0DDKlHBpsgK4BgFI4urKuML2cxPJqyNJXaZs9P599Q9TiK1NeMPxPT+ZF6w
cd/1Xf0ErEbbVUF5bkCRYkdjq8qY6yTQwzFjcLn3VDu8M2fDoCby8a7rkb/MOoxBpIEdfB0STjpi
+fcLdPpRn3eLpMqJ7RgVH1dqQcMRx94IyO6tfyo2LKCqBGrW+2mqSMiaEB4yOuN8W+0K1+yQ6r83
lvfg6OVjUkWPtVkjGOnR2s/7WZHdW3Dhb0RYvKSNuPZdRAnIcax1FqSvhUvf5l7y+ooMNd1fw2e6
FwmQilojd6Imx4Nx/52oSkKTwGsjHWHk6k6XEVPdTY6UbYllAbFAAwLBZfQJD9iZLfQhYaYs6m4j
v3p9K7ShJ9FwIXLvmnUtUojikleAt+x02k4+bxd5x2sAXedRb4nGnfpxU7kXoJeHKS03jTZZq7Gr
Ph29YA12J3AfiBs6aTQPYTQTpwxgGXpEh6ZRaq88tos2bzb52KynZnJIkhkOpgfr13r3jULu/CR+
d8G/JGy6k3qyR9luKzw8me75p77CltrROQtnCzDe4ieTgPFYA3KmfM9YJrHxNPXs+HUVk9PlKyx/
U7EUaFFE4d7bjlVQh8v7adLRPFTyZAb9S8dBuRzld9436JcNNnGz30Aq/mR6TyJS+aDlGanwclZ3
Gnsb/+t2Sp8NvQ22MJgAzjhocbN7IUl7ASy0caRiX/TafduC9In9ki5vStpUtzbnmL0CBOg6VwoE
oSahfaQdWeZFv6Kp5uDgg5U+mrRoktn8lDb5ErlstJrs4uzY+c8h7i6lU+36ySZXJLQnlh5ss2qa
+zcTVAqBXrs2j0OYFCuyPOH7DdaHUAxCS9Lfo1bvLyZs/53XRRsrVx91nz+nagBYCfufHq+jP6OX
dEUdcyJKh3Xq4mtDyfc46iTG9ehEuARs4hNpAUNSOjpRdukK75BmUb80MjuGmHEZZDln3BV4IIha
qS1aRTHB7qGtKWRj+R0Cge/BRfpX2XW1bkNkFDpmfvpzGE/sbd3aqAqjaBlRAYQlWjernMgmJpVv
Mhb1TmTZJsxKfytbm+WDckJhjESNqaEtSeKnTp5iQ4dMPLx4MF3XvhFs/KQb18o2boUfmAsSezcV
ndaFIqJn7ZOgCe74g/TGYSEDZGt0YvwFiDlEJfobFper0UDEwAB3w+QWOnqadBtE1+y93WzFIeQX
KIxpIY1HUcn/6xqnHEhcpL9W5mZMBVzoUV2Eh6Czb9EBu7emNT1VfmqsqjjYarHxbBr9Ouu4EJKR
OzfrSXHQeEGcVXa2F36p0IGQcMCaxvYHAX8jfE65JOk1AlwCKB/00PGj7eMxT2h792sT5NEymbso
LRNtJ9W9TRGilOyhvY3TfYz2a8PH0NkomcS8ZlkXvWoUGdh0Twt/WOckqgaFuLMIDrxxgQ7EqSL1
173VfW6UEtvHIp/S6aZrtFU7BxCcaoN2nq6x/MSFMy3JaAYTmg27WN01hCc2BFmWUj9CIzU+M201
RsNdmKFFSEl8yPksDa3AHj15r9bU0dKP3swYeMmQVzuoCk/cPQCMCGLP6FQ4dbPpgvpO6+Zlsime
Wzs5YmDAFt5RxYdczE3q9NhdkAxY6c6bw1/iTAKlr9SVpJT0AAvP3MZ1fe4cE6Wz17GaeRrCmhKJ
YkvDOofjqjLaQWocPkR87Gp6bW5Dzx3Vz4tqQCaMSf5s99lT3I0NIeUfmkizhV8ZHkqBFfpclBBV
fRZsQjdTEz1hvvvOLN3aCgOGBR5qruz05I/0X5ARu8uojeDrJ4C+89ki0PDZBxURxm0j8JOhRGjM
kn6No05EqUiOMDYcUATrgnKotTBNpGI0VvrI4YFZ6IfmYDq01Lm000e0g9ZSufK+NSWXu4H5o2bO
hY2Z3dRKUrnQh+TQT+x9oi73NuZfmv1xsQD9Gx10V9/AwWqqa5cKphdNjiMQWYRrMwRzvhz4NZzX
mjUOi5fOyBDB8BKQQofqbaTliD5sZ0X651dXxI+y7C9tpaPEJzcnScU94i6MMxDhakMq4pbTN1G5
JzTp5aIgAc1oKMVN1PeeZ//su4pwpY6IRx3X5ey/hABIJs/LNMA/T8IRsDpQRhCnBG+UhbvHpUVQ
cNK+IMY7aUioOBYO41YvpwkiNDQwI3ouqIn3fc0PiiRlhi1msQ0+U4cDLe7PnYS906r7yVffpmI5
Cmazoj9kAL8w0NrVRMSAhj3LTe9ofL1lLOwE2Pku+QTpnVLwKCoOP3C45KZv+Z7mDEegZWcdky89
OVbs3tmZiOuXfUdhkAlUV2VuL3o1fMW9RTfebpkpadHKYHNbMmmioJLDGSMOQt8qupVp/KXViNHp
fwGnHMdV20bLUlO7TgbkOlkcWeYOCE2ccdfyfBetlx5sC7xPGDUHzYmrbQQVIZzkxWz4P3zaZduD
6M/P41AAaQvtU6GX2xi746of1O3QoRB3bPMz7ilU5syoKeHmqhzuvhHBC9dVCVHCwddiBRsa8z8h
nfd0mLWeGDpS+CJfAb/DgLBL9fYVYwe+cfSMBzvrz21O4S8RbbllvwIuYQw4I5GN6TsmNtT2mkXY
reVtx/Gr0qO3UKaQrUtnC4/U2OjtkYM0BCzWf9r+xasqxytvGyt+0BVrSe45EvJ3eIXlyotpdsAw
e86JTkNUAMhmjmxDSr9UdveUGb6/6TID1JrfnEWA/8kX9CIKcklPogjJkMBPzSUGsIku4dqPaf5k
Phely27YkItx7OLafnL7CtOctF4yOxk3BloMTzO6FfrCs5hV3EM4feWDv7almWzIIcyWIVza3Ux6
LdMMujde+RzOC57B86hl3FvW6KJPF4RGl/Rk2pryr/ZHLNeqRb8saKAhvMxwhhH2xbwrFztLkEVl
FiNEMwbAN32cAoEj/pHP+SOzZb7H8cNmUqDaZIyjA4TDhLMWuDWAchSvXSP3aaaqx5FMiS4v11wA
m7DXhlusxjyDdnxCp0Pxo42bCYVko8briA0b21yw6attYFHoMqfIiWdmY9fpK0dZF2E24ZavQXfq
8qnDctTnI/e15oJEGHUcUqVLQnvwPrYg9ewAz+ZYSPCaA8j7yqU1WVpi18GDGhrvU6vJdS7H6NqT
N+PA9KwVGsS42Gdz37QwSJTPApOzU5T+FJBfVqXTvdQxs1v4WOCOw4fM4uSCNmWH4JlWhLOU3bwP
B+Mta0a2hLF/qkzuJW7ulw70TEr9J3T9Iw21eh2YRCOYpb5Bo8scyTGXXor7F99RniCy1Eb9pStw
YsuQlQwj9RSIra9B5aJsbNwdy3u6wJtBN7DWtlqq7k0861hACwgPNfNx8Iee44WEPvVAvOr2MTPb
Fzrf27rnQTNKS48TFp2kCAeCfYIaxZ1fzgqk8Vr5/XuScd01pdq0TUbHkesmxnztyTZZWAYnDwP3
ag1CJbPcb+4QDKkZ/pos0095Z12JAcK+3ZTglYLoEekGzcsApOZ9XlSQ9FxECYFrbJKazzlmTcGN
Cw+n305OckZFikjQxGRTvXXmW26Lq1Zon6aiLKYOWgBTv5UlHqGcJIrM4BEGr8EYwW0+QPPjM7YX
jYkslU7DClex/W3mbMv13OnTg+YASxM6ENiCAbaeiVfLbUg9JS5ilmm86FpOXoIccXDkZJXXze2M
THPal8RJiO5SLoJ4VdEOLcUTlohlQalGLh4T7v7nVHRXb2r69SSdvZYcCrhC4Ae2CqHXHluAnXc+
R5PI36iClYPjnlVhpU79g3AptKIh+LKnmoFSkDBEHOEusaqVmUWV4kJlrLt7rpoDLE4TQDj/jASX
KXP+FTKf44mg8POsHk1TfelqSVSCn+FW6ROFSio/eGAasFDgMzO7IyYG9TBHDFceI/3RBWwV2EdS
86i3poZdjzv5EcDqcnLocAszq78ZC3oonLWkw29j1OKcCPvO0nvnmBhkxQQjDIyxt4uZzwMJ2IjK
zWyvEqUYOGBgglelyB6baWD+bYdXtNT5o5N2dGERuy1Dtlpd9gkWEv5D9MX7xB17NOZwI4D0xary
4Oka5Hc8RHb1Pno6HYWk+3I6qNC//lOU02vjttPx11et1tTb1mMOlltM0VxhPbLAknmDU/ukm7V9
pye8cYq/XxZSbasKz5YjTSi3ZuUe0nSagTy4ywoDgUYD/oA2e5zTEK7Co+8hf/FyThGgXfx9Flb6
UeXdERRVimy1fe17kiwsH/kOQUpyC4USnTMpfDveDB1JeF9dgwZFB+yVC/OkVUBsx6b2JMlIUgfy
6MFEy0OYkMiWkFswzztF2H1r0fDV/E/t/L90W+6KwLCPyjH//u9l2a4rAah/cvCOYXUM70VUhPem
724nXCHECfEVNc+40CMmOz5qiLUlxRcDKv0kenmNDB3Q1cj27+Ld3wSZ6S9tu2+eWIDcVToR3tvk
GJVT/TmuesYTQKnOSg/eEdCYS+JS1FNnG3g+p818lxt6dRBtuO8MJ3tIHcHE3Z69d2VD5yhrDsaE
K6ayAnNjurin2sR/k2EHsE755GC1xrhwXcoemuTF2iFqhvngbTrynnZ1Yu9UQcYbwc79NqX9z/hK
lDdNRiAUASspRrhIbDD7vGNGYkw9uiUXYgH1zgrZ/AV5OwzTiUAR9Zokom7lIpYlr8HbdJ5E2Ngb
ABrLztiVUd+u4TKvQiOQP8fMPjRNQc+VBtWZWsq5CUu/p8FaHnNFEKdmaeI82uUui1GmBiWq+2ri
/TRSHcufPZDRTfV2dVP817J+A3t3xEj1hePOuoyA2i+O6z9krroZ4tJ8JrL8cRQUa2mTRutSEK7Z
nDu4zrSsCXKQ5jMeHe0h9bs7RWT3uU9ffKRMTAC9+pQz29yjqlqg5HI4AGCwrOdjKbJ/PpXuUx9U
y68d3NTbu65HoZgmK+xi9O3byT3TKXE2hj2k68ZkYhOUzni0XXw/nolhBHZNu3VkwZFfJWhyJk1f
+F04LKWtOVve93RdpEwYXfKs4dwbCzrlnPWcpN/gWfVWdsJMrZrnvizvYBVcUk186CCBhhwCp5Wx
BT41V9TxF0ezFiEYNXYAAp3lO7VysCdwrzubGf5YCcZjwN8nUk+R3/SyXiIcP6Am0I95m8AkbSFD
ourCLa8ZtwE+6EtjZnh6pLTwzAXeRYsqfzcZIUKkAd9a4kiN4XzTPXScBbfYGBhC2BuIqAvstO1G
jwvUNUarLZE8TtcsQstnvgODaH6qCNBXrkEcyANWCBY6Qj9TdxHXfrZWLoZWRajXIQy9nWW+50Zg
c1qbwjtbsbxGEgKG6wePw0gQA5q74SKVrnZZjSi/sPsrH5J3oSUSnJBsIJ1tb0eUNg8e7vmrbe9D
XmNZOMF7GERygZcYy2dgnHOfdDcNaDWk5DbZYOYu9l0LTxNi0aELuXcsaPxLshnSM5aEEJqGxqHF
bu/c1IqOXTW9IFuwz74SQGucwFhbBpYpn/yWve7jkR716vmPJ2LRWQN8XW4YnWN/C8SR5gtyfQ+A
3uCaOTab6A14YI2EyybbPo2TZK1on9y2qqLjMn4wx9AO3GpoYxKm8PN7EOZmv/LQctk9410UDSXs
C6iOyDzPg+PugjlKw2+c2R1fsLQ4Xrq1dE7GEvhTl2v3pVVwMCY/ZXSSae2vkkAxgafsI7PvNQcc
8UAqLumqHP89kdO8NWikZN1HOVLDmKQcANx4TWLO6Yk/+Qf8yQ+U1cMlaeJm+esptjqxI/99Me92
db/6ZyHvn8W//1e1719+6HRdP/zzo8zy388/aYj/f5ADS/PfyYFP7yPeuu+/yIHn3/hDDmzJ30wx
5/SgyRQWlxnS4j/kwHxH6C4pyLZHHevY0v6HGljTjd9QrKAhti3kCrrn8HjNH3JgTTd/E0KYhuc5
uqmbluP8d/TA5qz2/S81sGuYhu3YdD9tAttRJus8iz+rgXVHK6oixIOKsmctK8B0zMIHsj3dItni
+e1uSm+87/r0KbYQvTLfahMsgWmGbdJ4Rd+e3YA4QNNn7xU085n1Goyb0WzXRjduOMPsw4wbTa8Q
yeaPGKhh9CXZz3CM7xA7H60mPqBvuiucu8hWn3/6IP4ufv6z2NlENf1PL861dd5Dj/94rjcLrv/8
4oC76vC+e6a2+sgg+yIsf2mJ7EgIzp2fm+u5GTsxM2zIh4wXff02BtM11KqHLCn3Vh0/arNYAlBC
FqYbiyE5QNbWv+iDAdWN6VwSb9gpPOPgsM3g/InCfG2GxtIU6dksm0ujiv3YkpjtMIYsfkaFvfj3
r/CvWu750+MFOrRVPNralpBcXX9+gWSYBsHkTe6NTpM0NqJLiHl9bq6NprfPYXMQIXmhvRz+sQhw
8/1rGbkt/sU7K12Og8Li4nYt669/ePAcoAxJC0cJb6pshpeKwjAT+74NT3Icj4ODPtcebvHg0CgJ
CQiWJwCoG1F/GZ2+GQnzLQaSL9ULc9BtNKacPuxdb6qXpK1eZBDdof6ZfI30P+FvS4rH2NxBiL9x
SvOhGj1SQhB/00DTy/bVUMR5jqhXqlB71rv4gIppYzQa/QOSyRprLvQOA1aN+UCM7+i2KM17U2fj
mYEItrDfjSh7ronUiKW70X1nDZ6ciKr+1kOJI6LXf/+hGf/yzTOBkhu8dcjw9b++eaB49bIZmIfq
SG5RkgC0ObD5kFzbL83uaSL2PYKyWRTj2uVtiHJBxmVwyrRwE7qETPT1nroNLextb3XLpLr+++dn
OfOn99dFwYXXbpGbgEFgXhb++gSFm2lTnvQenKHqVrbOnRNy34fz+VGdDGYNrfWhhEXrOno0vPwz
Dv03b7Regr476wGAwPIhQ+CD9FNKWCRwYnBVHtvE+GiDcGu0WK98uaTlCxDUeksIyI4IQkgxKTLI
SkHwxohOAlfOuuWbwB4P1kA8GNVwa4eAwJYZbj+FWYokh2XpTQ+h3b3HSfjY6dnBklQMcHqyvtka
GpbH2ENtnU4PRHGgPmXpEuBClItO4cPrM0JYnFMRMuquihXWSAQq5e2QpXvw1deEd9tvtY2ECEJv
TpRHz8rvRBrusuBVC+hZNMZt4pcXn79xrxf2l6wBZ3vTcig578eSst6BMa3fil7tsHruPFBy0AqV
kGdXkA+TJHs7JtGkdfexrX+0fcrXBTFxA8QHsTCEtimbU9+rc9TY27CG/fbi1N0Biuy6iMNTpzc0
ZJtTM8HIiKE2kSlMrh4R9sWxiBi2aN6mDYDITMV6HXvRMtDJbEmrfQhgmpn+csDzmUXetirwwkfj
GXoX4uhpjxIDFYC++5768mTG9W1kEQqGA8FqSQ9tK3XSIvfdqPx3wL95fmqd6A6DwhFQ5bMy3QO5
1+J/kXcmu3Er7ZZ9lRpWDQgwyGA3VZLZK6WUZHUTwmrMvieDzdPfRfkHzkFVoYA7rokgS5adykwG
v2bvtTv6hbiqjmwJNtpIF782sZMWmCEVeDkGRdQewxEOVd7tgebfAU761bTwGdDs09AXcebDVNmP
kIAirNDfxVDdp7q1XWhaSeN4Tu3oT4lBPswfZG1tbwSyUUPBp7bax3SSO3qORweKS8xey1EUpsrS
ryH8jIyJpaZRwiv7EHMJOUR428J7Qt710opfUS2v6JZ3EeILoGlf9mCRySm2pslIxSnOTAHQM0vn
qWmsS0rN6Cg0tkv2pSFBWqYwWAz3iQ1GfMOk1lmcg+peUENcZDjcWqJ87wxSVIj68qboAsMDe/Qh
fUVlRUndaCR+romP1in1mOamPSU2oMqt0/CCCi1om+qR8VCMZpWm77JGEkmIw0L7VbtAU3r3SbbJ
Rx+Wjw1JNk5r7bJyfkbTxmxpRGo3MKapCig0EwmSUObZuEI12ldNwa5FJ8DG5kJsHjPiXSFJfBiy
uRYx+RJZ+DR5yUeKXKE0wTr0Kfsk+9IYSMuyEOmF+1Tbw61JJBQJ0de2qRkYgzmPYvoLu90rl/tE
FnaMg+Nd4Va0VsQoRuFxsZHC/x4H3o8lU8GyIQ7Sy/xVZKPNzUUnAWfx/thN810Y1WODLrXUFh1T
McjBgvuqO6Vct0+IVR/QRGfax5Tw4rbyiqnkPOTjbRc74BGbx66Qz+03imlQwS1t9HiK3Iv0+hc3
8a5IQ8CxsxDQwRUsbNDzsnmtEqgxCJ5vSqIzU6sdtk6hyAaoT6PlPkVm8mfCMetXHjDFEGG1rO7z
bgzaRJzQQbxXcX62K+vCjqjLrENbVo/mgBIqMvRnEBxPhWfsdAQIlVMfNDkQ9yNnlEVrKSGps9KV
P6ag+BMTBDquKz/C1sp8yhaIVfA7bLrXOHdPDnp14rlcgAEl+N0Qi6XjEfjhyJ2eIvBgoZX5a1Kq
mz+2DKBgmxa4JeTV0J1LZaR/LN3e6rXNANqADMMGkFCBMTOIAoc8sEAxSTMNfBJbgokThpa82pCT
1KXPGOF2gzvuKwzyEe4xzXxYbEgvzrKNdWQCodqYbf2Yy5fOSc9sQG6nWjuNGJV0xyZfgXFo0j9L
UezRhh8Msa6xljuFJAksTwx1FDHD5L7Aa/wjk8bvnebaeuK2wxqR3qJRe0BUGBg6Oorit53klKva
HcrKJ8dkeWm3J81UJLOjBxpdUNJmBl/QIynQ2OoWSUBsNPqGhJM4ueqJ2kz5W93F+6nnGjN00sfm
jamjZrTUHvMT5NL8aqhVO8xTK4ZN04mzVcS3deLu4QMfEmMXEsdmg6gaajAb4fRk5PZ9OBTHnvvA
//sOLZz/2w3apqy1KQBxif1vhW1Rp4Doc4W7B3Fy2LGecf0Qs7JJ3hY4qNU0N6crhQWZvDI3bh+M
/VXqH6P2JDFI1RH9zH/X4fn/VVO4Frw8QX8L5v/DIrqpyqj6H//Tf9j8r3/3hesP/W0LTUFbaGHB
FHSFjmmbNHh/20JaP0PnZfWY64q1QOQ7/zGJ0kq6NqU+zj/Tdm3L4Fv/6golrlLqSc8E9cQ3/ztd
IY/CWVuHf9WA/NcGa3ysF5ZhWBhF1yL2XzbReEwnuJkuiNWe5VZYczFOTpj4bREjnWjROLLTTDgk
WGxqjXnk2MVplVOzeuRmoAYVPsm2nx6VJMCEVic/luKrkVAJsWOURy5UjUFqJzchs5q9PUTV0epn
kow1p/c9T7vLu2E3LDOuI7pkTuaMC115JZMUMmZxnbvcKvVx3lpJ+MvKXevIkgHJBqx13BF6TRgz
H+aOYsebo7t6HBTRGMTdmPrMeW/qYHSj31HR2mSlLN/GPMOdiIbmOK4/gkl3BM3VKhBvecj9sfar
fqi3TgXRiQzGJmGdyTBrsaKjWWvNEVftfz4kJWsO7tl7bOhkBc5DGTCrx82VjHsLi3wwZCyixNRD
cpvHpUQOgsQthgECBNoHYdOvia4kSjBlJGhdo3BYnxyPdLA6dg8/f0iTujr+fAZS5K5bMrGtNFEd
G+puDkpclk4v1EEbHvtWkYubMSwu9enoTMWbXlTMmvpRIiIyN2Zm3zPuAxjGTl2PfqfzmoZmsPER
/XKDqws9SwqS0wRbAtJPCynPopexC4ExuloDfOBhNiAiLIUIMu4aiSmae+itzVRqh3DqUdDP0U6z
hjt3JYYw0UCTg2zubDrTfTn88USM0dXRDJ/D07hvMnZ//CowTvEvM6n08mPS58GCbOiGpYjBK9q/
zoVzBSWZ3RNd0HIb8wrERPHBhDiJEkGP6DM5jFkQKx4fe9ZCvDkawvKfwNSxcXZCyftkML6R3GNR
tTveN4/71lHyubZRq9gDHCaHtJxgzGt4et0X6d/yZmGvzjY9ei3r7F717FrAoqPX0XCuoO8G5Bnh
UZwZAEMqI2S8ZzBQXUyyT7hnxPGuDfV8oxGtPjgZoZFM8WavN4Ih1g8dutugkWBTslj6fefNT1lb
g1uK5q/aYwyTEs0AjKwjI9m5ujMIgCkWv2uLYPRh2EcDaOGB0IMtCcUijeaDF9WBrtevrQJfUmC/
LfPmzcLship6PIwVAxGOACLzViFzyiaDrPVNYRKVxhTIjiSoK1uv/LkbLiALD63NljtTjLlnwmJp
zbvIt1r6a5BP+D+xXE3+oDXPXAXclTIbNOmU7prRIgjdRF0wbciUnlfba7yRqe3HDqTHdrik64OI
8PX13jzfOCzgb6LYwgLTmfuxN49hB8Z7zli2aTR1KR6bvd3hQOpMRvNlA76mtK3H3GLkzMvhVpG2
1xULxWwiZDq33us2uabRL6HjeU3QGHSGlcEbWbobTKPhqbb0D4ipX/BBl1dQLVDelWS1rKKj4zF9
8PLY3Nl1+F47qwC0zrRbVPMdPilsVQm8iK0u4+owzCFD7fTZS+JflMrlCQ2AidtT3rmDBVu3cS8A
uNhCs7KbJa+7hwMUL60Id9m6nYylh4Kcg3IZ9wKrw6YU5uzndfuizz1GT911dnnFO1GHRZXSn920
i7uR1XDgbHzEJzBszZzfrrE+naprKWU7mCBVs8tTeTZG5e4Hp/zlzsxFesgwQFc1fzDjJuAwjwM3
xqLgIkMTrQQyUqwJ0dV3G0E3wcVAL1tnBw5kErx669HyKtBqMFvdvLToxCe/dfHTzMrdkaS8qgj1
iVvDMY8asU+1/pwKfAC659inGYeAVR1XmM6ZwtAITL37o0+WfkNRZuFeR8M71ZEvENv6bWf+6vIh
ULXX75G/H8yVKBNa0ynL0IBv62U1piQuz46rOyfUx3feEpHWCkZou0ZFlZa994rithjcTzej02+g
O98MKnpaTIv6SCH4IluY5IA22ShkXviAP6MVcmWQpULcmWQ248+suz2msTd6KQdsjTYvJzefqpOB
a6geFZsJPctlpKTiV2Ent56OiDIrnN0opmdb7+5LitzDuMq8o2w+LVr6UETFE5MIyLroaAnozv0q
6piHuH23T7Cs3VSpfOGe0uxD1oCph7m8Ma1AM/PJDwUZC/rAWZwochIMdCib0jfyxN04IiT7t1o+
cvE9VJ+Lct+J6cW8poinWvr+QDcEhHWpAlk/kO/im5kXhLKh0U/Cxzah9dRruI3TMN+Yhj5vSCxJ
juQGPIB1CsUUAQTLrM00ZOVGuuI9zJsXxxs5LNR3CCjfH9GqorukHVEGlsZQ4k6t5kRiAQo6Zja7
zGt0f0QFq0c98Vxu5YulqDey1zW/tu/4nyHWpqW7RQ+9bVw8H96obYuc9JIRPLMgyClmqrG3Rudz
MtXnKLRnIxPmFgQfTfz4Mk7Zs1vK5kAIoh2RDIPIFkuCk8JypBV2UiT8TN43qMo1f0JrsLjqDcHX
l0qRstQdzIusvdcTpjiD5QJYqof5aIwPc2N0J6zIyWYmIxGBaYjdP3dvWXgy/t+lUnwWjUmGmYMw
KbELiWlBQXev35LM7M68+rzGpJQiSVyV2h1sTXMmVASzL6KV4dPLiw8SnxTKvqQPTioikosKpWFu
1gQiQtqie/2DVmFrxOEC+GtAiRPWNaWQzleWAyzKFgah5qPr/EDbw3iVfBxRSNQhw1mR9gCaaWBN
a0NZKywkGgh4LmKpIfCaRH6S7grsu9k7eVZtYY7ekQrV39PVI/qsevZMo7c1VqCiLrUUAwBegT7l
2k8rcTFqPIZxWT6xxQM6Y7r5Vo4wSUvtCX8V6A/iQrfCrq3NYJexz+wu1Ov8aDaClxOdiz9087TB
qPCHGV7QZkrbzoZ1nTusySHNKMMs3vMN02xdwcAxclcGP++y9YwXPB0BxrPFkHc1bDgdOycIx+iB
SrM6VHX5qUhr2QJhe2TBrLMoxadbcRtOUobKqsN60LnOnwJ4CdogRIB1gWZaoFBrokrsKx1vLxeb
y6HikLC3xfQuqUPMp2ymcmuMu6YwxpPVonGCfjdB8dZYAeIz9G1FJANqpO/cYa6AuXg/ltVtCjCY
93u7Fic7I1xehzwatyny/B6prTkSBAPRau4r5LYEuqJC4/dRLAhRT1SOX3T9vZ0I5sTWZG3n1Kxu
M899yUaTVpksiLpxD3MnasYsD54R1b5QPacqcY7MNwlbq+Q7dJo9RxHxB94pXEnUqEpITU6OrocM
jos5YJF+sMGXdCSz8YrtU9NIT3b+gWkO5zpv0hBCYTh6r2Pj8f7KlwAxSE3QAvv4vAXZLe0Bpt7Y
vWJmREzsEHaisDLdqBSGAP5v36GXOWXjKhudbb9tsDy7IYoXMXGRYCkNWLyY26xCihx/Qroj6Wch
okc0cXEkt6x2nzSircLSQyo8NUwjtCthf4QtjnO0aftyYzrDlgludzNA4do01FHl/Ip124NMPsIY
OihnTH2z1TZdYjR+ys4CxdkQHtFggH3WLQa/hOcUrUSESkLmgmmllJqxK+AVt+3JHNXHAmoXfxY4
TcpOaBlYNHKqQTMtDzLn6h61GC/BVESrMjwNctV+8k6G9uE2jh9j1sNvd6+rpaZbmoatQPw8AcaD
TxVEZkziQVeHvj5v8cHcYJMaXm0iAjaZJW8bQkTPLIF3MRrAjQ7qmiKzfiJthPd+tprIIzDITjal
W7dHs+JY7+yoTz0Jc80vMRrDsVo0cCjGsEWOe1U9GS+kgubbMWy3iZnpJzgkZ6h/1h71OcSWpRUb
L+se1pGhHfbT7aSPn4sLiKKqho+hxwPaebr4Feq3qkeEDHrdvniiXweMRr0lVhd3q9OaIDJCsW8c
hGBOqyXHLqsPrpG6N7UThrfQeput3SikNUOPsyqquDrScwy20nQnhLh9/ApGTdwplD4EpI5s2pYO
VzTtA0U0ouemSFmWK7PYzTDgt4vdbUnOyT6VgzA2rX9pIp0+YEC+xryIW+UxU69qxndlqr3EQlnX
qC8OrQvg2hT7vvToGCay6qHRJg9R0fc7rnE6MJcNqadfWI2VPj1G9+Bl8VuBFA/fGFWNkkFTFCen
RILW4SGEO5MUd44WxyeleU9dAmu+aIcvomvbu0Hlt6Xtfmu4pC6r9Gexl7sqUd+xJj69rPXOXutY
yBIGtXMa0e/4I3VpRC+lVmVlqX9LWRt+Y4E7EXELrA9jtJQUbsWg5uucX8bCSh/H8mNYSFcLq+XC
ma6O6Pbxn05YDUevyI5F8t041cK+w3PgL9r2WRj2yIIA2SSNZ2Vtfr7488Fcvz2Pnmr8zE3gpeMM
5yv/+qkO1d25ijPnrJbG2MyIz0gZUI0iBIov/nz7n59BGeWdbP3JACD7n79Ru1bjbeNGUh7kDQzp
f37473/c2iI5TQyB//7Nn39sEgY/nzhw0JpEFX9/jZ/v/Dzin8/+/kONYDYQOsiz1geu//y/P5/+
/aU7dJw3njOYwT+P9J8H/vdhGnM7HaZ0Ofx9PD/f/vvTbHQwHI6i3v78k/88Fz9/JJjX8ZsOq6SX
5fFjr72lhDYE9dK9mI3zGg7jfJF8n4w2bt/4bJOjbs23sRj3kyhHLCahe/Eyk8hAPU5AWZIMQcDy
k1PQqkYSk1Cj2cw3Izg+hRffTaW9Kvjz3w40cX35hc3AuIu9vLz0dEFVl9fXYtDfu7jHMgcRZTPq
jXf9+RDKCEvm5MEaMryriWH0lq3h4ed72oAdhUKi4SyEJbdm4QWO3RePqT2mD2P9YCGLNQFhQ0oT
iPgrD3mh/g6m5mN0Y9wqKrV+hSW21sWNxr9/nMtynyrueq2OOK6OtPYJmgoMrvkIQJtOMlXFMykl
hETbvQMjB/HaENJEQdwTp7LFrLc05vIw5pea0+k6jAhsiDY0dlE8mde0yw4dAvKggR+4ycClorKo
7igjVmewe28mdovbGVl+knX6M25XNl0kVZ3NvkwZuDvVTlbyt6bAUfUdtqxqKMRzlhFpkS1ucUTj
q5dh+GLralfm9tGoHe/O1SByMNSDU1NhpJoWhuKSZ8SZWTnkBrQdJCIs6QE03OpaAXspDe+bukue
hyxhURgvf8ZSv3ZlSMMnpXbraPk1nUbjj4ftYokJG1Gm0A6Lbb/SWKH7q8RvjDlRMOWldhzSUTsy
EPoDwYo4DGdqPnsMQx6IDd9Tk7PlqQYbU7NMoACJfWsYsk8A3lXlJW9F1QXjKgeeHSodfcbMA9JL
2y2TEFc74vYGaXU8lI4jAoysF5Wk6tuO+p2pG+8und2+FsBh9ZpUWhlSCTYziXmdrPf9CurtJQzd
ZpHqhWfFn23NeBdNqwcViuEDznP1PMGJjPGcXcMo+awXL2Fcz7wlJWGknMpzBnCGiLoYHWMvOf1q
NkRmBnffqex+U8nkYyxYDWFJ2pOKSrc4UK2WbXx1Q+BsEv89vqUQPbFpnmpsKV4xWEgcmwkyrSZf
MyDT29JI5FEfk69s0Yeg6GIgsahfaEV+KkAtX7nWYC5vnKGxMawYuJ7S0b2464fFc9pzwmvR9vni
Q2PlWc696gxpZAo6RBs3JUyNUxoC55g6nMzznL+mXHa7UmXLyagcVrjrZ17qMEogGnpoOOszhGN3
cWl8FxbTDN0x44tA0HrRB3UU1Iti4cnRrccGhgFOvg24JDjEaFhv9JCFo6Zo6Drkur7FudH08XTt
PTFeJ1uHW9dPz1hkoyBmR0ioLZV6LNL23JvxS5aTuDZ3UGDSGGlcGzvc7nsQYnNNhlbXbTuAXklB
rORYk1ss7K5F8CqBaifzJyYVEpbsBuFvCw65cVDPEKSHo2Zs7tupY5i32ie0pXvNmFcF3YSKlWTU
imAMZd4bTL39fKbaTyV77CWBhsV73rwf0f+wlUoo5/DxVP1YXhZrpt9OV1ynWnA0EKJ8HMrUCFrb
Bc/Rh/WZtlfbaoZF+rOcjknt5CQRRiDy5qI+TppQ+14TL0pD9q/NaIXrcPAec2gaXOqVRllQkvuT
MGZDGhFkOikH2kRvp3U9ZG+jm9EUwB4Mk5MGreHUNpMdOBHNYR6l70PUJFutAT+6zNrjmGYR63D+
Ans+ENhmXvuGR0qGywD2VDpusZuM5cFbau2orR9+PotHLP6CrKmgrx3tWOpfEFZoE3O32jUM2G6H
AjczN4caaLPCCB5r9k7Q1+rMQXn/ZbShprgf0A3YJoN4b/aM4xS+OeOYByL20tswMz8tOTHIdPP5
3qmDFAfqTUlE40OWcX4K3e7Yoo8W6X6rvwtlR9dDekzLCd3PjLvBTItfeTf/cVFasC+7zTuwBtMS
Qzbvv+juxssYWmwyBwWmZdK884AkhZ1tHmNLJvIFzNcxXT8Upm0zdCKdhXDKN6O1na2ZqPw0pDI/
zd4YHXn9cI4RN24sdbIrY/UGl3iCP6De4KbKtVDeYZHoziboekuMt7wbN9iVyZWmsAqAoABuXyxs
t7giLfdYe8ATDFG+DV259xr70+1Z0kYpqiNv3CQJ6BanTuL7UCd0RRmDx0Zebcc0wb3BU5X9Iq2V
GJWCizlm36iFHMndbeUAP4Cv8EvLM/oUq3jSU9Loe4fBjW4170uqH3P6m9kxPhf4L8GodOB4TB6Z
T1n79CfTSt3WmjrEOQQDy7smpNxUJlm/xcgMOhpYWqTJV+Fmv4qKiXnoDaeaFkyJdwx/C+I7rF6b
yurvPKb2tBWgYmsLhiFQQWNRuGRZkHRzcXCKdg/n5bEE0ejJPxabdjuFlqxapsDTfZ4t9xNz5AXk
5krGcRL8PS0QQEw+YJLtzA+z8XX937MQbWxFhFEKg1YjSK3MWjrk5NLP6J2dyiR1hbGPM1gcJDMd
geRNIm2mPWgH9VS/9+homDxxe7ZDluswffAAnUjJe7XJFcQVohebgTuT3tvGSZBsZVgh6xXoUMSA
sEoxBSkidXQgSejOAitnp807bcJjpMSJ7JiJ8b9nEC5mHQyICj6G3YPhzngUUWBZGgbltaakIcfS
Q/rHTa7KKz72QGeyfAmdAUMNd90Irj5jAQlii94mArlLrBvT4AFfxkSUNJ7IxJGQklCfRDkwFt2j
XYlYWKA2x74lLO+J4VsXVMVjERYGwB/jT9KNx6nVOJzLg76Q3Yw/+tmSwIWekD16d6opvUA0O9hX
88NslatOhz56wEjuMn1qbPe8pM5em83bPL96BD5M2WhtOkMjh6IYUW1O1QtWOjuQ4QJsLSqupPsQ
BO+mDOxqnVOZXMIYRpAB8aGdS9PnetMiczqrqsGN1LgGldO7XcBtB0TFtG5qH/Ks3UduzMKBlLQd
8PW73uoJpMLJvNKXRKLRlAmokAmyQhwEQOk5jaCdsF4yqeAyUowm/bPhFm1w/JyBV595tDfDAK68
GynMhxbHey2ZMFWWvYHox7o9A7O8TE/l6mqHn9xEU9CW1nO6RDnDXSYNuWdcSS8gb+FFktWwF0zX
GdTIj6aXjzONnAZ3qbARIdKe+ZZQYpPVI1ZKh6Em1xWKH0JImceEn+suKigeanMsdiH3ktrO1tR4
BWaIpe8NPfpS1mdROZDjeuJoUqW/LTJ6BBoWB0490qc6eXkgiyVZsyHgqFM7MDg7tqnrveC2QcG2
9ppaIkGlFOULiGmBa0WoY+G6jABNTR6WGrECfw+POmLFfCqEj2WFnMJqig4iaz61LBnueesYhy6U
36z1kPOVWr43GGk9LLr5R0u4S5G/GSSa2obAcE81oE4WZvBEUA2IU2/C8TXYPsEAqE8iISEhzIxo
qxw13kYNTX+eLv0mn9rxwrm73Dq2JNG+ikMiRJZkR8KhfWO1t26Y8z4SYk26dLmnk5YJOaPDaJHg
PuSW4RJ8Q5p259xwtzx1hXio5vx9leovb3k4fkmCjTcqAZsetW/2yES1HQzgnpK4XZJqiRXUai57
vP2wdgi3TYTDVWZgteyaZqtEtnHsGgR8rvoX+PVCNAcEw+F1KMxnWaQRAZcAKYoYlam3bL2IzGCP
uAVeEnbJ3czyFKNm7+O/ZhaCP+zYSwP+2uDyDgJovAFXndxF4Mk2plUAKXXiZF+vI05ObVaRMFid
1u9TLju3uQfjj6haF+RUL+awy1In3RaaZgWULyEbdD8OOwNuPhdVyk0M0u8U+Xiivvq4eshhy91l
zSw3S2v90e30d2+vqKZO7G3FM9nUNTzb+VbExe/O8l4NrTg3qcsIsEoZgpFBaSLdi2y4jm1ePjjN
kG5kNmDjSJJH3hQszaysviWK/LOKjWctv8P7d8liChOWVW7guna8qZYJ6qyJMosIaeIHJ+82FOUX
FJs3jyFErJuvDLQNPwQIRLjbWG37hlgMyWbq2FOVpNbkHoxizM/wRL1NoyuiXzWgsXLQvEMO43iT
5FXDQ+2bo65Fh9Gyhl1e1o+V6h9SZovLhJu46PPfBTyaG0JAAt1Qp0kf7kegwNvB65n06nQJXo6b
3gIkDB0N/SSMmxtbxd4mrzsCXkks3EFWu1YZGSAKKkIf9uxUZEkQODu2HiECzlSiV+BF+YSJ3Td6
Rm4C00avlc9aT66Fg1oViTaru047xK4dsHYi33XkNXN7+RlDWbNicmP1KjummuLBUFh3jMsq3K5T
RwAAZ7aRwIAZCKxCXTE8mqWoGCcmxRmPh4Ycz69n7hrI34JiZrXggJG4GWZrS1Np+q6X/I5MfZcN
88404sMAHIsTB56VdKs3QXyXn6GiuNFnCI/jTChaVaRbJonUUvGfMCGUaaYuZITKUixxvZKQEdn+
Yro47YtG52YLxTpgeZtdxtZOL+36Gaea5svOgvSPlsHgIuSLrmfwbgfFd/PzF38+/HzDyDt0kD2Z
8SQQIXOeAQi4ChDclJLjrqfeI1KYYV+W0Lr0nJ0Ny3fdm39bWUp0ObPhPu4y4EG55Wuz+jA1A9ZR
BxWj6O55ReVJgxbkkS3Qt0x8hRm+ePNJZauPxxv3dhnqEHwRNBTjh1FY82YqdAu/A4P8QVoQE0jK
AFRSbOx4yHdqgiBmxzZT24I7bBgGsszIqyRmAxFr80kHAsc6iamtEnztFbmlp1K3npN0qO7SMop2
tIgElhOb3hXvGtXkTZLMJFBmRRaYC4jQumrnC+NKdRxs85zVun5x4ZiVBBwDKzT3+Hux2c7anZkg
Yk2TQe6HrmsfakEaagijiiU9aD1pxncpY+mCKNbvsS1ei3ZcHuA039ZL4qG+Nd9G3Kgct8kGwYXA
+2k+yoJL10uNwu/mp7KKvK07UEJ3KHOw/95xNm1ZgoenOfTOdup9lAgEiYiUHHFthbnzK2vW9U7N
rpqd9ckKLSA99up6MsnsK4f4lNbFZ8EqjPb0HtXp89hCFh4IW/DnOvliw+KrpPzV9c3rpFO0N20e
HwlXjdnoH7OGTg5Aw300FSDTuqC2xVYS/isGpBQdQ354Iy6U36p6jVlSxfW0C8E5Yjp334wU/q55
Z6TGn8JkwkoaXGDZXIxVJh+1R/TT8MXiDoOKQgw7Vt3jmLAoKYFn9y5Z0ylOBW6XlFsmhLJmfmcF
wUTG+sZT+dCReFjX5lfBxoXNwGT7jUoPo4wvpIRnW0zerEShTCsQWXGFEsSGDEBe19Ue5+dZmsgN
ob8OMyAgpyyD9Cs28bimZE6EYEi1Ntk5EsTQioPOPMoC5ie9IBnJqaugtpDxdfG4z7TwARbbN+a0
2B8s+WmLCNAOBNqZNG7XluCYW+O+6OxzatG41rK4ZKn3G8zjR9dzyDZ1iZo4H7fVGhfW5lMWIAyr
tiXZI729nMcd4YPfrQtv1p5EiGAXccwMRdK0vugUJz9q6+6QL+PBGKNDPk7Gtl7/SV4+SCDpa6JQ
jxsGeyIiDfJdTn+1EYgne/dPQ7fAhoV5gM1vM5dDzpgkWnybUIEbfYDTaneZt89mxJ9GIc9JCNN0
poqtLZTA1H/w3cn2DaWAJxbaL/WMRCiqGRhqtSNYM4u7vGBUP6bOL7toiJPjuDKOiQ43qhhq7TmZ
07fKm51vEs5g4iAUiotsRlYPCV5nnH8nRt09JGbJVAIvJCKaghSfmDLDitC16wo1K5OYe62qlq8a
T0QIOOnF1QjkQ6MZB3FLHmqTZ93ZE2nI3NjBzO6gmsOa2o+if5olYdWzaTsH4eTDvVgTq1Et1F/o
z2dZfDlmjvC/QAxB+vFNKVIz0PJeOylZuuz5rd9FjZ5+lt10yy71ZDlW+AUZ8xFZVfWSChjtXL39
uceIfPZQ2bSjRGEzqelkhxShERteO57NLwfz/Y1u5eljlB9TN1snLUhweuleXRTg9TgeFFq4r06F
X3Kxrae40xiVtJF9MKU73DcjL5ZZi/qLrlPq0wsLiWvnUuJVODmeZ5IJNxmAq8dCwDowrS5C7B7L
rSUHDBOVJTbk3qtt7JpQV6qdORQfeaWzV+IEvSC/LfdgYIzAUsXyqgl6/iEehju2L3YwuZ2D2mIa
j4BUC/q3Rmvry2gSlK6WuNtqrA/e8XZQr2fpa9Fh2ihNxpsaIZ8DmIxAS9DCpVGxjwi5PLZTjtct
pguZCx5bUg/HqEm7Y9ske6FnV62f9+DrUTM22u+lSw/JcqGiO/WelZLDA95A9uMOTZAWSIWxuWEE
wDgIonrb7ae2uLToIkcCldfu8gduiQcOdOBsRdtehDe9IrTYyZt7g3nbrXTQ8UdOC6cxS3i/JsZT
lpVvM86KExCRkxfhZNIy9JL4h3Zu0T31It2lhezOoMsC4PUmisRqN9kgcJOm3uumecztCLEY2v3Z
0jaTo7xbtysmuk/jsyJa84a199OwwDMBZc4+EkbheUq7tT5dkOFRRZ69JZRBJ733qu3yVRm1K5HC
3TXQ+EqQ30q37pW9fIvIOC5T/XshNlM074OSxwIPC6KknZZ3EOEYNwGBZNLjqXhriZjf2pOPykQB
YTHXD7p1ljMwSQ24W45MDFFHCgcggTmZrwxRPXRl/UhyIkpUiLNlJPyMcCayGJ1r3Jfu/c8Hty9g
ATRszyGJnmSLfQFArr/IPHATNaIpZZe2SCgfCcOGkFTOvCmYg0awrpKpudjm05hLfQ9v/FIplsna
UHAbKmtm4Mvv/L+IOo/l1pFtiX4RIgBUwU0JeooypETxaIKQhfcF+/V3od/gTW707ejuI5FAmdyZ
K00jOjUTCQ8nt6EhjNZ7S33BkgraIk6fgzjGNpj03GnNxngxgupfgoo9EKaBy4QvBuj1/DBBKGts
ymsZQq4l4BYsttHPpP55Qd1sjKWi7gIXs+ZMrt260DDOZfYsxkw72KlFSgLikWlphz4e3vSZUq2M
6m7eitgieeBMlJMM9DXZo8+03TnhO1wbXDnXrl2Mm7QQAZHlhj5CuhfQNyibwjvQrIW5jktMCxF0
om620d+wa9AYo2F+93HXABjhQLqLRqM9ujugGRkNw0G84v+DzO4pKauMGfD5I62NP1NQg86xGYLp
THnXfQCErq4jcHSN9+pNHXn9ipG8Yc0IO4LExMRdv4pmwA3lEjAdKIMYhmte9uXGZddPtW5aG4Fo
DpZr710jf8MC9g6uEfoB9DO/YIjW3cIh49ZnE0DoHehNSkI9k/W0B6RXrudCY2nDo1JyDehobQYt
zlJrsNI9xWPRbtGWnqJMvnZDvu1bzHtNqDPaC0G3iO4o7PbJLEJ1zKtdrRb3iEd/Hp3Erz2mEDKG
Fp8Alo+0fQ0KcU8qN3jomjZel3Pm+RZpx2GYuEIxKyhzrhiI79wzcMsxPYYC0XGMCxTcPIMWGNMW
M39Fp2UJESuwHjJHO+VTxwed9tYhL0ZAVy7uLJHN3Ogm5BKUo6M0MWiYCwk1E5nvDqSXYHBlnX4u
Ovt5AMHdNc24nyMcoGinvhEM5rFV6W+0sAuKEU7VwGGuyOlribF9rC2Ge+f//x9zbIMtYB2shxpr
A2jKGcZcED7ZpCGqvLBPtjF/JwrGQENmbCNTQZJmuKo8ogFzhJHNMGnMnb9ysQFmBVYMMkI4QHQa
3ctOV/7QOscpAA5oVlTBDQUOSzn8C9CE/MHjyOakNqt+HpzwLNKBFlqHkFkX11c+e4rqWSj4Y4u2
dPf0A6zxMzOcL+NLQoWJ5hrNpu+pqbWD5EVPckaGOn1xVMM/OVa/jJR4xKgzopPly4bkWLVFeilI
BFEEEK0bejgkyZOcDZ0ZO+9BgFm1qftoV1eDtp5UbW7suEn2fd1iUUBZbSjxneiFG+PEArrgXRMk
uW3uTS0Zm1VuI7lTJUFlbXAbXN042zNYEbvnsFdfFjGgRbifZp1S86zMAC6V95rTDhhe/CYzTt7I
7v7JILTXXp2v3akvNlg1Q2zSGQSXokNKuifzbB1z5mzUVHY+TWjpeRyCQ4yeAZqKaUq3xCtTjIBx
DNfekhisBkgc4QyTxg2wVWkKO8g8ZJDvHPdBc9IvXGM/OpQIgBRTgDG/eeYYU2+sjlRV597MFk9B
jus9jnDPaeQCObkDuehekt49R17OoTANbqQeoH1N9c3RQRfH0W/KqDPSc07VrQMx3U6/KisWV5qm
H2BzMaIwQgjhYBu8EKFaRGB3IvVbwyOCZd70eJKB745g0b0G32xT5u+w0yyi6/8swlyYwoqSRSa9
WFVHE3vLKhqn8FNRY0yN5PRsctC0Cq65ORfSMIo9ri+5Ly3gYgUyGTpUfqgT8WYvZfIW4kmNPUez
oNWNFhB54BqNtTcC65o7CoBQ/pNFMt7T+8fSTl8f8jvCZ1syWWlfqj49cDiAF+Iaz1mogG4QTRw8
cohz7B7DErhRkoQAIrGvoIbWWG61eSVG4x6nfc0UgovWgKW8MivikjR5N445+pXwJG/H+ATuGv9J
yExm9MDQcubbjz03XANyLLsKZPlEcULCGj5mcYoXFPpP7rkQPJOtkzTWwUvJHPZ8IrKGHtGLAPSn
SQCjkbT7JRjXQ+zgY3RhVxDrKjM+SAlvCKDdrCLW131ivgxe1HDrlVDq00taj81aM6tDJQAHfAOv
OLV6UOxJhk/Y23d9QG1EaNmE9NgPMHoy9KJ30qogmqC6f7JT4WS067/RBF7ZjA7AxJyHNowvHOd2
GLuuXHNvTkwNqFtXPooQk/LiPIY2MsJCyjYj1+9dkKut4YnVm1yyjnbyy0F4M1svZBFwP6H0+wxa
bK6hHKMIwMaa4PKTg9GPMT1JpsY4Natga7qYqhhm30jj3Zwh7i+ih9K1aFDQ0w1gaInJTBQjjmQC
TTUGbsNVb6ubCzOE+vZlAQhr/D8D4Ugj/zJGNNCRNoZVLupTWWBvzU1+IlPEL3Uj/wwG8H6FsoqB
n03BNJ/KgfNUHNWY6uviLgeXVUOWxHpJcGBSI9oIEZNjQW8NPidV+mht6qFgjuOEsxsV+lFcuRSf
zQ7KmXjWJJJCUUvO+f1Pz5KyImakKHMkfTBoxWNox3CmXedqFW3od6EmmGvN2yYmZKa74FqsGseG
Q+MlcqvYu7AxNfrhVllcwIwoFvNKukmqOfRjZz7EBlmNNvHOHFywcIOZkuFFC+ghGgc63yfG9yuV
5S2+U/e9leZzmdGgbGhUH1BD0rsBoxpq7NGukg1du3QnAskzEzpWcbv5Gd+Q7xQeHMgJGzxbgO9w
0lthzI54nCnBXaQ3+lT8MLJvtCSpTVSHth8UNCjHFg7oSWAwcOjJCEa4LwkGR9cGkGbRwixGIpVm
uE+Ira7dqjnbKWC+UHHRbplgFOjGK+GGHwHECZor62MTiI3de9AvOhdSgltluzR7bGvWWAg78ORk
eLA0/V+Zet+w/6E0OcZ2iWj2y4sZeDpSf52/Oz1r2oJVLzpzXaj+XhtQ5Mdk2HevZoBmlpjJsZ6m
+3+/HbCeHrNsioPeye5V0Z5n9tlVqpColLF20TSLmd9R6GpLpsTeaqh/m74UW0ObvgHbYUBtjiXa
04M3HKS3K7QrmHp+tZbV0IvVETo0CQFioKC6SYk3SXyuOaudFY288HTPzUCvDW/PShUD42CJKRHF
6RI26YXVki9agY/MqVFacgdajefMzBkjtOSS/DpzmNHk83cgHc5vffLBBUNxcBpfqlak2zowvNVz
SOXcttWKBzWXt1F0B0hScLE8StMJUpEcskI/a+j/zYtPHffZzJSvneR5UHiSKqs/edlzYRLTLwNy
bIkdc+ExtVNJIdyIILCCqFo/yeXMb85rpAFm6dU2R9oxMxifc38fPS8/jfxRTWs+4WYmA6BRZ+UO
5n7U5MkzUBNrCcicURplPqhMVbER7jHGVSbBQs2muPO3c9wvgb2N9ebAFfM7om5+oo8Vi+fGyxn0
tLhQfEG0dc3IZBPbOMG0+NaLBM4cCKUVXFnKsIyXKcjz1SC+YwIEGHShZAzDQ2aLw9Cn0zplS8aN
oTll4GdxUPPlMHGYdWNT5c110g5i6iQ9bONVmnACw5HVmLOCTOZrW46c/FHA50ho+zCnF1jODUEf
DORF9JCU6KEmkWbRFnIdRfIp99SN7N+zgkyyotKoXfdazaQ9Gk/L9w8GJPFH7GKyqJ7MEYBFNy3o
EGoT226bBdWxi+PM11PY1bV4pWObyj/v1U2DX6uqNjgy4eZBOZ4FfTtSYfzItrX0nLPh8TfqzjhZ
OXLRyGDS9/QGA3tanhou1fsm059oqt4jGBCy8NxvrqL+MJuPY+VuOKPd5mS69QbL6ORhc9dI1wHr
kgvDNihJ5LdBciL9ZWw7dFLKLQs0R1b5gHUZ6YQuLL0/tBYrRaRrv7jW7R00aNa17yhyt+2Ieb5R
vqH0nEIa3Inkkx4XhrBSezxgmIzobgH2vwJhcAMDv+kAYUEuBPQmKYRY2ol0L8WvbjAayImRbels
Aqkd8qBzvSH47+lXIekWs2ukRDh+sJ+D38BktzF0CjZt2zuEvK34id3MV4qxSOXgPXNleI/tfhdb
ouaegqkQTtC+RWRjBk7HMrYWFkL0OpgDU1Sd+9h89DJt2ru/WWc6//cBWLl4igJnBf482XkCa0PY
jwcn5P2JErE3IGMhDYN2tl1GKckzBn6imB6lC3VEtKXkn0/ZIyhKzCGbms9DT1CHpj+GltDjk6Z8
cO552N91QNLHWVV8tHX1gOHk0WOItfJ60m1sgzshK7mnuHTeYfKHkEEvqUcGZJqBaxl5cXQ4Huyq
KqfRdzwaBUcSps4xf5KHy41SXsa9XOrN3OBTVIzoUwn0Oxk3RpZec/C+vLZyBwCigTBXsDiBrjAq
DOuTKr7ToLu3S29oqkgODQ6MjwEDuVD5I+4HmqyM9F+fDp+DLL0DXQgbPfM+y2x4YbN1fLXIRgBR
ub+a73TVIEbZ4p8u5DWRDXUuKPeBcR+Uw5rQjE+ers3+7CjqwHPvKMlqED7jRmEqXPtTwqeXTInB
09IEECLbC2JNQO38fM+7qdin1MLR0ILskDCt05T+rZFUW7Vt98eB5JtLHTrYeExKyH3huEO13qQO
ze0RAd6NyrSULm0I9EJNCkq7waihGgWLihs+SZxGdYKRsubOx43xIdT+KF708HLittScXAIG4ehW
OeIw50WymSsXdiuGcm2iUWvogB/PsfEQ1e5R8pqgVwDQLq2z3ehvM44REhuazhIMsCQZ91Nh4YJ1
vG/Lq2gmE9PflDjfXtF8ZPFAVNnsz6WesMJ3PAtaPG4SDtSmR/gF8XZVG0Vw6MdPBSR83VJitxot
klJWi2NajNdYxvzT9D5GwSmnYhr6IFKNkwzXcSYqi2mUEROumCq5OFX4Bi36OIUctMP6H6AO/js1
yUp3LA5Trj8DuX0dO7kLOeUwYOyuXQ/dJYPM0Br04WgTl2/bz7z8KfBoeZDhV9tS2hFjSqDeDUT0
AybRT4fNv835JTQte0uc6a5qCObJ+E3bnjnNq2jgVSfr85tzJkQhfHK5l/vEYnZV1J1G2m8ZG77g
TNz3ZbmWAZ8EHRpnG9lWyp7h7dmcdqHFt0kFIkenXZpT5eV0yb+q0d8Jc14UV2huxVuKPH86HsIw
XnZnxBlj01T8vrIKXmF6P8kosLZ2w7tnf6cOVKc6OGtmubd5R1cIZKeWLm9yOtpLNHrfLg5/zMwY
ZeyQYOYc/yTJ9DxrbFdU3en6eDVMUXExY6Sn0qXFCIBQeZPUlc6OvmmAKDJImp+dhEGVk22DnISo
VYw0Z9ewyKKLo0PryojJIpWswsYu14lBykCRZp5m1jculNRT0S9bkumy+ueE+5oMICjgd9oG+Fxd
ke/JVm9MrUVaHIoDDFqMWx64z147Bw5MbZ3zkJPzlaEwLouwm361FZDrwqG4z12jmjJuJE4f8ViR
Z6deDfwb7VHurxNUl6kysFMXs+9irCktxAdPfTCleZAq8xmDXTuusBQpn4skbVdSqnsTDByVZ+dR
i6xwM+nup5sW68ZgVWeQSaeARX7bhkJcbds2vMz5yXb0Mw4X38r2CJX3jto5QE+MDXhbFWdi0sUh
M5X2KCiFWASpdSloEJztjoFBqG8sVzL6DKO3Mec002DWDCw4aR+Tq38Mt4AMHouDXPOsHS0r/AkH
asKYNNqhe7Y6z/PbkuCMbD+wyxBu4chnOPRSNlbFQt1gJKIYwIFOXsvsGTz2tg6tGw7cK6SAfUyF
G+CUeoflaVsI+22W+VNWO1wziJBYUM1XYkqenBm3kUkj3qzM+6Q49Ef6vMmbj3zi9ejR2n2nVz9q
fKpC57cHB7DVAw7xXJL9JpvfJ5ZofzngNWb6NtrylGrFPbJ43qN0U2XYYWzW8sJjsxsoQQOzScFw
8E2Vw9HV1Emz7iNZaWXRzUZIJKAtL8ZBkuWLU0b71nMmhK3OKDMLs3VtV08qYlOfaPjqA6qfU4/O
VG03Kd078nQZEV2kYX9ieEtoOyBMA3duKJKboeevpGcA0Asww8nTnOUfKg9sJEFrHWTuN/thHYe8
JuwzLFq/RebeSxKCCB5iN/Y4r1FWB9SyqB+WtupP07OKTVDHX56FMuNaPWf/+ihRs9N4fs/npFm1
0st9lnSKA72bmItdbYpN1QUkHQLvJVfxW2gW7/XC4McBhDpW/NGjdWJahtuU2TxxbZwyLEj7tmr/
WTnYJFB8jCTzJV+DVdEbWi7KjGxPtT49a9hbyVncapNFd1g2/XyebhHLAr0qqF7Bw9C1VGF03RXj
wjFKRwQKPTur9gZw++C6UCrq0XniZnwWTVj4pTdeg864YRCmtlIvbnW5JVyPb3kqd1NbkXTyzmEf
7NMSkFIS1/vM1vo1sjd7+vyupnhD/P1eA/mOw4AyVn14btPyaVCEsrLHQlgcu8PgWzf657oIPpoU
soDNN6TV3s21yr3saHCIoqvw9IgbeoVE9zpMOC/klL8Vpv2bDD+uGT6OLldNK/2RWQDJPOOR8TTC
5WO7RL9u3LzZTyZ2/wwZJfV1ToGpp/91UodEFAFP8CJyh664dQPhmNGwicuq4OzwIGmKRK2Wjs9T
4LxUQykwrGxnONR8Uvmbaw8WUzndb2rLICnAQkfbzVYT3gv2uovVIsqGajhhLsAaU4rbTMqM5HK6
5SH672vSqoL7uM4XVkYY9FnW4JnbN0LTv5bO5qBxju68/oValu2gskczyf6iBhXttXXnvzTrtVU9
jFf1h4vOOEbRcBXtW5FOr0am2ErjBs7apz2xoet5jNjtklqv9o7OwKTrcworsM6aCMj+sqrZwIXQ
AZaXSBbR4zQ6ikdok0Wsw2B/U0bxEBEODC5Z1HdqUUNUnmaHEpFFl8+VToCw6LZNU6H2C/fdFNqx
jMe1a/Dl9zORzkSw1AIFuSZmaBD5K97TqN21RPnw8/tWUPFztg73qPqgPMbafOaFRMHuYki93Y8k
9oOntu02PAWbGM3NRKiWJYnvLXO4HL1aO2tyfB4TrFFmzPefjSg4Ir20UXHMakIaS99Qm+Nv8Tzx
pkGgFF24SusUawcXzlxjq+EpjObgKzdoWolNPl2PeefsXHm8dqk+MqJI5GMpxTULeeuo60VIzl5t
FWH7EAqH8MMUt7vQhfdp9PlHlSdfgx28eo57qwEg+PKtjXhFymw8zoUKtngZmbuR884jjjrG7AVY
KLXXEPtRNOZ7s+P16+p8y8sKq2oEqjBnjLUdVk9Gd5n+1nG82jVOfGm4Bg/YexbbIjN0vIBmpW8d
kx8xSeKPHK4nHRC0ihjOhY6ua5Y7b7H3VpQLvLE17x2EjV3SG8e4y59Np/xQIPe2RjyfA9NmLGIv
4+iWbXAONph4HxH2X+oYeJoMHjV+9rLnC1IcgApObX6U43dUFdtCU8T8hbsJJnUy+3A5qY6cgK4F
I/RzYvFNa33+NKEFBGi/arS+K90Z/HHhjKLWCtLZK9Cary2uJbNbValHvSITy8nGHmur8oncHfML
hW9aw3hvikPLQhaGXDCIHayyYHqI2vHX0jQA79p3VSdPaSt+W2Lvdp2eMAPTb+5wgK1JkWvYOkC6
r6OkjXfS9N6YydCbK5YrRtCqM7/kOQGgjKE2PPtJqV7EwGKsJz2m5Ib9NadzTicAIBRO9YQcPPom
X2Guq0fpahd6+J5F4pSYCLqtrhOFNsceWWRGbOYgsOZu+FbOBqT6wXC2hcTAk7fWQTplvc5i1Gjo
cqsQJNmJNmmf34Vx47TUdhjRZ0sr0sG002tQyL/JHMxtr0ds9DG3Rv4VPDyp9jBU2Y8dfaC0LKLI
+IuvIVbTPTRGgh76lWn4dcBDPVVdtmrr5mz2r8w+mLvDXlwnOVVZlIX+BQnulyBDNx7PuigIn/I1
zlLHO1BDp+SgwsWExowsG44WAo5ByxDa/sGBG7DuOq4p7iR+7RlJ2LbVYaoSf+Z7zWKdWgM4A6ij
6XpkWqUP6aOTlQGZttbZEbjcS0qlcAI2MM5SMNbVR6aFf2iFyzBzQPWs2q1UsEozw77PFv3oRbOV
KTjBwfjD60HBwuIPStOKp14XNFgyil31ruXXikCHh/s0o4nexuOhD6AzPeibBqmedYhD3YjFrXKc
Cgu5gjNKbUXQlB/zpcDrjLmLd4/mr5ozRXcXpcbvlw7rcOBgTp04jSvkbSnNyjNUtTbDuhQPy8j9
l5zFUTSwCkgTPsgYN1NU7EnWvpHvpYtbuFsbaNToVK91ypeOei9WKWnHVbosWPqiewKLWzJ2CHXy
dQioACxsJtQjPIJdVHlPse11O2NZPBiyYWM3v2GofthL8fuktgT6b5aCrFcUpctvoIYVSJzK15i8
heWyD7mPZsbJB+YeMlABLI7bst1Yvl4jFQHNe57q4blDJaLNznvMpLjI2kQv62PcA0F+EOlLaH3p
LgBcjX6FlUTSTXB4yjGR5+DBaWztZRDxr1VUm5pCR8ZNGNvTCiStIqzAkMyoHc6euWk+p6r9ilNi
WRPuQ+JB+FId+k8TwdyqAImCDr/it6LoC2vz0CaKto4kOAEzISRAGMI26RXJmOf4o/2B2oT+GdXF
LiYn+eZ00Vvl6O7actJfN1dXbJM2SqGP159LIfePqGJN9RbDRDgnmJuSLzekgFeGIUu6e7cy+15S
v4LXw/vUZ7hVIHfWniGeS02oUzXRlGGhvCXw+lRH1CxNajbFhmlrle9A80BFwPtGhN40qGgouMxE
Ae7oVFY7TAxnZTD9JXJ8kwbjWITjNMtvzGTQEpTpwGVvOuTzxN7UFFzh6XDlvnDK08BT9Gz2wU6U
3ktI3gkAkT77ssHbVcY5JFL3uZYO9lTarFaZCDBdjNuoc25DZtV7NV4qBTa25cOCUPSAm5N7CAFE
34jcgE/0AW3M+NcSYIxR+996UJ5ADwjSxxQeVWhKlJe8qgqCix4xnUk0Zi5NfRnSiWLxAMDBDGWv
Syb4ALF4yDno0PnIJgf01O6lgfUhZUZvIlpLy7shV/MCGDR4JWHcrENE37h6nQPXYBGR1WZKvTez
lu5j4pAgZY9eiSDo15EYriUyDgnelCkT2lCq8yE5FgYsnUgw7obkKuf4k9K7EzyHc9dxqggCdbT6
Ea15xEKj2ID0PtnE7b4aEu5tlwHt0Bb0JAT5mB00B18l4pErFnkhI44SKGBoSKCmi0F+cLoHqiVO
1cyh0pt8nq4EtcJ8iK3u2tvgDZCKTyKzjqnWjpucw4AzpSnhTj08EGdcijxxA+Rtchl6QkPZNHAR
oJMAl6cz7BJ8rkPdXRsrMrZW/1aT8XhOjeG9QGiMmWr6ZoHvbUZtDTkyXajDQREuW7Vz2osReJTl
sFv7M/fqFbwHTNQk4lc6NLPBZv+gmpwsa9iKddrEf10U7SN7GjeiDgAujC1BqAb6FSUwqQ1dxWjy
pxY622qIUnG0ZgIAHuXGoa2sTT8xj01SAty0qY34M+mmJSJm1fWD447uHiwetUwaU6KUDM3c/zOA
9lOayp+s6LWI9WUH6mw/tJznMaLzgBkO6RgFaIi6m7qgxslNDgn9C35befWWGPJlDmWOrBxpTH2Z
wNPBjJ5tl3RXVeecU20Jz8VPqjZAyYh/Y7uVWyOgLyDvz8i7Q4EM7aQInhTlMFtPDR84qcTBaNUn
IiVbQfWAN/7QimLt+268FxrOV96aNe4P8L4Wekyc2N6mcqttU6t0M1Y2Ho9oo6U06HL8TNeYr7qe
KuGmyM29M1cTRlCB84pjToRBatO8zy6170PeNVubsqU4/um1fjhYHR1OMFZwyJnEh2snee+L8A9X
yqs1SnowYmYUqhxrkj0kRLFTdaXnB7nRbjqmkLKxvIvSldjQfjI5cbkvykO+iJ5lGv60lEiSQ7CM
svFzyBnniYOxMOfHsuW31mz92inxORXqXswjlccqpCORxqn/TvB2qW/I3nJXMXi/dSo9WvHZNvg9
0glxQMXD1cDQz/ErIMj9STJ8OODomykPnX4U9WUN0kfQLgAllvYVdIdkXTOkJKt/z7T8jmtkMgPj
0A4spf2SJLOgwQxy7dILTZ4CQhvFiJTmvPXMKvbjoFN0MslLQoFHJA2cpCVXXb2Oj3Ol+r2wOYcX
ZAG1XJw7p6SGjV9sb7NEbgmbPVptRBPZBAsJVhjH8QBgvyNhXjH8Tw1twS53kY/sAtm+2odQaNbU
WAJRV1yMtP7cSKJrYxfiQwqtbj0YvNAjI7gNZMt1lC29fcNyhu4kl/9h/Gu67DYthuEmp9mzqiQ5
ACP/58wvVYXFYUhmbm1VC6lHnbrJ+bSz6e6yt6yMPy/kVAqe4GuisNLvW7oFTKgJ9Opi3qFWbR0H
7m84Jq8RTsS1p4atG6HGRwNKIJnfUnd+w2YudyV3CXZj3iwDYy5WPzAa6cmZIoPcQeuuIEwbABAl
kQ2t74et4WLGcd3uwXRpx1KEU/lhypETT5QH4COi+jhGL7rDmbDK8bjNvaM2wNxJnTnOX22F37bT
3Owc/1K8jKa04UUjTebb9HU3Q8Pksi8OXSpQgPRgKTtFbSgqtfFm3piXap7oeBtozewy58yRdZvU
01syk0nVSCgPZUNRVsPnfXR7JM6UdADhSRe1EegvIu6ny9mnqsKtaZl7FaLBdZTs+Y433UY6HbZZ
N2/qmdGyh7LMgBNCoXGKYsTO1MYF2jYwdRihRGCN+NeIFT+abUO2aQF5D9180quP1NWAdtWCt4km
wYcs9ZijDgRB+vaLvp2aMyL5997K6TRtRspwphqem4bjyWv+OThINXqmtjjYZz8OiT1RwiTtMn8D
w0tzmB8SQk+nsTrqxFM3bcdrYCZE/Ru1lNNVOBzcf+MAx8buuFoxH/N7TGmrKe7LY8q62GMI842k
vRfCZKFAYooKrg9JI/ipB4r4aC//WTSb1B7egNA0x8Ftfys3DrZisO9V0GrnSDn4AGNvZTb3qA03
qYCQZvbmvmLMWGFP4VQ9i3WPULdjX5hARWjY8EqCN225o9uRoYDFpb8t5v2kdztTB42oV/UHJqfH
QFByFygm/ApWfKkvgdhBZ3qG33Xo9GxrG+4HI2qxTgr6i2FzvMX2eBeYOHbUEj8M4V63x69oQMCw
i+IdMvBXgyNF12d6KmG0Af76TOwRFqjXHhPFfzYY5DYczIRybOs34OrtN3A0Ik3uPKkztSQGb1gk
7og+gtlx1PhIxDjdT4aOcSGkwcYRTxzl1T4kNJ8pMBRttvQ9p7zrFaWeqF1g+/XsS9czIipvXkvh
rv5JV0X0QMpv1ycuEHXHXWwv+pFm2C+YmIwiknQG/xFzucIyCCEh2RUSmTzlZINqrNtaiK6V0J46
g9CE1fCcNMYVmNkybyyArAPO5DYnUtT9OTdXIZWxPSAvWKzGdp6iD70Fw9SFLmXoLq/XMjPiXtTQ
+0liIZ3sG1bhIyMnj64PoniCG0Kh/RDF/27lOy1KZLfT+VKVLVkWWSq+awpYjRpQkuxOsW5yrc/A
5kCuAaTS41op3W4HXfuJjPIChCmBfOXyljZM2RctHEL1XF8E07mdbr10HKptHhPdRjgiCFL5blYe
IjDyxzIIzzrnGjhhfFOtJl6mPvppCiLmdbdMqeKCLiNMgKwd3BQrM/gCgpdsWq/jUoVfj9E4D35n
3ph4o/7Fz1jQyfyXRF8gEvluyB5IERpWKTGVcGnkfnI4l/QEafDvhF/C4fOUWmZsBpyGDvXziDrC
4frFz1rr1A5zvgBEEf2ClgjXpRacslpDilTcT1wmG2O8DNz62XpAGlbHoFP5wxCrOyQBWJ5m9Icg
cvSgRG56nUOVzZ0ql4TFm04XHIah16YB6Z+4fEhC7qOkKximTHjbCTTtR0f/NJP6WsfJWxRiMhtt
1Cr2Pbnmel3qL6PjFvR4jJ5fnGSsYyxxh9uUIcbE1rMujITUBEsT4s+69/DSwZLd0xPerasQ17Dn
yIPVE2rmCcTIPOac9JpHesCIxjv8OuaIO4ZDTISuRQ7IRjgVuoucD9lLpUm2dngExsHRtp6HQtl4
Q78fKPPbufjcNp3d/UUlEfqMbdeXjttjHu94+vAIr9OFZjeL4sMJsxAHO91xsanvCBdxyU4IzKey
38d1GPs84kZfM6NJ4ktfV+Mp5yJUMi/gFncMUCfFlzvU8rGtmoMMofwj3oVkF3Dmu2myiQxeuSrp
v6U2fnE6Nz40ymrq0aCOYrLYaSgczCGus5HFK2GTNUyqot6ISbtnSf1Uc6FfZ318iROYvdgt18by
femYswKmIJ0xlvu+7V970UI7FUOxC2vjFGK5PDqhTXCgiA7o0w63kabD5gP4WPoNmsJqJm3CPZk7
ZRH+xIM2762yWdcT44FwZk/Ky24TBR7kdS0yN5H1pJJM+IWgrSLvQ+wYoOkYDKT0hwc8FFgIR7bJ
5E9Ua1VM7dGKpgqbcTFuw4CBMp9JETWvo8zTSz8jyGBefBxAphLIyZDq3ezaeWLcWfBu+nTvMDzB
5Uw32TgYMwMfyUWX0ujeEO5egl3cN01MEXAa3xF6ox0hiw7SLaQ/s5PjuuLFW5Vz5Kyzge9vdl0C
GURKJGnZvAUrUNsjqZ1iApcSPy4kg9XEMZUZCd28Cz4P27S1yYaa9rt0/qpDQJfGjtt2vBG05TLc
jX5Kk7SDnn1m0nhpEx1+p97EYCB+4g7LYiVckP7E0g11mdFxt3kTFw+ahXWoBPTXjfk5IA8OZKu/
4speYeyoX1nJNjp9bltQqccG8uO6iSq8UHrBs+VyytXrM+dhB+eMEx3kk91E+mLNI8qDk8z3SILF
7M0rryp1JsKkqCf5ENKhmCxLYGI+CtgVu9RK+3WvHiiv3/aYX3ZtmLwVpJ1W5v+IOo/luJEtiH5R
RQBVsNv2nk0rihsESYkF7/3XvwPN4i2mQ9TMiGI3ULgm8+TAD8jv4iN2wTiBum2SeJO2TXvrUHlN
aZPTBZKkC6oTLfFr6BMeLHPehpJy1mxHRNyJSaKqhTi//0S41x6wdkcIaWMIE+5Y74xkeu4QZrP+
aL112NrkJ1g2KQEt4yxLFugFhje/T60zCjrpZu0+nxd1ala/I3TBaVmjpTUGdFOLNieiewUAeRvZ
9u5itsZrVyTmqSSj2mOCxXFBZcYYm3PhPe7KTzpoUhfs1N3okAFbXMzE3dhvOQOxIB9iXF2p3Ja3
lgHGEblandfJ1fT041J38jEY3oMU17iZq4NCUZDWvGcGBsATrPZ3F1MRs0TklxqJLSZhyuk8sbJ1
r/UhtArIMVjg5+APQid1ic2PziOgpncYcYTl32FCst8YTf5gJfLPODNNyhl+T2z8u0iD2azQiaiJ
gMLhVvZuyJg/GvaYeR4tHGR7YvYuXmOM4LxOVgvtvO6sP0FTHctuBCLtiQZDIEaMGXF2YLAPKigg
3RixdEg0NE/sO4Qstn4oo9a11x2NfnK2XRdYR4Po0zWgWN1w/RYRWGDFqDidmkfpkvmEe+izXfB3
7DbMlmz3uRb1Jlx4W8y+LvlA+llWx+yoyQiVnVvtF28MXXLVYDhvH0qwq5tRPPYdXvkKhCLrqDEF
iaNbnFd/NW6uuPbY1bx60oInMIxvwpbxpisqe81UgGfpbE5bz34Nk5aTDh8/EnvB/i6avOMcvjdV
3h3MIvGYsY+P0N/9feRVv42qfiNVzNtHaYsrZyD8IzYOmYlLbqbSY48YXxrg6SuCSLjo5Vht084F
ztyRIxwIUquj0uFfzsBXXYgWNarjIpPT2ZwIwE7qH7fnUVvWLuzoJVPbwe5cg1mAtgEN32iAFLBV
w3+xEDrnP0wrgmPdRfnKm8ggYf6IsSjKrB1agC5llu46c08uxpzsJtNnlFN2PHF7yTotTjatn7xM
efKgXKM6AhNadDg8abOyNQ4dqCWCk2n50zPsHfsKXHzV57F1ZEUbNBARsLHpdZHp25QIIKFmuUHj
BOKufYauj4zGGF7U3N9Q63EEFtXZcyFeoJWzNl32CsnY2JYCoQ/Ti3LlZiZa9jBstoHneytXBvI6
BY+E7eU4vqhgxva770NxjLv0598/YLVOLqt+pM3dNbGwHw0FN46XkSKXgp0unQAmTOXn6yDNP8OB
qQDMG8fEVuJpp3q1l/FcEUNlcVs4OE1I41wZeCYzauxGEWVuNNcMyjjzO7DM+LTeqTCgf1HOZ6H7
7cbybCnm90hY76icmduk9aPf2PSG5SR2qAm2VTjfqxL2P5nO1N8OYlOj/oBF3x6LyP7hfnPXRhsP
66rPr5DqvypBDLoln+Ykg/kQ8dQOkS3g5Fak7dqkPoyTt6VU8Jg/UhZj+kCD7SFCLpP+IhxcYTiu
qQfM7CIVRx7qHblGSdAK428xSo3YovgOlvl04ToRIwCb4Dagm5QqDFIK1Gprx0nZS2YgLRXdbZdb
aE2J1GWJqSYm0Mrbs4pEKg5EgSkdDUaBVjPhiN/G6XiXWThShBEp3mSTTbJWgqVxABtaJsUWM/5r
0sDyWJbh2g0+MLeQ+oUra0RHVLkgDIinw04yejjFyViqWXgtuo56482kKIxW/xhl4UNCScOq+JC4
0a8IsTuCB+S9vp9Mu+zYtxSPWXmTIaPfYOBnRpgN5jzApuA7TLq3rcPMQA7AweKUTYvZNdfY9L9a
JmTcvtiNSwcNXBf3d7/nEZL3/OFGuOS+u6yvO3MvPUivjE0A7qO+9nvWU4lfjHTY8ePgQQ93Zm6I
wbaz07+XzNJnl0X6XtUVhpm+24Xa2XVFBh26YwODTJHgAo5L2/a/mzbtqYRYE0kRPMSTke/JE9TM
5FnMDsYL9IdVVNMDc5p6odPvuEeJnCoBSg9j80N0yY+p0itCreBUEukkE2OPAbzZGHZRrmMThz1g
u4wudsKVwRhjg1cH75tw2o2qzX2Tp8c2brtz1hEMVrcMKSt8ujXwSkItPFBb+blpzAJZmvGd4wo/
ZDx+lj4F3Yxt3Kh9MzI/FquhG2+mUGc7XHZklXTpo0t6GMcSic9OOf6pGnybRs4uw6EuWtt6CHe9
md4zFjd4HoGyELi3zlTKABLQuuugsPBGpCDQkDh+xW/0rhvHFdEGLehDodxkF0F4urtZuB8o+hat
AwvsEjcl+LkLimaC1gf7kWT0nrahWJH9wSaHqddO/27HmT6q1r9qVbDisdt94tnDQ1aJLWnPsM8W
ZrXjFdvRddDS6BfTUwzLijLdec1g3AOmbutCjBUrVVAMGcylwIu4MuHf1rLCj5HwzHFldfDdgiuU
6ROi4H3Vi1/ilHINvdhSnODbrNXYXnRYpRdi13mqNURKl7EzAe+J+wtbg8cQthAuIBI9pOv/bq3p
MNFbGxzGUhjlphbBrkAQSTL5ZGFPGAnwYzneu8200pFpoDbryBmWsmBz3QfItfHV9w4I6w4fEQf7
gsgK+kcMsxGRju4vVm8oNBSk02SBT3MINvQ5YEZhrXGgLdcdJi4BpwpzI+s9F2JkZhJRELDxWqGx
yvGMZN+EK59E2j+DRc2gthNDN1fOUXalsY7ZCmCPQbcu5/hWyY1NeC+O4wLvsrHVJcQ5w6mNU+NU
OzKMy+NAex3G0r3bU0/fWQAGKu3H0EUoibxJx9abGVXiy2isiwugkj9iIZi02GLKZjIBqrrHzsp+
6sDD55k8YGKIDq1DhMgCCFRs5s9qDkzY6hUdStWd3aL8A6aG7D8DB2qi5TfTL3sT1a65YfWTnVvD
QelUlkiDlrrMANvMt8P5BnXtOpvlp106rC/8UXzWnfgoByALk8uCqfKMNz2nW6Rxa/Znw7dh4yMQ
43CLqKLQomfb1I36J+19R7mTbrKgDg9atnjDEQNBiyiKx/kTYc2W+wqHyLI4GwxLoiaTqE9wG9Mv
M/t1ZufiQz8VSew9Ox3JxF5rDCzr0buFlW1zw/k22zueI+ZMxWx4KG21T1lDXENxGRvIf307nf15
2ElC64+JaYYXs3oqCS3E5VEcVIbYrbSgjjHVb66MszrGvobYFATVH13TxSjkrMkLmlB1as58D5Ky
3bl7HS1ARg9imCVKiwnuzHFvhNespxAT4I2k48yMw5qDF9fdiQz68mrEln/KJrnVSZc+YOvKtxFr
z9jOFj0P+66giN5yV3W3eayYKnG30PP4uA6A8TCHfuwYk+0LHhn7QtF0MOWE6531mNbb8mVMuj9N
GSWnvB+Ic+Th7RN78gMFgM0Xi6VAD+bVZc4LS4JNau1TRTfKRBoAfZ+dCU0Hc7vuxwoetGHGf7ET
Qod/tHCMx6p8Sp3CfTB6BHEzp0qJzlmXE7dE4x/UjN11WerLZIIHAReLxNNhFaW2+4KehOhWMgWY
pPczYg3jVqbYcGrb+ZiscDG15f3rMpKgylnW9jntUe7A+BY+nmOwH1HGfJUC82EodfKBtvcZaYo+
xi1UDM8zFxyDYzHS61hi1Iz+LRQJcZqW5wpZYKnB1o4PVS0/65B7AmbmsDbsRV6J83sV9MbbCBLy
2DVZhP/YiI88fYlb8pl4AjQYaJKZWSU5DiUMDq9F5+T7wEQEkhWOcTLlnMDUY43ErIhqWRebQEHj
cQPrjlODtF/mnIsiMtvXxV8vckBSDjO5UTOuwNQ4punYPWfk3nlBG27KomxfEmck7tuypw2EZa5j
lRAtDKj86kvExSUz5p0oXDCTpSqPoDD9TW7UI5r9yIXmGHiv2ooggnjdIrNjl+qpVr9DNdpVtXkN
LdxOjgBYUoXp0QwjJo8DQpN2iJrXNm1ZRMEfZU7Dl8ocsi2L0Wivy755JUICUzkm2R4U+i4GaP6K
3WrcFh4f7b8vDWKl6FRTZ//vS5xzeE+C13BOoiOnrg2PdSdn/jZdgDpLoFwsc3c9Sooth6HrY2TG
t2am6a6cNjnPcy132pXTcTZpllOv7JCfa9g0xpB9YuPfz3WX/CCww7hmb3185R/hiEnPrdp55w1L
5UbVsVGTqp651VLIfBlK4hFDGLFTqEVjt/k0Gu8QSXWyQe+8eZPJwGzEHuDxpmwEyv0nAMa37BhC
9XkeugDxi2Dzq/PoV9xO5a2jNqA7MaJfqtn1WdJDRAZEsRCdgqGpd0trfWoHOik7Q8WETDO8iKqR
mzpFHJmnqj+Vyws2LW8VzEilpxnPlTA6JIh53e+9ri6Yn2ZsBFJnvv17KeIKwUkm4Z74bCXQ4P9N
GBQSEfDcNFZ3//fS6ZhM3zhJWQKnICiFL9ZTqcsj2p8t4qpgbUUypJ6Cj+bP7ePsVz9lIEmWILlB
poZ9ZsxleBBPtG7RUZWQqmz4GhDwnKOb5buQ+T7JM9ExhoDIjF8lF6PQt6zLrFPtVIdKpdPp3wsT
q+dg4IeROItQzBPcGJERu+U0hGxYUEkhfrl2Ck9SKpw3jlR2TmkqUPRwSrZ+pg9+Thli9o0E4Vhe
NeC4fY5bfQ/W8iUvzfEBYyu1j42NBzU+izvaaqx7VrXvar0IGgpCognE7ctZHVRhQzvNkmPv6Rt7
neERI+trY7KRGBNW/l30wDTxoeKYPfW0FlGrr7NdP88w1R/KMb3GWTzsXJ/5TusL/zQ6kiW1bp6k
EU6vwDoxk1LbgEsrbnhCkDcF1nz0Z6pGSsSCfKKtkVB8KdQIFO0raQ+Y9FXdnBl9lg+Ncp5N0Z8c
kiw0objIjDVajWE05kvK9UQJ5usjvpVfEW34Oh7scssTyXuaa9iyzTcGbgd18PJSDft0QqfYOc6N
BWH8YjXjgd43Yb+IzM+ygvA0ujz6OYKh11nRuY30Gzq84ZmbrEBq9CQ6szxgNjQf/NR/xjLc8TBd
yKAUsLBfc+qY/MVwYA6JMP1pU2yYGmPKise8sRGt/8VlwKgrL0gnaQFEVcOzZZDmEctUnhSTMVvp
7tZoCl81SHsnfJldkqZC12F3bHfmfh/WpYWZOLLWxB0KUHr+AcfFB6lxwWGU7VPXN/ZBGgQDZ8nw
lASVuupwummy89Ym2pyNlQ0DtvN5IksiZv7ngM9I0IPWYjpauW0+q6LeO+DpcpjBpywPXoy8Nc6g
Go7VhJOkQ1xO/q15MWCxbSBW/BG+/zBJPsjJhk2VVwFqq0ltQUVlZ9EDrqxwiOyRCGQGoD9Lt1c3
N3lu4OEW5gRBWRiP0mTLOjZmsuWbfMVpkJ7NsA45MoN+68M92+pKgW8WtX0dyelWbWnww4NDic3w
5rHut1GfnKOWRRRTpr/Ko1fErF6ti6F973L52cuJyF2wYwxYIGgm+I0J0gpL9TKDKz66YbnM1ZPh
YIICXjUBLiTo7numD3gEMKQ51eCioEG6OswRK/WUH7MonV/WhN21A+Xb8DQ8lY58bdFsM/5hHuDk
bD+Kkpa8iB3Q0gWgQbLA6NnG9BzmY70ecUQ+gaQ6THWmFnMi8lchmCPGI8HBkg241yJqqOeHNqA3
xrBgbn0STwBCUGowpQrWlVSbIOR89bPwBQMJwbml0L+HzUCs0NpX6lhjNN0T2sxhbaUtMSni1mtD
7Qbtf+SQ87Y10LIYJ9wLsUhXNz0VJAFfI2eAazPW6cHv6Nbhb7G3bw/sus9By/A8IyhDcaJsilYe
3X+fOlEgi1AOx3wPWqtpXuyoqk9Jgd2uWYTqYQSrOSoYinktGbidnymobEwxAspGXGQ43fLF8Bya
v9FuPycidI+17zGEHAdWigX1dx4y1eduSSot7o53zKRHbrlEUEvvkW6j0B6JCmTmGeUPQo1sraf0
osF2buFy1CJP2KQnzgrM+iayZosgNpksb9K1zopn7qaMlaw347dxTpGLHCOtaeOtXrhYv+mMum4u
zx2QGhWY+1GkHmlEWIl93T3UJXJBSpIPI+hxKBXa2YLifJe27+2SDGEymV2+UV2aEEiXXWmgR+Zx
imAN58jH6n7sD9VQPk6WdE4KPr5VRS4rQ/+9NUw4MqqiJFsmPnmePqsof+rd+TT32ECnDo9BY27A
NdZHyDzhOTvgoGm2CpAqgl7/viCN7o30XDZBLlBUFWApVQQeBSGXydS9Q/vQwsWh6HxjWsKdNX0Z
fSIP1tCu+kH5RBQAtDFK1JdSE9fcLnnDWfFGDgMch0KT82RX9FFAzUrNgtWpxaEeJemMGTHf5ozC
p1S4mT3vM5ng2XkmIqngUdHoom40t+TAnWfcUHGP0WExOe7D3v/4z6cy+QdheVuCPYZNFbHGFdU9
L8L5YETN0SSJeRVnILEtH0SaKSiajd+Z9d57f1mOUXiY+Mgzul3MwLkZ4rw3h6f+awra9Mq5jRa7
0e9Nk443V/s/sY0qnloDoaYAPq2aqfiSVQCvge0/4q+bnbOcrGbvV6D9O89ttudCzBvVcXvXhvtF
yBW+sWTcDmV5Ym3OEWGTUsr+1CuQCukB0jlumRWKAcWD89pVxCIvxrWWjnfTJsEBW/niiAKtmWu7
p6Xuq20M4kQp09hpTOEA9MI7w+ed23pMeztCTaGIPC+1WDByACcDVbCU0WkoqXjHoDmR6IC9MTGC
u5fJZ7i5lMQieSwy6Hpe3lkXFoKCEqj+E0e92Dq1+ghs+Shiomo4YpFpJK/+FOxm8zT4LedVXYwn
kSWfY836SobW34qEqs0wnpJFPyzJStt7kHJ2NThoo4teHagvHGn5pw0GZl0iAttSia/Ri/1WyYQb
LQ68/SwwUYRN9k5VY/50ySWiJvpPuG7ZzY+0oY7EnFb7ktXnVqfQjQA1mZsZK9Jas4JNffPONKfZ
ZIVFqJgVfTguiT2lVz3FYbwY64imKmFDr4zaHvctWqyhi8pzXAG4sBA6hHEBIcav2BfUPWhjiPxI
p8pilzTHoqLXC83q0M6YwMTILTQPyWtSLYb49oNqd9/MOYr+GqoufR/+PnunrOrZlkWPQFXjh9Dd
IbYZV3Sy+monVPnsmDZxZ+CVBBEOQmS4poY5vlo+nrHyV+3FBPUg1DmpE+TIT05Xirxp/lOlOSgY
+nlG8f09UFzOKPj6mSvJi9ctsWDwFetT5Ew8OdrkpTJh9qVENYQknPT1T5lWjBs1JjFHpNBo7OEd
dZG6+ojgRfUNYjrnoEAFGzEBGvAtXgjTepzL/sikFsZOyzC2NsVfGW4b4yez5kNFQTziNl1byvtc
Yj0hbbGqCOuKnZMYuVsWbJM53h2DVRvWSWLK3fIXd9RSvDOzAlKcHYPWhhxvN+7Wz/dzEaWErVo0
jGbNSLst1kFUv9qRLInUxa/LmPqIOYHRo0umatpKnJk9JVEsonlbLkGZZURkL/0dcxzeK1tIVgq+
c9MZit6xHmgdp7cGXxzTmXEPdYJmeXaOGSSYoWhjKKiSW8rkpo1JERuct9oW26QZuaH4agVN4K9q
I/wn/XTx+/KUBagUMvsGO6B98h0sBYkCYpC33d5vmmcz+u1WAEnq1nnMnPyPWdmv2k7eouLWty4T
8ezBSNtyk7v1PpqLo+siYGae1gcEewHROY7CYmYPDsSGYOsTla6H39jSICeBwH1kZsluG2HZxorR
QBup85acggIeBsXBo1fHn7MTfLPNupudcx2ZGHOj8qSb1XhvwvDLCPCcYo9pnDcdY5et41dhR0/w
296iJoXE/Xvusx8jad913jySg4M4FaRMyLCZUOXkET4d4DF7eC7b8Ijh9iQRKnnYOJikmpfaxD4i
jLtUDqMUf5MNBbhRRXPPJp6EgRvlAUUCUToEDB1qjQVn+Lbm8NluEJGIPm/XSmHUsaI/YwIyxzQ4
htOBOAgTPhKuXMYzZBevdHI2WjQpkYmzzhHEOposQSWBgCu3MJq7HlAN6YhlpafSi4wRsEa1qdfM
kU+sDZFEuMlxkbfy9CtXleRbFi0TxIE2mm3Bx6SKj7JVzjbIH4EFPns6/SNA7sbe/I7yhMVqsRcT
caApvuoNMD3VBsXeHPw1P/UZJ6/FrIQY7zmffZJT0sdQtV8mGiBHAwsciEGInI/CzDCY6QWUpaMP
g8MQoCKibfvmDxol37Rq8Eb48Out2kBQwqMi25Qkhe7IqOBhwH7ca6qrs0jSYLtRzKp8S526rs2M
+W0sznMaXOyAPNpq8rdzcao7pMdYpdA+5Xz2dG3eoppsUuOtcadLPzrXXHDeq+DPgOyHNO+HUWEJ
Q4KNqdnlicVe404W7t0Z5iMFNHjFDK0zKkjoSO8K20RViWcIip9iSt6IvwSwG3JozB4e5AGjAh7A
6KefjJ2xmAgTWAiBU51SO3n1lHkj067dTuEE2IKZP+KaY+Zz03PjP+aZl21yJ9kFPg0FzRKfe03J
jMKSJznum7QJPtscCW9QK7CCzsz8JNHAPDjHawNhRUZ4gDIoy4ml6tlBqa8oJ7M26RlsiRJIFyP9
m20jLEC+74E60k9Z57/wrJWr1zBk9e8qNP76ItxmI3u2unVsvHPNsnUrkcDA9+4dFyR7hCGaYuVU
QrnY2SIlNhITXE8cn10hoiwiziUeTaQlYT7WFRKzWGG7VcwS+wGt1xAZb0kHC8ixN8VERDmgBaa9
91xF9sZOWZZmdvg2jOZXl8wsn+smW2M1vTvm8k4jtXcRY7BLnCh6AOUuwcEjLGhd8CfFCIivPlaM
dbi1ZwWH0Ktr/jbMWgwy2SncqdfJVOExjhSPzdrGQZYA6b4nTdUSeEkBld012JgpgVwIyDuFhtrI
LanWnEFjQMoooluqeC8iRh7JObLC5Zf/XpqhBlOzvPz/9/77VWCrVd7pkLXiku3u0AOcnPZFKATW
IgQSZ+PiPjkleD5veRkGMWyzIv9LylF49oI4WcowHMkzJCnSpFhMmHEU78bRosWUBv1KCp6tQqWx
aj0EEU7WTOuiVNO5YBdrD5O9Bdn2UTWk5qoEr2nUkYMRDstI16H5J2yi2WXKkNuUmn89Wa66cnwz
7hfqtUfV+xvWlLPprSjf511/yz24tIPnQj1ZfoUu1dpPOt4W+AZubQLYlhC87HssWfc76atHMvZv
1VIZ4RF/wDkGRjpPjqEq/A/2sPa5xnhQxvOnWY/0DWEW7QLl8bYneX7HCkXkvNMau39fJp712U5F
DbsOhhhai5eqCS7VrMd3hDY1ri7LlCsWdYKwNu/EFcx4h8kC/U9uHMCoMARTmDkoEt57aQa/5j76
FaiUQWfGxsPlf1ahxxUrZ+aqbnMSLlkxue7OKWyL64h8E0iDuQ3qxlryvVDZZHZ9W2hkq1TEYHI1
b41qm7tJms4uVMiv82g893aCxpxHYa5jeS0EwW5qPknEZxucfJDMp45fRRAlJmkcYtdj717lh8mL
DsSK/FgLrhg/G4aCkKRVBL1rG68yaRb+tEdeuCXd50nlrb0X7bgLrIa1RDwT52LHwQtBfQkcX4K5
pnS71NrR7DlISakn9VT3G3ZFa2IKvxGmDQclfzHamx8r7JTPVZ2cBh4u4FUqd+e0td5pEH9w43eO
l7grgyJ9k5lujUbz7lIGMxrjHeow86wixrYnHsP66MQO3gRNFlJB0URMFc79JSVXdzV28AZtXAm9
5Wqb40HUnrkZZkBguf4sZwct2Sy/e8iXmzykJLBtrwQ0xgsjTV5yuAFDxXIq0bQm/37PTSUqfJLT
mH4knbWrisrbNqnFXNW/VVkfr6p8JjVbMn/yNbD/EYbaBgTt2xBKvS+60CQuBOEL8+5N1ZS7iaAh
lDcBZA3cHXQs315YSowonvuBJH4/1TL/3XPcSGXZt6ggfS3IbqAEVrYbLrbj4ORVvn8qfCamyF8Y
5wTAIr4TVkgbVHhvmdv+URNtcUyvtislXiLNQtegfnk2va44jYSTpOHwJabpLnV7aXudb0NYw5d8
tEAz1QMIBu2xsxSa2mwQsCFSeYT0cSEMA9JV7REm13fF+d+XbXfE1EaxXzhPk7IXnRlXvLlgAafh
raPR2RftGNxS3Av/vTit/kQDI7bYAlfR5JZPDiRL2MHS2tiMRAC2wTHZ1dmY3TUTZEroeVuost81
WfqUxyRXrOhfWNQa/rTVLfe7QRLIim3OBB+2ys4dqSaeyqn2+vxkNo1IqEf4+t9LOhrZNlk4+iZ3
SGQzjVcxbjq8WMWpX17+/er/L/9+D6wgZuY+QNhpFGSgjUMMNUqg7KjgIJ6g1XknvOQgsmMy7DMV
wptsQrc6hTJG6+QuelIL3apA5XyMCXyYfIW3tVw+0H8vTtoHJ3jtx8mxxD7GEnXsuNR1w4hv5bM0
uCSyMpA/s6Wg/GH23FUsJpIT6FIblxi2j3gcOTYQW+BBtutTaw4YDXRRn3AUYrpBXewTUHee4RmT
ad3bOeINeYPiDUdpkv06w/m4DjEFoChmz9a0uQEnWaBOqFCqT6yUztAZq/9eYFNL1Ot0w31o/WDP
b7eJ7S5S25nB+JjMJxOez54o8IttjQlyQvF7GvH9zTbynEGsK9JJsZ19DDwEGJKiOmVNxj4Bkb5j
tPxWnZ+n2fxJfeJZUaalYN7JooypbNQCJE4n/iboeOE5MzBBVnedwhBos/NoVGLYVe1PCUTsobHN
9x79rog7gEDhbpa/zNgFcTXzvtYIhdbKq56jOUNZQ45iotpjmpg7hYKJUcG6LeQp7hDOKwoEW52a
CgFaPmJmqHcERzLj9/9OAyXPrIvXQUGuqJmDspQEOxvAbs/PVcVHkxU+I4DD0HeIpuqAvSfVvU+y
UMJCOIrBf1ODP4+ldUc4s59QfbljzvhckgNujUdjsB98nX3JIPxQDYk7U4A6oji4Me9b65PFJhwF
CHXcS8VskQr4FYQO+jkGIilbiwDfip5CRsHnzIdYWurgLxFbF89rTwnm5s7toOMt6MVZv7KFw2w8
zFvLMBCa9idbTffxHwyjfEiIk12FXfwaxeOPWYBfq/GdOqUt8JgFh9rwvo3ERpwafOcmdhujGWDT
aP+ge+Sp1h0V9F4jC3Id7IRW+UBG4Vynu1GWP65b7+AQB4ew5S2My5tC4BD2FIJd6bK4IIJjnIzH
KtgNTtgf4AV8DAbEJBm9cp0QQk8GSeLaL3BWeCpV8p67pKLyHNv7Qf6Fo5X9Agx1W5mvJQpT0AEl
ojQqOJgKemWh1Ard+JSW4ZOX1ZxwY7Az/lgGb529vM3LexXFLQHX7Fsc/s7arX4Nw0349pNPT7ri
4X+osyiFXbAnWYgL2uRjAGxI2yA/GmBvkdPGO+H6f8sxeYrq4FEr98BhwHOs4pIcBrpyLYsPkATv
1aQ+ZPJBnXtG6cNo3cYWHmMS2wxhibQY+KqdKoYkqXHHgIL7glygMOs/zYiLo+oVLon4h/3Fm0Ob
Og1c7WDHX+xGaKyK9AIqQt8MuKLqHBa5mpa8faSuuaH9P1WpeI6FqXdOLJiYltUZncRe5SZXm82n
ygeESxJeHvcR/pCyfYhRDg2puNhc+ivTtK9JGZvs5SkyJ9OaaUvxXTN5ooMgb4+eoWgJSskenCJ4
Fr7BI8zoGFwGxj5QJYLnjBA6ahdXM9OIQgOAEG9QRnpw13IB2gpgQYClk3kmnwZG4GX6FNwGA7Sl
b+LcMZm3qhBpckV8NJY5gGbBSnR8f3YXC60Wy60ByOt5eknyqF2/onOAyepfegGtbwR4wwH/oWT3
LppqTz43w5vWX5ngbvrJe0I1sCkcG0O3CL/cUuwbQc6iNHegLg5Tgy2mkoXEvMpflsDRnazLrZKY
EjPyAVwrvPtJdfAwBOAfgQnskbGIr5gMdPfJv1fAJNdk7DCsmR+dbP7RlThClkN1iLzOlh64NND4
Sf/UOlZIAoxxMeBSqUYS3Bxc6tn7jMA7TPJbZHivjOqLU61DzB/8qmK0TeOAE79cOn10Gie7YAEd
sLgjdHAlbKTHZO5yAPSsoOP52y0AMamjh/51pQPzNylYnrzkYMd5hIEQXUh7CWv5zPX+Oln53gfv
k+a/ZV0ebog4XTI3SJVsTH5W+QokD6igQH8Z8wD2FQpxo5ak30yHucc1EdZMYES88Tqsz7q/NxTm
1NDcpMJiROyUi6pwDLcKNXMv+b9Hl8FR4D6DkaUdeiDF+FtqxIOjquJDljj8EKN1LqCRqcEYToE1
fngFV8tItU+gnbdzpg4MkIVsuu0fsgXIw4GF2vNnZn6OgiIkDZInoMVJzLyx3dlZeRkL5yfDoMcb
IlaTzfjayvMPD6/RvuDw8yfvO6lNH4wMa8f2ySMkD3MZSLkEaxwTS/zJbsg3JaFkYF2C4znI1nPU
EDZbhc62SZzv5coj0mEfMmsDNdR/dNiY0XWZPHo4sJ3EvA9J9RB5bExzBNVywpTMPqO1luhKLNSr
fM/w40t0+p6niwzCm9A+8yE1hUAUSZoCkM4vJ+MNtdDOTjYU4nruP3r7GeDlu1CUnDEH3xqGHhX3
8icqq7+jvWYaX+uD1+HWiVuzXXumQ4sV0OWMu/ighAcTbJEX0xI8pMAb/GpY+CfOJhDEb6oRUHbn
+fu2a1tKbY7H0FafGWQXHtCGlyaL375iGzA/C2ytAD1zThl4YgrmS2wlAB8cFMvpQ361R58di2Qo
VvmXiOYwJoB+UlR0cq5Oqqv2TVAQcGOdWI5tuhYHnpPZeD8BN28b816yrlnXs8QGbRZnJhoL2mlo
Nsxayv6x8j4El3rVosX3Xia8RsKGGUvk4gKVK07/4+rMmuME0iz6i4iAhATytRaoKi2lxVpfCMuy
2fct4dfPQR3TEzEPrZDcbrVVKjK/5d5zI/bBu2nBG+FOuMHyJ6+Nn2xME2k2Qu9mtluoV29t0Xn5
KGnkcBVq4I4HDEil9DgBEanUBGnFfU0VOabR/Ny55nGIlzcE/fYxSvC+IM9tRgL6WihyzFVJE6sZ
/VUlkaix/ZX5ybe0HOZiJN9nILaNTXNHBXmrSEXFy84SyQjj3HkGoutGnHDKA7+SeRD+1ueREa2B
yaJIvpoMbICds9mTImzZXJVujSOlPleGc9tVJRApwMW7sdS3nVueVMw7aiHzdWNBLLBHwtG8/zlW
Vsi60vYuWfpX+Qxsqtl67ZKJ3Ejx2y/6oGjh+uSxetWr+QgVK8s/kbczczPUKdPZd4YeoNBIjeRs
kAwY/S0I152/m4hCr3XdnokO9vdV/I0X6E8VdviOUAavOEOMqSCM05QBJjPmCwKDjkWeFphGFx4d
ZQEJyOvq0ubioX9ekEvNkqa/1d+A+ylv2+pl7RXIGgnASyjoHOetHm5idrjDbJ961byks/wSRtue
WzvGBrLC2pxL/7FyGYNJeNkisz6qDpzA7Ew4o6YNxi/dcxO7f5OkWDCfo3T2HGkyaDM1O/E2nE08
Xb7F9QwJLIOZwnwHweXBzXzY6wStXhbL+rs6lgqVNT26WrtB4yRszURE1t3C78m1QYM1w2UdoZ+g
FPgy8vyG+A3vUqY+EYzAR8iHRmxuwx53emQNyrfuJts4x05mnMk+e0gjuijXjJsj//ud2Ay86lpI
KCJ90vcMQSkFlAW3eHSns0dHmk9ZOFQ6DRt/zQIK/A3ZeUWYoC5zElXBNOkvTL9QwmULuk7Jl9Hr
kv0gEwGNcz5YFMKDwfwx81jKg35Njg0dCVT0EkmZThp8JCDoAhHr8hgn0YElxfSyRuZHB/3qMHZ4
6cvM2KcL62g0kfiV6GsQjIKRlOns3Q5FxYxAmowb8lTcIHyuDhTz6b7vylvC9lKCTenXW/A8RoN9
ZXKnek/BePCl89aaUcNMz0Agy3Xl588EhOagB2LqxKS48xqACTqmjqkBAMXV9D1PqCIsF0xvBuqK
koytzQQ8WvOYcpElPmKTIkEIC1fTWod9iVIZRPuTM+XPpYkOtV/9IG0An7bl8Go3P07/7DcvPtLX
BpFAVXYPhSIifIUqRfLrvlpqIlhPqW/l6a3rM3TQVTgU8jZLOi9sVkQLW9/st9M/fLk5zRm5d3b/
DPV2sw+ov4z5koOoKgYfk9NcLI+Nzc+H9b+f/Xz5//5KW8QwQjuu5bT28WfwE9fnkb1/1nOjjw0L
6VysABzR0A3FU2cACfcoGJDlg9p1jlPCiygF+4fR1PqcoKfKfJrNDuJXHqZVR2HK9GXIhRVimTYe
gGln5w0DtXgfrM4UI6zhRuZO0CcMxdOmfogM85iwbCTKiYNKKPfOL3TFMn+YDnokGcQbw9lOiL9O
K0SH4/xY+7bABusAQSRR0ONe562ClYXcEDBOY4o7q8FGX1N2pPIVs8RLrMVd1jp3jpieqethkFtk
F6GyqyqLmiGGmDEAoDAQnh+kWV9Ho33ueUd10MmdTtFR4wp0++hOMBrdRwbKYcz95j6pWB/hjmpt
+2TiQ8Zdmn+n3sPI1RrUgwfU2ZbPIHr/YLT9VTTAAFYx/23MKQa5pv5ENeiY4SxSAXlcP8VTZp1V
3LNE3z50Y8QMqI4+Vh1g/6MxBca1R9p+9UV8xlp4gZR8b6SAQZqBmASEIG3NITxhVMC+l8E7Se4s
qwLRqbILmur7KRn+FfPshMa2wlbXeEF+qTnIjvWKUEUZ803sL5cRVg8CpScEVKwW/YGDHlg1fh/s
kQLYEGvJdCClMU5/maN8os5AjKKz94LwT5g/D8uGwO3ZKRGMkZNsP96iirjOZj8+RCuG5qjWHypn
M6BWHaJRv4lyk91TDbjBbk/CF+e6h5m2MlTvZHu2ttCQDfvrmNX32Lm3Ol3YpPXXfMhe9bieRCsf
6ujex7kHjKB+BnTw6sbWxPPzLx8zVmQ2AvK+NFlfd+w4PqFpoIlYp+YQZ5Qw07azg4drUcxGWfMF
nDrA0sDYo4TWLGQHTapud4lKD75i41Zp8cz+HidazICOCN7qTkgPpRtuLbndpzOH786MMuPC8Ls+
NOrLT7C5VGoEQhNN/MkAhi2qsdp0qfkUZc7vZokqAl61fQZ2ASIzxdYWZaGbqw2ZjEIpMlV3MaTF
WOfnU5kWwGO7ESpYpLywsOR53Eapg9FWl5+h6s9nP3+mTnPsK1gt+DRq4ekb2cg74Tdp6IKP5Xnd
hk2Jo++l4X7PLEqJYWYGNf53EKWNFrTl0jFg/t8/j0krCaN5DkklLOYb2S/txcqcy9jlVehZcIug
/fat+46bC96MOAjfeqGwRrqLqAmpNgjBTgK3AdtyyLLqSTbLu11YvwTBEZy3rOSIWc0xQex+vrfI
Dfq/ivgWiHbcmGnSHbUEul3XpSS9OG0+fMLWSURoJL+hgXC62EcF3oIepakEuj27ZNEoNitbPjM1
qA7qRGPAx820ZZj30D5GfURgzx3qkMK6dkyIK77f3uJw7JHTL7VxJuI5Oekkdw/slG7JQZrNbH2w
1fBidW5/3rLod+6ckalktMDqecJOGtSezp0NVo17E28o3VdMbjyqv03ShjGf1sSLjDBJPTZPE416
hnqBuQggtiS+XZHWpYYPFxcEaKvtJpCt5nTStT4xN7mLothnyU8q+IZDR8JiHYnpbi7VMAxkgqg0
DQeffS3F6+XnA9+w+c9nzvb3FEa3PbR7IHrblz8f/u/v/Xxp9trll1+HDcqoC5V9vGuNCAPvSpBJ
6z0npYPb+r9j2pZ04Uu/ffj5s58vfz5D/QkqdNHnn69sLoD//DX7Z847gtVKS4FEKtu8OduHFiPZ
pd4+/HxZYdom2g+YUe3OHjw3DWxswNtU9wl+sA6617QysFis+T/fxNmuR7V9J9O36yAe1fMcN2y6
5r60Luytzf988GLrJYUHvY0ptjphZ1UuZAriy+GX4LPHfGRCb1rejLn/U6xGHUQ+ze26pMGi6fEF
GVsdzMI1JnhqXp9XCz4TixdmPNjdXcDmDtQZAhOBGDL4/JVoOyQWCM3hIXXFeGmpmSwOXeLH1rcm
qx/xL5t2GyTa947JWrJ6+gfMmj9M/HdFUF/sendtnz7w2ryaMa1yp49p0d6tOfFDxsL/wJPlbZqb
a+A6f50Fr52c1j95bfkHa40fCmagzqjScNRkTPqNCIe52NB0l5+fwxua81QPJ/bWf4ZGP9gRlD5H
yEsWLYFhYK6M5Xdm8xa37ZW0MJzXBxs3PfPHhcvbmvZD8q4HYhyYcvxG8MhUz6PMavEMUSax7i0Q
hXmStzbZn0FDIMpj5PO8tfdqMRS4A7IXRvvRBgXH7WAPA5iD3P/dlT13EeCNue4eF8GcFOPCyru3
I4ii/V11/SOD/P6Q8cvcJesUQhW4RB2yestP3u1X3I5nhgdzDibZTL3uGHv/RlBA98CF/aOxCrFb
E/ms4bgG7JZfyU/JL0aHsyZVxR9ub3Tfj6Aif/vafGtHEIyj0J91UvrYw8b7Tjc9dm+RPCZlFuLf
+QNbH4Br12Jb74jB8+3vxIWQQUTRGLb+o7G+C6+DRrau096ui5tOPlPSAZmWNLyOWXqh43sMfXP7
XJn04gRLJyekaEEJTywELlMcSbzZs48g1SR3aCDXtLtt4n8YiA6WK3hj2PNntcUxlt1LrXA1YL4l
FDOzT6W/fmSdcTPE+OKrmkJz7hE6pe6IUYAC8WeRHUeQGxPWmmgnt2yWnLTMdMPbOyjLhNrW58MN
YhPivtfkrJb1lu30yIoSKKfKBPYoEpUVMtoe1xSMG8okJ53olRrirzxq0ALh/qSIgWCTTfSP8z4k
zJsGgT6p8/DKWUZkB8NdM/i4DDWEiaV/aw2Dpq3E79AwWlzIrEQVtVXbcIVmrIg7WAMMei3k93nt
lAfl1GHVj9922y1nLmc2DtDMlGTHa0Nj01OGympWVZDDD27mAF8caydVPDmeok4xxNfAcNxqkntX
ntYtjL2Oy49kMs1Qucsv3RoFoXKEmBflaSLuOgSmbu8a8CjUZMtyVAzsYrMN2NnzkEHMO5ReBVy1
jsjFhhWPkRN3U9K0xzkGrjd4J85jRjFplp7siYcZA29zajOf3X9F2JbjMyb2czoU+Wg4PIDCau+q
KZOHKcF34NOc7VCUpoBLyIBw0kBoidUl5hu5/YvNPIPNA7NSizI2GOw0KDI3vlkz4lrHmksQiBJe
mALzaDH+bdWpyLcNHj8vBgjzYtZrfLXLHIKz99C0dG06RZQdD+JPand/JjL4gASwRUrzwBSEREKX
HrBxQn16NJ2ZdyyE5D3S5bNPwgQUruRoNmdXrAwSCZQjorYtFF3PwMwhMRKyS+doPEVpbXMFp+d6
AwUTLSLw7rArJFKBFVFpW6im5HYou4IZ2xW+O35Y+W+mHbisMUgTSGrXxCHCafH1nePjpdK+Vsfp
now8pjCyP3r9+Jb51qdoet4UC8OIjqlvNct/PkqcVKm3iYXwfs6ZQ83KfvKKb18TSkVHNNHI4rLT
3aNMFcIkhkO2B15nrDau6Ey/kazxY1TcocHodoysyOiL8F0lN0MPyFmPqLs5hQkh600Y0aYNlm/2
4GW+9eg/SPxxA2rnR8a2wWyJ50pV+LTt+LW2Yhba1pKzk9snjoVxklStnWU3nEhCLkeNrFb2b5lL
hIdnvKfKKI7GvHzLgujvZd267tBNlywQW3lRAUiw4NIas4pxgegPC000igYAZ/be8LyHqCl+2xnY
VhKgn+GOhqNVf02299Z2LrFBNdMuE9Pk+MtxPCRVvfOqyubfbMMR0qo/aKcHKseUd0ecKJyb4oIM
n1pLdE+TmV+B/T1JdA/IK5XJorf02FfVvyuiTRwtmc6Cs2FDYZBrM+9lSaIN4DNEk72XBdnUHkqZ
/0sW+WJNFR6XCX2J0axkYFgSNMEcdihqUVn4hDGNt7bpPQPiLG6cTDxOQ3N1e8c9zdZQHz1RP1Tt
9I7MhRwiNij4wVkMN9aBBSkXOPidkIr+qirLCCofd343wwwtSdH2ETFIwZoe00weUOuGHhtH37Zf
5Ei8KY/bYiTsUBLvYo5wr/psoPf5JKHhwvg8OkqL5RBaCdSnkljDZuXQagaeO6037xsMyckisU8a
1nAoPud0MdFTQrnM5rnZjRuXcRUAOo1qfkiWDSM8ThfAnMT4SDYztfZ4k1x4wzUJjWuv7Lsl5shf
XYvdZtyywi/RF2UXTfJwxFAY76w33RbF9FnZQRmUTTUcG0n77EJJ7J11PJeDxdC5OgggOdv3IW++
GQBcwZDcI7TN/bkJweOm+3WGfVWy1gzTmvkK3a3J7Aj0YuwYf3jKjVNu3Y919CpMKz3Y+DN4qNFF
miRAFXpCMXd0BlLEykLVxxYVEMC1MHdB+y7lZ7Vwqxt++jzb4tSR9so14Z3mUsM81djDYg+Yo+Oh
tSbsCdZuYz4YaXTye0wFQ17ooxjHhe6RTRgLgvcsgTzp5BnCOkTgNzVxFkjbmFY2/fdEKX/Tkehl
prSrfgEeKqrMX7Ez00+x42DfUA+HdSpuBrHhIrzsXqd9fCgbtl3SqF8UCZ7nau4huNbydeVqZK5u
EHoDfxDu9jXqoeAy10dZstY4kZ0Sp7KoDk5uPgGL1c9ODhEpWYfXCjVQIFlmD3zHyKAMzpr2YKN7
hzRFKCdWuzDK2u/OHgJfWsvO8uHZwLllC6gf2xpjfE+6NbMadbF79hh2nmesfamKvUXYbA4ALGAZ
IK8CmMsYtX+7ufqIZP5nyaeYsV79a4pUfDsXH6YP9qNGecXATCV7eoopHKNNGQiVcazz0GTZFzBQ
xP+t/eIwmMTZGgy0ds7ik40k/XNjlfvRYLGHLSbBItHVDzJh3tSqb626FQEAlySxPgdStqnK4T6v
LCcBY3mHpU5+rWaqbvJ+uJ3h+QVgTsWpRGe9zg4PVIx0Liq8W4+pZznLdxdRVoAEfU/3Op0BjJco
5OB3YaNhSdPqy+gl3ZXE8pkaoV20fQsjiaGgJ9hh+XBsPT+mIcN3hFngG/Pqeuy2bO4qYmJsMWAb
LIlQ3CQcL0MW7tf/qLWvRVw9+jMXWoWOADMsr+7Kc3PsbAGKYeQGFoLWyPvy+roJvbHDyNNHzxEf
d+NbUXKZoxWOSdGx9AXCXUzgzK1W5QcsjThcen3LBOHZd5brUBITD35W87j494vZSIbL5tMwOCro
qYsuTH04xwqACR2gfb9map+J6mZ23KfIiSUhBORm14vNK+3FN0vPP1o1EgchsAwgdZCIINOuJGnh
xTA48hwX3P12gJbsW2YT5KUSCN/zhf41rsml/wU3Iz7ZJJmz56qQSRQNRydYoFZX2JTTmJeUGxsU
1nIqXP8bPkR2Y9jMOV2BVqNAfcLKSO4FskEkV+ZWQlJ99y5s+mmFyiZ7O2g856Vh9GU3i7EXHjsR
McovRfghWdjd2ejNfaULNm4M/nbznucCyowSdwUahoACoKvH7K7pmhQ/DowMh+Vt4ErN9htvekZk
8C9CzfaV8y2UXb47NYE1bs4/o8n9s4Evcyo/XMMBDoEabDQ7AO7GQ1/6H1k5qGdhCezkWfcwed10
Kf2uvs4+ax0G5kRwFV8e0Z27dYuBKtkPMPKCbGqovAzThTOizsr2NCJAJBrbKJ5dQ+/nBbwmkBw+
q8A+ekX6MS/x+ABOm4yAE0IRiDcJ5rAEk0w5Ce8y6G1AMJiANAzoyebSw3ZJN9jok4/hakMPFrzC
+VthcCsosrBDIW88hM0w4Gzz1NzOucLW0M9sABCn7lKHZEgiX6tgmVwHadf8CEPTJB4hwc7q+cup
hmPYFgLKkcb7FsttSwMh4LDZldwmx4ju1CWkqZF8aDSEZFhT7RtQw1XGesrBWOq580I/QokufYUm
i3QVx5hu+5Eu0+zhoZNSne9KTNxITp/4O1QFjvtG3g7RjDj96k6zCoq4OrcGOwJDtWuKjUXgwGmG
S7mvMbIe+uEvbXwDyjrbl2svybUuMVYDjZe8TcKixMjogboeEmWAV0eaMMxDUEc9aQn1uFe8sBCN
iKWMkrvGzS7E52J2Th2yIWY8lVN+6VoF0BPGKf88hBZ9QeKAO02KU6WYTuyY0ULkxUl3rDIlPXC1
kHpm4QDYJblhnDxQmcov7+PJOlFwmaFRghpqzfIy4QLzV3LqnXRP97GepZ3cGAYUNXoAOMxRdAJB
eEsq9iPc46/GbTPykaDdDW1zwyZpEa4896wmyyZ6RKWeBpaJ0mRU/NaiHmG0LrpTxWg4iFKD41AV
L31vjnsrdRk85jNXZr2Rc2wcTtgBcXqezMlnWijhx1kxmQCgCKn/OlTA6lFjpDmk4/RlqQo6ruvY
GHTyNQ9V17zW7aCCzpvkTrCYUigpPXEtnZRxadop+PDxH9XN7z1r3AnuLNVL9DoumAdi1/w1maAd
Rq03EKZeQgtmh5ExxBPb0U025+uSPREOxSKV4QMDAbR3argy08dnMFho1NbqUTNEuRmtX/Ga1CSO
zAzkrRfQKd0h3WjehmUxwiRIHQ6c/xo7+EmHVV8p3PN9M8Gvm6ERV+Zy7g3nlDbtaxLpbxeDQpEY
AL8xty8O481ZAy7K89/TbJEpZ5JdbJstqWwRtOUCW0WKjoFAMszsWeudvV4izS1Yrhho/2LncS3Z
ZdfspRTsERY6HAOAOj61/TfyQWek8a8sbd7VwCtR5eZVrFt2J79FapjmWfolm02U/DttxH8J+rrO
R2sRy5kAIBWgVX7pKis/MR5OoG74QY3w4Qj54xiVqOJMIL9BDbMfM8EZpsMaYI39bK38kRXywUs9
ufc1T5hVSswUtf/QTcRfEbFx2yzsRLW3wMjkIOC/1ocmNfAJotY6kvSCcpV+CGIgR4K3IXnQFAmb
fXrxb+lIcLS9rW+fEDROcVCXiP1nRQhaW1F580NwXVRHZhj2nsixV2NmhmdkJUgsFkh6cseLw2qL
3Cko4XK7mdIyxamWPWBaJXVQR09lm511W1L3IiPueF7yYQbhb5VqQyVHCFKdkFq3SVjrrvEBsmAX
Iuf9qsAfHmvj1qsd7GTxYhHogaCyVPd2Rpa2s8j00LHu4ESwiUiVxi4RZXxE5U+oU8whseRzsDAg
m6WZ4RRj51123XxaE2o++o915EF1IZQjL75BvXc3yiQ/qIodtI1QuhMkdhKueqfruzY1xkNccW+4
LiiAvt+W/cv9aBTfMOoABSBXd4zHRkyfJKEbwcR9SlxS+6PE6VMyASai0/q4bA9Jc7uJDGPO0NmH
wObm7lvuxl9qQDgVtd5vdIlwwh1WcHliqV1P/0rXznaPfizNV0KVORxW6mljHm7Rqm1qa6zm2fZm
9eifGkXAgcX+eAKIUm971UX2cVBN6o402+Fk6BzH7vqB9g76D0g/5gIxBsgxDvpIlzdxkt8hiyTk
zG7H49SodwoV96SjlAxL8R6xcc4oCYPWIYxJa+5OAp4WlMvahAI9St6BS0WMm8FoLqXW0RVXrkMH
hPv7DzZubK0GgjHFAUSvGqEO5/5z9J+1KuIAcxnogwh+IB0J5MESttA2zc8r8eCoDq0L4/QQhMwB
ewuLKFYvu34e4l1XxE+y1Nk1oytM5AKHX6/v5TYfcybyEyo06hvdheecJPjT0Lj37TLfwRmw9gZC
htT32J3bG74gQmcOx4z9t3HE1EoLKFky2fgsiTmC71VANjCJTe9wu+OxyrE5lkuYYFZdyuM6EhrT
b0FOtVgSwsobwmIYbQI98iG13WkU97tyHKFUATg/9FBmG3djqLS/yhXYihiKf53s3nC2nzOXaUmX
JcYetvSx0NpECLm8zTbnl+/YZ8hBXwnQTpUifsPeWsgZ2ieBjBljuXvedS/j6H73WKMODCKPswSQ
XlglYx1fWPtm5uaj0Y9NtNmZhB9ox5qOuvBTpA1wnuh3X9D/wa+U24rHUwfHKItzaX8CH36oKXaC
uIl+vytXApOpkvZW40irNwB4k6WXAgkSCopH0fovaa7fkwmxI647ueuaGQ2DZK6YSflk2TOjJ2Nb
nTMLaGva2pyByN4oPQRPs4zDWSJxFFkrQzJifvHgUdoStNBECEyytLza9o27xSVIYxShjleO0Pxg
F8QGa9ZwsHB9lA5jH9Zr8cjQFPsP0oYfhTp6PooPCaKisAyqcSHiG71ouY9noghEP9+apRzPTKQi
3U7BklBoemI/Qbg+Mlq8S3LajZmFoZcyKOoY5J6SckAqatgfVL7rTdF89sVWbq7VdHTyx7hmEpXp
RxLafN5uEq2G+Rsj8jcm5LcyZdpCv45iaUnfRuCCp9ibTsQtxPvIX90LA8fdYHcnU1vFPblugeVr
2i+neYhj2vAZM+wBGqx7LEXZHNJp8Q6W9G74T3+KxKhPa4vTUiVkZE3V07IB853EMEBxojFBcBTG
GF12ic0R38fTV1FRHw5EeJUxNkfbceWmGrj4Dso9+K0skM1D2hlNMEn9LaBvtQkjOFLxFmAe1PZr
j5qWCLnsPBELhOPi0Dk4wAt/VjyvTAEVimkb+/LEzmg//ysNuu4RvLDN80HHpQ79XPK2NFid9Zce
igjvYwIBfLN5LdhaciFN7nFjYHDkbMLGIoVR+CURX//ycxAW0nnpq7482ab8l5u44yUef21hRCQH
70wcuR3HjHyS6JXUUXZIOM7RmJ2zsRP7zAAvZfnWcmb+SJaSPrsOfW4EueToLRDee8DLhq/cU2Eq
ltUMKjMTPZHbo30zCjR6NXsiTEtRgCngJfHMD1V6f7Tp33Wt/WCt82+3yEHqY4ujKbT+WoKiDoYB
G14Hy097rz2gpc0AQc1ocHw0PKFTBqawxRcIBPnSc1UFLpiJnclNUOUF87U8jUIgRe+J6TzFPUw4
U8fBxGpIjuA5rAj4EQNj/2j1WCyjK3GyrEAcBPG92d3Fqfdpg+iGwSKvZEB942u7JdT60WQXHDQL
2z1/Fjcj7xLWKWu9WwpmpAu9qdNi8Xc6tlZYrUkUPkOGS3e1ospBbOU5LIFrQQVX9TPzI4pJZXTR
idwlYMbR784nichb9F9kRO0RzdrenPqzEHlNGtnY7BIt+Qdi1g3HuMmucWJ9LSUPqazX34nFtjIq
hrO1sN61GKXjb18mDC589vOhpK65IAVCRV9xiqFRNwsNEQYhpKdDwywwTrOMOkyeChZmNXdlemWm
4Id+w5jMatiOExu27Iu21WFkLNep4dQkocQ7pZ35ZXEthWYNEaLvuysi74xUbWEH3tyxKowZBrpj
6W+BYc4pblwEvxMnSFLD2+cuwJe1JFe00Q+SOGW0D7DxWt8PqhV/l9S6DlGl/s5d0w5rFK4Cz2Qy
8qougxey8P5tKWRCmT+TROACY5Lt8m2NJdCayv7OdHGlBb0x0IfuvC7TN8RYtOfZLt+MbrUupsP1
gvroBfGk2jMTht2ZdOl9jvWlHUCGSL0sT8ZH7djxwTAXcdIpr96NA/fxMJTEFqdDc5fy+wradi2P
rSoh5mC2SsrqPivCxAZyqRpaQ0s4xlEqeTaH9EkZI7EbmykKBATdxlr/SzL+tVWt95U75ceuuuIl
f9KZHx0a8SbrBUJg3NzHCpmFtGGYTrX4LovO2ic+ieU2T50xKnloB86OThTWLreWkHBD38acCuAG
XwsT27aNP4XnfLNBhK1TUko3Rha2Ca+b2ggBlo3yTgjrQUgyOEvhkrIx/IHWux4X/FPzjIhAmO0T
GSOaFh7J5qKNLxAeKcudDFZoK7LbRiIXgmdzZNFJCFphGnteb4oPQvRYX1mssN00uQXXhqwb0Pua
YcaeRoAfk8scGp8kyAIzPuVDet+N3nPfRBt2CCyJz+4n7eqgGqwPX7fQcwFaYVrxdyzZylDVCYEF
MW+6cWkZEZbZqW8TccUBnE7SvW5BB5Dp3JNtUwnl5Xnxo1uzqiTvOh4/08zAn/jOVSJnps5DTnFm
/gT60lvh1CMw3aOle+pH9nfbrwwW/0riNq0SUgHwj5m+x0y51gynKSJ7RmCOIhqOteKQHbBisKb+
yWqN3srOOuVL+56x9FgRzaByLY6ygwsyO+z3kT/smOwzVDboNnTlnz3Y0W6NMErO83EazPXKuH7z
V4zNC8Lkzy61zyl4/CfHse/arnpHK5XsI4bBiGcJ4mzpiY8SoZvQ7+M6+Ce8bkAHMwTKtabcjAl7
FsYTUVbmw0KxoqRsAgx0X7bIIQcC3LhAWHT2aIvwOSTWFXbKv+netPv0yOaSRwf7AhhKE8UbgBdg
R3DUeNGwaiDm50FrJQHUnRvKUiBlYzPPlfXs2w6ud+vgKiynkVUg2FzzLJRd5wUAAlEwVTVr+7n1
7sSm+7cnB+rbFFW8h9K/MygCGgCHsLgqXYh+Ih0UJzr6ddtgbsfCeOjUqSaYgc7NOA9uQkbn1d1U
6LwsYtA/cmkwOQq0h6yKSx87XGClvulqa1Pt5Xsrgflg9sMJ3q4+wKEjZSMDsStsMKh+6z5NANR6
5Mkngt7QFhGBgomejoxkBfLdOGHrtONAsMdAu3ZCw2fv0UZ92y5WBtYoXejahJfN7qdI+zJYgZEc
RGvdM7FSxzSYB4xOBJiD83IbIMooiCHX3I4Dq9SYSL8DZoYPhOn8ny0jUbobO5Pz2m9L4lu0thke
hWDxwGVxv52MKqIgHpZTzG837Fgx1XoNh6SKQgJrT8kYoURy1/aA9OGEjeOZeepCAwaiHAcCToCZ
7oHlxm4eWM/yzD6SulkSMMDAYnaza+fnYt8ThczQgXkYOagyiB0bx0DLPegwnMep9IkNFSZ9WX8m
CDSpnIKZ7TrziH+um0Lym91n0xz/akmLXGvUVsYTs07Ybk3yCoeFmrXy3hd4hYd1W3N6eUupTC0S
2A2O/JW1aGiSREHQ9A3dV3VWs3u7RRBQ2bjw0fyjuShxiTBr7+ymvqcGIlAFB9jeHMvfosXb3nlE
cc5ivljV/CbuwGNMIfholnw50m3HAx6v9F2BO+0IZMLAzUCmaVMQaIcYxwYFvF9RZ1L+w1ta1+rJ
lE4ULnuzdNPDqCmewZx4l3nFrUaydJDJbw1+A7gG/hgzQuDCnnlf9vPF6xl7S+l6zCdNpMW4LXAl
GHac/aoK8WvBDk98fH428ohHSJh/8sVG6HzSw3KXEZWwr7JNXqgYVJUAymyXGUmDTWJs4KAVpv5L
WgvpJqwOYkoXxg3rDAvCnI/FyGMZW2JX0LEaFV36ahXGwTNmxAQcJlaOB9UOJie7WwueduTnXDTN
+mqRE1rNOfBue750OUeFJ5xXzrd4n/Tm0asiYJnVc8tuFZZ1hyi6c4Bhco4vqnif4V8e8vhOWe4f
ZYIHdOrlIOV0peFvScXh7blO3qFU9auQ5Of5hslGQDBsTwYYeh2xgo7oD7FCUcfB99R1CrE8XLia
QUGeEimF3YLmzJfXceKnawaGVu3QsYGt7ucI/w0tDXAegFFjRsqyWx9NBjso+EwCK47gPYiihUIz
oNro4gzBsI+Asku53KdNa+tS6dvGt2yNFET6+E3BeFgGvOELw/oDvP+TuGw/Z1EISDjFqw0zdKc2
/HuZoFfOuzeUlPTWdfpHoFiy+voPvoYAtkBMmktyO/aRPKygWTprve2nTp5ZOK8zeWYECouF4Hcc
Cuca86yNWiRIWl4RRp7/Q9p5bTeOZOn6VWrV9aAH3pw13RcSSYlOPu0NltIUvPd4+vNFUCkoWVk1
3WtukIgdOzZIMQkiIn7ziHilto4G9EfcoLkdFeOrgSQx2i7pVy1FcCGy848CquqZJt/GxmLZH1il
bg7gBeoOozMfNoWH3OQmsFggiPA6Ru+cm06YqPaq7UH9KFr6JY/ZfRl8R+GGyrbc4DFDQn+KuZbj
wdMvwL/9/tt//+t//vvr+P+C7wUy2VNQ5M2//of216Kc6igI27Pmv47RV6AvxR+tHPaa9vOgf12v
H9Z/m3B83DydJ4jX8VqQ6768rtVz+/xTY5233Mruu+/19PAdCflWXpx3IDL/3c7fvssqT1P5/Z+/
fy26vBXVgqjIf3/p2n775++6asg/0ekvJOq/dN48Z4x76JhXPf9pwPfnpv3n74pme/+wPQtsgwnS
3XWs338bvosezfuH5dq27Xm6JsPI5rfhP393tX+4KN25xBxDN3XN+/23puhEl6n9Q3Nd1/ZMx2az
3LC833+8658+t+Vz/C3H5rzAP6gRF9R+/608fb7ibZk2kgW2zT+2o/L6VNem/+vzA+oxIv2/Wrsx
xkaZWK1I+xTk4dU8Bo98M4tjgyfdUZ4tBwAagCfeRC1gZOx+ifxe85HIh/a6+tXwpRpbJLh3nWr4
WRrA3mVffTDrgxtGzUFre272Wq16W70w1rLjFJPdsl0l4NkHgHdounVQiGzX2yqwvPBdaIRgUpWt
5GmKWgv6nxCYtx7dJWyq7HSp08B5Qj4/0vXrvGUJHvsC451vlTAjXpusfeoHOwNyLHvnfn7p1Xpb
fyd7l+RfjZW9S7IrSqniQmUOHEKZeFa0WXu/hLgE+1qfcQS2q9JEayqP8avXeKSgleK3cSPjsqmB
tzuNOOvg0YONTiTFBjf8xP0Ns3Bu9DjCwNaMu2j6iNmPv27Yw72aUradbYwEEc6PHh09MG+HyGVv
TsRlmlb73pUchWbJeVrseW+ryTRRDZJ1BPMzbDbJAFo7qjTkX7Aw39RJ+Um2ZtwH95iqW/ulKc+W
g0xZmnJ8NdefzuIyI8N+Zj/aEw9sD5nRHXo0vY+4JBRHu9AGpFIgLpqjnh97hHPxFqjhtJ4CjeLe
NKqNA5nskUlyoDwzcqCeg8/Tl2zKw2lwiqHjceqLAWYgvMjgmDhmcIRRFxwrdkXhN0a4Y9Fa4ijh
s/Is2/bYsMGSGSiekrLkZa9FZNrYdRixox75yzRwpddv7lcvd4af7gSGqp7dClhj5r7imbqhWarr
ee7Pt4K0103gHZ3yR+yb79hu5TdUb70PoRt/LGPT/MONt6jkmt+d1uPnpulyrPSw/FUVvbuxB/Rp
TbvtrismdbdydInGgBxdi9EIuC+jG7Ym7xvVQ76WpS6pztE+G0JTCD3Aj2qjWk9zNnhXamikGL9B
bc+MNwmKlVtPeNDfOFnHnzVxsieF7ced4sLGlE3XNbIHlgBOLW/I86fR1j6qudMcZUKYjPyCGg26
p2I4aux/Gg7u4TRcQ1ideVqOQBkw5cRRIOeKM6UYWKssNfyljcAKsYpjWl2K2K/yROzUK/JG08ne
YX70DsxCf6gbZ9Ugw2lcZEkDAF/X/ZsMlbXBnsKtDPU8grDHP6EbOIzheCmDS7Ki1qcqMgRuRrk5
1Rtn97MFPGcra9qFXh66OMydaoMl8Gq2DRC8ajiszW6I97o4yDN5UKQ0SWe9xGRTdswitjT/3WGN
bbNd9Hq1v7yGLL/0yrPlGj7P8W7W3iTinhgVwCdG1AUQd9NYNbOr6GOo9enWnnwLq+HZL68nW6Ar
9CIEdlaxjm7lSGEz9Ulu9NZltRtBwg+VMcENB/i2kc04bFhqb/z2KJv4DZpTXn44GxQD8T4N0u3K
/NCto66LWF22zPgGq9h0P3QAbmvMW9hw7F2QjXp5r6ANg9FxyYZ6ymb9wKz9MQIfBqwMazzVya1H
mZKpQo4trO4Hzf+GOXe0kgJVGFIER3kmD6bmdHsBnOTTDN/EZaeMFf4cHF/TcK1lY38ZvwwDPNrt
fdU8dS6Xycf+PXc0/sp5OB61QhuP6oREFKqS3VrGkLMZj3iUwzeV7VxFRgkXV9bkOpQzjCzi7Sth
ca/nM77rfjBuLTSvbkvoC4gOtPrHPuvuwsTyv3vVvElh8zwnLhB05kYvgzAzHLaW48Y45RhfxoAN
dYxFUbKcStdleyPM7/xAe2AJWNmFKi15wF+0uK5dENenPBl0yauKXtn5k56d8qAfveTJDKXHoxZ9
P+NU7zRW1mpFLYfN1MNoaVfGqJm38qDZbOQg6JxcsZMdo8krerCt2aCAbR+m2oocPM0Uax+04ENx
Fr89xRBNaVlMn1ALXYINrDOA4WjEvAm+Flsuahv616JhBSvymw8KGqzQ8KzxdOiAlTOZDo5LHBZO
hixEoq5lWgZz/a4ZfHUnhrt9iWy9TBZDg4mfJliPE5gmE0UgC5FIFwxQhrnYV1XpPrOeG75LVXy1
7XDMcKNQvXtHbyeWXhBKyJRwDQIi+ZxVWBuHUSHUGQ3raDVattJZs3oGCXhKtZMhvGzSbrgroCjv
GqNnDXX05vficrJYO4yny+XicnFqvVyuSqs3l+vOLhfm6t4vUVmFu+ezPeEm3+XbPr3RiOkckEjl
uPzFmCmDULQSuAKJDqzfVITMqgpGW/xRlz+jh68cBrL+Uf4B+bFLDuzB58ibWM0derrJwWXheaON
SXxRBgMeC24stnPFqTzkr2c8iIwNsC+o2Uv6KSgLFW5+Z+cmfPJbwwdbmSDajxxQE4CKappqG8Nw
ph3M6iaOLWQjE1fwEfp+vkl8KecufO4aVOBisfKOOpQYLtJVz3lQJ2ulBuGX0OqHZ7yzn9lMHJ5h
2D0rJhHRhcf66UTN/eIe2Ru2NJFgETa4zfsYmNFqVFlKUq1BYBnGdF+mw7zXGze+6vvAuktHFl7C
Pg4+mA566gCc8289omsKTAj2zB1nband8FVV2VdQQ79+z0YaGKLZz081685O95OfvdRMjPqlpuo0
SGmooXOtQjpRv8xt4azwJQduOafJAyDU2xG5IyiCVvyA214JIi9cyz4Zgv06Xrcxs2nZlB0Ks7BL
ZeKBYIn9r4U8XDQ3maCasFZ3B3oYbFiYzZ/nBJxGiU3NcemITGP6PBWIE3eG9raDlbrpsyo65AhV
041j0bBRjk/ufFcEar8+O4vR+l7zyz6x8xoM573LCNk7i7wwRcqG5ZFBeayw6kmg2MtJSdpE+oPW
OSs5vZGt+aeW6FsyX8fVaWJcIQyiQhj4yIY6/IimbO5HVUnumD8MvlffyzBSN+kvIozqRI5M7MWo
n+r4bJHp2BVDKbHbaxv08Dv8ZG7USA2/TML22AZIcBuwEnhUmV8DNomiL6auAC+e4o+6zs4Kke46
yh3j3aTXNzJBjnQCN70188TCYg2feCtHqxlzmmLtpj3QJBx4nKNtFs6Rx1N/b2WYpIvQEo8i7yVj
4GVeplpcruUA2YGvrpBlKVR/zyLupROy+FKy4QVUzwnuwLRhHOcgwKdO/CY0oiljspfp+TcBGoTy
S1yGvD5x9vbk7PtxfAnJuOVUCPSXAN9ljaV4DF/GLdvpZqm9XO+sSN4o35hnd9ulhiKuN+fenqlg
tu5DA8a2+Jzkx8hHpLsNUAfZqoNP8hOWH+GPjzm04v6l30k+yv8Ty3+DHx/xTxX/XOPsP88v68gS
P1XuWGVernxW48//JXkt5gDKDlwkS3tD5N/JA6phrCRye19CfH8gp2bVvB1f06xcgEjjMdnIvMBu
/btEVfVNzo8d2PQf5ebQrXZZH35dQiibODe1Xl9WQcveoOx4vWqB2+bphSxXlcVl2nLVeMYF4ALj
kfxy0svPyRj/6aphkry5asfC1E3UNy+vjS1iRIVnltCR6Tq+vJLX93mqrtdAf+R7PLXP3p98WVGL
qI+40vLCX9/f8pZ/fo+yZXrZt9nytL3XbdSwdx6UoEPFIQYaa5Qhe0hO2D/WPNgf88l9AoGA0pwz
W1/YbakOWWb3j1UOlpU/uX556qVQGjjOgxy5FApD6iI4eiokW36ju2g1jp/lr+wQJdVVqRrv5a9z
iooQLJqzH+5sypJDmCENY5baezlMpsi4FczzfmpvLX6r3+GHASqS/26tBlw665DRRoV3+jhZpoFH
MaLTr2lyyaRRanVrOGCkphpbcXbSqi+BVezM0dTB76uTc7DFIQkc8I1IfTqmhsMaXBnnwMIeAFgN
7ZpLmOvJSsWM6WCmUy9EJPAvmCFyZ5i3sRiPdn96qEULYkevXwzjHABWQd12lG3TnkAz29M0gRNj
JoTm/XxzCqaOpR7T4VHWMgd8D+Mk+wpi2QeNWPP0FugJbo2inbD1eu9Bv73HzSLEN1WoF4qmPNgd
0JRJRcLL9HH9yiBZBKhxtMoD4ss9nFy0vK76CiZlZYXOPtNH44PFLrYWGPG7GA+lW2Nonq1UMT4I
Z+hrLH2a9aQ15oezQWynnAapTN5uB36d+XSyAHAD8/jy1kV26zGLezQkIwTfS4TUwapoa/mxKT7K
BG42vqTxpLKTK13i00HILtsDCRFrZ+1zDZHvaOYZc6KhYOoj23ooV9Zeestq8LanH11v6qutovnF
dqgDNuIrW3moYjY98aGwvxXphyLxi6/aCDSxZhp6t6TqVRY8ylR3Vod969UsjLz8lCN05e9D1Gr3
sdgm00NVf2cFarl3cG9D4qI13snexoT3pHmB8a7ywYZ3ojmL5t+PrUZsL338xZTHwfKtQ6o67mVW
5/1doemYVOLRskVdBEvKPkSpxGm7d7MQDJprxfpmGH/IVaOpNx8BSRsf5eg0d7vz0V3JygqTdIRw
Mq14aiy1vfJd/Eh7HKTfLc16KI1Tc86ccF2piNctvc3PzaVXJsuxdv2EM0K+mpwkP6qVHx2UHM59
hQrShwyaRwyg+Jsa9Ye86NWPlVkxeTG7/Fh6KvblSOauW7yoZSo0wA+az3daRYT2UfUTYZLMszNO
KHAKAvOPOIZZ30Tt81S78KYAAT+4ELM2TcrMpOgKBb00rdmM2HK9GV7k5VWRDOYfdWlfQ75unzXD
eaxTo8YKNVWbGzdUTBQg8Z23US1j9ow9oA5N5abx64E5OV/NAaFhzayK519l9OHRUVBKaoYq++r6
uIuM6fQJyOcARMpO9iwWpHeakwsg/NuM0QFCZ9p8Av0uAQWKBAAYM2U2/T2TaX+vKyHYcdHMceJi
eYX/rKu4gvEGb8xG5EYeT+cyTWe7dl2IndnCH+5ac3JurVxlWVzp7sapcG/lQ6foky35eNoE7ZuW
6Gs0z7mVfX8eV3VJtdZ1pGRbVN1RgLeCBtq5+G/v6k13BQ0yXMtvwdJcem3RuzRlchx27u3LqiWS
cPNlGcXGuxgdxrWRxcGVbLpexp4o1k9XqH1zqdfm0iuTG79/6f2PxmpdYKErJ76TwDGC68Cc60Na
evUhzhRXY9uftjxY6FBmjmNvO55sMaUSObKjtjoXBYjgvR/a0zpj6fA6ErfCqTO3SPibj4bjJLeW
hy6ajDtxwEYpSLVrqNKntD7P0a/LR6i9AUziJQ1Rwvp6lL94VFvSTtXE8BgE7emiMQDvJsyLGxzN
gdIO3nwVKhVz1CTO82tb48dorCvmLjLoQe0IrPhOhrpMGe9w0oaHJ4YVPDLwU4MolCDYT2ji0Q2o
YYZWEeJuWev2usxQLQhxt7hz55Gbo1hs7nx3g5YVxNBfZKhf/I6HDdVQmgfTN9tjPdU35Vi3DzLE
Gti0LhFCZw/AUlOQy8YDD47GXw6IK/tJFXCvADsROL8sScd4Se4GJ0JlVSxCu3psPkTDt1A0ZCQd
mi9+U+MqLUKoTIL56btpI5tytNJmfJuNLntCf0qOTqN8PLZhcofIhYNTmpjVOEP5EUh7h2Lea8wS
kxzUt4LrUsu+hmJWI0O6nMHI9uuwU2zImB2XBhCp2eZZF7ggBJZCMR8rlxk3qwXbaqxZvhShIFO/
jsrQHwwLsayz/DKsTvmyU08qFGhdREgyK0NWw8vtfSj2jeTBQ6vFLfoGqStCp5RJ7B7JNgwOay9E
NWrshX8MkWeFOYPfzBiHm8fq7zdL2KT9aa9E7JW6jsGqnsPeqcOe7tm2KaSlKFWBqa/CpgAflg9I
FkUJVDx2JTV0i3CaNdATbdVcPR3GzHo5W2IN62a7ThzOYktT9so837eG7KJU2aGbUWRDfD26fCNY
3iB4aF1K2fJGHW/DPPM3UqF/FLrfeR51GFyIUxmUh0AI+Cc6mCIYdJyegnb2CDkcWX1sY3k6fxUn
l21DESZxjgO/k6m+s/KQ/8Zj7/3MkxYsimqNa8PVjIfi1k1RGkAF/Bbx5Oe0UYFDtdNuzAb3EaPY
20YHmVQCeD1YAGTYVkWrP0S2wOpQ9fDxZops+30Jxmsz6Kje8sUqsRF3FewJSkyjNPXaCHu8rjBW
DnuUPXTB/qjA7vJDNG2ASjZGs3Jy17/qjVHA8XNEPIB0R+9Dz1TFze0WA9UtRCveRFl/MwNdWene
9AEVOgQwnOIrCjMfmxmg02yymdnG3V0TZugb6res4L0fAZtd1q69GsHPuWwUtUgwx9B6tM4DP1/f
gmTXipGtAEyzknB8GCzvfsZzeDV3+hbvoHEDTWCP7bSKDU9+VysdfrdVfGNihgWoRa/WNUDWCx+x
tsuMR/KVBh5ksLrnQGmVy0b8cJoN3ESjNdfYy9Sr2d0OjbFV0auG7XQZPdvsg4A0NdZNOTLZ64yt
7tXBOhkaHoQxe7rwU3ifqv0kqa6DXRsryxNkDUSqMCR69meQKYi6RRurDK6jNjyybb/BKQy7jijt
dgH+Zh4rHLaxzgZYV7WQOfdZAb0IA1RGvXmjJA1f5xoRHWBgO7NS/kC3C2VfPeX5PBkv27gcVypL
WYMzQQNCU89C3kX1yuTaV4y7OVG+2shHHM2pvgha+71lKF9ClCJ4fvsQs3TNZq7xNTGineHlFncx
iDaIVq5UEIqIRX6EReFftqkD1xevcdww7Xvcf3Fbwo0epsExnDR844WeQzbAAs2S+E63Zwvo52fT
5xkGFfaHCuUC8PHeIz+5CqqrgbUpsBnD8wjEJthXVSxkcyc4IibmvMe96RqNhxt0u+Eys0zegKTE
GoBrUhh6J/ipch62TVi/12OURUOlvHdh/8ICM7SrOBaGoBrKCK0BZxJ5ketqCLGsmFG1bawQanuI
QLlahZvURZXOQEwfSd1vrfpsWlVbXWSQPgsQ9FWrXvetc9BMx73qLdXcq1p38KtrT43ta7WqS55N
489snl3X3mxyQG6nwU90U08oTrMr6EKVy3EGbBzw/TlSTJPR61AD6p06deisAaDmv3+WraHHxVdh
E4HFKN0IQDcaYhNY0HVeYrCmDlszjsONh3jQhaojZhTeotxrA1nPFZwGPJTew3ILybu+t5AvNevU
vRrQxRgSQzn2PNAcw+bS1NVbxZ/HA6JM3HhC9vlalVW3Nsq9dWX3B1+Pu/vRZCW0QgytnZMCM6K8
grY6ejd+6N5rWnWwwlbw//MjSHptV+LOUvtoW/B2pmPu1pmYEfXHfJ5BzAXXToBhNcrpCkYWzOmM
xPmsxlN1pRfaO6VvUkTZ0Mu0ZzSojZBvTt8NKD6y19Nr+3DWV2P/zrNTTLxhb63Q55wuQaldQkQb
tzBLBe8JnRy2lD/iiXPRqXH84GTHWeh+lJEFg6FGNMS3pufe1GpcQEa+5fNKi0AvI52RC444wESm
k5bZPoCd1LaOVgm6TA/kAYb82vW5o3q9tnHxON7DD4aJNlWayjXj5trNvAM/i7zeiP8fSAciohAe
sqCLDvJMaeMC9zrRVnobBDJi3XjSfLIAzv3RuQc3E940CBtuZpjo/Ils7xOQR2jYYzXcCDoKKpHO
F13EPQtpRIdVgr2ntPo7HJCurLDxPqX40TFcz69l2tBdWuXUfoJ6bV1brmmvZVVEbnYeGjFPjl1Y
+y5OvUs5umLijhIUmtuGYNwjBddDpaGsboC/dNQwOPoY7DzqiQHryrWvnRz9oF4IHZZjjOKWPJUH
lFua3dI87/5Vjoy9STwroWXXQWFMcOn9LFrPpa6ttFwbV3OP4bgmDo1hdbf4vkNCHRG+tpTYBRcl
giHCCQgd1BUaGyKo95ZQXLIO/JBxk50H9YibffLesMonPJmmW70zYxCN6hax6fleFa0GRdqKv9qj
1dXxewC2xPTGMh8H1JFkzNWq6lpzmVsGXnabArBnihZFn0MTJhnLQOPRiZVkw032GduoFl3h5NgE
yETNV7qvghQQh94zMKlb2q0zXnxrgfTCZ3WUgzxM6qgcwJXm6zbnu+Ixud0HHaI18iw1IjZFPwSC
NrcE/NgAu720HXDy/AKIUbrR3rFiH19DTc83beoKwkLbHnrf4Mm6irtP8YjQ1Ih1r75BBAwX5alZ
8ZhgXLKY4OwLJ2YtPW1fzvwMZDIqX9ylypZ9dKU5HXTRPIt5+dTu4RjVDX8EFVcr089w6mVrcK+5
AboUhgCCJEiOyIMfc6ZH+WURWdh8a6Ozk4dCeNPIM8kBlGfRgLSL2YOYNdVu2smDXzIBR9kFU3a9
V7udesNCBiACnueLPQafLPJUPmS0ut2eOtAmK/Z+xY0RYgGnQBGwHnO1gLUC/mq+glvO3z8Ga+dP
wWAQLcfj/5aqaSDXdednxBBw8Qj77z5Yl4FyHSchi9Bcip04Q7l0MZaGssmtfKqa68LIh40T7ewZ
/eWqNltcpVAThWnLY+SBLfm/f2U6MMi3uEZHtR3DAzvpuNALVdNy9Z9fWmGgnjCWbrhLmulpxvjg
spkApC8Ho7TtQyw8lpZYA8kNkS5v9yYkRsncNzE3YuXgr2q+yZNX/D/WdIyeW5ssKl9tOmmXlY7d
1Nl1/t3XyEreZTTowR1GFMiwO1V0FZlq+FgYfnFXTfpKM4PoUYZ49sFC+TUDI+bPdmZ3EyzYIFIg
WfM/rQLygvto8XIm3O7OYyIv4Fn/kHQF1n5jYlQw+WZtLw+aNc5bVq1Xb0Kmq+0RptVf8t4MeXOa
DOWbgZoY0wYO7FOlxwYGNcvR2UeOXkNzwE43mhrzoDmRiVOEbh7yEobeKYjwoHnQhRIxtBI0Ml5z
liHyLGJqAUnlD/ysx7+p9OaScsBZFXk1GfvVJeXFZW9S8Ug65LO9qrNZ3SdK+XKAvFHvbGR+oCO8
jcu0Wo3EE6dIlm0z0mjLzKWMpQef81BVN7rsXUrnYz69rbsMOdVtLAQ3e6eA4fb6ct7UOB++vAx5
VrEcv2stPNRfX95S5uwlyo43pZch8JUweQ21zfL2T9eVKTIYGXCrPDzJLgy95sv7erBh/UBz8bdL
SJ4F7B2+SUM3RVsPOUpo2uvQX+XJ2H9c8+xiS1MZpxJd1f/0NS4FsAV7eRtL7PU1GsX49Pf3WNP4
GTsu7rEOS4G2qamgyNHIOlsEqZNqNlTdzHaTovP7jH5+UTlorvp9eSPPgOaWN2YK5nCA238Wj0Xn
2FjGnlnSesmXcTkSwZFsHxuYVYvUJS5zx8DTdkgd7GRcC5xYgwJNXlfX6c6ws+NZyRZJ28sxS7SV
vHMifuPjcOQjfiB+CWSsKF0+gqWNQZ59WL25A785PSvypuft6egazAi/V3ofPsbwzK+CeSq3qZJO
dyhQIB6uilX2+aMDIvZbNnKDWVItw35J7SYgYrqao1mv6AOLasnQ5SgjesZdE1k7o2q0g2zhcGTe
ccfGu0n4TMiYwQzvrkFq5CrHZBVMYcsCnqKP3dHI8qvTMBkTpXxFeyklO5ZS2YhwFU5TxbweuyK9
9K5HR+/37Zj0e37J1XzT6e1LW/agNoeFx5IUxEGz73a2OnrQrSsF5OXbc3VuZ0jXcrW+giK5aSDR
3PrTdadbxg3eHQMAHvsacJxx4+XOyNOySCAUZol5IxvygJuFHLeEZeRHORk+FUCKr7kN5lPNJelH
eCmg6qh7XuT1m0thkVEeAitzD3rxboEw1H5b3CnO01mk658WKITtRjJHQhQkjkFGftRhOmpBucXv
7UfiCVPxo/SbVsjOuCnwFu3LZU8YiB/j5ItwZyUAV4TRWtxO9d4seTqXZ6FoyrOlA5JxvZ9Qkc9c
m+WI1wEyftZcKsmOpdzSIYfJZm/bCBpVmObMJUIGKKNzcTkEtFELWdNVYNovIxHUpv3SZyFuiRPP
dulum/Ib0tLepprCYmP3OXr+hScQ9gIdq49+yuJfWBRMEDD3KAUCdjmkipO9dGOyDnVdjFm6TyVk
NUuUQAiifpPz5jpyjMwpRB07BMt7tVRDgftltEyUHbPF0m1a6OpKWv+qpoFUX240IQp9WAGX4kw2
UVRHKfsEkPc0hJU0xB2ztHOZayDKftV6MRtaLnrxsx5N4V5043f0o3uy0ByW3XjwdlT3X0anJi7h
CGK2zjEWh6WOqvAVk4myjuzFHr246Fxk/bnlWLPCCmCJtwjycHZ1WSKJAYkdZ13sR2Hh9ErHJhTa
E9pmEmwe2W+I/kTScGR/Wig47urx1sSyrVgZQ4ybotLX61PbzzFOc8VBnsnDkgMcb6eYSP6GeL5e
hW7jPsSd5dzprLmyEu09yJCFAvK67DCFlU3Z4QereBhbyPOm+zBmZrMJikQVy9cvgwy4wLVWKbdy
DFKW7pXB1OsSY1rkhHoDUQalMo6na/retFUyRbuQzRqHvguEbb6adWUfka3E5sq0trLl9ap91PLA
Pi7NFvXPyyksR2Ql6QgV9I8dBa3+KUnLfRbMxd7GGRb9a9GuI7fYq/Vh6lihlw0ZfpMhR8ielE8T
OSAxYgkuVcbE4kk813JkHUb/TuYtFZcRS2xJMeUrWtryrBRXWmKYTl0GZX9vNIV2g3fq8A6O27ds
TvSjbLmdzew5nYyDbLKON7IK09v7U25SuKwcTz62wcb/NlG1zmeq8Fos24Xh5tqmw0RVcF/e0NwQ
Zgs9XMCVXe/ZCJ3J3/m2rT7VAS7qb3+wl9lW2MQGSuw4SLPH48Fy5inhbGBfBagTyycB2e34cbOB
2IGMRmJq+3hmUT/UbYzkmlDfB5XDjEb2yPbpDJDGS/DUL7tSMRI18OxSJi1jTjmem2IJ1vfq3szK
jj1PNGCSTvcB2kTK/eRiRTaZs7turcq/lx1NwpKXAO/uZFN2FD4OAWrrouDEqD4J1SNg7r3skyFZ
HGdlGLavhWRxFLnc9VKoz9DeDesp20VZX97VsGfd1IfLDzBAHnwBDFhibo8TWF4LxbGfO2RTjliS
z2KaABZEXvXOLYrbMFQwK5/wbb7A3bO/CXzbRVmKWw4Lqp2F6ApBX1Wf1NqvthHbLvCdVbW/cet2
QD7p8U1Ixv3AcK6UuMRZUpSW42XHIEahe/9SXsZk76nC6zVkBzvPxRVaS6zco7J1rPo43rcROwei
1YqVbXm2HPKheEpVX7leQksa8213FY5wBH81/rX4MuCsiCheqPpLcaXARPDvJwKOebbWIrZDbUiu
qm54bIdaZ8QxuLTZ7KGTuw+TYSjDe8VyBrZGrP7A9uFwaMTBG1j9vTi1VaffD6hhiPhZ2q9iYZig
m2Q2LVT7IWAjR1Q+1ettRLJkO++nfl8rH2VjCS/1zmIKDpmnokuKPDt19AMW60dQiuyyiEngaXKm
WMUBXaV4e2rKniHIWJ85nfa4b/Qu0kSyed59GlQkORZd3Y8actJ2Nl8bRJ1JZ1HlrOOsaYbd1d9/
lJohPquFD+yojqojbMATO2Y+umGckwD7ocP+dRomNBx4AkuDTt9pxXHIo3BXZKm+S5Ah2MnwcohF
lmxOU1UZqCXSPsvumhl6uxytmSGnMqlEGQ7Suyh8Ol2KNnLAmyx5ehq7vAh1OsIsCU5XfzNEJi9p
51c4z1zS37w4ORzTe4QpGrQ1Cx5di4tZnTEzn1Hkid0QnbhacY7BgJSTlpoVdoaj6E8bK8bsli7s
N8arU6andve20zzlguiZikOoV3mDU4QwbIw88EPhpDY72b8EZdOMYr3ZgQxkF01kDhHfHdZ2ofSY
I1a5Kt61+yBG7w+FcQO1/tO5DOtq66yFTQEywCUJMthKFa2zdi+CspsJA5mn/NM5XmSoYbCafBpv
zjrGEeaIuCeiZlmsdePVzHL79TT178u0afmD9EpztOKdP6Rlvi8aQCngh7anTkR/7At+fBLkyUzs
zoIEn6OpQifDFAVNEQSeamsrU63t67Zo38tEeUDaAQULF/ycqC9DcgA3CqqIKyl2c/f33wzTg/B/
9s0A8AHzHhK/ysOEfraiPDVZX2gYzOyhx9pXkpR4xkyUTUmLlAzGGPG5teoYX2VchmRn4Lst2yZ/
xbWUOX9Z3vfE4CUnyTsFLS/76xJaXlWtpujRhajMgO3CU46JcouY8Ta1uvvK4dF5pYuONECkuK8E
kEoGp6jzoQsN98GAN8kVxvPM2M2OrR+R3Wf8SvIflhxRZ46sH6Vlx1JMXk8ehjQBZpFNABBgKcUP
nRmFrAOKR93ULwtUQKJwaw31ugpyHlFlTB5kyil7acuz8xLy8bVks7NEu9MOtgW7asuQ8xLAjBDR
lshszXY3o+lNT8PstjeOlrMlLPBr7LJn68bt3WuJE/45bQhRuhq7fFc6s7IFqpbjvDYENzCyUEyU
TcSsw6tawVtF8UcUw8eo+sT6C259SffYx7p3xOvUQiGPeDhVGBpoAzhKcAbvQRasmI1Vn5Drs67k
8HCgGbrsiYvhfiG0PPnOXMg4um5oqfbKJ9wQr3QseLZnEHUJVpcxiViXzSU2BGiailGKKZVHBfhd
5pkzi/QDHIcEuboVCDR4jxFyD2AM7HWXo5O6kUF5yHrH2LZ+A+ybvOVQi02QpSnP9ClBNCJkj3fp
yOUzeTI4zUU8QsxpUOSxAbYr4f502qEsuJdtPSii05lsykOeABFzYvhWDJAH5Ox/LiCjvejPyqBA
3W+pLU+TJQpr7lL3VPbftBhfFSSb30xI5fwUAS0wJbIHDzH3IvGwtnGY/RUrxc00dtd/jJHNmsnq
KcdrebhHupEcOb39y0TZa4KMNPt+lfh2fqn6jrMz4258Dyb9+6QVzQ26oeN7BXPCVAGYOAVm9F4b
UCslB0eh+T4MUnY0yTE9TzsaCXKCstNyumLnaKzKyt56spurcXa6tWxiZYZTQ2i5V7IJ5h5JXSdx
d7KZJc7Zxb0p7k4X594tc+TFE34K5dVaZ365uKb3tbBE7deJGmRHj/lShpzC3QvndnLqywnWxCko
2bipqacyT7ZksjzLRa4zAKWEPgYJ+LWe7E0kMVjmyHrL4Nd62JU9lYqpXIHFd/ZOUrr7vG8T7X6u
efyqq+CPuBn9frt0l4oVQlep09vMxvvXGex8/CIHvg7pk8wLMcxg0/llH8qvy0tJE5AEAXmIVHaS
izleLXFwTkLDrxjGo+wNjQhW0iuvwBY8g2VsxljZWuJJOKeXdWANx09uHiC5+PIPO8Cymb/8+6O3
AXr6HXm4ZFdcx1iqH1xzDA/ybO56VPOwZQ8RApubeIXmlX6pF0jqG02ask8muqpoVNsjkB5/j2xx
Zv5/ys5zuW6c6dZXxCrm8HfnrGBbsv2HZXlmmHPm1X8PQY8p79czc06VCwU0GuC2tEUS3avXwj4v
FHtofaZ1lHL/vXA2RuZtdCbwcRVn0Gq12VX0RCMn6FX1NfTXdxN3zokLoWtXSkc3Md6vX9zkpgh2
eQsYYdn9d3tOO1Hmy07Tx1nWL8P/n8+Ecs6PnZZrNQhBrO0QvI4IAeqUvJ4r9Q80hohVLlFB0Zsb
lRCeDqjt15ikmEuXMOZ7rzkgebdZBUfcaqoX0HspOEkF+rp2PPYr1RuS7zysjsRe7deSXCJ0/L94
8GGrDzb8sPusgvoW7WYq5bsRiFoudzb4OotCZAONtbWYanQ4AVeIK3q84f3tL4b308RGWETNkXSa
Fwn/UfbZuq8n1Tm/j3l5Y342vuuKvWZrFYfnf3+zu6NA4shjGPwzdWrFQDOo8l0aK7cJNgQRiiZh
GU76DS1I5CIhreLpP3qWkoPFFEYxLZpiclyGyxLHgFSjpDZ0q3HuQLns5z7C+274j3vdX3RZV/TR
3+QpMNCBCrRtEp9r6lgC6q2ajWI0f6Q1xWKiiSbAiOgN6oSvLE1+76tksi5TYn6emb2EQY+/VdRW
IznKZoi5X73WB4uzhjfJ3LYRsXVpUqB1OQhcymZKi7tjDAh0Gptm9MPYUPu0g0k7oWDsb5vwzqcl
oicaMSvWyiiEo9T+bo+7LZeh3RD8F58CdB7iyGlDcPffvyCK8j8BDhOMi2KBMjHBfKv3r/59UMlj
EBHSQtdO81TARwRR5vv5dMcWvSyqkrWV5ZQy9fbf9WDzLbyYpoxparlfv7u5jwX0MmLl8jyYp4V7
6Kawz4RtCjUtJWfz7o5vqTu7jCyg5tYuBDP3OoKn21OJkR3gtfdfVNe7inrpxg0gnukc52bq4Xgt
M8Krohx6Whlr3reCoq0dVPDtGZDn1s6t+NhX0Io0k0nYRW+xmSJ7t4zvfOopEThtJREX/I+t7pb+
4yXhYN7CxxNSxJ8Me53X8oto4HaEuJNjGWOt/VNTOqRtfs4aIzlIEB0FzK0GJCliiSMb9kWs+LE4
KzXqN/8UJjEJI/q6AXoxFUuWTxx8XwuYIM61qDCehn7mpGd3Tr39PVxmhXMmauIj7z8qD/431mYa
JnWxIK8Uw+Q3dBfIjh1FjRHpGs9ZBsi2HeNgn8bILirQeD2KxiXC/2jm1TFU/O7SaSYvR8IPEtNg
nSoR46Ib3HNXQd6RP1NoRezAGasHLc5RIU9GkpopkpNIBMymLkIDTbUN/2BF1qcOMOtXqBlc+I+N
8CI3fvDBtvRPaaEOX1UPkvEqvkgI3YNe7z2f+tdQWrmRa5/sqRG9EL3ak2hmR9H9f/Gx/NSZFy77
iG0pbJwu+PMyYkfU2vzNMF1fDO+uv+x1d3kxnDcUPo4RNNt/v6dA3HwfTuBWQkkiilJkHICo3T11
fMvoPTn1tHNaWX9kenwOYU+/dXLbfMiMsNxlvLFvtDZsPtRB0D2pgCfFpGjaEAlUXY61Q8mb/IdM
TQBMhVBLLi66wyK9N67CBAcgv0LTLzdiQdUp+rNV7xd32AcRDYkU4NfTR8gBAlxUf/gSprWZr5Ez
/BJJtnoZK1c5ZLrF6al1orPXJTFPETk6L0PRE02j5C0VdqDs7/wQaJF/7LB4t9OGy1AsWYait2yT
eD1hViocflzgzlHsFdY6AqkqFUjUwQ7oAm1iFBz26lQBqASBMg/lX4didnH+j7VA5h/DqoML1S2u
SlhDbR9l6iqahsI22sjIbHghai5O/yxMoknlrJw9gN2DAHfsAfC8BnbfbtA3OaHWbG/NJlJXi6dY
WBPY4Oz8Y8N5+0Bq2z2Mbn8hY5fdjKlplKjeK3merooajtVlQvSqabaJeacRs/Aw+QrKEqxTzLIm
DgnJS+P12e1u8d2uYnbxE2uXXZeJu2suE8sGYudq+kTCeZmYe7/+b8QGekDxO3Wd5SpEPHkm0gtz
rbiQhyhUk/CoYNQTzTyu9Lq49PJZmEIwMQ1yAKCFvxBpIGL6ay+bkGqUl6ZfRE/MVvXnQoa9AdYm
/WOrItWqOZ59FsPUKPMNpbBIQcmG/jGog3gvWdC6iVkpz5yTqRsKv05mB6S+H6TOuIpJ0ehUUdZe
SxUf87qlwNhiQ5k9XcmxIYQy7LY9iWHcphHREUv6jzSOcw+Ztcjg6I5l8nyBEkR3pregdzlSJUz8
ECx1fvlR5+v2yoMTpXtfUHsFQxL/IPgyRnU8eU6Mgt1kg+KYs6ug/hIzVFfv39GBCXqwZXbaUZhQ
MbwiHmIeEXcCXqMlg7bxE6uBTV+j+ilsXyGAyZMd2Ojp15NU01/Fg926PbrYllqdba0Grj31kNjD
RYzlCcOtIkTqWS5MyFMK8i6D6ItS5BIhULdR3mUly6gfkXSaVvRJXra7v10CHQ2HnZ3k6rEbzK2P
Ntq4Mswx3oS5jZyN047V3uM4eu1Rusq1oTr7lS5X+xHswD5Lg3ilKx3nmtqjtsstonzfcPweeRO3
9auGvsSVt5ji7FTJNhSbuw6bzd2xaz+kgffIDa+mRLugOmeK9ZehVpxFb2mETRPh/2qK5BciiC/m
pWBKDSyuiqsiZTXt1oP2+Y9Hmzgw/ZJDskizw45tW5aMpLF4h3n3RWrh4ailyAO0MATKR0ghw0MN
bHRrhXH1KufI9nVWU5+iboB5DKZCq3WHp9FCdrTuIOaazGFhNJcqSkxOnCyKFVXZUUPSwSrKrGK7
vMPwYgwQjqHmUYkbui66v7L15PTEUIRXmCN4aiNyOHtJWb2t/a7eZEYGPmFIqTBLIY5zUblz3Aiu
7WnYT43oJRY1g20Rv/NVlOC9b2L1n/K88o556CBtkISO/81HVUtXjJXhyPIVLanqIVS76kH0ftqF
CcGTDjmikhqFn74ZyEBsKHVmgd2eZ0IQtG1/QJBGpT1BJtcdPWp5qtOMKcKWlGF/XMIIen8LIHTr
8i+uG6qXaLpBpgp1PN0gb0VCaTZNSSgxXGzoRXanEDoM8NEcICxHX5kE07YC0pOakg8Zu9fu5Anh
c4/4EUbXhjLV0JJ2ly+woAoBsLH/xDsNNB+1dVOpcBSjvgnfjepOt27GWM9z0B/8mEuhEPvVU4xI
tSqf6htPzE1YUo+7R54ruJBb3dQWLOorJSooLq8ohkZ/oBFRQuhp/ZOe9l+9iSVwYnJ9FL1sVJE7
iOEPD0XkUPgR4v1ajYQAf5BuoFjfw4MHx3DVyfqxMeqdZCGG9lpH1TxUBHlx4Uo+DIFrbfrt5wYk
bXXowNquSK2/fTeGrB5mN3wWx84O9R3f8x823rWtWxhuW8e1DqPSnz1EXFG4GdX6Ytmjoe7aEt7g
pOLJotQOU6Ia5l1X8wsLqvM62IpFJoG4LeTS4EynOhSjCW0qCGlE7x9tdROjERi4xUpOvI7Xhmkx
+Ev7NI+NMvuPp5Gi/kpHS1jGNqCltBRDAWEMcfXdSWf0qIdR1ES/xAmZBZFXLUQKVmRfSdUl5yUZ
K3rvMrRiLNaI3rvpoQ++V50X7oSNDDjsXWmRrZIpxlHA63QYKwgKplE4xUhEb2kKET2Z28UqinKE
ey9iLPO8SaEQSiTmDcl744NMemXtuE168Aiffaizvkc7cIDMvVYo2E2oXtXyZDyikOTsR6vkZWxq
OjUIT4PWXCt74C0NsN/7ibDrrsJtsYulqANQbJMN10jN+UtAqRVJtmmp2C5m1XKFOK/HC+xGzZAd
cyrI96NeSxX8fHZ6mbsE8U8y4P+DsA0JxPgbkwLRy48u1HlbDyAbyWePkkoxJZpisIyDVjfSgbLD
7tJMyA3RC4KPlcIpdjEbAtuxjBsB7QjzkkohvV7fTSw7+X5pbrwK0arRSp8grtQfBA9OYsU/RtPr
v2WG80hQetQApP7joaf/79cVIiToRuAa1wz+w3cgGFdB1buELvMi5ygZJ1SZVytfTuOLmnQtoh2d
6l+ak9EWKTw/KYzkcu5uAjVoi9cu6ONLkfb+ofXCx841OBtTwdekufwxcPTxQc/ci4+yZrPW0i8g
EvIPJiTfH63B+uY1enkVnq6Tm1Rm98OhB7EPzCCQdlWOtqeYLTMnO2cwc6zEbOs42iMCI3sxKXbz
Wms9unbwLEzQUyCfChDlIvxl9E42qVwb84KwUdR9ZirVRszGspaQJZDDXQ32gHuvc50x0wJ1/dMm
kNUL0PqnPTO8+kG4/vRXa4pJA92VLk2fa3uL+vuVPoUnRNNNoQkjCX5MBJLvbM2oRaLO8pWNU0GL
N8OkxViaxjNQmrJjZWOXKJPOwOuyaB5L4yRycDpZj5Vq1sOuS5UhvIn8W08GfDYuGbs2J1Vk6LyW
dqApv1SpXj7pISKYrSVnB1HLPCph9c6WpC0obeEjt/YPH+Fogxt8t07sRVm3SelPnR3QUe92ypi7
25ZY0AZETH+B0bi/eYEjr1E/T77H3acakP233zl4Xb+DdcE+Gj5yKLvfRvGoUTJQQpFe5qCe5NUT
MP8fA3zz/BwsHBCEV2uYRrsyvJopPOArbQIIlCMY/TghUazWUoAW1IQXEEYCjegs4S385iWLt1nV
iL95kG67Xcn5grdzrc1DBOmnrpRP6EnRFY0vlfpJNT8tlnfOwqhFYDCXaXMgrd20r6Hm+qsYDeOb
0SnDy2j3B9X2i2fdJ2oqZ+g8YfWCsXyqCE8XSjAiBGXDAjVJXM2TaJIde9KgazGbZ625a71K2orZ
YfA77o6FehCzmoYKlW/4O9nK5S2gcONSTU2pqAHY0ambDtDGktEKXXiD4OSm2Fc2xrDYWLVmbTQP
kRFh1CDEs4nUsmRIrecqs5LDBCdTxyQ4WrFEJY6YdHqIgWCf+DjvItaKCxe+Gf7XjU+9PzZSCmAr
Gvc+Wbcd5X8QY6quSbHLjf7Qxc2rUrn5NmhqCHF03XvSrMK7Jg3I6x4RrqubwmEpx/WzaGqU4ZEC
/LlA093HDvaDeUGN7hOKeokFUTm4IkD7N4GxndG4AnMrmiiNYxBk/TAjdGWBVRCe8/S0OOPpt5hm
EK8Yz12CqDECk0WzimrbnH7RB4iek2yNSJK29odY2zeF5n8wlDp/mGZRs2S2Ltqnyum2fDkiSHaz
9hM/B/tpdBFVDvtC3YoiSpOi9+eJfm0qq+y1DFlSy0JnsI5+OOiSe+POGB56w4vXHCPdzyh/gfYM
qgkzPKSvBOlXKoQPN9mv0hPvp+1Z6rV3ZSdOE3dnB9NCeylMk9fClPnTJApDREHKz73m2+U/7cNp
793Vfi4SW4tLLiYRI5enjzh9nnfb/maP35imT7yUyvz6icXlxNbTwsFBXqIPC3Xje1Fy8WN0Hd02
LTZZb8YX0UiF68FCgl70xWs1DW0i13zKi9bat/EIzYtwCpIoQPpOGtVzFe3EXrOd4PtwFV0CsNE+
9cIvYqtersxzq+xbBJu/qonJETYrnutW551KsaO1sEsjWpNZ6oNRzqP60dEQghYTVQiZRmYidJ+7
OTyEfvsIn0/w1ZUsadMboX+SfN1/7atgI/yVzlF2eSbxmafrIV2rjSCGMrTjeDFCrkUx8ksVd1Qj
ITV5gSI5QVNac/xjJKtHYROzwk80yrRiWbbYajfdqGh0ktT8ezt4F7xBsoG4S8atTpNkn6F5coEY
n7cMMmKU0kfhSeG5dAQIpZ0LWQ4O0BaA9Rs7bVdZTvvgxx2P36AZnpLpBaXXkBb2I4dcRK2XzQmG
9PqUBbxhVpGE/qDklC+ZqSLBlnpSeWjL/u0/XtUoBL+LvfOGRmzC5KbF6d+AzeTXSJcqZyEyjF5+
Il2hPKAUZ0HjO8ivQyODibDtP9ooXwdtgxxKWVd7ywmktyRzUNfze/eTa8oAcojxPoCilffw8Lkn
bhTmGTE0aae63Pc4/3obzojJaxhVPiiitv6jL0BSqBAbrmwz2qlg6b6XOTkLsgDhfgjUfKuMwxHF
dvdzjwI21HU9vOmamV29eADQbzrul9rpdtQH5X/wrY1XihOZH1wjGvckt1C+artNYJf6scgSFw01
WUcBqqBSfO4Kqxgjj+WedFtCCjpBW3vUOu+5MWHDj80Roh3be0bKl8ZrvNM4cDYSHv3khnhZvQVJ
BqvFNBRNTDXiKmL6WKgk0tcGSR/LGIYHsUthui0MiuElE5Mtqgr7KnGoifi5ARUw3mZIUnW32MJQ
fgUiY5zFZW1Z6Z+gERnLxo/gQ9L8s+nCIPtzi7KJ4l1j2/Vm/gxOXNsrrXb6g/j/CEfXnejhiuIm
PpcKQoWwAfrZHPtH+Fga/ZudDPAFuNVL1UBjB/jO39tKZXyGkWx20GKtBbCbOGfSLvlTJ1G7JlZ6
k/6HF/jJc4dwzLkLOmdDzFf/1vmQBzuZ/cWKvX7XI19IysarP6maehMOSuhk67QZiGNYbYeqBcqm
YsuqyR9q1cw/tYrmHZ2AiCTFT9KXuv1LLMwrzd2AzAjP6IJnz54N6VJO1BIRvtcxca1NlGf9tW2C
8myhaLbrAsP+yMmNOIeelH/24DYQ6IbKFa6jdU009inRxvTQ55l7KHq9fYzdGPnqNuWQoTSoVWjF
n7EhQWhZwaKVZ+pW7Zr4grSVTGNWWzX01Bd/TD+L/ZGDoqirir+VeQ5Hr2q5D7Y8FsexB1LaGVXw
rHUK+oZtHH6OrPw545T3DTJtQPd96PO8Wwfwp3qrPhmfKnMovzbGAO9p3AQfewW6UURMVChqperg
JW1ygrCjvbTQjpJtIrxNLJ7Y41vhn7xQV75lpU/5aA2s3S3H8jGVqR8VDn7TTUwD6VFxSxQ2OpQD
szpsH5qyDh74w9ZWCL1qX/WSP/7Y0BDK9Yv01nP2QGWTidqFbbMb7PQphokDzQS9WjfQ+H1NA/XN
7bv42W9T+SJbBD3FAqUpX2KriD4kqvPgVsokY9xWxWqwreHsWQZSimkYI909NaInmrwz2x0qANsq
ptrAbLzqLZE9woA14PGQRAbr6z8903krjdT/rKqBti7sVnma+AEpg5SLSwVx7EmWUXd1k7p5cPKe
77/kPpqq6x4b8mGXHCwqxw1AS+imauqKFK79wZwaPyQbkqL/ehY2Y6I5lby03KTOaH8YoK1qAzXZ
Rm7cP/GXK6/HMTE+j3ryEsIt6kEQSZQUEeX8RUwIl8wFlVTYjbvL5HI4K/Acn/XWInVlFDfdOLe5
qTxCkNY99ZJnPkL2LwazxVOLh6ZGMLeouydh4i/BuZqSvRcjYU9ie7zkinILNCJy0A5TgezK2uuy
T2fZ8SkB/rNabFZcBkcZ/MKqVhWo5isUcw+oy0icAzmil7WtbQt3+n5qrvfiWaO8quPK/2rE9mdj
4Ebf2vk+acsoWFUvwaBAAN8U3k7xymyTqb4CekENb+rUZD2i4lJGIbqEMvxNNFNqT0a4NByQe0Yv
RxiFtw251MFVGt5zUEiRM7X6nnqw2YS69BdFKWvYghwAQMPObQtuNamVH6DFaakFRBqZcK71AQV3
64OT22ud2P+TGBkpnL6aLLl7MeytbIqZO91KDMUq33qrYPN6FhZwCc16yBL1IOYKB/4QCNfWZmBH
J1SRo23e5MNXjgqHrFaNTypBsgk/FG0DRe4eHUV5Iwk1rkzP7E8ufP4fI7nN9nUdtRsx9BPS4MhM
Qd/EpN94wUc9ri9JXSYPwkQRVrHh19XsxSQHxuKk8jNdzbvZSfXBgUB4Wi0aqefPK1THAlYiNku9
nFRCFbrz5aTB8m5hliO6A7chB7r0QFVC9CiW8jqHvm7YBajEsZ05NiP6kojfzLPInD5zqpsvLEw9
6E9w7e5VSfzikW9FjfJlqb9qfQGttFnKb1CUnMdeQo+tiE+1o/sBmS9pK8WKvnJtJ9rbEbKLqExN
ZJJ62pj62jfUJ6Q56/rN6DgeOk30xeJ8gcxkMhwjTnwfqAP+LhwUE3V5rVR6JG7c+KRWA6UfpRl/
pRoT/XUUOYcUZIHhPkLGpn8aild5HMNXpSzVG8ghijumYa4SB/ejodmIYWwhhc35ozzA13iEX5wE
h+oQfpIqzr0p4ek07pWPTq45p6C2ULbuOCeBgjPXJggleMciPoUDbTAZr1q5DramXEUvJUtlVBQk
LKaO0OO1Nl7KAQIyhcJjZ5V5ZvnoUTOcjbpySXTo1sYMiRmnqXmxn17+RY+UUnLRQ70SZHrvZsVE
XDjM2I76Y8myriN+GPq5dzJQy+Y26H8uKn1Y24XX3Syrc0mHEvuCxtB5KyCJN+W3Rsu7DYLIX4cy
1SFUcKKrWvYxlNIdejMOz9hrmyUwQsdmvZ2NUgSeYhxvStBkx4qSz6PsZM1VTWxp66ZF8wx7YrdW
Qj3/rDXed7Dx3p9+O1C5HyQoH0MHaaNy/Yde8Wj0CqN7lSW+GY6k6U9pFJNe6VoLfRnPPIaBYxwc
3QhuPQQ5UDO6yQerqtK1S5jgy2CvfZAgubQPukQ5hT7ieaKpvDI+UyT7fqgpIdyIVhitIdVFK71M
gqtZ++0z55TPJCDzr31uRRsPbYwzgbKSvLZ6FXbXL6WNkmgEJEq1eHFd1HYnf6+YmAU1yznwqsEL
miJFxyCS6kfD4rBSmMMlcLL6UTSqXVfb0hjLTa4kCqyaplXfCiVGr5UFpTlWW1nJ7Z025Mh7Ddb4
POZef6r1rt1mqat80ycOsSJ4IxwCUsow3BMUj/6zqhAw8BrLfxMry653n6BUr+Wd64XFYRwCKkDy
fLwUbR+8OGH5R2Tnyc0BR/ei5dITUVnnQcxxyzhIvqc/2VQLrqTazXbRCD/zVrB2WTAEG3CY9/Cb
Vr2/Kqjuv7lDUN1ilaIwpxmTlRQiQrESRtGgmlNux55brO9W1c2uw7+no8KmhL+r4u3iLXrCMS+l
HMFir9hzd6r1jZhp9P6hKyz7mIxEiWebxr0wsGL3suxiKfU2LuFvzWzPPBkTWFU0YqhWFpgMMR5M
N/3RbeCa3pcdQMhflyzrip8Tgb9u4fx45E+lfPLqXF/JOlUisQiJLuNUjMO41ilg16rDu3FWtYzJ
rj5xr+Xdv/+gaSRNyYVqxzALOUTLJPW6wFfn2dIu+g8QOGyRhrxWaHutMwd+GlurJMSZ/m50MMvX
ZVjUbXAYtP7TnT3tVYkXIxrha7V9dHJkwgG/2sXkYkMDsL1U+u7OvFxucW3gB2sc0z8Lk/BYLrfY
9Eq75Q4pmGXL3/kaOlShUkzoX2yyrF+chc0tAofvXVtwn/TcdvU7x8wf/I000eSIxaK5++kI2yD1
zcToTUHfz5/u75yt2Ar3dZn+9btNFltGAJX3L6g4f/Mjln2ZT4s8Drk6WGjEZX7nt9ja4GI01O0u
/8Pf/XgNyzt0SEYdlx1F784X/tHXxCyc/b//dD3TqFc2qlu7f/npFlK91sjqbMSFRLP8EBYbxxiV
w5eB6va//nTtwEp33kRWcrfL8qMQGzhmDo4zdD7d2cXkYoO8ZNyqefzMgfladJkMzkcPlWuTwWC0
8uza3/VjyvFINeSrmGmRp+438P/VazurvO08FlPRtBJ5y89uQ4ZE76Km2IsJL/kzsvlTUfSKE0Wk
uXBJ9drxftPczzpedyRqv8VFxH5iAwkWfc6ovEbzeFR3jkkgVu4jyBshnDsbjWRT4zF1K3iLk904
IDOPBkW1RQkPyJDujuHek81uNdpG8LEp3G9+Frlvqpa9UQnqf9RyTz6gBlztNW9EgTyPH4dkdN94
AiDStBljq92Nupc9S8C7nyOOIHJCQk6Mgq4JbpQDn9oB5M2a5LW089vGWQehTZxQyv3pVcnJjqqn
pM/61MThBfZXUkfToETc9KQlXbQS2wnbOMJfZSeZN1/V9tBIt1t52HjAHuBnUUcADYECCGiVZWRO
InQZGrAkzpU6Uf/ZUF00fzhqbip99J+FrU4UmedhGx7FUEx0VbfRJKt+iKdV+qjlVzkvr9Q6pRFs
Q0G/R3m1BS86jd0B9aFGKqt9FJXBs9ggDvpbGGUhYquYHGWUH8rBWXuGK+/0yLdXBgf2c15Z9Vn0
wBTX58arVR5j04wY3/mYthtukjLnihMV5+LybvFivNtb7DVfYHbXMxQTHP6Sf36Gd7PC29LCS9qG
Ocy3rQy/fKzZZ7f1nDNpvk9o22b7xfTORRj5K3POy7TomUWJ9khbZ3xh2WWZtX8dzs7LNS2g6Adz
jI5iYln2z9csGr3eJZChrZzGeBjROz0DObQf5KnxS0U6NxFMztPIMgf7getbDxF03dvOGMLN4itc
pCj84lnocS++yeBm14Z3POGw+CdRk+wMq2ypSGdz2Fp7a1UHVrgadf4Ti2OmoEVUmW/iysu+GcVI
+4riWKrMWb/4t4Xar/oqNPfE1L0dfB56xvmaEPEjipjNtz5Ulf4w+KUFITn/IysKw2Okwpaf8u1E
fXP6H46QJq/rypK28wcT13C7cGf4iXuZbQMyrKcgl1+Kppfibae6FHTGerx99x9CR+SiGyA30jFz
Eo7b9lcBhRIYKdFb4FGLrVPLCHWUcCZKokYCUY5CGj+RsWp30RQFB6BKADyZuukUEAe2c+ilsb5m
SdQ9J+URTSntKZkGvpkoh7H3qfpxWyleZ40zIDFa9ccRPqLn0Bq6R+S84W+XvGSNLIOzm9hQOdBx
eHYrs4KXptXO4dRUaB/v0siW5Y999YwsYvJoG7GyLjM52rXTsEdHKeZt+bAsEiuHOtGgAta1c0QF
AOfgXt+ICdHcOWcSJCxIMbFETM9jAnjBydeS9bKXmI0bg5Db7CMMd/NiqEcOpQVIzm3utxVLtPQl
6hCF6AVFh5unEpxqSbTVVRg9REMygspmH960S++4GpUFECoss2Kdl9n7JtTHcxN7ycOg2eg91CRr
pMzQdDh1lPjBM/kJxvx+12IomtoskgeKCIKjVGdvs3M17ZBxqyOcoW891/PCg2987hXD57TGRsJB
XCfx0scqTJOV7gQEmKrgtmB40hyxW97eau80TSz4nxkiZASqd3LQsJv9xDq5t8JtrPOO1gO+JcLj
tfGqUcizz11htSfidrDlcGTP3X/xFWvfuaJfAFaTVItqHk1OGCtJa/4k9k/+f7qKaEbNuQ5ekALx
DLJdG0j614IozpiM3yrD67eIEsQn6lLND+TMiSRjb3OkwuBmRbKxgH9MdfJ6PWajxp+e3ewMI7NO
cpkiviG6vx2rjmSeQltDBaJFplf4KIqFSsey5t1Ym/ZcZu63HGEXgK6uDnfJ2KmPlYRQQFr0Fme8
WH0UtkIy3YORQ5ogbKJJEWh79IZdoYfQHgkTlD5/9aNqHGcbiJx0y/Fx3IhN+OU2WxQa8rV4XE3v
TPMTr5yeV7+zzRNlsu4D0zgubqInnnKiF+YSD9m7/ZbpZV1n5MZGb3ReDqaH8zIh1s7b3O0tHB2D
1J6UyLxzVShCQMybvxSd5K5dT9cJ+Frezh0y45oXmUwlsF+egELo5zynHqXx9ObBLNH+agpd+WBa
lM4qQ9N8Nsf+T3hS9O91oez9DEYVhO82UjBEdAr+xNscViXEvXj77d7aUW32uhL6l6Hy0q3De+W6
gRsTHS5lIIRP/k6LUIcSQ4r20RjqRvNEPdSLn6FjSsX/sFfbNoEXsEbELnCgCTWkCSc8Oc9NCZnJ
mGV/zCtSBLqVZkhv8wq17Fpo4wwyyxnCuis1toKjZtvJSi6L4RFuqHHexra/6a1XPMxutlr7656Q
yX4epwbvy43rDVQLTx9ErAtIEkbNj08xfZ7OVWW+ky5hSnGxEcK+PWU70PONJhfnD2R4iJWnec8o
1vwL7BbnptFg7QtL66h0dvUswc/2qBGUSNDZe55NY6vu3SLskH8gMyJVqbNTvUQ9i0bLWvXc5bCZ
E6Q5CFMNNoWqiImLeXF5t2KaEMsWm1s+QBvlnIS5MWR4/zsdxW4DSlFr7N1VkciNusrjdLwlk6hh
1ylvkdaOB2FqOUapZJEKGI9DezcPxUwkFBDNkQOWAlm12RhUhPgR1M8lUsxyZWzsQeHLUaifYkVD
LAh81iUP6qKau+BUgkuDyMExjA6DzGt0mKuQWPeF/6Jbw1+QAzvXstP8l7KOPyowLz/U00i1nFMc
gkUUI0ORUTiD+YdSSC3opceR3/Yu8LuB4F88HoDUDZx5Apj+WlPau+S8b1odmtvB7u2n3DC+56Ox
M1OEw+2p0Yiozk0qlfAx2sVemMSkcFuGohdOgeRl1eJ3t13iBc1EEsA1xDbfO9hxdvkQ5ZdS7lJ+
bYW001vTeUp6q1iX1Md8LcYQSsTU+iuqbAQHrP67qyaUXiDy+FFyE1B4eVxeAdlk0Dvlt84yxn2G
svejpKnto67nKWchyd0Vk01MqIAFjpFnkCyydeXEA0bfG42SoFeoZ84GAsx0kwAX9raBRTbMDJpm
7ZiK6m0hpPH2RdIgYG/p+YMp5fAh6IEJfW+mXkRj/OzlDVkrw/QORUBctqkH9aIgDIS4u3AZgEKS
ynsj2jBeB6qyVpmhZi+EapJzhh7j2tLy7MUliXnUAf9sNDNEryVW4v3Yth23bf5iDHLOp7QJ2/UY
h86Ngn6Kj0Zf39R9PnzT+1fV1cLvfu0oa7Rb6ltcRfpFmSLLKl+eN9dGaAGHJEHxooPw/VqkqBZW
RpFtmumIqp0MNwu/tyVAllIlljw2tXodItMDxMHCAbCo2g5vegvbKbde6VIbSnyDZ9NYC4dqvPVg
DCC3MpUHpVC8HWzKVBao6Uety4uLnUOw7Nf2qyI1yqNoPHgvHgeEazzgAnCPYBem3LIJ/lhoPwWT
h5hIDMWHWsPmBv5zvcsFr1T8b+Pe07g7TROd5j7CpEcEeXqACtPQAcMryaxtxe7zer9oj37+f4Sd
x5LbSLaGnwgR8GZL0NtyLLdByDW893j6+yGpEdWantsLIZAOpFhAIvOc30TRbdS9wfaXRgaXQ3yy
qPY65iDMRK2tGCka2MtGawUjkN++TerzJzGb6ih64Baoemzy0t00jc7xPrTytNEdJ6Vf3z90dPJq
O1X8evePVXH7ueDwI0YOvDYn31EOgmhhGmyDnBTohCBaCPGvO+9CnMG+ipakUfCigaaJH5zZfiVu
+y2pzJ5g5tDscAdqob8EzW4cJ3L6Hd4XWW/GR69Rp5chtUEmTMOAzxZF09D8bSyHyVIUGyMxoHNq
f4kScBT9qcm520lavcy2IS9ZXc28OPsiSo5OfLWZGWcY4zzahZ7tyCBrxxnJeUxLWQNnxOJTbZW1
qO9NbuqlOC3YibSw1Rxup3jC3n4e1xXqm5ICKPaTXHsOxz7dFnWqIicia8+qUndPpfqKCZH6LDpg
kgcnhgXB7tZfsaJd0RL5F0Uv5hrSCePR4TlxzrCAwqU2joDrozaY1p7do/8DgbYu/PEwdcV4YJv2
GBCS2+RVm/N60vwCryRxLjrdD6K7KFZWK6NH3azKePiigKLZ+YNn2XguQ4+HYhTy5mRnNM5sIXHm
DO2t371KwVh+F/ZyuEDbNAZc2FWnapJ3Mp66p8EiRqgjKcbuEwaYOIgGcZY62nQAtLu816MntcdQ
T91gPaY+B+hL4WhmabdinSjtwVQDNBamUnsWXXxYa0qsFQ9SUZPySZko4CkUM0NN3VVWB2/F6E5O
0iVPqGfJT3GTYfjmXIyhGnZto8tHgG8K+O9WZoqkKA4VfjWHpIgX9yrRQ/QVdaI49tG2rLtkWcd+
BKo3yd7M8h1ZA2+pGyii5l5eIhI5dt4+MrRdJUXeti8xNEpCK4AfRMZLisP2pQLovrAyI/yKbO+2
KovWR+DLcVPZC79nJpZ4ZH2S16ghBtZ7GrgGPF23Kiqqe17G8anV8k8MIKQjc3d9BSyiN9m1nM/l
HruVvkqfDVasV6jRW0KP3Ciw+a69GTzaZdZhFEebOhTf1KHVT2Kc10skltomOYpG2IESzN1M2YtW
pUfrocuR0UuaZSWn0YvRteTOfEt7bU026YPnDR9Z7X3Xkfv7moQjtsaK+qPptJUV56SDwxpdtYGJ
Dqs7kok1mn8j5mFtV/Xfo0x7UQqr/mKaebKYmBPfa4NE2lDl2tUrVB3QTJg8j7WMb4QyaQ+DYgVr
O6j6M6+edjNUfXtMJcvfpbYWLJskeSkiWz2KQ2wk2rGf34WiCNBBXUBfb1fZ3IUURb8CZxoCiMUy
PoqdjxtZTTDbegPb+lw2f6+bzbZ3U6x/9DPRqZzikolAW6OuFF7EwRoloGCDceCvCpYJASCViGzl
b2B+Gd4SP+1hZaQYconeATiZrWpZVrbt7SlZjVn/iqxWdhRL1XD02QCwSWpTnjpXHxObHpW1FK3i
0DnNq1qpGYs6qKamkTWsvpIZZAwIMC8S81zYiomLchd/JOPL4FX8OkWknHvbvJSjFL+Iw6jqm86X
K8xSqOoldXDppW1F/yQ3ui2pY9UVrR4z5sMU+jvRKKpkKzynWSGdRQkWO75/fapvci1KNszM6RL2
5HAedChbcB9112NyPRPdHs5k/SGE16n8VZbrcSvqxEF0qdGEPsnj13t1kkMEFEVWqKjcqQX23g6i
TAtRKT5n8mD4GYnXrcVFbh8hThsUyyr4Ke/QtPCIyaMGFMwQvOLndRzNzvnSqBFQlCRrz74eFGdZ
RVE1SALnSxmZh3KSs9cp7YttY2oJtgdK/g7lboXdn/Mlt+1waVijfswz3WKDY4VAnCvLLBbBJHlb
tQ7qDzNym6o3P7TYaNnYVOFaFCvP2I0Ie73oXuccFA1onqiP8xGUC7Hph2ga/AcjzGd8m2d+mGPK
iifCcTmITP2lAhfRomX1QYTEX/dl12/FeMD9VhZ1H4TP8DZwGnUlRgM9Oib2+MMOZWXjqfMuwg5S
cx/k5rnp++rSZ1Z1aefDhC3iATd47OjmbqKuHbX5dTTuy9bLZ0wn1JGi5GaBxhHgsadnx8AKN+JK
UdJ3rHNDbToiXIIDyX8uLFrbKfFPYI+Xvq48ZD2UqmJmaE7NGNdo88HklCVUm3jffUGqEX2pam7W
szpAFn9ujtNS2oyK9gopyT/dWkXHe9mIsIhlL/X059jbZWS0I7dSU51F8yA+WZyKgwFKcBc69l58
WmZJfLC49O3rFB0MhwAAVaOTvkBjgG8nxsUzMTXsJwwvqcKukXG/ncIXIlJlOrDxy6xxEc0ALQBi
4kHt7eqBjSJ5dQfvVTABkiNVrmw26lr0iue6FrmEPczJN1F16wyW/9Gsk/oQwYlE3Np2wnVVy6hT
iWvFxdBe/PhRXLMP9RCpGflBS4fouZEV6OkAAdRxjB4VyzyIUoYAxyXX1Vd99ltLkWY59QVcb99W
MXCzPWPF1DbtlflQCCtW4bXaIyGYLkSTKIv2e/HWLFpug1rL+8940VU0/WP/PFGvoV4A0rJ7/zIV
qQ8BObPOM6AuDXXemdSIg6wrwcKUxnqrdTbcm3YeUHcd4lVmaYBeonhrkTNJ2xOuPYlxpTIEOps0
mpFyXY9EFTc52Do1gDqo+I62Fb4j0exRMrBMWY3ogy9FUZiUDO0Ihrdsrnitg1oodLhUs0N1J81G
aaAEYvAx6VKq+voYFHXz8zTU+3GXof4PRITm0UxrsvMJs6YYXQdhs030EZ/muU4033qKC5WsMf+F
p6rqf/JfHN1RTNVmWw8GSgdZ/geYvMnzBgQ0aLY5wA7ASX8q+kJ/Mhr08wK2XKKkecCctBA7TdFD
n7t1HVATqZYJes4DulFxTlJTnkSj6FZWBKQzcp7MfYHxNPnR9OSBwfnPZ8ixrq4DmZj+vS4yzUOF
TNJZXKYfWbqWHby/aWT+hbAFVCUkTcNaEswIoKh6oc8WzZlpPMDrSs9+gX3zmOjTqlAdfSUaB2bs
0xgpT1Gkx2SiMV24900ijHtTOzJW1YD9s+jb01eUxEE2NbDlbXoWpf/V35z6ZH5+tdu1xQcT+uV7
hKWBHGXon7vMe9SblLiLPz2JDuLb/vruf4wRjb++uy6ur/7tu4jrZ/P1xVfro9E+Wan2JEaKq/1D
f/F/FY1/76/lublW6kZdZgh4xJHx88e8/4f/YdCvH+jeX/GSadXm/e9fyuBL3b5iUYwE7GQIClJv
vTpDfY7qOJuRtMUresnxXOsRTH7AmfNFlEJfSQ9hhPejpEXWK/+STV02xkq0KqmfLK1Kr+cwIPvV
WL3EAW/q0a9BbQ05zuJ176E9wjtl1kTFdZKZEAihaBMHJJd/tL00HkXJwRhqpUI8vo1u5CE6JGpG
/Gy+WNeo5bPMqn8uVFpBUrgLBoLerKplBp0LtVGunla5ZJSz9xJD1n0bTkBk5+JgjuT7tdI/iKLG
A5RUQf6aTYp50nSph4Lspe++hTl7GTTp1plH9VH5wKwTPKXcA49GhMU1JuzvapZYm4INx0pcLJ6/
AgHT4mwPpnKdenSo54vVf/8K3fwVVMRcAJ15ngZU3aznnNIEyzG2PO1M7vHqA27eiVID9lgFAYzP
uoMOMsDquSybE0RJXe/XeYtgkIKdbigerT5MqllxITwIG3VY4gaQ0F6ac3g8W0HdPM6db7brc5UY
MCRFCLuXYmsXxqYKiHjeBzTpgLlIAcm8M9DL6ebO2vzMB6HW/JuCvP6HsJUim7pparqmguPVDZD/
f58PjTxW8tCbnPOE2MBa7kK82ZucJWE3H0zPMA5aqFApTu+H2GvegpHVv6gSncUwUfztMvcRt8tg
JfSG3sfPcaL1Pu6fioVnTwCO+3bbq/iS1m0WuKFstOp5yK3PLBrUTadMU7PUCqRnQSEmp7D0m8No
Za4otaoPMkOv0vw2+FYWTfMVmGLVDchyFe+A+Qq3U3EJJcpcCDC1eo7Ird1Gi3G/db9/qvg6uqRu
bh8AGBVv7xpczvhLfUNkm+/J53veGTXmZEXeTF/80fmWeBZDiptAx6+e94tZs8jFvSjOsPcONs0U
KtvBnA2o1f4odCvCWa1CSFawJV97edMfRZVo/If6u7rF3P9+HVEvRv66fibUUMSF5r5GlOt7snkL
X5+qI5qeBZul+dTxIG8vWszajSrW9sm8kBAN4tDaCa1ifZCYY9ssKsgAouNvfZiVfl5MjA7j4a//
n3aGIg03/m+yOApZLMXi8VBZKDgODsZ/fzAqn3ssTJ3pks65wdzOh3OF8bnQmhEHoUkTNKPkDnYI
yWCCvraAI3br187xpj/6lUGhrUSdaJVVZ2Bz+fs1RWNfYMhK8PMNIxl9LXQgxEFkjoUQxBieq7pu
T39Uiw6VfhJt9wT0vZdVn/0mbP9Rg+J/XFMM/k/b7cNxiIZN2zYr4To1EgA/gWPqOhCaonBzrVIl
zQKGBACqrXMDEVLWKEvRfhtmcxeC08yDpJ0WoiqYLa4ctfg54t5XNNyuOgOm5mGi6v754kzDRkC2
2ovnB2/YMHubQfguRLOeDpYEIrAevOW55W1ipyT/IKTFxGEeIhrEVkYT/g2/LiMuILqJ1t/kyn51
Ea2i34CunE+UL3rTS7hzoqGQyuDfJu4/BVfIcWuWpqMmZkCX0P7r/pyRsh1AaPmY59+Er1/LXIFe
MQernP367uU4RPvVDIt8JTqaAHx/NouyGCN6/3EdSLtvnSO1a3vmJYpDNpMRnTqErCjKRlf9mAgL
rETJEg2Ikni33qJSFtRGcSoOekIU8V4UvcVlRZ1V41yPJlXf1utcC7aGygLNTiTt0EmO/9gjSISp
hgwcHPdwfUqUZ8TbjF1kVf7aJ//3KVefQi/1fw5UbenDqA35z4GS8SkurOe5usQqWz8kaQUfAwX6
mwq8kJiIbSSva8yi70rwvF7RiL9JzAu1+bmPWaXpQYwQHZ2gltsFtpHmIueFBoq4bJSvf8zZP2d4
wiLrnNb7tI5m0trCzHcnBvzxihBvERWfhzXxsD8vKfrCU35KYZ4utSaAhVanjwj3lwhpNIO/66vw
sRqb2tibJBX/RW/A+MOGQ4EYqcizQJ2tydyk1jzL/iYu5mjcpqZSAJhpimY0DgiyZE+akufLYoDf
VwVZBJt0kPUPNTaRwh2rR3FQ85mlVIYomAiOugftF/M8Vku3cpHWoavf20VZtOd62Z2aTvl0Ql44
chL434x9GE3pt1oKwuVgJ4BbR60+/Vc7ulNArrzuf7UDrgyXPSiH38ZPce9/w6xqvr7jpP/VXhFQ
f/mXV5P8ByFaYblqov5nag6KXrJi/KG1ZEdezKshIS5rtd6mm4zkpBgONiworgixFXH2qz5valTK
7NDpzl34xde18bNNiwM4w/QqQRziJQ06Q9SHPjctUc1rgMT2b/XJlN36+2Y9YvnWYxASpNPnr/6i
vrBLIrhoXL03njxI6aqT7JInIdTeLNlrV1I2BltRJNP6tR4H4wKxJLvGE/6Ec4Yj72WHe6KOoSL9
Z5CulcFWtP4apNtmep2q6tars5yfg/D8I+qrYhESEu1csY0e3xuNZ5NcZXGuG9QZ9bReo7o8vkud
JG1xHY9WqOyMaDhoLSFNdhO/uonhMHWkbZ8TNZbNYt9jWEIayEnz73Xu18a6cMYfljzoOyfwlOe0
0T8gW4dffSNEV7vM/MdJG/SDaYbqsp4bPOOzT8bmc7CIZtp58XMgelofMFt+HwjXXT9ItaMsp3m2
89QvYqCRjP7amD8xTtPmX2RudUfV/ri3NIO7C18wHlVDlTWk7P7+wA7tUBOythFqDdCRk8bYRV8n
Aoc2dG6Bsdi+sHdtkGXIvISd64zpox/AqfRyXVpGqRasJ8hZC8325UXpyfkqTFe5lp+atFeXppk0
rqUbIEAcC5qn/BwDz956krNQQ3z1Iqf5LMrsSyml7UqFPkaOpVsTzKmWgSwBxDXKVTCqyCn1+C12
aueWYBHXhWp9tUwwvzgZozLbOAi15O2LZeF1Xkhd4TotWO20GwA9oMnF5EMS1kb+qo/TRTEmq8EM
fXLq+R5f0x+ZZyK23Fq6K8WBtvA0ZwDqrmzloQsWk+FHy8DWLsDgoQ72bYuXZLwrM6s9IbhrbTC8
uyppNCwV0iFuZ8WYJGJSl8ndY9/2xGeiEsYHQKylY/aJS/wX/Z5CUhaSHqAOXpJMBtnabCOpvGpp
1e1tHMw1bVG2pslkZnib3mt3eh99tXs5WSoR5JsYWdvcisN95vQH5LtwF7TNaB3CZT2MZayxn4NE
OeR1xdaknh4Mm2wU5OuwA8NlTHa6xoDVS7xvzpDCA2uUF3mQv0yYXC7NzjvJzeSaiQ2zTjIgOtnq
LgTHz0Y+PpQYYbhgMLy1Rm702vTytB4jPVzgZB6gJ61ZT11mXE0DagqaAjppOESronDRVMN31Y6I
WPDz15LuIaHWaOumHbYNupKele7GQHuJyka+hr5muGWsZLsyMeWrB0rebavgiWsk66m29KdRS+KT
UYZPYUeq3J8Po4R9ASS5dgODnfS5UqmPhfUo2kSvEQHxNaqt10pLAM6VYb4b2qR6yQ3vGjle9NXr
h3FhZvlEQjbAQEOBLqEn/PAs+hZhMhWfXWBAFO4qAwhMMj7LBQ83bNSvNZnjRY3A/aOiO82B1C+O
gPMlkZ7UYj39EhWVvAKIVu4RwDKe1Lr4S1w5bJCJGIogfCoAQLNlnfKVaBCjgXrkMOxaex+QjXia
2gwbR/FNjegvx6nNp05ijko6DdVI9NS+jP2uVof6PTSkFXKp0XLCMP6itV23S5Bj2cjFiP3naCDu
IPPtyCcuK88yfvAuv5a53r3FeW0Cx8qck4K5976NMmkd1XL4rFuOQnQpSr6Xxps12PqP2JL+yo3a
m7nngPoQfYV/pnzobX1E2Nn7MagdAauq+8xMU3aR2u0egBr0W8NCYqEMI+syJKrjVo4hI5nWHrUx
yz8TNoZRpCCvWTRRfol0I1sh3uO5ua/k/qpxkIu3AScugF/nF9FHHDLAflstGb6Lkmx6EzwPdVlO
drPvWJ9vPVspyQeZ42rMfeeJCahx9bqcnnqjqhEkmNJnMmDNY9dDEJ1L4hCFaIKMmZRvUk9Kn7up
lc5wEnbof5q5i8Jw5LZImm9vI5gljn47vd1aiQDilIWM+F60gp9V94Y2lQtM2VdEsZpnlPETFNsR
TSVWnn/q2YSDkNO9FS0wH9kY25WoN1Jjl3VZcfV0wnzw1vulqHec4RmR3/TZm2yk+8xScc00e46z
HHcLvfC3lizrz6VWwjk3EvOboSBYUFfSm1rq+oosQ7DqtGhcm5EnHVhhSAdMFqTDH0XREDktwcLI
YZqfu9w7R4jAHEWdOCBX4tpIltizUVgGAIpYUqn0xsGuwU0Ci2pZBIaXAE2yYlSDRzWrgsdQDtn8
spxai6KHgOejlAbeqrI14AlBmfgu2ubDKjU0fHnbeBPEk4f7XGGu6tKKH/3EkZeWkvXPqD3IbpdV
/iswLHNhEhF/H1lcLNQx778ApnpppKj/blXBDoHMAxRbX9na4JGuVhPsAPPq10IO031rJdFKsr3x
MwcWatc8HrbHAwBmTttI4VAcx95JV6qpqgtR1MesOIqzJs0R+BGn4uDMvUPIS/vcMpf3fvlkzpJA
SsLqYh4syvdrYXlyQl1p2HqNiU+qKkEEMbEzaUzfrZCtRzCRIrsKCAZED65jXsX7LsoMEnCW/CHV
QQIqwY8ftMQuHixyY4vWaZzV7b88FbWyamT2iEWQdQ/+YHZkjeoOi2o9+jJ2/Ytv5tqzabfWHsSV
vQzrMvqSmRZv9r9KfnP/XebtHeZS+GzVbffsQFsvHT9+k4LSOuLnMgJthameT6W6iaesW/WVHr2E
yDUUs8lqF3UvJXz3rSi1s+WqOOM1w3Pp8bKJvBkOjNbScxr70rJTbP2ChEQMQXF+mxMd3U2+l+36
MC2RZwEWi963hGZzMEonS8ba2+/BR4gicuqPQR8Fj9ZQpi5ql7O5kRyT6YRRLqEndM5qXLc9A9Fj
PRjwCO3Tdt3X6vRaZ2a4xISq2olixwYZDX/JPorimCdnY+xDNqn0TeNt0FvmlWmtecqqdFsNkfwK
UuajROgKHJ8uY/JoEVhc9CnK2LPGrhRnb2j4mmcjk7Vr1YZvo1DcrTLtKhsx6br0U4VhuOOHqZAx
NKeT3sIOV5rHSZFJ/qjyuRht6TlSkMvBHNRem3buv4DhyA7qHKu256LoInsHPYjiZ1GwUWVCrS+A
UTl3YI51NoDmJB5MrobcCPmJWNuIi4ke9qRd/SqQT6ID6fFi5TR6thbFaszio5M1we3jxCgLhZ+m
lpxHL2prgmVesBmwx3hopXGpZXF8jqWBLMx8mAoD1SCYzBtHT3/WZR6mh8gIR4fOlpNpyQtk6YT2
8LOINYN5SnPbxEKAmHnbG4F/6Jz2a5GmyMNJlXHSIhV3BYTpiDYBu8ErKT2IOtEqESKubNtffzI3
jBcf/6WLpfTTJbFaHQpZu79XiXoUMS6W7yMp9p46pcXSsG5Xpe3I321F/TScPPuowt6HYjJUL1Go
6Eszd/yH+S2zQAfpnGJiekTXrDnm81ldDsC7RTmSPW81WA2gt199RIM4/FOdo7KCziE/Lf+pn7i+
aJACudk5TpejOYp/vQek9iCV1oTgiz8tp7muzqtmhwYXdvRy5GpTVKx4xzSnlnjfSZx1hf7zrChD
hVkPsKSoc7xcGRa9L+v4HzujW2etf8mq/pK2SvciDoWNqAPePa6HMPxeCIkmZTssp8mQl7Las00V
mqKqPA1LNUVEU+iP2rI9uCQU/R3gkquuReZnze21aCAUvSKs07sRWJBnv5HtJZHiHGhBMa1lWS1x
jYZYle5yLfyez45c2GODrRiz4HYmiuKAJvgskuN/v1dFc9978X91S9ssc7UmBL5nd8MFDnGzhg8C
knYujlEyXMRZEHrQ+iO/X97rtLmLbvitm+hduI67NDYXUoeqW59yZwxAVj2V7S2sGe16L6pzEVuZ
YVGEGTaUcxH8J1GnZnalnItkevYqr8HXwCFjpg+mxso60D6KzShJ5seggmZH7QClrK6Lt13bktMD
2eFkRBS92Q1RnBESIVNT2+wmWKS4caOiu1AR5CJxV/rHxq6OqdqUD7e6nBUgDBK13Vb9mDuLQJP0
nZ1630SfyOzJdzaOXS9Ntd/WRj0sMeVt3qPc9129ibRjhW/tm2M+WFXT4A1dhgdD0nUXRkD93iJd
5bY4QR5Ea1gSr0r7N8PR+6NJ6PXWi10c/5MucHZouLJJHIG1T85F/CRtgwqvlF3E5CoK+niJO+SQ
PE0P1tkkq6s0UIf3AL0cFTe/b7IcNwsrlvMn0wiyHbNMvBlMS7mivnIVPdTQ/4SwbL/YWT5uIgWw
EMYQ/rNsWemiDdLhW+WpBxsg6BtJ0mg9xFW/V/Sof5BYoc0Z1GXctsE2K9MZ6jNgrGZLxiHtJw0d
jv6pSJ3qQZR66ziUubUCdzWerDZ90I2if7TCUn7ocQbQOuACUpAnUApTh1WgObh+YYGfTU2XyUR3
UfLfDLCE4Cp4MEnSBFHEIP6mkINxczurV5nhhYsxyr94U2+6ThLEq9LUWrfUtAdCI/66UTGjQkGG
3PC0VCfSO0NcDotW8vIjXC1NBqjTVcGKyEfgVhES/Zmt7jmch+gl8KLBFZ+vpYumSbAoLdaxpKer
AJla8ipMjIPu665vSr3rgCPEjLl2jRS2uDJki9BOBrfvmela9KCnQgHX7vPHRgvDc4tuWA4dAtgN
V/F9vweJGEvI2GbvvuLHi7Fu3sB6dWxaVAtJEnkZKxjzJl9ZiMCPNyU4AzLp3t6Y/hrGAOoO+CeX
XfRj3MHB1UIEQ+HJQGaoN5XWPPQTeBXEyB9LRb9khAd2dvhjmhSSUimaekOHOE9hpU+WcfEnkuOa
GT/mfEnWO2+BeajDSnVH5KdWkQ6lWXJWpSQ/pb11aG3tEc+ywo0gIy6a4q0dJf2c5bglKMO6wSFo
naVOS/q5R8Ok++60HZN+wnLYyY5FYrwT3bGWXaP8IB/zJWP56Q6pErhlidyAGtuL1EabYMrr3g2z
aR8EeYpmW4Q6oV4AOvEPjYpMkDQUQKmz9q3zePoSG+x5E9X7IaqLrR5WgwuX9dgrQX+oeltycTca
kMd0zQY1gbo0gMpZkPwAw5Ow1/tL1MmwWnPWFMBD6y0cSd6BlamvY1l5llKY5kaP4n7Ej+BmerG1
WCde6qF7qzEh3qAhqKAqNEEgZnmDSI+5SRIo8aPfbjWcLhO52AdOuw7qttols5xoNh8SSA/LgNel
O8T1xgPr/Dz0gGidiFTGgNVOm/2w4Dq/Fb70LHknq0zNR9kA5z408qEgSFVWITMOIb51n4bfZ4nv
ymiO7C+UTY189qqdCO0ZJVEyfCZ2I/pjRHHM9MPS0g27/73nxelf5DKlFJtrR66fKo+/qTR5FwtB
micjrnMUg15sDR1LPbVDnoF8PBo6OHxzyJtl3djpRRuGleVP6arKM5mpr3wNyth38Xt2tqgDSsum
jNRlKKfBIQYI/Gz2IV/xdYA68Io5RY0mLSYUnvGNz9Q+mnkZFlUtK/DUCN1I1b2XVh1XDnTaTa8i
uydrvfbcGDtsYUxiNlW2StQYvgbm5Q9Ng16DHaLy1zmoP9pWc4oVI1kTNJAXwaCG5xo89wFk1VHv
y3CVz0YDqd+qe3EIkh8R+nR7vSgqFB8mhPLTdjE42gv2KuFWnm3hKou1/ogGf9onF1sP97LBHFbH
yzZMoFKAd3YzJwsXUW/OQcYYKqrmaiMOcXgig8QwZ6MFtO+Qba+UDNNzVXuPku7JGsIHR5rKVdur
xjKLpXKB9n+6wwE2XYy+z+MfFm86+7vcyvKFVU7BQ2wsByW3t2bK1B7udVN3HlJEAoFC9B9J0KlH
4qAuynDtKVGTwp2KtkbQMg4JPxtPNtz63gQjqxXK7BQtK4cQktXCIySStbnsKphKbcy8BNFuLrM6
8smR5gBnIpJLcSlPCzU2AFIVKBfEJreRbzFdwbzdNHOOzyn4bITpkeL0JNAO4oCLn4KK/a7Q4uGQ
qVZ5UD6b8isOefVOm5+TXidxVyIzwcwOFy1Vs7Ma5MoKnShwhRVS27EzP7mmjGNLPGD2QkgQPypL
Oo9Dq7sEBtkZpeYLPgkexIryKTEl7RIN7CZCRKFGE/sDs2ufFdPMLmZWIKg7xGefh3md9u1zOevs
qTwjOkKYsF722apVygfblmLEvODoe2G7tarcP6gz8jprCiStUMB1mbq+qCOSZUriDY972cPUp61U
3CYaN9XlxoWeh7Ri7URuJql/Gb4fHP0pyrbdqF31LLrGreo9Wq2TbFnv1G4+FPHSrIC0j2wlXoxw
umINwl8u5u+LpomXZ+pV6eoFOO9g09ttuU0cUzt1o74zR9l2k2SaHsYhuiaJ8aqm0B5mdjpGmNqI
8F38GgXVB3nYndm35QIXeOwMCUGN4L4IUyyAumdbs88ntLpaNBdsjzAddyFh3zctaZVvjRmeGqns
3uY4DeK3gStDHn8iOJgu2ybXXrICpQBJ/ko2c0TrUn0gHxo9mjqSBBCnx50xFxPodhZA5j6q9WUe
ySiT+3jGjRMqS4RDwgd9jyW5v/RkkK8KRD1ctoPoiOnyQp1Iu8ZWcpiCAe16mdCgDSK6i9wwJ9qa
zNApcbBN5QSCot23tpOvgs7sVmqd/NX2AHaR/bvOWnZZrzf70p9FGnUdxUKYhFhCeMz4VbTgzu1d
qazfk15NluJ+MsZlajceuyVYU+isEpwzope+7Akb+TnkGE85GQmvet2SdH4PVrhJEDRXi6UEGwzm
Uzv4riswCwarQH25UpdxVBF7rjoDogLaNXllbrnh8E2UJgfexui5HbrirEyz7GTEebYLK/tSKWl3
6WZcB3K32iaXnHWjJAtj6O3jBCcGMf3uhXeoszY7LF2DLmSxMB/sTNNXZQVIWRSdcXrhN9d3fjUZ
ZzYmzYY144I/MOmxVtavajnHH/zvpknq18unK9Y4+cXCKAGJ5rU8tW+j7XuXkcn3VPSwIFRSwm96
NSA07c/+W4Ac3wgrQCArfHZI1biSE1u+ZsYPze+vdml2T+gKN2hBk/mHRrlgM2J+oOuMIM2kaltF
D98crDAukllxNQ3R1RrirCmP51KXPkNswl9VaSLR6AOCNgIm21E25QdVRvheLb3xoHZD+6x2Le8T
BFUNJR8JbmRuAGr+xUyR7CWUvjXyFEqgqfePLbhtpEuCfj0mVsbf0B42PvKoL1HkFf9H05ktx4lk
YfiJiGBfboGiNlVJpZK13RBe2izJTgIJTz9fOWJuOjw9tlsqQeY5/3rq+K5CfJY/YKzt+zySdLwU
DxKm7nMs9ksHHT55BE9KWJ98Bl62509Q51tmGtptJHggGWfV78ivulj6Uj8VQ2nv3O0xL9YjO0zF
nWk7S2JzSFy4OMa0uPYweaFMB/PTqmYbbqXHelSqXScX49NGX9hSyfnedwzp9HKWmOm0Klx8ab+D
d7zU3EvnGc6gVopEUC1bjw9LDSikHOOgz7e4Vb63y4b+rUSoc7X76RFkTmBCxjDxAqPLFsBoPY7m
X0JFxmNX0yq2mf353z+y0mowuwx+gtPHviKqIEK0m7SwqjcZBQ4jngisT9k8nC5FMhJ9/OSVdh4i
vsmffUYRTnW6CLHTO3z5hflkwnkpOwDeNF9z0/cTDTL+3MpZEnBfyWv9+FWql07s+CMjdiW+K6op
9l2WEl7yWOVHx/jbrAHTOqj/rkm9lGoX9QDQH5K9NvgBOV49cnlDjFIQLtaVp0u7DqaZXvWWKrGF
OZTAGcUwUfxQhnLulqbqV8cpw9EmrJETRZEVXA9nPKZ1vIgg+0YZ+mvgg6/rfo6nVfcOVdui5dRp
nXKr7YO27hOpH9mfGplznba/zQnAIV+L4tkLsjb2HsZR6aZ66G3O21Ix4+nSW4/bGBCsbAw0R89M
ndVg+wd9WcjQXezl6BO1c6KupTpZs3dpBv21X6EKcvzTc1aZzyoYl7tTt6e05Jrr7NyOzGk6Gkp4
e7T8uzRQZ1FvCynwZn+y+9bazaVgetie1VpKbuHSD8dlRBc6p8X53686n9D7TZ/i2cP7Nk/zQVTZ
repAbxGwU0pgbSOnFsDY6q6/sSZtr87mxZSJr/HK33eRi+SnDpdLLQ15kwJv8mQb7Y4mYqLA5CLw
/gfGwQ287kICcmKXHlnzOc+x420vmWTOQq5hn7NaI2hlctpzXvCT2do1mjd/fK7S9M0VWxUOrRDY
/x31kpGCcmpNyVW2bVbcu5vPyN0YBxsgOlrZNOJy2ZGHP3/9WYgC8PRVxsrTy1jLAhhiz8MdUvhX
jyDWhOKrfWHZFZFb9U1mhYkxo+mT1Kj8cBkR6FBv3cR5CWiushkP+/yiJPe3x3x3sWpYAQYfzvvh
4K1zfqQ0bmcONhU7mqLBsNL5YJZUPJZfF5H9m1WP4yFvSRSwylawiBMZNa9LuOTZL8MCuvZtW8QN
AKIxAy8aZEUTJhJg8/HXZGqkFhPB1145TvOIB3+GaEmH2HK8D80hVL9bA0wlmYcyQExiZ5hoVvMO
Bgu/40vdkcgDNcRdTjtcghHhuQo0rhTQWHOVKh7pWBkHdR7QUEtMKlfNoZsiLe+Fm3ofqd1dPL/3
90TKbjvf+NUJzydkDRabKm9CSLlJE9otm/KXykEmXMG8Ggi9vqzSC8H5u0gSjJQUNIF0TkPlITBz
3JUr8ssHkrE9/hDjaxVRlr7NNtvWNw332Nt0nNr2sAwh8e3JNkgCI1FThwtAOVGdeTJnuYh9fCgm
au6w6b9Z5FKoCu15lQ5ZaSaRhjQ5kBFuAL57N3Ts6uhX/6/7E2uaoNOkEI/j9eXfvzdn4upsRNwM
wwNdt+gsOUIQW270mPfBcByNcadWm20E9OSFCF//hTOkIW4S12oz7Yu0GWAgIJS3nrCAEaH3C3LB
5YXSPRD5Wl++ah1nf6r0+TQavvlSLMPdW0l6L5YFDINOiEbJCujBGJIslwvEdbPs+4r1l+RYJtKt
GMNFMAPk1UwATZOn57mZhlhTLRKkLj2O/mjs6zYvo9o3r5YzZZHeQaLoyMs1lPDHqm1uAu3bmZjo
mwqaak8vRseQ/oC1pnIY39Z2BsEj183VlXuvlnGNdbetb87WoKvfehGt+oKOwnd6stPM/ww6xuH+
t6+NHTgcqsKOpnlKEZlsVVKa/NA8SC5GFxZzlhpSqlbw3K7dfOoyG+3ZchveSDu7WgaqIwSxKYe0
1dzccv1dZ+nyNBoOnw7C49CGWxN4+BjnV3qpfDUl8wDiswTOE4RndxmcPr21WV5zH6bfoLfVnrAS
a0SAVhtEUmAZDnqjfWdzOULJ2sd2KoBti+qiN+zQGa63p9xd9F2QEVKfO00b1djJT5jz87CGOyEV
CoJ4NgFJNjKk4MG3U9WX8jhtQUQui/1eEr4MErThJQYAWxvF4mn/mFSgjmRaBqGV9v1Bm9t8jx2N
auTmlq6LBXQjv1oV1K9+PRP3bUINuUr7Xgb5NcO3/FTeCvo/2tHgFvIKekWzygerJie/U2bHtvex
SlfYDkVfzk9EWT8KGkiVMEQmnyT32hjkWjjxMJwqXJS7yqk7cs3Awy3s7WWlQTIjA3lSaUHb1uNX
68A1sJTttrcmYqZTeSbmkAYAfAQ7Jt+Zu2f91+ThhSmva9zWlXkyZv0t0Lr+YIstknpXPA0+X3Ph
9peyw8Bf55YDRtgmU046kufO+NCHYTcrNmWjnyNAm/ypEWoGrAm+ZFk0kT5pDIo7Oyg/sgr1MlxO
UhfvSjP1WBLjlgyz+l4mQq3qDB80weiBVn4OSssuj2DtGDgMnpD5+0w88CMFjYIz2TkRb1kRmSM/
UhMIdOFlsbooN9yIiOHsAAiDlpIsy8jUyQFpCUGOt2GMjbF3w17V+ZEYgfXcMzdOonVuG/VjN5OM
e4Ju141KN8/cm7YezqOTnmEEr0E759fcKotrSwwvC+h0bLbOS6iO/LQ0IS6zaYsLysk1yfopf5yP
2qmwAbE6OfjxYsz3YTbVpRqh7RXlL9IZrYTw/RzJfBJgYni3/OEjG8bLkhe0G6TkK9O3FCIO0Hcd
+PCH6xG5Pg1+fimdtjgAkjex7rj+g58NEXlWib8Rju8F7cGaDN0KO7vXDpVb/+wGy7/KaQyuY03J
+EQuie+M/pX0lMOiY4ecBpYwINXs4o26B/hfOpFwWgI5Hxly/+TnnUPeXGYTj1bp4jnrCXaw6JsI
s9nRwiadpz28AvegwiboesP2QnAm1jT1GMVl4+9KMpxw5A9hWzlNYtDnG9I/cffM6lAo/3khuoMC
izQI0enseNP4m9dtORdZk2wbvbMmFj2yAoukNrU2sdumOrTWUnBi/+IMNo61lRK+N8tXY1unxFp8
+6jWF51QOoNzkWhLniym4wX4W3/hqQXwKEfemqyv8TT5faJr5Z8aqP5QGTWiDHBldqC8fpox8lwZ
I797kF4erl8yBxjNWTl26bZdNtDmg917B4oVnOcSFiV+SJ0ISXnYAvl+y9roY7WyevlOGwepox0X
BEKoPECqUwKOrX05s22TQhQwpWVrRDiGyZtPOIcx6tHC7ntuhwdAdm9lGTyt5mF2e/TWZTefmZLP
lZ+Dy/b2xbOWOswFI29Ra8fM/e0axnpP5d7raoYzaX+6iIgRh3VHh1TF6pGklHo8o3Ox6Vz8uBv9
sXppNgEHYzZ1EtC3VFjBs9HMt9qdvaSySnFZidcmtcfyo5UwTzq+TkHd2QfPBfeu+ufxEednOLEJ
7bSfamK7aHhKhpI2dVLSn+Y63xWir85TA38+jJSJOPrR8TnkC/z+hSyJBXBzRjEOzJetJZd9A0fa
fGQ/puYj2tUbKicXLRTb/DbMAofyPNYJXtYenD0Yn/ql+rFlf+RkLkeGwua00M4EvfLQ7Zlei93g
uXKt8cTF3DKNaRfqnfxdN3lxX8AmaaP1Z+QQi4ho4aKo2m4/qnVPTCwJH4Mq9iYmmtCicSY0KbyI
vFR9MlcEBxMkgvClEVFdtR0bedOb6be9DoI6ugzJwiNe3mi8Cu8nTnnd3ARCNfEsKru5WgHptEr7
Kx1b7g2v8GMlY41I8KNHUBPPJkio5txSSVBFbmzt0Wo9++IfggdbC1bNENz1WmiNVjjnBifx0Icd
9TgnBmT0ZWSLTUrM5yawK3qckViDfCSO2RfRqkbAcHPLSbXIzZO1blOotSQabMDl9mJylrvEcIoB
FfTkPVzl1lETtiTNTHW7vpqd0zr7XFVkrkdrpf1pGWBiVNVv3lw9kGoUIX1VWA9dNo9GTwXdIYDh
RmOpbQcfsJ+gByTSvkA7ifZ0l8keL2NHpSEtVi4XTlrWn9qjr9vPIIKKyhNQ0yINm6n5E6iB8dlb
nmmCjXtZlNcetJtuoh3KFTJG1R/+NnlE7FweU1o1AvABx2Bea3SGbZhUeIeyDZWiGzfIVRUtLSrT
/JGwiRrXTIaGO0gWuEQARKdD7nH9O1P939ylX1Sae3G91injnUPbxCPsMUBOotV7y4DCEDpPiIJR
XYh5vC8PkZXcdGLxityJu45NoEhXlo1HSaDY/lLFhdrCkOl1mtjLyZIYSN6xh/NQZkT948rfp0Oz
/dD74MaWsO+LfjgCiGunQIhX3nQ/qaZJO/Hv+RzX17GwusNAkDLPsDmc6lSKyBsx4v/L9NnydtdY
7VtVMrGVG0lO5DSctLb5y0cBpIKX0RxPlid5QmDvol4z4+xhq1s3xbMdYCDO29/kUJDVXB7Ihm5e
VaLNjCuZGGRcT+mTtlKks1KqHpp6MXI15CvodV7tjDsxm95JDGHftguRf4QFl5aKJ9eZSNoKuC3q
7PeAydki0QunYVA++iPJE9KGXS0aTOFkVO5rg8RGRZSnU7BRbYFC8oLzCk02dQM6v4CLfRJE6B2q
dJQHmYKc8Iiz2WQRlu66Mxi28yE7+0WZDChyv/RgznbCJGuiWpV7yOv2xkVnHureGvZDCW9vVhFO
cpSQG0NZSzd8hH8SHmoYrzkxA8eJI2ChxglrWIHest+OwTpne4bg3ym0c1iXXRV2lJUg0+UdJQ6J
7sMwGHM/NDikYyP/PadhRyyKkKkFbYY3zJV1g/UkTnv7vQ+MJxE8TEuvJF/9UixejL0m+c1qibbF
NcM1386q7sMhxcisqgGsWx4lURiuvnxi6dweW9Wh7bNd4w8/K7OYdhnbr+7oXjgJ8IYgzS44W9/Q
Tdx8XoQjoL7ARgCIbpoHVLD0spwwVYiQ0eZZq0o2X9e70bb0bgn005McE6Cfl5EvHUqNKQiwos6N
KbxZfGLHxp6/2tzwaJb/4ViUPeRBz77jxg4QHFLEATw5eBGTYUSWN1FBrv1UmJlZjQcqirbhQnFT
uUvhw/Vh+GhX70DXDakElO14uvbOObevNP25tteTFdQvyI0dptD10EhCnLA4UVlJu5o/HjUTWZve
v2WF7h70zo+zjlxPV6T3QayvnTFA3lgdNZ46ZWDlepEpcgM25NTPFNiCwZ7rcpAXhnVt8u06LPKn
2xj/LUPJRbWz0r1NXRi1JFAnYluZYonFiIiCE7t2c+6P52ZxOCnKIqZNzKDMWfur/xIVWYWbwCKG
PgHxzK6e9KtTeT/tzSRPZJw/qqF9M/vsR07NZKQeqIssD1UHBWNZipwQXtZUlaizN/KPfGayLs+a
sCEV5phZhJs0otvr/KJa9K/KSOt97T648M28BB7IDdB3tEz8+T5PCk2g5i/It5fYA6JhWoJo9LeP
rGBJp3Pgd27zvA8V05RIIYImf/qeRMGyhaAjRpJ2Qq4zX2B9eHVBEzR90M99aZBayz22imkOO/zc
hB+tjcNd3MyACiUkeL+RmdNbMrblf0VL3tRAaF5IZ3W5mxRtssXkPtem1YVFc1ND/y1cpJwVPApa
W5IxghTxj0tIbYALhpjQb68mu8sp9B9tQG8nnYJvdU0qZ7nBoPXdRotJsIB55+zIRseqbiu7xmNN
upQKgB2NbVC7pXeTBa8johwnOJo6b/QAylWYTQYmMl8EaVHUkKNCWyuUmA2/pyhepmUMQvqMSCfJ
s09OfoI1iFlLzTqWZU0wRKrF1moJsNOy3QESv5H/uSSmc1PbhJeFmDOEGv4NAegJ8X1FM/K8nOsG
sMu3+Y19AUrq8apAUWuwHTsQJ1AGrDgVWVtTRrdLYSDGWgm95S/K18QP1uea6f5QcXQKYT3Pwczu
4Pv/Nay1ozbpcT53MQEo+n6dk6A0SA0tiYzCyBPWfDInWXRl5GnrfSEfOTYdToZFur/1FN6dwMRZ
wdh3orBj8Pc3WtfiWWjtKxaSCNHkb+GafpI3007pPBc2hyzXjlpjU5AsnTYY6fv2pVIoGQAGb2WO
fBQQm5NVQtcU5WGy23eZoy7QJN/ARHGO785OBEHqsD5rSTPJ/1JnmGN/cJ49YiXgJCii5gdGzOtk
hIt8tetyI1F2fmLT5zMGWdQtnWQTtFNncxQnEUDu2GYmDkZBTi+KcFTKv6YWNlYLtvry7x/mUu/N
jmODNDAdRse5iOyJo39fkFBYkFkbosA5aq37vtqDFkJyb9iczjoBOKbmlafali8QVcHRIG0MaRQ7
+Fgbe5eBdmKUVU097ckg+miU8y1sdnjP+O7pg7w0Rv0UkVfwiQz5p+0Oe2Sxb+1i6wQlHGxPvqbK
BUN4EhJWUr3XHvKj3mncvRzma631b27nDLyizc+gR/7ANChbeixWm4+qDZq3Yt5zfvzXZ8FKw4P+
AW/EZLkc9GDZ45rfS8NCj7M15o6xsnbQq5qt98sovCLyvHiZ3V3d4psCmd0ifxHG0ZxBSFFasAtU
Vzpc/6QoD8y0GL8o5fmYRh5aYVZnVG88N0FDnF37kg1t9zR191GojhxAB/gIlcBx7HLC9qzlvUgZ
F/lCeGFl1uNP0R8x3sZ1o7p913StxoSljgZ/4wjR37tIb6gf+51PxSEYGZDXNS/eKD4bAN5cOgJw
BIVZ2f4d3xzT6/g+nY2xDuqrVnU8PBCtXkunhKgVP7a8wUxAstFL5dtvMnqIs3P97G3OEiG1u0IK
nKzd9iCh2lDXxe9Z/7RLfbiZBi09LhohY7gSRENKrDUnhGf2OKX04KMu6ptb3bqhsj/qUv+F0+G3
QuS3n0Wz78fNfx5rBxTeIS6rzbvIkFbOsdN8CT/4aeUbP745HRJsSgxWOrfFNoNq9O/VAMY/O6N4
pYIEnmfxDLwqHYUTY6tdBq24qdYuDrWD/qXJMk5VJbfduJI9T4ibOIqeOGWanFXqmofAnOf7MlCB
KnFJJd64WPus266pgy+FJY3as56gOdyHvV26F9VtS+TlUxBnfflEQ4cCK1+N67gaFsIt6UKILqid
ytjPpPFuDyvvPSRdeCNyBH+rpeOG+FXJ8aA/AiEdF0ygqV4Dt49rWkmPwFysrhNcf51vl7Szru3S
5iEtsBsDkwn8UmJDYrLaJgBgFJi40oiNCOXXaFrOfkvF51zWd7nYeTROsOdVxXSFHT6WC93o0/IL
KSs9voZOwIQDor3VzV9y0ceo4T3SaXrS7HdNJIuHdB+Jss9PmDPGNDPkGl5Yme3fpiGTicXDj5wC
ri1rg4jV0zkM9nSSHuowz0Y9w+X1xaOMVEq/eb0sdwCQ5s4hz9EnLAT/l8gTIxibl4nx1laKPDUL
cd88G8PR1+sXzq5Y1N9ji2K0nh9wa6bD89iZxYVEi9QATExU+RjP3fBp2NavgsZzvjLI2vFuidS7
aLU27x9+ojiof4rK/dl01KCqxqjOjV94oZ6rT+TbAXSOyl6pJ050FhnTX7T74JU3bo96p6+cM04/
/hA+KZQ9lTwPmeF8nsBnYpvomiN1YRHQUPUxK6FO+kJuDLcr53M56AeWBXASy+CLX7YzqL1vA2k4
uV3SiUhMsFdk7dGZmqgVOXuPnkzuSISFsb0UPclEwvo99X15zRXuTOtvK7f3flHZc1Y7UC5d3iFn
Zf813C+wE+9QU9fGNdfd8L/NZ1R0vyF0HgNg/TEWjn3AXkQMkEWZK2QV60/a3HNroWmjRdw8r33U
l87Jp+90b2kaPxzdhHI1PmqzMncZFqBO9oRew9pxFfXac1klc5UDXSNiYHmFGsRV+k7VjDqCyWfX
Rx0Eda0dMiYxJmseuK/MrdPO0QTtQWQ+BLQRjEVaxQgrNFz7iiI4UwJ3ezSAcih9Cnt19xy2D158
/TIwzLytjV4dm+xRszkSbVWTlJLkPWHlQTbFLutERC5nOPSEWukGTYMk2q+IL0R7rWYG6VL1R68x
mb4NqkbNCDWZQVkGA4Ml8Fx6mZ4EnoYSbOpQKz9Okdwzi2ggHYdenrjTlp+B3t+chly5bolSQrFL
2t1vhsTJ/QiL3A+qVpdJbyPuSFkO1lka2WVxaFFst/lgpFNKBW0Xe0NzngrbPFWFa0U0k+5TsHK6
Dk023obvKQBF8ivWKiYDKzDuGGrJqWtt58nRJwqVdKDLTGpGWD6K76pvzWcdAN7OY9/DYFfIwIqw
Twdxz7vjt+sflMbNbig5BNwxi40N2Q71qCZ7Jvfd9medNv2OG+IdcvE4e+anYZUfKhDf/J9eVN9H
1QQHKnn+VMUdhkrxglcBZgV2PNuCoJ+LNi4b97plDt3cdl/uXGRlseHjQNZFt3N95AEAqGWE3IBo
DcLtwyzX0U/LPUo7cSYo+CjardjNbFuhLSqchbh3/NfFdeyzsFZAFG4mdE1vyhdHEvvyq4SgRWbb
wkh5ivOi7/565LUnqdV+jJtMumbrXwY5/BRu+k1FGnIzd7uDnX5VS8BcQvhiOKbWGNs5LFtaC3ZG
vUaPNimK2+xO320F8lwp2Wctb/nxr3ty9jWCj4sSdiIgnjP/Mkwu1z7X/7MYu1/KcviVbs5usbvT
RtQyRtiHA0fv9hSz3MkNVqfcGGOQ65zsW3080owEZ0wmo2zWyySNDgPAMHC/cNQZ3trtxXtekAlo
5EP5XOElPErP+2zyWt7IQ/8DeEGSjEMXrOul15Rji7shwOakSyeUgwGaiaIodUlDdk3kwij1hrjt
hp9DKr5pmP5auyqRtLY+9bktjlSqdJHdPNqvkU4Rf4ht+UHNG0XhPDu50YcG1d8cyYEVk3WiIzmL
rT4A1l5u8OVUjI9z8YVwK3Y68CKtO3ZmZ7yQK1/dVW/8aKTS6dlAE1nOSMJrc+5jf6P0M1MqDLaq
jsdG/6X5ImUaJalI07I5VJgdE6tq9q1B3jGqSEN4zMrt5EVjisHKh0NufBAaCNC0QP+/PV7aByDn
eIvgcZx2mPgZS+cmIr1jPdipyXjj/LPm0qWwoUZADk9TKm7jLDN4cwGpPVUmGQitMavD3CCrHcby
h1+ClACXGHFTjfUxc4aVJ5DbW2YumgPY7jKtXqrFYdF2hiMfyYRUAM1IHXxkwaAlmdWqc2/ZKy+I
14XzspI1YLisT3a7R1XPS2WpjFLobNcaQOwQOlny6ApBDpu1pyB9vMCeDEfl8cOsiRS1VjKF5dlo
p+k00DITtmS/U8EVRNhnocWt5SLMFTi48o6Oyp8DgS5k9VkiMkmvZFH+Zna4tp5lJpgm74VJBrA2
7nMJhyFgwWlt8vZ1vb1S/FVEYmXxsVGRQ7fCLlHoVMzBfZLoUC0n3cmyO60w4b7q/7ZmeZIThJc1
9Oulbgb/SFwFir7qq6SaMqYCEbV5n6L3z9TPzaYMByH70zZ7DaZfbO6K+O+EXZhvSXyZA+SvglmN
jek2WW39RDbzjhwHEyd7Jfh544KXhI+Ltro0UD2hqsaHGL5663HyG/65N9dDPbkWy0vP0eQ6H4Sy
eXtm0hfXTExfgaLZwa0p1tjvxi1RbMughIZz0PqbLry/jTtIekQaizq5a+7RQTE2p8LRBTbw4LnL
OAuwpjQWbRAs3NOW9tSnIABxBj0iz+G/zurGcCoSO1fT69yxiJLXpRu5+zZMrn3JvOWiZ+Ze6xyw
CtvaZYZdR2Yz9Ps8W363vdde15F4uq6jBHjyCVvZWkp0pPC3M1m3C1cLTwbIkotqNyc8tKQD3dC0
ePLJatCn+i8zb3fTXf+tVeX0CwJwZ4zjztbgBxadcGd7LX44q5VkJUIsYYJ/tFTzUTkgqtm/MFu5
+6DpkATW4J6pkbPHLu+VDIqD1c2MCXOGxnBwf6xzbx8LGormhi0hYPiMadHZmw294BIdYA18nqzl
52jI6SyceaIXNX/0jJoHX1bZuZ61HyUJf2ZPEkOtKTKPUH+JfMpBmwwrRgPJwtBX+8H3qrhn+g6R
CYCZLJ8z6ODZWrocYU7h7wyfvFNNM6LSon2udKrTv6Rh2pohmokBXvSlhFt8CMZajDCj4DCpTXwd
WW4x/1jW3u63Ah/eeKLwqw/ztLmS/CXuWJL19MnPXRrgGreJSsUe6be4pAvPVgeFXHUtvHqXGhg8
FSFpMV/+jKii8a8tdDrvPxJRqiq8k2/Vx4LQuHNL09DJG3kC3PZkg4VT/O4d+FCtp4bI/1lIdobF
bUPXFoj79dc17bsjiSIYRxlp8wf6Vo8bR5pv7f0Bmp+2CjOCbFdc+NSDjyoa11VfQ62v+rNbDzHI
8ggm/eTBmF8z2zWuJE+bJhHILOxObv3aPDboid6KhOtKndd1vBuru0WmPSHHZ9QO0+C7V9UvJGzr
yS6KH6Z86OZ8e18y6p18W5qnzg4QByiObrQQh1W+AJg1LoVPWh8kIsN8EYz+f4bT+zfLNu2buR+3
R4EHyup4qOYIE5y4WjjHIXfR6rbZ3JwLsw1nXZ+vwdqZx2pYOBObgwWx/ITqNQA92fBRLRCTJW1z
ha2dNdWUCcHeedhINJp6BSC2jgEh0t4YF06PG53r/67UHc+SHfqjsqNS09czlEMWyUZngWymJz3T
0A2sQ3+ggRFOuy3FtZ6cJmJyo6I+dz2uontBVfR97Ko1HDvesYFgcHpuWTqUqGIxb1SHLJpxmBSk
rmYy2rRmY5wxEHHaPeQR27hSnD3S/TZ7CwpBJZ5wgnPbFoizUr+md/phZmNh2+m26G80xaZX54jc
MLEruATDMI0YlXN1zOGZHWW+jRy1+IB6EwHYdLSorf5ZbGzXQiARRHONwBJzWJp6R7nZXrKVU/dj
WdT3mG3LM+ssXsmCh0kyXWxlnh0q6pqrxnNBj4cWind8WpYpOPd2RYCr26od4V7B2aQzAgjW6R9R
/+15qrhAmXey3WLVImmN6sNdwBGzejRiylPW879/rLn6LmsvRd0h5Sn1Ri9xUveGYN5+KrvbtBYQ
z83J1B//wUxuT2j4xXE1XEBC2sQ0fXopwNCTwkKKOMCKEdH/aJyz8hFVQB8ucwm5aLkUMqgqp+6F
omGQDveYLd//OoPT1Pb4nso6njOUuWuJdreyorJyzSs+MZgxFzFGBCz5ainA4H/D30SC3ouzYNew
215DfetCr3k/SUexk6DI8xcrnTow6+ka8EQ9T7nJG5xRjfb4X2pptCPtA68OflX0moiitYLG9EdB
cUUQ906HE30eiNpKDC/oCOHFNbc5cLnSRZlqoyfRNTz8VrHjmJtjd9S2q7sF1snYtBuVrYVvr+hR
2KiDMnOOfmeeMyNPn7FVn7e0UtzOyBBeFeRVFpXpXLyk2r3GO3dbx6K6aavmJL0g6rMNiEZJ945S
5qmk7RRJZ3WTtqxuNbLseHD/K3P8QFDs27PkIUiM2kxR1SFizEimsDWd59Hzzmldu1C5D9f61qO0
CCwa4KusFcfer3HfYXTC+uSMJ98YyrjjUz+aDgiKCMaMQoYa++u2PPLGl51Gu3gwLOUrjPXyqvsV
VJlzMTO0NMI0nxoP3FryoZG82DyId+gP0zt3PqiuN/wWtC0eHUmG8ZRZn7aGCUQGLnEd98yZCPvX
ZYd1t/H2jE50gnIcT2uaHyn3vk7brO+1gE4r1j0DFYjVnoZCuHe+InmYt5E/Xr45uj+8+CNvTm22
3EUjoIDvKhk5svVw9nEHrawRj3hu0jg2FpHMXCEesp4yc2fG2Z+9Cn4v69LixmkbvGppjk9z9OjY
SAnmQNt2yKphY5wYwAYbhvxVMaYZWb7LCrckD2L666Si2CHYT5yVgclL+5bNoTw7Mgtil5BJCkS8
GJHifVk182jSPBRvODhBsb9y2bU/At8yQ1TG1qlg2MSMJqeY1DpynxjCO5S+jeibAxAfmZgL3YWp
p59ndGjx/3g6ryW3kSiJflFFwBaAV5KgN+3URi+IHhl4D1QB+Po90G7sw3RIMaNRNwmWyZt50gys
F40CdGbHFdsy5nhe9IEinidNTNd0nnple661WTKxr91Vvr9bWhWXbsC746/0DM7V5RkfLmJYw49Z
sEPzB80LiMiIgL7bnKosesb60d171d2R7ASGN4mhPbunxRifO2p9UdWi6arqiQ+0lcp3mcnhKEkf
7qbik0sD+dAcj6pV2rcG1wuOxD3FL/rdFe4IycK0j8I24y1thsPNVlRUjr77jk2EwtyF+Sa8fxg6
CW464lQbxlcPY8XkEQyraP9JK3xXVnwg3Po3xrJzivl3rcqGa0YWXcTA3kAqYlBSKfW4Rfzy74vJ
u4oduXhgnwzYkKd6s1g6OGXKfzdy0Rz1ZH0QsMl+eBQvIZyQuu/DCCb2y78vfSmyw4wDdltE9j4t
xGNx8h9NWRx5LcgMLH/GsnvhUkeBYTX+npbYO9RO8ZrEAzb/CnYYU0vkbpm8EqK4d7KjJzHGgm0X
rTowsNYbfxxaArdBdV7dGa4csQH02uGnGbF+ClgWjGT6szM0fxLccPbEZTUibBpDTHIwTm5ji85P
b5blXiXeb3t947lQLMfU8NePeHRmQuFyehlaBkNMI4alC3sMrgQpq3Y3DJOzc+PdwDD+NSrcSwJX
Dudy9R0ztQlz7SeMKbwfove9V/zm175siQsjp4ayZY5bZ2z4TvPOH3uvs2V+HgV2WyLTDEO5XbDu
le8F7oiQWoDgEFPyWrq+f7Cx/+wKuymRroLVqzLdqrWsMkkLM7TTQyuD8iZBxIV6IgvKLWoblOV8
XugoudoLs9JG+YASF7Xzyq8c3wlDHkdmHUpwmRNpIPsm5icATHrnmn2wEzV8bHQP9ZrxdBkULXBq
veLF5K8z9BukO6JNqZM+XKL1sgwunKBQ4nkdAwWEuSwuJSHcuKx/+Sl57QHl/VbHzQkgAULq9HBt
s7/JNN9NvVM++8wHdoI+XewoLPucb17K4oNDLuWLgAxo9/FeyiDvDkuG7jyVAU0XYnrRbbfFpw6w
rB+2aOTWOSJ5sBuSls4Sy3wrF/uIWEHspude4kXBU2818iJ7e9y3ItknTQWiLEahb9Fpdkk3sy44
7iViB9yO1l6a9EBRDYSpdppk2JTNLyJfJEBL0dPv3YwblCbjYPj1X3cm0VwOBK/aOfurJGNdZkeU
GY4jyDHPWHNO6RuL36PpmDylUbIzW53vRZU7G7tV4UgT2iaH4LX5h7dc0mHA74V0CzlAzOOveWJ1
Ru/cOvxUu4oU/6nVIErGjEtNAxVoG9uW2NraU+dMMLKB4rne4L1TDaD/WlNQfewRQc1+NLl5JMkn
+BrnrAXmx2YkvTNhGqhm/yXTwM875Sen0vXekmVQ16o00x1DuAfVvD54RN8g8JwZDzf9AU2rDWna
dfYFF4If/ZTUB0YTLtbBAKULpGgtsXy5A8ylRa0RprjyD4NlX6ZMf3SLUKfS2bQdqz8nEVINdEER
5mAJW1Sw0VVzg6Cz3BDe37j/yk2fSgghybRZ4BAyRCs+OsIQ+K4ZBBlx8sNbGGtBeGzZfLUBr5oA
gGjZLej0Yn5c1RwPiEMtTvchZ0bvVhw/252rdkYZ9TjC63Y3jziuVBOzjTmjc5/FZ1vr6VYbnQbp
UXHOxWCr+tn7ZfRccnEj4xX2Qj3rQy89n86tmZIT1C/O7wgp2Jb2Foa+0FhOuhiKgwM970u06cGV
y1427B++6u/NgLl37kivu1YIL8d/jMOTYfrpwSeol6K/cGygx7Fi3Ov5ZfLUJM4Oacs++5hNuxyR
yxOUEunc6nl2GxheQ+URW5GCK9lkhwbqdSrjt9GlXYwqGDccJNxKYA1qomgoUZjlpsydH1PZ/1qg
TNdz752IZIRMhsSeETuIJRMi3FLs5hx7X8n3lHGXj1FtdwVWztnlSrEM/zEjS5CtuHXpwjwWugPB
V/W33kr1wasCNtUMrXlUmK1UzoV21kjiIFw2ha0pDLMteTBJ3b7oIH6vcboXGraRDQS47Uml+9n0
E+7abfYMja4HwZyaOIxX3tb/6aKHhfR9i2e+jxU3UDsHG/HdAIv1AtrtY1xMqlbH7krn5kAofOC7
tu0cSkVBSS721I1vNF0ojNegxYBN3vTKnwU3n0T48nDDEfDGvB+8wMOMuQJH0T6pScObOv4bzVb5
VAEKmI022w9Ffi6BkgFjJDalpX9UXrBKvMWVKht8Y2i3BD+C19oUr60/gy4cCKSVY98dzVZ8D02F
y8Vogujsmc29bYPpagIB52CD3GnMCZqZyXzYZxw9di6TePDfc1PrI7fMhRBjUB7dqNrEEZ7fwo7/
ypmkcDo4xbliPkUU/zoQ/rkI+EakRJ1Oxfj0sj+xMljDLKYvkKl2o+sluAaWna+nP1E37bvF/qi8
hrxGa3M40vUpZ6eEIBHJXcmhh6izMf0g1oexrVw+66jhCK6i5his8Vq0G2QkUKhsbyJiQud8RTAy
bq0HiUsCfGW8fphicY3TQt05p3YUDx4Y712RPvUlgENxiYXNQdMSxzjJUN9lwQ7F3zbY5qcJiuC6
4FBHNuOkIEq1m2pEIIUcCEEmtY+RCjv7G1sMwIvR6LZuwjRgnOq7aTXiYjgulvByoGsHWwWJKPNI
3rEJe2VftecoEp9JvzEix7zZJEOtVrrP3p4rMhdgIuAgV0V158CH+UnjoMmcdt5+xkYf4nUwdnY5
46huZIAkQY9QwwPkE6i+ZyZnDsdzjiLyG0gKL0nWGpvOwQAd1ESa4hbE5ug8gfL4QbKJpslezlcm
BpSQuXvPtB1csxRjWWqtVm45o1gEQZH/LibTviQVxT2jLPBc8xSD8oDx1UiNqFaT2VlZdnEfP1NA
M4ag+1aWXY/q45rbuq/1dvBgiRXpFmRhdoNKwpDLIQ5mi2JvsW8lDYajMcdCNlny2Z9Ze0GUyrCw
WeqoQVTMJeI8af/3S4kebC3d0TeNhVI1nrCJV7mfB/O6xM2TYtDF/NovT9ZsZnTYjSUuANgBnMFF
SKjLuw4uYBaua3NY+wQto/onh4LpJMseVy9pqHrthSq69I61g70ZuIKNUwiyHXnnPN7LUaEfYUGv
S2RgK7HAgmFi8eohzNPqy2K6sY1Mx0dlqY9NuQ4KwezJyo62M1A7xiw4lIU1rbqE8Vs2Y8AMH4Na
hS5OM1xYA43c06v3mng1XAo1/vJIlcCwsOIjtpizWs9E0lorO72WuVyjjb0/Fn9bo+SjafJiuKsn
E2fiuO0AiOHCbFfBvtZUW672J7bOcsA0Uhp9gPJXvnGhawhMcMC12chaKIAOUYkdF4/PqVoBX8Ej
iHzUpYykWZlxdhH42I9FO/zNXEZUBHRf7cmiWBW34maI5+JIePGLl7Da+enUXWtXUVeqm1deEvdc
uPnD633m71VLnm+M07c+hWunKt/eFVnqcX2DSpo0DutR+QAN8aaU8cGggOO6024WkYxH8DHXTvj9
vaAYdzdU9euoJr0zcNCljOLga4h3AXRs27nN8yRr+xjn6KpzJGM20hKhFCTwzmAryKx02LVNY4bV
aG3+/W60EUYLgHhBBfR1HuMvv5rP1OJ+ZujFO1H5eZhWzG/rbv5SvtU+CvR2rqoMlaj53g55eayi
1DlHcfSZyL7bWxRWERGu/gJ5VYe+x7Y4jEV3real23i+b2A3X71ekC4G3kyIaEj0no+dNLkhvX+O
RgXjJeA2XSrzTFiDc0UBiMv2sk8pP0cCEiaxBhp8Z25u2UTkKGpeZqdEWdHDX5ESFbI80L24/+2N
Gy1fXBJfiybK9m1bXxonolO6R4dTw4fjeDV+smUKK0u/act/nQpZv6ouPUwD+zsRx/IoWYhAEOGT
lmPwMTnEGTJAt1vU1Wzj6ZiHGkJ+uLgOgx3jbRSkoTyMA3wi54uGwh7WoFCGBh+6Lrx+3y/Jwbbs
8Ug4GFvg5Bznzv+Rjl4L9kYx3wpy75kPApjITmOypS5+Myqfo7bIrk2dv0g5FKiEw+vUZS6GatB3
hCu7OPaOTgd7dUq4zSj7FW/Ecs6T6TAxUOKjwqC0hzjSIVbXEaDHJmiaHTOAMuTJMjHZc+VRpu3v
cq3Su5+dWNK+gh79Nkvj/MZM7cCDW55yrGO5nowzInPE5S6jbgAnJdSZAHY3N1MJav6qVEgKmZSC
x2APa8818qeH1ja3pO6zwcx9UzmTFwIRYdlXtONk4uiWprNvcsCAEyyKhGNR47sHAyzNxpxkxJTN
7dgFY05sAKD6wP+K60Lu48j4mdv1D4f5wGVOvGZndg6q+mRfpZc/SkagW29sratNApIBOSJy9h5X
9Gtx46viILRJK2PWW5X2ePXvWN4YRsohDlzEiM9+khxNUaGFI1qz/KZnBuzQoVSPsdH7bc3VVx27
f2qmhITbCHXlmfdVJVyhsJm+1GUHjwVQUCMsiCQ5a6aYoKEsT0EcIks5eyDqsIvGHO0IbTlHY6Pn
5EfiIi8bFiKcK/ZGnUvya7yehmaEIOW6qMbOc9ZKsq69Z5JlwAjnAsRZb1xYXXCXNON8aC/LuqGM
8m1uoRwbkfw7YpgtbFADgYG5DegoYc3pgbq7L2iFpxEq/iQRROiv5oD1TxfOB457tbOvHSBEyi2W
vd1W0TmxAFwnlZ1hJGIOhpFoGGcK2RXdu63uT1TBO2CSml/wkb/LIW3fQQtn7ErGw6jmZz8nluOu
LlklZ2TEJCISAcSwz7kr4RJBBRuWW+Ii3htHFZn1D4NeMh+XqjUXyUc7FhnuWQpassELoG/5AVFm
Ri+9C1AukbxFXm+UR1LPxsPX3aFKqv/6zhrQKCzaG5HLPHdpQpweaoMETl52zJBOuVgsCXup28qP
JsqvqsUA4U/pOxPb73psy6NVRcEOHfA3kA3U0ZGpZ4c3xm4EubGR65shk3jrmsaL7zZXsljvEzR4
x8oIjhYjZT9CvFUGDOySdYJDHitKVU1H8DMjfmrdbEhYIeMTMk7dJlxmOropNHxZhwtbmO9qwj3Z
cQki4sUz4+TGIW6RBgZkRYNTcjVNBYE+MLXMXvclU7h97F3odxo2dZtwSzTxw82SBtoOoKHG7GWZ
zbvoSQMsHVKK73wymzZ2ke3LLR/4mztVDKtK+GxsCZIj7i7LwiwNaBIvqFZPKo5mmLmtMI1iJAcK
abR2f42D/GQ6+VQS+4GxAJ5Eqp8dyD9YuSdJkvCixpM/4anodX2jrhjYr+yWPRQthJr1DUm8rjv4
aXmAeMsdWC0Ho0A2qFhSNqZZoLgFKFwLkYoJ6Y9XQ0FYMQpzl7bRTU2MByItDgB8ezo2gcUPgzkd
GhKS+G84CHSYC9jzMnzuU1bvirT6nTsV70UL+1dE+lAG4k1mSIa+SpD5bfWQMf+QdtnVQ4LFT7F1
uRkmRFNX4LJiD9dSxDXLiVloCjyNPHvqTMzzaXQldTBTdlRNE92iOf9IWa6Xhcbjar0Q9Ee47PHR
MrqD6fth4gfnZRGP0W1wsDsC1z81rLM5/4dvN0w6Q4eUyOJ6aJv55ma8HAP76TJ7n8YBvzvXmKHB
HW7Ip6jBS6ABlx4tkn9Qt9XVYY88wC36u8jgbENBpprFphKQubVdqfZM9vy/ni5eOiub8zha/m30
77w/+lDVKXWdwa9MiefZaX/2DgraMHivpWZgbrcGCXVhdU9j2WRr9hU5yrfmXRMwGk04LBMYBOlJ
4CkyLWCDbs90zH91+uwLtABNY71SK4Psox7j0JDwMlLEu1jyo9eU3u/icXhIx4AahVEBBS9G+6E2
Ocj958XDATnWwAPmMg7jZnzNUirtOTeuDjEOCpUflFwysYI3LFHmBDUu96AQOYHxRD8sFuaArL1P
OFVIkM4G1YLCZUpE9kMmJEbq3IlDKQWTQP2p3bbBG7q8j5Zlb4cRe1cRyZbUAkLXktgHlLoVV9AW
xzXAUTA9hCZKJY7S6ZrLz6I9NvU/RvYJwSXbGURRcCa281NcP8HF8UjimTxZdQVOWTrfrtMmp6mp
XyrtmydEWc5uUXsL2P7DFhci8UoMZ4ZPaonpYjiq8uG0bKmQvJ4HESFByl+sRMGm1NWmuQ5R8u0p
69uwyQvSUXDCBHzxsozssBV8uL5zleb0o6hxSnZ4TqLS+TWbzm9lrUk1v0fxjt01uSv+WC7RMj/P
312IEJtsntAqlGdsUue5nfU9Fm1HTH11dlf4b0zy0FmPL629+71t7NpSnNVgfKlpSM+N2T6nli2x
XTMC63PU/iBG/tJNWGZ6r6rhZ4FH3MBdOdEnB9GKEHjDYWUAQXYtjjnL0jZmOc0Ws9kbef077rG6
TAI3ie/xg/bJnJGgV8YpYTwo6maDMFq/+SWuM7LhDpeCg0GwajfG2A+WjAerbhmw+FY/7MzIe+5n
qehtqPv7aEIHlDFmbRFztm8SeVsSxekWLPxGVWX8Ahz5ZCTj8sMtxpMnU7Yi+iw3MmkO+KK/W6Cm
2k7947iS1OqS5zCuHB/Hf2OA6cJeG+WYUetOp7co8J8ajByV03OYmoCT18Q/iJcu1rExg3pbu/X4
o2XrDH4z70koKaiMXSn+MDjaU35zzzxKrZJVHUQB2imrGl64354p3SsfFS2POzePzPMCkjOrnRdR
pf1Npaj1HGCMo650tSXnYwIl7OS+9EmNk6hjbFUkd2EU9Ybr+FMRlZgceic7Zm51IDG4ASswXINu
8m/51E281REkTQ5OqxrLHDWApCcTEvMjlp0ReJxHGTNp6K2xMDXpS1yStkkUzB+gYGAN2nq++5bT
FpH0/rBli/2U2fLhB43auYydthnjY6f3gxDoT8wagNMPtAiPxFca4/X1XWPYuJbmyVpSeRpxfswz
7MyiSEOmU09dWqeXNTiBAvbwS6zD4+L/jWv0csUkgKMtaM4M28pVp0OxyRKM9Q4+gB3o/9Hiuhnp
gAOhH9xcQXbdknTNWEURAEMIOPet1bMUkSWhjYC7tVTX7gOBQmovgLSb5UMwFEfeJV/gyXzPRBAT
eBAbIZeD5e665XcsEGIjSE0V3s1eSQV1YPohBPcEMsrkaqGspAyfqgKmokhzxa5EVm20m1NE9/Nu
MF0ZCinYbPLxPYL/jUME5waH9RvIpUKvL7+eo5Mx7j3eq3UhbEKP74RzhtVzL2RLXgB24dlPyr1X
DhqcSqZvHEEnCG8Tx08yeTG8mW0KZ4TkfbXciS2DFo+FPgy2P9/V+sXsBKdUPNyHf79tUzAnwTpF
+TflGDhhbKua/Ssb7Z8xqiyGMWxFmBjR60VLVgWx0iFCwRfRTrdUy1OjBoW7fG5uflr/35e4La+Y
AtQJma+5KVUl68yjRnfTztlC+BCGdTcncmQkv72t7OIrNqvyOHltvdOZhRJAHPKZN9Wvuh6SUmEf
4WcWnAb+9y83q2YjuGyfSWmTysXnXW65TSY7uGncf/AMkbtK9n0cfFnEYqsCR4/m4d0LX39nJT9O
2tFFEwTjs5xSFkfvhzm10WNw5QXbBLNHbe0Et5FNo9tfYuRdWkbGwdMiKuYE1LmWqSQnYVKydJXE
UOCjXdi8effN/Or/zFWOgA57w5tkd7RtkJMcf4/p8tNZ+atBuZyGFuMKnMrV1/8VGOVXgJlhV+q8
2LsteTBvvLWJOe+VQ2F21bvAiKIUx24FaU+p21wOsPSxI1zinO/Xxz/EUeaj78r4+dmOogrU7Dit
823KmXPTDiPbNonbk19quTEMVB7Cr2Dl4+1ou94/i1m/S44Kx39PBi7H/q5+zYlQ9+TEpHx89EBn
dtA6qpBcRMDDtXUhYKppOXoFRLAI8aGTznVeliocTMowvGruuS6il2HqAwZN8AiU6KkZV/ZWtgSH
SJIm1/C1OCpPDHan5duTC4c42Fu0V6gmTPACdFnCAStaymNRwAKVTTw8p+CYYTt8NJ7RP7sqeJnG
peeHXW6egxWhkuOz9grmL7kH93bdiWxCnJnJMHOMgVlDCz3n//+lxvx1quHh4AdsN64PPWXuyvM0
MBXPOjCDKbf0TZ5U4GmD+kH3VvbwW8HaUFBKtMTqeZH0EwAEHavGeBN5X5woIMRrRHKpWJyrMttm
4y6t2hMLwEE52UfIZv15+KAER9wY6VmbKl+afazM4YSu0bTTvV7ATKKtfxGMARCMv7Ru/rhcAye3
OvPuUyvLC7iH5oqlBn8y4Ln4hxinm1f1B6snDup7PVU8Xm+f5fpFjS0BLpP7ypAytyzxDkC/OIjI
RjPb8l4A6bOD+W2Nw3LosjeJi/KJQRHOj1Y3r4TJF3v906SzT4b1Jp+Bt2yuMtobY/amDt8ERO6G
AHPmn6tZ+GEpg9+Yzh14Zuh1aMCshVN1ivyhuw88vxom3NFxCG4q0KOGS+SWQBLiYue+Fgm+Cfz8
1ARUWOKwrObswL02/GOCqTCcK2eNo6lxP6YtHdfRHu6oYC2hRiUHYilAFlHq5dy1+tb5AtEwcR5u
3FvbDuV3Z9vFL91XLWutxf9stv+LfXrHGq1sXkiSFwLABOC06b2DY7/PpT1t5g5I0TDnP5OCkAPt
Dq+9kWEgH2vjkLRuEJYiMXf0Zo2vBIw2EFuIWrg4OCC29eRRXkUTyyNh+XpbAdl4JXFA7JXWbpGb
3cbUh3xo/H2getwiksFTSSzPTxbiKY5zh8LtXooOH804YMbUrcE0fI4Yrro/vQTvRFbTTeT22Y1i
oYONHrspC4PelBgpnPQPXt72Nx0QyXmOF0w39Sf1vZLxdFftUioTGlud5xFMiWoXph697G81UOJd
GSN7usxQTkmXv5DqXxh9GlyOnfYt7ar52q7+hwH/eqJINlaRy6ZeB5JAT3lRrpJQ9bP6CHHM4WLP
3I+0MRSZlESdFvshmTy9tot9S5pZjrb/LZzKAsdmmJg51kpih0DmRU/1O6XBzaFbOgzX0vmwOnN8
inCB3xybD4Gy8+Pi0aXR2rKhT4AfChaIOHs2mPtYeP8ogggtZUAQlg9/MKuXyaaWs5isXwQQ2mnp
9hPDM7DWQbFv49W7SQlECLW/2wXj7JE56t8jXjOS/cOwA+FkPBVC4Ek3EszyNJrdrIKY1rCwEnl8
YkvHD+4e/LNwBVfh4uGKxiWsNhdz300mRN7cW7bjtOCSwPLLthxb71o4R5DjoVc3xUvaYOijNuwi
jR9NBIMomLi/cD5irA4xduMa7oGp99YkA3fhL4fUIDpgSykuod6rXthNU9iMAJHVysoqLJW/LvH0
Xqu/me2PDzIB12bq9N7Dw7Ope1uc3WEcEFTLD7pHXRCF1N2p1QrronvBfgDhkalanBKJodAJvMfk
sdJyc/WrYWabsF4NJ8t2vQVnSij8hFU2dKE54/oriLhv/bTvdtWs/yPHYR9cryYpN8zzcYCmuMMm
RAwOTMvJ9czrBMwg5yh3Tayy28S6+TbrLDgswFb1VEImAbkfdDc+ww/t2TbPgmi4uTjY8JHFBqPX
XMWzlzio/HPUMbyFdgdyhBEST+jvTPXJozF87zJ5P5Z12R9HjeXAq//8c8lqhp7XrqJ0Cibc8d8a
hgvik1gr41EL7BweL1C/0wFk6aESgD3TGgG61e2ToZx1eopFoI7Yv5uKTEgrm1/Wkuo/LTNOOlKo
JF/s4pYD5QPCcI533gDGFzmFkZnL8Ve3/2mSeGdVO88TgQtrNamrcQGJIEjmxx7roWxYMYwGymTs
pTehAuMEPAEqKSnukhHiMTZZMIEp8UetQocTdoz92MmnZCx+Go7FTyu5ADRc6QklAzDOxuIJs0ty
7xrcih6CvT8ETHfLTYw5eJeQUHq4pGaSbF0vOgjLTaafk4XvXHc4SBI8PLsSvxni3gCvx6Uf0RZI
Cl2NIIbeb5dtGLjOWqfVgcYj5HbOxfDsFr7e2WIQnyroQdK0BPsz7lNkHLozLxrx1i4zWZXt+iLN
CQsZySKjqIBcMXMdHI9c4YiVJW9YT3jVwPYy2JUVGZWxWAOgzUxQCdHONFGILSxMl4B2OKCVPi4m
d9eXuInbOF4OTG3JU2uCpAN5no014orMbOPEmZ4AfYVAr9vZ2us8/4k2mD7ixHtVJhngbKzvU5xo
jiAddvdyRnuqVuZQoFno6ASi1UP272NfmYe6n5+h4dFiZrT1SeerET+FP3yHvJk/maR8YclUGN5x
D2PmuXpmm5+bmg9OIdwwt3GPViVUQVlhqet5AVJEVRJOq6u0ldMWXxoQF0NVCJ1AvCMaGluZ03FB
VoSWp2yn7DfEClRcl1sXwrhcpLsVI2c1d+l3ObelKE1mpEnnrjhAnf6FjcqRnT21EfYjj1WOA7Bj
G+dk+N3E6ae1lDYpWhsKSeLsMy0xLFXwsVqLGVsKM65sInghE5PNiu6jeTDM52FgSmY53lU3DUcC
65vVZTkHdVnRpx0Fe9esvpLW9GH4/kzz1N3gw4x9b50Qzxu4Wd0B1AJkEipkN8SN/iEIbkSUxwP3
sSIkdRK/c7lQvDdevO+9FfjRSfPS4U4lpGPEuNR8Bs6B+A9EQYNAyzsuglaHWSOnG3c+9jEet61j
BkyyCnMvcAUBgUB57MYigsyO5iULwSSOdype8n7njj6dBk7+8IdpI2zABnWvuWYMzU+CJWe8+DQV
I3aGHUaJjQ5m+1SXYht0JCAqkymEORao7fEA28BrCyYrHeE2ke1VQ1dqVXjPZPyqk0fi4wjq+6A9
nqKaZc+y4bV2ZkizMJoS1w38Ik82TTnobbQnBGRz8lrMDzu2f7qSRMi4uM/cIIGOIeBr7nJPVElz
WAX6jSr76VTU1Q1m4h7+BWhGfF0XTKLL5d9vY88w+CRE/q5avXoGWEUYxcO1TFAd/n0p7PqvDkgO
YS55o36Y4UmX33xPFj8qi6wJ1vYjCUqGat70VKTZt5ESkovT/tPS+L1m+n/I6kzdFiV+IedNLXAi
flteET953Pg2Ri71xoVQG46jHXpMIiAQm9vcWOa9A/kasMB1BPqIoguLvvZj7NrjOcftmWY58DKs
tYzi470GJf2I0Vo93tqsTk62T8/EMEdUdowmFl/xTRFrQkVJF9+4Rv8h1etzL6Pjg09fs58W89S4
7O40tBEpDMzPFnMyx2jhHtTIjkhtwYEJCsfwpVabFM/jhdAfymnK8M0rPs0lbtfoz7u1mg9MTzVn
Z/3VSHw1N8vkrJDw8WSRlKiXnoymcU3MOv1BJ11xb434arHhFXU2v7p5h0/IzN+AuOB5IEx29/Cg
7RcfAAd7gti6hvxjYSwDfAKHgos9h1J6WIMGDQO4A3AxImW14z3MJTsJJze5lFvxHn5zvK+gzZZY
ftCqBdVyFENt5tq3zrWv00dO1a9RR5DN4aIkDmJOkdNCIa0ZAwOOlqO7iCeGPc9OXFQXmwYRrA/d
KgPs8eJF9zmi8WoOeE3xeG5kW0E0RF3uI1TNtjQ5U/H9zM33wujxkLele84qsoWzx9sEs7rfdhFh
PmzN3saJSm8T6CD0W+fNyItkN/cD6ARmBljgmkc7te+T3XPBkZ77EgNVPgyyYdSvxzfllNbnqKlY
sYuPYDp7eGwvtU08cOLZjClpy33inoSWJOEabASM9ParyeIuiJXu8dK7K2M2YSAGtlK2zvCo0/UD
zFn8ux2qV1ylX6AAqjeuieBq76JhHG9PxIN9J4IyWFEZswmK/t1pAnhjTWUi988v89gvt6bjnObY
+qfKSEAQJbTCrA8wJGgIH9gPGJ3NPbAFld8MA+6imyTfJjoszsOhfCF9s6PPJwKOr4wwFiq/TDo4
1ExCjhh13DMbDuTEFt8kGiiI5nnjDJa+Gh5tm32RklXDL6Cy+oVWXY5xuV42vcHnU9EZe6xMhoJ1
QYC96AcqcFx1dJiYYFMrh71yh5+iW2/v4yjO/yhmjR+wyfHq7uvclkcrZnoE787BejLoS53zFgox
24SWB2JUMt32lFKR/4rPXsB3pkW6HwJVneiJJSEwzyI5OI5JlWnJVspRZZNhC9riuNzYbJvn9ReY
CyBLmvSRwD4E7AQuOunr5NoL5GvHcD6qYKhxjir7aUps/ksoqzQ1jQWj3dGyb8EwJicvxRpe19XD
d83iavAInTkXA+N27VtvDEQfiXFxU88Re7nn7tPYHM8Otxap/e42DAoLn4P9V+ZIDXBtzqP3WjfV
dC4w4IYDxyeos459GZ3W3sVU0oUJtd5lXFnX3pU3GVMzZBhPyB1jCThyjGJsVHRYiYX1rOtbug0W
oDz+4LynZokKMn0M80LLrJ1zI0zYrhJ8fhun5yUN3BWDbhu/0D5+mcJ3nzozCo02gSoyuVDNPO8d
HwLcTGP5TseoP2pRA16ol/IOOww+krZCTybeNvOLPdYT/Zr3NNiZgyIV2OPcyi7cdDlf19bz1I7n
tinuazyGXLQejxY3i4vLW32MErrHDI7sCOnmzdBesgErhHawQCLKFcRCYnF4FFDQ0UHI4XVf0/8Q
dR7LbStbFP0iVKGRMSUJglGksuQJSpKvERq5kb/+LWjyBpdl+9qyTALoE/ZeG1ccQiHh3dImxoA3
QE/mQdvzW32NUEreS5R8T7YtGvTBXKT8/SHo5SHMiQY6kx3nnGdix+Fdnf3MtS6jrCa4d8S7ph1w
5iZyuOT4Tb8vv3/GIXEow09GVETMPiLJEQD+jIxIv+bIh6NTfKPIC+bFoWgW4waS5z9pz+LNNvQw
cxUYA+ZPHHZziBOhpZAicrlkvHcp9XB0zJLbETMs7b/aKtPmjnLf4VSlILQUDb/8ZGxUnvW6vOJU
sJ5k/JDzdHxm72OHYMJJzopI86wQ6+FeME4lZvFtPqGE6VmLiUh3QkeM58YF8iwROdOKIYvJG4Cs
3ZUoRjz6qK+oTooPiaYrAAvKAr60LcLPGvvc9c4hanNvq6f6dTGlFTa2fTIyw766a7SigaaMTRa2
JECElL+dvKNpgo8brQRl3bnm7eDvBraB7Kc+lD/xb6+HbO+5tJd5HrfbCh1G4GeMy2QJOMIyqzSI
7QpliziXPb26hdzu5I2c+gXYq6dYE2ebwdDHREnIHkYnmsQ3i49IZB51AXkAPp1MoI2jcyVfAoco
yhekjpKko9yBC496fFn89NoNExlDWQv6f/YOTVzUp3aoUMkJzWHj70GD1EY257TGrYzBr68vsnZu
JoHix9jqDnY1dc9FkzAvFMhYEPgfoA3AREtjlKkegroY1gt7Mu+YNU2DadLriTlYdOTLqrpG0/KX
cmoAopQf8oyLqO0Qgg692x50xs7lFFsHR4g7ERfymq4I7MEY3ya7zg6/v/T74k7qicCONPA9csL7
CHDGb4BOQbeOqL97rwfnc+wS/DLwytjQRNkxH3lcLv1UhCSDHJrWOOGTbR/LElRlq2usEYmoyeIU
NbuRXEd3nI9FkR6zsjQfaM4JV529v1TZuJ6g3uOTA4VZhPXyZTP9vrhvMFn2/ZQbRz+awAuNPqDp
0su2jsU4DLGS2Cyc8jfynwn0bB/qCjmjp5GRjhQ+vo2ZxhRemPq+7qqnRlnWxXbQhCV5ckssAy1h
XALFbUcYNoNXP8BPIUmj0Z9BvqlnwlKSUJF6PrPOuHSjUTIoGd9qBipR3QfZ5H5byxDtsblOjyCz
y8DqKPN8zQYuR/btwfXT9zlmYFsbS3ZJYSXAQGSwo1ewjX5/7fdHlnJ5vEYgiST55vH7XEZ/gcmC
QMoj77WtSYZqPgc1ZA9sIJKXdLKaXU3IOaBHJzTSZU/Yic5Jgj+919f+w2xfYhnrp2ZIAx7K8PYn
pCseIy4sHeRKOl61IaB+Pjlm9RP3cF7IvPpKfGGfe98JSU+D+rnoFbsujQQyrTe2uo+9Zlo5IjJf
ucQMXTZpPKXEvy49yXRI/wC7PNPLhoqgqS9R89Vh7PiwNA6oyh5lAl4uNefASES3Qwj8TH5j/SBn
9K9p5z21hUNH2cmvNLPGa8+f28tI0wObgBy864UBiizKkLUa5QEONpaV/xBaLccmBo2/ekZBq/1X
xa7HevJf3y3dq2zr+eCXcJS0nry/jk1b5Vj+c5NnA+3RBJ5ZW55qK9NwS3Xc8qXDaMi+Vbbt3vPC
+6jSOWdpUr4bUQ4fz4BcafbIwtG7bA1TG1+4McF3Zm8kXS3fhp/c8oYj0HaM25iQyJ1W2ZvXGJ+p
GGnuK0vdE9q5EGSxt/Ezu73M0XKJRKw/cm8gDB4U++bqc/accjePZF4YTffQAjI9wVRqbtjIljBb
Bb5UONcFbPHZF7K/A0M7VsznLs1sd/eEj4KjJQYS4xjTvq7ZKei+A63TmKNh15KYtGOTyCQ8hdva
+JhnKMJV9JAsd90Y8RKgEd4knm7t0U1DUwBze/t96SQwI2R+ct/6psIKu4bZgSzaz7ZEljg6eQp7
YUnxO60/96pBv2TCDdu+fBoKpM9WJt9pagCwetRqdTpvJ52BAb3eW26NzJYvDofHxRAGzTiM0KtS
+GQd2AcFQ+FogwbQ3bkjgRZw2g7RuOK8WvEWWyMzmmmVUIzzBGfExURPQzygVT6Ui6+fPPQ9OwUZ
e/PLH87jLA2zWn+jjWsCth5xwEidXtvKl1Nq0NJ4gIf2v8pMYfgtoqAWp2RTy61mtRYhAUQ06EQD
7jw4GQNZw0P6XuGipbfu3uOsDX2dD9dwk33LGApBJytmtsAOwUU4siZ760/D0y+CIDVsjiz222BG
k3i/1HJgD23bj4xjkhtgil3p6uW+yLViK8u4vqUIrynmANy0mFvN1nmYGm/YZox0EcOWB6l3aDuw
pC5kFs6O3RwwQJIim+vJyR7oh4AztTtknCKworRhRMUQxyvA8i4u3kILmCJEpfQmCtbfi+qZmMCh
LOb0p2PGfp68Hi9QxiRIS8jb0DKcKNn8t67oVxOqFKdK07C1sy9pNPZBjEjCc2npB5fs9RQ+46as
M/WUmKQ6NGnUP4xNdkgNOXGtrcoIQ/+sDKsM0gEwGqq17AJjEcVO+6JZcXKbFliTdEgrT4B9kr/g
3ul1m4SeYmt75aFQKj5MU/dNwUEf3zCymTG4Pvg2DuvBe2p66V4x2g3bZMkYnXjFT5dDJB3gJAWm
lESKGPOREca4E1yRGL7uOUS0IKqMNMAgpeWk6g0lbzBlLFPu6Jbk0wO910emzSqM0wfbW7GUBksG
ss8GuCC2+lcMC+Zmsjo2DauyQqitKSwM1ZYVsSGbJgoAjFxs2OpnwE1qcBk+NVi0swHvLMuGq225
/lmRZCYoYjhtnLOVJ4Sdkpp5L7B/EkpffjhILZ4cjRFnNyAIyB3rRWhmFxiQXDZtsSI2nbF495j4
UMOYXfjLLTMR921k2hDss/7flfLsazPPyAqpNblepKZW4hSPhQxZzuOY6uzqvmTiXKSVfEUctjwv
2t9cudnr7wuEN0DsbnP3AJv+Tmow+F8H6o/778+IkP0v07WGsDc04QOP2gvxfMiOxlGcGAJmr5iV
oBdXeXHQiWx47cAosj2c0n1md3DP9fJtkpiNKVEMmmh4cZnObqVkor/BrFac+ZKCOSYzInYWxtUd
1Xed9/lrxbryrvs0qXNZvA4eWzUV9Wz1Rx5Ig8uU3M+0Z4ufst1Vz5Z59AvHCJTSnC0h680rCbE7
1CT1U2UsJxpccW/bFpXNkt4ljNZXpQ1fjTkiH1Fd/TqVGp8Qkm2NUMxzqrt4iLO7mRPV6/ZDfPQG
a8aFRDKdgETzrghlC0lvRFSSOvb76vTcqCHvrr//F6RsqfH04WJGyRZH4jol6F0zNB/vY8rG159c
GZaCmDGA9QUpVN1etmIm6t1muSN4GHJDfFEljI+0G3dnASDY+ov/PIwjHNM8MZ8GJ/mpcu3HjnPt
2dbYLnYRX76Zpz8uR84wdP9xqC13bfrVR1nxmzUbQO/rU8Jy+2nJxzJommVPLRTfpyU1N3rf2OFc
pV2o9PKmmY35N+PpIpiAnttWx1O211Pf+K+ZeOY1zmPGm/o1Wvmr53vlc6vK7zGCtsOUsBRz9gWy
OgBqAJ/FqIzryPYfcwV6nuFHyJptYva4dMr+Ysv+WM5QaArGlROs4YBv+1aXUf3tM09Aai/dD7Xm
JaJQWm+WqDwrydgVz398X7fnJnos04O75EvtAIbReJ+odJg0zOI5WpcxRjvxGMCKfAXlWgUuPqq3
MR9+KCM5OViUkOzCxsVjhKdiTpMFPJLuC/dv3abfQmTio9K1mg2TueAfi20e+1xbvkyLu5vT8RBu
3195RPcHcDvaCdPccuqH2kY/XcznAiZkE9fOXkW2x/KgJhOiUtlznnfIMuTZoZV+zepLm/cVvXlc
f0spLxqTYGoM4iqzmsY8LtrDxNL/R4vBL5sdFNUaAw+Lnlnum5F3ICNQG/jX1NwVrkv4Ot1LzlDu
eZmGB1MiN6rIQGC1FrQjvAOJkvUhatwitDypOKCaCVloBEZgWejpE5g/joGydrS6PrTShf0XBbbr
0v7kLYFZxEX1N4sO10Su4PfyLh1/Pjh5/2i6cHoXBUG4iwf3jz9ZZwMZQ7xBpLpNzCJBKaDpl6m2
0h3d7BmHXHQc3QItScTQLSt72EI5UpdE+FTfRnTBk77Vy6r7i7Rl1+fDLVnE6jQBZWAW2ptN8Msm
eVygBcmGVpdC3Luy++svbj5HO5ca/zPL7SBRi/szrQPZztOqp2pG55EzNNzoOCxDr1ncF63PvqDe
mD+dIZ8yBCRv2Wgu3K2Of8w7hiT8Rz9c2DYKoXT5YcADJ8Ep4VODv9SM7gvgRMUVqZoXP62us0N6
r9FAzF1EtqNuPcgx89gcsh+XCweZ3c8E3i5PVj3PR7WuWCIfqgzDweo9bwFPufW2pdq7YrLiYc6b
fY6jzL5CtML+r70YhY86QwzjYQSiz5aZ66VHMGKN+g8PHysc05SUl7zU9hLx9VGycX0yRhpCyN/q
p5V38uAOQtnei6+Us9M1759g6cMUCXeCLJEqw8/bWqNEuYnI+mrZHYTG9LYQEXHXvVI7GSx2kbnx
JmtHqHzbFvn+T23jEHOrJ9tKhlfYd8khYUMYju3ovrZtRWziJq6z7tBAPD1CjNmBNVoPZ+eSuhxk
U6k/YrSOQuDA+l0rUnvbg2e7aWX5V8UDBbXJfZxZiGz090kxH4UbG4fap3QL44h4moEfZIkzIes1
3o20PjhluiWgwT8mlr9DpDIxMKt2kGbvEqItWCYRMG78jqrO4VpL3lRsmkdqieLcJAkoKrGEFldY
0CeQ0Uc70YI+TqEd1Kl/slqbVZ3+nqZlt4f2R+0IvYkL57wIX+OA0J8MZRILsQQDWrdDvUClGQex
ioPGiDC5Qp2asSduxXPfIqfdy3XNr0UrgV8wuPXKjJLYOjnj+qXBr4DANDGvW/4MaUIWgSqIlwI/
UACRYUyM3K85OVZ157jeAbqzD0XsPlGGdTt7SKbAr2RDn6GQ7fqJOrn5WrCWy5dZEwcJpFRhZl6f
8LX7HPHILiDAICC3j81cdWe1vvz+qNfS1VtdbMEsPBIfsaBYBGRbjUYPrd9ZTr/f9++P/v/y+2ud
oC9pBA7Dsv+TNzpt2DzQ+ZEZ65dGthc8Tuusyc6z477omWXt5q6oDprhv7UFOikGgQBemT5rOVtq
Qni2/mgR++mgYjAVhYVn0pd7mBz0KdavtR8zNge+DZ8XpWfdjZfEsf6ULpnpjuJgsUFxHlJQ+jhb
JGszhj2LI+1LXC76sTflJ8LRg1lPj9ngQyt2R/2Aqbhk2gSgj21bwWnAgGq81Gt48v9fHJW/Qvaw
mwFnhNf099YuQZ86EgwlAStyEreJi6PiwvCsWp5IZLJ3o0efEmf2dB51kyLOuyfszLdaCTSiTryJ
IZXY61NV7ZBQ5YgYPwnWRb/jKlIESxBjyEWuqulM6hpaGSHHxwYocGXWN8iRY2D3VboHFoCnqIEy
Zk++s+FGfkFpCisMPy560tBFP7x1OZOlp0MubF9U7VbUtvq16YYBfMSMxVKfTrPgTYMrxFjLtspi
0yXpxR+S4VhGun9Fc4jpuBDvXqaucR+3t6jjpWbuvUVJs+xTRpmh7uLzsJ3BCn2LYI0Z7QsF7JwF
mlizNLoxC8s241LXdpkRI+4xRvJUMLh3+H/hNm0LnkAcrjiQq+c4iobHeNS+pzzDMOf34y7rTN4v
9zZKjH05UbAp+nkqFtgHeDUC0jzMVTiyzUWuvSSW/s8udGNtMcwtE2lyZ0HI/iYiwb8/lJVlhX0a
vYxorqDTegjNSatuOkKSkO4k8XTJmMp1ekGcnt7AeNFcdYLObOIxT4hQ1tKpvgxyAae6YvsqQ1ZU
s8xr07z6Oyq0PaNNZLefT2wQ4yiMSdj4NZBE/kKFaiOEcRPb2CAWhplSoVyyLBWYy6rwjYBj9DSW
0i7hSs2z3HHAMzlyI3eneyxv8L7xnXWv5DoaIbhtstYgYMaVt4YOe7jOEZ2SPI7yCfkRiaSEEgJN
7FykLwyrSGeLIOVOo4tMoWz6rWetRozSePfFxNli+ncdyy352EoHltrjMAcnzHPKVdeWz3bTDsHi
19aDXXthZfrLDXM8il7PB5Jeys+BFSgbLPwXBLgyVS6Q5pQrqpqZwMFbVUh2bn7kK2VyalhXdYr5
HvoEKO7ufhzit4jJF7J2y6AKbI+O1fhXpNI3r6qzcHkurUhHRg9XlhnP1rbxsZuo2PaGHF4Wl0S5
jaJWwP72WTikSJUzVl83RsMM6d/Jo4/RIlxT1+I/KMRq3AuVfI6uvm1XzwLz9UNXtCcdL982QynI
sX5Ae6IHMjGqo8OKxLDNlXHRkauaswkoWv+ky/+IgbNPkQ0PygRCNikYrB1tVt3p58jJ/otMNgeM
yLaYyyFwEiTbmyScoGDSWIP5D79ryIwVap1aFttvw75B09cZ8uqHNuNDAFJFIcWLOcNzxElWBL01
TuG4KKSySXNQc4EJUPV7KfUZoJO28bsT1Zj9vujZHxo8fOvpens2KGos5xlWKwtZPXsq+NagJhpO
M/+AeLyWsnycbaDemOFH8OzuZ2KuNWWL+I2BV7oFKLFtwCeeJZMTgvhmghSy8exa1nLNPNoPL83/
68D5WY76RDEvoWG2HznYdnSyZG228D8qzQsZLY4HF/l/TbLyKV6Gq6mycVfF3itTU+tqTIh7BtsD
5IAtbG+6UMNKYE4BRGoyN/RPs6+0R9NgN9TnC5veFMS560PUNy5+MRkBkBy4NyqbL11p/dUFlBK7
L1YRG+w9FKcE4PbRjSj36UgW3XPMA2rvjCiZqV+zbdShFTPjaNj33gqd9dPylFnaodaA+LPmBQbd
yBo+TZIxl5HGFilofaZZRKFa1tolIaNd1tVxGNnZdVrW4UTTpwBtBPDPyb47UYmNxaCFjMzHWGO7
pTXIyas0I7opZRIoC4uZitX/oxjLvuPV6D3ZTvbkxKVzGmJjtRgUQVtl9Yf7KVRZfI8m+nATDRb4
Au2uk5uSYHA9l6le7Q2czDDuiWJcaB6TZcpCJAcLukP0x74omn3R19aRoztQmL8Ck4nHxYq0jzyu
BfeSD04dVXqaDO5rn2hNoHcOEsYJ3kSutdMz15WkuKjTV5LzjlQZ19mCoqn7HvLwWf+boxvHY0+k
elP092qga+EPSD2Vhxzay8YS0adnYansWKSgW9DCGLwDoIODRHBVdikJHXbC6tdmyhWPnwai9dDB
zLtUlYMArg9kPC+PhvJPGpmCYKrmFNuz5Z7o51TQT/Uz4sJk566VeCfUK1fn0W0M8dJNHQMwUV+t
ehTf3MJ9lyffhBd6u3aBBhpD5d+43cob9op57+RoC0ooPUN01hWJN2nPRTVN717LdFsp1lUZcUN7
+JRGMHVi09SOvdMTQDkW8XRgFdMIzuZ8t2At7nsqN2A+i/3UQdhRy5jtWrdnDamxcvbrMXBtRK1T
/+iOC7s0T2FZH3NSnoue6BJyubWxVCdP66ESED4XirTfjugi3hUy4wDjscIa3b/Sm2FY9jI278CY
iIGykBF44smh1zzYFCAdVOzOhlOI0Ju8UdTYHYOuzlkjbYdACK/bTWxstmWcYgcsFuNaC+4bMsAE
1oHBO1q+k57cWJvh4IzqbfHYaadEWs+9h8Ogh51SV/GxIMNiE5UOwItxeoLKgS5/aO+ZND2khS1N
XqessEvcf0U0fIIyfwRhR6TuAPGo0l/AQCF079DYug0nwjKxFhDN3nEXeSnrb8tBtywEPGutURc9
ZVMTa9Njx6r5NAwCKZyf3xM3ZrjpDyB54+xtSsVTRu5QY9HEVDbtt206KDvcidIJnzlX7IbrojmT
f47/poL+nfdZ9VUiSKWb7RoKClrIo7d0zX5CYXFwNCZICIuIzsFdz0ntDwc1jUs4ovAm7k8/FNVi
7Q1y0raklON+yfS7P1NvNqxwGOADtvfR4uO3AiX3ssRL/adncDOmZMZM83HuOLBhpwDsRGW8WwQ+
Fju3Tl6qf3smQRYNprlCI6+EmxPZjPKCRte+TKaVqP7/5AUISHude3s8g+2YQFoEBfOW93xrcraH
iRD9qjomgWsB0kGKxqZsh2HPBgze7Kqsj4oHRYFEUN2qxK6xYs3KOZcFlYvvaHFQ9A33GbpKbHvo
8WJlkp6WNebDDP26G0kAYdKz7GfT/aMjQtqPinSSxBvDaC733syKH+3MqcZfHTqMTprFNh9w6ZoP
g9fqoYSNmy/ixYXAyFDzVhcLsztpfdQZeuhOd+dnLGObjO9Pk/W+mTHCorqPzBH/jzMtF/5yMK0d
YtZmGT8MB8hj3MkfhSGYo1iyfiX4oiqAs0NAQcSXmnQkyxf6AtpHSD/9WdfGaF92pdgAlCa60nV/
ALY6Vhe9NUiISa82cdrAkbY7KQMtxRXFae4eJjrf1CaXfO7Ga4dSNGx0BtCZO707EY8G2l2asMks
Q1dk/3zN+YyzwX3s4n7cAr+xNo5pwWIQRnpWLlKDzmfVoIofcuVekD/iMPFNusYquhNygqsbAJrH
Tmd1HLzFCHQpW8biwLYdViqlzL5ur6UuYng/OlANl3y7xFxLyah9gUSQAssnyKVMKjaLRvMRsywN
ILVxxWo4wiaBnb2tnPphwAq2sSoNCIbbvpeLmaCWHV6ZM2dX2oHp0XdfGegAFjZM49oRCQtv2eCO
zemSoNjtGETdOlUUJC05x8wlH44Gttwa058ayee9sK07LQ4EJyhVmLaxCFp+fc3laphWqg4ywWeX
SdKOAyCZHuh6wnWkGv8g9jQ3rE39jW1SSffI3XZP5DP8I4KQPftgB2bGTgIxRsQAD7V4nMQ8fWyA
LKzBwtyBXRAjwhoipgkCP9hvsSmmtj4ZOcX9XMJDmGFugehgkz4wtLsaqPZ26Vx73+a/TNmPiQKS
jQh4pnoirIuSZNSN5tovXXWkfj5Z7oSR37HBDyEmesL7AjEz9bzdkC9/E1LsWQQAW4BJhC/E9mbE
Hs0L+GYYCqad/KnZNEdsmraLMhmlt/1flE+fml1G2LBPRNXbtxmIEkCgeT8b4r860qMQQjkqPZYx
WOoFypuLZyGN2FtYg87ZMLz5xkzJas+ImqAKOpVDgJbudjfXG7tb5H4iRGEuCgKpHut/BMljxdVy
MqQA/hQy3TUI5d1BuwP4f+4pwviUoOoKqqg5KdKz0z4ubaaxXEDGQeOmFy5xsoi4dTTn29GwqkM6
dKfCk/OVyCiuyjjB+2rbWAr/QgSfaW2ki/6y05GD1ytDYoI9B5wEmRgR8g5m0ghSibP8adCUEyyG
aoGgRZn2y6HqfVSJrfGYy+zNzNaqNGVZo/N7ajPzgqlNsNJrCiQj5/OWdRcpYGJB1GWgGmeukjIw
h43y12wNmo9+dRFOWXquDsB8qoBuyd2YfML7MYZC8RufSRPnnpAGfFVADUI8N4hSIKXbGMStKn/S
Y7tDF6EvB2SqSeC69j/Uzu3OseyfilX6Ju+mzygqaozM1OqTgdFXOgwbI/FUAbo9YgyhgFlSHTU1
a3FniTHZNnI5tHYBy2zRAoR4iDH8JUAggYhnLUHBJO8X/T3C7L9ZShiL/Uz3Dhrux0NZSyWd0wiW
WBMp90kI5ZZuiDRQvfE0SNw/TILj04IaU+9tHH/W/FTHiLC0evD3RTJ+xSIJlySP974XoZkmva/M
8L6SLHvG68ohJXxAlT1krnKC1C6Vc3dw8A0oqDfEa9hHhsIeOAhP7OMydhiKA8PXzdEIe5WeReeq
szGhHLb6i8ITNqdLfhwzByB0da21/L+RlQ5mFIG8kPsnQVMls/oqMmZHTW/MgVbqb9SuED2RJAb4
QrBVJOVOmtCOczDfp75wsMyJHygvzR62JpIyBfx7igbsIBXZd/4rjnaGOJilds1ipaHQaVexXGEw
gWJl5/tUuFbwx9AAeJDnQAJ8rAVWGcmTwfN212cQZ+bJ/ZP563i8mq5jRe9BatenZVTftt9X+6xr
AS2O8oy1emPx/GBvz7eDQY+hD1g5RvGYADNZH7RpfKmGCYjbjKIhhXIcynpa2B6EGby2ow+gZGcj
YMPqXGLsIMk3wMdHKGl1ccw+QXdDHCViwtWIK4NoJj3RXZA+RjmZdjgKTfJQtnQdWGYWkPLTgsPf
0JZp6+jwBBxBiiYCXnRT0cJUl3w0227aa5QZr7OrAoLcyF8WnnNoPPkPulgFaRa0Rddmx3Jqzj6G
zaMcy/jy+yKU+NYJx9tr4zs8DaAtgFW6aKGYbgnAMz1dBJ33hqyCM20q5E4X+j1Vbhpyz2Uix0AV
kTMni+UtBUz71M75MU+WZzvl34dqlzWDIBKYyjzdQpndVGmj3Su/OtslGbAaKpRqFYI9Lvknka7/
Rs4unv6vXNQz9kl/0zbYZyOt+5ZIe87KqKz74jrfqiS3vSUMtpafs4j3yQoJXgXIOcdNOAzDn2Kt
+rJMITN1tCeRzXCBnQn8AnJTiDkTCgcWq5XjuTsgGVswa8l5LPmSObaQgMgydtubxMhmJt7Tzoik
t7UM1932BGTF62c662Q8spX6Yxuou2ZUAoqkNfiWbyT3GNtcGh+ycdmYB4YhTnr0kHmWT3T5MWUM
VeeKCUG2PCWMPrdCL/7lafJvblf0ZY58qW3E1VLRxZgW+2tQaVhrp3TxRgoJnv6YmgAj+i7heSSE
+2Q+KQwtqNUTH+26jjOoBjHLUHBkR11c62KGO/iK39h9cdL4pmO3yEY0hmZVcRkLxBqd3gUu2TCh
SnHvg35bzjkJR7qKj01rZqGBgLaeDI3FUhyTtogXfjbx/U7XKbWh5NHkh5qaQrKnq6uXdnLjVRB+
RpprgO2CPe9YheU8UePEadBYYlU16xf2I0Tw2NARXWYSsow20JTImdBJPiFDgCnEwKFQ1gUJ8lXL
KqF+ihk1g+coq2OMfcvVRb6XlsUMeHBRxGd5cSxrMquLaV5TgJKE5704TZFuYjWRJlMh8FF9jCTH
5ZSZdNR5s+nYe/YF057r+VZ69YfN5PnejyNY1o742MbU9F3c9i9TPqFbyHzUogLKV29oDAoWZk0t
zO0jwi/npqWkB9mohLLWBLOZE8wqi+ycduB4G6u+mDqs5yWn8mD4xd5zzfAGknioqYfPREwUu5W3
wcJ/GkmNjj7y3BZHeBUCzAxRhvlLPlInRFN1he3ck6iCRhb8bhqOdY+dUImwGUvzyfXawzgUR/ja
S5ARisGcbwOtJt8MkG7wY5fHqZwfKlV+CusLdTiQ0Ikh8aLShzghXYk4oqeudLixCM5KF8V6q+op
ki1/YxUmAElt+kpwZFQYgs9IiT7zXg+oieATT1p7oYTfGYuNoXZI30zl/8MybFA0yw9kXt6WyaMf
VB2BiXoan6aeXnvAM147AvvnTPdjEttppsO4g2/PlywksTCyZsGqDHsPEuhrkKZ2zVSOxApNkW0a
dwpqTOJWe/W65qBDz9np8YjoehreHJaUm1YCM+Gd9XCOnAlL00+MB+IdoQKUNdABitXCJHuHtGvY
B0FRuxo0auHjxQeLKgbDDUUcnSObc6CCVbkj6uqgiozkjyriXSExG88WhBiHhhiUlpFQYqsajR67
xn2su9gtFr+7epmPFb6VD33xlywNCeVLCSrkvLo2M6trSiHDoyJWKBZ9vm/UL85ZyIiFqBcjNbLF
NdKG/2Q6mCHCFefa6zVab5jvMJpJP24Dv20JSiAOcx979oevorPWPtpRP19SIz2USH8uzsm0hLvH
yUnIiuo85klieIaJf9Q77qOq9MQLrpR0G1UmoK71FJFew/1CUsoI3Q02gp7sB3XSOAQvbE1X2wEe
SgOEusdjFNM5ZCXIEcO+aOz/YK/Cf+3qMZx4dG2aKRIh1o9r3mMvLF0DrrzJpHnoPleZycNUsfod
Kpfo+fGiJF/Xjg9U7SaCSRUXMGSm3dCCcol4sroJ8I6k+UgYSW4FUOWBqeimbCjR5fyMgNsNE5zA
2yERwwMPswA0Tv+oVpxcgnUg1GaJ0t+dX1yEYPRITlB42V8ba17ggEtB2+UEzl3D1P84ayw+EyQS
iz/9Sb3R2WLixNChPvycVAxl2RP3qLkmkDxk6OM3CvNLxEmw7Qf1JlqOaRgN+4LExhNRe4FfZDSJ
cLD5otitC4Zz3IQvFtRGniadujEtfGiMFram5ZIQiz1HH86udDEFGvOHadTPYnHeCXFMD2RcaqDW
acxdrKIEOxPy4iMmEkN+7GpfbYQGkYYnFjGjC4Wz1NEPd4PYT+4xjcoFGAgKTpB4zMqt0T3WHIqz
iyyZIXN0Y6nJWEWMBnxGg9wRPT8T0jHsytbhTeBBdaO2TwL8Gqzj0Q+epqFODkNSndBqmDC3clak
NYucPdMRRuCNnB6r2T+y7C13So7E3mPzcXVuXSfDZ9AWFozzuD5668/cKhWHccxuqWCtW1H7GBEm
/MFnTrRooPYmRSaa/PA5PZjVcdeXNhsIv3BbGDilCizCl0Yt2tcVWj5j/E/WpnfyeLy0+JpYUMfM
DiaHCVkJsBU/MT5g4VwiG39gOgljRVnD6jX/WljK9pYz20GKLwOGvaxOqdbO6EzARCWxsS/q/xF1
Zst1KtkW/SIiEkhIeN19L201tuQXwrJ96CGTHr7+jq16uA+lcJ2KOpa2aHKtOeeYHbaNb1npQR83
jwNLgJnm6tv+sRDU7AkPu4zslbuK8Iyt8E5gKR3xFsKKZkcCmaHkSqb4oQ63Opt/WfzuWYwpRVg8
eunC+DNz6H4WtiRyy9R46MYOYtNAO1EVF08uwxzhmILjBVthntPO72UgRxdVf1o2QggV0XIqlT2e
po9vaDeuvnBnh1ceU9dF96/DBE1XNv6T13IDYo+L9vimMG9ajf8GpGtgvuD21IX/5qAUBxS607RS
/KQkqNuCAobNLOknzCrzSner98TmjTgfPcVoiUyYvKI0O94u3X4DIDH5A67MgYAhx/RHnyBbSJ30
GU8I/mept1A/3Z6z+ZwhfkvbpaCSvcXRVWY4NVH3wLLe6UH114NC7WC7d5Wdl52w2O0CC2mpItOy
Se2ATWza3bPxUVdRzG91GWLosO3qgv7EOmV0aOmYHot7+ydLygXGwJHCxw9NSUzQ0+7Y8/7BZNK+
mQ4/M6YIN+6w8gTsi6Iwpa6bKq3aWtCFIVtkgPKdjIFJAJWxMjMdg5alEahbd5Ol+Ts8Y4l9pqAI
EeWXHU5CIC1tSSAEjQ+FvfWZyjieChG8ERTmsDlhlca5yBCQhec+Kpd97HGbfX9hM3tbIoVbinEx
9ugf70o5Hp32TA9FW+MJSgYTk9NE7s44dey4jf8soTpT1RNCFxP7ljDt0GPCXh69EtbOxKl1nrSG
JT7wfO8DK7mk0ch1BQKSiAWpiAw5IIrPPfni1UiRYt2Gz4//VGXy72Eqa4d4vhJH/9Qqlzd0i31e
s2opVOFuaJnCdA1Hbm+PGdHV4NEmLJv+5PeiP5m0tA401dN5kPdn0yryT48/CSvhkT0t/R45m9uI
lz/G1VuwKOvs9RLrNeeXIP+tVbXxXFGfRZIwJdHo5LrdDyNwwk0DvTZF6Fxmke6XcbrzlPua2UVz
vurT1xqBpqqbPW1TbKISsK4TytkaiEILwx8gweIlLO0r8Qx+sro2dAk6rcMjB1QgHx02KYvBKIJ4
jJ3CYx9LZnnfyOYu3UeiOL6zhU8gRADWtqngWNleTOipoSxzAK21wXJEIEq5JKljFu9BXh/VHKO/
QK5IysQBg8Uw3i71oh8cxfZ/w/ni9M8JEYC9Wnpx6BQqdBnti4T480BI67iY7ojokD1NtnhTZO/P
WEjbdV6ypUQ2wDeR/01NAsotQyaanFbcKq94ddTyhwoxe2tliTl9f6F9hLha0I3kLNJka0tmGDm2
BDXokFg7OaF1M7HK0lQI96o/U27gQOBUEAnCgW2Mrw+NL9BaPBinNfQu14cHNrPd442mL6Csl52o
wq9mwSFEcZnZ2gls+9ASnLMBWe8cBoF9qf1VVPbBMcz0cC7t6dmU7C6ieqhOvC8r6OH8KUvq5jDQ
xfPd6xUYNvmeQ0RzTKzkbDp753YyOSwWZh5pxc9gPodNaOwfVqesC/TweVv4PcVtZf4cU4Wxaezg
gX7plnXUtsNOMT0hXbDQaXKLc+9/xnPNgX7iCDfa+BpXTHWV74drLHLlvrFbTgmsbjZjml2FUdXR
7+Mnpxuonsgz+yuO0vkIYP3UPv41FS2pDMHVpsmiiFOsbp4WanaehivsgYhKpelXnHr1Sffsp+Bn
QegweHxBEiSiptras17bMhiesM4wZhXDGy85jO6ZGV9ytEYYrgsLSf07Se3m2psc6gDlvittQBzw
oud3otvXUv5u7KLcEaaBnJC4X40IOFInLSFaxT6uxhIHE6b+2eXxG7RW1OqeNtpcIm05bvtLOh4P
zYZBznKrf1FLF8EIXH9ldaTSC8cnczaMGBgfW+U0GW+z9A9+2AyHpuKGKQkr0DcbY9ahR/HqDVhV
6WyYwZ7uSORk10DWsJapOtnZc/Lbaqg7zh55Z1/PGB/Aa3yzlbwHYIl04XDMaTfMFooFBqwWLKbM
ycu/6kKx164GWNej1a5ZEkDO6rv7XLucu3vqdFKWmcATXrOZT5eVDQyDao7vsaAoAZV1IMJwExrX
1eBWNxX+fQgh6162HmRtzBLfS+zv/XVGG8W60LaEvhfX529Cc9EB+tEEfiWZLMquunnXlsNPVKfu
CnKcid+iPj6ekl1kRz65kzJ5+o58GYkFvUuBBZQlzvdI6vc+4i/WVBbFYzGvM4n3ACdJvBpLwipB
WUNc7wjTBEa9xTp/p5fAPbaWnTwh6IXrSvSCvBPTGzIsTb4sjyEJyeJci3hZj0008sweDgSLWe2G
iNrYP+nqiin56Fk5qIVubllQkVrux8A/LrbxX1u4JisnhuyrZ3kVoUYeN+rJL0TPPr1DHnfRZyZ/
fCq0nI59P/2Xg1/OFGcNT7rjwZlQ8j3yO2QTiSq6xwin2xZiKdZHtjZmkOsFTOw17f6jHbA88W0c
iDyOJ2Ssj3l47ICT37Rya8XIXTXj1xgz7aigw+GQGu4chrN1GDgpuJCZSCmRs60/SrK9FKXSZOqz
v1maM94smCBp8rPv3hsHS04asOfJvLFGbEXOXICtsMPz6bM6o8g8u6Uzr0SGagjPzcEcCezabXh2
I6gC1OLAx0s3i8xrR+kn3PsW0Y+pmuAIFdKPMa6oeoWyN2xcHHW0ATAvk58CmzxiKCRGOm5FJd8W
kwTnQOHgyr3oGvNprxxnIQdV9u8pwdKVTj0UTBbMUs7i007UDl5Y3/XtL2dZMOD5Sb0XdnUIUnao
Pv+Cjame5aNorRzpf/aSHkfHPBy91vlNqNh+tnCxlZybDpDD4YJM/RN++6z0ptsUXIDqVKumUdtI
SVp2lHtDL9r0jh18iKz8DHqMZNHohocwxoy4hMAe5PzsC8/da2DtHJJcluqEaw+Flfxe4tans5e5
OaenGyxIC79icjaFD9FkCqttEgOJ4gKczlEYb4zXPva26UGn4sFsjcwNGgQBOpetZc3j8dqG1A0E
UfHccgg6JEP/io+fV6aKgc06COF178FRCPJ420BvvEWcho7DVP8OigDoGR19u3T+M42DdRhjOhpY
OxE/zkd4juK/Ftpx0j9a/JaTHfAExjbMKKoWi8rTft8MPKYtXX0qRO196xV3bSkXswP4Zuk1VBRi
c11FOH+ooM2AJuPm4qIi6Om3ey9NvCM3iLsyA6goW74srr+8jGCzAUoXFleQWyAJOt2Tu0CKQJex
H9XA3lVM7jGfwy9o7+XBQmewPPsnMqsEH4iHvCaUaLmx896o8r4M5PlkjZFGIkqds/rT7zzvbept
Im9RDtv1QWyglCRExB4zTHOWU/0akH+8Iis2iRLqGpCthyPqsGUfKdGtvb0fAL9JoBDbqAXZ4+cQ
U74ejYPLrcFDFKNnsURDUvHhNG2b3Pk9M3sdXJLcIxHtfU+abq0N6T146Vg5bUnuAHzcnWooZMSs
jzbckf4uoOaJcx1WxxX65MCjO33OZz85wYqtSSZsO5dUKs4Nbr6Uyj+S+mg3+ux4o3rwT2+xoHE3
B46xDeZWrEzrvBTkvGdVi0NeatTAQb+m/qM7poQLFCz3NObDIg/bXB2/POlyDUAhvgLNsDf48vGl
EPybcntjJfw2JSz/lfEjymlAaM/SynDK4/gKJlIiqJRpUaydThXwR4v5aH6AKat/pezymhm43ZIs
jxa0AhKFEeNBT2209uYleMNWqjnaEXUDxEm/pFl+DGxwOtbFQzrWTI8tZ1k8eECx55+Zmt29i5RF
wCnNtqGv8JbTj23xLIfGZH4vNWm8vJVEyJfsHEGfIjFLMIXi1m0f2rz6CAGsIvAjD1PCrRLVxU2C
+ogB7NNyqF1iwfyXpDIWHiX9tTvL6DZStS6oNl23dLIdfNty7mM5S2YReGZGJ3v0KKrQZepeH4lu
4bcAghRRBUoRGI6c+Hfdk4KZhf0cVe5y6XySP46JLsX85QnulqDAu5xbuC0pCmeV0Ps8hlwttn6S
E4uxPUow7ZpDSO4vdKzkN/CzNrXMQl2ovfHuUUdYqyy9X9OAIyAfwcQPBTuBhHKXjeQIY/Vp/TZ3
MaVXOuYPmCe6kR5QDfQJI9YLy1ve87If1g7BnwCTZYKPFg+OsbeCBNi9t3ChVeHPeXDqQwyG1mlK
cFR58JniRV3ZbWw9DfCRzzG/ScUCfVMOEv17WDO5EUSstbsbAmLtfRUxpkgkGJxKdxISN0Ef3KY1
JR2GITZMOHPiYnO0KeLCQwmZAXOFLqqVpTdOmrAZ78kxp5S3ZP3rbPSp06m9aRivt6aISDVZwRe0
lDZ+pRSHAq1oPlPZ9o93ldrkNRNkM/Pt67Y8ZHFJP1hAqfykp0NAUUut83/ZJHnbeBuWhRFy/AKy
esvFOm+ViLkMUsfd4tVoVk5akq3hOkk1FBsxO/UOhXdvpTK4cJzmW48o6cIbcOXhjH72F+H8krSb
xYtBPRqnxdStKA1laNTeu1OkCIBJ8LOr7Venl/1aaBJEY1rvYUvuPNAtqAowj0LTsexM6I3L/Wdm
dY5QHXkCE7/qonorJrDaHgsKJNr3vO3gP9CftiqTCfWieylbK3zqF1jQDbqdMGanbKZt4ukpL2Ay
/YAiPuC6I4V5qb1n45NSXcV6x0k+RpyOL4nMPnK/ZYLFYaBsGvqgLZ/8xqHac6KABioWh3g4mxvy
ojR+PeLz86Ppw+v66IBQfJRtCgFgyk7WQH0ogEVsEPxLlYJDQfYRNFNUAIkYARWHabP1UCAb3tsH
IdRtgmMzzOVzaoW47zXe87mZKJk3NJdQorPvpHdz6nBfNEn+K4CllsDuXfPEChhqoj817KCVXQMh
tAoXFz7TZIi97ygjfi1439mfBxDnbOtQS/Arpb41DzCVSui4Ib68bHNmdO0I+Qwj6TUBV3PF+raN
8gWbI+Bc2/WjQ+9O73J0uTGJH114GnGqUAoycOm8AoTIVzij7QuljECPH+WSybyza0tRdE1kttRN
fvn+YjzGMrO0TCca+46qs+ss1PbRA30QKv2TO7ZFZbGG3ZwBn1xcifZGCd2Q1sM65De79qq6vs92
+MQ86jj9/B4q9wznl9S3/pfP4HnHuaMAscSrUWSvTlIR7yjUgSx/+QqW0V/BkRmPeen+KG233Y6a
HgvtIYHneM3PSae+2MW+ErZ/w/nboFZDNQtnmV9wLApaO5I7Gsa0wdKoCDVyhUWOALiSKyJL2Wel
0urq8cxGwDxPiVo1fmVtTAcLbYZeI4eL7dvV3eQO2wDcDTJro3syGr11K5rudOD+pgWC95Q3fZmZ
GpyQVV1sevlMPNd+VvzGuvAi+x8BkEFQlfbLnPfhE1gl/eRWO6vJFmQsZ7lYiI9gC9cM3fm2Tnz9
HOfc9XO9HRxexa3T/sKu5h9ChgsTDZJt8bsf5uJkW49ORIqDNUCzWXNuJ7gzs/5nNjWWe3Rm5R8p
14Zp1cYXOpBjvCYTn4U/EUAK42RDluMYhm7PmEXuecDZs4ltGoxSDas/BHJpzTyuJPRVnrEw/1Iq
weVAe2RHQ+zKe+QwIDUH0PSefKeCa0MOad3Y1ryFO+kfKjl9ZbhEwygVb1kjgHc/bPlVRvClG/o1
ze7qhnp6Bhe1xuDLTQYL78BB7jlqaOkrR34ZsCI4zIoSQHU5cWz00p+5yw89kqmOwVdTHVarV2mS
daB9w+0LgZ3+sjQNkdGHg+WxRWUQvXzjoGofx4FX0uA64LlAqnB3DQTKK2fqaE+b2UuR8o88udyL
uE8vQPbSi1xwZhifcKmtdXMuDZtBV0PMDmsRXbwwnbbNFN/0EN+El9brNMJ/PEbpA/wJGGMuaYX2
vLO2R+/scsCCzJaCh0WWbfqG6nBHPXeYVw8Qwn9Lkid0VHjJVhoeaVFm/UPNg8edYRjv9TJt8Owx
YjvucxsN/yQVhiT+r04inHeXI+Fe287Nt3KWLPMIN05YcCKeSCobsrddupNx/tfjMH5UFPgs7hig
4PxIqOhehVPH0JVGHhN9cCfO8xEC1V/FCad6TNpNStG2mis+0L7/8DtHbLm9ByRk/+/MKfSlpCmq
y9mxulUYAHFqcC6Z8gUsAM/4SU0rP3fEbR7/GNHn90pR49kjM1HLx+jttN7yEQY5VOpY2NdWCZhP
bBCnUTwltakYS6IMv28Qra0RKTmpd1SRqpPdsfW3hNMfydniqRzJSMcoGr5v7wtMk1gahyt6lDPR
uEvLsUsBvaNwxfK5Ty4cNO3i+kUAwp9YcUKKhwxbfh1cqZWR+0W34sgKqHpKXSZyLNurxW71Tnn0
3IVln3DpjS/+aL24hp/ZRh1mZYDVCAQc4bDmsQgt91nZb7Swp2Nnrjkv1l0pyYHKKHoexgACY8ZQ
Bq8Mad5J4O8LyzmldEQqV3KsS0j3yJjCoYUJPaOCVbBPwPNM5hp5LV4XC2D6aCzCizbdT8AGtzHq
2i0iXglvqP5v8hGXv3sFMrmV8JmBRzNOxAlWYJcpZpWmwc0RggzJLFlQx9sRqsVrl9fcgeeIA94l
7+1pa2c8AV1MxoSW8GtMiTHQ0kasHbF8kIQSxKx2H/HcP3DGP/i98rceZoBV3HuvAbnWJ8lT+DUX
NFmMmd5C/OMOK05kZIS2ulNr+t13GjGZvXe77jEkUvnkZc6GxUp34RnIsC9be2dj4jwi+2g4NJ23
64x7KJX+kdZVcjIifJ2prT+nQLqxRLG5BHMK9G7iLMuXEKDiumdKZrsrrj0SUJuP8H5rxZybIlEK
tg1kvgFyJ8mfxpDYS1L55GpY57x1yz1CSIULncy3ztwVkVD34OfJqzLAX3RF6UigoeVPYQM3O/zb
Dj2jXiLyl7z+sNkK3XKABXus9qukpJ0lqmGUhtOYv0pquQv25F+NFxIV7DDZGM6H7Pa7qxPX1sm1
8cOVQlzTJSPiiCltozLVHYPR4zzDwqPjpauspKBB6O8EcIChqGnPaVb/Z4kkOwchoHJndE89hTIF
RsC9P7CkH32qjFr7lEYh5ZFhwyM9IIYoZ+SWBj/JzniieZ3BJ4FW4JQ2NDzvaAveWNruGFhazmXU
zzkZErvEzBL7H20PPrEGErOu2lquaWc7w99sXpb+EZU2lXPSbNZ2tCaINihe2jmnhtMW+zrHcWdK
Q4e1RQFkUcVvZLJfptoq79qlONN8tS3bdd5A9DNZ0rxg4ML9EfghLUcDMZUZi5psjH/V6ChbPgS1
MqQ4T9/Ly7oIGL4mKpEzF4ePACfpBFP6FITxBS/Vceh9Z49QqraybjKMYddGt+4lGVuedw/1uiAx
otE3MwU1ihhrfk/5ITfshP7GOOA2hVe9V1ERnhXMvzufwj/G9vdpmSGA5TOdrNODPZUL8IO0y/8p
MczvyfHiqBcDPkkr/+XjJ4ViRjWkAM9h5zV4RhbMuXG63aIo6yrwSgPKsPCm5+6L4wTtLUSi7xuc
87GgyGpRiFcB2InAhOHpWxr4/lPYphIZF+QfOL7lSLWTda6kCegexodnT+oEBDU+yfEPVDfIzmje
qUAWGoNk2PIIXdmFeqCmkzXniOlABGA4i9l96ZzBHII5GGF82XjbsB80QUeWdFb0iHJDljO+w5H0
/yQISE9esKOXpAzxQ8cTLRp2OlAeOKFfDS4ZGrTcP9bMJEx9xFpEfNgw/fGWqXa54oDfjiHPVtQN
liBemb5Gbfiw6gNA/P6vHb/Yl/orFLj1bVaP++yRlWpnFAurwonDcvCfFfdAoBxvO7bjwYVpfFh4
MfHXsYUCirfqYppMQ/lcacfgh6zEhdAHDj0d/pYS8cQG2JdFw/voZNQky+QHm9R6f/YKTEWUBj6b
HvZi9Lskr7V3fOsWY0fBSUg5WE/r1720xvwmjb8TDe3kbquOVpCBWmTdmKiCJppolHcCJrYYhzuf
uEsobhNBjFppzKRH7om1UhaeCNoHoTT7mHVHgq86BCQdrgaMzDeckTyhC2rZ7IaUxdjwf6vVk9Ym
PvIkJTcHMMqBy7aV+RIwtVFkinRKLqpr/X1dEegrHuhMyEZss9v4mXQ4Hphk5+YD3Fi7exYoQScW
NG9dKZx1KTDRSzr6VrQK/TAwCNZtU0Vc1ZglKx0cbES8NO8+E43a3FgIDVJri5xhHV66pYJDx5+C
HZ7aZNV7y+sc2+FOWNYpMSWPbZtMRtCXw4PFthnDMYFRRxkxWBXLiiD+p387GxYW2dsbp4DkPkWx
4pPQ1Ej4gKtMG1dPNmeuVNGBBnP0EmdReeqE5R8JoA8LKcLZ3WW5fIlKfpKqVjVLUa1eZuTHF803
L4NG7wWOhRXSp3vDlOjuRVl/gUWYTyb05NqaYd6lLCrOfUa5nkocDh6Grq6wcRD6ckBA8Bppl8sQ
7+15E9PDdQGTtDwO+xgqZPc1T1SHidS69bVbfFq5t1fYmVcBFrFTYGr1PmTMCiZ8K7Qlz22X07A3
yd0cUFdZkyFfB2PwWoT1uPczTx0Z7glGmOgUF/a/NHf1wYj0YVuH7tIsVfvsmIEev8QZ1//Pwfr+
E4/4faK47JDcP2oKXDjyjffQ5vCXgmBc0gQoTSYMjyUqIr+/TJ3/WY10LSkwVyfT/sduLDriIEjO
bdBv2CAXxKximtgcfFd4REBDGPsYU/149cfLkCzWpsSJx8szWYMeGW40x7hHz08+44dvLJxjYCU+
+ezMR+7qWAWca1uFMOVszKK2AEvc//MNAli/kIeeuFIyHsCY8ymH7C0W1WRZmPSmP2HtZ4fIIQXb
hsUP6FGnqAymHTvOlZJUAvrGcXdtjInCEFyFWPXlY65n7+gxtncEjZ26+sgZsl+moaURbepuirrk
6BEAX3iv0VNLOJ6+dr0bJA4ApSd2j5Z+Jh/1axb1fEh99VlMdnewREuecBxw7Y+Yg/o2/NPieru5
hQQN9fjSN3BnIuCajq3gWuFmBAQ30BtH6xoHXIGBBruRS//Otplnc9YbHYIQ9XpwRaA8uPwsTSbW
9riqg30wh+rYgMK7dI8v/dR7l7QfT0VeBkdHgD20u4eJUwmeCpp33Cib/3w4KgcfkBezqZoIwlT/
giru3n1HZU/Uob5mw9K+U8XmPbtWw1vE1fQ0+8XNB8pxbPppomLOfa+qRy/C5JGLKLq3yaFyFSBc
ifnNindNvbYmCon7Lv2o4jgic8MBw/RUs7RO+LOHQ2NS9jQghrOqO/h19isZ5zPBr1cns39kSeNs
nKoAlpYQHpdnlzwr8bv2PejhNvA7Kxu4sUPnbeayga93kyEFu5PE7u7Hv7J86UE1JUeYGW/tQDjG
cTjmx/F8Lbzxv1yTA3G76qtS+oPaFTAyTnOTDXnagfDih5XhkXKi93hB6uIYaGHkxLySAhxeceJz
GQXqO0FMfUxD++6WqC0ZnyKvv1iu48fHNYFv4dVcWE/CZirmlOV0cb21I5sFWzH+NSSVbMyqnArw
7s9zcJ7b+aUoC7hjwLqa6icX7l9jVa+23VDUjI1CR/8sSAy7KDZ3oEbuJWQwUzYR6F+pr9OT97Ad
tVTeosB/cDdwQKNyoY8xQvD6ZzyBf2wt13ZmG94tlEz0WfnMRHD2/DrHPdM+TB3dfzPFz6yUmYMH
01CWS9/IfuZKAqForh4Ut30V2RiVKlDBweDuuMXTzRy3y6EfHChVdC20/uCd4nkrjB6ONVQeCd3e
GuuIHXj1ix0dFl0Hl0jFG84ux7fu8SSwO8BnwTkfDXv4hu12yMQu2TKuKBL7ZNEkN1MLeIoOnpdo
7ob3InPDPU9C0iuacVH7NSvlKsKijm3RFeyZKEyAM9kP0Zb7McQEs64lq1+IC0xYzFQhzI5ggSse
E+WLVWFIsMy3Mi/j41ilmyDmeUycnXNj6Ly5LX6FiR3L0SN8W+PwIMqPaalsDIGd9laSg049Ufyp
yuYDFtkzb8/0kBVHZxz4nvKQRDk3e8DuFlL6E9V8ZKG2mm6l/cAL8JgMNU5OcXIpYj7IqANGuZQ9
Wa1sz7CVHxlEdosoxb4o3M8Kwhjum0FdszTaZnMQHDX+XD1AU7AXavcCF2vBAMsos1FJx8q31n0u
IdzkzJqNA8y3yBDtoiZfmzpYyFjMeh1k5q6Hgd1uKHeh0Te0YSg1Rj0DWYDQ1qdi7ypnm9t9cWDT
E1Mtzaun76HlCZfqoNaEzZW+rc/W1PpgY8TjygBvX2XAdZY23BIWj8+Y6yvgsz/Pg9Bq11T2+4Rd
5ynFuPyUOmP7NI/DsWUr12UPSMcy5Kdljp8lKKh4LukckDymbLL4VNZR/9xz3we+po2qUgeMpDIs
7BdF8tKxGOlKr6zPBO98LmJMLAP8J3SMFgQV68u06/W9H3a4AunUm1znOUDQ2LN44hxoWXjyMmhx
oIFW2TXF0vECxnadkuTcyDbw1zFLjrMqM3cfjs2LUd/nKRqYSs2JTfT1XiydZgKkoMJfHpLOQqio
KgmfptlrJZaEX78juEzt/KmPuPyWyn/lD4p0DXjNuMb9wtOV/5hd1j5F/tSd5kncyHnS0dxU/75f
zdYSX0mcSuDZ/SUpvXBXR123lvz9oZXMpwZRmhTq+0ysZ2OYgnJnKE7chSs1VSCz0wCLhYu7PWxJ
fXnaZ1jywAU1D2+b5w0KKEkjN5GOFt76xCEF7M5rBkRqlUvAJ8C7iZ331fgMIGRXudNw1NEhGCrF
yWQeseCkX9XoATKcUVvvZvH1Ja0oH2RjFuMcs3gLR+40PtG5V5x7FuiOoz/zngo4g2OuKAjbYx+I
0LH7F7zf1QsQAA5K9OvsgxDBves5mZHgrEdedqN15y8jPT1BdVNka+3Ht07TJ8VMN1Xi/e0yojUJ
F/yOfeJvqFRQ6x52bJXys/QNg2s4FVu1wA5qAqap1rHPwstZJkc2mSpUL4qdhXv+Rk80/VtAymSu
RHTCsKS3Ma5O2KnjjwFlik1oD5SV/luM9uGlcWt/G/K7K2EiHSQVQux7gUNO9jEJClKzE7ew7xan
IYDsHuoOntmECCx8kitzrn71MR5MMMqwsaXm6vDUfOpwB7djFJyoLpbsS46jIy5uNrc3ywim+aZ8
Y6eQYg4ew1PqkippA0QBX7Od4loV07DsfFyE8GgxjGk0ABxQZGtVPe2/1YfFHYiqJuOuD8Vd2Lam
/WxrD4hkDiXGQU2YdBl1c5gVBx6ZFfqEpVlvggQ4i8aevsm0DVog0WRvs2WrDQu20oTnlmLKc9kC
X8HH1VyKcZo3oR+uOviHP1jEfPVSVkeJNxUdz+yButzGDjhLSo0z5dfmXxl1y9WBXrD2PZTePDsU
Ldt4X1Sn3OWf1i2rHuVio6od7ytyqLuKIn74oeMSH+Bo4tHujmwX5blPWfQ3EX4/+fBYfrstR7Rw
Li3oZJIEURiEhGNfkbG3DdmugOiPk9LfWCTIPvBbgg36YsV+gkzX1NOlQvEYq/Wqh0gPyJqzg7Ps
q8VaDlz/Ppb9fILXx2unptpYksY6A/7HWGzLA+2Z7rZdYJS7PTLITNSl3AQ9e2PbGHxtzREJd/7A
0LNrcR6S9+ZonLhhfUzplhin8E/HGvbFppkZVgIsVWGiR0SRQT6xgkdGveaeVikk7HzAMdv2T779
ttCiem1540G6H+BC4JGxHsXdWP8o94qRp4M2uOgan+ucpquiKx10f4Z2VIbOKzcWCfu0IsRZPzg8
318AkGesYFhH+jYVO2E68ypy2mwdA4LdWiEuJw7ddBjwGN+6nrWjXdy9xmYdqYLESROyBLYHAVoC
pdKZsS3TGHr3AxO/5GlM13Y7fsU85lqKJ5/o7lIciSlOtjJMNCLnaS+zZfftFWHP5pxo9DuOcoQs
ALR/rnz7ghHDwRJZTbe0npxjZ+fdCTYRDmGXLOTCIHlIo/QCzeATeZrMEDALuF+UThshxG5mi74J
qNhjzObMPZceluIpP8GwIOBozlUbw2sYoPZ5Q753pPiFf87am6TKV2CQwEs2j55SJvls3XhcD5Hz
AWis2fXatdbdGD0kq6F9o/YF1ePE/2KdM5uJmk3hBIGKp7JN6TPo6jHYwKibyFg08ZPOfvmBhKI9
9XwrKnj+/tI2ZGFy726nZXeSRPo4lsA9HCEzpDNn7KQl0eFj1XoQElCyLOd/XyIOWMvk3EyO96vK
0KBSF9KoGX82EWY4Mowckij3eJRITFUeX0bfYlnnvpJ0N/hROloXS6y63BTkdLCb0Yirewge3zjs
egj/4EU9eRy/Vm7AxTRbvHsANMpjojFMWR7w8n6o/4pZzNc66dk8LVa0gUt3LNvkpcK5wBIuK06d
vzQYa7r6EAVsfbEPYFNofgYshJ7LhxzMcx/yBsmcVRNXz7ZPKKGpCN02I8sF88iLZUxI18kT7FE9
tqCdN5PSXWE0o3B5ILmSeD6K89Cc8kVyEg0z6yQ5etKBSuQfKyhjG0GyvC0bLGeavydBDqdCLcF3
qFYJ4tEL8FRIheD4viZaXOqBcBFRNedEiQiArYB43Fwuvwu7/iUaLFrI6JfeLPHeUewEUAn9ret/
ZVaGolfXHZ5COaFDbb2a43ui4/md0MUutFvOiY2XbRnY2ruaxGdbcdFBWKsufe+YV7+6pT4sMit3
79TPxNu53TnFrG9wnioxObvA7v/ZzqJ2VQko2ngz2IA2e4G8S5fTUMXk5JmBirn+5YF91Uzuj8o5
GsjYVmlNewut0vYWyPvy7DYjaucSPYctto1umcnQQFrEklNO7//H0XktN25EQfSLUIUcXkmAUaRI
5d0XlFYBOQMzA3y9D/xmu2yvdgkO7tzuPs26rIk4tzZpzV8YdtI8UZz4j3pt91CoR3uZ3VOrM8sD
Tz9h5KbIO42Pbjr9gZv8jfFvvDFUDU0wcQmf6p1hBdCK152DSUwKA3ZyhDmzNqboH57LEgZU6EGX
+C65Eg9/27QMuybo3muMRtomzXBCATkwccVcFvbD1KpXXM0q4zQx8kWzTK+O7iGx0RqOwrnP57jb
x9YybjySlkXFVayZ9qBL5C5HGw/bWMv2KUgHqhDW321pAgVZxr3RypehgW699N1FMbQRee/X/l2x
lqZm6cf/EldgMwZqHj1Gk6O9+TI4aG7srR7Ard6P8d5f2TpxrzBeld0IkLYtwlwoXEm6/w3XabjO
+cdgjNNZVfzTOFseS/odV7EcYF2ALNTrtX7iMzvAteBlK+b0OEnr6rY8iVQxBnuJUxn3eAlI0SJB
kGqKfFmpusNCZdf/YqquCVhBM+uJdYcPolxcar8WnImlv+unzrwu0jC4H5X3OaUEtzGS39Jiv5Jq
JiwxZ7wNGQ1QhQiymz1jkB+SFAlbzNnNMWKxTyrQJIvpHzszBiSN0TynTpxnurtinEEdrt7LogD9
jW6NSdONyNYgL5pZslczy/6s7/PIywcq8Xr/5hnQUuYi9/61FRwjut9gzWFchgfEXoZd21ZLUvM+
VOkr8cO/aeVteAQVDyV/gD5lbkfwESOTdbHNA40ai3VJsbSWuDn4Dx3tIEhbsUfz239JNdLCgnkp
ZD3r7xZOX2zm7oMxDlQuiO7sDc4FmL681pJt6CiOMf0nK7iVQYe6bNzZ1IAXRJVFjeE44VI80bC1
LNqxhwWScRndWYoCOEoK3AujESor4nZjT+3eluUnZTvwOSd4BXa/1YgNXTo3qC6mlzGDZMPRmAEh
AvH6K1ilRhmnHQhV7NFpr8xNN0KBAn+zAaZLC4rC2Rg4bLX8mopjiMUsqVsrahebkV+vrTOJU52s
cNeduUWgcJu1ehLZK9jWtaYabh1tEsfWAr0QW6naZihS4M3tqPOzL+L6BMrJW6QpFXUrj3O0M+95
kKBl2Hw4B8fBo2x2FEOptNIvXYCQ1jkfY9AFh6FfimM3sSeF5ffQfoBfAcCbUnpk1t4bEY2cXmmP
cjeNPIbPKbhr8tMImpMviRiPBQpMTdNOgcJwmbIZHFGJD5cM13KHtokxq2bP+v/fBiMmXj2FMdUU
+lfjZDELc2O6zcanq3XmDUb1Tykx/+uUCsCjg9yodKBZWbMozErZtKtGC//d0ukXOZOgK62rZvv1
Odb7PZa/x6rPpsMw8QxOK3bYqToX4OvwnU102bisy++S4A5wBCqhgNle1AS1CarL+t5vv2ogFBgh
ozmVI6vY98kw3Tsf6Nr/QnmtHxSbTvXOM84N79FXy5kkq2V05uPoIL2rVmsPvqRNfuyME6VJfBFa
ynCRyd1dISz2P9Z7MI/Gaz4Y6ZV76zVf2N/Vs7eFFkYsq0MPQYLquEfmzhkI6LZmP0LU0L0o1z+q
IvPulN3Ejxqarcq87lHV+NZsdSX60WHs7dlfNYDjq2IZDqzN1k6fxccj0DxwqewddrGLFXLnQMob
4CbSLWQCEtolhvi0U6aT1FX7jkqfbau4vLH4GEPqD/xNj7xy+v8KRy9Fsto2wAlW1PSY81NtKghv
yiedKbEhmFmn7lBvFtbhFt5kfqY8aczV72AfM8lqrCUxkKbWchnNbLorvclvC12UeO7ILtQbDw/C
tXM6PEUFS4+i4QNruhTtHxNLmr6Ijofof3pg6WNzFlBOb73bhcRD2mvsshUU/Ik0QituoEQO1cTe
y/BmxWKyf4KdhwZTdRo3hvFqFCTkfPAAGW/LbcWA8hCTVikKjbCOrXM1TNeCamzVZMLVT9WMf+JW
6kd7juw56w54+hQojjFKeouF0GzwHZs6QdfFxTAARBnLqgw6pymJvyzH/DD0HHNBc2/H+Me0zZeq
6qDplFi5GqZGRnschqwfdaE9Idpex97cDdThqdT41/CtDoNefjX6VG7LrODOtvfZBuE9qq6qrqJE
176WrIo39DJcUV1fRrKhkV8CY7Bj7Me6mb+O+pde6A/xyNu919gYdcMUovfXxLXqk4bKg7xtxLux
NZ9LqKqL4//kSTztL1r7UtAgsp0ZlJXCeBnb+k4fqmNeF89a7bwPcAH4bmP45Ub6lvTLSJzKe1Ut
VUGq4sGtgUXlMwWpIijcLXPov0lvCnbqtK459NPEORgS0VGHqlwa22ekM6FyUGd5RhBv1qOpml9p
G3jr0mLeBZSyk5pABjFcvwhVV3n72VnlW/EWNz5ploFIbZpTeaPI5HlK+1dmeHfnWtv6jfZtQdvD
61OtJITvxBdVZEsBaEIGYOgnc0WuNNg6uz0ryltbY9aerPrPNAxnYnAH4WoPOPlOOZ5EgqXlE8Hg
vZ95ir1TSlg2ZWAbA+T4WGxQ2PMdHZWEXj331Tn6HPQg4RZodCZ21rlwuEn0Lw2mADp9Lx5g901t
N0RTsHvB7XtgS86+gVuIAcagidcWLHd9rYz4csaGgsNxrgnGcQXC6LdNZX6wTDs4mlfWeQmQo4Hr
MRcr3OcQtAZpY/hWzaHxdI5Z1e+6Qf6d24w9Lb4gU/o3KhsUcRvnZPvCfwDc6drTScu4vQFgPhV+
Wu9MQ4KzN1m9uZ1m7LXaCw6WxlK7iBdoAGb17VIqEHql+6xSB+8IucfKy3bSLc9Wg7HSwmxQS7y6
wcSMT20OlpFtVy/egaDp3VtLOV26sLnYrrEmh14nac/+xi6Kfez0v1qqw3YESBHk/Lmm82A/NLjY
6TnAgMw9nsVTbxq7ZoD3qIwSO1TKZUSH26FxIeAXtf7yHYDeFOcdKlfFCk7/oy28FanEjCxlwTdI
jDOdIvTMlQ1dvCkxEb/pwc1xC4S0b5FV1dBDpsC8FQsVzcny6Ca5eJfzX5bmb7YxlJGbk4vwUtlE
XbbmOuVTZ2t/i4yMnARhnqIeMig732mK2o4h5onSAu6CbVdEZe59OjPRghzBebLYBPG+8vcZZvC8
fGxs3aPgbC7ZpZJswFB/aZP+zhJg1lDF08HUNsTAWJgTBkAcWbP2znPdUULRj8+JFvyDTV9sF0Fe
wnW46mG5DGAuoTtmP3NjnDWMcaxzxIv0ZpznmFtpt79USUrZJrU4uP4Cf59Duyqt375v00grvU/f
7j58uNOZrZ3JdT/Wc8/iQ39z7O44pe4+9uN9gKY/jbhMpCmJ6dds3oY3tN197fsPfEAvF1FVlJwe
24SzObHOKWQz0EzeOzyuYxE7b7GIKWGG3N8dpp7ZAwokDo8iuFtTS4RdPFWs6ns9OQp9+qxTG0TD
8qIyQuGiOdTI/S3zeNOrgzFCxvfbB5svc1fNF36SLUklqnpmIR6CQZwXrzxX9ADV9bvelVE5ob+k
XFepufkym9eMnwrsxjsrmMcic3/J8lHVcMb9mKD5Nl9aPdASsLhnU/+x6eze2pRKQqcD9e/UASNh
89x6I4+9OE6iD/sY+2Sd3118BJqID2id24xKkxYNC1PKP6TNx1IaR9lVbyR2/aD8djL/T9c3jx0i
I8b2V/C799UeAHF7o3eA0SX5N9I78Wc+G+9BPtYbY+eNw7727Etq4vjK1sS7m8/NFvwn1Eteg73v
/38RiUX7bXTGa5tn407Tgl2KZ+E8okdp9qkBUuxoMLK9QYAh8LzIkVYf2UNg7gesgNA27M6yQpvq
2Z1aG1xCNuv6OctAXAlsmrj0cfzjs91NWBRZw0BIFWw2w3wWBEZn+6NojG47pRNehAVfe5Bysjok
gTE/0PDkSUqzoCyg6rDecknP0cLSM4FwLZNbu/1BJ4JKvVhduLiHpqf3rC0JGoj+GJj27+w2/2wj
RR7qkm9LUlWqsYWaF9RV0x5IEi7TBax+OLJeaDVuxE3CbTbXhudYo5KqrN6FPt+rQf4STmLx0tTc
aJy1U2dmczu3RLiGJ75eCNFlDKhjmmFz+6ho2MeuXbN8T+AYLtjqp9Dszae4y0gxuxJtKbPeXKTr
eQD1i3hvsblip710D61O3KgPulM2q6fGGOxIEHNEzZ/LsOBHRDvG3jDDMDId9QRv+k+mUR4tMTy7
QXBskVdYtlqHKdB+kmbNc4A1Z2FKFCEe8hXsGasN4i2YH4vshIMbRcv1p6GkRc/XWw4TbfpMIBxT
uIXgZN0doURUNoKdVEtA37eAnfQg2KVMjW28ul0ahHVyHOpRqwCDO5yWqITBt95gSStjebb19iVJ
cCi7K35RoB8U2HDQlBw2wjWN5SO1EXpvwNYieb8ZtYGYDAmLcUXaKpt1ZFD7FMgH81/IKq9Wooqw
KkuAaIETsIy7lgnbzzEvqLUHXuugwoE1Y7IAcICYa1lxpJApezJdsaleyMtbjI/M+cmMq3noacWQ
mti57ahhpoqjYpy8kFeSs/ln5HDr+Wq8T930qa1ppwxcWu9Ol6ZK39OkvlRB9mwK+eEK297a6+rW
puxrw7P/FDvUS2XTR+xgN4Wv81kZub/BlHRxcoGkTCB1HMp/Yxz/eqXgau3/teFkb3J9rSy2qkMK
ysUbO+3QG9RTYccHpGh+moX9LirrNi2xv3fTkpsiz08inc8iHW8LVTmTyeQX1EDn0dh5+7rxxlgF
r6L6rdDENmzk7oSeaTqdgEsyiPHjEtGcFIE2GzyCr7i4OkSBQeaWWxBliBYxpFNUFj6PZsXEMMKz
vgMU4dMM7U4WDX3M3F2ZDFHTLduqJGkaePrOZH25nSqsKEtagFzk9wwSb6KImv+4UUW3XbxleSh7
eF+k3oKuz440m6pIWdapSqZd4xrpM+rkY0ChFnK6Va0E6QS8Tvtr6A+al7Z7epH2Gfy9lfX+wIN8
zRxcREZzs+yO72NqhWarMQfoFBHObGlFdaHRTRw74tpOiT8KkMhLXmnBXjkcHgRAWIvll8BcWGWh
vm/mAPZZvdal1FWyNWpteGAXzwuV1RkPWX6nBVBG7PxDzYXYamtsp2wxJlGS1s/xYr2PKHD7EUWE
90Cwx3Wc7vDEoDJzYSkDEB2Wfs8UYvXKzkd5ybBaJPJ16bQW934DQFhUp7onbt0pxmITW0TmMud5
xc1znuIWRAkXKsCHrLlYQcZuECEgfJcZS/reVz+Thj23CK6BUJdV0jhPafyZDKO558rMuySaepyu
K7KmdzWWq+0vNFjUifJCKvB7Gor3LjWOVu3xXpk/TBt69+i/OwHzQ4plnZ94jnJe2cQaPoqSLY6y
nF9F4Cys3exO0OFUjBmau0PnsizcixnrH44iB7aU2q8P+ueAcfvRKjQe+CV7z4KUJCjh1FwvHmfj
zinXrWwHj2aWqirmTU7ux8qrH9eevzrd+WHY+Dakfibda4j63pvVlbI+n5gk7amzem3LXG6dwvuK
4T9vM/MOzJ3DGzkTH1aOaS12wmVyXrrJOGQ2b1NcpaCw5uQMI+F5zsd7C6uLqHnFMQQeXARjsTXA
BUdZelKTp211j/MrBQpvjXrEKpK8YSn7I7HhSAi2vx50TvDLffehu+yyvYT2ULYhkdfhesjn/I87
8Ixh8iVdEk9a6HpzKHK2wgtvlyQjgb2gH0UCYzi7b7CkwohPXr8sLCJdxFWsEUSIls2/YIAm4/sN
tCQV7Bwhv/JmCW6uCeEKpfCis5UmetQQinbd86j32wE8EpcHrFJT3XAnHuy3cromkMDDgbahfQ/d
9OQPlKX32vykm+wmQILqXn13V6TPUlVg5Dhyzfq75dHd6ov5sgyknmwc8JLtL6x5KquIp6aJ9y92
V21RDk+dBwhAFigEwg76Y3X1NC25+GlAUVV/l+R0D2ohSGUTVdpOs0dvvY3FwUi8LXUsq01AHoCc
RjnOkl7TT72h/+kNQctlhz5sAWLSzeAB+sR9cMtmx0XjK63T50XjGmo6XjSsnRHSGbJnTTCBd6T3
Y66bntdDvbasyyICzim7/4Qc8pobXDSXibE7hlAZ2ko2F6iz5zHtbpmIX31zNI+2OcbbREd37kv5
o7SAKlE/RiZVzKwWnczeUu0Lv6+PwLHI21YEqFW7qewcELIp+yjmhddpk/cUzCSQusyJarf8bJrC
ORe6UttgGUOaG2H/uSX/JgjzfDTTV50KUh+2y1aqUUOO6fX109FP9fStrc0c8SpZkyijwQI01cdU
jzmHVfpZdnx0xsjjvvQ7kVXmXdKyNfem9jh/Jf9fTKmNbehiqvL8l/rwemfZvnHuDO0ZRtewL6wJ
Ymscg2ppSUNrisDBnKqj1kgm3ipjDIGUr3rtAbTnVTKkhHMzk50usbtPc9GFHI67yXWqw+COXUiR
8VJw5A0OZycnUYObK4fVBKENm0f70GcuJ2DVPgBBxMXk6uaJ6odXwetzY2r5Tz8jOHDfxOlJ9eOi
jnZ91fSkOClpPZpTMdzTYC7pW2unI1e5UuP8SkwpI+OWZLV/SLP2mev8jyWc5knflt3gI4LU2r4s
wE/iFQJvsyTHitX2g2NPd53fwhWT2CsVzG+z236y4pt3lAUcRWJe0cnRBBt1Sm3xlFAEsrfTVTgO
GJDMqsV6XSIJpNbA8yLIlrum9pcihj7K/OZnXi7GwmoA7w6rFQdwePsgS97LINrgcSF9B0hEgACg
jRh4/BIMI3vGbsQA+0JSMFOpdZFxQLh+oa5K8WbbdCW3Ya2drn4mlqgrHFDcw7HKDCPU+42lrfDz
gOlSKiaHIIfRMraEVtx0tU5p26QkuCpXB7BgYNrpMqQFDWSWzbsP+5Abti4WLr7fXZiYuFqcCsDL
7F6afKSyHrjJJrVBgLcECmTRF4+lnzKzxl6UKi4D0wyZP0uXMuQCMKXZrkQtLzthrLUKECx0DtAm
jyalV1wJ2PD79gSTOkno2J5wsbUkj/eN3v2mzpgDBZdfnq89VBY9SYmOUTzH0zKN40NbW2Xod9aX
zggAOL+/lnoeMVisuaH8Y9Yohqe7C5cWxlPiI9O+HfwLlsPnST3mM0k+kNGRxk4T6rBlwNGk0IKd
/iyerUyPAqrgHtZaAxTFc+pxHMq5Z/bIrlCcnbNjMRcNycmQCSMz7svBgk7gEXTM8nyMutYedv70
OYzgWK1OfaWCNMGC+3BUJgj+kaU3L50hrQhMmmcXwMdWYjuAKjt9QqtkHKHqfJfWjyzhO8Bx9Uyr
CX6bYkb3kEX2IaecMIyzfM6c4YWzQAvyylsvwcaAiPtIfZjaYO9YtvkzczEUPC4sGVqx+2B7XEgL
3NU7rBQHabfaHlde0fPFybLlT57gdwbMKnm/ulSx4IVBMhicPbisr8UxrmheG+gzzanyg4u9lrS4
PfsjQy50ikz6mhzLnatXon66JR2WWGUpEmmT0zRU5sYaGA2h1Shqttn1WZLrUxrIsyzzf2wuvr16
hjQscRn5hf7sJNAJAPaxmQvGl6mghbxERiorSIOA/IGqQuECgL6S+Gr7GYvgS+oGCg5xgDM8HR5J
Su46NzcezeVPXMz9XsS45DTyliAloX149q4Gq/C/v72JkgSKJYc8IuPRtJMX5UsipwBtKuGpPd+G
DSQKNKWSkhKSi+M2l+QyewdjJxmNB4w3W88XdOHAywJ5dHdYTz7QePkqcNpturS8AzU1LmkmbmJA
VeYqs6S8G4OSCxOijpeP4D4aHDMozBtDM9xQ1TUMhSIliTvBLxDVyMdG55U9Zg037OBVqzgKG7t4
5/ilRpus+6Gt2KAFzpeCVkSFQ24SetJG6Bp0HnJDnwMJSmfYNO0zZ2IDTx7Q3YZFwSYhPIUtetMO
BAp7uXz4g/u5uDMTvQZdJQPHm+QwO0fXne42RhKz4LUlm4IcMwuQlvYXVpNWGXE5jelYw/qyvpz9
cRcsCmdayt9pmbMvgKTRZgJ/Uzp9Rl1VIsPKzQgt4FmIYy9grQeZ38tj7VzZy3M6xE2Y6MM9k0Qg
HdBNXMR5LTt+XRyIH+8qwjZJbHK5Lf2fgfqpjeuB85ADxLagMlhztRX8QsmExPhfndUtwz0V+gFL
fjdf/tSLBFFi8WRjBYEG1zp/3NyVh/yh4JBlHV85UZ/BBm1JbRxbYllhwTVgZxLt8aBEOElwTh0B
KFY3MC3WfE7cMuIeAmYHSHirRq89eO2LXVQfZpWwAzDZkHqO/aaTqt0Z5rteFfGloHk9P2quw/ex
s/eeDayhsRJEMFpSM0JWOz0N9l4BJ92bsmti8c5nD0HAofmjq8E/5ishe1DB4zLXNHzCia06dBKa
bUOjRqAfyzy0csHn2YJP4SWFd3tkn+lXSKwcNda1JTeFswBzR9s5YRoM7zoBlQ1lLQRqsKoJCwKB
q9BqAss+yPv/MLi6Xdtt2p7AypG+P3TMZ5fS8WipBbdJp3yl8tLfvHEceGzxYNrlkpm2aGgiupsF
jOoubU+VgofXeZLnAcJnN/REVGm9pRQBWSfvb8T4r8zUD4oB+jhYf3UYLWHF3StcuUqASREMJp0S
8Mr5FRa3V13HNJNlTL49MX3LSP/KAawIwgkYgeE7z5D6HbODkDORtsr/ysrYp+4yE5VIxnAymHT9
dQnnUJTXyoUo0yDZgwZBpJfph9HehRfsLDC0XT0SNpvb4jY0WE39/lbpKA3WGGrkp3WACaFy9Rnw
Aa1mPdamBE7RkkxcG1ZAp5dzg2INg2sipOCemj5RfQUeiePR/x7jKthyE/1YWp/cP/HR0IEQxTwV
bEVQtcwhRViOcLsagb05WwFuVjzya5ifBS5pROv+yjEHaaMRL8WCaYHshM1QRJuqJbgNVFN9Kvmh
WQriLBViACJqzASnyCOWjXHySY6jPrA/Lhz/N4WIhAOK/7FlEqMRSKXJSKdFrqWPrdMIjAk8PL3g
OMAYnGzQ3x/0tbSDw/1xrkubWD7xEocBZS8CQbtjtYAby+ovakNf3Xq8eOSet5jGSCA0KfzvqRmj
thr2M0K14a7sYCv9hO9oP4qpO+reOB5GbWGZTrNDSUguHE2QwNIr8p0mxukUy/G6tLx/E4TRj3Hw
3qX4GUo7ILOWn+tksHeZh/FYyxjGk0W5wLXy19m/0+pwJuggj5PON1qm+d/sY5B4OkamYE0OvBxz
BXXIllxSJyIg6SuOt6Nl9imZZ39+EFMoqcqaFcSEcVWBYBHULfMGv11BBggqfm8D5iYrca7d/kb7
C1upeXXBZC57Z697LRremZnwlgdpABJnRjDXU8042Sput0aL2RlvAQpQosIc5+uW6/ZNH8W8opCN
LfwSYN29+acZ3xlBQ5EAAlTQ12EaNsZCykFcA9N8gAMxnb1Owdj29SCsPWxVup3TDsrO7iS8T6Nm
oMxjkg2tsVJ15uWjmcAVYfXLMIo5XVRrzYsACRUaigiOdIwPe8bTVUjijKl2zPN6CI2OBV8PnnOZ
umQ/DsVRX0VgNlDBLnDUgzLT06QQ2VRZ33QBKplo471IzNNMAMhpWUJa5qUnIBIGAPPWVGZ8t2cc
AQOBuAGe6TGFeW2Ljok4Bt5WxMduoBZpsCG80PGGRRDv/egzzxELBfiS8nUftYqaCfS3bTWm09aW
C21XUGamHDhVCvwHdCHGRrwPWJXoslziiobXfOtBfH3R6yJ4ydCos4A3jINPiMo8+6+iLzXyZfdJ
9nhNIAP14kbkRLanbt1qImSnOYZ0ptOUje8kAlyYhzV78Zvd079QuW8W77rjVAATt/wsrJyVVeDl
vx0DEaToZo9wQ/NbbEPUqsZoVAvzLpNR4NT7MeiRqFbjbVvDfKFKIXGxKWUsQbVOfSbCcVe4EC+A
kUTBXNUfSau8nUONMfevM0r5dTFBly16j/lj6I9lcgRDQozob8ID569zgCX5zBeTuhNewgyzOsej
16yMCpZ6BUF3A5mER68/9ybPg5Xy9Cotg1KXPnDOoLN4P3RD7M2ltth0ThgwSoP+KJ0hxhlZZMi+
xlnmP08JvRc5FkoAL2NolWwO129doylAHF73TMbvnsVNF1n01WzjNmomOsWoZyd1aoz/Sp3tjJTT
xERQ0nCTwOam+tq4pyUeQmW+oWBQZOfgOYjpVukbczh4A2+YHoivAEyyj1PrV68WrIGCKylFW2oc
uXG4xEotdOcAQxVdUgD2QB3jYK/Y29WueRDedMEPjz+anr2QkawluSMosR/pak8yv1yh//gXXOYv
OdfAFzkDQeM8mRQO3GsiWwBE5XZwmcsA+x+G3LLXlCsV6sl4c1KbHBrhEct5FFolLpy4TIFMeW3r
osM3PvAh2ikqOozvi4bYr2eHwIy10GDB6gVTd6hKFHUtjlrsIGEHg2QLvwCly1idJlAXzIZBGgZe
UDrcWk3+BH07v6UIcbHZUbQ3kvImvgHU3JQH3/TNnfK9c/9K7q8+yES+ua2JXgvlOkUaCnp727s8
jI7PLih1dg4iMyTwdc71OSccgjNYjFg48SISMojmQkdf4UdMydwng0RbUcvIPwbbr2S8MduqCwfy
+VvfcfkSK4ITWt8fRx/LicMwEmYV90WL7TN7mnZvVbMD5pF7Zq6xUvdHhuksJ/yuB4Ry9elNxrjo
h2XJImui5IuyhxB1j9qXqRV75Rlt5GrMjK2r/tlFZoSLjfeFn5CuPlOyjiUe59gVPgvE+nnOXwq4
5Pwhz2CnvXjnBISGeUmEFJMQNU8IXfFLkYHcjhkxt8VcYyVG7hK0KEMilWiGMRSVNu2PtZGy6c5L
FrogaLddn/v7waahajDAaStzelZO1p3kRGxusOFJMApRGUbfrJqbMhR1+ZfI8jubGUCEIrg0JhRv
0n8ssJu/ljc86CNs5AmmNuVziFDsMwG5WUSD5FidBxupk0UtoN2R6Ao2SdTvt95pZz54NtoaBhs6
tTGfFlUbYhMxmVYRb3mrCGF+zanLbRoX9kZ44nfAq79d7GpbYrR/nAkvs4PESJCuXhS9NI9O/aNY
TUacmkvEYR9EVWIA6K6AQ9GqtfW91eNS0bTBTZuKreHolgsGAK/oAO0kpJkKHFHWkH6lRMBh6AV0
PUCG7Bz8GyVWyc0i0Wh6fGjFXN5tocmjcGy5o8114hibOop/Gq6HlTh5tn7IvWZECxcgvEFncHO+
WVjcz4WFF6fxmWZ4U25N1kArqfOxs3nl0931pOtFeVAWJdBFL26YYjgicp1NQk4cvHc+SwWfh7ky
Atr5FRj2txnXDCgV61BpayFGmb+ljsUDNwiW0XAxybBxzaY9bbAqiPGo9MDFx9OSQC4H05mEMOGf
dd4NVucOJ9Y/kBZAJUVU9VbkdS524xTRRJXRZiYnH7imhat7ITnnYWOLKcFqRq3cs61p9d9yYoyb
M1Xu06lMNvUPNwD3U9GnulQWgmwtrrz72cmPivVCzZdf2ke6P5pQQzQ4Nsj3uU9erW1I23XAF4Px
qAfuWgawpyygIputs1sy8kcQ+1SG8t+oEfhIkmOT5d30piVMg+x9Gx5vQ3bXtq9/nZmRRIMiA6d5
ueGUIJ7I1hYxdQlBcl6p72CqFM681RwbOmSJBwm/yRacCLJ37+2wRynczukNPMRRa8dyWxCaOmBo
STZdgUqYr9RTTafqufW+A9xAYZYl6JVaf11ogGTn6iu6ksl1cuEqgU6HPvXRKptPUOWwzKUcSekJ
2BvvDaTVvd+Wbx0ckCO3CTxBAOR2jKMfKR0Y5HwnwMcztemlxSoD8+SjobkNWSSwP8Qz4VVO0YRO
SXXSsdL95R+VQoVZn+v0Y70f3/X+heUSdTgDWrRbGoixQYljYuoirjHgL9htDd6JiUdsJ28YtrQw
m8QQiw+eNDaYAzuL0qh/rMaud6M+flIHA0wwII+jpv6QDc77PE9c1ALhbPyZpFxFD4Ekc8CqHdRP
nre4fIpzogGTg8VRnuVABNY22l1jEysXAzLBUGjbYZxnwH/9jj0chxXo5Yh1Tcgl0SYwt7aeMqFa
Lo9LB4edhlzwYaK3ZFTycVkY0Zh+mzcwuv6m9dhLrif7YbC54C+5hQ8Rzw66ghpL2L76vCLeqM3t
RXVtldNE8servZuDkeXWcKM11MV5dszMhCOuOM/HiggXCq3M6630gE8mXooWlAFApBs+HA2TwKXP
eyN2kVzyjI5Zh2BSYIn+7Mn+WdmWfpCKMB6zOouEiT1VFr+ZgfFlFE5+RTJn7S09Vqa0waCW2s3D
ALRxtozhNrv7tsFaYdu8hEpzL8v+qc3oLs06HkK/Mf7Zncz2U5Zi5qj/CfBhO6aTY7te39RAp3BH
FxnvUpH9qTxOGBv+GCmamG4r/Id9wn6p1u+zl0IgRCUu4Jdd57l8m4EgrKKKjPx6+QO4tXocA+Cx
on5MVDveeuznp86ge6allrhvBjyTcqkvS6WOet0DTx+S4kaLw8eCNeWFDmUYUjzp+8xrSQYThN+Y
erypksE/O01Jo05Bt8WU6cy6Y1ziGtMOSyEhWWJM2hI1qfemPjhnl9AI3+1i8o5NsBpJCzTdyTXe
l7yitWF4bHpeA+YCqK90m31vFsV2VnyOQSUfxsydz4Vp77PKvQ1dYtyaFUtAdtbhONuQBa/xtkJE
NUzveUm8elOmXvA41Q6K6vyd+1gHcpNaYZ9Gw/8IO4/mSJV1i/4iIkgSOy1v5aWWNCHkGkhIvP/1
b6Fz495nBm9wOk6XbFdRyWf2XjuOYAVDBFTkT39Kh31qHkbi2Nto3QkKmQuRH80BEwkeENSoRA65
wyPkoeUZ4+UiUenNNo2d1XbRRUYl0Ar8yUHvASheJFUuxO7Ube+5qdpQ42oMd6Xxyer0MJgV2ZeM
BZF32JyF+hZVCdUzgCd7bI+1Y0f3Y9Pr9cAdpwYjw5gPLH8GKdrSik5qlg99bLf7numuR4uLkA91
/ujvWXs/AiuSZFEN7mOcExzYGwRVttvGMqdd5Jotu+iTzc3otvEX3ShSXeH1d4z6MECm7k2woPdy
A/I2VRxP5zmSzt2Uk2TskopDTRYdGK7iaLQZKtA7LUBlsfI720JFGqarKVqAgSb1ezuaH6jkSlRU
7DfdIbNvfCV/YmViPgtshFMaOhZ1g5nOdwScNzucRh9IxYCJONYHgO41d+TuMvMvAOs8rXQxMMxj
/Ej9X6JzVIY8gCkka1vTavmGNlbzbIntHFwoVIHw4E44TZ5E0xNyVVTeFcWCvyYoA8GNK06hCY6w
ULfhIIzrMk/yyXlkgYBJfZWEY3M/2TOqWtfF89o+el4rzznD8rVj34Q24DWHqFqMw3Bzkok0gplx
MU7hT2dCBzUGJxtAyGlQGBzITb1pUuzFjFJGU0wHJsabKHX+9E3V7gE3nUrW7DakLPrIaif7lmVV
ozdzlnyzRmrwTObp1SuMlzwRtzb5KccIjB5FJqkQUbgLXD1ePXMmaw1M5YbfmGwPHb3WRcAoAygo
WcnfKUTETT70LGxsRR05/hghYPFmJkKcm80OJgk7ygLLDhiL1koX10t5a+Gqc6UHI0jl2Vqx2NEz
UL+RzGV8E2STBFi4mlr6u661HytTb8kZ5TtVHZtEAmWruLlOY/nkQw2HDD3TzwALH0IJWVMAomhQ
CKxR/7RZTSy26XKrnjrobXH+bJmGf+pS8pCL4K1b5mzTgEhpYppkhhOT9FTarOXNK8brkAza7n2c
lj0eGEYtqpvRVfdW3jZrurp9kNMTwZ+7raSfHUKSRkwv7k86LbHXCCSpzNm3Ii4vkM3KEytY6jci
ogObsi6qT3YoeeOmHhIg6KiYCTbCjW3irZDIkluOZ7/ci6LZI0+wHvOLKfr6YiAM0n50X/fmi18Q
mBiWHvl0NLU+kPkNwOdwk/XDN1mD3pY74C1qmQ9lkSLuMxU9BaX8cGxgXLXX/MCjl6d8UUFBqJGH
kgp5KuWJnd1HyC4bYc8YrGAQP0djJq/wR5BpDvEuG2t0U7p7kxGvdOzMd9ATmHMILlnGAN69+RAR
a3chcuOSgtMgMBlRlfSPc9Ec6LQWFQrr+Z7MYUzGW4xxzPyVjvYlQ2AmFuGNdqVzcLrSh6a++EOG
b7yKFGclnDXrjyamg/Fex6c0xo3BapGdGfOhPqtuJqO7u3RRfKBYmN9LbvGruhkeaSHo0wlpIICi
YAQpeFPpPD6SXRNtAu06q7qI9Z6GVK26nlF5hqrexiVr0W6who0ccR8wVMTSUu4T7BKrqu+GHbGr
KLynpmBrz1XnBXI4etgY6K6Fsyln4414AFZCKX2NX9vykE3JEXhmdWhknJNjyjAoT78ItwnPGTba
NprGTcANVhpNd7fILTv3i5bPWEt7fnWF+yE4ZLSKn22M3Q1gkVMQ9zfSkK/C54KpOnT26HsIE4Tr
zYAKf1BjykuNjgjUh7GPW7qAov7C3ob2xEz7bVBSIYwEOqB//IkmdDVFDY4glBma7GVTBmLIRdVY
XnvicLapS+8y1oyNW5aEuu0/Sfx6oCJ+apvE20YGHvwhxHpeNhSdfkqMOId8txW2+B7aOTpNln6P
OvVYdhFIZdO5WDbNJFSOP6UkCmIg2a0t+JdDtscTjwvnZGc46Liud/Ci3qIcxmtSYs3RwDpmDFR7
1RusPQSbLiwQMAJ7vG2cqgl5BPI2IA/DdII3cyK/HZ/KlmUvc7kWspADawLLUHsq2vpQOfVwTUYg
cdiMxg0kBCX4OLnpXwDqieLxnkQ3faA5MGkGcD6VfgY5qF+NSrk3k2/e8z7yd2jlzr6IulXbceHb
LoAQPx3Oeiq/agl6H7F/oKNqE7vMeudkGfAH1UPYN+ri2Q5ZRCZcIhqS0PthbYR5YpTmUohtYkBk
QA76V279oKkMXh2pPBq2+CtBzkm1UH7HvVZcAkAVFlZXGcGZJZoG3zxOHkwz+hp32ESDFyMgdMRA
/LRI8DdYM76ydcAU7FK03HDGDtQBFDuw2GMT73UMm0qZBoF4mQeOToGV1tENTz/22aHbOlPHqReY
l9EHMde0vBcsjIulTo6Rx/CyYkKVy+lHRHwzyC472s/oYEogvmbpVMjaZxx3ccpi3q8+SAdln1o3
+s4KB2wxvbySj3muBYPewCmeghjNRy64LHtb0fmNe5ZEz+CFx1OQkXxiJuJ1bm9xUtU7PbJ/SA3u
PXE8seyxafD7BD0KL66Ily0Gi99x9OYVNhO5hjl9HFpAnP2AdcX2zR0uEr0zvKZDCGgygAHUv3fn
mFRFq7gqXw5720rvgfehjfYSNi7EvrDJ4T7XWfONU7J21BWjITtP0PAMjF4l9kxPJMfMY/VXm9Tk
WQsonFk20+oKd0LWL1c1LoB178f4aoyeQzgr2ey0BVumsTvy7L1lqWPe1rPgzsWQCsFHR5rHe0yD
fTbcKMEKbfVrJ35JczgJdeIPEHbpD8cC8B0si7CmMdUe0YsFrqKYGjtOkvK2p6GppgxYfYjs0ZhR
x3BbstP4ALyqQMRiZ5CyISIZjAeb2uAot4AKVr75DE8TN8OoDxVi+lPi/CV7snsJ2M0x/3JI7y1R
PRAhta/lk+2xndCcmSuyW7cyxTzZ2sFMpo5zaovHoYDtMlLyD0CGUCMjUZ8KejsUSXLnkcFwqnUD
Zm8ZP9Ro5EKW5KFNpUwrtFWlZBedB1hGGLVGfvJXtqW6KOvIeZhtCnPc9mTnUj9nB1unR4Pk4m03
YU1Z4Kk92G2mOOHbZJ9J1AVHg017Q2TZE1K6+w5zAGiO7o+vpvwGe029itG7bo2hxHo2Wdcufhu7
RYAaYeZHr/ngzwNgCCy5f9jYkPoR7GANBNBCmpE/7LuuNxb+SQZYhCIoIfNtO5YkovIEtQxYGE5a
s76ZZhipDiM47A+kgXGkrjXH5SqAMUmBl73qdt5X8/i+iIiYM5cPKimusjarXUa0LhMstRr9Vysz
UT/RUbq1mzz2k/GTsmfsS5XuHVJrdqHyiLsY2uMUwISfhkQfar8mdj3FruYVGc9MHj6QnDYcuCe+
pGGN5JRwhoipx6Gy8R+J7JHsWecTt/G8Ll+yKhkAcBnJ2lFmggNrpSlcAfM0W+JWiNOwkwfbJoq3
4KgHH8TCllbLjfRLqEeGre8kRKU7w5U4Jyv4a2kkzX0pmgd86K99VLeHoISriVo/J/JihUbk6Lcq
f4hLFpEd0JSK1NeDm6G/yCz/Dt3TvtL9Z23DXhsVCVRWbjBhC9ru2KcMPpzr1PjxbREC1kV6t+uH
axbb3XWss4Q75GqIfiNpy/lRll4Aq3uSBxjGz0i/QPjpUW3pGvRwMzTjH98kgi7rSKs0LPQ9ASsq
9suivWZpc5eKcN4iZO4PHhHXcNvvErisB6Y+LyU0jpbcnGEa0a5NKKbZWfLaZLzjyC+QG3DaJh5/
/W2yh9+lfDt8qSRWpewArpEZ3fsO9yWHnXuS1cneEQNTeLsvNpn2Im50iF0nVzNTjvvjmPBez3NQ
X4FqLqMynL0GcblREpjjnEWMjfPFwJbrB22o70hXWOPy9oVRJEEG5Vc/zwvYHuN74RChlUmnuib2
+DzapTo0mUxIgWeo3LH4O5MF9WIrvG95m76YhHF18I74bnjvJZnGlWNg5m5RycXsBca6qbamIcUp
8/+KChsFxmq6ab/ub6b2MyrCa5EYGlCEmRGCiMiTbCYGVuEWmVIJu7e3VnZUPSuEl5skTuTj1NrO
oTHAbqQJERljdI/ccwIizZCK+9YWfJh5dMlgOUccewvLOWvad1+wJfVDSOJh1413Rbl1fN3eNHPM
8Dv19gz+NtoajOOEKWQtqj7DgpHnG6Aumy6d4Pj52ZuT+7jDYxKmuireyRR7k4BuxxqPBWsE6zgs
GTm2YAbXXuxi7dDJHkZCdWSP4Gw1PrS2FF/hEvdWByguVOT1eyRf1roRvCnTWT1yz00PivxrYJRi
V7VIwYg03NYDwQtoT8I9SMMVxnVeNWjcTNd88yZ8Z3r6QGytc/SwzXPh2qe5ZEqbR4gPEeuSzNXB
e6h6H6Ste+gZn/c6r3ZlZ/zVAVNGuLp/QvxThyKHlTzRYe5F3N7WIqvOLWF2ZBSjxIgwb69x7SzS
HRMUpBWcjAh6jjLe/d7w7mmllb22ZKgeU6XIp5ZU+DokU8CYT/Rs7sEbIKvS2R3AnrTEJXkvLYK7
H1aqh3yS4Rus5AIlVzXeUHxKJPcxiTEuoLM4Mb2nGVmIcuJxG2ejszONEgUI01gPjJiDBhnjgbiN
sN9tvVEl3IgMa438HgSgSzbj1DlfHWjAnSpADLCXvLYZ+SOB/5mUDZJ4H7qR2RQNoW4eywukjtws
6CcZGex94TCs6mABVDJKLkjCr+OY3AsriNHYIE2wWGpDV7FoRGwC0Sr6wYJ2YJb2NURNuxlDp93F
TQz6dswfkkxBhx3LcecxPPCCwjsTHwdkWAcsXkilXqeJikjsmZC4zwwHrMF8mQc8k4AYw9UgUQK0
qfWIW6/mzTGB51QNOqQQ+BsrT6gr6OHgqlUnwwk2SRW8eTkudwvqGPkg1HE5ZJ2e9bAY3Hw/mplB
idTuMoujdwqktVu8EHFJSjMAog84fsda5AEWM4oaoSk47DxdWwZBVXmAj2uedb+dKSa5LPJvT7dP
ZVqhpp+x+UVWtDOzqj46of4sjdJcN3HxFWQUP4BdPlC/ZFM3bOByFDtrtJkLm6Oxa1MHOFmX3cER
5gJocbw1nb4Uclgk7/RCfrBDGv2gahvUioMZuidcOiCXmEy0ishl2qNt2CRbFXKPHgUpITHkVNqz
4CaeWANbixM2nl1MQpLWyIreqP4IkxZ4Q7w51vcOkOA1vOqGlDEdbVrfiw60WMGawLmmBeRoN5Ek
QZr8P7hWrJpLY+246auwwkXPke9nS18dO+MTScfssipEoN2+eZKn0EuYE9fMOVmUlRxOobWWsj5E
s7zxCrZFNDXD1u6Cryq805FFhyCkuY70Xi4kEnMJB8+C8Ahkyj2ovqzWuoqZVDoxic1WtYG5UbGA
+CvIhefNQQirRfOjkbZlk6IMugu8kTmHBimQQLZwmx4bjsdayUKvAuS4xJfJaAdwF8GcWmPZxW5L
OMZE5oITb1oNMAlZPn6ICliA1dxaYexsEHNMm8KCtDKMBIFz14+3U7idVHbXp3F+EWbGVKwjCHxA
k5EthCirVad0JEF6nrr+lGnE5TWaI1BqVxziqIDZ2G657194Uh+twuBla7udcsbDGHYngb3qkFLw
22TS8BQV+gjJ7lQHxSmqfHIRnBmSlcbpb0+8SDHHajekf4D5QAPsOFwCq8ZbOIb7yhixGbfZG9IX
hwQISXsCFXKIh+xQ5vlBaGrfUVjmus9qtUt8kKiOXCJIo9SgpyqJk+2b955JBbJc4BCVYqQEBi9F
pBfT+NbtgEKengG2MPifxLwkkzHcBGzHOyPCqwNGnOFqv2vq5SUjv34lQoeihY24GWAz9X1rY/Ye
h4P68UPP2M9qeqKSTJtFWdtKjn1cWUFVjTsS1tj/JtVZMiCva+/cGoSPgqRc0fiBmw2Ih2IGogyi
xbVb3aSGBqEuxVdXFCXqaXWLrE8d5mgktrYyf8atmzNSzTq0nNxESDTT6WeVyPeZpAeuCpod17Fu
l5QhuAO5u1aN+1wjLFthYfmYesoEhbdjcpM/iCkeTMe/8abmUBbRsA27MdwRPoNxmBJLnx24juzw
G8AgYIrnCmSlGwzDUTTPwIaZLhjewXO94BggJ5vAgeEw27pSFyenkY+IwQ5oUmPmIqON7CO86ZgP
rEGpyv0Y59+d4ROwZQ/7Ypniq2i4zgbcfp22xn5I9XcaTCEUfI8uMXBXmXbIYpY54ihXXnyPWS22
yHNbg63rS/+kTC99Bn6A546E0e3UOh7Wq00/9IhMIOet1ZTAVYoEbX+Y34Uh5K+OuJL3NI2uXiUg
4Q8VgrjlFxoQxTNZEXsVJIq7/CiYKVi4ztHoz6ab8BrX5rnwec9NE1YtK6kLhtYIrMt5WKorjat7
tPincpLrhLQJlSLeHBsGcyJz2SwhyNmRjoeUK0pOmNk+MMFlSIBQ3We1tXYMpnvoDXcgCXJABE1i
HMiLpXsXYoK6Z4YP9PK0scgry7a1rtQKzPwcwu4imr8rjB0QUfNfo8Wf6Qey2Eehew4s9K4z14VB
KOpRJOE3PLjygTVvDdcbK3WV+9W1HzCqiiD9kHJAomvXPvgyrFeG6z0t2vsN8bDDek6wutZD8+0o
QbT9/Bp3kimrm54JwECu1dntxmtIBfCr5EyQyzOmSi4HUZDhAzZ6LqJp0aUHmzpZxjjSfEJ9Z92j
IglLlvgqR6AUxbgvcAdIYkUy9Ct9bt1PUfiC/PUklXqc4Git/axd7mr9l2xs5winFHRK3HDyekj4
KM18yHpPUcdF23KZyaqnbCNLjLRiuQno3kQRTLsqQM7aUe6t+rTnCS40Ahc/Oo6LPDUwq9uyKTFX
Ax7fgKtDsIR7FCf/dJ5DiUV8tj5yfwxP8UCVI4x6I7IuxSHBcVqWhPXqKj9GNjkGcdA56wn9BqO4
MjnowacKqLLHNCT3ADDQs9caYle3EtBUTmqF8GW5cPU/0gY6r61PwQxK2SPI9eyTE3JC1EZEYMvg
LZfeH6SzVEykSDpJ/OC3VFVD3O9SKLhGkN25aTpi3Z3hS2LVTCxz3unKl9venQNMJ+b8zNDlewzk
jcL0dRLUNE481Ospd3xY0hCny5C51UxI/Nrr8FpRkKDZNiZa4WIm9PO5yGAJo6Rxbnot7D09JVgB
w+VkyuujstK/XQkbcgRUhnHumCzHVFO/1gMYnGH2YdSkt6rhiUNp/ZimQQyLyUZCXGCtz5B4rdoK
CEtkmG+9Grl7G8A88Y2Sc8ztIg8m8tO78IZshc0Y2OnBChoomplx5eSk8l4+nongU/gkQwQeRE3K
vc5K7luP4izy1Gto2k+OIn9LMwpu5HQsW1B1eTTW68QjyBJFOnnY3acJ7hHU5IATDdGA8KeHtC2K
dT//JWXrO48n2FgyBBDX3WfpQgQwicKLu/g9KQZs+vGWi00d6WOoMmfUqzgpHp17e2RbYEn3OBXk
3XYe2pIwrk/tHIBedzDoA4zYgKxj2OiR3dzlSb+JGqCkydCD3ytNf8OEwKz2CEzIupPoj9GWY6cu
bwXWL/SGjJGdui1Bf0XP3WQiLZXTQbXh1aiYd3PZjkAR1TfoF2M72fGPUzy2dVOuEeAdkVXvCsjZ
3Ifsi2mwQRQVblMbQgzBu5yrToJ82HeeVEh6i6Er5Ac2ARG2sU8bBzt9AQiwFUjJc+bnvqe4DS6a
PUGOIqNpuSnLP6y13TOZ20QRuXQUoQeoE6VUEnvfox18u4gD0HpmW9GXl+U/mcJ5bUmj2OCt71Yc
PvWqrIPbpM3Xdtm/qI7hmwve1K7qH4UOo4VYETvF89Ay9giiZOSc7ViBekhpCqaLNfqTLXblDE25
vUISDl7ToEZEori2BLzseQgpb2YsVklsv+JMQIHYetQyqNS1P72iZr9OFYYlsyQ82E5o8mcUotLK
P0k9W+5hcbT1uGGx4wEmGdK/pBMRFaMwfsClymNdE5LYmeIny10ouhj6O+/Fqunmo4BwvBYAjGx7
Dn4PpW/IIjcd4mfo3GyMlqdbKwsaA918MSRyS0vPYNEgjtYoICjNbbuzA0AYoc3AR2iWiiK2njvo
RoDvX+wmZhSNhAZK9F1sGS4TUZ9p43TvGjFxZgk9H6/QJqatsAPv09NOCrYGmyFr1fch3LGMwjdV
IGoacU43UQLuoBkJNTNRuE82PWtppZ8dZKC2AVEFIcJWPtoHAyearVCZopOlkW3UkaaeyWCqvzQm
lnUpFNp5C6QUxIJL6EW8O6pCchtPTmWCfiYWJjgVdQg8ixGE113xCv7EEoIaYAUUP8K+wz92yBQb
xClm6QZvElBBWBwYwf0Mi+k3WP4xkWLGXYGe8ePvbkKhyUV/ayXDE8O2NWb3hyn2G0KRa28x4AZc
Mjmc2sxZQVQXy41i9lW8bUykEVkC58F3e5Yhor1UZf4s6MtXojatTY/ZPKi5GkLcuWSr/HCb1AA6
qOLZZTNefnA95repa936PuuGqY4Ye+bp2QVPqkmaZ3xIs9hjb7H9+2aaHeZY/aNVWo82iD+LrQIo
K91UP4lVfY6dQ15d7RBoUJCRJoW3ycol62FOnwjag7FMvOtmbgVn28cEN99kvcB2i6kYdMJsRgZp
J/vMcokmtSF/a/IYa7CBlvFKqvxbz1J4JYgTYPShXfPEAsVe54nxqgPzG91CmyH5NHJhIHhsMGWN
6uNvEWDyJrEESWQtbsgap5FPt37PlSNHhE7qwbC4Q3mDgjuDNtdAjWp68xvqhb9ePqJEKsU5nMLb
vPxghnsNYSTCnYAUb/rdbrSae8dv3nqdudibGQNEzvCH+ZXgdoh5N2mGiOQD0qoZnqzmID8YLDvp
1VkoYCUOJl5DpPM7HT3T9LNDtzKBDjZ5nBXKvb4D2CkstseduG1GGJDS7jHNTYfcnW8EE+A55jBd
fq2hjz8JkN63g/eCiO45QPgFZBijevfVZSiBq/6Rlv2IpltCFe2eaJLuI6yVbNut7yF5TXOo+Yt2
svub45LkLejfVEwpjnlQfjIJYvyDfsVN3AuGt3G7Nwf6e1SC6MuC3LvR3qxO2Ojufv/2+wetSbes
ycRL7njUSIlihWEYvnfDkmbYWSmErP/24O/XeN4bGj3r6i8G8UDZfEWx2Cp6X7FYDgdGLE7rl+dy
bo6/n/OfHxcuXzIKoHT9JKrDfz7w+3ne6HbcT5Fh//Nzfr/17/8mxMb79tBc2F7xhrJQbDjh8Chs
7EEugtXVkju+NpcaZJj0gP2O7QV14ISepngyhECUks6YtZBiRvA2zlZ6ZraLjnCU6NtIrtkMIcvI
MoTiUdp2uXF86nwK7/IoF0hdZKX4qzAKTRAxorrCBdX5xEVh2KXRi1bCC9liWnxb8kl4IZsjU6jp
qjJko31c4O+a93h9ocKM7ftsYRYP5mfGpOMxscbysuQzE7QDc6/rzkXtPxC3suQaUitEHrZfK3gq
wRTcd6x6zwZWnfXkc6TmYvFKwRxdJVF1THCDoD6KfUK3T9SpYp+241/X0Mxbo3eu978QNTdlHjab
CS/kGuMjG7AQBbNhF28lI9qVBcIFD5iHrSni2pZRFdwaI2oQx1mkicrB90tphRHkXiJmWnkmNlxc
OXCz26d+ZH22VC+JsWOa4mEEajeod08GgO/7tnjJZtthnNu/YCtlqkGYxabyqdWTZkZpayLnxf7P
5NYQ5JZzi0Ai+F4u5a0pw4RxbYDFpRyIV06MaTXkMTsSlx2b6SIcBvzr7ntkv7mUKTj08MWf4N5L
g1LNqgm2IG0R0tGIuGioHpo+orcJw0cSknZ1nFsrQuT+spPlUNOlODawd33nK0OEdewFkUnzaPzY
Vv3QtcyMB3diUzAQJelX41NR1yQpzqpf27xbJ2tiywPUXOUu0GYsq72FwYJajRYM0EP4hmuCXRrU
dsTkzV9l74A1nrhZfOc9slTXjz/RlNzUvcFA5ivUPCst35DnIP7AO8dJFeEox470HKDvWzOVDHfS
epq0O66atGpXyoZf2GAMHZNFlIye0bb/psrtgU4cpqwbrjobrbtWjsfYLi+U6MhkmLauvb58WrCi
VQJwBb0KIzjzFC+/rQFuFGfUK/vN4SrzmzD2ujuLqUSqMJHOdhYccozVNEHuLlJ+DW+PCS77202Z
OMHJ0tK7ujSm9mzLYwwXZ8fmn/ed2RuHyW0PqjaKj/TRX+wVaEKr9WRlGDUnQHETJ3JqIII1yXVN
xrO0HQDvygFR0rwqSqATF3x41y1/TB33c/CJxf73r78fGNyQzLax7Te/j6EYIQXTScVBDKAEf/9q
hC1RGuH8qn1ZXdty2me9xxDXbFJ5F07DWeBMvcxzL+9+H8pkugQ00yT+57EpToI9zxVazeWrTNRm
d8qtSe4ha7csdHnlzbFDzu5cWzJ4BlVy4tQsDPye6QLcWQ2LCC1QQFThyg8/O+kEB78wH4ipwFjg
s3cOa8GeiOEf7Y2z43jiLt+Ei4kZ7UvQL712j/iuFRmGURXdWX39lcoRoW+gl0xLa2tb+nnKcH+m
jjXD8Ogekt5kgE1guuwii0IuxF4feM2hm1gWdnH0ILtPxbJrb/biUblR9YQckgzSgDKG34ysih5X
Z9duzBRuQuK4f5ogkru5NQxS3YycM4NYwpTNRmfSJBhqV/klNtikewQE8QTwGBBYNrwKWXEd8RtT
EEfwo+LsR9jsFXOFy5fUaxfBBO8D1ghrwau1zv3iJYpizvAOxE/wITv6Om5kU81GsQqhXtWYawTr
NydNMD4OBkZRtGUrt0QlPlTGNsqWy9ROjqGW7m1cJmj88XBsBvRPYoAVL5Ubb/zBe5grVd5nwQNr
JCAKMc4OESafvSr/2HJI78L+RJhFtSrJGjmWlfucD3l2GLr+y+7lfVflVx903yXjoOX0KtixN6xx
EeXmhLQwdmtt7IEJcIIMuX6HNgc95CPT8fmAJPfaFy4ubZtroK8Df1PVTz4qa+l13q60reaSZs06
X2bySK1PlmAcadIrI+lvtuQhq0MZ8GOdWpzjRMnDWIwPaJt/9OxvcyZ7TL7NvRF2ZxwS4P7Ec66n
s1PS7gTRAI6q1O9Byi6qCvdCefVJpvKpw4iDWW7QTGGmJ8OW9GxdMHHAIqYtquDZbrN2Q5SB9GgF
NSm6q7wfWlQ1m2Fg8OaZL0IkCVlmid6VGOClp98nJ8ZezvmLShEKnKVI0ovlYnQv9IbhfYku30th
6qoD5+rKqhUUzwBDPgntdLYxFUMkMGsT44ygnaTNxS8G2vS1C1iEF91EPdpce4+mBNAd3Qq5dV0I
aMQkcKWoU9pRDwFZv0xcR/OBI99FlgncsTXwuAzOeHR6xgBpF9/W9vTSOwAkOsWVnBtueiiMd1PB
Fhil+5PKRuztARyZM3r6oKPgmorY2Q/hR5+O5pVoKOgzLJzPzbKHMFkTYN2TzPeXyBMdWgSKV8T/
is488KpSyfm8lnmijG0yF7fhyPh5rsNP/IGPVkoGa9+6465RqbuKxwrZg03KJ8KjXeTDVVGgtczB
2rduJ0+tw5qxDBCLuTEskylr0OTMnreDRcjZXNGP56wwUAx0BIHi65ngSG9lBHOuGFoLVnXwlqJh
ZOzOMJSVQbca0AEGbe5sEwmdJKh/yTKaaRfTD4RsDWa41L6Q34ygjpARhTo5ysBFeCHSytRc7pUt
UCiAbsNtYBQ3RVHhskPLyqwW5E0JcguAxmFu+z3wepsw2uQd7Avyf+ZlphmDxvDLnRWSZTTWxcDT
6eBtoHybohkqpDqVcOC3cZp66yh4EsHLPLXtswvUmqt1WuBBK9HRijjDU1qSP8QV8G0O4+ucAlL3
eS7Rw84vvo2Pam4WMSTmJqgpBEKGFdg+RouRTdlmzo2LdTmnpiqgG/ZldkSwgj2Y8gjkQIOhCPXR
EXQeNKDSgLVezx4cFaSWUm0d56YkivU2GKjMpFOP+2LUd1HPssj0RnBD+ddsswo2OgQnlQr+Ltm5
+ALQk+n+bzLihBNV81VgHmfMJE0sRGLjVIG5EYk6mRBitmY3rmZuNeuwid3VIHiLSGCS61xkT0FE
lGfpk8yVdvV2phlaIxg5mV2NKyef7irvFJn2ZzFn9rFNAT8z48kQx7kRP8huXm3RPmtROH8H+QRK
Lv+JDLborOft5zask+2o3OSm+vdXN06u/9dXj1U7vQ1e+WqTe3Br1qCXrDpTXPXx9A7MjLyRSn9l
RceAYPkMBhjO2Uhg5yP7888JQTbwbcItYmrr2SZCZRdMabr7/auBHAysjVQ7y2nlMzOAHH1HyI5I
1cnOFSnDt8Sr70dsg3Vk36Wjbu5/H2mKPaZo+07/+5H+X5/z++EppotxDQ4C5UTWxSiLbKdCx3/4
fcwM8u496DuE+OSeoPH8skZn+GlT+SP8Sv9BdYIwvJ30XU/1vZ+HaCRjlu9T+dAFsQcFD4ECuYCu
tf2f3wdtSnnfwv9Zm0l77+VCQNVp7wul/9f/sEz455H/+zm/H/Li+v7/+5woTG5DhfkAJFHIZtyY
26+M09J1ovCn1P4bSR7+izllpEmTxgJ2yCOzwXajfVW4zsNQMor4/aKIid/vF02W82ZPOnjJ8trY
UKG+zbgP3f3MHmLE6plobHtj0OLd8zhzKNo4A/792BSX9hWo5E4FxNX884EEMknnz+H199N+/zAF
TUpm1t5BdKl/9/tYPDOzinz5rx/x+wEz0tYhmKFr/H5KtPycOgzl74/459t1Pj8Ho/GSeoRADFyl
k0Dl2pBPlMLqSMg0jCvuAwNpkA//PDjZKRnXxb8+4lpZerFTpIdNdbSGCsVyGB66JBGXlpfx8vt/
bpOwwPwv0s6rKZJkidK/KM1Si1e0KCigoGH6Ja3VpNY6f/1+4UVTwPTce3f3JS3Dw8OroFJEeBw/
x5ejUSXvfPY9Yxo2l/sfwjN3uqV1D3Y2UzcOu9RlPbf9gzeUxX3UPEufHLw+D8/7BmzjwSaDQOEs
l3uX10FGmWb3ZfSthBNma8YAR5e6gMgkgoqINdV8jvhJslOMMdve1UA/qV4bUiSK1wtuPeqnWEOA
dNDb0noaU93fqRbrLusJVKcPHrzbt6TPjF77pKX6DArpPo2TPh5p78apmOJptu66QzwXDZejUc/7
BzmsFNifa3o4QJzTM4cxQ6iIZq+zL4sBJALbG+Hdv42QAPxZ4x3bvdCewFfXkcFCF60vH6GPmE/B
YSRnEwJJj7E79NdAAkEdBnrxWE1UC1QeMCQa4m+HZPbGni118ZfhPXOTMyBJ5SMSla/DE8hpz62S
mwdxh2K7uvqjU+oW6qXmviV/7FtL/rlvrf0/V41bYutRWm99Mm7wUSJWMQ+eb6389yf893F2Ql5z
4EJo0O4+s7SleECZfjpm80x/sbh/EygZ/w7dl2jp2f72xvK68jzzG0BknQmb6zyyJtYgBOpDVGad
9mJ1pvTK1Cx7UxRBfYbEUPGgw3r1z4geWWXA1X5+zf5K85yzHAVu/VecrsUP1MO+glAcH7uGvfCc
6qJzfgfz8YPDDLfi3mFILO2csg7zsdWafQR7dr9+crDmeh9h7Ntwa6edddxNCUWasF4fqTOj9V7P
Djayv/+w/We//9x7iExhSnUPAw6yNobxd85k4kauj7eW/HqqRVrcuJHr46311vdxnHjK9aE8EQij
7NiK69PYXkwARCTM2Z1HIof5J/CPqSuuxy6k8mbOzS28Fuxx6lP0FPqTcUR1Uf7NypdbA469+Gg9
Q+sGqSirMG56o+u+RT7IdCaYxVPZuvoJmR4P0HMznZszO1jkCpBUpPT3POwmc1s2s3WSf4xtR/pr
7PEkNq1ouzT6cpJSfaZ73fToI/59XiXUv1eQ2tyjveaQQPJTanE66Ler4NtgwpZgNnN965YD1foJ
ihIAM9uXmKs0M/r0pwoWUK7xyOQKHeqwRw7MT6Z9MK8Lk5+B07Fl4vjfWFOmx5TSHXdJXWUV2Znk
GRpXG4RFVV71AU8wtnUuga6vX1tgC9TmYHdydlRIo+7tvbJbyr7Ew95eIfWx97dRTtj7e0sDm2G1
fO1MPzn1HQ0BcRVfxTn4S3wQ0sx5sMMR997fivvsuiv0b7y3KVNa3fDKoLjh0bLnmwBQ1Fdqz1/t
S9TqjxAR7+3rAmtFPXba1TzC7z5hj2xr2fsPwFb39rYx9naJ3ym7xPnoL5/7Mf7BHwKFkWrqPrtU
Hw4FEwT/6sv+4UPky36010P9+qUOH/L2pf7wx0n8P9jln/GHzzVbaMjJ/SZHdgdyBzmA5tazB3sz
aDWpXq+Pv3eww6ln0Z8cklyLvo/af3dw2YT6MZqgMikOZqXWgPxExIj86DQYAMJI6y3mQM3LBFeo
mfp/kUo0/koMaGEqR4+vfKqIn3v7p63cvcRMLwY/qc9kNFiBKyPN1kcYX/qNRJXRlYme1x+ighx/
jRqnXfRCVMeD2pP6hmzX1iELA2qIbyPbs25tmHqOjanvvnVV+9JldoMcQOCS64PIQOzztAAQGucX
o1iX87GaEGvOi+mlCNHHYN/sm0aRH1VkMfqg7lrvgml5sSmW+NY1CUn4j5+0/vOTbPVJMuDtkwoq
lmG/0ndlzR9NOT4wDy/+DhIDntmUdYe2UIkaWNQa+J6dfM9AhPjIPv6FTAeqaEuXXy5cho+DT6mj
ckgnmJQcdCz2I0GgIkbPy+Fo1Qt7W/b6deiju3kU9AAWgMf+DCGQYX+gmr/EHlz6bEUbWzC2+UVS
WMmVj8LDDVXdEOE2MVVyM8z4DuwT3/4QKZ5ZpKE8N72LpJUkygERo10U+NYlKDDK1qMiOW0sz36C
QDWH2DYufxnpU5FX9t+UTjxRKwuiIlFipy3rthQQ/MWn0dpaOUA9cjJFYF9/Rdaj7w7xprejkn+R
Vd1Q1QxXV+tcpTwgVWtyB0pVM/9nTO4ArBcLqE4nH2gXcwmwkCWUrKPENmuQre7XWKD49n5i27tU
50vTa9vZN4vrrAXCUyTLXS2S3F0GC+4S9huxGW3PYnRquPnoPRWbHNwAcHqVag9opi534ib22Sr3
w0kJJYB5l2oTaVZ50bCgAdzpm0/Gor02m6lmqqp6HWB+J23haJvR6r5VUdZvuyicKbyIAQIbMeRW
TuV0W7Ydl+M59ZxTSzUD6TkY9czCk5dqcUki5Cf3a3EH4KW8m7vMP899JGYayIOUTgQ95tJvdacc
rsXlk594WI15EaY2ZUNg/+XbapoW7pB5eNfSzXLfqppO2ylP+TPF822c9L15Sp9qIUR2penGt4Ud
DFioBibVfcK64tn3k+JBDFk9+xdsdEDGo7rkkMPSw+Z1uFwcbM1XI7fy/Zg5Hi5sr/ea77ZZP0/W
at1VFa9hHVr9z2fSa9UQ70P1/N/8MsgMqabUknUiQ7ylhLXZQWnhHmmDU31HpOhMM9n40B33snCc
9FsPEye7VF6HRoAPd3PVkvbU/XyDVHwF/vzDcEiaziSnkTcONDdV9s01dOpyHGikc7e9qJuqfyim
edj4XfQkLTn4ZqQh9JeCfMn0/kFsQ6Nv2j62b/5tUJEpWs38b1juopsqRDMb8t2MNWWvYNOmtRxL
j9ScyBlFv/Cz2Q7iBO26073S2Wkzu90RFNonUxe5O3eqnG2umRf7zlR3djyofi4kfzef/DXVqXWr
s3UXg18X6ZugygPQk4FzM+S9ko/UrGeL6hVUM0LjzFHNDlrsIxc+oRv2Yeznwpyt52JanZt2nnqo
Wml6XEln6WoxwunHDYnz5cwvqVxcg4q6METtICii6VJri1CGOrXHBaYk20/e94MJNTZtBh7eLWrY
uJxFu+6ddD7qC9N8kmZTRzTD0XqqeDrue8kAtlsqX2N4WvThjG308NZfQSfnrf16drCBUn9vqz+O
OPghxxpuGi2ZtF3dhwZYWftXnPjWDUxvLHwX75cW0+pUS/UVEJju+0xa0idfU/WRcVOURSHM7ODM
gdXoO5mze7HSCPndSkQx5Hcr+92SGfzbuFkh32K9crMbVCrGW24/Lb9f19W/gtqzuFxz/xYOthR5
Qid9qGov2wJ6ODVA85HH5ue56GZLO5Jeb82zB/awvGPwNtqZ2OTwPwYBffsQIVl8EdtruynqgIO7
DP3R7BbdRowpBBZQNKH2ScUOcCExHg7iOJI1RdR4yiGZRjQR8eSvcQcAUHcG79r2iwZpHr3ZZwY/
eoBI8MCa6f1xN/C396xwLJUY7DNjfZCWSgRKq1FMKmxYHfr0Dy0Zh+an/qA8rQ/j8rRAfDKMjafB
AVQweuaPmioA9njsaAe0JzgbrNC58qplvuHlmZzmwEu+wPD9Lc6c8BfsZ2gld6+DHCYR+0F6Xk0X
8H/AF44wknwkVLL1uaua8l0by6zJTdOUL3toSm+qnA9judnvzQm4cd5k78dDFkJ09W/5NF6af/qw
KEYCqdAQKm5gK3GTCyPJp+s4TM6a3KxuqcOtQFrCvHIkHXORU4KJzfDa6raDlYhyqMAbr4sk23fU
CRApNsRbZP0SkG5R5UcXFVrNGznTQSDtzyIFUSrjzG3g1UnTYwAiy0M+w4WOmsHyEHkOJRe+Pu/P
AmVLVS+S8y6v6b4/afJx+ZpRZwm9QfpierN1YeZ2fpaP6NsoO3Qu7Vml28GJs/ZfWFjV0dFfoaRu
mYg+ofHovniav7Ld7s/3bZPDJZtN6FQW+nQdtik5sbQb72sKwZm5xtbLP8JUof2ko2PxOczKXm7f
BdNmbprg2DGn4htX0UnKJ/4cwjkGLu0bjxlKCWdWEg9XawuVmvhav339JHr11SIIOfLe+VFpuZp9
hJAOAhRPLnmV/JjZK/tsE4+YZf42VQfxBYzxfW1JkwA39dzgnEr/+I76CKRp1IrZePH6zv0xZ/DJ
DV5mbAG8GFexiQhhC8DlS97bD7IKt+P6qUujnN0aynHTcGyuarVBV3olu5lqnV5846nv/FgWF23t
YtS3K5VoV4C6CpCl1X3kd/5mnNkydZh87Sazb05ApMS7Wdmq2Ix3ekd9vJyJn5xJbwu52LYlZ3dM
ZfzDCksckjnoRd+4o54u7Pax+QfX94MhPdCpTzcNelp2AULouxZXFD1MMzw+NvrTAdR7L6ue3kbD
4P1EnOXe0bz+Wem8n6am227EtR9CkJzKFTHK236o9FvU3ikbBDh7baOAflIgVPAVQv3bCLrNRzgQ
E/Ja4NvcYoWB0mJp4RteQpE0125WuNWzN9cs0cc1RFu5q57h6v5Zd2a+lU5oIYokf4abr922nf0d
KrP6ueLy+GMA6S3j9CdaYvnWL6gem1CRQQZFAxzdVvCnBWu3jdTByutue+gY9ZACIo908DTpF/08
m6dlkad/Deyp9AmYzKGgSE/Xtekutwvvyjasdx4V1NJXemAhN0LVPpDuetArqMgbHhl2yP+Ckmkz
DNfNJ7uZUMVfNVT5sSoBn91Y9a+Q9Cn6aGXCdvyS3Bs9HEKaw+IS7VgEVrK2Zd+rX5BDUj5y8C1m
LPOq66giYJtLP75fTCO7NBMQ9RJmH1B34o1ma5Bq+cVp6tv36VQCArB07VoOk9eAOct77Thc7fC6
Wtmhhs4hgHJrDK9rdZCzw0FsLoiAlv2D3z6fxh065CzXPCpOEYc6dWAaZwN0cq6T0aig/OSmYCGx
wniBTQ5lCVcCoAUcvTfvwziqykhGQUWOSDJYxFhTWgIbm4fzNclSMOfO4m0ioA6IMfKYkPtfzv5g
lyeEGt5XOqAPRKijWrN3ftyhfzsZv2zHcnYtv8LOM4DBtMj2SQsiOGiwPcS2P/pLJ9sWe/8avtbA
8TymDc58nsPZBI4RgYDeNH5Rh8cFFoaP4+D2TwcHbg//NpxG1IemdIMiR74JU8i+zabzHjMb/uag
irRfENLps/+rdRBYoubYfuyLWkPkgDFaydxfxlCB6D2ChWPtBFcpYyifBZ83+neyb2DM6XK+ZDGk
lrKtEKfADWYHjQTZNGj1Xr/ztWm/EfFphHiIza1/sIP8zWrj5Xo2ZmdnZXl/To0VXPlU8e/iKnbv
oiFD5Cl3duIRBFxjMkBsMmBp8+pEeqOpc+9GVGUK388RslbOS27P76KLs4wVZxVdhh6ir9owK6Xx
cZNOEEcwtarCZn2OKyuDURlKU+jrFnSrTVg709C9goFoeSkXEFH2+qyVeHmdQx0e5Q7b2DKA8uVs
y0C7R319Onb3cEe192JbRooCpSkdBz+x6VSq3YOzI9mixkrzMPZf45lpMcXHh1hGAmVfrM/PlJdr
gRP+jNsW1B+TlkfKctqz1hzna8WFTy4MvbM6HfSnLAB1Jz88g8Aghj8jG/rcxkijx24K27MJ/O+F
OUHTpnaaImqtT0czbk/3Pyv0/w+jt9xNy5jciIdHCdmNpTV30pIDq0iKvB2v2Q/adzBoqEngud54
5dT18lJRH8m6LdhBVhdtm4JFudgtHbGXZOqHi8DOoPLGzQm7YDcotxUSRgiusHc6wuJ5aQwXDVD3
T24STeypDk4C7MtwIcFzUtbtzEdGznc/RpMn9d0fbyd1bO0tzGn2J/rf7TQ9ekZZP9WOquDws/Gi
rftgN6bmT+ZexY94DJ5QM6ielkR/dTC1KNjZrv3JIWg9/TzJg+HiowPUN0/yEfs1jSx2NMBfG+SU
UB1S24ouJC4bb6QGSLZEELb9Ry8oNSqxlLOvnP/zWK3t2fRQ25AS+f9n7CGUfG6+8AZIGqrQeUEv
MPSe95TxnMLoUz2HlsM6K+/yK+mFvHmXeJp9N9nF+ERiGJIXBmnIjd2Atqq5Tml6AEX2MaRXYnQf
YkyrCyWchupMk64j/GUGmPmptFDjKMbHMQfBNUaaCZiEXs2g0nuw2d2W3m402y01bDfSGSza+Gii
gJzVWf0gDodo4nGIJr2HaDZVKKdQiAWnia3HuwSMU+S43OZqL9kvlCDHZCDFIJ2/PSh67u9nlIx3
Jdc4AlmTSU0RAz7GkJZ4HGLMk95dLUv2DRjcRqaqhdn/iHXNffSaIkdPah0vo3Qo7jM39Y/Eo6p+
WZDyfDcoJzpmXrrczuQsrzUqAE8Hj8R63C37WFrU/jFWaVL5LrEccvDoO1FVaqT7Jx3gJ0hQ8gSI
XjlSo4MmXAUtMTOhw8NRfIYBlXR56DG2uxeb+Mkz8GADYOkDxq3Stkdbs76LTGoXs1gLriEiiL4s
C1SQ6dL8FfmZew40sFOUJc1frZneQv7U74BEhDe6wT6Z2AFWvg4f1fB49T4Pb9vUeRjnfqdFyy3l
WflWfuTJpwrQdfP6Uq4PKAY9MHvs8kqvXto+6mU8vqTXXuzxYUEuUzrFhAoTVR5Rvt1fQTDO/jGa
9Fb9PFxZyLWQitqh6AJbXda9HlrVFIYyw+LB/maXsyyCbzaIF6G4fx0g4/Nq9lgl9TtxY3vTsSgx
JiaFnhfI9r5GEt8lYU9uQAx4KaOzOp7MXZ8VZEVH/coCiPMMUqe/1jIy3HIvphNrF78awrP9jTu1
/KtXv99IU8XoyWzu6nnoqB0y93c97NqvMSQkWLD8VFt2lF/lX2r3pyTTnFZfN4YHvlPSbwil+Kf8
kLMiE7Kel5wKE8WHsB07PYPL/ddhUEXOEy4claQDYkhOhCJkMtIPkCDByW97EEnFLuoEELjmCHE4
6xn3W/UgPoE7bLyabWdpJUZn3qSAW/bjp656ME0d3q6IgjsZtKqRWl5DLgZj2qX4SccLMjfFg5we
PvcQ5k+fbWf9xm/Z1v742fIREbzs16VPcXDbVGi2QQY2uU5/1MEFeMPKq7qRDic0IRKS02CGLjWJ
zUtpiZ+cHQ4QvDdnQQEDfpilDBOf/anmj/l1Bys2d27qQFoQD5ScUXOdbVrAqbDS1G22SSDsQSc0
gPHzXf/ByV4pITSc2oH5ugIIGCqZwEDJBH5ukyS6sZHuOA+rZbw++Nl6UlN0qoZ4Ii+oDofuf9ja
G3RIeybg8aOuNAS9aX09fGraFBwpLvXf3XImPmRR/8pcF76Rt85PYw9N3l71ZVtzTcZQTljqQOlk
TKoX/LfYuqZ97aAw9LVDbP/asY/yMZQ4V07ExoyKJ6GAlQN775Dsa1B2IEU1VR3U62q6CqQ5iKfl
OVKTWsVYxPWPeaTo/5giarYsVTOt4TcKXr2a2gANyYprZS7pVaN1aak10iIZFL0a39kSlTdBz7Db
en73r/a6XP0z1uDEGZ2zKUcKSl91RBMO7Qm+M/3czerX/tgNwEYc2lNGUZ2XP3mRNm/tMGoKWOag
3ZlKfd4mzVJu4wJwKtx8F1YQPyX9Op7vL1F1Cbqzmc030la9mfTKtSu2WvlQYEV+JbSuC0njzcmt
1ZrDzb4Vq1xerTJ9jX3jeO2dhWicepOVqXVuarF2ral1MZKDVFUsdXMqzUNHFAdMg8Qoh0YtiQ/d
Mq4Y4R2Rjt4ewW1rJiKXGQRbn5wlALC98N1nyljp+PxJn9tVh2juklgZG0cTOsxwXjq7Sh3Gunpu
yqK6EdNqZcVZZ6H3Is06Wb1b2EQ2B/8ozJ9rNHP2/iNKUUf+GqXop/3+aon81dLenx6+Oizo8HsF
urX/T33+lvKvkb+74wMojYyYRPAuIYW0WJDXLG21nEe9W37FPNYJGBKnhi4ojQ/mT97oMol3Ovvd
2RwX6ZEbJ92Gx1L77tBTG0bCLafWRHX4by5GP5KrP3jLYB5I44lboR5QN5BdOEEaXMmUu6jy24kV
5J3MqeukvJ3jBqVMhW9TLbhWkFZa2ofD/V81EKdF2hqeHGz7R0nRvO/QzYnkZpeyEhZv8amgFryK
s2mq4/suX+rHMgm/9hA13BoqpW9P3tcQ8d9DK6poCUSYjMNXab15HsapvkNrSh+5iWMuHDunVEnu
ankyyEEeBaGDSMqh4/B4iFw6lrbzz/aPEXlmHIziKGEOHYcw0tEp2quAWlyY8QMB5XpzQUGvCYDY
IDt6nFXo9nXqlVi0Izti8xCxW6/a7KSH16ocTEyQXPCC2/tIt2P2PYxRMKftjUsH8/MJzKyBDHKS
1t+4iCSrx21GqeW2VWeoI0L8Nq/5ud1MlIt8MoqjHGz1/O5GQBjiLTaJJSMOHZ/iR75NXZ4XXzYt
q+968JedZWh/dwoMjn7QIxwG6xMX1ACCoDUu/sXBjXsIQ/L1f3DIVOqpTf3BG0jmmRSsLH3zVI/e
iSyV43lsL30E6ffNxgTeBn+od2M07t6tUgtvcVtXZtsQJHeKiRzScwnAbHU8IheV3/pV6EO9APu8
Wvi75ppcWgavSlmhi1sCk/Et0H72N9bgwjE2ZpNON65ZkDItAjZT+IGrW+xG44w3FCJ1qJwqE5ts
unLdvz9+DwSmffp66aqcyYk9gLlOhmR5ifL+Ju40/8HMHX+LXurfYu46O0ID571X0rbBg7dAoAnT
L7LaKrcTeSzzm2a5PqRslElXJlm3iFeetk8txfrX0pLFj/IS02Fg+tvrYPoYS4PH8vL1yU1lG5Vh
RRyeF1qJWqi6opuUTf0TmdJNDkXKdehRHcblfzjsp4Qm1XXn45T/JR3vZnqHiaEKwNMEyKc5RptQ
y6rbsR6rWzkDl/o8ILN7cbDPqhNOx13lr19hKyweUbRHyMgwSearpj6l2s0wzo/S6q0B5DDzInZ3
5nvxj4BkH2WN7l5KZzFU9XnIdvpJMJXlo9U44WG4lcOaSaa6h3e/7Q37CG4wxwFg0dqwN/X1+jdC
29VzNBX2RVck9ol0GjGwAWYz9SX80vVzn9pf2QbUoZOy3S/Ur4r1LYIMkQi55Vsn0gkFJHp3YPlX
v6RUMohjIJyxfYaiWb3rHUoEEm1MfmYsQJhe/XLd/kc9h+2XEvrtUxljQx67HxPbbcOeJ4Q8mRpj
2b9G3ktuZQzwDBk/KFjUvqyGM594wNK3zAcgPMp8n2RTl2+1KUPNG5XuZ9imvwvYCWaL1jb//ji2
0LvXsZRIBReVkxjn1sLLbfT1/KjxRuuZerWSmbaXn0kTnhT+vCCMIEEJrOchuinBVXyJ6nW5/dMg
8WpjdFsNCwY6O+ju5PqdXG2+SRq4K2Ttv/xuHu6KN9M+jek4PNfVgMPl/xbjYOq9ehEvuZXkMIAM
RGNJ70/h9r7LxzZ7WGwtfSisyEbJJaRORzWlw8tYQrYalRVik8McsANrdhMKTbihVCMk4f9zoNIG
PeqYzrngoDqWttsxpS5iMUrv+GDz3Ga4MvP+r8Uad95KATGalM4XbTfDj/Rlhp7xLnftp8hMomcv
qfUrrwdlLp0GdD5nU+auZ9KM45CKJ9cIrqT5Fq+ZdJt4iYrgm3Yi8YxwfI1XhGiMQH9YXqPLC2oX
tPqtaeXXkseVlCylecEphRvuycEWm8GXAsrOjXjIIKcpqTlSFQauNganvUXVeJKu6KQYc3PWB+MK
pVePSKKCxQnIjRLxV9usIHDScbCJi4DmxObH+vuxn+JVyOWy8+Yc93DVeychpD9X82TfBIMOrqwO
XPKjk5uDI/3QbS6DfTuG+k2XavqDHxgUHIIYvUvSETHukGpnwS0jFwKeTHVovfO+I7AWBI98frXD
iLBwhi9dWPMEo6iZaUA0AuZTCaz95TotMC1hOjz0298mcdjfCcqUW+TJ1ssRgSTfO44TBKLV903K
OkLNHaW229Vq7rtICy/3f1c1les5GrmkNZOMXuWy927s7h7d7vByApN28loaFiFDBuIMBbBWIQF6
jXnUYObPk+ZUl6ayZwoJ8NHeZpq19w9D/7O/xHmzl95cXX6MDyust9HH9FevaHuHNUb3MqG0y60o
aT1tUcRK88G4EVJfF6w6UCWVTvPjv6V1sM9p8TrUsSemkBLvbXwT+MaZTvk0THGUVbCvl5yYbmM/
869uoCGCy2D/gKr8m7UMkgcjX6yHnue2mA+D9k14KU94bBiXVkGRWs1OeY3k41W+OtVtoN6ByOtV
t5M6+K5xGVcOJetv9tJ3Hlpqga+yxlovwa6Pp5NCsTtNfTb4qf5ljMbP9tUy1y8eMmGf/MWeqDiA
+MdTZrL7OAf/2aREVeJDAh7Z/bFjA3kt+/zGh+7/61KguGWzOXc/xgXrpXH0rlardTZIurmnTCTT
x3WMUfr02LIopuYEfR/r78FIb1J2WL62KwxOMtxElID6d4bnRlafqL3v8xhCbEAaaXuyqOnBvgks
BZ5/GEgvSOh12ymHK4eaxeVryibNkdhcK+m2g+poVIeciU16xU9GyFixafnwsxgpcvVb6+jwGkhB
n24Vu9EnE/qwMKOpZLN4qOb+7WJaFloEvwfIrWcr0x9iqE/yXZJo+4IzbYRtWXIkWj+Zx73v1Ndt
Hcwv/otL3ddLaxv6dRQjfyl5leDNyS6d9S7Ipt06O9fdOrU3GUKk9xSeG/cGdMl6nh5bkFOjEE89
a8OqBA4qp73UXTbtSmiU7uWQzAEcaRHiq0kQQeuTFd4NU531wuXVdtpapvmsVzPicVmdX8Mybz2D
S4SA8Yh7yoC6rgrWR5N6+ivDQEEyQaz9KwD2c6goui95gVBTwbPm1PMKVohwdYNrAcIBUefFAKHy
mdHH2bZlQUSxGavHlMosSWHnCzIEnW02l5KlhjrRObMT0CLSTOqIrVTqRPZJ76Wuh4fWco+kUw6+
BzTqYzQnoMjvEM23OrAnav8lH2Ko/if9JQ7GrWFwzyuVrvKuJtWJqhrUktJ086W8c2erv1Z+Q+oX
dwd7knSQUoPGhZh0n40uWMOd9vDFnUvaeenQ73F16itlZ6qhKi+Zou6JlDC1mMH4IClsr6B2hRoP
KH9V+tti3+kU3lZYC9R2lqXzf5pnzbqR3pA6P8SR3fMJWObJAL/mjnId6KLWMLueQartWqpxLqPR
B4Woeldly9D77UfWFtJiZ90/AZjf8+SMph2pD/0W/VZuuQESirxEJCdW4cRZwpUNQF9pykfksGKa
MK7f+zOy8BVan3AeoQucJE8R+WXWpWkKfj9IXhwqW6GeLr0zP2rTF9uGjcsIWbrCwWw9wnhwChd4
8uLB4XyVt5DXyKhI66DstmC6kl4VPEFY7ElfzXRbIx6DTh2j3KB5H5zKcFiCyq7bFmjiXoxxSdF8
8jR4frSTQsKuJ0cImUAAIYeqK+yK4YyvBimQai5Oam/Ctvo51J7XHTOSQoHXkVXPUqgKXFSXVLmh
jGSiVJyilP0VUgPtwqh4Y5PHeD14awX1nBnVp1HVMgVVh0Ov2OwBdjpnLurTQ690FFPISyJzUBCU
CPGsJG2maYjPLbvxj0Fwku9umuTWXrSW/Y68OjfWrn9o2XFDOA0mgz6lYBNmf1YLzXPTZC2bpAxa
0uh1kIc0w/mqBvEgDI4ipAfOU4O3XR93v9Z2mR+j1GrOs7ZQC5tovPcMte2iwGrs0x8BAg2/ITgH
L3KNPqXWLM71HMJx4HlW/cLttK8EA1i6DwYRUnNujUN9iYjf8C5YPjYQO6XaN1YgcDxnx/qIEljG
rsC5AFrSJV6vnajMj6QpoBgT7nnDGOw7AcAYFJZC6csA6fw0wKsjl3+lbRyZNhIaCJ7/BNrIzW7A
FnpnpM7fUdcOl5PlUjZAhbRxWUX1T+nkdY2HOgRs9xnuc5ynw6UYwtLAqryduth7i+lj0CXXiruD
qwrMDJCJR+O5aNACq9fTtXyWs8npq+cuHiAS+HgmvXAsV88OVF4oqfTVQwXj81EV3uWIV9zqXu4o
7Ux7a0F+c9Vb7fPBJPYEHXOoq1t4qjQnhVxZOWeWBQzYG1Eian2I4f4lHJp6zyI1f4h5CCe2Ssmm
OXN8fUiMS+bbhYCgO2pPKmtJ4MBU+zofD59s75onkVv9gmnxos5hXMu80LrV3dW+lbMsruxNuUAk
/GbvrVBjtTZibKinOH3nrHyywduPKKsAoZUUfWVriHernoPqToxrS7XElARGd9wkVX0hzTCaRubB
xrW05BApj055NLb7LoZ0SqBPMaAl3roKZ8vzcQau44YwqmvGcJskevoQUh5zo6u1j2rNaq2I0EB/
juTifCw2OeQ6yWDfIDEDamjIjlUQYInDrYz4j0Gq2ni2nbF7aOOAgUVpbzX+LFh+yvp0YN71FYT9
MUut4scnj24crtr9Bt0IxSdsKMN3r+Q35SU/3tsR9QwoC3engWZmVLnfiwPlNy1CHdayWZ1+2FYU
lAEErsbvVeNfpppdPBuJXbC5scwXBUCNx95fHsXBXAzoyKuYRw3M2Vd2XPxraBjzh609TZdIEcMw
ro2n3jgjG6jHME6Pq6do83+RMQ9uX1t5Do3J0L26iJ8cQDNREv93xcz1SACgJlMTODFj71LQoWal
PwVT3N7BixM+WeOTWKNKL25b1MX2Y8YFsvRYC9NT6bVWnoqdCiERWUl/DGEC84HcJIoepnjZ9cxK
f6iTbDIRUft9Mhb63jL/PpEud9UfwFgzde4hd5xzqvsSb0lOompdr6Rpp481RALPQ1axC1FmUEAG
wfJS+/2rV8HyHEJ3LWNKC/EYjG/zTZ7Cyxk3MFAOY8OrZ29U3UiyzDdsF2VHBjUI59Kx94nVG01C
HLpzeXHJGOk5dNvNnJx/6jh8ikRA7uL1A/gDw+uxAduqgGBa4pUnUM+uMLaCFRNbZ0HK1TLRkBaU
dgXaqeYvaf1pUBODDTDQekBBJLpJdONYbhzmb8smmsqH/V1lIgh91gZoXx3uvDkC2JG7qXfxOoLb
FE2/40wRh4pbbBr/CAIRXXoiA5xI4TZicwf/J8KEx5AeQjPKI/RHE3/jJeb+HC2QcUgKpTt0Wtdz
T7Pay6pbxjvEIkhAJnX6Q1u+HlxbnQkOCQcruwFHcRoNSbuTA0SnaHpEjWLQaHcBIEMgzuQwDx7J
CPuW2ThgIvGAjXE9XY1mObXmod2NA9hHqvKYXtiw2Axu2h4zOVku2sZsdnZbtJsKsKUMlQHq8yAU
qzdiqtjVvrBZIB9LpwyC2Gj/eWJyXX85LaxpOa0SuJRsy0e8qstvZyfsf6oT+M6Gn3Gf347Kok7E
8k8fo/9u27BJwMXvXfhNWIRHrleiokcq/5gaqDI8qqK23BrFrwHk4t3e1Gh2vR8iRjnIMH1diuMI
kbWQFVKfHfU12PrJXve/r/yMyBgj45kBaDpcGnWUhAh1JfPFwbYivgFwod4PTYxU2/zfBAq16XqC
vXzHftV3Paj7b+rEg+X9W54M36uoHMTy1lUibTLm0/dSL7awGi9ffNehjMLOq0v4qc2HuYDfMY3S
4sf/k4cB/vRhaAC2/1uMg4epYIpoyG3tcXz/PRJSwxcdbEJHNrgaCvkC/bZcM/+CwgpIVpss/T+k
fVdz47rS7S9iFcHMV+XoIHtmz/iFNZEJzADTr78LTY0oe88556u6LyyiE2VLJAF091oPkQuwhCpF
J33BkNdxiqz7zoA4mMgSfcCAaV/bkVf+EBwvH8eJqk9zpIJ5+Alwrdw7vUTjruaCl+gWCT8Q9oq1
xUPWZb+auGYXlPvYB70P+BpVbfY3Mzy3VcPeGNZbG6+P272XYe6bJfyF9FEA1G2OKf9jm9vs7KTY
hyRFb6ELvAPspp74Begsq3RbDUg75T1wslRkwHXUq9rQ0hOYtnz8BMGzE+Wj/a3AR6nUR8Gc7vpR
SP7uo/SVg0lpXg+vsRuCrBh+saY4cDT8rAve3n+UpqwPIZ7oq0hgLyxCMc1rpveg1Iu8S9E19muV
4TUhI/9MI7SKAFgbkPR7LYap2aKs0ed1M3k2XavvUEjoYLrBndcmtntUDGHBRb5sLMpnL2435DqF
K4b/fikRjOaegs2XkqxpH9ETfGrQ4HE26uLx7una1T5K7FxvutVIgTpn3Jut2+6mJ7Xe5qC9YYB0
U9Om/xokSYw2BWcDAqAMQVFlUYLHA3XQGci02LNOWfe9IioS7FUlmQF+t9x9y0GaDE4Hl19qBxS+
IzpXj20YVKfBxcOr04P+pcoya6FrSf/e3QWvyeTOHaDhuyg7PYwd40+/AnQuP0VqlpKxJn9CMQQA
uGsgnWo0aSn6MHv6BZ5NLEUAWphuplR0VxvjMygfNl1iJaCCvZ2lRnKVqbM+LVLgvN1kyg5MU/nn
ogVWWqP6OnURd6t2yLJdqZop0YbeTkMgG98PbQuIy9MrBrMsAZhUFPibSehtaY8qD8F9ZUkNGRE0
gwEsLgRfIMp9ZjPatFJmjhXkD47ZfgVkF1+3OqvexlYu6WmCwnIgi7YJ0JHiQD++txi0kf9wStQA
9obV31mkXlK/DUjMU4y/WYAVbQBfMjiHUbLwjXEPKd1RGJ96Q37zsKn8YKiKZKWbR0Xa3FlWGL3X
zSPllwvg55YxqCjwfPW2Nm61Q4UdPlDs4vGDAtDyE/o5FJ0c03/yBkS7CbqmY+ZddLRFfAE4o7sc
23B4Qn7Bn9wFwBrv3LMckMh+WrqfUjSTGBF4cUPDFDs3C62LYYFnItSyFT61dUGVpXWR2N9bc5Z0
6D+0rAuZZcOw7EQun2gEwIBi12WomZ6UyiuM0rcR7VUncgJ8oHsE59A3ikhWLd44//HCZAEeOrAf
qwvTkAKpC/uYcT5RIHT95xO66RBW28hjzdGuau2MMhGwTrWJ9JZuHerY0IBQE+jVXtAptysBxD/z
iUapablXGxShgB9B1w+iAevY1igxHftrBGOIxX6s7ScwqONR7PkrXbPxPmllcAwc83pgYIc9/ndZ
gyrmTZSqrav3xjSkUAbq8Y7u8ErNXi0oMLcO9mAW1PZFh78p5s6wwuvMLYieJRgI/nSLUfOYuIXS
2githtQ4hkXVfXzkewH8jpTBOh4CYLVmTXeoePpoBmM0HUhOQ09xKCCVeJ5FJO/MAIBtcSi3pEBG
TT3b9HFcyzIclndCS/cRXoSPHyLQEEUpS1aK+Pzh2iwBtpnRfNF93uwaYAg80qEeADrMkSpAr+CD
r2Oqjw0Ot0RxcPZpthqBdv/YeGYN6osxRlr1nbsZgKua4k4B3sWcbd/H7aSDzhynqNa+7FCFrQ7Y
J13YcRYh7YdR5znDA53VY5XuItML0d2X3StIi1p5EBXZdriZPchu0ubdXcw5MMVsXPwaSWYn5kOM
MsojCOCGJ9MZwB1tx9U6VsNI9/onBzOMYynGFxrNBzyBD03YdadZNLtTNIphZ1F6zOHuZLW1bHGB
DW6F5tk0o/ocG9GBRpEDEXbRqnOZIe+lDBzsG01Wg5EeaDSLclj1uHoEIrdrnKpo7p3+ElrFiZHt
AuuGuhINwZt3BNPFo4U9iqNqAi4Af6eOeZwh/6Ck82HSz2PsEQGOVAPWJsnCNEBateMxfhYkuDul
saPCTeEn1XTeRjpYlRL9axFaazQsuK+WwiWmXdTfmO55wLQCEXVSR9arBMjJ2kjt+FRrYXYCVTJy
3DeXnhXBLxSjRo77q8BreRHXZbgDRVq+QfodJUKl3iwAfdsBzrsor2N6SMz9orNiMjSMHkv5MEMy
pgJkkEp09Qb26ZsiGp7cfCwe+gwI46ECfPIbtC+lQ2wt3MQUaHofTXRlhuahdCV7HSsrXxsuasyt
xmWvA6DMdm1nocdaaVkMLPMmd95EkBuYOoOdJpDfSEWHyHWONRvcRxpZPVi2orI17kLHFTI8k0PR
OOBe9tmSrnQLjaJttugDFHkBUIlvBPPNnQdSpy/oRF8SFBe4mjnqEoS142C7Jjml0kmO/e47Odnj
GcDRHfAvOcWnOEhr5Z+ZC96V/p/5r2kBORYI/PBIxGwdzzyjBzut+ldoEXbIhM/H6a8JgPywS8ZR
n/5RVVmMAOYo3sgWrJfNC0LTH0oSB8SNWu9ad6Ex/72GjpBXvws9jk8ZVjlLswYoStkDUlOiKbrX
kZmTIrJfraFjmzwEKnYA1q3HPm+wSnew66ZsWy1w/rNtnKAi+xaXbIcO+B2+o1tT3MLMukNUoc8B
paxX256/me4PKlYa9JSdHA1ViVT9VIdtsvW7ON6QFpQ3FapUATNE2gabHSGI0C/SScNXTNDXJJ5j
TNVQKoamYtCwQB0CeEsA/FygzW9pZbLZojngLQZI8okOWRECyZNOOTaRJyHZ8bB4m0Vk4YKRdhUk
PEEPeOGc27Y4EUgMgcewVtrrVAv8FcmMzsMGU9p90gbZTGZ/cfKYbgOlEJyihambG8kkCFm9gbF9
XleokYiDckG7bGLw6nXj1PpuKvczwNCdttkrmZllBGhiVR1otHGztrJmAzDvGF1HICiqN4OHXJaT
KqZHlfWrDED0xmFvHinrJ1JtZ4zcuWjNUL6Udrmdml+YnZxEA5YccgqQO92A70hsyAlMP9cYZKz3
4d5SMTDPOGO2Ko5U58FC0OlibnoSWYDKEJJVcYXygB48epOQKkemqpA/1jQieV77xm4s9XJhKDCP
SANbJthOgROrioRpmGituxvfD2ctGc++ZExFxP8H31R32M5LkQfG2iSR4HBI2xeGycJzFiLZqkYV
ah1eqjAul710rB3J0ha4UG0NxjLed+1Log5xNaJzXpQP5MDAcL3pG9sAbASUjdNNIUlJMXiZlaAx
H64h2djJY69CGthOmvBsQG4IzHMk9xcTlBVVbqGRLNo1zCjRiIi6rgnU6oNwgshS6lkRZ8ajaaNE
AeTP9ovwvwFUQlyo7zhLLFAOtFzuaNjjF3mwDNCI0JDsHYlli3+1N/sR2P2Gvo9A9LQzbJa+ZOH4
YwJ2A4b1wih4/4x1Yw02QyT4PYXb1ouD24v4m0hAZ2cB7+bArfKvjtgBqo+1AdK4uveQ9gHca5fo
2iFPwc/eqQQq3sHJC6+eSUfZV2NMfjlhwiZ41w4N+usgVJ3Cyhwww9oBFTmo9FXB/niTDo9JuQZB
AyryeHBNMoUyYtuM1y+Ucprl1FP0H2WjCS5Kt0QPm2o9IjOzzFxsp2U/Mzyazm2fgTk+Cp5xdybd
gmQBGMua1U1DMjrIpl0Zhukh8WOi4H/zJUrxoMa6DhXrdu88W1UgdgX3QKEOnLTnYABRfVmH9s87
Q7/xnWcAyohd2qOSIO2sBPVHoX3kmBJj57O0j+iXuJ4lNxlpP9iRlinfD3ZzlCayAJ7UJUegmALR
ufew+tRAKKZFWf3L6Z4xwbB+855/5qho+xLwNF4Vzhg/VZhv7DxAy+wNp+MAz4uiO2/ZGtUvq3tG
U4f1e8iTzwZa/7Cl5RyznIHnzcjcn7a173zd+WEkMcoM0IjznAJpACwGXrC1Ure/lIrFpCxM571p
XIfBziR8EXDQh8ATbjr9e+bh70hR57nwCuMopI4p/a1skOmgFNWr6Dwj6t1EjlNjLtuF41EvgqsT
mQHr4i6OF9XZQlXGLFFK2z33wfCbgEUDCx2nKAdqzjrH7aOn3W+anTDBajDbheJ8s5/lqK1rziY4
7j/YayrOzZ5mP0MMjkRWPVvoqVIIHgNA4vTybe6TwGYxnifIc+xlmr+1DEtGNDRieDObmyFucsvw
faRmUARAj2BdA68hqBjKMz2gU1QQLfoS7TKkrYMIJAxKSw9o0up4X01a8nV4+5Pb7Sde2wnARgCg
qg/hXq9c6xOaPvgB2cqrvOYaiIYBkzjL6f/43j5XcejvLyx/F6bM/oQim2ucm32u4jR+sATdb4LG
V/VFamjhBEdKa01o9GWFjWRHAyO4H+De5FrDQANsuPuKeWyrSRcpzCZHSQaPku9A311LFLv/csoM
OO1h+mV2aoC+jZ5Hdu8UVarwin6JaXCQQ5ExsM11EWhJUdmzdETYLA0QTX9rmLsZ1AKBdQF2PR37
C5B6FIOUxx/HMZD7scqjnQ0s9mcRg06FnLiHDhflpMvwiZwCgbRl7J46P7h0YCh/MRvXPDK/Rcee
QqK1be8ygl3zJU4HE/2M6EOdwFohZ+/ltGZQccCp5W6EAcY41AGhKyNDN8CMsViZbf6EdqUfUsTW
fpa36O3fm7VE54CCYqSD1hnJU/TUYaXzu0nr7e1k1Kw7iQ26VZAogeUwAfUtX7iiOBG4ohyQtgDf
nH9qFIYkAMaBpShN70QgjaSlYdsY5qfZePa1g8r/aAxonPbJS0Ns+bpptEE9ZfXq+XVwcDla/sDJ
W73aaVVe+gYVI0pJIpRevtiuzB5yK6lfnb5OVn4S+NvJPnP1HX7QOvhioB2SLEMHj34mJQCo+LOP
atClo6O2uMVKC5XClGkFXYliWbEXvSEAOpiHzmoaE1hM4YO5OzIdezUBSA2xPJcTag8ImTu8kkHv
EdWBdsaWUHwOAHS+Al5U932I1gQeVPXcByuyjlJhUN6fXb8BPVDOHKxX0JHXu7il3Qh0D1M1DYvy
rR/gc1A5jd9b3ZOha2tSkgiIT1cH8ufYlNiAjB2UC3hGdl6IEsRBMXFpp6Sp+J5E82E2I5nu+adI
mVUs7xel3baoQ8wuFjgJ9m1fZ/r2NmQijX62HspVXa9CH0jgfe0AlLH0WS6eObhztoPMsfREif2p
CStzLcq0ee0rE9Rtjeh/WJm1nEg0YoBVx8L/qjd5t0SaVzzredxsbR3QWORuSGBOI+laLorBavY9
CgI+xxZAj9Tzq+UZ2kStENuRbYH+CRCo0/MoBDYdYJH+2Cs52QcF5Bq2h7eq9jFTPioWPas++Pzl
GnRtFYvApz/Y3649f6abPcVHvez1M92u++FvuP1tpfACLGv0YB9oeYTq1KY9E5CiCTZxZKQxJATG
Wes1bHyMRvCpInnrgyEW++igZRcbN0zAFKJQQfzCBv+p0s5D3FS40M2YtNTPqCnjv/nmffEF7R/V
1lYwsDRr1pFm2FhANlxOE+Zp7nwTzhPmWTEOIwqYCVe2CQbwqubmSZfjGbBE+k8f5Xp6aOg/XZyA
yBs8mlAVuTnSCakKv/2LjcVRJ4vt0nDTo299lZg2HvhWqb86NQKoHwzJHT3WDi0Ix18ZGu7py/lg
r+Sz/fs49OV/sFfxZcHeeiyxsWzEog7MaAxVmNQMMKBmMQZ86eO18wUIGTScOwWA3TyJpu4ZEP4s
QVFWPJLFLUY7mm++kGum+dmbBeo71R6b62ABREpz2BZ2m72B4qeMy/pZDuybN2TuscsZKLVUjqkB
5+UxTCWGKqlEWpP1KHpXKafEb5FjUENA7l215AvcSb69vgbAsmQBeRTrjhScCs+1OhOjy57BkRGA
rre7noHvhz3/f9t9iIJpuf/X6xZMbMEeL3f0wzZcFC4if9efaBilY7XorHgAZTJuCsCD/0s7G7sZ
yl9Te98bY3WkNYxdRulmQHZuqkT1K1GeUCGF7R+1+iETvQYzHhteaAB+tRqFgt69+yhQ0k9LqdRF
UQa5W05SnvD0/6eMuBwXErj5e61IHq7DNPbOsStcICuBTJA5Q7WIUmRfpVJMNqQmvzDhDzSaFG0E
ej0Up4CAnIHBiw7aIcq4/8AMW4LBXU9+2q1h70RhX/WTpdYOqzDL0FSoFFYQqUxD7ms7O0y/917o
hLtroElHZrdok6zINP90/bkYHghnMo61EOh1+w32f51L7/saescG/RsTGdpPkX4rZbCNQN3yDVjz
2iLxMRGqUJWwKZnpHH0ABN25j8rdqyJG7oD4777q0jyhpOIFrxEfi25MzlH8nS7RbwUck1Si/JDr
/UNrsvG5rPtv1Ti6XwtXl6s01qyDiZXzZ13GYLyBvHEGZxOAL3BLwyhDfxAW5/+UTLP3Wgd+Jwpb
OkAuUperdKwd6HJJx92vASB+psuhH2O6HMXBZOR6OSsIpstx1vcHtOUAKIbwjdthSDAl1lBdrYCR
E0CYNAdnEJjUWL29tOW1s0Fv3egYhsPX6VFh4hdxNLv2fqhH4usMuXNzmJ4j6qlk/3Gan0BkpeKQ
iJ5dt9Dzk4xENqyQvIyXoyLZHlXbfFUje3XXXz+10Ue2vk60RvHW/em5Z3NX/dxqT631XTD8y5oU
5uxy9VZxwx5oV3NDPwWTwCRYA5OmBY8Ukvhdw/YtN8UJiWGVt48q7G0ayG5MYyozFP6ICuNQnubK
Qx71V7upRJE0KtYHO4o3sBrx1NXmAComsjSfNFPz1lnYpSeU8oM9yTJQJMOH7DomoZB2espjlEj7
dvyZRHSY3WZZHfjmCoRoyZJ2MUDqZ+3CGml+tQGSqkMf59j8SFiMNbQaK6YGlL97k8lgGO4xBYx7
Z8v+wrOyWXb+GH0NTO8zwFbH3257bhgDB41gxonbIClFdbOFsnVXvGJPm6+RVtGBisHH3ZBLdz9q
ZnQeUB+3EUF8H9GNMa/K+uG3Z59Hyf8VUQL0D4DeuX60NIA7qu4dDxtSBDUwbc8hb21fwKetv+gO
pn9qqSHGQn+JVOO9wrK/6WihQSPBrQkOnidp8AA41WUukTxBqZczMTo5BjCYin7YzSBcHWqClyKq
kepRmFyWsqj+WGBiGb9QjFZZEE6XqIEKVfJ+l4/Y11iSP10hT40XrQqrJ6/Giq5umb+vVL9t2oFW
STB5QTFufelC/aSpRtuSowyVeaCJpCEQa//qNGjCA00hOnipCFtPLQuVcMB4pj0w2g2b99BIdles
rYq6yST33Xu32TfI4mg3aiC9qLEw32olZt2Whk1o2fpANTW95lU3gP8g7ab/gR2wJT2vR6d6MAXm
/KHiMbJzzPm9IGom9zzDnB8rfXNyT/IOv0jfndybYvzulVq9Q7MJds3qdMRxOtfYgLb6tkTXPEkz
gPKuJO8BBFLLolqQfjIlq4/jpLXYPgWAUAGud91J01+67h0LmyfvT0j1d5v3qv9hY8Vmtsh8TYAA
Dr8cbgHZvHeafE+/GuYHxRnl8JeJPCxR2irQ8z0ZdyGbtGT7wZ+G5N/VzoVGg6y8tWg7b8P3QJoS
b06StdvGLKotzVLzva+k3k1KiyBnKyVo+dDcLbcRJkVbmrnm+6FA4WyDZrEdWNKx0s3rdFh3aQD2
J2zfTChDBDLyQTFjGs2KWUbQRdid/Vcogi7yFEc059blinFbJPmXSsEQ2wqluI6tX25m9VsS3R2K
rj/TUFlkWteDPwz2JNIJy5jGmev8Gk0FxXTTDqQFTPUbQUs46OM9tHh04W0K8EhLMZpGadaf8EyN
/nHDb1UELAuyklXFVzRUXZNACQCW+QRtgW6FdAfkNP1ioln2DETSM43o0KEgd6UVVb2hITCb2cUe
alCmBqBgVqNEYIoq8p4Dhwkx6KDhRbEIiy440FCP2DWuo+nZUu9As945Xb2xwCeTgTwXJf5aAkZT
jh4+8oiRl0KVq0DluLrGHDS+BQUWuXn2uXf3YXs3uX7Y2QsEqQBOA2ncHDdoGF9Olwb9ZLJgHAuq
9x9Ujx3gNqQVqNhLB/StQ3d/QOWRPHoASCtKD+9r0rZV2ALZWlmnNWAYC68C3MLNr1JneprICtgu
pTy6BiDblGwKwbpaO/bdP8SZiPkiX+lV766J35BkoQOcqbgD8/lMcjjo4F/tWDRxJpIZOZgmWJxb
QzxO5IeKD9GtvV+2DrTbWSSClK/AduOuZ5mGN+d0FQpECrqK5muARkOgGvQsjyYDkZq6qZAzRIYk
LdmWhjPOlw/u4zvFBPYzC2fcrw9hKMJ8v87xSTHYrbtsnCAFTzTQrQGzKhb1oJnbSNUwkSxRZ/Km
wI1WatE3enCUqNpd1FZaPwA4u32Kh7ZY0HMGpKX4t3oAuqRuN8P/ij3c/KcEodXCaALxgqokthG2
lhyjnmVnjQVgrrGd7PPglz+p+MKv35q/+HS2kRzD0gy3V8CTAtjTKw21V4sSL7g13fHzvU9Dutkt
LsCD7dZXE1JMh9uzg0woyhzg7uFBagDNeKsr5h3TBnGkOZ2vqkJDK3CwBxm1W5rikYJ1ln9ES+yJ
LOb5HybEYGQpunY7K2628wwR1V/5U+47aClD8+QUl7SBGwVzXEv2BloT0dKA/owzLQvmQ6SBKxbA
W1VpinD7Tt52/uduHIpnLebNRsOm/Sn3s/GY9CXbOJjVXryhipdIl9XfPJnsCU+kSbJtFYTh9yJD
l44bVikIm5Dlm92BpHvvPuAWeAi75GcqK7lN/CZfRSnIVfwo956qMVgR1QoYGbCvGctsMYLV8Egy
csDWJeY+iWJjUQ6gT1+RLQc/sB3V1d6ws3bPjKzbll5TvlSm3yy6IHN+DmGMPo3O+556PfZJmr56
mm07tBK8JI2DhiXD6o4GqL+WAfYyH1HmfaE96jFOu8fGci40jySdGpEuBLoQ6Wh007V4r6/QUAuG
KpXHob1fw+aHuKrG4x35QFnlhzpBWyRZkC1tGys52ZJo2k+++U9EBeRx858vc/OnuJ1wkXeOUSm/
ULZAKRyv8OYqHA3JwfXDTxpzmipcF0YWrNFGwbagYuJnOisAxXPulWxUssIT/9Jie1nf/h/s5ih0
Rh7FJ0eG/o5hdxwVhf3w5JfGiMdRA6ggJ95T8qYb/RNmNd3XIYk1sK5G1qOThRFgJSq5Y643PA1I
haMQEE4hnHQrlRdRAek8TFLrIVA4GPVomw+5MJbMZOw0i0gOWMxxbbnotiVFQuAapAkGBmYkDSw7
yp8BvGRhW602dMArK4yz1a49iXRQK4dx3XG9Ao4C0NqFXv1quj7+jmpONF14vfUcsoQfMX1HKi/W
o+82W5sa6pPJMerr6lAZuUeO45iZ5wbPkKXbS2NlekO0mUmnItTdYdcqfyBOKS49VfXaf6ERHeJQ
By7wf3ByDMm27TCyJf09dOh7FPACz8Lf0H9rVrRpYB3QUnucRfTvITOOcvYF4NX8DWlNBUoyesFD
F7vFgTwbaR5RCx97eFQAGJSugJoq213dAgPAxVTAuqm1B1Y3KodkWAuFiTA8F7hXkUtK3yKeArG7
iwvwzEfBioYsyLAxmXINdEId/xRnxbrz+uFLiZzevkB2ZSXVMMtBo2lk0SECWCjY4Dt/OQDF65hk
tlrFNEGO+ng6J3FUsT86cigK5qPFDw6koUNq13Ay2npcXfetgua3rwiabOJq4qKPDyBk2QTDqJ8C
L8NvTZ3dmdBpGNjxIfTjDWBm66PtdEuvsV6sqq4v0hXeQ6ZLuYi6rvpqijpedWAoOvIawCMuekJI
DsiGblejZHWttTArB+fF7LVqcgeUvlzofVx9BdtXvMLyPDnWDjavcjR341+GjToUGY7FJWh1wOSh
k7UNjZ2s3EUuMxNJJ4sdk5ynITJSkXGkMbudkSysXAPrMWVZg51siczZ1ZFkdLgzpFNwCMQrFBCH
69xN5ap0zHRLtS2RK73jaMp4KnUhYH5nqDemK8UTkQCMtSNWwuX8zgGJ+ngx4GZ8KmSGLlitf2Kl
q298tNkttUB1goF2Q38QLFqOdTU84T5Dtb6yi5MoBU5iVu1pSIogRMkj+XrUfNZk/eRLJoE3ngDp
4B/S0bIfQJVSP7QhdrQKz9uyDHsHtQdoT7POMTkoAYdyMn00PSvbSSaiwFwEFTc3QFVwHvxY2g/M
buMsQe8/oCIqS3iPmIZ5F+66ADEP034J9HwPRXiQCWd4jIWmn0nE/VHfoz0QUHfKogWj/UUL2l8g
WBqOZM8CszsOTfKbdGRl1JUO8IMA7fMqIjYKhnOdx09+wMHc2ichIKCYGe7IXw6G/WibbE0jChJ5
db8K7LrbkMxuk/wi+63j+XAfdd9aa0AKW8+fyAGTZsjQsZqMlqb6KLGdLKytGWbywcJOzmNUutg5
VmchsuULyy9Q+ZRhcbcgIaoy0FNj6dmKhpOmj9wam0ngqVXOIXagr9aIrDedfLgTlVl1jUoB6FAW
2lL0mnOM1I55og4Dk+O2q4A6Aepl95wD9nxc0elg168oy3fBRabsjMQ9F7QFXwfs6jKNkQNCzkAr
Fr1rmk+YZeinaggOmYi1YJLVegTEO709k4UVJ9aTNibRcuhHuTXUkBRJkwAvnDvNkoakQM36FG4W
0ZkKibql9hyAuVRDn0m+HCJ4VkUGeKdEDA/TwTJLY1Gy8ig81ziQbOzMq7aUIj2AuXyyDWcvdVZG
Zb6icCkFGVk8PJDv+3AUU9Mad4+FFxJRWKsHibvmskNzuRpZaq1NJEPz0A6ddYVyTDTgKQoiMiEt
HVBJgeqj3D8MvacIioibqFbz9FvkibrojqZIaSjiHGbypvHN7042G6rrkS/yfegSDuxnNKwWZ6xE
izOd0cEee2OZRblcfVDMxjkP+1ORn2YnMsV3dA00DYPGWJZlI1ezXVOjSYgnYNICtM0hQ37j0Bno
vFrQ2OgNz55Ud1LBsCD2Iw683tlUOBm8wOCjHSzyqlxXw5d8k06nFFare99e0sXurAAZa66CIeqA
AwjXlDva7gp/0Dqeu2oSszoGG6MA5oHup9V0IKllmkWJTg4IU0363vLuVISyQvsdDiTMUTcU5UeS
AuvK85b3p4ucNe6jkWrermVVAhZODowv7Fr7j+jSqpZ15ssNDcdU+o90FjBsUdldCsQzmJE8z8xr
gJwCkJACgIFUosOsL09uk2xLSku0mqxPYW6bKPTw/CUaXgAmTUJQngNPjFQDnuXLSch9YznmhuFs
bRCmrzS0QqHP9AHEVDioMydkmb7Ak+yLHfr9jmS+BIviZOiDcGHFZCxWH/xkoyNCH6Y7S6t/zPFI
3ijlaAjrjAv6Q4grkGhyUpedL3j7JJOdA3LQuwtyXTPW16oUvTt0+L+BXVPlA+jgl9WhdrthP4vo
LFVpAzprAPB1VmbVUAz7WT47zLKbGSn57SqhESTbxLJ/EiVioXgRW3SG70ErO1El3nEhgngRX8NN
PWlQsYQuET8bAFYnC3TI8OuhdoA0CrbQP2M6Q2r4nbBsXLHQuBOu8dILy8X/iJGpS3wMTD6ZVtSr
RPIcS6lRj8GaW7WPKMzMX00nyIGbW0i8C5GHL4VA+W8Rv0TOgzAj+2UJqigwFQ0FupBEoNd7CxAz
L4bwqn3UR6iEU0Oel9bLSxj66dUS4FL1vqti9F9OZK+gwwLWUqlP9UOejYry0rPqp6IGZznYtPU1
Uhjl1zEb7yzyANudkWj0pRs2P+y4s3eZ6IOH2ggstIX0ib1OKiyegY+BPgXGuX3SmIclGlZEuCkz
8Ecocx/OpnImEagprvI5ACno0NUmtqQT4SO5m4qFqQ/yYSiz4RV16ptQ14YvSdq7u1SOAJai+X8T
CUDW+1ezTmibLg/AKmhLHSjPyKYvbE1nj7YTIXlnxyhz9pPnQbr8U5tF9k6ywtkYVm5+sToUEyoD
8D5jXu2m/ok8PYMDOkwtzZSnrjzDpLTx5o+cjR5U3yTQ7DqgmJumDzR93cRbAQfRjf0qdkxnSUNg
ZaNEJaajtCV4jtIC6AgwnGTkyIxOHuLG3pVy1Abs6MYMqXTXugYKUOE4BZ/0NEYa7i5YASqGqAJA
OU1JaHJi2lm+G1rz7eNUhcaAt3wjCxrdTX3UlAa7wvlOWcxyFMxHJ4OZwB7z62dXa9E6xwUqm7uh
fu6UzP6LzOrNdNc3+EfaTdk8k/EH3w/xolYgWWFU+bZlLV7zqbv004yfm0E09iF2gVyHkS/+ub58
Ro+jt4HarKn3unHXvhWwR+rGpr5sBviytW9gqkqyWZEWmzgY2aOoXoBrU2OFrXg3kxD0KSj6rNAb
GV2pOmfSzg/aWcFcMHeGISBr4sEpl7Oi9K1wAaZPbcP8JNmBPD3cVabBXn0mv8rRyX6gYukNBW/d
62zg84q9xrz/6jXo+ErjZpUXHB3IAVC0lq6eBqtBaPl6BkidZVOJLNpZ0dXia8BVMEy0F6kVp0mE
wbTYdBwdZe4iBZSfWqmS7OOCVNSA1QH4x2E2ptWrJ/goF9Pi1qUlLhkAYAP1uLdodEULhE3XouZS
9v1GeAx3WNH4R7NM6xfm5a9UpDqg8WglldxWci+u7uStH/vHTnT1S2fwVyqC5bkMl40HLjXfsZ8b
kXkrOgN9rLfSAfgKPkOcfdCCXBLwImNyoC+WvrBRfWuAfEmXZVCb+Or+fOPTb8EvAFzW2fyqmb9U
ciatrV6Xs4Ii0JCiSuVLxrOCzubI05XmKwPQB6XKKip9uA/OH6LyiUNW/RXzp2lcGe+z0rs0wtJP
oWjKU2AsNcvFDoDbxOi4QlEdsNVcLybNJAPnbbjjRQA4R0d3F5VaWdrIoFSW7z3SYTTH4mhV2GBV
EKx6zGGmGTpbeRJg+CQkO1ep/5s/amj4tgvksMqrNsb/n7lT138Rbl0gT33Xsau+iiOkgv+nQRDz
+EH4+KERbgAiyEA23/s+vEYAD097soQLLG9wanjtoF8SlUATeL+jGCBJ9yRr9Up7tDW8jpWSRGki
7LVtgP1x9vLGfB+GgFUkkd6g7j23/Wtckg12CejKwU32FIniGgCNJiUdsDay12Om/XJyKxucx9Ae
2jV4Et+MetQ2mSrxKFXJB4iurmck06gChDQ0tnr5VspG25DdnUnjZOka1fHAF1f7V0jK2UdUoNvH
lHa21EIPzbkBUAIhI5P5UPno35iHfzOxhKFwQv0tmXl8QFWJM+49xXlj9ym4cT6e3o37/pLnpnP4
f7R9V7PbONDlL2IVI0i+Ujnd6HTnhTURTGDOv34PGrIoa+zZ/XZrX1BAJ8rXEgk2us9payvha1LQ
YEjKHZoV8YQskjWXr1dED7f/K/UiF/8Jobbmna2/qcE3D4VjjyCahUgLs+LY9iEK3TIPZ51Tg8xV
l2vRgdShM8UvMY4Myio1lH+bFO4mlDEXmYtWl6jp7mNWNlAR767qVutwBN6mKZEltRgNq12aviRj
AQx7Zg+retCdPSnBZi72mki8lS1txQD0oKEAfppZ4pX85kq2UwX4bgG02H3fGyUK18H/lkmIO1aV
9pMFzmLwfuvTlmR4MUI/nwi9/GQWxYFkNAgTnApglIY1kJiAlSGdsdu0n3LDroM+Sst9L3NdVj0h
IeqW7npBTJpc1z15c/U0UUpMwiuREum/ZxAaWyd0FgN/CUfX/totU3et1vkIdqm6a56GEUecnM2A
scS9J6jzRuwM+RqWAgffDfp8nxsZ8JPkaxgNnlbHexNn0UEVO1cZKR78Fw/ESDVWoMYSYfMutdCD
kRTIHObapYoAjY3usBSs6WJFIhqAUA58iSbif87AuATbI8wWLS2dDNUFIgIQqjIm9Y+hFjdATyA5
npiximc1APC7flGHmuPrEM7hKTXNYm0mqPDBKV94IhkNrPTphC48WY1w64CEi83ityiUYRXuXStt
5Onev301oJOsLTcuVuSWhxx3OuWn5nRZ0tHQT2MB9jn8Uq9cw1HE4uOSdnjIZPhzW66SusaZnEyA
xDhVHoPFhqGc8mRodkDaRf4QL/XHEkiz/BolF+ZvDXO1Zz/03WBGI/JzkbjeWeNlvKYDET4jp5KM
9rdQ6M7W1PAiEdtd9tn3s1cyAGKUh5qDynyOZDsiefZyIy89Rc2mA16KsyfN+sdOYjvGL+g6SYvr
BCrsS3CMzwuOPLec/Z8apa3/impa8/f7YLfrPMS6Xeenn0X3AOkb4dA9sAtvetdb562RyOu9Zmb4
gTLzFPXFvMhD7v1ULkJgJYqpsU7AFRt2+GviL4lgRNw+ymBWmVinn1yEnMZ4uLv4Ty5S1zioFyHO
rucynJ+LMgZmUtN/SmoHw2ivElCivyYN7z/N6AAKBnAUnZRFi47xBCchW6VFcvSA+2q2Ii1qmfUl
GqrX76KRAe9LFJfIaIPnHLKmtVQOkXJ1CROgqgA7+TUhKJOLlBUkLXGXl3GIUnrIKaOoM+EMa3K7
KZq8HAHHL4nOpUwtKUrimx6FVwGA1BGgNtfbhLrjnR2v9846zrHwXxdP+X4smnczFd7ZEIzX6zu1
K7yNmaX1sQo9DRzt0pEGS86S2q1XXTnqa+VIMUyKa36PS9a90499QNcmmyVOUfkbDbzbx25u1gZ2
FuqBvDxXH5616jG7PHtBeYZ7Rui1m8VQPaSXEMqH1mpqajj6EtxqN3fP80evJR552tInlT6ksOSD
f7mE6K00QGlUNJZvZmENO7N32dGqU/fI8tZVM1qSgmRTH+ItyZA2OCb/MLD92fZ1Z9jAR4Dsbkpr
Jwd4Eg7sEBdgVLqPExpY3UnVlKQ0PF4pcpoPpKqT7cMnok+gPoxo+R+imFAxE2n9U4av7hPYx5yT
0zsbWpF80vWrUnRAo/BAxRAMUkYKGmiZDXGyilgRKl9SoEMW5NGCa7jJae4RKZvWWd+uoSdJ56zp
ShQ6SVFZnk84pAhUWHSbdQ3QrcOuFeeKzck2BWdHoPmmQPm9iQKIuykZ0VqZ51oZ1G3qbhYZuvBB
jknqO3dl/meahdopbnl+JgENdw5qarQtKoFHgK/6dH1ffhQyvfskywUr+SFA1MU2ZHjnQza+5X54
NnJm7k4U6X7JB8d6uceNqTvTJoLkiVHhlD72PtNOY5F3pZGsU2duNg+KW4xFHskYrA4/c2MsD13s
6ED4MM33cEjV/dcbUlBkJYN+0rJKyekm3844UCH5zX6R15642uezuD4UpH0p5Td7ur9TfM5Wjs9Q
/CIRGTTs9Fbg4DMPFjrNP4dWAmiAtrtfOrZp3hmT9r99F+3PfC2JEyFM9ovr3rTk23jjPgEwxiVy
0umlZO1ryOf2FM7O+EJDkefpxmw8HZxQJk5uy6YUZyCInkmr2fCiGc6BXy2UCZ6U2WC5ySZED/o6
H1IgoJfM3TDXG4Et7WOzmRXzeKZ1zJ14M9iDzA8OogsSqSE1Dcuyx57uaKKNvyG7uzhKQOZiLH/r
WVfuyE9FvFNPejmeEyuMN4mhe+pTqECPn42uZkV+UNidfgrzz3RKZmTRUOyYpb2XnmOAMlk+5uSg
zrzIZmrcO21WjhOead9lPz1Tk/EcURmAX3Rr55hNvgow0TOS4lNk1ILcRSa576ZsWEuPLpqM/d0R
mnoQy9CkiXqm4VYJeiUqRAMOHL+rRnNTEPi2bYY+CNm4sgxL1Rp5kF3VRJEqZ+s8/GaCxYb8HmyW
K4nsH42H2mEK0darJTnySbdZnupX2TKL8Qqy1ct67eN489nSmaqWpdrVbLBHZM2AB7gUv4bztBOd
CUZhWUWroyDsMLTNELQREKVXwwhYJE2LeqDeIbdQJu1IMYE6BW2M3fgGxQfl3TVkvNio42dy8O0/
hY/fbl9lAfKU4k+nES8oEqi/iI5Fu9Kyk4M5cv/tJxaNhyP+xhuel/yraPtdNTD/otkJsom35ZLJ
7dNu5xppeKG8Lsl/IpKOjQ4aT61FbnW0RtTc2mbNzlFnsDPNGm7KMtz5GM127m8Xrc4B9Jk2cCYZ
8DErbKGkcwjAoOv05k0KnMn7+yqrL6HMMWoyoalmsqIGvxnnKOsjFpEL/p9i7UljEnqOh/wxTMhV
ozqcHyMxSmYudtLEp2QnuYyZO+/NzD9nWpycvLBOTiKc2yKg6SKc8MJ7TPBjupmRAZMOv/YyQh31
PDcXmpGMXJwwwoUWG/zThuOcHxfJ8iH8UBsP19SS5TNk/uRb2zLQG1rquXxdpyK5O21+eHVLQKp4
QTf47Zj6IQQtGyuL1m6GN43FrguTdNvZfRNQUmpJY1HuyoxFtuee//Qgf7DVvQT9TuSBGiGceQLy
MGxmdsiGeUMHiC4oZ64nk8uBIs6fd2WOAgY6UFzkD+eLqK/bmUaaHmsCfCHtMpDbyMsdelOukR7C
TXjyDwDTqXahbaQgyJXL5fhyCYWiKn84MF8Th153+nMHQ7CjYYaq0OvMH9AHEkwdCpUzpJYABQk1
MweARi7md+ssdw+x1YsDaRsZUYVY1jQDDAfQ63IDEeW1lM0vggP3gln3n7E06iFfLxFbGez/9uNR
GI4zj6LNMhxHtL734QAw52j6GjuGxohZnWNXTkJLapSahMuahDRkeTbs0MB3XkQURrnJqDT7payf
0XWnLvdLmyU0mtq/fzgSPnwigKv3u8xKzsrObTQTCAbzjAI6D0wg57sUf8WycJ1ElrWi7H5O+Xt1
NiA13HKt1b1QckjHMwNy3KJZThsoWlFP1t1503Jg0FYzit58Q4BXlfuohM7BDHSeUhepODnTBsD7
0Gz4URZj232nJTv+o2wa7I/C6o3nKgWvlEAzK4AqhxqV4nO9sfSi+4qqwVcCt2/G5Am4PMU3MGde
TVE9UqOtsas3dWwW22sWqpMZAaLzZE2zr9I2fyGuz8ot+xWbe29PSlcM6T4Do+HKH8D1WeJgFkfq
6aVM8Nqykq5zZgPRRJKGumXXrwwjv7paYhyD2oyK42QV0bsByGTUmkbRjpatVqH/DhyatKJBb1sB
ptj+apH6GliZXWQPcDZdrH7mL7VI1UbvY1Hwbdd247oEpBaapSTSnhG7LxE1iiQF+kn66gCY3A5I
5FKha/MqNFz9aQIDzcsgB7BtZShKBEJF3vStFlhdOKzZAPZKsiG3JTxFJlluu9EFCbEDRSFbGqzs
egkyBXpxvrGyCmSmyYBPh1TunylewKjVQnfTPwbWjV8cF9twCzwoFyuxPDxCUxeYhUP6XgKgLgD5
k3IiPM26iP8wQnf8MufeHGSAKz9Qjxe1lYRoVT90vf5tsHtAZNISEHPXZetl80EuqS0F1a3fmgi1
h3SiSIeJMQ7sw2zwDw81tGTxcIzZR86dbZOjABvgCmtTt3GyJRtAW/Dbn2jZ2735OS26++WiJeOo
yK7aWraSPhgvS81B936tmFWu1cq+7iL3nYBdTA+tZoVehQHVnljSMHvgnE5lB+xNtNgm0naS1GVd
PIqXUexqu0fbBs82JTe6bzGQYrZTlur7COTOn83Rw5kcqhXKWAemOstRaGJOycWObJQmybQoEM03
KKvsvrn+GG4NDXCG4dQqz5bH+E8eLQfvlrw4VZ6OghiatnaMqV1H67Ex68Od7HEK3p3aWz1KTX2Q
FTRhWZz8nqNVK6wPd7Iw1aLN9SwfB9LdgTLUbiusg4vXM1pR0vshh00yG434MWD5kROfYpSxFixR
Hotbh5vLqcZ/i6zWHxs92aGRGXXlVIYOquHL3DvjkbSqyN9u2mQnTP+7TZ6AI9EaxqNSU707kzYl
cH1ReF0laLH9bqOq2SlELdUAuvnWx2MZGDg12NLLM/NDa9Okqb6l1/IkAaEmLRctGdO79GJsV535
CU9oelY0Y4msOHf2A+foV5PLsbJtoIiXmVqKDu3dagmGhc/o12zxFBgGWwMpKDrKFr7xuWBvjp2U
qGLm9/Ki8d5Q6VrcyclT2i/yJdhNvohquhLaNh/i25LiPIV8iTOk5TuaG/pTFbnh3unB/Z07Tf1K
gwbSOiWrJI12Iwczrq8ycEE0d3YczaoBmZDx4rvEe7gGGYdazfadV8VDf55Gu1Kn9vSQpj85PVa5
gyrDOMplgYh8MMtygeV5S9qKz7IE5AcFRUn6vFqRFhgTGpJ9yCQvaSnAs88rjtOax/pFpxzXzWx2
F8o1kUMX4meie+Anu1U5qkAg/VUxlhwWeckY/lCg7JoLtmaSFUtrUh1FnEAupSUNOBj+G5QgKO6/
WfS+X95ZgDP079r2jdMSgyxqSZn1Y4zQ7+KzjSLp6g+HtdruEeMB7LXNcUwB5hqhammBeMAJqW9s
1brHqRfHQx3Fc+00ofuoaafPMRPrUrbb9nM9HEzNBZX75I7feAxW6coS+kXkTJmRfIp1BgSsFH2S
A/pMB4mx6YE47r3Gk9QFDHIGOIH32sQ5HvDW+IGWLKnMA9mTKTl9t8cbdX4GS6GBmnRrXZem9s2f
qmqb2+BrTZukeM+H8C8izdJ095+sF/x9Ri3uoWhjsZ15UX4UABsjA6NsUFdapt5FVAx1DK3QV6S4
hbYT0CTbXf6z0CkyK2+2F15DF1Wjn2ZZSmOWHwbQFX+rQdG+NYEwvffTiX9Y1gcRpupGpG91KZ44
j34UO0l1FSNIJFGnKcgPYgrSytgkbnT84toyAnsuQxu4zroONfLsOsPv+V+y/y92gEwDqEhdawDm
5MzTUWKBdlK6q3pWa4IIz7lfogXJULdgbFWuWroj0/K/fel+fX1oRfYwHZMuBQJ1XbtfaAbsMPdL
JGXI0lxnJFu0fOAgM/rRrmiQ5XyIQnayhNHgOlI92mh9Rc/bWW9x1gwIadfYumh6Owg/eg/x18cW
JzZObdunr9gho42RHvxc/43r9fhec+Bu6HwOwWUkDxiHL7Qx+E9H17HGd+CwNMDN4dYK5C5AMawF
UAydFGUMoqh/TxNsRH6APqwMZLsLD6h5oJbqDgn23HdON7xEnzXlX6J9zkPcZprMyNDEq9nvU+SY
uzLGloOw6kZAFbzW4LomlDoaPHnnMtImO9FycSD/GQyhKwbsiL3vy04R79WwtOYNVZTxwWeTHdCS
hjgek1VSzc3eyh2QlP+XgzlaWjBrMTrpE907gkvlnXghFzpInultAAyUaq8IIyXHJNmy77Ykbytb
A7DSLgeNFjU70YB8GrZcrshPtLSdwdiB6TReU+8TYGzyV+nQ1inqgmsddN6LcVK1SJop+FA3nt7H
GhXB3li6r7GRJzsbNYgnJ8t1cBYBG64yIv99aHEHQ4VH+EeDUjkf3Av/MF2cDdPsfvM4r1ehdDf0
7uou0BR41kEWvtHC1n9PYgHqTYmuBzRqtqU+Uc5j53mZzVoTbkg23maLdpn9tx2Pin5jzB6guZm3
RntbvG/n7H1imXGmYc48/LuQyusCmpKQ7HQrf19EFkprzizzkvMIqBDZWDzwfmOJ2QTWD2fv5uyU
65Db1Y76ih1UsCHBJ2EdZV8yyW4O5F7bYbl2Uq3aeZNbrOIGLBcqX7hkIc1cY3snDFUOUiUiZdbR
U7nGW3aS7AqTX/432ckSyR+KR3Z+1OBfTdNeHi3wLmerfPQYtun4RZU5CO5WAnntjdb47hpoVuEr
DfaY41fQF87ej3FmTzJ9jg8lduOg1YRZrbnt88RLAJjKIA1Q/Q+2zhCUzW6yCiN7VkGXAG5ZX4O2
ThW+urI8eDTsYo9u2dd+nFA/7DUd6CG4rZZLxhl1uEq0pKmlk56W0flHEcVBghmZ65tT5MhEtgxL
DkvW+hZDOdw+B9Uck9ktBphqgL2Be2YwSxSZBuQop9rOUm2lpj3aqVrOj3lijWiahklBwDI01bMq
0cD8892RXGggWf3dmUSpCRRGfD/tzdCDsCJDRfhJA3Ogv1/Wdp217ZnWpQOKy7nywJgAQxqcQavc
1WL9qKE1qQuvGHb63LwtRWKGJFwFDEwvD+4zvOnImjFSg0inO2qzdbkrJqOprnugpZXWVFHWESsr
2pdQV8xAWCYLzMjOkzNaLvEfFD+7hmd+vb4tj+Bx3ToSMYE7mrMbZescNbyh73jYZrMxqyY4apYL
eZud7WpS/XNkS4MBbmYA7Wl3cgqJnw5QmGRIGpaQdAUKOU6JCglyigaln2XldidWJNqemMZ1G3VI
pvBfimTuwajhoImuB/UDKbMZjbdOGIcb0lbt2B2HvHcC0o55aryA7H2nlNK/1BgI013vhWjLKVoq
OSoeohlM5wGyX+isTPvTiOLeE80auXS1LNmBm+md5K3Z3ls8yB5c/1/DLf6/vGzFtZg+3S9t6R+x
aB8+8aIwZktfceE6K8tF8cU8oT1A9mXRYCayD0uXKHFq3VTK5K6BixQtUEkLPDlPpodcGtULA999
0wxe9zH7OIbjuRVjC1LkL4uFOWQgoWmng8PRfGrFTpGuTQO5TRwL7py0BzQbOMGnLU0ZanzQ3m2n
Z1oC2V7ZudLOBXHMxhyKFgWyANdF/mYORgsdiq4E3C0Yw3EGaWhNM2sGumODOvaNHQF4IhAoIBoy
E3XTQCMF2/WG67n9JUOm6JD7qGIceDH9hqPOjYt0/pepT8dDiDaSRe5L+SDlZO+lQ7tO7LTY0Ul6
U3k7YNgnF3WS3qIUfW2UubnxwfUFnj0mpqMl8m9uPEbNpuXuztDdf1uHYeZsRVNawV2bFjVx4amB
HHGHd103x/soLWlQTVzU7UXrxIs+VbVvH5xksJ91SWyt1cC8jJsODWB25AYkwwbL3tb5FK/Irs1T
0GCjyT1e2Z5ubyvLDdNNExb7rC2r809iKVHf4dH9EGsK83x77aJy/MoOWF/gmRomZX+yavTLb12g
Yq0a/O+sSOhJjZ+Z3tXIsziIgZTXne/iZcf4c17fIoYWbyhgnGxfJq63L13NIzBYWcYakG/tCynY
zNnFRqsliSpD4FmlZRxHYKmFmpab3RBxtkddUxFQqEUBYLud8JvsAlJo2QcWiWiDwlZjDRRyxHKt
il1Kn61V6CTV2hfsEPrAwz5nHyU+ABOJ7npEWhHHWp1xsmSvf2Y7gG9q5mFNMq2UKABK3Zco8n6U
0poDnB5YHN2wphgkG1gBz6iv2fdbb61huzBNHIUGHVLREro0DTp7Sneak44XmZ6+0Iy0NtrWgsjl
z8CNBud2EYm90QGDC/VeQ7pKfdtcdZopdqTO+jp9c0LtjKOL9kKiNAJ4TFhZW9KRqHILsbcrbHgW
p4dAZSZmYODMzrZxRb8pfR099b0bGm+l546nxvzq4biHH+/KPOaa/xN3Hdv6Se7w41JygvehHq9m
I4qHqNKEikYc8CbkqOVCcQpF9JNvSkRakhtxWB+/v/r61YCdGY58M5TYxn7k7IAJHo2qPFcV7yag
vMPOL/+2HOmiaj5Nd0bh/laPzEZ3htdNR73LxLoyub6yywo1xXXRh6co8jE1Jsu5CkJ8wBPzMhQ6
4zdtcuQYlQ3J/uVD5iRNm0iZ39n8h88tOtlQGF6IL1lo1LsOx8dnGkS7HmbGTp4OyBjsP11x7uXA
Y9HM2z4P823SmklQh3UL6mnpp1SaDQizYkLDDjkpIemnrPDTNQLP5chOd9FIS9Y0Q0t8vp0bD8QK
8op3vqXjNEFuT87GBfZ0vg6Bx42HFYAJx1rnW5+EnhSqqY89ySExerClMxzDRq7en3GyhBoacpql
k1q7QCY6uTagkYAVGDjl1Jw4sDnRYIUZUADQ7NNFYDBf1MBFQUJaBxYQymnllJzuDO6mFCBBafmG
4i3hJysEuVTxpZbYajYrULOBZDo70xo1aEnQoY1oOxMSG2lywnAzwtQCbK/7dCejqYqxuFt6ZGxJ
QwMpdH0Cdk6Vi22KZgp8M22GBvGE2YC6w8M/0TKkQ3AyWZ9rat0upL6X+tEE+4ndo+ygXukV6Bs9
/S/U1rAvYEWf13Mxh09hweODV6DBeDK94rmsW8CR4CTzqzGx32OTO/8kz242Df+Y2XTnayNF/+hb
JGjrBUDLsL6ebKYNEJjpge6kc9Gg7wXP/xbldkFboViVljRobYdCApoW5hsKWePAt3i0Xl4o6WXv
Z8uk6Z2VJo2XmhdlJ0tlZOHMtSakz+PfuGWVF1eb3vTRBzqoMaNQzhltcahtZHILPMrwkEAlE2kn
0BIA46jIDzWAXt9np1W+xmTgEFSXWmHw/EAJ4FFqF9+fRZbXJVsayIL8ky5/ZhN615ZtQY9OULE2
2uHoN6amWr/VVmGxMaLZ3TlD9eaYe7RWTU+ZHwPeYpZ9TpUw562NQ7uANCQjyApaugX4Glw8RXak
UIgW6G0JL7zfZ3NTmcpNGXveD6FuwBcGXsK//0fj3lusJ00zt1UHJj8tfM9mXXz4VZ/s89wxt5Q6
bepPJAbPHxpCpTWJI+3dM4T4qDwz2UfdgJY1wf+smlbfuMxp3mjo+vHCtXK60KoGT9vZTsz3qGuR
vRr7LN4sDp2etW+u2d85gAEgDVycdQST+XnMdfN3Blq/NYiAxnPUdtOTPY76qhkq8eeYfGFzZv4e
2Sil1DIYeBXwZZxUD7e2vLvQoI9pq2a0xAtNc5rlsCx7wLTus3g+kJwsSPmwfAhn1CZuaA+hyCax
0vciTf4oADi3psK/pdLvoSIQzOIatppJpOzIGNVwsljnVm0YRpYGHDiHr8shxR570SzBKA7ZAOm6
Pds4Le8N/kbA+J7gOnr3rys2/o2/Y74tzXh+1m0bnCPCZ9t6KIazWuasN5+q/PnOInEiwHs4/OpA
mrkG8DA4rLvgzpDXvewC7uN1lsctjnMHG02wTlFu1Rrw8X+7SZIcrssfr1yVzHyyPFCgWtNz23Qt
GhVdG6A0uPI1nl1dL4oXg/k57vN/jFHTXHcFEF1tv7yQ0Yze3jTeYsdL74Asn7pTsBixSoOKXurU
lFTK4eHNb3EKBPClUbPhxGvk5sLhqeLj7z0L0QpQ+HhDSuV/nAmi92btTLPSOGRYfDdEdwoSaVry
JQf7LcDNavRiWLz2zjFILVYpQMNWzNa9M8mUGlkQ2YZhlGDHyU+kJRGZDKODrguaktAz2Glmszgs
dncmv7xSGwmEMeQHIZtKtOUhY8UJp/DiDOApYWj8FNstP82myU+jHGhGAykKL0+KYFk/uJDNz2RZ
KszA14p+/T/3/Vk8ki2hABuYBFo9zXvak3fj9DbmIQ5U5Q5dbeBpnw6+rTdswdi+xtvh2TXaFV4L
p6PJKvtr2FR7r9caoL3p3avnFa+EgD37njhoXaorqGtQfzjKCdB5AMK26wenXPT8lEaphdNV1E4Y
yDluxqIq1rSkYZSKOPkKzLfkuZrRfxXYwCBTZmrdD++TUzVHQADPDADjSQxMUgxJVmToT6maDclo
MIRbgD9WqmfU0FzN7zyroYF7ZQGShKyUiqRLPKUnoUFRLKvXQMcz/p70vvXi4bb+ZJnailaVWdgv
NAON14tAlvUkRgbIJzSysZXrR8XWiFOsW+zq9yJFqwhZL6G6ia+NfjDbjYxQstA+kbJmZXsx9OpU
ggt2QrLhk+3a5WlARm1NKK5SDuaO7JMp5b5MIBAHSjz4z2Ky0k+gEoO3iQ5ugoM1dUfFyZ3+0b6U
cZb44zCh7hn3WsCOfYfzvoP31pIYIBdhV6C5GZnWO7RvhfGtkL8X3RKEZF0PqMYHdyfyP3vGzI6i
A+Vi308VIAXQB49eGCzlUJefkKovX2nBBY6ce9FPqNGEjpyqrKtWWdtcnUjG/XdTMz9CUKw+o2Ib
SEtRP6s/n+6bgA0b5k/2AOLEwSivcse0L26Wzp9MKf/RPhd1+kl3AkKdw5N4WFXTOG0JwI5ksWeB
qguszYHCqSONy8uV6Rfjk5IB2G1Y5YU9bQnaTpkY/dWPwkRe9kcyghHCScAu0UpwaXrtpaEdm3xT
OG61SROzT7HVrKOgw9bqSGoLu8S3fru8Jv93jCWulZp4K2tinO/l84uBl+nQybvLwkBxExGRxCSr
PaSodsYOHRAoBSE5DmwfRTfHH2ORI4Uh71ss0wj7dRvn2dqk3txRlhWlsp036eIG9+0cYEJySQpl
8+v1gw+e2yLwmwhAthag+xsPdz1DztCZNR29tHIPmZz9TPs/sqPIFIXi9T2vgxb5LbWtedzhhMhR
4RTPBzKbfKz+ch9FdppAh/eyJyIPWi5udZXOgI4Y3M3jlRY/ikU2S4Sf7bkswJUFMe5QeMVo3+j7
St9c8OuBUx5fbvW9JpktSjCZyW8zfZFpEGE4ITeIb/0io9+D9CUvFQDHewHHI8k0U3DEzXEIKEeJ
piOhNqOiRIV8MkcnbJmLr6DFDQhDs+Js3GuGbm/U0i0/taFdKHfQZF7NFvc5NsqvTYMyby9ZmWaS
gvvOtc6jPjuBk2nWV2CSaZvGdVucyOCMP+NuHHhZj82ab1VfTP5tAqXL15RP1jnurHsn19DbXTcN
YuPhRCK9iMS1ngCz7a6ssBLf0Jz7YY228U+JkkuvaHjg8eQ98ovmI8I77go1HvwtSjx9y0dTQ1dg
AVTapCxAYWPz1yWOqNqPoi/MJY7rgcbGM5sPKylXrBJhhJqtFMBFhe0csMOZvrV5s+pajaMqQi8v
oJpichc1fRNpNa0NnbMDnhjR52uNz2zZq6GS7OlaWh0YcNBPoKAHxYBnlOMqEcPfM941D5y16a4a
Z//dmcZcgTo3SbzygEb8R6ijBqplpv1sp6WPEkJxbzsDre93cL8AsyluVxq1tOPlxAE8bd6ufLlW
zUuTZ4Xga0bJnK4DwNKKJnD1oGxUm9NN4RnjGxWC3lbC7vx3tEOtJuASlLi5G5IyDYuUefMnZ27N
z3PxQhpd0khhUZvg9IlA+B3UhsZWlTO0vwtg8wMw0/1LS7U4SA0xfMIflW3bhoH2FwTWz2Q7V5qy
dRuTKdtITzm+PYOdXkDkWYECGK00LToYmq7WDny69dQsvTlkwibd2PQd0OJoqQxVC46a32KQnoa7
Zp0lhm2CpgUvo1v6TJVlP0d56H71QiPbaMw1zpoXAWcICNw4stDsr8irvhAc980UHZtXU931AxyS
iue8csGlbeG0YOn4y2crf0KLDfBUShxJUBdgWc48cAC4fCA7EfboDLT0BhzDia58SUG+A3wj2XGY
+UMZ9D3Opwn0Gj0c8a43UR0y47Ao2tA67EyAieJdA3RWGCKJ320kPN6RQkFpNyxBX1bWpoMfVHa1
lrXRCsBFobi0M5KNrSWoaPpO8euGl0jmJ+1wEFuKQAHD3NpfLzLl7B28N85pGSYtP3oTn/aLiGZO
6NybLTKjj9GGTWqtE0cNQCp3viTPWfYtxt94QL2aAxzW1p/cCwDRt7qeRida1VJkeQyljHqLpvjO
RTMlUG2BlhrHvnthKNC9jMmsXNTK0e0ZCU1rU5R2rjBXMxsvmwpqda5CMGYCduhORpBmwwhAbjcs
4xUtFRirmXwHbJUzUEMAfRe+vd3kF2ENB2yhy3XSx/iF+2WGt3y5LsYY/f/RHK+F1nO32nL/0uDg
Vj/YRhKdmzoCaxbzpnI9cbNY/UtFVqn40F28rSnrPm6jM04XU/0g9OK7IwVCbcIKz4lt7JTDugei
76Wf7f6EvQaIFTOWfXGFpYihLSs/lPowfpBp51vepen6q2kpcvGFO/pi2hrN9DH26TXqYhrnuvgS
2nemTA/HO1O3aH5v/Fzfz3aGfE5ZTt+KznbWsVV2B1qm/rBOPdF/rkaQf/AUlUIkF9IsGaLuQDwo
0syIWafMegDGBSS3/OkxmrhFCxNE82MG5F/wgK7SugTinaelzrmNP42dY116OdCMBnNM7EvHURrL
sWELHhV1fzWuBvzQrKauduShpQaA98jaMDuK3t1syYJ0SlaDN5aiq4sBTeKa9sijDGc4IPM+ZgN2
zmBVxCfDgMugpy5NcK5Ca73TcaOoTHPzYLMsKxklRxTyFXUPFJUlFs20KX5GGUu37/HoxxZEnpaq
dGciAHphgs5I1fzRQSl+20iCD9xUGr+YhXcgH+V+81Ea8hFIsLYB+eCAbAXw9cy50NEsqW8uPONx
+0bBbjL1SdzZj7aF57SbHrxERxravnVztDl8X7OsR1YJGAdKTQpaIjN2YHzGu9LNluTksMge4y2h
uO6y+ystoeNF096Ck7rxikMy1ny/hBkdjR30Boe+9N4nX+ZmgMp7s6Gd6NWuKvLiyZuSI61o0DUW
betoMNdthFLF1QgHwAfeO3QVeJ0TYO7J266F0rtaTWlNA5BW2GlZ0qwtEnaaLKPf2My8etw5czMv
rlINDUg4hUUFtFNH/SZFTeDmf1F2ZdttKsH2i1iLeXgFNFmSZ8dOXlgnJwlTQ9PM8PV3d6EYR8e5
694XFl1dVciyhOjqXXuLsW4fNYlvnBLzYVYHiClLUwFalXMzsjvIpKM0zGug1lMZQL6fBIwGKvcy
YHX4LAhU5ctVyI2uYrTl3QKfdOTLoquMDaA8hhVzPACChY6o6BSgv3aznv4g04j2dnznU+302ZB8
RRwvvi2LppCpHM+0Fti/PS+LN/SLnMlfZPpZjvCsF4IjQwnJtv5e08QaQc7kcpXqrxMDytl3WZf4
Q1UUx5LjvUZRM8+CFA9O4YQmqhObE37CMoGf0iQurIPTD+ZNqoNtQ87SRFIBE/tIcZpdX+IansTa
ec4lAcVchtdMnSkUKg+VwcHXht+3hVh85etkUyp8XQNB6kr6uRJ2ekW/xFKAbjnWvjaV5/USdBbb
DFvuluJtabhcgtL9eW36vV1+k2mW4q6uTRPk+Oe17Rziu8vfdnU5iliu+X65D94eR9FJiSBnuzQh
uXmxb2233S9D6jT60ErkQnsLajey02ixXrci0dR7Epqlw3+6nWptBMVrOv5Ty64hOjRAwcwiThfZ
DzKRwgUU2BX0ijTsg34GTZALB8EuRa2yI/ijQO1gFM7WmEDrUk65vSXaRCJQJO5E1v2DLVRt4Vmk
uXic+/2M5ZffGnpRbEBnB0hCU2NtQGPbXSLIGXwg31FCLW6MoX0hRFBkYxtkMkV6mmcve8Ja44UQ
RFf2gdef2qU/5WkNbJWseaT/Z/lzq//ULvMwyOXe5qKt0aPjKHujYm1A/HiGlbX3DkRlYgiGoI/T
Us5YHsV3vVTKHaskDkE5HO/Jty6z+MC9uA1olkJVSGrRJB3GGUTb5fhPojksUOXdkQ4FbwPQOhf3
lbxFjuMsbibPK/2W7pGu45oBL5Nq92dEZ2lsiTBMNK/PZQNqfWW8zVy0qvCpwpajPHOkLVZRz1IN
SMbSGfnR2Wezf/VrFOWsDmkVAaczsp8llPFOdBh4pO5Z3BxpNHX2CFHQ91kyFk6Sn4RUb6Qh63R1
b8/t8cqel9kt1lIvlWdljxVvnN2QKlWwDKXNjqshSAcVfdYzyx9poi20GzQ4OmcaRW4kbh1UQtYg
SqSYYMBdg64SgbJP4pP6OKjRiAfNm/qxkb26o4ltWgH1rJsMW/7PCtikt6CUdtEpg2Hs4dfJreav
NKKAXIw+eErEoyv7gC2RfgxPNdvagtjIDe120gALiixbbCe0yNysC69abVUwmnUlOiqxaKOJhWaT
Tpf1258snDWKRj7qI5cQctHQx+RHRm/uOsNuQtHh8RfPu22yAb1kg1+rxgq1pseikuZpPEx9n4AL
BtyhvdBBPdR5gQMdsVsIQ4LA3xyZETrJ7AWidcvbLh75LR7Gu+CCwbIV6ABKwMUCq5iKOJgsoInJ
1kNeGyo8EpqRWooTpjy+eNM0TbgRa0VIpx7gyZldsCWYTOS3HkyIsULSpcFSCaiv0VEg5VmB7BLL
qd8AL5pZsVw0/AAFo3FbVzZe5jws6LFrHyiPY/G9NPBUCdA2f8NTr/DqugE6pu1F9in4GrArCISu
3mvCFcVNs6B6KUMU95AGyTZQHUG9140nHwKgqD+RjN6Mz8mOjNSgTDY6WyfWVmeacEHktESALgZp
aHr1/msamlD1YbL81Xvpmf57ykFp79wueeOVMf9sU1+ANeOn5aJ9PGJV9lJ3hb3B5ld9asHieTSt
JNt6AJk9JzZ4tCho+uXxWFli2OCmL2YJPY4oHsrf/xTD7T7A9ViNskc9dBAt+g0FpLPrf+tqpI/H
gvJ7D776yKzDagp0E0899PlPyyHagZUv9pchfUccDbu7JmRq/OU7s3x9pCcZtVmVWo5y3DdF7C/j
NejyxcIdFtv+9SaKTCy5nEjpwdxVz4DhQXRgWfLQMmhZOdktsAONnCcjHR77FDdkAkgR9IpQUvms
eRsXrftQtgRWYkVOXQ0pgsBYdLYMCfpAp0kuYV2cAVZeolnvGuBFaQ1VFEeo2i3vgqYCi1VljrOl
98OS9xRNmWPNpxk9StxtbHvoE7ZMqEpi/9lFL7icJ1cK+pBjZjVko+U9aA1XhYP9xEXVoESBKFxo
6RXJag8pD36O6s1i8tCjLov4ESagar8FW+zkfzBSCB0mpcbuaFEp24UXn4xEjp/UKmVcfcsx1iV3
dFZvB6WDUAzQeS6wIE4LcKuOrccznc0sLj4MI6vzS1EbR1V6kNuVL15Dt8uF9S/ZKfyzlIMOAi8v
sjugrH9fsHdc/JitY3kxc1KN42qis/U1YRMgggoINh8sc/LA+M0kazH0IU79jP/nNCat/a2VpzRe
nVA7r91f+K4XgdKhVLUW9dbiH3fyNkR5IA3Ihh+/SxnwqiA4UxlwjaMzCi7AQ74ET4Xi3MzmG5Ut
1nIGto1R/GC5e+OmXDusE1d+kC0V20LHd2udWIof63jQvRuoQamH1VTVaZAWqoeCFL4+9KVZvgsf
viEuvrGHvOfhYpOoIzpbhx8AjlffT/L5kFZTDJBsTCUYU5EmLSv/sisxzVWyAF+sBGu07TWcpfZU
HgWEX5lrIIytUjt8QLvM6QR5DDQuZyFgNxCFqCEm285qSOuDitTvTKevgqJA/wgZV9G91AOW0VWx
ePqgPyi1C+33CLsEVbxPrATvqZeslCthaoWf3MbaLEbykRmV2uoOlyJXo0/jUn79sMJTdCuYPVQr
Ftu6sDTztt7YAMAH10tGGss48Enax2V26kB9bmRjiK5g4NoLoQYC+znbtsbjPh2KTi2OdcMeo9FR
PZ9sVta98gikC6tbhcRbN8I7VU1We784Kw6ETjTljkzkS1fAX1mhaRoXpKuiM2+5AnmsdnmVvFeG
5SqQ1rlhvamdaxfPE1XaZXtzHqKHTMmjBxPLdCNGDzqZOp4291iX+Lp0IBNow+cbIK8SPwKiMAMi
VWXg1ByakKbpUP2ZeJlAYgi044YkU/V129xrfeHTXNE48a1nQmdTgg0XeKKJB665QXNYmr1DHacy
AwmIUX0n2+JHiEbbQKsoYPFYhMoMSwjhGjOInlGaK0gkpRqy8rvhemw7tAxVTadnR6vuIJEAWBUd
CIM15AJALMJk9a557dISyo68yfETlzXVmpnc7KlFF3w/+r3UTolyTVVvZqXPNuMAwjyny2b1BqiN
Eq8KsvdNVI8+yu71eUyVtA8d0b3ZLE/3i2NhaNkmFUOBj2uhq/gfVXloa/FTDRS8r4gUYhGmbj5E
NoP6GITfgDP6bbNHdwo6E2oF/RSj4NNjnQgqj669oRA6FGW5w7tT39JIFMZ8HzkvNKBEaA0Qp7RU
lquQySk1Y1/Jyyf170sBRXq5/Joa1ERzMBvN78sLYeDjhV2g5fKUq1bYzhxM53z5LhvpvCdifjoQ
f79ugOutSSHYQ7aGVC5Xn9WRzhaRAAosNaCJQT5zCVzFALwG3SWCNdXezhTs7zX8lc0uiDmH2gIp
K3bK49nytn2iAaoth1HelAHzGDg65RCbrDeekTaPFnf1pxL9SvVYVq95MrcnB5XEJQewCxGQ3k6B
qquqvQxm9BCxFOqt8gD+LhPqqzj0tXro+o4dVxN5FH2jbnsGYnKr7tHjuIa9Rzhp2qOrvExmqKUJ
CywV2HC5tWyrvx2SrQ2Z1zMN6EBzo94pewgsva2eoyEAr3JU1AI9BiktmsETHAh4o7j41fVOsQfV
Meh5fydOSgOE9e+X+t8T96Z7aMrmDsrQ+ex9qeta3Ntl9jy1mvLFq1L7ZrCqNkj0NH5VVFAG6Wga
29Ls2Nhd0KSJcUOz2uA8DxaohGjS9mfQLn/RgbC+d1q25Gs6y7qpiu4/+Zjaj6dUt7+jrR49BXOP
dp8uL6vAQA84+j1kg8IyxdDd6g1GdXRlOwM1OijeDII7Gi+nFN5jORiYCpvmx6lshF91OSQbiqIE
bWACqaj3AwNS/7Z3nxyueGcyl9JC5miMXBClpuMWhCYQpyIjB7gTHSG/M5Ftmbb5c4M195lMlCpV
0CMwx2h0s1btiivK6qthNfTdthfWd0NyVy901wsf9nWKsgNpyNiPSaCZrdTiqedStuCXp1oeZjJG
Bl6BZidgybDsCJyH7/PkDnhG3C6RNOZv0wApJkA7+IkM115LgOVBkYuy0jxdjzLPaHxCDcwuNiqq
TKqfoxXZFyCU3NJTvjlxiCDRKiBGv8oyc72S6EfdglqdxrfOuj4gY83Sakm0zKw50ngeDs0MGlZA
L8SQyzp9bxylpBgEr3EGEOzlDEvXSPhkLGsDuIIcZNurI03QIZFx65BcWIduvSU4YdhpGtP5TC6U
/0PqT6/HlRqXNnv03DoRWjOWMcULmqJr7FAVK7AQ5MADHnkB6Vqf9+Zj3xojWCkEvy0cpbwdOtwA
/dr6apcGYDnSJDqV3+pNmxyiwbKCOJnaTS25/pPSkti57oskDzz0eBhd7ZU2Xeztu11FKxD5F5Aw
OwzcbjYPaIdJnsTIzVOKABC2JU90GPsZPG0TOPdpyKVHDg/yB6zoMGHH2IdQfbZwo9WgyT83pvlx
SLNElUazGaSxPzizP4c020i8jMBTxJliSwvdVqD0REdkPb5lfKzu5yRSn7G6C1s03b2WadQfI8MS
kLvDEGodxSZp3WYftabxag/NWyHcS9DUzFIJxnhF4W+AfOQYA0UzKrt65ttCighiGyo+Z1KSkIbr
obSLBmxfF7cR9EiDT34UQX7kogPCv8YLYglds6QM/XYqXNDaEB1KdItEsuFuPYCx8DLUinYIzLrR
QppdJ9bhbELxR0zfPwtfbegsHfDWFFroyeR5qxontEgJyQEtpAoqnQ34cd9avTP6gIOOqCFLIVWa
ofE6TTZL+tDEkkbmIhc3Vi4ZLJJZLQ1hBak9OlvGxgNR/SXoxlWSXP/aa5COTlzTuWsh0bOvnWLc
R2Csui+SXAsA2eq+eQBXEKmgAsUpO5v0r4C3eUFuZe6dMSbA1kdSFrRzlG0JlaovEJu7A/Cr+Be9
hOA/BP/Go+3xAsqHqrKdInxNEle9wxNgd6dUA4pC9CboTD0aYx+4xEy9/tFV787HGKjZ5d2gv3f5
s0YPDNsyZH0PluD3EMpSkzqEkPnXNLOWtScjGn3cCqo7L82Zn3bp9CZ4r0H3OOX71POmN4gg3uCO
MD/NtsPvuiQBvSKgBG9GXkHwHaiWPQ0/caNwkWQXN0rOIMzoZFIkRF50yRaNP1SiRzHt6QE4Cr16
EYbNfL3ACgQo4+PgTNYd/g3KrTPPBvoB0ZlklihQQELOuqu6TLnVZ3AZRD7I5Kwn6E8VDxZYpJrZ
MZ/IlLdF5Rv6WB7JlmmZtjOBjgvXAFtNwlmSqtDBmytIBGjoJSny13pw8oBHePt2ttIaGxp7Ss5v
0TXLbweWQlAVP9ebVbaD2QLsMo2RgAlMfoIX8nLiHYf4o+aX0MDcLsbFYZ2C/jG26eUXgmx0sETc
Hy9MqOD+VyEjn2QduOZlxUrM3DxnskRFB6XAXi/3Tqs5IfFG24v5bsjAB7P6XsUn4LX3beDBtolM
J0jMkbxpnJR3UzF5pzWezDScHavc4Q9FOzlwnFY9Hat20O5MoyiCJJuLf8WkB4Obl9/a1CqvPbA4
SfZZns/hVAzpHptZgFdKoGHHlXTP62oKQU1rfBiCbtd4wXbeZdYq1cuw1SHLdhVLs0NvezvIUpZC
ZBtoLylYCjYfDxFLjP2Q2F+u7Ktvgc5kMKe2R5UbEFFa/TRX7wMmE682OqPYuEBiSzc+JF5zYhVS
BHrnTptLPVdulFC50mD6Xlfjr2tZk+zrJMuyrzSixxs6o30W1Om1vZxcnoKGTN9ekGIKmoUWdTRm
1QB36M0IjSIolS8rq2XRRDNXi6p1uCyv1sBVcC0aMycAN22DTw+z7tnMXmzUel5T0HLu46aIQjbr
AApDCSloWic90uwENM6cNNnz34IgSWk+5hqUv/jAdqPdaMFC4dMJZqI3Pk92uST8IR6feRavHnTM
jsTgs9g3vLEcsH2B0mdqazBtttHLkkEtqz8yVngqCcp2Aic9kQZldf9qx6N5pETAOqi7Et1ivpGn
MfCNVbbXoMhwa/x54E0VYFEwnla7WkHGPXOw4mezt7uy0xAqaumuADOVT0MKcOrC1HwheByi19YI
yUjT7ui0tzQshPIrGcZsf2WnYabywGXe5ZWsr9V23Q+vZLVTUA1lli2Pf5iWCfqjd7oZ4an2uXeN
DTq7L8ruNGkx8xSbY3XqHRPK8KD0GwOm92g1lX6LM56sd5Ru8WGWsM+NYm4owWJzkCYykEavJ3EY
m+6fZfP3z61hsDOrYSYgorDuD7dTiT3kdTzQnjJFoxR+cYcq43C8yPJ0vHrCulN7Hgze3eBpEqxX
cmgM6XhXlg20nzHiTqc929CG1yZ1cc/r9q1yR8DN5FTmiDGwayc5gGNHe8YvTLcdvbTd0GybxP9J
zZA6Sk0VhSgPK3+kzbJ+flRaU98prvGwPiqtj1arjbWApzNjyHZko2eoKz8HK+X95GhLJnpSS0jr
bPXzJjPx0Tyd7XKUOzpJ7EVIAmN2ozD3oIC6IAmsdD71LDfPBCTgStydHDN61olj7jPnRNlD2/kk
3BJNy/IwsxTtx6C6gOQ4qCPCdQYF8YuPw8Ue/esg1u288Xa1N40OouXafVySYGOa674rd5ivUlFS
KH31G64JBtW83yrfdLZw4xeep+7GpPxGrPgfSPdrzQLzwFjo4rtWmbM/lZUR4C7BdkLCB+hgVjl4
bpzmjNVg/mha3Ia8ILgnG4EOIhXLjn3JNBRLacwmKPpRAs1KwNjxl+DBKJttZs45iNIBi4jSuDs2
2mn5HJOJPszXY4I/kLNVf4BHkNmqDUg1WsPD+h6abV7tJhQm/Ks3l94zPvdQ1wSUeUsR5LL+h/Bn
tElVLP9IMi9ewsMThExJtuWfQ6dqzYFDaFJrO7ZACXBWuUBYoKJiDOavnGuhCcq+f3sbWh4oeaJN
PJq9zVC52snARxA0ql2+q1lkPniuUYMIza6/lQh3ZbhV6Nfhmd56G7vWDH/yQD49gI9+N6FCfKaz
slNSaIOAgpHOJjlLZ5/Oas2TEvV4SJdQcEEQccKDo55Xh4DGpCEZaRocAg6a3HpwGrUDdlnN6fzB
RC4UZogW3EASQN4O0PJhjdMHBTHlA1yJZv3SKQD8kFTHngepkg9jtNN1uygzC39yoImrykMiyXjp
QLMfvNdoN2uHU1zkQSzxhKk8zOB3OmcQGTck8h8A1+aOzt7t5EX+q70A/yON1jzNjLu1tJNpGtAp
jB6wS24oqk9BbU5KuC4u6Wxdk84RCt/gd8Fu3NUqdF2f5tgL3YwATgV/XfiS8+q3Xq7Ux6PVlsa2
E3esSodbANI19cimzgyBQsb/inD7hPfv1OEFki/mfkX3k33xGDpjNxbjr9X/Q39A4k1L6GIrFZDH
MJMdGqAkIU8KlWlZryD6CdMC33+qQzmcbOSBde/NwjdRcVD6s3zIAWdEveN9lrgpKIA81njoN2OH
e+liH1HaCFe6vAb7CxBaBbqOgwfinVRPZHqTggXoN98enaXTvdVb9U004lcrIFNH4dm7H/YjLW+f
QMbtYOlpoMl9ZuP94MrNYqhEYC8DuAoa0aQqt6lp6GQVNpFBumgCi48q2epDjms+mpg18azWTb1f
E1y5geBkXi925bb6MgDslwumhZkG2YzvGNGq6ljFhHWZg2JrrK2nPku6kzonP/CTB8ZkeYDY5L5K
0G0VS97WJM7Na//0DGr5JIR6j3oD9qbpzYyf9NqrXhnX65MiRqxvpLkfofsJMfeLl9M8AVolW+bm
0wBSDMhbHwoxoqJVseTJVJV8g8W7uyGbl+Ti0TP3vYEeqSCfXXQ79iNauPzK0rMXbKzXbo5bnDCd
Gw1EZsceqrxbc+6KB0jBeYHSjv1rJ4ZfvBusH7HSBDzp0M9kuBXuMKnyPRnRRVlmefTCYwGeq0l1
7/TRg8rHJymxRoc0hUwJ/OWackpEdS7thG/ikdWbTqTtcZw75y5y0SJCuk54QWGpDtHXSlXEtUcu
NHRba2CFtNWfZsWiPRYfzR0dDG4BBZ1Oi702RLWtGq0I8VX+lToqig+QldjXdgXlJ1FOL/NcPLeS
4+NPh1hN+52Xq9PL0OZXDumQafu/OCiVUe5cwFCCytSj5yh6dPJZlg5E9Mz6Ei1xbnsXZRg5c9r5
SVdrR5qEAlUc2qiYgN3d857deswhEqbZG5rltucnbTwHE/da5cnsTKDhsEG7ExAdis6T9t1U6vKb
J4Zy088W+DpZrN3ZNseCUMpkeYMa9IVdftMHUW7SdpjAtNBA7KvKRZDgd9MYNOyPlpx948bkntDm
Zz3lTd5tQRgRb0puW09twfndNMRHmoSeID7zZrn4DxZa3jNFRXFX0fXpvkAbna017fdY9YZAG2vs
S/eqcVAyKLclda5DwrUBriCP7B/SV3G85oMvdEOxOhixEzKzOQuIh3z2HP2J+SBowwuN0wgqacxs
DkRKPqZ6dcjTPguInjzVe/3J9inM4g3QnxF7K5ouPiZQ3CEwAB26IoJ69JhDjgSC2PhqS4jzilie
ele5eY8g+wIxaEcXEeYjbrjpZuXwWrm4akkORofPbKXQfqnA2W0r6WavdGI0pjCAWd70Jjehxakt
G4KTqvQASwAWSNuGkxah/Jc5Oe5H2C6sbHC2694slk1FniRHtxqqR1ZF1pPMQUG6PQ0naMRAn1ju
U1ZA4OwoRzyr2aMOUpf83M7oeZddmlPKUYf06vxAfZoKh3q3gzbPgy6rKTQ7ydl1SM5r7OrsyVia
XZ3//7HUSEovg2KTOYPYrQ2+xtaCRkGiN04YmZL9dh23kVc/9PIQg5d+o2jwoSFNXNn4MNVY2yMX
yFtAOCSHq43yr/nID9uzoAMWyr+J7ZXnPrX0B0ja/sjmYfqGu1IbNN58sZuV8t0C6YAS1y8TqGJR
xEmgAsfL8Q2qz+Es1UqGGP2YqJ4mZ7Xj452CL7nfSdLyukDHrIwcrVTfu7btbj1FHd8KxQ3JIS5t
JXCH/hVMO+YDqFvANjlObzrk329EVYgwlr8rJWR4gqHL7dPIC+2LXoKbUNrb3i1ubMWpQuxggpyr
EDoqJLrW6UGZT1icdP1wcOdKf0KvSa88odmv82Oh8HPt9MarF23UnKWvI9ojb4XCOHboUmxiQKBw
1/Se2EaSnUSAVfTPICzZk1f0sVyC0qKs0QxZ6Ddizoqw8FL9aJj2/MTS6ZEg+p/Y0X82ffvETlD8
pvRu3d5DqTfH+tuCIoDVRbVPw7rI4gdA6Xc0okOVKMGYuMkjZyMW5Tlkss0iGU40maMFNMwjN94v
w7qtd2iy1EIaUnKWgTSPho1rKPc9ks+WBpyyTGzXQ/KYQMgEu1KR7/ad8wAggHY7eyqWi52lfs2g
cRl0TQJuqahrn5ke3Uyjpn2dpohtDTcr9+Rmsrck1tmbYlkedh+EF5LZ6+e3NauOnnBf6Uvtf8/K
c1vZ9ZabPoBtM97E3B4eeDShfZpn/znLzO5iY+9n/wc/txsOHqvBq9LoyWPd35nCS56YfH6JUzcG
G98cb2mYmG36qOd3NEgt8+uc1xGeHrB1bmjOm6i8ZkejKAaBFKR5hhOdXdnSsh13Lu6JZLcrGx/W
z/zIJhN3StfsEnWELBxt08vEdHZlo8SQoX0VgwDtSjoDRQrFP49aD1kFiGxDIgT9HIGgV7LPZfiC
go030XGbNdIfVqQDJtjKdklbQvUgAO8EuWlOE1BXMM54AEjBiAQ1CTRUaiXLd5GX87CEglQgMpBs
h6mXmYehnM88H4xTwxr89IMEhGg/yJS14qyDHyAJ3oc0SfweZDLA8UkjOrS2ZZxkEOVBB+QQtl5d
oH9bKy3vRiEJyliqWEI+YVc1bXxjyIb6gWQq6ZQO5OLlkJqAwoqKDRL4fHD8LM91ir7l6HXJ236T
KR7fgNMoD/FgDTpaHaQ+d3EkADJT+37vWZjaqNUr+ra1W5qkw9iY7MYt2ReWNHgoXrMMqNXmm08S
gHIIqEpnespk2ZcObfoFb7p170oy+EJP7RPvbWyDYD6RB5SO7J3TlzxYY+wIjXjTxNvtapt190fv
4i2kqN+pNTZY942sH+u5bp+00VxS0zx7Tx1b2LocNKMNqWimgxMGlVA0w1KFLYnm5tGwAjXHSyQH
J1PiQ8tb69K9wwTWv1E0dPulzBZrAbQrEuBh5E88c8Fih7rCfaMNIvYz1NoiyPT4RpvvAZ+r/sXi
Bk0ctehfzRT7lkbbiUedYYmBBzf7rKDvdq+4XXxTx00NimfF2fLene6VJGrCYiyHlxl0Zb5RaOk/
ZR/fZyaeIf1uOvH3y9h5JpbLQGe+e+11frnM7JWXy3SJ44IAvVemwQeF5aHTWBzQ84OZ1vYNDelh
A4Kn/xnWWhIH9MBAzpUcUmzJ1RxYTv2l9UTxDHxEGUyA/R9SyOU8p0w1dpHIoXMnZ1F7Um/NvrzH
yql8XkyQrTHRPnO/hs9KKQ40vArHs60aOrlzgZz3+dRC0QgPnAv63kTb1Vbv5gI4fqywdPQBQWBT
gAOtLXT9pYwTGxhtOYx6YxkWqDAfRZpdhsJQwOhXldNJ7Z8boxweKpFrYDkE4C9poUgCXID6CB4a
7dGI+p8T2OaOZLJbDlIAy7lPQHVbABWpgQrAhAYMzVISoKpYOQ8PFM0hqbI3TXw9aY68ZEbNMQAz
lhfJUtAhYuX1Jbbj5sGD1O68qVq93rvQDXfcBiXFSO9DEvKKBbsMSZBmnVWlVPc6pNnV+a+xPVS2
AO3Ck5i8idbmtnCZcVpB2As6m8ZR6Qo8MY1WsE7TGYV2Mp6Gv5OsGOzVn2zCG0WoDMD3ruGry2r7
nWidu0pJrwhkXtby6le/Vv4IrMPfiSh8cuKjOon0ACmK7qQNXQfVKBzorOaGe2zVnc7nDrQJq4fG
jc3QmB0aJ1QL2iwyooFKBtDoq5M05nmcAY5vATpXegIEL5eM1xFeOXFjO8u8k8wb4xHhVDHT9Dko
GO7KHIiALLHrM5M0PjHuDWipfk25KG9NV+HYlc+NVz3KlK1RW82WvBotmT4JAiii2zeOAAGSMW4t
LC2PWY3v207HMDaaBi19wBRprtLsFIjCbHS1eLQlJ0znGOcktcUbCmtKaFsF2Oa5W50MEbebTB3r
V+laSqoZ6ZpJV8jNKqFZFYYPClpv17SA0jZdxd5UT3mMMiv6qaTFxou15HvizizoRG48NEqm79RR
qgq5iX5LQZ0MmhAU55eg0m7mN94Mhviuot4fmiXohVzX0M+fnbmQ+/n7bK4D1ofF/r89dy/Q6xob
bXwACpxMPYrmuNtrR4JQE3g7QX/OvtO8aIFV04QYsM8NDEu06RkHv7cFAhe/rrTqZsFvt0hqdHF8
T95gzf+QlEy8AfXgrFuRb4x2uym9FOQ7egSxsVQTW6MwreV+CTpLHtilwpf7JRiXzR3aKFkYy7tv
BAzUraIm9zRabsgIj6LmEt4n8yWcPLiTXsKVoXzike3ty6VHjYEmVhK5B8tYi7LiUGSdAcbjVhtM
bKy0ExSZ35tDl97RJK/6ENso7MOOIPmsGyl0ttpQUWE73Sv+McZvtq3hk8DLwt0VqYkHGRpPbj+g
mQjt50RAWw5O+pDH/1w7E4FtFunDjWlqPwzDqnbMw3c0WXsdqPzQdgbAoF611DDWRmqKcMEPtmg7
rhNU0bAr6xakNndKrJugn6rDUnOhjekC1xKP+PVPHUe/w3aoAwKpNvk+5fWDB0T4C2gMrX05CWuL
33nzTeGgE5cOuaNBP8+ynFP+Hgl2xAmNTrYTktLhVII6b56BzXpXUiSlw5Y7yWonecTVf4IE5aqY
qBcgqmQGj0JKJidd6h2klH9egHJQ6PsFPvjmGdaT9dROG9K5IcUbXjYvvJ7H46L8/j5c9HOK37PL
MFGqxXnRzslTsRG512DffmxDao9dBbwZ4KN5SL2wKul2J6opf2Lh+cFIpxTZqui5Rg+LGdS8aR5S
Q8zbxMnsgH5JnVqD8GNq9qHtZdpZAQjiVgFYEMt4gVsUNiZuWypi5WiwOjvJC5kAuDZvU/rsFH0R
BZN0JiMlAMNMvKu7vglGBeCoktVoXpAgmDSNmK/WSXwm1AsN11lypllyRgnu4vxZrJaD32+B4USj
9og6485BPeutMRwHrb6obbsNt+8dzzZ9Kvh2abaLi+niMQoXqltO+u9o8XYTzyY6NjO1f7KwQXRn
4bmCRqM0oZI1+ok31jddVPZPndDMQ1P0lp/0nQfax0LbmCyp720eD0+dg231T9JpmRKhT1umynkF
AQGZuevMxje04qci2vauU+omBNy5RSlD+aaQSNjkA8omfkWd+hMPUvoXI3ZwS+97+7bAr9Ch7Dtj
38zpJThznT+D47i5BOOR2TLxM+Gq0V0s0j3JnpHYmVePP1ULAMM48qwnQ1edbaXn2iKW9hd/IzEe
8sTsH7ialT7KNcpPx1fm1P2Jwg/3K9Uxno1MVzYlBHdPluayU5Ib3qYdLOe5NSVYnI/RT8+PxOT+
LDLQ7FpqZ4KXt8THFBDTU6TetJLLpCPOEnlo3s/IRkMospArWch/NGrtBNRZHHZjqe21yP2m1XhX
Ugtvbl7gnRoZ3jMPjR6HCnQQtwlulaGa4b2FtMfPAY8/v/QJPZ2QaCsGZQkepwIEyF5zCeYa3no7
xT9BAUITtPJKfbZktTpRrRTSHoVzHAyUt01o8u0sJ0N3oJxVAaG4Lwe2pdGHgEy1j1wWwPs6drdD
ZNrie64ZQHFCPjMbsm9Fq6BiLkcdquLbrEEFhSajpuZ3mL2h/927v6dq7olGjfRXE6kFbozMFzre
AKGgxsvArPU4jEa5h9S1tkdNsH9gRQF1bLdvf/S6n4+9/WN1ZUxBfWgytL1ptd3/cPZly5Ea0bZf
RARjAq/UPEmloSWrXwh3t00yJnMCX39WbspClmXfe84LQe6JklQCcg9rbdtQiIOlds0pYLABx6GV
W1rWSQ9WGDMyTugMN06gTnTQdQo7q0f/hnDMzWxBMonN2K6xgLb6QbgE/CD8IqCXDuDbLLpDJThK
mG6i/wCdY0CYfpmNxvK8m+RTgY+300UDsDBTS66LrQkwAMLPI1vbi4GCCNCbgIpriW1sQDquX+fS
nK9X2M6KEo1BFv5KlTRPOsiHZlsyeXeYa3MJuzkUvN47XVPOmyq0Y6xrZMcfaYuVVMaa2YP9SNsx
tVp0ypJ0ZNmbaQDS2uxSqpZ2myuMsCiVxcVsXmI7RJe76oMnJZ2RLi5eabHoauVNOsd5IbHTGHFQ
z3zFpmONqLG5zRG3230mXQC5JcY4LwcDu0uMRu+Yl7rAIYvEqyfZoxxbvNUyZJa41/3WOkm4BuBE
fHEjozjn4dhtQOo+m3JViSFTBhoxm8hqfa9GBsrNmnMObVCMPN4YuDGfbclDY0unLuojbfBJX7Z9
c47a0DtUQ3rHdWavuSyTO7f2q2ORx3i7scvmETkwpEKZ9H6MALXEnyH8I3ST17pjzetXTgyJ/NkJ
tczqIooqDrjOi6sdn3KZd/e0yI0GO3Yx5hsg5LdrkoWjmV9JAdNSDDdTPElBStl1W7QAJyumAQBy
fuCbAP1dYwjXmN8YiJyPZInXGRunKZuHRVYVOaBDa+8bAVeWUbWegSsL3G08XZPPIfZbW1+vq6Ps
h+Ie//Momou4/b2ALX3Jmxx1WvRXlU91xU2206sou5+8Mj67PDv2QKq5b9WBGcK/F3qTbWIjRlZf
z00XdTYI9ah4MllsHPMhvNm9+5PBIscQFtAlnQLwjKBGPPdcu7roHNsntkyvFgZdVrgZ8++gRDrR
owOtb8c4n5LvUeaCPsQd86tmh+aenDARm15ziWxUiPeQ77b6U6hnh3Jq+KWuU/sPNmkYeB6jX7EH
1FcudPs5C6MBeLF+eeF63h5LwaedPzD+EFrcWGF31L/lVXZFu4rz57s7Clo39zDMh02mT+WlHYW9
qZL8VFaifdRYV6NBROCQ6u0jyYy6vzZ9llzmle7GF6ecrrT6Tyen4s1B2NVef+fXtAtM+83Em/WU
zYSas2zh4Bw0AwxkvRev0WVQ4Y0Z1Sf6srB+RKXkC1lfZRVwOFXpqs7BE2oqm/lVk3y0CKWZed0q
Pdnf+CNVTFpbNXpNvdRzMLBU2Gdw7tlnoQ50BqIetu77HDuUd9li5yaufTY0A9MHcVe8cIludZKR
72K3+AoP7RRj160X0SczvSkBqQDytNt1Kd5i8+nzkcK3yhfT89iukwJcl/o02O0PDqKC3YKb0frR
Dlgo0cFSfFuLfFl+AGKZ8TVI1cOvVX4fZOQ9cgySIpNq7o2hEZusMHyQX6D0R384S8nAOOivl396
ki12tJ34JCPfJZ4Ad/w9ZlUVLOrgTSEymi4bMRyos5/gycV9Qji/GmdExQkns+Rd5Ze/8NCebTI6
ccsvbAqvd14YiruBhhztoBXmAxdJ96yBIAMtHgBsNpoIo0xiDFK17HJUsJB+ZBvSxiVGP2KLe4D5
h1bFYK1nPKRW36GfGsy7Spx58S1G25XlKxNjvW4iUHi0db2tS3/4TdPED93Lu6uj++VjJ/oriZt6
6Haam9ZbU4Eeyyb/IVK/uwpvKB+nsr2SeLEqUBUhqzoau2ulrAZYkXix6iPZHi3Axq1F7RxQq3Vf
NFDL7AD5Ye0MAC++FHF/oN2ukZXdqjC1/M5GouUOs6vtihTvnmzqnF3bNtYOP/gHz+qQdePzh9ZF
1WBKS2xSALDclgI1D/Sh6lULrh2wUox3o+NtgIDJTmS3+Jq8Tg6pWb+S6FM35RJubockNWYVHIzR
emnQGOjPik3uvOhjKw6Z4+VoEuqclwZwwZs8N/luUMu8MpAORWkaoHswHs3qTbpmc09KOeG1Kgm9
56qPzUeROjsyMkWMGREArs0XwASxOBTqAqTNstAFNYLPZ+PWcOpVCar1I4VUF/A8OW4asFaj/qlA
UjBvU6BsjEmEZZ5gnqYkjSHjaQPkmETfZZ1drGg9Z8VLVC3n9QcgmyUcmtiBOxR9zzI8cVidd+ca
XSeP9iSQtEMpmOSWg4bkwjONr+SmVn0pt/+SU6nZbPEYXOJzXv/mmg6yPB54Nw0V/93+03Up/t/t
zQKz3O+fBxV1fT3EVopB61R64Bh0snqfovK9800evqJrZktFfQN8dejeMfpL4g0cBDToDqY+AVPo
FztKfLxw/IenA3rNi3FPOy437qcuqKK0OKT2eKTNmdfEIEw2Mgvke6SxSv3Y4CXpbKZJ9qvFizlu
tNl3c7IEoMCN6m6y0+QkIy3fYtxM/xYW8Q9600n7ajbtLU+s26yu7gDm/QCuofGudh+SAmUqploa
i7CKt8XYauu5fxE71Nhrb8qhmLJgfv1pNVPKHu3kOiZHkVfCbK54Br6vfm28/IXSxjwU+l6vJvQm
qeSyEbndKmoEZhHU8r+c3PwpLjwQl6uWMUzTNve4N+GAVo1NJmMMSNBy0b4rbNVaRh50MC1MH8Vt
AfKQJim2nVXWexf9C2A979DVxDeo/ia/SswYrGo5CjxQPGeP2nmyrxhac/5mahRNOpu2g3/viCS5
LxOtOYKKqUCm3mse6dC2nK0cpH13iwysLCu8uiVXEn3ywsRH+4jtJt7plFfRRdtmLu+idD8EclSs
X46b3nno+3w1JDoGMVeDQmJ78QQw5WgJ6I5um5W9v6XlJydUhRykpT44aZ53mOLEP04ywhi73dqb
eMwzIBBjVu0yn5qGx4IEvVMbErqJmR/7qv4W15p9FAxoB43Vao9dGaOaYGfGz7htAwLlGnj8ezu1
1stURvGmBrMB2B2Fc3R8wCyUlqM94s3jg1PCXYFWzVrMDc2gMvX2rkj+pN7kAjP3eGMqNZdkc0sy
dSeTHZD5/pxlGfPTrYYUzMqJNNQMYzTdUumVKrKJexY5qmVUmWVRXR+Ax68HpCMrHTx4Kwvzex+c
QjRbmSjajTmA+W+dNYVv4B9oPI4YDnrkmWk+dU60BWhF+ZqLrj0PLWq8tCy4729FnhWztmRZscr7
ChW+oitfIwuvZyoGksXmk2FoG3JKmNWevRxt11Li740mrihACUgGdlkWB09z+udY2M+1HOIfidYZ
Qe874oquxOacjFo1tynFDcfQVSvfWl7he5Hzm2fZs+fGQbvS4ukga3tEX6gf+NHPojSBla4gBJGJ
S88pJUrpNMOc5SwkNWwroXH0XUO8OJCpF7vTfpAadg9tmz7qoQtSNgtD4wCFWukTstmaydNHYwh/
p+HO1gNuyBdyE634q1HZA5PIWKX2pKM2wKw71MlBTDXE1VsHpLQ1EFdykJ740WuE3zzJs1JrAECK
Z2Iz6eVbYYaPXtb2j+QuhdsHJF/cI6vi5I47uH0yjKxaVY3ZIJ3t4xVQddNZbdNcEuBMB1SkNtSS
tFTCJi1TxqT9b98KrK/HFAQtaw3N3896qKOjqxn7P3I7GA0R/oHNP1Ijrci/JWywN4mFr5VT2O6p
bep0GzK3/eCkubMT43YasKxuAcOHbyvhHfuSIX+WN2y1oCQXJeYNOum2RwJenpwiBjiQqfjpcQsj
7NGRF3jvLD56WaA/CLJcnhoR1aiRJ/49HYwhGtA0EO6mtLuJSG6Lvtv4EgyrnxRoJnoJY784LnKK
wXVU8UzXcNHnieCJjzdtVkXXZtTDHRWWDaQv15VaUtmZoXdqTVoqSpM2495NOynj//YlY4vr5rcl
FEUm3yUUaTE+He58gGRe8lY8f0bOsLPHTBPucYHeoLOPZvGkWCDkhLTekFpVILuHxh1uLoA2MZDA
jMQhLL3dnO1TKb9SZxH2jkmzXmSUEPQ9/HoqXWN7UnhGBdpplSkMtV1Zy/SWMaT0YjU6B4kutSUE
nS2xR+rg+SouGRoqyv8l7nLBf41NCiCR/q8/M7Y1cutlDFW8YXKvelVXF13du7Oh01AZFe7Vsuo1
aIGbO7IgkV2D1CyOIzCHstDFvgdm6I801pNUm0gVyVaHttPrPY/RoUcmyyX6KdsbOgMfOwXokKU0
EnG7BJkh9Xe7xPxRALVyC08eZMNszEFQ+JE+rvnXp18+AZ2pn8BS4WezMk8x/pEBWWD5VHP43Bab
+WPRJweYKzrfzAJIqfSL0fwY7fT4gVORD1t0JaDUYA/8DDbmJllnRojZRlQgVimGXs++0vRllukH
WtMBE9vAjhnXmFFFByWZ1PGgtxfSxnkyrjDoH84RRF+a7cUfgDsTa0YUEPMzhqajtR2m9grzgcO5
GDFGGxAddEPk0XSaZxJPKtMDH09adLMjmZOW4tAZyWRtnkfMsOxJRIcPociY7BptAIcKhv5WJPsQ
+sMpB70HXXkmq6Zok9bEipYPHAgtctV+b9foAXJkk6w0MfZA7yuApSfHUGz7vPypAenhZCdhGa7+
45TI18mnGfKftGJE1S7MwTnUKUO7inPjiCBqCSApTBfrjqQz/cRioE/RuG0nvwvIdFHMhnZp1MFQ
DvaWNB+IJm5BF2KJmX+C1kXoDNuYI9MUji74kdRQJzpZ0defxHKHl1Rxt2wZXdcAwUHeNxhzQKEy
qkq5I62NSY6tMzZjUDTJUy+08TRExZFeyz10kDhB3IvpFMsMLBNtf5eE46/RlUD+JbJkkNogiZ00
aM6MZDKtCxOY5fNaBxnnEQODl8GK2nXajsiiSxe1KXXWKxlH1X8+I9m/2gF24ShdX27auJaPg8G6
QIvy5Bfv5TqPLP27YFyuYzdrL9g46xhZRuZJG63hTeuynSiN5FcHGuIAafH2aQQU8E4Y7YiGPq1/
TJMQZNbKBHWgL6PVteuv9TDtA7voh7ups4/UDiNl9jJ0cnqxhGZt7BR02SnL8Aqt405iAIXkDVg1
s2nGitm0aLxxXTqdXv1AY098nAqzCBxWDtda1PHOF3UT6A7oGGiL3DXOTYsNibizHEcDyQb25qSI
zVBeJ6VYPDCfBNjxYZJqC3PzoF34ciEvH28elbgHS3AyI9FTo0OFUvO2HEu+IuhHwMvoFSsBea4D
DbIsre0ALI5T1fS2uybbzAAKFXVGOA6+AmGpxdiLO7Yr986fnhD9Sm3HLnhFKnZW7w87vZyK73oc
GKk7fMe31Vj1OiiVX7wRtcSJyXrlN/EGvXHpFTydj8IeywtzsmynhVayHi2BXudiBIOgDvDFd1Nu
6/zJtK10l/beI9ONZ7crkGipRQraazzL29rCTNCHxzqdfl6TU4V3twC3a1Nxa8N1fubTunO0/FBp
sdSeAMfi57vUHsRZDoVCm++L5AwssWnTKaAhD/CdQY3qxpkrRCGUCIKOJe63qvDFvSGaP8mKV6m5
481oz06GmYYB88cPTm0byUdvisUx6kG2LZ3aP2WgaTeQhzp5eJ09We9nJHOBlABoX47BRvSi7ecl
GeqadnOhJdfMeBt6/A+HPGbD+VyiU7QMksk8GqJP93SFvNHQqpokZwA58EDLyglnmMgveZyuGytP
9rREj0q5M7lrAk8IWnA/guhmAMMmLbU8uwBarTqnYMcmySzGeASoXrNHp3GNZ7qAPWjjfIFCXcAQ
2OuTre5jgrqcjNsFQt4Pp0pdIGUFfzaA3Kk6zwk5DtAq8twapr3GHwNNvH9XkAnJZoQ5WldovNIr
INMuMHMfQOiWCGDduUVdDD+EIcNU2snGbce3sK9NFFaiGg+uPH5txgQwz9hokVzzrWqR00ar0IfP
9ou8lf4DWgmT4+cWmMz2QLaVxGeTemVIvZCGMfB9jFuyAavdee6nIZtZs5g3GIfZG3Yyc4p9askh
M5KFnu4g94ZO5jjdUOXNMYEHkIQV8jETT/dpPDymYDbY+HjredASbHXnbFg4F+rIXJpmiRoxS/ZJ
w5ogAiI8PVGm0PmuJy0AET4/ZcLemzV4nwOJuxnmeXC77YixkqcCBUjwi7Y2wPAwUWObL3UqpruI
uz9k2rl31cRiNGNgjMbjVrMDfGO0JUty1JVjeXN0hayRIrPY6VZwqOrsp4EE4IyeP2dh6SGKrzpe
7JRmFs7HWkknJf3wHOYj22oikzPkONrUb45Vr/FN0ZniAI5LbQW2sOrVHcGrGMVi+uUMwOlhPgMo
lYmuXMtMf7aFWQaaZfMX0Ft06zA0tXvfRR/nCNrdI0D98bGbBHWjDvTWmsjjh9Zm4cq05cfA0kKN
8D1wb2XZz1oF9pCpAgfbKLeazMIL78W46lVGorPLPSZBq9fGqoYd7s/aTnZ8eNG65KSr0StAzZUr
w0fC0jT78BLi7CvPzEL5zbfQLdmzGnNKDbprMPvzSM19YAIGjF0nxI5kdLDzfmWKLLvSCkyZ9dG1
+q+9mrgd7vVkAIBOahQXyzEA6wDYxDVuHt7JVYdSc3gHKgfNPfUpmrLXPitNTBjg0eQasg5IQ4e2
9MziQqdLIMyLxMZDlLS/97nzJoGyoO3Hvqh2IkNZGfsXcH1O+pSfPqnmpR2C48yqbfOQA4n0BKyq
X40ZY8q4cT0Qq/qiP9II8ruWVh4KZ2sMFXb4MTB6agK586y7tnn2XMxk4FYevlYAS6F/RjerrujP
B84PqgCboXbR2a5MW8yXbcASKZ5Yya+JgwFownByLGTjuVpSC5qllqZuiAOhNKURagSj5verJEZf
fyZ1EK2ApPcbEmDdOXQsjN0rYL7SYd2ZtH1jWt8cX1bHhMfORevxLtGhZXiduSEaL00B6FQ6xZsa
GjDKO68qbTBRT2jqR1XoZjyvyU4YnQ8uFCYDxkJs+EAo7F26sgGkRTT62yLB81qTaliLNLMR08J9
7xXDse1M70IKOjg9pk69tLG2pY/34kmP4j0Imov75eDaVYN/Fhdf0r8rRM/9ddTzAn+FvzwEq4p7
rSidbRdJANf8XYE6Pz94DvtBcsNFziRILNRcK+DUkKxS/hRElpl51368KInJqmzSjScz/byISO46
2nOFX8fhk7ztkX+zNdbv5mvSVbSmtlZ5IgHOoi6KwRYPc7A9rzc6xkRWFHA5mAkKEoCzBbz++89E
ZyJyjIP07ZdP8skU7bn0fSRJ1Y+5fCI0LPk8u2ZeUu+A420dB3WgMzqgamodcyDx/LvskwktyZfc
luVX4b+S/esncHuMw+IRv1tiLp/M7n1jM3ioyItJmlfNcc1rz3FnNWy8l5GMM8g0PUcL2YRG4tEz
movhDv7GNpNNq7XlbojTZG2hlLQBxFT+XGV+fMaXGfycapmgt/AZoOWuNNkTLaa2LwMgbsoTLX3D
1TZxZkzgi4epM+bJua5AVhz2iuUIrqmobq6mjne5xdUE2evsSpfC7eqrK5M7fbRPVwZXVYQveTkh
3QUGJXL/cGUHFYAvPjTZ0pUN9TMvVyZX0v71M3/64C0QPo5suPMrPMF2wirBo1JzLQDWV3qxAddz
obPB4WipbqYBIxmSZduy54ME07GBIxm0fgnMICDUOwnzjrP5bJTE3Dy0fXLMcKvsj2S9XGe2JOEc
bbmGLEDvi/EmBLaGVACtOH4SBfpq/Cwxjr3qoLUY4PDdavSDiDpoQ79fg6vCunaO2z0JgClsKlPn
W1qCPhHktBOoiMm2UqH0hulzqBT/hQeMN/kgf9P7p4g37X0howOPEBITiqlxpUvKHDcgXQeNAyas
f88tp7pYug6MNjqtdLAzcq6fSqevQGYK7aC1Sb+OGz9apQkw+D9Y28lo7d7DkDXmepohWLzfA44o
+PXIUSX1hXHvMs9llMLsz1MYP9GuFZRlwEO2kLj32mx4epez0k2/kn+yH4TCrPRR/gpq9WEVtfgC
8Q5WX3ke023xDie/6BbTv6w+48gvFthfDOcsBGQgYOkXMS3bStbbKc0yIFWX44lIfjBKKqoADCQ/
ddBsbBdaIMD2Jth4jPlqkdHZv/MHkdp0+5/cc9FluvAMZWjSxexDCVCzE/NDDB8xIHsVTftAeXGn
4AfuRFg5rfWtbMNZR0nydx1l3//pR1HIUvlNqGqtrapu8d7SdoFsk/CXZR861VBomBUPWiH0b8gb
DptYTgCHwwvHKRrceosedu0JnTBIFoKh9rEYuIk8wAfPyBDZE9gt+6A10dDVGPWxX/hI59Mh6lIA
OCPPOa8bxtcGByruzJgjHP5me8w7p/1bolBRx5HL42DZcFLLEohVKyZTeQZgafxa+G9SgaKKPlvz
zlKYiuL30JywnRxtMCgYLt9Qc2jkMTRCC9vYUuNoPyMsqx5SYJCAaCbS1DxfVwI5uHb31PifFdo9
XrTT4zIlQHK34d0OoFJNMA8TkJBs3j1C0DpaAVMIa1wH6sIlVg1VzCpOegIm+aC0suJEa2Z3xYkO
X8lI0TEAcleAa14txiOFmYMtcaYoRXArF+HtEuQwr2cdABpdIwVmkrrsHGQJSmf2+wdaFCSbL/Y5
OCCUvZVpgK2TzOmHoLOPV10+YYN89XEYDXeDhg5gEcgN63L/zcV89q5BR+NO88LxO/bSGWaz3hwl
LiSPd39ZA7zPf4uYsJAFEhBbQAEAQOy0jS1UEqqmZBtwZ43fh2ZYFwW2MAlAXQ5TltzkNujjddct
Z/kX9phZA5ott8PAYGzY9tog3rjXrWjf06G3H3cxfTj7QxhfgYZmBRj0jn8UufEk3c58dsEPfyBP
1FVnTzJwgAazztN6OEsnrM+iG55DEV0XClYTJb+N1bnlhup+pIgclD9GB/MlqhTYYMDhAlakG2Eq
OfQYPtxINBeTgQAqHjM7JIsLXz9jDPepm+oYw8e5cSaRZ3JMIMb4H/d5g3YWbZyQSf3LuEyneI86
qg74N0AczVpyXuwiN5uDMjKZo35yUTa5QMGjz/H7IUyvYmL6vrPky4wLJoUmjswRxwUD7BMumJ+3
Y9BpbrtdTOiMQMBG5T+B+pSC+ykIUG0G9uyZ7A6kPlX2IS8+SxWyK3qAlYoEM3PVjN26JTGdL9t4
w45KtF2F3areLPoPGYFbtI8SdZFuOwGi+C4lpjFK0debPsdOpsA2HLAaK+GhqchWTQqjjpEDJqsH
Jxrd5zovViRGa1l16Uz8CbjqTtAKf9yBC0TfkJZi5O8xdMRwR8AAGENrrrs2mwORZ9dycejHcgps
mQOLdkp/o3LIXOWgggetqYTCpIFSfuXxzQe1VYOuB1jQ8EYn+m/koh8EngYnOo+9xEOKQpVgKNLI
qhCddAKgnlp68jPuX7nFfBRSNH5gY34KPcO7Gmp0WRnQylRPtHdzU1WBbVhGPizfdYuf0mV69UFH
lyE/wKl8dQW6nvJbovz9eu9+ETqurGRCHqXWNq4HZg6dECU9ywUOnzvph3nNjN/jznWuxF9ptbpx
4n7+tjBX/rs/edS+X98lOQODo8WfwrLmGMwCUY9j+RcS4Ytk7jOtzcBSBCUdtEHeCfBXXKZSi56k
1Zv7EKBmswX+8E+ljam/9zjkMyorT1lRWNdNv93er4Zcl+vGwd27sYvwyBSZu+1hkLKyX0MwxgFh
TaBxkVvjb2TF3dA/tqM74BG8xwLACL3tbKWDfJXKC1gWhuBT5I0J659WVsmDWqUQ3KiPSbdYKj/S
oaHkm4Euv4MnvehCB7fKOdIJU7nSRw9cKJPTRbvEGqMLaYRjlate0zeN7jMMqaKjNTmKEcUfQoqP
gAZbsT983oEWLunN5xZd5NvE9zjShXlxBv6Bt/HizH/WDMBBkg8ghd59PN01n7M/vNIWAY+4gdJs
hHslnaa1pZ/nM6MCcmjuyE0OUJqbVskWEz+Ksu1QMRf4W11kg4G9yKqNo4+nGWqr8+NA05hzIhSu
OipzoJyDBZS0chzQiA9A8mkws4chSWex8+5EViaXN6cK+a1gajJ5LJymfkAeqAX3MQZuMYRWPzTq
4GGocwXow69lJuYsrqWD/g5ArpkhnoKUCzRd/T60ov6bUXvTnjE73DqT0/7mRfmGDGTVodbc5tgh
KU9bedIjjwOKH2AT3Tdv0Ke9a2nhNsHuY516vb6h/PKcxQZnYruK0BqJdzetSNdz3nrWaWWfob+N
KyiEDtxq55L17QqIQ9maZkiFoQAwtT5yq+3EHgBCqF0I4ZvOCAhcdZ/iRTU6Fu+g44uZDUzydSeK
bE22pFjsbCnLY1fYxw+o40vgyRzvdVOMBxKhL7TbeSjiH4Gh6we1y9qdmHR75jiyfD4AfBhNwIQs
xtEJ4Yfj+ODU4fCMmt+KxOjPTvC9B+oNoZSBqOoWY4Yja4ENRzFIC0aMOUYYJvUKtLL1AUSUK9Jh
i5ZcaqnGM4k0SQUy2s6esdGWD0O4ZmbT3XVdMT6kXjXShyExfZg0wkggxVh+IG7V7rNRYePKJ0BT
OKHlrBsPZODSr64TkdVmCSjN1DLRuH8nI7zsRc09TRyTyq3YrhyKQCtdpPTCWD/FSVfsacJgls3H
efqAxJYaYGg6ie/HUBczDezXRmSO2cAA8zPOHkPwOcAJcHOrfYBeJD2KWnKIwhdf/KK7WTv6zdHT
23wtytY+oNdiXFcMtSSUuhdTioB6yM2UPMmKAvZOG4IU5UNAMWCImm6ei9Vfl6Vbrfcei5b/tMpY
D16DFre5hc+oArfZxrOtCTCm4DGamYlcYZYgWGo/2NWidKyg5uItBfz7YQlAbkWNu7XC5KNIn5S9
wPCsa3WboQOesMNtc19VHUBmgRdRF8xcMT1XmLN/UdLMQBJqYq8ZjZsWE6s3IpvFjnz7iKOZWRkv
isRmgFlzLf/M8lzuYswkzbzNBcpCd6lRPRpeh4SX6yebwijyB2JwnmqMoPVVOeKxAQpnDqz6r1xJ
iadJeVfa3dMkfqeqftTJTgGsJ09WPU3IOKEDtQYL8zUH3iN6yGXyE6YEcrGYxugcnk31OJHXrGmq
Fe4+yc/hH1E/mVJUMk3Z97mtYOy2GtLtftXIwBhlve9zbbi26gDoy27HDAOzfhWGxIC74Hv36FHq
gK91XQ6CASqBXElG/rUEbTC5Lna+Ed+jV8k4WGOPkeWCWUGEd3e5lqq7OCuAToFGkZuGllnc9afW
bDaEFQmg/naVD621pweO1Unt0LiJE9CSDo15zi2/QjtK6a9I8pWTVqCjOUYrhNYgwV8azAb8BzCa
nSyZVmiZAOFRapYgk12kkwsQ5oLgm6vMxE7dASGfpew/CAHFJO4G3zLXE0Y8PcNYEVnhhI6DG/Fh
lDYvE5CdD9nUABmd1PFQWyeeNNt5lYARcVJEh+RW2Xi4CcluoZZ4ZJJ03RxukdNZ75p/IlfR72z0
/alnDT2I6EzT63AKAIcngsnrs1mNeT5XR1IOmORFZKD9+d3HJJILdK82l2jYLWE+xLJQxEqs8AeF
myMB7PanVlvuHvlFAexxbOZk6zZ4IgOFmg6k8DQGvCOFU+2J3jp4XvO6KH0ZJ/sJ5Vm+iZP4D8e6
t8HCcJhR1mX8wlD1vhIiO7odhlMmmu8LZLtnT96myG0TmR+F0o6GnSZwdPH/4Z+BS0qIxDnx0uX3
ItbLQLrS2YHatQvXWphXGyPJnZVtSH4/5C66c12M5h7LJn8kGfnRGR1SPFZ0yYbLbAvskxZjkoJt
ltCfPJZrzC4URoyxsU/QD32qu/GbPrkPVaRHZ3RV1w8h/ndJPK/+KXL0HgCZYwGSUBQCjbzbAKRR
w9sT0EKBd3dbUo9yCI6dWUtL0vLIC7e0/FdfanfGC127GYt63MatkX/TJCAoo8TNX+isiLt/nMVK
G7nYc4FTyc275qdZY/sB9B/XRy4dNDzeoxShtatyJz+UjWVe0flUrFJACv40tBkoiEwbNnmP1pTZ
eHFFmuWfpjNQUNcBk8zRblHJNJ5ia4761weoMbXRDlny0jQlkD9BLn1nZok4m93AQCsTi9879AQ1
EtjDi0ViOsX5Twv0qJ27yxvDOtNWz8m4wDBG75xpV0jL2gOb7rIk7WKso9nj/+HrYxIY5OhE+ahx
3MmpYwrvt0UTWZe5YSpNJFCTfAu0VrJKvB3j30qlnW37Aa0nnYk5PD9ga6IJ5/YETDgiEKdTOrDc
yrbFVOfBYiMUYuKcMV0MGxZVm7EGZ5cTd+PJYfVvuANaW0AhIGGNMbjxJN8PPCzBab+syWW2JKHy
jgwP3uRCIWab9xCdBuoav+msYybLt67S0bKL39wDeJkeKTvbO02+M+x42qJWAEYrXrzxSbtZ2Y3z
mChmK7LSY28EACBSurFWv0kVy/lbLECQ5zuyogyvuqKWFPlmZHW5vuW9NZC2AWWQcuJOcVuRLuqj
HekoJ/6++hc/jGxqc5793fILvxDbUIpJUeqGbcEeWh2pm8XlMQb/7Tr1wMGHfskRw98xEJyOc3fL
KMHHjMqEvUUOrg5oZDbGF3bbIe2/oqFYmoIlmdVMkBkME87Lep54pnWjfD6sC+bhxX+ygWfYCCRV
mmI8Fh12FWNSWq81plvWboyJFWIB0l3tGhZD/8DQiYjKo9yjCcx6XZzISujDtK60qDi4bizOfT/9
aQDPBJ4G4AJc/5vP0vG4iAAhPu3TxC8Dko2Zls+2+uh+4+A0nW2BorDjRjQ81dqqTuvqDZNv7WGs
hwQpNr98S1vrh5f62nXUzfQ6TFMclMpskraB1+k6PvIycn6rABn07p3p9c0bqaXZGzvdI6aBamRw
jOIN/x2yrN50vTMPxaSaEUa3fPPc8Q+996dr57Xy6srhT1dZ/Q9l57UcJ7O27SOiihx2SROkGY2C
Zck7lOVAzpmj/y4Yvx6/XmtV/f+GKbrpBjwCuvt57hDGneGO0aIdfvVlkKzf57VvIEBs3voOovSj
FcrW5V1A/LeINEx4yFdp6zrDaKrKjeS6PNZr8EQcc1uKIWBtzWZdCx1LTZc3tUgrN0uVt6HM+32I
6sC+GjuEINY9M0h+7QHI/Y+6//92t7Mgi94eFhCh+FIvrrLSi+Oy1ACoKsw2LMtcRxAnXwnFgtEq
B3y8fzWLhvRXs0SYESoZlvx+7jIikzw+YhsZx0FPJGcrhqKguvMANGMrdkLyDGE/fTS6WHlupPx/
d6o76ROY/sTdQtrFvFiPwuz2GJMR6Grrbl9Aq8TamID41mJOA+YCmRIdtqKcC9aj2P3qMA2hjB2S
7GZrp63BX522OHu1XuXWKZk7iId0uF7VaBBd0nPil1tjLZJmv9EGZu/D942nuW2SMNcRZptLf7OT
mLpcfKQBozOhvZXNWQ/hrwZbkQTY1uCvMzR6U/rq2v6fM/zVYLvEVvdPg/92icwUpcsIk0jpsuzR
XEJ8U4fiedsI7Ww4Qq6AIpOK8llAle0M7f18ayF1oPyCLtEPWx0G93iV6vgXSQr6LM4sKV9L2KP3
21GdYPdBhT33xyXAIh26bgoJTBvFs1pL8S7W4tLF5OXXTcjDixTI8dN2igptEk/qZM3bGvyXezYX
REAELZN2WwcZONftnreLbPdcRYb29z1vR7de/+W+pzkJHbOc2ntRnUW3LLOrtk0KH/PyuxSvpUZK
rseypr8e25RutmO/W5ZC+5EKWAJtKsKGpYiHMUNU6iY7HBbRGzJe1kkHs3dZGpT/1oC3uZbAAF9L
1cInaS1tE5StZUNw9Fb63W9r+e9j/9lvC6JPNQvc/+x3O7b2W4ZeeRbCb/2WtQ3XyUmxTjyibgCy
tQTHPw5c5Zo3JeffhzMQi66yyeZWGk41V0HiYJ2la6p0/KVPbATROWxlUs+r0HDZ5dG+T/vuVzkK
FcOpsXv2rsd/95YnyE/XzT9nuJ4wVxj/hGhRyM2tiSsxN8kCdunxWpSNBNK2tWapktrytCVNj8Ga
+SrAdDi/gsiSmHJDq+laLTb5RY78rXDbWBnW9gt5p6yLCXFWBZS33rLAvlZDiNJUlPFNXOL0ehJp
82pbwtuZtprr6eb0eqatFBa5DjZyfB51Tb0Lu8E15xCPh6YVo3O3bvqsjs6ZMt0VTPiPS2To4w5j
4MxpMmPytiZaKNFl2zXTTPKjnon8VmRV1Uswl1hbYcmD5/0/Z70e+H3a7SL9wl9m29v6Yl2UOXkq
TV5QL8tdigNOH/b13QI28bpp1+L/rCutCjPPrfXEHNVUp+CwlbZu297W9492t3P91eZWlBAedYqc
RFqnCSJo5Kn0rM4ihosbDf7YBVKl9rabLlF5b0WRhsKd6UVRmGuHrS5nYpO5W/dcU0ovXhvitUbl
H7u/e259pBbp+ahjiQsMKZ+Z5ZvSaUraTxlfjv1WqsJCPm17xbYXYIo2CAetVEAYXKvWTluzXpZF
pFLDn9ej+COqM7wADkNjMAD2jKN7rbw2+F+Xu7ZRVAyLY+VwvbVISIPdHBuvyZTEd/XYxkDK2Ns2
uBBFf9dtTeqyKsmYrA2j360TPdyrZoRb3H851d9t1yZSbvxzlluX7Zpb8VZ3K257Us/Igjzs01iA
vclW4E+5wnO2PeDS6Xit5Guk+EIW/2qzHd426VxEf3SR0+xXuz863xpe+7WBfD3X1rk3Rzyd/1ub
2z39dZWtcbWgEIVpEKA8Jf4mYMW+lyUpedCqMH3Y9rBm408q55V3O2CsRy0tD3xrlhX7dmDbG7Ix
u2uG+m5rdjvTdjAuE6gQeM9u9VuLrd6I+XJroJS30m3Di/vr8re229Ht8m1NTPDWeGvSxo21GyEI
ph1rRt6u+K2ajNxvm6XZmWGTvClZ+xVPwOwC3sB4hhCN2QCtgqDQD30atW5oDPGbKiyTI4lDdbcd
1UzeA20MX02rb87/89yB0n+N9TG7SFliPJexdb1kMQvaAXEVIN5l8yHOufyYieN3Qem1x1qeAUcE
JOtLdr9g+3Otb9d6c9B7JxHThWBV9z2ode1x0cs/26/nudVv7bfz/Lu+iAosKOPGrWpcPJSgHF4i
Qe2OWm1odt5Lw4usorphIcG0Hdyqglnx1VawEO+MxpdY7lG8kDuUx9b2c1ZqnhgqgbcdzZnZ/3G2
KRjES4y61Na2N6L56WpoZJJk1HdWLr+Nq3HJIhZHBJJcVKbCx7YZlUfwh8+bOVZJ0GSnWjoLzbUl
SOi3WytLM/a/qE7Z1D0oaYTUnGhgbKQvKJIn0HVO8hwgkqZOYGsg024L1blCFR/lsbuyIe8tG+P7
hlATcvOTWpjhw1ZC++FXac3uY3V0LW0r59/HtjX2Wqq7NHCSnInpLVqJIEpxrJr2+RqPDCU934pb
i3JTouC3yY8o3z4nazxzO7BFNrf6tevtbP+ul7qfY4fhn6CGGbq0BEi3UGmD2sZ2jVEiDYdq3J+n
nzYDvt+nvjb53eOPu/p33S0GK+dQ6HV19Nc7vlWnTIUnQTAMZ4ZBGnaWfhEl0RMLKXwZ5ih6gfT5
tvRzcdqqari8XhY2sb8Vy1go77MQZYpbBxSO7FFAKWarwvY5d/R+ggWwnrIJx2GvGxIOV+vJ/309
HHijF/Ff12tGqfdQQoiQQumil2aW/ryenHTFZdECdwnRqUlH1C83/tC2EW8spb/LhL0FV6kIWfzR
6EZEmnCNQA0jQZAzvYyjPpy3OxMiTXHVeTGv/3crkZO7pV9aPCS5tesPAIJPk/rnrSDWMa7lXVwf
t2Jbr3QWnYXI9l8HDDA8xGJwbKIxaUnBppfISsfz1vavS+mJ8OtS16usv9Pw61LbrdVadJczvbab
OauuogzSKsOwSStMRefgD2CcrqoK2J0mRInU8Kqv8EtqgW+TM8btr87XSrlvHbPBznITYtg2RVek
18446yJCXccaYg//j53TRkgOuYFD3e2E256eosp4u3oc6el9xmwzV5PpPGW6QxhDvyglkJdtE1rB
nWgkwHGjsYCxOseYwCZ8P8atHK7kdsUqRPLReSnYkxoOaM6PT9fm28ka6VMrV/LDdj5pPTN5KZBp
UiYfbhcqO1N022YuvVudlqnaPpBkeLS/76oP+vE88RKZIZ4ht/qYG5VIlt3fqm43e705IpS8kyMT
yu0S2wnQQv7zhrcDzfAaSJZOsvxwi6JeQ6dr9PVW91fUFAMB6bDkAsI//2q2dfgrSLvV/dVuKyIO
RJ7IUr5thmfbZrNS083sl3daFFl6Y9/KtSnMu0mZnrZ20qxojf13G30cZNcYETrUQAtkOyUpnCU0
pzuzTxb0rVQBLLlG9gVOuigeU4mcTByVX2t4lub5d+u6DZrJzuWgPrXb7q0jHy9AJ2hRule+7Ua1
3Ui3f5Svu8qqvGFoM5n7KQhI1az83D+ouX9TdYdZbVzRUlQwQL3U55HbJ+lJgvml4TEQhnfkIwTG
2V44bsU/joBRCgp7O16sjf4og6sXUHRee23HlXaYDkul/1H1d5NreWv9x6FMY2RzQrMvdrlUfNqG
qEnXjmVsDnfLNphsg8bvutsg9rt+KbLxbittGyTWzIOBv4lcpKcyS82jJuhMNNdNgE/yAxlxjS9C
bfihSFEYIKjiGawXngDXxUGGYlDtrWUjleqeQeXHX2cgV1KjoCbYt5PeWgxztp/XNN31xNsBawEZ
J7bqtFN4eAW3KYi3ydjOgtviFq6XzFGh26u1iCXRdgtbT3L7zb2eGt52r7erbP26akIrsVHI/yQO
qxv5aIDZuoc8n91ve3o/iK29lS25Ubx+6RsbuKvU2mkUDykih/9uys9Su0GrV87Wf9tc219PVaiJ
dDCldNe1kqa6xG2IYCoOMsaiPWttinbTBedh4tdWs5OYt5kAITAlc7NFwEBD8nLAx+OqW1B9mRIb
ffp7SSs/txgWh5MGZMK6SPXgS03kifkPVAJssHQJgMOowJZQaI5qu+fbTpBMP6RzvlcF7Zj2jd/G
i2uW3+XedCvhQEzJNZR5P2cg5kID59ToLIboK7emN2mCT2DDa/d6gTGVpoHmW3aVnO4KAQ+ZXPk2
DmDig3CfDOrdyM/ZavVdMZSHNql9o5b2tYLWUoTKUeqLenmMLNXVcnUvtuTdl3afVOUh7NWdMrP+
jZu9HiX7KG89vYYW0lte5iwABZRQvlsMV8D/QFteCkwOkhGPsc46MGs7TdnspoLkzeJwWApECEr3
sTAE1HkXz2hyv0/n574dT6kRo2QX+Sq+Xoo48pBwvKs8IzT8dFjsBak3PQEC2S8e4hh76IvunBfe
ej8kY85C+qwm2n0AFarWlgMfsgUt/UpW921p8oPo95qe+szz9jV/t0gy/KY1PORoQQvhFclEo9cS
PzNEb8RjwKyWXRE+DGphk+kFcm0cwiJ1QNQCX9IdJZl90YBW0Q67Qa/2pUkqW44PuT76lRYeFlPb
gXn1hsFNzMEZq+XQySNQOAATEcSDbESfN8DNkHjhIh2mziQxFB8WnZR3cMI5xVtK1R0SxSuLaF8a
yy4U8TptGWS1+a4MLV9Ihn0WYB4HBW0yeteoiVGFL6jC+pZl7dMg9K1kcsOGB2JS/LyvD0G0PDKs
+Cl2XAEjalLyoUMpWMf2UQ1NJKZ2YVt4UoCCoaFBLOehqLliIPpwmp2+lXdlznhAEK2OZX9YBiz4
gktrTR6uaX7aCgzcDez8l2ma/XyC7A9VCqMwT+/qw4JhU9Z+IBWwM3XdVyppZ2IG02feYCiermFa
sDR+WsS7bgKFm8legAlcwC/Wyrm7+r1b2Q5JIV9sMi9Qqp2J+2vb4NxgDJ4iz66JVBPSbE4/+XyK
GSgigFCJ3zVw2YfQBVTtpaPgZYLsEhL0YUjGvONG6JUB9wBhoItbv5uiHXafXh4S2A9mflofrUVn
SDK/hiwikl9Q0s5TORG+WJ6eoLvSv0ciNgKyG0RMw3tfj/BwyKIjAGsUKSWs2ATX0MWvaFruJOya
/SoArr6wEhFzXMd4Esuo/QSf+cccaKmjFOoh6OSz3GaBq8NYXKzE2FVW6LbTJPE0Y+iuxLtEJG9j
FfHZROYPhxm7L1CkC7XwDmOGT1FsTXYbETYBg3URuvRnHYuv5iScxHlxLTP72qkE/YFmqiihYcAI
NvagWXrhPIVW+iZr1Ze2m2JUa5cdX8h0+FBKnORFS8VYvuzA1RUPVTHesZTyNB0/uDI945N3HE35
oKIbziIrB9/HxFONJtPWi/tFld5iuX2qFMkDfjNA6B/fNbxvyq5y2gV9PiWbZkfq4jd5XX9WONEU
rfFkjA2JtkD7Xi6kIVQ3MOQD/lJ2qEYPABp2TWpkHvMTh0HsrOXtF1EWWi8IY0dtGX8wIey8VJ/2
OI4+9lrzXkepXXUpGfmhOaudaGeD9tEoD0htWX6oNo+L8TK2AESF5i1C3cA2wvwM7GBH0qm0Tat9
iRu1t5XiNcWl0Y5iOIqy8ZbE2ambwDRW3aGUrWOVRJdp0Eq3ElsP7bvMF4fxKyCPOzXtYgfxlN7G
KMZeOule10S/KwaMqh/AOmJGq/iYr3p60JyWZIBAnq8+8A3mcTqPM9yHwTfr6axJoKQnAmWyYvl5
GP4wpvaOV/DzjHFi3qpnHNbxgnXlMDmHS/R5Gs1vICFdFc2iaZhecIFfY+d2b4T+Uhf7RlbuUzE6
TmN60gL8vbNxOaua10rTsdcXrIbCO4RxdwW5EyQRE39GSj5pjXM4F7u6nHFp6N5KDJ1tWCtuVUxu
x3pB6A4p4748maKjd7MTyY9l359HkY/t17Au7pDaOcbldMyl+h0Kng0Xj9ixHZT5B5ozL4Np5XZR
DgelfY06EwB3zRgp87cqpVMW6b6hVUCGCz/TM+ZKxYcgKCEfaeWNJH+FfYu004fhPTSRPZo7rLvm
JsBWCaP3ZX5Jk/AUFMKh0PGXgKv7HhjdnYIlgDQRBxOn5KkQPDKOPSiy+GcVLx/R137RsHG0KiYC
TfcqFYm5t8YvVfEdNrB8FwtfkJnUbYnoqlMBuFLmUyUn97Ik7IdaPczKcB/07WEQ7YNZlJchzi/j
VNltaL3Nvflg6pZLOtuLxPAxGwnyWnauSaei54lN2+hb22cPVYQsdZYvrl5hkNgxUIirZzH+1/xW
57yUPdEMP8AQxgir2u3cZ7ZmcFSMvwjLqcYzxQ705kXnI97Lwmlh+Cjj4XGsTwFTOrtMp/3A41aW
6t0ca4fO1Pxq6nZzikdZMt/j8UHmI383FdPrNPkkapkvz7qTTcoh7YdX0co/DNYh0c+Q3u1b1pvH
SEs/q9rMd8GYD4M8M2LgT2GMnsrYFnSWnQEXTCv4g0t7BpWJ8q5sTyEp4P0Q88iySAhEmCrALfBK
+ArhDVXO0OuqVPaWrI6daNIY963j3CCokYDFQWuu/UpoGVrJ90jFNCTE99IO8pB3VkasNC1Ebwjn
VwKeD7UA9l/Q1AtK5Ge4iakbZoNdC+Ip7ZUvbQC9Dgn+Q5tOx2CwSPlwRdTJpOcKBZQkh2Qj30nT
awIKSUos+Aj9g2FYnlWYR2MVbM3UHzuhCTy1mXxkIT8VEwSGbL6vOhT/x243hs0xn4VLnfoJj4xu
9opda/Ulaofncja/WlP1yPQAbdqHEm6EzVeBT5FgHAArPOg8La3Q2qbMbJFJJ1I3eHEWiKHatfVk
tC3vAFPk5oI9xkPT5l5CzGHGJCjgtYwyy0FjBevq5LUKhuOoyZciTN7VCkmjKfD79feKFb4p5vKp
wKJcrLBG1L8lBfoQqtT6pQpIXRWdiH9zoO7ieZ7Inud7zCgqU37Pg/yr8EXF0iWSxi/10hylrrss
kXjWMe5NmU/IgGPsYqxyFMzm56pjxiXrXwuzYqoZgQtEzpnRHazrfZIvuk3CXLaLYLgEaNLI911X
uGlxamaiK+iPYR82uo1U87JYHYIW4eTrAfPPimDY4oYL9zQdMPM5irXF3PlSBdKx0We/yPZlq0sM
W4sLmBbBjrSzkTj8ABaFKLT6M1jKh6A7imHymLX1A34saK/1MdGaFOV0FrKK+KgH+aUe1E+BMj8q
FmL64Xxh0PDrRd31jPF2FakZaTFPnfpz2JmOpuKvOq5yYW3wBW+/z+o8HYsyRKClwvuu32daeQ6y
etcp0UOuYsR3EuUitslb5KeY2w8GofisqHw9YxmJ1kmvScfmaK9Gw7zPwZ7w665CD/niVHk4fjIC
uXvIAn2vYpKVp532XldxviuswEF6gCpreBjQZiJiBGB+JDrT6l/lvMexwY/yaidVKPrkxhAd86rz
p07FtyU34NSgHxzV8pcJCl1eDc2uGl6zpBp20ch3SySVGjftvhQaJMMAGlySZqh8TcpHpxGU+IIK
SWfa+SLdW2ZMUlSIk8vWri2B9CtRmuO9prGCCgKOyHUHMG8w8eRAgsjED7HUMHaf77dzbZ23TRkJ
SD7krZNMXOimFBIFMkuafhD28K9Oi+rW+fChGd6sCfjby7J5zPoSrVlzjPaDjFS9FVcsvBtHidsd
enupV+mq0yYSZtfZtFumpjoycU6JLK8ti0jXgP32R2SMDETfxqdy34BM2Ydh0PQ23nHLvbBummgu
uMFAdrI5Hp6sofqRWw1rtVHDhw76cp8tF5Pc193Ux8rJqnDnLiYFjqJcfZUb8aluRtEuBV3fSTyS
Qg3ACM2A6TVTiJILg6sF6fiWAqDZDQMgo8Va2rvCmLAb4UNrVoX6NSkGEWd0lbl4LH/H16R6KEId
90MlaY+hBvugB/FJzrF+bITRs+LgJEV17YdVErD2lT56RcD81tgnTRm/62Rc7XZYdorRdu9i0f5k
dbpc0gepj9U9IOPKziCd99OPHJ9rwfg81aC1ouFn2LX1URJj7SHOFUZo5otD9Q7FWrQLLGKdQB81
Rls9edekkTfIBKwqaggzR1OY3jWV8q3s4xeYesKbpkJcx7hL3E3BErxpDVl6aczRNAtqp4iLjwpi
5UmcQvEUjfJyGud15hOYb7Kh8R3aDlhjU+664lu3FAn0NkU9TXL6NhZxt5/WUozMH5o0664Av4RV
ULa/Nlur5gU3oATdHU8YgESUYqCfiqKcHCWcwDavdbcD256pi/A/I39remuw7VmmnO2GXkaJmqBP
nM7B9wpBoDqOodElhr1I+HYao4rXS8TSEDZF7M+dWJN+UX7WZSkdo3EPrLj2mzBD6qcbP0JTrhx1
ks2LqNbyXsaVcy/DHH1MxwEHFEMPPhRltIdCqX6IDZC8RZqsFwkcr6+1cXXHSyeetI5pfZ8LvhiX
0dO2YYCGAiWLcC+W6CnIVpAPHm5OuoK9dcA/A2jzJ9RMVscSJv1hJzXgMfRgwXJ4rnem5cY1MKoF
W6SnOWjvAG6op5YY/VMeT+d+SYRDrar7Tu9PSjjinipKiHv0XXjJ8+jDhHylC03zIhdTegnC5cuk
LebnYLIYY/pR8cS5nD5ZRn8QUkzN4nZ84YXGfygxqRF/4HIyHCzU7BoxxU9jBr//CTVJ812G0OFj
JYSUghGS/2fGm/QGgxei4ft+0nS/yYOGdX+RHLUS3et+sic4D9H0NEgh5KLcXecj8xC5+vpWxzZf
bFswAsfAmndq0COGeJ6oDn5Cu5TFOOJfniHmR5znXNZE9pD9bKofwPeduTZJ4zRonnpjJvsVfGtu
1sm7t6b/6AZo60SfxARhCa6gKq0dY4oWgJbJCGgmiIla4ksN4NHAwbrJf4xK7sJYtvGmcE3t2yim
qKfDtew+emY5EN7cyhRtyCB2RzBADw5a9RXbXBsmexughl9WzKZRIpsf4vEnQFfkr0OWSHtdPMuK
btfpJ8ly0sZTw2+G+qWN+WrVcJwviZ47zF+Zrn5HVIQAzGiPnEfuNSxRf1SJRKSHRAi+7gv6sYH0
U1F8XXwa6h6VbaQO0BaM8mNSMDUxD+vIDwdh7jwBhw6hxM8eEblS/QK4xVaExRGM2pmBHwk8c2IF
GLctbV0WbZGsXAPvC0UlXX8RhCczrFDbKfaBwYh8UAntdepnhcm51D2pPeFmxjJ5ilHzjOwVLxhX
wCWZiHGvffceVsxc6kdVw35uYYVMbojJRDG+iPz+bVC6UhN6PXI1Hf9zQO6OUqPQXSi+wf+xy3cd
sb+0RdcHP9kMTXjuhDhL7gSEZmpldtDdswUeHhH+pR5imkksotMfUDuzZWRxq/E+Iu00IDTal18H
83OpygRcfnYdoh09n3TmwkPzjMWWXRIoSCemSDUu4CEKGcJrhN2BUp8F6RS94tTAyrt3GBNwfEOL
po6FQ45T9dR+qMWpFVgNhfw2o0Cc9KGiUZhlfkPctmDkgy7GPIR13g99XP/CkxMshCJAAiwGXHjF
6XV0qsrQqeT3RRvdAg8B6yGMmcLnKYJkfIFy2esrooa16sF/dQSmsEP9PVSZ6bv4x/lWhoRda7r5
eLGs3l1qxYNY6YaBRCBhcETrXux0dFrupTL0zGr05iBzZh4yyeS9qUWnl1/FMbY7JXcq1MVU45SL
92PROiXg11hQ0d7J+RNZbi67hVh6XQNzl3+IBZM2/GTOr8H8eQb3IorPK+IB2zN+PWZLYbSKo9qN
16q8WVLqd5mO540Mj4Hp6Zy4JtCPWiOfFwHhh7JRObWVeny1zoOI5I/BbEWWpf6LtYgRTpQVEFoT
haiVm5eGw+OSSI+9jHsMlBimxRoKezPajhecnc37Xmsp4SmhQKx7L7CldyZtVO4xDe5fYEwcr/VE
5P0oSvXdVhwxQjdM1Xw11PJUa0/hKKn+HCCFBhl+fM9R4LW7QbBYDVQqmV/tx1ZfgY5ykYapjkuw
JIewDSw7DngYJhsCs6OKRK21sP0gWUsEJYgybOHCT3k1P5ui5cuQu+35gOVH7AM3R9Y7kk5p0RaP
QfCCpED71OaT4BRhZyCrlZDvbbruIKEh5xRBtcaom8BPU/w1if8CnBr4OyGkbs/zPVLGPD6t9FEl
/NIIeSS8TlX4s5jjg1AHb6A5CiFSbTMszkAWf9arZoWSBAqxXOuln19TyZb1B9bcnmVpLm4BQb1T
kyfcGpVXTbsIicfY7mXMm0KWhQarnVpGFC3NiLfm+1ZNV0bzKq8dCV+UhG/tzBm1TO4PvW5anwTL
PKCSFn1twKy4zJ5n0FdRjung9FQP/bsZhelXWNepA207mSxkGmFKyNm6hlMPy1ATgw7vCaY6Jkz/
ovwK/8OOo3MFgqDn76++6mJgtzkaWUrqdMKrHmpQMC+q0niFbrEMKpxSmACc9cdSiL1amKZdWGXQ
7p/kdLqThDji556dHs5iGvWPo6C7FkF1KwYPkpLrHpUvMyHKMHxvCONPGqO2uDp4844yAMTfZrN3
iQJkNSJ8zUWIW1itqGADocuqj8ViSKufhPKioDxIEINwp4BuZsUgFxL7V215VgleLe+pMfwgxVGl
l0FIEMNbLTgKUpN+1UyJY4wg9jNRtWx0K8PPWakbdtIH0mEAAeRU+tK6EVJi52mxdIJlwj0gu3KX
RJ12lIo4sePRjABFD0czM7NPmSA+GFKgX5gVJG78oAXRnYK+VjQt0r7LP4T2C49ZtPI3GUYfWzEJ
zxgR5ndLJry2JYlWqwniH6p6GGUtOsKC9iW0EPBSwTQXZV2UCRZ8BxZs3jNA95Wrpy9EG2SpdFPM
WKZU8oKJcE39praR2zXfrFm0BfFNRMe6kEUvLZhoLJJHrm2XE0fnRwUxG6qv1cwMjDRHPQX2OKxy
SGRNMjh5j3Km/BxjzcYL4p0URPCQlqWxV+XSKZdoceel8GWWoMg7D5JntsVbn5S6rWlDfEB3EOpR
xTDTKPK5JL/3klkGkaosPw+r9Lfhg5o8ykleOVqZS68iq9q4s2IAHg3BF6sG90b4zpnRJieR0aLf
XgmvJaP16MPexcbNSO4RtEZhUuP/WfHzyHGhOUVaPhppaqsdId8yTJx1CERYFbUAwnBKAgWy0g8E
r9uDUGneInY+sTpGxXH6pk/ojVUIp5foRCFiyyIkb+y5yFEPK5vHsm3AvCGq0EjipzlIwGl8a6yK
qQw+q77RWKdKM45BP52VNdKeq8roQtIM7HLmbxCnSKqmwdI4WhFIfGTXQUOTUAjBbbfLzmlAIHrO
yIHFpSNlDAxoULnEV/ZjEv5o5eiIkmvrDMEw+73+UJOe3hXM6yXBIpAaPDcE5yai/XEW/kB6hpnV
NJ2BKRCDS5moBLInR5GfygHKr7bUCKSZDZwWpRYTdORkMthXobYnkf9JGurPVaCR2etXRQcFxWzR
zDzIlamvWeQe8edcuciEVGW8rZOX2iBarsHrlKPwLcYskuxOkq+G0lH6anzB2vxenXxRqgy3TSJe
rZoQ2bbpOzS/ozE86pKAVU/8jeXzHqmnhzGzeBHCqUQJgA0sqPLcQHp2phLq4la3nYAgTcM0A+Gc
gFXEtM/S0I9HYq2ADRDPWFUqgzh7LwXtwsLyGFcpS1VJZqQ05mc5xv8hbXlJx0pAvU4BupyOAMrG
rl3QOkYxQglFgHHFkwQl6xWCY0IQIZZPfal0Z5lcWNmYzpwi+9IxoPOX0w9I1JZ2nhHNCkh4qf4I
hNAI509qLx7L8sE0BpR9Owh3xTgCtBX9SQyXQ1BmblgwzIitjvVxk9gLgZ0dvIHVMsLKX6TqSSQj
HDOnRg7O0cwkvSNRVL0mxU+0i63PWZ0Id72qZY5iydlj3OJID6D8rjWiVwvnSpJZknWnoCbc1UL5
xCe68fUxHB3oez8AZQ7YOxV3tWxWu7IFSC9OAe9hptT3wtJjuUwKA7QGsRltGAIbik53P1uGeVeq
O2bk+kmXCgblQHmJGHf09G1mefaoZ9FBrMPx4GlqClANGcAvUqzbaKyGb520RIfQtGRA6Un/OCuA
0PEF8YVBcWsybi0g7bFsXHKnmDK4lqjbS/Q6JJfS2ufpFyyonC7UbXUqmIzddzKZWMbZNC19Qs9T
6wA7Mz+hBmbtcaE/LAidOPmYZu6sM4nqmqS7VCLkyhrnXVfJxOoor1GY/+PqzHYjVbZ1/URIBD23
CUl2Tqd7u+oGlctl+j6AgKc/H146WntvaU7L5d5pkhjjb39em3NS3JvRezKMdTpaREYhkvnzgwht
IHPdDPL+B1yiEgvqG34ggYMliX9AZl4vxr7Vl7fVNfuXVj9S/+q8qdxUx1ox6QuX/jOePI6Y15s+
e4FFMdpx1ORRE/o3oLr2ri0W16Q1mgFJxmJH6wZ0qo5/Rbrq06G6axubOMDwoj0ykxkxJuecrAVj
IjKyx/l6TGO3u9ledi7Q8keyQe6S5HF1/u8LV1T1f/65Tvx6M17bAAbtYnWoK7JafIOk431us4ju
1GMv6xGvVs1delGscUuxczMafEl+gFKnB/K8SPll07NxXoh6jVID/g4w5I+muxc121d76bvQn4w3
r6fLufFFAZfur7uF3oxrkidk57ZrcT9J+U9NvzB2LCQVm5lXvHt4CAPNzznu0RiczSxfdoPbISwd
wRVb4e3U2Jz6FC50puop6DzWF71iYVg6fTwuLSirrxePjXgrdO4VadOr6+Q6r8Lxa7zM+Xor6Rqf
s968Sqt9gf/DaHPfGusHaZok5bZOkNHLVj84SyOPPJTkmhde4EmivQnSllZ3c6DDbMXAT/404STS
N85J23qh6dwJsx8Ols1SwAW+BaNM5iFxiVOcVP4nH/3sthIZvUvWmSOucDJ8E2hEfLOpnqR2jC05
ngaeGe8rHky2GPmYK6dgRxfpURFEvrcctMI17U4EDtV3ZlHyIjcz5q0t1G1ND+0m9uu3F1UO3NUW
zR/uo5zdNll4zKVIwa72xPxZuYR+NbmvLubqRlLPW0JUb0oxZRR2YT9Id4/DYNe2JrotCDYCIbn/
szU1YDe0OzxIXXsY1lUcps392xiuuvy8Vnnltxt7DvFcJinvvrdh4HSztmZaR/jY6ZPTPbqSjYsP
K3IYjVhcfWtoDqOcgMcS41eaOictOc4NcmFP1z+MlY3TcMc9z4MsGkhJ2YP3DsE8ieXSWy/F5AD3
pl35SnFMWHWt3OeTXz245tjSyXxfVQswQKGDtInuYjdM4oSYZRRH9+mu6POHDnMMMYyj82pQZlU2
2ptcU3njCvjtToVzbFlb+OaALJ63eqey/VoKi1YybJkdW84TWrFvSxrF+9TMh8LBChV7sn9oTT6t
8boHEdudDi9RxRc8b0gT8ux+qYR1ZgE4GT9pLfWi9j/RzAMF0EwFKZs/ot3bz9vcSRDS3MEiUov8
qdz5cUwpJZ1wQ4fmVK07182HU2u1H7Vfnlt7RZ6nBqAHox33DEuMTXH8FtOQcJPJkeZrY5eSpAIx
XLGCYuinlvwjLdkzA4xKMYOItU/hRt0KC+PjrBNJ3iCZUPFZY6uIO1QK82NLUWOcFCed3tMBb5/7
d+QhJaseGRVSOEAAFBKt+azSZl9IdUeqx31FEqFheFGl+/QAtPuloTkgJcU8y6M1/RuDOhQ+/RSu
OBhmdZj8NPK1LyeRFxiR+7iQF7Inb907rkSXoRZ71QtmWPEil/Fj7qzlXgz9xZ619LHvhlfLcNsb
4jNAZE66c618/Lj9WHPLLF40d7qbVxmz3LlnOWR3HNuHqk/PIwFePil9dUHUfNbvm+6wauqQoleQ
GBlUXU/7usFn2qpK7fx45FTJRUljjrsEXbo82AvM+uxCFNjKPlBClURlkbkhtqn+qnUkydh4hTPR
1mFOIla4Tr/YRbg/ZjhRZxkoCxgDlCHfnBCoZyZvuC8Y5gUYYSXvRUs8SDMOl59/tS4T4ZCXCMxU
YXF0YleMZ9e7SmH8LYmKgTTpkJfxFlX1V5WuBaw7OdyrZt9ZmeZxZ1r2NtqISOWGe0rR8M63vvpE
WbRrjDJQJMNlXAH1UAWGfMnJrG+MPoC4YLl4StJfUt5arhfPMff5orMZlLuBvdKkt6pG62HhCUPZ
DFTHWoPlXe8K/twvLIMy3qQ4KBcQH2CzJuLHC2kcCsbZD+DxDlOfhku8lbdHpf9Fne2e6puQuqzQ
G+Zj1rgniy0HFUZg9y2xxcBTyNrFqAdU6m3IyD6jwyYHR/I0M1jt4jLN8bmYeKeMl4BOArHnpFmv
9Ecfe4Kf3zz+tIn6q4s/jZfsIVVDDkIevX7OcZHVVM2QcjhwC63d9zKreyhWXsw8USGAbk1O6eIM
ocnYac1vbq2HuTscVqEfemTsdr5Cjv02jo3gOeS0IaWZe5Fmd9i7o1iIgz+Ol9iUR1zmzA3oulAa
6dMcSH4jb6Oz00s93Md0CvjJ8wTTsRGUhNgFxFLtuvi5038D8fBf2oudNgHw5d2+bakV7mkkMGRI
3v4JSItMDzao/VxDfa47YDpuAWM4NGuouTwlCOHJjaDSKCXLJdtOz1mXBxhV96InpsSpD0NMYpSJ
AA1hDuv5XrFR6ds1YTxRadHXr1QK79IcOcjBaUCeVLzPquSSgqO5K0G1rLPSaCLPzu9WT+0spJh1
YYQT1ks16gfJIJPkaZjX+EG5RjY9YU1p4WQ8py5Cg8kmWLo+G2kTGoTbSeYgXSTH2IMs1uoTupF9
3nV7R8lzZa6XzsfOTkT4hsX6PCI2dzlKGqKcx6Cy0GHOpSfYFXJY8rHUjxYYf+Qk+b7TQT0c0d3p
mL5G3JRUrpOOAWLyOthcaIA6tHKwcnRHFH9k0CQ7Z6PaveEg1rMndt1D1pyoTysIQ6rV0RkfWIiY
yrpeP7KGg5/2Q/7YE40Gz1te6pz8O4o1hrw/oqLYCRQfshnRLtaRXwEQTVfHPHk92raW8OKcSGm5
X2G/DeutsczdpD3HAnCpYd/M7FCn0c3zURRaqLcu5KEzuX0sLn9a7uXb41yN8X4AALY12gnL5EJq
f2SM4hTTtlSkWsezhBXCQrfvw+5FcubopydOD3IGrJOnj/4B0Zh77ZAGBtM4Ptds4osaltBQqXWb
px95qWme0dtnd9LuLYKx5RWyFyGQ8cmysfNqLSBgOtliA/BlYhPw/Ae/ngPd0gljzrYLB/2jsxxc
W8631hissF2pw6XB/VQ17Pdt4TOCkWT3Ty8jzUa/gx6kD/vK9w6WMX9ZviXeVt0kbKBA4dHzPFvz
4VHScb7GNU4rKupdCRIwVge1ghs4PVLPxCEYgt1WJPM1Th33I7FlMJot0p7FXiLDWXMOnjGarSNB
A3ITebEfk8+rk0SYWv7NMdSOZdcCorGfpEOCyTmxECTSgU2QRtCZoV+y0b3aAUF3yBMlXQnObuax
f28WQKKTW+y598djJOZdZf9Z3G9n/Kj6G0l+ZpeQ3PK1ogLIDUXQ3aerG8EqGEqnctcMTIoLt9qA
dXfp960VIXvJ/NckDXvvmbwZEe9z42yNh7g/NtzecnsJm/Vh8t/b+l5RS8D31mTEn8ul/pk+AYtA
pUO/7DYM3hP/LPE8mj63qOcY/UiFQOmhG86Gf82Q22TROP1zIB4KZrI6v9jTKV/OEwcl8jQS8JfI
8s8z4hrLeFelZ968VLyItDW+3f7v4MbO1+IzwlPX078qN22BAlvkj653jh0t0N0VPZtRhKkz7Voj
CbSHtsyCjEc780qJliQNXaHMS8f+ivZf8EOjgkNPbYTCOCOsW01U1ZwvcBNLaEsqYPvKjRZqwbim
k3KhF2XQLsm6HrnycwI5uT0u0hiPdGBdhqYn+mMgBbfkihXai6Yv5BcP8S+4bk7h4pLQcpj1D4Ws
jXd/5W6oe2o86bm4LjItznqR9Cz9NKDlE5CYKZ6rRFf3fVodXCu9Tl42vS/KlOfMa+zAFNorqa3j
g12obJ9XeHmy6mMyKLZ+s+uX2nsd0nmnlgkh1aPQT9tJn4LmezyfNimG2XMUgj9myDOHe4uxTLgd
SvGd1yRFIBgidiZcr2c2w8Hti89Zqa/G1OkdSqeX2hyGwKpnLypcKIhVWS1VJVqU9ZgpjaRQYY4o
EiD8XdT3OitL77S7Lh+1A1wV4wiElLFzU/GYDxrn4oC4UwcoQnaQTwwdCDAm/YqAjPGgG3MVGYjo
G3R4pmb9sQprCHBL7NONPKugqfrdRHggYhsrf1uKce/FfX7JpFPvCm9s9r3bdFHVQaTZ6DAmuuEu
KLp2IBDR9mO5Y0UfXn6OBdPVspvhTCrts63e9NRD5tEHzyvcdH/VWVEL0DsL7kXaYrdyk0XwFzTZ
Z7pO/C0fR1jLv6OevZvMc41OChZFCJZgqXVsGelSa0LK7YjnrOOvtSdxs/B09eYxgyzoZ6Yuvuvx
Gz1iHQjimh9XlWyD9jD7aAZX8/f2dvJlioud6SJItWk49jZQykChL+Ln8tFNkteM6t/OGoi1veep
i3FDjoFckcdU9oqq00xunc1A7ydTlFR1fkRQiR49XYFX+7QLkJBB+OQt9YJQtGZMxi+cwzCc89wP
vHaBcdOCjXHMyTtoe8mCa4aSkvp1woAIdUpTIdcN2LYRZfjORu5b9QtTKvADEhPLvHNtD71Vq4fS
uYzhIrTk4i7tXbv95klPCq1SvojsKf9cveKxRj1303yuzm7tgEvnGXURpJw/tGJXjsLZKdNySftP
xxP348A2CnfX+s82lLaaXv1YulE1ATQOeqVe22U5arXsH9XKWWATCAtRWO8nzvezG+c8VdrRP1kF
0Uza1TO+6bZ0wqx/Fh5DF3Uu7Hto/mJOyzXWfOSi5gvCN0fm+8VL/q2TvRx6tk6/b/uzVMAh6ON2
GSsAHlTm3qCoRUab1R9S2dm8eoouO6m/ZjzljSSx6KzXsgMsXOTPxZ8MhyMCK/7G1QLAYn1pTN6x
TPdxepcVnHyqmsonabwMSfHbdj+G/kUafUQBPPqxCTEZwt412Wn4Azz/b9d1dFN6O8v57pExd0kR
kRxxjOEHQJzsDtCaW0hQOJxJq3nL8/yLtkaE9BuWNLlvLqdGlVTVORUNWFunHsluNaeCyR3VsQ7Q
z+c6Z2dFhxtvsI4G8XcSi39q87I++J0HfWO3LAkE5k6FHs56Ik9OK6qX3gNhSKu7Oh9v9ZDmEbH9
/j7T54Fd4q2dt1GYBBQZxMj5AGWjdAqRxobcavY1V+A6FhDTMLKoD7TXCuJfl93OzZ3NbhxM9Xqp
W2bEcaurrfexa72xaEqqAtunwjIefa0fo1HM/XnoHHoKXXVX9XBddjnQpp5bLrdkWnQ0xgsYqvZl
rQv5QJINUH6t38cDeji9sqZflrBEMNLyc7FLZ35tJhXZGxGazB+SB6+Ev68SbU9eaoh6aw8XxMyu
BwYChLXtQ6tHBHvfx3faizFxT2Dymlr8CuWXDcESCDVdlOBBVE3/u9R9RRQV007pWvusc97jGDnJ
5DZXv1mDuEndk4HydpwqbnMes+s8WL8K0j2XFvgB59eTlnJrWXXGDBxLJHu27QX0GMUOjCg0eGPe
4YdZl8fFyqFXvshwPZoOFdWyAb5l0PeNayk1iGkV/1pcH/+4eXbrzxUhawKn69yG5lboJqubCSeI
UmTN1n2dJO+Jm86PPfDkY1qnA7sPAFS3kJfrxpWGMHF2HsnZRIqbOhKhhP2RGHSvGvt6rXdDqY5o
W5tLIR39Gk/yNOiA0IX5YupG92b1Os/w8UkzJ4S286dhOJ/airAaiZkI+vpL1cYKBeKjxSEvDkH/
qCN92YAEdUObRSoCitodOk9H0ckyIlzzS84VGHhZqH0lh5Bz6IZo/NbObeTb3sVUf9rZfmzX8cVs
v6fVu0xZjQKjPqoufSjtCF17efRRxdoDIQLdmHjnDPlEmBVaE2Q8hem/Kup34pFezcR7obX5uYYQ
cGKmZSSRjksb7oj/D1Wt6YV5quMGW7PqJrdbEshmRdm7v764S8UjNN+tSKDdvLw33LQ7m71BJMg8
RY7lfzfV/IVCcoqWaaJodmIYsNUj/egP9cCjIu3ltTP6RyPvtyWCKApYcrF8K709OZv9dbG+s1Vd
fYfKTpGvexMoMKndyG5GGfh9H2g6q7skEdXGVwcPcpsmiWjOupQ87aJYVS2BjBPOYWGvcLadOvLn
0A643oLcph6H52uajBjYxZsYi1fFT/WWSGs+xJVidC5mqAQCqhUR7PR4HpYUgGl7hFL2xSS5Iy30
jcyenbXCjMQ2tLBxIG3CPLRyVe8prHybyoekH9ebJ8LcHiTGA6Ky53psAgkWcEWvSVaF8hxU3epQ
9zDbTkpfrLXQfzunH77tjFG9VO1papgB7Xt9E0332nkh7mk/Dp4WNLNJkEVmtCetJ/eWSzo/aPM4
7zPEMGyxy0PmzR4OpYnOjWoPeC9YYxMKctLJMe+7jrUk15hf1qPeqj+em/xaq/iP8n1kLNt10if6
XdZ6DRrgrgnrzrZfCg8xTsq5bur+31ymWA/z31kzczQjeueKrfWrHLmLTUj/cwJvJBaHD+dmef8w
dfJsTSmHvicDLfQ48L2wXg5rdkg+gTrc6QWVGQ/cV+IIyuC49C1Cg4EVV2rg4meVXE0nQL5PVXNQ
OeTCMbzjPSDM28MfmyJPpQ8z8sHOjIXRM8kauAGQR8/3d3IBl6nh+/pibc6KiSVrljvDQATQZ6xD
rmgZnnxoNs2zeTxcdp0+qc1z35nDfh5JyZOr/YHLVyImoPdOSulyxhnWNda4a8/LYuwq1S0H3Zgx
a6zj/F7mPZLzn38mRElelMzR2aErRxtCmyEuGAQ3tlor/rDU4/7nXWtl6+efF0kXP4EQdWeNNJDH
aUjWY6nwp1iTVjwa2ws0meosV/E5WfGSACvZ5l1jAalsn/DzYabOKWl04/LPdxZ5aTqk63S7AB4m
tzmr0tu4vfh5bTHbT2nH8fHnnWLLrv15zckGPSwn8gP/+46fTzDLpTvRd/7xf77Qz4d18qEkZv/+
v1/nP58DFLYbB5uOzu0b/3zoz2vagNIOHsDC1///f6Kf92rSGs4UffyPj/3vz+FQVyCmyrv775t+
XktHpe9IZ8KOt/2mPz/Ez9flBpVHhpyrIF9dcPOfN079OF98lcHE/K9HhO7p5uJj8T6acHPOjWg5
wdGjTO8y2Ilx7hu7NIOft/7n1crjxE/rCVHMMN37jQv7bSuFa2uYMZsqqnTMxH2pOg2URi6/CqTt
aEsm4/DzYQaR+fVUum9Jk/3JYvdvjgj4opXCiQY1/s5Iyex36AbjSzm7eOZQ/8aXZXvx88b/vNg+
xbHr4qiM+Przpp+P+PnY//G5P1+6XRQJIlp6dZoVs0dv1s/4uz9sLe7/LNWIvo6+uHvX8wR8vpOC
zvAO0/HeBbqI59lu7LPfgJZCv4hbPGjTtS4Nd1cuZvIrW1F70knSXCSP1bvtvfy8GVWHOg124Yc/
/xxGiBwC2JdbnRX1U+ymzz9vR/zfR3I1US8W+bNVoSJUfokw1pHWRRYNsh1TxH8auW+TTnzGBgeX
pFqVYSorbrry6+DnHZk/RFZvTR9TyaCbU7CJjAM8K7ObQE+K7NOj1S7srGa6E9NQPoymyQlM48/T
6MyfU9W0v0rMFXZa/DZL/k4karkRnPGT5bRqDy2rPeZghztjVhgYOn2IRk52sqvkjQBKkr3IGgoc
vtncpa+GBlO4UFYi2JoYRPzNjVM65GxPmLp3SEPAXnIwNiAF86HGk71HxfyBGZH2CgRMNC5tTT3I
VdL6pNH5EhjUxIBjAHF4cz/tquKxc3PKoHo5B53e/bNS2g6a9S1foAcGwMxAGGbgaNlxotyD4QY6
otAOIrdjpGxlVLX9ayfsY0lXeJ4wzjfWPxz0iD+/LI12v/65RRkEqxpMjhHOmnVHx17UzhRkGfQ1
OJCsaDvNwbn2afnEYW6PWZhP4IFI72gurCNcAd1O7juaOkMl54gGg/6gF2oI56kLFS3aXp+uyCL6
zzptH8a6xpt0swr/btKlieJB/WW6xJMJu86W9ZaOVX6uPBQuNZh3kBTNLpktGtorSKuK8ZP5qum0
W4ZjlYUO1mzsotHlVlqmD3bvhbaw08CqMNrHoNCsUZhREp6xy32edXCwc8pi4+qR5oghnIb4wx2Z
hQqJtg4PTY9FPJ+Dpl4f/QWYvl37HdnxY4AEMnCboNBHthDcFyRs3o1ILCIpo+5HQyDPGvUka5Em
OwAPWrC6+eD69xkmmq5aG1Sz3lOP2SXW+z0cdpQ4/kumwWUp1qfCU6Eu1tvglzu/YzjZugilO80R
fPwxYXlFUiJ31IUeFxYAk5yFzSQ9eRNYM0iT3nfB4M0//ze1+ucLSptMZN+wyNsC7n/nMVtdW0cE
e3dcOuVzvYhz4//V8uS95sjbJY35UTpmtguYllAhTuZz5aFPFBKXmHmeYP+dLi0DOsk2B9AQsMs9
ovVwM4z9xBWZXTBtqmO/C8ZJHd2OkmdbMKtmq8F2Vz0ZwzP90iezWt6aBc0vCfdLN3/2jvtrWgI1
H+cgRao8pzkWXLcSuxZS1Oy899HII63eOzUCWUZF+qC2BPFBbKguYlwO3DdUWOJsegxdP++t0sE9
ikzVMFC8t+xZIiecQ/t8tss3op0I+9TpyaYNT4Np3zqKU1Anfkp5/PmQEV1q0GHXBV7cvvx80QVj
ZouE6C5ZJnPvdYkRLJ4qeQAKhx91LV7G0pRw4Q1ll8s/tJS4DRpze0JTaYiUkfrCpVYrk7/P5Lb9
s5NlfY+7+vE/H8wRcrZLFvWfdxql14a2U42HpuuTF7psuJA89r6f99KR1B0Ld8xwxrPO+a1Iz57N
s8si8OzYe353ly2TixFzjClDKeOzv72mDXS099i/Scj1s9S8z6wanQzwAtJ+hIjik7rQkpU8o1Pb
L6hJ0kUd4ZfBzz0+OmbMhpnbiAR9c/2VJjLoJl1/2vIocl1biUyT3MFTj1TGZQV74vJYm+zSIu9s
pfc5zvZnsmmJS2pxur4iliQ+pHqOh2Z4WEg3wIV3aLTxKu7SETjFRk0XO3sN14OgGct/aAfSKPI6
4hx7oFvmQVTF0SXdDjfGRRtvoigefY/DuMKh33nOlmbxy2Bapj31Ty8mzhDGSRIPKO8bze/CeUOr
Qz4J4HYRuHgHhVsgqRbMAF2AFPOS91+J+YrGKpDzda3Sp1F3j8tQ3PUtzy0ff/CMn3mHRvzLXDfE
UiQPlMc908oOfpAb94tUoa09GRWVQS/KTB+aDavTs/7kLtmzbQDEUtozE51P+967iSNdq+rQ1FM2
u6z6EoGnBEM3mmWwWP+tJPwxkAOm8SaloN16qEw358yeQ2Vd7JE5mjsDtd1hh/SW0/ZoF87dahp/
fb28ke92AaQtkaXHBprA5VepHU0YJSq4QLPINfaaQ6INxE3cXJPfLe7yFOWjZFxC9tgLBvMPK6Vd
d1rPvY1pi7tGp0NNaevyrEiZGWNiUznP4naNrHwO5+TJEDLeqQG775YSRuglWRjdi2XHe6drd2Pr
vPvOECQGX7UjyF99p6RQ5DnUjVbsIbBF8Z6r5ZCkf3TS6YriZlbUOvQsJPFrmmNuaOsLaOcJx8pf
lbEsV4C6C1rLioSdTdSLUButo/wyoUZ8dOE4VvdNevHj7zVLwmk6xZy2GTkgwn43i+XJ0U7ZVFvI
Kht3N/ZbBO2AVnYJs0on7qCE+fFOBbGfkScQrLWcR3bx3LQJASkpxfS9be4XdfD74jxkxY67yc7S
YEvAa+fWuOtXhnLuYQLsgFIQzWsfhFiDAn3AeOcIrqFqMI/+eh1WmA/ykKCai9rZcwYflBiDlV9f
IsqJ1WZa3yspjplghUkQ/tRN5Lu/4qxnIkZxzLSqdV5Y2peMpNYm+fY1/r4G0gROjgQPUGKX5w16
d1riWiHvHIIJQEafFm08Tg3n8mNZtPgq3aNPKIa/zTXxxXe8HUqlhNqQgae5/TQkn+w85G/1AC7w
MkwHfn42ZHvTMSBUCbydTMPN/T4KxNw5vWbzWfMvrQN8NPP094MFwUW+ZFhaSTJs22dE/GEs6/3o
A93xw9FYkMEPMSbeeXkeaEv52AMgd2yrZjtHtUS9L9U5Me9Fr/Z6fDO8T215qtf7wQti49nGQ1Lc
6SUhB5UKBSJ6Y7/F1NEjFOr4cKoEMZYREdQVtj3mWoXP7jV77XDLlrqGtulYpX/OVRKSg/rovbal
FVYctumImpx2d0J5Xqz0X5u920a2r5GheE8DAFiS0Y/g36nWvyRL/+QRhUdWHBnzffY7Lh5X4wim
QEg+DNq0ZS8kpxKkerH8yEZmncRxOK9EcKJbRIe2EJge14ThOd7D0qTvBCw+iljcrB7ndhc1njgQ
E4JAxr+39AdM33tvwsfnNEDW9U1kNOQg00O/iGF3Rc+PdrJS5a9ubW9x0jMoa1cbn8+m2IH/ytrk
UszpdTaKXzrySNNunqqUBSJ+R+gQxJisSg8EZ4V/ch+tUhEZkdxtTwqje6LdNkSZTOBAerQKHAGC
BrRdixakiudzWtb2brDcj3msjmuzhINlom3HH8Qfj/oH6mGH7MBefk/y8E7XDC5wGHVkIOXQArEn
tBIpRCaNLi+1FAeQYuSchnME7oEv095XzXgr8gUB90OB1UZK2Ol0eHKS8tealZe4Q+jh22+uIak1
UjfwKpxL8VU6/H3FRAiMGfiswcjB5+clMYhM0XlaFxroy7RTXc6tWwWG/TflTpJ71h+nQ3FriM8B
dqtHqe239qVXcZBOwwUTG9iSd40VWYBGWe11qbdYOpZ7V09OFXYXSlTDtXTSvY281NdBLZsxWhzS
5UxxP/juHZHJREd5fPGEpiRY0/5QTfUryStPqLGNafpsccxO3F0FX7LZLDJiFoDyFeS9E9Qp6dT9
nTe3R8sdvhcyK6rNmeU0p5HasXaFBkRC0Ec57XiaRpbTIu6bvs7haz5EfIe5BFsf0UZBJpaA79jm
09XtvjqRgniEen8Fq9p1x9YDyQe/2A/xzVsN0KJY3Md/uwvleld26gNpNfuUfs9ZSnie6r1AdNRX
kMtZ9WzrRDci2tqpV+DU0D2JqXwfSqT9o/khsS3qBBZDh5S/Hb0ng4Q2Je0vWU7nJWc6HjfjH/Rc
mCXeQTfzo6uLm6jgwxZE8YpjB6SOyhc43qJ/VBpqIS6iQuo8aunJIhw6zS0trAeOdRNIdzQOZcOG
Bgxt+S918T0yDPoKxtXAhxGYCuKJOce1xm8DS3+a1F85AYbb42iD1GIMGIqrypYbdcFRmpfEEfSk
WT0NOHFQkx7G+a1jre608qinDGbYgxlzzzH5ZSZF0zGEsz8dNmNVSxV5hszbSI190sCvgadUGoOn
/q4KDK3EEBSsumarAt9OHmeIS02rKPA7KzdBVQm/3qEkqE8FORQ63kV4dwknpI2hRmMtmODO6JDV
FVQHBGUcv2PyeY3rtgUTxOYuXBXlKIaapHokJWeP9e4vWTEffnEBwMUck3w3BtCLDmaLBGOzmHz6
JQItHC9n1Pnp8GLoxg0YyI461OA+u9FkJAjdqy/qfiMRj0c9xvYMA5iQqx072SE1p1D4SwFUf+0E
6wgI9aNtizu9W7GVpFp6+XnR4OxztHlTs67hXK1cO0ROFA35F+nDjNhvc5b1PXOY2TxPhfveu+aR
ApEwLrnhF9qW8ribO3X2V8JsTXlYKZrEI9TsO+SS+SThgJC82iyF6XBOl5PbJVGM/qVqae3QkNjG
beBlFfpFx383fHYVy8hRm7XzwZCmuVMtWmBtzrBFTda+mIr3Xvn0nRYWvAjhllOaUQO3/OHWTKhW
HyGBeWgt2JHSzd7mrP5I8YzpuWzuM76B1JL2ZAyee1dPA6YErb52JSsSEZaJYJJK1gFGAEA3I3ho
FCYmcZSShbcJE1DD+2bu4JfS4LqNVYv62pI7owVLjGd8VIlL9IHB0org+aZa4ypI0xrK7E2nPaAb
sL1VTDKOF1QCUfgY8yxfVqMn/CQ7ea3+Rbvps0zGU2GzK5RrlMNY9fk/o5qC0ROPbbvROr81bp8E
ezjqt8rIBnA1ritnP+LVIs4UJWOIySNcm0Oqza99z0nnP+kp27rIGJjjO2eNo8mwdypWnNYnqxLc
rrt/BJlnNGwHxWofPO+zXPVd5jxa/m83dsPJdO/byYvSjrZbywzUBj9PRRKiSnvWFYrP+dTU5DKl
E0Zr/f9xdF5LripZEP2iigAK+yohL7V3p1+INrfxtqAwXz+LeZuZO3FuH7WgduXOXLkbNJlbHuPW
iMnMtbvc+6oymyU2Kq39OruvTGGFFuBS/uV+eVc5n+b0M9cjD2j9MhrO0QpemyUOO8R9mb+l2WOU
NFsKyPd01m5z3Dzl3G4wZm4HVPsFXzd7XK7LHiwLliK0WDG1QnpvIJ4ZA8ukMT402U93kylnDa2X
kVU/4yDiRpCCjK5fogJAzxxcuvYbpH6KumZt4668jKV8IC+3yYf01Yw5h2H8HtoFY69j6W1WtagY
BusjT/mQUdmojDfs9M/Ko9yRz6nn5C14D2Xi2R3buzH4kQhQ41upsxs/28ajkrbZUHzTv9v8iqBf
Xsb5uQcA3ULVm5hPZ9+4BT5v/f5WOdMWaMPVCa5W7h9N6zjBNqCs9+3/boS5udRNcDP75r2nXE9G
dlijno3FdDHSgvhauROKOiM2kk56VDGvGbvZR1R+zFkRasHTtjPtf4viGhhfzKXYWkwHra3IY4z/
LVPzxVn3Fgjv1VrxMeOAq8LPQRIsy5dqOHOYdx6QLLdrf/WAhBw/iWjE61RjWC3CkUmA4s+tv2Bw
c6/YHGB8mOouk+YhmQ20RpvjRxPkIeSiuN3zJ+HkJjrOv8wd/5u6vZkScG/rHw4ZIIz2bjSKY2Kv
C9T8sLTZe1VNW1YzO5Ok3jB+OBxEgfgzkYKi9r0trnoKSbhuW75BtnjpxzqkpQLDrvkrvfqsKB0E
UDm1ceh07qeTxsSDLRaMEKVm3lNRWu5b8qUomqsCNHHvJ1q3PvYqffKDtRUH9Asr7/8voXeRvzK5
3EPrHFkqHZrud67IxNrPrpVBPLKedfmwaL1J1tRWZ4RWfzY7+xSwRqf64E+uWf4AHaNkc2JQutLQ
saHvnPGkCq4nCHYYd8/9eJqHg0YdHGfyZcx+FWvmoPc2CQb5Ye4/G9RK/OlbsqAPs5gxCrDKSTi2
KzmDMhr3LoNMl4GyIp+fNf/FPuqoKq9OzP8ZytKxd7CPIe2LQ+RGO90HtI9Vyn1WU7OT3a/Tvj6T
tAECuSuyv2RD1Ewh0uT9uSt4Qho/d0MkrJiRaPyrk11htcvWbglFDQYk+pZbf5fYx4AL9bk1n+IK
hFzyVfGCN8cdufjJcu71I3+T3eBi1kN3h2yovhrt3uw242jG0Dli4iQCOcRcU60t64SwH8kgcOnx
pUR/zI9pnx6m4rdp/tPjPwFqaKJLV/UvdVqEpgkY13JP9Ti+xDZqrcGBavOKdaFs8bBwTnfw9Bw6
VTHIfUxFcod1VFnZsFnaYscylwZRxmhVAj0jp96UoVujNxJA0XYb2pCgLDf6T5KX4Luad827nB0C
mNOm9hnacciWQY133g1nQmDyyyE5UtE7hW7F6fBDbyGj4jXmhza5G4+d3ETTPwHFHoJHS2ePv+EN
dA6cYVtGgIV5xEqICU5DhF5C1nW2cIvbv67HbzxVjxybNP7Yh3VhFtfBY8c+fB7jkz0GB5H0m1XH
ICqKYYU8eeBuZveaL/djxm8ts5fjnOUHB8iSBhKRBv0DWumjuSyYn2qUWl72ojobAncCvtIARqgy
XvNo9o+5KVDU6scE7wWoakb2+s1v+h/8JfuxSx4AbFlh64F54tx/LBxS7hAAN82s2BK4vExa/W4m
4jBZWZiU/nMvRLQLHE5fLZxwjHpCi7JmbZuuG8DviruJsCpkdbe/TyyqjdRA4KRdYUjq2lYUttaJ
DLNeHVyPF2FE7J73jl28zcMazhpOPoMeLpm9M1l3a5AZdx/+YG/Tu+kzb4KNnwT/bFHcGdxFU8+8
E53LM/jgOn+q4Bw0g6NXPfnecvVCJ+BzUeqqevvFRZM163Er/PzogHHrcW2SJcJyKrZt8eUhAMBU
OgQ4wQ0noKqJkckgDT9csvrJ5/nm8N+61GoY8BFTdgywSE4ZdQ5ZwVCGd29x9lX523I69tW3I28u
n2DbvNR5vLXqWw75sKiObTHvUoKttItuLOF+tz5AG34Qu0cgEjs+np3CECCjYC/xvqagBNtiYS9z
j/saTxHAHgbQlC01tlhlvyUW1BgcoY2XbZPM3OuRBcFMdHN5Fo4k38lOju1zkbx4OKrhkCfwA4YU
m3aJx6GPXvsMzQ823BAnu1J9ZB10R7ZHkXGlLnuj9VtnPZhpfhg8NEmT8JjzYLQvcIyifVKE77Ph
HWrzMqhvVbFmq3/8maJLD4P78OVXT2mFuXbI7vIi30f2f8a4hCpPz46wXodcHy2UxIbbHzfDzHvP
1mLV5k0D/yqW8xIEWPzITMeca4O8OIhYObalASeOSqtwlKGv/Vtb+ayPy9AEOEhWnP4FcZixH6NL
zuDjnJ9O/qkh5xAMtkPr78gpoM5vTOfP1vKazNOTj43GZw2ml/6r5Bbo8BRU76pPL8SQj/D5QX4G
Gw/O121O+5UfQOeJ3sYLmoQZbw1+PRlTs/Q44yYN8TR6tR3mKYfQnX3xOR2qDLMWgZEoJpPNSZkQ
5syMgfs6CtaUn7L+Hz7pbTyWG+q2n1hiY/WakfTKkyuomaXJMzprot2Fvmb2DLkKKA71x81s77KJ
VfSTD+64tDYA48IGWSzXXyCYSW9ZfAKtu80LPBrJaW6zvUHoQ3mYxiSrm1+bk9e2GbvVo2mXrIdA
lZGnmDCqmfmPDXp8xixU4X+AJNAVMUHeNxMWyBortK1k3bntTczEAm7rUHPZ5Dv6aXk5vlNS6UTO
FvYiQeQQ+SbS0dCqUZjiwfOSEiKJ/Q9LzwfoOfsMnpPQlcvbr0fz3+PBzB+pC3TXCF68heIG2AUM
Zsl3QGhMGwUicSUWzAh2mFr5fyUeFa6azX1pNs7J6t0TJZ+HWPaPi92996NB7HX1lIptiV4exD+a
rMyaCEOCYVazt5p0UrTw0jELfvjafUxsZ+9W6bnyi5dhFDyBchdraiMFxkOflRpbEdd/yetj4T1n
y3RZP7sciwl4KpIi6wUd1nNqPWfO18I70kUP8fPshcHjNBCOTEhG18l0LMdpP7fFKZqyoyteRq52
Hckwu/gU9nzuyd6wIdskRX0Yg18mt235UsBnD/BDu7W5nQxs+2ipXNPJLR9jU7+VE5Xj/hPfg7Af
WHT5SGX5L7oG9iF5izh9KDLdCC5SI2u3JqqOhsu9giHYZX6IljdRdmDNTHa6CStxttilOiXtnc7T
XV10xyqgFCr4MyzvX5e6BnbOTUBZOrkJUHxewsWuuTfRNHu7uKIAEGypD631QKQfe8B3vFq3CIzw
bC6UM9QJR26xLuS38wD3WLOY8dnuKvY5ERoVX95eS5YAv6Qi312+JX5VoMzLsMt+qDw6OEkNBHMl
UDd3M44BeyMBmLTDR9VgWqaPDVs6zu6pA1gDZznGhT2K376b0ehYNhJpEpb/S0fvX2NcmoWiDCyQ
moanYNxTArbtV8gOnHAp8L3n49NQN8eyqu+T6VX6zsYfWFjnOGG2Ip5/e7+iNnaKn2csr7UpiOqC
3RlBCShG2gTbEbnYFGwlIrS35ts5+Bey2f0TxeK47/REl61zLlB6WIwa83EkzRS0YRPbLGXkax6g
Wks1/C5IdnhP8ROeXUE9SUZAmnUzObIk1TtLDw8jLzBUbPRr5YMNOhalAWaEcFdRxxR6LiBBbe+J
5BsAFJfLG4HIW2VPMGqbvb0wys5G/N13w4vqvK9gtp9Z1KXb3ZzhYV6hPlUSWvMzBO2jKoO/lAbM
xtRXgds+5olt3CxkG3sVQ/BUTero1exW4ZaGnaf+oaSZ+OmbhM/ECvob66uTR1i59orL6jyepubY
Z9yi/QqSSnOUcRfy0XMuMRyZ435q72xAFhK5nr48omf6Y+z6rUH6rEqdvYdTwGGcbvttsrKDxC/X
ZDwyO4OCuwHkp1XXe+x9BxI6QvwVILa0IOLUFQx+LOMWa2FeY+YgldtOdD501f0wIN5WSX3LhE+S
QDf06DE2lx4NZbn34hbGrXWL4o6IOpFRKx6xTeTeo2y/sHbwqlI2aygLhGmFcymv5pnkVHDAcN1e
+Fc4zxaErQhB6mIiSGzLGVVrysSxGFm4l658iZe6fDGALRn5jPKorfOccgLjP8QQ2GqOfuOpK0Qa
OnisQmHO8yVd8vGcOd+LsZSXqizQKVL2RKVRdzfT6astonO1UzRG3npjpIVNPGMqUbxROIl0n4WL
1RyhbADqyN1dFxisywG4p9LnXYjuBF/gTAXrVYBOFZld/URQtZXbH7HwdxfTEPme0QffL3NBOVr7
xUYWdbrkkaDQrRt8SdOpZlazkx2UgPjS6UTua0++sIj6y6t24OEvnwppUtJA9C1Xc7Pn7udyaele
s9i9i4fhyW/7/3pMTQcrMMxwdHB1BpzNMwhLVPX8b/YS42LZxYUd7qs7ifHgULBUsgcECTLH59Iq
MwJs1fPAGhpPT4AIZGxHayquIsrDNGm8E31QZ11l0E7L5ORn0wT4DBV94NYb2J/Uwb5i5/kRvfcY
RPNG/kxu8c/qOGLxSLOVmq13Nkc72MPlrc4ICGPcw99qYo7Jswi3iyvHq9dz6Zf+9JuM3tmYjA5o
QP7J0h9ofi0PNGHYXPKtbzl70a5qMvYtsHDpyD1kDZ7gyIzx9VYZ9/b8w0iJH7dd869KdXMcqdq+
ygqtISVHv+vnubup0brHVU1qzR2sDxVBXJVN++kq/WNU7pdgiWZqUsUeExYXfKmNaz6xXJJBxnYp
SFFKyVO0GMa2zSCcHXagBzBDrzFMeAykUoT+RMBPps2v15Jp9jAGGvX0HoAEvhaUDm0ye8hQqz0v
rBbx6cu3mE7fQ1fDBCsVt1sIQ7yAUm/rxO9ZSb53083/XP+zq79T82dcfpP0z0YWx75LWINacwz3
LsMH9FowgRAceA8nnHCpjr88p4h2EQmMLSuchTxF2BslWQ4WqmZuvjk985zG8kGVRHMqE1Yywyhv
NZJB3eYJsA82x5GRASSMY1K9GKz2vVUSsgqmu8CfnO2Yc2eKJD/70hjNgXffTXJROS5z/OuacK87
1Z1j/FQXiik/YaF2xzYt+OMXPspqQcOCfFTX0ZpK2amOxkOr/O1dujNaA3AMOJkGG7vp1+YBUTYZ
DcqQWt8D2I9Xa5w8Gmb8D51T3BnFkQ75GuDAMfJ8l7kgBLvkQt7w4ubNf+AXjkSd1S6Ac7LTiouk
aJ56xRFvkyi1CtOmNaPhAq65nZmy38atbBlP3INwLXG1EBHrgqFYtN5ZGPWyFy23Erw25H6t9tNa
Zhcmhd7IqXw0rXcgXuYaoTH2hM85mL0Rs2ybZWEZe3eYhC3uePrJ7Up5ow54JJq2RVp59TL+ugan
SExv7E6XvNaCLEjOMif3NJUsMYO5To8+FaS7Yqmz0Ftai18ujgk5p+pEHmwb+fEcguhrw66GGlI0
+q9uvI8kduZtITUlnf2ETyK+xF36pLro3p4jfXzDgk+DRPZS6Mrf4dhnpOMzydMezPccbOMp6eh2
hqlXSeskzMk7L/KhtPzgVBovQ9MqFgwrT1jyPPLeSHbTBH+AmBHNodaHkwCzVh1q8NRzCLe2eErb
wjvYntOGqe3CDJvap6mDa7IyaJrauQ1tpo5tDkjDhZR9IYVsevAvbdv6LKKF+CXaM5//H7u4Q1MO
L2z9fgcI/+d5RLVYI9BpNXHzIA2nY4mEBXcOio8TPXbsArckV3HR5zxB0SpMD0MzHMYy4rZDGYjt
sx4oCXh1cNWnnqGz5hjThRoeRDWdDFn1u94hbCcS8o6E9OOYKdokebnFX4E3M8Luo53pbI1WSIED
IUrqhMSC08as2lvB6pCugDF0pm5hKWykh8XAflhpoCOzGe+9xV8usdPs0RFR2NuZS3baIFbE7Qhu
6ZOdDpJyU9vMSMzdqduxPsuqsJv8y9LhKih5X9WRTI8GaInF8CBd9q+2Xb64XqPuRoenjtvkjgu9
u8UiF+xbsZ9SBfnMrnnNxtZTUNYGnP6SFifGrcbNobt35XOkSqoR+uUzwV8/CVDpTmJZrHBhUE/M
7cdE0UbC7PIcazQx28mvo28yRkn7ECwEtJhv+Wh0e5cybIfzIgY6Wtbd2gRtJI9dIscRkpBV8Nsv
W74qGbCQNIbSn7f4CVVijxeLXco+t/Ee9JlgYi5g92lUbZ6LY4IefSaeCFw/HUK3i3mKB/iWBjl0
lUv3PqGLuLC9tVhD3RUmE2SXpke7ITHJXBU2Lr5RYVKmmg3JCQ7EVmkBAQOWIPp/8EZ8or747S3r
IwzEHQKoAe9iWtwjoGX8+xLvKe8U7mYksOzZdfb4FH1IksvGsMsHaUSwM4zgsZyw42HTfe8bf7iV
3puafSAELj8m90BmIkeWUF2QaRQSCGUi1Ka80AvQh8AuKDvQVxegNkVObCzr5NAmZPJ1MsE7qTKB
2S96GI3xy6cGapWNjC0Xdqa92qhvEV3X7Nf55jON3etG6vOQEbGuO3vaFesCjTkS8L9r3yVja3Pd
WHj26pRLVDk9T7XxZcKBhOTBsgge3Xdg8v6HZcTQ6YFuR+YeDpb2HktCFpc2M1k+gCHaOg0q7tyk
52bIj1Za+lssyjQMMZHCobGa5eJQtmOabPmBbKpVIndvOUl2LbrHfCiL+8XyLh5unzsHaqwc+25P
FFdtbIeS4672H3m2CCi79H2XHR8+BkDWGXGWHcDNsdvNyDkUhAyLeKARvGwI8XpzS9piDSQ7zbsf
GTkWpIYB036rZH3GBXr0JldBWi667djpUAICmss5Ok3iNCTVlYRZFyrZH1MUzQ4DGFQG2y7CSupd
X7I5W5NPBiaQujoNPkpJwf2Zg6XajBkWbiM/jwpxzooie185msgjfBX4ZQtfqm3Nh+mz343n/2Mw
zZ3yyD0E97CaOaeScqugSFdD8JZp+mtqgAXkjIUByFXl7V7QgbhBY1gg6+cdguF6aGBYqA+z3Z6z
ZMTGLNQ/ieWKkPxF8g/W3JiP0B/3818tyBHXQb4dMpOfu7zY1XTwx6Hes7nnyidGYvLJzS8IfKfM
vmHWsscmkm3g8lNRGoR6YZtXZeArXPc1W0yMG5Px6njJnSuv/zebgqRnc5EmLwXv0Y3vEOy3ipvT
y/gKqgxQUvrJaMwoY99gYca7WZjHJA/8O1//Tp02z+OU8b+uxPjaxY/cW8F/i4NRiF6liRE8AKJZ
mAyDKAUlMDf4gHMIuBvVctesZSp6MBHpEjPFnoqfYTBG0AKYVaFHPKgSVdc2qx2A6cc2oCfVKerH
EjZAGI/9Tgk5oURapMXjs2gngFJ29ku5qg6XoEIZtR/rWHN7Q7KgbYecclJa9waK02GxBm7HXBvd
1bsXCNnvouzFGLJLCdHuavuML0UmbqoOsxh5F7H/7hdJQd9V0JBefHZqrMbx9BGzPhAdcB6TudkE
nnAOWVkfZK6f1fpR6apL9h3WEWrk8eL4rY1KqX6XAQNjUNgfQcpKMyWxQc8HikikbrHvkTHzuWH6
xkuikShLXEvbPlvFvikxsQOvMOGAKdMI+BTViF14CMrrMYXZM3kVQ85ioyKMSJKll9J2RKEMd3jA
EalsijAxBtzYveSoy8YIc3iAMQTi4NHgsd+4A1a71qdlwi9/CBWf4c4GRzlr9qmjfv///zsur6k/
fzh+DuO0fLdqurDM1sLyHCyvYuAi7GVincI4DeQpryYX2OCq/2b1V10DlowblBS3IlNe5TxjQ3+i
g2c5twNKXbl0b4xrb5nJ0r8lohu4Ox+eqalGQSKggxe3rvikiwudJFtGBAVXcUSwrZAg1obLkvpw
mdOInZwlQ/oQLqPC1zBbArBGEmy9delGjI73b6yeqakB6NTke9zKK9LCp0dx/U+HeooOfQxfa+nr
d0GBDvoZFpvgFuFzotNibkIdmGdTcK57RnDtkx6dvocAEURvuVxeig4VOcmubgpoXVxBRq8+mvEj
iJdnF04Ot/1/7gh2wcXvHDm8j+Ih+tXwv33OwbAkhEfwindw7R86FFavox5Z+VzVPWsZDo0xLSEZ
1AxjamEUGJHGnKoOpN+MYQgcDIcF9Qvv3sD7bVGXxFEvpGTYxaYBgTiYEe5019fax3SYwL+akkfp
Bndyccqw70CZDm/gAxkcE7NgRnFDVyz1kSmKUpnplGTjS0DlwG4y0Ski2k6OMcukoXYTFmL5F9IQ
V6FmfK96A+RQa2EJhjG/mZdgC7J/fHJLhKK1MdJqiXbaeXxILes+0Mchb7xtsxU9skve82XxJr6q
wsNRP9QkGUHavSI2twert3nWPIzCHDZrlIJ34BTOQw6VlrRAEEMiQOZ8F1I8dxwU+BLIonYVLzU/
Kvn4yYYDpRhT0Ibl2hXiLefM5Eu/9mx4ujCuGPC3jodh3tRYhhI/uBsSvHts4EruoP1nwJqH/Dsv
Mb/iGMas2up+gONsMy9OpH2wt1+DMoFPCDcbdFzM9NMHYdfWFHZWM/k01H27iFn7cHNimrO56VD2
jQK4A+cqiSZkzEpBzgzF09UsTVgkNJl0KZdYykKOlTDTK+s1YFh+0x0UdJ1IFRmOqpLSX9+6mSmz
SRzzL47BbWALUmzq/Oo8dO26YWbZpJS7RVFMH9K4fQBYzm9DE4wE/VXldNdparQyg8R/T6iZVgEM
Gt5RLw5yco0gplk9WFVPfZwiMev6+qM0aA+vSB+ECTrFUk3dTho91YJLuVuUS2LdgvctyVyws52/
KY9C3kkc+yymnuIW/LAdF6+zk4XaW7kd6fzo8T7bBASMDi0tP6qXj5aM4p0k6BX2T7mZ6gtrk0/b
1zuvWNAuJ5Lz6yZOdm15nIzP2EUPyPou4mUE6j0JqZhEb7ZK3g/ykRR3FXIWU0AwYnqEsc8ocdXZ
hwhKzOqec4ptTsAo6VDUiaK38VdShqMJjqSPmm9X53fQvjaUS97Hurg2YnxIpPnH3ZRvB5tiNCHi
/V4LCzwFd94tRzfuiDwGz5lqNQtRtop4ubcxNfM7kFc4EzrALgL8FM4wwAGlMMFrEiVwnfbHbgkG
eN68YyOnyaFykA0kOBFbZ28np744+BZRnDEBnGLY3UW3Kg9tIOhLKeMHDiWWlJIiKtWm14lKvCBJ
1bWgQU87XX7N/YNXV1gvJWiHxpHFfRDdjT23zazKDt0AH6xa6uWoBiLDKD2siTOwXAQqEZx7UFmy
RzoPki9/0NhtkzzedBrDQd08NhEti4SrW5D41p/bErBhGTTid0BBAKNRLuNLEpNHc/1T7wxsVSVC
Hy2xDw3X3b1uMcxbXsnCMcHOifOfgL+HvS92uA2qCJI05+2cF8NJ8+fTGYIGkzTRYQEtb2SBODie
euDSqUTNN3H9x3Q4b2Jv4a1F1FJY5ARcyNGF26JqamJvbXpX1bCLiyLfRoMEqkHSeFt4qymyb4DR
TKMbcnO1tjYU2lAXIjjgcgRNnBY2dVjJgZBte2p9XyNHP3GzdDmPkAcIx5mMX+qDS4odmr2ktbJm
pT1BtMYRPw536Afnrm2bS9PV9qmrijcRtUcUNzfkydIN9A3DW3FD9mDv9CL/Tc3y21VI7UVK31BV
oasPnr4EopzBM0Y/vH1AUeegdWRiTjvHNLlnOso/DzSUQY1eafH1uSKouIP4Pm0wBV69sfikfI7C
n+SPiwMrBJp3NiBY93LsQr/HKTxjklO8JG48ave2LlHwF9iAJlrMpqnMp372MFtk4AtHc/zPzdtT
XrBRUMzFdF57VyEYwepUnSODxAOTOT53YwvVQHGyoMJ5Deci1w1GxAlkp1XrxzLLdQiE+Z9cJV9z
6rFmJdZhzLozYyTHfun+pzXIYTknP8Jee9XACBz6QFFWFJcP/UpNrGciVS22BhPpR+ArvtekWzzX
bi/ud607rIJWfJ0Vg3RLGSJsVBD3TYQzLfXsQ2FCxMyq8jmZCg6hAAsAVqr+G1KscqbvYJ53vqAr
o4NvB7Bahr3X9Mfebh+sDKtaUOa3PhsNSllZ0hcT1OeAv5zuhce6Orjk3uTRL1h9+E0mH3mgs2Ht
KtWQTbjdDhb/zf5OuoTDuR6HrZs5xzRiaTTbNVGXNn+jhIq6u1Q193kumLsxIdamHYQGvn3uZd6X
zIqSrmfwUi0SMzh/2jd/QYS7D4tt37sDnvcGxL3mikFZJu+mbnH8A/I4DVTfrdES6cM1VJQ5sKV2
rwFoeRYeHq8Y7/D1s6Isvm2rbZ4mM7nP/cS5lRjn5oYgaG3Kt5WBHlcZmOeM4gk2S+1etRW01+Y9
F06+twQOuoBZfRuBdIpN/vIj1QqumhXa7PAeT+q9iuV8SDKWD2b3aRU1JG6MaVsQHUTNWX6QkJpO
o0RoRIBK2KGfvJQd/Jhju4nb+s8opncSaDR9gra0c5bUDiqYG6CwGR2ymkkrUpC9gCOJL1tpUDKY
+wib0jM+Ep9QxNyTj/HxotN44V9MM/GOXA3viGQaoZdEuIC6ZVs7fU/tk3Q3OvDMbZFF/ym54hqp
hZ2afTU8cpW55iA5DkG0Xx8VPORYZrE8qka0FB/pHdfo4ejEKA8N20PqjYarH61hVObanhPGnsVX
mbZvTYsDwMQW3i+4vpBvQJn2tJrYdQstr47I3o23MiKEWLhsz2pzCu3WpAVv+fM99BKsrjxuGVOX
ifPMtEDSEmiLr8SJNvWECY3bMlczqJlbo4qwddXUZfrNZB3iyhwwyTrP6hJPwwzG1pMwg2uL1BC2
jmIiscDsPpbrsjUrP7FrPfR5Wt13i/mIa/FSFUt2V1Wsg5MI4WckNhe6fvZc2CR5BqdHHJ84Vsqu
f3VjzuqlH7FDu5Nz4059G4sxP8zB8oNQLBCC7S8NnJIkGWOci79wqqZzzZ4kVMr7SxyGsIA+tCNS
yGvp1G8qro2Dv2A56hpsa8qGiqCGcxqbDzA702PMLYsIBL97PRk0K1UKaSuBMIEQNvBturmNd+Xo
g+w5vRJdBBzoyWknin+wQxgz6zINAWakezc25N6O/OcJlHzzoKb8jkwB5ghXHfJsynbeHG2GFtgY
XXyuiD547Je9FTcAdyAX2iJgpwHFG58zu3UD2xLfdprsavzyLRn0Dfbr9DjPLKEGWUeHcex8vGwB
34zlBAC42xJx9HeGstY/Z8yPap7rY4nf0WhxVHm4gbufyCpocxjx+5UQnSZ7N1QxjVgw9FtvVDdB
Ri2x7ew4EfKmcRdH/1hVn0lUwWqx6NITMWRC4j+og5BhBsKhemY5bszlwQXXqhYvxsFJ2L1l9kwD
R4DGgxdbzBkA4THJaUk1j6qbkr0TaCodVNy9jvNis1lSH0lCljPLxgeXPWU4KA45Lvs0FJBfUTna
8YI0ruf2By0E4/RYfNkOlquINsJQiq4kVoZ7TRbOP0J4KGyyhsnqXqTxkEsaecrOpuDBX95n3RFs
ACJWUIajRnSrvEK8ocSIoEu7ceSIr2sG84D5dyNV0YcReQAWweO6mzOOtjLkM+nY7ixqH3JGcOvc
3ry1ntNjMOkIcSe3KGg4TwCELFjiD1ka/w6iFhQXeqhkMQ1VRcIm0O/lC+KPGeZ1Qhi9/1oKD5k5
tZ8rEMrZkH0kziy2KvE9LsjpV40JmjTFTRjkPf2YpanPZLnprDHA7yDvLW1X/KnZKR2VdypsmLhe
4NzptqLdNIkDhJyBsirNRx9UgXFNcg4AlfL2YSsXwgDJL4Ow2q2Zd7/SMaItCV+E6QXnewFDW1ly
4b5WUtFoJ2S3B0zw5SmRqdw5GMC2jjtz264y5gb+EZ0arLgTEquU2Kld4UxpOACniBu9FppYCtln
gDYaiSczI+M6xnFwMnPwQxP1KLmniATzvaK5vN+oiipvy7IgTBdU3I4rUeRAgwJZvzGzto6T/CuH
EmSnETihdpf7mTjGK88JTl9+OqEY8MU8mVRFsHYQgfWIC+dpUKBRYmmT0uTrdSJigwS9HpZEOnLA
LxBm+AxEpbFpYr1cZEzSkazwzujSBPo6+ccK+yYd9IAnheDOBkxvkw7YCWmCOAS44WCNplz2ZVUS
+z1aiy13Q8y83/WA3CiSSw+BePRLbicjX4u9UdbPvdfX3GbQi5aMSwU4jpV70DHXBzHlxIoqpG72
zqi780My4VkaxJLuGkqHjvxWhWDEWpvR+/fqFdOCvBio7onkLydtMyD0Bo4qypuVzyGCo8sENKpC
HfOu2sYzxhgRD+WunlF4iFqj8Nj1ZZHKufGOe4gxE6ZBiz0uF8XOZafBYGPd66Q9Rl3yN0eSOEQl
P7VM+7Uy/Zu4CDoMB+Ym8rpjj0Zeq+43sIZ1j3jHE/pEdbh9bxPm4Apna5xoYuRCE0fDQZSDoDZr
xRfE8TMgDH9P8wKhx4VnS/QtSROuUr7SN922xK56FDh3Hm9zYGuu/NZn5uG4dAJx6vuseWwIQZMr
MIwkvYxp8jdEHQ7PUr+bRfw/xs5ruXFk27ZfhIiETeCV3ksUZesFoaqS4D0S7uvvAKvPqds77o3Y
D60uUqRE0WTmWmvOMTO4+BPmCckHClw6dgp2XgZoNOGaeB6KPDgWKQDQbiAgjQOVfX+1egqcBpBV
o9sRYVt+gbEAca6eY461KqNbtW79qNMNrM3Bu4RVRhiuZn93GpSeGDmdXeRq1ZNH5qGQq1ATQ6Nr
12ZaHbwWZ42LqRVI2odb5vYv074lsflg5+FZis7AoOvuMoihrVse+LOiSyCrF/x1uFkYkFoC0WFA
kPxBJeSg9h6pM6V5MRWvSimMV11T+mNR29bFNnHIJWFyQVk37gHW14eag++GydmX72XswI5r/flS
VdDz4PcN1FQtoAeGrptIr5YWeR17maponWgk13tjfU2tWux1GxNDV1re0Q4q4mCCFd2cOS7bCjDs
0MuYLcMJ0yetDLxdZL6UQwHYeSLnQjFwsMyCA5C/ZuBXrjwjuQDEl9c8Tt4Q87x6lUNL1eFcw4e1
AlPRzkkr3wCYwD9iLOtkWqwGI7Cw2lzq3N04BWJPy/HiLekpHMpTgtL6niC+qX1FiNk/WAwWV6iX
WOiybmuLjDZZHL82fXOD9FAvyc+JV54Uw0GLxCOYAxe6rGJUbsFQ8ABaUcrQqGWyY/ZvfgpvWloQ
z4nNgcsKJbPXh09Rm+qtnOxyFhuRbdCTZexTsNusjzvAMuBWEtvZR/Q9zVlaL3vI04WjnmqX9GIU
B8wUTBcO1FueBo+uSsDUN+4pBZ/6lgU4xqnd1sLNPwD/ny2T4rkoupkD3zwlTV1itHH7V0nAzqpI
5ZNNdcO0Zbb5drMLgNo/U3h3YSrZGKANsq+BvwZzjgauRNyWCQwKAHaDz9bv07iuGZTGMkxOvGjA
j2ghY5J/yhSBRZFNzzNB1dJKQyyjLkVOnC9M02PE2A/EJ5naLgtAYCaFrta5Tf8tadDYJPTLN8jm
Cpg0gD0jPoFNNNWXvvE7jOrjt9b5wYfheyyOk3mUZt6vg9R0j05efgYVupw4L04FZqFTHVNzpQDD
nBKmWg3ovZ9Ikj2OYtBOHbK1o6tj6Ixreij4ZjnUHbUgOoDNWARJcyYdxD11FTBoKlBMoeseRR9s
+tFlIIeAbmDkVewsPYt2tumnuL+gbTtFSUxDCtl7eiFPL3kwLPkVNKJGTs4hhwHonmPytzYWvA+x
0gTQEZEwlYD8DOuQDf1ngkedoplAHRDOC9OYefMeAjNkN8jGoNmHVYK9OVeXNkbNKEwGBXqI+tL1
KYrcCWivLKmSCau9+ogNc8wUuyhS46JCY5zUNGtRTV4GODEExW/LU1r5xCphzyPewMe1HSQ7VRwI
jkDdEh+moCkPFnT5MfHIEyZCE5sy/RhXIVBF7QO6HJ7twig5P0UVjvSecrO0SRX6hWbqXBNYu9eb
kqUxca2VkyLs7SIcP32a/SJemWxufMN7g+PXqvRSCSW7wZ6QHoMo38cZyV9WJ2oY3qy30UMjm32V
QaDqw6Daw/0hQq5IcUD57Wsse22nNHfjIutNstJ8Z7n4KsgT3uVmUkGRDT/jzK+W9BuADho303hD
9ZZcUKhG5DOh0PY1UARkXd2UYWebwRhfzYgA9lEfsx3kAgwi2rC3Mv5clBYQOeghsDluEjWQ+uhm
aoPYoOrxRXYogg9Sg3BmRRxAZqNW7TqnpunS1SQJJmsZuWi4Wheoq2pGgO606HSxbW0L3K0NUL6k
jOvkEY4BRtKWQU9f4Tc263xH0J4F+XXu/wQCEUQ3BhuFdCMLgnEp9NB5HjDMbxM9Jz3Ajvaqh1qD
SlWMyHxp41/8MVmVoo8faDpEG7sNGbhAoKfxqU5p0DOFb2iLyxglRNS+KdJ1tlkiH4wJPGWrNU9U
IsBnbfOXdDh61OhYaKov2roKN6YWvWDXanjlaK500t8aEgX3pBuEahFBNsTFiTQT5wn1kEkHCs4r
a1i1NlQdvw4izDaEw64dmgq8/5qNOeL3cNOlUGLO6Bw3foBoX3aAf1DTKJxQML9btetNdEH4x3/5
UpabqceUs+QAmkJed9olHbhb05nZrsgdubJG7LjJ4LsnzYR67+egdJPAZQkuam3d545+YtCINCKY
XuBrtvT1MnGFBRyiZ2BOoRwT4pMNi5f0Mz7pE7wGur9FxulAyzMgGYoggLLCfz0BEGfx7TPE1TSC
b/R1nYtvZHD2Dcz3FjkY9+zyZV2zN0HpCpmclD9ACJP01Xo26OeMSMsIc6Zk8kNrPTuppP/Blj48
xdTlEd2n12AwXkjNmnbRt+3oxg3+VnV02wSbiNeGz5Zvbqh5SS2UhFi1wfcx4YxsORsPb/up8Gkv
YfMDKInF0R2weAdC28mgfZQe7KqCCBVTHz6Mou/2zgzycCY40OUA6B21ygkhr75odayoBuePtQVO
fOGYrM3wNZsrZ34im5x3Jctnq6++U1tYj0Vh2vuhHNul+SAyCg8KYJMnKQgeW1Ikt2aNBpP5Yb4e
G9xvkXIVCalWnO6FzhE8ymz5qDtBvkYcyhI1lacGpdI+clhYrFodQBdp2FU8uEyj+sGmmJOEzhj7
/sVreAknIMPrgDtKt3J3uoe6XNPRgfBMymPyjSZ+OACo3VeG1h4mK/z0dU1rKXYXg+b4OxghPdPy
Ql1TN9lGHS7wvmvoLMBuJUNodLaThwSri+qWboD6acOF28gGzyqS2mmZVQihehzrqpfqnLLy8/ne
1DGDN6/y9TXcUXzhkTgmYvroLKw0OYq6qbMzJhUs0Ihqfhu5Bd8yLc6B6gy0AiRuDhEdGCbgHVpc
6v8udDDrzF9Mg9LPlE6zG+Z0odjHRZjSMAC+/WK5WbT3eutlaNLfDCU7jBfVJ3CXQ6pL2iSzCpvf
Tukm436DzAp/gmzWkWV80i3G5qaPWH9HZol9KFwQD8ID+RO8G7AHmJRo+7HkXRpSRMCIA3AJR5v+
p5mepD26Z+bv5CkOSXrKcw5beVDTDhzT39QYI1yWPls1mSOWYzTOBhWCTXAIi4MxtauB/uzVIxvl
GfVeu8iT4LEwMICIPMPH5ZOdV9m0vztinFeOr4F4cLoNA4HgWSKM5f2LQRP1HUe9hHPpuHHJBn9U
BoW3LsYNBjkCmPuz5hoUHoPxnYbevhZzoEisHXpMX9gKQI2PiGWK5E05Eqvv4CydDD+9gNMF/gCt
VjM85CUnUQ94zLGp+h3UOqDDrhdsM6vfSsMxHtyyxJzsvDh6ekw7KtdWIYJRifbbVwxabRa9bZ1N
30rvkCwqFy8/62LcpviSEXAeBBqrZVgX85Li5JefI/3INWfJYV3O6YOlkkfdZb0HDDAxhPGJA7Gh
5bWNcSljllHYrdkitbJPDWpoasbeNpOj+2DyxNA7ZpbUbzI89NA4JHor+tnEGDKM1twLRKGFPXY/
Bl8eKvg2gVVh7N21bBNgndpjqdXBhSzY5DpC7EDoz+EntNmCCjgNCI+QR4+XRAI1z0fOpUHT/ABz
jO4b08rJznCwoFLuN0E6oXGB4wnvH4MzyBi7cPSVaVCK1IFJRebk+cWycQLLsPPpaufZVfbqu5/6
cEPzQFDdIzUnrVuU/s8uFptSVRda/nuCTBm0+ma6cUYnuqQ09Teaq4x133bYL/KRrhaN8MDJinNW
cdz07H1vJ/pTHfnDKTZpiXjFS+Zq5YZcR2h+pDF1Gg2CirPvWhWk61oRwFaFQ4vPyL7VjZ6UKMzc
YNxfer2eNgwAIZ0LnMtpUzjL2u0XPn3kg26vlPtjSlKIQ1Ph75hYESsQEgFX2re6UtMWuWC60lqF
MNKnPBc9arT5NXabFLFr8zCQKpLOKI70NFQcxQfNoMCg0F0KP7ZOmTReizLbSwGu1w9t1PoGNZcf
WOOzqTJnPX6jQWROrYlb1F6GHphiivvfqjisWSjNLmpOhQuz9IevGQ+2IKNNi9UrOlgOOI++7JoN
tSiBHrWccTaMaIhmEiZxc36As7YMIvJwyV4XzMj6YQhRmrnwnHsGwlU+5AguCgyHiGe2M12OKVGf
HgG3XxMisybllJe0byfSpWLnCNJjK1xGdmMtmALZVEuW17/neemyQ5b5eqqoCRmuuEeT2oB/YTAv
NKMjPyVi4O8A7BuZZvWcFUCU5Uf0dRx09ZjG0ACFAYDYDQgEboqWCGWbyXBexxTNgAA5tzqM/cv8
WtHgXfBm5V3eaO9AkHQkViDJNFlmB2DyZ50K65R11haCbfg62eiRABoTXhgRhR5KdUkWdWEapzIs
+bjO8EDLcvp9jkug8Nv6wgmW+TiuONOdzmSyFjcPRFOLfgN1drpPGthsQpJsovkSnpZQmLtAGTq0
xYXoITOmyjkYnXn2JODmJj6QfGxeYKMrc0jPPV6o2DQfsUO/h3ISV4ehw0jxnIXwnEzTp8Eu574a
huqp/bBs6A8m4X039kF9HzOrXdAUptkNhXvbtko8INW21oHTtBQz1m8KaX0LLZ/OdTBozMe8T/Ls
wg3jsddoVCaZpCJa1p07feIXv6mQAHliAMDNTb17bcuJfo7+EiKk3nsJnXSTQSslsST3uZMPqe2p
lS0lex2+P/7aRYb8j1YnypMyo2GCCrNL/JwzAM5bIwBW7Gk6+Qwtgb+lGxQQZ6mdetW9TkVBP6J2
IDI1Fl75lFzRITHPlcK0bhuIQ+KcCTwcJiY6sts5ocAcnsX9uXcfBIjOZcDS+YzUIcV5WjcYLe3p
GI9Qy1h4412aVyNRRMQLpXn0VXc+zC2B2Qf4esRWs4hpkeYKWyXpZcwKK6yyeY2OWNrGMVApPCQB
eQZjKuhLDsWdNUO0Ap4cbPlJCGlgso5DPXqryfHjdWF7Ezn1TOHTToAIYqoJmbtENhh1T3FNyJRS
lXGh5xfYSlEVWOm6Y265T6GtEXn/KakuVnZgI8XAt+zq4brM36z+2wxLssXiSp5CgcWBXwV5KrwO
6FMQSzshppbb2CAnLk2CHULc/nmayX2XUTWwrn+QnH1oxhxOjf9iDzFe1NS/gvD7mYzz8pCDHU/Q
qKRG8xNAS4l/tH7IIOvyYyBYUGsU5zAy9oUYx/Mw9CC+nQbk0OTvfETZD2QyNm+TYWaHtqRsEk5m
vzVJtkVV+iEzqT860fTm9Wa/RjcAaRvA1aHh2Kk5zSkmJBG5da8O04CIusaB6Ae69wBGrdkKTMtH
i/Hkqp379SZTgYYSwOwhL2QB4cuE5GGYtNhmrJ5tjXSUmDbN/3wxwvZBEbO3q4N0VyvQ92ih+GCr
QDKFJoiNfC5D2c+x5B2g64B3NVoDLwLTpnGKcFri667tXUHoGjmJUKtUf21igxQaaflbPayga3tY
nnGTUDen3sE2qp0qNYFZNPz0YlGvzNj6LJByF6AJNipCxNW1Sb2Q1UCDAxwRNhfJ89SZC+wjpIXb
zjoR+PacpOVUqZenQY+3LjApBEnoq2qHI5akswQWcVjqEeVj72j6JkMTyBuWTchlt+oM9g8H42pL
nDnliPwUFullqYdNrNOkT7I7glKsL6xj6mrj9Vy7o3FkpEU6yKBNa0gdnHy1HLsG2a8njton2BIY
CjL2g9bsvitpXN3W+kY7/DWiWvQRjo/Gp9nAuuBPS7aOgxBD2P1GAOnelT5TtgHAoSTfoqixV7Zh
dhiC6OaUhrOUSYs3Je2/Wm/86rPIQLDgXRqjexZm/d12/JUY4TbAlRbGlB04Qfp08hI+hNSdLnzr
iKPN3PDPgGc040CiaSG3saEJBhFVS7B62D2wzZgQ0MyL1fDKB2wgQIeUMWe9Zcvc6j8kQ2mOm74z
c/sRbKFoqhFgHkPeuYvQpf04ksJndm/C0e3HRrrGyQq6Xz6dGER7YjeGPXBmNVobdniWvJoAnQDC
Q5y96hPrjOtip5IeaVBY6J995H0YzN14MWAcWAUDiDq/I2nNtaiTFW9+qK7zIZdCJuANdlDt2Qoo
Vx10q6lGJ1QSA0Kw4ZRv7f5sWb27J/6LwRKoB54uOFVTGYdPkYtTHUrrqteq8kfJWDMaKmrKtJtu
VqLOBJZ6lmQljLc5Inswd8JctB38lmjqWFjFwhZoDHNkT2ujCY3jGBn+vobJYiCrfiCTlcQpsllC
A1W3m/mPDXvhLsuYgfoDIzGzmc+0GjQr6NokhepbQXcMBIbYRN2E0yA21bK0FM75rlnowFvXzUCs
gqH57VWCrOI+yYnIdhg9eGx1YWZAUaff0jzg3fMAFgKgah4TLfvqQ/MrzUEkeO1L7SSz7BSKoeFV
56IAY0q+yapgTofwMN85cbhDOoJHFxZKyWPDngJIy1Dnpmx2NS7cRZLTJZAy2uQR0JoiDRmUV+Ld
TK2PxmujdRi2KND4QK6tkIBb02Qq0Wv6TetdgwpOIB1xSiahqAdqRM6LeMwXbYyQJKjluMpwy5oD
jMtAt4wTXYTnilPGJY31z65E24tInGOk2hSj9UPXMFnlVXPOlXXDcIPNfbZUKYDTlR1+x4a5xWJf
w0vzYKuF3mfoXdkS9ZVwgRNhYJlBD+kVT/hbFoIHIO3tA9kUjfVQX3ZZjdXjm2MNZyBHxzufB99i
nidyYvhF5gIJfKP5iXa/Jj1mFViEROuUgSggYU9UKdt/p8vnwYlxqGCfHazvLmDjDtxPAuryhdbU
iOcHaiF6XD76NCQY43BrMWUu4g4NojWw3vEsoYDMqRbT8efQctxyFN5jfAYENDA3QqjDy0PKJmeh
B0RpxywFsheExsq0yEqQKeRxQ4AtIA60XkdMJBmHmi9MgwYsa4L4LNeGqFu41rKpi+e8by3ezh7u
pAjdmg0T1NC9jAj6YO0bzA0rKFhIii7sRxCa2uBLTv5vS//OSvHqje1veAyfPMIt44RbWRkJb6r2
lABCalvt2AXxoWqtEztlhJQhv8VxeNUS54G52Q+jbp6Q5u2RR9BKuCXKYgET+b7Qv0waWbSg7XdQ
eANSx7FHI7GrxxF9NGvALq3MfWH56GeVjCgArH0IRmbVRhNxM+Taad70CSsfyRzK8erW6TAmyqC5
iYpYDUYuKs1fkkTH0CfBOoQg18EG+vMZyy1WFfoY9q8ODjmthtQX9Haw05d5nrLoefsxE6+D7T76
ucMxL8ZuMQWo0yyU2nWwiSu4BOTPfASZ9VTODMqQeXsbS3bT4lT3ODMkIGo4fHA0GOgiSfX2sZfw
itXGgC2ldIrD/V8kstSbtAHbgDa1KEF/proNA6PyIsKSiOEImpkoY6AfazgWLaxgxLBgEdmOAmpl
KoM/M/WObXOhK8dhf45nFcTKj35ocC6Lb2Uq3tGXxmuvI7wpiHq5aLQJocKnLEzSyhk7QVL5iHqH
CcDYBCvF/BHlzwxZoN5CHaK7LDJtPWQYVskQDjAaOGW6n4dmhhkS45iKgzaS6R4ZboiHAqdbZX1W
VSBB00hKNsuV+wjziJ8iQbIVtAfiHL6UzwEbblI/xmcctc/GyaWAY/NnM9dxDJc96akGHVYoaxGS
6cCbHmb8Up4weBpCOS7g29H1nq5xCpMzGtGNOIn9wqd6GeVsYtiWjKXegiaw01cceuS/WQ96IeWx
abQXwOwAbRxGxVbG4jkNjb0VFgEMpfFW6Z0OkmGWDY/TWfnNphgy+oRZ5DOMk8MSCQpwSGaui4Dl
GBmkjM+tXVwKZz5woaVR6hqP3i/kqeQ5MtWamtiC0cJCQbrYW/8LsTKIvgifYZeYxioc5+jNGlJF
4oB4rjg1FqAOp652l9GkE7cyNEe/N7TFFKC8ShgwTKX52sPJXxpe/uZinuE1IBX1/uV+MfFDtObs
LSYmlv2ox82VhbnGPulWoIeyf65rU+y9OnoD3tvBDNhI9loZn5ORWXCBYvF8v/7+5X7d/V9mVCd7
I0zPuAYSeBhuT4xqPP+A+7cpVROQ6PGfS3/v9ud298siiJP9gP7q7+/4z9vdf8l8kyCiWUChDHd8
qLxnohvw+LkhZ9L5ol9YyHvtsSToAZ2DqXqYK5UX3jCWUYX1rcC9GsGJrBGg1YOZX+NOgVLWzRgZ
cIZMYP5SQb+4oBV4NPwMRsJ8le60m4xTzFmvzOA6Oj8VFe7D/cL9S5LGj2UHoGp++q5/rhJs7WEB
iJDtIrjev2HkRAuBY0g3f++qz7AwLXPD1d/rOlM3dpmPmuJ+t/sPMGtnS+//PDKIZC5YVkfiuGnA
W/Wn5zCN6JwAGsr9urD7n+8KX2+2IcdOXpHWfnKHam+aZv1mDFWDNIHAJAff5FtSuv661plp3r8r
6WkxU27z8/0iZgLghWH20jal9RhN7U2ffwZHFLkXdR2t/rlTDv9QD6k65x9ZW/aXKJrwAUpJ/obY
YL6LPcbyUphfpq6vSYNcEpQVX1xriC9wyf751/26HGA8h1tgSfR0UVbevxpt+NscmBre7/Hnuvv9
Sq2Dols2pHjMPybW+kvJNGNBaMgqtUL1w7E0kirtHohYO8XvAvvN/XotQviuZzO+PymSjylAKMjN
i3H0N8TSW9sSGM6P+ssKevXDy+Nua2p+vr3fiLgHN5mMj7SNAlKqUwv6P/d1+2+3a413fAUD4N8J
bPV8dYXjRuWe8QYGKNljxIBBJ5A46SPHgy5s9WJTJ8FwzIeEgUrcjwOk/qgCUxRAMp6/k+HIOxLs
1a3SyRkYWyF0d5muHZRLzhsOUdZbx/B+ZeZrFnTNzzZE04L4pqLh2PtHYUjYtVHvvU9i3LlBBg+4
Yyk1266+NRPsrzYW5c6VZXILMJ4tSs3zHt20xNBjR29Uu+5jUzdIc634jMY2f9cYfe+c3M7Xui/y
95EIAzbtqjwjmfZf7exWMtx8F8rujui7umXh4uLINScBkjQUF8dIf5sqTV5jVB2gKyIMu/NF28C/
5dmoy+4Xh3omvcUYoB01Jq85kicE2iephgk2ZLm0Isd59Ms6vPm0aQkZTxUidC529LZuE+9wsrFo
FP77Fvdv3q/731sURWFsB8FhrC7ReVKlMJyZ//X3y/06J67SDNjrv75zv004Sb7z9+b/efl+d1GC
igho0v+93X/8qr8XnQFG9/12/9dvHvuuXA5t0p0oWjVG+m6NqnIIXgwvGenRBcbWJNNTlx+s7qfA
KB48hnYv0kX8gN9DCJl/1vNromd0pWHu7JoHu4xq8p3JAh4wkWWVs0KxfE4BMF0w1j4LjYhqBcfn
4tCmOFiDOPZK1lvfIim5VacYFsVLqDveesoghmrd8GSPev8ih2RXwxnOMEAPtVkdx2lynQ3NTn8P
dALfGFLGHP9tWqUcWKARxxeBPA7iRSnRq3LxPjgfhokH4OaQFh2ERas/l5FgcALHi9NvoooO0/32
f+90/5dLYC+zIQsVQbqBcadu7uC4D1NafPVaUb9TJlAMd4zX0DnW724v3oSR+I911VVPzVA/3G8F
ly7cJZzv1veLEwKcRWOq6YICaToIO70qOU4HH6MuUi4nvNmmCm+R1n1VRW8c75fut3DnW9wv/vsW
9zv188/4ewuvK6xD6tevxtxiNRIP/MD8ZXJhbTdlRRj7f17Ga2hPEbORnLhCUIo/Y2doMDIHFYE7
TXmpRwfIeWFrn740CKfSx9c+K4Pd0GgdrdKxf0N1g+iaexILaWAJiSfgXHn40Idgfe/3JO3oUkhH
fxlotewYzgXbwYi6d/IcVvcbuLGGPcQJqTmw/lJYFfYlMGRKbB8itYwmECoPrtOqyb548xfTJl4x
Z0qFIeRf37jfxCDDHVqFf2zx8TJAne8hGPCs67IY+HBz8c937neuzIc2dbzz35/Uo41cSx/zeDf5
L77K7Z8NI+oFQ97pSWa9uQ9DRdpq6TfvY6lt7reIojm5Fw3sQyLr+ORWCfZIlWc/MZPdb6DluD3b
RMiTEwfWJcuo7L3Bsn76WrnSlNZ9BPRM1sRgtQc07sY1NTzGHvNvn8L+scT9+pIGmthW0skRZFnu
8/8+PCBZzI6HUPwXD29oo/hUO+V/8fDuv9xHrBahGvkvHh6Fxj8PDw+z91xU7v//2Wu1un3vIv/P
s1eSJv7n2fv78AixSn/iM7k/Sf+vZ+/fD08HykMyZUWPJsw9mFQmtiWfDgrynCR2uyuUi+EkAGxX
dtKQLOlA91AlIepBEj75oog2CLPblaxGWM7IyeXkgLIa9+BjnjK6CoscfcBiVBpJA6o5o/rNVogn
c0xZBKVOkwYwxYYdEuMyw6lwsbXgQ0sx5wUTOetFaP+Ma3fvDNPZdiDRgg/9Pdb1uB0TS2dkmq3Q
NiIbNdqH2jTFejBXiSJzoxM8Ro3AehpbW9OorgL7GjU+NR3YLURwOE+gYFiQGAtm4+mHasxqpQv/
0SfJZRn15U+/KX8V2vgi7I7eyMju12HQiGCmtR4IxyjD0SOCW5WRXlPazRs2UOoVzVHbNAVtF2ve
F5JfmgaD2DtmuZwC9mUICx6DFlokUwgARbPxFKn2Dg9rtrIl9jVNUX6H25jB2Komx56EEia6k3dw
BYeg0fjVQ05dZi19PQUDl/4SvWGDsbpD/leBPmatV/P40ZkY9g1XBsJ43uPRXNZEoNe+yBYiUeaq
cuxfOi/fElFgu2KzJTBC/Mo185pJ658bumvmGBFd5ClHOcnaoWHILwIPSj6uk4Xuz4QNUChlF4+H
MMefPYE1YdIORU3Bk86gCUIwedQ0BjQjcMUl/M5zBeF/Wff5V2ikSPqovMvKuhqte8nUyDxCd1HL
+E8GCv/5aMIRMk7OwCYV+xEesW7iPwyH9kB0o+foHwNShkWQOSPZOdSBK9k0vxnNmge/L88p1eam
zEcscUHjM4Rh5g0UD3sY6EEm1TFSaR6ObWu71sR4Rrbp3LvAM1f6b2EW8TrL32Hr0GSZYVBu1C6B
OX5M0vuqJh4gkgLQQG64yFGbgi0gzMWwGZwbAj8+hN1Zowf0CtQWfwv/r0k+r7/SBtFNZDvvhoN7
yeqGdCPs8hoNyQrmFk+vpscrtyLGwvMmIAQFJdeIw0N70qzaWUifjd5NgMqn0jgzL17YrYl3CXTD
gj+cdpkwV9KfSUsNRjKjmz7dcPiO24GdSgDtTwPCDGi7OYXXruuZVMeY+dwzXffaLkD4qp9F0y+l
6uI9Lc50GbVSX0d06Wlao8APazoiHusE+NlVlLoX+KoMXSvnVelg1N3QeK8cPLcRRFkxkI4kVbxh
HJav7Lh0VmmaM12jc+c2OQHktWJ2HPmQT3QgqebL2Hh7I4ba7Y9w2Mr2VoqcN/vE0KTpxU86jqw5
H5419MfCgeHDkZZPQMspPEE15ndfxoQmJqGxUJqJOpbVuyOGl8ELf9IpCxnDQFiqMIQooT6mtnl1
hfyBaCVmp0t2lQzVkl2MpAkZHXCJcNAi0XVyeN49PnCEkl9Cu075uLHM2JM2rp3+FwGUm8DGsWW5
3pul+GyOanp2NIBAUYhW0I7g2vWKFcggUSpy+nUf5mC40XktEi/alYGxVAyt0IEyhCqCJ+WPD0Uj
MQxxYrQNY09WGYF4yXC06HnS0Wd4o8FjiyPx5E/t1WDUsU3PjY9TlBhmwriR4OEV7Nd+QHMpBlC0
ZPS7yHnvbMsO9FdXgPCbSLgxGFEVyeeQNvZOtaQBTDYAAIjsIWQU+LGh9VK09Pnawn+brPbbGTmj
Fr9svfpFfUVLESNy6V5H7yMUOX49spfxWxBPWDa4RfpZHpEm3qI27W8tcl5M+MHCCbch8LCV7iLf
Em3H6qM/VzGHx4h0xqWVd+BvhlzwodE+BOHLuPcw+2oBbVS86zTUGVcSYWvyd6LPzQWY05J3TD8R
eDcwQZZR1jD1GXFZt/rJbLhU95CV3qPBa8jc5QWqQK5iwVvZSHmQIOyTavZ/zmpgqBZf4d7O6p/F
ND5XoqNf73ZPsrNwcdj9tLSfc4lHBTkyoyXH3kYCuclgG1ss1M9GFxMVDCwslT/iZvzi0I+jiVRE
pOq7USsYOxUAwOfEuSB86hqyKYz80S3aV3vQ3yC+HctcPAAh+CoIiSgxtvi9j+id9yzimkmHF41t
hJF46RO8g/rGbcZwxVg0g3oWkdUFFUYzeF6ZjefkocORDidHLXqtvSLM/6EHKcf5TleQlRBjyxLp
VH+JvB0IjNfvQGTPtte8jbP3ZgZeYILZJDnFAj36CDPVj7rugrNdvJhtusJzTNBwh9wQ/n+0Hiz8
8KPu3Rh/p/DSPQ7QwMQU0dCLoGMXSSoxo+ohxvjSizceKL00GF6tgogvzKLh1sLMc3T76bkDwrey
3OkyqvGp1/0fqubtqxjXHbo++6nc6ZZbBaIWknV64uwsgQw4t0K0s3DiZ5sLgSso/Int0HuUbDr5
am3NglzjcVuXEakJnr1Eb3MKSv9qKY10lmnZW/KUUI/rNt1QyeTDRTEdqHqkwVu+eXl9toxgE3lG
uEe0+lpD6N8OzfhdOs3vWFcM0rLsysh7J5L0q57l3CFG+HKAmK7LZmSFyl4YsyxkTwRYi56fRrsJ
vVvLcItScxNCRd0VOvBeEsgyIRxiHHndDpsWK5wbYLyIPyNHyqXftuOioFRydQICEiCbaVgBjYit
cNVgOEhLRNM0aAlEIsq6S8hvbTTodsrytkYkZt8i4iRziL87HXeLWSVYgHBP7Qr4OGuWkYFUQo68
LJLPFgNuBVXhBVtUcoi0o0OdsU4Ycop57hZiMl6agNIV+hinc7+dXPPIycAuYxOqLjwXaUAbHo2p
JiTcMB6D+LmTQHY0j/xsu/PBjmSzJ5lmjWWdmXpV646QLK2gfywyZElFG38R5EInmwW4nfv+LgJW
2ubAuUxX2utMJ8Ag6XleamOijmjlzo+eR4Ziq//D2XksN65la/pVKmrciIY3HX17IFKiRJFyKaXR
BJEW3ns8fX9Y1BGUOllVN24OENgWTAoE9l7rN5mKo1+eqL8cflbbYsZ7Ku2PbTHC8B8XCWtMaADm
lnd9glqN5W0ni+eOlqE9G3Xc2DH47+NgBL+08smocGOoxmom6s1zvK/Hj3M2XnUWUR3wJizpgFeO
OGH0uYbU7zgeoBYhJ1M/wib/anjR10EL7vsEE6ohQAXItcm6az26BRVuVD34EjBPWPviBefVI7vp
Ydg7fQlVE8YAbDqos6pTHjp4+QiiQSxCFJAg2zawal49WgxiKBo+9rwqDyQ8UWRlP/WlNu6HCmE2
D1cQDRxMVlh4TxRwEaaa6CzLWChA941j3DoaT39Lsx9qtT2ofks4NgHQ+nUwVZh3OjlDJS57dBSx
xSBvMCjZZ93THvIq+oQ6OdIiGm59jttjo+f+6tz7rFbBBpKmGqLml53ilhRN5+1IvBYZMtweE+3e
RH8PcP85wqbwGFos8iwk0TWz2FvuiGmlW2x8sHooZ2G1hVrddIm+OrcryOINCdBzbCI/dj08J5Xx
EZziM3+GVuCDb2EtoHXhRRnhQ9G03yI9xLocjY1xGtyLTkH3nnSBC2ISnIiFsxcP5CBHeJm3ND50
3ibOkgfbiFFgh5J6BomYv5Vf2yR1+i8jiHZu/vJ7zN9lVPXmzEAi56yHqJq1KIyjxk3cFNCpF4Pd
auJvddMSA1Tifutk7XCst2G3qyGfbRoz/mni73lWaeT2wKLiUWcCvOa5cRlW+kVF5m7n2iyWZo9E
stPzqxuGaECuYPqkFCHfWGddVlnUH+ZUuR9S0Ai88r6RX0fyh5kAVCN8F3wdSrjWrDOwbx6W/SHw
S4vk3lne1QeAPajJDtaX2MuB8TcY/fYlySmHmJ9dh84ubaEijGV4jTLr3vCsdjstq3jIaz/8vKku
iBSHByVstCu+q/OxQg7GzGswaoiHs+/wtwtGKR5R449cQHyWkZ6nGWtgQr03SICjKablP6Oo/6aB
DtyGESprA5C82Ve2PSuIjZ6WEWkg9ddozPWtzyP6zNEb8ppLsXedT+AMZwTbBmJapL+TGtS65hw8
EyZI0xPA9ZpLhY2+EUEgHuyu3RQzdw90W2yVw/lRazwC82WRnju8NVl0FbiSI+V1VvgqGLjOx0rQ
M5/KBg25BBtGM2dzWobYJWfFwoTJkwt0kT97nu6cE7SJiEBUBE+9nzxqtV3qkOutEJqHYuQOO7cc
WNO3eX1XzfwmcH609osbOeLiWAGXprZvFGyEAH19TGtSLiT6SM/WbUgCkqygyTIZSBp7PNgPrNfz
88hy0dHLuysfIqmrLqEQpyh3Q/jFr1MTXULdPmLnfgkYNL6sME266gcbomBjAcEIJxxBv2gJ6Oy2
ND4U2gguTtEeDQeVN6NR75xGeUzSKNpB+LtPeXaxSK9y/Ni8hUeC3XKOlZbmNztog3z+eXmmwq13
G7vYAOBCerifMalP22uDdKFVGJs5VZ+iCvxIUM78X5DiTNIFdMQvCKz+EzEseLoquiEpkAOzYEGO
YcghCaDkgzvk1xVn+E1UqEnUuIkiaQUHGlESGx+eEOl8klL41rD7g2GRsgC24Q9NLkChCk1Ms8nt
3ZBoeAI7ylXmES+DK6bd+e2vUDXVhyQYfpYLSC7zyeSnOUyYoY+ObGAGOOMD0ixF/MkiRxeauo3U
WQs+gDkslE9Ky5wQ3h9DuK4KT/n0KbayajMnuY7IcXTu1sWhLFzrS5djRe2bNXftrZ5NsCNchBZA
AkL4R1pi64DRQLbXujYUHSMKldUdKIUeaFwBTQe+Am5OXfgJd9kvTh88eyrLWRUIx4ZXvmcn20nF
VD5VABuX7k3asztqo/SjZ84/WRbuTLchhlaVP9y5dDG9I9bX8yCbkC0Kg5hbnicsGll7w0BVSOnm
8YMKB9wO+vjowtdclP+V9lIz8m/JEBF0TpQLokUf9MheFACvUyuM9kUMWxLNV40kL39V2G38sYfm
A8oHcK2SuIXs7cbneUagtDbzj0YT3NlscXE5cNVzGN/7jETRVYE47sZUSZTG+MgrmA24rnum6oAJ
khme6Ryfx8uLWrO659pFUqmw4HXXU8HOFsyxlSRHo9Q+9g4a3Sa8srOmB/lYjiAjA54Tymx/MU2Q
3hAXQNQl/CzNKvvlT7lyabTuzqrjp2bAm0jXk+umbDkJeT6yJ8Sffji2bsGGqiPWo+GvoefVdRRj
+2LE7KLzbxOxgi1BUVYh5CJ5pG2gBdtwcy6TaVFAN1iiWpb3q4XnsOlrFWtV0EBzFVaAI73vbAZv
F8e2ApOnMJ8up559U2q5t44BkKwMz4GhHjQwEWeEYUlPZKSSFKzS8/azPSJRp/iQEe2QP4MNKStS
ycui1PGZ9NUOGRQ1V82NjlbdDlosqi5O9t0Oiu+J5TwqLZKoOawqdlUXxH/csxaEi6tCpdW75yTA
Nkvz3R/cdOg66XCh4+R84j1SRwj9VZiobuY4fvCTKdp0U34ZL74V4EtQ1Jk6BJG94m5GqKtC6mHW
HBI8BUDonBzbYmtZTgWxKD75EQxkcDZ2RgvhjF9tWjy1rY77j9Z8A1nIqrk7J6r7UVdgBYUIWyCn
8TOMnG9Zb33NfBUisEkIgCuB59OPEySgrPhKdBuC2JA+RTXSCKm3KeKBTKx+xlQ2Gpl4VcGjUAPt
wJ2QZPwcDcxtU4Q+EVRK5osIuctw8j4nhhnuEZCqd0Oabi0fn4is/tA2wed4dj5NKEVfdCionSGH
NJzBVuc5al9hQuhcuPN8o7hjCu6etwEKh9Ahk9xBTHDvdTw9QLju+gRWFAhcdgmRn6Fcwgs7RRnQ
a/GQDVqMk3GOxtHQ29hjzGsOVa3AivDRmXYxoXTIDxZhUII/Ac/ArY1mOhbJ3nDXRofe9crzMV38
4gLz0RnYlsQNi3Y3/pzCRN0Mkf7LYAUCmuWj7+JEZfP+Vm3sF2ZEPggoNF6NBnR8qak91OKiYwdh
O9c2ChcYHf1STJYJRrns5msPx7Y5Ky4KBQJPAYket/gQOhCqgpn+BXvbvcFeaTfHKrQ4EBOJw3fh
amNyKKPgMUJ5ZstrBQk7xDGbgdiL7SBxZW3mmmezMik4Ltc6UX1k0CAFsYZ0vR8Dwp/QJxKYsGxS
NOyN50xDnKNLXFgmIFjK5JczQJQt5uquDoJniOEXEVuJA8uHaqMOxKCAf9/rGo8rI20d7rNLhMR5
bFrIRPTwrmofSUSTJXc52R/RV+Z60FJmO30geoGAbb3oF4QB8eIUag8ADdv4kJiGeQtzuSR+cJOT
qQCKPiLM4n8AOvmrtTQyGREge4KHwwiCCaG9BgyS/x3fp0PgcNfb9r5L2ruwIOo65bxOFa9+zBZ8
G0u8eTMD1jwDG6jopKHipifEqyK21VRf8xBxdq30foyp+gyaHUUTULgh8kpdAeJeWxTHHad8Dtko
ufXiS8ci7sxxZ2MjsCgcGIzJ+NEbrLk7ywQpFn43FqitSoJt8pctKDKYiy7r11RrP9l9fmBj9Zj6
+vfI47+fwZeEZJefV2nMu1+Dr84vrTcwp2VPQvC6JtLfVT3+MHp+1gxLWCOov6JeEOfxVyMrkIlD
R4SI7EJe2mgDihw4gFwC2LvJBmwmVNv+0RTVdEhspUTIIvuFpDO+r2GJLwDSwYPbLV4gGpJaXsUu
rDbPzQgl9yit7aMFMGXAMupCHb2NagbtmVUCIddafD8a1TQvHcPFo6YmcEHyH3ZcBjKpdnUEB1iK
a3AbAZqS3HVDaKjxplMOajIDmJy8y8wpP87kGLrKPGTZiIYNXDneXAEapNne6jGLSyAZOz6meKrH
MmeYCbGguA6y1oXdApyIRXHW/ECXuj4bLXxygzSytkXBnxLeteEg1JPw5oji7hYGPaa1EGi2Qf6D
NM1Cu8OZrrAwhXTrD04WOcDwoAsPWCTBz56uaq3GdxPvASUjGGqxZzvrnHvfCBEnGHhWegobW31r
G+6vOHUW+ibaUGaePdY4R5z98x//+//93+/j/wl+FncFusZF/o+8y+6KKG+b//onoJV//oOl9FJ/
9eO//umYEAhMg3gpAHiwwqZm0v796+L1tXT/X16tsJlRkJYaAyWs2y3Yw+CqnWfvtk7chnAQ4sda
4d1KlZzlAwlw7iA+4u8NPNFvFH7e12t9F6ClusyBtLJ3u9bLHLnbE7af7CurMq9wu/Nu56TzbnF1
CrCZCXnkU7XWu8jtnVsxBESpSx1olWeDVj7zJibo8tpZxtuMz6WHzCljJ2dCh5uduKPipeFbV+Da
e+IVHOQsZN1LqjMPkGNeKjsHsca4Xfa1v3cEiQnb7d1ANYQ86mSYWS3TnLp4QTEcpLxeYLL7l1ml
wexI2ERGkJAXY2WLRHxwlDM5wNCor0PIqENSva1HeYLEy9plsTB6N1RGvKlbZgL//r5btuxFyU6N
sZkf6hxPTTZKnMohaLoL1YwhJZWJAs1wDtkKFAan0ixldjHFwfD6Gp4H97PUnVql49pHKjOpBJZx
mvdUlBaZR3qjO2Ds/v19zv38t/vc4y7XHZhkpola/bv7PCM1G8ZOO993dZaO5RdUP9Pzcm7roxHG
3n7uy3MNSc8ewci4RoCPg7Q2pf5UuUF9iYtZdewzFzvXtYtShgjUwi0AaP3aIuOkz+vUb1qloaqA
LmPbaD6FuVVdrhOqjfaLzxHu4SLnlz6KaWzkmyLbDOyLz1wHEnXTKuODUzYKyAIY3kU9PUhVOsBh
i6MIaTQZoRBcIKrtHaU1NFOMwuz6pwyAnz+Ru+jJfERqv5Me0jDUFy7kmXupkc9gYaS6kaIcPBua
G7vEdi/9Xz/H2qNRh5fPsdbB5Dl0TY1rlUpaijWydSHc84jwEpsR6yYSZrqKBh+CpfVwhWsAzHQW
D3cWsn5bL0OtVupOw5w+uqzh66JmlsJoH324XwNPEhlxqlumjpuOqReSu4zN0b4DDh4NV6fLTQOI
3yDX+3Ppg80Zm0DV0pDTs1ge15Augcl77ssp6hKcqoiX7k+n0gHJXmoxsleQ+dz/eeS0jJHeMlrO
3kzx5hqn8agFGv9iqv84TCafFJyVy8YF1r/8J+T6pw8qp6eryGdZP5r0/NtHeT/Uz0u8bt7M8n7Y
m29JmtYPwHeUxEW9X6/752/rzzO+r/1vflOGUYV73yMbNpe59wHVzPai8qr+Gn1E++A6NbQ1PTSA
fZBjhnzv/4z067LX7R+zwmK24r31ISOsg08ug5Q5tg+5S5hGZlvsgAZ9HtABDQi0IyNxrgAkYPmH
fEcwsbGr2MPBc+vvEq10MZfmJ+oYRneLFHUfgH8dvONCK72PloPngDPv+K3Ak6bosFK4b6HUnuqk
KA1rPxjB2kWg200V8Pga0eDTFmtDJUDPssrQxSAoNmTfvaXcavBSuw57kzn0SDtPBK50LzBIiuA+
N85lfZRiVhDJGjSl4smo6k9SXFuls7T+D8ei+Fuh5KJu5aMAEkrQ9h1HUAvLR5NyBTVuSwyr3EhR
Gk591nI2ZS+9pQ6xkMsRw50odKPbHCXKj0r3K51141MRQzCfjBAX1bg0PuFT5ZyXRQCKZSmaFneG
DNKTehnETbDUyyht4dC7papczAsuI5gmVvSmXtsHq7bhNY7g2cPZzL0LqZRD2Gn2ISKkgAqPtz8N
kToQhRAS0NoJTwOl9xhk1cuUOjIue2eO921id48o34Ljtr1iZ3OTPUaOayKUCLhEWnH27pGO7R+k
UQ5t/8QyNv9QxhC7MpBVGGM2LGeW0aFRqlvV0IudtM5GYl1itAVsZWmdau1lstxlP5mbRMVuGzTn
sDzpnLsm/xLHep9selY4V7mdohMSqfGDHLSgQmXKxgkAhQSEdqPe+kKqZL4eTSV++Gv8qa1CJPc0
/lRG1+mblutIXTotmcMg+ynAbjkkwfwX0BsoBi7XUvu309eRghUfV3T4m55WrKLPG6fHsERIKZ6w
09Y9A57YUnTjRL/1lwPCSGjmJgbvv6UordKQD/4DibV+v9a7ixJFdFJmWmsJZpV7wpePdu8jsSkz
mIGD9tE4N/iqwl2ROjmoXl8i/ry8bl8/gjT8frk8ZxUw98Vgq3B1fjZqg19KbLdnLHGyRzDY1Yc5
v551cqCbxp5+NTl/874K88eKpc25peKeKF3XkdIaVJWM9PsIkb5lpLr4dZlaCzayCecd5jnFccB7
xbiZ61ohsVGjw4EPpseuo/Dv5AxVB/ZYzangLG0sFh6QspsXx8yXnhXU/bM4rQ0o3tTJYTLjAhuD
1Niq0/hShxpSd1lgcQgZ768L6MU0HJS4PazTyYC/Lrz2HKr4geiv+scLyxgT7cNr9EpxVVvWt0pH
SLHJ8CmUhedpxbosZeWMjHYAhdEJusuoG44oS1KUFq/1SK+fOiGJcprCAgeEDs8y72kJ/TrSc1GI
0Vxrn/izjy2y52NUzBmIEv9aRxWiPlvL0uwoaEQNoFfW+vf93pcTHNLXIZkf2GBy1rmj5YKtBozm
dC3pjsrd6QpyGcAGzq6ZavuS+w8G+ZCH4zH1IcOby+IWUBJqXGluDMfTYWlRMosW6X6qPJ0uTSxq
4Ssu3WWigDX5QPoXBzCZ7tSSkXTbrdfQcUgDh1NFA9k0LdOOQAeah7IrUENgHXwlRQIGrE3NjWFN
arrBeZMYUQlN61QuNEgP7zpbM2SUiv1YvvFLJXK+/oeNhfpuA20R8SaLbur4xvHPddzfN9BVUoPy
KxL3oc+biKiHDiwPfRE2foj9DYfYQ8OtSgbktiit9Z5sO/9QhzqbinOL0Z2vXeQsVEcU816HydlU
WQ78pRE0x7KLXab7U1+5bNgTnKlVC1F2dOvPSI3kd3IYlzPHwCwh0Myrtd6MjPpq1EmArXVyZtG3
dCNziSjHqGihrVh5Czl77JpbORiF1dzinv3SkDjDYjEMNMpe8ArTbGU3WjPNd0WMIXCT9tOzNMwY
5Nw0ZJLvAidEWa73pmdQrYS1ydLe8DH/NmJYpjKWqUIFt4p1qnfXwGHa3BRFTSyqG9sHTUW4OvLG
8LKHwv4gh46MuAVrTAq+YXVX1kQIVooyqKjJR/bgKn4fpMMlx6kxQz5HGy2ex8gUYzBmw9PwrA9t
PVcHuCc/E2KMH6QHyuSXde67t1KlatVLf2lMXLc6oPv8sw6+WlPtfgzHsCJvpOJeERrT5y7Xnu00
0+/w2YuQe7XupVp6OYPz0mtKh+e+GfU7FW76Q5oY9+Au58/rXFZZnuZyl7lgSEcPZe7cS3WG2jEQ
WsQyI2WB4lSVeqHZs3mTOr5xOmhznV4PLuZnr/UW7nEG0XxG2OEItmjtvPTRJiu5Nm39SqmBIaGS
UF5Dg03vnSCDL+RNn5UQbj081mAXd9H0GTuoR1yBp3vpVTQFsf3hj71G25zuh9FO7rmHP8ngzjGh
KgXo77/Ohaw9cw0o2ychMXivAL/G2nja1rnLA75XeerhDzAiskh5mtHbGYnWnZqJvo3HbEH1Jbbp
nVf9wqRFKM2/xgJ+A4i32DspssGoWlP35rSTpy4q7DjR+QjVLk99GfdmCktGLn3SWi/29vKOwAKO
2eQUZD0PbkjXPLzj+nkBbvrRDywoAGagE3bLqh51DeR3LxDJrz6mXvkoPepE/dAWSvvRiDxE0ZNy
3Mdxbt2a7WLMSYTwx5+ngnfegMLry49T3Dx6xaTeQAQEy382KbjXKmYy3Q1YQGz9nnQhXl7jnRwy
v1H3Vqji/qQAmpG6csZyy9LR7166hfiWIAzG0GBgqMx06pYmp6G5jZ52Ww2YjmpNfheqYX4XJdFP
ww5nPKlKEpDODNvFT82f0niqe+0idTJ0qvHPNHz7p49E4WkiqX/tehr52k1GysHBR++smUkjgzeO
Ih1KZZ4eVYKJRzmzaiR+piIpdzlQRWMpSVVYKNpAcu+vfuwh0b/si/lcVSZyFdLp3VwJAd0WJtn1
Wr92Wy+UciEprY3rdaROLtaP3QzDMVGBlhG48xAXvpnTCD2IfCSIaSAsdFERCX2plPYuxSQL0S+p
t0pkxF569MWuntiVFcsAtWpLgFLL6ZRgf7VOZZBXQXt5GchUWu3yJsiHO9lYqCkpk8yep2tz2Wfg
X4TUdznPiGtRtLDjvSoyJzttaaYUCrupaacdi+xTUpB4ge9Gp12O1hGMt+ZqupbG0mv+Nptt+dwg
zUE6yIQxviy4SfuY8DJZiQ7Wg2yg/jRZGtjzhbTqWTpdJRZi1OtMrx9NehQ5EoXLbOt/lLXktKsm
w7o8Lb1OyzBZXa3Lvlr1P6aTneze1ctycK07jZVhxrADE+DZeIJigdpF2nA/2CNb22F6JiLBMgvp
mCOJufEe4vMvpF2n5wC036n+tX/HluU5Dc1645lFc4wqv7xubA18S2bfoV3XajYq9lHtWHctlB4r
XuwEljYzvNAALbyUeue8RS34vl8Of401m7Lh0YpS9V810iwdZUbmQEEUKb4oiS+KSKuNbaRrNvwE
YNyqUxc303IAVIsA5tSzFJWWHsSxurMi76WnnUHux/js7yPDKSxuThMto41h33o1sZUzPcuycxW4
EtrGbXPd98pUnsmpnbecStPpVGpnRXnpKkXCyc11EuvPRt+hovTHITKFdDwNGT2sCpA0jqcrZI0C
Yu4TgvgO3rDyFclX0/2hzhvJsfMeqtnn//V9rmPly5QJ3tTJ3yxFYPH9/DIX+30UTHQD23VEl9jy
V8oB8uNwaBZLVZF9Wg9SN6Vqt51VXG/eNaxFOcvLY7lMJIXudbZ13mGZSFsmSqyCsDWK1ZtIB9R8
urGQj9EukTME1y7/BSknS7v8D+X/6nXTS5/1a5N+Ms+f6uSblYZ1vqpVrOt/v+K3LOf3VIKlmR45
BNtGbRrlOgRcfl/xK4VDYEaZ3AeWYPl15bj5Qbf74sBeZgITX0VbywjIo3hVVhykWQ7KUlzrpioy
r1Plwkpz9o6nblpdpNusTwErmyk5ZZlAKqU9MOAxneWZV+4VdQZ2ruND0ZXwlKzGvekMw4FLGrk3
Xp8rWD8o9+NSkipplAPk2Q9e7plXa385A1gYXbhOgzbEMkrq1vHDnjc1sYClSWql3ffHYoP6m3f+
rruyfIKZT/BugBQ1fTx9gnV6GR6Bwr7womeQk2TgYuZ9iExszFTShE1WYWPqheYI1PGvQ9DaGZYK
WvEUJ765CwfIXQiO0nxq4R2ub/sRS/iyDSL9NBsLmq0Ohf80D7emGezbPv1SkTLdvYsF9HqizBcZ
uMjzuIC38T5dhW1bbl3VQ3iZYtpwCgAgRV8c5pbF0VEGIkyG1u0SGlgPpgt1z3CyK7Uvp2s51MmM
PMzoVk9KgxUPRqipsnnTIqemEdAJTiuvVDmtMSq9XgYh8wOAX+rI7diXqUvQa/kmTv/BpHsiFjqj
1l65ylEasiWxqdgzID35qnMTxfl6nH7FEzbtn/8agX2jkm+rrnv54uWrk2LxOoHbzCMr6nJCYx4f
oVtNqzw2WpYzHLQJ5fGmCMrzevCjzYDw5k72kHY65XfSxUzke0BqvWvtly7VrLLWi4IeFDfNMgLU
KHXrNKc+iO2e+pyK0lPmaawOoguKqi/zhIgQy0Wli6aVw43rOdcKTACiwEa566fFCrKj2NgjSFwv
9Q6AT2ldXq3D+DGxQrY/eYm/5r8dVNUgCSo2XEQDsGFFb3h5u2nLIVpeVIEe3kJycK6kXqqkUYqx
Dd0zx9ziXb30WEZGjeZcSYlnm3sBnIoIx7LVkQ2U7HeWfZBsiDLuqnvNnB+luvE9DMmKGheHZYc1
xO2pl2ygXnvJtknmkg3X61zSyx7HR9mtyUYtKdGrsxzU1AQnn6uQeILSVN7sCnLLX1gL4bd1tS9L
/m5Wzkvum6NsCqTK8Gs4QMCO0bledhBdriOjwFC78g4qj2SPhF5Asq7GxkJBGOasWkRM0MAsbky8
Uo6Rea7NKkuG30uKVuC54Z83LUqjp7bXGUT4hFCYcZkMTfwxcey4AyoyB/GmXBY0I18xS2pwLN2y
4pE6ZITc88LBRluK1vK2Dvv2pY7wP0untTy8jpO5ZByCKWDPhrnaV54VP3RskzZu7kSXzpwit7fU
tXO2Y/+p3UjJdu3xyNr3ICU5YO5S7uoG7qnaVETn//Mkk1vsQzC6n1W8kQI1+Yl8CDn9Mkkfi9kt
0Pf11WvXBH+Ow6d6Pltt9+S40GNxePV/xs37QaS2CvYTjbpLyuxiQKvj2oo6tNGh4FZnUkai6mtT
xf2pVapCv+QRRuokUXgaMGYYDbrLyFN5qVwGGrrbXXTS6rrg+AgoDNsvzayWXwCo45QcYNmtjVH1
xQyMn+qI5jcsIHJxiKMHw1B9QdQZkHaXWVetVRVfDoRCqtNQ5Nm8rcz0OnTATmuPYttHBPGAjiEP
8n1E8nIyTfNTGlfVhd5VAeH9UL1fewR5uke9wfpkoIcbWpl2OZvzV8l9SHokiFrrfJpzCwkr8iFS
N4HgPoPWyy98SaNIA/gaG6zrvdTwpmmu/9U86xiZZy4I0SE31VlO98HsYSTY6DZKqffz/gOiefhW
zOZxitX+g4n/0oVuI3MrjRj0lA9D+Rj0nYe6Zg1VLhrM+lIancTEBoTJpCQzLpP1o2ce22VqmcyI
KgSlYjAHDeSxSwPl+ctEi3jukTH7AGfVvK9HB/W8IamhW9QddKnJ2rOutz6862wnkXlf0tnu8h5i
xVxeRg2SkOWIdZeS+PcwRKFjevOhT7GV2IR5jqAVKnbAegEP9gWoBbcEK7AopF7ICKlDGis6azOC
JNJPGqxFa3KZ+DS0HaojCYrDOqjjQ5wmlzrpVjc+Sy4knGExPrtW/jiUQfBr5kmFOTH64mkM1bDL
1Z+aozx1WRM+Y3qCUiR2cE8IzfVbKzGmOyXA1w7CvX4wB228wtGwvtIC1TvoTj2hCt87gLEhS6Ks
UMF56OAqL9ezZuTZw+GP1+sm76mt7ZfrRUUVPlXITp6uF45xe/7vV8Cabb9bAePJbIA/011UNS3b
ddTfV8BhbDf6gGH84xg+0R4thhdNfmSTyZZq9ieEq/T8KHWnZi9Uhr2FW6E+BbV5A8+6gbKMPav0
iWwYZ8Osk2LNPEwPGqPnjwFByp75s2xJ/eI6FGbGAeXos9hAj3ibVU5xg2WfLnXWVDBM6uxFyko6
IxkEJXCZ71QHmVNFsAwv+jy6eqMkdUobSgZRsoyiLBXbSDA1ETrzWleUsJ/K6vrNmDf5yTfD3/SV
6Zo+Pk1yyl6yyb+OFD2DY1g7kCicfq/UybD3loOcyUEaorhlyb10wecgQCHxtc/avPaWM2RN6bhW
rlNInRxkGg+fQPxlliu4DlL1YC6t5mLKW5wvlxCPHCTuI2ed8+Q2pIOksIaIJvTNd4h0YnGyDFob
pIgamnsWtnF9IQ0Sa1r7jR2Q8vplSqmWyzll8XbKtf+7KWU21bejq9lO/B2UE/XAlublMGFzRSYm
3rsYfpKzXBowlCGyNACOWDQRT83rCOd1bOYE8zZDOhDgM44Qqs1KgZyEeibF9eAsFsBrMRvTS8PL
0r0dtsBrw8KCHOjjl3kkxM3lXmdYxxVmXh7+/e/SW1JNb7CctuXoDoparudiQIt4zbuNaQ0NOUWW
onpODLyaR6PWDs4MJsIP+30XRdpBqtrWVA9SlEOzNMhZxc4IFb1+Lz2kLzp+eGs4cXXZqvl50HXO
DzhBwVkeNt4jv0R4X4k/7Qff9G5y7Jc2MdyK504r0EvwbZTKcbRmD+4+Vm0740TV3sW4btToqqKi
V8XkyNQLF//R8UZKlgNo0wQFGbrfAjNI7tS2cOH41+MOlpz5qY5SrEpVL7xt3Tn+WIW/ZCUeh+V0
0IdF02NZmK+DpHga5EzRbTUiY0b0DCts9bYbB0RUFsmspioXsCmuyVIU3Sw6WM6isrJ0IG8ImrT/
lmDyZLPoqtDrVeP2JlVRVSAaUD7PJmJqy//YUM1vTdcNT5CTkDsDTHqN3Ul704zNS1dk2i6iMG/3
GHH32zLVEeNznWhXFZhXnYJjEs4ynCjeNUtlhLz0f3iEO671t3sF4V9wkAbuTJrzNzxkPWtDYrWT
/9wu9i+m4YRHWGWo5nrG3XoYc/cyJZJ6XKvsXAGNOPvJbq2DapbswpBYLpLK5mn8SHZtnbLSi5d6
HeejdcpT/TISePTzAN/wJkMqvlZd/Smxc/1uKfWNbpxKRpQeqgHpVyN31Z1uwMeN3exOnTAeUoYS
ZeplWyk7vMrQmoMVulfSY62fx8VyZMQFd20YYe4Q0+kO1VhbH8x6EYLOB+4XSrpauNvZdvCzKBTW
ND1m5LjAf4NvxJqmd1jHgVS/NSxMBaWvWXrXL2G31CAY1LUkAmYWVgc7xDweH/Ic07ml3OQw9KRZ
j/HW2ko7ZtsefjS9+dJkxI2rXUh/JDXqbLs2Sf+2hm7ykns22K5eydtO3plyBmnoc5YS/lvr2+WF
KkXWxW8a1xeoDF8aNRQCL6U+ztH1nJS62mFzDf+lmFpoO5r2aClhsNNybExxyNUe/axJibaCo1ew
YkWLV23vbC+7kkY5hPi9ee2gPchwX0nYXODnIG2mzR5S5paizB2oqNdLUcuxdrGWuWXo69yLD8sF
yVp7U5hE1bpEgx3Z+Ddy6BvfQh118h5zxdQQ/aeBzRds7NqASaNUowvpFF2k7evg05B1islS3gwO
tT7b1TWWJWaVIgGXtWlxHUajfjm2zsXUIQ4WIPLQFdddwCrz4KI8fVmpLmYpcXuFf8UOMdSi0qdn
MEeYqpTFzLY8z55T/X11G1npMxRGfI7+1ptJHBXEVpSx6tIl9PM+XiTlSQvmjdYTjJXi+z5vYkpr
+2nga3BKpojwuthEVq3CaAuHCwHzyyHLMbpNVO02G/0XkL/UL/morVmzCVvJA9KAMOPBqMkLrfX/
ag7MzwEtaMY2n534UxtPH+TFkszGYQZn9tlIGnfrRSPs/NmOD2rmDOcT3/PvXRtznj/rbc2nqTzM
/FL7Oqna5jYtrXIDTy/7XlvhpnbS+ZkVI+Lfv/fwas/gF4sOxFBZCE2AfNxYSYRTo9M6R4zf3KOc
GYrhHGfsc87jmWDF2tATfp+3yzBXN+PDaRbprdUIj3tm2p4HT0EW47aS8cNARB1QtuJggNHBiy2r
RHuYYu9z1+XJQarGRO3gOJcfpU2qkhmcnIuU3M70ZlTvnYeQnd2DtCE53e+gGKORn7pztnmdTIaP
ZWAQlXOh43YXElpKJRUjp9CIjKOLFu0Sv3oXycIs3jjiCfauWooyjvkwIrT3XuFfmX7a3Ib60NxC
MGzwUU0PduDl11I/tE5zK2djlrMRA9X2r+rXrq/9ZR6ZWqp+n3+95Gt/mV/mydQAeyWU5vOyTnDy
wX6zMlQk6ZeiHNLlrClne4ueOf5hvzesxaFDiPBNs4vBBCZzP3u0Wi7wt+C+gX/gHEM5YDK8t6vu
Ehaic5T6UxcpG72rA2UhTiOdpXntqLQvY/Wu8A6jm7WAA4kmkxnIQQlooYFiyGvUaa1bo1VGiXcU
TmL+pdRJiIr9+0tdKMk/Gbf2sWKomhMEsqtaaXI12iIsbF+A4EqATSyICYFIeBUkpg7rgt0JVbHA
JqThBKrQNdRE0tQAS2mW2hVvaNKRKGA/h0178HXz/7N2Xr2R7Mi2/isH855z0hvgzgGuSuWkKpmS
7X5JqLu103ufv/5+ZKlVak3vvecA9yVBBoMso1ImGbFiLfMPZBzO+bjhdzWAlFXPFP+uJzJCwS1M
Qm5l+xfc/JN10Jjm7RjZ9QKZiPqrIGBwzILAh6Edpyt8exz7YBiKFdWgEjkAsNEp68Au58vsE3RY
QJAliFheVDdGYkE2w5xcnEGA/mSS9tHmHBE46L/IwGURPepj1l3LjoxzFh3UkFaGVre0yUsO0/bG
DN36CI2QtszvJ0q3PkyX5hLSJmgXjBSqS/gyjSm8laAReZEQkyOuRPahyl9qVHFsP9ikz2lKI1Eo
p76YAl0tZIANQkGdGoKla4PwoYQvTWyB2oNTUAcc6dRAycEpErV7M7IQGsU/B3lJipgnn9HuZC/3
tGrTcIsSk6RFriMngqXxzz+8CpLYR5f3VzFyaK/QpuNVpLNcwAsR6KwVdLhyk0IveO7ujpBzerPW
T3eqAK9Tgn4cO4LV33uwsj28z9M0aFW1UVEgqXE1K19nJtVtW05R3/Q+81em3GP1omIGDizKCttB
NbfkT9eptnYTy7xLBXrLzWCTt7Tc3iIaZ90pFGhvSMZVCzkKo05857bwdTB28g9KBakzgQwbOgTK
oKBr1zGSXRvuw7dl7fJq8oU/vIe+oryln5PbbGCDQK1dMm1B6+8Qa0rvI+NV7239QUmMRHS0OjeO
HSf7w5pb9s1vbqpw+9lpwS1sGujKIKFomlt4Mm6UNCx3iOPSE5UGwlSnN29f0zxVBWLUKMbNpYJe
uDgHOchsG22d3MojUjUk40pt7enIRSw9kkk706BrOqP4Fwy4Gh5awfim8Gj7kcYdFZNG9tLkKIHF
XWvtJ4jDdmwkk6XuG8GXhL1mUWrxj5KIIjz8tnvnuZW+pvbW3TRdEB38iKJ66ZKzmkHs9cWpUbSW
q/W6UgB+npMlp0N1A6MZ5WxLsKT+eVQEGdQXif5FieY7kKaUflLWNHcpErwqekjVbM9fdRXJxSLX
nbs0M1vqvLP0qqe0aKMnfU+KVuv3CYQWy8abozulRVbPj3XtS1Bod+0Iz8tpybpsrwuxZGqAQmiH
yL3zyTHIexFojgQG/JBzXz3AcjyWO9mTR0HZkkgGZewXNnKHuyMs4uQiZgGyKXfS7WQf5mbaNEq2
rYPhpp+c8kvrw1IXOla8yXuj+jIU2sKuu/ExStFALvoGKUdhd3WFEscUWeW4MbzDr9NLv0g2cjUD
5R4DXPBxOrpm6zEbp7NEgDR7PX7i62HLMU4lsmuhu6gFqtMMs6NdQPN/Zz/5O81crd+g7lCnBBcu
ijVbKYfrC8yZJyBk8lJ3/dnouO4VyPnCpyjOrKjL1+yVK/NGcl5C9Q1oA+adJr/P4+3N538dezH/
Lfbi6h5/Ds/1TN0jCiNCph/qaI2qCdIeyqEXJ1Y0FBsgB0HMxQTp7U7lObRZVGqLblUA95Kt1uxB
f5/6cMcpxxFpk/N0q88XnwZkl3zysDRVDRE9uxv3Olu7pQ0hNqymCfXt4uLNaL6dyxHo+biDCkfU
Lg5vIOsqgmskzSx/jc5lsqEUvb2Hy+iljZLsOzCvL4PlGPdWUUFJq6gfHMBFVAsf+mB+2n/9Ler2
J2yFbauqplsagSwNcgnzM5o6I8KUlpVfv9iBr7dwUMdW+Z0bSSFkTKwH2QqS0n6YhS0UNtmStj/3
a4ZLDm3RBsEPIQwM61TUqP11LW6Fbtt8aaMOVJsodzLQDTyL0RSFpVM8QqhRPjMJUF3KZw9AYx2C
Bbry4dOJrhz93VzpLJdiZz5eenrTcJCjyN2feJJ6UaTckpjyyfo0RPmL3ttIW9Lp/m1LxWnRt4Ce
RS/OnPx68i34dcWYmNTQ3Jq9hh7S+0JW5Q1Lw+dpK/3kAMn3t8Wl7bgAiwcRekRypYxgyLksuZKF
Vsw/t6safp73bZJi6myJftunlAaNykjZyrknF6Tmu5XZc0aWWz95MSjS2AHDgsEpG39CbsXeUeJu
Dc2IduzGjxOmkTSggEMBy5XzNOadNpWyJZch7X+dGzEK0e/VCZRxjnvfFA8Iw3HPO8o03ioaEPmg
rEE49hBoLDQxfJonR4+VD+8ufqLDRTdOYptbcbq3TCBkQrJCyD25UgYEjN2FXsXLYzW2KOKWLbuB
xvN8yGvtoqyi46iVvmpzqX/lr9CZ2jlJymHdd10UQuxeVRuUpL8dM9iaNlYbnW6U8/q6DYcOMmpg
MpNUiB1zdlrA9SnqJ8Q7ReHhzXj8rMePKcsxpH9IWc6xHEN+NQ5wh+EcseliKUeOn1suJ1diy3uj
l5X3zK8OTgLfS28NPyA+5ZkVRHDqMO1RJWDz+2flBp4oRpDlCpYzXCZjhJLg3/saaGCvaq8WtKE/
58vWn851RaJwqPzNqTRCS3okrmQhxtD9cAePQn0NQsOtlrtrIGYTv1TV6ncWHDfdGbEfaK8q8I/S
2OZEpMGX4STnEGRcD9Mc+3s5XJWNdp4lBt+9DYumFgNi7uxmYJPMinLyh7VlXzeHCeE2ZDzF0ic/
QvXA535j+907+uR8esn3NykXZnP6NwkFQ/9U3GLbtqV5jqPaLmywlqV/fqpNQxAPVI5/LzLkUmVU
SKKPZOu3kSM53Jgp6X34hFE5dUAOHz3lpA+Bqk/LOfAXEdcbBrQvvSCEnk8gC3Ufssm8cdXF74CG
EoEo/XqXiILTHjGJJ7NsyctpoRNO8TQqbVmmV6vCSlY+SRGOlm38o2t3kPME393S0hdFaYTXaGik
SML7zlItBI2Yml33nsv21uy/OG7QPdhq4Kwqw3YINQ6Qm4m1pAeUnnItuBMRanLD6PNazlBcm0pZ
LN724Fnh9ueKluf3ZvRdPo5+duTDyI9UOSIfRT87cuSnm5zzc+TtgNREm7fl8yzsl+7QXbILJiAW
wG955iG5eWFZ7W3DE9o5k6waKB+C5iz7YIkYs3dk5JADYi7yXvblyf4+X9JuaILPA2IzeBqBpa/b
qm6ua3GJJtIaPqEPaUrm4IN9pup0L03yYob6B39pAisDsy1kKwDRLfvoK93k6Lv99HLvdkoo3taW
b8MtOgQLmn70H4oiGa9CEsTJvot0+F5+RDkpGyPSwufGyLdwpKTfdYeCoABul9ve7LILNdRQ3KBc
+tl0kq3EjASF/fT2jGjqzNvbQiXDyHyqAByQYLIrL+UTKl72wXwfh9mxWRod+R70eM3qm5G2CRus
MCUrZCrumWso1qoVFVZUYjbXiR0316cBUxRcOVENIXygGdteK9adamrPo2O4S1j5p4uUwucbFDUg
cZUbPK9cx2710QP+Nfd/7dFTfXaOnu+zRD9/AFifcNF5gIwSvCM2SeYieDl2JWJa+pyQ1rIlbb+H
Wh/R2SkwAkX3vs6ED1aDzY4hCLv+Ls+r4dC1V7LjoV9+NxWwb6dKWPD0wSEyp3CX5u2rX1IRA6m1
c6DWY97LCVHTRWi9APRKM/ttsTT+vJg/lcXm6C8Wg2jyFS3wbyO0U1R0/cktXd7mS03ZuFVVb093
79Pt/5NN6Qro/HRIzD4NyNv8J5t82QRZ80a3gQLJBx5UgP5mnPpdJXZXltxEWVHz6Lllu7HE5ksO
yIshutJmm+WjIjyk6eTBpxNbsZ+jcuBoC3Sw7m+pLrfLkH9A0YJMeN+5f8PfAhvRr/lKMhmew9HA
8QCsc+exPkFOSNhEJgELaCZjqsKmYjvVoIUbv0V1XFPqDZIsXztVT8e1M2jNvm0u5BjatdGVSsRA
O8+16FYJx2577MqRYqTqO6k79MOFY2zE0ZWRmjCKi1amo0ufbIwOFUnX7AwS+Xq4C7LGGVadaI4R
xKDy0rpKuENVgg2D0d3IQU3RKvilSn1ZQ/YQn8vJljXChqlU0/3U9t2aCklI4RLSyHYdgTTNG5Io
nXXrp2Nw1+T6tnZ642lUsuoiiiLEiEW3gKP6fNbKbvs+qfYj6zbNvOBO08kAirU+TbJK5JWnLuy2
kWqQGRv7B5tM4poCifwszMkAnCFRZ17VAuY9JOYBJS9zG8sBaWObZHIHhwy3dICDnUtjWNiH2iFW
BteA6Zz37z5JCwPB5CrGTYG83zpyEAepReJWdvOmQQVD5HhP3dOodEbK3d/nYNdgYDOdVWTr5RWq
yAAEkrC6ikQrEDY5qkAjemz9p37wW/9NBODfqLQcHQIt1dQN4Bf8Rl3z02YpyM22T6BKf6yqHzGK
FtdJbjuLtmibF8GtmIy9/SPwQaMNszLetxqqHpXAEhhGk1+b6vDBd5RYAgWmM+mb9ZUF32745lto
2c7roMOdOUXcNQ66esh+/FvL1RL9z0cL9M3O/cSiNlCESSanDy9gNv3+CahLkHNpT46+P4JyVRIN
iyIjgzuZ2XcZrZYTvBpaRjH9ZJIttUejQUyXPRnvlkvYTRKtpO04oaemm4fol0ChGjXt8se0QBpb
52y9JRqO0ktbIeIqKFUgV7hRkzB/bIouXvfW/OYhghhH3OZvPAoyuAdgGR88jFjNPr/Kr2t4CqiC
zna8M2RZgn2M7OFetk4Xf1avCk33kACDmP9k/+T77iY97NbzSKKTIoCnRVvlajxf5YP91jrZftf6
D/wUyEr/OiyjaY6gx/oALXIM6lo5A7i6odmGx0H01/BWX1vxCEtL/JC3xQ51rXjJaaF8AqAYnidm
5WybDpL+rpoenDppbgxwWQRrHtPYLZ4UXcuuLAI7cK4yp9CKfAPlZbKUc+QSfToDYhVLeCEkxGIJ
32RX1tWPFMHCQJ4m3zLkgs48UzXvZzSUlzmR7V2SQ7ce8X0uW6JV97oQNiGe4b8WZ341ua9yzpAV
5v1k9SDOxRwDkZtdwebwLAjKb0ZQT89xk7+Qg5hvFCVJD15a36LUOj2HLQJwHL47yHzwSvzy6BWV
VnIIe/jVh6n/0oRVft5YVb2fmtzYOxbiQTokid/Vp0RR3G9h0ufntRPUew3mW/B8XcS+jiMqWicC
lnaCrwEgtdKk2p3waBKjZvRAtxFkAeWGR6W31S7uVBSTLK+9iLxZbAaRRrYdfz/4OjvjdxvF1cre
SEtq8dsGHSAHIs7Ptve5RxfpLWzSr80bfZ0A6tkPCpBfqJ/u66GJtoE5TauqGvIvtTdAs1VH3zgg
5ecOVIc7T+miGz10jLNUDNTJ9GFmGTVvM0tmjrVn8W/TIZl8Zk8oZuZDdHDYyvxoUMRSorF8DtUk
WDrZrOxi2E13Qa82S1TF6ifhWjip84Mn1R4IwJsr6iwIe44c5b7Nb0UD8Pmyy7O3sCCbr0VkfGqM
o3m0zD8b/3sfCxbmDlLws7EJF5JGCrr3Z69Q46fMttxzd/Id4IRCltvOknXDYeyQoeuARmeRfw8V
5cg9Vbr2c6VkHyeRkEIEOMuXJBDz+y7r95bqxdfN4GX34ez5i7zSok0nulTX+Bs3HAh8xWN2rxVQ
enZQb8BCWpSPrhet7RKWq9Ty2SMkvYASJDUiJCO8itXwJQtbPITdbN30csqfdNBOiIMI09AFuUho
05xSJzwrs6laya4ymSTIq+67oo4aINkQJqx6UqD2BrUlu7BeKTBP8Lj39epttBGbgVNXgro+zT2N
yrllmUIvaCvFOvQy2DN1/UcWZF2AdFcY7uXlfQAWIxCGMFZDlxr0Nr9LdqcBoglXfVtTh68ghzEl
XXEgvqhw4FKNbzFaII4SKK92xHelquOTnKRk3LxGMal0mrdJZczn4QFvL49HNTDczTLICqV8Vowf
bpkZV2ZZT8tgyvsb2UqqsfvcCqG8u8m5Cf+Nn9n4P6rRjJ1qpWhJssoMTuLpTIZrFExV6Lw9WnGl
3fBjy+8zS1tKM5EtxGyQtEZQGRas0yT0XI0njk2PquerN1no5vxwUaQuVjLL4yWw5KugTo7d1BAU
w5l3F3UeSf7K9c7soay+2NbcLSibg6uClNgD/8Eradc99W26KdyGyP4w3bLK57g3L5uhyr5TFbFq
VcV57ooYYYdU1S+yITJuPMOFa1l4JKF59AB+XCynDv7ewd8rQRIjik1rCOq3FqDyeD34qb+XrdPo
JGzSL4LDeXv8cw2zZj/laDlo0ex/JQvRnEMPOO8VF0xNq2bhMka86Ati35z1SFwCdE7OoszX7lJd
t9dNMBkbvuviYLrwd0uXxnIXqpb4XwO4ns7Rg1L3elWDJ6yacFnBpy5Xi0b+TFqXucAgnHhTWyNy
XuL+bYpbtLxYfoSeqBg42aTLacanAbW0zRVaeE7NvSAR5d96bj9YqhuShJ7AKA3mm13FPkDsdJeO
hKKkv+L64Mp+sZ/8jcH97C/XF3a5fuRXKpo+QbqxjHHnoFiBsJ/jbLxQj2/kDcqDiJi8/oRAtLhB
qWFKSn/M3OMNqp+98lpMrbQZGqqpsz9MdUEpwrZCnVigmRdFYVt3tg7jiK5B5qsPWlovKH+lBL65
s5SW7DrAITTKrWgLSeabb64itiNH5QX/BDn7M/TVCc4ZDULj9ey2SC3V3SZMo+4m9Ov2JnMSbVOX
0B7L7mkATi2Ut+t6TyVMe9OJS6jr3jlQZetc+sqBVo/VvTb1y+NLSFuQWy3AD5vXES8hLwBUtU0r
Xue4lBiQzuJ1wqo0tm5p77JqDO9yu9R2VZQ8keIJ76QJkJV2lluWsZXdpp+1ndZmT7L3yUPOSlLI
1X/j4VN4c1wjDz1R7Dqh0PNMmpKwm+qON/KSNA41ZlC8rZvEJenad7UBT39DGE/4pFY+HR0j/XkI
+DXHwiLNbW4AhvG1ZC1dyS0RZnSdauvb6c4QG6VoGpoz5OGiw2wa+lYNomk1UEvy9BsPjs0IskEM
tnKIHz/1afJ5jZPHJNZweZV2LorzoupUErPcKrwzKzWiBRJ54Q72Fe6OyBQ1jdY+BOWgXut++12a
wyj2edPKuJRdmJkiGO6i6M8mEUJflse6zwCuJY/n8d5B9ZLq//GS4p9g71ZZuJf200Xa3t2k/eQm
Z6HqgNbHry4nP79FH+NMOtY88JF/05cDUWqgfsn0TJVAgDxRZF1H1hDedbm969wRIp0h9NYT3PJL
6VZO1ptbBdn7DeDzBRvKu7Iw7B/DCJCaZ/tzBr71PJq9fN9aGcm62h2XEcAN/k5vrnPeHV17BWb9
3nWdi6Dnv27Mmttq8mdBjKVvSl+lRlJLI1TPU1gwUcb8pe9FDsSXdTRv4pFfGHSbFHv2lFxcOUWW
rnQV3XPZBTtcXMlW0lawiST2H4VKtY7hwWgZA4s9toQtljbRCpKW0ZPfr7a/8bOQorW80Ts7hX5k
XGe0uhRWZE1QwfqOtzwNm1oc7ibTQhJKNo/uInBkoje3aVao2kTJTd31/VXNk+uKnEx/lYRoiOoo
Em84YyAENTf+SokncWwEg6g30ZNsKYhbPuVUNZ19av21X4R+GJp0aJ5/9ov7auPFQa/cqaCn1mzh
4oWF6uGjQR7s2JI2Q9gsYZOtk59sFaZWPH7yo9Ko27gQEq6TmSqcxHIPEscU/dKD7/DTGLLt3uGI
a/rpaarT17bxvEujMagirUZ9JSv05AV80kuHkselrP6TJiSIxQ74VheFgrNHXQDFCYfAHeyYLE85
rCchy3LsZ8OEWN2E+tNpvlgyb6vq8lQgGGrrWSxZ+4IbPS/HhWReiSd3bauUplhz7W9RXiuAAvNI
DrGHWhY/Tsi/bWGMe7MnhfPBH71Y8rgUuoAwkvQl6Nz4exnut6oRDSs9LzZDbvVQiL73ZSJAhv9l
6zTgQnJgncX1K/HQYOtWBeRlZq8/tMmUX/i/drnBlAsZkOvG8m1UdqXz26gKc0AJkBzhJTdcV0oT
A8hrtrBgmE8d8gcXk8o2yBclOKOaD+cuJ8ot8GPjKfXM68KBhayHAOSu7Wuo1zF7td1cGJ3vLlpf
1NmHDgwo0HKH2mzdK4aKFI4g5D2X12JGVcbNA/vet9EYy4wx2SXi0ibcxGIxxXufImfIbj/r6UYr
x3ytDIDKUjBmF10btQc31anxSW3qM+iledceptbwVvEwB9QG+wASi0mJfjdDOucaQg2gTqd1MLro
uoZBvUzFs9oUj2gf+Gmv6wdpIY6nL9PURlpMjM157CzRmx63Qat4/WNS8mMjILnqDRuGAxWRQuop
GnaJGmxwZ2OqZDeNpl5CjBXujj5hHL/5BNwstwhzfFPiXN+FRrMpqV25KXVuvmfDqCBRrg/e6tiX
PlPUHX1CzcpuIj3Jb/pK3WZFfxi1TtvK91jkhrGD2liIygKU06dB54/BqPxAvReYu7QZHwHnIuxz
/LGmo7syhkndKSm8mGpnoytDaf1O2qAlU4X0HMPSONuptosL9DFPjnIgUAZrG6C7NsJ+t5MXOCvq
HQfHepdocbdtW+84KE2/czvZ3ifUDXJ/hJSU83juoIQIm7rbDv38h55V+c3RZpbZD791tK38xuUF
ifSjG6LB+S7KnMvO0uODBivGRdsZ6GeIrtJHyWGeo2DZow+1lLbjgO7/CHQ1PM6qYSK+NealdP9P
12H3Hl5AoCk4t03oKuDi3cCI/tZSABRf5t2swctGKygdbfMf+ClK3p0XzWBU3zzFnJcD1VSoKMb9
Oou06YHQ7r2MYBWt8Yena/PdyUHLi+nB8Iv7RDE3YR5pC3ds87W8WQxRlC8BBuZreaOZCzc7duUo
pUQfu9LZFnOl86e5p9EWoUpgyu6uihVCrKM6LIagmL42SvUd0WHvtvQK4rLC7ujWeLLHSUl6g+x0
C/5y54rjEXe54Sv/Y4+9YtrU9rnNLgtsa6FoSI2FzRiuA191L9CAcS+i99af2kIVDn7oetZygrxI
XzkVfqNwoccR8dHZODSZrj+YuTpcq818iMM2v3TtDDknq/aulcTLAQy6w6ZNQ7LucayqV7b7PXMD
Hi7SlBe1tcpKlE6kcQgMgfV7nyeNhljLVUv1Kmx+SItpNc7y7Z4NjhUy68q3t3ajEr4Q57E5Ftwm
c0pqhp4ugkahN943Wq/sZY9nODJGelSuZVdOHxuTaI6YgETnh+lyxUrv730nu2xrQhNVxF4PFpQH
aInjC/DC6VKiQoWd4jvz8Ddhall3/jFKTZmi4Rqi9FUz4GNVPxXANnoQxhbH5ceKOtFUSGmcLjz1
wmN3NtJv0Tj3azko7YWAbU1jHQFnLaGMe87itHq2bE+95Hc2LqyynJ4rB70EqAirS0m5mT1OoPSe
u1lVL+M+GxeKA8Gd4yI52p7PE0LMZhxwyAmD27gekkXh++b3Rr8YyDz/6FSUhBwlng9pHfnr37kW
xaXSG/N2hkcVche4Oly/d+4iw9RXYe3ZF27RePvM0KmQH9C/avrw4ITl+DrH5abwguGralIRBwra
us7TvtqqWq6sw6k0bhWwkAsHlrnviFOfyUlETF8LNzQfNLc3lmNYDqtU4+CWJ5kNe0rW3AXj0+Dn
+n2pK9FlmXL6lFiTIWmqRWbBhCFxKKeuxJuYplotoEBCuXKoXoPYtfbKzNmthpZUbuqgO14pihUe
JFrdtWAH5GBw3BoSZDqOSYy76Lli7H3er55BomxjIyweULJXF0E0jrcEeLxVbXjTZYLQ+6U9av4q
QaTp1k48dZEEvfHsKcVjpZqAt3l4FgQHiKQ+BGZoP6dppi68Mf2LZdBTRdyOX8GZVjTJlatBC8jx
ydnKt3jqys/WJk2P6HHpbOW+V47Krvx0suuRHt6oVM63kzM+F4N60aJ5fYcceH1t8xs62l0LFYGy
M7ONLX6WSqh/cNMrEmWWENAtlWaVK82wqvsKWEMTGHAK2e6TX3oXOje3Q2jb2dXf/At+1hOCWJVC
V4f/P0iR0QXTPuXpAwuxwt5RfOL2MQJWysoY6+Rgtpp5sKBzWCPWo8CtU5oHeQlG69pzUWWVvVGH
JsKDofBMTrDFrCZtVHT29Hk7ot1w5lt6t44mGBrPlIx5l0XhjcUahpFFxn5iVeSAD3iXzn3ft8+G
yBiOhvNCrX51r+SIzIIycNdD2vzOAcBjvpEr/ImDJ1bw5AqhD/66dQ/pqF54qTa/qPwaKAtMOB3n
SCrOI3tAOdD57bdg9LyDwbFiS63ZJDY/iBMIdoJqQJhg6rgzZllvr+SQvAxFOaOj3QFIyl3+4/qp
qNZBXztL/iOLp7yMUV0OE+9Cdilq33uTatxOsfXod429AtvWbfskUTZO0SZXehl2S3Wu7TtSER6s
xvb4lXLKa8yUQFh8m6ZrUqeWNStXHL9Vyx7P0iijWFsc3i21r2/BRoPkompmI7u+8KuV5CWFTyMh
gYl0UDT3Fwli0V6M8q0xFK/qkB8bzk+LGIoT1XvUlABZM2qW/5id3LqroyA/TE4EJJ67ixArQ9Ez
vE2Gm0ZFF+P4eIkSd+2iy3V8YtVhbV/ZYXJNFU5+XyvF3z1RjE94dAdFLFW1NYFEh13s337ODWUa
RWuNKK/Z/aH3YTDPoCBdToLOR17C2vmRjkl0mQJ2PlheNt22iKK+j6NAmV2Ij0bC/OccuQ5Hl2kp
J/1/WId/rWQzlTosr6IGVVajDil6DUoRX2nC9MEua1gNGy17ZDA8WO5/FrGWskqRVLAm553qV0+T
pa2akBmUc+XAsZzVnVx7oTvFF08DTwDthiuKHXQADFmLwuLP7rEqwYXIYTPEoQ1NdEw4V6vMVRA5
Ayp8LYWgkafA3SmMn4pApxx5SIe0idXUt0WZW3Aa+y+y1+RmfQt7l3mRDA76ljB5S/u7Kct7okzJ
LKLJevBNDtbzNqTEJIkW6AH0lMmY1Z1aFSu/NpRH222KPRlkbjqiC5M7HJ5F6J7LLhEwk7xSNW1k
l4phQEJG3u/nuFIeh3BYKoU7QybQVHd1Xx6XVBRkFRKxZE9aE+Lrv1pScfW3JeUraEp3XFK+S7Hk
CHvC36X6jc+ZfojWDceyLd20TLB2xic+e93wG+7RnvMNWsfyco5cKmyABBwyNelXTsEZpIZQ7VLh
drcyKtU6zMSLFgG6hS+dVW6yLDD/KFMHfeDAfJnCgPQaqYaDktfQgPndx+l6EdiHEGL2XtVJ8qeE
w0GmK4/aBF4wRf52X0Dh+OhBL+UlmnkHCWt2B4MOTGSYrWZM9jweoWUUXVCm5aa0IGmCADF4QjRY
P+9qIvlyVC7pesm8l6MUWB+XVAfruORAzOfumDbWG+SpWkGLopjO1IGXpDmaHawpgjrFDRxUV20q
DYuAWDjUXoxIn1TxX6sUaOuo691K16AyOBGVWn35Zjvxuybx0K0cClwXRyJU2ZfzKF8QP1Yxflon
zpEhHdUpWIXgbVaDw46nTtPxJtbGeNGTN/6RB9upb9PvSeQgQWO56TXQx/AS1RZ/Sco2e4Iu+Bpe
DbJaxfjcUMfwYEPkdFxLD+zhBtQoYsbCozBRvmWtWVNE+cGUXscq5yQ2cZKZKTmoSTxdFbAXlIKy
Tl4UDmkbW0GHepa0dEhPopFJxAcdG7jtpE+jWJfUoql72VMVY7pKlfHzIiXquAjUMEmt7HEl9yn/
/YvwYSOFEL/DO8n9NWw/df9n/VpcvWSvzf8Rs969/ufXLpPeFj1/aV9+6SxzAkPTbfeKVNpr06Xt
T91F4fmfDv7Xq1zlfipf//WP70WXt2K1ICryf7wNCZlGjYPMu6yjWP5tTLz/f/3j/3ZNW/OQRbri
uNrPKa8vTctky/2nZ3iGoamWCVkXTDDDqxzQ9H96pqerUCdquqYKTTzOkW34r38omvpP21U1QMem
ZuuQUfJgBFAlxyzznzwNTWi/7J8r/vzoiL8IacnjV/17CUpT7AhPhzZW4SbjGY5pmya4OfA7v0KL
3KEvo9Eyx8u5BOCW+O3BK0jD534PHNrwXrLSyBYJdci3njbA8tr44BJNL99Cir2VmYVUNaBmGFDG
HpWxuZXpA2mrcwRCdND2JbWElNtkIbXcQ3kTN+QFZeqpaxEzLt1kPXPj2oDjT9Z+6QRrN9Opn5zi
bYBk7z1KYMquTLxkEYPP+dKGQb4oDNdG2CE3z/1q1Ka/YRnWP22k2WroBvJSlBLaUPRopvgJfCwo
5KTl5+5czbtIde4FFdnK9Y3pvjCQ0i7MoHgVEWA/TtPvtThdcjMvbx30dzcttVwb1eHYqQ7IB/K5
rG9Rop8lrlK8ToLQkXu8ew9JQrUauyhgh26gvIkGiCTJEQSu3mT0l9IUUCgthFSr875ptYsg6Krz
RHwHHQJGZ/oIiUbQJtbtMHVPkTFot4gP9/4qMue9nlQQnpp+cXVs5cMCdfBnpfII9Tp5vVSsIdtw
qAbDoE1fZzcMb9yUNAlCxOXSq8hOjcNrmDYZKrZ2+TB7lCvoIWCFqEazuXFjsv+Bmx8G9sKLmtLi
l7xSVtwfmz9cNIgph02/ZhDDFJmfwGMPTKEoygaG0vCtRaVB/wC6uYE2pkrvrWZXRH1wnzZdu1F7
U1vIbsTx8KY1nSVwsOBemkqvena8otwrDabJRvKdemTBbc50fmXqIlZbugRYz2BVyggQJa16Xvmq
t+80cL89YixnuVP63Voa+bktedwSWRAuLqcPFQmEvDq3UhdVrchftfqDM0TpFwXmok3uBfpKap1A
WhqoanI0l8KM7rZ7XRVkVMe0osxx1p7KLisuWrXVz+fOUr+olvHijk17a1RueO2WiKhHQ6598YpC
FcVTzTYesq9V3BzQjicv38/Rsh377JZYZ35faHnM5lyhpEpV6yUoiXqpKdBH9XV6PxlFeKeh+4uE
HgC7Ju53SLxkj65QglAVADQchrQnK82Aa7ThN4pj9EWVLfL5njB+tHLGEaGhKvPukXQc/BVZM3cR
GNWEtopHUag7X/sqZzsvTM3tZBKpMJO+fqnbnQVG7isPCn3ljdW4IfxtPcaxt/aMOjg4nYJCh5P3
G31047NeU0ihcITMF33J3+4UJJJxoFOkyC7jdOvYyu4UKUoC3eUPYiNRIUCh8uJQATjo3bA9mT4D
QFMzWfpNgfSFEIXJ7SC8tNCiIqYOMYC8xMQOpjiBYjI/dxN1RPOKGgYrdZx1Z0Y2vyibqgVAdaOv
x3eyCOH/EXZd25HiWvuJWAsQEuK2isrRLqfuG5Z7uocgkUQSPP3/ofKMPT3/OeeGhQKUXQUKe39B
D7B9TzhJICgJ1Mnsj0KqBObQvkXOrfbzJx5nWyBfxrfJBl4od1wFC/K/uuVR98eXeedjbP9qJ8z/
yRfD3MKAd/Cw8beDABG438fyVFFALiBFfVTYhx5TBxnohRwoA01Ph2YhVjUaiVDJ9M4UJ+3/qqrE
O5tSDdwLtF3lc1sU/KGt2MEsAGVRpEcHa8eFWR72sAnaqLiYVqbV3BED2Xi/I6aZXy5fQUIBW1d7
zjn77WCdUptZJyo6SFUqnYSsiCB/bSpN88QBNBl9tupLj69NvDoBu3NVC4uvTYAaDij9vQhpEjxX
SDHCHIb5lxr49jarpxppQ7gZxfCkP9jCt2+0KeU2iaGaZIpWgeTQVK39oLNv95rAKpZ+ANDepArn
loPysYdwOLzW/+4SizoM4sK6OpMlEExX7TZXDpAYJXkroqjYCC7TbZPI/BV4o40t++k9KZsM/2Wq
j4gRUTiXw3L8v//OQfDPOZs7cAt0GHfB1Xaxn3N/m7OxT6RD0/gW/Io9vjLMcsgVdG6ZnwwfHU4q
v+pWRHeDySBiIfBozqPhowHaHvotR2nmWzeR/6XNtmjYlX0H752sOIJUn4ZwRi/XZpo383pX6Y86
U/Tcja/rAojbTubRokzK6pDUJH+SGcIaVu1DdW0etSJSdCtWc0jqzK2saHYlJcq91NEoHxIG7+rv
vezandV3wWsUXSQf8vdsKNUKkKlonzVT+5CovF1ksGf8AVeVJ8gZBU9YcztgnLynjV9smHLFa8Wy
venjIw4JobxsuATuoI/F4Dahafj33RFQs0KB35O+TbCFPwG9gafHBg8EPpRQSWdv6azYrV34KgWj
LzbmJZ571Q2G9hwCMa0RSu5B1Tl8Hjwjs5xYOYYP0oNA7SNEKjAuNKTLn2rY1osO5knJXFU7CgxP
IDx2TDDxP5Yz/rxa+bLI4/AXpza1faDpXLi3u7+FBTU2ObqLM3bOWgd2XiARr9hsGpNwIFJCCZ4j
Vnnl0dR5c4M5cxoAx4RzjSnpfyDTDs8V2X4jVifWQw/QOdFj8DioMcZbhx5Vp3521aBubt/qXdXD
yIjTtTTfKykG/TgBRuvm0Dkx+KgKqT8oAokU0CC8mrSSyQ1jGn5wHV2ilv2ZzFH8LoI6W8uGlymA
6aYk3k9atcOLTL340CSVXEICZXiZWYBbl8MNOkOi+7lxjhQ0JZALVROEHoEfpNW3cGaFTVULsQqW
ngDjKCvEm33iPg8g1LwBtzQtgVEdHwDq4uvOodNBYG13qOwtEHQOeEp4RBbA7PLjOPEtY3XarMBg
DP/7yw2p0N9+LB8f4IL5yxzmB4z5v4H9MyK4wsYvv2EvaG9q1xuPzXxQaT8eTdGcmTriIQyABf7u
s+qzh4tQQrcwLQr6HgsP2MnV5/0cOay4PSEXHyCY6YO1tO/msAhEvZ+B/MuvpgQjLgDiX2qRqWsV
FU/WHIyJlcP2EevapSlWE0Q9MRB3a1Nk8/1ErghkddF5vl/XRfnVlHT4eT+rGi4s2Us7vTKMUAiV
ZQlejoqE8NsO1sQUeZcdNGXIv9gkfjIHJhC6G4CI14m/BejDgSqpD+rYfCg5iINQnAPua0Kq47cG
U4RwJdCznSPPOsHDC9yHfo0Z9KngztetTLHiMA0tC1ocTJFmUApQZX/Las0eXFKfTXUum2Tv8ygO
ARKo901fV7u+i69J27q/Br/dCh/qLE4dA6pAHHGNIgKuysBawIoq/+qzAEq3I+3fXWAoqnQYznoE
ZykrxHSTgf8Uy6Y9caD9b5CkmulK0oZgAhpTPB8PeISWJE+R/2kA81jgZeS7xLX8i93bLxlzX+o+
dr7xukpWkKEmu4KK4c0JzkE72t8I8hPbIkqStZD5tC/tqFy4reufgIUFL3iM+cmG8KXgTXww9fgt
qjWGbFjJ2MiL2gVfQF/Tf3Aziz3IKckOiT39uJfm+sa14C1rB+OS1S66NTb0SONZRx80uKXfNt86
/O6HdICouynKXKWHMgcqlCiQJxsVQSEg0JCe0dQ9RkUXhxOk9d6BStw6Yxm9eMCbbzMV9P9jeiX/
fgEDB4lMTqkHMRSX/RaDszvl1WXE9M2CUuoSsKU/fb9Bws9u48f7oTvGVSoforkG37s8Fv7wVOYl
SEXDOCSbqo7p0nT12r4KpeuBuAoxs2ur4bDVIEgtMPDrYVJnqCSvZVZtiMLgMjnIfkZqwr/LO7iw
ACF4rHg/7kqS7A03pLcBDL2zRHT9Ag95fxfPGGZDOoExG/sfX4Zhdn6dOnwaME5J4FLMHtgL/7bW
6FLSeZ3D7VvsVL98oDFvjKnxBoGqUCEJdeVzqSQDoImYxdem0W6n+EwKArl1PLumSjXqD49G9dGU
SORNS2RqvQtY3sE2BfsNXkmR9WgOKWkeW9pWJ7j5xLdqatqdRoxikQeW2A0DcIuksbpDrsDJWIy6
xGYZAnlL22uAdp6L9nwox1GvGxCnFlPRPEiSkIuBAcylYWzIpcKe9TnK63vb3yXuiv8xpLvuP/MY
fBaEJiTAso1ybrse+X1It3Phj26QPQbI+oLU5riLTlX6sbEDdzPErN0xADmvaR4AdkiF/Q7xqpCr
LP9VFP4fSVc6wI25FrJUDbLdcAY85WkZhKTthueYvpFA8k02yWrRqB5DAa1icfFGIO0i4az8uYQw
ZnYx9eYsm9SKOApKHHOjKEq9EJOAoAnS0mdbpNPaHuC+3Vp+BMtJ1N0PWZyce+86TEA3BbQ+T2SY
tkC9dI9Et0BSzpoNLG/DWkJmJZ+gul+RsTslNXUXMZGIA1gF9G0GmmzEvOqJGzvbCwkijg8v5GnB
kOdZMC6jAwbbj0M06zaZopdpL0TcSNzVVGSXqNCyRsSu84nsiE1ONfRCNth6jYtGV+6ldyMHStM4
68a0DGngwCnhnw1KAI0KohhWOnODCtKtXcszuGJ6n0CUcVXbOTwlumVTu9kPSN6lKziuisOoIjh5
YRllJfLweVAxnDnj2RNKRCnUoOw91x6yjXENKi6N3GuhCr0UEeBmiVvDFKFT6WoYuHya7BF8ahW/
Vf5Q7K2SpaEpeh4EckeEVfY59NlXslNRWCNjCau2SJRrG7K78PqpQcDtYxwyBxLOc3FAjHdVNAMM
/vIsd+DBME6gCY7ZQsQMJiOQawtHmyXfbMgrSDerf1o+he1pbT/ZUHDdAOhg71oQua5BobLl2OfB
C6SGttIPIlBfCxmfJltbR9Fpq8dAne2cpPR296JpSYMsWk4IdIN+lwxkUbHhoQjSZA951oiHIAE5
K0EA/bw327O5FZcjKHPFtcR3vGjqMT8hfJpfdNrlFwuhbIBGzzmkGDxE0VDvxAXYThnGAicINaXZ
MqaKXHpRy82I3OcREBy2E8gy4A9roqOrcmdNA6GvQNiNYUrI9NRnpbXAVl5+ayLQHK0Aq9C4WHsy
mNHEpSZ7uyvJHgIkhIh2r1gXAK0E1tb+S5f7qen4eclHVzVihE/wWp+GNFFHv6688wTU3kbCRXEh
ZqPWoXTpyQUMCV9Cu3cRgNpgmeA/qCnIIeredu85wwqEZtWfUHs6AEOQfuct4kXIUkfL/74AnePO
/9gscA5JHMZBpHaRosDQjvYvWmrI+CtZkrR8iosEr+TQOd9KB3GwGOiOk8iBiHCi+FLNi4sRFm0r
SKfSrTd3EzUCWB1oUH2mo7WU3rgLmtM0wxBNUh15YsAQGzFkiCkG2bnTYMg1VfRLpPK7zHL+Iidq
QZtrck8NnDQW3GpjTBEpgAUqTTap15WvXOLX7wbo3nesONkV+RmnkCqcwJq7wXBqBTXa6YoQEb/5
pIQZXNJDXXduFBC93lsgWC1MsbOgZDFvXhEsy6ejIuqEbGHxIK24eMgnLs9jDN15cMVlZp8DN00u
iG32+wbCqWtdzqRWO4YePoTX177Xc6xZe8RbBqigLiGQAeF/i3QLOQdq+QiameyE961KssvYkfFm
AzN0Io1fLrlyybcIvMmFAE4oBBkR8LCs+SasLv/eWuAPIlHrvkg8V0ul/P4GtVPs2aJiQNyCF6sW
HmKeBc5NTxJ6w5pfIEaVOQenTqvbf380EEI0Snpf1wOBw8A/DmC4iSkNAaffng5qjW1TEX986ikW
lm7QJxtfee2e8K45A9Dbhyzv7bfJFxe7o/pXBu5ehydnmfvTvOQMNGA9A/TeeOUkP6ZmeuZcqyeM
BvXO051awwPC/RZA980i+XgFGYd52ybP/EUpXhxIE/4CIUFC3bwnz9NgpysFvte5gD/WjqQaOnlQ
/b9mAqtFWMoNEN3IdCinLkZQ3E5uCeXpowgQGEchGuCTbmdpBFXwWdndEe2urqv4FQFm7GknpNeg
YG+9wGhhUbtB8ERgDPzI0mCPHL71Uvp9cRR2RTEWRf1jM9SrnunpqOeDyMvpaIrmDNL6m4TUsE2a
6+us/JkgeL4feaEfWZ4sGtqksAmL0yfYDWPisPrsaOpaYidriNT3K1Os7dY6xrp6H6cEctbEHk/Q
7OAhwjvuAbKIoE9VEwG8kKZndxrB+e61f7TKwTuKbe4V/tFUmDN/brq3S7pkY0qQ8cw8yCjB/UsV
1Q+vxlKohwTasXcbKGrOhPxhbjDY4GRsIX/N2KZrHLpRTjy8NNw6kNErf/gtEG5zAv3CJhYdg2rK
MHGjobIhrWtj/8ELJ1/DxMSBIXQy3Pws/2E6qJTli17E8SN2xmTvZn274pHdvSO8dr91HHhhn7Xe
Qdlw2G4EcCqmAbSvWxJp/hT0rbcNxiJac6WyN/yb6/ut4YW7tMs+PbcIlp+DsdfLewPeYF0Bw+dF
QExhtwNOjBtET3ZR3O6fCb4nhubMvgYdAaJVQk6jFmnwBqgoyExxBmQ8HA2iasJ2bT4EddWeTNGc
FYgVQHDDEaEpmkNSBV/7AV6fbJjViAUBEqiHqOtf9+orbu3dBuDdACkZzDx/XfflNh3otTwVEP73
6RbJaWjypfQQsJlgnOYIEY5Qp5FKAA77pcWcDiWHs+8QN/RgylgcvKcjx5Q138JU3es76h0+u32p
a2eRpHhuRl4iWVJkWUPT0dSZjqZYQv1WI+kBkILFDuYg5jOWwqeGK/rrs76PazCPTLluiPo4NeVq
KP37xQghV0tvsET4eS9zxkvhwX5R3oTvAlUAY4kWhJ43gJuGjYONxbqfixPrX/xR9cBVReQKcOk7
qyf6lga+tULQxtqYXlGT7XyeP5QIrB7oEAehD/vkZRb542mKh+lkzoqE2WulSmcNuTHnWHk+4kbu
T+PkQqEVmZ1TXdADV4807YE769r3JEvB4B5dd9/4y6ivm32dZnTcBo3l7jW0TpYgXEMbBlrFqwy2
0oDCVPRAyjpY9ZZNniVx/nBKaGQNPO82k6+/K+QXjj4DSMPLpnIH3xewhREWLJcwTTySuBjOaQC8
hUzbaUMt2COazvcrRhsezTZDTALXR9MI1Dd+zdAUXb9NtxCUDqAk7IEcpcbIWQRWGa0nRgaIrguP
bLiLoIonym51bzddbbvtz91YXfOi5buhTYezGoMAVwe1PDUtsnDmYpW0bONYUXb/BHOZ6V2WCnmD
aY3vB/s/uxk3zswYiAqnuJIhZweYKZ0+qxQD7w9+MdAzsBWctyYvbx+zKCuWXSf677FfwqawSOMF
7N6WvSLFz2CyygVyjPrZYiMsaKjXnO0ur3aTg1EEq+vXAIC8JcIP9cUcWp3Vl4vVxTVdmIop8urL
5P+0rDw980RhPjBVo8tCzid2hDYJ+nKODHfL24OADMtSYtl1tuM4OLYOdtKe47MfFkIrOlU/fJc5
odvo8oghWV3yAgn4ymvYjxoaSNCYD97a2k/XahqyfapZ8pjHWb249yjoQ17E9EptcnDkRDaiQrik
wT4NCGD6MqWzPK1jPRBSzs8FLyGs6cXZPsBTfSuhPHcApTddKABJy+VAyj/SCEY6doV0z4uoeXtE
8KbclKAuhNTp3ZuSSj7UoOyYkmnkGf/Td0EMNQc+Sxb4sFM9DOnbZ3XwdwdT57JCivDzAgh8zJLF
B2uAAtS9/vNaAuXPZmHKRdYCcjru2iCNnmNkP0MaDYgWRN34MjROt4hdzY6maNf1pR0SdjWljD7q
vG2eYS1kPZIOqfj5EqYH95wH4x+mhJRGfPA75EdNEZBrvoGmd7oyxRRozpUVg2JauQNIs3BgA2++
9AG0/+ugbIvt+0b7e6eExsnCtJiyPVZ60TPIe3/W3fuYayge2wKSDbjctOejI4CFHuxtjaTTSkDs
Y98nPsBfc8i9t+l7pJJu4SjKrtCegwGuV9ahacj8CfH1vnvLEKLcQCMi3zqZtF/aGtY885UiAYmk
n6wR3rEEX5ELeKpp8CKOnVDaPSH/rXcYt6AYlAT0e4ww8XwhmLblHIb9+FMa2X35U4asg7G5HMuj
C0AeEi8Ze0/wpyAz9a8/JWfBlz+lHp3xVAGoc6lt65cqsyv4MODLOzb4Tm7+rHpglulcAtoPQXk7
eRp13zyJlEEcHtUp3OWvQhY3c4l0qTo6CeZv09jkQu7qNpKhaWW66NeNBzCfqIDY0Hp4gtSZWESi
8p+HAmlqUOzEuYFqw85CznMLD3QBEy0CWokLigKY7M8qg3OCJ29a99UvOO99XN1rLI99ST6uRl40
B6t9+Lg6S7zqrQDWPZcwTqD0kWVW9cseqVg4BWfPer4aNOmvn10gt3X/7KnKwo9hbgTA8lxUPNpS
F6kSbC6TJxc60jAC7KCfWVa7vC/426iGfAUdtPxoDx6HHEteIi+SqHcMS0vT1XMA9NYY2h9YZUcA
kcHs3dxNttnH3Sa3/nK3tMjzI0Wc/lTYbIL/Yr6OwCt8iGH79QCN9z+HOLXx+MNXcgLA6MGK602p
i/pseg2uFVzJeDBNphOeDLCMguYc9dglLSMI/u4SMgD+Od/13mVEuqMIWIx11AiT2ChgiOoQnq8/
b6MRUF0kmBZ29z9kvlhhlrdzD+Ewc2u7/qUCAY2jua2cpH/uLcwV8x9pPgYmWim2T8mPzz+eODLY
lICqLj1IXqYBdgQdFLwPGnS2CwxaQcQdQaWfsMRrvCj6VtlWvfpPPSwBsk8ewp7P3lNLwAqJtT3C
bsqBYHjkdGFg0eiMmFR0Ng1gUpJ9EmSnz6ppQNKj9dJul/oZVgnlkB+lVbAn7eHbgYm82mZzMc1c
G5IltFoJBHuetAadbcr6dFk2Pn1qoNp47m372Vw6UaFupfppmrBQq5c85WpfwXJYx6+AAaZXX9Bn
kxWSTW3vrdQZ4F+BlFFXNthLt/a0NkUQPdRygnDRXrk1QPF83PaFb4dV0OuwmfUzgd1sL+asw9AJ
daVah5iSmgudD781mM7UwmZb6MHDR0zkkAScAFeZe4e8zWcNh7kS7MhXLUi0/lJn+pjen5dY/hRB
XuLvW7iWEBsV2Pjf5ls7dYFgP2Br1gCtBeAVoJqRQ0hgzNPxOlRFFS1yaE5ZubgS1Y5XU+8iMQgE
cm5vPnpEFPRyD7sT02wO0eCNWArdLw1I9GfB8/QRhL1gdl/RNXlzEct4BcSmCKGB7l68uBm2Mhqa
XTTUEEjVNnxwEAvDQ5awVTm0IEXjrTzA87WqFp/lAOPcqtS0udeZhgaiWx99JtOdFa+27AgcDpDx
4R70PnwA7YCAqWi7KasWWgJVDccJJIX8KS1X2vexQFLSuwZxfMvEUL0yiwhY08NvYGqd8rWLaL1C
eCTamNZ2piKQLIH0EgAiYQ7UxwpQeejlC6lXioAHV0zgsIYUjrAnc9BS6ZUHFPKiZBWWKtpptkni
vBhYQy3j6NAWHizYZ4x7rBr3ODhvMSIuT7CuWyI2oR5hx+48WcEUL8amJdBYQiNjLAn7Fuki04pP
grcLuC+habVc2hzSzIdP/HwteLlwTcSidSmx1QfZEgHa2c6hy2xvwwhv16YIqM0pC3JsXYEQPCFA
hvVp03b7qQLWV1AK/9VxfFIwRdhLmU6gIYKIPtdP0hqf6miw9lndX8pufP0Uo7hLTZhyn9YC+pOQ
DBtoW75SH6r55qxJuq9nsTWC6BMRBhWaYjiO88Fpg/7IJUDwtKWzZC6DBpozDR8tpg/YjJDgljPy
P3fo7l7nLwmdxNF0LTKJDp83taQPACBzQIuZP+Oz4feOma7Vxs/jW07gR+s03tmdDxZy9veDynuy
5IkuVp91kJuJV9pRJVZ7RYdXCpOBTJot6XV7NQdTDxBovvBFm8Ai8K8GD8GSrYKG3eKzDpba7ZXT
OGQxy86mHtGnbEGqabp6hd4xt8VeDxJqq46W8JqyWXRyfCsPszzu3mmLnOQMwrYxOi145vsPcRnH
u4G440bPMIPW75/GXu0QFCGPrp82t9SJN56XVq921MmjmChfsLmoGwC8MyxRwC4i+kFYrt+D6453
kxcKciStKCFUj+TLgcf1Mo27agMt8XU+Z108CZHIYHCOMwsxCHmad8t6pO7KtBathpTo3G8UPd8K
1fy41zO6H6GFeXKGXm4zlyg47lD7lVRIM8Yi/VEw11m6KnBPk2WzM3xZ86UJxw1QfsdqIH/5f640
HUgau8ukQnw2QJRi3Y0SQuNa2t7yc7XqpaTf94iQzAvhz2qz8K2ySm9st+Vh7zUgSCFj0AIXVM2/
unesweGCNiAOplgWWoYjJH6XY1OlSC/FXXNw0/QQYAEcItsnnxNw4XZ4SZpl5QK4BrxPBqQw5gM1
F6dW0XOXViBNouQ7sOxDWOAa5eUq4nX6rJEAf3YhHizb+ikOUDOIbB9B4PZqmgTzfjmVXZz0SNB7
EHC7BiRsbxrBz4TIgnS8jWkFFlkj9Al7OunK13l17xWv3ZDXF+3SH43My1dPDRKq5CMMwOdGXSJs
Y1WVtzXFYQ465mXtndMFZXhcYkSiH3U/IRTW0+927WC5MZcQgocBBQw300wgqupUB5+xd83q5DHx
m+9ODGQyHyu4J1lq3HAn6L5BDjJmSfAdZG2slYjNt26ZZK9T4K9MPXhFO8Zi+BAHDKIA1HWSrdHJ
1nBvPANst2/9qMuRrAgckGttkHB8ByHmDIwFXsI4sdJJ/6OPskvASPQMS9lgU7OebXr8Ii+AgZ3x
vwND5GpYQTp2c41TSQ8J1yx0Kv0G7gRw3J7KXlpAJKdG2N88YUGxCN6OG1OkU7VCKLB5bhmJd7XC
rSebsIe+sJNlgkjHDxfApoh09q9ktH8klOUv2HZ3qylyCJCQwDI68ZisfX+AlyRMdeCOHNm/qu5M
Sdn8LFw4J1E6+mHUTRZ8xQJ+djLAIccZrpl6fbfqdK63VUaiJ8uGUS+cl8ulYu4JauGzXjFHorrE
zmHsxHS0hMpuPmBf9uyRFWVWeoO6xpJC90QtpJTf6Dypmpk1YxXfkk49mZKduzCqMxOyKSMpmkBN
EfGaprOg6NtQ6wTYLdk02PdvjHxYPayk8vg3igwyIqRTAnXDKAZ6u7RXUkcQ5a6ql9nT/FhCRuIx
aBF4wSh4reeSqbI8wkMHMb+VKd4vSj38gNI7pmRaDJ7L9uaAkNDH2WfRvOFD0tWw5Pi7OaF6oz1R
PJa5RUZoRyK639E0DgfRuwpq5BWsUwqo/RxSrw0OGC27TWTbNzlXfdZXmfNiEWT5rRqyz2HiQl6v
tWIIyNjuubJgbViS7q2WXIZlycsL8tLNzotVtvV8N31gbdYuXSct3xvIBBhdSC3huF179Gp8tcak
ICGnnlo3lpTZYqKgpMFYCzy3oSmX8SzhRNsqDnEJ2bezclPen2kUdK+mVz8LPcVAY4Nva1nLXCbe
fkKCg7glVmZx4hyTvw+8syE9DVcXpMlr5zjQoYWQqJOEuubiVnoEGlmArILo3f7rDMlhMJ3+dz9z
l2nuh4Txv+7yeefPfkmyKBTm6Wh08yt258U1RyTjSkn3iOEuBqgHVcKP0/0IzsGC6PI2Nby6QouU
vozxTpTSeo6HYRaXIQf82/RFAWwEwRDEqk3Rha/nFgRcLP/na+B5pVZI5NsbnNGX+6jzn0VKcg53
aMWmHxzOQUTVMImWWKL3MZzpo1j+VIMDamiciNUE0M2rbh0Qw0aIYmFBCvGWuc6cmTrT+h/7xQP0
KAo4BEKxArPwAmjfNqQc32NGYqzp5gVcLyH2LKvxlcGxb1fHWNGCPwMRPzwj0+R+rTf93VZfKmLn
+x7QxS9LIDtqmw2sAhrwLP9aG8mCkV0SdWeXDlpi6VXUr6VAJJ75dQIFf78ZF1OaPBvg7tCVi7xX
0c2AeudSIefU9TzgFPJUpxLTDHwmzVZqbFKsbqpy8bm7MputrPCCE0ij+J6QaS8yb6VZBYGPsXTn
VELxhocVD/b41iDsdAjAB1pGtUBCsi3kOaq6r10h/WukzLLJgyS0ydoNSNr5DkiodRKnD8hDtPu4
AH2udWn7BqDtlvW+/OOzB8gW3b7iCj0yKLcOfRfKct/3VsY3pOIp9LIdGhJ3isnCEQmM/EDzWAaA
LoAryh4UiMAnJ0F03vwkI2t+jq5DHxQXiDVPCaJF808495+qhD0wMAn/Y38pgw4ZLOgz1m3xkwvF
N1YzVQvq59jOcCyn/45DYw2UX20XuHAQ/wGNHbx0X3XKWt3txLFMec97kBGhhlizM4Kyj+0sR9Jz
Ty/yiQUHU8TuH+zu4KFjtnjmju5Dr7fzrflBrab5KJpfu0rZT1h5bWGWW30rmvoZgtLYRk4jdGnB
G1l4Ka2/jf0ow86G2kBMvP4VQ9nCtfAt3ROqTjthsgczrQSPn7eXpIZrNu9AN8ncZjfW0rrcATpY
NIFvMbpbU3T7blx7yJz69XhpU7+A5QGBO0tZAYTSx9NFDK67rmmZLO9d3FKt+yQB+6CDRaf2MYA4
3kVl/fxoIGC+Q6IQq56kAbzeVrkOC6zDmYfVd9SxkGqvvyBeD9oZ9qcwDQYcV1DQWFqHptcKuZAl
cq3uXnksuelgsneBJC6MpdPk1iL7teF98K5LHVyYmN5FPbg7DktjSLxAFmgniLdnbbOKQHi5fB7g
YcShjV3Pz/pfDVlbjWsMC0egqMtTo+ryZM46uHpsM9Zc7/XR0O0sAYkBB1G9h87y4l2SxtPCFM0B
Zn9yDRhuhWgH3vvOz+2wwwgGV7SJ/+k5IMp8FmeJs73xiEVOniwAfvk1QI/5AIENcTBnYOAj6ZcE
4mDO/r+6zwZzWaqdAh6xqlqZBmSvk2Xs+LAtrHsI0rKxr5YRdphLWwXa2o6xwCOS9ZXlL6scD20N
LQALwYZ96zUA9ghVf5NIAGJGp/4FdnblA6Hud1PvZUAnIDpfgNAk4hAUQto/BljvHqzCjpc6EMUZ
umgTtBpUAfgZ3s2uGOKli4jleQxSsrVTZC2jKTqYw91HNYnAXbcFOxdRzNSCVcFH81i1esHTsjnB
DDLEe1r+wVoPSDBPi6c8dhlUyjJ2HFji7101QJGsLeyHMnHaJYI48juGuJOhT3dZFXqMFH/4kJRB
Ljr6uDyOKD0i2uLvsZGC5lIypLtB1WAkE2vvp521j6X8OPusyzrKoZz2zz7YnVkr13Ye+hRiPnnB
8PIF9H4wRTtwvqcsnbpQYbl5t15LubzlavDgdQJfEXMoBDZQU9ymAFMiIyQG/aK1zc+Bdt7hX6Nf
Ag06jNZQxTaNPoTntlMgaWhaSZp7K+JhzWhapcI+zmuJj4kt0y9xCQRO7aX5ybQCsn4CZCZ9iISn
lglv23XKaXbKwNQ5wQNOnIBytFbRBG0QU2daTcNvRZBBOij/KScU8YRh1ZGwFc0qC4Oqx1TIbIi/
WdhHHMwBSubRIe19/NifZV1W9qGr1lOJ0Ersx9ku61X/2rg+1DDT/Ap5AP1cS/BF5upaxNmp5BYw
4di1vgYi5muIZqq1aYW5Gp8BGOpoinNOdWry8akZ6+ShiNUjlEIyBDH5wUymZuYMGnuFGdI+mhnV
N1p/cx0WtuBj19FFtDRdNb7IwGAI1IMxeTZ1sOZCQGmu+z++zmu5cV1b10/EKmaCt8pZTrLdvmG1
OzDnzKffH6Fe03P3WftUV6EIDFB2yxIIjPGHLMTMyQ/3GBikJyPyFezt/PYhclns3dopboor1AUr
s/Nh+v5jUvSomhrJY25MY4AFZ7819WT4USseidFC1d78VhmXAemQJxVoCwTPVjkPPJd2fUeaTs3U
lM9qpkCM1NDAnX+MiPPyrx9T57N4ajz868dUk97/mB2zFm2axJsBXNjS6hGYGEWiHNOEL2ihkwru
W7IBfwVkVzZDhW1KnOuXAQOsVStgBDVFUkckIgB0jQBDUeOd+2kSXZEyc07pjCNHJsx6/DAiUOb2
lOPhlQmeDoWWrpSo6j56zXnGb5Myf4AmaiKEt5Tjbdy8+ZVpPAVtABNrKMg41Vb3Iar8e6qV3fG+
RYkNrC/UeGsntvWMunv3kmndT5TM3FM/9wR2RwCb1Wkrg3UDqH/0E2cpo0lr+hcX1SYrna652yRL
aqRwnBRIy10jdHbH4OXb1hpfVDQDr0nVX6M5OHnhuFMrPufgSxLqIDTCycbV6AbB+mssHZvkofxA
aEwBvItOtqudZHaQ6j/2hpm2aPXAPBldg3i67i7woHF2Usw9ZcODmdJ/umPuBqsy1/5Ei9L8EwV1
HqGJRmHOFY+RxoEclq77GPxz5cf1nzEZHdqLIWLxqqjtKylAPBvSCjJW0aKJjrJ5Yaf5caTeuJTd
yfI3ducPx6i33/0iTXZ388kM1yO5gCmW/rs182nZGk77OOb1t2J+pMToS68FcKu9fJLY8SVr/Ow9
9LFc8Cx2tmRrnX1u+wKUhI3FFrpEa7lDsfLQOwrhxuj/4tzWGDCt3Es0BcH9ulJAWWq9ze4lsw+2
qXknrI2aVZ04JSYK2yGNpldCjrmbCv2xM24CdPFn0ej2crI185IkZIuNUdXXpB30N6dWzzJTODrj
d6+Pols6cfwuzVrd12FrnfMYqxwvGg/DNIgHFYjR3QHM0JutjX4GnxsYea72UpSK83hn8Np2tCGF
4K2aOtUugwWwedC1SxCZ5SKaqWhWPpXrsWRbJrvsprbROO6VCa9b04ByUrWAYCHeicLOjjVp/lXe
FuPHmPf/Gh/gjXyNK12XHqYuYNOtVcPBGjWhLXkMD4cWZbV0kcWUD5RWazaJGxY6qftg26U4q8KZ
Gy9h1IyX0iiwxOgm/AkE+K8UkdGkrqv9NITjWkN89qOZvF0/ON2tiHXr0IGEXCFQkH8McfcUq2RR
EXOtTyZw6aVo7OxD65xf0aBWj4EA5SdStO/k60xBia+U+R2VYXv7x1bWY2GQ/URySlrBNnJs+//E
LZtUkexHMt7/ExcIxXV+Fx87p2z4LyflOiePxdqLAtNFNiipQFwaIESmMtIKI6E4V6cXBFuc9ShK
0lDz7K+A7PYNT++u1L1jn7CrKQSZ1gBq+fdRdd4UMhLPbjuFxzifJcwzM/2uJtaaVbl5o0xADi1o
EnKlk7WAVp4+4MxBNsioL/7goaLpRJO1RknTXY6zfkCO9Mk4mNGmqYX+EhbZt3ayceyxnY++19oX
zyPx0pL6GEj4nEi/PwSYqaIxlzT2phKFAgwpREkzbeOn1OD1ASVPOzkGK3bYULJztoOtVpspHnFP
rHmA+gNPsb+vYg4dSHavOgmI1exyphF6Ty1J2HGhpmIVea578ZGR9Ld5DLnnLkV1X5ErKOyF+tYG
midB3tk1C9vsGpIbR7+/ODcUjv8EWjN4KI1yONzHqibKr2JAFtRGtXJ3H/Rcp93rgTeem0YZqLUp
yNIF/r3nJWV4qoXznkUeJ940eU1mNPaYKhH4PtVcmREaNCs3EtHF0YG+E0ymBA3RSS3WfV1H7rIF
vXq8X+qYBK4ysqBLv02FTVW2Ma4BrqWlyd4yGYO97qvGbsYdUbX08yNfIcE3fb4MawsGlhy9X7L6
9NQTsfqSg/ImMw0Q75eX5NXiVQIZDDG1pF8agy8ezC7OMAu389kgprmqkR9jza4G35rEv3LMV351
VsVRChP4VCUz1obsa8jEhLtUaM3eQq3tOqCgpWbjm1TsF1PLQmn2oLul4H89/ox0vp+c3a1np2qt
TVDExkrObYzIvnbMHYI2rZaeV//0gRcdxsEqd/LT24ZD+oDeSbhhqSGnP39mZSDKxxBVUTY1tWKE
V1wK9IVcrsIx7Bfp2GtXP2ui/xpIpjBCwZM7TM4hBy9UzGWJmdLVJrdCsrG8kF9wAYzQ+J4wdiWp
EXa1zDD5X+EYg/jCsuGgv8k9So+Vwpm2GrRz1Dp/mr5P9HNRowisFMJcl4VKLVgOyjlOguebZZuo
AJLlXOThOB613BnB6tHIKzl2b7p4OsqrVkcrcGFnmXroCxwskQpOE/gSpshAzsflGwXgeNnVkYqH
uVci72HtHL8TT5PQg+cRHI8crsqROnilhEt5U1kO5YY1z8YPZCjfoiK3+BjG3UlGfbNYN0mtPJu1
w8NOGIc8rR79rHLeOkFRAF15sZJdw0+bJbkg4GpjwefQnVAUCa0lVMbopqf2CHO7/2kh3PZmTO6w
TTj1ruWdytjqi64awrPsauUyq9T6TQsqEyU9IFnyJkcZqs0Q1uFWzpp0J1qgf+ZcbOTYbpmdL+S4
GeARkCuooMtuzvqJi9RY8eV27be0CF9tXTEeUmOynqOsur8YdfnukI0tWpAgVzxZX1Mmwz/nJO3O
YrarCctMW1KPhD/0T0CxcCbQHd4iy2lD/gtd86ChZP8wIC6/kFWIHF+blVqgqaf4s8R66/F1n2kQ
fZJtLQ4ZW1jm9bnUkmI5Dc34iHtzjkhxGH6yJv9A8SIEkxqkByu39bVLreC7zsdNCMicFII2+Nrm
x8oFSJ7B/PzwELpvq8T7nG1dliLP9FlHUD+ZWtetqr6dPo3fJsiqW2zk766lDwtVKexvaep8jh3q
ouZUnv3ebn574IXsARnDRVU0oJXnfg2l9nfAb2shO/TDGcxP9kH2NzIuA7wlaD/KlJugPJH4b2ft
f56Z+UV2k/LJz8zyfO9M1p9h2VXwOKji8ixny/vkMGtbskqDcQQxR/VTRYwTNYjoOm+qn+RQXkXI
jFHqX8sxd57WNsp+wCX1Inu9lVXHttd/ygmjk/ZPk4LPcafCDLnPn19NOBjIq+304HWOsYGo4JNL
KrUImxAbZqC7u/dgsoenyBiEup8LofuoHu/5fdE7wybyyA/IdH+edE9kF71HyAjWQ6+Z3+SwnIXW
Ggz2uUaQ/meWoHSgOr1zsNvSOptzwxfIWRSgutdh21OkTgBX3iOZWhXUj9Zfc2Xsq0sJqVjjFpAt
5SvJwNftBgYnqxZy7GpQFJuMfGE/+HWDaW1TGFvZlYHYq/0NDAAYEYZq88SkseKCpdkOP2RPzk1c
yp44xssO1A0cp0tzemVHqhzkmJza1iCTvUpF/m7+odgHVosWGaRDUaG8kHg5NHPBcWupKcVBRG1w
Lcqifk5V0W2a0jRXsmtFiE1qyrPsVHICOyBE/AdnS9KtenZ1FhBRha8yKKfpZvMbf0fnKHue1di7
vo2z5aTqPTjwhGynQSFr7IWgNmrAp+k5m1yoiOUo9OrNKgPCfLlHivmSOj2HHygdyK+FM/1Go04p
70m95ncRB9FOzpP3yXHZ1IIlKcubg1m22qEwzaMUcR/BZ+DL3lykAPxd171iMzdYjruUXd/niZ7w
fm701MhOie7np2xu5FWRsoNMh+nwNf41TV7ZSQmc8p9b+x5EVTqC5foKfEVbVz0MDTjmZAYeqg5Q
BbesoXo6nBFMpajf40x9aqH+/668ftXqSf+JOJCymGblIa9Ok63nQjqM8irZOYjchXEXHspZ+8Eg
X/2OsM8G7IDzOcSYlbRRql91K3SPFa5fKDTq6KCo19yonM9e6/1V1jTD2TYAC6IWh4XlHLCtn1rs
ht/juo3WDTTiY+1hXRdhKb+QE7TRRv6gSt/Jw1eboNdRHtNZgRu7RWmgZnUbE91ZIhrB0ZgNIgvX
PJh3RXkOGq44JdisIOWh0tAw3X4FsMh5ylWfjEPsB6uwdvRLFcAMbBz9+9ho4SrLehVrWQzEssnu
FzqyJd+tMv+R64F4Mih+HoA5pWt1Ho9VaN1Z+1Ep4Ei7LMn2WaYHtyEpHuQL8vxIlw6GAECrAKaX
lSEubVu7l26acoRlDQgGgXuBZU2S9x5V0jckVWsK3cy9B0K7ttYQaaulo9mpuyp6ZQD5HoL6zUYP
PScfuYs8Hba9C+vU7KtL0rnhQ64ZsymUONeKWQkq+5B81TonVTBHbdy/HqgU8K5bxmvoahULF0My
qCh+esD67t3sUIhdow9hL2yS3dv7S+lVpmPaxVtvGymS2P6cPjVX4CzLtwFQ1Em3qfYrdlm+qcgu
cVSwso2MKloLm1CHoya7WTftHEX7FRRefADsbrVYKEb6qcwNnnU56JgSqtVSGxv9JAPTfPXV1dz6
HFo+tOdZeTJUsoCkrdveNY2S3l4ggme9qMJKnzSIalLESMl6jB4x2kVF0lNeM0PDUUTzmrUVAh7B
GQa37MJ3xLrSFWUdJV18CPjLQv9vwXGPofYZatrNtFLnZcASEbpRAz/J9bvXFkqWnNBrQIfs1jEf
htAodw2WRynJqwtAc+ei6Q6EoiQ+y54CGeMS+K5zGQdPgREoPBSEOpuyPBITR9gre3mrSHA9WMiJ
ws5/T0PX7eQLyCF5xb6II0GvkgqXk79+pGmyvcGFEP22+ZWrvPFXyMp7q7aygf71XkqiSxOHpkJ+
f8KgyFrKS9mobGm8tYwHStvtxnyMF4AVVkFQJu+ZmbQHJ+EJA8g3eW9EaS61aXQPMjqg9zDkkYXU
ZVWRLuMNNjMeppyFoVX341qIvroOwKCe/LzK0IAIf+UVXJnAdmcJCKO7nzCqwP81DFF1Smc3Mnn8
aG1PvwdDx7SurAQ7eRiRM9BQ/JEkenuS7mWJJ/SNOnDOlkEk3zAs0NmOik6cfFQcT55KI69kIwOJ
lqlLFd0CCsH/mSejbVlO3f3mSrcAhjctCgnzC5imfrT06NjmjrbRMj2FwauxooXpAOgAGZxKOMUe
9oaOtaMYnqyu/24o1QDyLMtvIs+/Z0bvnnt3ym+dWlHCFZF1lMF0lnPnh9h7GaVIWq/8DlK2EuvD
MtCFszJ815qWVmcWB/JqoAd9DJsPsu9FXH117zNlH6H7DEqlqnLags22z/sKkf0EMo0TfDPLNPrt
Du233gYLI7xhWLYoQz0pdlCjjlqpJ/IY0LCbKdv5tYivuKo4q9wLo9voU9PMqy76HANjD2l91rom
/5Z4yviLsuynzRH1vYoKnXNPrT/ataC86JrlydXL/kAZChaW6nbXtslRz1P9cVubcbr0VOHtoSry
8Zt3XxV+5nAwp4hqbs+2fBALTuVgMlLcfiI1hFQ7TzNh0t+n2ZVW32qkcZURaHtttrscMfarn/TZ
VV6NKuqngxZn6PkljKWWMGEU5cZK7ViP5MR7ZL4vJ0O1gT/sLeIqFXvOB8VKB4BFcdJyXjvVEZuM
qtVmKmvnVRcaDkfoe+21ueuVyINpo1FcRlLcry1fqToV4hmLAPOaNL8arWmPsa23R8NWhzVAz3Qh
x2QzuTPHXob7Drs0LI216CiGl6RHYrOdbX101OjQ2LR1tP/oloI/ZoHxXxa51s2BZafPBkK2Sfnj
r5sGMCHbYDYQ+ucmhPWta23F9cJPzfgFrVqxjFslul8pVhW/QEVwljIqQrRs/pqXh+r3solOMked
mVR26yK2UbfUjVvYOMaWT4uNsIjQb2qQrrJKsTYhMMeliRDaS1vl3ilojV/63KtA+j/F1JQ7wdu2
tCpllyIj8SCnlmE4LFwU4Y5ZMmgv5pgk6AwAV5+l5323u2vT67H13bKH8gXOM7uk0BXbbFTsrwnu
oH83MyNApggjaqsMjjIfJpvY0Lot6K9hKVNmcgx4T7EUqYfflMytaUWxc4e4uXBKXkyj5R1MiGmv
KrrGLqQlrI9NvmpK1yPh3IXvYlALDBsfKyMZD7Kpqbjfr/4as70iTxdfYVQC3E0QpeGB4z5s5yYJ
+GJW2alTSrH21Nh7qfUmBanXe7+cLcnc7OJhHEEJbXpqZxJ+VTVr3Rbe91KpIYXgrPHYqIDKtLKy
EGDp08sduxpiAHMOhhEIdokH5yIfGm8DfXU4C0V7GkfQ4IWNNoH8DsakqpdukvXHVrH79xdUG90D
4OduNTn5h65Dr+8wCpwLzcEORc7pxbG9b0E0YUBaVx9NOv17QjmMLStNbK+dIn5EOhRaG4JF19Rz
i1M2GfraqmFJtU1dPuQCQrNTdvmHUiI/OXvLpiRkfOon3xS7QmbJgwLAtqHRwzRfFk78VLVadZYW
SwLuX3HBt1xfxnGtXHvEffak9pQtDEr7UYGqvYTqV/1A1Bnal2h+GVmBrZ1VRLcaxaqN8EL1qEIs
OE885tdNW6VvVWDd1DZ2d33ikN/OEYuTTdI1f66s0BnuY/6g9Ed9IeM5QuMlGzZmdagLrbuhZ1PX
1NoBnMa0shGE+YCI9dK0g/vEgd872V3SgILxYwpnFmlFzwwf2rrpr5yhWzZx3AD0Ol3mXd+d60IU
T8OUv8sbBleUHNWROGn1przB0dyvXgqWgmPojfk58Ry+WKWZFmfZt0IT2OvkTMtGNbS9O4QfiF+b
LyVmDiwthftrr0QWwtwTGyfsw+yXMbfdtejASAcJStbwBlCh5Tvhhe42BZX4gWRCvlZaw9tnjhm9
uqaz5R34M+65irefHC98BcC5HTk1LkrszvhoejkSXShFkHk23kwrNpDnZblABcd8o3yG6sb0KkjF
ILAziBWKsObdOXvyps3YTuLNbMN8GwFG3vVFpdzMtj5La21A6Qj8usXWCnP7aqpas1J623qSV/HU
/r9XwtXwUcmjuwelLNjl9lgv1b7QV7J7b5Ra2dZQ8qiRPeJSqz+ZlmE9V0jLIrYRAfApFPPZK9HI
4Y9vcEBFw7yBmLWIpLSnaDAkUsANQ1uF1xmGvrWPJGgAB6/Prk+bc+/42jlrinDWzcHq81BPafCD
RG/Kmfi/xcex3t0T8anLs5zcc7gfSM5sY2CUr2VkPgRshDHeM3H8wI3uDWljRCkw8QTvezZ9+MAI
GBhvY9Z2G0TXxaaYo24NlYTlJrwo4Kznm+Ss//MmGYVT+X/elAwcpZLYth71GZcTtp3N39s3tp6l
INPX5BbejVqKxWVX0HcniyOsynqpWofcCaetkaSFdfY0NKMiyG4rhEY8sqrPk9ZFuKuR7BiPd97r
NPVoW6oK+EbhJJDI5gaRfniF/zRybKg7c+dPk/miaPq0BTA/raU9SFVgVFP3w3B3CxlZUODXFo+u
G4uXcYqXY+Pmj/CGjjIfzhco3bSOQVV0TpkXE94YC9zTVrkfjEcccPXx6EE9WWoZitxqlRm3EUjr
7HRlbjmWGbf+f3e/ohoE1hsSPtaKp0cIrr7TVlFRsoZl+DfcHRvykcJ1mqWQnGbLhnyy//TLeY6c
GLsFKbP5PnmLtHv4GvvrtVQxUfOwSRc0CDy1wbNsFJPCSN1Ap5HoLcd2ysepwMqHeka+LF10ovpo
Nbw2EA1uhfI8tnXwVk6mf80r54c69/zEGPehQFtCBut2gKAyNup2MiyikZ9DBt86RlFe/Fg72HBh
D2xAKAnMQ+U/V6HIEPBOu5McN5HiXKjZUByScUzXeNe6m7h2olveIHndhW6wrn02tyKIqr1vk/3V
dG2htYZ6kNtMS30qIM+9lZpVnhTDSpeWihElhtsBaOXeJ7cRK+hKeO6Wg0C7K0UXP1umly6mKDd/
tApknKBu3tURa7jO6Mqjb6X51UGJFahEiBC2GFqqrA0bWvSudZ3UTorT0Mb1q/xbCLMjKursc7Qb
SvyobZ8bSy+uYaoHS4Ft2GdfjSdhjjnVEdxAJ8pkFz5X/rXWPePcZbi605kMoYA4m4MN5jqJGQL1
rdUGYXBMbkdDdJcUz5NIa9Mn0w3TJ+g74FGGcVj2tf1nbHNypv7ErxW9t71D4bcy3ZU3b3u0gYqP
qfrlSXaFtgpBNr25npEs+CQUD90Q6EBjTftJhWe7rfiDAkAuxGVSimwVdn39DQ80hH6n7ldLeQbY
vveuTahxViiaXCjelocIsaktSjbpc+U244Ls1T7kofFu2jG7xQAsCUfW6bXiy5WS5Hx3J1gQGKal
KOo6NQz8rtmQREb/nGf2SQIx9RwHBhuPrqMSuPkBDEz5ZsWAz1PRvoADHh6n1r00eV29CYWMslqD
CpWzgFV1azPVra2M4iyJx4Y72Ofgpzo+5EVKRoZz3xmbtOHcz43sysZMLLD8dUhmN6/+BNqujKhC
zRPtOfz1CgKY594ELtk5escv73jToZsbM9Qn8jk/G0eM+7jJ+xSkKEOy+Zo2yNvkYNtql5DT3BmO
ar/3ELijgN5oN1RmQVKqnAST0tZubag7e81bqoA4eDazy24CNXoNFG/YdWbUrGS3xPcbkmXarOsg
iLFoJSutqSTbZVSpcPL2gIlsZXTKM2UZNmAHZdRAb2zpxaV5kFHbRDR90rvmJKOj56D8sg4R64ZJ
gMgOFdSV7E1dLCDN0Hx1TRO0I7U5mCh29Uxmy3rW5ibRgofUd4uLHHK1bFinA7V9x2igQ8aZs6nH
3FnYVp8cpaOY7EZIjOy9GOA2kjsLCV5BOUJbmRNMIsjg5ntVrCRQt070Zg+/IVpLTItrqp9Km/uP
lapFD20rQs5U4Hm/7ta78etuw2uavbBFtM7rNN21nOiQiiqUTV942KWMGJYpLcfJyEofk6DtH52g
2t4fFb6/RaUBNKvLY1mrlaOFHM9SPmFdCqxrz0TsRD6li3j6zMGFXbsGLWelPeCfqG/sODdedI20
Wu4kzs86sFdZaiffrRjbmDBe8yT2MUcrKjIahi1IvAlUy7RZC1tU5mNRQKpkYz/B9oIaGXVu+x13
gVnKM6RcRX0jsvZa2jcvfhQ+t0XerS1RdGtu8c+yUSlY9z72y3ruUhDWzLDDUmLIDr4bnyz0Mb6p
kyOWOjT4q6NM7m4CFLDTbNSQ1LEDxKKG8byMGfxVALGBPjegLLhs9XGOWmgzZL5ps/pfXRk12wzE
WzZMi6zuxovf9v6a6jFinDNECdGmGL/Rd0fDali3O3Mlh9ECD4DJwZAw1Pw7K4WzCKcRPn0GxjiO
gmGBMxgQ4lzNz/e+8KEN+dT6Zs+w/CwbwZbr0EbYt3UI60OPnlSE9pLvgacVWzdz1ZOraP2u4++6
LnL/wxqKplj6nfLDg65/mvyqei6q0Nqp2ZQtPZapZzmWk8FI42F4aGOjeh6nxlhHrIZrGQz8DjhA
VC1lUN5k8YRH+bdrvEXPZmdnlyR8F1TAglVNFnrZ6E135EvSHlsQPPerv8but9RFuVEKn5pE2P/m
Aa+8Ghx4912CwlTfaMpra5jDWgVrsJVRcy6nWH0dU7hmspLWx8wS0N70qjt4hoOs/OiBjVA1v1sC
Nx/X975v9vbS7tIKdQPfZ79RTRlqGI0yq2+L7CT7QT1pS63i0G1UT3IYEq2jnpFTq1nTg3U5G+rI
ZrSnDxNvgaMzW+E4Tqc8ROJFhuSIVVvmnpNUvZBjIveq1Z8NmlrZB9ctfBITHBF6pR82KbDiozZN
zhHV2RZ17MJ7cpIRjnmh49aUAj/zk3RvF4DuRT9pR9n0gWEghTf3NVNoxwR0/WRa4eFrihyXXStf
+1O90JrcB1toF8+hnpbPLSL5Ffmjqxwyx7TflNBvVtY8owhwNx8RKAQoVhsPIrxUim5fQxxjPZ7G
sK80Rfd2XRMYD3HgBjuX1PEaWqmALThlF3/0xCanSnmp7f7fV74a6xuyQw8uQs2nuM7/NBipwKGM
yuVf48o8TY5FioWzo+5nqzIySODOjdLDSK9Mxd+CFP+U43Loq/lrrEg9FX8GZLG8smjOInH13ZRi
PDv3kCRDoWu+UuYr2UUCwzylzt51Umrpcsg1u9+11QYrOBXh1Z6bwOv69VTyCyZdG15lM+igO/XK
Q2RZiW9ySFOw53DqPN8ElOvPql5v2kDlm/dP44v0++iY2eFrCGlRd62AOsL7pFa3kM1z9j6+c2nm
xgqU21Dm3R6EdG0s9FS3LyFurhu0Rq3FvwblLR7foCLXZ8MYUEJp7OOh05joXKAXd8P65Dc6ft6v
LH5A/n36aYVWv0Buw9jbPdujlHLkoqqK6IeaheSsij5YoO0FOoMFlBPHNuq68GdSTJ+ji4ao7SX+
MkJg8QXpUXaWsASjqchuTuwn2ypzUKCeu65D/b2wSvTw5+6YoxCRqPGrwXb0Kexm0kknrpLfRIJG
uYrJvErGi2VZ8DMrI9/HPLIeAUvH6z6I3BXsAphF85hXV/FWt+Nq+TWGfd2wVwYTesI8RQbgxVWn
FlL415CndcM1UFPKTsz6Gk8MZYEHSYy48n/G2Qs89H2rHOWQfEGArmzlqi5YlEqWwFxO84svXLKF
qKtutEmN1W3iWUA5/CDcWGVf7YZpzCHIoN+UD0Oz90dydU1bmIA4zeii6yLfoHDQPCRlhQQXNc4n
Np7OsrPt/paCHQfnG1TvWuElkAcQcUlb6wUh4+GnoY1oY7euv0jIRgk0N+AqZMaa9H0MWhwUZtQY
xWuhseZDHC62sovNkb8KAyffe21cvuY6xakk00DtzpOryv5t2Aok17mn6SDp/Mh9aKnMv7LNWyoA
ziFsVerRrTxt7Q1qvLGLUHux6xobgEDJWa009SVMveEiJu9JBuXQDBoehhdkvfHuLgzsKP/sJWIV
3VoQkN4u0RV/qY4aGbpcDA+crMLzFOO70yresx979k+R5afeNLR33iysLRRESsOuU1eZ712RILaO
X40xkyy0ualNI61gZYSAETPKrl9znKxAHgcXZ0C74gSoIVt0ZqffotR27t2qL4yb5Tvhig3vT98e
m5UbozVbNHr7kCoqUoGhGnwOwn9t87R4Ka2p2uOAXm7gKbi3vB7BWMfAKfm3+G9XELj/P9G8XQ0p
1Cgw6G2m/gI69dKOevsRQJKhIKVZt46956rwyukRzyYE3h3LOXNawosrN6dDGlrVMddte5s1qXEZ
Yja6muOPT/VQ6ct+qMUrThjlYjAD7TvAxutoDMnSN5u3tmu9o54GfPolHUMyMyQnQzasQZrm60c5
nGvu994yomeoCDdXIfPJ2+OyW7UGMN3h+GgEsTYnJo0fORtKUK7e1q5HA0I7egbtrDs9md4PQ5jG
jpOpaSyk2oHitva6Qn/yPq+xJ4uaOevNCWOA+5g+WHDerPxAxp4SnSzKlagTHnRstIomcv9V4/ur
W08i2E1db2QroF7TW0xOa5UqSswRvKpewMNeJC6xmshfo+YcH3kvqxdjcO7jcj5c0WDLc/oTLeiO
9EQjwJy5NfzUvn5Ja2DFOfvjTzfEncaYLY9rneNva04/apt8V2jb400rkFzuDLs7ycXQq5FOsixU
9Oe9qvinNwsZUK5oFhaqKBdnsMLdFGXw9+du7w7mRV6N81XmujdNjM0eQAf+NHO6NKjy8sx/A4ma
OUnKfhNGTN/4Wx5/xhvu2NgBBXlxMZoeVe1Iz0/RNO67Gc6GEXS7BDSWXfrWyC9ZZTVLGC/hJwDB
vasr4jXNVHML4MncNgh8vYYhatL/+87KDIpLjIb+153tNCXLNG1VVmfKZGrJkckuoRo0HRQho6T4
ixIGzIN0uMVwTq4y6BbaypiU5ll0XXHrUnxIg+5V7cfy0cjikzm/QKaZFmLBbQSAnqBbYQXu+bOA
5BxVkfqliFoh7DFHYSNaa5iqykZGW2rKC5hJC2BLIdA2Pbg3X13e9WXhlygxzDO+xr/mms6rnXD6
6cFjFl19mwo9uw0nbdbDWQLZxZE0V597XYs3WulBGaij6UQ2eDwVfjOdKP6R7uwUChzzGE5z5Sqg
OLxMKZidnE6fk8XlOaQmSnmcoUkLAH26vmjQlKAvI5phVQdqYg2ndUonYxb/aaa5G5A63fGpiCO8
bIUIFqG/7Pldg0WECQQMff0zSh0kDtR8fOsBsyHxJLynSLVr0pyKv/ERx9ioYMDOEOqiAfEELnsB
ZzPQ+NzMRx4nzIuzvJLz5FWhG9paE+3/EHZey43j2hp+IlYxh1tlyZIsOds3rHa7hzmC+enPR6j3
uGfOPnVuUEQg1C1TILDWH6zFd1trxGAv+nrYxv0Q7Np4mtY2/r9vTl0R2Mf09KR5uv1an26tYLeO
cagCUJkHabyi17UNGlrHvLQj4VjvIotNUOa/jGx9Hiu7Yb0zj7IytFU3b5OnJUodwGrnqgUK5lj4
zpccoRNreAzwpxkTgU7e1LwXeK8uUGsALOoJ48EyDfwHsql9iTu354uzuw/RiRerV90vC4SZUAQ6
88VJxyoKTCpqBIGutV/jNL2Jqos+Bt5CQB388KWcId6lAKAklLwDMwjAfhr6ZqvEIub/OKRbxB+6
OyNKipMswhiVN0MXt5psUpWmOI2THgyL2zgNq9qwLNVNyz+LtJeTrideGsAByKQXLrpF8oqEQ3sA
E+zv5VUQjOa+P2HSNF6Immm7Kq/EoozJ/K9z5UnRy+5eJBx6FnBDYxzdNQR/wsm7JKNJtqMMW2RH
ut9Xso2ltXn+15UZTcoSdFe5Rk1hBbULWegcD61eN+zjOBrmfVxCF1Zn5RoSQddW9cJndB7hMmXG
CqwuLig4D/qTEqHdYvb3oHsNdNrI7TYkHzWttb9UEyhE1WQ7q+yju2l2AB9nWXIpPCCvqqwtd1ZT
XmXT2oIne+b7q4wVsqofnZevzNBV37rZ5soQ4Wfs6jVkkKmCElpXF3f2G8fMO/xEqubZrbXmSbOx
bKmH6tEqnV++n7hfqG4SJJtREOrQbYOydz8RVJp5jZr9HLNdWjX4pt3b+rxqFvCTCOsQrgk9H80d
T12YVVCvhExXupmz9BJ1unkpDfrobLD9xSfSgIG1TAZriVN4fXbbKiQhidwEvl9fuPo9Qp+PXqfM
QTQ8HXjGa9uCyeAZQAsibUFEZdjUjg10KayUeOfWfL1+gn823ObsWPSCnaaDrhLH3WrnaqmNanWO
mYEGbjqMLetp6tTwgO4C/J+IKkcK8qi5+ixvHTq9eiysn7JrFIm3V6uyh2hiP4rejoDX2Y9Bb8Y/
vd58jHuOH//o+ueYuStRnPJce/A1jHAylnoq+jdF1181A2nORf+JZ6QAcxLpT6raRe9J2wxLa8yQ
BBQq7AXOBpBuw35VmmXMrhooI/Hl8CxaAT4p7tJFl+GzgQBmusm1mmNZDqrPHcd4J0zH4pcTBWcN
gM66BjLynCjwpDTdD38p09vY+s75Zk4aKkG51aBHDit+AMgw9Ip6yRUTadOkdpB212O0ovLoy071
VaOxG1v0HDKTydV+2og+EXQMhxdXQyIkSBVxyUskneq4+hys4tO2iUpOhuZ8DBhAFDXyiAust8Y5
ALLA/vWpdMYGaf6WxyKpnAcUULw1FgzlKR56WPAYrO+mKso33Zh4mzx+HbIsQ6Vuzv04oGlyUlBt
T/6GoAhGrZGzU7vWeCnLqdplnQKddMqydyOxiYcB+0TXGyl8UN93rWiBepvDr9zNpx9VQ2qwKmau
fD79RDapPxRCO1Uz1ANj5foy1+TW+u+a7oIc/Z2Js2a14Vl/D3hBvs0BGKL9ORty1cit3wfJg1YT
x1hn9l9W5BucWB+DwLVQnneV4DPucuTgbMS9fdsKlmYtwncxggCrVFW9A2YUv/oGSgiA5t8RRs72
7LWStawGjR0uSGsGM27auLKTfdHn2/EQjjawc4KdSsxn0xIW3urjhH1bTtqJVT4hxNoGxkbnVcqu
2jKvsojIC686jgubXmljyK6u0xE78nMyD6l1G1NlwTnNXKAuchpy6+HU1VdtzMu9VsKs85wE1TwE
ivN9lpWsF9iXdHUNT1Srs2vuihZ+ylS8OpWK+YCo7ZPhBOWrgkQPfpyQ73LbvOidA46/LV8bN5/h
24azbPpq2GYlkrtj0nr3Q23ye2hdexOCFrpX5zbZ0ZsfSazp5+/mycPds835EpugXYaBDqri/w0N
ysDhv8aJOY6oZqq3T3HzKC193jJr2xL2gXVq287d9PFEyM8K0ssAqxO8t1a/qUpPFiKw/grMR2gq
+S8jRZNgSiPruU/jaB3hxLgxRPTGb268uBr0U40/AVAGnhm3GX9EapkhZEiSGHVm1L8qHEZbeSJ1
zLHcxNBFIguYLOuKeCCZ1RxcQWZIVmVhZcJeim7KQAkE/RJQk0CiIGT/+UMdqy++RHEn5mIyh99F
DaHuj6rs+G4rCAKW4Ni4BdFO1HxzQ/cvrj5MZz23on3sOEq695I6WKMKNcvTZ+UGpBIp/pjjFcqS
aMUPVoaWsbsfUSl//f9HDKZSbOy8+nMODvAvtsgRXmsy70kL9tIoCUXd74oVNMpaeONnwRUAOqVG
iw6fZFHV4j406lcEOYikNLm2DsjcAEwJEbOr/HA6BlW7Ko04VZDzsn70KPPuBm3074rWBY9X6iPe
wKb7NHEoWg6JcJ8KAcddtn33fl/JcbJ3mO8oIAZMmEXIjE7Ql+E2RbIU5BHpHt8s8wuqZhsxOSaR
BNV69Gb0aOHdFVYEb0OA4NrNmoVNPTgnP8udU9Q7v69kGyfDZTGgQ/qv9sIVw6KvHCLRw5MxobOp
Na44qsJNl1JOh11KtJqRGreMce3fRiXuKI4S4CgTyYrw/hwV1c9+0fyeC4M2iKSSeiKi+J9zfY+y
0WEDAHoBeh2/xxBfFkOTJ+/F6FQL2fbfrthm1YtCVOnCjHvvmDq1c8w98Wj5mfbgzEU5YeeNYrS/
6SNHvbWBqGgxer3KFjxSkQ9j8wL1hvHscptVUigYDrkq6iNz3FEWjjHkcB4b+wkY5ayw5CRHLxmT
IypIC+zSYNMN8WNrWRzE7DEHCC3gU4GfBdVngZbQ50Z59a+2Tg60OlTlC6AY+1BLomuYTf0dec1H
GzH3ABMmfkowa02ANgm6bq/5WFUbvcj9fT8J96pV2I3mUNR+Fjl80bjzX/RJAGPocozPi9p8GBIM
NuQIJxuuduH7z6it11vh+pBFa+dZ01CccVDaO6lxHZ/aIW9wTNZdBOLV+CQ7zBgEyiLoymxZExXc
ksKeTqbahlAdymvQ69MJsSLS1zpyyoiwobRsY7+zBkGqv7ZJ3C9hAccQiEv9NbTgZHST/zib5V2h
3T3K5h7m106FnLqSNymNMNhO6tpBmAhT5lG66msVSCo0/EUnyyxO9GOH4S+KC+MXX/CBX6f/hokE
iHQX9mzgifGo6VWyHoe2fuNUdDRya/iqXO/F2aKKVr5bfe4vmykSd6bejy8t5MHQM8S7GWHfa0Nw
3MhqrnAo9IT2yG51PGUmwU3Z3mZNvSTYPx3bdHKfkrzctT2nFOy9N3WDFh6xgUxfhHY2nKN8GM4j
L8ClMTXT+tYjG2V3jARyGo3qnWz6LizHcvedUC/fk5Tko2/TAX7rVtCCypW8QXegVXAZPOYh2fPv
cfJe3cX4pC7hJv59v33XCbdG7qngi2Y1s5Y5OqlvvJDB95tdf9DRin4zvWzVopz9rAVwH6spzBZp
0YEYcUwHd3sEsMJeVaAe5PWzUWR7Lc+zD78op3WjpgWHPit488H6i9BKP1S/9pAQUWAyzMN0sVaK
aHgH5SF2RQO9UN5dtUj8Wqr5YllxiIo8Gue3WbsY17M+feq0wLnzQ/6dt1mH/jO02fqE2A6dKgFq
SI5XDYXfaNR094bQ/HtdJ3YlPzdsMPsxbLM+iT4sHsrOf5MTwdvPVllVBQekX8tt4iTKVRbRnOqr
lRDRdle5qiS7Tl1lH2Vf3LOmqNBVOJOSZweAhG9LhEb4fKX1Wb1vUvMx8oU4211ck4TN9AJsJC7j
SdKeRd+257DSlN1kt6+ySRbD3CmvoGuIddk6CNIMhqkRWtjMz8VJdvbsMxeubZQb07Sas5PairkK
YuuUdz2Sbn9PIqcTRmOcYpOAO6YrMeCvN/w3IvJin4HVwK3Ik/wUBCi6Z6Ywl7JDN7/IWpDWbcxg
PYJIvBN6b+BqxsZQDshV1ACiOHgPQzbt1rxU6FHqLaeq7N5EuukKI33PAb/smdNbNXMVZ7Fw1opK
L20KGGBIOL3O7ZxLMDdNVGeH9WD6DuEfe60kf23UrLwDkoWKQJpm75rRQ1spyJgbXdE9mtB65LSN
UumbCL82ft7Mpuj5ru9C4ynsjPgEwDBaynaLBWFplSbS8JnuPeujscKHETaDo57RafEeYjNJ8TLI
WXSt3nsw4s48s7Pey5osvKbHubrpqq28ASEw7ZLFAoPIQc+XhmY7KzRZk40cnLmW/mBda1zRH25T
mLjvTYQo1rIqO9Ie0eLBCq+yKQg7gqv5zHob4l08WmyPUREhStvZJ3subleBmSy1gC/tXx1yMCnn
6ahqv77H/2sO4LDxyvFYQGTHvz5GtukjGR7LP37f+T207eOCAzVwcPnp3x3fg3syfyzS1bq0+2IB
m/GQp2Zxl7JvgT6EcNOyHJQS67m53uY+WZouVhBacsL7yLFh9+Jj1KNEkKJU4hEA1aKnMTf9vzJR
H7KmiD/Z6IKzKdr2OSPWsCpQ9LgvfFPbhrGmHPpgIEM9mQmg/YhARIdwElm75gVLW9wrrDD/2WR4
odb9bJPGUS0WYfErrafPGETbWwvhFEO/Mn6wBJx3UMHesavFnVXVs7Y3dtS31Px8RSS8OH63KZoV
NotALbdTYLV72SELOQ7pQwub3AEuoxtXzaLznOpoouZ0TJAxW8CFVFb8dRLzFLvF754OSOyqiPoO
c+wBNKi8h4R8uuzQSt82emfNsi3WFVShtuMwCrq0cacHrPIGUD/28BU2QGCUcfgUHUbS6ZRM91ak
FofAUfRNkQ7Bc4YjkByaZ94WcSz9vSB5hKwn1EgVte6jDY143U0dKpKjci+HOo3+QGIveC1q402L
JtZU7I9mZeU7eZWVXVNL35G7fPZSko3xFAgye+6jaLpkHSjoHn93ft/739rk/VbgChjH4Afh4m1B
MmH+Z+thu4UTO/FQedlDPRctmWSAj7q2y11j2nldHq51dZxWitrb67HXravmVda1cgFITr3l7GS1
CacZR+i+gu2fzmWaT2djLA9s771DVykNasJzG9bDBfpq2YusybHJ3zdkMMuWjqtu+hCjDDi14aOh
WdbV7l9lRc2z8tzF4X7qgdnf9NPsWXXIF+QTGyUAZITeBkfuFy0JiG5ygD2bWHkt0X4aPvix5Auz
rMeLPXfoc4ffE+FDpSM6SMwr9L7HWB0d9p/iNyqWVA/RcJq+gbJ4mZPvLPlrzdhZ2f5/NMkbG083
j3Evzi2G5gQD8qUTtjBKUJvSligT+8CbreIRnf3u1PnDg6yFRlM89kkAETvt9IPnpuXjlJc1qL+y
W8ghsk0T3n2TGO5JNk2oX2xbpB+WslO2aeksSq51Z86MqOGXClZGc8xlmAudLTvgkFsLfK6BUAzF
VKJwEztDtNNnL4QcETe1ImtdmdD+IiXuWTYiY/1HvZrr8qtQal5oaYcKEaSY8KLl7WeuDtFbavUF
e8SKA+1c7V08mkpVdGet6e1n27YXsl1LHaB4PYF7WR1LeMBp2uImA/zMHeutjzgWLHavCBGVHtFP
l/VZAnkXWLmx8BzXw6Wm8C9tVaRH/rFsgUxuUcfBuxjbzAvsy/cgNGQxo3TdbTRfTKZ6wV5YI3DF
u3NySPbLquwoQifcJ62SLyYkkyAR/2dwvQ6wNb3dKFtjk6C5RjxuJ0fKKfwhR0UM4PVSVmWH12u4
v/fGIQkJm5qFbSzHyR82dqNnTy1gdjAOovnFYd/rgubL6bEB7GuWqFTLOgJmlr0PDYGLaoQwmKal
yrveTPt6pq6ooQKwJ7XPYCiukTmG2CkWIQI9NdR2URxixf3d9N1ZRFW6jFtzXMuxsiOZb5VX/HPU
TeT4pELmtu8OObjqOTPHSbZyf3rYccWLwH5w/nOhlmyU5xa3JjCZBjqItTH0z7zIsUgri3tZ+y7S
RPjnIFPvdNP0D/lck01yhDNG1crIii/2cGCicEWQ1gZJamCug6r5zbrg2xnhj3oeltVab2LjZnfw
fbMJ8Hlz03ItwEUs4BCOAynXOls36OEvb3U/7MSJJx2Q0XzlVsG094CHFL3OaNkGF1XgIUdRuB0p
Ij3wX3psAbLJKN+qxkXfwMe3Eodc8VH2NrzVPnhNg27CaRdXRFt1xUfWtzu0181nWzeag6ewN2pj
J4VIolzHUms3HfnCRYN1hYk4StstdDONyOXOdS0jVERUIyxCzjZm54S7sgXGMgRiOIsOuctVVusY
uQj+ynqjD2fZEwrri98RR82C8zLoTvMUmpB4jCYhTz7hm2yX/OVEa5MrtTVzk/noIQ7YvK8trNhg
Nmbqsk+q6aUq+n4h8Dj56AftVQ/a9ivrhq2jOM2vgKWLFMPaaHXjao4cAUsR/2yc+FNXe5Ok/GxS
ierbKneH6CiLqCsiMnrOn1Vhu9A88aRdevx2TpaJDG6fpSSUA0U9VE5eLQletS9aNyrbAHiO04qD
zXICUabDaqIfZumz/32NCpiDhQLkP2AFFPKW72pO5vLWkf599d/aQstp9r5hrzGAtbCZd61fgR/0
LxjS2ZiTtOLMUjPtrbHMdiWOSJeyDTyON5H3pjfKNSVV8NGPWD+06WFeYc++K7SHgNjIAaHSeiGr
nWVqD+inWYtI+NlettklS1hi5GtO8tqDbKpdZVjnuo43gkOEdJlX4bZWm+x+QsL8oS9KdQ9oYFrI
qrwD6QcwYyTWsaBnFi9KFNZPbys75TB4swC1CpSe6+qad/oTyT3r/F3gNWydE8v5hYwn8JTKhLUl
ZqVszTKGXRyYX3Is8GKAOpE2PVdx0O1v1dbzx61v+iUv6nhTqyP0kMgrVlEyuogkqs5ZYNG2hBWi
fUJ6RHkmdd4CZ8w3JRK7eyez1QcvtuOFHNG34m3Q4uYpKyCRB0TkZyLD3WjbxsUKM/NSdiPIDQMP
GdkmC2APKRbCJrYp8xDZVsHMgGUMSfaURupHJKZthCzgD6VHFNH2euXSTTrQDz+q9k2VCzTry2Tl
W1P4ntXuOWpM/1cI1pnXe/zD9qd26aktdP141A6qpW1i0/IuDUo3T5ghwb2a22V1iFAbaUcg1gEO
I0+RqqKV2Fj8+ufBsOKmS6uzCsydtyY2pnK2wIi6pzJXdYSByj9nc/BJWoPawdbXekSI9M8Jx7pS
5YRTYo93Y09ira+dqO6XUd22+8YX52EWxg6RVUAyHa0S8FzZRbbVIsjxRhhZ00oluCvmQl5plR7c
eXkR3skrkeQxHJ6/63LMv25p2jTiCdCys5XVbJ/9wbgLFH45DamOlRKR/kHcfCGQyPpi0cClx+vF
tczjn8aQ/HTJkaOtV+JZXbf9tmrR9EWYDAOzHFcLKeyYwyxL7WH8wVkixcIqavF+s52FOZP3xQhC
M3dLB+tLqrIAPPMZ8XVjAFCMD0WVTqdeT87fA9IaoImeaS7BwP/cREBxI7qiumdFxt7aR8YsKzVz
jXNRfYjUKXsYJtajOLHbT9Pr3oskip7Uxg33CFWZG6tgn2S30RaArvMY132KlPvg7Qnmznm28vcV
QswDG/ief3fRIEkoSDEQHjEOnXXsK12A+PNpalpF3Ml6PV91U3pIkM3YtRkxbcBX2c++3ykw6z6D
DDiakSCXWuJejdHPYLNPRXXwfw8IXDc5s7v/HtCD9/jo1IfvSeQY+SmSrviPSaJAmOsCDv5FbYOf
aj8or2RvAH0VjXrNk2baeLw4jxb/0EOt68p29t++z2DBrCp7RN6ZeKbuKcPC1JLpBWWxeB8UVb7i
EDy+eL1dgmG2uo3sRYcnIm6BdCWAHChCoYNQhGNbSG9RBYlwn6iVc5GdiOoIreifMfyzHnD0RBOB
MRrOgmdFb37J6XV/NA9jX1RLWY2LQd0OhVKs5Xxu0SVgX9pLEZTYBRQZSaQ4q44cXdQ92gDdPg7H
7ohnX7RNVd1AEn3kZVrb4rG00dBQcvwoWp1Y+lQoCJ4H0b3WBPZfTdUuHBLTKzWNm4Ow+q6+U4YC
vLBrRBgp1ABavIYoGdsxWesqg3NUSqwlsd1yJ9vIxLkRsjGnztp/P6441z+SZ+MLmZ9gB9uNo2Wn
LxNRyWxZxe28DEcbIXJ/JUfInwIvbnTCNfUim7JhSPYwLgFEKQV2LrbvEYtgR2CUkXqNojo4sHPH
kiDVvStAZmDgQnnxjTSCrZeY5ACH1t8OWMA96HXsXRzUcBXU3UBilchagzaCmhL45gNCY9mhqqxh
6Y++v6iqonnQelc8NN7kosvhWztZTUvkG/2AiA3/C7aLiOvszJldLgsEFcS94id/dsg2tcXTHjY2
IFKnJMHj4EbVIgDyIAt2J9tpHPWzrCWQL06wnY8T1LOjpVYC4+MBpDWEvO04Bd6pa3UX/GqOYaU+
dubW6NzHKqrV13Cyi+2ANOPWxCzwHYbxZIT6B3hGe9OQL9jFVRi9d+lnG/X6RxKWDdlALdqatrPj
hYwqdRTjGkzMbdW2DoYyGR4EsjqlyBvXc6+fsjDJXjm4w2qpt4IfLJjRqy0aJEJsDBuITu76QgEX
JpInFYbcXzoQqKEiAd2Q7cKlxsfgDK/xlYbK2H2JzNE207Inc+BV4rtJTMYdbKCH29o9poLKKvJq
JIQt4XG8TsKP2imedG/o/gqjr9DrFPTOUa9oBqfEnzxBM6uKlZcyjjlbQK9iF+3ujWQcoUPpxltI
OmfRj5l/8nCefBKKu0nmYZkR9MT63IFcMFXDh/lTZoZxP3TsA4x8uJftJOXyrc7afLvL9dwnL4r0
K7zNEIoX6bRU7+BCq6pYjn126WAgnqsRR8fI7upVN8bddsAjDwc69hgVMu98ypTgGRRirGkjEC1v
xRTjHTolxlLzWCfvonVmQoWTM+mlrRz4a3eLW+/kdvh63PrkgBohL2yEAuVOzl3VkbvOnVZfy94K
JZ9jVIHfs1xnEsi7nq2CR7T3+q/cx1Wpj8fqHYzxDoFlB5R2ZB0jdG6kgOS7MohkmaRBeIqVbHgC
I743WAsWxLqnHZHtJVSzSKwLA7abCxkQMO+M/+JJGzelCiawrJvuVCflAcibfqlKAIjqTAUrhQsG
o9bTB7+wSArZFmIqc0fit0sD7bq3tGfhy9Io2VUo070KnhGSqOVe0Tt/V0F1q8k4gexhp95XYGAT
8OxvVucv686dfvj4l6LGmEGQLg3/ig075C234YOREprPxh5hjOnoE+RbKWGpvXf2ElGH5D1qWOa1
EfhZHxvauxsNj3E2ag+JixWFY4zOog8c9d1HU4HAtp6dtDQdH23TPJOlJMQmrG2Gk9+hmAt5VcZq
oS3lZV2HbspBZuwOv1tTCFY2B8Vtq8bKPm49sYh6DIyWbdVXS6HNzls4jD/IovWJAPTBQ96O6CTm
k7obhzhYumlBHtLuvU2qk2PSh+rF4F2zlyyRW9PMDdGmHLhEPWkLiKcMm4sJHpexMNp8pbvleBxk
VXZHOqcpp3EytiYMlNPICYcx7E+JGvHo1/a5gm6/coIqWJmYcJ/Yy/wurKBMd5k7vXw3ySs5rCYq
3y88HVudPIjHDUoV1G+t+TyFETvjwUNdzq7w3dve+v1+QIW057zXE64eDnI+YngRydTbvX9MbuST
Q1Yb0ZigwyAvGKdr3WXTVUwqDxjymltZlR1qUPCewahoL9uIADIOuWkwOOndd5MKYS2qnObUcWSM
lhx/F6jF+PdyDr2CR9eEj9/DfRarE+D7nQnODJ0Jz1bvOPy8yOHyMxRb/YvACUJcnBfWPMrZq6Pq
6jLU0uEgq16lXnsr8S9gi7rnQo0XGKTkr0lQwVhhZ3CrYmdR7whUKyvZO/OEVp6etXtZdVr/w9XY
Skytl7yOoFT4HHyN23uOTD+KeT4rSsVehKi33T5VkCJQcsTtZTXSWOudMsvOshqHQOgI8T+3I5se
HLAf5MeMmdEedB/COYGn/LXWWYEswQIoe00wu4u+nc9ic+8QRbAMM+UxyZzqweq0w+TgIorV15pT
iXlvdmq1jk1gn2Ku1mNswUjnCm28YlHEagMN4B8dZfthAwA4fzeTds8PXZMgRldriOu63mlQXIE8
odkhOWR3D8JXp+vQlNPV9FJ/b+bqXdYlxjEGvnlq9dwnWuP6/Lk9sZta/V02zZQOXFrmXp7U3WhN
5sG0yLnPWu6F0jV3ZjwY53D07GUdTMOnV71ARY+/yg4lw86tlQsWYuq+jhAqHVIjfM4r60cYhVee
gnDT1glCD0qsP3WI6px8U3yknOyeeq3JHv3hl+yShdWTsw9EcpG1SK+mBToc4Z2sjoiU4scyBFtZ
7eyu2vmOrdymNszAnAXOgoWezH90LcPAxCruQfXqJ7wCvAeU2Yc9tl86Sz1066XmFV++KAG3tA5h
bc2fDc18oIVRp+bLLu2BFvfEWvHj7kixoOSrqplyJHmnHJ25GAKwVZ3nknGZO4CzKkd59V1F2mGh
OHrGr6oyX0nlkA0J0axUEQp9zQbn3uk8/RpkQ/A48DqVo+y8yA82ELmVrGoaVvQq6/k+IVhHbjV9
bLLePHg9KECIamy750JeyUJ2yCHQDZ2lH5Xa2lCUfgNcedyweeOn0gI9C8J6uqvsPnslvX1QhJM/
mLUZP9WpBmrTR6AxD6OTbyj9Qt5U5Amh9CrUoGW6wcku6nYdOrPNUZXNLp9t3KMfxaWsyzHIqNXr
xmFTIatu0oen29U8A0w7rLYImJIHtAvlNuaPyb7vcVRowIWHO+XtY+Qg+VlyjKyaYRWtnajCbkPO
+/2vkGOUQO1Yadt3G435L5/96IPb4U9ltTYIaMcIfxaKnl5DkPBHtyDZa5XlCOMKo+KgMhGYCyEr
p0j4IdzTseU2yMCDkg7ueF9R5VxyDNIC2WpqYceIyG+MpaGbA+r9DlVCoFdjfJN9clQEuGVjjLq9
SrSCTb3RdNsoyFJY1Fhj6kK/xnn+lYMz+8tOTwhuKl9eiPnVYKntU1Kh2sj2Pjt24EXvjFDJNo3T
hk9EotlWdUDvvfpD3lwE9Y+whJ5R9zHKpfA3zmM6ZYd0UGaIdmmBGyIaBopS/YE86GbEm+IvrU3O
NszEdw9N8aVwxhAwYozRCmaFOy3TtPshTSI40oHyBpXyIm8CNLDWOMTe10iHLLqySY+q3f50uqJ+
lIVltR+AIWYLVhX+doU4yODUWHvMIwC/VY+E6JZEOIKrbBrJ763VLsf6Yu40k0K9OIK38zw+iJJy
raiGucRAjTM9MgbiThaTwpk+GNVzxgqyRQawzDa6w+Ff9v4xGmcGcZdBA473aaOTfInnjfxcZXG/
Rw1QObqkMXdBOiMeRxc9X7CwV/yWVrfa3MTHfoW2NxxttwiecsB963DohrUc0Wt+duKJe5Odsonc
xwZek3qRNb20LOB+PfmtjidqSO6xBYgvslD9OLmUFauR26bG5rsj7mdwCMpetVuEgHIsW191domQ
f+guAs7TRDPK8q5nRyD8vJ4jIJiR/l3oPQGnle5MBWBwXRwMHTl1fpE6olGgBNMm8O5tD0/wokzr
peVmv/oe76a4MQ7W7EaVzI5VeVwbdwL5jbHy2ZH+p1n2ybba8fEXqHTAwfCsrzmOKR7a+zVWL1eU
09IjAKon2SWL2KnrbW+5Axin3r/KtjFGfs9H3XUj7+JZ1fY36xIIizMCMSSslST5FUjOujaa/Mnw
1OwpwgehDd3iLJtSy6lRX1E7NtWMN6pswtSYdeJ2g2Fm16LBsah0MIcL3e6hrEmtyrG24oLcQUs8
TCegdADFd56JKplR+pBB0ePfon5pojlGJoHNLqcJM3cX3dgFH0MdPU+Tl/wV5vwekxrt/1yDTOM3
7Vdtaj+1oqkv+C0QFvRnGVWOa4iaJSs7K1N1K6u5SH9X2Zfmh0Gz3g2y+D/Nsn3SI3V4BijCksGP
YjeMivrop/1fcoDOAFBovwcYApCopoR/VYkxPhApgh9IZlV32ulBNmVT1ayg8mLeSe7swZsLrfVQ
URPTRZBKOuOugQE9YbUI2ggvPgKId02epfhaqE/m1EerwNWrF86hYqG2fvApquYIRIYTdL6//eeR
gL8rvKj+7AkHk3UY1JcUygauXcV4LXWd4JSdZaceKZ+9GsIrtI34QF6mx1nHN05DlabbyPLSRUGW
GP+tuVEW4XwVVWB6wjDMNhqyI/6hgAU7VcpO17W70uXtiSJnCXJkLrDk+n3136rfbdk/x42u/2tq
DIysdTS+80aNVh4Ezrso9Gbjrvkyl62KPgIUy1JtDZMdi6+5Z8zKutvcLr0e/PjoR6sCdTPMoCl0
1YGNZ2pgnsPk1pTOV99VzW+hNX3Xx7Z7dIZa3cr7Zbu843vOpKx/T1UTyVvDGsaPdnaeLv8ubB1L
akSjKOYrnLNJjSEFIUd8j5WdquViUO2D+dnWZvY/jJ3XcuPKtmV/5cZ5bkQnPHCjbz/QG1GkSKmk
0guiVAbee3x9DyTrlPbZ10S/IJgGUJUEAplrzTXmDzkFEm+6vasASxNVQ2144Y7lKDVSdddCkfrT
HkaKLdZVpv8el8Jp/vQL24F2Sulu+uxMmFsGrfkOVIwvooo3sTrW/VUOljF7vHZqh4PeGPABZyQR
GZ7xMTFSb4NNIjSDsk8sBKDOyBbQmOOCBa5X8xzd10vALbXWPFonsEvqJvTsYgEtwkV/Pqv4M74i
3lJ+bCTmA0LQ0b6jQOY2/6B0ZssvFTtHMnv/M//t7yr/2G7XilWCY+xCEIguT/IOKeyo3iiUf62y
FONeRRnGh799yvIEU+XICXfy099GlShxV8TOP5Bu6CQAo73Zts3l80BxWgxFd0r+MhCgg9z2oyUW
LsXwf5kskmmJSC4nqmP+vkjEDKottmNShds8YJlSZPaT6ibhtasH7TIm/Xs5d9vopTbBEJRbuTz6
M8tKUu3SgTBECH3DnszFIwAJulsnN6t0rFNf+9atRwe9jt0Kj4SI1wyPwmpBJSz+z7bdX7VWpMST
LH3hB31/dee+IgmJtmVRuJd9eKtGmHn8lA1Hy4arEnjptjGEvaxGVaEurrKWTZrsC6VHTIla5EEB
TtugUQi8ZiE7SmFQNwqalvP0N1y9u4fP/s+m/DRa9qOSmRmptbKgjl4BYFq50xI8Q3K8NwkNBXph
vtR+NTzqc0Wx7J8wk9rkAt5iMp9VYEdCFaRP3SCoa1eZrgY8r8tkYAptKMOpmCUa8gCrMsPTNin2
sunMAg4vEMkqGntnbfmdeknyBebk1XlWQRG6/RXVGHTnjoWC696PqWPE1u0kW/z6GRiLaqloKsDH
+aTP05MhX8WjTTBs7v8cdIZy3TqdDgvwnz+pnIsdJr/bgLGoKZT+53Vkvy5m/kqB48Sf6wTzp9ap
9m5YG8fP68j+wvWPpV60x/u/u+rG9zDTcFSyCJZlkWN+6V2Ktch4+5tkbjYxFDyzDtr9SCHtF1Of
0gU5g/LgivLo9U14S9Pxq8aDlsWuFyxF5k6PAb6QZ1PxnIWYB/rWILneTdfcQyiPb9Kwkv0OUaRS
H6kapCBgR2Be20xO279n/laOd2Xob7Quq/YIwLSXSsC4CY38W9GySTNUp39I8hALRBY1xLT5QYZA
9qMSGLv0Yz2cSFFBtpsHqtx+CikYeXbwlTq4mlmt5ZUyd4T1GBK/8KNnXdHtkzofSPJQKpvy7+Q2
NZtta9TZSYR7OaMcVPRds0twUddiCWYnXyeWNj3KQ5oH4v6JGOjCdQF3y64KGSVP6lLvtk6OZkR2
5vPk+0iW8J7A/qbefl5LfpoGqsKtfFjc531eX+RltRZuRjXKfJlwUK74rBAjmiWN90Pj16suN6hV
YUt+73NbNREUPTBHdlpREzy4VKL9OUt2KyXiSNnn3SWR2iyMNG2KcdNpmlaTWofN4nOWPEkb3CpZ
VYUu9mYxbD5HzR7nAKVzNwKN0iVX/YbwUuS8aE7doBXVio8oTw5Q9WDD9NMZNaf1KxyTZysR9tcY
PQ0lOiwEC74EaBrUR9we24PJX7hFt2HPBizqY+GCjfKgrK7vnabheqfIO2C+pT0q/PK1hZzX9Qpv
REe34JYFDmUcg7dRoFUeI8vA4jcrepVFaMKqNdZYfDkRnZh8RJuQBMqybArUvcALtqxziL4nZnag
VBNAhWymoXZNzO/T3JA9Ird/xbFWPxiZFz1jBaetRc+/UTahQILUojwVbD2j8iyLpxP0kJvsKcma
Lybyx4f7WBIEW88T6kpeG7/K+LG2f8+VXXoD9S6N1YtQNFIoros1dS9MzBG5fo8AcdeMk1jKq1Hr
uSTa2h9FynOoTrJqnfuju0DOEOK4Sp9BMKf/S1tpumZmw/E+/jNHTpSHzz7ovBO1vQKP2dLiCvfr
fE4qB8tZlOSo1p998tNffuA4ol4LAGyRN/3Xf4WcKQ9sML55Bgku3DIorurfu8Huj+Rz+qP8hPPH
70//bZ8SdtaetMHy84RUj4fj56ny02efWSbrtoU5odq6e+wJVN0PbhXpVDdFHtZaplutPkdaanUq
yiaZ+ZePsi2vgThErLVwKBf6n0v+lxPx7aOkW55YVR71ckm8+/wx8lqfV5ADSFGwby869TRU9TYQ
9fh1GFQbC7rRenDHAJfyicJgDa7PO+a9m2lkidm0iKwTa6pvTRmiCyV3gS65zHh6o59uyYH+aKJi
mXpWjaHAF1AX2VMxc83GbtyXYR7xVaQFnzRGZNTtJzgE8dKlwH5rZxbs+hl4JqfETdbMmAyqMOcz
5MB/cxE5QR4+LyTMACOz/8+LDFG7lz9ACB7BbHfxU3/F/bYPFwoBNRV23U/ehE82SbJvDl/URe3n
1VuskBVB8Qx826c2Db5SfNWisl2PhlOdMZ8KtqVW2g/NCDUga83xkDiWe8jCdNzpbUGJQ2Yam84N
zDOhnWxtjel4bccavmHaTi+VWeIZHvjOWx0phEAJF0JBiOOdl9tAbXM8dhZ+G6VriGNILdI8bx78
Yh4aqMaKJtvcjhT3oQXvV6VoFKTwMaikPE3yVTpYvoIgsPcOBHy/4GF4cFDwTXOm+5tSwIPBbRUn
8PrSZvltCEbnS2tgssovKFnKwWEokq3hR6AU57kzT3LVxgrsmbnZR2TqhspMH7v53NqsVupYeTdD
J2Q0qMpaXlLxc+3UOVZ2/3mU2IZ7Yi9EBuZr5CP6qSBw+u39B1r8D5CI2QvkOaTHQt5Nul1CZamK
rUEVuPcRhn28jYT32plY6O7bJoFt57g/3UgJb3qAaY/ZkI0OMUQzHJtgs0/2OZzCG1bDi9TYZ2iW
PhKtdJYzZvSUsEp9BHsL93EeEIlFvpTsn0j9YaO2gHjHxhTEmrIPiwLnjyxBqIyFibh6+IXvUhTD
9dCMpEU7FjWEZj9YR0lrtdQzk1XWaiAZCyt8DGfhDY9O7yNpP3oWm99S1Mer0mYpg1/fr7zSOhDI
g0VZWn0ywcs/lXNXkGf60U7M588ubxTqwS9gGWfYVM6T5JibEaUJeCEt5LVMo8pW0ZC027rpfdJj
VVPvfucvoqR9mFrijmnk7jxtJhrUkbmm7Nv8UIRBJSDllM9BGamYuWf5KYV4tGzQ62/qwh+Pn4ep
K343x4Tk+fJzZOa2BT72HmwpzQHIW0qp0liNHpHV6JvtKfZbFaZIKngC3wwzK9eJUxqPAnrTLrZb
/cC9NB2NHj5JEBPadPhDr1L8Z6gkUSyAai2FaK57M1J14nce4OITPrRNo13uZcS0PCvSL1KNMI+h
TNUuXjM8mijYSbvv6jxJ36ZAdY4JYcylbGbIAlY1icK9bA5wmfUyTp/7upzOtip+1b2PW3DaaZtB
EyDInZFrtNkPIP0PzaR5Cw2vhxtPXLSrfv5cea17k11RNczL5fwsW1mZaitDB97s5BVOr0l9Jtm9
n0Sgoozu67Ps+tOfOqV6/OySMwLUCbDR+F55on8KlOxLapbGh4vXEZW52XglJGYiAaV4W+9z8UYK
a9M4tv4hBOToEB3/WSsA3erCGVaQffUPqhlKX/uIb6Co8iMazPJIcK1GBpna5CfzgqLMLK6oo2mq
Y6xbVcEekfZ9UmNPxr71wLrVEGzguHY3eYB4tPERiV5ki2zFAIUVU2XZBG2kndPS333O72M4N51j
1AfZp3kTfsfj/EiYL0nZRn/DkomAQ4H6fe5KoiBdB9UQbqADYBqFOJlFEo6jKPCgalNHLA++U1Vr
UozdjPtR732Fh2UaVc1nOaPni783XWQesmlWidhFGhEL1A7xgzUfUiBh2HZpe9n67JfNex8irYWS
R8VR8PdWo9cwnOqzP3YfI4YEFNYWMfk67jLdCItXp2iIW9i+u5PNuMTCoqRO/agGOrQtCwJrY7Yv
BCe9n2RMFokOTHgx4hrkp5gWKT2mCMWQfJ1CF7c24h83EkHBOteQf2Y12pxapO3RNlTzULnzN6tv
xGOR8f4KOn9XmON2wNnkoUx6fa16XvlcQALkneH33ymtXFosiX/lOXUqqe1S/xf2S0/NmifTm6pt
YqvqQYVck2u8UdN8Mq9YvmqbgD3vahAdX+60zg49KtjHKFXMa5IllFT5KSqBSXssye99qcrwa5i0
8ZvbD+4yj/jC9m40bNuo0w/1kI/AdMZk46YGGd2qD5Zsttx3N1aOkeqD3vAKEPetk117QTaWVM0p
GCKElw5GiPHY/iLt+MbvU7zxWBlRkPjeUxlO/aZQquqBAOrI4n10tnkpSCKXwt64mOSd5SHme7FU
RD6tP/vUoRhPPJ1g5kdATDLEfctMtcdNo1q0/QRUw3/Z9s15fq+qv8dtw+nPY946BL6dDFKG0e/L
qbGMXa4Gys5qyvgBjWzMewUSsfwk+8CEfi3aOtrK/lGr2h2o9teWKOMyUTFGlPY3smm6PfZ0MwRF
NusiLw+E2/QXVXcziL6qWPUx1uy+UbB7SSwwHEGnPZQe0e925qk5LupjNQm+QgRQN5UGM3HyqHG6
EygMJUjOhCDeA4rZ3kJKOpYeZilXC3oWClHNPYkKQxKzrXGhI1D40AuMWanyNJ4cpTFJe7XNa1fh
owpWw/muK87axqmLm1soi7akeMS1mncS80iqStRBRVp6FIdhxPJ5cX2+eI3B/EMQVbN5dGA8Ga1u
AoDvokurBo9gOsN1qU7AQUPKyclc7Y3K0W5tYqnnCKbawtDt6m2sqpqnJOE1OS3VlBe7DNOncBrC
q+YYvFM4G+sYZ5vq7N7us1KNh68a2Y+oatRnrQs31nwxl4XFHtqSWMlplh74y44H6wOLsva1ag7y
R5ZK0hwVbeKunK9dmZXHhhT7P+oHeRBrfD0RSxgneXCU5FeS2eq2M/TfXbJfNuOuHY+uhzDyz/yJ
Tf4uwWtvyWIU/Hfb2j8KLV9pntp+45tmLYVR52ek2wUgm8TaaEUybrzBCTYRSS3oPEUCKLQAIOzo
Kg8sG05Tl9ZmvbamdaIM8eU+GmYI9dU2b3bWaMscobikaWVucO2tAXim6kUOdJRrnJxWJY2hTdRX
WFH7mCvtKjVw10mV8SHWfP8pqVUUDXFBqLeuqD2Y+7rK+GVFk0WgCCMKvyOGM2HVstB8u/pKBPJr
gunEj4LCTJL5OF6h+1wUqTn+AhR39XzTep9IpyxsNdBeNPgcq151wqc22yZuINaGEfgXyKPqOhjV
4RK7SrWu+yl6MhSHGyfs1SeKcM7E8K9+EJgrl9IUEmNzyt2ZU+48LuGGu3NWPUJweh+34gkrr1Tr
omNluPmZMFTz0Kv6NZzL0AmyKk91rhRbxLlEhEcNW2/hTxAyLXC6BZif+8RiaJ71ukvQ0HGapvXF
UzLsPq/BojA4pr3yXZ4iLzuZiI29HB2GrHiXc+GGU1jva+lOTqHGf+3jKkAUNtGvvmK2hwCh3aK1
Te06eFSFGkDCFirft71sZqpfnKvE4bnuTMux6rptWw/2oaBU9DDhpDJzN/60B6zEnACNUhNr+ctg
LCIK0J5lw8VpTSFyePWdsHjJguCxxf6EwkEmIn/5PnosN4nYURtNvosioZCSwOJi9LZAJRSLBxPp
/4fvw86asnJ6FRM44arIipuGydw6Ybdwro262iqGBkjUhgdQx3Ww50kVn4wEn3lTIVpujqJf+TjJ
PLMxhS8Hnvdr1XrfmqpKfiRqhHEFNedsgKGRk37HeY3FoNXm362cBVcUA9TqAAL3eetf5CHXo/Ds
1E+9C/SVJIXpX5TYc9djO4DuYxucrQeyBrYBTUNhAeIsaiQw4In9VxT5SbbOAq9YWsE4bOTJk1uj
mQ+1dd0YOUtaDi7fYoLpbkvpshvwlWmpHiPOlqwNq49+j8jp8pBbe50A1wkbHf+hgB6RWCLXFkrb
j4+ZAESh+cq87WqaZR+k46MckJ/kIZ+Uj3JShp2cW0ABtnArHcorBEL/7NsYyC1EkfpnXYHu6+dg
8uyQfLGqLUJ+F4/xfFA6k/K8+VPlNSB+h5GYSpYdDLDz4i/zPNhP7CJVIC3zZE0Oy4/xwGbMKxuA
Kv961YhU0m7Ik19D2H3DXrK7ADtrr6OWn12l7JDgFsibawC1GLt2b1ldBAveauJsh0FzKz3rUCDT
eauMsNphpDes72eFUQHIr4fE6lXVs5tWW9lv97GyCwW6doir3WLUGkrLClL97XzAYW1mJRNH+P2x
8cx2waLV2Q21OyBBt4NxhxCJmq/4HMUtpI0gQG88TYCLKsgbk8rum0BL9BDY6XdntDOcguiy6+gX
SGbyug/cLvmzp1C6Cp5zXLEZyJ/NxhGnboTaMw8WRlA8Bz4kU9eornKCRZx3EVvw6SO1MfdWENbE
Gg0U4vdDvDT6RDt89vuiHA9tQKa1EwkBGhsnz6E5c/8l17ZBPFL46U1N/fQqJwD0AzUm6vY+Xw7w
eq4Xtj8Y+9Kx/UtTOXusuZG2WGmJG2P6AycsvjVK0eFW7mMTTXdkOc4O+kq4lk29So1FIPzi5BJg
+GIq36bELN76MIGJa+CaJuRJqWJTPlhbBzmqsz9ha1N+Yc8lTunI//x+VkPRGaVbYnc/C0j+ZIXh
rU3N6tL09bcedfommBKUu+kA8jPPfh8MRDqLsXOzzd8G5BTZJ0SGDTgRE0o0o2ZYRKBMKicMjoY6
OhfKrXaaYqcnkRXuRXZ1OvSmBEP7HZCrkT9/WFMWYPrKyieFofDSn3i+ZwV8U6PLTrbTWg9CV+tL
2FdsBigw2w8ETS9iUKpLNw7FLjK0bqF2YfpQBt6t8xzl4mttT+Ckqj5KzbzlseI+A7sQu77EsyZT
hfqqWsFOTjALFdNPUBuPuAd0KALKeJlkefxAfVq9rqPGfO1AJmtJOPzAXeXZDRL1i4b5zbr3guqI
41X1WPqULo2F5r4j7lvJqdxGAM+b2sSOyWuoLBD1Xk8G88KtEy81vS5++Gc5kxCav6wQkjz5nRHv
NUMX27GJs2vcedG2iPCUekBOwRI/8cZl3JXmoSkn85BxJ1JFn4DhM/D+zBaol+io5jE5Sx7k+GdT
jrYVEf8MlYNs9S1i2eX9avLCk065AnISD9TCKu8n+5xE1LNGTalTZKPFD3GgUyinAsDOau5FrRfx
W98O3+a615/sldIE6fuiG5SDXQO5xnURiQnEhueqUKI1z0rxOLm62OkjYBLdVfMTHmC8KqxAuVaE
NJYZhNGv2Npdw94aoXlu+lEFSV0ob7y8gmjf9TYbcPkxsEWyTlNlA0gwwk5Eb54qLWyfct3r9one
kGOf++Sh8al2aETZLyaj+t1nmJj8NghMufE4DRcT5VSwNtGVWHlglawfqJyALjlqs9S5bXjXYnkI
dwWv5Fz/RYp7peEq8DH4DnhPJzVvVRqGGyIezQOZTTRi3vjAcxc7kvmA3ehNJXKx++xyueDJQkNE
csvKCtLgw697M4foQ+p4IufKpi9rDOV1ovZnEStF8K3r6i9uomQo7ao9giLVX7RVtUArwO/Bq49u
aNsByp5iQ9Co/hkHJbXnfvThTSV5LqRjb7leGbxOk+hLXDXYuJhqdWsRD66MZLIuamcgng2H7tGE
MYyhpfVEYCbb49Ln4Lqem1fex+XSsLkSW8q3wkUqmMXfO2ARxLkMQt6dWX2EKQlwcLlswJxgwGrF
9s45OHQitnZ8xHqGVAVo/K1fi/pSpFW5cnKbOC1YEL7TtfcRT7DOOgPGSSkAl9jB8BP+0Leoi7o3
JaQiwqLU80pU7ocRIQjj+9i8anp/yjzY54oPADzRMQTTMFnZ1vrY7MqkTm9yrpxSKclB+EPxBsBG
W6vYWB+RUOcLqwlY1INldZYs3vMjLNpKv/CU8Rep2fSnJLK8ZSqI/pphbx8d7HQWURnG5TIN47MI
tZ+R796EXijrqnCHNzxrfKp5J4vlWahcM0DWml+Nb2Tzna2cZszNImBDL6eBQkFvi6fBNHgmLiLD
U1bOGgdSlKtCGMOR6h/zVofTk1aInooTXHqdluLBSbyVuW79CNn7YF/eBzdEh2JbpAOuMDVRbS3O
IP132QV6bb+z0erwE8308jkQOdYzIm3tILuAG2jbuG7aVVnfnHRKfkQqXxh2BwYbApFjHDQkh8Aw
yHnnXr1y4Rq/NaP1GGMX9LMJ3L2HMdC7FfoeTGtlJMrn8jRsU3zVI019SsskwisvNz9MfAnS+SRl
zD6iooSZMIzqorLj95zc1HzLwsEOC38nmw5rl6gNm+f5jQpVgZAbFe72W0SGYFUT/zvIaXzrjSzx
32qVB7bDDmUJz+6SFNTX+f7AMjNSEbG7tvmmNuhNw2kKj3BEh7fo3Y1a881gS31gWxkCXmWSZkKe
6uw24Q9IPa82e7RRsooQ3zn7DWQAeegVc9r2tlovkzDxr65OQbkC5oxKVqpLZFMOZJ32mnQeVbXz
qTimQVm5evU/L6PqOt7EWvwesVuKlrnZTZtuapB/zReUV/DzKF9mfN23sk9eR7O9k15RJC1bBLfj
SxjxgJp/hry42kElLe0Ku+PGE1vgWNUCb0XzAB/MnF16zAMeCNU6BoC/VJD6bk2D3FXCUu+rml3t
QZjvyoSFm42X7o6wvvPKin0p+9VWVddpRYrEVooKdyF9K9zQesfnWVm1itEdqI2xyWs3J03k1o7g
o0dVoTueB9ixW3Ns1YXoRmrb5j6+PeMZc5xg3bIiJLFO83MgaIBWhVFbb+RAAnBvS8gvgKJrHrNK
My5drekvf1oyNFTEcGV63V1X+OpOcHOt0DuwHVDPuhOsFEfDM9Iz7GnXG7jXtYEbX+v5kIwNFFcr
oAhgbk7lEF/9sDnxmAQ1MbdSDAUeO7TUslXJVSOKsm0fKsXy8yScs2sEC/hpynndgP9b5/OMm/LA
eahq1wNybti7qWo2g1WL2TYzA4ioggn1KuxXDeXgGxSvq8FQvQaRpa2nGS4rRxuH9WfWdKDU59FS
S9CZTeOLFWKgEVX1i+yuBgeBgo9TqTwJAzcTv3pLY1nGSY4QPxzNTs4U+Uev9YfsZMkM7UGvY8rH
q/zEqpEsENnyF3eMQ1iP/geuxjgHqKGLaFN7kWOWyi6APx9MGC1L1+Y0Be9KXKx4GtTf+4wKvqov
6ksNdOqQuBiWOZkyvvm9v5MzMhARVJBHbAzI1C6nHKNIJLI3eSCHSg6Q9MKhqfS5z/GPHXJy7FWU
5D5lzNyv9lRS3TqfZbPZ3gvd9u4z5Fm+rh0JIaNcmU8KEYduwaERh51PkH0TjHWUNL90gRugHilH
PWqUY5x12aZudes2CTwezLG2vkcm2gleH79wgnhhPwhrxxhLuJxadkapHe/VfmRHiTXDpWfPtmyK
MfrqpQUxfE4SuljVTkryoRazE57rXrMeioAa9MUxb0qgkZCg1k3dmCxnAQKWbaH8ECx3yWj9guP0
jVyQ/2rpM9QlC1tENY2BasjHVjlznIsSwfLpIjd+RwYL0Iof6fJ9a40CQi85RPzGdP8qYC9v66yb
DoM1tice3cU6slrjJdeIovFk5TW/h/7frVS7ZjEeie6mxoKcD3U/09xyAAOvRgPxC6H7/pb5evNY
pc5JDrZe1t1ynhqzzWV5HIPQ+p2R7aqx3mQDiEpMhHhXBUGyTLTQesmsGXJvh/GLkwE38RpVfxLo
w8DMqW0arPoh8lbjoOinMU7LhfSErWvVoSKNSBbf8eI1J2+AcK7fsnvfKIlfbjAWFl9HF6Z954jn
cCIUPuRQFsI+U78WZTlgfDzZj5bWR+ua3/gqA4mig19+GRAQnj13/F7O1rvxZLnb0SnHtWySIyMS
gAnngzYX3cwndeEAgwFgY2iI4JbUol8PVd6vs4ms4pLqGj3d4lVv32W8mhIox0/trlTtKiVZTJWF
0SLyU+oT/Vr94vv4R8hPydw32Z740jRvotPOU7HwELg8sPCbiNI7qfow5WITmRS0qcKJriGyr3NK
mL7NMyJNPBztnSAMs9AK1rMZqv1jZpFUU3xj+OorOhFeDZdZA/Hm3fBAzAYI9oA1Mis4nNCQgd/t
EeTARKge77LBWJIdThaeC0EAGIF1VBTRrUhgT98UDbRMA6bOnvij1KI1t3w1dySPEFpjKXyLgQoi
R0ViIZupCPJbVek85VPzjNy7fGL7aW4L0rbLjkwkhk+KeTQa0ixVlCW3Ss30rTKRvjFCXaXUINRW
lZfVFzmqRmZPzitQAX/Mk+dDMRwCJ66ucTIlN0q2mnU5amItx0IYO09x+fo5GyOKdpUppbG5z0dO
frYKNJI6uo56PGeEx65k+E5KZZUALeeWH0NjIYaIGc3IJrMugx1PBmz+2qB6Qqu47LTCJ5AwsVyI
Ff8apR7y5FBjmTT3yQPGP8cym0A+zl3hgEVEkxWraZzUByN1tYteQPwHMyi+TPycpVtZyc3NQNqS
CUABGkCzwF49OtkzRaiY0p+U+T+yqDMObWwgNsKA/aawCr5FmvXFDkLoxHrobnjsN2u7n5NPSeQ9
ZHCZXwKtXRHmtd+c0rR2QK+qtTM33UELFxAtcJbgbXX10vZJTsNY0dwIEMlb2QRUjzr6xq3/Qh1a
+j7wP8UO2aSgqKX03fRKQmd5+t4L1NtCU4MDVrTGF3tAgj3PDyIIZkpj1DuKJ+EWJwZvzampl24C
Zt9wwnZRpl373hjt2+CA/0eRtR9aqGMoyT8aw0Vy5nUs5ynDfYxbf7aPEcu2Fgqvta9wT/AsqFqD
PF3IJjQjj2PXrfhRDeUtTCfnW+eHvLC1OP9qI99ZlDU6IJ0i1qUAjrVpQpFuW7X8qQ4D5N7B2NZF
aZBG0kcC/oguGkIWDz6FWmtVbbVXo6rOiVDK1T/+7X//3//zffh3/2cOPG308+zfsja95GHW1P/x
D9f6x78V9+79j//4h+O4hqPrtomDjWM5uqkZjH//doWly2z1fyUuGXPotMmLq5XiOFTQ0cq0Gon+
5W8sZSg2p4gfrklrrLMaj45Ko+54M2Q9lmV1uzcIKHlLPWnJMWnVYw4nmbw0dd+pAgY/9YW44B8l
Hkg9BSs5UIfKFv2Q/2qzRKbgNcRRRR2x4tPxQytM8aU+dU3QfWn7Xn9yRXQs21T9oiOiOMWU0QHQ
ZA4l++M+jmtlmchTDEzQ2O2VvAvVH0lVYNY99D9UNP0vlmPYJ5YPP0z8lF8AGzuneQxvI3PrQDza
CqNJQUCb2te/fQr6JL5UGJusWPAlp5KUwdovs+SL74ofzYzRLszXCMO+vTkjBOLCSR5h9d1kUYBG
quM5Q/SvkUl+kl0jZTTIh5Nlgc5y87mbCsdUHBB9sQWuS8raMTsd4wTAF/bzhI/wFXK4cyCJ3Qz+
NOdS4YVSFzHo7MHZxz1or2VWp2ixFG6W//n2sMR/vj1s1gMat4mY74/59vnL7dG0uuEAxchf+hBn
QeC75nOpFiaCYyNZ43toPocFtAGPGr/7qDCc6dFnh1SqacSio1iHWen8xLP7bAxGt+P/T1R9Vm/0
uYEfOGbO0dwa+p5AcDt4BzxyukPWYpKIA22nj/rCVEmofRrSyk+x4fonOGYcBJRDO0Xq46PbPeo8
eClEEnuK1tGm3vtiQz3aGCetMlGXp37yrHiREa/FTun+OTfFAitQ/h9s3wf1y1zRSGY/tQ6+aiWP
//Nv1bbNv/9aLaG6lqrOe0HbQT3yr7/WLAldBgIW3Uh3MnyiribWTgNl00+yFcwvOg8M4Eo2Pbt2
ruTFDxjimQsXGyhsyNvMWo2wC1YGO+WlNReTyAPLtd+fNGu4OhYB7w6exRUbSLm7IQOevIzZWqa9
p7nBiGzEmiYbsZVpF8o5n1g9iQMygHGjDJ733CvqL5km1Qh9Kk6/7EDkG1qZXNFl2w9V0UxLIE/j
O+yPb3/r14vSfasaw7w1k6vsXavL1nHnju+2FmBuOgSYJ6vKPldV/mUJivs6iHZ5Gwdf5HwBTHuF
PgCkMx7ckUUVU5uAREZ+CNIl08w9a3LQ2gNWOnkUTou6ENaDPLiJXnZ/actO0nfbyVEJvbPn93N+
7bll3jq+yI9Kwq1K9v0mD3EsnnnGQIWfu7TU8taFiX9jpwfmLRud7rEkWRiqjgO8tsIMXqhkr4uA
G9/oQmPXOsP4prqsLHu9fgbBMD2KrgMWOvfLaWTzBjxvo+1AjvUYd83vg6lihKdTF7uUA4aWFzgI
zHOslu2345H06IH7H8YotjdUM+k3y8yaRThE7c+kXAjUFD+rgXq0ycEJkPJ/+B52nxwwHFH3dW+C
lXCb726QTu/eVFDQHQlSgBB3Ihc1DtsRLGv8LN/IviEafxWp6q+Jwl/UsPNOxA+7W1EECNaLultB
ImhvsdZX14D9/zyGyEDFkKRSdgNUyYsyx8VTVgh17qT/udUL7uIyBDOqF3q/SKKy+aZM5qMT/D/K
zmy5bSXN1q/Sse9RB0BijOjqC5DgLEqiZUn2DULbkjEm5vnpzwdoV7lqd5063Y4wgwBIioJIZOb/
r/Ut0IyeYWJSWnyKrpseK3KZfgeKCiWhqOXLNFt3kW5Yl6CS7v16k5fxoxV1wQl7h2azhMRzUU8t
pBmM0gNLoWOt1jSr7FWUrhMvZsAxx7IBACAevmiVlu2jHFuNtmSPgUjQbqkEf29/bWw3OucaCfJe
HbX5prJ5a7Y5uLB4lcGmWGTsEWwpR3LZyBFarEXmEDi+ZCLrr74j1k72jiSve+ytww5zNWU0xTSv
whCsVZpGntM2qjeRIUoAc52F/rL4GiXtdE1pxgLdX+5GtnkZXWpritDexoDURW/9q0na9BvRKeau
qRX3Vvddenadhs5IVQfwktk32LS7nFzAiFk2J2IfLwrtxjF7tArjMaw79/e4Cl+tmIxwO88+FifI
97Aizd7qSbJ4Go/w5h7I+RF3tt5xecmiGMHFsp1jJ9+g/hiRwDbG3a8D/RNkXhAjjaKfxJhavNak
Q8tdttd7OtMgH2U9AIR6zG4YQfmwp9I9Fq6ZwvXNspuaHeh29Y/rhkl95jTNw8/1eKeALtTSIj3a
TkgrjVX4XmHi8P2mBkb+PTXnapdZz5NF8pi63Kz3mMloJJ8OE1Q66DlkFHFkXoLJqiwdfIIfAh/Z
gr0pGq254Zfq/WAmEG7UuGrzRUku1Ml1FruUsoTQapRv8Iukhq7MKSHa1GkrbrVNOF3nuMqXIHif
iJ84CQBlJOMZDyOH/rjp342YPuK6O+/H+YGevwDEmbnKGWRL9c0plWJLYIh+JT4HwVhVpfs6lxIL
WzR50OAmsoA/yqChP/H3G0Vl+uLhEt/SjZnP6wHixZU7Egpcv+Fiti2IOjxaddMiakHgrouPaSK6
begB2sd5Is99ZKQ3kZCbF+Wz+ebAQfN0x20f8cpTlQSfsZ16EBH2qJ9mOl0nVmsV9SYFlGcyAvBE
/iOa07q93sROPKNO+NPxz2cxR73LVY0VrmO/xtjRLoVMh5vi5h358FA+kGfclJCbWhHLmsXmcr88
Yj2Qmf2B9DaSkZaHjYblnOjkUJRYHuHYNk91OnWjWe24Xx+yHsBeostEe1w36hqyuUk2oRbO7zVr
qIMCNEn1gqKPrpDioitFDxapEjx3FGeIp/5+YL1XyE47ROb0sm7lCID2bQbJATprd8LrSzq9sJEh
Sir0e9s1qk2pxeJxyDvxmKDg9PMkJVR+2bfeCNWuN1kkh70ypTwPqReIWBHUp/Up3fI82hPHVnbG
3a9dt0FRtM9XMOBf3xlddlwfu77orzfz6xkR7cH9MKv/5g2tD6ar/8cb+vV665vC/dWcPt/kv3hD
H3ar/vkNYbfS0LMh0N6OihlvGubfWMXo3p4SdeIPNQiDlLumlB6yv2nTpKhkLIoEl7nNEvqZtbkZ
8jY4IcaRu2BQ1QNRdNOrgriUzgiZvHOk70yMogfXjOdvTXQww2HZ3VKuruizIiawbhCDA29cODEa
4CkCVp1gJ7BofHUr+b2fx+g9dtL7XE2qFyujKBwoUXRmNJf0gYEa2h1BckmkQS+h3nhbg+ilM9zS
thov61YnQvO+HQyQZRQamyQsk5+oGm9OImVCjCCrFaIBXf9zWyN1Bdg98PSksfbVQNNKEnvni1zv
nmyFYlFXNoShLpvjPC5clHSzHqSk1j3FJGVMmHzv111GVbQbCMV4b5fHd84c7fHKmdv1qOyG6mKP
iPXXow5fsy968LS+zueLZQHQkK64rg/Pew21K8CZw3pwKHJt7xp0glBHctWeECAsVQo1iyxgNWH1
WjGFrjvzpRrj8YJBPyI0jkclvatuQ3MYjutmixJujmsmR2Yu76V0CYldnp1jStyZgqjG9WEknFCZ
FvkjJfGNHMziUORIX42RZOe66apbxKx0M/V6/q0js8odsG0RQUi+Lp23waqoj7C+tlF4k+c2GLcq
yuDWtnFwUSItobxv5wcWh+S5qYnY1k6Dj3JERdTE+SlVqvy03vt182ufgPWtBSpxLnrR3Tl9n23T
0Il+9L6+EBFQ9MVbVTPUY4WuyR9ZxBEXj1L8Xhs3alu5V0fPmFjpgwJhT8R3aaNlfzxiDpUTVKHm
vD4+GubynoghpGZk0etKC1R82UW4I1FmiW2xJIQ2ps7V1/Wm+p3mefwV8D6Tk763TtY8bwbSPG/r
YSXqT9i0q0M2KdWhmQFjzUFOoiCq/XtRR9q9otfqPYX7WymMEwLTHiPg346t9waqpWUQ37N87AFP
ztFufd5EJgYVaev86+FqWDkMNsV7kyMn2rR4gE8Wja1TWUgAP0Tb7ojuCzfK4NZnpQ/TYw7S8M/3
1qMY4pPjf3tcgQA+6g92xWyaqmX/LcsKX19oqaaE36MOhXvA3FftkKc99HnK2GDP2v164+pZdR/U
1EtL7T6j7T2iqLjPKqiDSh6me2ek55yXO9PeItK+FqrI3zPucJmqv5c4MT1FbdpbNNUGFPqoP7cs
0S5xYxY7MzbLL4R4Ac0fpHlxRfmTdMbi2pcmKzzLIGQrYIBhlNCf846SOLR953HARnQERGifLcoK
5/Ve0fa6p7Iu3Y799Me+WSZD7f16zJ+3I+WH0rW0Iab+Z1+iGQbp+YM+0ejFwo6e6NVGO0P01UXv
2m7/71e55j8vcl1N11TTVCkbGI5hqqb1p9JSh8Uyy1RUL7Jqo3ctie5tVOLbGsbgnaIjCCImW1HS
9mpGfsYafu7QZ+lg0R5DphFtsxWF2dzbXDWPuelSS1OL9nHSFW9aMoJL4VbbwrWHw9g3+5hQxZvk
jH6e2764BrPxSG8rei/JwyGDTnIdHIIPBZLcoFZb2sj5VSv2Zj1qtCXi/rEKiTRympuimjqQ6pIA
lyRqLtjc9G02C/Lj8TMjlAqxg/S6uEuq5L1zkrsmDYz7KBHCz83OBiZHqzxT08N6Nv/PP1XqmrVy
96MopzoOo/ZPm/+1/yiub/Kj+c/lWX9/1H/98yZP+uNFt2/t2z9t+Hkbt9Nj91FPt4+my9q/FQqX
R/5PD/7Hx/oqT1P58dfffhRd3i6vRtMn/+2PQ0thUbP0f/i0LK//x8HlF/jrb3dvXR23b3n89t+e
9PHWtH/9TTH+Qv/QslXVtVkmqrbB6w0f6yHN/otqWaYGXoCClCsERam8qNvor7/p9l90pOOWq6oq
snfN0H77j6YgK4V3ZPzFJoPEYERyXHc99Ldf/4866efp/td10+XH/0Pd1LQF9RtLE6Zquza0eWMp
nP1DYSw0BiIJI/W1RW6/KZbw0FoYN6nLS6Pb0bVNu/4+rzQDGUQA4koL30M0OAeJ8kP3qiFp6HaY
wVW6kXuBnrwBux/uUb+gRLH0r2QWX6PZSh+cKVB2dlikO6M+FoP6HIPZO1E78hLZBechHOa7xASW
XcOmOVXER0cx/alBQQE5gDgSluuglpfu4uF4s1wm74FJ9wHfSTOkzf+nmozXe6lc/aonc14sQ9U0
jZqWaxkWmV3/fF4KGi6TLZkm5+XDqNvvuph2qWWYR1OhNRaFBEkKC7JZRU6uoP5G7nOC07S/7wSC
5jFhd6DpZ1OI1GOaJxgz6tewbO4SmyZy7vRfrcq1WGtrP6AzHLk6jqdWTze2M7wbVlx5ekJLGxqK
UwfjNmnGnWrmxVUPmkcLGcJDJDkFVRrjlpczzIB8nsjF1SGukJdNpVHtPZGY6HvsMfTqsWyRvqFe
t5X7WUue7EaouGeGs5ZTYZmjgPmqRcaCkh9ay6nuZjUgnWnOzkNQMM+QCxZHmzqWFAhtZ5iJzP5f
7LqofIjhvweDZfsOpHmvnjb5EKeQFNI3ZmvPYxWBg3/AB8ZSAZnnZLUQiQCS5wuxCRH41s4TH45m
gbMSlq49vs+W8yzj8qbP7mNPIxTWc+34JFT1BFAAN7CcDH2rtgvKCdhVBPASRLCdNz3Byxqt/bIF
Ts9I1uL6o0NP+jCiNk8fhqs5krI0ztp4zLnSDkpzauNKw2uQ6X5nRSm1LFJn9ZyeLQz6aFvMMRr4
Xv8JtXM+OFP0XV0CbRDsjYxEnJfSAYySTq4L6NrL666+n5JsvG9dR+6MKdA8Pa23ehHcgZF9ASyb
+Uk/6IdOR0WR1BWAmDjblaDMYwOifJ1kJ/xJzJ/VGTfwMP+eJnjl5vgUUvkggRJ8ZKFO9AEt89B1
uw6wt1fPmLOJlRZRGfp8GyJ8GOhj+RDcGvqt4b2Twp8tO2PwSDcER9XsnQpJd9jz+2ZQbg4ZJlTi
cTxNBaWKPuB3wlxuNFkOVtaUmwoqA+s0bFxuv6+rRCLTsjMPqgsY9AljdMrMgDKXOhb1JgUVfWg0
vBc90HymHgHMWvG9a6foQHf1gjRbK6zi3I3NvMNXGHsC0d1Jhla2Lwzac31YH7iQbqQVIrzUniWU
LApQVC76iNPZB1Xpz7YrN8Y4jXvYei38LIGjsQeobcaAqzIByddCCUvFK4w2OrUnmHL6JZ7KEJSX
6xUai9MoSRWiESICwuMLWXrFoKuvU1rafqfKn9oYtn5TNrsE/vUBKVR+gYoEgLKJv3eSmQZisHqH
lc7ZVoKJql3hXyrhi9EpsO+5SO0tXVC8z63wjuk3Wnzs3+cGPlFRW4Q6GPlDHrpvNeXct1S1DCwl
inFN0it6PAoM1OWGbOoOsh5CP4rDU0jy4LEbtCNd5/rUtBb+rPqR9I6DntXqzuoSWk9KJ7ad3dlH
zB/TXZKy2FSQcLSOQaBMHxR+Xyi3PnXOHfkxXtEDRtGkeza79knXpeIHHfIKZ0JV0E3epMC6BWS+
hBcnXlXZz5Nanoap6HdEaOTbMmhpk5ioppc0AUU45iap+8XBvnyoI33vmtZjEZuvRLIZT1rNyGLg
oh+DxJ9ishj48anH0ynptoRnjsFwzqT7XDVckXrkalXUxB71m/lel+FXXBv3gTpNOyM0T00OY0KC
74EbG1OOGG6VVAXz1pR+cbpV28z2S/T8Xjs3Lh3I+SRBOVkCI4aqUMZ1pvBS1JPBojzeyWj0wb3Y
XtVX3xFlbc0p+tkNXDEzHQJK6IqNoqBkNJEqa+X92Fi0B9sdcwLi2gQq5MkNN5ltoayeqQF0WtjC
56pfZSQIrGqUnZva2O0cex+KKvfjSCPsEsoTSXd76uvbAHXSlrm6XxkC7TACki0p7tmOy+Xi8/DU
+geV5vvKnpJjVKFEokRWDY62K1t13LMSeYlUAGwM8Gjuxn2i1G92O2oQCql/9MQP4Pp7LQ0iiqCz
O/vKbs4xfSIvDAKQocG7DnZ2I8qeIgy6AUiPNCyqUyy+F26gbrXISjes6PHHyD4+zqV1dRMxXLDG
KwfRyx+pzO8n1/k5MYqCiTeE15HrUkLDtxPDG4I4/VLhV9v3hsY45opdiJ3yapoKhlDb2YpkIpmm
ybS9E2TohgmpXGom2H0onJQT67CqPnZwl086XPVorn20ainT327ejCrBhkux44zk2a+kcjIn1EmW
mho+ulkwOUJDUxbUD0ovWaDH3V5NyvEwUtgnkkHH2JVOlKlViYUJbFNuAHwacnPCk1m+mYaVs0Qk
5BLULwopQDUgGmBmTfKky3mfCNVC4pU/zdXTYFeQV+3hJ9qzJRbRU9tmuZCiCHFYkZ9mCQ4HVzwo
pYwEhQMZYXvIQLh24u9kWqKb6cjYNrTwuzuN0TkYrejcqCNk7jF4IpJ9mezEOyAP+insgwG0OaLz
oZ1+x0qmMR/gJsDzS+zcRLFSNiB28tnXqkS/FnTnLg2yloQvXwM1CJa6l7btrpiXWpQD2khxddYO
Rphtml5Pz3pdfkhR0/RngpIHefQahf2lUrqjvSQLhT2L7NpEPiGILW9El54GobxHo2tC1UQfE5p3
sGQ82YS2b1ecV4rj8qoXdX4tqtTY0PNVNvNopGczrgvY1irDWUquZMg3y0l6c8O3JT+1tg4/LTTT
4jTl3TPu0WiHv8KE/AQjqDZC/iiKeMqWwacsTqRMFSex3JNt+iIn9CnrrmIM9WNcn6ci7hjmo7vK
FDt8Ph3vXR/n0/yeqZzyMXEmv24ps8TLT1xv+qYtMPkkWxXaHPrErJmJbufouBwAIdeVhnFcN1SQ
AZkRfgy0Rz070LZVFs4n4RbzKS1CZ7kqhAzn4qWk07cTy++3vvp6T+00PEtB4BtoJM1H17FS33W0
zKMB+Bop5j7q7MDPbIoOrDBHLw113uFy8/lGypBRxR6fsf+/pDqcMWRXjyJWsuIQJ21yqGfy7g+U
EYotV51iY9Rmfujy5KgO+vMI12pHIisnfLkZZPeVmHv61EgHPTKiLxA6sGejof70P1Ez/RpmFhZt
XZuPVf6c58Dq1xt0Yj3dc3ekoWv/rud5eSL1h1PYT3wRWKPHPhwKIPVZ6JVtFx/tWvPyDMUCewgw
oQa6AwJ3t54UrUP6s6EnmCOVpBE6Vdbrrz/NrzO47tPT3tzWmKtwX5kRPwtvAH+iENox8zjXZjpQ
TYbXGwXbYXOtOxzrVQwCD5QvU8WJCIlYxcDFk1pZCk9HvruxMqdR/fVs6ya1/4E4GaphnPes0Rlu
RXHGvMKEY/3tifR8dXDgklZJLWrdpekCr1mdf0Ton3ZYKj+kNT5PIbpmRcNB6eCj3OQKgQm2hMLm
rX8BAJbzdmkWewNlNpePEipUOvdu/XmTVbL5vKcbLRk1xlfXrR91VcNGafflSe+N8hSK70FrYZFF
d+jZOaC7yK5O1XKTFLM8FDGzm3VLT+oTSt6G+cB6m6ka707GFwWJUcCnj68RFki7C5ecmfqylrhq
Q0MWngbKxuYyhfWFmwBR8pYvOOO5+ajuFTktvk0l4jouSuA0dPK9VhvqU1eZ9Wm9Ny5HsQDrWxlM
RF2NaXuOreZb0jL3mxJCui1JzppndKwxqnaJWvzbd/Pzi8N1ARJ5sGGCe1cuQwbK9a92l1ectOK8
/vD8R1/MlafAmNaH6auhkI6dkYmzJ7V4YLgNo23D4LwtAkdcp9ChaZeDY75iWo6jIVmcfdFBLgfX
G9FN4mprwb7SnGSTSXWft3B/bQQlyVTo1/WGbNM/7pWxP/Va/rkbQsqwHYkjQm7EAyJlBE1BfMBm
3XRn91oFdXoypBiukdUMV6xj3xX0goe5sFhDrQfcRDfuzAwB3N8etT5UI2z2mkSWtkf/Lj8fuh5w
umAhyWU1k/LGxio7MnfVYq44bfqeGWn5YIJfvc1O9rjuroyMhgI+689HqaX17PZZ9WhEhXysc/Vl
fVQdFdOuQJWyL1wtA7aQbMtdpRT5pW7r8jK4agm6PSj/YXPdNy0H1nvMmN6BdqNyXJ6wPnbd/6fn
r/vUyX0f6W/Smw4InUNxF1UWvYAIx73bHgWToIM1UIO0WuPNNQMDGKVXLTDaMsne3Vk56l1ySUR4
SGwna7ki8C4Yr2JPqrOEUVBqm0E+9201bLJaqBfEjuFBpM59wEQ4w/19QjuMFjYDbxy+4fR7qOyS
YRUPI01q2s6m4StuUJ3aUQFqoXwVMUGhOqtULMuBX8XKKYnrOwhBZOhm4OfbDph0kGoIG8JkZ8Rk
xBLvfRNZsPC3Enmh25b9ww3u3OfEqtS9lohNqZvuIddHAB7y5tBlJ40IoqwsjZCoVccJWfIU/TYm
pS9u300L5/kcFvc9DPiWdcpOyodqzFlFdOFWjIzZUN5wJ5B4OAwPBNSKFltsCuOdjDcWeR+tlDtp
mN+7bEr8sqbHTf6K0xtEpEWXbB7SE7OWLVAsus5oxnZTROWoHWe8MIX0h5l1f5SEyBJGWj2Op+fk
IlFYRO7aASNKjLdsmiM/VxW6QzIafKyJVDLfKTggaQrd2qsL2oh8dA4ir85lIroL7LXuwqmPTrYx
+o3lzlub/juX/+BQSrc6Js6s77kkPRHBDAw6ZT1sLB/PeVDkJcFGewmVZhsF4XSqmF2yUuhAIhGH
5pVUYeOCXNQkfpW6nW7aSk0OTT9f7cgQlxS2AHMdezNk+IvyOn6MbJzTCwl9wxtut8VSaF1vkB3G
l7jkA8EeIYpDOoeGH0zjTQwmrewkqXxtpv9VTXww5sIMT/U8brETPOX6vAoV60ujWNVlRnGxI6CQ
P7K94V3GZ52RY9SMp2pGLJfkUFEKV982iu0eP78ycGfg/P3INeWHGoX078vcV2NwGJoVHJ3Mcrw0
572xJjiJKZlYCcABtqxwg3RNnOKoqy/JJOpLtdaNoUBS+LI3zN8eMDt+Wf6nzRQe7Hm8Arpr4H4M
GfWjAGxE6T71ZDqsG/VyXue8/jDGuynuK6aFQQufubHRaRNvOFs1ut+xvbMzccoVlmm/2CcJF0z/
81VQtOsas1AbRyrVmdRXMqYnts2ffET5sFXc75Mjw53KF90bTJn4eWnoKFapbGjLDSaUbVeMxQmm
QHnBVdj4WQBWCm4Ys/eeHk5Z71xibjYx5WEvUJKfvSNZqE+x77honKQ2vZthuG8AkO5KGHEVSSBn
KDPqJSTq8gTdGcXP4xxQJoVfHiIPpoDHeEXRRaSh5zbbpiaeM1/OszpMvzuWjTC/o+MRFC9hLVgN
dv1PFzdOE1hnSwyElmmDj07sqyNbHH/xq5vkT6Y+WDiPmd4X4LrQ+atPs6D40hXW1iW8c+syA2TV
ofqziqhNuM1lXG7UJkr3sx4/pxauqyzj6hE6i59Y26fLlUclCw1+M/hjCK9uxZetpIAWCeWFxIMG
8Gf6RQ8t4A2ur8novRkmqFMKJK5nHaJRX+sHdyxSpggF/N4Eml6glLlnYX2miYX4zfmmBAI/oAH1
BJEqSXP913IsrT39ZRcmleVCPkiDz3uhMxO4CO9+sx4wC1bXYZ694aX6obVuf/l1o4b5cHGs+Y99
eAP8LBfK8dcjKG+cl6SKYyWpfIFsQH8sSU2EGLsZvhtj2/oiqanQgt6Uon2Buad5TJJS+sCB31eC
OgihrFD7lvy1ztjHRvKMh5mlpYoVOTCRWVgTVFJQW3hBKfxm1bV1mle9j6oDNoPzrNnTpiurhspK
cFOUML2UtWH6eNgaqhEVYnxF7A3OXE8o67buQ5QLBlcA04ofAj1NLsw6TRwGAAn1tvN6q8vO6Owp
8oZWjFNIs8R2Wk7Emj9sE7CkIA6nzomyNumVL5abbA1pDRdCSscLOQPdKcWg5IzFuY4C8mG5Jg21
gv6bdrzPZcFUgc+7dXEYM4ECsiuXtvS26PV+0w1431JwBmCe5zinW5x2O7AL6on/vNJE1DQNwE05
RNlBlOEXw35JdKU8ryO7dJr2RFt8q6ekgWC86JBKFOeoIFMkN+ZnOyNusu+JwYX2tCOTpvJcdKWU
DfOfWoopwmoselZDSf3PVIGuGPnoNTkf5/XqbGeJujXG+F0a2V4Cj78EmdpcZJMKUq4Y8Ceu7Go3
3htGq/iNYKWmBgOFbbqhQxkeBz4oR0O21jYrNUYgIjh019NCFcsA2khvqgabqE3AMP2MkTKD8OO1
I+pR3tulrtR6Iwz7I2Q419L2S6MzsvTUYv1KJX4JSVJrUS4fSbargwGYYKui2RTjJa4N2WFB4e66
nUpmKZAMXWSi+Vlit0bDQXzp1LqbdfDSmMudJuLS40n9Tna5S0nI5rIVEASZa/Fb3qV7A0IaBKpo
9vXl75F32Rep0V1xW+rkRl3MW/z2vuzN8GICyrjopub4oVFNHgpIQUfwSDNyRwpDjYEtmzbzxEkX
GFyAHNLZVxqgKRDIxY4iU+dF6Wj51mwaeP2sY+tghW5iAIHaMqnSp+nUWRoBsj3fZCvv3vqsV3Zl
IKstfWe+HG07Xtbff9TiaFsWWkzkRvx9og3G6jC6jh3zlNJWpK+r442V20GODD+NOVzLtPsZCWKm
VKsAkejM06UXXM2gZxN5FdpPsUppQrOj/TBg/0XnAuLSQl0VW3eoRFSvRNSwGRQYlj3DMryPiCgd
F3EBgoWJmiYtsTbZBrPE8yEMgk2thxRV4kaN+2Hjstig9c/HoIIqyjJJetoQvDgzk5ee6qmBeTJu
9fkA5q3YOO1TGSm7vFRNfCzmJTVGl9ATqldG8N4LTjB6bsLJSr+Jm2obZ3NESsd7RyDhljyvYGMu
A06XqK+R3clDU6ePEWxa8GTZsKmj5C5D4XCkjrEJZW2c0LLJfSSrH8vQCBlJ55tBtUTnytDiQKj2
Ch8NStb64B9lEHzVS4SLVdCfMzSoXjkwyuyMSuGS0xJPwzmC8aSKgM9Dvand9JtdsEDGtkcRv7Ln
LSWfra2aDQB3IyMs3d0CnLC2kT1gzYpRhSijdUJKMV9MKlKAU0t/HMGidSMMn8byW02htEcvdWth
jMGjDkqB01iXKgOQ+L2vojeXCHYvaOl4oNe+qWgQD1pSJ3ftzFKCT9cPIh1f1XAy/SojLNieKH9G
0cnq7W8VpRm+2fMFG8tm5m80BwblME6c7sC4IyKRnN2hZtAL9Y+BDgMERIdRAUO87kzjpqGks8U3
/MMQDVEIwzCBOSl/rp/aaVCRV3YhqRz8cOCwdd55XRme3JmrSrTMN4fApoew3Kybdh7KXcl8xlv3
9SgQ9okefSVqNriUzKh2s1T52wjFOU9x6Z4zmzWn7RK3MTDgoVD2o5LJxedlfxkTP+f/67j3eXc9
NEbykKrlcFyfh2OBNcLn2Li8Tucu/RMXywulTC4L62jazKjYwgSUtK0pQCwTvgZysg9Jn1ktVNGR
XG4XUMqvcsyvWtaf9q2bfyrW/K/2rQ/+tez/9fJ/2re+g1+vvN773+/7n/60Xy+//m7r5r/a9+/f
wfqM/+fJwZFqeRDnZvp09Z62UJJ7XOp8pVafu5qaItqjwk8lPc00uYpaqU4DDoJTvdRYpKZ/GwfQ
Dipdmal/N0txS2ZzulMoPX4xivQBrsb8LZS4qVtqLIcFZfo1V4RfzlulKMdvI1oRCvy13EWVqZ4d
nVcSQXCXCtzZQ5Oi7CqZpuJppCts2d+sDJ5jj87/nJi02agjHiNrGuiTSPTfM1lZEZI+3y5nbbfo
IaPlSVTJNrGo85ek0PJTpyvGFoue9U1RnedErcrbNCHOFyp5rut+OQ0u4LJ0PgjD/eK6kiVHXdkn
ZlyegariWxg3zSFRG9bccCfG6GVQnPrmahSX6FaSm1MyziEk3wCFcl4tpWg2ZlzJi6Om2nPQgLki
kCxLm+oVoSOqYuylsR6pFFVa5VXB5akVoXzW9bFhtFfKzbqf9NYOEoaWAIQtpmeHejYGC+XVGXqu
xZZDvCzfKK9FevANQdTXMYF441bZcB3MkdSQfKxvUxXe5sSN/MleOC4GFF1HSd1vTq+CSrF1Ug9d
69g0XUwSV7tFi2k8MRS7y4ejvqRqxsxcy26EJK+/mZqH5QmYevO5OSspAu7pcZqde2eGgYC/5Nia
yXRtJvuL2Y1+qtMvqaOYqbxIXU/oGXkImii9PgPShn1wG3WD8jW1mlto1vGtK6b6Qa+cH6kw9dcp
aUB/SCfYK31OzXqoTvTMBEEkgXVFs1B5ZYG5o1WSZlv2Hx0K301pGdEpdqf8oNZ1grnRooFHn022
9UHJc+KP2zMZSBh+JL3fRInJC4/6+Btp6hjGQ3XyO91+oGd1AGQXvyZuziCV00FhioESKv4+OsiN
BSl8r8LI3iLbKh/qOWu/OK55xE0+76wUYgoiYnczpXR7Y3swD8Hc6ccyyBxWhiXFjuIwJTGrO4F9
uc5jAYwbP6ttFO5rMtj6xkbOfC4aQ32x7cf11Ou0Qo/ZTISsnbTOa18x+PW0ua59Zqpfen6ryUwH
fru0oYNlMfeh1O8victqRd29CDC1yKT/Jia6wiMsu+vUD9lxGZk2rW190CDfJ8wsT0Op2K8Snc1g
vCptYp5UgzLcundyYtuDnxFu4qbFuKzO4jlxv5kikK9aJJuzKsZxs27OFvhPmGjjXkAYcWyqeej7
t2VVO0+OJeN704xTFCTsH5yy2/GBSfet4jKid3w3R9n/PlZF/FCTzvTFrMMDE+vkdc6lfhxbOuCL
bgKHlD5syfgmgpXaFdYIvg71nFsvVdxRSFGLryIrxnstsd4TtexhZnqdHNRlSUSPjfLaC5Z4ZEJp
oV3WzXR4mtSmf9YN1tX4PltALAylTKdUT7Ub61LHiGqtGikqX+/kpeUfc2mYU00n+gdK/F9UMCks
xCPCJUIzfmn7D8O2IXGlcXIBzIQ4NRE/1x9WluPsAWLRvIZcbaooivFCDYKrc2/oFzGNxkuaEAMf
NM/tOMhznIzHzmTymah8cZsoqCFQGeFuSEoaQDn2FsuqiRdaNsPizYFTXsc9wUzxmN3XhvOzk7P2
EhuxuddMbNnrZhGVgGMM8fZ/mTuT7Ua1rUu/S/a5g5pNV6Baslw7IjqMsB2mrqsNT58fxLkn7j2Z
2fh72WEguZJtxF57rTm/GWsMUV2rVt+AZtE6kfWmG7vwUgS1cXNK9UPkjXhDSTPvVQd4ikH0Nxla
zlsoGGzExUiiJHfsN3XYWpiu3+YyC662gKMRRSG7qjQSKJ5p71qpbu/WP0Ci19jsla64a8gkedWH
I9AC5lyOqfjG3M+w13inBZpyqN2S7d2ERwKvV7Kba/21jKRxWly7JyUvjdMQxS4Txzj0K7NRcwQV
rsqkV6JNaNKD6lAX5nPBMEQu+oQuLYO9HhQY+imk8T3Dw2OztpyvH18/fz37vz3Eh1uc/vEpORrf
v774H1+3fvZ/fDgP+cvZWrEP6mUgrjIoWc86OnLcyjgMf58FEe5Cb30yrMeGkUVq0RtXh3tl+TUC
Ei1O6MD5yexXr+7AaJddPsOm5ZAKXuZ6tj7n1gIih85iZC/jzIZ+zgl1heMrGlOaaBkEBZhh0FLn
wQFPxSZUNap47uDNaT3Q/PnrLJbpt8aYnW28fNBu+T0gUNUn/C3sajQ6diNG45NwMxPS6oSWYXmY
MaM8RYZen/48jFs8Y+O9XdnDThfOA4FUkGtjtMSwe4G1R2ie9TECrxzGjNgGtvOYNaeTUcIYFNLt
924QXNA6AuEJWygby88w54aVpw0h5PPoz4/983B9eezGC4bkx/X1N2bF63K6GgjjctqAd96wxckJ
3IxID12mX38O63PtkBGSMst7lDp5htjwKAZhHi1w0zxafvSoCyC3fXz48wv3ADqIJ1X2+jpUWw6O
WuReKntS5cJmVnExMOF0B5IvCVg7EKFZIkpn3rmeZcucUKUdxM2fXvq0DsKG6BoPLpKQReOwHiYS
gHgRSJbY5iLlNeNQeHqtWhs5CjU/WF1pHOA/e24u89NkWflpPftzUOIgP7H2vhax62zXKy1KeMoJ
qfA8rao04nLY1SBcLjEO8k4dFhvAeuj+PkN8rByNFoJGjHl3/e5R34sJ2DaMtYRIX3/91vb63vzz
U3qNESd5dj/Xi3g9FHhi6Z0tF/V6EOTHV8pEVthyJa/XtGup+qbE7O1LsqH+uqiVMfgI5uG+svKe
yeHEdU7P/68DvOvy2OQJm7NlLFgV/cmag+73maOYTAltDFYg8o7CygLDZIBts72MlU8be666ZcyK
NKCADa74RJAmx5Y2L+Pp7vf3EdSIv8/W5+j7owBcn/zH54jlR8uK3q7Gcg2aKhtO62Hq+7/O1oeC
uCRPSnbia5q71jIULnWzP/0+SxiaM0FU93jMWXWxSUA+XW4zrayPbvJlZFnN1DZ37BNTZxvxCBOd
sdUPc2TXjdxBoaThpurYc7EEzYuoK7Dh8/dT81bEwbCx3Lg6UXe4u8klNdaWMz7Bfx9w6KYbFWTI
brWUg/Hmh7blVrPS8Cx1PTwbc/tQEnyKUrCtLmquIWspFc3Pvw16N5zXQ1XpwZIVUH6ThIjuwDrb
5xaRzHm2pfP7bH2Isk3diuXVGWVD30VJztryGXCYnHO4HNaz9YMgFK61UHU4KQ5iOuJC6ZRpG0wU
5LAvrVVoh7+0qaz3RNgbD9TUgDfDz7Eb832sEsABTX484Kvq/RlgPi+6Sy9WrAakjbVM4QZMstNE
CJhRfsrB0C5MVsQxHoCypEOo3Jv0znmneGZLDSurRNmazQNBquF7qKm2P07NCLEmaR5mC0O+pY0M
JZG/HpIWFW454AYYaxHujNwk6Qx381g3Bwfdj49tqCG7Iv8sVC2+0IgbkKhBhuloRd1iUyFOFvfS
bn24Hiarv5u7VEHthlal6ZLmAE5ouK0HrVTmOySkqKhZQmeTtcbMVF+38xKlblV4ajQRXuPqdCSo
bgrP1pzaByf80k9w8ERQ3Axa+gdbG5R6M1aTpIUtqy2xSulFqf59qM01erT9QIRNA3V5nqhc9E8V
jsG/P5V2zOiB+U+RUtXtRVk6rutZ24b9vqGlXixDJLOVT0iSx73FFg/RIQdhFs4ZV1TANo6+8TSn
pLFoGjPXBsvxRoC48cyixnI0tfnl95MBKqQzAXb60rPMlu4lPV+D1CsLw74V75SeOWdcM1HMnVsI
JOoICNXTmvY7Oe3Nlj7LSV+aKk6ri7MZqfS5Yvqg/Rzxh4yIfxnQTNEHjLOBt1mgZC2zHy26NGUb
XeJO+2w7Tfiohg/ZMrkAasGfTYMRbGuImxICHMq0/m41vXH5fSBacZ8z7UCxHSB+AWTrd5N0N93S
C1pW3UvYxQ+S0lwVGStm6srfh77YWZqTnOye3pqB9H7D3q08DbPY0QTt8c+Uhpf3vXLSzFEHJC5O
RKH0vw9qF4eal0m1oM3vwNNWuu/o6Pj70kA/MT2mTlvORKlfVPiX+7WwMBsTqS9dKX8tMRSVm/Cf
imN9btQr4cEZdX5XHArJ4/9RdqwPE7xjWze1PopVUrKWHL9PnaZo9nOanta12+3NYPbWZZ1JLGqi
6L5a1vR1/Q7BeJ7W9Xs9Ww+RqXtW2swQnPARkmlqfG8sbrEgv57Xb2MuJY7Uununt+QuSvtY265f
mZsdAFneKTRrNZ1gyaVOWJf2YW5g4s750UBi69PQRC5RRfFmlhaj6AzNq0bAq4fGkvE24SeZ1shT
bms5tu/yhyxQ0oRO+wu8ljwly8fWs6IbGd/E8x4ZNAsq5iLeNetpiwPiYDWmPxsSz8C6fJejhiMf
jCmPw50AhX78s8S6SwW5LunrczhXD6jFxn1mLoyztb5c60aGMz+irJ+R+lJUIjhjQwSbOkQwl0h9
48Af99WkxZ+xLsRrXakj8l+YTDQ+ZjOlcKttZFPLYV0/9GV1tyDg6LLhz7UcgExTYC2LC5jU1A8i
3Pa1msl9akTHbpH2DMshLhb5z1r1UMHYBEgd1npHXeqgcpHqrGfrc+tDiEp+pVQjhEQ7ag7F0MEh
BAlYNF3HkF/XVYbtnBoOCckDYV6MOZC9R8sKuDyfgR7+fbY+V+da7znUz1yqfGA9tB1Ld70c1oek
VdKgntBv1R1Tvq0psw5Jn+OjSJox8NW3tXz5U5gnyN3TOCXTVH+E7yS9CJPXvVapdxPTFLoAOhQj
dndhmAx39mx8G10JxXAQ3JxQ87SKeCQRDN9zD1iAZpdLhV84KrQJ8jmIJHquBMG/hhF813Saxgl3
npFR2bEVklFZ2AmGUlF2XQ+am18cs2429PMknOHauK+qhsYfW45oEc0BJuaqWc5Ulx+HuVxnTtia
RB2i3QLOw592YE5em+NhNsxvjmPwnjXi4bDmHKCsfptcJzu0/VwSpUSEA/vLN4Fao58XHvR4IXqx
3I1pI04pwtKNYQ4kysf1yLx8OiiItqljLeculOAMBPZ+T2hjgSj2q7DHwwAp5IKeOrrXE/S8KFfc
U8piuSHHfavC2c3ZvB9EUud7TdXaDfLP+DaMXfpYmulLmnGLRRCmb4dsetJEEGy6PhW1jxwVpqSS
/nXQjfyHaZfbkLEbPsiRJqQ6XyDpTQ8pq0yLsPqtD3puYCQN+26hPzeAwr9h7FU2pe02njRHTMAt
KQabfgymfSzH4Um27s8pSvrL+igd+2Df5czaRBh6K+1LJzjHzzTHPBl15nzzuBjHB53sGB/0y8ZK
YsJUK0096OO9aB3kwdn0loWB8lpUvWSqHjiX9SFmhL2euM4jF1rynOSVbxqj8mq2M7kTChEpwtT3
wJ+KfdxP8qFzGQQNXXVYWOxeyb3TC00hrnmhaQ9ppLwrkfUjVPPuKatLBMGpM7xYFllKFD7ONett
ABXqI+Vmdftt7cpVBvWlXckr3+dhxnPEVg7s0zC7lSczC63CpB2SLEjO2ZSnl6no7roofsyWWjvN
EHyTES4BbGFAdTIGtWMVTz8S+GabcppfwQiwwRll/Zq52SWPtPwBi1j9GhJXjNsdS7iIj0Nj9dei
mkPoItyrSqXT7zUz1u9xecKsmNRrqTw3GvA+aWfJ1tKkdorTFGcIoJvtlD2zJBovA1osqiNb9TKT
zh8BGvq5nl1xdrlidilBS9IuXmsID7t56N1XXqulN9r9NIojtBHluh6CGVFugul5H3SDN+V6ehst
d6ZGBn1I1hHuDJGhPecu/DiE0SMq7MCfZSM8PDcm0HV7I2geHethmBa4q/wWFg7zzSrv/KAaXPYs
Q/PAMJFNkH6Nma3l7QAbfea3ma3yDjfNeJSZSe4C2P7+gF/PuQq2NNfpuczK59Bu6qe51tKdFKBX
LKXOmY6iSAcotSu1JHt34bOQavPBFhyZda4Wd+0o7IsMgBV2BB08x2n0JAQiNsekKe3K8CXUrOfB
Vae79RFLKMolsmTO68MO9qbf9qi3jS5/ouFeoWPrgouumTT2p32PmMwzh4kgm8HCu2LcJbpePv6+
vGbcS9uwUcjRq4V1Hru5o7p/GGyS5CpcGFc53ae0Cq/ZwsdaD+4c/rLBZZ1qsNhs7gBOavExqJro
qQHWd8wcZU+6htwUmojetTZ8I2PlMTA69cWc7CcRJ82TsFvlbNIH8xmPYsRASk9sKHgitZ88AykW
zH6XFaXV8crhT3ktAl4YNmVk96O8c4g53ShBKL6NTqz5c4PLXFeoam3+60avKr6aVnsVDv+TE4Sb
Lurki05M3ouFsYNK+aUsQvkyDFvh9PmzmtwqkI5HPj+5FCPGtb6Y4ptuT4RpBdF+TXRZD8nMBoeG
XD9Z99akjS9OSgp7346PdhvLF63A8j+N/cP6MezKl7Yf+7NSTOchq2ICyYLopkuQTzXpTN76MLTm
vz6QK2Cf7Vm9rs/TCcbvAcFtP0xGTugEBxKBlEXItbxbmqWhreFWopgPEobWbmHnj7J5Qc/RPZnL
oZtZbyB/YbEanfYJ2qiFtGH4tj6ijadvJ4mEMyKd2/JcG7pREthkRsIQSI+C6XtvGjzXTrhuUnl1
pnIsfXMZfpvmOF+kPfM/hFIYpuNZMcCGe+tpmXfjeT1THXs4a6P+ZRSoeKLAySo6PxWiOOAChP0R
VLM8Yo5RndezyJKxn9rq5CVJjwhiEu101SlLiVI1Xsmc6w7sp6ZrWMrPrjPK44Ry496Ou8KHV8ut
Znk4Q3K6j4ZSP8GwelufyjS7CDZ4nw42fvsLrVcerl8mh/GvL9MhUfhaqRPBrRoN24M4wi3UdSQJ
uuFdhss10Hm0PmUufkgHseR5fU7jLXjkCgq99aPrc6hFqaWC4X6eyD+ZdSqEqOjoMCzfZKCNdZ/q
5nb94BCHr2FECRObERoxtui5Ja6q6TpPbZLNfusoym4ODfPo9snicWnVs1HTslo/pWx08dQxQZ/F
MD6sTxHZqrPgBeXBjWrxtOAAeBvatKdBttuJe2XyUKMxKJBLKgkKwDSZiPbOxiP2Qfh5IwpvGNFA
seMJnkha7WSm5PcSB9MuihssdRJjWqE7zpGBvv6iEiCqaEBYDXWscfbZ4s5JRnHHnp8tdZkDrsix
HULEOJeBGZ7gFAG6qfyowaIk6YoOHYFvFgYPfBPwvU+FzPVtZUyfTlDWvHdSet+n+AsG/6Y2WMe+
ZZpGrzOpM19ri9fEMR4s8GedVpAFNCCBJ/UPntuvhCLdAwH96GZO689LQC4S7mw6UwsquFvS0zxa
r25iJl6vIDAcG6SLE3/LMpqfIf/ckTNTbYMcLZGhIJhy1Aa5F8HX5/AxT+YPJIqWF2u17gPjSZ1X
KEqml6EEhH3Rbirz08qx/udo31Xii5/SyvTaGR9FwcU5F86HNUfzoRGyIspBfpgydA+oUlof4Mpe
jNZwM2assuS9m+ymq8cADSFSsfM0aj2tQLv0u0p+CorORWUZ7CoTS6hCbbMBy9ZjQ0x3IibMVll8
eAr7de66/VkL7EU0Wza+ADrW5tXdgGoQ3Wgu9+oYxptKfGqFA4bLNCrPHeYHOH4Vc5d8Kw14hold
EOPavxkFzZG8rj0EWTvLBm3RBjGBIUkA2X28Mlv7mMAaF67iHELF3hMd+5ROlruPG+tWxRFN7BmS
WxwgqjNfRqNCRQ7oSSnHjyjRnwYFTkIVZoyV3OW2XTA4nwRzmxJpeWxhG6kR9gZv1mAlePeMczWj
d8GpYzTqfBia4l3p4uqIsqn0bUzZPX/sPUG6H+M5Crtoww5jD5rxaLpjs7MNJT60iWERhLtoLrBe
dNNXWYfkT6SIifL6hprtp3RMZr+a9jGTVHcxAiqgLqE16w7EuXTWrSQn3Kcr37CfMwG6gdHyiYDb
yRnNXoUvO5zar3gou40RlqSKF9YZJBnG4Tnh9si0YaSvYNu4ImPVqba1rt8sgD1kzs4FXpnnGGL5
fuzrnzJ2aLNZ9uiliFBSgovv+jy/K+wsJQrIfJSCnbKMoltedK+j08dXPI/mWTqk3FlVjeR4ABFQ
JQ8oWtBb3gZ+1X2ZVe8V6RCD0HCDcTWsZpABwuxUGC77/clD8rsv2vSKK6ffNG1C4VGJ55FR96ZA
eXTorfahstXnpOzjXadHMIhsVIi0sBP1bjSyvUyKI//FxHN09T2o2T4mqlb6STk+JmN9tRs7Am0u
hpPSOn4wYBQuSt4njolTu0aTxP9fJ2xuRBHqM9G8y4gCyUEHHA1JSdCb7lnJZERraKBh2db70kox
4DvbyDLybTwnvO0KfgNJYqYSISAX6Ruu33bnBuG5V4uDISPQTIaydeGjYUT3ApmFT6mQL8ThLS5s
ym/9prbMansAhxunowkkkxG/U1uoPmbzPZ7iw2j1XDYSM1StIGHmBnlX6RBTKoPoR30GfJ0V+85i
YKJ1rySekSOK+3FD3IrwiRHcOA2caa2aThM2Qb8Ov8fFiEO1o6mMpxXaoyoROHQCoRTtKS+Nvo1a
5Znzs0i3wuLSp/jYFJP2q8qcH2EpPhSEbfRekpdmxHrYYtFwMvQIc/cVS97yeNK+FXkXgjbGkaMO
07kkor0fdZTcM1GVc6MaPtmsLgyVR6BV09MSDtCiX4QfpxSaN1C50ivsXsAPlbB6qU7U8j4b4p9U
6YOYWT2D+Gzyn6KNOjJFHLglmUyo+IG3KVck6k0KKNIoN59UaNHGGeTEYqVAkBdEJDUsr9usQQIG
kMM3WhfeUvc9x+h+gQXws2ytm94ZX7OiA4RQiodKNB8B9eSo0ulAMVfZndzaE9Q5kcxvjs3rYvsV
5Qr5SUqe3SXYtt1Yifd1T9rGHKvHZDbuc83a9r2RbvXSxjnVuZs8m68Oe1hrUD0liIPPueP+JRQf
9DuhxLPcFWNyNaZyF9YEyVgtqjnTj4Uo4WGSwC6dF0How2ayj7lGfdm0JrcmsitHJF1MhlsWRPuq
l+nPMFYjP06TdycUGzWy3kReImHXzR/k9j2rAU7fKTNv5lwuu6Bwj9wCuSesc7Mwydm20euExNlp
1ltBUTUNJSmj882ijz3XFRdPqyOebrNbNu8ynbWtsvvEq3tHIb+MuNshyKXv5p22yRTnGBB5FWVc
5YOqKotMjVSUnHd32KAISej66nH20CSXXNW4yoVBSg4dCldh5pf4GinwgMfPI2ppKCFc0C4RLFjW
mzMdc3SLCfEY6YhWST/QjnizSsmteTLfGoNRAMLALxdPAN4shKptTJ+A/0U2D+U2Cu1XfbyMDrm4
mcZiMjFZM3GXtzb66K5rmP5kcOUJMywPUR98z8tE88LGGT0jOsQyfjYcHfcMEvFAGZ5d2aRYm03e
1Zpzp6sBHhx6c1Tcnpr0YHUdw3eieqK774JFnWb38loTYDkjzWXTUma+qucVWKFJ4OGGTNLW3NJb
RIc+bSFidvBb0wfauVN4jqOQvU8qci90ifjJZPiRDnghkWWwiBmP9NmI/R2DRecSnWk5PCG6RPOX
1fB67fk9dK3nMOxjdNfHeAyH57B5inURe24VX9KStchVNhaViDKXDUJopO19TdcxHT8T692sB4K1
8f7TZzJBFmPhaBtWdVRH/WhZmM0BnEN00j1FNc9ljbRWjMYXg8aS9Gl73ksogPTZqy9asrtZgKyO
S7T98Avm8FNzpztr1jHkmGgpUoWIehq899JAm0COxCZukR+4DRUSOICdgZaGYsTc0ZoFRdIPhLtb
vF3CbviYOjLY1nh4NpwbAw9kblCzFa6HquIgFaJje3FmC04+KnuIxvURu9DGjeplQUpaCIS6/alk
+SHTTHvXqtzKNHv61cUaV0VgDQunhFTc5n2QpnaROaPpgnChDWT+c4Lefas42F6KNGwYUsdHlfg9
/AMNsWcJ10FhFK+BGf9QI25bgo5aQMfSyxC9NvjDfDFXHxOqL4yJBDRpEAaz6N4ksSS3jVezsuH9
QW5rO/fL0KMfc8prDhe0qtlz5XVBPYA0IBPKrQz+IcXrZHFDa6P8WuB7wCId343DaPpJD/ba0m9h
5fTHAbD6NlOdT5b7e5I2P+PQ1bymxN+rtp3iRSVNgdBehuGoYzai0IVnBT/1iJ1di4fGS8UwbxeA
g+Hq2m4glLU2tL3iTgYivfShTomD1REv1xrIVXyTKu5zVBdNarwadvLe2O3rPNF+ZBYchygC8yTu
HrqGe60czMWEwYpoqR2YHkPudL6Mxm+6DdU+2uhEtXhIAv2xrH81dXG2kvEDJZPGnDDxo9Stdy6x
1X6pEH4BeH8vuhgEbtwd0Bc2Xk8gA54bqBY1UuF9nsdMHhXgz1P0MzbxfcxMTnveYnTWZ3KK+NFh
VdxG+oJ7SyvfEBP5gVrv8rL3u8Y8YAFjZJWhMUiLW18PzqW2jVNd9aFXwDu2Oq3DgtEiCJMk3hRm
9J3xxq5XEB3riXqZ4lTeamvy5RR8hwgblQSooEr3Gi35aiQJV3WCcicZfpTtk2IPPWrJQmWzoskH
5Vmh2Npaw4iDqKZYakveB0XIupNr+BEGW57hVO5kor8IS+MXQa3Gzig8N7x1TmbKRrSVWDEVuNrw
am8KyNUcYNM3I6R7OBh7VGGBx6QS8qFt4lsbMMSWlNgb/YBJKaeqqwp/GJik9gTDGzP2DPYWL1KP
ilPs/KobTBAOsVdboEAFMj3N9JnXiA0ACJKPHZFcyVcktNUstpoiiP8egQz0xZfoCUCYx5+BMz5n
c/imanBhho7kNFd2cHCK+R7lgL23TQVHo41Op6/zbssVUfAiwd33UfEcB0dtcJDptYHlZ2n4Njuk
YY3qCM+h+6GFbPES7Bppg61A1LfQpq8C1VtGXwEmgid1uS6Jjyt32lL5SLgM1qzmd5pVf2d8nnj5
3BDYM9J4ju1X/qLeHHXaMSxQoM1Tkb/MSYRrIQ7ueqleh8L08ZTtg9l6Tej/RJgCNpJBV1nFjCLd
pPa5e2pxPF2rJafDnXZi7FuPAq/2EckCcaR2BDz8YstFmh7s1ZzguThwXvoqSY/s6itaNJbFwMc+
u6rxI0KyUS0d9ZTyabDL5Bw37Q9yKD0VPVStGGfcmu2AOFA1Hg0wTX41x9zIc3vXqzRJrSxBOw40
p0RGQaBSj9Qzxh7P6KmX2LTygMZ1tRSSeNNIHNgzbODWZTmbOA0ChiY4NfRy7raRWnlZyPepLUFJ
lZ1qU5QeucrdokyM04+sd4k3Y0u5d6N23pojYX+qQOY/wPDfydKMtm32nLBEoTCwCi9powc9j9Vt
EsKucttHrSUWZUT0wNDMcf00oSYfXXQQkzgaCbUVN6ejwp48D+SXWaLfo4LaOaN4VyVxVlBUkn2Z
3kKlzD3bImRhXFKWHW7dTQtFnZwP2aBXWJ+O5QetkJmuLhlRYzb+DNtC8UhYykB/mdPRJS1Eb20W
7GkmbqQ6sbqPuCyKdxRKFVtGEgBiMe0KKc0DG+aPPgAKSBZnqne6P0f8Hyge401RTXi7hLWnHCv3
quruExF8d7R0IRBkTyPw8WlcmqqNAN9lMFVhMhWCYfUyBn2H0FQDNGEshwo8ya0rWQxdpWCRKoO7
GWj2TnCDOyJtxtowAGtfBlS9y611GAccWqqD/z0r9Kswf0SqzPwIBFLaEkBlFvbWnIhMq1SbK+za
A2u5l8RnohPHImZVyaks6wFfLb5fh+0E2o53LLfd4wQmq+IVDYFZPRHxHW1ihUFJWxfNTmvEO2GC
E6Zd7lmutrFGw9lB3DR9bnIs1+PoO9LWdnMjlFu1pJ4Y9uxFcaIf9L59mqypeYAR5A0hWlGZh/eD
aha+usDCCxB2ckx4H4trGGgCQS8FYLDM2/WM7MzQLQpvsuvskOjdVhnq773DDCycDTAr9dug2c8Q
sMY3RN7Xtph3eWrLN3R4/XlMetKhoRuR/PK+ggn/R+DFw/Zx+9+Uxf8GNf4/yYz/xWm8Pu2e//ld
/ovk+P8HutEA6fd3hMz/QW4kJbQvPuP/xDYuX/Cb2mio/xIofhEz6mxshGo6/4Y26uJfrqvjMLAB
8RuGI9y/mY2K/i8DYqDlCtPVbFs46h9oo2L+y7Qth22msHXH1ckM/V//A2qjZoiFP/iHTyg0TdX5
VobJt3Ic4Vj/CDThBRDS1Fevhfgp2KypBhQiEExXq2keytZN96EVfgM8+KRPaXAYrK0Tto+GRopd
RlNTDezHCjCpwkqG9pXN4lheDK7RvkpT3Ac0HidZvrslbxLSS+aUW2ETN+8kHhxzMDz1ILFu5+nD
lFf7Atn7xspFSmrazDA4Gvb2zF4JufirpAYNuwovQTHecNGdtCnRvcRAlFC1xdl1g3aXxSP9PosK
0UEUhDNzetbc+cYdG6pQBfg/pDig6agHw74qcra1SQeZFhxhrYY77Kj7luS8TVdp2a4fNJhdSE4V
AzVrEZPVIA3AjQ45Syk6BayYAaElXsKKT1TN6Ks96Hxhk846Pwyq9qSOLcoguIsS63LmLDq+iJjr
rv5MqTW1kcmbhcfWBBVttPQmXADqYxEQsRSx9OGn8UbbZluTCoBxbBIzvBPIuMDZcAt3+1Z7MzTz
6pSZxp4OImKbklTVQ566DSYxlGr1aEzUKj0hmHpWuI82DgcvK5F6ZfZknIgFO06a85Wgld9ziXyH
XXIWDWwBfN0vUxNe5iTkF146p65lIO1xyY8j1vCz+myqwNpLGJOJLR4jfulDr7qRn4L3pCORip1V
tcu0siK0gqiUXA2PtqlXaDeNE9JDzLWhpKUEkY565xCAINtmQH3AaW2iiq3XgJdEGbBfA+KOUAl4
cazOpERFrY9f14uWDljePrPJ/dQc/X5slXibGdNXC+MJNrj8pmUtn5FgyXXJeQx+LV0v95Dgy2Cv
3l5iO3tR4ug9CpM7ukPI0idjS1PZYVceskXpsx9cSRD0wpLGyixPad9dZtt5iEgS2bsVFjelSEB9
kxe72GeCoHtp8vJGAEMABSvmX4lY1Ve/8rR6iaP0e0c6VDERVxkEhGmhcqs90UOm05txP0Ymgo1O
nCzKW1KT3V04PLo9/ZV0THezE9+PiSZ3Vhs+zW5yLiYTVb3SXePYao/OfAeLojqGNkA4uA135iC+
J0HxGKnKFQ/kBEBBByL64ab0lVB4vcqmLXy6sVsD2bUHh644wNt8d5lMkE95H6d2t1cUonzbbekC
AJDotQ5tjmcrWhokpu2N7ax5onI/sIp2dyXt+UBV2s+gna+M1h5rBuTQq4qvrBvYelTzMxI3wMTY
pzcWdV5aluwClvZrFsQ9Cgnw1HnOfjCYSs+RbXp0BzoYEowN5UrTbkEsvuU5l+HQdCYKpMXTtEDB
4tFT7JAxNf6DCjE6Yn4aTVNz18JW3LAZ/4Hy8iH9EhIHU8pyCiRSNzZRY+u33DD2uPDjfWJ1ZzU0
vmOYbYTVv+AAOUeklXmEzvKenI70FuIrPDzPTL4k0sANvHRaXOEbPYB4WxJiIZuOCHNmCmFq7gs7
aW90DB1EChvmMlQzenPuKit40sa7OIfOV/XNtqjVTbGoW2rjW9faaKywjFm22+8qIliI9Ky3y3hc
qE7zQjvNgT2GoPXeBmDFZJH5CAAIrKIV9w/h0tYdU+1kW6SEluBkcJuV3AGq6gUVwLhtUH5VST8g
GUINa9fAs/Dd68iCaKGHA1E9AMssLWLv1xinNgMeE8kz6vHBr3HM0I5n35kM6sHM0uukh1dVYuHR
sJgkgYIfvdjWlixuWZEC/NPu3Dke9305MH0daj8M3FfsoSfFUO8hl+zdJvtlJ+UvBKj5pgiyt95M
f8RTe7Gb9p4yjfejbm9oYc0bPC6Wp6diBkdTRrwlqu8mXXgPT29/oAe2xfAe0aksvrVCOU4uvS3+
BBtl39j5zSI4+rkK+12n1l90SasnDbvMxjhFeS/2Zc2dt03Eg1SB+4GM/16YP5McdzKibkGnyWYa
Eucb40zFCioEZB+V5p5oN8L9kkvYls+0ebpDhAlBk+4Xu2hA7TVO2grvuhzxtAeksyrqHbbiBPMZ
FJhBNAw0ZLQxjB+Uiw/caY6dzh6TOnce+ZfWhNQyBIlsRhfZTcky4F1a8NNAqV6r3wy1eY3qsOYG
1pxqGfyMJ5TJFdFLSDCMFLIKe0HDvMTD8ENGMYX9hD6kLsmUbHr94OpfelMHG3RQFKF2BWNjUyxD
4OR/s3dmy3EjWbb9lfoBlAEOuAN47AgEYiSDsyS+wEhRxDzP+Pq7kFVtVyl1ZVq/t5WZLMsyRUZg
cD9+zt5rLzbnw87Z01t+sCPtOtci3c1Iobm+L7DyElb52MHsFsCSy9ovEFyeRCbCg5TuVlTVKQ9S
HiYYCIn+HKa8tTMgWqLC84PlHCvNcJ9192o45HWqehkPNNbOwBw5s0i5X5A+Y9gryKll7GSQnDz0
5I6RKYN55VoEySuDyNoTgoZ81S9MMXVrR/DE8FjrBaY9MSyehfLJX4J0OhpWRL46iOciu8ujYYdU
TN2HneMP6RR6BoYPD87Ll4UgVUAFqXaYtZighsV6HGDOb+uuLS5lWcqNINsQTX32VWVvY5TuCtxg
RzyiqNGs+VYj/HGD82vPPB+g29Lfl3Q7qHNm9KrV3nCjYtsV3D66JQd90H0ToqSHPfCJWGjFqeG5
mzA9gX28phg3uEmMI51rOQ9b5kTxhv3sZXQc4CxpTud9+Srr+Gshcd3P7B6WNn/iY6TVDiYzpUEV
MZtLiT13zNA5oD7+HARGEAyBPekJ/bAXNMn2U/iVGK8F4esPnWpDsNreTL38OqOz3M+whNOG8mIJ
HR95itpzdc5ur2XbJKv1XbkQMO2CM0YOwoHMINuTovXGzaojfM8NMSxfgIUWe2gbewQwT2LM8Kpw
fEyEPno4Fr1KjuU+VcTrzBO30xgdP+A52/Qi2jDiLu/cggetq8WzAW0kd4ibNZLHicd0LiBvxNOL
FGF2x1iUVE4PMVT6aFh8cOVQV2o6M0BYFxo2mBsg+z59uNYXXXmMRBJvpybTz9F7CJput1DVHvtw
xrzVMLuKNIQaUxLRb4mPqRux5+K4iyf9OYg1e41pxS5dzucGpQYasnxnpfmbM5MKbYRYyKa6Y/tm
6mAsEy0nWjzOwikyhkK1My2LTFczeiWr9IyKGmLsomiGRu63CIT1VLI91NzOCeQ+bTF7ZiKOeBej
Xuo0+wlSaBHrOl23MdqLhYEskilis+szdpvHLIbaMxYAWmEmR6eaAkpaWAvtAe2UIfUfehofy6y5
d4wG3nKSwutfIuSfZkptymbbsQ14iW3gZ2wC7UZk4B8ch3420imZtMe2sdZAZ5pQuugetdJ976C7
onvX8Jo0Dx3qC61xkMFkbD4V+0iKIWvbJyYbU1jxpSp2dqP9zvF/h2WNOBDxrJz2RyhmYNpJ/1SZ
xhkR9mMmm0eS2p8NnH8+3yHGeake85KkUoO6xpiUl1B0e1XSgnHCLLOt8n3XqxITqLNuUMOFFNQT
+L6gGrNvwmCDkEgat1oznEuz9QEACSBUAMB0EcKqUP0Hy5DmD3X3PRpgYDnDLlqS9ja0UkRpCP62
ekGhvoTZARE9nd3wG/R8TKe9uAicopiH8uYQ96T+EO5yF0RW4VNo0+NUEQ16KMmaC6+0Kb+QE0CT
Q8/KI2mLl8pyHmnr3YzkvHgGZw0QtgrOSVcgFNGNrda/s0Tczgrge55gKtNd6ztx354xTl9zVzr7
1qbxQmAHNf3go5RdPEe592OZvYYivQ0Ms9vHSrHMItIKsvceH4NoXOxbglhqoK9ktbouBLf6TKXx
jW7CtLPi7kE4uUUPvRt25lITx5SeY8qpbZdGDDiH/hrqIIKgLM57aEIE8UyPhVO/Ob1BJjkAwpLR
jc1SpNUZ/bvizgRDg60XTODctx9o4ODlqEj5uAV/gG9/Qx5hnkfdZkArxN3KgNWHKN/yuoZents7
ReDbVmbhWaiAwcuIURstGLT0xXlCNcd9VPDFl0+DDrAfLt25zOnJC1s7lFo+eq2DsYL9w+uyXvit
WaNBe8jHhsmA+aPUCrqufRYRwxM/C7IVN4VdIj+LrmnPrRlsmjozWjJemBZdQpZD7orwAul4h/wa
DbiOeHozlA/xFKGftFab4kJsxmRO2N1NfIiE/uIzRJ7CREctJAuHM0XaktwyIgICX02dx8zMmGBF
Lwtz4WnIj3Oj3aOEPKEJ/xRVLJDLPjjN1MKrs59qyTs2rpoY2qX6RkuZNAwFSLnItn40MSY1152Q
hEb0tHrjkiTPYx+320JaLxpAFb4g/VnX7s9L1cS3GouY7LP7ccZ1NXVlwLCBqVWxOo1p6uap1XlW
Uh/RotjeElvHMVGCoRYeGo0s0SwZHmVSv1pD+ziNyzVCrx+YJFSmMzMRHnWYfAEemCE4Lp0SZwxH
R8ewaF5GzFxovH512rM56JxJVUCsd+ncMXvOtySd3+k2nX9LCWYxVum5M5YVeoaAoZxdY5em187u
XRTDNh9bz3YiXOnsjgsAZl0BLHP7c292XxkNeeDbWZSYgqu4YSozxP1h1j2SIY5RNt2l43BHGCPZ
NuI5F4zFEvGJWGvuy0fFi93N+XFllQVdC14c0TPkBPM41TgqZh5F7OdXKXgPaRlWivPc/Joxs1x/
e0Ut1+vxc5XEH1rYj2gDR3RRNLjxcAOBs+9D5IMl0XhVPdxoeuXZaS7p8dJOHnTBkMK2dpMtvuO/
3VDontIKawjLAVenjCgP86eAYQGNv+E5dKtup6z6Rm+dtzgg1Uvh/JFR5CXPtYnyZkjiq5H1WJ5p
54gUEZbGeAVk40JOOzSiIEzQ0mvFkWbrd+qeg2EU30q3HfxSzvp20R0mN71BFsKCtXoBkuEtQdzy
NOFYsJgQ5Wpv4PgQyGT0aMtT8mDYxsWw2L4H0jeVgcllRINtNvG+GU0MRKLmVFc1hW+k9dfOTu7X
iCM+xo25NLe1aHHuJLdJl963CYWh1X4gscAlO2P6KI1r2yT3VkKP2Yiz17prPhjyjvqbQsmyqUL1
EC4KGOb0hKLiEs4feBY/8N/rOHDCHXbId7LLL5pQe31YPrNxvpITAtk8q86WM15th+qvSZ9y4g7H
DjGN1T5XHbAChXivSe8xjX02XfuBGpmjrX4YdFwDf/yE6LVNxVfHXD7NGDt2aUKxb9oXIpW2hT7C
5tNYAVw8M4TpMDbut/Hyvcudib58dFsQ771+BBxSuxH+ylBkr8bMORm7GtGfj62WvNqu9OeEFEYF
PCilVVWV8a5VyV0IBAuFJGcaI/8qc34x3ADf1m4hST7FinggQ1iPxSDvB5ndVjJ6HVIyH8oE+HOA
n9c22mcjrM5wIe4TyS81cYd4Zq8oR/ZpO9yh+mM4NT+t5Kao+bTc5NYZWXsq+NwDnZRqeJWMFLDM
hdvIlQ+iHp7Wb6FB+2ZVIX4ZFt7SDDdtl9/nKACddjqBAvdagjlqCEgct7upfXY7BEZ5xqtqcitE
ml4XUTKtksC1g/LVCmve7OCgnOgemzWLSPgWYPHDPwDer5UP6/dtEAAglr2FqMc4kpAJ1gWKp8p9
y+LYV+EllBOJJgEwgoYkoryiOkc91m7mITnRzeKFUwBGNf3ad9qXWr7MWX22VglKwEFmM4YsarV8
CyQe+b4Ib5MhSCnXyuuaBBJFEQGLLWFjVs9cxngJhdZsZl2gO0Od0E7mvTXWCsJC9ZJl3CibUIu2
VedUz99FhMdwikGvt8ZWhTAP3fKii+nSzsN7i+sB4UJnwE1rzjpLcp91s1faMvW6IIIDe8YNelu7
2f3gth+5ywNmroSGWWbQ0VndbVgWwqEyjaoRQfy0m0YmyXqFt2HlpsmUN8KcPjme+ek0PFlFy4Aj
Pi1vs2JnJpz3WsYG/kT9cyqL7+k6xl2cEA8rCp9NOBJAY3Gh8cQ/dslyWyeIO1yuxEAKLkt86tUw
PPWARnHNblFGo7Ht4a1apeazr70xIP2x3j7bLd5HNFGwicKT5br7BtPymoT42tGDhPo1o8zuXvqk
YWhT6V/MhOMq3YGlmq48ihM1rngYRYCHebl00IHIHElfA2R7nZQ3SAa/sjZNU7ol2Z1QD+D7s56T
o+7Yr64XQFLsCe+68qohIFo/Z9/vc73hWcv5hbXZ32Y5lM9p/KwytBX6BJxHKx4dOX+treShNgpF
fk9Z7UUL+1fTKk+jBbOtSV6iM0QBVAFArge0JxrzmVkm1b9Syf9vJPOf0rSEIDvtP89knjFM/vj4
x381b+//2OVx89b9aH8e0Pzx1/81oZHqn+SLMqCxDdcWSirzvyc00vinJKRW2iS6KxOVFv/mv1O1
1D+pRhjP8DfXqQ5DmH/8O1VLiH8yziEf3nQNi7xSV/yv5jN/joyzQZo4DpYiW9cdSzo0a5ne/JSq
pYRyK5upsQfo1yRcor5JatDKmivvTSsYDgu0cR/OLuqU/EtqRSs40AGv1IU87EM3+JGo7zPe/X+l
r/0pfO0fRZ/flXHRtYSF/Xls9K8PxtBe8RV15bjuL2OjXLi5LAMXVaC5ltMxSbOGSoM7BCfXejAe
NEbquoWoOWmiiynTB60OrfNPN/XfGWQ/fwiu8k+jq39/Bq4JbgAWBaH/8hlIqVKZKp3KK4hJqjre
aGot5grDfmzid8jtxpEkHem1gHaO//tfjV4BMr7J6Ex31vv2033pm1YReMYRqKjzCL5FiM1XDvN+
biTh8thleiIWy6q/t906/puvvT54v3xvV5eWZTPJ4sL/FrXWAA1r7UTgP0Camsz1t8nNvUbK0AeE
rPkGiotNUNOSa/mI7NP4LF3oBDs3FJ5NWfvXl8L4c/LbehtcnQki00NnfSF+vQ026OB0nIfKG3XD
OeADvmXUjt6gbo2buCj3mUOSVmFyeBk6pms6Bk4XUcpYOcvfPJW/PxCuZTE5l7phOJau/xKwyKaM
g1/iP8haRMWKU+amypv6doksv1ApYpSO/qBu9s8cP/K/uQ7r0/b/B6l/XAbLMWk78D/DMe31rv30
SJS2O8wUkr2H2ELz58Z8H1VL+AIdBH9ElHX715edyfGvv07xDNiStxB+rPrlCQxCAUWEozl5cAyQ
wrEkZkoi2hD6ixjmSxC69emvf6OxXr5fvqFicsqy5jq2SVDln79hNIx2kk/0bg1zng+LIK0JYheN
MLO4Bi3DOvpLD4hA090Yiktpgi3BKLLPiV6mPZMCunOH619/JvE/XHXiuok45Fxv8aF+iR3Mysis
FhYZj3gtm86Q1p5HDhPnMU+sTV0kSIAqfOWSDC9Vp/cKG/QxddoXwzTjh3xGW+qyYt5VcLW20qUh
59C2P0/kkdFmiQKvTUgxyFBjH4aHJJPISkebkHTVgzKW/Od//XXM315tpRu6DokJAQ2v0x///qeH
qKG9o2qON2QScOQe7fSQRio9mT3E0kI65PAa01vOKPpLFC2vbvVNK/J43yPMPMadOmQa7rdAiZcM
1ckmNuhW1jEaZpsED8Y/11oJcQM43T0Z7DabYZTNUeg4iNw0IgQMRGpYklaAtgu9yog8JyoX58YM
Rgn6r/xX1fIf9xDrt81N8QyxcihaWZJe1S9vTD/PhmXNDH6x8lMkhQy3wygv/aVAhFcKWUBG4J+W
utvJPF3O742Mm9Mklpe8nqJHsAklRyEBxLhgxXMy54keTH5OixOmCjHVpDEv0UMNkwUmmAGXIMqO
ohRP2qz3t80QVz51HUcysLSeGi3oFUSGGGHEmCSe3W3UtokfFWO/nXFKQEodI19yZkfj6CbPRjN/
LHF7shlofuXcf4s4yvqbxwHdyJ9fOKWbSD1MhVhVSv2PC/jT0yCrIgYhzrFsmTmZo72fd398G0Kb
0x0GZs58zAhIxJrCv3mvzN+WF341QVssL7plrH/++V23si60bMVo05BJ6Sdz9AON4ZXxS36u6BiP
BdqzjpPAPl06vA+zhtV0JRxzDnK2oR0y4JGZuweUNnlDpaxdCebzLKOVj75My22IyoG5To5sM3cO
uSLbpqao65xZ3a7GVCUDOiirDFrTtGFXlEgKBMkBxzjLj2Ov0nPlsJskzpT7hTPOXidq628e0N93
NkVtZziSN5LZMHXOny8CpDH4zs7c8daZw03SPxqgRzeIcS0/XQO9FuQ5G1sOCEWZ5/tF3OMnyrPK
ZxNM/yZK1Pj9jpiUga4l6M5auIt+WfBbxx6TmoGRl0xGu6f1+BBkRX2X+UX7JV8rvCVKJbqCnPiJ
UvsRiCo9yih8pc2KllkRUj9muIxXP9hgD87fbL2/rcMoOIRBQUKlyvMq10//06M6M7iqByzPHsyr
o8oE+4PBQ0oTOfIGZGx/92b8vlByIaSh1hoIHLrzy60JCLOe0oBFGGU3Zjzt6E4LHbZe6+8Lph+c
dwG0DHGcnhInRq5dFP1uMPFkjUbGYNdtd4yR08Pg2C8xLNQ8R9k4m0Z9Q4pPl5U3eB2qm7oIjlHZ
NzdxIM09dd3Xgpap34aJtZOjMrdLIOEaLwniTCZRbEEhgmNW6ioins6CrswjdD/G05E2Qvpi4vxr
LE7zeTcFV5T9D12TTcfBaNRxXKJVxlsuz/mEg0m2br1JYmWxkcUXiO8wS2HJcUrAqJqHR+IYmPSw
W+ytObyt7Uzb1PD5CC3Xq2/2ILYuybJ3xjQyEK6A9erNbuqicm+m/BM2U4mP99lW0+ghXesf2fZJ
b0304RE19WquDPqLboNvBTmZHyNT7ruAgCi2rl2H0/e82HTCQliTf3NbhfhtxbMsyzA5N5kGFcav
Kx4oYW0Zo270wOVovqrGHIO9SHaphvAjLTA36054st2q3WeGRCdMS+cPoUGLc8ofIgMkubCdbUI/
HEHM7PpBWhZ3nbSi7yZsnQLfTtFFw904De7+rzfvX6J+qQApyFgmLIUKyaAiW7/cT+8AUgzHACUw
ejPUXCz5UKHy5KHrLP1i9KHNLMihHS7bDw0mGQ4s23hu83ezylAjUEITDLAEu76rMRgb9S6EunfM
yDTdhpWUu3nG1N7Qtzgk0UcxO9qldUbyxSYG5gbsTJKCJrFPy779m1VQ/A+v2qo5RJpNqcmW8MvX
yuDPKY6QoxfWydWonYaoDBKD9QINmP0xOQYtpozUvS5unsNouWR2+oMMe/3a2PnRJp+ApzkdyJNF
FquNqSCyZ+fUbr1iDF/dXmRfotR8r5Hmb//6hsCf+X0HZfVWDodxm1XcEr+kL+d1YDlDwG6UDW1y
xGFW7FuIeXd0ozMvwWf+QlsINK1j4b5aO99yxgFTRKtNdhOh67s1OAFulNbeLoacYKGY3xSO7wPc
vVun0xWAe5cw2Eow46hHa1v0wWORQH0pLO09KfXYswLEIdUcXouSrXGcZs/tZtq3vNpuglAe0gN3
MduiGPoRKu1kY0Mm0HBn1at2iZHqMgRfBrN+oYlobBwZ/LAy931pQo0+rPiIc4dYn9EcdrNbf5Lk
lJJxi07ECrofMLQOtqEnXhMgnWJUj+aL6L6hRshQZvfw+a5RTYBYuXpHGpckSbKVDMvXIL4c5FBg
2ctIclUOUNVgfsrd1r2xe/2casE26dE79AlWsaQq7nuN2eBsMe6PSCUYLeRo1HSfIXy4XZ5J6TH1
26hxTeeMME4MsR+QptX2BpVXBVWAQdt2QuF+LBWuruzbrIXFbR8+1XW93JoQM7tOuw7uIjeWWDGN
DUsPSS/FVptWbELlYtxqTeyNTomWS9Q76PnIHVW8USnRyqVLqOmcpQdIV1tn3qmpbU8Yc5mQzkzl
LTK5hVkzTjfQsZaN/IjG9WanUKOYXnmdkUo6fAMJDyG7h1bOO17EbouTGtG/jthwWeZDRjpmOpgQ
EwVJjxIXZYCUVQJUOaje2DdWzzJqYTYapIIoPJMVlbjjBWxXvs2e2EEsP3DsbA9o+9jqbkXQNmnW
o+nA7Swf+Dm3GLLcTdvy1BnkJhxiWXzkiSM2Dkgu3O44TgbV70Qx3nD8t/wk1D7zePHQDtLLpSue
0rja8jc8XMX5Vg+IerZyhFhVTWMfEGvqd3CBK1FfzBDXSjLP3YGeaGDQ8Y3HHKkd6ZXZCP9jIst4
YhDuKTrImYnmh7ByG9P6dgSVDpRsl4rhU5unx7EezlbCZDBbnAcnqkn3HUZ8nWp5y5uEvn6WviBu
uc8tYqDBHPfeVC3HARVto2uw0uPYpducnxhObQfqMbQaAz74YHgdZ3fZ0P5JdmsSob6U5cFAbBOW
8Rm4IiFUSO93bqIO5sywS9NQSam23AO4drZ1VAWAOtbMayiPTUF6U4k2azFZntpuIltnKDcW/jm8
IfzdErdgpphIZBj7MdORZFXhc1t/SDHX0aFJSsiI1bgc3FTjlcea35pNeunyzr5t1j/MUDzOg/7V
Rue/s0fRX9G/ERPr1TMkHvx871mLTXNQn5VeQfaqAIWBYgG72jPwn5hZNOwQIMKoYCZExZALTxld
foOIyx3ekv3ScmBECtZuQYhB0bcdBrKFe4Sbe+OQ7+EN9gmT8GcZp1+0WmObdHdVGa4MJih0VErN
lnxbR4r7ws79pu32UdESHg0RiRGTaLymcZACD9UXdFgWY0LkEiqovwNczjgDrJLOaOOq6hjDesXH
j08OZyRLKdfP7Y3j0sRIX23AtTrQ1G5YgAW13CUFtoiSYlPGSGqASyDzDE6iZaeHw0eACw7sSbrP
Y0VINOqMilcQm1+YG+FBDP0TRKcEYmnQIziZcuSWSHXJ9XvRCvFhIxIGg6JvrNjZ1WVdb1RPhCol
Q4Kp2SiZIBIIMzmnWavXJ/kWRWa4TVEvg1Pqj46lhQd0ItvO1lyaAzQUGI94rYW7m6BIOgcBopzm
ropQSiAB4WWqsXBWiZ81wws52jgZNUrRzOUSmH1P6FiOBSUFrmD0wpsTfuDISj2Exktnqc2opwjE
Eb1tMkjuXjbb17Eqv3U6EyIt9WchzxyP8g0ignLLlGvTD5iPF1lgOK40tHjufTLKW9hSahuY8Bb4
eFt0SPBu2SJAsDK+D7+1hO5xQGgbxsIEmMvpNdZbjIDuTCILFu5ZJz/csAqGGctjvgSvTeukgDfA
Rgfd98ZGVZgOacP0G9W26G7qFPSa1um8qvnTAsdrU6R81YwgFKhfn9Ik0y4Ov4SLZMA3G6Txxarw
usW4CRglgjaaSE3J0JnqiwNYet+syislSd/GJXoP5qFGGpz8EH3wUSkys4FbmbBXEaug0kGKPetE
X0cFQIbRHjbThB1KumghkEh4Tc4bbC93qrNf2gCJWEzxtmua1WxIGA0e3nSAW69xTbPueQxpBqTT
KzYl9BTFa4gglJWyQYsYdtguMTHuQ3Sc28Z2JOuNfaM1qJgguSICXNUMXcn8Ontt9dT0kI0/9KMa
8ALjcU0ZfA2tgo/f8F7L9IUcTLMz36ugvHFmJDDgZjbGjJ+emNkUVoKnyewwTfkn2BXTNw0XUieM
fbMCNKU7JRZXuzmkRXGrHP1lrklRsr6ohqubdo8TcA0vzsn5ivOvLb0Cnv8VCtnGMOlV7plGZm2t
wPHxhDBXM35AFMg3k9k/2cvoYY69q2D/IwSyiKFtg03TcOs0J7smHT84cLN0S4vP0tMTQcLwjGbP
GG32MtOriOjNtYXIgWJFLZr8HtP9kXGuBwfKGYsJ2CBgSoCUIBhnHbCNYGanyUV0JXveJyitGCLQ
o1TalbX4AhlsYxghyHl8uNtABtm2kS/CDb7OtrxOtf6y/hfkFSP1p9vLHFr/Jo2Ysvo08BVsEiox
kEvCLVeS+jj3W6NTg5eVyCBgku3CdT9qxkfSB7/L0CLho0+ugMcvpvFoA9lg1zSwWpXJt7xdXDRR
cvSauUDQFT9aS/cyWcyRs6nFubF8h9YKNFb2X4IT2sljKq33ieAA5LwEirepsVf9eJmkUyBqseat
g6i+sj55SF5dENUbmDGAjMLRny1LA16bcI1LQkZkCxY8CLy4n+6tzjoEvHyhNdqINCLXY0v8biPU
JLCVWKWBfcdtn+2i5cyKuuVm1MmGGl11K8zEOf/xR+c4z61l5Ps//l8bVaRDWSGdm0otJxUhPGlD
A9VYaoeIZtIT/Z+FpOhU6psyRAdTMwPYzAqpRLe0T0xntEsBXAznP63gbi0Fy2EXCkPuQ3gPIzHR
opfyOCnEAgi7Wfhs9aRznVb9HEII90BIDVZjchTkeKlJVia47yvV0KdhtPFR5XV+MKNe8+NWrOxF
OyGmbiY5IBKRZ9dTtgsowW+Czv4WOxHvKefYXWLa8LLA1t9KbQCtruFlHFaaGLICP+WoSGYT/0Fv
4rW37V0yBo1PgpXm2xFuy/jNhYZ0bhBQsRbbP7oQsaNJnN/JrSt5SNKMMTgF4C4lT2wib4rQCeEV
IrZOZODavpbYj0GfDRfnZQqd4YYIjMdWzuqxXqZkFxKgtmU3fcXqFO7t7mAlhnlnRoWFiC/znLqK
cVJWhD0jkCERk4aZIm80V8WN1ubFjdtw+K7VqPzB6W4Toxz3pTXu4sTJzkiNd+FAMi1EyaOV8ttS
5qMImlGblxhtgErlzr7iJd5wZAgPJSEipVJHLaKMSjFv7ZgsqbvCrK9WxMPdgAXxQ3tc9si/Ql8L
70N3+tFOo83MfJmeRIudPLFxjdZ9ti/DUr+MLcg7WJzhVtfLyC9K1F4RW/IZsfs9x4gOv1fW3nd5
cGGo91R1yNeKvhsRcYw+6cbjm8qisz5qXlFazrvVgPBoY30fBqnzZe7kZgqx2toLSIx8joJbQKEF
GugTTm9ntySNQZ4K6jC0MWejxuhCH4PgzzjqLsKfEQqc+rlEaGUZ0QHlEXoqlqT9xAIvwyLYDkXz
iswVDLaZoxDkoAOg7ltomGfya7BdV8m3xBBIUxSBNKlk4c3HKNgCvPKxw1Q70jOFF8kYH1W7HB0F
0GvqURibIzqfcPgWtNnZSdiKupTdTwfNUTSoXsH2f6ZSbNoqa3caL/MuYZxICYtoDRnWftTn8EXn
nJAaI5DBYz5pxgEJ5PxMlswt+dIAWJGaHt31YYYMQ6mVt849IhmSFGuGB2aeyntmsD17SPDWqsBB
UqWWjQs25RgKwTFOSHurG7cYqocDHdaJ+hOVGZFM3aVpEBSPNSf+ICJSNMIgZ1XsIEatzUDFQhBQ
82KeeOSRuijj2JpWuifXvH3ScHvDgnD7D1mDnDZw6EUQE8jBHVgZWaceEipiX0VQbgFIyPMYLhWu
pUVnmhRHd6oySXyH8/1gdyZDw7QkktIci7PSK3QWvQ3wqmn2AyrE3VgkuV/XHAMBRiCkgcn9BKR0
X9l5QR8bs0aZp+NDQYy4R91/quoyX7W77qvJ0YN83LfMDe8bodWIebP+EFdp9410g03juMOXsry2
oAFPed8ALEqN7omz5y5fHO2Uy/AqmZIjRVTaBVxPwUtIOYT59gZwzTXvh+pCb8u6i+zzUOc6GQpl
ck/Qk73LgGDXbODPykrW5RJ0umro0046YUGLvKlrifYRPSYCnZKQUH6XT7KbeZhTH9sVTYvmYk3x
iSQbIhOxN26hyvUcewdYqoNj7WIlx/tyTm6cviAjaFgWf0o7cbNobLSyyGxihdFVO2aHjFY28m5Z
2keSKzCyBWCilzg5M+KwQa80GkMm7qZVpAejAQZUl9F9EuWBZ4ul9zOxWDcgBT4Sm7ELdBl9m9tu
/Fz2SfyMGPGtUki2rECfT1SDh66bg8d8mL5TMlcPuD9cf7SN0t2RfXU0ZG57s7DSm2SG5j/ka7DA
kOqbDlr7yTKJSZxLBQMwR84UOK0PDYRTRZzm32UR3NThlO8BNNvArLTZh2LNa1CyFws9obJAIoV7
Km38JI6T6xi0lORVe7Sl5t4hVr7MUUel0BTmsxZhjBNEdWrNiDMDgOebQngKeCS/azuVrl2HxF9/
1i5kAuqJybAgEvUWBY3Kd3UXYzE0y1uMNOKUC6AFC0ikY1pj4nGtftdXZBEH0Xo8llN24Mcqeq62
uXfYTREFdv1ujMeHzuK405qadpnD/DuKlIeETN/r7AWjSC9pZHUnDrnvqMmtTT+27mOl7PEoueQs
MqPlvAWzyO+KxSr9NE+zw4xeIe37aJvOjnlw46r2C5HV2FvYAi0tM1gfHaLLKiA4qjAeytqxn9PY
rPbmEHCWmKsrIB9iJWo3uizmW0n8u1/OsHOxg0rE6Ym7NXTqq2YwDtokxKEqrOaOakvHv0YDB/AS
ljqMEpuSMmWNpp22QnBeZ7mgFOkKZpXW0LGShmynpSQgG6vOCNnCg5iL82oo642DLnArrUpipOK4
UWtEUPZRLT2dHWavbOOdc3nDnUZ+7nRT5lco5+l4rHV/sM3ztvHgsTy1wl5hpgNuGHqIvusuz7ES
3Rl7RHcukEAeKzlMl85G+5WbvKl0rw91ySNCDlR4DSMahDF1um92NWPT0sy+wfL8QL4abgyNdUmY
7ng398V4F5NkjTc/eXLjI8k2+oNd990BE0TKjLEfaET0487FLH7niu4haDK2r4k0YFdjS6vKkfV6
qq09pEfqseRumV6nTjwLpHteZFTvid2nN4APtYpzdKAt9YXRoJ9MRXJbV2nuyxiVPu4CcmInfThi
+aqvNki/DbLPxU+DcfKNEfgtzfdLberp5Y9/Kq35vlOIjULiS29UYQHsMh22B8eCLQW72B8b+vSJ
HcbnwYbiu74DHdy/m+JL7aRbN46hNEB1Oy5tbR7CKSFylrptK/X8FJhucVeQpoFpGLpWxUPOTh4f
+3ipbrCN++X0hW74penn/0fdeSzHrbVZ9l163Kg4MAdm0JNMpGc6OkmcIEiJwoH39ulrgffv1v1v
VA1q2BOGRFFkMhOJ85m918b33WDsEZFRb90aKajdeTgLCZ7wIxw0p3qe3Yciw3JtSp2Zmw6BxkQG
XvYJGeM6SQZsL8XJmLJg5SZusSmkghc4JA8RswwTPibm8Tz50WuYJezc/pWk086gOpnjXB16N6DA
rl3jXGl0jm77XFB2YwhWG7uCPmPAesV00OJ6TxBKJ4Gm39AE3yfXjR5wMzVcwn5O5XUsSp7/XEJn
HW3vWskWqGxZFgc5kQjOITEySu88Mpcpja2Be1PpVPWjQF7eT0o9WxguePffUKfG96khhmTAZPii
IbCAF//LtdwGziWGl6GxgGHPilaTfQWyeNfe5mROvE7jsYjD4dgLhReytB4tzrxnhaaj66DUeREt
ClmG+lUKb52WyN71uZFP3WDuAUmqB4fo9xVQYPPWIzRe9doAzTnWtuVgkNXLvWXrWPyKxkRmRoCY
d+fhznwkvYKcUPUQd+2LTa/8olUlJZQ+Dwdbz3ykke1CXETJlFV3Njm/aKqhgWLyRNtkbRsr+Jab
9gMWhZHp24Ag/2vF14sQ+Br8HgY9O7CJwMajsdsB5tZ24EZz0ZrPhcA1EzU5qbhpwhCPHN9TP7fR
KaNZ5OJRW8JzwLXRBfYQ1J20Cw4ZKOlrXlnz1Qr7bVCP8oQBB5XB2N8CDEFbu4vorIc+PcHeSk+j
qoBkefmx6KzxMjcuWCfQIpj9dyp19I2e5nTl+dhvYyihvr4sawmm1PG/x+QizbO9LQUkGKRT7aGP
1KuXo/JN6Wi5OsiF0aYOc+bYw3YhOvlOZftqGQ05tMyAiN3F8GYHty6kseXbAzofMaowRtMO9YwA
SWuIjco1H3bvpMZ3XA44udxWHqxqoVFK2/bHCh5Nnw3WMVEluRO69j4Ec+JrvRxuGth8OC9JfCrS
Bmy6xVU5GuLKEh41bxei2YZ6SubWiepxunPQ5/cl/bevblFkf7ejYGByYzHDz8UO3nlwyJX40Q/U
CMDUiUAEKkkb6sl9CanQJy6+vVY5kyqgOGB/KBqY9OKxi0mkIIYTBzVj4CM76RlOcKZ2WhxBEkvS
Oxc4DpYZS7NIMF3Q9KoY+latCdzaKEF5jVj06gYTibk7GqfeDdWBeRdsXNfUH6cxzFnwrxHeYWUq
yATKF+u30e3CWr8SRxmc5lq9N3R34C9d3GBAATc9XH+/QZnA+l3Ut9a13ws5Fnsy0bqdpGjc4CJ4
HZaDQoP7B2q0DC5KPgXOuXOVd+wle2xlz+evD8v8ZxuXEuyEa93DSnj4T4b44LUYUZj9Qc2w3PL4
9aFvSB7zwkFfFcLqd6wobk039b8FtQirk+hnWzsYlZx8eLL1sNrWoe2doMt5J2SkFSWb0z9hgzTY
biTRT8nTQBba8Dsfw1vtJcUPUS9mXoswlGEIUmYP8XxQ4zBcUKYvhmvLeS1y7WOeIn4muxwAI8x7
mK92bEJeJEy4JXpRnGdDVEfSBJiAkaJ4BzbVrktGMXi/49PXI8Y+t6Nps96NAXOPNQ7dI7wsb8th
FZ+g+FgQySZrY0gWUVauWohli0eE5d3Xfyfx4oWeQuHFgJdL0d1j8l8QSrB19hFvnuvXP3x9SajU
a7c8S83MILg1219MuRt4vPX8PDG0gv5WWjTc/GDT7b0txE5scsvD+nqAUsW7r2dpasITw/bhzclg
qQ2u1d6/fsUsaqrj16+NfTOHQFEYL2FEWhagEDxbyebrES/Pm7c8gZMFu1NW6XhBETUd0jjL9rao
2tvXk5+ALf+xvK558korTwqKCgl7//rAGOuBG0xCOKgox4dx+eBM46+spJhW9dIHfH3h1z/8+S9f
f3JJC98Uo4VMbPleX9/gr+/19dV/vuFf/8xpMU/u6c93+vrT337G15eZ1oj/kLxthrfLw/r6ZLQ8
zK8//fXlxawxgqidpz/f7M+X/PPXiR13H3ROc/gvH9XyC//1P5hjxn6KNI8l0f99KkoSyngM/+/H
f30LrC3pUdfKzT8+/7cH+LdHnRpvZu7lu38+rL99tTkKfVNWFrO/f39l/vY1f37TRbOUJpCfv56f
P5//x6NxFKQpo5HN5s+v87cn+8//I36JIoUd+p9Pff3pn69ni8LF/9/wO1KLIDJK5KlXxwQ956Vi
DcfNf5M5RfRsDY9Z78BSZD+OJ5ypSKsNeFuXv6pZWwOwHfZD87toHApkBuarWuTyQdJ5g/YT1TVt
+vkYKoasICDUX/KQ/5HPYfdZXN6zz+b/A3CUsZgJ/nuXwtt79hG9/5svYfkP/yJHmf/h0CJ6X7p2
ySQeQdXw2bT/538ZOuQozwQAZTsIKKWJDPdfvgTN/Q+sDab0UARjQQDmgEzrX8YETXcxLWA58VgJ
OK6NwPV/4kyQsKb+TavjLqJjj5W8QH5vIhW0/qGtSGfHQ8EJJ7rl1kesarYOvJxDCzBQr1yx5ai+
183cH4QOBKOTtbk2ZxsDbzIZB+YkIEihPkxY1GsuOxKbEIJm4Fjt+JvH1KYtlwGPQ7Ft9cNvDdxs
LGtmRlbM9rk6QKyw9d8ycZYChPEzgWBne9KLzSxY5PY2CNKyyJa6ftzMeqIeBq96g+VqQY1n8JGJ
7tMlDWmu+uz8GqZqJLKcyEiUvs+OOW+ZpJiMaox3SWQMBl7DYDcaaJsR7dbGFvKel1dUvFerHQYA
SyzzSx1BxCjAwXcNE7NJT48QAjLIgA4+OJQAlsS6a84sqAj0aXfCKfqnSY/ZIyr1mejYmTWr+aRK
X8eIqDdaw4lhELuxdludnYWDMVxZ05LxOFiXqTCh2BblsDWL7ANYhTolg7oJk5Tt1pqi3djP0sdz
+UuJDNdVVs6XehAvuQjrR8eIt2VsZJtsiNYN2Zon+AnRVfMG5kCMAS+NadOLxY+hi+NcTGrvMgPe
uzBlGLchlyYqCG7oMsst3m2RjbS4kLwJLnsrgeGq2fhZJgbmzcINLy3QHLaaOm0dTebchj/DCR98
J+T3Jmb90gpsogy5NpqbP7YgKNiMangj2+ZFkdq9d3duzQ/Piftc9wEzHE9jxNo5T61eGatcCEAc
7miviioq4ONbla/F2C4zL3OOJpqK0MICogUEPthFXp9DqPcbVxa0YLZr+HXCdsieoz1whe5BD5ID
UxYoPIEL9tbpIAZiwK37FhK9YmueETOCGY8OMrUd4zo0Okl0qbi6gfczbEvkeAUDaEZpwFu8IN8Q
6Hyo+hhVdmR/Ihw6ACDp3mdz5rBSjKSxHsYsrq2aMS9zbqMqbz2j/Wcdio/qP1MmUWtXZv1u9nZ6
BEC+SezuWXlZfurgblH330qPDT2tnn4SEUBBfQT7auUMm7Xh4sX1q+mJ7JlZ1ZksywgQLABS56pb
BcEPaT3sS6fHY+ggCZf5tWbijT88KKE2AJLCDLcvK+8liek0yCf7ZeB9xpfX5gcBJXKdzG50B2Jb
7RKAGcdK96qHMK8oMytbsv5EGFnS/X83k3GvDFTmrbx/fYgK5BNMGNjFwNGW1R3zX3xv1ERHGw7G
ZcxiSMH8LTO1NkRZfMwis75Vy6e+Pu8obd8SInP+6ws8S70zMdWPX/8oWvZmDCiLTd8y4mbAnq/0
OEOS51joB8bQwfun0u9Ej1uRejPCOT4w1EdvbFg63fbiMm0fIqQfW4G7kJC88MkmqeKSON7BKdWn
ZzTOPg8AaL1VYQbKiYZikw4JBazI/LSGm9EOOaEzLCqMGdSGmDBDtOEF4S20Hxhoqz51rmapK1as
EgOXZuMrzX9GTvMz9pTLfY8MmSwiYabJ0R/HBLogD3iugundrgWxkfLV6eHZGMxAjRaIlxq9Yk8+
wA/w0aYf/EY5CSPd1OcFI0twr15sO9dkvz3gW9Dbi6miwA8HFgVxbjy43VTviVo4Tsy8VsImzuQj
7xu5SlxMVMOy4oXVu7LKzjtMQny6bFwAS5kCMlSLWf1EJJqDu5IRyKBf+xBJkYziDQx1OvnsPTFm
A31Sc0gCFkKpek3EDKrXlZ9xDP8iVWI/YLLiPUjqkl1316kub1rC+8Ot2rsBb2qtzczbDMUGN3KT
LZervQdxKVYkYKx7olMC03hl+5Ssm7R3/BEuWJi4tM6N9iObks8EVZAfu3impexu1cQ+/SvdoCRv
vHOKnLU2GqKMUMrOsNZlUP0AY2GxWClZUmjwYtmGbSMXlUmco/stYSiw6/TsK7Srq9ADdCeF9hZ1
pD+MuXyd88JEJceQdZyqPXSu+xS37tqinirRJr1y59r0RNcPUjW7OU8A5S84sZT4wPWoN92Gw++p
hva8NWCJtOhSLjUthtBHjd0G9J8BbJzPKRteNC8ZV74HYEQhl9J00G0MEZ97Tb2aSxk2K3bLTtEu
2ggORifr13bcy7XtEo23pkc0NnrBpnshJEXjKfQCAOBqeI09FuHMhdHckaRC77ULWH7r4NsLC4AA
rLXlSo+BkHiq9ke3+km6kX7sgHxvbC8zoA9P4F2Z2uihfKBU6eCWhqM/N7CDBzgqLbFMpdTCo3cL
ApuJTck7qYhxk0+ykUyBuKdPU2JvY2Wqm9cPLomBrMQJjiCB18EgEtvEYzTGmcXZa+Zo6PHIPdaY
BW1jAdnAjKwTEbnrVBmMG8r6oZZTtyOLcDM7nXkwVymnwHbWOgbC+Ah30qtarPf9prUf2K8/DBYk
ZL1nGFZvmVc96rF+LAg+OjFlKo4q8N6AhJ0mNWV+GHWl38uJ0Sv3q63T6w+Rl7hrjWH1qgXUuFYp
vP9B/JgKTRxC07Q32B1QBzYuyBGi9PxKf0ZtwywBdeZKTa5+MFWxaaXcWezvjgDOQSB2mrYRzKtX
VYz+SCUlIjJdnWbPu9SljDmGuxQKrAF5kb7/xZ6KX0IVT2ysxq1Xw2n0QNCLfmJc4HJyWZ3ut0pX
u1GLbxixg01DIDZ861UGWQ88h+Gt0lwyEdEla0tLrsFlx69J2ZzZ6ah1DDpwm87V0S4AWGB6/iQw
prg1qbhZnrZ3h7tE6vTdjOW3DOpXhchciwdfAmDy7RZLgjeOMTGujH0CW4w+8LlN0g7MyQqkroRC
vxSOU95VyaghEB+EH/bEbxdnNujavrGOGoagkx0e5oiLOe9xLvV4TVD4sRTKMutmAoJBderydqmD
Q5t6xxQL7codc8Av5fzaBUl5pnxSXYMIAhpLswjARIetpYgcdPo46n+YTcedfMeMXcf0k4CX6wfu
v9cRRR4sR6Rs5rqJwsGvJHq9anA2A1CvIjD7g16lH+UizsFl129BEj0nQUjlU6DvLA4jPd+xm5+7
pLk4aWPCpAAtaLXfWtupYJsRpGyhL8yIwa4JR+njd9lTAcxArVa9ZPKV0CX4eT5224l1aR9EbAGI
2Tq2eU/f1hnNrqtRZQIpeSiaojzDLEaMgh5MkMezy+ID6NP54NnNp7DMjVm1h2iuYW41Fc5SXAOs
+cHuMyo+mGG5V/VsPRf9cgyLYuc07jpjejc2bFQpSvJnkrrWHRZ99ujMgmUTn+PCam455+Q6bfDF
1vgm2Hhn4hGXchfCiglseCPcrQOoA7rU4z0/emsP+nRz3B5sW0sHOVu4japkVYIefPz6wOAkox5o
f8zsA8luiJ++PmiwSNAqjUCDQkHOFrfCa7N80N2K2zYOKthVzd2iODuK0MktKLM82kyPFOvuBgXj
8qeKuv+aOA4pKTQbdu4cVBvKTbOIHyNxLoVOvgVpGcvQVkb9VrboAETTzAQF983djtz2gWyq6zDZ
zd1h5rwr6pbMmBy8TxkxnA45o/TGfexCz7na9uRew1qxykOKitD6GFSu31tRfkYuFkFBA1jEps+8
VLM0L2bbuOc0v379Bbp3wurTmnaxGUcX2yG8jV17F1MEaoX1CDyOOTctAVfCI2v0rW266DKsPZWm
dahH1r0IHHM6mPhjbHXtldLw5imectNGSzTHlrPQJYl2gwWYCvC0eueogww18ZQTSgR6dj66pX3O
QtO7dM6MYFUGYB/0kKnyq5tN0Bz1yCEVrkJgmHNX0WuugCQtR9/g1rVzALudw44KmEZJvWrJQHxh
1U9//dWs6QvyubZJOtIeZgd8bDjfNGl80h5DeCin6RLjnzvwPtw4nBiep7LTZDSbXDrNMzm42bkA
W+G9dI2nK7BggYZFdr5zQD8TFJzGTXroK/YnFvmDewqAfokzdW+IiegT0Ym7Ycyb1mgvXx+YfAzo
DMD1JJQC2kxVB+Fc00curiaSW8zi7QojnftAwjTAyILDcxSiv8S4V08pr/1IeBsOrg6Oj+qe81q7
Jn3rXhwnxi4gshg8FBuRJsvkDkdTgKarMJ9ct/XuAT9kcIoLpDKeCtsa7rUOapNQkK0ywfE0av4Q
0ss3Y5l9slEJ7qyVxh1ulZbAGl7kAXwaK2W2MJJyH57oa6BJBYdUqvvALvNgSZ39atIItmqUwxly
zccSmM6tL57pvX+N0YM9mNoWv+k+VVQCZt/WGyDHBHFK+6EPyumsW2HxWHqVeaZfggXE33BS8NO4
3ph3wVri6YWyUk0sesguWM9dXi66gmiTR9FRs9VwV0tirh1BRbG1kXIAcWWcELkHBX3P+76AL5Iq
otjKE0a2h4UzXIbqe+ehKoR1xGULLOlkij2LR7A1mUJvahDjpYf1pgkZFjuVsI9lgbq+keDUJetz
Pcp4nNVaGbqCd0UmF0fJqsIKAAgIm0gUzNvQ7okzF91OT0rUPiyyOECQ2Y6O+1BhZQSoRKYtLeE6
ZBG0SlUoiL8IUX7FGPSKelqj90dMjuBtQI81zjqRBO2b52YwsqyXNMu14zjDVMkqZmoaAw5fGekp
j4acKCL50hT9W9bop8gbo/0Q9ctCHxt9ZIW7jNdwNVrhQIv14eDo9XW9+8nQ5oT8ERknB3mn9PiY
hbBJOd+/hyBgd3GIjpXpfB22WApqe3xMUCH1knxO1b9kcCqBZnyva9abdfpbBUowIvZyqLUhQmHZ
JgcjbF6feW3ISsrjd2vojA3ZMX1FgNB4tTxsNGboMfdxQ4ShHjQCPcWGgB6OyX3lrOHj4OFsDpIb
seonEiZbSJMcNj4VGeElRKNUKOdXyIM40M3tOBDxFV/HIVyZwZy/i6RaYEzUgXogNoBAE8CgSxyN
B3VghLDvqQAq93gRwsZT0FHxJ6NGLkFFR97aBoJzp94GDrLdmiBdL6Wy0tOrN9tXNpHI5c2Q+rOB
dWYOkd9VFiSFyZb7ujL93u5DP22NTytTz6Y++gnIVTqLmT5GL39KNe6nUidIwg2fg8w52JLNfRE7
aJpUUZ6mlrT4mDkRmux1rVc5kGDAFSmLbCJBUshuZB/N4Goyw711EZKAoYTdSpEx7mZXUVrTE4fI
1nAIohJtnP5CCO2vfiDsF+bhj76df2fe+NgcAYrPpKDqTMXN4RF1Pm1msETmDNm+gjLIzaZTtxl5
FbDVF5km35NFjzR1cO9CHX4VwtQjfrofntVZh5ADcpf21qtbly+QqTMaTPstsKZhBUSI5fj8jftB
dZDkF1DieZRkdEEWtUJtAwlwH8izLXEsEDWscaEl1ZivK4v07jbciIR9aDMbcq0GhQXTMmC69i8S
egLFDlnfrvjlBXqyC0hfGPviyexUREwvH3iGscCEe70pNUywo7lLvPB7Ak1zVSuCF7KCODCmc35C
hbsPDbmx8RcnoTjIenLxXWU4afgdFHlk25BD3IrNreawMiZgQTvQv5/Jb/+FiQjjKGasRf++bcvw
R2FKbduZuwkRz9EjvQZd31s1uYCQp/TckVnSGB/YQHaCgm5VKfE9ZVM6FqLjbAG0xaL68OVwt+NM
fwrHnkkg8RUifrXQF2wlhTXvtr1mu4ygkHHro+Ud//qQOuPKYZRF9ZmfGc5iCCgI+sgS5gxKgzOH
m5lBIBUiBlYsNxNgrqLjF6BN2pj2+D4VLg88D0YMGBXXfwsCb7Y++nr4VtvE23nxcCUdlFwQAs9w
rJF2uQhJJ5vAUM1Lf5RUWxSTtJwtt50+jt+pz5O5PFDuNGtYpz/bsd4wG6svWI5/1ShB8SP0W7Kf
nwugBNuySmfWXA9iqO6dNKeDgqKkoTYDmZchPSM708j7tT60vxceQs3hfrGyb3Tje8tZogwT090E
cfqchmR2CdsvA/uYJoiMU6tHvhkElOWhMG9h1X7kkbx0RvfpCed9JB+Iuw8SzCBga1EL5mUoDQW3
8Ox7HWARHhNqfxzcz2PijzBOeVq1BzRybMA5UhmZoNdhv+FoL0Q0fPQaEZ8jeuM9cMW7nRiPXkkk
UV7BZosLsmOBIULdqtZVZOvnTrcfG/AxfqjXaHDr6aWNRxdUcUBWgfNRRtFBESUMKnp4ISql2oWz
m28m4GorxqAvwvyRx9ZvXuzHKZ4x8HCnMGdCTcGbTL4U41ll+cVkCA3JnHchMh+/UGN+tPNhZwJH
TXLN8y3092gKI0VOfMuMk5oPItoRx0p07PL2kHYRb+uYmE3QmLskf8DRhRg1Ilw20BtjPZGZxf5f
t1ch+pf1hLVnq48MBOaWKNLSJYyPHLh1rgUPrpGrbVeSmKjhOl41aXIWUzuf0mrKCYtwql06JUcd
mVbMXopGaTAPnIikdYlHdMDQdJuOkUPrvUflkniNX8AKWFhNRIABEiQIrzqSzkjwhFNXaOWsS1rg
Nu9KzVrJli7blDhwMHFB6hk/UOGPIOLrZhfiLzGaeo9YOVhN3qv8qCNIQrW1YNXqB/xc6TqUzGQS
Vw5rHbvERpSnohbtPcqTT9vRp7P9ewEOOSVtQJihNIYfti+hT58ICj13TNvXGRKQtTsM20Dab7Dm
qAXYPRAjbV8HaH1a6ZkbWVk0bxZ2zjS2TR+zLUR6UsQyW/ttEq62yreWixKmtiBlaA7DH90s/NoO
zG8aYvq6A6icGNdeww7tkcgFQG9EokmXqwoc5W67ot0ofb2mD545TNuwjK9aZaOvHgfSBI03Oy+S
I+NE7WivJ0ebToZWZlvyHH8nBXmwoSgA1Y5OTnHy4jHYI4FJwzrPfZMj6x5Q0+EfWA1ufcdr/Q7E
9WfFzGUzIAvKYA8EUjzPoA22XKfnAHzAfuC9uuqV1x2xjR5Q9wBMXa7fETZ6YwbbrjB/qBFS0VDG
xU4nYiEqGqCemhb7AFx+RRP01JJk6cLiFXJOISR8dk72z6IlgmRu6mssGbXpc6EOxWJado0lx6PA
eZx+S/IB+X1p3skBfIt19GBEStnq55Q47+Qti7MWjiB/jYGbdM0gsxh+NQ7vVVhCS249W91Xjka1
L3I0VkXELUQXnbkeCmxIgtmiS8lI6WgSyoxdjmRFGj1iKUCA1xqtcOy9ld10ax3iK4kVeShT7zWQ
DL3E/EE86sbErXGv0qPZ58ubQEDelmRFz4ibFxq3ti4ZVKwmpjt6Y2IISbNN66a/HK6lB8s+RSBw
sBPjqO26R5hL6hx55qVJNbWjbDw4BfppoiPYCrnfUWdmHH+oB7DYr3tD0kiXH7mJzKmUBTTbUtyz
qqc1MrZJFxDqQn6Fn8knWwBSJYnihxFDFdRy90Xv4mI9AKjdOdi3kpRZCl4VlkVSMYgt/RkTz4aF
HqT4KCEhl3gTu6vryyHyCL3j9rgPpunRKJrkaEmUPHNRnwJCyObE/kgXFnUEeBQrh8V1/C3ubOsw
4Zfclkn0XM6Jti40722cq299CvG+E+O3MmbWy5BqFWTa60iOet84gBVbsCUFVTGi/RDKcHxpLVwO
UGNhmNrttu7thFhSzp2yPogQKI4+G09wd07RbPV3o9nWUfAsqszblzGFK3lvJspZ36sCccobWjjh
WPfGiMNNbU9PzaCnt35YOTF8hgFN29pVGKpHg5tQG5e8qEG2a0b7EMf1ABJU/wBgwEohN1ZxbRzS
BpzPbEzjXoBXM3ARuvSBCogVaxU6WOE1JNo1174cPqyOC75r6d8KgZ+AdrIC1krWSp9aDuYN+xuT
/2c9zKILwM0zkxcG+LOi1nOCbeoUUPdTZLJNa/nY11+y1ngMYnu+lkN3lCahjhC1MBKWsyS2oTd8
g4AzR1TGwQNE71fGvWywllcW0Iuga3pWf5XaSLv5XrujPM+VfnCaDj72EudAKZOzndmmuFhXY/PU
B/NrGsL0TBXkXV1WJIOOV46X2E+cnt4PSZ5KN3nGq8RKMVmDPSVPdWy8fePk+7btYUQjUNsmQ4MP
hqDDJrUwIuThmvAmxLONtWMNBZ+KLAy4NIR6IxZ8KxXU7LEbUH2CwoZYwDgvgahpz985OEgZ0Y5m
wH3UNspXOxmOMuEejSu/8Etwz4ZTflP5DOm+dyI/zCpmLBpxy67z7MaKrWnkPY3oFhmRD2s4kr8D
8jNQpOXkXjtIQanwrtwHSvDoW2WZBvkCyToaQbpN+VDvIrJm1kHL3qTPGHx7w0z/JJ90d7Bf+7F5
C3q4+HpO7KPMHqfhB6Ms6EQ8rdsSNBhm0ZS4XGJLsuFYtYCVlnUYbzvMmHDUp5EWdYnkJrjlkRaA
fD/LKu4BxFIi4Di4K84KoZEHPuXRfZw1/Yja+w1bsYCi/5RmwavetZBiCavQy4G7NyloK4lA0VaS
PJjEXuAJybQJWcH0OPY4BgkrDsxj5FnI5cOu4UApfxut5+yQzN3A+LCiw+njx8j5wNBrp7C0Gfqw
ToYj0Pl9ll9FZu4zwg7MvApP9ozreqFVV7ppM6waMJHavzxCmNdyL7mUL1Ux2WurmALkgPHLEqkS
akb1LWvp1GulnUVeGmc8f1cQX2g4p/o5KfV6Z1vcUXmp8YFXuNM6PGygslwM+/NTHaQvc02rrinA
rAyu5EYn/bMta+ueYWUvvMeai4nBYPU7tb7rwPOZxt8GyEkArBiZ4DNJEOZJgQej2hZCqzCpJT/x
vO76Tqv9edjIYP4cQiLTExf5uxMFKyZTVEcuRgQpy6Mxy99RYpxTQGLUBIbn69O8D7vCvlXNRDQI
s8nJ2XKQfSA/xIrdQxHIBh0nT6FdhOTZ6rXmZNfUtYOoYKhPdbqrJjBXEf6StH1WhUaO6ZwdTKMf
yRHpbuGUfdca9VnoJj1X5ZuVKr5J+5H1/VY13PBby5loCygNdDs6V7Hzg71etUniwgOuoLEhHatP
eKuE0MatX+aUxxrDhDHSPscIGM2kscPGBOauerdziZsvBoSkWs/LvPPs0d3OIXvL7pWYya2JcBen
WfPqFUyI2PVmJ4iu28npvifm8BwVae/3BRfeKKD1mh9QyddN4wxbOMxUtHaMoc3tH03iLVazZ7oU
McfGQT0do0vY64xQrca2brBv1aoI5C4YCDizRSI2ToGbO3IOrDYJ8s15bzImxEY9Ik3U8qNjvXdq
2qPpYyzc8LvEpvzlufHB7IaRvfF84tAnHDhMdHAkIjnhdie10EOzZgvnNoGm10R1oXtmJdclxALy
OFalUf6acsF5Wb61NZgRpNaj7xrlLvOYRfcoSzl4D1VjPBNEvyR9T2RF27xxhnxMD8q27CvXwXZW
6rdyCn5dLNXgdYCmh6RC35PyReN9mrmHoLfRKRTTO78Vn+dNh/0ZLWKfV9POBGnQIvLQpfG71XI2
/uZamLO1aR2m8HGc3oiEyvdNJcZd6Jo4z0rPnzSUpSSGasdy0k5GwBxe8xhG6IQGBXOJZjv3Huom
0sGDkGIp1OQPBHQdwnH8mYX56Ju2Fe/4TtMePEzsi+HQm/03QG7keqVGtY0sbqDt/CCxruEJgoQn
yF0SZv3DyQSVDNiZKnXVPq5sBLzOlVWycTAm/aJ70jnkhnwfgVUXiizgZpLmWg+MZ02PrwgWtaqq
17Fhu9s8h3qsWQc3YsQVETMFpCUIxmbtpSStx+FVRc68m1ASweaYOISYDqQtMcdz9Jz0U3CkKibT
ARfnQ+BlfM/q1k9m+zjWiP4zlUHmyirPr4g535peZOxGCANUjTEYCDG7G+oxNMjze9NYHPFieiKp
iHYmLWFeQ8HcdMiEV1nSAJt3G2KhF81DLU1Wt1a1GROmSgm2Fxv8S4VhvDJBMzJJWhF911uXxivV
fk7mxTCO7d3DuVQwuF0pL72RloCZPkaB3jAEYexI6oDZigizlJNurDr0FvhuvDXgSfuNLB5ngyqv
S9nPc0iOE355KUfeozEWlmnQH+e+R9Ke5ZvWqOutU0UT9VKwbaUTHLXC+IlDDYMSfndU3PcW74eV
SxQifEMx40TKp97XRlwXTuzk66TC/Wamd+YMyd6YjVvshTNZZKxzzbR+H9nkIaESl7IyPmWP61Q0
1a4v0DNnQdeTFkOIfDfEe4eZPk7QoaQdJZEwTvWnqeK5yPpnvhr98oCZybIYNbtO4vnYSQ/Aul/x
/yKRRpVmZ2rvtfpOM7DlNDgzWFnle5FaJzOarhbuLZBwT1NrbT2nNSkgXPDW9boixL1iA02DQd/b
eaSydzMRS3rprcPqPqAZ8pBnvRhl/mgVeDoIbss2g6Z8FhWvATKa9aj50MZgAmnZSJNnvA05rEo7
G1ZMZKONEXv7KbWBoleVj8ND9y3nUJsOAAL2YoAJCulbLQzrxAUrVF0ClRd3bRoejJZqdP5P0s6s
t22m29K/iABZnG8lavbseIhvCrGdcJ6KxfHX90O/520fBN/pbqAvEki2LNsyVbVr77WeNTMfyLD7
MWD0LkZiW9EgrJCBX1cegmCgdZzkjwhSbOaQLWKicj4ni006COepoVvoVNbp3VxB1kB9BztK5h+d
j6qV3X99N/SYsUuPeAWcPmdRdR45SPPe8a1yw4AKMDEJRBpAQR6qHkti8WyNykKaYq6xMxjRyjbo
aemnDMNqHaUAx3dZyRtySpV6H+f8GuRk/ewshDEn+EYOMp3b+6Uqf9G6R2uSPXz9V8V4P6Cf7QO7
ITgZM8B5nBo/4nfzr6Sj/auvW1//xS2+OD9j1PrXJ/66+/Vgx/5AO06U8fpE3//99dCmDJZtyosU
/fWJr6/4/hiaKH1WyxqG/e+PFLv/3vr+2NdXDS2HVbpq8/6vT/z1nHLI9cHS/a//9DB7tP/7j53D
3aw8OkP/6bHfHzMMOAXmwDHo+2P/4+9+Nc0jK+L//oX+0wPrkIMpkgIMMv/Hxymr7k8jkdvfv+P3
6/P9sUp098TCHyut3atRZO6VwjAEbmK9P0v8FbJr/vksgm/36uvjYmJwuh8LhUfQGk2yTjkd5MTv
bHGMJE+alBFsNfgzv+7OnKRwUcqd0bfIZYY6jJqgKK8QYe1yacs/Mn2YkcqinapeBVPlI6kt+X4Y
n+BNFHe9NZaHhKzOi02s0nlEEuMsebDzdJW8GqbaKzwV76omyzOrXeuaVGb7RsumxsmJkCpujSdf
w9icqKNv3ExUj6Re3igXfo81le3JJ8/wQuckIGaUQt0W3nPCGSpqZtqlucKd7fUZw9O6uzjToxem
8SfUj8is6qvRF/ktoAFG8ZN1nMhJaYR68yUkKVb1QM7kdFrvBk1xhOE1Fo7abcH+LofWtNPTIsgi
P7qafhA9oaMzsNezrK2dnaJ/pmuLvrMlMVGLLbRDtPSpeJh8HFZxyQgM8h+7YqtJ9dSf1D72KWup
CZDebCccfNGUGK+JV38slpntFG4Ratwk29r0Fjcig9exKp+AAXOOSI3tzBBlM0/LXozDO+ifC77V
0jHEQS2IkdciWDlpFPbVBqEv4C+Kvx26T3lmTEDydirouClj2wPkpEI5OfbyWw/glKRpvqYcASfe
1AqbMGfEfs/pa1uP0BBs3Sf7xLxPloJ5UmaLHSoldDg/rFWQkSBKWGhv0C5Fl/dBABSVgmPae0Wu
rDmxB/vS7Y8thfquRVzAnk5RMozeBdwPT8foBynashFyJFwCUzZz3+7V9npePMX8YMaFg48O3pPo
i2XH3HsXjuFrI1mH444g0xb8ZPGe2iK7YH7kcJWcXSM9Cds/pcwMAgk0Z6DreqYskzaaoMm5GHSe
jglMEkNYb6g+zEtQ9xG9I/ROCy6C3rhvs4mRD4QJzX67z5nUmKP3Mpe6vvYNBJaA48eo1+pu9lGC
9DOgGtXj7QVDZGy8GAfLzK6ehdRW7HRsMlsNI2JvyeU1LcRhbLQ6GE7xY0AWxEHxiB6cgKbG+z03
q34jRdaWNEYXJSGO1XBU9Y6Yk/ESjre50VZn2xI/qpIz69Bp2hOhswdcNY4ORM8ito7U4gTfDXrX
gtgkIAkNZJ66f3ynwMJaI9SCbgEuczI3FLkmuVELWisCB6um+micmQQ6M35YGn6fmjCrfBHOLRVE
UbGzrgGMkl8Ln6iz69LSinCzHdBCz9t+glLXMpMlmxOnXz7APskTBIPDH90RLkWZh4KihfYTmk1x
xnSp+YtFE3zqbU9s3B4nGsIW44c9SkLEG1HsU5NTWlxVP6zGQs5VWzfwejhGqKXdobDJIsugD5bl
Y7jH+a/BQAcb1ZX6rumNG67tal8k7VFDF9z4dv1iLkzBg7C5KVzMn8qj6LHivt31PcE1ogceWjo7
h1mU37jxjszMd4inEUZRRbdsYsjO0dWjLdjGy6uR0S7xE+qvwFMPjUEbxkw4O9pmC39GiO2htSh/
IDwgYcTk3vfqg6B5GkU27+567rKdzog2dFh565AxPdQ6fJ/+q48sA3aUtI8LU/NNX6PPH8jf6Xtt
HvqTjH3sd0W4az0Et4Bg061X6u4i8wdwjPO5p1cT0erztnl8FzJJJW4ESuTgOJ+D1j/JKyOahRIM
JLpgpZmiPlQu0Iv0VAwFsMOCiFY3vTaRR59Qnz4bU/+Sk34I4s7eDxYZj/bwwWHxoxi8CeUT2MMg
hBE20BDFhd8QtrNNjZhGchXswXwGIJRvKb8ZEC4lcECjinI3H06OR/bmWJiQd8H/oHWoibSg9icJ
rhd0zL6uspV9tJEeQRJz3f1ef5Teq14ctbxZVUzG/MQgr7cYKyv6c3n7kOZjelYEJdFLRla3NPZH
m8LJClL5KKHZ00FZYSspNJGHJFjqnYj7x8pYm6YN/U5dgH+S7lvvvk/F79gc30n5jLdWwfKILCkl
6j61S/rDOCE5QHPN+xptaEu6p1Gl8U4O7V63WXuMbetlLgitZo7RHasYmc/QKFpokD6WZAVHehmY
jeRh8DzEqy3LZO0hKjC7u8Ganue8pMFkOkxg02tGL8lr3iK4se2tLwZ97dadwxRpJ0mO3ZoJtuHG
m0MIQsWjXcdIhCxBzi8nBgORlbY//FG9dUa5jpQxDcSTPDBLaJjBxj+aimmLn+ODL/rgg/ka/SXX
Ow5rbyrD2luiP0DmcJvPyr8kAUhL6C3NbpvlvBahO11UGca7uAJSyqJ3VEW/azv7ybRofi3scZFA
RFrQo+eeS4lhdn+EagSuLTp9Tn2eZnQXoc8AANHXhhUbpkILImY60wSeNt1g0SEbgkMbQIToLc6E
uMuiwFA0aMIaUIX7GGCsYOICNlotnLQImwVpU//mdMHJWyEZCwaAS0l4XSQd8G+bNynp0FFnDAUt
xSw7aL96ssYhOOaZcxXW7SHtRrW1eyR5CFHpOiKnDcgOnhyf17c/VQ6n9iZFGmEmI4nLzU6ZgX9Y
Zg3ws1EvJe/wyLQ5h5vwbWIaRjpxwrvMq/dM3CWnkCm/mjiZcVYDOqYYyeGR4O/bu9vBc26RN3Kk
hxJ6IR7vyUifIY5A7HAS1uVRra3ZaokMWNCbosmNa3Cg/QaV2Bs0ffvghQbztIb2czw4V3aH/LoD
bPIaS+Ozds33thDyQvnebYD254jqILRx6IvS+KlW6b1duG/rGr/QPdn7dWwckWYBDNI3pec+MlUZ
tsoOEEt2TLxTRYdDMmADaU2uc1cxTTOccy1M++go/9kYGQQ0AxgxgzTLVCAzavubGBX81s68aGCw
RrIrkaLgtxen2bUl1Zx284PrxSY1BzSBvtHPhPJOEC/4dhcHQsZ2ll0ckWBFm3Og/0WZTX5Vr09t
Nd7kENMIayWpzGlfCpsD/jQD4MzA8/cL1J1+/SGGel5RIif293lTFu3PsrSCTTu4H2CoX4O4QZIT
z6fJP5Uxg5JatSG61GPtImofE+sXlwRqOv/e8rrpheqF+W+IsrAgwC1jQkfbLpx/ZCjdG8dOcSZr
uK6JeYJIJMB383cXRvlI43tnZKAwfcZ9B7VyEiqvvZnytL9kPMGWNvSE7qq3E9pPhmyAXVIOjpq/
R93QnS3jV7Me0VnnONbbia5C0eyCDqSy30/sUd5IA9FH9nIqHkECc8ksBbO4XvwWg3OH0MYHhFzs
bDW4B2x3pL0XPMQbQMB0IX1dPz74RYneBQJx0h+MIbxBCGjEZXHX1uF96g2v9WKL81BSYnma7nNY
lOepkzbjeXQys1GSBhc6dxfdFnYUWIm7Kfs/wp/uDLX4V6btgPnVmtAXt79dKjc+iGK48IcxToF5
mN1Y3dFqRAIvdp6fQAQCulSBoWQ6ZR6SKWWgVhjRougg4SWCctnGepukwHYEh56KUnubD78aSDd0
7rxnkXt3IOC3mYZ3vJS13FVZ/pOhxXReaWEdU0Usu4+U6sMpgbCwaWsWDkfp+pwHIb5Ald/a6H/P
adrURFtwSzRJcAoYXq93bMO7iXVg7/14xZU4VqbXXjvdwC4ZzjbDz5DKzS0CzhJ9ndCvZeK789J0
xLE677RT05uoUiqVUfjHBAM/63i7pmuip2mM9pwvbnymsKCMBUAybOxe/CFitAFi1kQzkeW0Tcoh
cn13pC7EYA/NrD1b8wx2QCy/jUJ5O28J3/JuNGl+zfdZiny4SGkGB3Cep/VLmtxs/vkvKypYGB7T
aqgwLsEb/pNljvPe7cm9q2M/A1aXdtHCz05N7dOC0pBhiBLtD0kswSAKgAZ65hyyvjihrCdQX1hQ
OJDM2wo81Zk+EaLkmoUUazpYKx8deRqIDxKprUimPSUzrZU5rdN1xngGJKugBKn0pK2S/mzAHFsH
bhpJSQBImaPJzGoA5dIPiQqwmMxMBMsxhlgGFnwfZM/aFkKp8z6BsqHy7T2UxgS9ZSPnucQFdiGF
i+ZBso65VDuR7cAXbjqP5pELaVLgsMsRn2QeR+ACDXuSFh8ZhMeNtrwPM9S3XjpgOoHqDUdreAyt
AZ2nN3c0BFlgEVKdxDQxlaD0DvojNlHNkOnUWcuVycZfwvyN4iK7yuwuPqaEwLuJ+hB28kBH6gMB
okGhq16qxN5i1zSpUycW1qF4LvEVzmP2Wp60bRzSvuyoSGDd4iONCghmXsuByDE+e6613Qj5pEuJ
Nl5IRaKpn9VRptnkATo8ExwcdXi60DMOwSZn6k4gJ1NnJDvuXpek1Nf0783wGnJnewkrjcTIxYPj
SPtWOgNTZK4UwHQMW2cEIDY64zF3HkbCsDfOBG7SIaJ0CxxI1jPbzpr8IkFQbfulfK5GL+oWv9sE
9dxu1ymjqTOkQX3xI4mdj05cOQlo1PX3HHxcFotybtKa2tnzoBGbffFoBP6z1SyUFtSDVSeekfjX
0DzHcw2QCmucfWQO/CwtWCRGIFqEaOk1WqTYqU/4VugGICGskpglZUCo5ZrMyVt+u0bZO1WjZmQx
hRCI0vBgJsjzLb/Yu37/u0dgDEo0O2QGqLYlbMiOLmOOiYO6GEXfkrk6Xw/HYraznS/Mj7iQiEpl
TawTFV5diB8xOpQfFo3aZvK2dm1ee67ns5Qz16i68ZzNTrVNG35NOBWv2grIk28+Obd2+7GDNAGG
FsEdBBWzAgvjbYJ2rfCm4kGPXI5D6vDqW2yUPWELgFnWbgWAmzE2dk3gAuAXy3XcdieMALxKc+CC
/8e56V25vn6ZxMiUSbnolRymKD19yBAZ6LCOO52mvjEyLktrDsUZpVFjecOuVJr4W1pkGQfVU1xA
M4wB9Nk+COumQy1EzbUP8pYLyaLdsnTOF8j6FdEzYYVN8jyYqryqjQeSMtxNkYNbD9Rv1EaPvpfW
9Hf/MCCDmwpsjnX4ToniDR08c6bUfWsckqBjp2VkXnqvTOjwKJpMQfRQEqcWAMmevOxWhACey2Bt
AAUlUhSVRwRKcyWpcJt19Fh4kbAclHreLm6NwjcmSBl/btrLjsJHkBVWyUMzLYfOam7JEHVBzOj5
GNfyhrNWcDTowkUuvo1K2Nuw5dSTFWDMG6a9XPgRuUT0vev6J+bzDpmo9k8GJIuKPvEqdWX/4DWd
NHt4tp/zPtyBeGcCSmHPggvN3Hvzbca3cc283fE4BJOd+dlZ0Mw9Ciovt/t9XiN6hEnfAHBlZlIU
Han2AZUosG6Ee0wPWvR8lfPQC6u89CGlLvEWrI6TMUZ50h1dGKd3SQIiOUbtygTjEqDJ22g7OycG
pV9drtG/esLcV3u0EDkl3PZeEgIDyo1Tg4yqV+HRWJLTYhvNYewLpNMlQhTOSXMUQx7aTy5FKPz1
3/Eoq4MzODM72qLoOrX+dVehoG8CBv6eUv6egPrsYFgFlsAQ8YWvrCjwXLY18Wgx4QhVgOxnmb0D
BftEtMNZ82JOYCMwo0KLQ9xPzVWbxN/Mt0lehiDQkAqru2IM/1DR3fY2S4WsBmcbsx+fHZEP+97q
3iWj6/3SBk9GX5vAzYyHRF8aarStkQFJDm1VR2IiPs4S0+vquE77AfMkm7QR87qEIWwwpapX17Gv
s3hA25zaJ2Ps3lr27Sf6Okk0anO59caRMa2GogrKBg1icHKN5jmoJsxzrSEBNU+PhYkZxzSKnUkJ
tcPrcxfk9auUyxHWmKcc8+Qzc6Lk4KBNfcqeE6LIR5li1uygqlqJTdONS5J3xlK5HUJ7ical/pNr
TP7LUDzQuhh5G3H2wxXqRqk+2U7P6j7chYFzmzfIMoySxCpWP3e3BPKKSCOaJcG2Bp1zRJB1xKCJ
tTS/1W2Csq/MjsPc8jaIFaLVGn/BCLH5oEn3RtBH7szEOl5r66ebKjB8MB8DnljT2zt1vf+Itf+m
n9gKzcBk5G3OKKudkXAc9iG+AD0i0DI/Ta7EuDzOmXNAEgXA2nwZUSNDos9h9rVq1xIWu+lakV2N
xD5spqahqzsZ79JDQWl4zOLp2DzQsuSnastLwmu+c4b2o4eY2/eoQG1h3QkbD7KM2XAVUqcN5Vh2
cDu63CFy4j4Xn00bvyFNEJgQoSDXM+ZVReUMNyhJqSQ9wFuKug0Vj4zBrZlX/QTeQE3LJ4w8nAQh
OKtqiJsbYl6vW/EyZ8EaMZE92MFNlpJGkVf1tE0zG7xY/adPfdZY0opow/UrHDp98EL3JIRj7GTD
5p7aKI3yAqE5slq0vc8KDbVqF/is8bjsM91c96Wotq6vzOgwpwoFuTWDO3TsOIrfvAlVm+ISBaNG
lyUhgb0IuJKaSofYL5wnywHEHneLdZ7s8oUcDsAWKqOTkRNAx/pyyafiNq7tT9GD2QQ091l4vG55
MPKWDwMOkdb4a9H+wYLZDSerwsDqYbFC3I058xdYdrjXC30y6KvBHhEfWSc+reKuXdUiCSrUxaMd
6O/CgfMcCOhpj6nIYSiBFzqIwQQHIxcdfXt7L4gC28Lsv7VqY8ERHapDpsz3cRh9FJ0GAhBjvi3b
lrg9XlF49BTvYcN6PYRpcKhS8H2yvB79cB+EGEAxcRLCzoP79mAVE0G7qCz3ZV1U0WIjQmuHs1gL
/q//pDv/e3emgYnk+kSjYwHpsPxaygnXQGK982fPbolS6A7pROk+L32zsQW6J+pHTvy0CAu4P4PX
/64s3n6win65hrxx41wea95WWzR+6C3YVIiD6ZDc7BsWxH1crZ64QzzokpFFVXIqo0PqKfe4FPGX
pQasOScEmsriEvbjCgdOEKRkxp32xivLrz5pMd/6ObHFzui8KVNdQzYewVlWTSRnCZfgVydo8Jmy
I56l7xnzo4cJtLGrh5kg71E8tI3xMpAGixrCAArpKUigTLHNMmExnvqzhxRncTNjN7BZbsloBvcc
EyKAL4lr+7pzSfxubBugZpmyhFu/J4dBKI6Pdm2u/DJa6w7CyHUyOR+Wmn+mQDAnN5Z7ojuusgDv
Vjo02E4F77rBWXcpiZrYsLwjLS9wK2wCQmZy1yaBd9X26DTIYJkWPcN5axKs0RjCU9SCtQk+xZCQ
FoX/vPhUYBbD+yA/gZ9JUQelxFcs7b1jun80espjMYqnrupoT4v8Rx/+qsDdgQJBqJPTdGdy7+1K
DolbGuHPYPZIb9DuEvGmOvviHIAIBw4A5AWfL/xdGHnJBN/0w3eQYraAyhHT/jAk7aYyGCnnnWCd
FkQM2ZmPVUZ2MjsqfS/RxprDMu9VgsaafhTAvIkOhdHsRYU+uupPocMJqYQXkhnCZT5MN24ij2FC
5k5i1sBchfZ60qM8DEqbWDx+cRdb425ZMB+N1YNMGD+bLSMnbKwTWk+/W/+7ZMMMNVKUDQV86uHI
XlGarBekKTV3iWryc6zCPc2y4ibp2qO7SlsT5Z09sOwErfRHAUz46Ffxi9Y4WHvmY3tvGF8ap//M
zF+VzQqPxyxgr71PaoEyN7+PzdUDX7Cgl83bLNAtKcP+mRLkdO6G0T0G6ZyTGlJtLTSTlEnVdTYQ
9VbRKx7nia3ySxX20BkgyDFdXMVGPFOtEvmaOjq+sKnHF8OuSio7y9+o2fPPE8Ykq8v6M5zj+9yq
ukNpepc5iAfes2a2oVsVET6Ga0CIQ+vNTBdxFqXlbcuwbaOmNj0n5syhV/6ws9Y9jEPDu3meY4Jn
sd4Uhu9vVT02h6wGi8g7CCHmmILodx9sl4iDruFA3pNDwGU+rsfD6ZX9+CmT1n0pEDwu8XlEmUP9
S0yRbTeg1hZ3dxUL/1dNtsqexFeY6W8kSRSn1ofK73IKg45MV1m4Twpk6jEsQPI5KJu2EGdYailA
1nc4xkAYLIHAbG5hypiwJEVJ4aHpXgUXvfcJ1f0pD50aXZjclO5o33fxVqZMs1Ixwp2J3000TSPx
BwRcji/lxPuiDoodM0ACosYGtk4znmxNbouZ/ikHWZ2UfLTkKLd6yjeW7IxINpyhQ5tsCdxzoPQT
AinEPVplbEUOxl9zoqlm9gTLh/Zc7tJdV84HQpFopalKbkzqL2bo6QH+58bv2mYPF7SBD8TK0Dae
sbNnuqQzNsrKtk5ZQIMgnuyjGxOFp+bxum/IJ+DvxygxrHFlUwm5a1p6FbZ824lJnzun57zCq1RO
2W1XxJzINBDW2Jk2k+cimodTyYzYhuFAE6aoBB511pgyQzRYOWJLcARSrYBy06yKeO9OH/PqER3l
OgNnJpnWhHCJBuWMESefvgPlAm9UhE9WEcdhtBFLDgGX9JUtqEqtigGCqrepdFsg4fQbDbzafT4/
DbN4nWV6LkGjsSeGr9puITjPbXFxnOJay6m8wPTBW4FI0ZoZcWrsUxvsgT8xzB2LGrQx3LRrDC0g
PHm7bGFRRaabQdHlmGlYzYESg2gdpDOUmjgMsmq4cjvf3SzeIWPASN1JbUUQ40VPMQcwfKaDJ5gC
jcsMnyv8RU+S6x3PdzsFLwhAiZcD3QLE+CptrjQ65mhMvUinXEIzO5chuxaZKa0bl6WzFcMboK6H
jJiBqq7IK+CYQB/qJjePHunL5CuwbOCEZmiRXVu5d92JuTo61nSUFWOI3sUbBOT1uiat8NIlRJkP
1cFnUZW0sEpkvEe7iovIcXXG+5z61GCCbgzc0Akk5ziJWY4tXJxci4ZGm+4sRKypDC2XmG9aSOC7
KVDWrsqx2Y8WqNoQlZDw3jsFJd72CX6S/bm3HnHIYyxZ5LmzOMXkKYosI0yvyrbYhYRWRiJITmkf
PMy95r0LiH7GRMiqWmGj4M3gTLA+CpeNt1iwhdHtWM9ibISyeebkZm+DLiN6JrwB8WqT8sOnnL61
9oNRc/mBxioMm7YI7a7R+i0w3bGobfAfQ7dyhxLEVxgh7cBxkQ3TjskbwoC+n6Ka7j7DOn+O1uni
PKgrOwGOE9bBnVnCaenw6aKtx0Vpoe4mi/C+6rq3PCwAb3k2Xhh5Mf3e3Mu5X2XRKxCfJMwx52BY
S0QTqJmPNMufGmsJ92B35hOBbkt5G1byExI3yUQ5QvwsqR51Q9Oqb5Z2m1XzbcDFtjPM8tVbHuVk
dQzNfy9Z8lasF6s0rYYOCb2LEuy2iJ17Ffg1HJsVo+BEo0j80yyxpXt4lbyOdpGfSM4O6EESk9iX
BZZS1M7JL1cAnVD2AlvcOiQLJK65D65gBn1mTfusDedYVOZ8Gijg2iE+IBnFKqBxIydOwew6eM6B
/WN4siykF6tPWueK8CnrKffHExCu6iLrH+Dm24uzVPedtvAcQMEm9+hWBChwJRogOM90Ltvhgenx
s/RH4mOymRM2uIuc4G/MqDbeD84O61vqR1kqC3tc/EIJNV13GD/h9b9CTfkQakI9WbHiyLm0bx1H
7uXBZlehKjSBYVvq2c69/BCaLUV9M7NlZP3wzhGijaAqzQj9AU5ZaNNZZEn9IgWHEDjGvzUZoKTQ
St/ZllrJXWmRG4b45oA3hPFOWDAIQ5ULv2feD1OhjkaHFyvEniRM8q5oTqbIF+S9rvR2ER6EYONk
6ba5SLluvS10dk+/+0Zwn8n0qkPxdbTSDtgfo0baJpfR85ZT5qTbcJlvR2t88LLivJSk+mW9aZJb
ax7dtCA7MdumuWEcBRUh5zxyiTycibPCY9iqrjjGRrOpFz0cW72Em7xngc4d/N0sAQnS/FBdEJOe
M2pjLCTuAWg3mxm+KfAo17EmRkmCzhCAwBrZcbTEHeJIdJATZ1o2FhuuGUJIT2HqXMxly3na2FZQ
rvccbkmoEA22kt8N3COy5FNscU79JxTpgOiHd9gg4lPi0vksW7Zdt2MgE+A02Yp3ZpM/pGmstggG
jL4TgGbjBxOLPHWtrFm4Ewxrc3oMIV3V6NY3oY4CLtt/nsXMR/IWG4vOKJkRm7hyl23iTfhHCHFM
iJCEKnLi5InaHdsrdn1eZmBjxCzQ0HOIBkkYPyG3dtvy1ZIEGtK+w3qdOqdhWB5TEqw5Qsv30MGz
1Lc94jIUrV1iStxasICcgRF/ZQUahEaA8M6eOd7QtdyZayZWCNMGM4lkN4zRoZu9dwGWtUpqfzI4
MI++xy7gw23fcsyjy4rezRxvVRjc9hl8HmvWt6M/1ndiXrjS6WOBPduUrN5LA7ZE2tQt7NM7G4aj
NOaGRI5bgBTbtmMahfHzJWDiyr2OdVujYIfvPTUkS9p5ckMTkn5XCzWvaajfQBcw6qO4q0YJzSF1
jlXtMrf55PfItsLAUJiHMtlOv+L2eqRNR9HqFPewplG7VqSt1CPtdQNHurYafFQ1OnK7bfA4Qekm
CwSCFbDjapmmqywP7wxUI4Sevc+z/Jl1nYcQ1TAir5jvywTEFuN7fK0db75C7kcIOucs1U9eoX4w
4ms29FfmPVufJOswJ+CG3i0NlcTtInr6FlVsG1Dq5Z8cobgG2hQZE8rJDakxAdl1aYsvlU2+qNCY
k1p/ZVEJNyNjH/NorrZMgYbmOOXMspVRH7Se8bnbMJAYWh+Gjk1tNJG44M9ctnNc2Ds4FZxwdYHC
yx4ZkbQAy7bmII5pkOIY79obDNX0B1POk8q9lIvpXogJvW1jZa7Xgr7kZX9MzDw7C7A//GBuSTHq
qMNC5w80qXOqbMr6GvSU1aEQ0qyspslK7BBJ4BPrQ3fcd85uSP2aJcNbkxKZRgeabB1J6yQx0d+6
Gt+cQ/d6tf7nibv+AhTkyiZBT3TyoriiukTeiRASRhj+rrowhOFhfnBou1TmctX51u/SoaKMSRsM
Qo8vi42Jk3R3W4RJG8UO+TcjIdM7IIjQ/Npns6QVBTRvZG3Vb6MSn7V1x2KJqK6P8uADO+xlwYHo
dnV1bBDokypBm1oeukoggjAm/MqhyKPWmRGTQOjcFgv6mJZYHc76/WC/Ijv7Y8mKI+JMo9cu6Tp2
DDlyuVOhxl3WFNjWOqTJiGsWXBXRBF8ARcCEd4CRSIv8ZqtBAO3zxbapw9FEIQzdNH355kNuP0l3
QVOIvWGT+mNzIdtoM3PFJ6iAePniiRmzxabCPMAqVqZpfNPYujuHufqT8ffbJGoGPd5JtU3X2CSP
7SAcfyTdiAyvKqZ9Www/0S0y+7Ru08loDzaMJOyF3ZYmEMpNwTRB0A7KcSbvPUErbLGeDP2W+nAX
zAXlQOXhp56WeWeI6X0o/Z1X5xm9tRjf+h8jJd/PoV/PgGKT1A7t6KRhumNccvRW2zIO7Gvhrqeq
yrkSNbuXU7Cbuk2FP1o9WAYt2KHjBTRrhj+0Kbe6Kh/H2Tq14T4kSUS3rjpPca2oD8f/utWtt77v
fj/k+3F/PeTrE/8Pj/vry76+x9fHjFoiYfz/fpqvJ/jnuf7Hb/X9S3x/u9Wyzgj6//5a/Mef+K9v
9f00bhU5xRycsDvSgyQijrG16zBgTgO7OscF00qEVI7V7sEJ7Zf186ZVVmenKtau+npfjMiVLl8f
HTQ9o83XTXrxM0S/9QH/PPbvj2KhQ1u7PlcSY4tlh/r3/j9P5Q6Fev3+YIM9GVhMcfoarY8uEoGv
Wyo2+JZfN/++n8E/WP4ZxX+JSmnzcv/rJpHfKFq/vuDr/uytQ4K/n+DrfrOO8r9ufT/865bIgn+f
/p+n+3qmr0/983Tf97+/8vsH//7Y161//lvMfhfE47sVpM0ZOJwymSV79TkrfQL74oabltciKv76
qIaV+V/3/9unvj7KLDkrNsXYkVmu5MEzdH1BMP8T2fJrnBoYc0d/OEu6RhrmYjIv/BnW/7STAzVc
b4VucAYmwsQ8yDlbhAOW+BobU1mDl/BGjM/A+A0Z/KpH6qq8n6drGOS2ggaXNX/QLLENMjBgicUp
PBP4yPiQwfSArsDwuk9yyehwr3zituz1OiWqohgz+64qqs+lXx5RJ17QGAHRU8zaGY0QqAK3H8YU
XlOMXO8YncxNC+A/DgRuoeI+hvLKt0PzYQtGePDOiIvFqMSpPapyYmB90AUpOeOnQt7gKLYQ/2+C
pNKbtnUcTpG3ZeW/QXKIClXVt6oo3viGd+E0zHviCHK0KQi5kmwPsMV8ojUE+SeD1WVG/dqWN+eO
irDNq3Wo2UBGRaQ8S3GboOeeXMvdqyl+QMxlM3BLSasjM6muRo29sxuiZtiBeHyqnNxjNDaiCJlT
fL4dvlnHvTYX5IYTKa7bTjIHrzuihm1r/l26nUXmGeYjz6YRQrD0j7HwD0PZ6Z+SpBPTKalb49F/
Staydk2BphDWdkoJPn12WsUX5I7Q9SySSwlXmbEY4QUu/yAxrjd9P2LwpoqUfXOdzDiAEFFb21FK
2h4SpEi3jKClrtFQYxrggHWGXjXBGcS43PaI5psZT69bM2dG4F79LEPjwVSWjZzOQovtTxiiVD9u
CpkLknuMeu8hoECVYuyYtfyE5lv+TNonV0nrkVEF/wpMzwTFNAw8N7Sy/hdl57VcOZJl2V8py+dB
GRxwhxib6oerNclLzRcYySChtcbXzwKzuiqzemZq2iyMFoyguBfCcfycvdf+iFsDsbQKzRUa/ok5
pzQ/xiHw1mY/b9wqbR1I++J25ofQZhJZJsqVbiSodEtJZGqa+29e3XFxYwG3NMVDN0Uza+rypUmx
/Xp2eKYN/ehA8ircCRShjAiOMyA0kDU2cqMw/DoKVbyEBK9g/SZ5OR5vjcZGElNMcmlVWbwnNOXV
RWdmF7gMjcBLT+SeZaC1t1HAEBiFDg0EIl2QrtBPhnp2HwsxrF0zR1SWMa4f3Fn1lF6V1L6nziGE
FtjHkmLCg3Np3I2Jdxva27pCwMD+6yMTNKlBUQ+LCtBzCtPuVif3sCK/gljSHnE6DsaG7jyVXzrc
IhoA6/RkhwlsxZpyIxpqDSPNDGlsNogMKwtnaNl+E9p6SrTszjWDZBVH3aOsns04jFYuVbme1PlG
JoyLU7nX8wqlEwK8Ga0xK4NkzUw23ZHQ/Z7hjF3mYiCnhbnIkqk8M3yv2TkpJBwpGdw04ojnOlvE
ZviAXoKOvUkj3Kvjj0LAF0/Rds3kjrhUL5ox+5BCQ9ALyDEc5OLKNW0uW9J8GrXTGxBhk7QOelUg
Ujc409qAETgTq6HjRqvBCCi+c857xHyMust5DB1nG6tzJlxKOkHKCCbJr57ZD3xz9uFT6iImwbVY
EvY8Ncy8hEh5zYPNhLhL9Qtbi+mCDT09YiLb1TMf349ArQ22JItUBqBpY1yv08+nNaf2Mpr2dPLa
adGQZHpR0rJQ+M1//flQ0XYGiPCHf/75poY1MY9Fd0rErDv+/d/mb9Kmaock3zuQH5FPWyFb0Jpl
v//5CovNXE15fxoL7EIGfAZv0F6A+6B/MdpjrZsY92NosKI9dRMpVZCfd7Vhnv1a7unYsFL6gb6C
xzt5mYsODlhlMkCBxfgHmSTEFXiJOzJZM+xIU06Lko4hE2Y3BnhhGPw2a58WVb/ChfOGZucO+XW4
1WaNpBlU5jFJQbCacyC4wGrbOgk+FffQ0exeF2F8a/QyWeZshimqofEELtqu4L4YdU6sYdN+5fpZ
mNTpKCwtm+tqIBqu7P1D7IdvYMvIwB4YfFsw730wfWxm0TNxg4NwMlFc+Yi2xEYXKE0MWskascvL
kfkC2wv+AyzdIq6sLQ2EYe0JcUt8wgDgRN6V6HFX8B3QPoJz5q7Zl5b1pbRpp1s5mpNy6hlpVC+l
MacrW82OH9ouElMhP3TZqzzh/zZWfpyeOQZvbWc/8Ho2vqm+DBHdu3Z2Vh1Bsm0IxmicXtIx2ZUR
L1BIl3D75EZNxnsTKh45IyFEQCzWozudIQaZh659cEoobBZUI2vs0Fv1BQmNzaNepwggkB0HPRlY
ElGv9I5mNWlY4M9uS29DVQbtAA16KbnwFfV+U6f4pwL3YtPpn0eUmIHMa1929VqX4AWdloMog+TO
Y+q3HPLUX9mtZeAIJ2PBG4dt1tADaM0cjKVDgyTsgDWjEWbn4RIQb8Tf1mEyEfDkJkmfcYW+s2GT
0pikRWiBdy199DkDkbudeiDq+8P1KFMTRUwU3ZFRIvjXTV4K0ROohf2TaNs9d853n0O3afv4UzfE
ZoYCNnr9mZM4Dzm/fYrS6o68w5OTeO9IQ+FWFajkdM85sTFasmVGghjlpBJ2Ef29qtt3fn7X+HG3
Ll3jCelUvrK89GW0uEQMSsV1NT6IxMKOXJ9h4z/k1AWtdR694A0Fw6HCBbgIbImTpwNGigDzrUnT
4xCSFuaMwjta1XBpGsslscJ+7sOEXaOqHWqkuStFtkPYvFd99miO4d421XeWRu8MLc1t0lTHsebk
RsI6WjbQ1+rFSmjQazrEGIi06dQ+ARvsyAvi6Z/p9a9G2yWWQTXmUgr3DST4LkDhEJYwXIwsR1S+
tWN4ip3zNsb3CZ2UhdmV+ymD0tw7xd4WoCnpBMplOdhnZ+CaFrQr1hPtkZWXZaR1FdHXUILaEtKH
xhtgSsN2gwaNRFU7YJMMAIjaq5Wkb2LT8spnlitjH3ROt0JBRwCn8zgGTr9pW3mvSXHSgit6WnAl
cECYjiFdL6I9IxHkcoEzsOWngzUaDhuWtJy9HZcWIsima+VZJhITnjoA4kTu74zVdnZsmRLndmbt
416bVq7P0yvPv7HOL1rYuJuivdPHuCfxg6oCLmcnW+zzNY6gskd3a3bhKu3tKzsH+HTiXPtjgPU8
W/MmoSNAY1hajvPdCiwuHqc9CyNjF+T+iuxd2OXuqcjpu+eRR686ZfgzWB6z28q/1eAPZgnUWqH5
WKu1uURSiIoqHapTrfrDOH1Ok7mc0H+C/QAX2QZ5uHAFfJAgLFZ1QVFJrc2ocR2RAEEmYHvVDbI6
Rp4sHX4GBwljUAmOhjRYay25St1nqXlfyvN87s7iacpbRsZt8W3G1TmdZlQyxedUYCNMB3rStX0l
v4HRiym2Li6CtVV/+5CEdOYuTCO6bhUN4oyQEX6IXWwDpv9U992itWF+EYS8ILDzJJuc9Dc7+6w7
f80hj9c4Sy6jKtp11S9g1R3igYhgLvaEgISagBYD367ycUvWwinXUZWfXOluW/dnOnYKLMppX4Yw
Lx1WAemfh1pHVtG8Sx73MCSbLeNlan9ASeBPy0NnMouFDrll0QA+WNOgz4LsRjOROxfeANU+vePp
XSAeLL8YwbK3xY6WIeKwKN+oucNVX5ffXYvTxlUzGJSqoAUCRRIng1CSWASRTcxFevhBVT48TCRc
0f0unvsJkczYPtW+fGU5dZddxZLjx0eBXI6uK4m0XpZbqMbMiXn/E2//UkSge4Yx+OXgtpkJOpsM
h5w2g9S1XPtuE6e4qcxgl+ryduqMT5tBxXIIPkPDeJs6lEmMk1kgKhrBje/uqwT5JDPBgygre5uq
goRRu77mk/YOwpEh48wrYHnlEQ5imyObEpvpF5DOJp8hLmaOddiijwyteBVKVO6Z91X1Q7wxS0ZI
eiMEQ8P3gpgqU7MHWndeSqMnc9kjZSdOQ7L5bU5p+m+lUO3W1/W/JlB9Dv/zMy9m2GHQ/Mf/Labq
T190vt88/OtPmV/GP35M/Y+XtXpv3v/0yXpOMhzv2q9qvH7VbdL8x//iO/2vfP7K/9///MvXz095
GIuvv/32mcN2nH+aH+bZH2OpHPlzgP754//+bXMO199+21BLf37969f/nmLl/pUeDneGJZXrWjo0
nf9MsdLUX4XJPUiYra7+Hkf1nzFWSvwVKaKuXJ3dKvgm2/hHipUUfzXBLVmO5IYnv8+y/jshVkL9
9pcC1r6fZ/tff/tNSVtKx9ZNnj5S5zOHl1d8vl9DjIR/+038D0p7j1kd05ck7cddZw7W2msEZUhn
EBjFzPlENi+rf2t397mzHvrszYx6jWdoQ3/cnqbxgvGuP+VT4f+edfb7Qbz9/UX8JWsBWYRZM/+2
//La0LIawlSGYVs6R5EAsD++Nj3ViqZmyz6nReIEQkK5Yg8xZ+Dod7jDQQ+OTKCiHlUZrhT75Jad
tssqjOnu6ADv0Um3alryxP0IKckfzvD/4cXN5+3PB06BzxBScXrnPza5ZX98cUTjhKAheVK7BX0C
WRPNrk9ddfEyB5rTK12W4BKZbgpDkFWcm1nex5pCRvHYFV1+aav3IhnkRnNSQSwH/SHLfMy9MF/Z
oiz3ZhmRYVPXPnmXFe2PPmip7npnFY56PcfxLG2ttw7mELAXc7R9N7Fxs7oUF4MAg2iyDN78fHBd
392Epo5YgHP9bw6CmM/An64eBazI1ZHwSGnapvMvAWhYGEkZ89HG/f6rdYjCkDkHhKXPVNo2eVsg
tRP5YLi++eiAmhRAS/Z4daf9z7tJeWigCXHhZkYE46hAXP/fp0lxo/z5FRIXzG0ipMHNhPuTG/mP
pylsLTsKmPssRsjeABrD1t36PgEaOJnPucGIsrAdTC6gxsIxyC9pwsy7U2JYJiruN9ig0dwmRn6J
kPSupppt24AfmGnXqO6DMP0gVOSG1JpbWYXVHhejfaYDf2vGibiyfd8SHTASwArLJp78mqR1lJou
AWig93V465l/qqMpvjDima2u2WEq2E1NbWPsfTlVJ0HWi28m4qMMpsc6yDrUneXagSexAV0xMQNU
0dWN3WAnfSTtRJqtarNNH5C/Tzf/5lD+lyve4hhyJC3JokV43nyo/7BUyIFndG/lkJGC6lcHPvha
KyKDaM0xph7FYSzUrUe6120FdJq5au7fFHH9DWGtR9Bf75K4AQOANynbepV7LehdnFPLfeN7rW2L
t+wc28FHPmX1WQy1uZ7guCwJpybYzCECI6ee++fp6E0OkYuzbJ2UQ3A/GE2xocV1kiTsJl6PKiRU
tyDvE3wXKNVRVKCMg8Zdvk42wJ62HissCl686QsQdY4DjznO9jo9zattVXddN5AFlqb34cSo1BrC
AnVh9stNhkei1sTBx4p2+jfH13X+fLHi2LFMQzd0cDvCUSYknz8fYfZqljsoRD94gCa8p5a5oCN7
GQYDBgJqGY0U6kU6KmMLDmnlGRB/tOnixeY8rySuS+rEH1kmPQfx5iDqUR4JEIX6rGwZomljmyVz
Zv5jP62j0LXPSY3fs0VZiqWcqHgflZQaRrmyAuM7mG/kyfBeh56Si6jg4ySQHQUMTeHH4p6gCbvK
kAefLLa9ZjCLqxChLPiqU25WxrElWH7O1UUXri2nXF2dyHnsIpzbsfZW6hNdnNxwVkMVPVbgCPyi
xAm5jlMrWCtlsHFS6aUtgE+N6yqIEKIHxPbp8TkMZpavtI8SXcGSPe0k62uQ9nf0DakGiXw3LApY
nGRrM3Y+EpLBEye5jwP/WfMGun6LHzw4pIGCEbJ4rOPq3hb30HTZRbjIJhIhQIwihlcG8WtW956P
AKyabTux7M78ZILwvrs+lE9C0gRIBWMYqYggErcOfN69C/hyWQCv3fchBL0uV825ypphEyQmjL28
zu6y7PwDX1KQih2tmW69zrFXqVBugZPbKtYi40WwCoiVxtQPlorj4W1Ecyb8WT+g+9vCIZ16FsrU
FZ76eDRuoiL7+wdlMKklA+SGDTnG2C6dXgy3ONhkvq0GaUg0Y0jMEA/61zqI6He4QXFjj360xR+k
TiKHK5qV2a1SwsFwo8Ktagvv1nEo4vGq1c8imL6DxHF+9UTGC8xrqWVcfqJmfj64jSe3wwiE3UdT
ZYrOO3Wp54OEyKS15gcgNwbSyWGel9w8YAcyxPJLxs9FTjTxArXvntww/1fhJa+R2+ZvoapRJoK2
ffKITIEAqPp7BzqfkYXWCdF/TcgBwWGZIOiv0sTCL1zjBFNNwH59CPTuVbbFcBEIAR9T5SySyTza
TBtuG+jfD2EHNNAq5XOMcDOEprcpQ7PclppfP2q2+1SPvb1lRlytC9QroLgQIMxBfpUiIJ2InkXj
D/kF6TLdSWW6K4s4FpZPZ+92E7QHRyH+DfFcTNCSNu1YGPdVg4A34Bp6lJ7/PthG/uaVxl1OGOat
iR536eORPuQZ5BvZVN8/n9WRU6jf/4MehZcRUz7pAULevDY1JljzB0ODbuenAWsHDOFgvsfLsAgP
xALftcDIjBiKqG+05alEawDxJnCfXQQiQ+wiomiwG7rTIVf4T0n/BHnt5f1SDtm4MWuj48Ie2A+i
D65IK9ed0+8flEWiCSqJiF5wTru7bJvzPz/UhgcoO0dg4pacnK72tr4R9y9erZNfx0tZhllgHDRC
KU7xnHLhAq8/2oY4xQGooEiflcp+0e6NOZKedNenUNxpYfNlpz6hZGF8l/VjdWOnQMNVjGHGCMRJ
lMJ4n5OVgMl+hKXjsTFlNLWR3ADbCkHbqSikOsgIUe78WRYgBoRWM9y2ptpoEQkIjgmZGhPSGW5I
ddeU8liHDZaLWCf0Kx4B+RBOsALUY+yEGzHFMYy5wMmXTqme8/CnVwoVVsrxpZh0oCbeqJaJR0zY
QtdJH5m9jYdOxM1BON2405kYZMD6aFtO/bUGiL/yG6lvB4DniVu80l//ElX9geK5vglMqhWh8OVq
hp4cSsb96BxS486vs0MxVA1JJla5taqtCxz5GsNLgaJ+JXzkmpkQEUM3b247X29uqzHg8HqGt4vc
zD2ETeRvCt9Z2zISB8EmaTmN6WfOQ/g0RJ6xN8B66flBZ0KVL130WUkXhi9KRdmSzTGBdza5oHZP
Hk3SuePbBnFZ9qA6ck0mk1zNZv40Tpkr5ZNjX90x/CKyrLpJJ9rn6eDvnUDe610xHn8+tLZtbAUc
+iezcadVBqb3NFQJI4F2jg+wXcJG3REC6GBSWPQSxCGZbO4WWPy77pj5eWIWe/atkIA5LZNrCzrg
jrMMC6qS3dUgV/xQSfpFckq7qxb5zIvc5BnnWXvNcUNd7bkBE0oEkFoHbKqTAU05D7nPGKM1KqHt
sfSb8thX3bAdAx7XILOiI2JVxp/a/Nefz3/+5mSY4B1QK0Pe+rgFw3D189aYtiSnSj5XZtm9i6hu
1g5tOAyVTFsr46QKma7oyA+blOJl5TnC2GGgnR2VOmMBnAIYoNAlF/AbNwMPo00aefXCS6AYVmNc
bX1rJMRyrj3x6ixQkI2MpYZ1By/yTKWDKKlNn0ovs++0YbLvEOmr+Un36+d9wrLZI11Lb20eJARh
VBCe6M7fTR3ZWjhkt8IgvbLsC/ORWBc2kVm7Nr2kvnH7A2Yp8KRJ0mNrcrJTR1QuEbzdQSvT/GTo
AFQheYGamuNY0SUCaA7xfftNAJDXpk2jBUA4U8ssyQVZjYYprprKiMZdp6ztBE5VIbd28DDRmeKR
1l2jCR1yOlv5o8i5Kwb0epHeZ/ugpItaTma77V1AcIVe3DWOf6wtIE1hasHw8YvXFCXlrKI3uscx
K5yDREO9AQmQbhDj8yR2zORCqxdDs1Zkm6AZGZGOwZm7Mb/62RfAOfDiaGZXBoOQ28rATUDMW31P
xFRIyoD/S1eQn36+PK2M8OBbc/VR9x+tmMJTWRrlfRiLt3wMu5PbhNV9m8I9clwCjOVPcGl+p1OS
rto++nJQiBFpcxNFCHtRojGfZYvMU6UY0/pzioxfWFBJ5VF9x1AWH2rZqkM9dpeqq7Cqi8I520mc
n6qYRxcbkMQPyg2T69cwIvq0MBgokZ93m9HNOE6FzriGLOrErK6SBymqtKK/GDXTlqaLT7pbzArc
mYuOOWRA9m2E94TsISd4kwO5eb3h8DsxPi0KqMWbzrkx+xaaPVFe6ZC5sKNSCFEupWlSnfsgih/H
pjvXXX5XC42bpa+B40BOGTydlnEZP0VzmGbN7nrR0JtGNGrcW5H5hNKqPnLsuinZWIOn8Ek3R5Rm
4aEgLyna2F2hbyHsn82oyUk/ZsQ+TN2Hy8/x/W7tps6iZVjMWWPmNbQa8KWOQABoQHjHRhwcrs6e
EFNgd7IqiBVMdMb1VIw3lkPBLJnmZHpk7QgJ2rR2AwYYa2ncA5dGmnswcWayNLjDpfWvYUtYKuYk
ilj0asRJacfCxAWY5zc6UDWnqP27xE77pSpVTb1Xrc32fvC72R78rUUA8brk4OnEi5kY/XOKO6JA
9JU7lTwFIKUt9HF8A9YcXc10q9EVlvmVJgDGft00lgZoa5rY/V051ejbzeLYxMWmMTznYBGZDWlq
6wbQbYI+u2ErwtOwYvBfHQk26NYhoaRs57Fj0VYPB+/eAmKNNVts/AIEqeW2bypz7aVKk6929C/S
ysPLQGFWDW22MebRhIsoH9XkEpf8tBuSX0AOVjhO9FNmTuAZVL4rc2YSAxN+rxmGHTlCpxa3VZ1y
WdojV7sTEIvqRf2DaGv4Yu6rzbNlUYUFliLkxjscGc8R+a3YkomtjQG053FlEzTzVpkucHzlYWuu
X9lZs0oyJutmJ/yUjF9YMskm68ks0cWTSqHTRhGgoEDD4ao7d0YPeMwwvWKXROnZj3EJVeLRbrC5
9sh2t2Ud3UTCVmtwWd/EujnrwOhQ0lRUa6N4zaCYIGeMXsJRk5wThdymmA6mo2Ex9IZklcnpUFpN
P+9Nu9OY9Ld1/Nlb1SUEhnMzxh+aHjlb6rrhPs30N/2x5brfuT2BucGEsd6tzY0e+Fyx5XQ6zwkF
g0eUYosMcrbE3rRqyE8IKzHIRtOH44y72iq9tShrhyGxr5AvEbOD4JuODVuouMGxq+ByBkQDBI15
FSMbNBKJF2MCuystgJbzlvZ43mGZF5W9tBFxX6LYOdeieFAuADOrNC+MGCDP0DBsOy5ns4IaXXTj
OskEncZsPPp+M5zAZQK2xVkvewBc4/gVhfHW8NWwl430ljqgIkxl1ZGJtYmCnCGUqeV7unyPYSpv
x6GYGD2RxZzl7leENLgdASsyePW3RH0baCODxngjHBmLbRlYKy9iOfWBurV1vahH4RyY9kL46ewd
VlCXYbEPP4UtZjIVD0yL4SUnPk7J2jm5KXimicx6HG4RVPTqAOGi3aZF9EjYj3tP3snCivT6qiEG
AqPQuGsn/egnojJq9JlLEv4sUGWMN9x4JvCZi0griXnRbU5+xE0Sa1CThLbpnYDB/sQl7LIcLUwB
tknw8LZ874pQYjpaJYloqhh2Vcf6H5CpuiU17R2YHVAYeyI0BQ86oaqghslOIJg0+w7pLawKXeVY
o7SlHTvAMWYtSmIePYYGdwT63VFU6YaWvzvSwbw5j1CS5ym376LaYuKPIxYqUEWyt0M1gnARl5PM
zjUo8kUK9QeXFZspApO3oA5oBjbiFOCAz6EHwmvU6OB4I+pmgmgyryoW9oC0OrTb+Gy5Tr+mDDLz
2Q6QoupKvITM9Gb4hIlnsSCU+9j2oQQVqUQoB9oVep7fZb90oa7+mJPKAbB5aZm+XDk5hG2adslS
MSen/F4NJggnrhCG3IyWpsAz8G7mhMJOLBFZTKhOlO7RbjMLsvA+xQhAwxzslmPZUOOy8kxanQ4l
PEZqGxO9QmIkAoORuYuuSlIJYBuQsX4wG/VKUyDH7vBWiyHeJmBbNo2v7RNUE8tSuXsfC/iyl1O7
zqZ0Vyhgi0yf1gVoRAtgd9rnNYwKdeeAlWX7nIzLwcjg1BnE4g0qZKtc4i7yBEnEvQ8bNKiJ75wb
EcAjUFvpHIO0Tml8C+LHDXhaSc5aSgolMdA2MZMaRMPeGXaCYJ5tkLJFZ/u8qpjTwlqvOAdj+FLp
kPq6gjSeOT5RMzDMCsIMgxwoBxX6MBCNoJn13nH7105bxb76GsOUZPGWISuTSifZ52iklp51b08B
W5ge/YboBIyHdFwVEOXLoDf2rXpODByJKicMJ3aIZNSpX9tgmnN0ZpKU620saAwGGbZXuxgZEDLq
c2IREw3FkmBkETBAj7WsD9dBi+tFEv4QxLPMpKfFziR3qRyww34E/aLJgR76Nc9uJJp7UGTZsgCv
jiUX5pM5tPFKFNZazyqHcaEX7AxP7UE/3VgWNJl53BA6pXcgeHtRqCB57IkkqmogI/CHAdAEZbxC
NInrj2Gy3hfnCiuSEHB1Uo76kLorNgX1kdaQdaYtXHUspEwL842K6QZLUFmNMxtjxPA8gvA8FBnH
rq2w3SOb5FoMV2NByoozx8b3BsEgkhhp3WybdSWojOLWGNeKsrYX3BVO4aBgJ3DYkDkO1ZAZcTJf
lVaWDmtHdm9G2h0luJsMbNcmz7TZb4hALinlOZAIyzpmDo5134zEq0pHb7nh4GLiFzHqaY2BngWN
prk0CLuH8b0kpbJeRs+WCj50zW6Jcm8e0tG+b9ryKchaxEBdBtqQLA01cobVZIudn0NLMHweDR6S
AS3cON6ARBaSgsw6npgqw3mg9A+D1teqrIS/rokBXUY6bW5fxvdN520oTvH2WK52jhv2DlAe8P5B
fgD3EjPXbqalCh3kaHBiJKsDi7/PXgsRIAmQWAVtAUADrd0izcqTExmPaF9szCcTpLoeLVCqA8Jp
MQqhnEfwZxMP1gWscY4U3EMjKq4Bfx2IXhBina1BU+OZmgLvdKI6XnKdAibQ+R6tezQhJaG+5r5S
k1j3oiYuIGWrS2IC9awF4dsmz5tkszAGXQaYuzvksAkXE2X1iVyhS038MEu62THM4bdPACjWCr5I
qvsXKn3agZKlvbc9uoYwWmboHH7XfoE2rzBp4BQFECArwOkWNhZbWXB0xfhaOv2tXtBd8enp0olR
d2g1boI5v1HpLZsdGAbUm6OnbRNMishB5dny2iNDAsWSFtdbJywgGSEEWFhMpjbCmuSFNj5GlPLB
Fc5EP41nCZdSWWpkIchqVdp0Sdjv1QfNBGg8YV1l+fGtQ0YE/bKJZ6BE5WRHAFzZkVyEgcKcBbDq
3Z0/yYqk6qaihGkBX9lsxQzEA1HuOKtYhwOQgCgC05QgaCpfS87PeTBbJGHB3tOyfBtqgXEe4mnZ
jSmx63UBg6N8JT9hPIgG6U5hpdz0euovCPxhGzk+mZVU+HwQqim2l17LAoyEQrtlexnuYkWoo6wT
QlvstY2E5GKgQs3dEZ2JNSE8I/xqsG5jgKWgk5tvH5TsorGCizL8VatgwqrqwuZgpUOszJ2L6/Dw
C7r8vdYFwgzHvFBogPzNN25zDlr5grP83Y4D2DMbmDNYnmF0BPYnSgWIR0m6c6xx78CeaEdWavTH
bak+qcauMXtPHuxdYn15s2J1qV4LLvAaVQ6EgadaedjvfGKjUgSX7fwmSSZ9YMQjcNFgEsS/vcTw
L3goE2wzxihkBPtjFX21aXQdQXKS9Yqo5lJ4at2NCW1lN2KS2WFTpi1pfRa9/Kg7wdgSTByW+5x+
bXYdP234EAhnh2eRklVEyfDQ1Gxb1Lg3xkSQsOihgMEZGVGXLciZQGPtil+BHOgnigdaYFx3rONd
SrYR7Kcl4Ip0DT3+NYpGgEg1D6GmtAAit1DZ7AI2v7stY/2xyQf6+/p8Y4Q38rbLs4JEk7xedAnS
GYQqD43d3GgpFs+CyravAAS6kdpETqf2XqnfJ3H2lOABRZRZXKoY9VzlIMywIrYVaGrNBUnrcuV7
zWdcNkh+U9q/aTc//CTrSnfvgZ88K0PbBaK1NqatMEwnHTMUYdabVkPN36n80NeEtOWd+HZJzpwb
LhOymJXd15uYgVpdDTrjLyxytbQx1lL6kbHmrxvXAuMwyA9qnQFkxwfjJHTakJfsz1rNnRaLPOqA
tvxqDOM1eaU6LjDqUg3e3cKJLi1V7D7qmcFBEiNGyEUjUyaU5ok7eJcwzb8a7JzWUJ81fdhEvXpq
6J/zemAtJGYPfif2HJZqjFKBIqUD9TfZGkaOZNDs7orSUyvs5HrenhO/VbOndteMxoZ3m54ybHF6
WL71ngaiz6lv9NrwwUImX71OO0GP3z22pxTnw0vB/nTh1GAIM+b06JZluoNF15EPgs2rIVq9ohe+
9C025bmJO240xmNae9qzZ5LQYtbUYJ4WHpTVP8u+O7o2DhwtD8Lfk+xLs7mORlhs0Jn6cCNb6IyM
YE9198iz3N/VubMBEglv/aOpw0drkPGVSK2MhkL8VNZ9v52Mp8yJ9BtifRJq1YqH5GweS4IB0+FI
2I2NCoRVon0KSravHnRkutnhdgreZUU/ta0ACowBcACmEHZWsify0FkzMOYiM+ryBISUNMJ07ZBu
Ezb9hx7hAqEFAkDWtVZZFdx7BjdOXRCdxfF27m07+VU7aAnInn2JElSQ8eTQsQVbfzBoKy50MjXI
QnwZRrR/TXWPDZIoWfIZ8rDUbuWEQrVuKcPl6F0h9nTHKs+uYFMQbdfkpuGyrLhLl2NH7FowDFsp
cMlXtUmLIM9T8j5h9GZTz04wbg+oR6JVqbiwTFumSw79wbVIOE9Ff+ls/WC1j8Q1wrrHWLKQFpZW
1FR0FhyKpa5ZIUC3MSA30Yao8o3TorpgZIxRHpecV7zPc0ZPvph+Ee4MqfD6+fUG1PtzaQ/eIjbI
v3V6Y4Vu57tB4LxLR+JsM/uStJ1/ZOjeY4Vli5Al5k2lnc22PeAXRtqGRrQY9FVd2evCw12R4k5n
5rewbLYecC8evNZ7SWxoSmbgffu0ZXqD53zXYFnVWFkUlaoOVqVTL7lEnMaGYljiEFlprSooACIq
ddpnnqs2o6hQ2tx5pIAgN2UR4uRexzlMiTr21bKp/XnFSNqQ16flNY9NVNjKe5G4InILFjTyV6vE
zwXO84zVaOeAQln1Yw/dg3Bro3GeY735TMrqKXYK5AR4i2taR9hqjRrOQ3GbJdFqCOE+hR65x2lH
dTL0Mc7z6MHy6is1KWkPcJRKXRFjxLxu0xWwJ9g/Yd4PNsbsBFColYO+B5gRZThDTaivboX8wTDt
bmVEaONS9J7r3MWroRqJw71ATNSSZXaDmYXuWDRxutDkTg49mYxFF4NODJGaROeshGgy2svB7nC7
DEW5YtiLepxxoTcQCpIviCLplj6upU0CT390n4PAvrM9V+xyWhK0JVrym3oCVsrIwrLR450VBsRV
TDY4AUn4TvwHl83YSikLzQAIXFcy5BNgSzAUIYpNTHzqCHG4f+Wy04lP5m0mK+yy3VnQ2NPgOq7i
mk5j7+TDbQHbB3D6dbKxs5pluonI8MSZQ3knwulZ26Q1ShN6fqIO7CXbkSv5cm+W0XyzNNhLFskE
7PRsZ07FS0JfeamaLF5H0RHOVnYeBIJPg1aS/jDaQCLQ1lOayXjjJO1rMsFKSUrvBpN9Go3uiUbo
/2bqvJbbVtZu+0SoQuoGcMsEZpEKlOQblGVbyBmN9PRnQKv+2ueG217ba1kSie4vzDkmiWf2TM4Z
1xXENdIC5mP8ZYIX9ytRfsveRKOr6YCtxvCuOBLbjP2q50BJ7rqldZH6IXKpXtmIrhCzub5MY87N
/Gggy89E/B1CZ0a7yAguMIb1sJjlgMqtxwho61y1BEmOPPx13kPDQPZK18EuJbgNZvDVN+zLHBBg
GGORBGThPPlhO/wiN2SrFjweqU0dABKS5AAWY5Yt6uOoxiOUEPMIgiGAAbckJEjfcUKKFOBMc2T+
VshtEVpmj0AGuKx0Vi2Iy0Gk1QVfydT9QQHXM5fwBGNf9RbxZAiDKs8xJ/NiWtmZfPZU/IKIWz6i
fAHJ5Wo1GDBYEwaXWxI/vI2ycN+EuvTTMWZF6HDQpI55DUtjqY0/haUVh/4WdNAoScZCk9w1r1T8
Nhe1JLG6lc1a2uipKtuxWDCN/McK7Rrq3lMqxta35rNDLwkf1kNyFX2XbJbQvzIysJAjN539Utj1
yQFY8vO/JMNSxbTRpmmadwxJdGJ21UEbZnHX591RTPgtvCJ7gZ98T9PcoWRiO8qWZYsAHd+C12m7
+TQzkicoj6VYiUNuSlilEw+5aTwoBRJMJcSjOD22+TsVVHFSaOBzWx83xNnQsrhE8GEXKev5tyjh
34Y6RTtxwgtoNbfzj7RlD5yaVzr6GgIQvNuHIcM/EVTOKdJwgkjkBzH33kY1Rrxjix0QF++ihKps
PpEgFEf7Hy33pjWY4DMKKQlfkR9JaEh0g6g8OjWLpzHM/CVTb9LjYLfkVTiefIlyBkL4WMrtouPz
AK/tdcVNjnd73braaxeAZXC9st9OSygFHSqBQVkDHqNmlEaoH3Fy4dpjIs0f/zA6tyRUQZt95fag
cRewTBIPG5d976F5xV9bXczKOxANT8KCMjL8RcQZxb/7rLi5I2TKAqIgtGB6+VTytDHCJFqbJyVt
I9QaxJH5Iqov6MK08+B+1G0dns0UwnsUhOi3a/WUDeg4PPk3bwvn6DTt79B7iUpCbJGVukeMZvpF
6PljbvhcxsId0GdE/dX2wnvUMOEAlKJ/JGb+0IS5z6qq9L2OjW91s6m7CHomZodq+W9agGOQ762G
JKWj8rBdAV98PumpSM6KPj1SX6EAgzwFCODIjSYrIYj/EmGTeEj/QynRexc9UDP8boXsNnrKWR1D
IhKT/d1EEIgiyGPA7XWs+bhuRNxfASHsR3TP21ANNygU+PpkPu+cUTP2XhOcKsDeB8AGrDJRAFji
qYAH8ntKGZG5IfVUmovwPnp+7HLcsyDWj2mzGGSaEDPjOG5V55xMxzvmyoAfR6gRlfy7LJgdz1jq
tbm7IoLD8lCSe6zwQ7pL5gZLTFJFCybChkvTq5PuxERLL+4GEh0iQUFSWotkviq1XaPRdqSZFW1t
oiRIj+Ra18IlfxBuYuvUK1VA2S7cT9IBo1M3OQdL0F5VoPs2ZUJ8z6x9Z0l8M6bIH/hg7/S63Scz
ezZ4tzwbJPIyPrNw8MC2mE0AC+zr1zPgV36ILoo4AEx4WKp0JJ+hx2yRmXdAY9wDaQpTpxTWJq1d
84L94gqimi+12ymC3QeoNfS1lAGWzrhXEtWdJNS0bZdFIJnSc4Ion6xrsGHt25TI18nLviYjxKup
xMVikrdB5oRaihnxul+msloKx48f7Oi4HTiZ6U0v8SCzmsNFxlzc9VaBu4XfW66yRMNtSUxOFUk2
sbR0Ue1RFUzgriJWF2mMIiJzgAQG4z3Suht7Y9M36+R3PLtPHmOnhYnKtNZk96zK59JWl1bBrrD0
GvHJ4lOV+tc4JreJCFLyiVG40QCteh3TZIRDeEOs4mW2qUNDr7nqBD0RHXokS4D1lWfmZ00EV5RS
z1YU+mUqKbsIUVa80WWkw3b9cJZettmqWlMrW7OcSyExtSDaAMK0tKpdmz66br7WWY0zhpmUOTRv
2nxsVfTgmABm3pjbjhXiYpAHZtopG+MShxWILrzGF9v2jtnI2rZNGq6x6dIZ1WeswTTL8mrLwu91
BsB+tMn6UlPiHWTq/K3tBD0cqAsCybCzgZsgs8bCQUpA4bs0JzrVmvs3id1oXTYjkjysLmZo9YdC
ZywOvGgg5NjzkVYiL9bsZyHOmRNAYZkDhr8VORcALPW04kxCtrWn/10HaM1W0Yh9bJBIe/SJnCa2
JNgX4/Im9GzvNt5virN5NcjKY0uSIzai6ALtxz1gzHq1ywlNSSNtp9m63DQFGDJlm/8yGWt7DEXk
KnmfQ71oz5bJKcrvYmvTPSlEeXix2FJSJKDaU9xTjnZrpOHLERlkNHvUjdxjSAiOFmMkxo3aqcV5
G4ZkNupeSJnquIdploxP0MHEAvo+pp9DTPwacnrg9iH1We51EVpLscce4uIT2eS19qeMHFzhZuWP
iTgx3AnoBLjRalT1q2EonwzGnkGMYQNacrVLGA6cgM08ePMLpl96tDV7+3kQICJJ2oIiZthrgfSB
9oPIAk5eoCO48McsIsxCBhuW4XiLCTgbh5iH1M5P+XAR8KQjOf/LYwOTHED8GnEmzwAhDs47zFCC
u0P4BIresjOSbdjW0MeGnAowenFtnDkukV5uLm5xRQZB37J0qieESKl1rbXk3ndztfOGmLWjzRQy
0+bUZ8ST69p30BbyxkTWqDG/sC7NNArpjokw4YBspwC3B+Lq6qCt8pRdc87N0UX4XbUkaPyF+G8C
4t6YAQh6SqhzIkid62S4o4N7NXL396yyf6xggLNjv0JBkm1QcR/po0hyHaCc6GHxt27kqzPixXUs
PoAsPf0o+u3ZSBFiAmXR1rsdx1AIeFpaW9dgLEfE1BNj8H4StQ/EDW2PFSB0Tcdu+09Z5s4pCFXv
sM+yTlFkR7kJlCumiOx+GEZ4OqnEKRY1IrgwZdY1bxsjNRlUW+Tn3KE9uBWHr9mO2zcZDkStRJze
Ndt1bQjuiWmgtlqKU9v9aqzxHC3tqoeCeusoMN16c0rn7Jv0BWfXQvaaO1iCwTWqkEwjcflbqNJn
n/lJYYZEaRg2vV0UVJAt07T6PibJF9HH5nIdgdRB0UQmV83mxbuaMX0rsh/2PimMZ2LDEib/1XvK
mFEP7GIncK4y4VBbZZEsU3Q2GgWzzPd2/x40cbBFr12u0pKMvtgr9pkFDAPMAS19zfer99Dm8DTn
yjyncnguYfFtq66ZVqWqPyePdRQ5yXC0ve6s4Z1oNeaemkXh08tHzZKcFdlHGn2b0Pb20II4tKKv
qZ0Jf3QwV1hO8IcHkcTqmEgjL2u0VYXSBftx+l1XjraJSunndv9UkrSC7JZQBR0KvlDPXBkcdOny
dtnk0FXWn8mJULXA7EMaJKksR9QeB61fds9qfsu7CAJwDU1MRNHHZAMlrBrMbZFB4I9778zon4q0
04yHBSWK810QOdvwQVCdQmBsl2gVTNr5kcthw9qXCKpliKwXf+zi3jxy+x9iprdm0M9yYMYxFmSi
OG74m5Xe4EXoaBP1i1wMStWRoDXsfDHid2z0/ZCy0UiAZ3lWukksiaY2PTGC2obBwp1sxG8PbBu5
nYgvJxmtXS2+5MtAvCsSYzd0CoCSM36nPTAAO0g/3AyM586Z+YLFSKgBBJBV6dVfpC5/tgBh/MIa
KS8qomdHJGullF8py6NdL+f3uUYnMDLl0nIUsM2YYHQtjN9q7J4CpIhG4zQHUaG6YgxUMQWLHoFq
dgRD4Nvk+WwD1i+wTh6qZ42GtaTdPiNx/iiMwMOl6aS7ekS754yMXSfdPjKLj69xoj2bY7wRPNCk
gang/Wcf3mrTi9GNvzKVOysjIbtZV80/tv8PfmrkbqO/AePbkKWQkOcidBJ9lkDC9Xp8VJb35CXG
FcwLmfIe47uiEoeS2ESWgnwALfIP/VnS0LLiJWdhpJ4IWXJRt5oUMyXrAJ2Dbe6jg5kmjyLlExGR
qrWJXZvkEioTv+XroTiM1tkkPzyoa+uR06/s9deiKf/2XOCbMHTvDQy9jfKGx3LUrqaLa8E1bPuF
dMlux3K6d9Ouoi3wuhvA4NYtn82O+ZrKi0+tVEiGe/V3bmi6ZjMr/ZqjBghpCbLL0ZawrXFTQaZP
I0Ldg8WS2qsr2J1vGTZfTAufB5K4ee7RFsOfBHefW9q+vuhWsoyGA+JUBE72QBJMAv0SCLXONVLa
X8J4HcijQzbe3tloqXWuhmdg6FAWwrPrSkCcI0kM1N1BSuQ0ENQ3h1gnsxWR73YBkQfxaVAorosU
HILUs03mzNtUe8+L4sUtDYepM4RA1LWEYdSnZJ7QyFhb2+E7qHOO1brG7BkuYssson/q9g3WT6+h
KK4sc29WZNSWNT1l69XkmQCyR0pw0yekNayfjzo/+zkHayHHcOcVJAmNIPIZ29RvbWN9oQLjaI0A
F0wNOdl4uY6JZBcRgM3Yxkm+YRXE6FQzofS2pYavsz73qOWgKKuD5uFthjW/dRvjPqYEFXp5lPg6
fYiRxMoPKf/XKpTPUTEytwjoIUrp3Aq097YNCc/2dLoKr35jAM/MdOax7uVX3UHntsYGWV5tvOIU
oMpIkg1YgWcsWc8xnyLq94Yp4vwamNa2r0TIBcv0BJfSZWCHDMKV+gJWnfdUp+FHPUdyByX/GlfJ
o0y37EezA34emCaue2pc86gbjNwkPgVqFS5X6danvEs2kzYDghmhrWGgitetmiuQcFlzKgvksUrr
nypk/TtE4xx/2rGtqZ6EPr2avC+6Qx4Iz5KxLsMivC566NJB+Up+2tPsahQx3IM9HdQUIejn2m5t
C1N8yjrIpKH0CvVlWACBBzct1uOELL6nCuVqz3R011Ook2fu/qpDMhcSrWDsnZZirTnIARJDHaBN
TUcp9IsdbhhYs7uvvZzExehLWshbSP+NyLzrbgTowBFkPbkKZhN6b8vWqqvOjjV+mg6IJnJmoRgs
CHhRf9RBfpUZEYezwu8b7Sj2nMm4VHavdq6WYCRMoLJOWbpGKjJiUml+VYuoH43vWhFchIG4rXZl
otaRq0hjmrbmTOL4XDxsICC7PuEHjdXgJhvZ+6nTtxur+Nvi7sG+lL/BcnpphxoBoMtfPOvNuqKJ
Q9DoHPpp2NNBv3a2+QKNPcTtTqFTdt17N3k+aeJPcY2fgythGwzGIxL9e1/XrO10smWAlMLgYL/U
90AoIufhmPl3ZM+fzMhJ70y7a1YukG6syeiId1iIiE3lAwlvkjehRvkuDIM8DLYE+kAhWzdH4kHf
hSP6C6oID/ILcw/X6SEblPsyn62t6dkDyiiYplEbP/doh/n/p62b6dSpeERdSggoFWojOelXECsX
Oc74TiWFYYyLrAq5TXsd8Tboyoh4owmZpPHN4o1jKk4RatnvoLxI9CDujUDLZyNm2Mm4qDhDrt8P
3lVr2HFJDPqe/gVg6C5TO2TOzJSxr0nvnUjz1FgZgg4rNdz82rvE3bSznfLLiyivLTe5RG59qEtr
SYkc5r0YWf0Ty7gauYwZIYEvcmqPIt++DAEy+65RiARzuZYeWPFK8gGC72g4iYHPm1ZVCR4w4C0x
c1IYQtLBGtghJaJcnYnzRkgQEhXDTmzp5Czrj9WRBaL4SEvISTbbjgJVKBJLhGhITzdOTaFctqH0
s+XWxlUI11o5zCBAImUaKCruHmbuc7vAofob25slYwG+kQtl0oMVtOqNnNmr+gPEIdwVWvVlLXkv
2bd07HStQ91cN0FkY56NtW3iRIq5PqXTUj7nWNj5dLDJUEl8dCuPPVgGMTIkJ9YptEvejpeJ/n2P
Xv+NxQ2LJWfbdSnixOwWYd6POkEVqMNcHK+YU8Dpz/F9KhL7aFXJS69dR298dtRU0gHFpyid8g2o
c5+ewTlUZfwxIG45wAslfyq9TOnMx7QhYwK9hXPSgUj4k91qxBZxLGjWe2pGhU+56ZNossVgeJ7Y
KWctLW8lruQxIFFNo7depmDIA2Yy4iFwhflZxnntEdMNgw6afTICjBTopvlJwY4hJYDHUc6bJkBY
KWRCiJvRb2xsiqRJwYR34/w5J2hu4yTgYCLnV5IRlJnmE4Mg5F6TO4OIAzKqxvELKEQg3f4UZjD8
GaYvn/1nOw7jO5Mgnj/3UIznWCo/c5JmF3gMbFTyGOe43brDKjFtdx1CmbZGxFVQCg9Qh3+Wltso
6tWZMBdfI7rOd3CyITR1AH/H/MLIwpcQPfkkp40eRBuXUT/Dd1K+p/ItnpXGqk9u3CKqzxMiQEOR
uKMR84Zh+6kKDGKcBN9rp5/Q9xRbKZOOOV+6jduACnRmHDtW+SGyiz1/hiYy6UmpcsjIDBZ1cT3W
5FgbXPaJ615qqvVFFmMfq2UtUPXqnkYoZlmmLtvSehVzBqx6DaOE1a7jCS8O4goSvkYIakoFvwr0
P2tbk5+YXjxE46P37YjcenSs16zE2RBHLvxMIR+I5+miqfgGGILpTrMkSObD06gEaK08Wfdup+88
J3zJM6BYFhHSTWn9Tpcsg9bQwY7aNiFvKj7keEUBr27NsSs3foPNYDsUtcdzp2BG0WOk+i4Pk6PW
xbds9mJux2TZV/KGuZIfNHYw41pWv/VB/M0sTMsJI1IIYdmJrwltpTCLvWSCT5OPIcVlEDDq4Keq
Hrqk8guv+FPjVj+MBNaFNnBdJph/cE48d1R4OwLCGNtRYAtN/a6cJeSO3XrjEA5Xjsa29zS0wyMF
ssGMZDXlr+zR8Okvu8x6ar6avEQM6qEtsWqqEyvPtl2ckJE+fbkmTVeMN4rEzKZjmzB9kpQKSwnu
OAO89BgoUkK4mcn5YKDS4ewoGYJvW1IPIFizZ0xKyjORxSTTUmliyUcCHGmb0oA1JDwmsIgJQbEO
xg7gQLjy2grpoGHrO62EEN9yM1RdvcQDEQgvJ6gepcNfZlFSmehNTb38zd8GVZi6hMQFcpz2ugfg
qZoGukX+tpVhAaGp/axC02im5l8trAlPDY4Fhw6ftdnXrVvJtI/5koo3aCgG6DfRm2rkd5TWNwQY
+pggkifz7zpH0AM4FbQBgak3noCLoZdsMCLZ26hlrSEjoqmcobvorflZ9Xx4dP7YnKizEajzpJnN
U6aBkzckpVjaNR8GlBNguvGFkbKDbkpN3OkoG8dXg1qPSG3qN82tn03WDX5gOygvUvsVd96/hPyW
g41vil7Y9CeT4TrDVNyHw+A+Jal18hj/73E8fGpIx5ATuWZyTRmDrKEt1Vs9Ba0WGqxsxzS6gdsR
9l4rsLY0iDufZtuVJNYxVUnbJnoqJFdNGnq+6EveVy8t7kOPV6Tr9a+eRpPhUXREbVIRFRQg4LXr
+xC4LtVTeodgdgnGqT5VQdcS51pNr/BuNLb7zEdY1R65Yuu9Fmh4StAJTUZ3yrKIWNFCY4MUmjMs
DL3zCGAbc2LhuuRfnjrxQXjzuHSU6d4SyAuKrn+m62mQBQxAnGwj/lWnA7C2wR6fSHHsrmln/bJZ
ixfZmc9ydoDP/QddYHiYxHgWgacRfZt9VXLEUrP8rhf9ehKmdyKIQ7+0sRfueibbAYuVfYehvR4H
RJOiQprVMMaJENxumYCgUEwTUt1nDaJoWbaA70SY7ZHEezu2GBPpz3V5tZaXn1/1hh4emz64/O+f
N5qd+xjxs31yoctqX2qJxWdGwb9WCF8MRDjP9oiSKNVHv+1ttPydGfrMk2FRR15wgIgV+ZCQIQMo
UNaInsJNbpjqhqDQxfrKn8N5xMYlTX63njC3lPwGGUgRArZcc3Epwr7TyXw9krZ8gJCw4XnOv1D9
c9YhgEsBR71OYLUOgbX0360jXs3C+9XE8VL/mPPDylgY6FCyrnZBMGfB6TYQ1/McD458M13/R8rH
ejO+W2A5fv6V0jXc8zB5xNuZIGFgGvhmJYqjI1AhGk1hvf1/v+Xau2q182iU2d/z5mCFRvEslhcE
HeUBsc+XjlDCmpR9DXS3PFnT4PdE3bQrw4OxKMOryjvn2lsWUIwRnBAqzFNQePYhNfXXHF61XEW5
exxAk5+C2ckuXmeTF2WIkzEH4sQTzw925NyNM8c5/e8FuqJ76hMXURfgeULoOSks1waMN1T2MyQx
eTUAJhIdaa6LvBn2sSyytwp3exqM1vM46NkbQJWrnQ7Wk0fu91Wa/aOeeOOlrox902njs4DEci+C
93SayR2cSJq287HdTWbiXDQTwjcr1m3bu8+VyIOKSj/4a/D0ujYpzjZ4mUM6p2Ll1G62m6XTbaVw
g71YpEwOupFtR3WyTwji+qwSLkK3yd8xmB3L3hN+itFjkwP//Iwxi68IH+OUwmZKBLLhoa9r2V3F
7T2z3D8/DA0EeovN9y1OS4yqQAocjMSM/skVDUl8B+1bR0ayV51NcN7y0vEh+u9XP781WAGs4rja
GwzD9trgQZSdUCIDBn3zpii8uB7bLoH0YaPsViDf09Md1ghQmZ0cHmbdAKrikj5ISIqRqtQpt0R9
+d+LE/ChLurl+y0OBhlHaET+7yVc5KmDp18adMOkVS8WeZSxMD8HaAbSJpMTI9VEK4DFMhu67oxm
aauQllzJ+l6+3eokQ1aOK73ESCQ8FONIo7LoLPN2jyU93NtWLY5aGxnu9ueXfUyqD37adesBjDCG
Mp04BLkgBDiWtmphniK/K6opPw4Lp0UjPAGKUOUbtmuc3GE2Ton2YVaQE0jQG4I3LnYyfeapu9Ow
oWNJFlgQkqrqLKbTBKxuo2sMZ/XR1NelKNInx2J2BpKTFNxw9bNJqOPumONWBnFWnRHWq3+mJS5O
bst7qc8fpTlVa0Y6+jMpemvk6e42H2fNN8XVwT/04JsjxV6Mw1kwy80T+91IlY5nNcMuoSl0xzWT
U7fwfo9DFJ8EtnGWCxOrwsDc9YSKHnosBJQNEW1MXpWLi+UA6ge53WjYT1VVuHszpxKHshutnSJH
f7f8HH5eQh0JjqrHXWsTgakvZuHelBcU9eYBNONyOjKjjWPseYYxk7GAX2WXdp//HRYL0m0eyZwm
dO7BBoY5wUKBqVEUEMVZERqwvPP63KpVn5CGZlsWAn+sRPWJ3VVDYlpjPFKcSSy/rPzGotHeFjyS
VESy3qSjhUd8SSvT4NXBoB9POr6bNfnvG5xp6H9YjpzQ+gYnw8T1OifFuElMHYtwqp4RkJOzUovw
GcXcYRxDLnBvzi9lpBkQW534RJLlNCgHyH3jE2glG6O5//cCGfIpdkrkw8WSHlDfBmYgt6SZdebZ
see38/xJXq217wQBrialH5My55a3DpJeXQ0ohufqPA8JSUT1eEgqK3vwRkXH0NSiHZ4AcvJqWKOW
pT/gI3digSvOBEAHyXksmxq5ov2ZVgMDQmkN7J3kayPD/q1ymmQjZ+rKzrbejRhebsqVahei90EK
lC+GYG3EZiHuNPUgFJVEiB44M3aQD2uEr922VXYgqukRWzMIiMl8aYwBrj8fohDey9ec2beEce0h
NNjuuOmQAv/zQHFObbFDJkf01JydrNnNaERdbL0QdlCa81u3duv9PHR7e7TWJbCVwzDTAyF359Qu
8cioosdENZmb1HHEraxtZsJD2zC8rRtfoQS/Zog8r5hI+FqU/heE1bzFhoDQhRZhw8o8PzdRhS7J
gQ/5g2MiNTO8MdbDUcqgy5/FJF6beCTF1cW2lU95eq613POb2KFUyseTDYBry+PIUivpyMByH5gX
h0uhE6qXDchE81QzzjyFrRc9Or3ULhSi/aulKZrq6t5PrrllYERtIiOBqWca0v2oIG3/fOyNbFYs
1zoyKjvxYid/B0XxKxhMV4guoPvglTMRQnJORNjk8oRGt0wu9YJ0wIdqnv47fFLwC2rBFTE4fGXo
yigxGFrUOFH5ZBuozktYvSjApl8SyYdpedm2WVqJkbR5Vv5GfOSjmZGcGyqDfcxwiPJUvxVa95fQ
TuZooWWcm7jUqRgb8WLW6SXCeY0wC2yDjXXVqQVuD29Mj2ADihupUBmgS0w1UY/RQBjdt1NZaLH4
Li+TXuQXQqX0fZNbz72J7ahtCvxCZR+cosE6xDL7sSEzyOuBmUjiROghiZqhmMBEK4llj7H+l2hM
VljIzM3PGxu4/bOlD/jg63w+BXKyfMyTOVWaY205sAMMRB4tMHk05wi++XI4MAbV2+k82lRgiQyQ
TLQV4elc8iFNwM8JpTgLd1TA36YRE9eVuOBKZgevQecGByMqtDWOo5mieMAAATM1hO/7GUK4eClD
BtgUf87BoT8hXcUyYD7wouUQS1EDLlyrHlHSk9t6NFwcfZpnZTjFDbExskw/jhkT8gqq2hgBrjAY
Cf4c/lM0p2vR8hy4GVKL0FPG6edlNCf6by8nra/zKJNTI2ZP32jCj+zhAw0H5jASeY+DJ6AjRR1a
ZjIJ4ebG3naS43welpexc9tjx6iT8N0Gz7pwpmOyjPSINr1KZndSoyYK2Qw9cdG3q1GXzbFK8o8M
RtkFdwkBB2h9Vq0ldR5S0s6kU/cLWNzCgBFkfta283UqlzJ6CG/Afjy/DA37v96nhQD3VgC/WEyN
D+AG4tIbsr0X876RVH8/R84YtUehunpbGNkT2ardQYDixAEI71YfEvTEHEV+10Hf1tC9gsZlesw4
jFVMkKcbkLLTXoXVmSg5zOodNL2KP+WHYKNXTVFIOKikq0cUH22fdGdvlAO9WPaSc/BsMDQNDwqa
epc1c8R0SsLS6aczZhfNJ4dKEEmeOM+9ywExp0tPL2KaTQlWnzwU34Tn2wX93m766LkIqB9a3MUl
FHVA/s25bWwQ1wv94r+vfIyHX+NyAiLfvc2C3FFnosEBHREB2lmqOw15cJ1gciuaatzoyyNjYOTY
Z8tvLTC8/qTF9RqpSXDiFzWa9XTT1EUC9gJVsyFaRcVXwi5rA7SbHUPBWDeRaYSzLytE3zif0zNr
z+QQ1sV7uUTbjJFLwFEukzP/RdrfurKvupMRpph1QODn/OHilNvjFsxo/cHguBPK+SqYw0sCwcuT
2bkfPodZOU+iZH6hM6kMMeo9/TxzjlkZm8TpnEsw2ERJ6OZbk5jHQRv19wFB1a6D4IuJtnmymVSb
UoL5oipd8aWNN5kRI1rX5aLiXQImUCAbefgrn8mfEV427119CX7kgWUgmIznn1+10XmUX4sXaJZh
/ITrS94MytKbTFH11cVpzAIDmc///WPkcYCZwK5lY04bPwrQuE1+VAsjebBEuZl0zYdlal1lx2KM
TsEi7tuzbkZb7yaaswtTNL+tk+qcLNwSLAjByWnU3nYaSh7YFpuib1LwemF60dAIcpwRmDzJV72E
iI7pR5LomtHb986Gu26bQ1C9u0ylfdVhFmhkVbGvjIPzJMgsNuemv7lJmR9canmSksP+9vNSG9DY
9fwfoN27nTvsvCkuPWO8ZcEcnPqJDApXoLTxpuoUy+5UJqI4NYny7kIOu5/LYJgJXPvvs6pK+wO2
2ZOp8XEgdy99rYXDmxGa7gYtsO23pUoPlkee1wgACl3zBJ2oUWu3GsTJVBlknZGnesb7dCorg5W5
11L8Qc9DLmkWzwk42U+mn+wshAx9WRBJEOSYqeomWZxUDWlGy4u0jPDahfZ0bNLmwNJV35RVA90l
GeB+xhbx4eRsaXeePGqJNHj2DCR6hkLrWzpzzcIQz3RCjsVGCz0SOfs4fbbs1wxgHApvyX0ILahj
S+qbpcswpapTSujUJmvAYOWTGNzVDUOniUyGYBdNmtw5HNqraPlM44EF3AACYyspO5qwaY9zPGbn
cXmRKvvkUBi5cuL0VDllvfOqGXM3OozXiapBCcWKdHQBSg/K22O7ucsW1Lcy6QBtpNfHFu/pKl7+
JmsR4dVO/asANHcSlopeYtzma9Dx0b7ve0A2iKcIWGOrEesOPnZGTeTZRTXSVyu7DdK+9mEmtiLy
JhLZ2+zmGfL6A4JK+1Ht4l6fTrFCtEWMqeN3KTsBmbUw1priUStg+QcivQh6HfuSoMKsPCESI1va
g4Wv0TsRW9X1u4rJaVGa+TXPRX/H9lT5CxoG6ZB5CWJxZ8TTvlhER53jJPtH6Tt8pniTBi3LAOJ5
3KzQlDRjovcyCaYyBu87mazm3EW1g+OCvRX73flQBCjNiGqMNsbk1je71R1fx595bAjyvoRTaDF5
19ZaUuRPRSBgIScmwK7GdVc/X7pioM2YMos2P7/FYMOJBuB5QymA9Xug5xEFjaGS2Jr4mi54jhm3
m96mHIR9Sg2nxD9tIYWVGtrpwIKb6gTWlWMX9EMNbLHPsdkmBH7deiI6eyvE6VF13sOyKSs6ur2N
MZMEuVkU9WvLbOSZck2ehRXEhzHKX2Rd7tPAi29zYYSvBLtxAbWJRvA6ksGSiBhSDrp6F0WCfbwr
N0o34w9UpIApEGhep1H7nUjiOnIhitvgRP7PgaqBnUwNOTCAuFdhqC9A+BR4urwgdV/mqct3GWM6
EdwpG81AGDIrq339oSvV2WHwRvsKKck+owWDM+FA0rZNYpI94ipY9RVdPd1smVpPqfsZCI3qpRnW
jqnJfRarq7GEOjkdfwcGQpYudC+MVCzrOLWEYiQSdKSuMFncddWzBV2mWnQt8NFb7Wqo7sWrgpQD
U3y0cpoPgqz5kv9iz6L8QF8bbP5rtMyiWc8MCnC/eKHfuNmi2fTyYW+wtyTN2uVS45xmmAyu0Zp/
TTNYjf9H3ZntNpJk2fZXGvV8Pa+5mfkE3H7hTIoSNSsUL45QSOHzPPvX3+WK6sqMrK4q1FOjkQCR
kkISRbqbHTtn77U/MVCd9G5LJYKrzLfCk51SqgeNfZRB+kFszSawYnTSIGSbLSEHPQPbwrtIP4qv
vYhU8eXoW8seMIOeD42HKgdhfLEBfB2dPrlttnJeq7lmUogbe9tUbnuGOPpMiLJ9Ey8PdmNfRl3n
pwqeiAqGvXJS68INMIAYWhqZ+PiyU9XYtBwr+72RBbiFZAgfpjeCwhkh5fxLQ3TzlWl3W6dnjymX
1NrWNJ4ruOO0nueAOaj57LdZcAskKXpZK/rNV1Ut051EdLDLYtBZn1bkfMrD6451Lc2/OdA9WhNt
5boxI/fy+4dZpfuTBs30k3yWiN7bl4xxcfKk/j6013nXlk+mRHtrGca07YC08IbqZq1F6+4lGZWb
JkGWXCwFRZ9UASiCGNdrVD6JYD4ZYYwqLH1YFKs3GPyj28+HZKIgsJNSXeFJNp4QB60ycWu0TvgG
sJURbNB8yARvYk8o5MEsRtpseh8OAf0jGFdQBLD9AVLHm0mKabUtjN7nfSlpuM9TR/7VRzUU/amu
2vbLknIzu+4Xp8F4WqZ+9uC55dkWIefwOp93PmnfKL+r+mCJvr5LcyJdzOWcMonXQpDA2XjRvZsx
5Hea/jFJ+kM+G8DsKiQBbmg1p86tAvYda7rm2BXsAg0ezrc7/4QoHDMOsYRrZdRf6qDrjz76qkvE
4XidpqT/ZaOeyVX3f9CpQjPueZDWWDRZjNGfmX3ooh3q8htjPFmDqMCyAFo2jJTZENUwoVtanqH7
J/eZaX/LnWq+JzLpBsyqvpgo+02ouD8/SjHIKjMtdgI6wZc5v6eF6rzmlqCZOqbDTo2N89rRG4I9
aT3RT8Omql/A4PXbYnLUQxZDNTQYn19BMQADy8yzi9JXZUzVscbEs8lZ33MoPw8GPqjN5/9FMYPC
z/8baPnhzx22ukWmHFuRvPt80FGNYtBBxbR8qhvd9GaZy9a2y5Cyaq8oFrP7lsTL24gdu4sbgKbs
4FTL9QRwoBfoxJaH2QMwQC+ayDCzuBtskoR0wvwfjl2BRAdLvotm4IzEyFnFGkSDPYTeMQtnEycN
J4J2UMx/jeG6cMczgeOMoiTl0NgdOZzGV3qpJqqBY49XJ482xKNXGCQv+IwNigEQFZGZttfJRPU9
MJ8/pGCnd1aFgl1BScEK4XxUWGxue0rpMnin9RjdfT4wttWHcHlCTq68W/FjdLB8RkbQ31kKT2JI
x/4O1TKny6UqIzMhZu8YV3EQZ98TtLD02JvkQmaO2HCu/T4UdvnYG90WtRzw6dT3oIfZNknp6tZC
eeakPWlESbGZhfcxNll+Vk5Qvmx0RzGFYNW9t1texHIE6VAsN0mRVHccr4K3vqceq+FAoU9o9o5V
Zk9VzOQexQFpuEmEqBBchZjb7TgamBYaxzXpM2oIMLPFdRqAL2gn5B8pMVe7HuXgFvKqdR5L9OeJ
U31JcLetVfhRo2a+qqkQrKa+ywX+3886uC+aG2jIHACMztOIt0qbjZIDl3C/YVtGtuugOqX35m/7
UcRX1ejFqOmJAoPLcS77Mrui5rhiJLSDEesdw6VbRhRRcfjcOEgCxMBJ5b1NjeLUp8P0RQvymJvM
Y9xBcUFwcnPfzGJi70enN2sP4TnG8hMWLMnv/xAVoJBh9OpHC7UkZJPsSpqZAYt7a1cBOR8CPcA0
FeajgzlpG7eNufv8sJc5DLXafADDBQ/RZZpuhaP7VpX9JVJ98Tw0Zb1vDBcZdt3Gj6E7fVONad00
CYEn+M/0TTbhbsrR1ByKGcnepivGdJtMgjyrAmfI0hetiqa5W0AynBv5nGEFzd0obdKb8XCt/Mjh
nwTkxvQZb2dmdGdJ5i1gQXqhWdpa30Q8vVGfVvctqmZvbi4sd+UBgGeGlLhsLo3DAmPMUbnPJL1x
GlE4lhfIuG44kAFDxoU40XkeZvc5NtR1N9vZ9wZqVqDlDiSQuKduN+8RUyDzFyivtcdEwYExcFcX
iwyy8pJvZtHt+4qiUSimD26dzOdeO5iOlpc1c8ar3gUypJDQIYft5K5U1Ru2EJyBRXBk6XFPIWPe
TTA7/YOgb1Nj4n1hiIuAxcQiHzSxvKLFkm1n3Li3Y/nhMgJbwwkZXigCYFM7TqX37sgbHBVFt+tk
EV0DOIquXb9gUvr7x6qLH2qaFofPT/3++c//K8KWmYoBVsnL/GEHzMbC3STmm98fnAbQtmP777ER
tIfPz4d2T9BSaH4I2SbGYaIJfTWiXr6a7EYe/U6b9zBI+6fuWy1RCOIgwKlZt9MtrzTTOlekK1a1
+uLnIJO81ou+9OCRNkGok6O58PLrtjlg+jqIkdICIop17/v+NZvD9KVnEEqdYQIfK7yHIkbKI9V7
ofBVBKLTTzJmg4+G5mCboL8+z6tI8vWxG51dwdyW2w3VHJHA4vzZlKgE3I8JT8x9pYz2LvH35rNw
4+57OZn9WsZ0E0y7SK+QUnA52HAhe3p1nw+DGOFsILDlBX+iLXD0is67dpYHoxel2IyN/MF1qcHu
y0Jsfn4Fh/S+GQRG8L/9a3BfM7iAmTKkb8rb0ZnfaXjI4+dHnw8V87AD22HJTlOYJXYotFy1PV7Z
JnlCWuG67HH+Ih+o1Ym2+V2T+Pry+anPh7QITW5+cDt/+oJD8qBpV5e6BL3ttmF4bcwqgLiSvrhz
1Z160estry7BK5H8McRT9Yp7ie7/HNjHysqy12mTLvPLQtvm0anLW4pVOsOO1PeN6jl9z6Z+RjHD
FWaI8ily8vu5dndFV05fB9tryIDhFJ/D6zvCpttNOHof5qFgj/YnRaxm0Fzi/AqV9LqIAnVq0wq9
Y5saq3QiDwmnKEs6vap37YacwGTeHoIJmQQcuR9wrBbjXV1At1H1ixDiaATAsxqzeIDI0hDDxUcg
Rxl6A2pihD5jGVvFtb5N4mBdCfVjtF9o/XM0lU5M/BUuQOpLpMk6Vgjm+/ikJNJpQ9QnZ3EfM9Ly
luToZU1Fo0rklV+HrxwriK0eLdrBunNQBSiUIP4mg4eGEXSud0b8ppgEH1TkArpjMo5oZRM6kFTt
GPe5R7npopljuI2howSmCJqluBKqufWHFklTE5brYkJb3XKDkPK4EAORBFuGWk2VN64YIqs1askE
zsJiT6NLh+y9vbP9imH48o05yE9aFMnWM9zv+dL91B2ifEb8686s4XZwMNxWpC+KMOSMPATvI/1v
izpzjT+YKQ2Q4rrPqxscVzCNae/53mVSBgHOmesehZ0cIw2yhAFoeUottXdhqqzdugJRMp7pYfaX
DPNaEetqVZVzizHVIRmtzMLtbHG07pCjeWYDEBPDix1TQLGTfQt82jYE8rRIIRbrp55efeRvBI+Z
5fVUIlUOdNsfWuzI6YAtlAbkaWx0dje3LBcR89xS0wpbLPCejo89qZlNl5+roBnWLXX6alYKCkbE
Hkn/bTORx+OTOEJNDWC3CG47Q3lnQcBI6XYAVXpO+VGJU5tqho6lGFdRh403dJCdd8UxNsW+GAk+
0W5j7AqLlEw7GisWfExdFjT6dZtVX4UAIJH2JHEFsvS3vi75F7Q2DfMmcpJyHQZoWG1U0qOt9FdD
9Gvfa+J1Q4b8DpHRMUPJcSgiHJq9ug2Z3T65oY3vYurotSFdVw6iRav1b9EK0/xeiKKzbyzSK3Y0
DkE7kQzeserlhR5MumcYuTJA8h/9IoqOfWVsas40G5ecAYxe4NfmFAjI5LuvYZ2tW63a7TBr50BC
WBh++PjG730Il0NXRse5gxWgXf7kFnvgiaS+muGZuUoX2TdeGYuQTDwiBIjmTnIeIDLWQUu7FNNR
NXXgXgJnBNzK+HlakXNVo55I7qEbMLnK+ncwdl+BcEwgFFW7K6vxMpaY5DCIpgvH0kSZtZmc8dXV
IWTExCHPylYn10qeEOzpLcQz1qKewnWwPjhEbaW03m00ERvPnilpxp2eE7L9+qZdhqTJxl7Ct2RX
aqxk2U4saZh+hWgyBRjHpA/cIghCRn0zRZzKnhKD0XGuglccqrQaiw/yWPTOGWR3UehIHQ0tcS7b
Dxzn1nPJQll4aj/P/kucYRatJwaVFkbM0xjJV8PBRlfY1m0QmRmmOQzYRqg/IsfhlQ6Nrx6N0l0+
dgcn7O9KqMKUxekuqfFZnEzHSy4eJ6Ry9s4mx/6vKmz3cRs7W5O1F1QU15uuPhq3//ATppBkhnTr
PiATo5yqPWiBb6GTv41WuoBAFjAS1PV1iJrrulhuBVcoc2vBk0X00tdHYMAvM9tyT8jEtnMeS/oH
FxVD4A8kqAUo9jsZFvocRT7C6XoEoEJiDRsAS5UsIdsoeF8VOm17whEh+jRdNQWZEYMmyaBfN3b5
RjTMTaTs8hayOj3jGMARXQ1AkXXy3ixgH5s5Il1cYnnN2kGCbR1bYXSnbrAvE3HxpYkMnhnRrSvh
lGtvjo6ttKNF3r34lSk5gIKiNOivO7KpVkmM9Fv02T0JOnje/fJrX6HDmCpMoP7cV5tQEkdZ5/oE
/RDRc3yVgx5f1Dw3o5Pfel0bbUs7IKDV/GHQ+tnmQ3lIhtQ41ZPrn2xuPZo687zBwD/Q2akpO4oB
4XeHGhnw+g8D+CPoL++qat0ITbp44Up6qSK4hWjndq4NB0U3JtF07pCDZ+UVa0xioCUqPl2gSDMs
eCJd9g5zDVYhUXNVgJnalOB2n5sSoGyadQ9JZXin1r9UNU5rfCLlGlUpKiSLCYaXgBwcB+eSVhBp
pmBAA8e6s1O3RsPeQY8puK89tJKSgTz1njyqxkiPmAxx8Yf1WaS5d0PgU7T1XcIa9H0XkAABWf16
ltxrZj3F18Zo/BjT9lLiPtuXgviIaTB/lHn+QucFXZSf/Ci7/imv5y/1LG9UiJcdi06pkT9TES6k
UwX3xuOQnUAyrqvXsQVN04nhSzXZzsls8KYNfB5jLVxbQswPs8m9ExbT6c6bCwbxpIUfMof7w2kP
TNi3zkAQM7fWA0AfThkEQg7jhKEAQhzi+X08GcOJGM+9G5P2CH76bDsDM4esP6FTgAvuR6fMG0mo
CHCatEaVn7oo6nZZzrWU4EYdJ84ZfpXdJIO9w8jwPgfitu3LixkU8tptklNVBwc7ys0Xd5GHINNJ
kUtHXz0v4klFxibmaw+DH+Q0rVjW0cxJWrirwoji3ah8cSOnp8mcEJeGZ8sRiBML1mBJpi59GvQi
8NMNcY8PD+86bujDGOVvHhyf2OicrdVmayEk3WZZtHtXUnlUxkCi5kT8cNJa2w5387UuOb/n4KDs
miTaDslIX2QftAj7m75F26rJUKCBtfYWOz4iyw181rvZJv5iduI74kCFP57n9i0vBUHntt41mdiX
KRnaonzPrRE1E1gEWu9wIcz4Jhc6OTBQWCXG3jA6GrxGkG4l/os9k5a73pDPUOpit3iTcfk1Gvvv
5WihrMGSs6NZOyBmnq6HGkSsk5Y/cOT9iFV+hxsKJwIzgYM7UhH2rcd434vKkznW5YmaiRHydbUE
bJcehB9Vky+AENHaucwqHstRvpjQhbFy5/WG7nLqA97Ok8LH8jzfI67FQZ3khyQCTBr27l2cIor2
Cg8kEzCKrXQHRGAWCjJLd+u2HI9ZT3fWMcmH8SkE72vN7MAU8CxHMrKxlTO6uotMcAgd7dO1ZQVX
bd3o42D0e7tx1nbtzuc6S1BX1Z59sUq6t/MlRCT73g/GHQbw7UAczVPLylUvAEppP3JZNzcVMvs5
hfJr9+5u+NEGZruVGqhDi4qkQCnc9l55LCVmFT2G57gpeKiCvYM9dsavde1RXK3apCfforR3tZUB
aDTENzcozUuZ+eICvrt1ibz2YEiezDzZoaai9Jnm53CGMFrr5CuWH+NBm017DBC7EOdqv7SM7TaJ
b97TQLARo1mEFUOTPUyNC06BSByHu+TAoBa6cQmZxFfjcMlwtWZZq04cl/8PicQTaKgFodIS3hoY
w7HCixoHpPpMgi4YjDlCPU2Dhog1IFQnJiYLyhusfurRLsqr3oGGNaoN6h6pkPOO5mXMw/iQR86R
s/SuSD2GK4wyD0FCikIx39uJz0Fe03OcfoZS/uO4QJt0rOJvUYb0h1wlbUhKnulIC/Ld8vU/5JMh
vHLA72HQrmeSZtwOcE6YaGfrkqjD9GtJwmVHRDQY5NuGlxp1MwqBvHMf5GS9Bc3alZFiaIbyJInG
m3+e7iX/LtvLVZbgF5gKO6TNCPbXZwcqhrPP1PLsAvaNJB6h9Qepf9dZO8yFvJSNE+2sTGyzRE/3
pmpRNkQvlhles+0Yu6aEqkf37Yx1gADchpUkl3SWM+NA/Id4mfHx4EUu/0UomTaXgLxfXlXPFbYr
HYfEcuHQRvv1edeNDfon7UDvfQ5M4NAmN/i90Z95k31Gp5Xdszh9w0qaH2YqrJ+aGHg58MEMTXIQ
7jkG19ZAH66edsZU26fB9ZpTPfZb1EjJo5bJY+BN2S5AN8zQqtuxinfoHTNxj8VR3HcYu4wGBt2M
WZsUC8gIonKBNKbPvbD6c5fHA17iRsJ+sMKN1YIExawEDFITZ1AU4AV8Nzoj+M6ugmIeCbdNIgol
te38qrhtO7N54AXQgLtIgDBKQF9NXDILN+lQpiKPriK4h2v0cxbWySFiyR5h0rRxxKoIre3QgOWC
IYf3qSpdl3fXgspWYUPnrNVe9TlkoiQylwEv3M3C67Yg2FgbZOKdAgyBEGdB2vIzJD4naezjQjXX
M4Hmex1OwTpMdbtDT1+drNKAwb88fH4IRv05Rse4+/1TaZiHO3pnz7AamIu1CW00Nolk+/lPPr//
81ud0CbHgNwY7c/hxV4eqhwLsJTdea5LLBgFR1MTTPfGnXLGm4yZWAPk92po3FsE/6tqaSbWweA+
0B0i3MMEdi45/SR9OwFJ5yFt4E50Fsp8DGw3n62v0lTT0eyRkgQ0MrajkaeU4B1RJJGkq1Dgzf18
sE37CT2y3uOVire4eQpIK5Vz8BrjexP3GT5kSB+EXhanzw91El0mxjFuI8bTnGX3XWtVB3q19FGN
m7klF2tW8rr3kIJCEPtiUgsep1BBbDfLmEQDMPtjM9l3si6RbrgkPYCd8M+fD3mVAqlwGrCmOjTO
mSioiUVLcgx11l09lOopAqjoGfH8MOe5RFA4EzJPLWWGgfM18OSAbwsEigrI6JEjo6a2GtZ2RHJN
SsebGScK/4n3wpv1rSyvE9dzL60s9G0z3TiJNnZW13ond0RQMNQt4FpljxypLXUijQbKe1lP59uR
q/KMR7lG5WwF8AOaut0xAvG71exE+txyLjOWYSlWr/T0qcNks6UDM1+NRpDfEChWMT6sP4COkmXq
ZC2ejHItq8E8jcrDSyon455uCWNRuqFrWpQxjWriFPLKHNfJcp+0y92Rb73ATg8k+RUvfZknq4Dx
lqqz8l6DFYSTMROlsIAEmCh5ZwsDxHZgOSdRq4KMT8YYYF3xxTUBX+heYs+CY32bBrgFirxwNqG9
nGGiFFpf4yBkm7Nm7ThjfZLYbVckLzRZA122djFSx+grGMdGp8kN3ht2CNQp03meNUpeWPVSVgRl
2MWxdeP6KL2S0pzu18GYouYm8hu8pAVKMr/ymJgsn4tZb8gvw3pSNy5HFUpoFKBuVfG+GurKMbwb
guYSnm0ZntFQfPetZGSYfU3RoM++tpCvpvkrc3jryvGHANpRjSEwabJtrbFETpw9/SURVpWa44nI
m21ECtd+zHIEGIb5gZpi+hIuuHSvyDRswYEBDozgxhqxGqMGz5BSofN0vfAHrl15YG5ZHjMokpuB
5WbdTAZMz0GUt7GagwOW2Ssn9ZqLimqLYrVMnrqQW8RoT4XO0jPiwnjXN664MRzaHG7tpSfloOLV
xXCtcIFjSVWEuhQxZBsyxN04fu0WgPOUdA4xBiZdDfQO2NHRcki/e/v0ARH4Oq9i44W4gRFG1cmd
EAXBj7W6Z9S+VzTcvIOXjc4+Eu2PPuyzuygdq5vcFM6qVaq7QcGot1OrorM1JNOhl/1r0dP56AfM
wiMJ2BnGzMm3m5cm/xJpJLuB4oxRD2lBfQIBM+1vWqtbpitGsceu0V9c2zv5oXkdEaFy8X1tHKfc
rQkUCVfCV9QOULNuqKWYyM2cOswhN/C/1f0uK7rlBV1GlQpjmkGYAv1/+72ELXSOB6hRbRAMp3p5
0HTQ1l0vrS00E3ZQpzIPDNuyxxk698HhwEE2EKWi8kEzpRLGEGjMY0Q+xsagXfBm9AcQO/kVvZpq
n1n+vA4m1Er0+FFaZ9m15lV4yQYfoKnvjycGtfJn4u///aXKInObj7//V5L3nz78h8Heyw/54zf9
9Yf+T+Z2S4cyi2Tzn3/e8kx+Ce5+KLo2/I+H7v3bL2nfn9/1M75bWb95HDIFJBKphLaXfOzho2n/
8y9S/2ZaVI5ETXrakfZS0OUM/EKCrOVvUnhEwyvLsYX2+B7Ee8tX1G9AOfDAu8KUlpbUqf9OeLey
l3zlPxRnSiF3ZqSAl9JWruQ3/lqcJXWKsLTtnoHymdZt4sCjfKi7BK4IB9cl3IcMjLewpzV/5xtx
M22jwJePlaNbYpcSBQV9D522zXZe5IfVN6NNxBeUzPTIXWpNLOa2qs1zNsZVCOYOUTl9wJaQzHQY
0uQ6MLSBrksGkFtTBuVGh+eeOUhPDWua9rsd5hYsQW2G0zfUSBMtdN10BQJ8IHWig0flmDmW3Klu
ZygBs4/sbnyzQgBvz15lxd1DWJMjIjjnNnb2SpYnjovBxANprgM91jhNOESPiFvJ15iNXVRnPqOt
1GUkUjfeDPvGNDtnP9YqD75DuCLcsgRjUWC/SAtn58dR1Hz3oqybDiXmwfJHSUj2sMYL6AmCa/Ny
RHhsLcRwKkKzsHboVZE2I68R1ZpcvAQjn2/VyS5BGjaBIqpjpsxxCpt9xuJAIJpwVHXXYmV3j3UK
TI6hm1G3H2YSp8Gh9yfWqwEw90C+DT2sQz15gF0tHXA6gBKusK0DHcYLXzuK5lXhMbWvOyeZ7/FR
2vqKQAubLjxDM+MiLDuvn2L6qA8WbTXGNa1O27PjRMQc1EZVj18dBuDFDu0b8/zeycHWdBar+Gqu
2PMvxP4YhF60djAfutItyg3gYfehbMR7jL/63fMwPpx8GpFwuOBSAXZHNv6YJgkCp3SuygR3vMKG
0ngmYg1rsEIXtWhHkl43V7gN6sEXoKHayu12Mb/rkbclAu0rE7+8xgvWzLcplPj6gnQrGs7+3GLk
iirZf2eEDxGqrqVget+3lOvCrVskhXVeMkesDehGnSmjI0xY2DWFCulRlrP23ctg1vF3SacBTJMI
nVotuVJl/eYCq7Tem4SX/CD5E6CSKa3K+csoop7clWQQxAIRjjXQPkM9h5iodICCLQrHrOogs6pq
jO8Kl854jpVYQ/zeTL1vVN/9MLSTduVbeZq8xGVZxXvgX6Wm2dI2jffNG5p8OqLMDieX74zdHp5L
PbuW3LQOVcp1GFi+TyXhOcLdJ4tYuCPeAehXCFpaWhlmcNJgqJayMZOO2IBQb9PDLEjMwLPrEk26
V2Cx0mgbmFGbOXet7wACovojf6PhFiRGJA77OgUaMpsGYLTZ7eN5l5vSCQADBpI4hIBeCRZ8PQ9k
TJlxlxjbKIQyE3D3AsC4arCaTjntCPhlxS6qolCLTatSP7pLsKX4PmQcq6LeFBzYJ5z7rrS+TE5W
z09NFRAangQmeUODrZi5NBWgkGFHk6Mqufe9hBAQ35znE/lwKY01azY8CC8z2KTEpl93SZuigJdi
uXYfnAInx/IV2mGR7+DAzsa6tkZlvjtTJcMtcN3Y3lBrNqQiT7DPa/iVwogfWfXl8Mrs2vJf0kEs
l3VK52Jlhhntx5kUgtcIN6Zxyjk5mgwK09m51LEGGWBzHEC7ZveJdXEcq6L10oVWjTUE3fc5GbIw
v5eNGNBMzxjf6EWreJJ7I0l7siNct7hQxfL7CAHLmNBGoEEmBjn2zczJCd+EVXO1FLYgky/gHW5O
i7tpPruih/G07tvMLN4EYMp3dLgDGUA5N/+qdxkqHrCcqRtriqFkMsVRIMNKzVJI9jCwQ+x+gC+r
Unj5A8W4m77aXhb6a3rweNA7MESM38FVMGeK8P+uOITY9WOOMr87RWNUlCC+CkzdURdE7qvXKcD+
HeKh6JTmNp00zEfOuKVfgMe+qjNkiB2ztvA7cgfU/5ZtpBeK8gq2RS36Z4CxTXkI2mUomAE9OmK3
GK58NdwOnu6/TU7g65U70269F5zRcOx3eWI9hbiWIE9F5pxFwExEI751OhzjbRd6tJkSvKPuxqQf
Fu+lq5rocWoLkFWpSI7DSMQPXE7iktbgUoJnYmHy4BTmslkS33J4IvNolIAZTCv4joaxC3AaVQYO
DjmraItShSLU7/KgOtjtTD88Sm2IL93QND9k2+IJEED4MUhg8DK2tDRzqNnBJMQXau3e/hjrsPeu
CC3I3sgsnyPOZgLtMnk9fDNjaC6jLcMXmpMIuxlpTTiOvG1vFH5920/4MW4hO+Q8v1RP3b4NBeOI
GfAtvPnAtoAlsAXZTMNiwPxlRR+YDQym00Y0aS8fCVWo4p07VQaMYxkjZ05MD8gSd6+hOB5GJfSf
JJcLXr0eJn127aIeaKE49D+duE85b8GG0xthMmveI4mHWVWje5cHvINEk/yhGrv9Wcj8R95lt0WU
t81//oVC6ZfyRluUV8r0FI0nDhJyKX/+0NGDnNmadG3fGL0OSfAhPwsAfhLFAIfnpTIohQi7BzTq
lAy9JwLqh8+n8G8VvIft/fb//VLd/log/2+qiM2lRvzHFfH1t/dvwbfm+7f6L3+tlI/vFLTLN/0s
iC3xm6aApf5hN3Ss/6qGtfpNaik915S2lMIR6m/VsGGav3lYzU3PthyX9uzyw/5aDxvS+s3CP8IW
oIUgNUq7/05BbC717u/1sCtZbrTpSZ4cZi8gluLXC2boTa9ugyrFVjs46wbsenJmweYs5X7MyMLX
hLSPq873PmYrWh8NLG1dhuKobbwG3E/1RY/Vbd0hokND+Gb/9WL65fD0x+vZXJq8vz6/pVrnFMHr
5NGl4fX74wWtEPc0DNCTNa1qZ5VnhEWaXrOTpZrQrqh3O4KMV4r0xtYMvlrEF9H0QpH1TFwR0nyS
ETHfrKLYFas/vMv/zZ1m/f0rh/JEmw7/eZ603D/dalblisAaGQwHNAb2FEWCdExxFSqEDWMkGAFV
7SadiRHozf7RCsJxR8nEOaEC/dXGDTK1gHoyRQLDGs7cSKTOWuUCtoV8JiKDzalCdGs+pRW9ZNPU
d0Er74w8TDazEvZa450KQiMAR0PQK3vx99y8trwO7LAFF7BFOghXAi+NQLU/Vqxukf1mmkG3gssB
eWMgTbKg7ufoJbc04Z98kwB7T9FKcMuA6Q/YGRA6Dit1C2fecM7xSBMobIp046J/zP28xVkASiRy
b+eG7eGfv8AeN8Cf3nqL86MHkhvtEifKP731ZNFCco25NEv6druZEeMBNTfDGhhaMW8qRg/jMnU1
3lDtbhPpvpll1D/Ww7yRmDMPZmPjtZjMV8+nfao64NMokHwouNfS6x5UCadI9S5/rsUpLQvkdZnf
jTW8O+XayIIYEuyVQIVMk3E+md4gV0nTmTu3sjyAHMyBjcDA/pRaORhBY9nV65tuztHzMRsCsELP
wk3gPU7XnWKCwWCRNsjsz0eSzYER9zEitkDBhbKSg86ml1BDg3ccihaVMQA0rOkm193V0PePESKp
A8SeYlcVWGv6Y7/ISExGCKtwxuXhTD5xWSq9sZpJ0BwuzT3GI5Lq2b22tU2gsBMRhODiUqd9qfH7
NEYH+aI5j5l5H2Asu8ulfYsfiTI9hGTQTulbPsBQNAI32QegVkuB98fV9pc8dJtNRIGqJJFCZj8E
Z63zSz6n4+0/vwTkf3cJOIx/bDY0W1Gk/Hr3p16WVi6zVHrkjGctjTCstM0bVT3WeWpyRnOaLSyF
IjPMYzGZT0ECQTio7tyUE5xXA5SOa8KpwWtt5gI+mVGpZsMx6yuNBk1sUXFErxJsQyP/Fxev/HUj
XtZVC1W5DUSblcux7WX1+MNGnDeMJ2PsCggk2jM6TvuYe6CUDZmif1umg+msgJA7BaMMxGtxb6CE
T5CJxtW6GINo22foMfp4ccXxpYij5DaWLHM9KCO6p3qT4Oqkyn8UHSeDSJOi1jqDWjnELCcpKZtM
CIrDP38/zOWW+3U1dj3luEKA/Zc2zYNf/yoUv2MugUesNYSkCIZqPWNCAjKBWbAbNoHdnyNRvebF
zYQkxehQO3JSXjEQO2m9pNVI+bPa+IcbhFo2qF+fErsh+6rjKpdF+M/LsHI9suARZK5BIdQ7tVB5
UcG4G9BpbL7Iq+ntsUy+g6u2t6NLpFBHDmhd6vMY0pNnHAAOmJpwLeLhVM35vILP0y6TtatZEizi
4LZAlahWDVb0fRwSD64qm6Ma92Eblo+8HhisAvz9IA3/1ev9d1cRHS/B9kdPTAnPEn+6imxghPXs
e+zOphPu3Kh6TPBd0b8+xFhT1kLhs1k4fzYk9eD/83VeS5Iq2bb9IsxwNK+htUhZWS/YLrHR2hHO
158Btbv7WN9r5wULiKiszAgClq8155gAHFjeSiKOG/UzsmbmPxdzPPqvobaQTwjEEdW4/b/PCf//
+QA4HwDOMAflN+Q++F8VREqESz64/ch9MLk3ume8E0zbIzgsnrqNWExKY9hpxTBAOKTuZ/GhsFSN
wNPbND7y5Y+2zmA/s8pqr3VVhIizWW+qDlGGRl7L082/e0IznsJOMadoZUNb3z8gTNZfU30AHRDV
cCp81DSO6D5x9RN2j8vvIw8bgq6QwACRqPKdTYr5LnadH2PnF0xhGWLVNXrZqRugpo8Kn3TRnBgp
fvXKOhU4ateWqiyU/R73UZNYoIAYDN7yrCWhE4+L7PT86JsEy1cOcWfJabIJlRFk9xSlfisi8w3C
yLDvnJgkaIQ0aaOJLTSYveaV7SsCCfTSras9uU6f4YZAxFGk7mgKSMwwkq4gi1crFyE0VB3wi2MR
CuJ0NwNQ+o5VKK11lSA3zYxkXxcWsaJpdJamA6XGlK/CbtwjXZa9oUMOTNx6939/6Ib3X9N5Wqcs
0il/PM5PQU93bhv/7wtcqA++FoTRrBJxyaWVYUZDqrPJoA+6DbUgITqFdE9xargnL6v+QtqubZfj
kMdYMzPH+5AldzI4bIihvap5JcolOnduKYnmqYg/MDSGd/j721LJrzy2kG23bnULYwOReOU/l+NB
GDpbmM/jgd5Y9+UVvxm7W58RjLcTfVlKMPwltAzJUaL1P27t0RD0XsL23WOiQBxhBQVi3nWq3N5b
I3j5cZxoCyoYdpMN5Hh5Fl0+ljwaJmvamhWODuIQRG0/nBFTXeQ7L7RxnRdm2YRZNd2wXY41yei8
OAg3R4Cyz+UVzQQHAemBuV6eXDZ+XDxyv++vhCzyVW9GvBUzC1DMBMBSC/cDCeXnad5bDi1PLrvZ
SMRiE8JXmPTpuwshdWXx22/LbLCCnZ0xLawDw7+EZY/uNuf2mcDFupbdpCnSWnioO+0DQbxFOYmF
3C50813QMdmTrBluof4Y/2t3GqEWlI1OwTrTvLIAd5ldVepb6rMe9+B9ESaizi1YrEEF9qoFlP5F
gcWiAtoY0dz+dHWDdA+Kc/iWKvAO9RwCyLf1gqJNXLxJhfvOnLMNJtAIU50fyMRod2HmRztS0IgU
BqmfkB+FMwpS4090ygXjMkanXpQN16yQJtYze7pTJeMgk1rCt2GItvk0X7b7itZpD5LikPwCn4wD
NWca3VfhVbia/tGPGaNqWqgr5nX6R1wU1TEJ3HSTJdGr28MhL6YqeTLIw6hNd3ifcasL1ziMyfYA
EQrxTMVPQlXcoy7ner4bCazQaoEVLx5ex9Ig60WSdTUZ/avq6v41TcQ3x8vdy7LnxfR0ojjUyHTj
FXpOTkTGgm2LI404JxtbIhu8gx76QWEel13D1rXD6FKk6m5hv45JWr7ODjYih9LBEi+Ur827oJJw
cYq/RpZo3rWgISS+LJ/Lc66VvASYE+7L3ijN35pb9NdlT1fm1m70ZBMaIZkyJMhcl02oGcHVqxvt
Khuqm05yLhG0Bz3KN9gur7FpfbNcS+r98ur//GN//jGmTyjE0P7lRL64tSVvT9wml94QvD2igqNZ
hMBXY8N8z2d0gkuiVVARwqtcOwL7IgvrtvjApf4ZNZlxXY405fS9Kn2MRZELOLAh2dAVmb5JGehT
iKjMuxVx+UJ2g7FrJv/Ww6wiJ4ba7ESNddMjm07Sv3dbqEr3ZaOpc9Nb6QVpivVngxfPX6Mn1dZj
NaAEVmBdZ5cAA+t4ooPHAOzZOqI6kLcZkWycaN62JShhvdzI3Ab8TWJG48mBSAbaYTCOemua1z+7
4Aj5ZrXP5bWofKqbix7XmW+BGASNZ+ii00NVeK7zYlfPWooude2bKNvPvuUda+c9k73lOVvP4Bmy
186vXJ7r9O7Pc/+ffzc/F0yltTaiiOarqNQzMkZtgz20ptJmd9nUKR+GnJ3HyAinP8eMPg6ZZrnU
Jv8+5gLcACiqveqyT3Y+X9WXKlXRDRzIZdlbNrTV0HPSQ9jjeRyOVs9kqBHu8DRH/5bpESLEeU/O
mxonIR5nbn91mJDaXRir2huNe9JUcbyeLv781g1M255oa7V7zQJp2XNITr8WQ3kJe2eckSKIfCo4
0izAUlCpP1houPcxMQmlKwP/2HV6ds1Fkz5r/ofG1qdrqnfdziUPG8B6kt+zBPQwMwZCCaPa+q7i
Lr9TJBkX2v7rPIN3ouApnc3OxgmqOKWDUt9FJq4x9ObyYfajfOTzo/Bc9O2iQv/n6MRCkRTLuMc1
wIuWl2ugIE5oA1+Xf/Kf47apv+dxb52W48tLbdHruw6C85rePwCiJm5OXlR7rzgxriN4ktuyh2jc
39TppHb0stzXLPfKix7Uf0OXGJp1jNSLtCnjUTWG99pmKLPwmyJHZ+YJhdS7KuIsdm2UTtsp8dS7
KPn0fAYsENx79e7HpbHPS8gsy27acimvVdhtxvnFlq0ObRxrRzM3CyT8Eid5PMHMrnp3okniXrLQ
sk4w09S987yzZRKgbpSDuo8ow50V7Iex8qBAzIfIA7a35tSPG18vkrVPtMPR5H99Q4bd7SQzp63r
E+ZFqGl97kZCaJZny9Czn0EEuX1+kuS6/s1AnknWM+OJ+dDy08ZyeuQ4jNYovHLIpLA9LlYwRCi+
eIQK7szFZbpik8NImk33JvebVyMzMHbkNqTmumpfiZCxngqa8LK3vMIzcvTP9AQO/ayks+dbg9DK
b8srlkNjNP5y7Di+LIdCRcCDk2LjWZ6sZPs7yPltMaY+nU6ZF+Kii5cedust7TwEFuwtm3So8DA1
FIqu1vxzTIOGsnajvEc+8a9jJikeCd3/mbDLern2Ceua5yl0qTz8lUX91jnzfapPfi17PuPJN4Zv
ScwtaTkyRnNKKUmROgmOYMNq/mg0beLVakt71aTCOy4lOz6B7gjKFdMb+6/JvCkSqNs4zf1hOMVO
M1xyTHkkvXRYS+1eFqtWjjEa9Ka6uuEN41B8W454JX4IQHBHuzbcJ2OkU5/Y3AzmPVtOxiNuP5ad
Du1gFQkNkytz047oDOZPjPLyPCP/zlHjPvTxwiFCVOeoxghpW1+ZwG/DCPg0iSE+pSE+E922r+jz
7auYXfxEgnZbfejtqzFvlkcNV2hIPqgnS6AXxcQ3rg2F+Cyh1jt1/M316999glV3LYoovOCGb59M
xvERhDJkvtnMUZn/3reTdDwYIR+7FxNKieSHqHk9DT81rnK70A8ZCkNr+ITM1ZMjUBgnyXfmqAxy
LWcKNmLkJj3lQ4sO2qyDfTxXJOBWglfdjtSj0tpdLazo7jsIxwJrwFxTlvINKW70AgoeaIrOnkAq
jfgS6LALb2Wc4JUPlTZem7pS11FZ7741zPmH0MvbGX2Lep3+J5p01xwuQihoe52HqK8QL7lZkeyB
Cm4rPVBmRj48E36LG1BhMGF6TAqC9NE29n6Jlry2PjWBzSA9ZVldPFQeq4dMJUxtX+5EG81J7sLa
LUVqNNibsk7uOJsYpKsSTTt/o7MGKchMbizw9PqKGbWTaD6lS/XX4jBGaxYfWwS7MNzgbYU5Dhe/
ItTFyqdpF40yP5SOr739+chaOXSXsgbSMcg4uru5dQ+i+b+jNe0gr/BB9rfVEwmKd0iCFqg2eOuS
Vck6D83+02GAuikCzzm6CNJ32ADoXTHLvdvDr6z31XeaGJhs+jJ+cFkeIBGE+wRr1063LbQQQWU/
QRT15Ac2e9+QvN0mNJktBPPlto9asHpnx8Gas+onvzwtbxgdselGT5BTSNhvmW9kL1Ydbpa9QZri
zTy4w7jpWuk8g3k/aOdMYz+vL7EJcVN2NM+ORa+t6U4k9y7vrwWqv7cQbeO68WPKYJgbD1iNRAgx
Gdz4VOzXNg8/GclpW6fwh+9kNIUdWJSpyM1NbAXGmZ4B62l074paifMr6CJrM7nTcHT0mpozNU8L
y0azam6mfnwF2SHu4eA8F2RxpN4Q73XnACn+pUi0aD9m3HpXRm9UN8y8wNNjVzvXsC1vLhe6VIJ+
39tBvZFlMqtOvPwtCnH1Y6rCKZj3L8uPpYLYaFoYvianJOEjJqLIuwWYqnaOZgLd01HexCRQ3CQ6
zUSLI3gOyZ6ZpIvJYjAPy6+MyrDcNhmmF6+f0DMTlXqSFat6rswJMdz8MVVQgZNvwPCptkMseGzJ
3d4VZdIfdURHb3obftqlGLY+CdGHXolkB+4w2rddVX2GZUsvyqqnSwTYYz3m/H1+knBRncNMbEdY
V4+b91L0QOqLL45UL7heKZbSadJPRTL+8nn/L04ln3oYiRcxO1UbaUzbZTdIo24XIi/YJIwmlDEk
j6VKyxU38bQnZZkpdV2QTGa/O7CP9giXPhvTgENkN/5dS3MaJDHJMMvu8kRApNEx9NufFUlgcq+V
HjektEcyDExojhGx8Qx3GmeW2SFXKsXX0DiHCv/4rzxvIZiB6NdLQYIqy4oLt2iS3/iRn1QqwMGg
uG1zN04/8XpMa7ftSLPOynejtieu9aO+TfVw2I62wUUOyczd1eVNb6PqddDLYzhF1UlvShrdcZe8
iT5zX/z2U++c5M22QAXUJ4mY9dyYIfEpdXKsg2k+s9igppi2kdLDdYcY4FmTJsMQp2/WzAG7lccI
/EnWlP0UxEDssLeQszMfq4RbnVANgwsl6Tc4cX+M7rabxHfRAlZE2EiqruanR/qBPwnkdI+DgSIe
LpzTRuFvzEOyd9rPKOsOWWPql6ppPnFqDefBten8SO4Fg+ZyaTHISIUFxgCMUXeZJqshThGoe80l
wIR2WR6l3GghQ5cQLNL2C4FI/wAKSk1dBfrWd+g81334RrpfeeArQrZJSVSYjHt1GYiYufCN/B0q
ph2I2+pqZRbCx79uUimh6V3peoZAC3Besi2EsxvVdIhNFT4qNGYXTMU++c9iWOmmVR+zxLW3QeNz
aZrfJCmzdj7DCPukd7JL+yk4VS65Rix9EYHINtoRE8KFHg5mng/1R6L0H7HkLo01W20j3zPPOR3C
MuBCJkmDV4bKj1JBUhF5xRk812mpIa/ZRLuwMvo1VdKa0zLJbO2UNNxO0obRjI7cbNIJevczSTxU
5iAG16fkLsMquaOGKHZN0z1qhj0raxAZHda03NumOBYJlUA7+NhqmoBSnJTEVSqhtbFiCQ9NE73m
hSLWwHFhRs5v5X92cRFejCyG2J3iTpti7VqW0/Br/NeDsPL/HJmfgv3DzTAT8TbWvfHRdnLiTkrY
tk4gTmNY5kORHUQZlQ/7gEnKxrFchwRhdC8rl89gxegHyBeZEI1vl289SpFtYEv9lBNdSbxM6Rx6
AW2FvsmbF3Z/h2H6wkpav5jSiLFLGw10U58Ikq5MCIMT2Wur1dHTYtVUgPGk61m1GzfGiVP3Lcpg
IL5Dmo0nL+jndp4MzzZxKcdYM/gON9auTn+CRo03If31M9UNNvbEqD+cOooOtg3faNkACRqvxF0i
q6GfjJk130t7MC6BnZVwMAYsKlX+l2lEGGcSqkVRTtsa0NracusMMESY3X0WGxtjJLFJKzVty9pF
nlGhBVcGTt1G6jlUdw2MLI4w66o8ZV4nzTOZ5DE1pYHQA5PbKSvZ2SGJ5yOk5hNTm2uZh9kp1T13
rYi62YTo3k4GqE7O2+a9RFyK9c/t+t8pJ9BFDHp7SDiZEXk6KWI9FPKe7WubwqGF1wnvbCLr28FV
CrdJR7x3k7QkkNDrn+1qXAUulWv+zWpKrfyaBqNti/fE9+JDFI3xUQ2lyxdM12ajrlgFKXhvs/C/
RVX2BeylPmfGePOHQFzKboA1FhbfmKNd6S3fK0wEh9LnRmM2pQ4UxE9vcTm+KEjFkII/i1GSCmJZ
9YOxxLq1LP8l0sdtlWKXtapO7Pm3A6ZGIa55xkVniIJNlNX+N6XzE7RpHI+pVN2tltHGQsGP+LTE
w5ez3K9za7wiz7yKOUQj/zV1TfYCzwUmQZFehdSfUCmak7DLX5ZbjHsXRP8egU15dA2AiplF4jVf
EG0/zqjViMv7UTUzEdB9r+L83g1YMCZWUmdbOeEpoDJ4LJu+ra9h6rvfg8j4RsPlR1A7OE3TQaHo
EtyzYIuskGOqcxcX+alFzbnhDSTNKmIgp8ZcHSnmj2HSIplSdvxWFiO4KHf8pg0Vgnutk9uwYX5L
5sx0QB195GMrPjXOUywkkTooD+uXVcyrqMAzb9bc44LUdxptUl6DHAxERtCAC54YAC1S+HSmMYe+
lyN4Ch8mnNIz05NxVteXWAuIlIU2kH8y1OeD8TESM7m2QZk9jWnw5i6mc2ZWc4yIketnRngj87+b
0nyrjc0CsGIkGneA1iQSuVUkCoo6gucvKs1ZW1XhJoeMcQr5nb753R0Kmr23sx7MoebkNRglhhtN
rnEr6jp/M/gt8rIyIwd9jlWpVQm80e7OZTzuqIqjN2PetEb0SSYizUesj3wh024rU5cUdbMt114g
p0Me55SUA958re7an1h3Nv3Yd+tYwy9mwLkuHD98q+YN7/D3cey1S9wPxeFPeehbTbuz4KZfRN95
e/IJ/AtwJXvvOaYDauujzsLoCiUNIKyh51/Ec6UkT/iPofETVIV0v4xmqMmjcX90JQzbZVNDfzgQ
X3kIrCm+L5s6S++tRWFWlpBKszj3d1lVk+qVIQ0LXfdujTDhDQCN3P17m2BGK9zqEC5XumOGv+np
06yLz4M540CF8K+aJV9Yy3F/0e3gkYsuA2s/lRtSPAFQQmE5ISXrT5kuGPmzgFyTTYu50dWb16Su
9nSp0nXeqvLQN4ND3FQNfUKXoD2GCPipQYY9Wuu9pfx6TRccfmpr5zt6qSwIbciRUr8DyvROpUco
KnqYfle3xi5yZHWLHD25kfG2iyzHXRljhEjHZ/yX1AlnoKq4GjrFLlNQ/EyM8KvUbh2yl3LYp5Ms
LxPztG9zJhL2k4p6zUD4fRh7ItqaCHmGXXnnhRetTFakorshxDH3ie1ia1F9ua8weWzMCGUQd6IC
E20SH9FJM/QM1YxblMk299PXXIEAsnKn3ViT058GcrMzMbmnbrJwfc3qEhWE5ioizh1garAJ06n+
y1Urp+tOUZizRoRnvmUMmqAA8a1zM4RiHQcp3BaqBgxeV3MQ2qExCX1r9azcOjL0TgFEv1Rv/IPd
MowubeIWiL8Qp75RSCZZArIUd09lzCCEWNYXl0LppBqI9TpQXaeKmyvpMuuelc4J5t1LUsRPNxNw
XQkBuOhQcfI4IvXGrl6ZtTonO2rFXivSfU+46aEfgQQJsv6yrISOZZPpjlR7U7tR+eHaVF0VSWAZ
ZnsqRv4OuKJylTpts0vCUXtpk3J45gE41Tgsvora1Mlr9z+HiYnMTC8OHRgmfuJfa6JS7zpRvKjC
7iHdVtq9AXQkK/QEq5sguwS1bbBEnh/6hBzs+oHc9zJ2T1NoaedESu0+YtG74PveixTPV9k1ZDya
MAJN6L4HEVKJQm4KAeW31UtnUY14Tdtn/BAIfD7JupnSqV/1qHjEKuM90EYJy2ciZNpNf8wPhrpg
ap+k3rooaYtMYaVjarY+/Kh7cz2wCYRADiTQYc/EzLVlErQnO707k38yrA2DFGojgLQ9kn741rSW
Oruh/Czk+MXVtUSUxLmGd5WAhzmaIqtQ5IOmp2OivPJbFrgMFRLzTZeDfdM8j3x67Ka3JeiEUIua
IYFodIKtiR1dWOz9OFmvQ50QXiUFqU+c31c79dBtuW21LViZrFXNuqnGhrPOyUEYcYGSrUJ0Egkf
tH6U9He6LJuzxRU36XV++Fg2MGF7410I2GkhZOBdYqBS1xLFl5ygqF1XFBY8+wlrekAKaYtt1Grh
32il/oD5apE3HiRPmsYhFqoovQdui1KogcXimerRG4CcJxNgvBelV308D0rJD2KNfiKP4rbcZOkR
wYp4hUyenVSsYXLX3H1rJTmfMKmqnI7XOlUQUyFemwFhApIB3Io8hw0+MrHxAVpsqmxAntFqzk3Z
Rbxq+xDZRw45EJAnXO8SvHUlk3ozgXay04HSEZL2waiOVuNVm5z8zG1H8IsrRX6hP2c3o3gAWb8o
PS4+/LQB9+8NJI5e0eX0cPfyH2NdWm8N7+8+JUHjaBKresyGONyUef6TeB/+Kidp78tGusz/beFc
43wHjsj9CovRmpXAc4FSqe9Tu3PDwvhoNHj73LBJ+WBG1ueh/4bbRT66NqauaP233C+tXYEKdN11
7tPotPyvhgTO9WAl7bWYXGYGPd+4LNSdtxBfzLpU6PtDRqM7AmKGO5ERDpztZ6E5xamSUIj/rPNH
gwQVb6jQO4XjK2jnla7mu3BgkDmWTI9Sde5fcUODi+Wi9hnreU5SRtO8pVo1EHriRM+OBFs09vK8
LCEbkljXyoafgnOyeEAuSuENW1QB0rTSXaTZPxtZuw+Aism17RQwExF9G+N8LwKr+8Gtu15nNWP+
Kov2VUiSLXcZPJYJmIkg6kHE9Wn4IefvkxO4488UhB1PRifFwuAr8kaxsaHBntopeBkmqV30RH5F
VG40z5gTkhgaEFXHxixMYJe0EdcUYs0lwwIOsmvfigFySei/RqA7oZbo+t4e5TtSlHzft2TUdPZv
/ibzM4QYfXG4nlAQB9PKCLXgOliW4LeHu0L4U3u1pijedEAKfgj54jtO+1c/oMbgprNzTU4iyweC
NMbf+t7OL3zeKNmgEnF99aZ9FzbVRcu8TW4G6gAt8udQ9eXN6SThsb05HII2WtfjhBqk1cQ+p3Ik
D03QmmhmdFQQNFf90wv04Qk2E8eGnTdfcxtPl37PSLv/JWLNW7tgALFOOhc1JtwJsnUCTdVoLqM2
Kn6ZxvoKMiVXiJibnd+N6oibZpOkYjON751I7I96cvxd6tDWi4qku7UDuJxkwo5tqAAAi1fqB98e
CNRC0YkeDJyf0YXPKajql9bZ8dVpH2ZiHBA1TWvpRNNX7Ot3LUx1wEmBhUMkddc9tKrz4OHZBY7E
X9RyKqmRbplwr2VDZ8GiejVgYuxLNYhL2uI+0Wo+uNYtOW/j2vkSfcroWTbGV6RYA5Asey21zP7m
kwVmTtpPAnoJIOz9/kGTXj+GPedj0BTlGwaVOW/TIzjaSKJnHxjXKbO9Dw/SFG06pzvKLGlfCIOp
VqA+25McCaZx+oiqQXhMCNOq/pA0cUerqr6NbeycIttGVS3N6lvQzyqNdPpRBY25Z1oUgabtw11q
9uLNcFS5yhgbv4rUwA4W3L2mBkRgTcaePMbup0dE6moSdX2JyMyEgBf/3Qye/B3YcEwM6fzIXVKC
I5ISVlFEXjWCzfaURNVuKqJglcMAecb6JKk7eqJ/SYTYp9o4PschfSd/bZ93SfNRO6xAsvmlbjoq
aNgJJUST+gziU+sWeVp7LOoa9bFo5J/KP0t+6ZprnXNbAdtLx/AXIOD3MG/yb0U6UYgbMCka/1K1
orjFLXrEqkujj7RNufFw9Sft++py93s6vc5MT4uvFBYtgA/7hY+5Srde+dIZ3vQ0DOu34ZfZiYUI
k7NRVcwqIiU3VgoqIPBnKW3hSrRI3xjcypdEtf4p8wt71ffa924o7XevKC9B4NHbrs38jSVFchFA
XlZ1NH4qwExmkY9X2gzNuqZjcsCP5dNmnbwT5mX7tQ2Kl9gTVzkRf5RpykftYWb0xa1pZdmJ9RBT
987gWjvaRmpuliZFQpwZSbHbKe38e1wk/t3Wcr6Py5uVGw1JowR1vNbNkfWZd/4T4EQbDmwW8bPa
bGpXrjFsnUpmxywdEF1GvyPYmS9u0YptTarjoexD8UVBlWjj3Y5Rc9tUlgykwzfbkeWzjJrPvEQE
iDWbz6IT17G3xMX2oXn40Te+cQHiAFftq25sVq7sg1ttkXKd9In3DFjJfZVUaSvYEeU9jPJyVyqN
4bLvV7TOQcGggJ9gY5Xamn+Qo9hBpaYs5zw6kJxgt49gTekXL/z7ymSI2Zbuw5JTeFfkHaxkOYnL
pBwSAQKLbCVXK25RJw/oylAAzMMkJUfjmWVXFAL9W9LY/Zvy1WtctR9xz12I9K0O5BemAAljcEvz
DbSbO2uyhwvlAzccLqQAKcnC2OYKv//yh/XVWJwSK6KjXpbmueq96OxkeJX6CFcao7jPvCOYh5Hv
IZN6csSe/0FJMv2YH5SJppYH9nzElOnH8mB+CmMjRAMfXa4zolkmviF6dGZqnaRDZjdjHOvTVd45
mTLxM2jBKrlC7VyfSJCFwmFv6UaNv9oRII8Y5PBGxx0LX8L9O4IKfRGY5M6aZvztZeO4qVhE7VWc
iVfSxGhJ5d27mRflu3+LeotACG6AsP7oqxxSbPaw18kLMZi5R2mfk5zGJlUhXQI9cW5+DY9rtBV3
RmNszk39t5EzccPpJU99PfdU/ftSPfJ+iy1kMtQAOA4BlRHdUFrWxcCxdhMVIIQCFuRswOvfhtx5
NG3kH1o9PKQ6At5VGkrzVhnj2o+K+HcUQqiW4rPP/IdR+q5a41jwwqC7BVls3RIUUGswuCG6V7d5
MmEZdl2vcTlNff8wVQaRrpXrbnT+oye9uaFca1DCj07qZrT2tXvHMucLYb6zBS80HgBcDl+a+TYr
/pC3ZQaGLX26TCaeEVXm3id197iNLQoQo478z86UOLsH+Uj7OH4T0JeyVLi4FgVMxJEse5noMED6
0T75DB52mLKaNyeC0NvHWf/dccUalKBFIzAbN9HSvZEqgXPlMfLTnavDyO1npXW/c+iyIH0KY++5
Ml+ZsYKeaE/yC5RXC7b4i2KfkDeZy91EA+QLRvWOtSLKuTDub4jcMNbVMtynDLW/PPKBamZJYbbD
C/bd62emOWCWmRHMwwiX+3kYHWhfkR1vvMELr6g2omtCY/667OqR4x6Qn9xVXF+H3rf+ysZwD30k
31iJM6HRaWzK+OhsSffFWno+EVyug4Soehi66Ec0zNnnA3yibOXg3dhNeAgxLKQPilh51fGN/Nlk
ScpvuxysThNJ0nvNrSImOllnMzdvqqPmCTo2Ip6+AroLk6niH0qlyFkiblupehu4PV0qqGHoK8Gm
UiAcHFM6LyaD9nvFcE7vPW72QYXRFvZPs4Nv1KyKpu0uGapLWr9QQkRZ2x9BnTUzEhP5rh08F5L+
spGY02kBqjjaVE5zJbnmMBkGScb/6tHNcwvpCp3ZRuZVR92NgPwF7otZ5eNp2Vs2nksTSxs9OmJz
TNBUE8Dj6mb4Bjou7azhJRu04AQ+yGcEbhBOarqvTWgTGdYZtK1TSVLRCI/SVmH68C2WEGEBYFgl
sE01Dbdl0en/PMLJOOLsT3B7ywnNETO+C/W5vS9d733Zy0zX2GYhlqC6155VZU6/VOkdw8py/m5r
5hxdm5EOrD/C2hFHQQuN8bZpn0yvs08hLsuCxNz54XzQHwiOQZl/MOeOdNeqegWpDwPMvJsNxpfC
t/AiHPFhMtz/LHLN3AjTS2+AaF0WZ6pY6SI8J2VW55tYkbRDBNC0Gru82auuCm+mneyXS8DCeEcB
kG5kOv1EYYOLdMozzEeNtpnDHF41HbkwTuPuA2+kQiiYaV+DI7/7+KB0bRBvFXlpB1taZEzVbftR
V2ilUgh5u67Umo+m7p1NpmixAoQme2KejvZdYd4rA414KvQXSKwkmBGHtM9Nz4QoFKPGtox+mxKx
AeWYa3UYu9HXfz1KHSP+cwzDk6REq/odGDVxXza1g0M5onxmcc+xqeogyo1coGrPR3xJBOyxM4zx
o0AXuCp6s7/UnTd8eI24pvOK1qh+NI71qwA7+wqlyj2OTNt3guCmr8FyqA2K4r3FZw83ANIRUtYH
6YLWMxGOe7NBaS97VcqK0bXGtZnLGrFx3R4ZAp4CjfrNlg1yYo+V9lnG4waeQryOSp8UEUMNL5ob
ec862i87g5sPL40WIhWr7ZEVAC+oGEyeJxOuEY7iQ7sbpyzgROn/2RSumZyiJh6IKvWdw2QSryDb
qYF6TNXe9M5VlFJ78eH/35X7gz8g39WZMUsSBDJRCmhnja0GCwds+3YLzB8VxHyxs0elnZZHy2Vw
ebRsFKH2LojsBovVYaj0+luFP3BZpHPRq3b/OW4xdo0sE+b4fNxi4ktxInCIcdPaeqmOFVHT6TZw
tZvJ3T5I1q4Hm5d2ySeT/78DqyVYwfqddFVLcFSIfGmIZkWE/pWU5CvbCm2ubEb3ig3eRU/LJsiL
fx7RZ9z9D3dnstw4sm3ZX3k/gDTA3dFNasC+Eak+QtIEFhFSoO9bx9fXgiLuzcxXdZ/ZHVSVvRok
k6IkBglCjuPn7L02p5PN7DV1T3XQAk9yrN/3/nysBph9KuLHcNTpRbJ3v3zeGwA60R6MFSJt5/jn
Nz8f//PH4uW3okI32yDCPPLnNwozh5QVsQeFwTDd+H1AH6zSxhPA/exOkPqS45N+Dge3fMqdPWpy
B8iu7ndFBFVklSQiPBuOB7oqbY+WEHovnTB/pBRdEh2U/R6MH7Stg+9OkR4HE+kTnynJtlLnt0TG
1GSHMCKnzfid2SzoDPoDcIysDx9S3h49BL6dLrK+N64P3DHJ3iTbyW1XePOJsYFYmePMhBFd183n
zeSbv+/VHbvtX9/g3W2LJqSp5DlXtrvVSWZEQcRLPIRv9+HVZmxOj7G97cqBXfESYTJ3eLqxlGzn
nugQ8pFJD1Jp9ObBSmFKf/wMxk26vDlpZvnrsFfyq/SLYSMoxie/Bos39d9TDhQTE1x7+TACxl4Q
+gkGrtWQAYNy+ym8EjX5YqLFe5qCunkYA0U8te89ZSMzfcIa1j3t0TNQk983YYIPi1/3MDUM+usU
ifzGHI38RicdkFPmg58Pfd7YXPjwP/ETIVL5LZA5Juu9JU/9P298vO5A7REmn9yxIusTsAGmFE3O
FXtEgNGNLM4ET/3jrr+kVIxlBnR/uUd5vm5wU0E/pyX9OV0cGvvNcKr2riLf4lERgplnsKUq04r3
IKI/p01M1I1ToDJv/ZlgMk0Szw80p5VRhv5hrOkTxUgnrkbZLgtO9I97KrvNyqG4s4rwTZZBcWmW
0TsgQ3/j+za7dyvTj1V6rG3UEipyz612N01dDhvNM21cDPyw0+b3ooj4uxYZA3xzCO6KWqH7I2H1
fa6foU3N3w2TNKqC5uzZ9uXaXrr0f95Mpf7hYELefz4E+4NIk7h4NgiMA7RHazHEr8Qftf2TM3SF
DxipVmO+2MBztqSM4wiGkr7F2y83lV8bp1B6P5H7YFkNHcLX4Mc9Gyybh8wPYHG6kL4RDdm0mcU5
tJrsoyiJgwWy8+cdAyyxc06UzYy1X3pKvsEkJmJ+XCTmRniDd8OW3WNvkf++R5PeIwC+VEdp9Kg3
kGLVvVr7S1iuLdXcrz7vft64y4Of90iakaeWn/t8yP38Ocam+FTn5pqPXv3oBg+T2w5PnzezHT32
uQ8ybtnSsVpYcKErtoxjLoHdDukp1kV41xGnvo4BSPzovO1UKPWjl4fArb/FDsHJo2FXp8ogvXQA
C/OljUS3yyIGz9PyZT4nMx5Iuz2RCq/YUHGgwMiQQkdw3jFF53D59ET93+Ee4Hf8Jwjsf1wed0//
mZ7wN5gCfLHfL+v/JSpMYcnGkPiv0Qj7MvtW/MfhI6byb/9KR/j9m/8Ehnk4+0lTsoTrk1zLc/4C
hoEScywABT4yB5+B7V+AYVL+IaViD2XyIkx+F2dwW/4ihok/oK9alqscRr6eAKzwD5zZb1v/Lzxb
+FH+/vo//gLUsJT4m8GUf3YhMIBo8JRl2TZ4nL8b3aou7WGr+EwlDKB2haapFTDIIoBr3Mdxs59i
5B2a1HLdJv6WS+3VdnrquVDAfBLPU9U+a2ce0Wz0CJZsn/6n+gq45hvYf6gJyXwgY+rAuPgoLUiV
BVe53kFMVWOq41nIZcuGJNh0dmoskBXf7diB+9M3XCT5LpZivMrWAQVQ4HlsJSj61It9sAxRfZ2V
v9G+8ZNCYMfUkS1hQ1TzkE2aGYmctsHs9hUbkhHcdmUS2l6WmOvXlTcWz8jqKHVqVPYaWtnK8qaR
1IXAevFm/og6eqVbkptXNFCwCxQVoQhYYsmX8Jvs0hLEgIqzwanspf1xMLz7wq+ntQaSgCkVnFEv
lvgVI703KKT0qgJRdhomN76XlTilEmGPqdqdJ8oD9p5TO8QvACIH3ho9H9s8WEErD9g3vE2CgOsq
Mo4v5NDXWFePRT/ejzTt93qMRz4v/G2DyF8bgGMgLM2ya1e9P5U/WjkToC5dvWVO0xwj5WZfsDcA
8mxbPpeUWagpprcgTvtn0PRPLUyaA0fKuGmxDFOAP0rtgpxiN5Olu7Bo8AKmL4Yg5q0LbSyYOtjO
uG/CFRXSSwCOBeVTD0uapGvULuBPg2HvSQPafJsZ67RvrU0E4XYnzKA6a6mrh3mC2Vr6BboiWP3r
0FTImOvWXXldeBshbICvmld07LkS/B9YzL7GEN4+3uNv/w0WK2GDaf7XS9X1Wx5/j7/9dZH6/I1f
SxTMFeAoeGmEhXpCSMVz/VqiILW40nVdc7GZOI4yWR1+Mw0Ny4GEKG3HxMGP1IIV6Z9rlCE8vuf7
JoMgFhcPLMy/sUb9J5e4ZbMULjwYwQplAYXh3/mbFdcHn+YF4icxFxfKs4TgFLJ4MNcZW/ZSJBWI
4PiXg/O/WRWXNe8vpnuWVegGFE42/HDFJn95RX+hG0zg2ZsokD+LlgB3maV7hbBzpbR60nP061T8
lw5/4S0u9//iX3P/0/ubsxL62xIjXPeynnZtQ9zlrvFrtuilwWit6xu0oHadmta2kiJuj37YkXrh
jPWc3saebbIPohRU54kFb0GfdC5BUXSB9FH1hRMh9cdVd2p8MAM3bmSP4dMALs05g7332jMUFQD7
7S6iddfVa2tRWvt63fVzM2NCmJRMH4tJu6i6B7OObhN3qHlVo20kDekm7CGAkmBLrV8joYa63RI+
ikbzjInFt7FPgox30Zz4SmbvMiwEtGoo24V6VYDFHMJT08H0DlHl0Xg2MPbudRAQnOeSGSfWA85U
2g9J1eFlx/yWXHReTXI/zVUQ7AYZePoHmvHwvQT/Re5i56fOg1MFqOzgatFt8khkeEyS2GYuPIS1
Xs3xhPKnNa2xPNmCsc+WlkhxttqpcU7AvDIDchbux2PgG/NClEupyBGTmFlyiOZq5tqSWKm5Gdk3
Z6tcAuM+unkByq7OTXdfM/WamJ4Gcb0ZIRiiZu9bjMt9J3vGmo7MX3Rsz6+0Rf2OGWbdoH8nHFt/
lLHHtmucyjH9KkVNRKkRzvH8pUU4DfOFkbzc10bb2t4EtiGaZf/RQh+30R6i8AafN5U5er5gUlZ+
6KSdExbdMdt6wqjDfl1brV/fBBNgznvyhMZgv+hjEDQrcx634EUq9EsZ4iOxmSu9XKJ0Wsd7ibY3
uKFVnmAqrLUlI9K4IDcwIqp0szzWsJN8Y5tX+w1rtWP3XANK9hEraMgIqZjke9DKmKLDYhnM284j
7YIuY6n1pnV0aDDU4ZRztgTM9/KxmfAysm0QIyHforWnq4sCHy2eCFLvgCso9qNVjTHHAMZbpGl8
sJ0coWXl9zlGoL4gT77kbXsPEYaT4dCjclHbyIymlLH8OFgfqQlS40tZo3SmZYmE/rZwtVW+6cmm
4QU6VPXond2Uec1zjXY8PaIK1mCiLF+ZxpltgNA1W4e8U99n9Ln0zoRtZ187sgOduyTFU/AofcvO
j+CaHRi+Vlfno7kSs9Xqneehms3JYakmLtUdJqgCvYuM44+6HjpCgMmuM6CPG4Mjyen0ZSo9NPdz
OyAT1mMWHisIC+mrGlVeULIk6WhuoGQSQbQeRj+p0W3z5/egUCBH9KmVX52tWEr6Mwxr4vxYOY43
3wJ5pv1u5VAZ8fgk2JoZ4GZHiYwLtWtK16lAdesKzKlOOSUYZmlerOCjuofEdcjzdejHX/x+0er1
sewJbWytGjkzmH3LeyUSV9hH+gl5uqlijsKqHMeRpj4EyIqEU5WEXXAgwy0kurxhjdqa3tCN1ZqX
MbcnI5S9cxobDIZMX+uc6VDsJmjLbK8wz8kwpP3rZNfMRUkoVu7joNuu2A69Hpxd55poMs0SL8qB
iEWtzpDyZc14sHGR6iUofU/hwCzshxcYM8NtV1fBcCRifKo2XSVwhsAENJwnkTWWt2VTviQEhXON
FWQGarfx3akiuyXNaNjFuUzdG2QtuCXWrl+QxLNqVGMRHSYbH7N9YY+2JhG5qlpDwsfRVJYwqfpY
fTdGm+M1FEyuyXtPBhS4lXSypyheZG4Gm4oBWXOs1Ub4btwczBjdbhVYeIZiutLGOjH9GalBbE9g
AhLalqsow1q+CTA3DuupkHPJeL0r7WNjYlt7M8mDqrcL3tLf0W8gWTjyY+Jo8p7pzEdq0bi8tT1o
pjcVzWQgPnTBn/HMOSS88MKS58pIOnVfayZnNxMs0+wrV2viBnDvLkGUbIGiZ6Y0ZXyoYK+T+Fn7
bqbXKZMc/TFZjap3jjkv8oLJ7bpfgRr/1gZ1/1FS6ny0/w0qtgUc/a8LNt5IE/69YFt+4Ve9phyq
MgcAOdC4pe5aqHe/6jVl/oFnA2yJouZS0Er5nd/1GkA+NndUaiS0YdR2/T/LNWX9wXTWNhlSYhzB
v6f+nXLNlX8vaFzQUIIzUlCwUTH64pOt8pfyKSoc1cxt12ybNp9t1OBp+KOnDYiosnCqCaEHmwVm
qumV5Yul1o/qGv8C08ceCBJCTv3RgJQhkjfyxvPUWOppCCK99aZu2qf+TKJHlJhrHaA8B3UOsy+I
sdgHo+PfdgFmQGqJbm3mfXhkUZLr2ZH0S4M6OrFPR1BO/vAug818RGMUbwlxrYi6KduHGZHtuxao
HMoFdOIL9ECB5aLE6xC5ATtlioxGbwM/7WNe5JbwcCVNQc0KEKpmHRFpRjmqnXxTT1awbsLgNZ3T
8AHJxTe8xunGGgP89c1YEFCUeu+s/c2mItBhE1Pp0SgHQJeKgW4ZhnNQJAH6EIMwjYQuI5JH0z+I
ljglVRHRYPVIqEkqMa45zLx9VxvFtowlZr6pK9cWgbrEDMXhTpFst7B/vG3Va7w0JCVuq3EZxAIG
rVZm4dq7Br78yk3GeueVzXRflaO7sgdi1Bj2hzfz5Ca3o1ygUB429rEhlr1G0LDyTYYUjT9ajzog
X1LwKgllI31e2WH6EpVQrCvCKjZKzO4mTgN0dN40sCQhwtcKZX5j5R5c6I74Zli0GElrmmQiSvUm
jKH9j5z8WB3hn3T2EuUKUPaDERappvRV7jCSpZdqmoN76TFBoW/XjGeq9pjhWucSWz8vOhsfttWp
8HtQKZHlHAylspsGzt73OSj8Q2Ta7x1X7RPliqR9odU3TRYbY4UQqU3thJyDckk9TYtA7JAlhXdu
rt8cNUicUmFRPXuZT2cfYbZG+ks71sFf+0ZHcb7z0xzhKFHwhDFkPSGOvUjru24Ys0ORVf0xoWF+
E08hOYRO5qW3nwrVOokpe7hIPiQ0Sy9+JxiKepShB6rQ8TuXoeSjVJbEij8FT3NbjI8dGuV109bi
xSyFeV4Cr4jXNKQ6OE5YX4kMDb4RJSpPCeE6J99rEI23UflcdV79c27kQOalXEo/WBrnDGLJCU9s
eaeXqYoz1+R0ySx6Yv5o7l2k1V/GAbU77L/AODZF6EKjIE6GcYThPnSZNVzmQJnXdFpC+zLbPsVl
KG9F3nfnOPD6W9TbmGwS2IUrChvnffFl3yBb1q/YL1gbqq5pL8InOLpc0spIL6FYyh2hf8aYtA90
N3Nk6fWMdDPCvJXYgf/ELsZiaknt26dF/Jy15OayUxqSHx2g5mQz5+T4rtKiiq+JH6tXu9Q1Ua5N
ZK4tN3HR/Nuu5aykFkG18hZxPJj79MVjevU0oKI9YtlEYU10joUTRdVXH7n0YkNMRbNRXiwvfW10
8cbmDaUUOln84GlzojmVIBFcUZY4T43jjEea3cZdriT5HNrGGXRqirzcMGZJblsE6AeNf/mNNhy6
LZOnfS+khqffiEihhudzhffQIcBoA2QjTIfccFgbedXfuwHCDDpqoglXI/CueKVqlJloleriXDoS
Z5QZGSieeoEVzbO+K3zAeDNC5tUYuG9qWgK7YWoRHVOfTHcDQPmdEKgO1tGMgW3tEx9h7TlLJoqy
jhytfBqpSpPeLkfo2AXzaZky1zFj4xz6i7CjH6NjUXb9fdm7yWnQvQLe2VGiTEa0tJCqdnwViSAZ
b+Ak2rlqGLEUGxb+M2JL6YlBZbgdAckjN+Qz2hWpxIou04kVOgjbnxqXWgICRJQny/GCajtwndzM
OqnHlTERybPyZCDDLQBmhgkGzqpNUuJiInROFat5cLI92u/w6M5RfYnavo7W+CPYjSINhZWRzA60
qJHlbYI0weY7SA+Fr4MPkGyMRyur3GaySgTEeSIutykNEprwTvg8anpghqhR641O2G3zkRG6VVTW
DUIQ4yG0anE0nNasVjaiW6hNmhXcnHGm9EhWbpBDyXdM/fMxjnQF360rfgiSwi4+k+87L8iil8LP
CF7BI/Vuukb8VTdy/pHm/UsyMLtOx1D+TBpS6lZTKDJOKzE/4ifJXnnHCK9sKzAfoNxBgc7r8adw
SUsJO2G8UTOL72Eg+60K897GoJEaBAiPSXUA0TX/DCjPoaP2IZmeliJjIDJ0eIvu3dz7Zmu8ytYS
yQpbZ2xuBkN059L3+5ugL+vnaDDzOyIwjatVj/GPGMUJzsSufSZjDvOATsUOOU15F2kM0UTopvux
a+1DbUw20rAwbHFdiRaHjKJA7yk4D66bNHvQ1T4zLjoWLT3c7TSiJ0bcSKTxptYAAtbt4DlfMs/v
rw37gA+q1nTvGCBPoMKbSP1q/i6A4SFHEiQ+kPUZdIQPozOGB2RE9j5mcHsNvdD7INrAvnc5lvea
ouenU+XiYkHQ/0DH5CLMmf2cRB4SmVfYcbI7TQbaxTARGW0Qvgo0oArHQFRWCGmjfjyMrfB+YiMm
GFnHTvfV033HObi01wFc7FHD+ff0tYEygkJBb4Jy1bj1EiGXeFGlsBap5jZCYr7LitmueLWsokdR
m7m3T6qqDDblFFQTovcE8Tja33rvDaNsVrJXxXf69Knc1aOOhxVmfis4zBjjmo2lCJdc5UnnEEAU
ejRThrp3rRWAt1B+mdpqenfDtP+W5HK+6GmwWJkG+iUnwqkCOHSuPR3LVMQPJNCUlwIX7ffCZzvH
Qr3EeA7RzDW8slNgHIlf5KvRc+wjohONutIZfC7YiEeOYDQd8V60uCyDMA/x5oVDm5zqQcljXZN9
GPiLN6JzfPutIl3vcRoq5gyuW5O93bTrufWa576uloBcNpzuIcubBseENanbTGcpprA2t4JLaxQz
fnZZsOSnpVcc5wlFt5HTVzPS2NtyUXP2HBLPwStjDaz2RTuQTOrnO6Eq5G2dDcSDuTbOlM4Nbgtf
1d+p1+Hl+ZSta3A2LW3tTv7s0dHRmEIUsi7cIDwEAbZDYG3xcwNmdUVTFnNHV9GBXavYbmEUp0I+
GLLsbwkMruHMKSKg1+OwUD4SqBWs8ZFRb62GImuAuncnDJfE8g6AyYJmIvBxSnreFjw1ucurcEGY
2g59O10VD96UBC+2oe21j2z4B22F7p1NbQOiMMT0nzKXfVY44m7SnA4Szoo8g5MT9Kc86mwoemZS
rSYZi5PtapvGItcRT7T5WTPUgVSNfeqxHmnHZISo7/3IrVGt1xmEh5gyFHVxjJ0ZWXCCipCYSLIh
Kq4AAWHQ4COJsZZWzSjHUI+1kXcbNFP2MSxIZLVwPXzTSdDtOXW8fdV1E9l6UENIrw7b+UpwSvuS
B113KFkfkV3F09ateccnRAruU5t72de0LRyU/4bdryK2wMTMdMSd4v1w3eMcaKQwhZdKY1c5MWBw
0Gbupo8b/ItF5c1nIoLFPa2T+hGp+Hh2OtPQrEuKeBNXNTbxUg5dULLLVTfsbPoa8T5OKrx/cZjl
JRQvm12+AbkSYIMd1V/DsEhggXbiKoh63msryl6xccS3PFd2A31jBJ9Jn2LlWXn4RjcQcllXsbbN
CTkCjsohXtAPpXC3iVhHutIk4rHE53Dj6kZzjUHi33Uyn+mlaYertE44TCRNPJH/kt2VXEBIrAfO
sIE/y9Jujklw79pmvC0SCnYuolH8BhQ5P1GyZZsuVuzZGIad6Z/C8jXD5LHIGiLfi8hRT+7ApHqV
jxWxFVGrf3SOY5GDOlrToYTPvo061d+YJVg1P5L6m5bKuwRO1hxoybIMuFFf1Cv6FcbNTO2NfXOs
WPxnRmCP1MXk6WH+jiHxpkjExtKhZtN5F98WSSweotaHCtCVo+CyFYbGjeLveR/QvsO6omg2IbWl
s8QgP7lnhrCwPRaxbUXnH2oXDoLt4Ec/zMZ0SE8dkAURgSSsfjcNLdu5ptct6Um91pqSvZ7Pw2Lt
TxymZRk2F6jonmXcdWEXv6U5sIwcbOiGQRv9/LTHAeONARF1s2seWWaj56oP/YfeK3V2Vm5cbgua
QO94B7ZFMOfkeJX9jzRs7GgFlEy8frYQ/q0Oyf9P0QVA/f+rHspT36Qf+m8zr+UXfvdQ1B+eJImL
ko42lgl34B89FKZhDkMv8rrAcnvgIv6ceSnxhwUFS7rKIolimcv/c+TFMN+zbMV8/9+cdi1T/7+M
g2iboN6lh+OZpmL8gEDg78OnqukG2FJOj6/A7/c9DihXQ5rN8LzTqyQBbxtXafWttYeEgsuv3M2v
INYBY5sKTGKzEnN4VDKsboUwj5n3XMbXT/dFXCWQKRDvZKvGmsSJPCNzZZnpd0Ll1C7PsQMTYXyu
jej9l6fBakG6l/kCPKOgeKSjsm09zTBkbkjDyrrpriEe6BKBN6XdgsxUDv6050KBk5dvsktaZYjo
tlVZ/xx9v7yPjcxY1XCnrDJOzlR+A3sem1CozCUjsjFJRizEzkgCieHVhNCe/lKx/OtpG4rY/+X4
0gbzfBNJrvIdomz/fnwZRIuuqO0BuOKA8W6yMRClbXBthAiu0quWK2sTb41+/B7bYXb9BeAaxu8d
zLCudrJH6FTA2Sns7yqvBUJc59hbEjrpbQG1YNWmWX4zC1z46CMKTNhPdXhhHy+fJ/HFq3J2wrhD
oBbEEq3WdFfMTX1f6Rin61RjVSvZInz+7ueXuV+0bBx3hABM9/NchNusnJZ7Jh8DSo1zlsYndBOw
s6svo5OP6zjrk4OlwvhRVWlOC8xfy9Jub+1d7+Trdiqqr7midxKFAXQa5JibVljl0Z8HDG5wRijO
i+mL1FG8g/Eod1TIznMJNy9No5vIznY9vOirY7feNbLbQa4KBTcGVZOzMweBxaFJXkBIyk1pL0/b
+fFLXHsn0XubyHbiY5Am0bQq+XD3Zd2UOar1gIwpjGVzNQ5fbTa965Er4enzyzKYbiEOT/cSCQMF
21RsBsQcF/BH4BCjfH4bUKnaXp1yrpE6ESlcq7Msy31Y7D/f7Jzm4po46RFl5vmT1BXbpFBB+ogA
YS92zqQeSALR8ZbNc/SaqKY+9Bl5rhSr0ath9gdQXrHe2OzGsx39Ocl8b0dfvz3HebXLXYuD5kzF
gebceKUYCO6Yk66rXqlL3vuvFKPDjbRytPizLfaim+12ZxJbvY5FzBSL+fvp86OcldNtXHI1/TI0
PhCuPidmfXTraTrEbudepCHdy2RNj+Crxd4JbPv8eTObQ0UqfKk3ljtdVZSkxw71H5vG0IZktGPm
oq6EfI83XZttZMUFnHywblsGrXEJzMXzWdYM5fo2/DYZ+ga6t3eMYh+d7udGqJvqFa5K9aCAJk6j
W+Nv4isDUvtxoheN4ruFrxB0TFnGZFjVNk3AeTGx2v2I22NxYDSZvIaG/8ouoLnKIGtvkXEzuDGy
K5sIsgDicmR/80NGor0tM8Rt6CgvbT2RmdnUl95qczJA/XxNVp2zCkffoe7q1U0Y2e+D2Uj6HNnX
eczNi+x7ErSS6qZWwyOIcf8R5+JxyJp3UfndPgZziWMbEKYO6wfPS7/Vk+PeGR4vYsKi/ha6HoF5
MLjssr5Uddk9CMv3jjOb3kJ/uHP7Ytd+9KjmzlwnXGAgFvjPg+s3X5LPyO6SxizQ22ifJz5Gdxk9
iqZ6Zrz6EDTeKkCmePGWmxDDx1nFC40jL69AXQj300N6JLOBQRyGn1VT4SdzmOrfTbZD5De1A7sB
oImRO59gnLgXYeCgG2dIBvj1g2uVNNY1gjWxfBHXtLmFOVwa3MV3vQWQzZqqYvv5hEmTppskNNwd
e/iYbMFIM660wqfK5kAXduys59Lsb6ZyeiMJxr9jjIpFpZi8vcFY7I4LjX/XlaLZanqwmz8fC4H9
HVpUCqvPH5EF8Q3szRV1EwYIgVUZnWJRPBlDXR+DGTJnimv3ycend6fSdPf5TSbyKBlbgxAcRtd8
2mn2NhPo9ever8fIL1nPRMVcbbPY9Xbc/iT/9ZKlrvtqlJ21ZtsrD79WZL9d3CmNmOgSiP6V8TQp
c9649xuhd5+51bBkrGMS06eGdYaPbmqqB1KPS0S+/QJfCsW6DNnxAtwipdLxvtKOmbeGGwLx+PQI
TYpmkINk4O7zhsQbKESdfZpiR257Q+xlazyAzbhqN9siuHs2Oh/6iVc/D+2ZxFHMsNX80pbefaLi
Sx6QzObh1rW6E97TcyspoZXeR/WX2ioerMHY+6SczFgbo9bZw//e0RBbZYUJAoWccqKOXWGgFqBT
n711w3wh4vkrUiuEsT5B6UmxyZ0GqZ5gq18QRu1sddqciIagg/GNWeKuCwhm5KmEBdVRsbCM7nYg
MtAepm0CXMCrHMBz1toEw6axEwrDOhqhu3dssROZ5Iplr2eUMyUKXZB3R2xsxybO6UG224Hmbx7T
pVgQCJ3h3zdxegxsf8OECFnJLcvpTjbuvjf52+iDI8OrC3XOA9jcXRaMl2jAaavwXYHpIWihAgpq
DfpCwip6Q9TyYNLS0tiCShpAm0kIFQ1myK5k792325TRDtPtbRqm6z4ab1DonZeDuByI2TXuJC7L
nhC+Pgih9SNLAEQD5rmkVdW90iUjsPvFZu7qxF9MaRwL0k6oHNZxnLPjLMHmE6RqYBAnRK9n4cpy
b3HW7ZqaPFOCvq3xRkF0lHBGu0TtY5Pt/DxssozvyeksSQisbKC+kkG/lrvemDbknl9m+heBUcFS
bLdmnX5xQrqdWXlpMfWl5nTTRfN6xEkTEgMBzntDq43um8l1YzoTbvqlKb3rQPiKMTOv1846bodd
WBdbRksbX5a7lhwT907Ech1O0dZgSCeYS8jo7MGe6oP3rAyOA6cLdNobn0SejI664zcHJQljloRW
sFqNYgP5Z6fRWLZg3KFZ7Esyiy2r3kIP3tcMC8yw3XYhMW06jFZMI98i/jV6qlv47lw3VLZzR+A/
qOtrK0O1gX/AO9odjDOfcxK9PartpYTZhK6/mcxmPUXjWYbDrfCKbVaFAPGTFYrvB2zHEcEcGW/s
WyQcwHfexfHyHUkahJJW33NoLhBxyvXyb/og3nvpHkjb20xBeyBsex/EG06wn4D63mIvOOo2uqnK
ZsP1fAtBx0HM7ho/atCwOK9XHoMAJgUns6r2hk0uJu8qEqCKDeMuDu0vSdhelmeBrzIne0IEEdI+
WCEVD2dO5i6rXnjft1Blffs6NhNuw2JHquamNPR+IW4Tn8DIUOyC0HgcqndSSA/Ede7qetyA+d8w
Lt0v53Pc6kvRdV9aU2JeID1VJCde+UJDoMbdhl1+igNE+VxGg7HdD0T2LI/7jUvGfHlTJ+KYY57s
SxMrYHNK+iVYROz6inQTM99IR99iXljRvT0t/29NjwmW4sNbNiqXvPCOUkWXAKxwYEfbokzXA8zW
ho9y+Yxb+2oCz6G/Avlfn6z2ZvmQgzg7DnnFBRCmJuxpmXWHFG5sHdufL24UijDc6VQhgh2rRQQM
S8/X15KNRfsSWQJCUoysBt2rm6Ns6g+9MF/1aK3ErghLPgd9XZr2nrXVuHe09WNZz7IzV7d7BS4K
Vv4RBe2NzaRIcHbxua6M1H6iaFt3auQvJL2z6KGZzkx/qtqNQt7Zdr4uU/9F2vNJTsl5rig1X8A7
bpHkXZZPoTMgY4Y8o2Pv57rcBBbTPD/eZE3xMti0Q/kPmAQWbXUHNSldTZXxgwvtHo8mCaTBFSkJ
c0PnGancFtTjwRPjqov7WxYJwM5i30BLNmb+cML2BKNmZ+lmhy/51mbBDItv0g05/s7DZDPGLWRw
jYJmMw7BpU+MpzLdL23PKr4p5LgvueqZRgCjUq0bHZ4qmyPV60syLd42ANk06oJSbKtFZDap+Ytt
DjRurTPi7AM4zENY2K82PrZcYDzrNqIdmU8Ipv05YemyML8mKXqYrI7f5h4TBKphlnmUNRqSunzG
KX4fBMM58wmFczmYI/ZDd8qSFU0i/K7iijtybXfwTErnJWmCYjOl/U0cTq8d569jVi+FPuhYVeuq
Mk5u6z22fXwzFqC6cMu090Hof+0ie+N50a1T1JCdnXNmlafIqXfax+XDgIWlIESSVzybBt3/tsW0
2Qx726j4bfWttPByD+qS4sdcOampNgjmV0o9GaTVsI08ZIyHQveg7XSGciSWppD7XEHPQNi5Z56d
k2KCl1uEHiepuAeCvKkXKzVF1Ae1/k2Qje++M7zZPS59PTAcoqxrBX+FxvxGuI40OcrScDj86f2H
AOxWmw7GMrhFMqh+sDO6MZTcVbrb/0/CzmNHciTLov8yewI0ai5m4yRdu4eHzIzYEBEZmRRGYdTi
6+d4ziy6ewbTQMNR2VWoCkGaPXHvuUguHpGrppDd1hMGH9LY0IcVjyi+JStXxV7Kdb6mOX7u5isk
j8ck016sAU5gK55YTiDWekm89NVPrUgqua1Q7WxGffzptDrk60Y9tXEgyrnakFtxTpbqt6qMjxoc
1SredNVbm7FtP/ohObNf/czqcedY0xv+CHBFcX3RpPvSO952TYkMytSeNnvXdmskkL0vtfkJTujT
5NdXzfXOxPScZN2OMOtjvkYuDxXjNfM0us1PbBPo5Un+mYxr2rTPc+a/O/esKHQQx+y7qdNTq+wt
id30YWSl0WbX5puseN/BOUL9xWN1ZQ/zhIjz0vtF6Kb59yjX49DGf3SJ+E3jcq3zm41VGPPOEV/W
saY8I2f7nMMEFLY4zvqLrXc4TZevai4fGkZ7Nuff5K4HMCf3tzNb9Vdq3NDSYTyJ/tvMaKVK8eaT
E7HRem8IzGunjB+dv2HIv0uLDQByfte1/V6TleNWByOffzBI/tl44xPPDKFC6l1o1OMTMsi6+F5n
dbU0NsEIbfcOLz5BdYjK6KYtOT/QRuxBrUIhPBnxh1icj8F3ju1af4NNhz8Vr1cpWAY0HkSKJtuv
U3olODhT1oO3xgCdG+27p37YWN+9WRjBIIUWLJ4WEtv0q24R/8U964up9kOL31Rhri+aiwtXpec+
5jATyWVIzB2F4yyOcpkNRkfVA7a6C0rNFBC3ts+WXa2hYUyk+ZW5xTFbkfw7LQ/r6G6TvpuoxiQ0
T41RPpEU8B8fVAlQsKEB2ylXBYD1wx5cR6DcGYEh41gyZWC6UhLgipZ0THsFvMjz/B9r7u91jpis
xHTaY1pc9fmr1BENKkpPKKq99N4XE8KJwYqsqY8gET59rbvVlh3afcL0fY5a1zsAKEH9sl1H+FKc
+qNYIqH6XZ6T0zD2rwkUknFufjjJ+KhVu6Uwb6LsuXs/3IRkkbiglr6UzVjtnZIN91DjF9HbSzZ7
lyYBZTJALw4Z/+0HzR9386wgJHN0rnrT3dNA5whBKRLVrAqQI3Qbt1k4CHJmE5ydW1Qfz9zsVdB0
pRlMs/NL+gTDxSRx3TUM0UTQhYYYsZrZIJTs/JbZ4UVLwYyAzIBCnYy7VZoXQ5E6UAEiym8rqqAZ
ACyTsuFjrp6tEbcZXu4a4bZZAmiJJ1T56/ALAtCpTusDI47H3iVvkuZ9x5QeXad4HUVHyjovAnof
DUrRpnWHE3YebpknKB9HZvfXlbF/fhlVPSJI8vcYFCOh5X86GyNmLKsP8N0ol8yT1QCMIauME/Pc
g3/MNVBiJSGStX+yq+RpyMYHAaGh7doTXqVtMmRb+HZUBPqhNLKgHt7GwUZSLs/+5O5U6f4AYR3R
hG9TlEC18VorH6dtHNrSjkTxpXEJ6Yu6ZIUh2YPFF5+OJ56oSimLNwbcGPTTBwvGXoIgGPXDqr6K
qQ3R3EZ+zl0k3ahMx91CQY+ZMUBn8VxUrOkNjh+mpz+hkQbwUp1I7xCjx9XOBSWyl/VAWVdWh2GN
o56URMXZztbAgljC4GVcxTtN7DPkyvHc+/wKm4qBgJZsl8V9GmNCNO2OfiQ/OytI+pVUgrnbTUQz
4CdvUrhBs9h0Y8vLVl791WAPpAyumicma1yzBg6E5EHEONI95znR6geGu9scqnxa+hd3LHazyd4m
/mNx75fLt8c2HjvokVeXXXxVXXVhRfM8bf1q2is9C63FebTcZFurNsopANdY+4OBcdvK+nJPf2g/
a817m4W+7cr42NTd70nkkT6aBJUXASmm3GPOsWoxQDMl3makW2P7p/vStXPu1TtrkIfZcsLayF/c
FKIKiEDfgKGDhDo1z0plvzQHLPo9q84pERhmEPakv8myBGQyF7LZH9WQ7uICVlqWbbO4eFOPXfY1
Eag9/3bb8Zhik+ttc2/jhu9d5IscNO9W0u0ngmZhO4UomC+LFR9YcNMZqkiUYasxnB9bf5cTpZYZ
YOodVmyZzahvcpMvB/rIph/MqO76P62IWaFn6JG8H9Uo+bM62HEWIbu8aXLm0K4V7AD05GPZBgv1
pey8nTd3+1n3d37j/ZHq4txvozjwXLWLO/1N5vPeBzaqx7wpE2aEOH2weoVu5UkNbLiR52bCvpIz
c8LzwTy43lopihlhE82nnWJ4imPd32xXvgLjOzORvHkeoaMTL5xOXIzOyWioHa3Qz378hdX5kM7x
dk2InSS4fBxyhjle0ObyizCHsLXKaFyR0HtutFrJsVB46ojCcFxglxWnNkG3UVkbPzSjhA1CAe2r
c1p4416s9dd4bydHL5ytdgt2cxuTd/nZAbBLHaTVeYI6BqXLtrD7EUuZQGoZQxgp4/eYVJG28095
5mmbaVAP5mgFBa9MYX4MRvFr9jg7HRcho3iDjY+SSt8lnGWL/d21KKES4noaYjNxVdfWzNnv/OG3
yA+5ZHq5Qstqq6/J/nTnd6XHYeta357W44JB7jxOhCzF29Ji8z/lzx2sNrcBUW4U1pYIdzB5bI5t
RmYe+1NW/prb/6g7P0wG2uQZhoW5EN3hzAFSHAKWHKgQ5YtmgUro4U20giGWGYc8ZGTa7XsxPPtQ
pFGT22T+DoHfytDX7C3aoNvEv9VluMybuikKpt5AEOvF3tiIL43b4NMOFC+x80naCv9rGgCYibVP
YPMFkz2+2eQg1Wgr6sk/mtO+Wu4aEhjUurVfJT73nC3wPaPUAh+X2+ujo/dhCyQp09Zj1senvpiA
zsUR88KPZgRFh6XzT6zjkaTsPVkrtE5tfVtnqI8po0au6GMxk12ToIKs/eMw3ktp7AiE+RyXBlKo
RzlCTF1nnGVRA8+UmxhLYsrwdHLUgfPhuQdAjkkKJHsW1bXgCEqPd2YTFARkBQBNXLFzx/io28Wj
RSwF6FjspHfwLuOnCpGDqOJI5WZ9kF1ot161heZ0zVLQe+12QU3p9wXr6Nm4SaYBruiuosTAMlWc
vUjwjK+5cSPpJ8a1ml+wydznHstnMyDWGsynFTgXY+yXaf3d0CrD936fahNtcxwxcKXJ7w6oYoOK
PC5QCvnesGpiMHZT0+0G47y08053/Be2zztq+c9qis92ql1ZjuzG5cs6dDQSQYH9YtDWpzvlxFfq
qi95lMvfwwT3Jk4ishmiAkD9rGh0mfZYo/dqDxZOInNfghczx2lLCHFOrNuq9N95Z0KdNjzuZyeI
714dj6d9tQIxepE7ap/WSO9ntVXopOU97OYjg+gAtk30AuWrdtWmLDBdlpekznkb3W8uXfvQrd4B
3BEQEZiGpvcsGQeCIOani7qnK6FOQVpL9QXKZHLIF74hGzp+Xu8c72Tph5QIIl8AbWYiYDPQVC2o
P8QYRjDP2YnGIkg4gMxJbREO7VdVR+6AWBLU2JYUyZvGqyXymRo8C6rk7lwajnS7+zsidpi0Ww7d
o65YntnqYrggLmqYwlodaYRFeup5mbrQgYc/G0PoDk96G8ns3OXdLz+uo24gCCTrA5l2Z7f/KJZj
jtSxZ+1Wr2Swgcf+JetvZ6D1QLk+PdLAI85jwKvHgRIHzzuUMLv06l0TL3r+qstPXDCB+x0b/m0l
lMfnKhhjnfgLMP+COEFR7ryD0y5HjuJV7xk14qht2UmRraG7n+S5POemGzlIWNl0M4qr0WyojQPr
rwJT+pynRCDNd8H0KwnjXfxWEipTVTBcqLcMQZaEIr0w35dn7sWyyxklDUdvIvW2CemSNn25BtBw
otT9ybryZBBsYvZJhF9zY/TGLak+eu0HmRh+DLnBurbjGrr976nEzgxTbk+k0lV3D2RnsH/7k+UJ
rrLup0sEun1CVQw7zDxYJBKV8sMeY7xqGlGHkeE6R6PvfxZkoKYZc3sUoEyQhvuq+ui5e4Ft0uEU
KVDhpNqP1jLP9GJUAGUWTLr2RYzIjThlRm9D+6NaGFYhG9VN+yrXnIW7vivYKOZVjNhPYGhxtujB
dp4uH2ShPaZFfvBQELtIR5gM2aoOegNMY0mTJ/n1L2IJJkZ2i6B2WQjHTpfA6EbaLO8+8rN2TrKc
TT1ZmGczXKr7o5FsR4RiG6K3kAV3q+BaIGYlQZEKONIE7RlJ0YjzX96V2RHy3lU9elwjfkzvHy1z
bxD0j04+YlNYlR9Wym/PLTUDhWmbFDyKi/tQDnPPGq89DirbD+UKQwkW4qZm4XKeWyJ3DUCuWPoo
vcTkXCSLlcOY1j3+htZ+1kUqo1rS0XaWdv1vZAabEtYipBVrZnVo5in+3U3mmVHnD19Llv1f1qZu
pWCs3e4Pa8vlpBGbTK+eLKe/f2xN5F6E7CiqPv7u348GsR/UrB/OHaaZT3Z5c7W3ZGy+/qL8q9kI
G6QeD38/sil14fB7aViJ1j4NFv6SIhE/CiEJQ6PDfxjkmffbY5pGKKuPoHPnYbMiDinBnIHZUX/C
FsLcT8km8sZFf1Kt81QteP4yMJcQDIzlo1sRUawrz4ZNwvZGxWtyKRYuDbv2rC0CwXVTqra4+n1s
o2CSp2SKk3d3fJ0X5nNw4MaNTY/bBk7PMUXs7XmOe3p5LGUQPxS+xKz98uX3X0hb1sF3bFbPiTy3
TEjx5q8w/qe7xCipplx2AZvpvuPWFAJio3xRve/AybY6FFjjFDU6qdUKnr8x2PeUE2ZYbdWekK1u
/zJ7wSWH/yC0+T8M1Mb/JbLAHS48NIa+7tl36sQ/WICayk3dYsSGrMXDHGBV4c61/eLNBdZz50xx
SnTzn4QYni+GQn8Z+KaCWrzu3Lbe1bHNgtEobuW4UhTJuIzynpgXRHLGi6CR3/6bLxfdzj9rblzd
1RG528K8e7/tf7Fgi1TzBv8+G7M7cqkGoY3hUOHHs41xPVdqz1JneMllkFDjH2sMqock1WVIGork
wprUoSLP0SyuiSNndO4VDDEaWNtv9De7QQJJRKH79G++5vvXVBdLUleH7//8j7tO6A4OsbmvyI21
WNH984+Y4LPeTHTIlo0JvTBEHJoQh3jVep2aBkE0+sTqZk9ZTGjifR3vtOpBmuiaC+JJT3B8mDAs
SnI3bReI1I8odhMVOFbz3dYj/4BXxCcEFSEi2vJu/eFAv0Ne/36sef+7FK///3ck/rfyCQOtoTv8
MiA98R3+83eENdzL6gJXBpMGkgaQMDy0HV9mXWvXGQ1uaNYaPYtbMx8mQOCo2W4bxM70KktMIbrr
2E88jEFtLfPN7JW/+zdf31159S8/cQtQgmsbvo/F6O/X/w8P9YizAWl7C+ODB5R59TxGlclPmxxu
DTvLyswGR1kdupbmndPxZdXhPhX89K5/P5Ix/jfh9I7Q//XJhcrgohjDbAenwTP1f1Ez1WByKftZ
yE2gc38woMaxIdazlhQbFMmsqIUoIOCngW3PCCb2humthw77Edqm0Ch040Dk1bYHxLLJOiJcPUE8
7Ni1R0hexzQeXKYr5Q34gAgrnUxJXB92budBV7bVPkFbkjdcbl3C+lHaK0gW8QuVJ8QvUf/Ah9MH
Yykcotb2QE6o0hnHFeTDHVeneqxXM37mJA7QotWhMxCU5+TdpZmHYdP36HnWAjPrkOVs8gorJEWx
3Gj2+D4mhJwST0ulT2rAvDTfmUo+ioRgaImjfTt0KiUEgVKusbhffYvpkpkEDmLM3DFSiv6eCLvJ
/NmW0xxYFbm3IH53vUmCEPLMk9t69sGgfiJqkFRfkvCIeFzOI9xAp7d/dyVhd9lQBCYx45Gdc7X2
IyFAI6ImVVm/Y+E/4+AVR+bPT66pPjRv3iqvqbaWqz9bmm3sXWyNVoauepx/G6LtNiieHcTBtNlG
ep/Pg+zvN62hPyxVyR6d5pT8rPeJjIAitd8WQ2BH9Fa+PyeHpLyYZN+NP93EZJC1xm+F9lSvlfNj
HHyo0+B7vA6RW6vDdpikTx/GYIII2epIDxo2NaOJepQmQn/a1oZvnDisIUYZJl9nKzC7AUydJBTC
ny6Aqh+t4uhXw6W0JzdwxPKO7lzDgLkDvWxvzNI1ttBjmSctOoOlagkqTT2P0LuEGgvychREHpx2
TUJqWKVB5StjkxY3RtiTp68J/VY/sv7tK/vMGoP0pqnBR4wIpC/HLmpzvYiKdN2k63RCrMtSQdhp
wN9e4ckxnhTMcGLk5coxPiybGWOSEDTBMR3H9KvThJTagAKPOeWVL1NuSo5t4tw6HT3ejKCke/Yq
l64i81l2QD0ADn0ym4LI3iSLGhwG2w4nZLDktCWy9nclsxK6W/+QkAG+X0Bno8nctyouCIQw3ihm
/ihPGQE7JsisZqY/g5jcenn50pIpi5A9GmuZvI+IJsQu93gojIQwVGsAo3mXSVimtx10tgmO270u
tFhIbSAdGcapruPfzeC8mouzhNVM/mlza0QWb4bWKd4cbKp2OXwmuX/LFFFdNnIzT4s/XfXTwNJm
lvKcgPiGbPwqEzI3hOsych2LqPXuYOMELrTOCjInFfXaMmWOcGN2QWvdEJaKRyImvSe7dSSLObnu
H6u5In78/jFli3e1WBvEXXYt8hj750o8k1EoH1V37Z687M7w7U21r8bUe1Z2zjKssc5U65hLLe2T
Ja8WKZHixm/lvp/qp1HMrMfJcsJzqX0hcnxJhf0IQvw8ALy9jnS9EwDEa+pqgBkxvG+KWb+tVfZu
VCkJmPmwc4T9y/IcsUdi9aMlqeiI7olAEELEanSFWmI/EWNaYgLiffMS+yTRJLpV97tT7hSx+P4z
SD/jsVqNoNGtT5z6753J8NZPYHoKaip7aAx8outF6xr7Zln1o2YVxk7VDDLZxODskidEnAMBYQQL
9L3fXvkHjh2+xL3vrcueYfJOn93mmGXdtgVWgidovtvrfHM7erY866Bh087SN9InQc3Xtv1g6+cS
xEJPUCWbETFdW2Sboc5qhSRd/HKd0V1MM01vZtrelA5zX8wLeiIJaEKbmT4aaAVdRK+BhpMwSrL0
Bdw8Ib9EixCgV1VEB/n2Jm4UBeWbS44OBT8RK/Ps3mmD2IV8AFBFe0enG4rnvzvXri2PCQ2frYvl
GQOivpoHxKL+2ebVuZkdYj7ZNKfZwChRSLj+eqF9GGXinorRedY8aTxozxML0209suMHQoHFa9Tz
HZbYFbN4lTPJp3lXOqohiSWCuMRwdsurZnb6biiJ2RXx+MoQKUrmV0T3XGa2gDSVTN6tyrtAabUE
0Jg9+wX4m6mamstSqW2fI/PR+9U/d+IxMQEj6Kn7R1VugZhqtg8Mx5hv1N3OKDjqW+QIY+NVgTUb
YwhTpz/RSW+zZpT7WNeveAcIgudX0KDyW+rM2FXZcJ29iSBwk0lPNbIDcouwauIESrrTXSCHHHu/
T190H4t2ptWk8eYnjEHrzaH7Th0UWrbG4LGZ5dPYlwGeTrKGyKxBfFFe09b76k0Lp9DEiW3wRqEJ
umZKubc4xZgwGvNLjeSRCDUj3VsYPQPTwiDsa27ozcl8KDRLYxAU45aR1RNgmg3UnToUzA3gj9xJ
OFprX8w8QWVU9deZMKGDXfkAi3wCsYpuoXhE+THf2SjVAMq1srhZEve6olfbImoSxwy1dWCtDeGX
k9ETRGmHmCrjXdxMe3766fnvR+qjC0dycS0FR45gHxN1lZyuqRZnB0Ye7ysEsgeu32EX1zVK9AHV
JKz2n/GivuIRSyKzX+cSjzmy2pU6XMv1EL5HFYnOJYt1SWOSipxxO3CLbLrZ84ka//vxQIDCkitC
cAxkFqxp2GaXHfIvh36wZEjkZuNVKdHvSdoqCXFLHVYHC5Bur8r2yaj/bO8q8phdeJB2SPVFwfal
NI2jKvMKXQ1QIJa5w2lYueMtxz4pCTnDZJYwDblHdF9fhiOQUQbdrGe9JJlOODgttBc2izkXmkIW
l88yy9+7sut3ffa6KqRATlW85saIKTWx0HQBjg16aYitWetvqnPy00iXenQkG7zGJzorhU9zHOe1
fe2V9eQSE8zo1LajUrPEKTP8Xzh7hzND55AGlJvZNI99cu9WTWhSY5HUD2jWL8zzB6jk+F0MV3mR
XnaMuf2UK2xqTRaKar76NqIZD8ufGJrupFCrMpVp5cUQ6smoWBB28XK0DUxsvkTs5znxG+pOAlrj
wj6kYBsMkqxvecp+xCrTjgjLcGJZGkp/IHDdBEU6D+owWcjPDAJwNqbCdBkvbH4mi27cyhBmVZnG
oGS1S+Yt7OuSOxgpi29garON4JzedHluHgBBtY8lnc6UAsiuifQ4SKM4GW5h40NmuAOca4mK/Dxa
DPUFyFrexavQSUJj0f85+FdX1tWx9yyDwabzqy/0eEtQ5D5DqBolxYpsqsXYbemyvVjVaVxMCqle
9fsKrwBGhQeRZtVmyrULKQRDJMzsWKWI/G2A//cpqQig3oSrBu1MyuKls3XrlGnUMgPAm6hZ/HSr
1Q0xuk5t7acUFYDDEPfSDNvGeWThVRAEy+DRpY4KTcGYRpXUaVaTJleqP+2yOva5H8ppj4w8HZ31
qIxhYBDYosvrrwAk2qfFoGKicPy5kLLO2OzXgMsT/p8RaiauUcPgzKQ62Gttfl1b7gp/QFTt4r/f
NPBKuF4OZuFVx6mkc2b9JWvUU24SaiWbxizByz13/f98/P1jzZ5j6y/tj8JN5fnvBzYFeNTUvNul
M0kGyRxG+t7ywyH+AyP8oIdr72rhaJbhKjmsV0ujv5224BenU7Ykjxj/PVSvnX50yjnUiF07EiBu
Bl0dTzxXmry6upBXjGLFdc0I8qZ0WDa9XrGuIaTwqt8//v4VYxt5LRdwXFyxeTToTHWKVWsPtWP5
z4OGcIjU2GLtkW06Hg409j9E2ltBOfnGo2mSLTKVjFm5lhJN6hvT5+3Hfn0CLaX2JoAmTD/VroT0
GFb4/TbcpDZJxkyYSFJO6Mke1kQj2CElWOKejaM3YjzaVXWBZJJwziHbW0z/l+Guz6WUNbKKxzgb
zt3a0LblDzgw7xCDB9Ta08ZBD7FLM+uHUw4nLZ1fZZf8SWqHgXX1ZDc9KbBK+2M3JTL0td5lLkxl
lq8KpNSjKOYnvyh+YhlHEQzereiANnC9RQVaMByR5a6N7QM4cRzo5BGBq+VSxdFfbTU7+yIR+ATH
SgXGPPF+scWr2IRod5mCZ+NQwonbIO0J64m9YIxSlBglJENmy9TaZ1OUrHg3Gx9agbsmL/Y6RJhN
f0AltkKKawN89h/oWXo0OYvcjEnxnNXWLyPVpl2vVppLbYDRluH5SC4mM8TQxxbld7hQ3ClBKLAw
ZKD5Dma+2vQqR5uc9aW5ZvIZ9yBpfU41bpmRojISqLTvb05HymPLnAOZRRzZNIR3DB2FeYYOeJZW
GuY6a+I4ZozbEFKH+I7QuWlr4S3bOP2KGPUz74vlME0K4XVRhHZRfjVIqCITaBPlgXayVyq+ieEw
79LHUEIfpWzuwTo99mOLUsFEPjWyplI5sgOD4a4YkIR5Qxd4c5OErhkZOas/Yvq2Hfm6RlFzx+MH
IrCQV5GUPVK3wiRZeTm94t1sIDd1KMLgeSIaievb6JlAtlr9LjRfPkpGOvs67rdJZz1n03Jq8r1T
G6y4GuSHhY6kaOjGryrr1kODwT+b5j95LW/TkNQ7ffpFp/c0Scaabtm9Jp3z8PdYkrObbnAScI2x
ubKyBhGKlLfiTrThkb363Jhp3FVR14h6q/MY7LgJ+Jfp5zrNwecNSjsAk77HV52x/HyvbUuuOVQ1
ytfi4mXdaR6SBhtAQ99bT2fq4OM8mFDiM+hFJB22kdLba6IMlCFe9yV9VsDUK1tfa7kVO+faS4bh
5jRUFKHDTySjHMcY/2nZ3W6v/Lfpfq0R8j6FFugeSH3zU2ur9kTGDHlfGGytCcSiNSJuWwhr4v/E
t4UssHmJPVfudQf1WTEEENrQUxvVimMo+TQQg0cVCUgYdrqfFZP0famwRjsaYozF8wUMjv5xyMua
CFobUyxWggCATeSzfeehGea9LtwksJbpWVNxjYqPzGUur9jmoIBLH5c7BcTDKKj0vTTBGWEk77Zf
YlddB0QO8cDhTwIrV/W8nw1xEcuALPvO6ZCTOPS2ujMOi81SNWtgb+hEWCNN6b4sv+PWqV4qSwvw
zj+4Y4kLwJmJMGrm32UmXyt8sxGL8TIhpSSpCcfx47MzGu6p8om8Q3dvbx35c1Ie7FtJxm0mXuPV
D7zaeyXVKzuNbTzhZ1C/4ZM8z9wzPJ/tOR1oMxjrvmKwOOktjMqajHj0cyvupIFxQS3qN6u65fP4
KttBcc325N63DJLKphWBtqBotvTink/bbjN/xNzTvRGkRZwk88o6a2dGB8MStvVEqpKoXkoiPJj9
Nxu7tKxHDG9sccgH9L9d7nVmI1o0pZD/qynZYwsIE7Nd997aP1ag7ODGNDCX8eyjpVqCpndVGOOB
w6yIBK1qHZpsXiuUEbRtcDiIvyL/NHWGS+sKoOy68na+Q0vqVk59I7rzv/9Ca4h/KVNjV64pOrw1
kWHmZK+DM5p73XA+Pc7ic9yXv2rOMTub9cPspGmwKNqitCPUwLKmMM+TE5cVpoUC6Dm+c5mo+kwk
9LWe0Zeheyl3lm5J0L9vkBduBg9DIPPhDyl2iNAZbpMfSkz8XZ9cmD2DkXR49B1ajGLuod7Bxtjc
wU3NS2OZYpuYcb0RDTPsJtFQPZhE9XB1+FlHfLTQvj0pD2h+jmXpfBJOzlzPyj75Pv1ja6HKoDWJ
DIPlXIHyYsIE1GrEOsmif2vZWboWKzPEOL5RXp0Fz1WjleBFs20XgEB6zcG28FU17+JeT+cs+KgW
7ptJZogyMYbrgmLT7or+OBH0Jmrrj48u7FSxm9QEIwBVA+zwMDiGUB1WJHLtM21eHDRTflgXfqje
zLKyjCNKoL2qkPEbGJLZ4TaB7MoPZcj8lmXrL3OYaTnz70KQ/Jgpcl+WYX0oRwWUdEkJ4xxhNaae
fa7j4SGWZX1RBdEbJmQSwvVY8ibt0fARRxml+2Tl7kXxmOyKfNy7JkMGx+6fZt4uquOZogwCd8jo
hq2ZAxDDKNtsO3bd2Sh5X3jdiOJan/UWjXrrPSJs9/YWEz+vXL5QlNHEOX68IyYWDU+abjM7vSXA
uRXzhhBJN7MgO//dK4SleTb2J613uzttPHLImNxYA4V/nHovGBL5z3Nm2Z3L4I4Y0cOAXUi55kWL
S/tlyncNkCSQFDz7Gffrm/Dj0FL9sJkMt32dkuQFt1WrvKvbaCPn8IrZdQAai5uwtL2DrjcrMr/1
bchljh8TY+8E5NElS5oeGFVDhoXFJZaJebW8LI48VY42HdTfxmTe42d4jdVd6b5IGSgvq5D1Q1Jl
Evqpm2z+V/NXpRU+DI3lSyBaQ4cFmkTZHUA6xhtc9lDo1u7ioTWIcEpLWhbiY8b7SSWWkVztuaNH
o4RvYh1FuZ1c6tlpyU8/yxY+QVlrYEiqhDwyFbakcGHfHA6LO7z0pvaoq5NbYYfoJ5/GHbTYoWYQ
pBH9M04HkBzjpVwMGU420gAmSFDjfOpgdClFkg8kP+ZvJoiYvdb1/obZyJcTz3OQafIjBQ3lW3Uc
kboSAMfyj0bjsWyy1l0ewzhJOtWGhFGh7jHeskJAo/mTAkyxZ9s9oKg6rVx7e5G39O4Cu1KyPpta
KAZ3l2nQWZ1szQIj+9n62mOyYpcQxWMBZibq2KJZJfOo0f3ozakJUwY4G8OGLBkvyEk8mp4Wvcps
zKhuzcd4ZPqUYIdW3Yz3AAGk2yGfmZyqi5QjKG7mQVDkCEQd8bjcOMJIImveLIOumGv1a1DmdDD1
I3Em3bHXoEhxp99K8xk/PBO0HrjnKnwsd45BJMNVW9EhtHncbLPMvJgcsSy87WvbO9+l0xQRC4lr
nI908QhQgr4uRKh3GTGc9XKwLMh5okwhiYrywJImparOjac8JXxFZwiBz2YOPLp3r0c67DaCmGC3
QYzc3oQzjRE9Nb5UBnCVVT/MmgeZUFVHrOPvQj2W1n0vcp7t3A36Tn4UCiEpg+RMZPaD5/PNVMX0
ZK+o5NaUM8rF+heYsKBwjFNxppcuEz/n+1T07FbtEx7N09T1xJHfowwRWtM1phvVIHPFO1FHDSmi
G83PEFsX6nWk5Agy0o13WKVf9DE/cOnyuGrxQ45FMFwHKPZGu37nWSueoJt2uwX9BzDViMEbMl/o
bdQTiWScx69YeqrYTJWf7MysIaaDWGv0+UwWcthesMMdlDbu85pyTTaHSfwXUee13LixRdEvQhVC
I72SYE7K6QU1oxkhp0ZoAF9/Fzi3yi8sy/bYkkh0n7D32m+zVh1ajb0VCIA0cEa/DiBu2FtEeRVb
n/DTl9yMWFEDNL+qK7ZQ+bhKhfmu6vi7d+njvV6jILcYUPdCvdW5iI+yG786Pv4sTD3EpFE1QJPh
wlk71XOaIMq2/WTYNE25r3z9x7O8z2jozlbPr6LxObGpj9KDDP3+AfpZzyNnUV1NGSKAaPS3MI6n
NRbWEYhAckniUb+R+mGZVnGKRpY+/rIXiDiqyqwCzDUAXwL3fC5ypyVdcH5NyC/UCXEM0d0TdfDu
tfWri6O+claxhgxeRf5R729xS94bu71qJ7N1Z8c98QFY4YY+f1aldcEWjAQ/xpncGEYYcNn0TUme
KGp95nb46FFRnMBvI64RiKZMrBJbYdd4DdnrK0ZbKC4YtOikBQdDmyE0BE3HG4bFkYqPea/mh8fU
d9dZMch1Bn0zke9wG9MVKp5kk5Y223dv2tpc7gximJWOw4PZGFtjlEjuyo0ovlFP7pM+4qEcqnUN
ALOxmKpZfcX8v4NJRidlTPHKafNo2+LexhE8c3+hHpcFfCubpmpGNj2Gyan2/TWuWOaxTRzok/vp
8GE+VfREbL2d8ozTBD3jfJcfq7VBTLTf1sUZK4AOoYiosBqbtE368AgjZpcvQckM9iJHt3ftkZG7
WCH0UJuZ8VTmmUdfdOVD41anaABNQ347Ab9yY3TduoCrS7xbTMpW65ZUz2QEG06BAZdwT7qoJ33u
CQ6PygqWYzxsesc7mB5OrRpY47HlpsGubGA+yhumaE236zM9W5EcxmQasexkJXu6kAK0tFYQsBm/
m7BAXaFOhIQfRtN+aer6bbZDyEpG5gRtxnynvunsMte5bywypDagtLtWwjcZ71lQIMmQW3c5Vl3Y
joGDVo0MDcIHh25EFbaOc9T8ro1jK26QwVrAkSf2UdHGdAxad113t2LM3sCXU4E75HrN0Tvws+8J
PGlXLynOBp6wKRyocwlG3JTgsLhqmeWz6fSL4SJ1b4enHYxp2OFAIRfHiV9qS2NooOxrXDjTVrf5
HPfzuCb/+klP/QZAetKRblX+OK1Z7MjqGLdNynRElu2ZDUX94C56asmTVtdIglHsMDwGBmWUMty2
3iMzoqsRMbaQzJl8St1xSC9O6KRbXavGgIVVt1GNi2Yl42ZvQGKgemi2FMBi407WvNbF6Owo1308
3xM0SoxMjq0u8ENfKtCYLH5zxoZz9GGU2mel2+lRRY216c5q6AFx5lhKos+63TEsu0xkox/qjHmj
PU7HqPBe+saNUUUYBjcXkw3A/dZLRN/GLMZ5B9xbQ2mRJr4iPCOCyNKVO81im7I0ZOBavrM/uTkk
aBP3dpsYYhzxZqpV4WaPpWFqr3GBlyJlQqpIMDm0udoRq2tffYwy62EmlFDR+FHUsu2rTOcAFHCv
Oq1ZQ+mlEfSbfZ07L1bKwrY00nXHkxSMGnvUoXDIufcwHjt5CMi69tKNETk/ts36ulHNOpzMkjwo
t3nItdRhUd++se4L92GdhzdV1u4aS2/zOUb7PnXJ2AyNDwRw0w6CGNEyzd5vVchCb/o7djI59hfD
Jny6GIAIFJV4nFHPRbb8bCtp7kBN2Khek4/aJSVwQa9Zn74P6kqg9uVzCbYv5vkMae/jFlaJyBmK
JZMe1B5jFQCCaztMbxWia4FscUS+SXJzfUvD4qApGvkR7yTqzbPf8U+8DOOmlsZvU+6uQlPQhr5Q
UQWeABxbklq7qgghX/VZ9BGn1XhLtQz37Giu3bFJd3B6Hr0wBVGGr5kDjRiGNVHxt8mw++MQ0c5A
12Jc8Nma6cLw2xjxQO40Dc2qmMQH9PSg6SoDf3E8c8LkbL4xU7oD0AOUc6jheDJn4qt0pxteqHQ3
rsnGNNHkY5Tqj1SIJPew396orPx2J3fAWHJfoPLL59sC43saqqPwUnbsKk15s/SfsDfyk18Sk2sP
7DpHItCMHE33yshccTIT/dB6VvOpJfaKM7s/u/ajhXycQKIQGxGfIF8RRtpRJeNgyt86GJO0Y0ka
NNK9lZB/SNVVzlqv/CebWHcmnFQLwDbNVW2SCQt74ZCOjGjYemwrNLPs1R5DYX+2onuucuns+o63
0lV/pW0ZK1ECSzHN/mHCqJ8zgwriSb+SOY2wpCPPQdrGEldTbrSlSxlZztZos9cWsfSYiyBG+BoI
185AgTmKuA8a9jygW2E5dHn/klVC7SgRQfnQXo0WknTnhm9nmMvAdrFP4kqn9siNtXkbW0ISi+aj
HesB5cc48J9uT5x1MdP3pMcu9uNlvK9xl5bHagqfzTH+RY/watqmTVluHJWnsVbzeT/iDZsWfTsN
/t9Yc3ZTVU6M3mpGdaLe6nl9g0Y2bDuRB/mMNzKPyTuFyNFlA0lxACzymOmP6Y1/xgjzH8I4M8El
ZY4MqGp+PGmVq9ZXPgiR6DabPJtVwq4FneOuRcoARRoDdkkVA2ECAW/4U8zZL5OzBKSJu51HGdMf
RnRe5nzVO7grvZreGM5tDNh+TOf9gJx2cgrFwdFjdrZVnjINduiEOa/9QfuN+FtDYiidhQscbwxd
HRzWHixPNgYEUU6E+NMPJ9ylJ0MHq+vKnQYOdpFAreEPhF73WYO4GpHBzL3+riKXkdSVMF03Go9W
91GbzQHDzewqAinRusBlkfag9q3hAEww1qjrvtzM+pmU/PQr/b2p1YdffLmd8YslFokFTFMMma6r
0H8aRMpQx7nMLbYq0RdFYGjUTKA/knc/QXysmVtl2Rvfsp1VUdK+lJ9Ak+NNwaoanROeVwdjdu6R
tFFKHQOPRY2omNyiamEM0G/r3ls3GqdtqJ1NZZ/MgcQ4BlVbDkhkX1AkHEYImzCl1IJEKOYvN7em
wOLhLp0Q94T2jRiT2GVd88hGSbbSKB9w8V8nQOOcMzaco8boMfwYCmlN13AbUvXExD1MiV7vuaCJ
+poo0CMjwQomWPNoj5rsfkpCcTdQgkkhTdLnzgqPwjla/o1YdmNlJOY5jLVsq7cUn/D/wPNIsL6U
nHpu04OhSUR1lzPS1Pk81AZLkdCZdrNL7+tHeA2IC7QhnMhwx6rhCe3zucnpXkos3IFT4ya2xZ8e
9QymNmpWMYrdkMV/Cy/9ayrtq5MshWK3CkD8Arge8Uupcf5d5gO3n/mlA08N9Hw+IrP7Q0zXCH1N
/EF9vw+F8dVW1otboyNrK2Lc4ZLMf2etfY7nt1jZ77U1dRvHKFiZ/+Ckq/Cho6yc2790D7ReFgu6
bMnL5n0qEiN/q6zkb98WxRWri1ELay1dR8d41L3orEnWc9O3gUewNRrmlO0DgCWfj5A5GZshFfA/
WDlMNYR6u3OhjErjgb4Fux1kMOJqeo7W4qsyXXTcJvopupmbtCSlgw2QJSG5mQchO+YVrchoxfUu
GiThpGnzEBY4k6KOFitKohOeW1vyjaRy+BOT4sHjjTQcyNgTFPmPxsZxVLf2b70cfJYKLsqWHqqC
qBDh58OfrtTlNhz7j3jk8PPy9tsO6wc1YwR2u14GJnicru+OMe8S6GxjHcnq72KiD6jvWXIAhYn4
8atHXTnXhj7bqfj8tigcV3hJPixN4VHg14cYFvetTHk6YozKaJZOU6EeC0nnIVV36euGg6lM957D
GqgNqfth4i7OjAlHVXqbVXiTld9vJUhXyPz+e1XUvMFmqfF0OvuskEBHwMiyTiScA75Mpk8r1+LG
oQ06EnnicFb0iuBq9OWQzkGdwOG7CafINwl46LXthMaOoJNPS5prfc4O3MvFutC/wiGftkbTk+Ri
88kYzbo4pGmfbZSU0Sc1Ac4gIHIOJj/GRTUCmRQmXbqKXSWYCuvFYcRMEUmyML3+JXL45BA5iM4S
TWGDg4ytUfc7jOq/ZYJUqbE/ej1XeGC5tfhYH+bSu5T4dFeu7u1NniOJcMY0nEsPSNPy819p825N
Icemtlxm2Em8hl1fhEgFordapcShYtYEI+VSYhriC6uzs5UgNRqvWAKr0JbmsaSPIkN0EzkVAs5E
f2jC+MRUcdiV+Zw/ewHETGPvpcYJ0VS48lldsvprNpmm34oZ74wLu2IDTm/RikabdNhSOFagd/l+
olz7YObRtLoV6BlsVUHpBFL0vYjdL9wJna+zaeZfZG/fbCpAWpSRbLG52FZZPP3GQv0dVuFXOjnt
2SmQwSb1DIxtM0lFD5IkPEG+3rGGHG/GlPwxM4QVKB+Yo0VYM01qSSRo7YqQC3c5HVPVfdqG/zsc
nYe02mdNxvpoFEC+yBqkkKj/gKWm6Vk3kTUcHJW/mxNvctNyzcNnQhX7yFS6X0W9evDbno1N5aY8
BBxFM1EMEH1XVdeRexh38TZ0owcX+VmfTTeVMirsGPTafMs17rh119GXR0MSSBsrF8CDq9Pq47HI
BMGHRHGt8GA+WZiPIga83FqVQV0kHNY+NoRJw6y4eCOKAiq8tRl++1F80O0uAfyj/aG1/KM8OFgi
wmYf5fzX+lDDFbQgz8r6O2x9bdVyRK+AXv8a/e5lQFcBtMEiAJCyC4aYs/FBOKWGdVCEHgQR4PxV
XXnHUOXfHSjgaOo+8AZ+mG34HlFEvzaF/zdnCnHVhXszWv8jcUu8M7NgRpwNW+Ya26n2Lm4opx1z
/HTtqHqfVuEfthNfZZNfUHYHbBbmlYlqwWEYpDd1yUQbEWtSfhQYwRJhkURnxPxZh0ihcn5M+mO1
5FbU9l4y0tFp24Js+XELwjNqkYhTlxm7BvwSFJYJW5H7jGTqGBLW40j2wwUZ93ZF7ryE22kwg5cR
50juo6UMMlR6x/gnLE1zMwt4z02CerW0n8zQpkZObwSVnOENRcw9DiG4r1XSVdQKHp2NZ1dbTEmI
P7SIdCDvu4cxvVqaM3ZNxcIv8tsfMroiYEYLzA3eEnVDTRoIGWagFXd5j0ljr08kC0B1y3az+RqL
hqCK6Fcaa5dBRL9abuOAeTrTOqf5sKQtl3Pty5/KoLaGn2ZxyUdnveT8qPO//XgoNIoPaWByMi0m
PmmRb4Xh8pA68+NIzgWIwmktrf7XaJryltQlAtf0K6OgoGxT1TrUJ/jhFNWrkHnZg0gWo28VdP0f
KuS9n8lfSnEVp28JQpaDKNFyOaJl8BGxcJg9FcQ6vVhW1GTMk3OWR9OrgcKUK+pj8CMMzYzqAwRr
ZLPEE1NGD3xS/ExYSbf3CTkKWntT2+Cn5xDdVmlYm9Eeo1XbGcxt25jiWjvWk/GTYGp2DFDvTepc
qTnIHBPR2U2YBk/M3HtCnLG9ic/K66GqacbaQO+1im1vK8v4XSfpBsUNc0XNBopWZDVEAytfzyL/
4N3ZxlU4bUlP3zS6ek3T+TNv5idPqR8D23ShEMjG4qovg16BWiKIjPyTNS5UmxC08Ux7GpjzHChC
E5A4vqaFBiO04dgTzMvRk9tshzjCfR4gbriQBXHvb3thfpeTCWer8Eb4Ag3FKkflSNcV6Dq+2BEJ
C6me+TXTZwDtfCV8MKF8AsdjWwr5CBbk2UPLNsACQr5n5fJSt+Wz0kLnTxzDskG9s8ZErXYRCWNs
s3mJNRJBlHWLGHxUbm+8KCXzW693zwMBWMZeRXF7u9u1PAO4UO7jpvTRRwCbGz/tNnsjuqD6Sew/
ssHvW/CRGpBOPpactMjooIdoCLCnzvAvqVZ4AwgT5Nco1LTLfy8ODKA64yg3/eKKexztobDz34Nf
RtuYkvM3IQeUfzcMVxUzRoz8RRwuxukm/TW03rEZ4+kdncPFaNGlOU3bb1xdx1RY1QbLFJDwjT/c
rDmuTuhQvBsDJ1JsRygBgOj4aBooaaMuy+DlVs0mHi0GyFm4MuukQECjrl2ZMRC3zOgx0h0Wy4uB
rl2cdVSADyPwzMUJIo8RIbaPTlGw8puhGcIP/22CeWhrP3ytsboHS/YLpnVaBqtSRK04fnExYubH
yzcwa47xMjlViMv1NfX96YMU65YhGWfb/JRkXMG2p8aHZDJ0HeuXc4rSTFyTzpwP/zxGtg1bYA6H
8kxNSa9svrbh4D7lifs3lG6y75yBa28AypZ2g/47d5zwSYvTHmgQfltBBQZBifdOS/MH4BEEPFXu
3wk/4yoVhXUJs87mT47mbi64y9GV+zc7eanaEuv0mOkF055RezVwRWxJloH5UjCtIRgEDiOzcTHL
cz1O7a70fcbZnaG9zRxQqzmV5dm1qotlJh5YP+SXettMqASicaPVg2LBVJkNp3jFW0Xw785bsKsN
3Cuuu/AFWzl7mbl4oeGjopfZGESz8NdxrBV0Ui88Ue4lXTCvwPLIHVLFUUJcDO7ewvuLqy9DDMR/
WwOXHKkW4INGjs27jQ7aJB4HJzr6dWK8JHrDNYELd+tM6bZsvfY4KSHPuvVk5l7/LEE4lqMuABGt
QaPIZyvcKFqEp/sXnRfOATPoP5nZS5z5ETEayoNn+qZyNX04gFpbz7BPHtEe+toxQ1wRXPDH1jX/
3t8e9nsmxjJsJfsp9ZbBWFWc8+kLsJ+Jt7x7s1prU+gxKimyfa0+bp6wzjYN1WaM0AtwQQh+htTs
DRuN0x1tWtp8pGxZHltNB3bXUyB5Qzj6+Bxpn8iJP00tv26dlSfs+5spVXqjReh2/z5z1thWG0MV
p0L4Z2vu/QdL9E+OX/3kU8IVGRZI9Rq08e9Fpj8w3pkey8RFt6j53mtZVathxKlJNuX1/q4mBoxW
KtuXQevlue8HggRmhlRtk6mzJA5r1ZUHSo9f9VTOr3PHvjUrWzAGo/9R+b8pX4fXviQVxEYlGUPX
Zq+GnlyCDBO+XrxMoz0H9w9KbFBCTgbrmbjEgNhie6pR3MjYJMbJ9HchnecDehE3GFzUIXE9/O5U
U3y7sf0eQd6XzZgS8SLMXVW3VDeqvU24vQKbBBZIyu68J57FR7ORlnzuI12eR5G/+2M7AU8FHkAr
42wHxsxPqWpRfXQvHgEYz405c/jFHlytO0JZbxjD4RXxVkbuzxw9lhFY7Iuh9GsIsOLuYhnCDFyt
J50hB99iKcs9ydT4VeXCPMsRPzEyTYAJcoy2jUCeGgInvr+wB4z3ra29G67ZngipZey1/FVoTtc2
Q44ewmmGmDkqZs65DyvTY5nPa0A+N0GtMm7OOdWTx5GzV6VX74ehoISd3CD3bWoRcp4iJG5wEAHP
pJpu0GxzhERCfxwIdcmh5F3uL52NsXogTCnACezfHJb8l0b5mzlCpmKpuH5lkV0jYJI7SI4KG5dx
nFJ4Fa5Tzs9jlswHyZaEgYWLNSJuUc5Y5V8FcYyT8IkxVn7ysCGvyBNCb2fJX1MGvqOwbcwdsXXF
JdKe01y+NF6Ns8Ahdyf3I8ZeLplNk/yVTpY8p05XbVM3ihBZ2AzAYnuGJVmR9pLHdXXJwDSv7dkt
95o50Fm5mQugUZIRmRAqModILxpZpw/cgvoj3/+b2U8G07o+2dW0wI90F4vjH4wvZEGwtiYx7pot
pn3uYwNYsj2evSQBEJiDgnOyAR1Jik7VSFvYjFTtjLWavSd9UpRSVnl9EUYQxPXhglMtPMlG0cEZ
7FKU32FcqFHwapTxq2FuilOP3OU06QQlZMwYt2HbadU6jfBtFYvL8v6S9Xj9rJ6FWSEzOAvLs5DX
xnqcKU9tmAP3f0sTbXwpGGM0Zgh820BPYFha+3R/SWY6Y0jcPPbIcGPdfE2bZcDKJmZfNLS3ffVm
S4q3yI2rQ+qASnKSrDnmOpWbKSZ9K6LewFUObxWjov84IUEoVZzsNGeuYZXzzQ1wmI6Msp7T2pvO
tlke9bJRj5nEY7Qgp8MS4AjJWpCZOp/rvA/fkDMiFk5aNFpJfIis3PiN1AgcUfJmOe4+sn17o8Ks
3ztDOh4ip39oOq+89r78ZSxACacHUlCHB2ucj1OU/NU8MzrUeq2OqF7Hh9gHY5LM/JyF631MA/pI
AzBAbIt/L95YPlp5V90KPRE7WsJP5SJwctAbfrYKoIGhTb/nyWEKhOZQuoP1TvoItXFVq3MhwWMP
2rnVxHnQwZDawCGv7vISqeI1Trx4x/7LP7qN7x/vf6V3un+sjTrfT2G/76K+OelMtf69EGkPNCvL
4x/PZ0jsMfZU7t7w9S9r7OdNK6Gf5wj/Tyb9Mnxp53x/kZNyzkyubv8su0U+z/v/DhVKYDdwckxt
zKgGsdI0dXVhUR3/XSYAUgtUzvsinEnz80KZnghEiul7Jy09ousxN3gwLEB7wjqxwrRO9y8jImd3
rPSYjZT1mTDY+oyRNu9QtiK9jAuYi2w+LiDP2BsvDR+CKO9sZkxpbEi2Z3KsQXnOOlxgZ/SI6S61
cadEE+i9u82reeSUqcez43rjuZz8vF+5YKYbBIOYXMxpM3BcbwjrCvBHt08UtC7Kys39C+Y73VM8
DO2+iQh5qMV4qH23A5xO8dnoM8Zdi+0Fj3PLk03c8L0UrgZ+uXX3lGAZfPYZP7lhm74jCs8B2BUD
LY2TvldeDmCMOnlnEB5TW+2VUX13raO2u96/JDEWonBb3OqObzKzWIvc3zV6yury38u/v1eiwsd+
yzZM3zWsdk89SIT9PCe3XKiONfpSNs30BxcON6rXZiP6QbCaELa1Liwk+fpSeaCEQ61QpKyzCVWw
uZZfq1H9uYMiKq1/ACrc7Lqidt7cAhZzXktMki6hQcxI8Qz6/Miosucik1vGpsnR6yOq4EoxZ02T
cuu1YfKHPw5a1WN5t4iig3yJligWx1HWUhdqecNG0ALS1Mj2lnkTN5OIrymIOtAhkX6skACxGHxq
ZjRiWmjKh8pbZJRNLm6G2N6/CDkJKIq0r6asWELoPZ9BdlaflZud56bepl1YXI0lcAKLBWeO6T2y
TSyOaQwjfLANeDSdV9DruyOO3dnf15qntq1Zhlvdysdn3WFv7BIgdIgjtA92Cm1OAWRyo+4Gho07
zMuxdFgpS5jM6V8Sp99ppWci52apYwyy3v07eYyBT90YeF0cX7JIR1DfdMkeR7gI8CuUW7uR5A8o
Q7toroKxnMvvrqVL8akjXvqp8TfC8PKzabMCKRObc0in3sji6CgS9V2FR+Lr0sd7xVlZeb5jsgP3
3aR9Hnnn7je2S/L1Nh/Q05HihD/D4UdaIDZPTII2XoP7mKmAWhc2mPXAZA64mZvQzw96G0V7w7ZP
CQpvNh55tR+Bfqe5a5zLxbie5oLgY4VTp16+5N5DsTZbr6GUJ9X3/t7PTQ+QK4kcK4RifhCD2Dvh
rLYrlA/mwhYuio05jHDk09BBWDLDoWNj3LFqIOIPl+D422kXZfk0oIldKn6rm/VDKPI/ZmlFN9T3
3K7LG5/q3Xep2zdTtNpJT2JqbCdwUfMzKI9ZpHQgyTPEo8Kp+BWMkweD9P4D2x0igPvRiqn+/0er
GVofgx4K8OCU+Gwe7NMctSRNeB4M6xh/mBFdiaWZz/d6wMUSgr6OhuHOU/FwnWwI1vFXDpbNaZVI
qbZakjzodb83LAfcZ7vQ4OlFEEn9sACM9sjWMbcZmdhFUVHw7sVGdS7bcTNVvbMjHuXnv1oQzZh2
6br+LSUMYl8yGTyTiL3qczK+A9GZ/bZC4LaSC8IinEV4MgFXb3zgtcCHBuT5cZ3xTUW01HRYu5aP
83EUnhfYogzcDF7GCiC4Z3csvlM2CrEYWFiqNlyRN9jvEvgx9Jj9A6FtcHIK3oZ4jqOLi3nOTmCU
xlP8paRiZ1wksGrwEPlj1V8SLuCgH70Pt3BhnLXjVRg8fGOZd1+W1gSDlx+psQ2CjlX+mNb9hlFw
F/rykcUaFrZIzod0njYEtzif2mREG9nZgIxS59Azc3lEywjmvOFWaiS+nA4ULMG0Fy9jT2b4kQX+
RaJy8xN/Vy28V5tx7ApJ4nfLbMxOkLasKhQskCZNnog7QUOj4E4Lmwc9oSJZWQZmYEaezoFd4Mm7
jy3YpDKpNi4FdhIXBkd3EJ7qUcLH5klkWAn7bokXrxuc1ox6ltufniHuXmf4gzZex///KaYSH2NW
lg9twz/D84vIeN03TrlvYkKX79+24bFWj3pbYDOHNUHQzkUxulz/a+/gNiT7+wM/W2O0COwPScsJ
aovECf597HFrB9Y02MdM+BGNBcQeItxpPtPicL9TOn4xm4pIgkigscNJV2MyeZAJEi8zGT7SorW5
sEL/SALS/DiYj23uoXdlMkgrPiIoWDKP8CMNa2dp/AHE2EHHJonGKw03EVCpA5ROIBwCvUzcxg+u
5cFlC/MrGp3qSma8Lfai9evjVMbjxcGRCbxxKXHlnL0nkXz99zhHKlEHokYQ7NWCOEHTfR3IVVxh
5fp3x/dGZa/HVB92mqkRXwd9ZDOErtgazMzIxZDtkbHJ2SFUed/2FLr3thzrw5wruIrDIzeafEzo
RjB2sJJt6/ZxKsSnlvrxuRSKZ0S29iXHCAXkh4C1SPCMR4k8uGpmL2Pg4YuIF7lnHnnm8JxkgjXB
wEfJq7Kj4nlbZ25oXWkJke7GrXmMklm82yVDY3861GVeXMwK16bRwwZAd3iyuUcJVGK4NXX8YWYK
DJ0ZoxBK2p3uzYVWhOd/95ITUtITdrMZm6F/mmq9XXbs+VsrxvdpIDjccZT3qPwcCQz38v3FHxwM
UBMJEn7uvv1XfpiTYP8zg5hoIQyfo5DTI0Q1uPl3us9Y0oKhjFkhu5xEsWN8xHE/PDt5RvrV8taZ
Cr8WVet/9esssGsiia7k2a4Zm4peP/fLf/z+IgkmWbl1mW4cWEJn2fdUdeAiWNLVeLCWvxeK1trH
Sf6QcS7fmHyAUu1kvb6PIqzeI7mFoQM3eMg35+v4NwWiHNy85EoVLvWHVrv6TiSJ2oIpuskSB59Z
RdlThDC2pVf28qF80x3Ky7joOlxRA8W007oHBkQnqN7vJZC+owvWyltpltcd3ImFDfBadUnKczGB
lhBjFJ3+Fdkp0rVo4iMrbe2F+FXnqFdN/sahD5ls8Z1rjcmuRMJFCSN2rO0sPsNBL3NIW6Eu16rI
Dk7Ws3htukvasGDIJ2mdi9o1NgQx+wsI7Ql5/29ybLqbMgleb1mtf7UA1wCGtbzL2fxSEaSU2r52
aYX/VS58M6+nF7oPGCkSSWsKG+MEcPZ87+x7DazhUuSwVVGbRDjRzkABtJ+Z7az5mHJeFpnGwCai
8nbs4UqCVLmzK03iv+VLfQkJGNLpGtn9gDCFhA2ZtNZ1dGwSucrW341VxWbNsuxTp6U3LWFy0kSV
fyk9w3xy9Oa5NvE4SZvinfEP4lNbV9d2ML6hQ0znSJVPSaKnT7HmX+QM2rbSB6AwYYtHfdkUtI0J
Xx2jRQxty10lZByteosiX84dE6CgahSkFRAjVAZpe4xrEuWWDyGVK/kCytY5NqCzQCxmp8GDEw9/
o5pcTq2OyMi1Ew/8tD9iaWcFSOgT1/ns9IDQ0gUJt6DmEqpqPNuhs7l/Lk3bxx7jZEcUduFewgJb
V8VIyRI6JwdKyE7zJSIdD6K4K6BrmzTAZ20qvEA0Pls/QWBbJSiLSnuODvfnWUyyAqcXUlrleX6w
yQSegRMcU6X0MyZuCXWHOqiyZXboe2w+oo5xAC9TacNFdFcZLUyDfGQVL+KvtLbyNzMCY41T0GQx
D7fsfkmEHoEkUzQgOvH0sx+niMLS3D+yrJi3vcV+nZLPIX7DJIN1cscPIsn57JruRoEp2FhEX1+1
qPo2m6nhKuBXY6BYnEu72aG6kTuDfvx0zQRuTYYxnEfRg6Xb05OwY7boEgrZwIoa90hK2Xs/RAmC
zTaaguvPiHp8sNvvWLPKfTcZPdYILKly0OxjBXRB65rpRiwH/oZBsIc3dAK8EBRll3QovmjmiydP
0z+zbNS2duHK4yxpH9w4vDgdyauNVbyAqMYZ3T+zVX0qLatZ86T6gaW89on0AigisTZcYjmoK9vg
pwEi0K67/7+KUO8CNuqktWYgfjp9HPcqBwBVqJDCcE4L8PKLmmheBjr9Mt+5/5VnppQmpvMQjRmG
uzxpMNRDx0HwYUJIHpeQX48YB9pwlg7Mp7l3OeJcq9jD7fcDog2GoF3aqy4df93HJOaEjJOCkOBk
+L0dP1Junkdl4j1d5lLMKtTq/i/auZs/5ASPTKX25Q6SZ0YxGopSBKj/LjBZ80CohimHqOIljsip
dEb+Rb1O+ua1s2xmlgKbf1WbxMA08Y0hKik1RTI94B2zsLISkuYyZw5qAUBe80QQlr5Ol2/qm8Fq
bPRbdB0mEaYLP2l508oKosKEqCfWffOcTNh7pfEilpw027bCnUnkVtBol5hS5if3qt9hR2FBwent
RnKMSgtLcwf5Yh9iXzn4Ohn1Nt8evv2KjSPD0Y0SvtzhfeSg1qOjocfNqYZ5cPAtGCZK8NSkHD3o
y7TcBX+7pNDN+IpwmPsZmCHLfg5N+MTIuCbP/eMhBqS+whpc8hDvdDfujmzE/sfYmSxHjmRZ9ldS
Yo8szENJRYoUbZ44mJE0c99ASHc6RsUMhQJf3wfm0VWZuWjpDYUMMsxtAFT1vXfvuYi2oxpQXeAx
wJsPGGk4iqNV/PXG6l2of4G5w8pWGAfJukIlYyHWAjqw02T7rg1i+tRS0ZzrkpR4fS6IkGrp+zZY
l9KZx8hO+mLNshHNLoLFSBDXhiPLRz0OgChqtZO0D9ZCIS73ac8sOYmXxNf1znuecZhvAupAzyZR
2KCLv3JDxH9MWOTGr2g4eE04ow/S+jwm4UUqQS2gmFf4ISK5XMJKiXFbBbXYEiymnvPArR77sJCX
wbE2Lh7ZrTHveuiv+13rOfuUENAjDTTruRp6BkEmp35sV0snIUvGSN5kUwebYvAeysaeSez5+CDA
h+wsdjvGs+bR9s1yURZJ8uRpMItLouWcucHTeHg62CDDnR99sPQCmJofqkXutPcSnN2IutM5Cgqs
XvndnECX6Rn/cMGOvU9My39uk0qCK/JudHrzt4bJiuak6KXigWqBoB6OrhPgZWzc91GI8lCyxGXc
bzW8oZregO6bh7y4jldapDmHOjfLx9EVP43CHbeWFHjm57cU/37NRNz9hcMWjxCLEB8JcPWk6fV1
7BTtiVzfdsl0SGLaSKtDULbfDI3Ot1/r6phULuupRW1cTcmuqFz6ZY65swqhuAXzPcpQa2cUaHmx
tU1v/YigH27+IXRs98lwA5CegKU1Yp0fC7cGkTs/p7LoXDQTVABUHtbJwwG9nObdzWqYvqjSs5YI
lo2jJYoDJpLp4AdRtSJo4Vijy8bUheGX0+61K9sfQzQ4+9wifkIDbQkopVGnETPszAkktbUX8Dlh
p3XYWkyYx5mItqmNtCoe8CXdZ6ZRZ2WbLqJQNNtZ+E6M29wdu/fEvNAZtvpwyVx5HvsYnL+kdXqY
fzTaczqVFnpfpVBr9T3S8KYCliPbfOdWbCvO0L/XtLNnAUmANDZnXzYMUNqC5GHBNb2v25KsZlMP
d7VGn2UubQYQvSc5EZqq1UQ+cEsTb1p3zPylc2A7A/mSmdrONmMYfCZjPOAC/CKPWEy43S1Lf6y0
pFncpxQVh33YCmW7B7H+wnlMLFAhhCdSbH3cwY59Kiew0/gLj25p2bip2OlUSY+CydJBWpF5cECi
raJK5NusI9uw7CdIbxGx6S2ni3fTY2HrnKxduH1MqAlSX8IPAbTqfnyBFc46s4bkk/6samzUpaPS
DWcf7EN+m2+w2rJ3tX7xMFkso0Yz0SCIVb8gN1UQP6DtZeqLZznLVArN/gHSi5JSn66+qeUAXUJo
iXkIscJX2Vb52RnJP/JDnz8yZqNk2oln0m+3Q1blt7p3Nug5IwKrtDeU3wvN971DjIz/yLpBJz3+
bCl5IWSpI8cH5HzEsU9piWQbpFIa6d1h1OJhGdmN/TB21tkrQ39TiGmDCDM/wRcjwUx7CumQ0TAj
ttvw40/PXxS2DpYgm7STyZAESfnPWZ6yAVSfHTFkXqD663sAhudA4I7RyzcwAuUzwZvt1jNltlTF
7PmKoDGCe33Ax6hooJoAXdFjAIAOa/pgnIk12E5ZjJw0rUpGxvNdVpcq3rrzKKMTal+IQOeYoY+r
uHaoUxwsfkFcajjdt4a05KGwqbk7OnCN4v4Jz+0802lLgz1UN49AwfzlOH9Maar/+l9GaW12W1ui
Y8ia+huOQSzRg2csJsOml2Uqm0/ftDZ10VOvc0TzMajuVM+AeVTG99xHDU67eLw5Y9yvOt+DQTZf
VlVV6I+oJeiG8lLH2nu9I42RWu0nB0mQL+qQuZCoDtY8HHW8dNhzKGZs5z1KmAqEOw/04eReSj8+
6rL65k6x2KM+84B70BjtutpdpX3Vnu6HO5mb3XMPiM/2o/BSZmSbKk4e62SsbTznbCl2Bn8k8kJ0
E5X5wVu0qpEJ9LUyLgbW/t1ADYuNQQsWgCLqVTtBpIDFlR4bV4HPDrOJTimqc19HLk5Bki+aXI6k
6nYp4lGqj1bztn0J0LLT3eeM3sTJGpCX3d8A7HneBQROv/AjtQ7pv93gSsxpw55XGtt7pUea/HQM
8qZjcsr5xhze7RD6nysSONfKp+3LuVrTR38pkA0sOq1r92HbXlOHmE4zaL9HDrNMFhkilXLLP0Vi
6DcOJnBHg6/W3E96Y4xTljYUhmg6v/TF3d/T8zxp8j274Hzo/hp4Yg13NL67+5syDANLa1OOw743
4xd9ijeDbuqPkxfKU5qUh99NiildYrjRNtXMlYVd3X4bguhdH380TfrNUPAs7rUDS3m4F3k/bWlO
IReZRmdjaT8HcJSPKl3qk8/hp6D3T3GM38DqUiYuefUy5HDffAQHTFfwT3azgiBVU3SIJ0UHdxYG
akmbvdrFdI01kqnRTzQEWQyU/YNJfXNfXHvS5SYkwQ5po2FtXQNgI/MVqjdUjYx7D/j6dbSfWy0P
xQciPkShkma6W36A8FnRmfUegrp+auZ46FkdYnikTt4/vwaDv2eZZE4Tlr2xpzMcH1ZHNmjKQ5aQ
nuwbHyDUc4sJ7EwHkIfFBLcpHbwmqMKmw0C3dJNNA7Bkgq9WeM2chzZP4JlPiGehQXPgn8sv3eD8
TuuZpmYe1vRC1SXqYEwE86Kh2VlAEghqAssD3IRRzqITMFmz4zR49iLBaKjUrAfZmXuGYeVq9MJq
l4P5QRPYMIKbz9WZD90/HUk80Kyw2LvTj0iz8PDfu4F1vcT+q73GsAEXpsS/XnvyLIAcPMWJuy+J
4cke0s+m8IcTdrDkYWrQjNHw4ZSGLnoRVaNYwwnFDtP7sMoqzmTYGtVzjZRM6kb8apqc6BANnWIH
SBcCLoD0uR481DXri28LAJuoNoH7BerYRvKzalFg2EzwD6lMtYOl73pC99YMs/TVfSWdu4Ca6vLn
mLiSKAGmYvfLZJYByJ5yvIyHfJPMmo+BrJOpT9Wn72IrHP3XEZgj8nbnKQmZPem61myrQfK50kdY
SlXEa8x2+JXn+x1xxhZxY05IazZTgdAdOL2/cScYgv2gj+vQFwZq0Fezz2kfZyYwK6yFCU0A34Xf
TNH9cMfD0/7Bi3UvYiOfXDbXKIOnwsN+Plj0rSKu7kgEjCxm5XqM8/IwNLTC6NrSSjMiT66dqHkn
9mHaaoMEtM88HwBweEjifpPa5V4iHbK3s4SxNbnG5TQFT7oC7dNnhAElAN+dCLRPZKCID7DYbEst
m2OHwS3Md4tdyefBGNQBRqxc63gcHxpyBd04VeuWVrRYXCOBGcTpcvUSuXmHVA5wfF7re9imn8YQ
5U+Jw0emMSqar+i+LhPyqJjxNlVxK1FxbL1yftfaIZgLVwQyivBwYBg7QGzDKyaPaNm08rvHCrAs
MvVeJJO2GU0cu3kHq1MrXNCl86V838giuKprSQVx3ywyuoBYbmlOdXUPBtj/Nk0DH4iFSuw9ZxQ8
H1p0idqWeYL1W8NS+ul0tMzxYFRT8F6FVw/p2LoZ9X45TzLvDTK6i9d7s3EKyFEUpDQQk0qoF9Og
akVDiBVXEnuLfVcnKh1eapaB8K1iFtr7UKjIEDf5itRKlQYpWRb4y9OYljWO/XLt3u1z4Hv1B4GX
JyrH78HM4Aua9b100cY5T6Hm3Hlv+1CxeE+25507D9IG9ONFqjePHvqXHb7J5ohfbKnmQUc9AGUt
dOuNehEh370K6rgog6FXh/vH3Vpmvqy5ui/azzR3kOwWKU1pl16DncRrT2/DrelqOCNTv7xy9KU+
C9p015kk4OVJ4Gw8pyNVTwN4oHJ3GZp9cNCt7xZ4azruAIvA/hX7AKRPaJsj5+4WUNkd1+6NUYZk
bO5H6ISVBCnK+JEYSRpw9abOvXBdiwSkFlMKLQgorr0kOEUW4SgjjUBGGrI4kMbQPPQgKIuxCH6X
qY7vmc+0MzAlRhy+lQKcxRatIUjcMvjVTk2AZJn+sdKbDYry7LlKGtgsMNV33JcjyWbRhe2vng8R
yaFzpo/BKuPLBI7yZVSwAi3Sgna/2x5F37jAooeaAJSyWJPQVL1bc6w4FqUHZr7J0cYZ/XtAk9lk
cWjFwIflK8DicAWqyadr7Fg1wL26vrSNMY9YK/Ra1KsGPIgnJESwdMgAPMpw/FUORb8CJ1GfITW/
OWLSrxOp6JlEjA7qmvU3Dz8cDnZSufJUgcw9JZkF2sVAAaM5xmNOju4gX3vUnbdJQjBUiLUe7uIX
PonXQCHTGRqHPpKyOHkYxpvf03Jg5IbhK0DdlyYOcL55KkcH4hFLMOJDnU7bvAMz4dsEeTo8DS22
rnZU4SvNAxTsA8Z0qg1x7/w5RrQfkj74fZhgrhicIAoiKLoM3A/LIqxuv3n798OGZ85HYavpzrCv
H0jwDBYpGe0Pfas5R8MM0mUyWc5C0m1fZzZwvXz0un1Z5Q1pX2yZKAxBmgMU2DW6DgespF2xd5vE
ulJJ9WwW2Y4XjYQhiappO3SqenT84D3RhhtC5hWqgPwFSqh/CO9/VZe1zSbHAWfK6kvsD29R1BAn
xa0M+yJf5HNlq/rcBWLQqp3CvW5JybycAwjiEk5PClXctmgN9E+9gxMCf35CsOWunAiDp5ej73ys
5wtCfDeouLOnqk3jU05gDcigVaPUeB6N+giJNDo4PeqtqhtIvp1PwQWmuApp6JqHGvZT+UEyCikq
ROTpiQAX1/tyzxkmp4DdaWimx/mq7kAvSXtN0GN3blPzkSxdd1fbdL5cLNAMetjVutwFMRM9Joxo
n2g/IZied4omipmzDNZqnmg8FXjzlsiRMbZpv3LX0GCETe2T5E6tOzfcyxy9jqXbn2XtEBTWoZi2
Uj26VaKnRUF2geYE77UdT/sQuAzRBaCd7sJJjzPmkqLyZ+4j+GzpBr8WlvZrYMgLvcD9GXjHMn9p
zam8lj1p73HbvjUBfOlsMq1rX/no9lWHU48oGwJ/2ZHux4b7+qgFDJSnMhYrJ/a196y16OSbMfkQ
c0/TKuvNHUKNpwSedjhz1+fJTm1x+Asi7Pnst9nWt5H43Uud1qgwZwnfQE7P68vNsAGTiUsrwW5G
jtSq6L1sOYY6K/5c+hmm+Gh4DbsChVDB7Wlk2bjUVVJ/C9DLPpxo2JRnROWIkpxyWP0+NpS5FjAw
GCDkGN2uaUjPjAYJODkM1pMPC6XgZLa+X2xN470EkUQnBtD7dTBq8YCt+akDYI2ohn3IxCW7nubp
eJm4P+/vjtvQXs6RzJztATxi53AIvOtjae1AhZs7Qe4MZ0P26C3v63Wb1iZV3dyoLYOEwYXTWW+o
2AGRE1BIy8V4bCPN2yHHkzQY8U3hyZtrFlR25BmUCT0ofwjWOnGJD66ZE7yjCnIa2rh4Qg48rnSk
l4esem602DlnMVN0r/MfDbODSej9aOb0Qzgx8UI02HcHlySqJJijPXDCmqJ7SRg7bO+TWARru6Z+
CTT13M4VXpPU74Yqjpy4qm9mRfohphFk27WgUgO42zhZ+IbnkPG+Cvf0D3FiDV6/b0eYOclYwu7H
ubOFZ0LCkCNuIZ4xnWShLkCFU0sPmwReStzH1fjds0gCQ0BNhKd6SPEHboZJgnlKaV+WM7nHAflu
hT5TTxmvJxFpi95o7Oehkfj1qppRFKeo6KV6DcwQdEoDNUm6UHRkPTtiqosFU+uHNcflIWyhGTQI
TmGeSPf3S2Hqk+rgWozmjUnlT4p2wYMqk2PdtvZf1/swxdqejiTUnxBAsEux/9dWjdJTLCY+1hrs
Doa++9GB/Vsgh7HQAFWMlKEaclfYHpOHYKQ7PqRqr0c9suqkAu7pgJC6XyI0H8tdDI66i2UFJ9y9
uVOenavASc99oF7mHjqxE+Uxb+pw1/kx70NhXKRuyWukP3SjiJ/D9EWLRPLUTzj68mzyjondbaeq
sgAfIqeBSi0vOERaBlA41HIgCg/3q/z38sYAGAUzkhk2kdeJ5GDyx9VuyOyUnMtmZRlD/HT/kqCo
7Dzo5VD0bNDQKl536HHXaurI+/KqcjcQTroMcB8hmhyP9zqjrMNtUWr1iWkZNZcOf84Rkb2zG+aG
spXxmwHUiTgdngSpH/cTm2NqAQSzjs7FWJTLxA7zDX5Hy2y6W1oT5BWPNgICqcmN1NCeE1ENi86D
6FoMs/FExJm4xkX5HPRxdvWLdp0YqOarJLXesioDO0Ga+KI10BdhVb3iIhDL2maCIwL/JQkY8Nw7
SnYQMLONUByhzKIwgD5tRaG+G9mZeURCqwuJ5ZNDIvhVbJYlsPyCWFvbm9ptkSCJWSAmFeNbIyMT
7p3zjCdEv0v3ESE9aiHYaqO1zgrJxZbRa7qdDe8ECRlk2+vTiiKgg++v+eco704duHkkXpgqYfuB
KhhtOji9FZMKL9zgvXWjVT+6+rb1qjc38I2TU1rWjF/xvP2QqRejz5PHpm8+O43sRsePy7MyafMF
ASDyhmkyHZrPMVFYaLzpfF/ZcEbFhG2THT7aHZD9gU5RnASg5xOrOv1VtnmeuR9b/z0IhuhKHp7C
Hu+zrbbwS8c5EMvoWkpNHFU7weJNOYGAuAkYvwGnTetti9jrYGTGqbSgpddkY0ehlFt4Bb9owemH
BDfCqsG5s2zmKUJKNZV5eLkc06fhOUUWjX35yoqpzahVRx71oGoWyGjosAdjArxX7bjpOFmqOO+X
tjDH4+977y4j2nY5E4Ggr2LYcggyC+rBBe356ZhB0aANoetnlYbxvuiLK2kO8S6s009eTXxBStQ9
yNQwD7XrVe8e/eaV0hS6dslZQO+7fKWbKXnU/uhc3PY5n098lQr6vebHa2dokrMvJpgj7k9H6gRe
lG374sWiWWki+enjWD2z8zMdtPR8A5mEfbUoicxMIBQU+sCcxhlBYEhBXt7Yesu0racD8kJYG1MM
HGYSP+yg/IwSIs8Ae6LkHnWpHlQrmkNfZ/Yx7fSDMZAsi6mv+fQZ9Yo4/2VltXcFPUytlLpf3qi/
zxOHtfIAB4qkeiFcCBTdCTWLpK7ijSpQmi+Nhp0ApzWADPAbC2OeCWKtyU7wj5FNgBiiKduhTNVz
K3gNa2FuYbN7aMMy94BwC35Gk/tXcGIIlu0o/q73mtgHBnQg2Rtilcl+1ivZoGfKpDzRR0+XQmeA
z32QnlXQvPozWEU2wljZypTHBpPI2rXDs9e4gv4hVIteaNFxyL90mVASxwNtht8Xse9Bv0Ujgjco
km8W0/ODVeGDmOICD3BXnxIZyqe8TSCSFdr019Gj0ZCI3kd2+J7okvZxscHPCrmUTtMu52luexM9
aK+byc0cfFpRuchOhDJPV3gFtDk5OVOeL+Xs/hii/uh2lcPYHGtIljEtQ7Rz0T3sISVC0lc/0Aso
pvS7OhnZCFhK77GIcKTMP0khimOR4UagNHXeS1SkS9dmyggOKtl6E5ogsNOftu8RUXTvt7ixfbzn
+pkJYk7QqnqeUbAUyUVPev9iRxhdY2qioslumpOpUzzD/U08HVbMpDmy6PNbfV9uRexPq6YINSAz
3BD38iltiwgTTEkcjCBJWemmOkkmX4CQBMqQexMizD+yu5ywc2BqDEF+sHthbcu06Q+Wv9HHnpiH
ufvI+mwxKwbRNB/siS8dmgooSqs43sp+m1i9/uTYwfvECBUGFFlKBt4DPMxgK7S+f81QG5FIX0/X
KAtAMPC34G+oHVWkofhsEd8EUYFks7XWTPONb1lCO7YX+nGMum/TrEMcLPhkkaNZe+W18hUHy0eH
PHMFNBgzvtNr72rw9hED97PsqwUye+xVTWe+sNPD0C5zpuuiTQB1yX2IC4vrvCd5oCnNVciDSrdX
qHbELrsftY0g8ZZlU2Zn0wvSp0A0eF7S/Nb+pN+mTjmCjN99GIig2FpE6ZxoDkBl7EptZzCQW0JJ
JPYSvfE6mN1/seeU8EAkO1LWmKsojqIzG8MnxzGM/C3pzURJbPMsP/X0Mg/O3IVLzewXfFeblWcw
liofz/dB5dQlwWOel98YvQxHbfAYlk8r2AfTjjOkDQtcujtyzNUOH7p6KKYtTQKGEhXT80YKubm3
kCHxr2SvMwnMAa52nZIbL/fUoiyzeJGoovwxJBU6mli8h317qxjYPjjSzJ5TX0tOmN/cxczCsj8j
IkUKtreSWSOxJbVVA/LK2/e0aZ9jvUWXO/+U6xB8LZXv7dGsVyyKOZs0gY1aqV9CVRpvyIEIz2Ce
B9dOrJmre7vGiKMFjcvizcv3WU50PUnJ6OOslznNAG0lM8io+YAK+DRqODL6Sedtws5SoUvhNWB4
DBynRCBF/6ChkZUaUK/6OocaIp2zTe9mRXNkBt/CYJiTbjvhdxuscOCZ0cenMeqY8MXRhnzJeK3B
odETXdKU7uMkTEl6bn8xSNvB+gEZV2u8ax1AAWgKYowmimj8uuxVHvhGH2ILQIHskKhuebhn4P3H
D/Wf0Vf5/Dvtrv3Hf/Hzj7IamySKu3/78R/b1Xn1X/P/8T9/8a9//4/NV/n4Ib7a/+cfnS7r13//
g395UP7Zv57W8qP7+JcfVgWJJONL/9WM56+2z7v7E+AFzH/5//vLv33dH+V1rL7+/ONH2Rfd/GhR
UhZ//PWrOWeRDML/+OdH/+tX8+v784//zqOvJvn4t7//Qin35x+G8ffAC1hbkPUEdE18Hmn4mn+j
+X93kfbi7PZd1w0C0wj++FvB8hD/+Yfl/V33HRoIOvQVx/EdftWWUFh4QP/vgavrJl9M3WEfMP74
v0/sXz63//0c/1b04rnEvdr++YfrmHMG5z/HGc5Py/H5p+yAmSfgEX7/T3GGVFVVPVXx3oqin5Yz
bTnxnMWMitFEj/Jszr8gjuihNnt1ZDAzcuM1HXHrsPZ7d6Ql6bvURWM6LqcRuq6dh3RmLu7s6eIE
gbGrstbYx/JDy3AIt1I+u8HROascbQrev0fNIxkb7QLiWixtj35LfhazbUZlc/Gm6hVbW3rg/fsZ
j7W78VECnvQwarZxU35nRIoctNlOJkdnwTECAZaeUxejp9aIQXrwiKDe3CM6JgHeAZ9+2OliTaN6
OGCFX0PVqR6j0drlEdhfjqbZqQ+uedrsvZBMkNQZp3XWkuA7om0gXSnR1sasgYp7ET3qg4tMGUiw
ib7N6irCiQRnlbJyPXgRCD3q/m2Wz+ykMh7NzgaiKqFdiNmVzVzv8f6FzFH16HL2fHAt31iHpnmC
PICCoi57c9kzrITlZzJlc+WvOAISLue3VcAOfbx/F5l1y70PWgEtEOC3iTcp7UwIoPe3AvOgy68R
x+G4Y5xSlRo55OSbNN5bCOrlZMGze7y/9Sy6DHpr5k/orCFFonZZOJ10MWHnf325/0iwLA76hCgy
kXlHK34T+MlOtWn7JPIZY7qsWH5R8fAfs/mLPXtQaqYuXTkJZO4jY0BBI5+Tr72XRrZLPIxb1nx4
vH93P0ZWUb9UqpxWAa7YhyYeNeK5fFrX83f3L3pYABdibmJXLZW1Nzr4mqoqPAV9/jPVQB/AMG52
QIGMiIQhri0v453noksWOazwE6bM8HT/DmXeJsNNw6yX5zvNF85Uo7oJcezpOACjehG7Wbv6/XPE
69s2GnnIVl589E2Q3zR8VguZKPUyahxZEQWVizG0yAhpQkbmgMsRKVndE8xFB1xYbNDiJMqc/FKD
pnyXfLB1PUlBJwGx5zKwiFylzRAfUDTrKz014r3u4tWQQxdcekAVK6UP4uQmCF0Tv4JsFksUBqH9
ViOnWwpq12uXWV9u5covDR5Z5LT0bbxsUzA7IHel+IzVPIgN0TVDQA43cLIID4H1ddZVSClfICwo
XOTCIg/p6drpsKOqlcBZc29lu0F0YfZTLEyw4N+K5Iyj6TE27JpweMQz+fw6yOl6TkWQfSeVbraU
gBwlYdmDBpkFpNobgP3SLN4j3ySCi63Ulv1IGA0daWAV9cugmafIFfiQ+6D8EWCZCNSlpzqh8R1i
Oyy09LX22r1tT4TS1aH3BN3c3pD5/ICKPdxCq3BPzSBchgV6smsDR5sL+Yi4+Lr8DPRqxfpW/OrK
4hkA+zV2VPhiujhOlKcz5AhpfLY2GczD/N98o/WPTMQAQGnZr8qiZCTlwzuGk9E/6Bg3t6OoyrVZ
FZcI3MgF4eJE8/W77xT+ryIaL8rMwtegTTYK5tqCObr2rPv6oqXdN4c2kdBmkzdhtcOPxAxHmg1e
/FixiK2ysizeLG02TXTQHFuH8hShMpIxt/lFBN2rrKf6FiXEBOGC+8xR2+/QegILHyEmOrfCNdSm
F0jQEheKhAhG0siSXzSfZih3AdWp+5GISu3nIJqGptGuiJt4qxXhodfGGbbGmb7yPfdY7MaswF3R
S33Zj8S9jArsfNphv0jbVwYx8wKm3Bcj6Er4JPFzSimAEqNQbx406iINI6Q9UUfstrwwPxLPpD49
McdytrkzLzcGxWI8xOg8q9dugsxdULKGcfcs+zR+8R15GuHWeUIfvk31C+c/wMsxcOhK5c4tTd8m
7zPRdAeMSO0A+F/rPXldxIONNz3V1TKYnotRNjuffj4tERZE0pIj61Ym2P27sfxeKgT2OTdNJ6rL
BA13amUOKKhKDwWBHO86DMwKZRoMRi/Zsa4Dt5rSeNXkUX8bUhaKQA0uhumieTMGh08ToV2NAnip
J2W7y2ko84R5OvC7SePVGeKNCFmUxFbgo/xfdmByvTwAT5/b06I0OQyPKdNXO2WWhMTKWMWx7t/g
pP4UA5kqUP/qtRnAQKEOvNxfDL5C5CUY94ssJFnW69TNzsZ3awjKl0RL/S1TZfYyrSQnpTJuulc5
64Ez44aRuXEDUnemGHweHKKLS9FoT25E+EmG6AzholUdOSme2P3EcqB4AY7b4JlsQ+3q0mEEP0MR
TmwdHolWHlOfkXlv+tGb7zhrI+t6iFlNcJhcb7zqwWPpy3KDX8LAj0YYOl0HGA0tyaoRXosNRRIc
+pgaZzJd84k++FlvWC9d7A9+Vjdsx4HaZTHPTlP+l1NVaLSisQeTq2UbG3MTwala+dppkC2y2L01
PoQcxyItszGmVY7t7AaOCAw03unHQvfkZsDhskzMcVMHuganc0JnojNxcOVbff/UyuGHXxsVfnoI
7kTxDDvm56cyieRLm1qvbtObG8l3K7P9nB2rt6oXX8hb+4McFXFuSOcT7Jl4hLWb6QGEtvTiVVmh
trbmp68s8VaMjXzhjtnGfYPutEjeGOX1N2toi808/liHOmOHIQfs3ifOR9hOw6yyqc5GOD7XQfZr
TFiLiOb8HjTRTz1Ju1VcATnXzf5rFP2AS5aZAlBLj4AabGEk9IKKonUlD4ztFvdnHSqYNk3krQMf
QXCU5OatCeMPetsWvja5znxqwSBpnt02am6TNoQbAxDaQzehbxkC07v6OXqcqm6iU52LW6l85yks
f5KpOTxzzPsOAxQPgkNiUxS0izDAbmUxWb91SM5XJeIukA7U5PPdExOWtqxK/5QJ3XvQC16cN4It
qofuvXSRhgf1leyAZn7fa5Qdotx6TtTDvJkBYzAYOWeyn4oqy3fQ5nF9xLfJjIvjJDDB0KxJbrVW
a0s1ineFvhEnYumjauY6SdvgDf9qRvcNZAEGFnckw6UozIstBm9R9Jm9t4jS5c7B+H1/5FiG+Evj
9GdsGHQCwkp7M7loQ9gUt1zPgh39mR3sB4R4bm1fxcAZyErUoYMbvy8AccyrGBCM/JpIjXDsvt6V
Peqhuo/zW5imEgSMeEegh3+2tAXxVi3BW6N/VG5VIPkmkCmzOX0oxuTT4PTHsJ3vUro/S2vKJDZK
sUmYTr+6fXPxI0syBUKNYTE5Xoiio0Fq9NdB1/Wlxs77gPdgIGexZVwSjc4hbLnsSSMKyIMnELmb
1JWGTYcuCVH+oZi69NRaSA5SvT6kmSEOsB8JT21w1cKKOGBwF+t67Oq3OfIu8qyNx0n1orlJ+zyk
1rfUmvydI2DN6S4LQBZALTKqWtwaE3QeaeITwb78494MF7ClR+aR5F1xe9CrgWCK39FXlFVLdgcW
+mWoiXqvh6m7MVOOS+yNGwZZ4UVpcONR1EsMJ933VLfTm0ysdoPoV6yHyFjHaIThqeKQdlruwdhy
uytZQ0Nm2odg5Fg3CQTQwQivpGfpudbsYqspw0s3BpcQycp7zPpsM8B+Shv6CEEhCaoL3j0Srp8H
Do0HC/THwpo/LeB+yYoZLfw0UaVLI7HE3pQtMlo/GY9SQPjPR+vMPs26LHX8kSw6tcGxEp8ySZ49
m4BLc+7KHc/bSekR9GO+/f3ZaFCY3CZ7UmtyFev31nwtlNKvrJLEpnUBFhAoSfctBKgiewLBYg8i
VSQ2hBkZFPr4WlQjsxDTqZHcZMkj4ZqaX1/HcRX1/nBsa2QsKF5RVMRkU5bSwOWcsxBMJeYFva3C
VdbIFMlX7S0FJ8ilSAOCQQyEBrK16ZNwqAFtnB0bD98IQNxlOPjXzKpsTvr6l4aoe4HesI6Z/SE6
fOxa7Qfyq+wJ1twnoGEWezvrGRD3HqcCLJmG7gBFC0kOgXTSbPvR8WcLEd6/qA9WoynNHbZzDeG1
v4xYWGrTzN5wch1TBwbOYNtfhuFaWxp+IZKKftiMlp2u7ZjIqjbvMJHnev8gvqvealZNBaO3MguM
hzp/2Z5qD410PM5BEfVw6qRY4o7/4bddcS1ETUsQIro1JRAbRfQ9bruWEBAuSsTnOEowkgAyrq0t
tI33svLGnaIlRfYCH/SAh5OCeBXg00lHL6Uqar8LDak8jBLrUFTqRmjGYviKGqH9H6rObDlSZMui
X4QZs8NrzHOEZilfsJyKGZzRHb6+F6rbdrtfMIUyq1KKAHc/5+y99sv3JRH6h09v9lIOsV5nTmAe
ph5utem4AAdRKr2YUR1crNn6aTOQeqmpvyA+x79sYaT7pGsTYpIRdaF+XdB+9Tk00nlrjg0SKKfd
gF1yNgN9ulMmxc0c3H8yQ4Oom8i4bjr+EkoEqOzTBIWcnRC4uVN3ZzuRF+kiLAZBmf5k+/qRWab9
nE6VfS7y8T4zdV9VnQRXbqmTCk33zXRksc9Nc586pP8qOTQ/PIQnBpDgWx7kP2jLm5ToKaP3vLfW
IKE+89GEC48CnkzhJge2pJt75mIBkh0+ERQYe38w1BPjjreSiVimpbp6bsmdnGEYiltU6c2unsDz
Mkos11ZUrVBaDQiZrAtDQhx4qAGQrYHeEOkhy68+EKVtotyLiM35qFL93CdGt/aM6Rmn6QPQCtk4
5fhqU4o8vi9jSXfYs7A/p8AdV99OU4Knwh1A7mYNqjjeexX5U+EyEzaXmGfPhXGbZ5XiY5T5Zg7I
QzVaK3i0POvZG78uXjr3ErSeeJKGdag884/2wgxpGWgwMbCW+6mNzm5m4WkYC7oBDISevMRjM5FP
3IoN7Xz4fco5EyJpP7UjhtPSp1Xgk7YHIKWKGA31aGyPSD4/FMmklyq18IzPDLvrtisIt8npxELB
7CxSQmmIbdu4So4Sm7g2jFszZDUqs+a996vwQNOLB3L5PIdabElb0e9BTVNdIsNeJw2dy3Yq+hdM
A2ezbMhdbRHrEAMy7AU46UeIYH7Xq2p8speep2/E8XEiQGI7+mxIWUh0lwOrmaEa2IzGOP/3It1x
Q0WOHdsviVyZoju/RbgteSgOtrHEe3jgEeex3btCTa/O6OtdiwHfTdBmOArI+5Qtwvc/RevjDiJ9
hZy98xIGFvfPoQnpeiRsZa7TbE99VxarMU2aUzO48t9Lt3yVxy1N5pJAhanuhiMpr1JcI2Ywo8Qb
gFj9liIJ9vpXQRl6soeeFnJpWPUJSqs8mcrx9hp7QEeTLiI6TUcoP6EUEXk0+82pT5cCs3DOrae3
Ko3fGy3CrZXqUwBBPWorIMsjBVCXrO26Cb4AyGZulVIUyE9HL3E+ZUTOtZAkJIzA6PUcsZyHrJkI
pl8Cs/8r0G+wXFnmxRYukVXx0j3TyE7yvD2mZISB0rdzdjdpXRB47JnHk7rZV8UKoLxFGDyaeJNB
Lr2uDhgMGVCj5bxyLNiyBpm/ISyYwFOletKB9dfXjOSIRXpzxpTalSH4s1cMT0M6kUdvX5Nq6t7n
LFgwXMDWDXxtOyjf0wnOi7gVPDc9THEQnvaPChvXa1H554G88M8QcNp2yPzwzGk6vaEFLjeprEbq
XzPcirZfOzgoV1WSXOzea87EV3wEWUfimGW2V4jQTLREVKJUttvPAsGObWoekTTtnwhS+Crptr4Z
w9huggC5vLs4LexkSSascJl6WHf5EFzDe8stXDlT8nds+ms0tMNv6qOfYdjpV38klKAF+qpy0l3y
qmk3OXiuFR7EBJFOZ4D9rwryB+ebWsoCd8D0KwtInR1NyTX0C39DA6KhxWKJndO7gtl4qw5hQyfA
TO0zEYQW4dTJs+JYPGRmuNYNOCPOBXtWeKJGLQOkUaQ+pFz0U6ZDpI+ICcdjOg6051SakMMG0m1A
+0DbCIifccN5P3IiDMCEvwBqXTJYrHQjcGdqbFfu0tBRdUZgi1kdknl0bnXetRuvJRdm9vzfU1fY
D+Jv0Gjq9IlnP10T47acDoK/SPQ5etBoeMuxUxGPPhLGvpUVBjryCRCJRTCa2ESvWW2e1bSwjSRA
XiLp5bUD6tG31PxWRTPS85/7Irefpe+cRVf+GjNZECRNWpSdTw7x4sVlVPafmJS8Z2wp73FqI4KB
mr9JkhD2fkGPE/zSiy7VB0NfCXp4R/Heb4QJmmuOvYPbEtkSlCnCmxDBkwrJUM29mqYsUbDiaErv
MRVG+cij/C2G+EcOMEITD8Gbpijz8ma+K4/dxlLjxtYl9HKA8xxb/3IMzXbUC/iimv6sYc1vyojk
nDwV+ZpizLskjtBvSSW3jicOqTFVdwyUIDpmfXQLH1cpOZeV7b3WrV+wp1ZfhfZ3CTaFB+Ga3jrD
A7cZgvjo9l15A5aD710LaweneG2ETQVmnrWnEfmz2zrF2feL4ywJuKkzTlZmbryzmYpb2qoXO6+v
baAkChUYzllH/9fqr3ZXfLgzk72UGy8iUpYse/eT1Zt4g9kkSqUm7bi31BpL2Tt7cHScU3HKOolH
NlOYg+LqPNAppyenwxWin7Xb6RZbfvhCm/YqAm4HduzfQo+4XN3ewH88ltdI/qkEc4x2yd1rkrzf
mmVcrSuQZ3u4ScgmEnAysbHJbNo6Rk5Kl+c8+A6ddrM8F9EjRamxMVIk+EAYF8I5biRGmNhwETD9
1E1Am5++VOkW56axm5cUBCN+TnZVKzVO0ENo6xIo4AE04HR/QOiMC9T26Qi6PwbR70cdpLuhCFw6
1LDM3aAlLdae//ocM2KV3dwx3hWO+JsSgrorUxju6PQkzc4shiXGj+S4rPFiiOXaKolH0ESb3IyO
xGl/DMC32ONORMlH6NcvQTBNl2NmeZw/WUg2TjXAsdHHUDnJge9wwPGq6ZEUd0/BJYRB8WbmFrn3
U0rpVpThXTq/ehH10IIRmLSDI9dNM988WSQvje0496CutxANKrxGfbNOWZHviEfV/fsrF8/dhkzN
e4itYpVFYrryGcLk7rKBgyfoP+JmohNWE2tV+ugMmpsdN+KuSZ6rSeI5jEFJHqyux7PbGcO/l8Bn
KBzEOZtfhLc1KjNiWYfmAenyMw2WaM7fHSXfrjFdeIDwjQlBmWu2nybd2LyR57b2VmPUzNvYVszA
4+BODCIsxEaR5DCrFKev9x7zXi7YWfswxa/8p4Bku7UVevHRW8y7Sxi3eOctxQK4QA/B6K98ODbr
dqye0hRqSCvKALpNORCPnr6UJB6AeITI0uK4p196KBinMTT2QTuIUZ8GlJKnJPjfr+gkTPvS8K5R
aAQ3jdf3VtXVtk10c/n+VlFzTO3ldKq7FlKyL0CXNkdrpAD3pcN0PrNush+YRjVhyiIKC7laXgYJ
ByYSW+UWQhAvl8v3HyTZRHsG59tOAM7PB3mTTTytaUhjVyWxgvMvo+seivp7RB7xOZve6RMsLPAk
f3cBodRzbW3aBPNC2ln8cXNSfMqSCvwVFRB0ZmGm2zJKy4flo3V1Z0SMLDDGsNyFC9Uypgl3cHE5
bL4hl7av2j3GMiYNI5mX2sjs16jOJColslU4duS5sN8dns89Gd/NFlxE8OilfyqkfulnD7Ji8rcr
oudhcHDUuvGHY1efVQEyHy7+ri8SvSua0Ae27Q7nXIfbzLDo+XvxxbI4ncIro6Loz11nvHs5VDdS
l19nl5wAhTL9MVYYlnsvba4tGaiH1OR06bM0ZB4AdMcaN9bo+hfgRwcgA2KlEP/ssukfxcln3enp
jXIMa1pm/WJ8mB57Xx2CiA2So9tXbGYt5XMi1jyUgCOl91cJgtHGtvrHqhFr04MhQSH2CamPS8rc
xi0PSQFQYvA2zIci8vlwB1bkTxErjhk2vSWEAcE9AYWRi/pX926TzbAFrVoc6yqhxy1j5PnS9NGB
98kNyeEGzANg03pa0LozJ96sP5HwGBO1iTDYfSe4q79rkf+WJG0LA1yBtJhn9XN9h+9S33sRFLc6
/ogBYunMLE/m4L8Nmevcvy9wdigI6wfb8LGcp2ljace+17U77zpKnJXat15jPtKqYTRd+94BjmN5
I4edFpOJVit0arCV477LOr1HAT/wdkzqBsGVyQsw7nWB2nrU43CMRfPiiMS+0wez/r0k9MZ3dmsj
1SiajQRn6+N/5K+MZaPWoV/t/Mz+yvoatinslTtTjWqnooT+juGbRJNje3S5iYJLysN1Ru2GngYz
QJsF9kEkzsmN7Bt8i2rTIUpfsT5knQgWyQ2R48ulScBIJKNL5IRjBWeKnosp+2Tf+dgyY6c14ZPn
H3EzGMfvV98XqW3zPqP1H2lbX1ICcidLm+c4Ce8s52TAEEOw0x0xdzX/Yo+TDyW1RYKcajSk/My/
1vi2Kf9KghWpjqLBbB/BcjFMaZAxTofdrQGf1K6zwwBJT6brvLXQ5tVTZbeXbvUotL5hHpn29JW8
FTYgDHND4FE5TfY5JRfUNCbv4TScQ7yAnDgyYb2H1DkpdVrY28pP2huuOfIa7W09EX4qR/E5kTR0
bvP+/16+v5dXxJXEqWWf7D7j1DAVT3lgJc9A8HE4cBofAHsx5dUbJugZYMMu2jAJCShI/epzaEk4
mkTV37Qo1ZsIlmDGqv6s5k3pQEAQAUFcgbBo3wOAgAxhRSeLk+ZnAHQ7JrHjLTWH5pAZ8lcc2tyG
vs4+Y8dFYRfWALXgOH3GQqOlzNwH59rshc7PMn07C7P1n/0pBUEl4GKHg0g+DRg2mCc1vcXl5ez9
8Dgdn5qeFM9msJJbEPBvDM4Uf4ZdW+5yOTd7OvrxZ2t6v8vE8e4qplxqrNE/cWds0y6JPgZdIC8z
4OfPzFaQCLVyU3eFOHrQTR4kgF5ir8oBl44n8DYBmg4UJ9fAjuwrrjwbX2BB5lCIaTOZOmScdDjq
Lq1OcIljBlPLlwU58qeonM+C8cpLO8LumGScHJJOiTfDru6yNCDU2757dBplox9xx4c3a/uccVze
SJ2Mv9rl0tAzgABWroMQASb3Z/OQEbU1lmr9q8T4Y4Tx+J7KetpD4S8PXlwUhGxw+rIy0ttjrK4n
rAlEi9WgOIOqtW+Btj90UJpvTMvgwvXuUafJG8SRGS5nveTeuE/fr0yU6MeghRQZLsBhCQvkaBF3
B88uYpruIVtQLiRDnyZF2xP4WTZdsreJAr+K0WoP2RD2594WkgCrCYWdNIGeF55LtFlGvlnEBrkq
a4o3cFr37yq4E8MnyBp+tDRilUPRNmIlhFToVQ+HuNd1naRbAYXsva2BiQfSRM4o6B86afkzqdvD
iFnwldGngVsUxXgej+vWK9SGOgwsHo28XWWzLTpMDIPQf8UwpC+Z673ItnB38Ej+8SUiETYQvTbd
2qTJ418ND5tmO77n075C5nbhSEHjYpKwVQvvwqAdxNncvbTtiVaiZPMo8LpLZNJzQovSelCVGlt0
8HR6dPmHxFagex5LY5fF+2kygQPZWfZUxcWq439PxJOpDhQJxATlrUXyu49WPsSiRJTHdsr7PyGN
cJrbVXBObOepkPZtzuP8Ilp2ZXCFTKZa4+gvIgrfhz9Uamc+kA29mxjdAOp+cpO+ZxVsX8IIE4hm
oL4dx7aAowGRM4XOQsizspiQ4wxlPTpQBqPeTJjzI2CIr/5ymZoSXPBQIgmSw5l8ll9zPza73GdR
0q77zqB93ComnnDiwWiwlIEaGVZ20Z9Q/P1qats6tTCSHpWqIPATmOGP7qUPZh5YdE25cE2Au/Hv
kpkTEr5r7Zd4vyvEzFaYz9Q8qDPIrbj1LhFJoS9tBnm4Tr7FOgOhJOuyUBqcNRDPiM5Bq5eRf6F+
jGAe12NUIm7RA6BFT6wj9EiM2bZD4WU/I6faVJl0XpD8fdWeMZ9sKd5jBPrGMWDz29ShC7DSEHSl
8eD5UwWjoY9P6KxY2DG2+OwiDglF7sj7H9v9n8qO58f4KWL0p4vL3hh/u5NSu5rnc1uith5UNK7K
DlZgS0OudBIInl7OOK9UL6bPYDfM6TJS4a8SZlkqcV514+mNItYB+ClZPbGpFpvVsjEjktsIdwJU
o+G5pqx3noNHqeGcb+VkE/meptlCzG1S5p9966aHxpi9bRFN8TYtcuq2pjK3xAJR4+K2Za4EOchW
/k1kNG3zoUtR35pb2pesUXGAoXIqYo7I5SNlGLIeB+WsTF/gVU2cbdMU/8C97oi1NsmdWdNepz1U
pJvSrVEcS0Vsk8WsjgcTkmdcBRo1zcQt2FOwdtb0lU2EYYMsKMCuxGt4iybvA2IRXX9ybgteNPJe
33rCSBc/15i8172VMBaCj5zGzRHdECOkrCRFhWS/gK4OWs+NGkhXzMfnphyGHcMgGv9sQWNsXH2Y
JYqgaVr0ydqk93zBuf3UdUxWAwUWvpP9wxsDOlMkm60K3S31gngVefWGVsg+m5FPd6+KnnwHbgCz
SxAIjIPxTW6xA7rL3M64RXipDbIADVpjQoLRqvvg0jdEh+o4ooM+meuM9RlnWLYOTVKRYo+YK2RN
FyOvAEuDBCnYEu3GsZ8sZ25vnlc+Mx3bRsC+ZMwZqSlOKVXWZkbhsCIF2zk5VfNFHvS8C2QLVgbQ
Gj5fRADOTK8M05OO3/KpUwcrjf6RAPOOdJNDultBefSTQm/LsVoNFW7TBmozkWQ7l6nrmmRODlVj
lO5TNDQ7K+l+SWP6LCAMHdo428A3i5lAD+YRZzbWPLJTZEXxPYfEmQrNjQor6ErftNgO8YuPgXpT
WgvIwQFNLbt6eldkzzGHgYxuZNGjRCS8CGRQdLcUUmWa7iYyDUIEdTvTxt/Rdty01Yjoxk/WQ5ol
O+GAofMtaR6Kzti6TcWBuEzJJJrdkz2nX+0QmrtCdftJTV9p3Zf3wrM2eFzvjPecs8x+Wq6bXBj/
t+uECOwNyTHjZkq79mT5f9PJcy/ctRsbXdAekxx1XoamqfOYG7YmlluWvY1n+OGODAiH8BTxFs9d
d2or7x21JCUK5S+xiftoChlf0W1waMeMjfEVkCqwVmP1u+QZWpE6/Oz13kvCb+yX8pXl/VrqCTaW
fe/Jj3luWQkm+YjjSqyxf8Q77WBPcnVermqT27ce1K1BeL9K88TCn5W/DPEHgV8Ww8GC/GD3HwmE
/lQOAjkhakKrwCFYL4m12HYJTu3KPaoWZ4Xwtt0UzoC8kxnVHkUqKZjnYEaz1xOPGqSUs1ZaH1O7
e+9yMk0hhmW7pBl3bqP21CIx9pklDE8Y1o442H7b2SSeG97Pgl55M22mCbWoNrtsPbO723DHz2Os
sFvLdN2yF1ZtchtY8WnuEdFoLw1AQVaVCcmyCz4Whwmdn5z4NXVK/ZA+O/EYUDLUBDkQpwnDcIai
zQ/IjxvDkdXGj7unPp3KbRnA2DUnl2O/5azaPCSgSlM24biFfprxfywALo829q1qhksMSIz7KttH
Ni0b3lgTcvhWDskmq5x259jDRB+on94WiiCol0Pt6GPBNhAhq/WxYDT9EiTJnAqgoLdSHWlpFvQz
Oozuj5oRSG2Y5XLUIv7PydHv2ewHDjssP6N47wXTiI7PusF/vrYTptwcWS3M5WfhVLcWLSM6hmzt
hk1wImfpEFV6K8fyT4YRup0X1MJwkGglN1mcoYbsno15THeNn31Nafnc5c3JV67BNIJzTlxxlCy5
b65eaP726afmQXh3/OaCg4EpTLEnkeOCqJhZLhanciouBMw78eisfS/7O+MRzf7G4zDSH7ISOAUi
3xUy3mc2+fO1IHfYCU/DUOqtW1oEGNQe/nGkA2CEm/KWROqoBG9wAGqCfyz74YOPoKPWPs+zgzrG
hihuWdWFhqSqJ5r8hplvTZMR8kx/M9YpctKa4b4Z72ILWoeXwfyDmLseZNaQVkiSyGzDN4hyBb7A
8I6SqQUbeDdcdcXN3jnkzg+ogakEERAjHaYdsvMKLPMqKIyzKAtOr+QwlYrWscfHbnQFgHpN33lK
6N6VybsZjOTFzsHOcpj56iWUa7JhLxmpa22HsDKeuuWiBwluTRbpCYf0jxLBF8JsN0jQ7za7kpX2
HlrwA2crd9ZVB3zmGFGHXIy6Nfaqw/aJ2YM3ytEYl3qcTvxY5V54rXxtw0Af5xLW5FC58tWS3fyw
GGk5IIXivqH0NC3v8f2VG/q72pPT9fuVAsd9B21opoF7qIgQQTALwDnT3IlZgVAH1pG1y1SVPlwl
eIfZp5LlVZm+A2VNTsD1sr2FqW+XmMnfAhPZ3koIq+y6vr3YQ/2V2950KCbkoEUSuvBOB+/gCKX2
tWu7T7FDR3MezX2nNX7LiYZnkMEr6mV6MJaRWlxRwY4oEF5lYJ/GuSQNrbTkCVu9f/AADvoAS2ID
1tBiYDeV7l+Yv60BSRI8QbdiFG4Ofy7JNjVodcLiJqqAxLYhPDV6FXV5eZjKklNbxmBejF6wjdQC
zpfaAHzgtlsksPUJtSHywuAusW49GI25a0Ue6x7nVrFtKblR5EJlslgeTV+dNUXOGe3axh21uWkR
xa57XWCY6a135cHQCYL2OTAwus/iqQyAllCmM/bldH6fGklfG14t6ulEPc3Ece9yOw73XjtPXzo7
p367qUE3farI+uwbQdBRS9YWbTyVbpEH16+V1RSbDIPNc8P6saknJEWMMCGOkws5BilqGRs72qBJ
qSjKTYL5/SrUBaYftQ7chXFAgaZoma7IpYju3XJR3WSs3RR9WmP0zN47liuxWBy+Ey4w5fw1gyg+
1o5v3A0gYmkxj9uMwMRDqkwOimOu3v3ldAgkHAFHNldqryUAkP/GWH0H0ExO96GGPN8RKcJQwKhf
/Gw6ZbYAoCLbeEcr8qnI/fCSMv1rGb5vkDTMBxjWDuFO9duEFJ6AYW6cDETGwcHMza9JsBCG4Sjt
CEPgrQtOyFSdvdcRANNGI1SpFP1vHHDbVrn60TgsKEYX2Wc0KrPXQIwMx6+o9z/8sgtfjdH9VHZk
XdMpfcYAiKx8iBmMWSCKCXP5QJMS3/MEB55d2rvCb511MpPrQykW34PlQhkGDYoUy00mkT7Bx7SO
0OnUaxzNB5+b5/H9ikc5W0nPZ29JCC7FCnhzlsv3V98XJbNb7qfFSbboznqzRnEkCPn5N+PDtYcL
xgXiC60cwEM+hHerm+ajA7915S7xar2DbyBC740/giogtKKPWhWwG9iWtDRMps2OdXWmQ6ij5sua
YkKTEvdNLDrgBeBok55ddbO3z/L+aUSm4Bhu+1HTLlsFnYE91y6eLFrSr6VCapX4hTw6y8u2KB7o
AGrGHPWjr4Q6RvWY3BJDo1Yzus/CE9MpoVt2muiRndocPFriEpFqSsWbQLjPTYYVWUsoxJA6iu4Y
B8HPUFXVK/9QsQFe7+4j6p5b2TcvEq7fttEcPDq/Na+j20d3s6/QEe+mckaE6cWSCkdHNxVk/SUp
iJxridoVs+mseILkBtF2ek1ERka16RLeNWXnvgr9FzrcT1CQbPVTgvX5ZttXQ8gJpA/23SLW8N3Z
fPjkxaAIjvZmg+TZXcACIQTgA/57BEJU3C8muop6vIlJQaFoCXECKbY2pjyg8wXTEhGOmZ2/k5YK
I/3PVwKFAWwZTQMi1ufvC3oqfYYpAkeEOGhjrqEIek30ZJUcSFSIHX3BPFde1z7lQ/Yjg5RxIBA6
vobrkr7EuUlbrDFMTykIe8VokBUlaYb5PCbkJ9SRTUrBMPR4+uc9/VLj2JSYsH1PQSdq7GIRAF1a
s+uuljF99fTQzu1y+f7q+0L9OS7zJ95C6uo3NtL6WocsO2G9/YbR23QtO861clqNK0LREPz6QUZc
hjRjdQ5SDx+z+s0BuLkoPKEvdp+zzKTjxqek2uFS6nFt909xGBdrjdrn+I3gLbMxWH0jt0oCrUCE
LK9jMohWeZfQa837Ar9WO9x6D4XW8moIkveiWYBbxUfVdTP2oGS+uT1tRLNntyiW733/ARm52NIt
2JuhdkBZDSmRuBpHup0bT2MPck1b481vrfbJdVyOUpa3x+UcPlVN/ds0i+FhWsMjlto5sQg5J6/2
8EXac7Yy7NZ5tnwR7ZuYHhwf9bT2XItacUQCyJTBq8xrFtJDMFhy1tom4QcefnH1Wvg+BrsHMPb4
N82A/JpQGa2MDg1bIPZp6sX30Lyn46jPvouaGJVssdLonlcBZMmLnEDhJYXLRpU2FtbaZbFX2jx5
Q8GIUQj1vNxz+DSdh5ju31sKQnQiR0t9sC3n7uQw1EbK7QMHHQvIB0J6xLA3KRpy05rsFpXEZP77
CvbTzelWY6+grKahLjk6OOFGo/1aM65pn8xMlByM1k3u43QI3WdmNM46H3mLOrD8VzCTyVUSl7Lj
TMSe9R3atVysvHU235eB7vfaQ0e75WAYXlWby72v8PZUoEWYNZT9QXecLT1zwnNM+XfLIW/eBLqx
bKIX1vqdRvHefzcZ0uP3z2qWnnkKAgsQJTCuFX2xmS6diyQwUbdhbJZhzZJfMi2X3gbmJ7KX0MQC
aNNZ7FayYgQpOxLS8po4+yTY+botj/TKvXM5GN0xb93tdyCLI/ol5IixayBnCG5huO4qiWKnJlK1
1sNLqAksn+NFvc+e9m9GYNNoWnOQtRbmsfwDdoHhRF2cil4hJx1hVgHlYlRmXk3Dd7EOQbvjfg9X
PGQjg8eAnBoXRrtmVv3pyQQ3fY/VxyEBW5aFDa2Wy/dXcjoYg4DZYlf6uYkKFM81c4jlLhldBhXO
ZIS7jOp3h7bzd20MFgnVLSmTpdJQE3C/WYVQq5QIR6gYoj4Z3qewwubVwlJGRM6H6ra5L5JTaUhE
4VW7HkeRv9Eibw+TkMQulhgse9wZqyQNAA5Sum7+myJr20QGj8b0W3QFEmUjy34U6OxqT70EKLa/
0yN8XFRT0zw1iL4OkUyQzvnRtOlnyzmMMATPY4X02xdZTY9BjduyzNUzT1GO4LuJbwHJGquKWe3R
iJV6NlUPq1FNNyRC5HoF2Y0QuG6FQ656w0XKhKv25V5o+VO6wYQYy5yfEirnDDrV1Rz0Pm/xd3lJ
mvBQP43Cn76EgP+VNgRrm9FPX9d3XEvWhyZabaUTemmVoCvSN+qFJGMbEbLR7ccc2kZcteIjml7c
rH18EwUlzba1GpLt7E/2zU5VCozMuHkAUY1SfZnCoEKJK/U12lCfNarpbJIvZoLxLWMElOm6fP0+
OgjqI0vKAA8sHUHNyeiyDK4OMSHWoT/caSTiPNRtfJsiI77NUa+IHmvnfTNRUIydDacOA9mBeAZz
jboZFIxBlrZGwwTawPT3YtBqW6g/DbLufc1JcJf0VJVIsn6ShKNXqc4YMQY5sUChyUG68l4oFS6y
3EZpkjzomIToRN12k5aquAMzsnd2iVSr49OFVXVVZtoRxxTcsjlgEqTaE5JyZFGjtefUI585OfJe
zP0zJNDyJzKZEENSvyUxCMQArfx7YCbRundUdW7fQaVaH3NQv/UDeVSdl0QMEpR+aTJFT0kTe+a7
taCn7qOHAm5wcopILHNCWs5wJ8OktW40xC0KvhSNcLhvSUj56RBaCwtr6OF61u7WduAStQqAcMxk
7kQ1TCLE2AVrNM7/OYijdsECYKvnsp3pgKD2PVAMcMDInadwiUjDRw+8xfLNlUgJkWaaSXSl3wIJ
4edD51QEj0SHd4S+9X6Ikex0I97MUsyoTWvjPShD94BkeBMTBbJtZqe/Fe3wd1giUxJYpWxg/34S
jinOuKr+qpBG09DbxSkgRvjJM8eWyKH/9z0eV3V1oWCV5HaaEYkqvgnOoKB+mbA+Qh7Nn0wiWy5p
7hUblfXJKacbw9SfLneXeckh5k24Gu6nNSX+ie7i8b9RQ8M49DvPBXFg5Xa9s6IZB1jCIpoV1Yem
fVwPjronmbvOyrRDMigFuq+oIk+K7G/dJc9uJ8XH7GDSCzyeXRS5ZMUksjrZuEFXMnTDm6GV/gkv
49aBCnrUNp/VnFjjacC3A3CI87jX+6sWzuQudWoHsBqHOHfQHwiUxNkLltTYODfYoZhv9CknRk+X
yzb3lQMROnMrl8+RYX/2kCf3y0SMPXJ0AYi6856plzo35WLmLnAViVwH++8qLFvCiUwtflrKrg5A
Vyjj4WswLIGFn/PrkI5EN76NH+lgZQdXaZupb7Yrh4ViLhB6hP2AJa909omF+Dy2LH2BHbTpEDWx
ZSkEvKbYFnDzdOjrdeWbwKLgVpUuz3GLwouN3PNPA5FWq3gntZifXNcbmeOjUaFehrwTh0cO2Rm4
aMfn+PyHMEQydjFiMnbBrpfSh6SJRU8p/ZFVOCQjf2PaB38QB/azc1SUkGEkib4RXbwNf3vrjF7J
mKNtt1425etOWATqTOkja5X/YkfyPTOTs0EbDXUM7OK6vKM2QDAA2M+ytt0iK4/pGA8+BUGYmVtc
aFcjCUEQ0UtFOsmM2e0Xj60I1wodXRXpP4A+UkQxufVciznhXFdRpjBrD4Hxzx3R3QG3O4bpBZ0v
j+ZIWCypIc12EDLbMWwnIzv2/+aJrfdT4LVPqIZxCpZ+/yPM5XnEnPiPnYmdHQ1706judvvM6ulQ
rUlktSkE9MDfOkzpPy3HhIpRyN9tVHEgqTN708y2v0SSYbakXZj8D1HnsRy3kgXRL0IEvNk22nez
6e0GIVESUPBAFQrm6+eAbzEbhsjRG5HNRpm8mSeBMjq9Wrme6RY7AwbiPrgzcRBfuzBLLvTIvur8
gZPkPuD04lzDNAKilPA4CjmIX74JNInKEKBpcySxMvFTmKgbnHsK48hNPmZHuAjB3G1mBFDX2Far
JfvC1JFw/yEQbfzLksjcJd0IkJ6rx6lkTSNAVtZU6djLM20pxmOHRYU37fJcWmZw9otUboQKjQ0T
annqGF9sSgicZ0izE8U1zkrexgKFmb87k1sjdw2nEai2tc5i+uCC1o0J2nYWBAzjNVXM8IpMuJzJ
RBoTqhV72/FdouV+8kc3nrnWVEQ3LtQAj7FB7aZemVcvF1zWW6oMqqkle97JB0XL0oXChL+M+T7C
IuMiKbPqlTLsjQWqSkxmcRykw+boUfVRpBAVBjlcQZOQIx6KszHr67TujSRdirNb+I+0VTx1HJYv
3ASoXZxXjma9/K0qs3kqUHbbRK+evW6H8PyLaWtPLRCAlDl/7Uv4tlUKhLQYTQCwgOQMYTXrApYD
AGtiUwe/y9T3t11VUmyGp2Hp5mLftvQH+zNbc9YPp9Jnz0eyjCea0Edt4vle+tekS54zux8RT2Es
8iJgeR5vRtvTlZQQse4zf9+1TY5W5X8NC1F3aiXtczL7/t43DIq7py3wn+sgAAGOiWC8rCUpJcbi
s6Oppw4esAk+1MD94C03el87FfQ7i/m67Di7FWNXx5ZePvKCGQ/K1YtBJ+jRAv2+s6PxOdAY5rLw
d1sQ4sPBsTGC9NZZuFYI+9wTsBVbNQ36zfFoFLf0OF40f2vb1SMUBn5vG9PM/a9C6T+92/He8lGu
8HT/rjN+azgaKQAFOEsCNY44XIMBTfbk8NojByOSjTLfoTAi3hXj1cqwrbZdpth5xz3crPCoNZZo
zYmjwbU5DuVZJtgJzYGneF4/9P9qXzzn0uUdWrYUQYx3Du0gt2am1qFBBP5ql/SwrIg44EPjMBjb
LqQwQBe6fdUBPMrC3ePIGt9wzTzYtsvWAFKFjqTEOpW0ih9KMeSPKUfX2J6fBruDCm//COCYtDFr
M+ugNkb0gI4sJksbx/etPZrVhE9vvgsXEKqkwZ4tkCe4DMwHCijeHDdLLyhx9KkIw33n8ooWThLs
aM+T+94H2bPWfkEQp1fELsxwpzzvYAjfe8+nbGS1DwNE39qH1Qrqb6YiCMR/v/OLqr0fuOlRvuDs
Z/DFHPLK7xH16okeQ0WqhFd2dqwnUxtrsH4p7xaX+Xvf/JlhQNwDAmBgS7gViKXYJtEdPgVxSNvV
FDhSwZwr2AEDqmPsh4hvVL1uR1LRWoh+68JEPGE9fNYiJfSZ0fSFRrIDV4LRtZS4MUJoEcFyb0wu
quAMXmxS+XMZhgwrlnCVQag6w1ZYoMPV3oleuxzDBssntkBOWf2u1vhEzTn6XObpRbK93LQ0nKsI
RupUWbZIlp06XHDnKLPfxBB0xDgEyIZJR2fKekNMmMcxAMwpMbrhbSHdmlfT+zR/Aa76PTYjAZ6U
Js0KJp7vBQv3MFfE9dL+cQNMMlQfW1jFwVsywfGuJoRNXY04jXlRrv7quXTK5tKqPLri82dF0BnF
M3PR3aBRcxfqBYA617yv+6VkZf6VB+xzmeL5h/e6qTBMbJjatnfZcgd6b7o6VjZfQ39wdiNOkg3c
D0WVgwAPsVDJp2b7TJA1xL/YIAcXabexKr3j8FOfXbv3r5OR+Vd2LwuvHMhpgIBH5jmUqnncaLnb
XH4+sEvyJ1qLArxXl1IV7g53InPAP1ZZRzfqopydNZDmq8zOofuCO+JgV+HOUZ6BGbWiJnh4zE1z
OIumqy/Ez5IzjMzUy3agv9TZs5z8wK/qm604vMx6Di94inrbH0+Gs/dT1zurUntnu4qSTTLUCO3r
9+akuHL8ar3qoYwD9vWAfUHB8S39VnH8fKRza6RI6AL3oX+0aSU5yTD7l/u2vg8W1u2im/a6IZdd
WVt/LKkRnKX734eauwaSZQ/vdZQCtrX6yvDi7TMnzxHLgu/MdBl3jUNA5Xffdkh7XJvFOON7aAuJ
gg67HgsgBnQ0cKaAmD6c+o8KAl6pOf0zddWJSlN8SGH+HjB4zMLoMIDXwvFfwi8ywLzoHMcE5zIm
QDbz23QdpNCw206IrfTnPow6OAGjSWlEpTKnWXKSZviWDq1pveKfoA7cV8O54wy+sd+z1sJ7PhgX
DWfymjoB5mpuz3FQ/CU/QlZhnk9uJdOYs/kIdc49RZihdxwJqrhyMMBlLV6FyA5jHcIzkN2jpSkr
bgouNMuAIbVg5WcA4rzkdG+A8xVh3BmPC4mBeKLSMyKyi1I22Gcq0avdPPeQS0rfxpCZn4Ma1iIQ
dnnLw3hyPdJUHoEuUQv7DqwudaTdPUOBPWwALlIu6LdlfWSkm4tb9z0M/OpkEt5Eo4fDDHLtQAku
TKCFZGJFLUDSvEwG7njTCordCHskggNIUbVyd0GOaYhrZYaIPOHUJavhuxT0KZ+uO+R4KPpCzfdk
FDPIdpQzMq4+MJFMbtwX5pOy5KPfsmpnEhSNTycP+ejh12yBbtJF+618WcJ5y4qbJfvi9vMns8u/
5m7RR9HTm5y4l8ayNwSuEqpXZ2dfgN2DW0/qqmRNC3hZ8fZZYuMFUm4LDhEuOtEZZvWRNIZ79bEG
u909xUpwOPLwnZ+TkoQ8OPOmeRvNFK/HhFlWcHc8a9uEqLUv6YhewwzqUiflqZASs0hER+LKnenr
VBwJvV0L4FIYKpDFBSV3+KrmD1sY71Tj5qd0sIhJagg6M7U902hXB1V2/yLmqJtpVt8+HMC45RJC
n5K3wfGBQdQL7+tUP6cG7T0jnk2Q69Q1dd1T4TFgXq1weTicAI94uwnnoNeBw2QXXEPtKMENvx0a
sqfHgarOW9JtXbex9mE3X0GeJRvsypSnQUxGHdoN4R+jjvrdnBn5Pi+NQ90QRxaGNI8ZJTb9CTDU
zHshSQhA9ZtbhL3ypAQDhc7+BtFVxAzgsIS7WN5HZuhgXqZjUuBQpyPz4LSrlg3ebeOaaB/GZD+o
OeVqI6E8qyZ8LIW7BQuB1d2syPWVET4Qsbx4tSVOTis/syF9crzsz5DTgOQnfktuWGdwaX0CtTTi
pvcaezqyM3dpv33EMMEZAXw+k0Wj7gxY8OQY5HK02t56TDmupfYJAMfeohQe0FPT7myrmM+JKakS
F09pkfu/LANJFo5UwXxgs161mdX2D81oTptuQsKYsZdv4LYOk76fTS7uUNjVzmBmvxiDfQ8lnNlz
TLIyJLekHXYFG9+wtjHBYAqeZ2/gQRrS+yTIqXkpQLYp8d7b1LrXwafitLdQvjRmWD5Rqx/MwCwv
hQgf5xouctTb43YxaF2QlFcPhKVx+jGvRRhIxLA82+O7VWbqfnTUbuSdew7L6m/m+c656deDiOtc
tMlTphnD7hKGeCCdfc7c87wvRZU/G4JMnZl/ClUnJ9ZUHSc9JUtgz+YvRNt9F8xYo5ksXevEIfVI
4/TBTxpSg0edUGCGw4SpaGC8EFeAhbNY475zu28ZdeO+YIjDTsi1cRj/FMC1D4Md0c1NT8Mhb7MH
y5APc49VUAmJNKOxzWBLTreRQTrWtgJ0KrJc1aXOV8PSnOHOWfe5Rfl0WDsZX2ynEPtFfU8WiGms
X6Zbq7XWadxq7nRR1AdX7dxe9rGbdqi9RTgh47n2pk2d6Jasq6yuU+qJ7Ox3oifiCQ3mkJljBGZ6
A5uRSmMYEfmu7AN9CqL0MYG8O+dO9dJgVCDFrz67oaKF1lbEoNcPocG4O4c0hEXTo74Qc4zng9GZ
0h5fSMNxL6zrx9Qu7CdZmag+5gfjvXKnovRkVaV1baKk3dY2Tc0WQ/6tH/mMvcDiPdYlCcWxbHpK
Q4xT42btC3myPb/i8MprF/cjz/i4Xnbm8J00I8RLkJoPdmBB3ugrhIAZb+xsJfpsuTK6OG30XIww
6tmxTsJg70iMeTjlHrATRJKbIq0cM9Ngxm6356B0+5ex0o+iKAnyj6Hmjlp9hZY9kCQkAO1hkcOi
y1iNkGMs3YF5imVynASguEOw+Dc04IZJdstnvkmAucxJLIFj0X9WjsdSBPgtX3F9CWo6FQJn05g+
MLoeYJMReAfp4UkgY7klh32U8NwleWHfk8r656CUMAcnIpmQTbQVPxMRzHnjCudxcn2FlmoVVLuC
3q5AcdBurNd+qPJoKyBZw8TbA5vlRprKfPDQ5reMOrkBri0Vy9FtBj92tW529tIXJ4lGH2OXVWWe
n2DKfE8tIBAsbSRaNPt8JgyKcEM4iLKR0w40bRanPstKa73XybuT+MH+p+FK+mm1gZfo7kpTH5Wb
UtJFtKBpKQfpZ/qYfprSMgPYRVeCP3UJmJ8LvzlOLZPzsZoA8/UgLupanmzTfFm4r28Xc9QAwzlw
zaPyDjbJcVZp/n5R4vjIQ7TiZLCAgzkW2lJvX5Kx3ik9xNmsxWtmiOfJAfvCEYTKH47ccdXSEM2Z
R8Xad+z96HKCs9Z9WFB1siYQTJyhZ9eqb+ilJZGr6YGWgup+dS3t+bmRsCQTPQa2tJHIyjo3S8TE
qsrUvs2yj4nySOitBelv1sEpDFm1THePTy5WY2/tmnItIooUE2XXfiFvFfdMIPcJJsw700vxZfq4
GLjTb5wody/DfEn0PB95kcH+Zy8c1p8YHr64Jcf6YQpZ4CJ37xlGFwdRlnHz7szYNLxlC8ww5F3r
Y3agICm5uZJ4Q4CrtPF+e1zDZnM4LVD/rDSf0G2xMySeUbGdD/7Oc0Zu45X9+nMWLiu+73BSzYro
5HSqE/SCjjqzTkGxWhVx3HfF20R8r0Q9j32984lEUs/HxbejcoQRgHkdGqfEWOq8f+NLbm9llTVn
UiDnYez5MUcK0HgTHyISjuv3AU3tb9DNoDy1fa3HBpZb1aI/hRl78UmmIUgoBopckECF6XDcJsuy
vOoC6wnuPaKu/uDvRRUSvbTS5Zy68K9bck+BO265PGUP4aies5r9fe7Mt6aK1iNw4d9a52WZOc66
HYynVAQlj0X6Tts3htMMMlPv0heSWt6RGBKXUyJQDir+s1FwdEuBk2/GjEkReomzcXnZX5zR42Q0
hefMZZmFUqUACkGwKVkud1hb5hPQwUsQ+NZ9nxuS8QEFn6G+g1DQfXU+Jbwo7TB1wvkbtqa/V9jt
CMqo59AaspNa2yCI9OwkZUmn0jUydtfJPgizAR7fBsEGLRYxgxdEpSWxhyrQxyHtUM1DOEeGex4h
Gx2sbsA7aKS/h/YTxvXfdnGLF9oMD562ISVHzYXLXXaUkA828I8WOncFOR5k+QcThXlGKbgoV0Sb
hUl4VlbOV9AjK86bps8ybK54nKo2PJYUmcEdZWlW0Ks4XPovJhkhxv/hGy7TCKstuUKvPfcQCr7o
D4V1Ks6dPTZ/Raav0dIcADXpB0WE857F9re3OLe88rybMcCWkoVtbHxy8tbAOmzI7t9iuPKmVfkC
IdCdPe9pQNSWk09QFnbk9ueWOGK6MBYR3nnVX29sgldllOTw6glKj8ta0w9+dVe0nMGQA4b3HjIi
mlN29ktohqP50EwBlUn4wK6pHTZ7gBcNd5AGfFCA7ylbqQKy7nESAUCCVNBBNsFbTYDU2xvhVL54
Tbrn6v4azgYnALtIOed1xj1Dr0uQ599oivpRhfylIeWUstLtac5k/JH9ZSb2FmCMeGWwaB29nPl1
vTTkfvNUHtthUk8lUnmh2VLQbYenErPWfmROabF/1E1nchlBLqA2Ru0Sc+CeiRBwXqqCqpZMzYg0
dUgUva7k+edDKukViH/+2OAnO4e9C+JfI2KperHjlCAFbucKGRMfriFXD2zn6/b883nD2PRIHGbv
tAs9lo2Z7nTDjfzn35TBDFdj/dfnBBO8bMDDkUnFtIFh/OdP5Ipwh/58PnqqoK9h/Z/++2rfjviu
Uqz8uZ0amNr44CVZcpwIlU+u7Z8zuqsW9t6TGyqfFhZNzDCd0rjHan220wD3BX2XvO/Wz3/+1Pa2
e5AeM+NuGs/IXdP5508/H4B25tVmcC1SQ4EL5A0SHQroqevN5I3iiPomsCBs3Fl67y5J/L1IsSI4
RRaSnsSGDzVZ0u+B+dWtkuodXdQjmE3FyEgbW9Cu27YI3m3tkmFWYtvj1ToEVR++U5z0XVG/eS9H
lV67CSpMrhPE9s58L0LGC13v/6qzNo9VtVjvpkfpe+YKVJL1084N/wUof/ed0NVLYGNlqn9NRHbe
PYTJKwF4Fsv10wp5bd9nSc86EtjvaDr5BuvqSU5jRe9sIt/y/O1Hkyw1VeFWTczmR7HslzQiTkSn
SNNSDfbzAiS58y8cUCAB++ZXJ+AALfXfOfXEO/uZdVtocN6U5Ib6wdEPbu5yIFFrU0lX5e8e+Jtd
J7zmyHHMJ282mUTxM8TryFHrhQ1IDVm7t3x8+fnHREFMfQkIxvx86hBQ2uErorpTbYTZ6nck6T92
2Uz3ujSb13alZq2CqUEhJZAM2EHgz1Qc+txQCiZs5EdorZrriuJvshQf1MwAu8OhNlK8+MDR8Xc0
6OROGtwl+xkKrg6xmXpryNOlqHsT+BTpNF0fvgQRvr316zYiwOhNDKVQCrauk1QfizMRmssqefn5
VCBlmovzlknV7WoSNjEAh2CjWyP4IJADIUTlHs0Bo/tRMuPhq0LamHx0epAB6Yqxb9ijx/KECJXd
CBWSHcaa9cnd/7x0AoJiJj5VaAHpMP05ThUoiYnEeTxk6kKWy3wenHy+DR10Kj9X4UexcHG1DCcE
SOKHH2T/a+ma735WjRdafGzOGE30YeBTiLtaOFcPtGGMjcDm6NMcC9HicaN2O1oG+5QFo3ecilTt
kDiimPs4687QLntw4qdugc2UBn77YLvlL3sNx45hwE2nF1+hpo8du3f6JSKarDxbfFTCPhKSfODU
NO/wzfBbz7T4FEji8VAhhrsTEmeqLsDgyjgkJrtWIt3jOAWg0JOviOb6iNCAuKLgJTT6r6SvneL6
ZaFtuQa5hGvihnhNqG3szomunY+O+nIC5kxMcsezP6wu/FbNTKaZ7/Ep9+VTOozGK1Ss7VDmnPYs
pFHbLjETOAVFrJkwuVBjSmZMveMd8ywZqN76yGBgm5ggkcL7rphhPRe7n9c6XVy5XUj/kBrlpa+S
ba/a8kmO9T2tw/01VNS7Uu/kviSm2vZMEyEzRbTM+Ty4AVbjwCiiT2ISMp7FtGJfIyTYLn0K64mB
p7c+T1053ois1E9Ehl6JIsyf2cLj0OEQxJ6mMacayvhgN4vlQrioFCCHWAkY/a9f7zoDLog9yavZ
pPQrTO5/X8/szDz0C/hOh0WBCtTuYxHiZ9YTwPx4w8JUXT2jkbTj8pNZPUf23G2zq+U6wRuyNuYi
7NzVlL23xpOgK3NnsI4fHUj3nyMeQ7/vgnMYVchtbvSsgoKE7Ezt6Tgk/qdtSlDiM8+mMLv2KTHD
t5+vK9twOVVY9Tlz+vqdopg4xQv4aZpLTM2OtU9duqPSZdagwaqee8487jU1esJr09cB3frilVMU
i/U/YhjAOFG2/kXL4i53dP1kJ8ldAF8/TjvPvNia688YpvpIVHL6bEiCGw4V2XbyKiuKZA3kUPJn
2fLpNMUDz0iN0cgDWtI6T2LWfxZu2zbH7tltmGpkSbEJQy7sw/I0S+BMzAXSTTiPlDpSaQFgEgca
648TG0OHGuH3r/K9h/j/UeLwwGuPcNzVLJ4Jj5tH7gJqszkcemd4bkrGyAHSPKOruXmqYYyatyxf
ni0fh74PEZOKoE6dQ5/lyspvHa2Z/GLz4bFQLPRhZj8WPYu2nuQfiMPeZ4Fm5kh+d4ZEkZ7q2mQn
HmZi1NwPBClJVvC92eEgkDp5QmhRwPJA7gzrL0+vY+NhieTNF6n/SErsU4KmOpjrXuq0vMcdd3Xn
QOJg1ws/c+NfSinKR8WGfxpMq979fNnMhoe67IZnUCchbJwann/zC5FVfCZzSZHSxGwxzXXwWvLt
2e2SfUaZt4PGEu3ScCIRpSMUo/TolgOMeAY6LBvBcsqH2dpaULk+cHyT5Fhfe9vGnGGtMaiObXNy
uZg3qQukJjU+JtS9Y6JmYwc/JSFfP9CmhNC3DP70kDnZn6VS9wjZDKsxtcBaAxJBzA92C9XZgAwG
ex+Z0LqgCMSEf5rPLiUivhQMACt3aj4NY36uLK97UuOYnRMftgw3mSNOYw4nNu+6DHSUE/ZH07Dq
z9EjcmNcUYOR4zsaN6u5ee4knLi58Y+ZRQ9kKqPlcx6S+8QpumfarfVdxww+jjq9fCJfQDfUNeZL
4ivPDpTVn7/fjOpmiDHbsphtywwBtiMnzfr3MW6Qui04COTLyrkwd5Ndoz+EpvlBDLyLE4ZaWlgX
O3DCY1Pz/o2i8ORN58pBAhIOT/LQyWXrTCNkTM/5VRMZAwK8jjF5coyMyPDQvHXjm6Y276NhPnrG
ODfxnHvqMxpwc3LEAknzq009bANm6a5xnhepK+5HuT/vevgGSIT2p1ELTtmQP37+5qy957TsoFCH
L5U2f+c14JYZb3ojer2fjOLCbQAzgJj/zHm2XQK/uGrNrNtQHLKz8tLYCYb/sXl3vGraZ7lUO0Fl
xMZHDuO4BrFSO91nOC/ICbkbHEEkfAuBWyEtrWfm6DzJUuWX3mNrcPOYkmmMo9AuGev6x4memF3K
XuYtFj95TjRD8DiXneqP2MmcXQvlDEWJY3hQMiLNIq7LkWyIZWH+iQVc1JijVL1pe4IXBr1Q4bqN
K9KEg+bFDZsovIBidV58Zzn/PFFBQR4rDJPfrY7w0FbFoUrq/GRId0GD3ll4p0k+3BZvIui4hD04
7OTFE3C3RBbGbCMC1dsJLqLoXttaqqewXMe1Frd0c7KszyRqH/O05j0WURfv4ZpdEVkjl+OjJf03
f8CLyBCeE0tJ8KDvTy6nW3wNqX8s+Y7GdXrg2pneiTl4mqkPqvsRHyNKA7c+IXf0mk4bLykuqRsw
AYYDMSkC0GjVoZqKK8zfN571A762d2Kd7yArFvxXmLCiepG3BMzKRg2cfCr6UVFUE/AWTh+LtkCC
n1mimfa8Jo1B94fxjyMeZKKQDh0rRHUfPWCipN9AV3Ty1cnaraRC+Vm5Dc+myQBhKJK4JJwKWMbp
D7NpFoe8M+UOYw47sOoO3KBpuVaU2FYz0FbJyZirNlF8d8wB4RTJFxe5G1E6+jn8aSaU0d7cwqMF
ysK8u77GoRTlZ1+K3xlxAbLv5RnTz52rCHXwVJ/zhSByUOCM8MItAiT5LoDVsAB9PPjrf+5e+4p8
aEJ3bYe1OBb2q6UMjt6Gd04TfOVFOLh3YwuNkAR2AaqXy6wzeK8Bv/NklTIiOb23Y9LsEvppTxXo
8vcsgIXNr6rg7HvM3L7YiFG/gxHH11xDgEvJK/LArkMWytQ1vk1AEpLVyFsTCtN9tvAYuNRUILrV
Blsqy6LNHPfL9SwyOGtoe2bxpMo5Z3oFBUFarwzonX0qoYGiHvmfoQFOIwwec23kD5jJ6rvM50Se
m3X0pSzrLS2KmlYKbi4my/iOWpNqXYyPVHZqloCQjkK//egtU7KTOeWdze/HyDEdZgvamDdwVCIA
TDeI4WYbGTVkGliMQln985TBxcSmULnMdU9e2CTgQF/8tqY0KtYm50JU4Bu/6yuDI3ij3kIY6hZx
P8T8ENKek6lwvxg1iWLgujcKef5VwJTPhvJfUvLKjy0v8iZI6rvOYi0KRulcwq5xLzDfJXR0fe7A
HH9FFYW7vTmLsyUKeWKLqreq5n3fZt1GVFP3UGka5GbvDhFGH0FT9c9rzp+l2x+z9mZrgycCANWx
d6uOs7ztb2GwXwhAyL2Zv1Q1Rlc/u7RRAK/J+0IDmWFw8K+kwy1JANMmaOWHZBF0Ar2pctS8NXtC
sk1j3zVryCzgv7izRnaAMTW+oyTblrU9H3j/zRsOY2bcZrnYmfwf4M1/hrV3TLJKXGeH4B31KPQj
sXnKDBwHXW07ToFUm4eDPuXu8I+R6wjnI/ABFEimvs0x4hQfj2AeNtlA7UeXWKxZ5jdbRGx4jNFK
iZN4yI6Lydk2YnywaXWVoZmXv0iMqnv8hnCMtfmyGtLEepYYMOuppSQ4xv1ySdz6a6F1sg6Y/1c+
W8KsgXpNmTy3ZsTibKM+wUYyGnROt+ciNmgWKNCiPr0hZ8QpXoeIVnmu6num9uAsBsyUUx3FfVcD
0zDC4heAqiOjbcjYQIBBv9UF54WhPLKLnC1aa8CeJRD7jScw2/rWh5IGdW4HYDVxIczLk99J666j
bBRnGX8a3QR01lYTSyZRDe1mMUhhOrXwmK6zzTM2ZxLj10dNB/HWwrKE8meQxs/86pOmWU42JRd5
Q6h3WdrRPrD5hgST5MaVJ9ew5Au9NmorDPXIoV/uR0Q3MjUwYgdcuFKMv+xlXG0RZ6NIHVhg898m
2c5MlT+tBMAuYk3GlIGKE/493rbEILgZd9bICpY3W6NEJLaYmd515BUJE2PTbEFf3dXZWB8cT9c7
ELTY1zioGwxcDuQbsRSPxdPPTxfhFVwXSKfW48UoJuCXPjMaJzAVdOMO/0ppPbVRAWuzTUk2r0st
8h0w4D6mg0pfQk1Z3xgiLPz8EyShHpVDpa5hqIdimf2HuTW/ez9vPh2KNxCWaBx08tNUjhRQcCxt
yF9zyTM4VK4Xcxtw9ubn3v3/K2KBO+xi5rQsckypuvYEN0XsopzD/9DIcRvAoPucuoIlJ2y9W9+v
ZOAUp9r6tjItDJJjxQnbtMbyMNlt+umlxgXm1/I8MjwlWZPUh1oQlf45WEE8P1YGFvPB83B/WNBh
MqBxaXjmuU7oc32Ya7Ls05RY21xvTaO6oNQFu0j7V075uKtVsyUQZx1dVTeHtg+uiuXzMoV8wrd1
0sO3qJlysGoOmzRzeY86BmkkjJOw3wcMIg3NoSRL8bSUJj+UGmiEAjPSDHzdCCpBkLIfGFWc03rm
DWEh9zQZttck624qyP9B6WMe3qJDGKn1tOjRJWfxN0F8ONJLtJ9npWJlw7Ye6MTwCoZaadQD2dII
xOxLok9iovciHnqcsFHS/CsGLo6IFJsZg9Ihy4z6wFCNFHM6xj2UwnC1ZdVIAlrxUukoxKfp8CkS
F79xzMHQtqudO5ULnMLdEjruvqiLT7+g+dtgLLdRdI9xavMfu5GOUeBYnyTKjXOCiaevnpdc8v5j
qIWSxUtmtPiDPJ81T038H+Uc6oIskEeaRnucW8ghtU/QszAstRe8yEdACrk18xCQcgMG0mOdNwOf
URfbrU82agsol++hxOHDLuVgg17Caw+YhWFIQ9FPUHPNWhoa6OdDowSrQB5CWkueptbdTgPom6Ec
owu7wSu8a+I11sxhtqYpxhNcSUEt7VJUqk8HDFndsVjb5YyDA8x0DMpnG3r3BuWMu7xL231rTMRU
/A9sHE9TU2/NAuqGZ4/FNjulhY8RhAH4UmSMlOzhblknQWbVw3cL2xbDsIrzr1Al4FBqt16vslhj
bVxR+Toxw5KXcc6IS2p8Nl8afyMJQJt5a9a+km4ZHY10Hp7HyPulQc5xeA2ODP2XMXh20wWHwToF
a5xmDZh6m6iVx6nKH3SxPJLGe+PgvTXBBnuq+XJdYsxNmtzpuTj1wx3K0q6jGCW04FC6JXebqfgm
Cgnhg+JTahwO4aCMfWfnFsId+fiKJ9cEDxphx9zYZUlGtHtI+t+0FdSHwZyQJD3nHDbqiHeu2jmT
N+9lxnAi4j49Jhg1acaJTNjEXtfvx5K4nFbfYY33sJ6cX3jB/0zsvq2T41MiDskU5aHOL2D516Jx
9e5gxafUeeVhsl/jZ6atq+ouRr5ofF0RphiFECd9NZ07rtk8GFCArWqer3U9nYTFq+Ulo3PKJlTr
nLgcBE/T2WJQo+fM5rjOzzBtWhXsvHC4NHBuF8fq7/Ja4OU3CCVYZbl3S/1UWYyb6B+LWyGAPCNj
btox2mkqrfm2zF3ZaayEC8QqOC1eF636RfAxueVvd/GvBJuR5IwPTpCDbmjmNudfLJRyo/A4bSEq
UHQcDB8u1kasU+kO4NzCm7kRbJdOHIyIhSZxHOY9DeVZy8GW7sEOxgYTNG8mWHscMOW0TccZbdxP
qB2WpKRx19L3tbTJvrerO02X0dmB58lyiZmZ9RUPOt+937ZYRNdfcopPvOcyMfg+bnB/OU30AVKU
9piyzhtT/q/ygOXjhDxjPH5zhJUgyjGKSdnVh09yA33czb9HYQDkLiRvUToFCs/eSZX+U6JG6c7m
IAaexBEvzF6qJMXciRtm7ze12uAMnzFnLY+tKF7Gsd5r0NAHVyIfawdbGMKgEZvK6Dj8HgDHPrfR
JPYuAuu2UUTBqD+O87tUWwhsZDYnvzzrkrqwMVRX7mJgRkN640m8YfJXUJ6SLmANtbHBJ6QWozk0
GQZ7sN4b9i0Pudgy9EOARnCQXfe3D4w+ppu32lGnpFoTy2jP3CLnFLv4EaZddQdAZEtRFwMFv97U
vvtNQVe/yfu/zDTBOVmgkMKpe4sS7+D4TswJ9CU0618yoNzEdX6DNBvMq8+BoHPwQ7q0WP+PvTNZ
jlTptvSrlN05ZYADDoM7CYhefZeSJlhKyqTvcbqnr4/Qqcpzfvvr2q15DVIWij5DBL5977W+Zes6
VSvcwkDvyC7r46PZoo9P6k+J9gRxKa7UkNRwCq2j1+j3lQc8JGLAblFxykI8t2BkGIKfa3d+ynAI
2BxFHMGsKUMBRDjtCo/BkZ7C8SpAF1rzCyA3N09fa5vK0BgNMG0JQny3/1mMXcVutayROVi/bC2G
fGpvSCrXdiZdBB8M/7kRyzFa4m3Ck9NARcXFwl77kBjd5SuP7Md8mr9wT7abvGRihdYamyn8elr7
n4J8qc2hli6lKQQCZpXOjQK86ZZ5zIeIuaSBNrRBcT+n9EXpfFEMkJjHySPG+L4wF1w+ZmG/5Z76
mYG8s8LolzYUPJOB/jgR/FeGZ3vCK4GOQwTgjbE4L+/C4bRvrcNN+BPMfKq9xbD9ynMkIUCIZXut
qwHsV9FWjz5QizQABnDUwt2yNraK34G6sZilxppXfkfypcLYuhQB3ZBuJ0YXvsAL7Sc/sbwaTTCO
UyP2OAybbq+bKt0vxH3XpgNFTXoPJEX4BVGBvoK+ZButHcxLeBvZa8/V9R70gvazy+SdVXIUjd8j
oSmgMWJdH5yVzLQju5CUafeTCdNt7ZbdNS27+ZgXxpkvHZJ5mvB2/cU94M7BoI/N3dJhg6rdFII5
FSZnuo+pMqdDB75uMB0ytPlWsrHVwqs427oRgvfZjYrAysAxuS4tg2rUrtIcw1OBiJhpS0lua8An
hAdNI0EOI02hufNBOCQTpFCM+6j8zDKRB/exS+zi/w/4/S8DfgnY/S8CfhHi5f/I9+Xu3/m+pkVS
r2kYJPu6upCGzi3f+b4k/4Ll1SXJvrb91y1sX9cMX836n0JS2+ngCAGrEv5AKvBf+b4aAb+6Zf7j
cf8PAb+WFP/I93V1wF68hnR1y7KkLTz5z3xfpJw09FN3J+2JGKPZ6nazZ6KU06oRnAVYqpQWrw8c
XOOG/D0Xlr0t0eGVtZjPSOagLigBzXCOi3O3aiJrPL5HNK6by1WXH+w9CoIUFsAnIb1sNnGrIzzD
nN6NXXaqRBefi6j5NQGI3LqaBandwRJNnhURh7KjE904Tw6q0tOfH4D+STI04YbrblKfrLpk+x5B
mM9RtK2Xh1UK8H2xGWuipNqJE1Ep5hMK6PmEDM/c4nX8BC5tnyxX2afYk8T1rUo7qGlj3GxhEEpE
Nmau2GTT4sZRRGk9rA4KPbZ9A7927LY0fBax7BKc1Z3md2Q7rUqsrLh1CL/awS2dRUEeJ/gXGlOQ
8QqkunSqQuHdzQzgqDDpxFm59QEx8KWPSJlry8qGYjTdubH+c1TFbTM6dpAqoFTmS5sifOziZgyo
I8nCZFrkGdV7RmFFZeFFG2SUDAxpYuv2NK5SrncvFeMOLwAmQRYEX1Sa9CMrvxlAncLEgPinv4ph
xsXqMomPcLjIh67GqfkxSzLKay9+huz74BU0ICxqE+AbiLkxbW6yacppepTLvp6dDxRPg0+YJfw/
Z9XuNJEfoRKc6AQFmisSpGkStjvQeh+26UdBB3RjVjHsCtuiL8mayQASt3qY75YqLoPBaO7DyKkC
MJ8pw1AWu5ScqWToSUUTN3EMJIVEm4pGgm/MzAcsYyeN5PdgGeTI6uR1sHBRsq3TzMUtXqxO/8ls
42nRiufGHl7VmpkZgVL2xHTtaPrRm6nvp/nOdNjuRTkWhFGsIT1dfltExW1YZL/SqfwpG/c6nHRy
9awXRNHxZuR/6XjL1RyWcdAQd4DZ4zTEHV0ls/2F7vZKTp121vKKWXqL2ciDmJyxAW7Ql2Z5d01B
BLOxX6uizNy1bYA5waet4buF4YdlC1kR9meH3LyQN2ar8ESgtyii5L0PSW1mY5/6pe6+O7os7x34
Q5W5Rej8gUMQtfbibXMsc8HiSZKvcu+sj56/jHm9R2EcLyYf1rJUWxBqaYqIPHOX1wXuYjZzhzJ6
VUzS9zEhmHuzogmRofkLYutYJwxLMmd6HnTXvebAI1IsCzTUMxuXlKOgg330VJt0aeA+41lZ7sOU
PcFA/kYqrXM8MnJEkkEyTyHFR6rKq1R3xhvXsmNmm6o8Rw0/SCFJoTiq+xDKEVJr7RTnLN8WRLYg
GqIPJ81RHdRJdIxmkO3ek2I/8zvJtReAPN1WRugxGAjXwssZrQLAmOhNmxk4YIo0zQ9p09JxE0TS
6quGEk3srLLt7L7biWU+Xvarc26vIteDLuKRbyEgJ9yfPxzy0GZBOgScROJPaXfvrSmdTgBTCZbI
4fqlHD/ZClOZhDMyuKl/mDl/m8HGal84RD6v7x3/MGGu86j07ehhX9N1whIt1O4eQd/zGq+O4+HR
VvijTPfWtodHsjx5gBsRIJO17S1wueyqMBdy+crkYI75W99YPQD7/KtW6TGFsnjyWkkwocQ2VYo+
20STbr6S1U71hOtkULC5xwF9cpm6YP+1Q0Z47vMCxP4sShxQdtzX+95C+ebyzWTixAmc7xwouviA
AvtZQi1+JSUA+C8AakFpa9PH2IT48c+ow34nGbtIQ59+ezEBvaG12PhF5uaOxgg9E5rXvbpje6Bi
zURDzK7K1ezwBjTsnLs3jBq1G72fxY32mxFpfSMdDMD0RkLMEZMESNAPOHjR3+u3WEpfiWDEpR+O
E0GxTfs0LwWYijxsfnnmE/tFoOizSUUb1dq9JPmFWil7MAxN82Wbsm7V0dPQygmgwLmoiu6n1y1i
2+sc7sTJoGpga8zu0KTd0bXvnWVrQQaY9tSaev6SsKUH4IVQvdFxGo7OCL9tdXjROriBLN74rWqc
n306XGczHpOlncotbnNqa2vC94h9Zojrbofy8rhUorxvsx7zIwkHJE90pHGZ7SEj7QsyS5zc5GZ2
4xmEPhWGFQYDi8w1BWsB0pQ10V2AWhtqBJ/W9Np5dNY4wUFcm4iZrQb9npkA0aRnWrP7qIwz9TRg
UdkcZN3v68YO/aWwzZ3qSG5M8r5FrSuY+CsEgsOgTGBx6+TexvAdLuEOciUrp568g7UzkWgub3aW
n5GWzT+TzI9t3jxpxf3+b0XWHQKVqCr/R6mKuyop++4//8NaS5Pvq49f//kfru5RVRnCsSyPusrw
pPnP0oUkVTuF7XQLfYo5RU3KhN6bbzAyfGXCwpUg97al+wly/lbx6lYLBS/xOhimCMrMLYOhnV2X
L3gvUmgJA6dxtn0rXerTZU+6GUOTLiAjKDJ499mQgmySnx5egfW8+8vqZ3XNvgN2A7KKbo4QAYAo
4pNRm5K2RgESJYjmKIUMvUz7QYzYLF1ZH4c0pfkml/kBuuP8EFpK34zSIHvBbqY9+Fj+cAZb/P/6
w3J0w/3nx2Xolmdahu0YfFQWY7N/qfS0EAuE5aJ1iwRryVIeccTfI9IsmH9S4oWqoOLjs96YPZgi
CI/3S1U9RUV+B/zm59KVPeIPwAVClH6DUWzGS2Q2PZYcRdJfWbN19kh3tIzY2sXZsBvmXVQg75NG
dmtA4XNHGv1FA1jJRZek4fTf4+j49GDkY0EU0E0hdEQM8f2BIa/IzcehTx/maoQwp//kZDOB4W+f
MYboyEqSR3EsLnQ2CWEnFPNnJdpkLyd1M0bxHezfOOjV9KHw+5ORjaueOZRE/z3G2q7lZCFNpP4M
pa7dUdwsTiOOzJaEbrY7s0cNLbXpSxVCP6mmeQZZmmyGhoFIYclup9ozPhDqLre5R3nygzl6gdl9
/EVycUADOQvaSL8jf3a/ZCAIaEIjj1DxtalyIkM6rNIE0rxV6rcuVEvWAUDfIbsjfwo9V07nUmPQ
O32CuvqyFam1aW08TyP5xJ1ZPKQqYYsoPs3qtfKC2R7jbemN5wv4vVpdi6ly4dmHpUkXlM0+1JUS
bEcH4aygO6dvOmZGANv4MSpzPEktPEpCgP664fs+9YKtIizzq8szzFW9Ysqwa25abe7pR5r5tJ+m
dA7MDEIpRiwdI+r6lA6+iAMtr4/LC1ze1PebWG/MTRPxTnn7t/fxfdGJmDLIjmH3erfvl0PUVNLs
MAaOBCsB/re+BmNc2rIt2NbLPf889eU+SH50MFjVsbr8Ry9v6PuiN61sQif6/v9cHuvkhhkMZFgw
IMbHIIhU6A1HO1SNrG6GFRl0uf77V4T6hLgTt7zeeLn+co/Lr4Vp3SUexeOf+/+5G6L+m1lG0ely
1eXHQteM75ihnYHgIn6W5ptpFBYtN6PEnjtVPmhHnx7Edahp0WFSdCWyIfnVGYO3qwy0srkNXFPu
9cfI7oBQApxxQuRlcHkoxcHA0TMGIqZNhyUftqTS4+cs7JOr2iQYIgvoAgcwFXNUGw9aX7WEy0Nv
aZc5ZfJvvhajxVwqw1PvDYHWZRQ5JRKlOsa3IZKnAVDXRhln24os3ysAlVKBHlDU4R1f7NSvjSnf
VysxPI/an5lWHNIG8WOnhVaQepMMjIonKK1jVY9VYORdtQvHzidAOA3s9gcD9GfyVnMkduX90jVg
sdXvonUMv/3RrxOO3LrNqKW3bkd0rQtI9bruiVvAxwB75E5pTb4HB0kGEib9PG8J+dNIkMljddeR
gpuwh8E8x/QEDMsHk+Fqk9L4Jr4tjkw4SoJitbETgCCMGR1L++0UD7NXDIFXulSlohJBDulnayYF
nc+iDpBBQA0cpwlqCm221mZchBgHeXVx5dbraYGkJULh3mRbZpQXC+6AnlMIGZnznTZ0m9TCQ2HX
r8RjGOelAkKOOIdl9NUuy+u+Fj3HRIK9d3zWZHKtIFEGlm69rq2/rdRsZEAew2etY8BWVNE76Bc+
YhNdXAboNkBnVmzCQXwYi8d4P9pZzH93yxSHmIM+9Ni4HWK+UB5wI0tOAXq2jyaryVUwccvVaXnP
Qv/okIj6mDTPxHEWb106vVmk2ZDwV3J42JSyIeNS2Sp6VHLCQQ5sdNdR1tCi0h6cqC7fnIqAv2am
A9aqAVtdpPDwo83b2IWIkMS2c1BcE//OWTLs8VeEYeYPLYm9yWwUGxauGqcEXxP6pllHNz71it+L
2benVoVHwP6wv5ji930bnQVnbZEgD2ud6qlmJ5pMmzwa5bNhgRPV3P4wFl3/NuUSU7v2JMWMcTx3
4qDoJ8O3jPlX3U06XziBEmJBb2yQyRzY9nXdAVDJ5sS+dTTG9kRLOxgpw2cyXvFUDgGRmj0JgUsb
oId8Y6mDuDtFD+Dc7F0yeq8LqPRIh3AKabYGHgo5BerphC+IwDdcHAGZDelWGKhrSKYh/HCnwHVH
6I1P4cRSmlTjnTDKd2RW5a2bOPCD5Luk/djg7esIl9yYrQ4+TUMTQhJklx0Bv1J7ZhF4wBA59MCA
zoyOlolBe2nhhYydVRB1Xt5PkWseSCaoNDaZKu8/2CYx9okrYnBD5utL2yPuiS20qWxOdLy9VV5+
xYrm/gTNI2gLwgxSU1T0XxZWzmn4ikZBSVaBEHKowjdySE7zwpe0DhV4gbT+jQT/AWFDrubpuh5J
M8Zg/jOczStzsgbmbCgoQbqUHN3DlZOio0ZrMQV1B4ACfe0JFlj1fenya2eb4qjZB4PYuBNGR8kQ
QrzmjfPmxKIiPnoJ9zTWT0w6VvMp0YAnc+0aaZVTnbxlwaEZ11z8vv1y8XLT5Z6XS5e7f9/z8vuf
+3xfebn9z92zywv9eY7vh0fjRzs7isQ4wpEuPxTBVH8lJn1fzGb49H+76XJRpC65Sv+9a0uoJST2
rq/wt4f99x77twcQ2psfGRhvDCxWWKBDotg4hE5MxyhfLr/XS8krXW4fL9deLv65//ft/3rXP0/1
f7/75ZbLy/3rs/3b3//26pdn/3cP/3Pd1MndVLsNplOBfnz9QfILyQ9Alv9x0eg6DazHei2+MDzk
TBjdY9tQhYBDhMDSnS6XVGO3p+7yw04q3b9cvFx5udnIwVRs/+UxFOLc88+dLo9hYvO/H/7niS+X
/vXmvz3n317j377w5Uo5Qy3fWJOBmO7P271c+tcrv596AgfWksk7G0cmMI+K3rZvVPJVzuXFT81o
NWsfJrZPgW7lJEBWqJ0m80ohG9+UkSuu84HsGk8753EN5A1PuC8TG/TzKlCDT9B95jXNGFllRNMX
chu3+kdPSHzl0OUzFrZDqZzzXaTe8Tw9S5PSEtPqLuobsakKdLAN5D2iCsDdpFoQU0Lv8+guq/Lm
RCvgjXn4Grkr8FBmy5ObEuseI35A5uznvZGzXmJtnML+t9GZ3UlhsIm1EUvnzN7AM3Y6vjI46ePi
Jy6YEUPbzJ5dn0WIC1dFnDaHtSFphNV7KKsN5h8AA41kC5OY8c6ZUxKHRbaNQI0EM9BJ3Hc0Wzoy
e0it7YO+JzQXoPMDnvtwm7qf1hrPnMlmHw9IUq1G/h4G8VrhtF03hUc0U8IxE3/GxrAnHS2Dsuwl
dInRNqBxAXaCNtstSLMYSya++Y/FKM88bQk/DM1JMEb3uMe+0Au/5yzfQTcK/vPiBV2sQYe0rbYR
2E7czDEIgF7dFug1dp5HzwBx2qo5mvxeGr8qfbnKWu0cO/pn1Xke81zvl/DUZx+Hd5AxNibzPFjs
sFxjyAC67Tk+Cs1NbzGAh0tR4EMDKREWFD2GVjO/TSXLyvDueLHmm0paDJdZwqBgHg09a3kvODCU
gZiAZOSANvmaCGQd8SPf9ZRN+6IEZyhWWhsAleTkTsNhrNZQwKjFUsBGw3Q9+1wuun2ey2A0waZS
UYKqScRe5oJ9SkdICIFS/rTmyUZShad2xvxO0o7Y0thd/CWD3t3Wq+BTRPnewL0EUhYzrSrqPbRA
Fl2yXjvgQptiQN7sKewYV4kqroqyjABor8k0YKK3jP9IFkXDCkEtB1tamClLZvalzwTUm0lt0J6j
lUM5CVSVK7IfSlUhnXF93mUCA7bM26cs6Z9JtRUn8kl3dd5BVlgmjOyosmU+32fQ1yCAzc52TuL3
1Bo/llih4dDuJAl4VyWhcOAxOx8VPmbGrr9fzIp1nk37pkbQSMnMjUuvhn3FUZ/Cz7q3VNZBR7zO
vzIN24/Q8CkZeQgDqviqKvtX3TqCTL/oNnLsB/xgAzqsUduMlUVkDBZ96vr4JndCOzBKkO723ASO
3u/1WKKBkC1N1Kz3Kw94nHdrSqveSrPejjMSFxPjLRMTViAsvonSkE7k0hfzsscyV92Zc3+riIc+
GJrzHR3c2DMl8LWbLCilnAxQoQ45hgMCWK+1N5RzJiKLvKw5bUFqEb/nrol0eh1D21PIsVJvHXJT
7W3tAQO93UNi7mM9xNzmBUNDl4YSxAys3P1w8oVm0bA8DpN9tCDAwMoZSWwUay5XfE7Em2J3ErCh
r/zQJaR4YEuxyJxSLBp3C37ko4Gmv7HR0CBLG21v8VGXk26j3H7fIVXjQ+as6q1Sm7Cnm08UXchX
dPDSgyOKZNs35AOJJTzOaxQfiQQbE/3/ToNW7YNieBI4Gls06+uzFOECzyLmyO2m9BhzAmW4h9VW
7zBQIHxtY91h1mD9yMnjhKF+X4RpeIP4H7hd6TVI/sYBJqc5XOX8oXqwIfC8ZiyNzbwFPA10N8U1
X9f91ThGYmeSXYlFXMPtkRBMPob5lqKdudHiBKMgPbEj4Id+rTkHLKr7VDK1np2Y/peDmDyLSfXA
ObQhkazcpZayyIfTeLjXcSJeSLEzTro+6Ad2siyg4zl0QlKqNYcTc5n80AQdEM+boEThEl+zV2Zq
8xBGH/JhtNuTQ/MtnHuJtIa9WYzgtIlCGwoY9iD7fZojdefmyRvZN+RN99qE7Dwv1maQX5RaDimY
sUtl9QR8zg0jojAjYiZCNV1iEgn0kp2QsOuBRlX60cPHx0sXo+6Kq1sKwuFkZ/VdmC38IWGHPuqm
/dbpdzDxO7K6x2Lv9ACCrddlsR4N3TkmVJHBqKMnMeumeJXVV6pPvrDH/Kk3w4fGgdxnR422KzNI
eIYDhXzos/QakIAdjfWuyozrQSfPzkJqNJG7MOUhVhOdRWNpj2FRbFD1fwgJTAnXl+bnKmGOaz4v
EchwcPcRZoWl3g8I2ceGYwAaJ5NgqFR+scpQzSbDZ2fHwSi79Fw47leYGPPBdTt7A80ycBow7Rh+
M8iEeb1TVrkHfEMuVz5Gh+hZjyrrRBP4KjS9cg8OlLQpw33Ck+qgd0baA6ez3+gewy9grGnAAn4w
U05YtQYA0KZjOVXaCV4ezRSNoRrqNUi6hvWgJcU5S4HRxKtPX85JRR5RvcnSfqR8tahqYvGw6LV9
hIt0Y5AHEKiiHREx67daazwu3XRl4Offs/F/i3N8CotEXGFMJ1Ofo4A4nPl1+KG1rGNd0YWPNFau
GcPWe2MMP3TTPA5WHp0HIkO0CI5FE02cnrMi9DuPN21r2T38iNvM/gUPEyllRrBhZ9g/KgMFo14S
ohfXDTHbNPDLIvzM8I2J2i4OqmGoSdIx9ZXGEda4pQDLZJib4kgXrkFcM5yQ6gLGaXMnoAFbnK08
H44TDVV4GzbJYOJ1aEhaUfaVUE560nSy0Uhg9KtcQ77L+I4snfaKV3PPuec+FiOvWAJrLTgXbgqa
RF3ILHZ1t81eu5zhv345fPWnwqzuWoiGW2jllt+gIXZmG+/X7D5HCesbDUP2/xNJdq3dsKUYkQuS
0rB3yN2iVYk102iIb0rhKNUIZXxyZEWgnLeRcfZV1TVPSzZEgWZnnzQz3whh/9XCEQ5EE97ptYEl
qYLm5yK/AUhXsaR3YeHnrXdiUAwYJCfiWk33YBQJ4XRxcXg2IsNO9Dstbb6yHNIYzovASgZq3n6B
mQMEeOwr54h5RRokYOfe8BK1cReIJJweo8p8kGQFoV02N9FC6FDVIX8K2xiQWJ0THEFClxxzUlEl
4IVFvsiQb4/dj86Ro/lZjSZTF22MgtHIb8CcEtE2ANay4Hcisir82BoT3pL+5OXzaroSzaHDoI/P
Proy5JdrICkLh6H0bTI8z3YGWkg40iYdGQOuzgWh1LxRGdGFVKXeJh21Q9vMdxZ9IXrgtK+QDzMI
naCeTgXdDuSCB+EV7N8z+OVx/tgSvYHG4d21+R+UCyKqREKuSLGAe3CRmhKKtAAP49gE5MDGjNJo
J3SDWWiY/NC1G/geGi4g7TOXuFuGkG3N2iRhVz67e32csD2QH07aNpDZebq3INX5Hbnz5EMZdiC8
qIe9TBBpbzzqmlRHictRooEA2RgDmd9N467Ih/dKYP3UXHOiNG4DLBoF1URMAw+2DwruMYrAjXri
Gq8/qyRmPUr42ET74Fh4xyptY6rh1NJaQl8433E6bs5q1RGQDIm2u52Jj08IpCzeOfwUf62UM8mI
6RWjP4lB3kg120xfOByQLM4R+wvsxJuO2dtWz4uTh8e9Gh5FjoxdX9xTsuQIZ0H5OarbekI8Y95G
ETHtI/afO+CWLBtw1WjfB2WF6i2lk8js39B2iVHfsuhU+3ihECBsIfDYTGzyGgQxAOxN1QyvLt/B
yehpCq4n0LGvb+0UO2/GIM7S5aPmdVflDGvdSmu2S+NeLYZNr5PcMZYIQjfKtRMqn6Mo+R3qqKgj
A6mwA6bcKTRYQPDMQQcwrO7tjT1hFaBz8jNR1U8S00H1G2CriUxY4yiLB8Cqt7PZPnQAoXzlEavR
kPRqwhduiyXf5REiE5EZa4H4u+6sl0oybzJfHHuwtiRVgO5s8ccIohni4mMGZ5io+rH1yGnV6vxn
5Mo7nAHCF+AxO+qieXqLJi8KCAD4RVgacSnIfGVCLOawZgxF3UJQwk2EJLIxGXfbUnvNHOMltLsf
K9qZADbmyIANdLchZ4MJWmCNfjqpjF42PW6M7y8IPmF0RPJxgdI0uNq95uGw6JAstcYPhhKSht4g
Atrx10lPbTirCZN2L/CpXaWUQBw7yFym2YbQl19X8RLdk1HqD6WadsDkSdQOh51Dc/o0zj04NfWq
lnTYQASpOK99TZ54UC1NvNZA2Ash5ofHiKAsR/s3qiY4foUPoRAhfm+9C2v8IZ1+2zTUBO1dn1vQ
MDBgcFpeUJWDUU+H4Ra+JOSlRtQnt2abQrLbxiH1KLSp01BuKhsJFunPmSsLZAGXRx/GlmjlxEyP
yurYMuHpOBgz8pRMQ3vuICXAE7IfwhTnn5zB36CHjLde6I0nEqGP04g607DIz3Kq8b7sTXWlfRgm
zpM029ktOVajF+E27tQnm9XPMRHa3sxQgALHvkvTnLnBEt2KVD/1MfomfCRkJeXHKle/uqltdq0G
eB36wLQtF5aeOI3PE7x+u1iB9d6IohUkCOeX7rlXNEuLWB4nNwXCqb928cTYThOK2aDjMuNCfRX2
3TXgtzWj9B4TzhRoFixkHfg/NkTgPLpbH8wBcnlETxi/NQFXrjIkZek5ChXiVZdVEq8PqREJY88S
TwUTBzsoqIcB6LYYH8JN0ljztichemOxgm1GxzH3dn8odQYiOdl7gR0bT70l9X00VG9QrpJA2gdt
0K6tKPlCHvRhSxwig1Y+1GsPk8SineuAdk/JcpjqBfUL1ZPSPajIqZdjiWDuu8zHxFm+4hgOR+MV
OLV0SN0MJIk1cPrNVCP8M3pUOwuJtU4tmZ3iLmnc1KMIVz9oX3NkIxNW16a2NrllHG+VaWtbRVTe
bu6t1yqlxUzr4HexCJTGWMZQnVgonIHbTcTd6X3IDpqVRS0A4Bgdnao6saiWcuWjbbmyl/iYzkoL
sGycM9Nr0LKTp5KWkOGZaYyEBPqE9SDTD1EP9avOT1QuSX8Kf3jnMd6vCMFUEcPWtV9Russb9CFx
mGzDZyTD+dscnpesvCur5d10qGsaxLdN9JtGcHs1k1LkW/Y6ojY8P1Zr4tucpfuuZjKcUIRWWG43
TSaONuP8wNYLuc9tZlrdOIYHkUPcys9qoYMuZOs9RPprREJtqiHloIlD3Sa+JAoutva0EsEMbJZi
+EwKNjGwHu85Z3bbSSPBLS5cdnbTO0AdItsm0EBR/XPKHtCn3SRz9bmYClEHWT8U0fqL4QzEaxXy
sYU2xuBrQCyVDNVNhDbJRT2yHbJiAU+3qUL4SS9Tnb124QD6bqbnCbI3S2aCbq0ETEnDULv9aRtk
s4h2WHyD/QuKif6+YA5GxctxJMKfzHsyNn3mo+yOwyTvi7E+TgUI5EW/Cdk6IvzEk20mO9dGFYHf
APVLkd22Jcz6JGwK7kBLcm4yVhA5bOLhFXomn9nSz4FFqHATrcV7yjewdHoQhkJ+0c3Ak6CzKzTt
k2y1w1Qtd8XYf6a6OmiyOYLvReeZyBOhKei04VitZ3Fbecm+KIilNcJb13FQTOfmJ3P82p+r33D4
lx0Qxatw5tuMqTnbpXlzDSHRiBxjU1v1S9slaDskMWHz1h3C1Y040M1kMNf3G4kSbau7LU5sBhvV
vQyXH2bEJrulpzOOmjotdbBMAxguc98a9tNoobiwFPFF0qwOaIag3y4jxj1sF8m4POq4oqiukRk1
ZsEjf1vLnAAZI45kIeYnmrpPOL8/BEZlsHlUdBB0l41Z4iUp6UJVOGXTuU8ALBnPF6bh5ccfxCHt
O/0UK4iBrqh2UF1smg+zMYL1ovCYNNevuxiVZp+1B5oAhyiLm1McM9nfTCWb3IoxEWc9ruSzodvq
jGCw08L0oKPYa7+SnPUqHUmFtVsUcYW7kPGxNtmjBvIJBE5UF418BELh+nBsbpgQRhtPi42TSkqG
co2z5191Eh4Dmla3OQLrcWaip6GuTb11gHO5yWEyt74lrGmhjPeVranFb01GO2TTMEfVlm2bkbEx
VaSfhE7GiT3O+LtW08FZp+xOHNa7rsOsx2d7KBtm0GkLjgvbUJnwHgfG8UkCew/G9QF9rz3k5i7u
ATgwyAR2P5oVcJ81JJRilyqBlL+kSTDGEovmNCU9oZIIU51wtKOu5ufIUcudsyAv7K/6uXaCMJnj
w2xFJ524c5pwNEXxcGgN8iSz1Aa/nekSQ8pi2KxZ3TZ2hMuKTewGvuVp58kc0zceDIIgRwBm9BFh
dqorSluGfuREIdGh90PwiYJlWr9F5sTXwnAVGgG7L+kvyQaBGLKFqoGhkjE3x7c+N6e8J7MZ7i5K
5RzZjuv57ESfcnd4TVKWmQgIqdvqaQC6mOTZWZ/IF16TMI1nONSBJJUZPeGrC+JCM82g50+wtydS
FdbnvvxwOWH/9VqX36ko2pM2jvtohMKt1tnK5UcUNi1tu/o0RcgknO8JBoFyfl9ZX+zIbi7XX+7a
rQ8yvSTZOzWTWlNOUDmnAvGu4W1xMq8zNZQB5Wn6P5cu14FbIYTLlHvXqulsJHnp0+Dk3TRQ6UJN
/+vS5Tq77gWMCFtuEpHsYZ5bHOHwxtNJHCt0vwGYz59doj8QCQet3wM+qWRTBUvSeL5ujbXfq4+m
iqvAjQimiHrD2ni9He7dcRzp0dk3A9nzACM9To050uC00x+lR+c3IqJjSCue1G7PrCmc9aeCRN+k
2amx+NBb85c91ZhjarJ7SImOhoa0swyueRS/8wE+d/H8GMXtOoaI6IPIX3aErAYw5Eskq0e8tNoj
6YNFK+5GsH1mGr+YS3VreMNj3zpXQi+/UPDxYKBXFMLobNl7lCtLzDUZEdYHGYFECrXpMTPLc9yO
6F056rxqevPwbG0HvVNUcMZt06irPIGpSgLPPV9ntZFeeweT8WbIYnau6M8WBd0xSp7iPg8mqQUL
jeltTzdhbzCLZySxtUtQ+jQxHzp9uEttxr3dcB7DhjBPPrZtBBHbj8mnMRvwObW1l2Xz21DiBiv3
CaZQHXhFTCgiMQZgnYdNAtN/VMDOh7LcLkb7in30ZtLSk15r5Lo2TPs9tCWLQ+Xe7KjF3jqFASiM
Ov10+REPqXEUlvFAft5tfCjaVV0akuSn/y+izms5UmXbol9EBN68lneSSiWvF2K3DJC4JDEJfP0d
6Dzch6Po3qeNuqqAlWvOOeaQXCZb/1CNYK/T2n5OjfRLO7BP8H+sO9FZFKVcEy//npHXttJxDkbJ
OTWp3i2A72hnRLQtHGiw7cK7VDQpjxNwn1ptgDKSl2qeOrd8IBsLnKLAte21C1+h73fKT1hTj97a
CcsHzx6eDG3fLf+bnfxFufbr5P6W6M4HWaV7ieeaRbMDb5oeV8IKKXOLy4EmdLgt9fqxNfjMaicy
AHF1+yIEhBZ3lASJtmJ55d3xYjGE4SPgJg6nULIKSjmduTSvTBXQNmOMDnIKPthuxUpiSFaVcQXy
ae2ZjNHdaSw0SxpDcihQAxbT7GEgK3r0bTatbDwS2ujdLXCBflUGNr0Z0yUiX9VBLy5sUN+SPRtU
MpDO0NmmUR7huQimwULxF6oCg7sdQK90BmiWTlUBilx++r//hsPO3P79x6xgj2k1/k/ShMnabp/M
uIhIKjBHBjRMuSZIbQARJ8rgg/3YOxfRlPsmJjxaByK7mAfwS8nRwNlA0oMqKWC5cyWvtZLdtksZ
psEg/jerjB+EzauQeFHylkb0sLBOrsqelNXcSqzCnt+uW4IDZE7SrzRd4HeJYnU0blKP/UlemNeM
skNJB6WeGKLSaviW+PjxmYKAkyacvIZwZhD9epHKN4ObPQU8QAdhfOPL55vz3LeQkKP2h3qN7Q+a
Qx9sohkPyTwn2QEc9cUrpmydw1VbCgKtcyRGxqCa8R83VXDp3QaDaxhkXNeEDrKaK8OuSNDXgUmC
YI421TB9GEUwvBgJfkkW6duiRMWaJpYt///YCrsy23dLdQFiFj5dh5et5wy2Xsp58RFvei+1H4dg
aSeJvBcWhz0SSjes9QDvJ42rHVU2EXWiD9g90Uvwiu5k3WR77lM0kBX3fjkNx8meWCdUyW4wWd8h
wFrcHLhrUmYKiHSCf74VsUUiIe6uqSuMo3aMo4ft+M4GEVZhuOR6BApFMa5z6QNkszn0T2LKzh4b
foNZ50g7FYce82hL0DjsnuZNIaNhTbiUxKs1PLK/j/azZf1MYdyfAhHKLcY+ngJArDo6GVmZGMix
JnifRnEmM0kGF91S2iiZJLqppqPAC3+kDFE+e2iPOQIhKGex5nj14QfDrvbJ5aS6DB/T2QUEByDA
MZrmKLT3r4vki0F5PcIQUxvhzFAfmdUuqUeQpqWpmlKFF4ugLiQp83v08Drw+OqeVG5f8d+cRsmZ
cOaiD0EBYXPu3weTs/LCD2LENu+5Mghm9/nRDyS2a5YK87xJg/mnokFU+dywG/BjrHy/y+EjKeMf
XxuvqTOx7CcpPlTld+wlx6h0om08l58UjMzmY5FEr2WDFBqhjLjVf3aZo/9qdjYAc1d59uM7wcnM
inUXqaVV/J4+NWMfKmiHhJPjJXPU+uVhKMdL47IgqVCoKOJxLhlU9conLdDw52EKsJE+ytbMOZGL
fxX1cdwaanh5hgjuEEtWU7YcfYJ/LgY4MzH2IvXPcdSfZ9+9CFAxhEmo5lGQ6vHgk5tJvynf/VeX
5mYgar02hsml9qfdNT2QkT4DwgAKQDaew+l0emt9rphYP4lIv9fKZ8s07Nj/cISPHtFj6k2f6Sfg
Zw8DTgmHa2sTFNFr5I5XP6KpBi5lVMePJlFmDlCK/QrLJUK8NiWxY2BT6RuTEJ/K5KbQVeAYJZF9
UeFn3IyPS+rd5tsmV7JiN0Vyz14oSl67NpNHjYq2DUqv3Qwd51qVQAYv3VMH8MkFSejMzWlGDSdR
UP0TfvHiN9EFXtcT0hAv6x3z6cNceERVBfM/BEbYNeUSaE4CTBduOT/BFGaaCUFNDe25GnuY7c5/
Zc7s0vddtx2o1HFHRO2lzYJviFm54chdSlxwSwqrGREtO7RmxI3MpG0RsLbl05pkdeuop3oxgO8a
+qSXXXdAIehArAgcwLkHXQ0zPh9Yr3rX3lM7D59Nxp9W05TilSmCmFD/qH8EdUAQuTSNn8EBC10X
fKIIG12rMP9X7+PlT6Q6h0s3IFgNWtar/MXIodEG6oepmK9ccuxdNPtd5fHO991npgXP06Tfu3b/
3uX+VzVWNBM2U7htiMnzScoyMopstQrKfKfJATkCLsxrJaNUTqhAp7cqMXmuWTgvpvBL5gjEmlwD
FsFPEPskjGLOkjlrLBCAGFcXlDX9IjnYg0VvXEu2F1tHYLpJgt8cckJl9ruoGx4ytlBN61jAzaMd
fNGC2a2P94Y7wiIz9Ymg36GGAwQg2FoReRIHJ8FrHI/jFzGCh1jT5hE8TUH13dsFYkZXvncjYhBX
90rZPQnIlNxkSzSNMesa9bB0knyTwbUHRwuATFi0ojDFpjNgclPwLDeNFHBvPROCeoH7wVpp8A8J
+7ZVNuLV5Hkyc9V9ZKZ6X96kWulqHdrID5G7LSePno3QvmALiq0PD8Qm/hDvaFivgWt9aSRanRHq
40BGMVNBLCAszk5JzN0a/5BKlBgttxUl0P7hsb2xBew3htn8SyrvZ7a/IKz/8uz+z/cuImKDbE3i
gU/1JS25uIt8AId39W3crVPeQgu2yeD4yclP7F/TeyQYj9daJcE6vkZzcBNovHhijEezDvk8VeMu
zpsDXb/Xsp0eXLsaV47CEsF2p0GlQtNg74WLRWzlAJaNJpfOKJ9DaeyL1vgvgFG1khHibO/fRvC9
9D6tpjjl1s9niQrA93rOP6co/UZTZ0UQXVpJ6ugf+dxu7b8Oy4HDXbf+/QQoaTlIMOgLppeC4RMe
f8PkiQhrHGKrSah5nNwd8JF7QfPrnl5TPuga5d1nF70bwMuwj27WlYqp2+qcmbrMZaozD2YpXg1H
uuccHiLJPt6ehhtPUMdPeVo+dBleMtQHusph2tKMhp9ktlwIBdCE0DyEtbEt787PSm81FsYldzwW
kg9dylOa440/EkWTzwaJuPXcMgNqKDYjSom/NPAaVAPvMpU+C1DLKlf3Xjc8Es3YK2gOibZOI9dI
osjqRKGTHEjbP8+ax3MwlL/sEV7pFfpl5PmRqc3HxB3/gx+41SWvYcZo5hcOOglt3HiEgErN3BnK
iW8zCpnoVA7pZvqcaFPM/OZdl+pz0C31K6AoV3lMnCR1goNQ8WPDli8VwU+RpmLXoZizr/p0cJZQ
rFS/jC3H94GiE1T1HVufA8BYPDox/ht9nwbNW6CKXW+gYAnWp1HYnYqa3+GYPTPedzZAMQtKdZZK
3DpVnNwx2QYLgWlIeLb2Ut4alnKs+CyOCtUOcrDaxnH1z606CmrMFmyPfW16pifSds/Qn9eNF1DT
FOcv2qgOVjF9cokOB5JU02Q+AqeipceIvqIMuSygZGaY7wuH75gupvgAgJby8/I3SDH7AShx5UMF
cLI2JF18NYYIlxjNjqAS5EhwWbXFBsWL4y+Lm19rhl8Qm4iskcJrWQvZdUKaQ4y/dDq+FNS14ouW
D1OZ/UN3uJYFZWgVFC49b9kysjoKspeBGx3Ktr43Wdgsr1WSOhccIT9V5GPuP6cETjfMbTRb5nvY
JXplU1erxubFzhd+Yj/tewyBG28uvm3EaXwC8uAQa6bG5t2J008gDv88y3rQkrkrJeUMRBc/BOc3
P90vL6WlpqcpadttGEfHkXaVzl2EiCl5cSMengyh1O7sVcO/hkX32cHExcbtFbW9xcOHHTupX2YN
VabHjcc7t2vZdNY49hokXCthXCF97gzBo6R5qaOElmljLamzN/EGxGN3Eeyf127YPP1dhcPMp90W
bP1NkPEYLvO+Peu633ae9d5EhfGgME02BgWeVLLOafrSiujOLND/FNwysJz12UWSwzfb5aS4WZS1
VQFoB5Fh8qZfwh/nSUwDMm3Ccb8bsWURNB+rnuR486laz0H/BeloetReYjNpR+ODEjGsWR686iQ3
CY0FEwt/agZwRU+nVoQtXkjrd67UgppK7fUsHXn++wINh61IzxYLFxGQka5C7bYRIroxxIVfU+dC
eQIp0EZW8Mnteyyg1Z6enuzsD1Z2lkOcnZuyJtcKt9xVRnNi5uLD8/fDvw0U6StYYbw9ke96666l
vZwlY8FjsDoWNvUMsZclF6+jUjEBhHwZBJOIlcgjQ6Sx96bx6FQm96mIAt8TA6fH1c3WBHZ8CQQv
IeoU4GX525J1XN7IX3z5+6mdhGg+dMZu/V6EWBf94ETghme0FtUGtnR9El7OlyEGg4m1bQ1BHOe7
KlD//37492tc4QQb4THQMYOszbFaPlh9uTUW5/PfF1kSV1nFixP87+dU7PiA7s90co7ncHG6pB2H
qDYYt9MQ5fSxCx4ffz/syuLG45k0oIeLH+8P5v2/LVwSH4aiLK8iJmgU2uEd86Qa3c0EP5hY2yBv
kV2vjDE1tkGX0LFexvd/X2Q3xpALvIaWO/0qFyTbaPJSYSgjEO3eHIWc0ffQyyjs5CJluFVhdf77
KfPkJW0L+9h22jgrI9nQRSnuIwWGAWK3gLIXeZSm+fgPG3UJZn2VXfdvQpq3w74+kV0ST6ksdo2d
kk1op3qHm5nW1Fx9l735arqYBqP/cHG2WBWRjwAD7M3OjE7B8u4ClH2ewO+U2iQW5n73Vb98yqfd
rOzqQ4AFw3oTfEaptIG9hV9OOKa4I+Ef2m5Jjr/eNUOziSUBLYnaBkQY5KZIg1fLmk1cgpziA8i8
HOU6b5tVLeD3NrgPG4eevhzup6rADkLsXdnjopkVpjzpGfT66u+HVFAuwIxi25txefj/X2Itvy7A
37OiHWtxZ8xfwC2TXTB+JnFJjqwNLYwr+tD10rqrWzwMaa8c8DmsXUF1offU3DRho0ergA8/yPjk
ONGGcRI+5jBqmys6bft+5clrmcyKzQmbY3ZhPkbFrdHwGgREe3a6bXDuZ2qZn/KTcrL0yYYHQUr6
3Rt6fZBp/pUk7NomNWy8EO8H0Zjl6JHzjKU1CWlN31vTA/W50XOsBtwMgaA8lvEyo4txr0R2I+MJ
jjea9n6WwyOsqnWRkp8bWRJD5OM4ZVbidw6zg5M11SEPwjvecvNQceGkUuLDsYtuZ4+e3kTMuZSe
XIPI5UVRvAABdkTyT2d2ZRrrDgc9TXPmtZAwf0o/vuhk5tIPenVf2yafqbB0N4PNTs3iDv7XzDUj
h52DGl5sM7enNpkuikPz0Ujs1VSioswzILEhT96CvI7f9FS/mzZCVtJRT+VaxnxAGqcOQZKfTITy
9zrcJ0XtPOUdFraSAWCFkfIQ8Go/UnhzZ5lNczXi8UOKN1029Uk3XvRIJO07apdWQyaZWnLYxNAr
h7F+tBJ2AY2pkj3eTfPksW0wfRazdIJHW89g0YcUq3ZmlBPcc9oH1sV3oG6JlyTjQWkLk7NrYhQj
k7F37OxtzKrHfPQ/l5B2NiICOmLE9l7YN0Zyuoj8DLgw4MS9lv64sjCU/zXV5f96zuab0V/I6t2S
upeevMsMmG2wbeVhTlAJY8VRrpmzT6ccb3PsuXd9p8Oj5fKbprIMzm5glbDAvoPUbd76zJyPbQMJ
O8e7RHSte+GsYp/tEKsJO7juJeIBDa7heQrtT7WALzAvdrcy4le77vxcLl/w5R1tv45ZFo6grFNT
vOI3uwDHfSdu09w5oTZOSM2A1yFeE6mLsgdWPlfoLfEt8q8u/vHzaJBKL3SR7TwIHlhiMTlPnW/s
kWa41TjTPypFQe2Vsb9vXdKVWo7vAP9JmvOpwYcv4dMu4kAfsvKl0/qrnUdQMXv42tav27bvSVbz
OwxgvAVLgAtbhO0IeuxgzPgxfYnlRvPBfS4d9x4ISXjk0EqBAwBy03G/OuF8TUg95AzGq6jn9gJM
86kp8ujcc2LHTesfi9x+5RxCEUVl670biemRfMhbkw9ARaba497rs8KaknzraYIYlhmKW8SI9Eco
4Fn5HpVkU3MKDTZB6zzHs/FYNyjFyZR33B4RfeLOvZgpVoCojcxn9MRvG6svnxOylFkE8i7RH2aW
XojHtXdjdiqnnMKTwlDnBre3Kr2YPkVrhnzMXWIenrtwnN7nNgKLXUJyF9mKjo9qG/nwF8al7p6G
BVjWCl4+8Hm0W1NRR2ba21maIcn2menUwkrG+YMtzdLUzdiY3WMGWEGQdy5FvViI0vQEpf+Gi+un
b4W61CHpOKOa8pV5JtwuNkNYim1YhfBz3LYiDTwZT1k109/JtUUn+o2ztQU/xyVlapI851lar3p6
Z47uEpMIG+isZsslQf1vt6ZULDjrwf/yJj+/G0hYOiPlLwWR42vYDhybOlLpKv40pJ1f5wQzZQ7y
maMEK4I0wg/SsMw0piU3X2LzxGuAvl4Pl0k4D2oE/VDZZrOPZHRApc9fbT/4FIqD8pj5dxrtku+5
R3Ib3PxQZd8igQMytF+cNpKthx1xlyZvoobOJroM8aYo8+dmFmeS4GwogmC4b3h7DpwPzT1KB/0V
6AD3uXekdCt+BfjOMzbB+Ot2culSRyRvHNh6eGQJPfT5eHMzWnY5AIuNgRkM5J3xNvVsqPAzo445
AWvYIiOijE0/5Z+zoQELW5rsLxTdriv6q3egnQjNcqR6iGr/UqbENw07sMlYjfYlVGT5u5DoSpiS
l++8xF1JhfMeuGp45wVI913LP52QAVSc4jvzArpGQBTuIEV/gwDL7lU3ZvceC5FUK2bUZLrH4ehT
vzfjs+/HU8lljr3cCdgGjEggACrwgndbAQszLc27vDaSU+IllMtYdXnIPQPiBaCLwejCi49lEVSd
pnfYLC8t+RjW10526KSItsGyuVNLrXIuGI0dLbYw6fttO2jrCmmZDgq1+fuiJvvBNOt0Z+K41jU4
HW6+4Vcve+vNTyoOSiFYEa//asV0Kmakwq7t0u1U3ZGOqI+z1fvfg1/fxUpsiEeUl7/31zbh+BHU
XzEHuOxrNXsucIX8tl6AhLS4lLxXTD0vCr5xEKbbkkzHuhQGZTCxsY/bbJ/VDq7zBJhhEJvDDhsb
KHwap7ZBEf9r2ucESM0B0zH/KHg+m8Zyf032OCfHbooNJlxn+pSjQ0FEetcOXnqxm6ndlr3kMjSr
Qz+DL1M9zs+2yJkbZbRpPIRXvMAGDr7qQGUYVC2JgKJYBmjHDp6Iv1BWaEEF8nS0rwIhuPGS3ejt
4a2yavslYFlOPsTV0Ig2f48RN3J57rmGsWY3T8p4dOQNAxTuQpV7J2rqqw3kOZsWedPaAb139nUG
TTHz2DAZhfZ3czbhxK30cx4TFleO9t4jUVCxLmg21ZWzrZu6odIaZVQQ+BCe/x8aJkUaWbjxIVFI
xzbAg3cUXfFgCujMOABp7quoerILQii98P3nniuXHT7OUvit22xGg4p6DHSjQysfEwESrvUQQU47
GTncyeXts6mM2eFTRgvkZNvTAgKx5D/UoicKlKdk/s9Fadk2kegAS8PG8mV6y+H2U/qN64o0t3Ny
QbituQLbU1710dXjZtCHfntOzeFT59nj0IUtPAdVXuaOqJnBcpZEC+XSQ+smK0oRzZ0Tv3WiH0mm
ccIUU3Q16apEvW5WFDx7Bzc2Eeo0PS1wv2vC5XhZAZ0QeyGQBOqRxRhVlStP48cfw+CEItju29A+
d30osZuWt1mPgmwPNo9Yuzi+leKgTJxcdHFyG2eJWU3Ea/KoLDrYThwiwvyQ5pk94yb5gKmPHGiv
7Gia4GuxeA86VtpBGwEmEvKYsldjujYPFstWKNy9zacmx+AEGGrjxoXagHMfj2jWxmPuQuoxQFG0
1r9amvLXtuVHHjdvGL6NJ924zylGsR9Hl7vSpQSoZJ1/5+ocSr/wX6Fms+Uop/6+EIB5PV60Fflx
a2+x07ml4cyw3tbZt188Jk3e/wwzyX29PJPbNroZLfOKblR4NoX0d4oVFT285S8XrQKHLwBCVAHx
cnoeWI6I9JhXVDjAOHb6ILg6Xfjhs2QiXuk5cEeSnK4wXE7FRI8W09OZEcK7AymlNyVuAKZj7V4d
/yp4KH3opspRmtlQMr0iSEQuTlumx8GKJIosplqRU0LNi78bNO8CU6B79RB90ZFai8+L/eMj/m26
AeMFJ2dn3UlcPLY1n2ojpfUPdFituujQduV3yYYcvoQxbxqnTNZ0Y0VrvBQjQ1QPl0LH3rtp8bxJ
IpeVclBPZxXKX1q1AMMH4NRC1D+0KPuaht3OJNu1aydlb/+eunLMt0Zo/dLlxt0nPLGk+MDJk5MW
z3CxdMaJAR5igF29lQneHEm0bFU1pbmtJn1VUxWcLCel4zdCPB6n8SaIJG3+bsgUEj6ErZftZg2N
YoCFuMFGyaRUcWuT9c9cKGNTQ8fKuOEO3TicZpNEjqRvNI65+ciEh0U6i1cORMNFRcSuKNddQwFx
NuPcPdsS4h9uObY5OSYd1gY4Xj2sv/Y4Q2igC8/shh1rM8KvVYbzzsWWZcaBdfRM58KRKnyNo8+8
51DBbJseceqzJuOz0kLERRXlMZFFRbYHr0Ppxy2kWwLDn1bHOnppvTI+skXQG3OurVucetl5Wqz9
lmXXdwtvFwBGLOiw8xx3RVwCYJCnnyn2YvA0avVSy/QcmnWADRbPMGWfLtsqq7om65LAKPZ5nkpu
tPdzHVzjen4wJiS0GjeJUH3xRP9XiPqZ3rJIdXegi16qcQB2afc3tCtNNgKrTJIb854U2FuYG9WV
V2adBAsqcuqGVRAU/NRGnkBOOPat52/H8IgHvCanJ4l9dViLYtJ5yysKAN/37q0ESi5PbXEJLXSo
zpfLrsJ3n3zdLpGubC8s8gzSi0bKAmP/lNd5DK3BN442e8rVMMJX023yMRlTTOR6PE+pM15BLT/l
hD4xGqXWMamN4+xO/TaSdvvReLcYFtFjViFvtKP6Dui7ObcVhzOWA2nDc1nalNAmoZIHq9I7m27p
FW05XyoX8TnOUjY4gsG5KrEdttj+1nDfoNf0pSYTav42wjRveacRJcjSuUZ4KeuJ94TcLwyJkvBv
fZv75kd0fCLIcJQ/lUzYUQIt9t3J4cPOcqTMZ+znpoVxnazjDvvvyXTsem+bVAB09b003Onmwmfa
2mI8CJaTkDef6hpdLQlURjM4JgLPkrfQXjzmHSWsLUo98WRUrTa/rxzrt29mn16cYdggfJAwqbiO
5Iifa0hH8+gJ84e4IIT4SD9qnGdxCzbcKaeDCBKYnxGPYRmMwcHEDAza2VKPXYgfubaaaj0ns1w3
NgdIbRKux9Xkooe1jJuCRg8DPhcn3ZMp4uwGAexJmrQluzlOzHkAB5OPxg5W5L7tXMhjFTNtjOyo
yUhABZKkxzG8babeB43s0BESzuzryyCjXxdMI9mfB2QGMqeY0/E8Z+eaZ+qR+rO8kdaeywN3Rd1w
pcztT8FSbuM6Fn20NGklmburszzfNrZ7VwsPUFFSkihBM2vwErYkCFJTk1LnRlt39cHJea0cci4k
s0Cs9PZXNI4Sp+T86hgFhnO42JvewBFAqqFBAnXBNw8cGPPUhvxXfRZ1yyUHqtuvy6tZth57q2Av
rWMHd8nRgdwmBtbjer705ew+Dq3awZbm7B9MG9h86SXx4qdutJtj1Bf3Yw7FVM8E/+suTI/sW0g8
kDBf9VMTP1BsRGsGJPWN6rF5MZit6zD9jWN6eNnSddhQfNfaSKNHDcvNC5sDe0tpp08F/HiSQw83
v0IBm/zQ3lmOE64LmZNAM9iDuKHFXmwsd6n65DTTbKPxoPV00ZIcaqlYTTUY+zkAlIwJp3E5x/HY
1m1cXKCsmdsOB6TVt9QnBc5nMxr1OaaRgiWKGx5dq/rP9erhjmx2f5fLGk66AduNTfRwybDgXOh5
vXdGNR3+fhbV+wrj2zkOOPDDjCPlxEKrRbHu8QCPXXvUswh5t8ikR208UXDdqOW3xtsATv4qAR24
maTLhjVK4ZWCbr2UYXa1AVDt3HBGfgeHeu9kSbJJk0kdwL49pHb4lkVhcdfb0T1xJQm1ncoLMmLu
1vZdTl9NcWen/2kulsdOu0/4dR7GcXoBuCbua/BlcSeWjcmrLOf8ucqN9GpU49a3i/wi0/ZpLorx
cViepnl6zqe/SKEAieZzvh2naNtWkXtzB30OFV5ueOjHpgItECMpHwDjchBJKTFseWTmpLCMTpFL
0c1nbUTB2VdBB4M2cLn7RfklFwF59cY6ilwOu9lKQQubxYZCv/yQO3h86IPYThOnE9vyv5TJ7psM
l9g5PKDXMfLjrnDweEb+5Jz9ybrLzTE8O/2lSi04YFhp0ozAuZWamNB8DuVFSh5waDmF5hM2M6l+
0D9BBtdtsLWGrCVt6aB6xt4u0jXhUQV2DqVSdpKtFuf/oQFNISWB7wwU+mNqIDDzbt5Fg9yR7QcJ
qm5Fofd53DoE2ralU8m9P3GYqgLcQp0Fxa8vpktpoNRJ7cvd6Mlb12hrZ/tRvO25FeMDNY9ZxOot
g/w5dWLeiLC4BTXt4wPRP0/E/9LZbO8d1UM5KIY7MXAeE1lylzn1e8K2gr83U9vBERrmqk0uFZxV
5tmalguL1geiGpi5g+xqurVJKTOyyGzClUXq8YDwdWmxgwTVrvtYT2dO6Q0HG/rKowFVt0DO3BZV
cEF3NvdGTlw6qEZyVPiUHwuTxOcYa9Qk0GIQExGTAZWBV/4vbay9U3bN2fEZwHLPNzZuxCBUhw5I
LNJy2w5NdFU7nTyzcr+HC2DuLYMoLpXMySoOidwX2WLC5oByridwrEPjnZTGuefP0EGnTGBA8knO
q/6ogGJdaIKeLjPTH9rWIsDbuJft0l9P4Px3PNzcd3HLVF9tDZeDVtlFLgBU5sp64jCbsi3CLoVi
UPGqnyY2IXmt88WbzzkaLymzFVnAliqoxxbCJL3jyoKE773I3CjWELSiXSZexrBrH1pLraSXgAge
eoRz6N0sR1l4qPylanAR+h25c7zTGzU6WMirot3OXqBJClfmfp6K1z52v8DjocWS0KE9ZccqDtna
LMtL1XG3S5XlHHsMyDiHsuKxN9XrbHUfhcOhB3UkFOVpFP6xDXX8EWkvRHBQ2X1EFXpEn/WDjRMM
053nfvolOeOg5v8An1IiA03OAph+SBEiHlxc/XQ1q0c7jCF6lk22rdyp42FjdfM5WL7kWSOOnh0S
+m4/ch7ih5Aqz3sYlvN9gEBlD0m8z3BJyVU78zAY55kbeWakF3opXwbyeyBF6+ziRA5Qf+8RVRFM
7/IFPcT934/QRBP8CwurQptBv/GZGHFBxXAPwv5A0RkZgwF/cOnjVU6p2ThkRfMYlQn/sk7+msmQ
bmpWrAAtAMGmnkFmsoWEEnv5eEeweYNqWz+bEgmlLn7LaJ4g66qQNEzJx4z5kQuoAbgFhxU/FPVk
mWJOHdV4jPLWutoBRLzlj4rLHWvf4sxz/9PPmi81ZfGuURYjaRyHWwohbMO4G/oggx3qNHtO65sh
NtpTOYNmyWlQ3HvW/AYiJbmUc3Vfsm48zC1hDGv5EmB93qA81es29cT570tgRt+6SSga6mJ9QqCf
D4pXKAmH8cS3caymeZO4DHUp1Yp1Lt9kFoN7NLI9UCd3J0fK0RITHUy7HD3LBAusuuXTQzjSUGHG
7JjiFoRF0pNLw+R8LrKles1v935f/xOm+MQVwu6DZd6QeSPV8bFehZpCBp/NZ4aGlVZNs/ZHD1Xc
2xSdo3bGDOAFdrTIyG42iUFsF+fDahnifNf9LwW5qYviVWo32pghbk1XE0xvcDqZPpndsfPY33H7
gaTvEIDstG52nrvVc/8lWkV8qd43CXlRry9fWb7jGqmxAZTwylcqwkFlzhh1jEtcBGAwwAeu6WWT
I5gUzhYH26L/O0z8U5sy5MucV4eS+iLmdCb0ykQS4jzZX+idyjeSHAwlMOy4cUjGY/CpqPElfmOQ
M/0wcrPc96a/a5xQcQ/B1JY5Ee2qs30vs+GujR1IwcWr6yiua1t/NLSkaemS78amwhAr2hV35H9T
iM09L9gj8DfpxP1o8I6v8LzJ1RxZTwqPDBTX4NRN1gefIm/Lt7f38vAna6liyvzmMx4w73IfgCst
z1h8JI2PX16SvRQiHLfBsfZZmpcDb0jqP7u6AuvrAmeKPZ/hIz7UdfAZRy4pZZk+G4H5zN6JiHQL
PSPBidI3wc2Az8lTPCbbMwKyfpgxGXFcAXuy+D+9bcpOA4vSfbWEi7pAwZqgiWNS1BV73OKyAmCQ
SzGhH1YIukZ6yjICZQCj6F9P92Hs4VeCkRGH6I5los9des3Bq/bR2xQRYEqIEa96n6lzNG4CGvrN
5Vy7nl1iLMmcgw0KXqPZAAyRvWJXn1fu5F4BmV2JkOyB3bzTm35uc6yxZtG9NDL4BEm/bjojpGQd
odoJOZf1+G8topAt6V2REXQGQYJMR+IYZ/V/ltFzG5j1RufNjAmG/HxmPSamwskDvGoMTRyHlBEK
+5vAGG7ADBIQSsSF+9NDUcR8JEy9rqxcrX2327uu/aJKpszqPNuZSzzP4Qm/ANwTtW8m+eh5GCvq
Uh6NHicVPAIKQbGxZfP/sXcmy40jbZZ9lbJ/3ciCA3DA0dZdC5LgLGoeNzCFpMA8z3j6PlBm/ZGZ
VlXdte9NmEKzSNDxDfeeS6zRzOTZaFDYU+c85PYe4sb7KEb8Oi2TalW9doVAVYQI3uwG3ytq9Gq6
kT60mv9sp+Wz4UevdR4TMo5NH1seW8kAFEDLRpXovU0KjIK+BNCB9jKkxs9FjSLSDydt9e0wOOsy
Dq4mgJP7Fkm6OVoAZ5vAKxr7yrCTYh8X+nEcgo80Md+bDHNQEsRnrY0v+WDfY4hFkZINz4hm9iyM
n/pguk/g0yo8/yqhnnJKh5aqguuhwkc1AhMZaox+xrI7taEKxa9jq0hGbfAnj7Sdde7rq3Fx1tFs
PzctKXNxIY5Voh6zAiQUgUmwKps11Y6zJu9Pbce5emV7flcX4y5JXMyEClFe4EjCAihkrUWe7mK6
aAAiscBGY1r9rMvifXKHnV3REUxCf3aYsKAt0+d2D1XK3wcci+kSeB6KYE1uJjEfkHks96fTxktI
HSj+bkQHNbImiOLmbFbhVkpQNYGlbrC5BWuRwcRu4ab4YR2gaUkek7pR6zpkezKnzXmSdDmuaehI
fK/z2LgKIxb3SWTsVQz+jEw29P8sJj03wE8SYTRCTFi+tfa4rxpj3BRpfZ0BhHOLiL0LAzLPvwvs
dtpnZfSQw3ai80dJ6FYTTwQsJex4kom6k4BscOqh3mkSvUPG3NlrZfHuhJJJGhGxT6XjsLeI4VzN
xBetnFuVISpNO6zPGSATOkq6Mxl7eYnyLzA4RbXpaxiJCbG7LSQ8IgXdJtupioCgCNldr1haMySg
LnW9sYidWyy53tgaxED0SXq2/AVLNxcPTcpdYgy/CBMaj1bDjV8P8Qbiq8VKz4MRuC1/aHod+DW2
lZ6zmRiCLUJYr8yye8NU1W2jR8xC6tZTIUtzLX9v5Y1eaMOz4OJJJfNG7IZfHey5eGBS0ZlLSfFF
ZDYzXjCwZlBwAqNjaVgKA/2sOHF3jaiqlV7ZqCbN7mQGxkMqSGIqB54QRoOg0+TZ1xu1FeWUbnhg
RhjDOvF03/tKQX7vd+5ryw6bhYEhQI7arSBtwxdfQN3ZQhfTshJeMXqdFe148jDoaKeHWj2W8kaV
1ivjOt/LZh7LwKD6nwkqEFNCBCmW5EnDHz8LmNMxg0Ta1mbmik9yhDw6R6ywLkiYq44QO+4UH0nF
88S87EKsY0WjT3p2UXq9TcHFPOJRdynw48x/Ksj2QFhZ3yrfuMM5g7jbhscih2vWka9JnU5w4kGD
VcFnHzBwVBMXa4snoeq+ZndVVxCZNNKEPckWlGCJcq2HKKzLPvuBFIkXxShuY0Jcir4kEAyHE+My
69gs/3y/NaP4wdGpvRJLLj1ncTTGi92Smrc+FiTjpUv5i82RIjpd/frQ91vq2wX5/Q9V2Fguuo4Y
Dqi/wEC/38oH8cdb3+/723//o0/59b7vT0ZjkR9/fdnf3kf6DwydOSdPjdCtI8LXP/8TBcaf//v9
0e/3JX/9wK/PS6J6cQwv3yb7fvPXh3597//ofX/78X/7lP/mt/3+9f70Nb9+8diR4R+/36+f+Ps7
//Yjf33Nrz/2P/2U37/D9yf+p5/zt7//13f9/oCKZOOlYfOJPe1rdEefCOnIG5CE7uuMkPgug81O
Csg6NutnldbFtpumet0atkFaGwmAi512+UfWwAnmZeA/ZZ/MxMZ9mzX7wSyGY5u+8/IqsGeCWjES
dzz6Hd7jSlReNZpPKR3qMW9Cczt02h1Ejq+SJMJtU1AkdTNTo5F9+DpqkCG6dc7h58LxI07u+Ouf
KO2H9axCDAekspdotvYN4xmq3QLhLeSTzk13qZlulQ69BfyhT4nlXGojuddGc9rKoeZek+X2rqtr
a5e+jJZj7WWob8LeSHdo96/6qKuOw5DcurjRQXCgsrMWG7ueZ/k+ygAFjOKFW0C2zWMNyWcTALD8
PuvsZZgKAqTOWGhgxDxaWI8OzIFoXHGza8s/MvQ7lpR2xoTWb5HWERgZmoDc0Ofpb98vnlnKP16g
cJqYuegavqUauBSlAt7HefE+ouwgJOv7TVNAMZC4oIkj/RGVPhZhR0c1GLrchmKjJ8sIm+NEWhHr
/CfWwQw7E2QX4FjckhZLlWjKdCj1QwbMZXyNzBaJUxJv/VzWq4jpVSm8sNKeZowha4b1N10He6st
cUf08Q6uDc9ely1UJkpZ4CzcEvtzJoZjyKlLf0D4ijbH7xXKmqULOUf0cp7QEojoV0PXdbs+bTOM
PYdE9/c+0UarNpqt83CyywhLCBGfA9FjA8DVY7KUfg7IlQ0qYNYmgv6Me3CeIVUFFMb6NBwf2qxA
O6gZw5pIiivx6vfBu8SHjDxffThBuk6tslnyCNl++QTwlUZIeGneX3Mx9hsLXG5SD/Jsie4pGBeT
J3PqgzLHnyNuKh6cnwqRMmvE+OjLmOZBC3+kvfUoxviNke8bPhaabjYNydAyjIcmupr0ihMX7gwL
hoiwWBRDjRA3Jtklwo72pd7f2WJ6nkl4DfXiOQbrGffcXJeyBEToUwWlmyjTfWYpRJ15/5xk8TlO
8ksxVw/M3c0zEIOroOs3qK7iTWaw3dfJZV1paIoByAAZYXAVH5pTmhNAauNWXedk9MTSZcGZyw9j
AM7VK1pjOriTk29RdRH9GY/spuSgjkOS0GMFU+GZyr34gDJXVUHrFRvPtuanmwRJyFozRzTc/S2N
BVYVozzoifE4aAKlSpPfSHyRVeh8+QwfkzIl8Rt/lBcNw56o5AplxAC+JZP3NXkOu9LgVBk0L7Wz
23qgdu07vE6s4Pe43XBz+q2n1ea7BlyPidudHdfXYujD+/iLIJ1nQyN/OOibe2WBOvUTtDSY1hJK
gF49yikiMrpzvwoTylX1iJjnmOjiuTCof3GdvINjJQGh6l9jnZe3jeAT3AOidBczIDEwiPEhfzkg
kpgyXWLKlmU/ZHs22Iq1roKnqSXittHDXSNRxoIkIm5ShgR/NizRUn7hwLeODHLOSVt8mlQbIRNe
aW0MahE8M8dWl0wpOw5njK87WfKMY1Odoc2vI8Liij4C4Bbc2EkLaGY6BeVHxgFE+txUnliuHbMR
lXsQjRc7YiSvqKk85hgbqx5DhuQjSdyjSfICmLBpvopLKmoHVFE58psE5CSnuECgoiSvE08JAb0F
7h39Ikr3XNbZtiDrZHLpUHhRBDtDI8F6SK4be7LX9DgXV+YaEIXeWvuI7tjQDKxd+h+6stKD6J3n
ZApvw/DdtqNrBjCrZrFoQUEeSPgRYQ5cZzwUnXXwI+M29kOTwkFdpzlpA2FtrcemvKbaOrr4t2m1
88dqGt9GOLjouq1jgggfshaRhSJ6DjR/bbUMgPWmubR17BV6+1GHbE5aLhCqPkDSjUihzSgCb6fx
uaky+9i64EzY8aYAE5m8gi/CspkZ7/Ps5/sMdeDKWNzfViq+9BxqNvX2fFtk7uu8lLs9rfyGGKKz
G6LgSIGw6ksi96dvuc8lKLtrQy+vEsQjKz0UO5e0OJ7ydI39ZA8LNTnMU/jURgCzxvJVSVxXA7lc
3Dmy7SyTN3SNGqCf6YoTO+soWDElnTrXfI3meV6Dum361zIgiJDbOBKk4KMzQMzRXT13kY0gZNe3
xBpYULRXKp/Z6lymBAkxmD5uitaNE7bvzTJPr6fsg1XKD1WYP3W7xL67zC/DxDligNyHuf1c9dOT
28izvSirywbjQGGUH/NMAE6NbwCPwl4UebftpwoSRypWqb0clwWBCzmTgziICLewnQz/w+whgKDJ
q/LbkUAFdOanTJrPxCgj2bMqNvnVsyhaMib0CqSN75+keupi68GcrBDoYHcnWcYCz7Y/XWuBBWPg
dYeE7kXE7+BFsz0bPXb++hV5RpuxQpEtZsvE/0hxUAZH5CDnpOHFxG3zNqrd077py5ywVXqsdmRi
3M9sb/KUJJM5vsaBS5Y9CBazDy6tSnZBR9xvyVa/dsGi2tN1poeEQVRWhIznZxKG+Ly45Mbch6Cw
BBUxJqsyHwCSzNNFZnUXyNYAHkdbYpAUXaETxlqd7urGB8vaQXXEXA8zcnBWVuB8FSGBEAZWlSmq
p11TfTQRzRE3y0uhnBQPcLgNs/ERAz641RRER+z/7EZL7llP7qs6Olm9+glVVu070R9qP9xO7IPY
F31Po83s/wfMTv9lwKyQ/2XELA6B4uOjIFY2b6N2WvLPvr/i95RZTf/NxSOju640TZ0zVVqEe/2e
M6sJ5zfeoZu6vnALCP4iAfaPoFlT/kaKoKVwR9vkzbIw+GfOrKH/5tjSFLqhoH1Iqex//DdiZoVU
f00fk7YCAekiO1CMkm0pTCJty4/3uygPiHYT/6OMkR1rbvU1gwBMsO6XbZP7s8MxU6JI8VLTqBmc
zKoHKC8CPwKKp5cKE+wGcgMrqi3G2UDcTSKyxDnJRFefeqMX9kG5Xa/uE53ef8keqV3/OrQSPzsM
bVpGlyywbPNkxuMQP+mBr7KjpqSBL59z1awPpa4DvliRQwO/TM5JDf3dRtK51aKW3FlORCF3DL9I
6NYGXGJEadlTdYUSJONgaobWBhjXytneMcXMCAjTWmQa6BBwusivWCvldONC5G0f9QbiQ70C0BSc
UGWondXHycHPE86TgOfuGiQq+qJA4IhLEDaMvQy+skpqJVOnuOWYrZ2da+XmA5Z1XvVDCl5Dttp0
palO29ohAe517rp7RcTdvuiCbl+wCT1OoaT+GrlrBXjRTzOwpD3MZ2g6jm6cRQFWd0EApFvdquEl
Ool7qyF+9Qypuh0g2GEHDMpF6zs2T1pKkEo+GeMWR41zahyVbExftGfK2+qaZ0uDBIUAF6ZdmNyT
xRvsilznrol/AFg9udz7Gs8T4YJ2tZ78BsGVcKrNNLrz9YwW7LXIIjS0ojfTG4Jd5nPQ2/l2wvl9
SQMH+XnXin05Kqx0HRqvVEtJNhWjRQsp5xvinKIDcPjukBUGExCwY1vKHshYTZO5YsV62vDGKh0P
9VSGTBQZBI649rzIjouLCwWzRNgIz8O0rGkvWG0fMpOUyab1EbpyIQ9XjV2mmwivtieyqDvFBDQ9
OFIvEQCH4h5aj5axT4jBeAwxUhwznp643dSH2W9ypoAD8ckAyvDI2c0mIvV2Q4GRd++Kv3U72bn+
Ms5NbzPZRIL16daV/mVZTkCq8Djp00bNWVY8mkSKRw/1UPY43J3K1h7QBPX5jejTZLprggR2tox0
ts2FVOHJCqr6EODu4QbUSKwv8VAbwVWVhdEN5UhantnFOz5zxTY+uXbqtF6dlcx9ASNH98CbmFhp
uTReSROOX0vHnk86H7qezLZFmmz2xY8pUBmATQP31ip1k2BTuVXPTJHsjZ9DgRyEGZqJOVYk3CNX
hC5POvLStPjMCAED6pbJQbzCPygfibMz/XJjNkY6knKElhVkoyL0Cl39ZNe7HgonE2TitRBZyd6O
PMMtc4Vwseyf55nc0i1A+OB+JFbUYLqno/WvWcNGqzbJGkiJTEh3xJFGGcEXldxK9t5b5ZYz0meN
V9CqVD2pH/3kmOj7ULPjpqDEfayMeX5LMwl+VVhjN7P2ZTt9jSvJmI5JZTrTm2mFznsi5DFivncI
rHY6FiNlnR2DWunyOb4qJiP1aCtaqvFOb1hLdxsXhG3xXPk60JVZC0+Tb6ldq9BMhuRrGaiE6atA
FnShfR0W8nkQ+kM+jG8tBCvg08jFFcf+eshKcxPHhXzj+nVRwKYvxG7+xGj45kiDYCvKjCM/ANFu
jbyCbZ3Y9ZWBSCO2EoIA4ZRHeY0r1I8+yHVEfDSwo4hD5T9pvRh3kEyyvc0rcAjiEZVBfEGp6ODV
BrrgMEhGAil8NBO6u6aVFOssie8Yz5Z3cDT7B6Pp5ienF/4nSc0qWzXT9FVr5SeoZIqlSetJq832
M+KidThyAsOo/GTJnm7dEDUywkngeHpgHFtNpLdwYYJ90ji3o5iBQoTJA/zKfOkDyndHj9RuSPPs
Gs8rPweBE2X9Q5y4D7qjvKRX1yYYbRQNuZew8lzhztgRQWWvm9TeEznNmBtgZhUCOdWG4F0RHEDj
xpnXj6fOKu1VB5B50xbOFphziD8x3hNnwJAnfzJiZz8Y/lOm+mPXxx8829TOTBg0CO5TKI7LY15E
BTW+uTfK8IOu7KxZ4jiVYuvP9isWv4yCr3wJc6osuidkpeW8swWgh7TqITilRP2uzJCfKdNd78oj
eaVQ/5aV2nSV5ercD6Yn9GZBZp4tTQKEFAx85UbrwWDBg3Jkste5krhsL4XIb43afMmbDFXBlA3v
80hiZR7G+dHxQ9Z8scgc+iNuEla8MzD4pKmzHQhr85V+n/QMYaTrujcZfu6jvVTrPXBgdj/24hxp
z6klr2VFLrGuHbrYXGNt2nW5dm/qUUxDNuKrb+GI22ITNMmdUcK7Rx1pl+30ZEZxdd/R1kF6Ixon
8lW9C8oKpeTIiDCa8+I+xluHQJIWuuRKrUVzRHXFjEn44sc0qXdneegnm11BgnT/hQRAGxI5wKd5
Czw3P4SFU6JeYu+G+Iu1HGSqVVlGkiO/zL3Fnb5FB/YjTOYXLHn6JTeSN0TfTMgKee0rwsRCeDTK
wIYve86UPH+MdeMxF5jAQefoR7ss/GvW09m4rUQSvyD2a9YhIEwm2hsX2T1wfZ0ctw6h/ES2dS2y
HaYXEtbtS0FnlAT2wcy+4p4egfEDOjvPNtNz4hgEdVy5ZGJG+UeP1NHWfvbqEggYQigWCLNgHYjp
qvRorVGrhgeXbJ4itd8CZzyE+YDECCJANV4ZKJXS8NGv39PkrWheqiQ7L1sy6pdinUv3KRKFxzoG
8YsF0izb6HbAD2b5jZMkjeDl9cZuQgfBZe9x4XoJoBHIy+cMqEs9dk8gvN6LzuQlMr5qVGSMnQ5G
MT+w5qrYuDwlIyIqCA6IIbamc4myANG07o0j/OWBZr00PAyv0jAhwYNWwUVtDM920+1aR3vVCnM3
hBDVGSgJZPP50J+r9F1M5jpL1SNE9y1mswdB7glKSqayREQ4T1r8aYNhUiaIkuGh0MxXl0aOkUWi
F4RfkEqj8WDZ7/Ec7GbM9/agPCSIXtJGjKGWMbOG5symeYXVGaV3hAmu7U7eOnq3YXZ6tEA+2nrh
ZUmwdfGnSvpQXF8owTrBo6Rr7JbzybPCAIWJuS90s3LWeNwQ7I9FELOUAfSIQGtf2qeZWOPJB8GF
k4LdbWXC4idRMrSvkCRadvzc52JvlmhKzJ7ukGAGLCLPM91siuy5kcG5JaiEe8C6sVqPxO21wQS8
AukduO8A965mYGVW3G1q/cc8pmTEH2rYMXMPYFGYBNmW5GCkmwEQG2Fg85cEXFuG4Y3C2wFHiXqT
qg4/8fTFmnMz9sGVliQogEuYCuVt43QPWqV4eBwh94gSXXw9h6h9G9qn0cdBEEM3JDervqEihfTF
ha8jasaHYpb1u508j6N2EN2+7NBc81ouUEuk/Q12MWZZAA6dm768VTNjGTRtSodTnkRoL5x1nZiw
PB+hqjGn0TxpkclSvGAthrL6pths9/XA8/RI0gQz/7skfuIe8dgSwI7T8xQyaOneZpznMWVuS/AF
1cIqBv4dR9cupEiX2WVhWxuzVPseX41iEJPJS2Nb+Mnfh0h6ARrLgEEmv/WpbMhrTcll1EH/aWw2
omPE6A5GPLrYFXNGPSaFp9IuVnSjESxVjzHh4EdDIORqLwnb2cH+0XQENWJmNSU25iWzwX2au4OQ
TyEACJ3ZoU+1glZtG+jmZcj2pbxwXOybUQECS9YkQHmLbaGcYByhcVQ5Pl6KwmXWPRCELRByobX2
ZJZ7JuLIFgQtaCwkRelGTd0qinVQopxz1oO0TpVz7MU78eRre1nwO6t4vq60n45Q6PuKVRZzzJKo
0IXTHk4u4jRs14YBpQVALsqrCCNQfRWRgWNjGnHbH0lwdK3hjAyQhe4tEP8d1BLZP2kEiUkG+jAa
V9R1tGjlviGLR28/B/RQvrUP1GOCPFGELn8KyZW0E1T/GBavDa7mhr9mVMQCYLtom62MMgCTzp3F
bXsABtyx3g1AbDthQvQm6IjgXZ85OhDV+eEHlwnbB4kh8hqiyMrml7fVo28TE6KALKPbEvlntYh+
Kx8h1fMwmxuerM3YFesBrXgI+grhu+fWCj3KnVYhvTWHvdOB0cgf8/LTIAQhnDS+VX07CXpdnMO2
9QJUYx6oCqWJQanA6ot4i12J5rzo+SVMN3D9Vr723mivUYY1czA3pT5582gwHrY2mc/Ek+Tm+kPY
msem4YDt09OLc+dDSFTP2AaI63iIrE8Jc0UbICoCaIEfBpNBrQ2sH7PdPhr9TTcuVxBPXOr80Mwe
+RvXO6S7OTSOmXHj65QhFombwBUVl6DFGsd2tK0VvxaKnNpnF4lOirIk5giBqrSeWAytQobnfuNu
O1Av/DxwO0goiODCwr2dZ1zS/D6O82z57lPevpGEcxorEAm0LeS5RjyofnqtjXfNSNC482Nyv2z3
rSNYViXpphs/6+iKhSPLs+s4TjYB1IjKzdfGiPMN75zB01ZAeggVLB7/wwBIlD9pEYm9JSkBSLyQ
h7IhCAz0suK84Jn9/iMozf2s0nVHwVLD7FFsMPVrx3lA5oCumJDrtxzZV3vTku3NxM3NCcNOx3vV
Dp6WpA+ZPzwtV7rb1ygkamorNH5VfuNYxZWiEysZhvsJZDsFhVlQ477kxVPMmsckEE8143gL6EBu
7FT5EOdNg/Jbukw0MKB08mcLRtdD9UCwUNVdhTT8cAFqEy9jNL9J19w5U7KZ4EdtzIKHt6KBPbQp
6YZG2kDpNOIAWQ9ko94FHkJjFniNwwuiGMKP0cbjBkuYWL6iV3s3Ybg4BS+YZzcBlrBu6C6msNNd
CEVzzaqp96Je2U9qSsuHKvHNc9LrFjLi0HkUuha/t3VHdCDs6bABLzR21KJrt4UkoE0jt+fceFLk
XesSNIkZ9dcc3aixkbrErI7a3H0NcJJ54yzvy0CL9onPq77RNfjBGhaErqGOiYfx2sjm29AMSbX2
yXyK0vEztpg4dYOEEeAm41kD0Xdl6eU+9fULlm6Cs/W522VUhaxAhkdIkGCtkIUQDPRY58aFLF7P
aOInha8G09oiVbGfOwVMbjIB/lg9LlV+VQPvta63py71r6qmRR7LXZrdY0EarYmRdIU7/SvqezDt
ssmQDFok1NBmsUQzEMXFdUtBOHYg0klyTwz3bZrJbpjTlqTj4d4unGyLywBrpHSfg0y78+VEyA9+
vbKSH3ozvXR6wEsDFzqkU3dyDniQ1hjPLjgk8Sta1Qt8nq/QmXD5tEa1oPFhlLvNF4OkXaz02zmy
4DQa07TqC+YMREeDO4a1ubYs80Yq87kcQZoWPmeQLX7mA6NjnjmPpvLeqK2fQ/ruzFlAGWLVG7N3
m2PtF7uh6UChyvsizl7dNH6tWIK/up3GWV6jGKOxbtsLXjtEzay2slPfQx5Yjz313KAMrI+Ujxsr
KOuLrlNEQ8AeT6LLWHtUDltvV8DLRfzSrbvGBMlqtVdjrtVeV2CGmkm8wp8X21DKmnKT4zY70eLs
fdAvcccorEMQp7fgY4dtEKdHw5Q7Uh93YNL3agINQ5LblkCjVUc+Khr1MIvWxBBgCkvoR3Q3fJVI
M8+yb6otvDvzman6cLQlsq2YccYNXp9no6/rkw+O9dxMGbzTWBLwaMB0rUvESJ2K5yt8PqTgNFtq
WWANvi4T7OSMYSqZzzdu4b52VFDE3+g/mU25a3gLxNQRAmArcryYrmVrmRk52F69I6UkoPtiKexZ
JoEd/AHmKW1DF+O2Vaw1RU3Oix+C7dLc6h1mcpetX2qh/hdNf1BEi135EEcxGwKCo2Mvz/jW5H6o
4nfd7sSnjipKdWD7RMRVxfxtPSFsr8LljhvNlHm8WJMOMxiBfK6JtjanfEd/huxqubw3EZwxTr9v
ruDBaSgRonCf28v4UyP2uoQYWmpHLaqrVTR3r7mtrwp32WAidUXwzPs3TWfvpn56y0tXMSD1xxPa
NhLqsLXhmoc1OKDHa9ZaiK7KGg9Z77/1lj7fOGC/OJhPRXg/VQ4wx89BSiwzUEgdEwIsZDDt1eCO
6iSPmboyk8dGPHcU0cYwvMedwc5ruG07h/BFg2drZqKYEKSWTUdLBC+u5eJQT3r7EVm8x+ydzEas
GBZEsxaqEeTkOmh+GF2brkdT7w+51d4ks3k/YN/Qvu+iWDmnNX49uIEAfvFLmd149svkLkJnBs9q
Y2bzvuhZiY5uRa5Nsa6i4uKkzqm0qqMRIxbMom0QBHib4jUGlXXXBpi5BD3IcOFaNDXjQdHwOw2S
AqPK3pyaBW/XNt7UVBsnwxXl6yN42pKCIIn6G/T2XpV17JUY2doZAyDUPTplxjy8WQiKXSZPeYTH
XuonZljNyjbG+yKajiIwn5bnIDboE01xrvUTFoyVZDVllmBs/PKS9BDv4s2YOMuzmkP7E5tklHvo
zOeAYw7Whn4SZXDKdWPXERaE66fyGcb74meJrWeqY4JCMJH6yKjozIpz0To3o4nYPonPtoJ04i5V
H6WyjT8+QQsPTY3aA8W+kcKHcggLRETAVlxExRrdiefk7qqg4MkaalL8E+4icDbozDFJ74x2eGBf
vM7cYlojUEGGDsmqvfZFeM6i7IcGhoBBw0ZRWjnoQHnYY8NeFxi9u971qomzRKTZ/ewPmL5JoSRL
uCApqarASfAXRGmoo5elc6+zfj6Mgf3mWEQnBoSwpg2GQrR/NEJWm5J22wNLTq8oyDBzjkD5a4hB
RAqPD52qHxAGgskE3ZYIr0dLFs7fvuUf2Sz7xbV4vWROLDPYsoLOIFoMJIotfWQaHpGOD+Tt8MTF
VMhTAItPncbeuLadKECNHgwpd65xQP7BiIMjvlz0hkKUJQbmro7LEc6p6ZQo4U3Ttp+huYwmrS/z
nAV4YVaDgYRHommg0Iljk2CixKkV7l7k9ByDjsGGocSvoCxyWAo9GINTaWtIU/sscD702RHP2cQe
i46onCp5AajGSdBofdILT89FCzp0iMeEvmuynHSNuYKgEuEOY3YwqcuDrYrtjJtfnvvRuzGHiU82
zKxNWFeznqMXAJ0z4/qEihPbPKIsErYDcCKQA6xrYroq6TBhKf2IrcBqzn3FCRXitZ/3nJMl8wM0
ZUF/sNls0S0FraX9IEZMDdxIuGJubeHSC6WhNiLlLQqSEY96Mo7pbog5FlfEMvrJnZaEIJdF1tgZ
Ugos1dqbGTlmipHAIvjT9gBKEB8JEQWt2xUuGhN+CNN2/ox10TR1a7Ja9mfrHsVyVi6tmIa7BT+J
6z/X2kBCSKf61HpI3FQvCKbxe53uFHxlM4IiopDP+7XWOV2ak+U3m91R6ROovFblJH2kvZ+4N5rl
UF7941/+9W8Lw3/Ju+ymiPJ2WfjpLCjLgnjPIl+WmdBu+OMtU0EkspXtmKb8634w0ErKE9RWxpQl
086KBl3dh4i46KqL2g2vJdQk+9NqksnmTlKNGWskRq48subKyliGneOwsPyKQVWpzOgU8wBHa1xb
vkWPTB3i3/gwUkistxKu3BIfWucm7NYamSO8GzXR1LelJicxInQrWdZt6kF0zn3UssBxL0U2JJZ+
0o3BkLiwcQep0VlHCTzedjdVZWID27AUVKe1HVcWmOU28nMQv5ueUNmYjacP/hFqPfMYtHsGBDPI
wwUEh5z8vgEO0KjV9mcMwPqzYWCuNrreORgbejG0xmfATjDHLCC6mXq/hc7Fq7t2kOS0um4RRSvS
HFH36JdG9wBqJAIQEcsJmcZkdwHZzoSHNT+0zkpQcdito0iayEJ3GD6hqNDor+Y4b0jaq8gIua+t
zifzsI1cwD/FqH/6GoiAFHhGUPfaWnCQVZ8w4wcmRb4q4aWtBseFQsQ8rbySiB0WZ8EQNKdyIIJ7
Q5/lMHbjdbu1NeX+KKOaiEHQdhEB3FpDNvE9KwQOVYJX8uTQtsKprwINgvejnmhyeK+DmKKl7cJa
8+wg0IILryV+ngnwjnVNLiPSMukjBxz2gWOGcASTID+7VjUwpawjUTH469wSl0AHP8nQuiViEic9
yQGh0Ll/ymA0jcNUdVr20+/N0g1WetBNxo9lMNy81P3MmN1uS5wP31f+v36M/zP4Km5+v8Sb75fC
R1FONYdl+7f//tveu/P+1/IV//yMv37+v+2+ist79tX8/ZP+8jV81z9+6ua9ff/Lf7xv1cBt91VP
d19Nl7b//tJcPvP/9YN/aA8e/m9CBkQE/3zpL9//j69b/oD//Y+r95QZ2F91DHzB7zqGRY8gbIQM
0rCFYeq/VAym8RuHgit5gSJKMDgc/pAwaO5vpu1IE42OVIaxvPVPDcO39IHP/fc/9i9Pxq8n58/n
0vLVfzqWFJZ7W3AiCWEgnrB1e5E1/Em2EExO54DnoHOdwP3jZCseNJX2ezMfzfU0qPyhYhp+XQzy
9P3BKKlXi21+k1mRdvXrH4wE2lUkbfZOksHkrw8ky+cxx7OPpqiwlTf6ZYoDcx/biXacg+ICUGLX
FnJ40WuCPXHVZN73f4nYBuGeiOoi4KA9YO/ecvGOL2EyJAenm/8PVee13LbSLtEnmqpBBm4JglGk
JFKywg3KsmzkHAbA058F/adOuNgqy+K2LRHAzPTXvVpsW5AU/+e9+u8fz//9ceiuxZvz/38grrRs
jhEOoRnN5Dnx/38gldAbwxCIGlkjXmPC2Od0ZAVpafFgDIVJO10/5KtTO5mzZ/oXUOZGwDQ/Lm9m
zDTWWCHQtOSo0vENRhc9l076F7o5LZj0c3om7i2dmuC295JjpvJPMxOvKe1MGwbk97nvHipKbd22
/EfCKqWVBCDmMHvPyMBMwPWtXq/NGstyhHPFsgkMxZ816zk1jHfRNzn8hLVTxrChg6zS7RQ0mPwS
IrCM0ha6LTDYyYEixBEH6wC5MqSkawO8kFZjiu/8PB9ACiz5wbIo3MFjBxIbGN826YfjpMd7pCzm
aRksG54mL22klm2XXDy9DRbPpV+drPJDPeB9jAmBrXu6kMLXlLmlG5tHNoUEN80wwJfx5fSM8pzh
3Gp69eDms7sqYf4cs2kqBlNsEg0gflpRP0hWd1uGWL34R3b07QUxU62tJqLvoTV5dZU4wVw/6NJ8
N1Em65Z+uDYdgGlBuMEsED7aoaCEEOF8qX6n2aMkSE3pZoQ7ndbkKX+sKq5Ea76m4Uxgo0Ac757m
Hlw9cStqobTtYKw95PkvwxasLOQtIW8RrdU8BuBMKWVSAqLDeA0zLqEflU7fIsQh4gAbHsBr4Rt8
kCM02J/Mae1pvpYtAN4BvG6pv9g5qfNHs1Z2op0GNmB6LhYCB61mvaqaUFfDWBvLpxUGNBHRVx4K
luowwqFOqpZa09rytMCFhl8bMGkY6V7ohYXRI0ZqfgDRgZmNAqqAQcpoeM5VgiMUcPOmNEEXhT2N
z7N4tGQENyihpjIJ6xkkSXzFXhIkNRJ+b980yhz8JdV+OUW8HcBwpMowfJ0rAYeicyipg43r9uaB
6D16yFqbPLLomZHUU4fetDdpwfRnnZwzbniPB8gZyC8B+5xVlpk6Roam/UjwCMGLOkKn2/WW8Shc
mT07qrl0OOPhjHhzEHoV9X0A+wD2jB/N5PmLwJ0xu6g/2XBJAVmQaU6tLW6NUpM2M0IN59DSPySQ
JMnj+9j6563WGY/mQln0WOXfuUFInn6cmiB4+LQk2lFF3s3EJE9U0l9I6x7KtbApK5tvyBjUXKpk
wfjevIwza6zpnb3Se9DqjumD1zAqwx1RLtzoho6w63YKVdCjpzl+xi4OIN1KXvPJObseF9PIDi+3
vIyiufrZpte+c7doye9OMvhanJ9nqdnIRtaBflVOOX32GhXskAcygXD2uLwJ/QZVT6lv3kiqRusw
MC2yj/repI70RDb9igT+BY5L4AlCnE7d6sFsu87nPOAexCB/YQEFrmslF3dW92FKHyMgFzvMIxBN
oRKEDkX05vySCZ2oKftLjiirs73npDUzdbSIZ2PdnDLJgL/R/xRAyVF7/qkCGLQ1yEubDHc1ujv+
rOhEcxd9PQm3uyLlm2hhTEo3+q01hndqdfVnrAsPtID1XKqIB68qE46I2hpOro2CQzs7G8Oqw3M3
ROFZ4hiDDldegG55Z/ZyWNCs//mqXRr6dhHCRe/hxV5ZmrwRwG7pmqwInOaka7j8aopnmuqBCucK
SCq/ss3UDKLVoy6N7qMC33DEyx35UZJSTlITe3bMLzLaC/oDtFWBut6zTqHlYRtaMNyvv4pSWth5
zm1MTdeCn9/63w+OmZF+Ffa+AoWPcSi6uqSjL+w8ae/W9ReJFLQZOAecfj7VZ9oYF1wL2PP4atNG
r1Vu4I9yS8OnFkp/gcvYAhqpv34+a1NH3GjX2Oi6p730Iz0MYMXlVk9juqIS+WWv9ZQKymEwrxh0
ZKLy9POr//1UW8NrSacTIRKUNLB/8A1h06yQkwaqRHNvOy5BaYTWaQX+R1Vn/UXV/syK0fzluDoR
x67oL4bj0t9I2wmnFK895FOD8yKBD6fi5TozUa/SymYu5dZvYe+B8s2qfyirVv48D0nxrSdUhMSo
9PdJWtWOVkD7PJd2+YBPQQSx0tTe4E7ZNk4N4nTIvG9rgHKvFf96Jf90caV+UV8RBxXh0FM6hce8
oygh5DbZMzXKbmXsbc3a+AOPARQKLC1qjqQ8wF88jjPPFeUwjtCS6G+UhQLMPejhoXmle0t/iUOG
rWFaV3fRUnlk9iiMUSmiHR6Gq51FMQ2KAjpH2UARg/t+76H1sqol+mfM3zqtQPd6euVp2HxOX57l
YPwqhu/ZSd9Ad92IN2dHmQPUjVPxR0GObScvfy6T2dn1yhGon7N50p3I3tt0dDJABsY+OR0E8hy4
LKvDEpSJ/ZT1Q0Ckqfo9kmT183DRdlPGxTxFeniyDQakGLetd9EMe6SQ7g9vplyv2e65ThBAobCQ
WwA1uUugw0x9ZF5d81pZNYJXeUwdjAxLxQ9KE0hyU2uJk2l0FiRUnG81MsAGr7Z2KQAz7/oiIvaM
YgCMi76JXmTt1q6zZCuoursVWupuo0/XRhteipmktB7r12Xdq0Ba+RdngjOjVzfb+C2PYJEDt0iB
+TJnYGxRaCcxM8nKnfy4pLZxKsKEaCgFdX42qDecmx+dka4o+BFZB0jegep4Oolz7aFjQ3jDAoAB
wb4ADn5Vqqxfono6zjzIkdyvdd1fm4m+Lro3LDfHRc4WqBqAlnLEJq3Go8zRbXWO/0QcXR8rO4n3
hqLshywMQ7exhnqR9A9V6/MQiU6iNbGi4WO/xiUIXbR3NglrfGbyquVYTa3PP12Xerq3Wya5WtUs
gWpMcKyLemTGKfaa3ObhuFyWJEmupVndEwvn05B/uwtBpdHs3nM7ctlU9InPgX65axiMRsRXrC25
3HX6MlzRId7csVlLsprHsrHnXahD5VDOdaGOljSJ+7uv7fZQZQjhClZ1vso7ad/SQB7h3xGT4Gn8
TC5REEioh5dIzeah87IbmJcnLyzqp7zIeTYU0R3EfvRYTN68o2AH0p/duFd1cQeHcXAe3iNh4sy1
rfWRqJ4IixUnmitosZ9G6BBx8tyX4RsGbwbH6+Y5Mlr5+PMBpefitfBQcvMLHiS6kznrL70E3hUR
P9pIl3Aib9xbXVR0K4UG0KjGbR8G8nrHQaXkjHi/atcdd0zuHN+wG1SpuCPAvejjnRwKJCDlfkQz
Iv1Sh8P950MCq9N1E9jSvXcRRmFec6XfjRFVUBcGnZcFxdNUDu1NnN91NvVPhWM2d5hVpG4mWjxb
FJ0bOBprFv3zmkEvxip9ABu3AhnG7goQ5ctkOunl/L+hlLA2isGjk1KxbRWEuwtsNc/V+sFoyoWK
GSox7ZWhyjEsPXBBq0sosKh2LuaabkgpDs3HM2f3a246/atrsNtKk/g94id0ZjwIlXOS0XusMck1
E2kdf75K4/Ahgc16d6d8etLa6f3nVXZdmPtBsOeOJFBlNDBrN9aUca8yypXaVrQJk7+fTwDMoj1z
OY+hlV9kovKLKNB3C8ZYcXrR19/4+V0Garhkfl7VmJq109wSWet/Xm9TwAunZf38P6+paEz2lKYH
P7/3ny///Mn/+/8kzBm0uEbTWv83Wn71s0s9AAZP59z2NrOF9cPPp8A8RvTaEqqs2y0Z5n2+8vOa
OF1IjPz3i1L3Py8HfDmxo6a18ueblEyf55a2Ao9OHoAq6zeOIl1dXWKNP1/o75YWRk+NgY05H7Pw
HOvlQ6pT0f7zQfQ1HQ5GFR9VOe/TFb9flFZ6T1Dvfz4bGXa9uPO+sXtj8r3iYizJ+NJY1fDqaHjX
wPBrsePcksR275GM/Nlyzeefz0AazCDIQ3X4+dTk+X20S5MS1/W14zjOFLYyEuH4NPEXsxPN+wt3
SrIt3dD90qOT2yzjzVlk7NNQH2k4eWnf88EkvVe1YAru4e3SvOKznRnbtMadlBpBNp48aWQy79Zh
w6Oh76ZIfmGg7DlFM2SQV0frPiUhVA78VFvoOMMxHY19fMW/XW4YgI90Bbn235lABTbJnDFOh/8A
xsGph9LF9EFuLPyRRxdfLd4qMBO2ySXEpuE0xAo6Gv9K6WSMzrL0OFI+6FMvKRCdm2MjNIK5YrYD
ZPVjP+lG0MPL9ctBUMGB/o/B5RoaYt5LGT+WyctYRUaQhp3lNzVJqXSRUKa7f7hYeWIO4ckZmofM
GnseuSYTwS6CopUQslbePXdpzyoLHglRr44oi+6BZzQedUbgfW8HbaQ9WclobUYl7315kn13Y9U5
DpZ6cwr5jSLxRaVIkA7IlbOuCXZy0XHCol/ThTsbMnyQTb6HzpeQ41xmjHDZKTZod0j6BFQ93sMo
HBi5FtW2dWySZArcVKqH59YAfJIBC0pk+vtn66MxCfZ12b3Cpvx04SeQYlabpMCKQPxkDPIIvpjH
WEWrrTe8NRHA//ZxYOq0QSEe4GGudLDvfBLvY8h5Z0YiCpfPcJKBtOJAwQujDvTDKOX3ApkoeZo1
NHwqQ08eEEjNmbt9Wxg43Za/elr9Fcn4bdftq9ZNa8nKo6UNf3V8OH3Lvr33qtcwaT8i+LVLZUCA
0odxY608EXu4WdGYM3PSKlRk42rHDq00LjesOWfHwgVTFJYUxDEAXp+qgeq4qplJfjJx+8YaK7hs
6SqTJokM7QSbtN/08QxYu23+suPHj+k88N9tiVBWLMs7DnJ4X5buPYu1M9gucrjxfO6zHmuQFdMc
oGG8tdjRS8VToDSfPOI3+1Emt1xfKyBDvfTbvnzEmLr1SvkV9dUn5B9mzQ0igRbaKlhsygLIyvsW
05JNMtAa9jLiDuBM3Lh0Zey5dimK5lhzhp7m7oqhd+l3x1hDStBaPXD/6ABEiy9Xdz63YU38r5ia
v6hdkolVxc60L5ugTp0PaSeX0EMd6EyHieBsszJmdCkON0cs4JcbSIz42FoM79hl3pN5eGo7JuA8
2Y95AUTHil5iVKt6xvIkphYzt8TcbLULOzTRgaJ0bT/O4kd9II1B6RpBWpc7qejkl96zva0nDKjz
CXim/STn5dCYOu+T1JhHZfqFq5SKLqgedUlvkV1RWwIEeZN0qHAVlJje0P9KFTB2g7FFarRusz+1
xFk2Y2YYnWVH8mBhM4L/hmjqIh/z7ElKvSch+ME+91/jWc3WqrxbHh5iVzefa2ppezoWAyp5MeRS
8AwJPX+Nm+VuuvjuE6ZvG46DlEJHENuFyAM3G1qc9+1Lm5r5WRj941LWOgqAuOQ9MxQR6jTZ8fM2
GAIYmJyoNyIobGLjvpoHaoondB37e+b2s3kK+nDYewBUMRH3JjrTH0zGCBx8UT7OHaef2YF2Juho
sCpxBsuNjbDtIchSx4bCJp+03nP25VT/cwm8s16w38o7nY07gzmHibbi+6LidQqKXBfcy0SaPOU9
8oxWSEvAM83C8uukIH7uOL+yqo3vyqQc2fz0iF+cCCfEz1liPjo9hu0iocCDobmP6a96bguOfovo
blmJMdxeDVEQIwsoYLLF4VL35eLnCiwgsvGk5w8c1Mh9lm0GQ6KNd5P6KKzilmtl9eaN3cMwsWy4
yv4lc+s+eqiPA9wJr8e5HiPX+lMJtCieYhqKmX9HJlOPKoqane49WQjZI4i3rUZula0kKPq8rUEv
L0gnNE7QC0DQrsdqqlkvVg0nTKXVbVZkQHLMDUGhyrc+pbCyybhNK9BH80Ljsa3Xv3T6QrPEDU81
hdv28o4l9UwAP9u4Fo1LHj3jPlTMK9LDZ8fvMAiCZ8+JnxC66Mw9/rGAABEdpl3O4umgrHXc8qPq
d10/OptuNb0umXfwVl8qWA103SKLfRs7BfjX1Bmjk9LAGwihHqXVvBDfA3NJVArpbfmlujtWdAfW
tlfCH9I3raQcx+5YPiC2lpFrXUybMwOY4GCIqtEnjKUFfcb2w2aHvxAQFvSQH4ci3TLLJXg0sl6R
e2PhN8HW5bAOw3pEXavlLbXt1w5kUsGlvJtwJoF4QCMxqbvSzXoJJmlfJsuJr7LuXjBmvaHgOvt2
4EzTdum6u/fwpVgYXq2hN6BZ9RyNcSF63WvlQfzXcPLwxMRrGRe+2w8HUpcT6WsX7dWRjLhSnTBU
+ymy5ctYCuW7MX62gfKx2XOrnZbgKlBodhG9EjzWYrFh5tUrLX8iT3DvsQ0G4BCeU2Dw/pRq8rwa
dwc8nA2gSo4PhXcQtvNSFLs57cfnHj7/NMi7VC4xlvRI6QUT5lhmu0rrdrHNuzSYJvJJG18LRcs8
TcKIJnUcLDC9H0hT4iYVv3ow2lVKarCX05vjdDSxLM1bKbxPRDZBn03yMuVU4iSDbR5l+2aK0dyC
fp3oX2JbkNlfKK4bMYoG5zw/fCPNTuGobjgamkPsWZuDBdXlmq9/MOohZhAugxkzSyAwG+Ngj3dG
b+LHWLsxOQmNTSL3ciAoEZbuq5Yq4mKz+WFJDgLceGFjedt0ALDtefqO9M4hrem1DgeD9ACentmt
vwbdQkvEr5OPPUPpltfm9rvd6N+M2fEPyP4oC7Lq9nrKh619GdrutoKd0UAF0L/zWEYeNS/pt5I8
UetWe7ZnSV8uKENRQY0feSbTljk4O01gqmttpge2i8d/sp8ndwjmaFVVIFbTKl0kHPQpjYbSMD8l
3qfIWdRC2m3USOAjHJlfp5nGErTsGodQO2v401j9DKkNKttTQCqlh2mQSweTlPfaxwp1GcMHY5V+
6r89l1xX6AFWieLpIys7eVky57dtx3/WusxMO1f28ilK7XltPMC/n745I4fKeiE0NcSPwPvjY2Jx
wc9d+1j2RrdG4v5wMmDejq/LTALhCTAg7hoCNr5rIUDbVthTpxBPK1c/D5G62oSm/OiUh9SifTLL
nvDGyonIgHMkeTKczGH1fzPpP8CtvRizI3dhZLwgaa9Ni0wnSJAWrvcns+vfENmeDQZQnuP6WT0/
s7Fe3XnZwa3ZGuQNpH92VattAfYe2mI3eUTq02KXaDqbH5+lVpyssspOZvnZeiCmgRHQZArN+XGG
Hluv4R6IaPWWKpSe74p8h+ppitSz7NEVQMJh7NCJQMMpos/CtwIo6Y0RI9MkQD2jgvEP5JJpzI74
LdMGgkJLZLvbDokwQwPaLi7PaE2XuG8ywyC3QE0jWBuWNUz/iZftdBawroVaJoi5DIzyfFOkF02b
ynM9JgeTPVlQ6jR3NKuL6Nu22/nSjPFf5Vb9s8TAo0DQd+Q7UIbXdyjBvSkaStnDOGiS9Tv7mrxf
LfV7wMe6lgdHMLXQKdtMmzatPnzFFcGOGqsrSA6cVet5Kl4HBGBtr45AKXArHYjK6qRpMMeRADHW
HqEBFIMfox0CDf6NXGGRJEDCN+WtS02u11wZxwQlckPcL8g4DzA7g0vbzIweZui+bZ7Bmm7h/TVr
MjQZ4l0hwocqmkk90DO4NWaeXTJm6kfp7E7BJgE7ZdnAxQx+pXXgYthEEjOiySUtH+YwjcluUz+e
DcknzhMCC0ZyqvL4VPI0F/gFT1DkKUl0C2JW+Hy3zurAFgMXf8XkjCqNLTjRAkiOx9+UX3N3vPxc
v46OXYuBMLuSeEbFYIGptX8SDkhivc4VO0Ax01QmDJq4cqt/7ZF8Np6MjrrnfOkqfKmdxg2iVL1W
FAqTDSm6bTiZNxrStItWYJhK9aNRRWPQLgxi6lyCho7lDbDIc06lzKFdqalF6XxFs/eapwJp2iqZ
BOHhMfo90PUH0LM5j+BtYmYvc+ZoSHudsw2X9D1Va7P9NCd+QVHuJqmJCGiFh0cvsX4XYfu3SKyr
qPuvzqqMJ72yDc7VjYS3OzGIRUUdx8HeTrj1veQlAcAbMFO2CZp7B2X9MqSRXxOFIGo0/7ySdScF
AhyPxT4igkggghU3iZajphryWw+EZpdD7TbJzpLLS9NQSTKS4hrS6FtYdnONVRNArPpTk0f1OcnV
R+1Lpelv2uC/ltE2fW+B5deO6QeHSpOs1ep+A+Y45vi7SYZXrKbssEq0jEX0b5yxv4xGCxhsz1tb
h/5H6baxb6vxN2YBBE272ED8TK7I1kRvpHHUNQ1oiMn7hwEchnmCoNtyosFVml/KZAlhnRgMG+Xo
nX4+jKxhoU31uxbNB5P2IIOK4x09LSz5YisUx8G00O6qRJ6md+XouPhrFZXcXKbRYx3Ld/w1DOPb
bO+Yy9dAhMlOL3Mks1OS9580ZJ8b5cpTQYsfUt2uq6OPlKZyR9Qh9F6+Acauf8oZr2Exi2OLu476
AWMnhu6ZsqN8B5pAbSqemx74Uh+f23JMGN8tJoPZCQavNm2Hlq4WI+QSSSMSn6kXvc/xZOxlB/Ta
iQ5eQYyXFTvZ6wMf1FjdcSLt3FDL9oMrv5EJDiaSz6bU+9dIm1iNJWNhZ6Kcsl/fpl5seewSNu+5
twXyASzqi9QweQlhP2AmpdnI3Du2xuHRJQuxFGSNo+Yo4WFmjKM8kgMbVZifhhbmvpuWrxnzHZO5
w57MJECi1v4wKuB3aqR5yOiSwK1X6duM39vpVSDrPHZlGj8lMdM8L88PA8c/ToiFTX+Suo0m01kw
MCTljoU93pZF/SsZug2cyQMVqe/WGa9JkmZBVC/8ARxPaIymo8Ix1b6Cpstxo1LBoNsUuLDXcHhS
KML3RPJTiAKcMCBzlkCSq5pxhMe8kSsL3sE5Ai2+cWjL3ojCObp6iLarUVFPe8qk1X9sa5GQ6T2A
w4baRrHgZKD/bb2G9H8D7X62LbhHUttEVptsp675HIzI3lhTn8AxsB8X3GprnzQYQdwynsMoxml3
CIv4wpvwCD6Mf+fgIax4PFLgQ8VdOm3jySxBBWmXBZf9RhuXLCg1NFSbHNrC83ujh0v5WynG0o9K
Ve27sfpQWExtBAU2su4YkBs50PlH9e9SyiBv1J3I6CbPjo3s4d4IQHVas0KiXH6aI6j7EKFsy0Qe
JavMGzhgj9nYYKHFGzfogVWCC8pYVO5a1P1KOJkemZPO20EiJkRMJB+oph5ZKwKrst/zgkhnPL7G
IztdHKdta083cH9E9rMySCIXwWhg/bOWd8wBJvxyLT31DBfsCduEa+lnqQ1/bEWUINK/aBRTRMOJ
97qJGe2LgQLZSnW/cScmh7zTzjxMPq3Qel1qwKa4RGgA4eieNzZc1DX6hadQnFgSX10XrDjRzEVD
+FQcMuxi8pGntikGBxreiWrhSnnIYpDrQsUgpGzUQ4+Deh2PVH5MjvtQIL6Q2QQfl9UhzLNxXzlU
XCSZxjZ/zClpye0dcTVwY6Fx9XQvPi4Wfs28uulllD90Vf/hTXEDN8uzTzJiGwu7MJh0PQ7ofqQX
ra6GDRP5UetgGGcjUG2PsYVdR/F71fE8zB5Mt8Y0kMd72sKrTTPWB96b6FSmqCcW9AMrYdTZsd+g
2xdze7qAa8PFRaVlWa8i71PequQhZb/O0YJ2HakGCmnY82MDdnzdHF86B74F8dB2n/UCidLlTI3L
8KJHAgZcmt7nTuuJDFuBzTztgCHwV9alxR5wyFdS9KRP8YQA42K6PiQXzsLPUbKQKfZyjp4G4wI5
NEzYdpUIy+1oaYK5SnbBhfhg4swYre4NRjKJE59YEDKNDg1y7paDXTWvhhdUBYDl2kDGNBjEYQei
Ji+tplfpYs+Gl+FuZ5d2Y2ZzO2N0R9QmtqqzRxOISP+lwoNpns13o852Rdx7FI/AULYZ4xc5RKtQ
eAvP+L4KOkKlxWSsfif2pCh+/liQBI6Lsb9EdflZcAojJcP5eLEbENDmGPnSAxql92c3CudDNMrL
MI9vQ9k8hw0F90JWHaCVv7nSaq4U8gQTw09P3OzM5fplMEk1KVtzKANuppdniCG9X+mZyWbCDnCV
N6BbTMd3RpTtXHMfq8T+GvMYoSot3N3ApJG9Tac/55wbmVdEXWCCkdGNRdAc0NBdADFQNoWPR+/F
mHJz506ApIUN0MLhT1FeK9jYpDtlcwiku8ROaSebFhgCK+kMErHfq4FhwMLmQDDwSahg+eqi4WGu
6SnjbHzFWXOOPSHonHQ4OmPFmTN2RNVk4hFhUA/4y2bonqVnM3Vuhm2oQMr0ntY8EruInBNpu51G
D94jd9qnkxDXDKEmASMrO8jPqHwSY11tMnj+5YZ2HuiUrvp46JnkICycV8a+Prhra/VepwUOpbTg
jfNcG3ap6WyM6qOm5K1LS6ZwEM6VkD6QBEpZnDHz28FqOEKY3i7DoX9BYjEOmdIeR1o86E+iZzYe
mnRXmulK1e+uVhF9T0BGd0vmHugWIik0VQlWiegt1kzcxdhwUrar20QwSKbwu6g7ABUJEoTozX/l
TL5jmenvjrnifKnNBONINow5ARDbsL6LnO6WBBWJgaLUl+RQZM8QpIwHjJCBaYf93iiIqTOt0jax
4WVX7rLvwaB0fAFcoU0Rx4DaYhuawY1tacOg1sc3mfWyDbOzcxhljypFE50KisIMyws02s+3ptD+
GiiiKIgEWBy3DaAPgWVkKgtnQA20GbkJrnLdJCYyEWSQrjGv/gnP58qoz4O8YX/C90eg3WkJUYys
Mm3NSBvP1dNkV+NOiyMqm0S9bxQpQTviEJJAMOxxe22oRoIISe8ATDy0haKxbbAi4olarHno6SrP
KIaYQ/tpBALgTDLbDg26ZirFlu0+JRKKGIvRZm9Vs21MYm6L5K82LMyE6A/dQeGBV6PfJS3+zpKz
AzYGnIU8x4lhIgcjXRtj+qtS8lKCQBILwc98caluMZNnSFUHDVDMrgub1rfmuL6HQu2Yl+2XkGEU
NvNxI0f9PYyq24R3yAizJsh152VYsoIt/Ge3RGS+Ew8FhfJ0FKTKbI59Nk773Cy5t22Q6pEV/U4n
olKJ/prZ5KkdSZCesPhRTMnOY6B1WsaOLAd1vptGZ/dvDuKS2hRGz8tIA+zSbaoJ4nvVZcuO1P+2
gdnH0ch7X6ZjPqX/mmb5ZXul2vc4CWoKjFiXORnZZQotO/OCOEkrTkTpPQ4bcnYDmIJC9OcVozJ0
o3ZYShp2meTcRDpSbDmE3R7ya7KNY/MD/A2bT13fFdmXAYF/y8bwyTDYFw9ObrIMeRx3ybBDdDuL
tnlRQ+Nuy+43Tacf5vBuVykXd48h0GBmzfkd8B5ntFszS53cHnMCkbJvDMfm4i2fHdurNdri7TVc
cxra14G6ju9an54BjvjgY4ddZeR37O6/SxxzoqmPPH7o3JVas2sdKj5bjW7ifs6ehhhUMvN+xtVj
ifzhdbuWfV9GZpNMqYPHcKzUUQdLSwYId0Gu0db24NSJgsyJQOJa/T+NrafX6LBkJ+rGMYUQziB7
UqM8tNqfcJEjBTYktBlCu10ccP2lB4dDnK+N8ncx5fdSedlBJxWuS7Q4Qh9uwM5mImvgHbmVVQPu
wY65gCnpIv7T3UEP4wQhh8QBlbccMHh4KuRwYB/YsAieXHR0ro+RIQoeEoBhIwPNJygD2BpCBBV6
06EnJNzF43drYmXhB4OD+zGsgMRXC00JFazNHqkxzq6FvtRbAr67qlo+J4f1qTXvPStXjp1iW8LC
3RBxYbZYUtboFRJtyLTk1g5ip3vDycJeyiopqClZylzqBQaGwjkbn00RAb3PAVANCjVk5jskO4FI
PluLvwzQr6KCOBtWlWfKZnyiPMklp396yNqgNYbqNKd4BdyysbiD4dj11DE4jDCp/mPXOd40i/YF
mwgJrUknuD3GiKMlabL85Br9e0vP0rVx7HuqtzuyEkh/yqOzLWZgQXW86nYOh3hKORTpWmt+gEvF
/O8irLDfLkzG/bTj2S4d4xDaxU2SxXNktJ+tFYzv4RsOHf2zKZtdXKfzzprSnh1l/EMqRWrTG7Y2
NcvPBryPZXCzxy3IGa8+zh4IPG+yirNnsT6i4D50QgqYMVqLaFjB4fO2c6n9pWvIJZVru86wB/z6
nGD93It6sY46fikihVMQ5/WNLCinGQQuY8S9aMfl0ckUFvWemOTiDdSPafC8qmQ1GFqHXkc304o7
eXKWvXw64aP4Z6Su4TOro58bmw6IUfabS6bKm12Kh2FEYNdc8da4DHgAaPV0kHMGITe8oRO5Bxcq
faYoS9DlWMnsWmfDynLZkcPs8cgzgOE/D/NS2IanpmfxbKPqCBsUMl1bYXbWP2dac7ezKQgRT5jL
lKdIUHVPxFXvuhYxwDLMPx2zBr3okpXffdaq6VZYZKCMhNm+O7AUeMPnMHPIDCmGTgrMYb31h5Lc
F8cwf83emAcM5gJLh+BQcOTiDI8VkBgZR2+2gETLNUYNQhKia1kFXSpKKqAeSwzJT5uJ/Ex5HxQQ
pimUrI654X6FyJ40cm6iuQb6MyE92GFyMSdWvHjiFkpcACNR7NDzrEhSeS+Z1mpBJpp9b2THOXep
LyFmLi2chogqZknX+IRtStSaPKjYrDZaC2mG2Gy/WQxP39qlvm7N66Nd44JKExgosAuodlGTYraS
pRs6p1umv4qg+LtR6ZEP1K3fwzf+OxluF4ghOUZUmsOK1K8mUKGWogzGysW2I3acz0hJvFWFi4PT
eKXex8KDlxwIqq9Jf86zQ/TEMINssMYG3+kXbLVWdy7S/FsAGvLBbHC21OKM9TJba9p2uIq/CGhH
PQkIWnFZkDOlT/sCStLctF+zrt4wcA7nVe9NGGOHoTWc+rH/M2OF27Th0AdmavO46BO1aWb93bDH
fa5HKvgv6s5jR3Jlu6K/ImjOBzLoggNN0vvMyvI1IbocvQt6fr0W+wHCEzTSRIAmjS70vd1VmcmI
Y/ZeOynocRx8XHwzhtrMZ83wdyuowfYBU5YcUhCRne/SsffxSmRmuTS0fKJeZBUgFFy40P5WtvfA
TPQhjWErQ5PfVnm8kQL+PTavWZ+srf4PLVP/zWV1ftw8/T/wVFnGv9h0/oelahn++f5XQ9X8X//T
TyWsf+i6cICxWqbnYdfhT/5JhTXMf1g8sq6HvcAzbXy3/+WoEvwRc0JHSmkI8Zf8+m910Tbhf/y7
+w/LwhDgOTpuTQfS7P8KCuuQN/vfzETc3VRsLmo7/lZpk27K9/ev7qpiclqrMhxsxM3RGzBXTHEL
YEZ7YlLz0lnjDe/zj26NRx+AHRKKsw/GbxsqoD6tumiFv/XiRFxH6nTfh2/3lviSP89oSrXUP1XF
q4Py5ECmJ1ZKphNzYplK8jMyDYBSeblPAOTsTJV2JLdhjFH+2S2YNORcB8tIsG0AA/Om5d66dNyv
UY3XcWxt6i4GWUZab4RCtjTVElNp6PA3F6eobpxjaPk3qjRmMDyy7ZzGYpX9rk48j+UifHnSAt2w
ZpgfID326HFqwpWCYNo4+BIXDtciihiXyTC16hi1bBxz917XzCJiRNp6ZmybznS3fPMdZMEJAU58
8YKQZHlAQVmIzFFmJA7HGvR7ABbLKWHowsG5GrKJ36D/3epD7uzpUX9zNHXMXvuB5Co7/HYLgqdN
o9zKpD/25fQ9OC26qar89svPzkopCbOEBODCfsnG6TPlHMvSB5nGX7XBgD3BkUmDYl4FNfZinBI0
IvCJ0O+vBxtrOGkCfsrNjfp1L+30Q1T6Y1gkxITn4pZPrFes6CcUzBu96EijeoxUOC1bdKFRYCdP
1CA41nm5yY0/ZKaJg3Z+jdDxbpvEQSKSY6DQtD85cWjMhYGcl9VROpy2UoX3qE5/g6HbeYyqSb74
tX2f5eHQwJWojAc1MhgoZOduXOhRQIA3AR7/3ELinWvpZ9FolN6iO0giGoaGCVqXgz+KDPLT2hER
OhNLCACkb5jGEeYscLRxdCBxg36XkkXRWL8RR/bS9OPL1AevzK/tJfbwVxOD+qLO8h9rjJ7tiG0h
OrhjSL4dVmokDHpNvFpsXyywZnCkSMOzkS0QRL9nIE6nyWN3EcBe/SR5jhwfK2sfXKaGuPma4S71
+d5FnLLpJRl+s/UcvXV3tfrqhRrb2XeaRy0VVmzvi72RTkckRf0SOgcW9WhTh6wYpVO+NIpav9A9
doSzM49hFYPGj8LD40VBf2pDRrvlxHdrOs/KjH+zlOXaoBc5+YhMfr3yM7XYqmPYfhuHgBH38FZ1
5EakkfbCbsfZENQ7K4s13kjWsytrcL6HcrqUlcPMY7LvhpBXmVL0lkKc8vqDBpEwpNb9CctpUXZe
w7qP0ZdNRHyfM2EL/ew5dIJPZyCLT4+xAMLLUN5za2XXALYAM27iyF3nE0XqOS/dxwyOBE+culpu
Scxf9hOkZBiEwVGE8RWcP3S24RHlG2OkkuE4lqIawQrkBDBexyZou62RtR+lhbwRLu6tZfGYyO6o
puKqYL7T57F+cfNnuyFxavRWIuV5bDIiKWAzw/oXJDcm9ZUZyt4byCRPO+e9dzfI6nGGZxmoucRe
iMHZx6G2NufglCSciFPmXcUGpA4OTuTlJOK7W4ITEyI9//0ih2aC5gpTBXw3/ummqPnxelab6eh8
kblL3ogHpGVux4ss3Mi2esMJdeX9DzxxprDYj+hWB03sa615cFwfjrJdfjY2qgKL/0Lg+MgSxK92
zI48KQ64cJ4dOfq7lL1zh3eBIXlaiR+p86GnNYJHE+5cQewFFN4diGRoaT3tWFjP/zAGrcb+6Q39
FpvSIs+3e8z06lrG3XMrakK+R543M+Q8i632ogfVYfS1bSLYWKde+KzUmGDhKJ5G6Z5o9YcV5tjP
INJPaYxhd/KmVcN+Ouu1p0yEHnDA2adf3DusGqFPNPDnxEiWl1bj9Qh4jiQcP5pT5NQnDfXGwqol
1Ngk/a1N1j55kT9jKluIVDA+ttx3QHKh0Y7sw4kKb6o7fMdLu+7I63PyAVWrq3DaV+64ctUVacuX
Z0BDKgBdV/BFyUl1bm6p0wMbGSaH7mIr++x4x2pgu1HmZ8ONPuKipV/yQtK04ZIRl9bTsyMKaDG7
L9uQWYA+vVXI+mN7OKEy/vXIh/CR5ZMc2yMZcUmna+XWiLfYg698bz5/rXaWjnkamIpycSJYYksD
GS2JnvsRnkY8dSyOtE0m6oeJZhExZAjAFYCN28cL3crHkx2a/bJ054l9uc+jQlyIRjh0QXHQ3faF
PcHajuVuMuV6nFlbXXNCvAZiomJqJu3wrfO8fukL8TKN5m3qWUaj/SSPiIDxejphOkUn2m+yQbzk
UK9rER0j/zHmSphdkxa1MOM0S+6U/CFZm6mZZsHDNJE9aw7uuPTgugPBx54kSTG1ieaxGauTDV33
kH5IUlylzFBXeSjQ0Lflc1wUJ0wB75NVb6B84NV1rzaxTquqM5/RZtF5tvmnGqKTZCUEI8052yJ6
DcPgAqQMJJ/Bt0yUdyN/ckYNCxEwIQ+GCXlyWe01Rs4iNh3KElaenk9Mbio+MiJcNu5okcwoZy5P
N4uKg/a57V0fVCmTaYY43qnIEdPTkldvkKYC3sxYdMbVDPRdGN11K2MX2uJiDjqQZAQqQ7wxRrV2
NPjDU2brhyGIxabtm7vbKrZdevpZkexG/6xmbYxnHSaSsHh4xuMUcM9mWWit3akDkj1Zr7OMiCPe
+8L9jpoc5NURkhj40gntCrG7S98ST2COUT+UzWPGAAeBSsOkOXZLuUTqGmDpGsfsWrLyQk9CNpiR
Wsc20E8dGynXp5Qpqk1UtT+BQA8dax+kf6Zr4EEcU0PSHe0yf+Igjpgo+mtnzPTdTIxfgT+59QoC
WZT2G0KAvsBfIpcrhsfxWdgukxUkjuxFsJ8CbDroekTi7fjuIDfdNVp2xO4FDZJ6gmQtAOUZvvCR
PStr258a4ioiZHw+Csi/nwbPJH7eZc0Dn1Y5YUxs5/0iYsYXACaUfXywsvDOToBhYQ3Qc0LFtCLi
YCL92fCXoeHZG1ViwY1DokxstJbpo9/fQ7sRO7197krmAIUsStZabFni+s2Oh3quFKFK6RpyIv5X
Hcxz5mT21ki4P1As8+lnvwGEC9stxtbGwbnehndG9gkPHGtM/Y7ECb295Y1L+DUn4CWITjHKgJTG
P8eV3DCdcVkiWPLRws4FWTrdBEX5VUpm/1lyKuB8Gba/n9+5YvjTS/mqeNV5k5GJi2ofVSMnCwbG
wO3XSs8frHF68rn0iDue3YLMkHgQfONaCgadIghZ5AzWI+4h1grRRxmYPzrZXMZws1h8AEELFyWr
x7jV0cGn/sbq+9VMJ9MM8yji9LVLxTbw8s9xso99aNxwLH7pxKfO+UZRlSKFmxZ4aBEydc6dUFvG
Gso+NdF9FKjRMoufKuxJcEojTBktAg60Ve6Tn8RzEVgcM09/aNjz7IjIec+Vz6Xpu6eUXZNulwQG
QQDSAMD+fQMA7B2bcvxDqMAWidqWLIofzWuAezJUy8FcIgBFTiCY64aKdOcMig2NPInvappbFVsH
rJZrzzb7C+zleI3QuIPvxHFb979aHRq7oOxWKLJ/td5ZGm726vkGGLN5MOYa+d0wbrHNusXbE5fw
6/dhvlF9fGYX/w154di2w9VIucjCjgU7wQclydhwYFw2QPFNK6I3zQhOejDhsZ3yXRiw2rXiT9MK
inUh43YdOfaWpNAMrfoIwYYNA4MLzNUIcUsmJHwopydWlbdRhHP+e3ewXNVv0o70ZpIxzYZtNaDs
nUQ/RJvFmW57bCz19Bo1CbiYCOq9s0maeF1Zyd4ZauPA0Po1HyCzGpK9l18/VlCxNQdpqDaj0sK+
7RjLdaDfuX1bI36Y2Eckrv1aTbRcPNsoFa3wkCh9I3EeR0u6w0uXTDRWUbfrQmfNEH9rptHeVEx4
jLAjoq5+Mr3+uwc0j9njNrDKYsRKnjPl89aYe0AG4l4yPYOUOBkQVbWxwfYc/BjyxekwqnuVOgqO
eyrLasf7O62Un2xhs/px/B0YQcGD5ELyZbLalN69U+Z3VWdPQ5AekMqTkb3B0fqCb/FznBONfZoZ
WtDPLoJbM4cGrmQQH2OentmutMgbChUvFn+0iE28TN5E5a+sRB5QJs1WAbBHVTe+5yFHRKAbv1UK
sk4Sbbgs4j2ZpzPsjRaW8RgEemeD0+RiZdNTmeRsuGSxMzxvoyu00EPfrifX3g+A/CFJrKokusPe
uhW+cTQ7Nrt2p05jm51YO2MuqA+toxHK1pmHgPnCsgOVtxIkGsQEQQsLonHrUdkE0odSYY0bC0WM
H5as5533RItZ43BU5AqFrT7f1u2vTp09DqO7cnp1JVQgZuF9rCP9tS/ich1pEfranJJ3mtCahz+A
vM8BOEt4TS6+KKc9JGW/aTPb2ltu//jdhCAIQY+VWy+9JwwmFhEeGmK++2JliSsz4Apc4bwbC8dD
5I13s9EhmNsChuKz3l5mvrbrWR/EH/3EDKARpDodDZwJEz1o3pJ6oCFpTbyLLoN8LdzEjlxaRLIo
z3spo1QR1IYU1q0PdWO+2gk1DhEvlf9AzApjCD25m635pwhkyBfhUg4hLIyB4Likn08zKGpDIkFd
oktyM/UNbOzpoTeMH4T9GiQVJF19Af2qONaTGayrYCSIkVSsZQZOf5NkKWaf3Fqm8Gsg8prMJOG+
UWnt8jg6FQQCrLl3EBAjJOyVm26rkkXXQFBVFk40ISNpLYbNhD+138upuhAd8mQUaNtCVW1yJ3nE
p2LAu+BjIZ0HS+YYxzOmq5Qi8EOHax6y1gsR1Gdpg3AT2R1rrnc9O9JfDwwk/UUp02YFFSJZhlO1
zDu6Ok/HuFaZwx0z7XGwDehp6JlTJcpNZ4oN8enDZerMt3H0TzWQeVLF8kfWAkToDf1naopdL9CA
6r7/0VQxSjHYygtrgjbKyCK1mez7kvGsYfQOcJPhUJpI3o0CNajyYTLkNwswOMS11xH6HNscyfPm
/TJn+dZSI+Y6f4IH812EOAl8qK9euanaydjoPfQRNHGbHIc3cJJ47ecVrJcxT+dzdY9w1Kh+RO7q
SwPYKscowLrSmW7OJK7wtOA4uGj4U2L32J4Lc9Fyxg49ETzs/QkIEGTR9H20qZoT/OvolLPOWhRd
860L6AmtAX7PA2md1D4CwnAyYKaTQCxi43EqMpR1rvNrOvtADdkhRMdJnbGxO7b8DgjGguQ87EpP
SG1q/MwkhhQ/ShjeoRp0dvZY9sqK60S1NGwB3NR0cndKhdwLWnVg3BAXfbKOne7dEvI1ZZeyKhA1
6rmtL2XPYA/MGaKsOKc1VVAvlIbup61rk9Ml8J4iLv7IfxelOey6vFrFzJBRhhTYzbN1qJdvZE5o
i9g055Ij/DMF6aoRBAJSbG41a9hglyfkRBbDgtn6exECX8+QcvcA+0Yt+R3doNvplf5m5S/0PPO2
1mXNE9PvqfaQZg2nIfalgaDsyOdKZiASoC1LDVGyr2ZxF0/uG8kp/qGeimcvw1nQReItT+uPRPMu
5KU+Z1px76vptVAveZK/RhwfCS09jTmqS8SgP3aLINpKWPPoeVwuLLNFsF8b6Rb/5W+sYpJWcaet
zbhASGCFxygbTkbOx2saJIIzg1Q3tDnAfu5x6JF+gH3AibQNJ+FjjKrX01gJambxUb+UJRvMpBkU
cF8B+99wKcRHxhZxvzLrmVQ6dfrKyi1Q7Pnb2BhkXII2YZuHw6dxzWjJBQtayPR3nsgEHznidOK0
v8tuwi/QY3Wxova1r/1948YPtsdx6EzVr1WjO/LZTw0D7xw2xAlI8lk3s5OgnBqs5NvT7y7zEqxN
Sx83VRX3/dbh6HbS/iJmv2aTOWSvE1YKzBgJDsNRaq3DOETv/ahd6JimFck8p9S0Xz0WUgzDhqsy
vR/mU+/4nyhGWOUyFZkynE418QQ8ZYghSuw0PR2iXx5MyqexjH9kDE8GFnRfcHmaVU8bk1wLrTxk
TYHJOPP3SaZKdvjiTQC8oIzHxKOWnKdP4A1eqso9ExXCyq56LIX8QKU2jsYHDcQvKFxQ5JG3y3Xn
qrAyFF111X99q04PkUDeYSdypG/+9RA907pi/3PngA6RfDae+KjL4QYodeP0FigCmNuNwHYbD+Ob
xWm9sOvxYVTU75idYUhGv4UhoSG4lrkv3Opep2rneZFcQXr+EuXA+g6UbmAV5HXkD3Js91HrhSfi
hZdhaFwyl2CCQeovbZ1eCqrqwFMdzNmMMNrpTvaAXDU1W7FgsLbwEg+DKjnaswd97NCTa5fIpbKN
CLAMxDuadwYPTk50GJYxAmCQXcEKUlND2o6EoG85Eq6kh03HUNXOxvdidMWIhL7Or3HKD27FKzSd
vD9q+vQ0ydTLuKAtYdahyFt3uSGYU/oLN6p3Wj+BQ/mIg2yHX0FtmJN/ZDlYqPGj1fA4tZb/pwYd
BUfefclUNyBl6u6lTTMDQ/FV4JhAaNSdXFC+TAWcbUyI70CUZO8Xn3x8Z7EwhS73QgcOFlsM6VE3
z7q1/jELumcEuZ+DCYeBeUsEjrQH/7UNRPAHfuVTHweU9PgzatdYl1V5dYPgC0JpuVS0TCgjn1ON
RyaYuOjJdP3Rnew04vdcFGbxnZuMNvsyvxp8vw2mTo4HmBWdQoJelz9TJ3GbKUzCfIiZ2LhHnRWl
blIKpH13MwWIMoeHzp5HhXbwbpX+vkvQdHsttWsh/3TxyI/VhEfSVRy39Ih9zpplHYzP/k/rs/fO
Ims7dNx4Qdetm5ZMSocSIo2OMvWIgIWXW3bgWUsNKzt2Rtp0bvsMng5TJibtfrDs2u5eR8WDQPik
YiM/yQAJQlD557Tsbp3Eajkobz3SSi7jiRZd9u21c35a/YMPhP5YmPEB5ikknsr4CCSgI9kNHwQ8
UVb1MM6dEZka4ptxMgTCQrQYvv3SCd59v4+WpGByj1rZynMYOIXetDVtMyMVb8A7Il9GDXZxZvln
4rwuiaPv3YlJVOs5TEk8RrG8ZmaQfXuobZyiPiQygzduBWdIl6t0Cl/nP2wJeg5LT5C6Ov0hlsWM
zBv0AwPhHFaSfHyk9MY/Xr7YAY5x3QjNWVf3VDlvBBJ+IQPqdmIyfsXYUbcnQKb4AOi0juTHfhPT
whTAqhFmo6Kp05Gt6kTnm5sXp2b6Vw1AtWtUwBNt0ZDCGTdi+0zAjr9seydluuEdjHIyD2LAFjhG
iG981PGIa9fIUlNk4pim/MlfBbb9QPQZmefpuBWe9TXyNlfuezX7adyswWBZwA9eFJbuPQLsWwmB
9aHoxS6Lo0vRMBwx4+HTN+TK6jSUYznL/xmuyLgYyTPCtG5wCG0umu9qssuVJinPSrAkiOo3vo15
2/K0HfnJl8rwz5Ml+23qyW//Pr9LNqgjyseZqaV7XzqJIAXsv4We+V+lUyM2M20uoerXHjNcFtX4
i4/LXWC6QSfeQP/wH1PTedWg0PPj7XUnx5qapdzGRfEc94SMJI4pQSbYt2h+PVTYQrYRH7pjvpfK
fCNbI0YPhxVIRJO3Utp050bB6gfoObOAMKbdmuF0scpn4rzmvuAwh8Rg0Z40aRYvNIsoszbyVhW4
PljPwgwvSctWs2ar2afZzu/LJ9BcQG0UMYA4bMyCsbpJAN62yaq1jdifkixAgFX8Irw9RiiNyL1E
PWfVW0aNrPn0fINReS8EvQyOZKqCnEgPvx6WDsTTLJ4YulT1hbZ/2GTmePcFVMMmcr9ssNY71LB5
eNfMSKcMQqsnmKPRV+6FWxmYKwPY6tXZBf68VypnQsKoHwAQy0C/Ettp/rIvDuZUYHDDjpSPBcGf
2p9Amc6uMep7LSU25GTZOm99quKljAJzVRvylrE7PWSWWEkbF5JTeg96mglms/gKSuaOC6jy+hbP
YRG8dlwMSGvTr5BWHY4FPUFrJNbeICZKU7QJMubGQJ35LjQGkkOkbgqB2T7Qz8UUHKqyoabxOeKM
GtlVQylEfi/D/JKdWhICBQnr5GZplNvJ+CEp/DB94M6EBgYKg7q1NdGvSdLN+dggCSMIelmU6c2M
WDEFLaoa7IV2Gc6+SoNtmPfbd7W/NXu2K8nk7BuTQBQyzcwl/PTlqDLvcehh2NQKTwBixUvjeaue
ZOZKA34b66cY7KEUHtqqwb/jCg4OAV10WLm82VV4Qa6SiDpFzY+aztO1tZWOWCRLpt4kL9Qbs7LW
prGpAwWH0Wn46DU4Ifm2QQn5dP8cwHs+tNArO/tu+joyMqIKnLFknkmpzeCdDxyTPSAHeXyZUlKU
MdlLYIheunVT7833JJIQFo5mBR0iKRVNNA6uzWAFX6ECvemguVuZ1Cvw8LN8r8OpB3AfRxtXjy+s
etaRVRiXqX4Qbe89VJktH8JpyLamj6pblXzbWfGram+C95FHh76vj9CIH7zS3nbD6JzBTgXnpgjO
eaG9MqN8I80BHBS2UhUO5qGcf8m91tqOLc12av+0xoQrGV35qAzOz1TekrBa+wG0lwk8qz67GMEo
e+u+QKheDAWimvl3ferimkyaPxQPQdaKQ6GGdGeFLX3TyLTLphAnc+AAgiSc1e6kcBhmf9NKgpJr
99CB9F5JAi31ZKQaNWelVhHeSFFB9pmg+SmKrNrojLjjInmG/HVzcc0hYH1xfFusE1IAnzphGiv2
H6+qwY8psZQdTGR3VIocrD6b1JaY6TOuXXPHs4srszcexzhazzaLdTewqZTxaxbMxAfA4G9d8j6Q
BtITjnu2k8g900+pI+6OVdloN81VOxkaBNagYN13gfvYOz3XGw3X2jX66Wr5nKAFJ9e68si+ytsc
yTLifyJ3+BLOermWYwi1jgvvarNp3Ic6goH5K9dsm+vf36V5Pu7xi78ztCdWy8YeBSGGDpaygOe+
vkOQOVqFiq8tytvMEdOlgy0yai2zUBN7pC+9ZZLzImYtGgV8BdTZkvY+tFoSLnzvEJDyphvBI/tt
BM4ibXdOwlAx49JbESrHFvqrckS3t1LX3ZjkH62D3uX17GG6Rnl5btKmQJNrD4Bd5L2sWY+RTgri
Vc//oIiySEDwo73h+GuPpExyu5CDCRHhPxXjOdbYiZueYghIM9pU1obNjLUtmEkzlUF21qQtJ3+Z
8mO3sueS7//kKWivQc501h6ckO5qpKhMFzMKuNybkV6h2+TjUNIly0c+zeEq8dgS+AY9ilG3OptJ
Pk5C1N9d2VfHUpFsQUn7KFlPY8fU/r6sip6ezLpwy9v5oKuSGE/bLKD94bNqKF3yrFf7pKWebKJ8
kXazE87xvYUM4fNQBbsPNRcK0aYXhEWkmfnRQ8n3fXU8FL3zVJt94ZXQGFbDLrdhq6qtjt0q9Jpu
33biFVVtfkfE5wplXGy9OvnAZ5d0jA0IpjZ88oL3pJvq58pGu+oUw7WSjLAS762ux7Nke/FU1MWf
zOL8t0Olsfxzk9c2UPBUDI9zuEw+fD9uj1mIU6Zu8lctTF+1EmU1ZwE6I1mCzgViZeJh2quKoL9A
B/1ZpCq4GXa71+q4PP39CgoQOBqBeTAytAqPnE2q8PwLEs0AGn6qM4kmth1/f7qcpJZRElrJhlVv
vG6tRF+PrV7jXSr1Lfp1lON0+xn7bnPmizEyNk+chMe6mC7Y2AF1BGqmqAE0B2xJgEPH1ksykDl5
PWG6CArKpv6tjBjfE1WHT9gJa7XuHBTmSw0td61X/cFISV8Zy+opT+zfPqrMNQCY766XZ8Us46Uq
2k+W1RqmIDaGnfJOFWOZMKjro2TkT+RIuPYm8FFCIxknzJJjVGC66hL7mSF/v9wkRllSwkINtnok
vaP9gf/jHPTiWdVy51oI5cu/bWWdnRKddjXNauxOiHGdMKx3SWqCOdDoQQlUQITCcWgTrdMp6qYp
0sl/TBh2p214ElZzBwAitl7kztMd6zmXzie8NHSGjPj9dEQQAPTTDNQXdPdSfw8a90PUEpmXXd14
8RgvOIIqg4QrQQdawI1cZBh/NzmKI/Q49prym2WB18DIiEibG8r8kvrVRSS5CR6y6k8MtMGw4BeF
1HewplC9eWYEGWM8IGtCQuFGyTW5YB/Nln3BBY73JQXxrXt9tGvpMOo6Am/RZJCCUgi/NdD6Bf71
Of1pYGDb+Iu81IJjPFC7+a9jLlZlIk91GFYX2T/1xF9Q4nADp8OwrDluNzzjPJYVo2HwHUtiW65W
2NzBr10HOwc7deScnnNdIpbW1nNU6xzxcjiMCsaOWzEBZ6McaQL68ZQBggA1ZleYIriPwGwWxNyM
uzDL4yuz6kcAOneMp5i2JvMRX2a6msgUDYdntL0rAxt34HRiH+IDr3GlRaF4D4APMYtf6hWbEodo
lD0StmQp0xYVqx2/Qil9GPjpm9o09pYaHowGxIkvNUAi2numsG2oXr4NjfEnb4vHvunfWPo+B8Ge
WYK2lU1xNwe0ur5pQcUyqgOrM6CcDS6wPnjT9Vrdm6x+bYHwcwSwtzLNV9YgfdRjMyV9Bu93Xx3q
Ga1jAcSylO2eWDWwmRriDujhoHaiKeL1OJALiwYFB0Aghlure58J/BZ8EbYikhxtyFCi+snqqltL
m2Cpyt17psYStGCInXX0cSVvcGxr7sExkl/0Gl+FS2GIbH/ZWWpd2/5MRsaFUw/hnX8oRx2Y2Dg9
ird5l5235A13YnadaAXDJSN809T45go0KQv3qy2mT9Wl6lgop9nq6OE3Ro4N0cjlW62b1TYuhNxq
rv1eZR0zdKNwdxj7H/WRHDblUJBCN2G92wkPY2wTrdvUIjQmT75tVM0YgrHXCMTXg0VmeSEYCed+
CeKbtFqrn1141mC9GSnHExnuzZ1/n3ocY6XifhNOSDgPVS/GznHt1JhzTAo2xy6qLWhTfD46JJMK
fXxXHwkzGeeaDghqNW67kKX0QGg5fQKOE1rrgsm3enQNZIeAyu/WNL0OYIfPHc4sTicb3ZLQgSFp
5tFBA7vQXQbFlTfsBqN9YS0BmQFeQk7KCY7vELp6e4ddjxU7q06TCoNTWGF36ez5g623+5R7COo5
knngF4vO+uos55gPdNZZy3Pf2sWZA57iSuYnSrZ8VU1QeSpU7zUKGeaxwyJyO2NjRzZMIW2eoyQ2
gvbp5EyKteMMvGGFqRKH+DYZM3QNB/v89xeNwulMzUXxzcGzG/1biP/gIYNEfg/RGRzLZHxLbLO+
lG3+OjtNXBW+eCZM56bPL0kVgyxJiaq0vLQ8V03wFOnIpYyuIiwbINcNbcePmyX5sdCZ8emWnW9q
V/uAeoeUyaZcU+1RMkIlSUXbIxrugX3W1h4KtEDXNAWT3MS6Woy9c3azdy3PCHmmt4D2BYJVL2Gu
NUG46ZygPuTGdEiD5NKQgx7CTULj5BNJZC/bFqILqp18Zpox+CbX3MyJQjJJqlkzm2btPFLbtGb1
EHtsmuqZl8Ht2Cs2X12RH6EEVutG+dyL5Ysc3N9ZarTNsQs3sdNs2s45o5pPl91Q1NtQa3HGRDuA
HjOWldddvpRUc6j7qCJlsbd189irwr3WySsJbCtnIvy21N6lz4HTjdceIEflTcWmTgs+pnp9NLT4
3gYTkoFMvucWBMasBfdld8DAy/IRv9VVOIS1VjZ9k+s5yBsY3wAktpbYtBAEsFbUJK2qiOyaXV4B
sADcIHt4/bupTHLDgcWbBrwFU2jkvLTtUzbQsMuYrh71ClcOds0V9yagEvigCTqU7UwTXeaoV4G5
4VwgHJtcxdoGAjyUtJ85NHDCdTvL/op7+lLd37WCrPDExwIDHXEbA2rqeTicplnp4bA3keLKAJSj
pSQ6RZjiucHYmgdkyabDRykNKqCXBmizKWUzzGgmVpzqfgjWd4g6IIIHGjveWxfIiveVli75MBT5
bCfzdzYLlOk5k3sICBApSd0cGmnOsHqKjvFYQl+sU0IIdRd6eupkQIRyMAp9l+1H/BmrTrjf9C5w
ys25jGhKPHY50l3FuRk2BvvWsusP4GaOSdZ3R+wxvmsvC5u5oQuobjENFrJcMT2x4ly1JYi5LERa
O4I/3kotfYtqbKYAn5+J1kCENww0yGa+7mqgAlPkVteox9dRBckO0253irM/PayKfYKCKYU7vgVv
essAVi5DzdU4e3kkE8s44rVQGxXiXg2LIbtpVB4eQos9n4ZgBQLcf3GFcTIJyFhjUWZgTP5RHuc2
KG7buI7EClzdAYlgl9YrHR3lwuyM6Fj3dXQEfkK6wNht6sR0d6lnPsAab8+RGK9YGIvNEDtPdUHe
be2O07IXtjy4XD2hb5WbpulekI/z7hUeNhYWyReuElj1hcVJQdxug1X2QY+Uf+pYmqUMCs6GngPG
pFHXjdFaVLCBVpVbXtqMCcCoa8am9Kvnv4OoKMmejKHhcKBubw+eN1Tbjs85teSsjDeG4pD+J1Hn
tdy40jTbJ0IEfAO3oreiJJIyNwhJMwPvG6bx9GeB+zvx3zDkDQl0V1dlruzcZNcQKDVMAodVKqf9
4y2nSf/3VsQ3eAOWuAI1jkO71tGbjT4kNmZ9p782gc7CXzXagg2MS1Fq3T2taXEzV41PNA36eyUD
zp1CXYQ2JnfODUDTngIM+1cReP0zCps93fJlmzBUauN5eWwNFxPS+FsASLv5Q/6aAp7bQNM72H7z
CbenvJeU3Fi56b3R3CzuGA8wfmnIbBPfAktSWBCf5AhDJlOU5pYuF3KMQK92KLs725wwSk7DHb18
sizTQd+MI4vE/CH4ATTZOUHkI+W3wg6FFONd2KScRdZP09qKBL2+vqcZ+oQ6Pla5l5zaxqju/nk2
to5sOAsCC8W2hIKA5orpjZZM2OKgdIZhfo/z2uNoT2odyGIszSq7o5t1L3bTnOBfZHetAVsUmt63
F+u0RZOD8sY/7YRagPntsJm6vDzVHcSEwpFbT2rRS9f0wVbn37Oad2VgMohhn9yhUec7e1SEMFeM
sMnB9k49nC9mnMRTPH7xlMI9QPPKvTH/ZvJutZkYcfAxJK6CwE7vriB0xbIc1mtEPPfYd1j1HbLo
GYzQg1Q4m1V8Iclqm8+sAczS8QmbdP9W42M3/XgjcNS92PQFbyqF68DZawOC116kKQ0UnT+UbQXJ
b8xu46kw3zlaUrw6XCFwyzh4qOcavfYZv0R1q0OQkHbyUiOHmYAESYv7wm8QtM8BPZPrcTo398y6
wPlqPk2Invll0PstHrPknxYMHuca8mAzOq33Ar/tAZ0mm5HMrL1fdBbIjeRfCfIdr38TLOHfgN5j
LdoZtPhDqJUDp+11awmGF1Y+3OuwJiW3G8V6wlBeTybj9FKRvcypbak1BkMRQe+EXvAqU1b46XXq
5KIpnrJpk0C13nR1FdwC7iNi8Xy56yq7PhYmkruEIpAqgYtPcZlNKGYJOBjp9U7OLxeUc+YFte99
zQrndf6zxfjfS6Wx81ssIYZ4SoEUowCz9XXpWORgV961z2djvJkseyKDVHDuAzBRyUDvqvbscddI
uIRN5NxgwpfrxOD3zy3eScNBS0ipf/DEBGyNKexhIA+ghgpewPWgl9zq6Jm6J99PWySBsGsdK/sO
CjHesQmDdhBJxDmdry+rIj+4Rj7Xv7MNXEcJ1KfDX4O5HekLQ3bOVZbuTVsHQhLp5s3ouaQT3cT2
NqKKFv3fyrbEAeCnv3egk8KGyFDl9+pvAwdg1WlGter07Fg1MR2kuYlhSqVtIKbMVmneBS6c7wYP
mXiKw7ckvfk5ZWYufTXtyDywF+58N0YhbQ3QeEie5ncNr+epmfAFxlHGfeNN3bUx/XfSaHy0lxH1
U0eboXaN2+xS2fheX61GhAp7A/fuIs7bcjNKka04jMldHJNiPpZWgImKfFqMMSuVuVsHtd9LUdrh
Wrdks9a7DBJdob2WE+yDMUu6daUKG7S/LlZ0qId1VeXZc1P11zJpp1WfXDusyCulivw2ijLctgaX
fZ11GcfQJNl3YmRv174n/tdX7qiV4STF3qZhiKWw7W89xNiD6fB0Pt7t2hCVKk8ZDJYRogZTqL1s
ao9si9AgOdYK78zrp307Eqj8eDeyBLZ6z9v5vUZboZ26m5bOpgvyMuHoaM0+YRqNtlY5O8oHB2g/
W4PDWILkpQoO13xDtXUeILRkAcdAIp9BcN4d5uwLS1bljrmlvBmEPswtvXirFaG8kajHLD0Bukz2
srwJiEtrvcjIuJhf7sIiOpXSh+Hr/FmgjNVWM/Lqv4uhroph5xruuHj8ZCtPnL3T6P7T4yeHvcyO
jI/glM4/Susi/WTX1p/He84osuciSN4e78VR4V7ioNz/9yfpmXrtzBajOb/ThqtxbZNzmCc45RE3
6X4wXB+fwvezbHLdfH28lwfmLqi64PL4kcKoXzNDVLCO+OWeZ/42jWudHu8BREGTZRjl8fGNcqS8
TAzp/ffri6waYGHWEyUR3zpRoBEoLVq2RP6cvs7hXKOy2Dw+ayuurrZTYDPmJzerSn/d+EHNYZQv
1jxH28CqHVA+8tkmK+EnOwyjHt+L30LuheGRpzp/8VCP9qHPPcYi8++NfT0/xchdaQzzvXlKxz/o
g9vjB9va2FxkRCj547/rm/g1mR3P3FlIQ8isCuK4f6twVVVFON6mLlVXa5xdOs9ab7lwXG3zKFjL
nlJkDUNckj5Wsa8zO+dcGqmXSa9OFWdv8olDsW3VaCxEHdKwFKz5ZeTpV177g9F5CMgpLLfYFO3b
OP+niDXyrWGEwdLgoMGqFIIansaRpp7CLY9S95ZNKkc8yHC77YwY80vfrXQ8OAjnQZvkBWovN3tJ
TU+7ZmOXvIpiWrLXhDd/fnC8T6sNdeD54y6pS/1SFN45AQu/qT1iUzHi+XQ6ox7VYPSmyvhvxi5/
0uf7msamhRoKCKfDKX/5+JiDh2keBexAXGAxMuctTk4fYuyHnW61OrZwOd2matoEbgmUxQaz8vgQ
ZTCDMWJWl7msPIi//G3Ysb2TZ2ufKfmOc7p8t0SDbrz4uIVkhGnn8RDb55C0k7fHf+iFai1D5PJj
6z67baJdxbxSVtQwS4DEP1rI+Ii89KtvY1aJGZgf6yLuN0KP9OUU4R8XtqfAyOXO1UI3usZLJ1dq
/g6Ji2nXSwd1Z0udOy9ltOfso8HZHcG9m92EM3ZoVfLL45OWaPMttzgyBmiHDuFdN9T+e1nnuMpc
prZFyWpcVv/MgJZCKKwRvq8B1aJsz7iqt24Q9hdXlQAtSkvbltzCIjEmWhY28wrb2XStbyzdjJFd
G/ZXHfsVU+D+Basl4/h5V/BKjayPmgyrURbdtQ3y8LlubC6WZzFM6mZbln/h0t7Tzxen1hlAmQ/d
2cym4yCwQmR9fuV8ex4yXpbOYAAYhsWWlRFNoh5zmK/jlynr/3R+YZ7GzrG2tL/dRaFP2hNhmhwo
O1pBSeiGpxgfjmHJtTlT8vXUBosZMqBoAiO7hknvrxM6Aku7pp0fj+ob8EM9jyyhVEXPidaepGfq
59Gp2hevlmuOsQqrafwbUJS9jXqcLb0C0NFYoFVvR6gd9j4yAWNr/d0SSIQmUYJpgEOtPEMHXUt0
YjzP0YBLM+ohDmQlW19dzeI7Lz1Of1P3T7NocQZjlV31hoIv9O94N3AOWcnOLDleRHXZvnbaH6Q5
4q3pXGSGDsjNtE2ppzixF4N5KH01nKAFvWVlOy2ZTqe7rMMxacx/k0UuNt1BjtywB8Ll/GqSCb0Q
QTqc9bp+w46qXx8P2kpZcPKsIE62j/GfXiWsQkCkHu+FDk+GNz+JWmOt/Tpxl3p1ZTJxtapOLvwO
ChLz+kxMYE5rlpMuN+etFhxq4GLfEFuLkGvgAqHcYXXbeXoPg39oKdY1WMSq8EvaXn59DTCRs7sN
Plt+1VyLMA85AOGSctXwbsRGefJq4W+zFLm6RXvGsW+111vniPhaSxot7hYG/WH70VeAWBxws+tI
ZWKfd7SPRJlXBzvKCWGPa+1N6gVAQYymizxbxxUKJHrtcPEwuyw91X96FRYYSBX54fHlTjGLiHT9
Dilm6hp/45fh8EbmzhrMe7UJyWZZBLCCMYyMap1YKRt05T8bDvz3ZrKvk6/Z17lsQgt75TYGo5s2
e10lH50BhTa1BsQ+gXs1dZO4OW9IN+jKxJWbslj5ofMC54Tgs/TYkph44Vh/pm2DEN1JjmNGSxjZ
LxAo+eVDk9jO8JG3zjzShGivlPmkavUc8WYZgWeb6BEw8DSeefZ1p99OQudX19ql1d9LBlpoTyV9
V1f1574r+/PjLWDL/dkrm/cKjHxE4wblNKtGxxQKapnCE6XTdm3j8+Mh4TZaqb675FXzngiRn1M1
5mcSUf73VsmZt+J4CpknP9llh8Dm8RX5/GUdseCb1I9fZ0xJQwlNlcyHgWLZzEpj+uKJCWAqtNGH
OrW9Lzoy+TCULci+JsWLjuC5zsD5GKVPskE0rqsspFonIggk+EnGWKWTCUuJDKwZs5ccIeN66MRO
tKkYqtJq2URxXBOzAWymsyHxPz4Bf9//70uG+es02n7BOKUMy/i4lOzaRYd+tek/YDJzKMs8g2yg
///W42NIjfONqcITOenD/vGQY4pYs0l9RQ5xPxYcJM83JIaWlCaG+XgUUyD3j4/6/YTy5fF+jxTM
Tb+p90L4ZVQtrsp2ImheZGfc3LrLv/qqlEtGXDF9laK8gYTcqapPX6wS62Sfq7Xmm2rjOwifJM2T
5ahauerkYD6hjuugtU7ByhnJWHSx5PwMTfa3a4keDzq/ZAsLjF1f09MleLr85MVaemUufygMHZT5
2HRL6rO1pNGAqpD6zORghOWhaV8ir9q6M4Cyj70DhNBmpybUotDVnAE3l6KdV7vKeKs8caBRgs21
MfyXdsblu8MUXUhoJ3pbVhYNO2/4SZ81rY+/arp9RQZu0Ew048CIob+Mk/5PEbnJoGprZPKih5Y7
BytmT8UEh8anud6JEEAh0GkSASwA2aon4fOMHc3aVQPiTQ4k6KDaCMRmGP6YzaaUHnMbxrTXumeM
Jb2GcKe2G9c+c9jtVDlrk+3yu84/yGiZB3fCvhuNS9flY5J199tkcK2z1CufcyTXK5HYWAaaKt2m
qrIJIKLFwQiQmEmdED8xhK8RevtdVNvx0s5788cK7hZJd+9eLJY1vGpoaPS/MZ1UawBNn3o1v3qq
ObBCu1fkUd8GrTvOwKN28SzLPbqSgUPfBfhEavPZGgEjhTzzVgSJOORZeTaxP7UMWjBTGN0n0/F3
uq/BXyChWJN61nAm16sBLuUHl6c2BAk9H4I7fPITPjouBbQhvXtOsUldHWjMav7KzB0QIlX5DC9A
T04+FtnFGr5BK6nxFnlxeRpr07672rfKnOqjSfuYsKfWIikA/maBX7IraAFnaeNz8csR4YytvQlW
c8SU5WfoJc66peO+AQuQEeVkUEag4vLSgLYxr6VdOMifTTY5jxFeG7xHftFvklp1R0BxyJwkLMYq
yk5u2mT0H8afKUBbxei4hjaBJmcAkOviKsOpZ7+2TUixmjYWGLqCgLCAGV2clcOTkAWyb6QoWVcm
G0H0zlgHP6zuGX5MM0Tg552STKhti7CMvN+5VT5xRqTnO4Pd/WQ9weJ7aiTqGYriiAUKwYVrQ1KN
KnPvJBXKUtNnAOGOHmooJnCNOZIJL/7FqeUcOQO5x8dbYxT+G5ou3GC+R84fkSTdO4DCLCgT2F4H
rKoGsa/z1NkGlZR2+irxHAx8uWGtW4OeHrqi5ET/DaBKceDctshCUR2ifiSctm4h9Q/Ui0IlRCPz
4HI+IUNNtU8FtO+VM2gOi21tYQTz9Jtj1QhWdONgGO7NK1W3McPAPRZIFI4dzSp0J6jdCJqGehn8
KOlhmgPkQwBkeNTCKyB/d9EjhFwMdhIdkD5Hh8dbepXV68qbM2+UvXFF96mKliF7BbcL2hmWbdOI
DtGcZ+oM+iysw4VtMl8AXsUDI7v8oKB/7zVOdFZY/PeR//tcHatvfUQ+piy+yEJusgcZ97+3nPLN
xbO5L0dtwC/PgzIQ8CWq3WK8tuZAVerAmR75389G/Sa2IvFWYv5NhPlsp8TsYMGRzjoY+b6i51ML
y9+JdgBtaaLHEDE5rXS3i4KDBAc51kLNT8uDp8nyUEv8qS2JSE9ZxYDGHZsdueHDwZ8fdOH2Bz0A
cpjAllsQO1qVE1kovtUBlQUe61SEfAdjlNHkYv9RhfX9eK9XdQazl4//38PjY5mbnQdfjzZw/wB7
6Ie67LWD47CaqhINWtQAslLSmrGcCq+Q6+RXTODwtLqtj8T18HgwkL6uKhsqil1Oe7iSdPoo9jFs
QOhqZm5bYg47Z4DMipUVYIu19CfZLHOnxUyaJIfHk/d4hZI4lPuURoBdacOl16JwRXTWBAOxQqQ0
jNS8ZYBo1cHInqmyercNyQSx08VnL/xfL9PUDy/bM+0144LmFqMACcc+MBKgQPW98OHKeMp869rS
Oihw+cKcnL/k1W5jz23/WTqqF6wl+7iwLoy6aYAjsqUVbmgfUzdZT2FbJusay/q6A/m1qLWuuCZV
cozErBWzyvp1sOJkRWevuyQ96JO+wbPs4lLZWNYQnyoLTAyX+ZdZNMMhp9e2qx0R4kUBGs18yNhW
Rm0eJwvZqM6gd69X5dHEnAslYyouTDGzlREE4Bkms1hWGerEBF4LdSJDwUz+kkiw8jJkPWPk2TfQ
aWXKeJ1W3CJMbNb5KJ72vYXjrG5eNHZPiKr1y4Q5wbRjYEScv4YErkZGlhuxJyyUY9tobyH5nUs8
SjwnOm5EcB/X0CmdU6Ln5RZURsoSUo170wGEnhkU8d0sFa+liWi8D+S20S1vjV8La0FDUI2njRRZ
RDPAHy62E895LOnqNU2/6+1gXWYMiEWZ2bsiGekfQCRZ9Sb/Pf1FZ0UMJwwyPUu3hvB/wHRzCbl+
8GJE5N0GTP/y3DgRT6l2YP6f08prlmgNvFd4He1/b7VzJlpLsnEllXvMcI9jDpRLQ1f6uTTHE6E5
BmbhGrZH8MzZt2WIxgQ58vz3uVliqzKhbEfgZzkDeWKMbS4mSPP1CP0ndsaTCd12kVfPPs65NXnB
5SIrncPM+nO3icAx5iYhlBuYvY7NfDfDnpERQpqW3o67v+JoQwKRNGqN7vVgn/sp+OjD7CXOv6RV
O+uos7tNSynL8mA+xcRLzuVwfUm9SAcjMKSLmvbrs2OL6yhL/TUjRFXMoCS/BIspUjf59hXkvOHL
9dwD52XtaTQgvZtj9VYpDYkDW7QT1jSkcgxXrfwIE8xbRGj2G8nAgavJF99UG6wRejLQLBk301At
h7baMs60VraV/81MclGMXVKQSh6YvdhXlH0qNOEFCmb3dbPJBPoXP+hGTEg263w06e80a9cyapHv
mJ5xNawrGTqHnHbClsl1S1g1BF/c9mhsCfqMLmONJzJJtBUVf2rB46pcf9xVaarBYLTFqm8In6lM
7YvdCVnFq2aL6BV9x7IFzMV2xnHJIkNdD4rXPDZ/cZGbBzM0DHweSGGiSX4GrcHlEGfPojbKa4Qf
itm1+K0S53cY2o0xP3nlQDZKoOesWcYZ71zyFAq9Ws/Rv1bBYDPMa3ORmDiaHKn+IFXSFvbsXEO3
85QmsYUIOZtOFctkL2q5acvyn8MEWToAKntAxRm1GgedugaA1dOUa4rgD3lvQY5O1Qjr1wmd64bp
zpbuJZ740dSYs4lqW+RmtXcVp12lKhIetNmCTt6D4TcWYC8j22uBWosJouws5Yh9qbZ0uf623h83
8V+9wbLXsgWyVTWBXNueE26HghjsAJTfVHYnAFzNgiyRxfyN3J4AXrib9RAbgB7nP3mFFXPILPAU
dtM9k4k7gA57imNcy0ZIXlpMhCpsCyQoCrHhU60aMr/zKF6qOICopkimimuO8ZjIUQ+5+NVtqY5q
ksbR1cd1V4Q4IO20WOBrBxKFgwltWvyDfpgbp6TGCXEutH3+XlbiYyAZbwU8iXSNQm7YJeK1xBeB
gLO+lVXeIa4m3DYkdt2jKK8Ewbmpqr1TR1upDr2zyM4+up0zJjFxgvmlYkVAT4xeWJc09WwqELfl
4pVdQLRQV7h0KRzA6z1EgrdapDY0J2ITot5gYtF4ZCi4SBIta5tgATw/HmAj99YmUpN9aMIBQnEQ
90REZNgkqjTbkM2EMF6k5qZ34eS2dnLIcY8x4TPE+fGQUooYYyv3bv7i15xzMEyy7P503heJLYo9
Oy0XEGBedNk7h7BNd/jofBeIQ968ViHpLnR7fkwq/zs56+iRlqXOJJzrCXg1L8HgNTt8hT8JdsPV
0JC4lcTqXe/I5CZ3sVwA4iJhE5Bmpd75u1mbdf4QME1Aqgj9BsvG7MPt6F6P3lPVunfRxnS//Y+q
1MRp4pYc/Oo8Bgyb2xRbBf3XBD0v9DFfH33gCriGBtCkESFSoKTHbw3NbSHj6h3J5jhHli+zLIb+
6oHNaexV0OYewgnzXQHUTHtgtBpHVq+I45PrJ8/800ECtWT2krHrlSj48Se9AQ/9dWJD/pQav1AF
3hqH2JyMGqOAIhEPGlFrryphP1saAYeaDd/ALxaOq22TPfNv0p04qj0PBi3hDMrEcgqRc0Njmtjp
7L9aFMAYi8pNPEYB+mtez8GuPt2MyLXa1X8MTXuDxvpHl5HFgofr3orTd9GVOzPPT/hYYcDqEqUH
4p8sOTier5MDbKJwLjy4E8jxgJgzx43d85R3/2gtNPibkr8hESobFicON9Ef/jVjRay5uSdwh3hC
3/xTIUZYOI7+WmYBjSpe3if8OvjRMD9IHbqJ7rafI5gKLuSl3sfaLtZLbmqVd7fBC3yINOFzkaJH
5kt0fUruNl0F5Q0s2QQLbKZQ/qAY37Z+zfbsaw0ZMEBASBBBwhlH99Eg5ymayIXv2/hH6fqPRmcD
3g2VggWwxk+XPqOZpazyZCUhovv5zFEm+ZMBOUZNKz72pQDrHbwkhAwNLBeNjdEGwDnqPg2VeonY
JUpqD2qxB9lQafPAEDt5pDawFBZuY13gCKA4Mw8sIUsNUuvOwbqpEgDKIuhJHLbZHMuI01pMs6SS
9m3QwovIrB/LTsgMqXro94WWorMq3zotvKVTzVQ+nxjAOSCL6omUjNG8BW79Hin51CjzX1RxXMOk
D5jX/7aYvKBaTr9skASpkTbXDkZfpJevEHiuANmMp8Gwv/FmOgvTozVVaewhtMSt+k+kMVuLSMDS
+oLA5DR/6XzwJSpfB6I5Imcwd/hj+bPVCbhwzLQp9lZBUrpPxNegGwbNNXDkCDP4Yh4ASysgq93N
qeunHePp/MkksuLJcuW3ZrJdgA2a2Iqc5yx0qSp8RuB6sTO8GkMf902KBn0d1NWJKUq0S4P8TSCq
mH9WXew6MxHrtxQ8FWUqsF/lf4Udhr+s0cmtFe5VuIr2l8cLTPf+F80PjgWpaEM1B9tBCOdWMWxl
ThdaGixdixzeMKZHl4tuUfjDsXW+UzPau52ToHgI34mn/xhdylLHJ2IzG9oLtw7EfUZiTNh/WhOb
EtTnfuk7f9oQF32r/G0VlfRhedWbU9kltHICcmMjC7oy7dxNmOAIQQuD+QfIY4vzOh3Cgzd2MMAE
pWGWBlsipKZtHscEUqGvWUIFw3Y8frPm2Gu79zCAEzvZThScWR8sEkKVliWNotQxjiYkBmtkPURj
WxRviK5cOIH+nQkgAWmUgdvaLb8MA+fzbBdzo+6UKHRubeKylnHKYi2h6PCai4JjHbau/EypiAu3
aJ/p6F39NDi3FvMtNARLM25DXGlQ9ceit5+mybgD0Zit3cOznSFkqYg1ipp/1IUOg8o9X2k9JXVb
4HAOl34oN87k/QFuzB9vV19N1x4LZRj0+ovnThAvITR67IhPEezJvN4WolxXp7bUfsk2L46ReSo6
egytw/kAb9ll1JtFEjEuo5F5mIn8Y1/9C2sYYH2K+budbkPwKRFYI0hhX3I83WE20GOa0C7KiXGO
uw1lVP7e0gmqbI285ETQN0S+yQsKFq1cxv60wIGCuK5FmqxrwZuXDTe9hzaJC7IFxuzPkQyiBThv
kwpU7zod9LHRz7xiYkaJADI3mIwpUeJV5E5/UBre0vn+D7L8pdJJjBCRe9JabmyC5ldaZ554RQTL
Tj6tGnRCg5l9gxr4sLxdhINSZ6TTtjpnCo8klTBku0yCiNYjAoOWxoed2USwh7i+WkzCNH7aMlvZ
iEGfmAyTNR2REqsP01rXogZ9rLuuCaYAgfLshNrH6CPC9JMvziwRJoDXuCIfK4n/cffwJJMI0hWs
FJ7LNtkV9lfowsxTHrzJ5tBA4YYz+89161cyutUGZ1xS+Jc88j4Ag++mDs1oRgwpQtRrWMh/Y7Hp
fKK7G/xhcAZaziH7yYx/RurDNsAAiHeYBri8hPLcOQ5dW2XTRDW+rC77Iv6KY3qjzyvVqopxONF0
ttc1JwWdLFnaHY2zbFokmJFugAUaaa+Tg5JPd57pD5Xye00VsT7kF9PPkYsBOEHk4bzXWFNrZFWt
w8SuzrR61SvnFUHnr//X0QoW+QiRfILnfWgdDA2E4mqTuat8sQdccQw96wvrq7+BlFWv/FzAODQ7
kjfcbkG0NboC+3XwuxcNcAWJLOCgbI4rwfgWuAQmQS0DpR6EPwm+cA/FQMTKOzSSlnPY/vgENKMj
om6Iw75ddlnwhvYJBBwOYcxTi7ZNeYECMIUFqzeTn3QxumuuFIGDQTLDTjn/EWPYYnPCho0aTxuv
of6XUM9Frn2TfPjGaAkyRiX/paJ4DSOSiQlsWlU5zQqpAafRd40mX2PTOTphebMj0sE4xUbkA+Gz
oVJLgfVcKYwx7LxW3Xj3E7U3c9lRIqoLq+yxkALLKgvokOgLMxIX0p72Uc42YTY1urCWe97aTY3z
EjYFAIVoGYqCUcpLpwO3bzLYyO16Cjlr6Gqip8QcP/CSc2SbfBaPUzWSTmQW757PAtAaJC4VFtWi
+4sI56xP7bNERzEw7zPD/J9EPbuCb3S1fYT/CDl+7K75dQfrRYbckkm1DF3Q8cbEdedKGKMwCPGm
vhbs9zgffhxyhfWAGyK0NKygzbIcRopOs3qSajrSp2Qjhy8TwBZeW4hu1Wh/0SgAIM0aJ/HHFqxM
KVrlwNtXARN1V987UY2IiiSDIl4XRr+J+mfCKHcAWba+Ld6yryqiNRo4g7EqogGwu4aRjOCvvjLy
7WQUn51JxAVctGA1ERnyZJmuB7eZ6tXMs27taJTfTYczn3M3qYfVJRPlBhEz5hqv2NFqIgwaAdOT
DyIqQ4q1jbu3OCg+kqbnNFaXh16XOp4xnhteGN2uYLqR6bXuGA/VkX8Pu8bZULpwM0EZaiu33HX+
evS7j7od0y0bbYbe/tAhvHpqBBgRx/jou34rBkipFYbnFWFLexftJykwkhOftKclK9y4MJvhrmI4
/I9+QJzq2zCQDBBTZPjEQqx8K73MhGGwGjhDEg3zYZzKg4gcggVcnCEDipMg32Vm0J/iAdOE/BRN
v8nxiGzTIZcgtyf3yRZmvVVFiBhR6L+ikSQwF/Y6S2FQQRgt2U53avSA2gEZIm+tOhQepNBpLP54
8VxooAdcSBZ4Aijz+2CiOYl0q1mIflfNLqU2gMnR+qBEmMnlY5QyDeCkPCCrbEAB0gumyeReh5Gk
mSIdMI9D7kAuQE6zxnFGUbSvtDn+FkXpuQ60j8AjmtzQ0DtpzKaoQxAAROHWaHUOYdHWdcGDOMyU
NviIjqlA4IbA5MU+K7g+R6GV+8HPWHWsABG/9LGIDA2qR00a68Yt9CVS8rVU9aZubVSnVkaWWM46
VjnIYZIOpWEXbRG8H4IKVn8r2WeIWr5Y6HebEtARQm4m/TO2NUIr4dbOEqdhfNIHwRWEx4oYyP7L
HBsgghREqJlWsa8FDKRCjdkIQ/6y/AhoJEPh9inR7Rd9APqUS9S5whzfLRt2I0oRDVCOzFdC+Exs
4uTUlVi6Z0q3M/l0+jUpaaXIlaFRp4YtYacZlM/G0+5Ehz+Net+9oUUntGpps7tAtAiOwNTiZdvP
WcR6ZpCpCrEGuA0IWcdkxGnq+TqzYJ4GoTrHITiTFBhIri5EBUEAQA/J5QGEKC3fc5TlSJEdoimq
xgVMiB7XoFX1UjOHa7TeWQI9yNb22GOXdaLPyaHU8oFZdAVNRLxd3AXY7tmrPtFObPypOhlObC0d
Zi3L0rTEzL8YqE240bwkXfeO4a4Rehp4oAvCY0Yv3OKco27SfofAbbe2LhE9GquGWbIqbf3d94nx
asEXeujdGOd9elMN8W42Xuogx7UR8kAMrzVRIGxjIlpBn5DTy/x3Ht3QpSLGhFXykk+Gs7RS8cX9
7KcJuwr+JmvQzRXHKNPKNgm+D7ajAAKdsN/1AT9VbvIqe1zzYNdrAtO4HRBNZ2krAMDRfvW64RaE
1KbAo1LPCBdE4gZrpt4Fo0AOTa4U+qZnO8XRRbzcmJFB3Nc7FTHE0vHJ8dytNE8pEHk5hri4OUk7
VCsnnMAVlgiOmgATrJhTd73g4Jr+38JW0YbQ1D9TQqBQ3HTsKrr3NNA8A5dVr6dS/zPU/MclCec6
7FZ6U8jgnA4iI8SQfmdlmFsKb2TtASIIpQk82/CSxYW5qpKGAAyeRbtGmgW9FB68E9wd3CPHTjVn
k0yCs6E5Bw4Qy4Z+1FFExcCZ1iRVMhWUh1a4Np30LR5C8TRAclyAMLo+qABKVqtQi9XGnUyCbUC1
S4ZBKx3B+yIviQ5OeB4X0ArRWrjdi8sz6HQ36DPnZpQWiCQDJFnlJUgN0r1Tr32bc6P0xrn0/WuE
WE6t2kgh/RLOhmqUUMJN0M1FC35am/bVKte0mo0ot2iE4CtTJYO8xq/e8S1DndCaVVJhDvRoID3p
4/QSMJ3YwRV4aXzyAOgxtAhhqTtFMsCgDWANxIl+yI3kjCWkuQej1m3IEOK+YHi8zFVxqDQKzzL8
0eLgF6bZwWrL8Z6q9xD1DEZG5hS+og7PcgAn4f+j7jx2K0nSLP0qidpbtZtrB3pqcbXgJS81gxsH
RdC1dnNhT9+fxzS6u2qA2XcBSYCZFQxeZeL853wn01i9AlqnYKpWzGP87BiZ6WUu0nuGxc5jrxgh
WDrwdna4N5x+OCWz3iVjke7cKP/uoWF1baWevAB6sevSkbCcp4fMekxMAx/4cLU1TkacTdxjNMiE
mvRU44hvDgVnHRAWLDn9wHxOo70SzYNvQowzRfvVY/keUorjdRmGJ59ivDo257WlZyqrG7WtnKW/
gKwxHfJwRUHb93OChhw1v9hnLhbQ2E039rdCFTs/LgTQT/bqCtDY1u3NiUjCZKydmJkOt8Rwo4T3
bluuvYmCqd+WPYuA9iCcNtZ44LT3HgQKNhRhWfhDzh32r35TVUHCabWw163tYXnGQ+a05bd91sh5
a65jwx4T7o2RgyhKcXMUuaHPSQCGjOMJBbsUWBq6sQ8YKMACIhCB1SRBqc2hoC09fqB0ajOouLlX
3QZiBR/MzmlhTjzlFS1qaWh0x6bKyESOSDxVu0+ayt1nfKaV6+BrGA9lEh1xILh7JNZw7XPVl+Vb
Et2YTd8dbVX84Cb4ZFrz6PKHAgkRHKgj09nZfRmYly4eg3ldN/1TStcEpXfNXehQDlYsc5KRuIYV
NPdeGYkt1T7PA592XsbicZxutD/VywXuUE6Lfa7FmJ5Y4yURiBozthTfppfSC9kjUfianafsN7aD
NVpT+Gus4mfYvtbOyaDtmDN0PZ0UJy/GDlELYx/xhEDsJHcHJtoHeU47XDeKGFgo9knywYTzBMkX
KNLqrqVxoCN14ZKUvZ90ZyIsdHzEYFWRDe8hsFSQtBVd30GTnCSfkL1NwgCCzeOQhDh5e4JchuNx
f6Rq04gwjVAql7U43mnq/a6NdttI69ULEsUiNqCHc06vBuIpmdjqFvPNInVugwYKlo1mnlg1cYmR
rbCc3vIM/BIHfmoGNoOoDrZVfxfsOcBmWMUXdnB9N0G8OlZ5Tuk0zbVhfteNyW2IUr1KC+R3YbAX
Vrm8jJpmMIyJq0lDfigqWDZRh/hZK2ZcLpswVx1jSzh4UQU8bh8gi4cez36pA8pug+4uMYW3y+oO
euhV1827aXcI24TQV2VzttJs3CYsLiuRYpUoJT4o61Bh11uSEtDqUb9kV14n3/ykBhZpUDKj0zA/
vLDEPkXPU1rwkQLOU8K1hPwwgEMXJtK/pwA0GCUWQIN6+WrAxx+EvwsUdywVLkmGAEUitz1vL4vw
NhBY9/2C8uesSd7QxhDyUr3zWrxmSfRTKdC39P2dR88pds5S3zsmn1lJKX3SUPBipAYTX0pfs4JV
qInKjcGJu8ZswyLoZ3vY7NXtVHAaGu38SjqHobGxsk2YSXGN/hlKpjj1wgKgovGjMQuSNoM6YtqN
d5mHsNvoOydrwlvXNPgSW84pqdW9HFjHrM49ZFVCc56UR4C6YG4NJOyqqDgeG9XHmEqmhGPLz4Zs
xeO2EDaLHNd+kuIWaJPhedbBeRZsqNTbrJvGM7k59PlZzy5F1g3tkQIw9SlkK753aozhUYSDHvhZ
pRlAMiQhzCY+u6516FoT2MUb85qL8ncOd+S2a9ttZi9yZtK8G2bVc7pGv7efVWnJ+9RJzHuV9MUF
wvINRorymGnhrsoo856jOTqEEumQOlxsPfrQ+NN0lCNEDx/Dq6v6VcLMms1sYv6c0rbtI3L7ZFzM
2lJAZCp3m+HoujMqzzupvj8F1iZTMTNzPvZbPRrXuhw+kDHXWcC2yiX4GahOuS4Xq0xSv/VZ1sPq
Ym+3g3d3wnHCA/5NxVpszNl+MKB+Olkod2ZGJt+cPcJcw6F1Mpo+2/hMMt7MPuypxL9c18gY/VK7
a5wIk8MnDBh56ui7U1Qx2t0Jc/OnMyQYBIaBglisHAFpjf1YwvSOHeYYFTarMszfhWLYSUH5x5xY
b75J4hUCVLwKvHh4lI53VT7xQDhL9GRY1SnpAHEs5oBz3PaIJvo+bckrUFzJ7ZUa8mp6kg1T4Kaw
N3lsfjBRMpgrULNiujrdczu5a8lDD7GcMPR4YJwR1jS1YdQ6tM4xj/VjoAj1hMYHK8p78hV41F67
Ntt3aPc7d2lhiQ1zh9vIXknlJYeOrc5ZyH1uAFDlb3/92z/+NHhFv6srhoKoKrt//Pv/LPn6l2//
cdg+bP+18+t//v//sf9d3X4Uv7v/7//p8vi/oznM+vME8fh4fv6f5rCH37X6zJOvv6qfv/r491/r
qoyqf6oS44//3yox6f8d94NvBbYhTduR0vuvKjH5d8IYFoYxRwae51j/XSVm/d0j2OoFgeXzP4c/
/7e//rNKTDh/x19Hnyllp4Zv8kedv/153f71dfzv7/8qVXGtKD3q/s/fbLig/9Ql5hu+EXjYHWxs
x5ZrWKbzz11iMu47LBUYL01aAiJpiHusj9zXx879mtLn0u7b3/T+wZeqLeYzGgBIMivGASNiLny3
OxgG1ToAE3MMK19sm8HalRld4Mw2oQNnPDm30EjE7ZhCnTS22ZyJW9iqJhyqwjoE0b5TV/bi0+xb
9SqK5wZAqHaOfozyYhjTDzePYa0T+yfkAncGIQRm2c4IMuT9ITDYis3Y5TexnztFX2BpM8VLxGIq
K3c4TttdkBmAa7MATnDk6nPHvvHcWNGxaCf/FyPIceNZ5r6GZE0oX1M6zOffszh6R8WCEGjxb3Cb
tk98Ao/jxCFiitRRifJXNwzJofDhI3M1vvE9uWDWM+TqydJriRpqllfwwfmx88BKkG+8jUf7kgG9
wBhLpwydrtxAMYwobFrrxqw0hLwm3Lc1RaGoUdzgq+4VdADRLAV3XZt0M9gKT3jbGXtrSqdTnABW
lS5dW41JZxCJwc9pMF4t0SPaKZ9Sqwl3OXZUBmTuxk1s81H77/Gssq0Tl4D4IrrBRHUsHFrj80kj
m3qJ3Em6F2QX06hhBRiaJVeHojsHXBCWjeilj9P+xwyexNQ8CjpJjgwg9K5K0k/unFRzNA72i7ER
EO2pVpfjfeNiysJ8W56D5YtnM8ZIiNDcJqq8EblnfRbUChGlgAFvpx7VJtgNU8PahDOAWhEtmR4a
6MpOP3kD7cxhC5naKcOMgNtKGb5PJbgLYCdBaLWPilLeTehyH4lKw9v3ldZ7UURvndvsA+5ALWhR
Gk2b3qLOoGqpBYrep17vIja+xYrKYa510Av6mv6I4ugP3AKDTJ1IAFN5kMJa96z8RsSK2uDBIEJV
Gd1VKizmxsS5RPC8xpINH4tvwOHmbEdIbEyHWb9pqcDEBqoBRQJ/CHMoK/k2Lf7KcCgRdxYIvqXj
x2r8aiLx1Y8H1EWq3k08qMZwG7jlfKZTyYVSW73OebDBDf2bQPiVFM1bVMgbbHnlirZZDDxQARAW
G2d8DJp5IdNn91HHUGGsyUaOebkVRXefzcPbPBQ/YviFD+kuyu2X0EkeyjZ9Hh194+BaSBzwof2H
YaSfszVd5eBrikMZH8SEzjI4P7MbojDisoq7+wBzySo96dx94cInV3g1K4o7+GtN7d6zbCAVQDb4
NRTGDbGXfcVWPwp7dXCVS1kD+kjKrNUD96R5V3rtXufIp76b3XmDAyrtMg7JC61Jz/CivpvevXcb
qMJG8svvukfWQAWdzbyBlEYUl8n1Q+6ApupI9kXtSfF3pgaFRWNf/a4noB45MdhTh1oLnuXFzhdE
JVuu58yQ8nHphREwDgWDsuEiknkJ5w1tXFttvOQTGKSYC20TuLeuoJi4i0a9GiRGST4yciVNmgHo
WNu6GZbOmoUHAJ9DuFyMANGhhego7eB/Y5fFi/ecpJSFFdTlrA2gMoC28m087MdIE8UPg2npnimP
SVe1x9GmOjEtu1eMmcwC4TlAXJquRGtYhMX0+ufQ4sdBuqo8EreW5XNQpQ8B3yTQRAkvaVHktuQW
f2pD1wCNuZKW9niUs76f+oHWqDo7dorTRi6hCkay/yIIpEbHuijC+m6IHB8lDV6smv/cej+Ed36q
PDW3rSSy2dM26OICC4YaLIsE7Y16sx6xycLWF9bwWTTT1U15smbFiBMI6Tf6BYtYFX+2N6PvTqcy
xyU/5d2r3X1NKpmfifpeemi9UG04IOkyRzSsrPVgNp+ZgzGkjtTBGyKajcxq2Np288jHwNnBanrU
Gp82t9tr2HFVxAPoV/11sItnLxLhPo4yBduhO4xGhrBoHFNnqHbKr/Hze2ZyKF2F7AsVili7vUkI
/UNlTupzJ+DJt860r5DxQDCSciO3tzSSNQ+ON1ObbCfveWXjo6hqxIBAUhdDQoTxyTog1LoRGVyL
SlGinDDj26slfDrq4acLDXoJ8DOCC70BRSd/cqd6K21mUdOUB3tdh+oRn8QvH0dcX0FYtOOlI0vW
H0SHmBWZ2bNVIPG4jt5BsOCqnbB6DXQztETniI387i2iap5dfOh0mk7MRuKHITzFtGjlTfE8DPU6
TGl/5zR8DzPivewoBx+d/pu2S+QvEGI3EFmsFYmxe8+Dnp919qNWgubOuYX5P6hT5aGOpKUgjjSQ
lreR3HyG0cLvH52Rc7Xboy21rgvrIbmO9KJzp2QXFVLdT62EKxMxC3fmtkEmgfo3TeLAy2JviMfD
sySOhG1pvPAOjLDA0ig4AU5r+bEJdd9l7ZAB5K5c16c5GbewyKOtEPZnWpA4NrSrof2oaF0wtHML
91UiK8FLjW+FM5BX4SZodnP1CWPCW8my5SjhCL12owCgaj7d5l30NvnI1FPY5xf1WQg5PtAQsg9n
ezv17brwRms9Qvce/d+qeTMK8ne0EwHV1+g03dmJeed3RnP0lDPjuaivc0/vh4cNVVNdSjX7oTab
fMXR8b2bmo64N9+VlIHybjob0dIjT7l6iNmWNbXjPsJVzf+IcFxv5rk3tjAS9xgW4j32O5Kpc3HU
WIxR3uWm0iiZqFDFivqkl6CvcopbgNPomrAyCEPsbUNwtAMa0IbMPATxjFWk3EWwiJKg9E/tZpjV
mxkuuXLM3RuQBHtRSqIKLmpfxyt6tSvvmuLsIf9td9tp/yfloK26PUad3JB8RU5SFPB5+mQm5UOa
po+cD/G5Sa6JsTHwgnnBm9UA5vFG8+T6vXtyB/bqgQtgQX5sIom8h2FxJN52NoTHEEWFzU108NsB
sUdmwc6dwjdPFVxRPe2v+tx+t2a7XjvBcNckBGCpuF0Iz5TBTvhIla7PjYcwHiW5v6klrNKYV4MG
R/eEnZCihDEoDk1RPfKYL2NN3WBsa0oQoEyUA1A3XB/ZeRpXol2AD3N+w/5A2GzCPEMhi9uG0yb1
i3zLgYQR+RxHwB1Ovm7FNRYnzzblThjA85nCtpQ04SHtOrB4GDYe8/Q95Ua4zhoNWTpirEa8m6DO
3BIpIrizaoh1snzJfss0xuK/4smXWOhO5qye0sT/YJrEECzEZyKMmE3ft440TPEbxFa1Xcanw2yc
JwJ/h7gU2xjXZp3R3TWnVoio24gLn2bqBODGuR6nvXybFqrdRrN4bx2XBK2I7nzR9At/b15ZI42S
denA6aBiYKSko49/leTfKVuAcqHndtdIe4O7g1NmagQHp03GlZo6ieOLfbPEfM6RgHcoHbxRMPOY
CZowZgA+SgLB2lA8c+hVkTzki8ln7N38bGX4YWvpHJiG4RvtUmh+BfaGoHRIh6RsUHnqPBtxWgEQ
6ldENE1cy/6rxhy/GqnJYFyCvb4pEOH4qasmanEvhYgQHUPQyeYXDM0OZdZR6TKvHI4wd5+0dcMt
A+Fv8GlHbOuH1sQNWbj2hx0Mb+wpzVpH7HrVLH4nCQsQ3Un67DOgESq9JY5Qs/wpGJNM5DzeNxdR
M+b1YyYrE8XJ8IoYDlLeRh40Tz+DzMu2itWN4aB1j9HR3Zs1TpwSrMxgNf1lJFC6ro9z5nFH6Co6
3zqyZrkky7S86jQkl8ykPAoJPcG6QV8Ea8AGYPMNU4543868551AHn1lGmdTRc+t7GN0ML2l2oaJ
QG4+1rLUR/6elQ8ujPlGtqcneiY9oJfMTIw1v0x9Zu8ad4a0LhF5vwfVWhSxGcTJneEhEzSbgqT4
GILwgGcFxwJYlHWe9nDggf/RLYSPrZujY9pH5Y3XUPdn4AtdybRV3COXhDoAadslBzT73Dr6FuyE
GpkQmgm3w+hrxk2EHwPiXWy3WPW88sdAYeeTXpPhc5AxPTIe09LAO4XUIRHzmPQk73QaoFDyG5oY
y4jpTo+8L19QitKzCzU7x/nC1ReONnJye6xwsAIinwk26PTJFBle5FZetCYTUOQe8E++pP6X5TRH
h6aOB9EKyrYso1s3g34lphgfp2CJjRfgDecSl0UahrRVN0yEYjZkBIHHmjPvHYtSdw4TWa97xude
ae4M/hXNIryQPiHuzVLGBhX/GAew3lAgqtvQQTduKFYsKJx6HlP1gDcPogIRotMwcBUeXCq9chpR
B6IccFD6x9k3o4uGvCf7+URj/d0QOQmRbswUkJzS2n8GGjzekzi+dYrsaFdEnKm3tg7ZghCqp/4U
ThgI4wFHQ9yX09ruhbnJHZ5myuD6PRSK6W5uxRP8GGwgemLLCJtLnVNH7KTUysS9ig5wivI7usPF
OmM1XRWCgYYlK9o/govFGYt3gZ2zjCZgAyTblmXPLoo2toduTh8bHu3pzxcL502IJH3qkuR2JAoJ
CodNeZTpESYzaGDmGWQUXBqb6UqsyHrFZAi47pr6PPVruvqcMwDfbe9F9aW0+h/dif7eddtdpfwY
AwGZFotkZKKq+hhB49/0NizYPEWOGKAz0PJiq+ufL7RTP+aG/zxW1e8cJvxac8Pd1PhxIVG4+vbP
lxGC1h47L1S6kgcTSZViRxzHG6F7ysIpql7lvhhO6fKF6nm5op3W3Mw2nWPE/tSmVjSMUcDrn1Si
ydFnUKsczhvMagYExh3d0umrcmFSl5Zf3/q1kbwuZzE7TXHg0m34aJ4i9Jh2Vt2DYYt+0wI3XRmK
M0bPgPslqZyT4QQHadT9B9YTfNGeaCj2waBtM9/YtGbaPgpA9RsDty1XF0PDrwKIGQO/fi8ddytL
BpJZmP3UlbPH6VN8BG3WruNkUmTE2PcrFgf6BGeTDgczO6MLkHEY8ttGdPZ977CBlKQQ1mZeNSfF
BDX3gNZ2qLuJ+5YbXXKc25cENg55khBQTd+5e9/jlvTnW9uxaeA19LT9820LVmcHOGI9ENSCI+p3
z2bRJXseNg1Z9dA9d7NDZ0c7t5s/32K0VsdJL8k4SIqNA99Swt68aTLrQmv1DmRe9GaHnHi57ZE6
CwsCIkkbLKZn76iJ8K1rDCmbXIG19ziJcmz3h10sOkh7SAuXkGPrpkTWPyieB4QBShByS/ZPPih4
PBUGVvxAPU7+0Wc/XHNvme9xlMFRsn4XXV3sK+H2W68z8j3T62tBq/FNRm3cpo4RjgzqrGIH5UrF
qaRjfeL+P+LGJ8/x3JHIoR0XFcpSFW/6EiJrODkIQRUta6aiMAfkuTgyknqZYgfDsyi7Y+XQCyRy
ragStj8mW9+RAYtOOAxLBWIst27KFgOS39Il4Tn4Vzoyn9vS9rgczG1Ej0ryWNHK/W714g4TBHhk
jYs6sMVFzrG9zzr0sTliSNW0cp8axgAIixBdb5Xee1/o+5o6I7+nJXIueGmNEG7obOc+DQ9Yb4Fq
HQnqsCgE9cg9ufhsWo4aNrFbOTHWZ8bgO9z1YshrWNLaB5te21579yQ+ERWz33Z9Hcdm+CGg/ebC
NpnlrTFRzNu0yU0GsnE1BIrmm9SVF2FFjB7LmFibX/5E9LQiWWEmd5vs1Hvjt3Sd+okY9jURM32N
GCcZ/XW0xCjD2Odxeg9gVGzKyA8OMCL3vIwomxiJbtWcvYSpMOn4w5KSoOXZsyi52LJKhgaBxygO
KaYR9SVztTrBEj5ArKGwPRYYusIACn0YX3L+TZWP9rbzw4wgZJmeQ0d5+9kPbuIqYs8Oyhn/29qX
nolQ4+RUbwOkmMyUhSWLuktjjxS+FxaAZbs69EBkD+aCt5LxzcIjOk7OtBskpuU8NE4FTcY39lhW
h6yp1dqpKUhqPUyfbJIuGmXowGuEXJfxtrxxOTY+RXnqPzqOuEMnI5foc8LDvbMaiZ/syDWY2zgq
wwWaDHoo8rflN56P6n7APb6NYCVuldLxYa7QSav2mxj08MCImbajwjl43XxrGFTdFIhwX7UTr21G
kG5hvcDdjU8ywBAlRPxhcE77zEGZswB3H3COxwtmwHkT5Hm3Aw/E86KJmjo9kXdGKGfXJtKXlY6z
8aX9FRh0oCKIiP0g2m8y4GecrKh4GuHLTiGMjvQcnBcoM/gePrAZ6UrkCuSHn8nwUJWotZA97jFS
J4hcCYY/2dk3BHvEZ5zaL7W+STzQUTEk6HsGrQvZgQCkibmb4s4Qa+cRP8oOUco42TGjUlzz+As1
ts6WGhEPUl1+W7cFRX0eEVNL1SjqjXvkkFiduJMQ8y8GMpDtqXKrL7+U5TWMidaXEglIe62xhUvi
r4geHaYJSTY0wjUkeWTPrDmHSwsXKlx8YHKP96AZzVWovVerZSwqqOe+7ztT3ZiqO7aZN25mi+xg
7JnhDqdhtZICGEElScynPZJYEdf+tuonvNw2ng5NI81QRPsiczHYSWjwjUt/p0EMoA5/EXhB1TU4
qRMT7VPeY7KNoWOmRbL1othajQMRFK8cgI5XuBjjcz341hPPph+/JaUe9wgMU03in43lYEUcQyyp
xMrr2KpMrky917YHIF/kr2z6C+aZVs6Zw5dhDjmykgeGunuSfcjvbQIKCHSwi7wWL1APwE5m1HUm
w97qe3vNVOWVgV65HRmH0nwRNKPFjZ3Hv4Qdncm7x/9qQcCNLvyOLffFGOeOpimwxOeZ+H18tTNi
rCoy75LlABuSG0lk/J75abkPpnhteVlxDtJ5Uwh6JmqSn4OmAEgxFd14hIjzzox3HpbStSw5SdEs
hU4WGd+hZp21FC44Stnv44JuIB2TR5UeJVV5zhUlSsiklY5xa1nkZzsD8mMStofYMb76TlZ7Jrpn
I5Oc+7tSrc2m2dptb+/CKdrFFY2jmSyOqTT3JBfVRucklACT5Rt3oDOKssMCfxUdGUbSo4HOHYPN
Xu6l5dxOgvPqNJQXL1Y/09T9EPOH0mOGSG2xO+ySOFylrbiEAJt5MY0nAZVWMwlA7S/3lgjvGKi0
FJc0JFyG6NsUNXNowq8EeaC3cIXZyMLb1QY5Jx13NwOyNhjZ+Fx1SXn686VZ2ljtgB4ef8jvDXZx
LJiiPAYst3NBiQUtBR2FKVCkJw+buKwOqZmWMGMWY1cyMabH09YzJ9vzyxMjqun2KdWFhHyzNwEp
rWNMiqvL1NbJQSbcFWWDGGtC/aF/zBzII7fcevIb8zRp7sZezj13doiVdEX+iqLUHLh6Jkl6F8fZ
eO8z+6kMCAOdbOHL0FTWGthHyMXIVTJaYtOXOK2KiTWfs6zZ1+I9y18N38bnqJLnIuPk1gTNG12I
xcoPcIambpbwwpXTtsz01RjabhspkN0lorNkcICrKvfo3guxZfsulZmTCgnoQftI4wK7WdjCumrc
dTVyJZ9myByFrV0I7wRxbGdRMbRLc2vWfsGcpULKtqCJbmdJXY6qQ6i2tHjDJydXYXFZ8pZ9pKPK
0uCUp3KPkFkevTB8c21/2/gBlYBxiZXU82HgC0wiWVFfHPOhFWXNJ1N/NrTS+H45ric2O2gq3s/M
dnvEZvlelXj0GjZv2lTkig6qK57ZrV84YjdNoBdU0d9TRYm9fU6N62iabIbW4qX60mnxGWdyPus8
/jVw5tsCVCIga166oTN3hKcp23UtfHQZ6I8moDgIMnRC4A0lxyna5wS7w4a5MRnl8CO06o+OWMY6
MLJqa88ppC+jt3bCor6ry+zXlr3+Ijy6yeupOQ1l9bP8A+JFEEP7IiUS8QR45VqH974ZmhfhUyyD
X4se2tZv92URkb0XQYpJgw6pQj8XXupsAiqpKA9oCB6ZEvvMgE3RGJ/6nkNp/wg+m7JfEOkJEdFF
a731NYuxGXMk4rTLrd8+ukgmYTfQnpcDFaYidgXZMNUWG2Udxgw7XKpHSE4aox1vIZhRX9dWrGPJ
clpQZ7+zh2OFRWodT94lQKCJxwiOgBcYW9Kcz39+L5E3x3S5A8bkQcPOYnjc0sKX+AsucwrJbiU1
VY7YotImW2tJpEnyNK44RjxxfLv2un1sYNzlRF8hvxonPxpcMrIw0zMowY7a8kD1blwsYU5KsLpH
eO4gMtEmax4gFL1Ypk973hzjNrUQtGsa6HBpr+Zlk1BUFjoplk1gW0n15Mb5XTGJizMQ9lD+9Bo7
QbpOLnaJZoyT9Opg5EcCo/ChNCHoaGJ8eYeCnbZo9d4+Myi7L024FW6wn4Lku8r1mwDsSJJAQfIK
3lWOPw2LPufYpnjPU4xUNodlGA9PWeg7bJa4vCk+obLJja+FDdbC5c09Cee3GanHEd7YSrbmg1E5
L66weUw9p+XQO/Z5ImHhNNe8AIaInNbhKGLDN1RPGKW9DYXj7aZueFAwjlcE4fPdiEV7TT/muyXo
6bUkvFzTbG9FB2spmP2nblTdmRe8ln69t3sOtb02t1ztwD2mxdEb0IJsZhdYydTGH715N0GkIzLP
TmOJF8fol/FR6B4orHwx2uTZvFYzTkujWYDgXbOX+JI8G7NNNY8MRLn1xmm+ZQco6YzxnY0nzJ+5
ZP4g2BRogoCdUOyAjoEKw9ZPfFHAEJ7x+VlyrwbtsoIhtXoDXuokcstzb/oE/ZJxh8ftdkwAREnC
coZAG8aBs83v/Db5VVlUpOmqP0v+gT55EzlRuYPxRdOWS1anya7YoLcTmTVavonryYzjEsWRVLhI
gHsYIAtueX2iyw3B5/xgdd57ZNYDI/jqOI323vb979gZ3xIlCSUKD+HZ/eSMW+4Ni5SLb0BltdMG
GycuqAadFQ3mbMN93ExDvHgsk/ScD4zz7YZ4d6DjfdS4z81MQbMasVjNqZ9uk30Vp9AmOPZzSeyC
Nt81BLbWXMIFy+aLLzN15h6MK+qpkTK8QRjlwD5Puz7DotyNvLHI/8Q7OrlPZpf82PgnIF4Z8anV
mXfzKwr03ZLl2Ng2q9wombNnZsVx2oPCMsCmPPMg3hmGPxWzddcL+G8FbFs7b5keD5wiueWt8acm
zODDL10tBu0JsMScpR20udTcWdCkcU2jsdrAM310Die1v5O8pAe8ta5o9uSOjCeg6zEcRKqiu9g/
zoExH90heBFtSbV3w8UOMsstiHh3S1TtBH7l2ibqDoc5IyFCtDR+IR6HkRceBpuJS/uZeORvhq4i
lhkc8/rF6keBMkHeLB66nEkIlSeuzY0izbg5UV59I8Qrt5f7LOBDmOcEaotdOkXJg1PjfCTYBtt1
eguG7i2dwy9StCHd68ZL6iryxRHZo+D3LHw+qs10i0fwzFkyAlehKdSk7gAHemzQE+WxrzCZZcTu
winZ+qAzgwWXG6UMpFZgNb07anTYNYm3yjm8mG1sbaOJjs/IolQer+uxAaJEjJJ684RJQk4EcaNn
fgZsy61tKoIFVTheyiVvW2K8bCwMEIMgsZf7br6NEuI3zL43fsG7M63wUIwWFtMCBcFX7YOorGHV
1JSo220mucPmDQW/yWOpzXZjfrHKMd8jss2Q2m1uIxuDvtbWp6Qzd86TDyNsfo2YeEiJzEDHLPle
NBSiKkZhtvKts2Mmy8whHTHMWw62gggzqYH9N8N0u8oJ/x6tdD5OPofFnFDM0trp0wcnQWz0i6bU
OPM6DZdCMDt11xZcVlKHFm0Ti2s2ws7QJEsB3qCP2AAYtFAvgFeAspyZxkjeVuokYNPSyul4N0XK
VQdCwwNqDK8BRXQrTy48LA5YO2zlKT1CD3wCt4V3ytNJv9hu8SClKVdBXtyly4vhhghHdZ4FmJSR
ERRzsJPs1F2wnL2MspCQhHrEMT0Cn1u+5P2kT0a4c1F4cT5giGGKtA4rtMopRfcqFpEJo6MANl54
1UaWDMOcqU63/DBn6xSJxIqehc9dMiTrmsa7buR2Cd9vXvt28IzzK78qUqQm00NmJ9E3txeWNQZf
5EmTO5mLYXVbFX762ke0HJohMOv6eVbufBf3zj3hgWrjaILqXVFzljb98qVXHM4iOw/Wf741lTnt
e2Mstn++9aWmtTaavsu8l1vluVzTounW9cfPZQjA9p9Zx9m2xfNkUprqAsMC6j++2RziLNPzjjHk
rMlQr6TQ+EG0wx8FgQofKKpBS+M+lDw+4XMCCEfXu5iiHF6Uys58guf7MpXDS6d3VHZypJFyJJk0
9tzgs+RazmS3ejwWfPgGD/wmbdFoYG2CCb59GRmDNPX4RETpq07ipxgm9Q4g7GdvFSeNxtNUT90z
c4HdBHGVIZz+LaW8+iTPOhdYVpXyyckW2TDACIvqGg75drKWOsqS6XLjEAulPGCKbfsoDHz0LVGx
sGAWknVkXaIIU3W5JmP+ETYnq8m9dTlJppm8vpp7j4joJi/Z+Vw022iazB3FyrjI+jd6iW7aqmc7
d+R/sHfm2nUjbZZ9l/LxVwARmIxy7jySvLycHSxKojDPQwB4+t7Iv1evLqON9svhylQqRYoEIr7h
nH2mdU3847pXxzRn1cp6lqptBUIDA2DDYU5vVBwsUpACUL07zTXF7poyJSEQqZ45IYkbnZP4AGCb
hG2CJGTfdtuuEhu6+3xvDFgCy7T+ZD75ZaT5ycdLvZoFi3hdujRjgAk6o3xJDPxN5BGwLYYGMTXP
YaWOiJQPkHwuOHbyddmFnzHwWpO0XzxboIpzVT2kcrGMkvXYhPfRgaGPKsVFhVt/wCeP9xyjWwIH
iWFqknubmPSA7bKdCbmemZ8S5hsBtiljA8JV+FJJ9ZPOE4nsQZZunZjQFys5UiTDAQqdfEOhA6XY
6jYWhlMr9H5ZnflLWOT4jBm2tUqi7iZqyWteOG36bYfzqPahRyE9bLGvb8iKZOOaVbukcK7JqOt1
T9hU67U/1YTjYKzdn5DQlHW/RGdaHt9mv0eHXFX1Bo4cQkDSr8PirQZawZgdkIPEVSYaZM7wQagR
PHo532iP4O8++cbQp7QNQCXgEGgy5iuNm68DeSrjfIkLZG0/FzK7tqZ+1LMhWaP1HwzkvikW0CZg
BsSmGi9QHeTWXPn9xFuFl38Fw/kQontrBjoGe/JA/oe1OjNgjXGgNxvq6QdpjyQj5JRs3mIPiR29
E8qCM2TKdZFiald5LAlXqCCht1gQXfAAfOtRCVopq4aG0HArxFI+MEvHpI2K00bAMXvxvIJk+TVX
xddoLSjplLBOSNmWUzx0I2EfkSGhGNl1cHPyYqOx5RyIpXqatLvse6P3cCxfShnqk1Wk+Pebdm9Z
BVGJBmeoJX2JMFD8NB0RXKLsP1xMrpjbgqMYnAdr4EsgBC1lpUOUJJVGguucagLeDUndRsbmP/Cn
F4B5gOPnY0EO9YaNcrFBQ1KfGtKLSb0u9xFjvkor+OCt3JWVNTwwbohWk+TR7wKe3JhKAfH9eqLO
eMNMztDfcDaxzDfoIVjU3iacY+hah6+GdnBVifYbtI9iYIJG0wFWtLZERtBrAkJHhVudyF8Riiak
wiGPvmw3eA9ebO8PyTXGpgeFvQ9s92536pK5dbLPUHmtncW9Ll8taT9r4W+hoQQrtm3ANjIAKvQ7
bF71cwY2IyADRYSXJs4l2VMFpPPKPUUT6jD6W7Xaz00VclsWYosFASMzbER2ZRlolvDZ0HxJGWQj
VrHOg14yolrQkZ7s7qa/DIwZ6ybsc1eJ4dEBUnpq4Zy1yU8scrIPzmR/7Q/6i0a0GU0ULFrjbBR+
tvFL8YHrsV9ZvY1gIQ1/0ZXxotrFqVDxNdcH8j/Ajcq3odT7AW/Ma5jSiVbY5kwUHeEzUbKJ1vYG
PoDCjnKos7LA9MPQKkwjUpgHCinPRmIC7v7id+SrpWAtkqT/PUzojNG8MOsuzPc0E5rTi7iqqniz
mV/kKTvySmiEpu785E7P4HZf3F6nV3DSCD6q6jAy3cU3Eu7RsnHIK61Jb6hROZR/+VtQ7SdldcJt
9jBLcdEBcTe8DNz7nfnRT2IE24+MlRjHfdGO21HbDhvc9DXrwhq2PWaQgq7Nzh+HxiB1YoyPJRib
tQ6o4DFkMumBGkMA4geTC9DqQ/IoEwA2ngyx0OEBSUgzMsnxXNstQ/AaUU7Y9ndkWAgJ0Q5b9d7t
RrUfvOnDcVCEFDGSWPONmcxvjn+42lO8T6oJMGLwCiAiVsPa9dtjFJbPwd8m5G8DHeGv8PrzzLO7
6cAYGLmfEwLivpBff519knMUc3QUdpvl72JaqHopl2SIMJJmm1WfyewNBSVF1w6QJOk7iKosjpRV
UzvhBaszY5JPz42ZNpA7N4w9u9wWrSwIsBT3JpMybBjsRxinlTdfvubo51c+iVwMQS48wxkh4EwN
Hf1MUtcymI1O3cDE3BuzR2G1uwrA1paX+126u7YU/X7UMYt5Y3uxKrYTWQjPsCOUhpWNfAqAMrH7
DxdnG0rtUIbGcxW44OvS9p4Y9YcsiBAFyeqFmWaehDKy5ooTjIIGU9lktEQv/QCNrjVusInSnVlK
7pMJM2w7uGfZ2GrTiwbL0jxahyiiXhnzkzJg95kRhDGkR7aff6DOSrbl5K/6zn+A/ILLkh+NuTju
GlVxgi0f0AKGa7bCRN/ZTFsmLzgBzOmPHhBkJ1Q22IwAq6UVIIEaVHX65wPfgBHBG7gHBIeULokd
bqQG3CuTRy0x+NbGgqUGYnAKYDOcHHPJRVNlxd4xGink+2LX8WDtHCuAKd+VJwGyeiasjn9M7BQ1
ENkLKwclzqYVhnXCkETp2ZPPJlyUhlTydzY5zzrua5LWsv/9YVr+NZ/5sirPo2pJjHHvhtlDirAG
vI7O1nKqmYahSyuOiBs2DKW3tkA3YRrSPPnmyMDaox9LvOnP6E/WNoiWRXZBf6776RIzzezgDzRF
v0uq8uzMz+H0g9iA8MZY30M/OkkyzqqciekYt0+zIx4TxiyzKo+xAZUqts42qpEmtfs187rc/G0U
9tWL6iu67AeyfS6dw+zVBUxXBdYb9licgLiUuPvwjZLENxTOxdWfGIOv4Uh0ddf86gPAOQ6r75IL
wwAC7cblASJWuTU+leo+kC3xPEsOUjK06TTDXZyxMrOwWKyz0b8NVsmZTttbBsfcz7p9TkcLaPvD
kfKDRxrNDV+xkx4KsLIj21QePMXUKX6t63RGvxW+Ic/aq8XhhhGRTxvaHElJeaQcqXe6w0kq0YoF
Dh3bfJVioISlT4Y+y9ZILZnH9SdSkZ3PcNiEIpogBx/5wTPwuxaEqW8Tbf/2aKTBUq6VeHDDGLhI
JZ7aujt3xJLABVU4Uzx1kIOPpooDR0IWRLjJ3l7fs0w8yS4DO1UCrQioo3BTfMlSH2TFaoOq64iW
hXYG0dooX4oRhXxPucoo7V1xZ+KFOXYFTKRv9ExvUBAZBGJbXFvK+y0GsW/Unon0eXQYxokqejQi
Lri84QUwLdDbEcCQZH7p8vGprfjGMzVHngqOf2M2zt7xadldVsKAuFG3RwQBZSwuAegs7zF/YGws
92vxgC70I00w7CQMRCy6JkXodMZPzr1Y9j5agIhN7h7qCXUJ1Gw+ecSsW+nsx/dC/NxpAzU3/MWj
+TgGxSFoghsCNvaXkoaUoRdDs5eucn4a33wToXsqYvjQmr3J7FcfmGSWNdxrmVPIEiehZPCiGVQu
vzm3p8dc4peMw1NeEZUTLZPSFmgq8AhpETZtt1zkZKhzOMvyNSuGu9W7P8Ie3+bU25BDi8y8oUDF
04ffsU2f5sm/JHbJpiQv0Df6G7hQdyIcTlm1xKxVl2mAb8BhbXHsPxmgWebe+z1n3HAuI4FoYC/R
thXKufzYIumuSmRcKeF1IEDvfoscKwHqvMAqhVLfsvF+YyHGGUhiFUIRbj92Ark1XlwRvNAHbfox
JixxsbIU7Vq144Fh7iUvZl4DYF6J2R2bJIzWTsXYoSaFaxHe98j3qk79+GX2ZXnereDX8jj71TOr
kX7TrnOY7eP01COZhejMVXSJp+ZPbBgO679Y4I0vToT2omU/VyA4ViH9leFoOIUtokGrnUkFNd6c
9yEr/oyYB+rMv01GdXEYCpSNvtA8oxFdcxA+tCWRwJWQu7TgLPBac97qwOR8dzo4Y82lDYZfrgXI
nOOktjIECxhjBGwpVAJrFfO697K/+zyBeV7d68Rja2XFr8z69sCG3pgdEWi+jShxmxzF/Ihof2qm
e9iDnHUnMsRN45YMySmTHIYdP0fgdz4tHmtb6FvPeStf68b+RSYcGzprZAGBpj0QDUvgeHETecLc
YMkNdq0IyFMPvoCJK8Z2Jm8jpZBfgguRyNRt9ixJlx2xw2vkoin1/iamEqxQDEUxpbTr+AyNvbVk
XwE5nmgEPAgndJmoD6fq1WzpldPsI41crmXuCHfgbxGhFrDHBYGLBaau5gmhdvdgEiuXgfSpa+eq
lUV+aw1/JVSMr8JMXGqzOXeBS1GUkNLSFscSzAoCTPJRBHhIerH3Mh8f7IygqyYvT7bHD7Uyf9rG
/Asis+fNRTZpyBtT9TuzjKOFN6uF2ejq4S3O0sdinC/w3t6Mabiw5F31HIv7nqJthUg3JoSF4OI5
eEkIolxZYs28F1FCGGAaIU0OxDzL369p+nas7qkm39QuVLIDa3LgkWO0mG9cxsxjmhwstzjkf1N+
aK3SDCkdw94qWw9cahxGaMoQq6n2aagRlQ7NA1t/mnPKWkQpHRRaz23DLQc3n4RL1K69n6Cp3t1B
nryRVzUWJmzMuv8O0uJD+XW66evnNGJ91rjfk8OnMSZ5YgXHpTuZ7K5pGSyioDfW8olhit+MZuCe
rY+65xcQcmHyCOYfsg0QmpmrztHd0VSXpkWNIHV398HhFshciTCPCb6etwU/slWzD/sZr1rLg1QF
t6H6DpOC9WmAzGoxBBgyfQzdkg1NBDM3DiC3eqhOa44Vbgi+A3n4VZhY4BiBo1/1Ujbhs7oKTiSg
wktm21Hp77hvsI3w3zz4BszEliPHjf+6KWfOmPCIlJib05HlN/vmWGm0Yu61cPhtHXljIYZvZjA8
9jY5as2zQwLPes5GBNXmoTbtXUAEUF0gNYaz+ZZk6LNV6Z+SMtvXSHCtHpG67TjnPkR71rvWpw6D
Gwhhi2I9eDPSsX8w8uRa+0gei7J/SPPJ2c06YHvfXFsSxpXBd8qw63jb1bc0FJdQMhTEbnTvPOd3
ShSMOdnw4bzPLqddwfH/GYhfpcPQQHnM1Ss/Q8zLJZmEEzpU9Pv4kDjOxIBqGzhe2BcnoE8f7Cvh
QwjoNe30KwiFcbRBx7OKeLRITloZQSqoccYfHRkPsZfQ2A+glLX3152AbeQmEQw6IzU8yG+TiWOf
svoDziW7QOF/Tn3GeCNEXWqBJfH7qwcKi2as/ci6BZvyk1RfmUWfC8bhu4n5jQEjc29SJDkTHbVO
LayCKX7ObjAM9t2Vhculm/euR9egEL2yu0H5TlGL/tmEyJ8yCQ4i9zEep5sr8jsMfZCyoJO9IKME
aKunEjbIOlPM79LY+qhS2EuheXZN8zPzuVUSOSRHsCl7m8oFC8Gn2fkE9yRqx+gbVEgRkNY9En8l
O7QFWpCBkRQHLSXZHORVZOmmdqz2awLMwZH2CmD6R+j2w+uKV7xuYpVL8e7wyG6mniDhxjyPkyOe
1UAmkV3CnBhvDqxZiun0L7gs0jFG5R+aERBKhpWnRJuuTPterLVfY68h2mulI/ioo4Nh3ob4CNDC
YC5vUOiPUHZF76IGSWwyr6LsD0G+NMWNtWnw9hFi9BiVENPAemMy0sRx4P3Xdfvo9KgTQYAGQBih
BOQG16dCCAWvk+9asstG0qF64FPbyIfTxd9Zd9zh/cBVr1IDce9Efmlt3BBObfyxgWsk0YvbwWWG
OjDi9kfvjYJjVnHzxCrtldnQzUf6qG3fIIMd9aiDrNjLXlv7ObH7b0QU5mMydDaQhm4XmKRyQ4kA
3+m7oCzFs1O6ewI9zfcuPZWJIWBUyK8e6/IhjQtyZUCl03ug7GOTNBWjc8264E80A1TXxaapUf4w
YRfbqhqfemd+dQE/uXizLhq05UoXCJIN3GhN+jeIS+PSuHLbtr198x3vKZ0cb500nYfL+iew04IH
F5cgEK3KKx8EwPWOvm/ntOqaLcZDLv1rjOJHx1N8agDeRovPoUV/y+Iwm8kGL50jRCAg/9xL6d96
7P6ShXSSfe+fwLYluzbCl9aY9abQLemhw0PJUV87+N7abrwvDAbCz2fOKsw+7/Es+jO3DS/+YnBu
2nLYzU76XnMcp/beACa2F5aTbgpB7mTUMbf2HZuT3X6cRztYXJPecVycmHU6XIbYHDZWAWMK0SbK
PQvlVmHcpTRwZlEAgG+vGaNvGrv7Jd34dxmRILN8VXVKuR2xto+ClrVKNANeRkHXBDnN6nqMzEcQ
w48kcPH2mh6YpNzZC5U/mOKR768BQy4mkR3FjWww2/gVrGrTuUbELq9aC72+mZ15rx9VzAFh9yo/
WGXCPVFTM7Iny8+Ss8IS1ITt4H+iLPsd4OFB5Q+vyczuOrz4eIBQhJnjpoXVwdA/YD6VRruodY5+
ZBT7KdA/RJ2fcyNtN0UD4dWeE8Rd1quPinzFJUK9440UEsGBBvQ5zApgUnU2bNL2BsntMpnDgFoh
EIeeuJR5irNjbdE3JVNWEaJeVueAIZrYeUFN31TIN5SLzs32JdIt5L28pq++p9EjiQqCSVFX2Nvj
7zybfuyUHy8FxKkU1bRE1lK8zuUmHZ0S15rRbETF+w9s9G/uNP4zjPhFIfw9gEfdZC17TAQmdMcD
9cOAhMsBJ8MZGjprwcACUxC3DvDTrcIJ+Cyfkp4MbihG8wpLBDyneCbinv7AHFp3T44U6TSR0x3y
JBovRDuQ2rggPBtsCFT8xYDUwYsfPcQfjAgWkXVES7zzBr7W0Wd+p4bE3HTlrdSA6ofg6Z+EtH8+
zIn7YjemOJg/sc2p1iIDQKoToUvKGzTig9pL9Ejb1BvhZNdtupWsh2Agen8z1t+zDf7EmXOsLR6R
kZ7b8Cg/eGwwT2VfveR2kAM+ga6aerckZfuXjjighsxDFAxzgeowaDbMDh5qdP6HhCXM0VgKd5jM
X1C5plca3+Ossb0zYCO9r/ZvEF9Cgvh411h2vch6eid8yrpk0d20R8nB1SGNkgXDUBRuPXtJZB/M
BMybTzjSDjRjTNYyE1k2bedwQZJOoh/21SBHQqdN4No9elEzHjeDQlLoJMJC+kaIxeAkv3TNylbQ
DmHMJozJRiqyz4JoGY/x5lZWbCxk8mCHwnH22+u0gNqLtCEYmQ9OlYHeSdG36tb0HvRQ+xxlEfTa
tjv/80vA3WbJYCFG44RNYDN05N/NmGAYJo4PjSQLCcmrCqrPLiVqKQn7PRcWvOSsc7fpskufTNxk
gz9TUdhIuiqf87bKy/6fEUfXulCR+gs08BpxkrudDKZ2EzyB0EpZ4E/TNYZjcAycsb2qhEwB1ZWs
OuBl4cg6+9nw7SKGor3xW/iH7WNrMjb0HJgejQmET2bxrknlO7F1QDg6pL1GWL4NQ5czGU9f0KUN
m7YvvnFJ2qv4yWEgsdHMew/2rBlzu97a7dvxiDl2fgB09D5OQNVaf3pQOWONiqRt1lBMsQ1UMzoo
qo0sEXqFefRm+07K+GmHHOVTe61gwUwA56DBSqGoqs0423uFeA8KwaCqSfZW6dhr+swKIgqoTBSI
84CngmfsFATsNITuSGWXEF7H2nIO9RA9Vrqrz03NnG1U6bYQYPVkz1Kpqt46M7DwfSNERHa6qREs
QSMynvwl0LcasM2VzMnSQi3XR0Icd++mn9iLPyvHqG6Ry9xmbAgG9LgivHDvVBNrI+pbHRfePiZ3
CX2v/O3I4rlhnuZXRXWMCIsoA9q+2YEfVifuek7khFSuyUZMDPzSTO4IKRGMKtEc52OImbrE9eRX
ZYL/r3p3Gp3TUSTM5vJP1bi/4hC4Sj+Bm7fm6SrjeavKNOWBklirgno3FCwHSid+CFtR7n0CIXcp
w2zBufDBjTFxsYLGEq0xLfnC8NTXrdnJbVPzvzW1uFu1eXUqYl5qo3srakQM6B8eUdnQbKt1XTiQ
pqKyO1RZo644p2n/jLp+Q9dLTN2IETu1Z+LSyHRHwlOD8aO3pwrnbZddT0CCJ47SK9yNtHlfRG5t
yppOkW/BKy0Ty85I7KcwkIesyx/VPDMVf2px3sO0tL1HAxQWN8QSz6QUTvb47DX6l690/xSN7OiF
ewC/NbM0i3+3lB9c5djqk8hl9qXTs7ssFRNI32ZAG1wZ+p6aSDhoX3BJ+eNVB90rNxyGoMRSu3gE
YJtGP1x6pPMEd7PnnS0wbu/g7LMgtUqy4UY8E34OOt1Csus34jdSpuZGI4QVa/LP7dpCenxS7DdJ
4y129VzW8Cn7Nz8P6vuCLsa2Gs8byzqbNKqvZMJxZ3pguNBiiyGvnwyw9lun12hDSToPDYOQgxgV
FFTsQ5vA7peqXZdVOsJRQ3aQxvo1BpHgORKtrTnED636aULG9qVnHVrprA2vhMDFhLnOUN1r9oT4
SKNgpzeLBnQ3Nc2pnsHuAUynJu3+0aHbw2feYBOYA2IhDdZxgOgXFtyITwmHlYH4eMcyMARS11vX
fvC8g5kOCC0yCzZC233ZMQMx3473Zs8Io02iDSAUpDQdhyKErnPa2OtBLFHVmaZdxc402+atioaS
9sv8ar19ZnX+LSWEvR+s5cfA8AGuykMbj+SpzMx6wGHDLHbmlzJIoEpw6WE9ORqFhW0zwpqYPZtT
R7rY8qHtEM551lDs3eTFtMo1eEGxMVyC57nbXbaF+0JFOa6vEJmwRuc19GDDeoeRgGo2ST6aYIqY
V5sJDulh3FuzS8PeMzFKiZfXtku+V86OnijjU1N7DukKVrPNWvfZGpluoXM+xxPogCIgEwew3sqr
x/IYCP3mOt2lTagXDLdaStHGXJVWejXKzif0EkkG4A5znXcYeoq+tY5hV52sDDYzQGIDIeRKqppH
fpqCnRBQCmZ/hsvvVnAhbJqBmsgp9I2PpicetMHdUTrE1cOxSA/S62Dc6GYPFRxBkgHmkVtbb9kT
22vPgDcYQ3jddxMBP7NefIoCIws8DcT0yaevcY0X6ABWVk7iK9ANAuNYA++XaOjRVeUpJ6BmFQ/m
uYbtd9F4941hTmjv0JAMFaFQ9tx/6iEz7wAIbnxWfQ/wsm9QbzAU487eLLZFGTAnw7K9UAWwFOMu
IwmcPScFZDpsTZmwrB406mVVn/FafsY6ajGTpX+LBqyFgupE0kM3bFn27xwJ/t0QBL/lyI67ur+0
hjq2evqLd8dfqwmCpms6p05xQse1vVcG014zaRkdMQdC9ewA654U9hKnOPjdfFYp60+NnmjvwmPY
BFZ01HiJiRgXb6pp5GEKx/7WtxVQfyiDR1dToRKxzZyvNChzI+OPEzbwudNmxNQzeCejXMyAC/s8
TP/SwHA32I590S0oii6M71OQ259LdI9NirEvUwYNQfUDyJVwOqeQj5mef7u4eZAaItedNSyi3jP+
uOyWNrA0cWgFObvXLj7VPbJ9RVFzZv4/nObO/o4kEOKxR6dujMR0xCQNrCZWUQDDZV7Yu24MrE3b
xS/MCziXvPBEJQetVPPd8y2+aX0ME8j2yz99On+FU7QbQh+aEbIXMVUghevuxhuKAB+OWP3ZGo65
n9Bnb5LeXKiIbXMylg8qnJnx//PvDVnoGR6m4t7OnrddSILCtnOMqXwI3Y4dqC1QF1tT/cAQKXrU
ojmYwzycPMqLU9flF2oBDruAP8XIjuN0mUsO3bKA3km0JLOJDlC3YVXOzkcAzbg2lUxrkE+I7UQa
8SYnxMEkWvQL2QJCfHw6KSpO9v0AOattj6IJ5vKS/qVukiQR9hrxwcnZj4sxVSfqwHNTUBlZc/Zn
9rCPzGP9PjQo/hiZhPx0DbpV76dEzT4UJuLYGZWsVCNJ5qQShMZpREW/Tgy7uepwMeP4YwF2FHmQ
VxTfpREkNyXqK7PgC+aO5UklfFfCxjxHRGPMQzuBfBAUFLHZMuLw1VtqWLsMApKZIFi3zTWbI+YM
VcMXMGRvlR+JzQwYyPLy/FxHELws4K/MDPQeHe+GASS7icn7AUl0SllWkD0sz6HHAN+L023bM6oE
ba/Wc5OwQM5cwip7zGUChG0V/GB+BRZasIejlnvtisblTawEe6gJO4cV7JXowmtjg/1ogUaUCQu7
NBxODUqTFbUo6/IIKjlNv38dgIOyrDM4Mrqru4Q961TMp84ChZuS0DBDDNhNomMFbhGbYZhwuUYU
iYAZEekNMNfAHQPxp/zAPtAjhrp1EsnnhA8QlVfPuk2imeHGHKZIHIXJJTprFCtNRZRCa5zIJqKJ
608xKhR2mPGfafqTEQe0aX2wUwWQ3SbL7R0aGuIdyQctdLEvlhLYUMgKurYnwMsJUTm897oHF/qM
IUU8BY3pPdWJ+J3lTYSxV20lMJIz3O0TSvP4BZSbgyMTZo0unehljOgD2ql9wIVmrcR4SYfCP4RN
WL6kLgDj1h6Qm0c2K33OtXst4+geK8TWk4UVJAmdVVi50aNTDtu4Hb09/MEYe/+WA+SrFvkTuRiP
JepUkmBRGGbWWWg53UeKtwhP552whuEFCeTG0USc1Vax9VXZICsxN9WcYBMkwuziS4h8ijMY1S03
t4oPrEe5u3xgxrPXR3t2tSeB6rvUjXlqreYn5KiE3A+zc0ToOY+Qp5izmzvpMYjtEHBgEov3ozcK
XP2lj/UrrA4dSrXVkMf51rer/LUbkjcrjICLCdfbTXXrvgGcW3ep+mY20GB5RRsxiC39pQslg4lA
V1Xv9l+i7lIWSpTkXd1gOI1qSLQAAGt//qXIovodkGrDOg9fose8cGdKLCHwDSiXfR5ipsQ7sFDT
zsyRdvbcdxvhHdJoClAMOOuOuJVLmSTvKOHYqKM4pb2gCJEVFNrUFudkin6rKfyu+yS7egzsCIOt
8F0zZG84D1oijaJQPWOzMc6Rg/R+FGH6MhG6i2wT11LKzdVm0n21PI3zmWBWq58+WifkxauqZjMr
vXM7Sz87nTwUwiFf0JT0TU0hX4IqZGemgK4syn8C4EHXlkwtUFFCgkn3HLjJQ8PIgy0FcW+RzYHj
cOEPULqTkG+Sst9lSBC2OdqHcYqfiPx9cXo/fQ+tfDqMS/lNxhmOtbQ4cNCy5FftPbLz5xEuCaxm
7OnK8ddS9tRuPnR14kNynTjHzCHtZxae8QAcEj4AyAZV/pV0B/QxtFBKQV+KR802J6PpVf9YdqWL
KSKdXlXRj49BDGYgsvJHIurJPGtZlAC4cTe5P+4SJK2o9/S1MowTpy9ZpzNMINTvI4lN3kZO2Bhs
OhCw+/0fXY3zIRkjF1Owa22Q3Y4Id8krhS5CeGA6yA9Yladk8G+wid3rIFjQ5Un6IfxfQdMZh1Gy
3vH7athWkl65UTaEiUqaZ3P6RCVvMbNa0sKJEMGUfwxI7LunOU8hbAXTQcquFKo6t2KMl5YUJuYU
019mySOOtB6UHn07YgqEO+k5O8BLGR4GuPk0JNwuorqKAXuU60K5sSpt/pKJuFHMz6/tGCyIjmhr
1SCeY9+fPiKnfS57FvpmT+JCVwLgMDTpdWyCy13jCv3qBTboR1KGequYtx6rbPY8wx/JJYpya3xs
Q4nT2c+a52TaA9fAmM3i8HmSkh8XzLVTYA7ONmgai1euk095oJhCeN18DRNAU0b1SnCo/vFq5H8y
z8w33bRglayxesR2Nx0gBTCObm0MzRDmH5MQgxhjgPI7gSiVo/P8CfT4VTIYfctKATKe2fFojsVj
2alhPw2hc1blDL/eCt1DX5bDRXqXjOLopHPL3ySznr5wrpzMNG5eOyTFK6/S9rmVrrO33RL7RK/r
nV07ct9HlqIfbscXtALg5lmtnwHiR5T9FBOGQmdiJC67ZG05x8q5a4fwMmRv8b5qOiptowf4pN1r
mwJHQ7ZHfkLWDy9EO4Kd5D76dNP2s56zN1fI8LVW1WdLtX1fwiKz5X2zZiwrVhP238Qs8dqq72Ys
2U5wa5xICyaiyTc+sDhEL/8QcP/z3wjc/0EE/6D6Kf5vxq/vszzxgPYCUv5/cIIxDJfDfwMD/5//
6d90YMv8l0tkgk9dbCpXOYI/Tv+03X/9hyX+JRA3C1+yMwXaa0MULkpiemD4yn9ZDmhp17OFVKbr
gxRmFvbPf/r3n8d/E56rhCXV/w8c2HTVAv/9Nw36+Oe//sO1THxXaC192+OPVJ50/jscuBsqT+VK
kZmRez/Scf1L3rTwKUT12lu3AWfonzlnMOL7V1YRzUl6/nQLvVTsdcboVbnOoc283dhxHQpjcGlW
22vjVcY6GWW1i/Hf79tm/sW2jSdageck7L0P2BS4D3qJEC5K0gJT5ws+7HUwoaNabV3uQifqVzue
Zhw4lHH1kGMYFO82Bf4l0X54dGdGXUr0uw46MMwDfrul5dbIGmJ+WrtmY2wlD/98SJm2MdmH+BVx
XY/SwDLSzflruzU6Y7hM/pMg03XdGQx8TN+6QVswyS5gnGFFJgW0iHq8ecT3JIc5mwnwM4O7MqOI
dtsHPdiXj0hoOUPKT2tIX2m98VGwvGRoLpbMnwLvMdPe2O22ZQa2D9/MPsd9esa6eAZn6T9a5nCc
u0btKsHyz4tZbfjo0JiowyDSmELQYbhXgEYzM0FEpTHzgQB6IfTQ9VQPKKtm9TNW7RamoLn3BiHx
wPfOdpbpB0RRB2JzvoKtaWninTqmuWYYv2mjdNaZDpI1GYJHDkGxRZTfkJjLGN3tzwZ77nKo3lpm
Oylm1NAh6DuOGyQ6jM5ny7twHbhHXAurEc4E/K3uMC30uiwEWuk4kgBhl/Wmly34xmUKrguoIUKI
Dm0P6ZuJ0fdb0tzXs4Q9j1i8IfWKFVZQNxuFUXAlFNEzc9CvKl3eZXu3OG7B1w35hjXNF2aaNaXN
lpGYXOUuGvgyuElyK4q0ZOfdYRoaIadn+TPMDwRJTL3J8nnFkUwpqNgOtREe5SZCLYHpcpN77qdk
ULKHxCFYFDBpF/QIrr518XONH9gK4SxzMfKIbjAYb4XM2OGNu1TWe0iYG7zAl1Zlxyn2j5DVVnVa
fxXheE+JyqCfPULkePpf1J3HcuPYmq2fCB3wZkoS9E6kKEqaIFImN7w3G3j6/lDn3Ii+gxu3e9iD
c6oqlZmiSGDjN2t9S0lPLGYudVVfKF0PIbm0CuPHZlQ3ReBuCydFw92f3drdTGgZ0JQSqmJewlKD
1/CqqtUme5kQrPcRsiGX3lPggwAplE4NNVux7tNjSKMU6MRVNa9osuqxWgkgXTqxXZ39jl/wUMD7
MAp3O2J4M5yJeOv4aITdqkbsYmvFaajDWx/mJ7etLoTebuyC7p3KzpK5bxVYBWL9B5899ijEnJa3
j2Ju5GFcB4Qm6Awd3MHbiMBcJZPOhifzY9ijfTrskrDcpcTBqIF8qPihrMI7CzY7JHSuVYKlS1Rx
U+3uCgPDgYw2bM2OLT+TrXeshvh+rAf78FNmg19Ia416aWV7jJXxsrnUnOToHbyR5ibaDsS0zb+U
iXLddeq1HyBjVB6TxXJL07iqO2Np129jYK2Z+q/5ptuyI0zaCM+VNhzdSL7Mvw6s96Ip0ctoemhp
lbWrf3Q68N9U8fWO2TosxfmfWVMCXEN0DGNKp16DlfdH88ZF2QbsD/A68WsmkwaGdX3vrXR0LK6u
rqoc3lRUb0ImkDAmHVghMl0rF3JgK431pOXtlCHYiAhwls40hE+6ALsB2Wm7nt8OcodmTsLWQ2yc
JNbV3pdpufXQBiQqH8YYntvgT6Nx7Tm9P3+zQpxS1V6aDC+6Jt7FyadVRnyy2iGZrPf5VdpuD+e1
2YRAr9yx2pqT4ZtqRPQOUg1SJdkJQ6UCSZKdDGtXsSzzKm92h+2Mr95sKaKSvZNnz8QDkBc2q2gk
mXJGkRXD2vNM9mgIzwY8Fsq0NRxWfEBPsvjoaryiNtuhZvNlBsMQjZqZ2UeGU36r1BszrlHTz8Z7
7Nhts9Jg/cRIl+e3iSncskHka/c+PTNHn7cTaHwnVAmJadPH01DwtxjRix21H/OlPL/nhrRWQ3l1
zJtE224NoU/PS+tawfBL2GRSHxsuXs0YwbtWXiBbbevGPZdFdgr7eRd+Mc1gPynhi9iPXngYC64i
sD6ssa5jlLxYjs5SI2QpU2xF6KDG/ir+wf/i5FI29ijOwiW6qUp3Zq/4AkZTRm5azwSjz+tla3P8
Kb4DrT4AFouxFeuI8Fs5bjpdOfE/3Fg+o7yOp1rgnSoOC+5lzJvrrNR9LHebIFIgUgMjlMZqPojn
/+6ihqxNe6vUhs+FsCsEVCXuR0g867xIiTUe16N+9GhwHcpsJ07++bKWmMhSB2599aSjLErbCNYR
UnUqc2Qh5EptsUsdMQ+TIApsgmbOQstbsiPp/5n3oJLxNkklEWDDQGmiM3XxhWjtNyPOTl7CzNQJ
6xucdFS8m3BQ1s0M7eOiopP2O6/Yh3r3IF9pD9/+6DXOzuX9suzI78F6wrBa4j7b9AbndOKykgFr
Q6uiKXNYPDBxRbWPBlT4jDc7LZ/M6ZbDqPieyK5B0cCjlK9qMZ6IHUSFcOjddcWrdpMvhZ0Xw4sP
xZHX6ex2+nMozD1IHj8Jbnlifiha+FKEybXNyg+EthuYa9s8jW4Y18loaQhijHg5qxI+vpJMJwBo
G1X2b2rh3kKYIEOB2EVwyWj1akRd7Y23WhL5ZJ74N8KzfUwLvos7xETI2oU/Ssshi46bvYiXlVAG
flLwCjNG2uC4NZO1OvqNOa7chhqoC/2A8fdAp6qXfoGb30rVrdozgcVo0wc5G6dyP8Q6AMFhx4xw
wFsP956DmvFINhCMgnbDcKcVwkKePJDjLo1OT8hNXUKOxcfRMDC1ISEZPtFLS9xGrrerR5dxuXZy
Kg6iNNij5dvUnbtrNHaiWyLNgL4N6/lkhnCHh6kFS+CidRwxbD54UxbzO6AjO8oxK3SO3PYI54b+
xSiR37AjSSgabNRxpFwv48pZ6HXuE1K2Jq9+KStgrvx6aMfMd4h+CADzs0k1Nq6UuK/to9b8Ym9D
2+rC0wtY2JOEfAy8n5K83/lTcCxtvjWxMOUYu73f+cWkbnmIBa5UVH8X1bwPYb6t5HhqFPxKCBrz
EW0I4KH3+itMmaEZ8ctYMZ6rvObVSvk7sTsPRXsn3f2hh8qLmYdHPE+WrTAoNsgQ8DYRozLUdCxT
uoX4na/vLE+uWV9epi58BtZVycrNYCp+HyP/66Jb4jW32LUw8G3sPjkH5bjHtHBgCodSOAN8Jo49
Pevk7Jwg3MwrxEoLloTzADpR9w1Ol6xwtsKrmD/bVOKkM1m/WZytLB20MM94FVm3Kh4BdqqcKCYS
Ns8FfNlCA6Y1vjFt5SBP0GsLHzDcrqEo6Ug17UR/twTPYMxUrTay9iGELVrHl9jFLfHUIqzRaMDa
4UdB2xVTBHbqoaQW0UCzYP8BWNceu4a65qgDrjzzlE3ylCGhcTHGFn/EVoz1EW/ZqUitY50g78rT
a5y3QNRNbD9yXzFNX9T4++cDYsrRE2ZoDPEwmsRr4ofw625iseUuJmOlQ4TF6bIIyf7CUKgD5XRh
QFRyBzFxy4b7XbEBVEMcshE4Dpq4BSAXkO9WhrsxEveYsJdRzP6VOQ3mi3AzKt4tTy/t0F9yw/ll
ifo2mvnXGDEX06nLcGXKWPuR+XvVFlfT4UoMy+zEvH8pdPOiKxHJ8bZ4KyNnE2HEDeLmuwFLbVhU
GEP8Uk0J5C+y5Ptxjj04BjnoD1bH6uS9KhFvAhW+wlnKgHTTTspmxBnuZDwZDWvd9fIEZGEzkzy4
IFtc4q0kOsVQbv2I5pTZtRaIN6cB2j404qojpe3K5tus8y879pET3XTT/rCwb7jFA6zZ3WbMa+MU
dRxWG3X3aGx3m4frkSM05cu1NTDHHfvz/CDMmuYRgBzk/RumA9uoR93yJ6T9UTX2hxGqz8RM3kch
XsuhYTcIhtbes2J+cdr8HY3Jtbc+MQQeo0rcwkn9EcNraAMO9wZuBRIpDfGmZ/mX6Zk+RFvmWcQf
JF13n78gh+5B91HmCeXnXjTyFqTjI/cuBNUA4Uuvapy9G+F4r6BJteXIHG+RNtkp7t0z79YjHrKr
ZnZncwpv5GTeRwfwG4utQnmMG2eqX6qnYSSfsF++upKbLbagIhDIpXLLJOJ1fnLNr3P+KTx1WqIM
2M8vC6DO3ha/PZ2F0vavVUzopoQKQqSfNLPN/MdytXvMfywZg0eLwdhSEDSxyO8G7EKpibA3uQou
IpJ8PkJreiKzQHEbvyPguLtxcMjRnNcKvu1q2AVVd2Zd/2AUCJAqv3YmAFeEpC5yVtTt9z5Jr4WB
cX2c1e1XPZSHXAvPIXv0onuV0fTU3eosy/TKsPSjSY6EI29HfXhmZHjrlBF10FJJf7d0gElffI5U
nGFLfrb1ntodISTaJpfu3WEKGDkpwo7m6qU+6ScveDY+aJ3veaM8MoGLv7vOF4WZBo/YdT/mj1HJ
utdJypcaE6k+XFkqXC3d4cXJl/klWI6CvCI9lfWfxAy2GoSdvsMF6w7MxbubHciXSOb7EDn5/DUP
G787EQSR9jcWX6iVxc0YubBKnWSU4VbV8bVtvksdPUObM+Ye7jjlPjKl/pzCAATeKN4CfMYD3ASy
qo/o1p6KOTxkox34ZG9kVAfAj5GEEnyjUAi699RoznqnPSHZn4RyUnTL90CMzS+8y5R7XAUn8HBv
8w+VYluotU/0CcRk3LIxvtaZeIvbbI9N8Y6KqNS0Q5l593/+/to7yxTBiv5o+CDnD3lyyOl1hysr
0Svah/PgfCuxcZq/VTBhyoZ8Bkf7WUplHpWfNe8Z9tz3Q3t2VB4sqrjVDUFTLcuBwTrVaNTr/F+X
TeUG99ZuzqZUXhDn3BR+Angu8Tk9CxxN8+tBpbvLK/zkgfUx/1YRTlfFUh4q7D67lfu2CW/AyCEs
Ntxjw3FMQGNw0ttygl9aY2IqWMfmJzt/eM2V1gHf0Wn0LvMPptUck9e5NDXGi/qdlDU+dJaxa1Gm
e8Tib0NwSdr3QocetiQibcWk5z5/ADIUD2gzpdPeNJs42czapIL2TuM19s6505QXbL93vWvWYcjr
Muyzw7klw/GZcEcqsX0MU0rtnIWuwARodygCfea8z4wblBH5G+7/VW1CNAQa0wbweabHQGVQac3d
dZ0j1+aunSiuuPjmK0qtxBkp8Rv5wrf5jkI9e/VOWl58YIOlGtzjgh7sAKsUN0yaXvV+eM6vfhxR
5pJtORnaZf56OLl30oCe0izOFgjIks+pFL7aIANth2fuTk/CnBb/eFdD74HckhgKvFrmtG1Vx88M
eTeN+rVLuMaU8clm0/eIAqwi3gUtUT5HdZSLplo55uCbVbac71LSqZ6j2t+I511mmXpQzPbW/q1x
jU1l+N6CbA2urUnkdtgiDky+vKj5BEezmZ8OhvwCJjUjhJ6wbmBjsSoVeOzoVwX+fxkoh8lVr0rV
PubXFDrOh5nQijKZcZ3qgcv3Pv+M85XdRUybvJGde3y12K23ib7PGwcu/fBoRh6ZMalXhXLPXfuc
694RTkCVVoeGSzvmEjdkcsUJeK3a7GSSOQBxDcHpfA1oz/ndxbmFtiF7L4vu0Xr1pzkMDI2Sf/6b
oQ3raT1ll1M9o7o+aWi6QngnDHZ46JHWagcnFeGQ8tPElW9RmwMlPySOOLtJcY0KpLTeWH7XlD/Y
qA5O60H5KsoLg9NtKZ2twVAxrNmTBMu5QJWtuWp7cj84UXMH7PR8ByTsUeFeqUm/hlZ3VPW3Atl7
Sj04XzSTCDcZPS+KJZYU3qvpUlfr48EKnjVTiBbUfqt8klC7wxizmf8Jvw6Xa0IAJ1Kf3lj0Ice3
M25TM0P4vyeJe5GY5Fsbzo49i9+CKIqsYauQ5jsfnZjUfSW+lna88uKD2//tsuxUQmOD3rFoFevY
Qq6KzMtoRMhjWjA0Lc8tmxYni7w9Ljfw6KDIKYEL2ZLSmS4UdOd8KsxExLlJQp8YgbVRKgRF5duo
txFDFjMOlVE0E6N+16k6oHt3O/913H6rVpgrvG9nrSuwiFibMlI2MlSvg5oTeYBzngmEveol0ucA
Xh1jJ7v8CM1XqdLWY37nfa6qF0QmhwyBsVYL3xgYZ3HVWYwb53erVflYUiQIHs42pz4GGsq91ynB
kjFk7PGGXQHs0BXQp5r2WLW6j1/rdf6TnFOikmh4GHfxloZMQUH82WW/aMGRx7RTIyzPRo02g16t
SgFsFg5KYZBPMVYUnuf5PRmABqpDsbWLGeUD3szJ90mj+Gk/rJMEsCq0TD0h5ZjDFGGJpfwN8uoq
ivQ3jRIJXx8KD4mES/RAT6WX4AAzsowc9IWhc4wTYPRtwFCqQz8JPPZLjzHxxGTTpJiaItVtyXJR
n5GU7ALLU+Sh9uNaZJCfHLISjQdOVtQWnpOBTmRpVyBujk0kKIH3Cw6r8o2msVdM/JYpSgwLXj6O
Qe/eleLeBOvAS6AQNxaoTwwYFkkbfgDEhVAv6EIWbtDKsF5Jero0Sfe3A768yv3WlfEyyfDyliZt
LnCgFSFEUKLK4QdKLf+i6l8R5C69iD5Hz76LJt4Wmo/N+pQWjIhQjLieTVaKoZ3V0jm3A6DXMlW6
Ra6w0p/opZU5im6AF4L47Sdt4r+CFkHInZmmzcG6gtTL52x2e9Hw47IoReeVqU9n6t6rPnlG6MF9
q/0AHJ6dBi+guLDucaKgTtYyZV3HOAUdJdlmrstc1VCRVzI0xBh0GZCY5EkHYa9Ei2VknNEmFF4S
itYVyqLliFOs0HA9CyRno664gC54N1pDdQ8QK1cGDM1K2sjXAn5TUiTv1pTfI9RwiKEAA5K/hPJX
fps5sCuEalg3qwRnCO6HXsAGL2PENUNMBK5HKIBRM4HPMIzyReDvmdvv2CEjtLPl3wE2U+3p5Spj
oDCByocKwqc3JZlf2yQLmN0jmcOcA9RmNm3oQnvYA+vvLPjnwStxNRCh5lnOK1x3B6yy1zOl9VY2
IXRLtBoBYSt33fbYvFfVWWvGnxbF0dKsyk2DEHWpG8wIMzP94aqEr49SsuL5pc96CAJw/9ba+FBk
4y6qj1xLSFoxARcZLgmGfdeusgwhpmT81wwqVM/kFFksovGt2Iv/+RL1vxWj+v8NY/1fkrOqWSwv
/98L1NOfNPqvO9d/fvu/Vqfmf+im6dmea5qu5mqapf+f1ami6XxNZ5nqOQ4FrmYTn/rv3emcbvrv
Xamm/odmecwrbMt1NcN0nP/JrtSxTXa1/2VXajmWrc+prKYO9slxCVP9v3elxD7GYZE1a4aeoJ8x
o0Sux5i+D6sl0VQqkMSPpFCwDE3LEiQ5zQ8cA+F0TMbDr1jVTqVrBwiDPcAWtM+eljjrAfih0JnY
2ONrXbaA1XHd93GKvD4cILRZhV+q2VeaecmudyGjT2q7kaox7YR8MHTCexDXuGuIv2lD7VYrpj9R
rjIgU5kAaGMM/ahjZzdTb2R8HluQcnWsQAMNn0qV6xsgn/qi06JvkrYJxQIovy57TeFukEDhTe8v
Rcg6RUDYmp5zYjda322oudjiPqVbsV+A0Ixr3V3PsugFcd4B6yh7ZvIR34ZMAo8c42PFAR5edcGf
JLs7CIiILv2ohIFDx+5Ac3fv+DVYG9eoOgZBCh1QYmjqRzsz90VaLPpB7PoInFir4ewmUwgCVrYv
avVvXzi3Qh0/TSdYZIKln0DcZhcK4L2uvefAOUnEPBi6eRszxVpoZsGGul43KV4nHY9vrFOWJcmm
yO81jE+EfBNRPMxws0G+WER/LHqJPEqr/phei7JwknutTFOeovVJt7vnVMTUZoXBtLOS+zGAiYlX
FpLudx6U5OWOO1yK7qor0i0SPvaXZfaRaWw3G101lnFTHys6XEngZx+anzw4vkYTuXVBmGuExJDn
4ToXFvvjGkZYOGj46ko0hkwiF0HXl/5I+eNPubfjP4h0jaqGmR62G3Jzk6PFaLspqXtsY3rV+pik
3YVpt+1K1F3Ljhk0As6HpVqrJ5MHTRi0BenUUUzt53prXRSE/yUslbRTCgPLsQmH720HAwEJp6D/
LAWICM67IIvWExyxRfe3USSfQ51JdEls3PDfacQgb9FxVtR0uDzdUz/p8AQN6kXbaqvF5KVnpzN1
moJg2ndFiwUKQH8UKeFGzUFttqtG2/SsVV+ShKde0+6VCSOiYYaYvsL+TF68tVR7HitTYP4ajLQW
DlGHUUKVFMHTT/P4OsXipw3DzrfG/gMeCXsbklbQp3/kmLQVqKQmc+B1CN6U+84GgVDg1BoK4B10
t3oOyLJng2s9dflWE1wKkCI/DD1utjmWdkH+BrPTMTlwnOA8H3qCSYzxTS9FsPRawQbIgxQbM4u3
hk3ZkQ+fYPOc8DQSXsXwMdbFJe2Sixtqx9HNDhkrMC8y3rxOw8dLQIvlpZ/GhJ1PMcujSNdZz7SW
2fpaFRai4DZYNVTCqfFLsgTmSrYjEVSOOg4km5ju0pXyWSjen0JjODZ4PEORnqyLxuSVVVO7NlSy
UKMcT7CrXRrF9WudoUXEHN3jqx02uVZr2FtG6qlsPN+wc+ri6kMtcIKkXfEp0vZQOMp7m9hbBC0Z
lvx0OYb2N4I7sg0T/JgazGKbmY6MrA1UJoJbvGjttfIVYv+tn/KvNiwKGMagX9TwZgj0HLYBRdiQ
FAOFHcQEfSDxbCe4WHBWI312a/bseLPW1wSVDDUbETIOTs7Q9i5VX+yJ5/trhQ3w9ummNvYbdmNE
EG6JxRgaqu5m/aLooyvhEG+koooVZTaVT0liPEQzSIoLT6+xBjYblZOTGQZtZN0cNGy0Hti7KcSu
AITwxN7kW7rjqZrIPRvcB1rOteZyJ5EuwmSUyXo1AG0dxmbTYRPH9r+RerA18x63L0G9aTR7MvTi
rU7utDVQYMBzs1DZ4BDvVoUiWb/owqCkJ19lmLlTgbtEmu3rk/gDnISytunWITZKp5JvHobLcop2
0qJ3VNtdG7DPKCVYOiUmtstgY+0p8LXQBu9G5EILVHHJpnbzjdsSPS9UArRwsuFUmWXuHFR/dKfp
tknmnC3oCdy4dL9qqeH0hUI6h8a1gFTRZjf6obHUd9FioK6kQ6EF7gS32wI9L6N0b0OuAUhJm+dZ
ZVp+M3jfsLQGtsMgGWALbEu7paOF2ZznN91ABmqGHbBjaROHNRabeauFH+3BUbkE+K9v+wj0dtnv
ouglC9TftuEZhWuNjCnMZc6ABMKWyspis2in5Hh1CqKd5sPQQp6cqzKL3oQ7w8gCBxU5kh1yAe59
pK+mWP/jmKmxEmX7QZgDKbMeSQ+DcJ9K6PJ1LFOBo6Isj1/JYXDgdIiLWuNTi2vrVZL3tS5HGK5y
wJ4JCGFZe/E1t5BhTgMd9RC+kqda4V4V0h+q71xbBbFnHce2vJkojJdErwdro5cN/ZzC9kS/BkIc
eDPPLPII4SQ3C/0OZLg2LTGojVm4jbhpYDlqK1UfrAVAlD9kztCAy5TGJhk2ChFBMDIwrGi0ZqMF
yULP3iUWhmUeUd8jx0brFFtP6QQH+JqDBeddTdo31e0PVaIsq6BNiWr12BTGSOkdlDpi2jDx+KEF
ZrOR12QsT1iDwP/ViKP7yWghiY2fEOdOhNjQWlSqHygM4dG4qAtZdvWlCk9VldP6x+oyGFQKDLDF
izQBB0fY5BOCCFpkqM6qmvlaWrx2UOOXVWx9BnLPPCvhfGi2jSAke9xHqgAUVGK5KqHC2qS1ARIC
/wChMD/86/+sUG5MvXvahpetpF2dVFI6iPeeVuAJWJezVWLkny76iHgLgcHZDbyvYhFEiDWER/eI
W+UEq1Zd2vivl40Eoh0y7TFwt6Z4lWU8fGi29oR9fyfMLtyAr1gD57q4Sn7KkzReu6Kc1ryEVVJg
20bh/iBGLVnWBrsahdTblZzQFBXaexzV0VYf7bOXvA4YsXJFttvCcu742A/8+mcXO7emxiJf4tbC
r0MHQ9LSZzukXxbXxyEZwMPZePQWVmc/NekJgLA28WdE8nn1fPaZ1ApxDcTXIdOexGxv36bxNbOM
FHVK+6Nnbbphhhe8etULxN2N0uJIq8HgYt8ezrUwtgHFGnDVHIYsO0F8LLJYTI51dhJPXU+piLlG
5gApMmXasL6msqYtLxwgcincWW2IfWEaygaqzyLSNHWTDObTne8SqQU7exgLjJ2Vuw0MDiwhSP2I
ECm6dNjkMFurPuaD0zVwO3ValiurQnmUYCDGK5EeFMG81hwj3+0lQR/T0lHqyNfmhaSN8ccyfwEF
AT5Ohyt7RGK49sz/Q64ncStj8zRmuJ8HayelG62p9X4Qx/iySOpjRqycA+xojaKZ3tlt3upergiy
OoSAEddo0PEEMlbMKIgUrbo6xN41mnwbEkcu6/63VmAH2kPVL8n3A5xFoTGWcm3HjD9Nqb664/hb
647GHNa9yhlxUOrKkQtpG4gRHUbGT26ZksrNnft4vP49OgXqlBkdy6MdCugO6ivoJeopXNnNysPZ
qw3OC2wb5vnLukZH7jCx59EakhqibqXsMUf9Oq6er+I0wWWsmEfV3iIL8VZOV57YbIYYZ8jQNeGD
ZuFBZ6xAd77EE0WITLapVPuNFCYM6yHDDSgeIJskk+fkJ8SF5sf1k9HBqw28IhhAghg2u2urvKEY
PVrMS0hJY9n4KE7o0peh0705YfAygDJdEvzWLTeebQDDs6yd1ym/xIUsaUF4lYl4byKClkR5nET/
Zo/ai5c73yMpV1oxe6X1dskSbesYyb2R+WIcZkrq6P2SNmkS82H0K4lK1K2tXzbPf3sT/aqeShNZ
kWA/zdvm4WMx+3AfV4wiZxYMgkiYOq9tUyBuMc1vC60DohaHOFLtnHbtzoGNt8hxY0upvtRFeA4K
DnoW9FyUT4l6AUw1WDntTw01nxYQp3qvk23XX5Sq3mYY6ibN9QMLfolCTIzZlzxKwiNMmRbWjYZZ
PiXAT7fIqItT7JGDZl6Z31twyQpP20fZGK5qDD88pMfr0GqfFXnYjOFSur8uTB5xLM76GB2mCbO7
haiIPoLTyFavpiI9bhRBTEJ+b1PtZjnBE9AOsk6iF0jPhuucB4fa5b2YMqKGIgf9mRUkd31MxoVW
5U9QYDHYC4syNu2NJQTThzpEN4w5+8pIdYLFK9RVtQ39Xu3XZq0RCdNxjnInYlhTVypsxSkiiSTV
yk8sNswcaQ/RYZGGNVh3tbA3eU/rUxn9niko2ifaDyUJyGWO8KoZnRz2CEnxNOnTBg8d1qy7U/MR
NzJBPBYWP6OFTsmDvtYr9LdKqWrQJA5tSuyaNzduGvkOQ+6GCwlOZDLAmJp5vOgmkfqA6i4q813E
s86Gb7wiLGzcmvbAaioc15VhUELCdKkfY/NUS1DHdZZhOTvh2t4NLdLfgJjn0O3HVTurqZxIIxYp
/mjaslhXXLHQ9mkOSV4z/NJGBUqixaoD87t0vuE91RtlotAMUS819cCmBVDukljEXZFbXMzJeNE8
fDFZo7EIwJdWQZR34uFn0i2kjpRUmiK2VsJHqYk8BelrL+Kxsfd6+TXMgMmQp1PRE/QEtxq1mvjb
18ZfanhEMWVEyqYGYlPqwMZK1ZeCFPfK7sI1YILmEKHCA47CpJAkzFVo0eYbY3ybiiHx4zzQ5wgY
1kVTuapcnim5Iebth2CXC5kecoZY0ZbVi6mFNa9Rx5T8nOyM0PDSK8fc6ZWM/omPHnxw2M5qcO1f
K8eWX1gAa4j7RieMpaqsb2MJzBgdM2rn9F0NWsx/ipKi6eooMnMxU4YGAO5lPvj6IzAoj70sU4ha
a/Ij8pCFIHAq0VtO7ZrZTd0Ey2YON9Xj6dulLkijKLt0zVz55T1oSnfcIFk+mCkDfBV0yEK6jb20
JIduH/NQUwaaBsXz7gZgOLV0PVixC4OuYZu3iCEdhQqmJLOtESmtHDLxfZmJg2E5n7aWZhsdF2xI
KBpEw2DluOlblzBS1cWApFy0ggbVGdYtmBvqIygXaL8OMm5eUwEr11CXCRqKIqca4OjQHVVfIQzY
kxX8Ptqv4agzTy5KaKsVuMm8zyF2yUWGRN/XqvkytFQytUzkdx0Pm5AcHZC7xKfr9kNobHF6wrbg
ir4qlZnPw56r24gGpiEhuk4ImK0iAj2242GLhn7jZGW8SlhzLxzHg4gjUZyZ5j2AoOEbWZuvqlIk
JHkgDkJOZUHqtJEPak2yrkWK1MxDukwGqTOPGtDsqFxIWUTukxIzIe8y4niGjzyDkC40hgVRXmfb
NM5vfWFhloqnHByHeBefWh2MNzZJEZZCno3S7L+dEMlIm1tLpn7SV8opZ/nTYvkayFaoSt3iY6so
ahN6byDIew8571J8jgBBFpPiJPc6JYKXssJOyDQIVdKYgP6QDcKLdZNnSG1FpWtJ1J1VtwojKhZD
mjUG9uilzRQTmDVvuMqRilXL9FG0WSGLh26YCFscNDJAOMohMcRM4Zmpl4b7Osr2D013swZF82o7
0SFM1Y2IlfjVmCywHIlabrU0f5aBFm9LVS1W2VT5WqRscX+nGy7xZxh38SavQxXak/6HfKwUcCfS
FNwfdY+bNm3+eDRHOoKwviIvKdcFpsqRNn4Mm5040PjbqwaCElRsXMXcz5VAeVwWzk/jtGuRqOnu
n7mO4fzBccLCknzPZZL2kBJN761R472wjYwd2BeYim6dzSG4rv3OI48mLSJTRHAVMXcyz8GQVLu1
Qcy9U8h0aRkx8gIjlvQHmQGTob8prLHCNgiPLqMqXM/rTp+FWRgGlroGUKmjQV+nYty6enbjJCgX
qadLAlr4xu58KFGtvyE/hbJEyENT7aaqzNhHiRpxNtPSmnNxQgcxRioXqiDkudH0S9OZLLV7a1l0
euMPnCRhrzubEilZlg3FBYU0TtFEqWYMSj/bxMk8HQoe2N6IOFlyWeOUdX3YHeCc9siOMUZ6Ls5w
GD7IzumwshE1bzRjoZVKfICVMi1vo6mAYuHlwT4K2ciKyBA7WpadW9lrY6rzA8mhWy3CDBbMaFkE
cnQgqIuuqZhYyXtvGjEIr3GWrKMB6I6qvbW2YywdturLgkZUiv5kcRRcmsl4MFf+09WVvoUMwgBW
iadt4o3N1jaCr0RjKdwm1hol1ndrV1+hTm00xU8KVOzn4ZW4yMHvreoFjM48vkF7LBQaPw/30DJL
58knQh09D05gUXYq8sNFbWb1Fm2yHRCXoxsUYeWImS8mxiEdw0Of9kuIG63aW+u6DI+aZ3S+XQtQ
gKVXLEa3TPwSrAZLpxorPjjxIUH5YSqhchBoqsIw2FCCvCfmDDJq2mvDTbXOQbgsbVIy8G9qa+5n
NCL4GHJXZ/xJNcHT1A8G7sC4BCiHm6hhIvYrM3T1GcYDIy6xp+gxz2+PtCD+Oi1BPayCenTydQkg
/9RTEoZQf1eiZ5pDhusl6Mp1YagwZqPhYDfNzrFwopQlxW5dh3emIyjJiGEpAd8u4q6M12ZTHlR9
KraontZKDMbXShRnRzI5Mc0BdTvahkUeVR/tGPwVFQSTNCWScmjQyDLQBxJS8CE4JOzWzvA2jNZX
TFIGFYfxn3yd127kSpZFv4hA0ESQfE3vlPIlqV4ImSp6TwbN189izgC3MejuF6FKJpVKMiNOnLP3
2giiWjQlADO41UsMCodoMs1dbbCDuhWEtchYUJnxa2vTyVEYPJllINpJcjz5U/KmfXAnOVVtamXD
dU6w7viF/QWdFKpb1XpnOyE9lJJ4wiZefjqD+e7kgV4njNb2ga5QQUqaqAMwudjmJhGBByE3HpAy
QLTI/HPm+MgXRkH9oYiQDofuzuhKRjBe2mzCgmXAGnE1UYNirsZEEnY09UbMO1gqTVLyEEewVNLA
cEK0Qww64FTedfVpTlJA0y0ZiI6fPjlE/y5nS9SoljQOFDf72SsRuKYZJvl4WiWuInCI4+OGIyf8
RNv+wO+HWjzsTtp86ITZvBZdWz/PU8TriU2rYb9ZtUrFG+A5uy709kkvI7JaH0tGE64B+WFu421O
k3OrG+4PpzXxAmcEybaShO7U4/Zq3XhnT1Jvam4O0AkKdcr0AKXvwLjaOPpGPD853eK0anP4Nko/
YWNiWhPl9qaY63NSWvV9VzpPwYiyPKuluJCq+IU/HIE5GJitWIC4mpiSkFwxh07L0Qq8itbtukWu
sR/QpayBEYonEQtNQ4AiE/GDujqGt9camYQyW4+Au+GbCAfmuq7nP6SuQ3hjIPtdO/DQMtOY+LxQ
PbSiwS1dhD/zmCeHviX4ALM7Wpxkn5h09CNSgB9pcA/XzAfdMaaYphDAsTvWw0HO47NuqMOsWch9
sYibdFLDjGZyEpqsvKqci308t1cksDCYo+EkTWzyypPeuZzgfcEsKAy3f51My34WVLMcaC9Nrn10
ciRdRaOvDqOWv2ZqniGz9C6crSdr4vw4BfTAhCowVofzi6aT8hjitDb0VD3NGcAxHWfg+A1YB9VI
FxfL/j0TkuGUgbVX9YT+sSRJLbQz5wi952EqMf1gZYF2ioWZTD1omr0l9Jq+9MWMYTcrAnK3qe1u
XVULMNAnd4R+GHY52Fw+sNgA4ZxiAky/x5xbntx4nGe1MRCiBYbFKZNj1gjG2G2wwRSur1ZhZY9g
IKDjWUgjamHgRvbac+8OVPT0xR3BtXIlPyyzsiRBrD3Ni6TQsVPuXGvvG6JZ92HoUnp43SO/m56D
BZZ6qMof1dJ2Fak8p77lXAzEJx2Q101vew+AYBjMeEPyfPvQzQ8zhspdacTe2ujx5Ae5+ztFjVqy
ym39bDIgemeYjgZXrtsMx9PkPeOiKA6uZWI/z8nxSlMLvHxNliXpEjAzLXwrCSWpM2aKXQ9T5lCQ
jT1NHK6zngLNBwxPMxzi8tx1BreK9zbMWXCJo8a7oJsA33kX1P73lPrlvqihbhW1RYmPBqdnl2jz
+DCm/oyM6LVJ9bzvKsqnzurxJQgyLSWkkxVBPgVFg6Pvh3DiCOyGJ9ws5ZrcXFwR4Fp17jsbYtbb
QyflRzGylDth91YQKEKMgptuWACjI+EroJaVn70FM2ftYuhWIbz/LUk5zHKwkrCy2N7KyCpeHg4H
KIEQawfdwZboVRyZWyBJijcRh/oxMajnrOJv35JXCkKaIrQkLGCY7HpjOw4MgdY/+l3ebGoLY15M
jkFlgyggn+WQ92V6Cv4krepOSkhOgDh+oCiG1V7iqyeGCw9aDmHejQSKrWE8RVn23bQoe+PuCg2R
rIa8BwMrLFDUZf4G/M46B7EpSBssQA/N9nMyghVXs3/lijONI3gdgV2GIwTzK97sO8zL2bsdcsQP
s0ki0B5RpSmOU1jl107IMCkd8ruyDuQlk7TSmYm2DA5oZcd0xm18RNYQc2FpINWSuYbOx+mJFN34
zm5IKwG5gStv5MHZPq0UXoU99X/d+bErsR5xAnlBgtezt+5tFUzrYF1LO94FhUbPQ5pK704eOwdS
UI5QFKD4JkZb20em0liNvR0lvrFiV98Akyd0cKRk0oXxt7XBS+t0fo+l+lNqDG3pNB4xk7VkJKmv
1C9ALoS9v57dJsfLUlAsghdjQ5CP0zBBrbXhNfuVsYQKhl++FQXrrADNFtKczDVhPnVKvtJswv4E
LLdy56A8+al3L1N82hnkI2g8JL8uT4NOPZnGeVLGW2GAxOkXnHbgMG0Z/b8l7uztaKIUmlTeXkQl
fubMjg/a/Mspq76fiGsOiiQ50jp/GfyGpmZN1aMNVx443OWIgH6nOZNuzxzr+0AB49dexK07g280
dc6G0yHVAuq4To3loFhzZDeMH443DTkcxocQ5kOfwmrrY5OOsQv6OU9/pkzioaNvE2N56GOC6VVo
MTxYmuugQlGCrcpw+lCd4Z8a1XzmVZNeMACtLGYEW+VNPy7K81a6EXqpGbhwxxExKL45e64qFeSH
fghpCthyU0GqBW0m0nNtBL8JAkKlpfChT8o8lO1s7g1xaa2O0A2rZGiCLJYhAF6bRE4M5yXa0lZG
GT61LP5l18SGa9c23wmQfuz6PX2m9t5TkGI8mzDBMXk1IH+/TJhQ8XxEm76lkd112KxdcqW3KWG0
zIoBdJI1FTL3bqwt3ejx0s73FTaMY55m/q4ZQ/Is+4n5ZWTlWy+qHlmeky1e3/oIHljcD+iL3RzH
fATu8Bx0/Zs/0zrPvHSfezY7VqdIIdbBBki6OufsMWvHYo+qBGKUW20dz9i8gDce4Ur+ku0JifXD
qDM6j8z/WShTEwVJqKM7DSdtVVaetbVEbZ2zpD81gVMfMqa+55qWbBKFPZJxboTYI73UIPKIBHVK
3TSrzkN+lqPwT3lij2cCw6Zzk1E0u2DGnXEq9o45vrJBfoRGau+AH5EoS4tnhLQRkxeAhV5wJnCn
8+1DQUgtjL28erNm2iaZ/Z0ypT0l0auVLDBiPSXLO+ElTImIAGblcq7mQ5ilYEmoUUZv5ig/iRcH
6c++FPEPsZHM2E2oW7xYZ7uqYQ77c4lFmeHqOp0xEuWYLTVwVY55tIjyYf70KZ12jWJJGFOTzKRW
vyJ8gJJmeI9hM+t9XYpwh3yTzhDDm0uNBnkfdf5LWg6UiuSlrLqhcQDR0vQkRuKUDkV46UVg7hG/
PQJRdXdMGj4gMGF6Kc1vv3NeR0CJoPzcH1WwNwiCJ9c5Az8UtzxSiStti3CZeTAN8zN2pRLxkd8i
uMkwEk5EOVDK52cYEs0a1AoNLjlV55EQmt7VZ51gx7PnhCD6kJH6MNGdsrX1DU8n3BmVcvdjl933
mta3ZMRMyRLd3x4v6xHlFl5wLClm97Po79yk0mdFy5c2WYmlW7nV2W3u0cDUnIa8IxEf0KCXD6Sv
nGKVRYel8j0xyOqpS0+FX4xrMqMKNlzw5W2Gstqng3ZytFPxXQgqWdnJvmBOYZTPtYtlnbt0CVMd
0o3kDz8ljF8IgCwTmtcRh3Az5Bgfdv3nYmtv6mjktO7sI7t4hO7V7+0gI26wN9xN4kE8/udDX1EA
p4xHMMZ92EMrtrpi8Zp7H5FFjQSx6KS7D7rgO+8wIw/tppOv9tzDE4bykLnxhVSvpygMBGwgOt5G
8KkA1pJnXT5kklarQ27hERStx34/Xy3sN4fQgrzQgc/eTrx+9Eb8cc+tGxEqgitbZYuSAIWZsIL6
D1DVrTuGP2btuYc2bu1NktIyMMfhyYs4LNme3iaKvEBLmXTm+BUqUK957ncHU5+b231j+OOGMT7J
YI2WJ1MSQWSRqALHHl3vAEzYd+h+tbV6ch2CRh057dX8O5+stR6LFy7/dEawpxnL2HB3CZONRHZo
cwJO4rm6VpMDA9koGAp0p9EgoNMnOYuCHQf2zBOkj5Y0oCd5nkVOY86v74jqDO/xu5OXGrhn4n5Q
ceUlbQ2jOzgO5Cjmv0SXoZvaJhVmSC8mPCpPSUMM3fg+TLR710UpW0BAKACHdlRUpSRPAeSpfT/n
XEQn0c+qNl6MRbuHiLmh5Ydsnrpxoq5iJFL5D5C2ocV7Mc88rp8qEyCwlzjTljtL3C2w2gJw5COI
52atfaKc8tj1WaemEk8VFrPBXKauXsd4iWaJFdITnYkhXzk5dio0IMwKVLdnGo8pKJkQtgyvGDe8
wErpIw4YFS0iqOm1MqxO4G0lI/3ghGOPD5kcCvfOluN7blr1KY27164dYkb/gGJHk60zN49uBVDB
tMh6j+TGrhjWNRO6JT69AkmMebCkIVLN4EuMxtwkCcMVgm/6kypp6NBEMoCuoAGsawQWPGtZT8Qx
91zGsQv/pG7XbfWkg31jcNK4/dwcdKfbv8hMMfeWa9MxrqdT5lH99Iz9k8x7mhsbmxPaQjQGTMJ7
8xTGBv0wBs44qzMUHNGmnjnekpzl7oeopy/seeN6VsR5Za4PHxfTH7ed0xy6ZR4iUwnacnKZT0wt
3t8g+uXec5sEB+m2iEEMx+BwFnB+tOl2OiaDYrcfIbxtZ9dITsMTgG/A20X26VBDYRtXhwUktKe0
Vjvo0g+dDoJ9OXvQL2esZ6H5mhM3jnVvGcwz9ZiiGCqzO02nwKiJiTWjL7tZYuv8DPcCx8iV09PG
lz3ob5j7wB9MmiiVzxxlmklQIV+WIcDaamzAaTbKpChRB9O4LenYuomKEq5AtmUAGr9d3yAWuzxc
QKSpT5LiogFbvubUCemzCh2rabKm3v41y4a3ELKaNSyWcQ1ZC/iMPEYYcyDw4SXuzHu/Y80rgMWe
FAeSTcWtg7Oqqo9UO5iMHVqzTR1ujDAKd5UV/4JL2YAs4dEcYR3syqjxbJkACzK5X+KMHfQPWdiC
VfR5yJbwT7LSFrPWWcboQM3a7nmnih8l3VeSJexVh8WJpWHk0OVG0aE1Gkbo+UsWR93OsMv5hJL7
zTAobTMkrqdRNy6R8BhVgbKiMCii9CqRDO8647Hn9Hy8XacexvOp6g8Sle82m/OfjCgS8ORUNt1D
U7nkLfJiSCce0bD0S60JMI+XS0D8Jx08Telelrw37CTYV5WBZMfmxOCZxqGs83pLKwSFQblgT/MR
uYkrf3EU5H/LB4IyAwbPJP1ya5Sn2+WnMiGqrQVcaJOG5ZGpsh4Wk3yy/Em3DyXuqZNTefMu56rQ
t+ywuCbLT3d7RoA8+Z6dMBSZeZgc4HZpXtA+sUhAELbFeAU5pqDZcRKawhgZ6Qc4k01jzdeBu/g4
Ra9TARePVqVL4gly/yQy9DWpOm+PJxZDrUT+5ZHxlMxoSTsqp9jv6ys17cRyQYC2ruj3VFN1CvQb
A7j0bsyFeXJi61jVbnlljdslQzice6PLaRMlXwXmZblgm+ggYD5FoLQil51OT84oaJnmL8roQ6Hx
wpoq+91Wsj6IOfSxYSVY3o3pp6DRcB6GatuCzAbgI/uNmMw1xvwY6TMymFmk7nZp5VyjBO02IaJX
zw2ZnxV9sGG6lp15frvZmEMTUTOJRa5/QRuwtosA0ZhFQyFP8Ejh/it3s09u3GjKaaXibLxUIAgy
30ivTMlJ0FtCz9wme5q76TDTW4g95u1PyJuyTR8W36n01o4igROLyXTg7E2LHf+e2XvM8lHr1eWS
iD3kz2lG+IlxIduQygXgAs0UwrX8EFgVINZuMoJL0oB/hTZHeQhe0dX9eHDk+FUyxycCWuxEC2GC
PyvL1TaG344vs/oZiicv0Ih1cwJ7hgidsle0d76y7vmW79gIiJQvd51W6xxmdvag6JiF1I10D1Yl
C/AEu8ENQ6iOi0pvDu4Z38qNxerVewC2GjNb567/lDrss0LlOPnNZI/YdD/WIdEtCVxW5cU4DPNk
Ld+bgO5FZIJhTyon35SeQsBkPNhUyxuuJwmQQfK7NyqmGvxChqtWTcLMF1sht67RkvVI54rJYU6b
og4vYdXsy6yGICgwjjSOey+jz9is2bUQbm18Et9XpvcaKZpMKBloRZPv3PX5n1Q0u1GPn3VBCFVs
fVmGOBYgj8M25ZgakODLjCVZObyeij4708N8lTKsXumllWypKxxuC6R2M+6PaHwKhhgpmM8h3zgl
cNO8QCzAYYSt1PxJQxQKs/XDtjm31Tpu0EvGrYWMCo9pg8J/NqBwtF2C/FwYO51I+oLRfTA6f0pF
u4uwnBLsc/eJQGjDPF3SoCDmz8+Sd0zZUWL+qgcIWA0b07ooGbC7VMqo7Ip4bUYkdbdUY1livpgZ
tC9AFraWrxKrWVBLiiIUcEEtHtPAONrBRKjmRC/Rgz/v2s13HhjEpCKlxNNmFWO88Sc33I+tAVKJ
syZl3ZMm3kuclGN/da548/L6M+y7lwoha2U6e+W2v4KAW4pfTIND/VEBB7EEx7Juw3JVkukOKgWx
ZXcnlE9+AwyxxkCNUQl8ccM3M70c49uy6dX1H4/qGdOlflC+POZlET8TcoFmASDBEfLBS2xFaget
rN8jlc4BI/B+KT1B+dKbgnNhSywSKsQJ5UXkJs8Ro5otkRYA89cV+UuhxPDXVA5pD2P9HKZ7k6kc
9kXTWA82WnXZYlobYjfdjwMUoTh9GeT8aPGuXIOOZAAf28muCEL7MkNlNN1AH+ZoculrFGxJXfiX
3CJrW41PU8qPjLFBtOEEMsimQdx/MO2Ptia7Qmwub/XsF8PbE1LFdIOC5G9kxFsXlzvphkxl56MF
Th6ZjWBuHyAyRdfgMlqCxktzbAKYYpu9JOeTIGDXcNuTDtI7Z66CXeOwL5CHU5/M1tzRCDHX0UBa
jA+GE1MMcGwR9yvbxeRqcwqyiZuIZfkXhjK68KHAekWQu87oJKkZNJekCYtAg2au279Li5Z670PZ
btKOtC8xfaJGJf6O8JHeeF+4LY5H1jhbQFXJ9y6Q3YpSInBTFp+aNQoN5naw+QvqgTSlTCL0zn0U
MDauu4ICjRnDU2Jm7Ce5kcMNidda4s4NxvSgvP5cE9CisbMAguZDEZvluh6EvUltwnTikcRpFQz2
MTFnJnMFGSj5BD+cY9KmyRZR+WJfzzrPhdfK0ThMOYLEZl6fY6u5tg0ClELiyZsJC+rs+g3hQHks
k/Ms5UM2pzaKJC7/VKxxyf2Mgfg0gDPTRKq/nUDtGHyw4oTWeagzqNejtxldH+eDfXGpEHcOqb/b
1m8OqP2gGCTMZALU97n/GUXVA0aJOw4ZHReHC61zQtBpRzUMJNd+3xm7xM73OP7vUQ9OGxYimRnR
zjfxcwLYeJ+SFpD3nZsmRyf37sqEGVCH0UBoZ+tjeY3y6VeTjLRDo4cA1bwVCM5HLCENAIu1DHm1
xOCirtubWJcHTady9OXnNKuT0/SHKSNQMH8d9Eh6MF2e3XX06MDTaIBC6HAzkRCQWLHJmCApobk4
RB52gXdOf+u2QytVVSczp20jck+uAqu/Q4Cl96kVfZW0HHbmvrOadCMQgqynkum8ap/Sxn+vjfGc
1qDfQpDMW1/e08giOMqFNswceVuCKl47WfgeFUH2oQIPRZOM5x3XcFeaU3XJ9NQwRJhfgdb5Z5K7
XDjpEmlF8GQl3hmLVoDafdpDiy2PQ+AWF+3Jku0NDsY8exfbSe1NnwHtdVK2SrclKkfTgV8rgTup
VY1Bnk8QbVKCKzbYi5AK94cMavmuVPQbCgHZvgVjufYit0XKEipeltGBiKmqdUTbZ2VLvDrKZuKS
YMqYqyZ/5n2G/uw0EPnXDG5IApt67A3bWYdTxXNIkVAR3vUhPJsH0ltJnuaWiIN8qyqEBEOkNoVN
l3zwPU06CMf6kv/5ll9ukCueW+0RTMdZJ0bvu58j2pfovldZjxE0CErUYnOApmJR8BQ53WjzseAS
coqpj1nX6oOlrU8wChNCfERHyP52Pdr0w2D+CD04INLwrcGsh0qzrBNu8tcgk6qKCAYsTJydEd5n
TsonIsPxk6JIIxec8YJPYxXOSH9njKjNmSrRoqcHC0vAqe+lR+xBUWHWGwjWvtZTCeanyMHE+d94
wOYjHtB95Hs2fWT/IruipBHTmQfOYRsdKFqjWl1ajKhb08jPpJ5MY2BCFULZqLKHvAKHGqTnIeKl
wneANbyXcmXl+g4N/yEp8fqWsQsIqgiK/ejUJWNqMT+r0DhPuII+THPI9mNu8f5H1XcObEV1H87L
ahI/J14lrxOJCKRzZ9GHLtsBj4DMTtnAYj/ndXXUZzOZeaW1Ss+iCKtTNGPeII/Df7cZCqPQGiiS
hAFSFF7Xi4rkdsqG6d0H0X7Es4D9G8uQAlmKpO8bqKl68A2je+jBNdOkf2yKavwYPYvEENRuoOYi
jRx7ZtCefPsc3D4YBIFw9VOY81SZXhZ5Z8lfTQkG8j7MAC/jbxlAC7ZfiBqhJ5n2+zjlT/PIbwjt
jpSB5Vcw5t84UhdIEoHm1wgR7qaSO7JhcLmy6CTfhbnHWS9khUhqk2iVYXTfY1xjkco/muWl4BBp
BQgDZ88sPixnkwnzDzon+z5yjoErLS7w8Kmr4ZzE2P052oZ74lupM43ucUYGiKs77iCiN8fEyvfI
oCmqM+QfYdK9kXdUHvzIACW6/D5/NkwQMKNzHswRLrpJPghcwdXtr3OKWB6FMQro2+V0Pyh6YtAI
Roc8kLo17xrmW6DR+BcioKfcjJkmAOFuPUISSFzS1954ihGC/7aCLt5kQ30qnD47pGwQ2xAp+sp1
cGVE03DAcJN+tgydNk2LFqgYmKzQ0+TADEJ29I2fcly41Op0u6006+9FNtwPYUV1WIJOj0m1Byfd
gytACaErbJAKiRLWDKw9+OVF4BBvXnE5+zm70M2gwzkGOxxq1AtavPgSYyJa/XvtZp81mvBNEBMS
LETob9uRGIlqyNo9E3+RoP9MxXdVB+Y57j1sYEh1NX3iNRxLoHOgI+ATb72UsjN1+r9ItPTRNphC
kXdSbNOWxbosmwwV6T1VNOmxUR4D34oOPrAoc46vdZTEBGjjs7E6Y6LAtiYQPAQHhMa3NfA6eLOe
7pD3F/iqSusOrwqju2zQp97/ZfAARmaH4NCtcB/119girNvmJ86u/N0UY3lfdcmZ3WBnJi+dWjAx
fnv2fAsJnJPXBG84ON40dn93iKqrMV4UgnQnqZrn0UP65STXQisPdDChT5BHGEJQybaC32LF5Iu0
gsjMIAcr2Ex9/5sWI820oQWsWTpnb2htYmBdvPeAFswFjW5NKn0Me/VSWIZ34pz4FxVBdBVYk9dN
1Hk7N/e4HwU3l3Htid4BTqaMM17lC+i/6yDwIZY9vh92KXblVsxnzrMU3lbWHBiZcZBv879BVn52
PuU3IkXYyxOv4qL8XseQEDZh2nQrexmQ4la5a00BOl5V70CgR3byWp/zuDhgIEYi6xfT1lxenChN
i+feNH+lovB/o4ke1yqqQJUiK3vw3UdOzZT2zQDLqh0MOBuVzcHaXshXG6FQek63az/WDfMHc4s4
rPkdIsDCaFRQQ9oQS+LZAHoSj/cL75Pd1rWa5EJ7SrNzYISbM2ctqvDJLI7eAPAsGZjiOuRtZzQS
DxnmiqUTW3ih9WZAyj/WQ0DIC8XvmwG5DPbJ2bJ7+Wq2IUrKpdCvonKbeb0D6ykjQwGyF/ff8JJY
r7Vp0MYeeVvbNs0VBtAjBYwAalJNHpYCRYpGPS9HfJdSx6i+4tY8yc519mMhsAQO2Sm2NQ7l+Ou2
1KYmP56ZgI1SmR+Rj18TNU5HK6YMlrCbCIQOfpOWlmzwcvWroDXDbcH1AczB2bWibeB09b5hVHRM
kRqi+2M+3YXglnPm4ezSsEqEzQmndzjve6F4dqJqw8zqVWW0aKiOrI3lcaBIlnuAa7e0P4y/Rmns
YNG82lOZ0BUCe0EXmOwGAyN20bCP946AjRWwQxSockqFZNQkFGPdWP6bcsY3mfV7QxGa1rFAVXN3
mrrwyVHjV+S4aDTYXseGcr0bY8rUPOJQSN1JDi/wx8l9khYXnemSZubtQ0gJ1QFRJBGIY9Mcoy5F
5W5ZGIvls4X1c3SZ2TYiPwey9CnoGQ6lYfFh+NWjOVI0Dctr7Gd+cq2LtntK0vo1CrjojsFabMWR
t1YxZAsZvMSz12zFYufDfoadoru3TYZEDupWhuHHxsRNWS/6BS/48mBVM1q1vA/Xnk9NK+wXv/S9
s9YUdX09bchQ8d9HA6lX3Tjvoc8JZ3CEZF8nuzIAPc97CDCgl1kIJhK6dyS11PeF7wDPqbuGKGAy
qQY3qTF7mb+ijijgibeBGAd60k3BzJ5M3SVRWwbIhDuWMpZ/moykcSXxXD7Rx/nWCXhbtqR2VWu7
/vDxqNASqYDRsCXESdsxAQJzPQ0lJ5sA52CUnUM2iUHXgF9cBbUKUvoUTz9txkWaDFzQcUMkb1AR
rU7dwETyy/Veoqw23mYtn+tQUpLm+TUs43Df4rf8QB8NlACXVaexOOrCeZkEb9jbd04sRkJvg56G
xK2wQo1AK64ymtOAVeG9GX5J3Ze/UHruknH+aBpe3DKFNiDtT2fZCXXdzvixW97f9Am4g08BYlsG
EPbadm3v4JABfGbpNhCRrKUnxPsE0nadT8Q5lDi1KXEC8x2iy1LENM1zHjlEAPsshVC8aEZ01whb
yYcTtw+ohYpnknnGu07NIShzzRMKWY565mR3hMCjEOyD+9v3x2ZkMWIt1aFpSWmfymcRamfdS8LM
7NwArn1nGtQ0Ag/MoZopWTzHsD76Ab05GF+FlawfBloBqHqfwnB+LmA7f4iUZbEJTW4Oyyg/Cq4m
Vw0NKmqmXVGlbIhjb4HPz7gzohJZuWZbF3l3H9vRj+jV+BAnqnpkj3rvqyl4N2gxbifTRfiRhsZ7
FTo7yJZYb2t4vdbk3OecxtAoVf3OKTVMbEuM72k/4UZtoNnPc2dzPu+NOxHSuvWn33Ao4PxIyUme
stTmL/vIC0G/SruvDoqeizFl1VqQKPSRNuVn6Bd3GfzAC/28nhSM/uH2jtIkJ27pPM282cvsPTX+
/u+nw0qAx6K3WvVY/lIq7C6AmGU3/ocbh4qWvd9CUGJIoQn2+1AOCTjmnHV3aauDJ7OOH9BRJGmT
rBDiAIB3SG+aCp4fb5+eBskYvWVkTTLFlh/D2P5kDTgFEYrHOCS6iqNs/wh3kZ5PcvVRk7yXombG
ZURojTD+PcfJ/FwF4lruOVmWT96YTYcqo9ht7f65Y9i853ZZ8lDmXVPQA4HjGK7ylOIfIZX/3r2l
lWpeQ13vecERTqgI7UiV9DsGZGzCsUdWL6rWq56f0FqHj0PEPLMO5+RqZeJDhyUTh4YBTGIzBSQh
mhNHz9qM1Vs36INpS/2qofZ4TMHxBWmucILkbFKTQiLtMXiQTEluH4aWkdW/+9ztq/984fZ9/3zu
n//+x8/dvkDm0P/9ott//93n/nmo//jbbj/237/v3z3yf/zc7aH++W3/PPx//9w/z+D2E7dv/n+f
wylE67AbIcbpTAEzzkHe+iRgK5OGhhFDQ2rmIgJDWAwXek2aXQEvv+hIZs4qwpIxIfHPPMGLjOtv
GEjaqLDaRPlhXH7kX77nX/55+1JYYd50A8vc3n6uMl2fRXs/MtA+CxvL8ZQLVHm9T/Vr2Kgmrei1
Ny0aMEv3gxFctlJFiGlaT8Xl9jlM9cXl9l9vrsJjB2+jpfmInlGE08XrOdmPgwi2tETHy6iqv8WA
HMO2AYAN/vDtSWj0vD/G9VS5sN4mDqy2orUfWn/iJaNyCGY6MyatVYhVAwAS5zoNwZtJ9jgCpvlS
oc2X2uUNahy1OxHYkHFcCyfJtpm8t1p9twhb6Z80yd08pdah9+Mnkh6r9TiRvtrX0Wdgf9UVBDQ5
k1FiSbLep/ncATbYtCasx6BV27EfGzwZPaLscgtOqjgVyy/neim8QouwgEMXlYjagPzZYFLMNigp
SVBY4gEDc0YrxL7OTFBsOUl/yJiej+3jo5JwqHzQITb5V/1qXQ5ELoFyIZCv7s9mBXktC4LXQ0Uu
yzYA2EMPqd4Pc7cktABxHuOftnR+B3Tx8/q7H7E/0E8ipLAjOnyWIUSa5M53eOFMFSx6Uo4Ubp8f
ukS8sxyKi1cTk91FBnXf/DMlmrNFDEsrbSoK7uDU21W+VqH3g/QKtNvoH9hGL67Ty43LnCLlgEju
6dKKhPOPur4n4shdXkbBNVI91k2mkzTYdQBtpqg3c6wH/CCGXMedenBt54wmrdkWaZcgqENXqKsl
EI0O3sjom0kqiB5t1M8l1KJ14NOhlbG6owLUqFbdvR4wLgg32kfCp3AO3RewtRwvbLRBDEvp7HIQ
XHoQKHzq5i8u42s2TuEhUvbBFOMTIBMwDT0SqiiLrqNrylXtAcirJ0LPkahvbndt13XjJRYohsqA
fKceWMNOFv0nNxfSbIKzViYDftEBW25i4ktbcKZk3aijJLUdMNKo0DIj6wySxt4F7QIc4hneWVTt
nHZ4gWWMasFuIZNjk9pZiDqOxLsbqPZxvmITdtw4olkpw0ts6q3N7Hnj0WzjpICfkO9+pnuC2oZJ
D18cYyYJ6X5Owk8/MEBwDC79AtCnNBTE71FQyZmte4qXd7DHoHRdxQuNxTNXTlKchR8Sb5PTZw4j
3rC3vz9qHA4bt/9n3aLpHWjoQWhpoRJuvfA35jNec8dtt40lWJHS7tnoi5XluH/qGim5wE7fjkTX
QYjhHTdzKTlNyM1Y03PrYGJyYhLOaWpAQmj/kFbmD25BuI1WFB+5IY5tRc8n4Kzc2HTmbKcztnM/
3o+lT4S6xALTIgz0M9Gy9EEJ5yizt3lnKAY9MOUc+9IUGW8kpxhpqIqWAdryoiN3vvDU7F0ZFX89
NYBvpJ24khAFdmTaj0ipsm3uzL/Cso63jSjPUvwPXee127gSZdEvIkCyGF+Vs+UcXghH5lwshq+f
Rd0BGhhgXgTL7XaQyKo65+y9doFGAdzmivJhRSCc5EZrKlbJeXrnvtLueywxn9Na5P3Q5jm+UGSk
W0pnwpqyc0+MCdllmaLLvrXpA45InEA6NIDAN+jwPhDXljtL1050Q8yqbdirZ73kMDzUUeCs8AYc
6W2uLS8npNJJhpPInR7SQ7JSlf/YT+gJg4nBi0OCx22Jvy37I+zylWbHKRVUA26nA1d2NFhwQgqZ
VRKaNrr5NDlZTnwtrcmjrMFt2nVcCwKhY+hpApkzWfaCb102MF0CLUxPSR48kPrYEl7uksldjUcD
QNqOPtdbn9WXjNM2mT1f9kgmH40kuegBVYL9YJYeWcnLOGKui4kZMR1u7MkbiQwq/HUBpWaBMcHA
2y5fyToGM1mCOx9mUdEHImWQBg2rLIiW1yonxIT+FjGFnTzetsXbQ1qIWc0U/Ldpus6kQAewNf77
ittHbjV+l0b8ac2ZeybTx1MwYsTVXBBBt6eSgvt0+ygj7OZUDpWzRRX+7FsyZ9ZsBcspMu/6wH7X
637Y2cPOdPOCWgpIZl/y0nnAJLZdg1ePm91+1vTxq+nBVo2u9h1F3jpPLLDH6WOogQcyWTTxFiy8
2te5hmKI22wSps5qljCTiC02Yj30dnbG5dzY1r03RC9TGzEpEn576uaHUcdIrukoUQe+UYoZQpbO
CmNfzzlVfyqiOlnicCR13uxJu0yKp1Bor24uf+hIPVcG8R+Y4Q5+GzhHUjymTv3NQ6ytHZSvno0S
znXmFOLxK58pIE0jiJyqV+y14QJVDYeLlJbtSKz6usjZxmJxtRMQj7lpHsx5w6ksRWlK0FVTxs3G
sOk1Gui0fTpTQShjoKs5/EmGnRjfkZNj1G1psW0UOvY0Lp6YUWNo1wjAsmRQnWQ5AH8K2pVukkoy
zg85ksyFsvNkPZkdySBeHoIa/eiJUF4xitYo8QgtmVutDsXx0jBCdao7KHZOwBsXZAwzZZ2eHBCf
p1yrkr2TiUM9SFDvBQAHZPzcYa174iSPJCRWhJ4O57FofuvZPXr7Ll1PT6Tyn25PLMRgS8WJase0
9JK0bD9u48Mr8B+rFKiDY7l0sGbjb9Se4lE0p9klf1KDLQ62A81lfp3NMRlp6+t4quJq6WbY13Qn
AKKQVvua7ukUhdU6NzTIft8T9vGj8vXq1CBpYW5lkDxF46qa76vesJ6MFkKJ5cdHolN9i6JhzBmy
NejETsn8o3OTFUD15lM9DSsCb0KUPZww9Gl+9xNgx6CHwHeOA4mlobU2RQlbj19+buDKMj7dntwe
ujaVq1HTsIRig9sB2b1XWQsLY/AJj2+RhdxWZ8U0pNZB0Zluym6tvUas7Jjed/yWatHOryv2sXm1
CseDxrt927zGXiMKmnjtk5W6LTq3DFNRUz2RR29u0UDW+9ANdo7PW944PhFSFnuAOUaHOhEdea08
mAUhWSM3W818CW9UwwbE4QX7zE/TLLMc8R39L2QfIywyP7E+o87f6XZe0d6S1Qqdak+1jwIzfFQT
G69folQYJn8/oMk/DQNsGAMpAiP5gZCsPj100Sntia6yR6o3CjT8rijQLPuDTN2Nrem/jmlt0SFQ
z9qsfhydQbzr8alV8mwOnFMgu6yqGcKU5ZCvUOp1KS6FsLwjpKEiYUr+RBxHRMlsz/NCULJzueCP
IS7DDJaJHuQPOcmupWnzhyRzVVnr22rSXnJ+4Onfgw/L4WRy9twWrDwiVhAhEpSNZZByUJBdudaC
zNnnroWbvjoDXj6MaUenGI8vJgKAM4n23A7kEflBfRha21rnU//Q5DF6uMo7RdK6jjq3pZZkq7rd
prJLiLSk81g4dzlG6B07s37q5kOVyl8SJKrLDMIJRQMb/u3qjl2PYwrG6B2C2hMAGibx2U+l4ymG
8OHZgcWwz/q0ezvbmiF8Ib9r9z7JUiHK2iVCBw7kdrBnTmGANPR/bt/UmVeV20e3nf3f525PTZNS
InWd/752mO+x21f8+w//5/9X8+VJim+UrArfyN6K3im3dVSOG02Pjbe60F8FnNF7T2U1aHXn5fZp
S1r6prJAQ9yejl4Go5oeHukZ1TWX6c/t03jtAXNwltuC72h2YI3poM4T0NBp+wu6dozCAkOinYv+
cvuHf/8qveMQttb59qUwLqh5OOTZu8iIPv59ldMm6aGy3Es8luZlxPu5JKWLBvz81Bgk9ivPUasi
CYxLTdrwxfD+ewJ+xLzcPn170LBQJagmF5E/bpmpJWzgPtrgQhCXMP7vQ8fgfOdEaGyweU6Nkpfb
F9we6MyISwtMclUnYEQKiTUnsjwoB8p1LngcnhtPvSVhz/zkU2EAO8RpcdQqNGd2aj77Og4QvbHO
uU21g4P05V8Nf2s+oOfjSCtBbDqUbotaonQuYgwaMehDU7rtEZM+M9ocQJ2cvz3mm+bQGehi//tI
dAghJ2LMbz/cZR4E/WdTZA+hjURSayp/5bX6cLg99GxiS+EAzSRUzT/MSgTqZH0rsTQxE+d0NSE+
C4v4hIgSxJyIWrpDt8fURF8rI7c+VLFcpwD9ds387PYp4uNpxaPU1qRjryLxIWY/hOmq6gA7jELW
b+793nzmAH2KDAS4eZ3jRJs/uj00ok0PQw/yc9pXHS3hggj5VTeLUL289zFb0aNEbcL2EZqDewDG
NAHIVS+qtX+pGiMMxsUvUbzIp/uIBBCHJPWUNvg6Ns2326doT3k4yHlzclQU2yw0y8PQ5e4K+BDc
lfmpy7kaIWwO8gcXjyBgi+ZTMMT6LpTD1iYgyKkRBrcdwdcR/T3EdkAUas4abCpgpSKH5xzNywOL
A3573oimzBciVfbq/23iTLXzljMxXw+zjtvs5hS92zUSlvbZ1hqmSOBW1klczzeVzhXSxfvY+KMC
ROTkRtQHasz4ubMDTxRFRYK8+2WaYljnRc1UfX49/nsFnOdKAj4NxZRtGH49qwrK0e3B1YJhC+EH
hyP+szxBKIqv8vn2BtwexhTVc5rrL4Ed7W04wMiQG+rbqObC27WTfXaGjORSjSuRp919xiEQkah4
DckjA4Xabm6vJgf+8nB7saF5Dgu7JBgbIl+wjjWbmEDxFniYQIcUSwiXsC22ZRuwtHc4+ufG4L/O
WN1lNRgQ4zVw/L+spKto+WiyGyAUB49zxwCbnKyu4MdIc/LMeU+YQFt7suX++z3mxp/eZO1EaIbq
djkyrP/TK2slDW2654CjjDI66j/SHKZZTE8iXmOLjaNpp6mMu00CvzO3jH06G3Q4jgLXiuJXJvEl
UW58Ss4fgQquNPEkMmwoQWq/Q0xBO5gmBBpNrAq3taDD3YL/bv5D/QTwBwMcseeWBaqhh0sf2iiV
HYOR2IM02YeVtQwGo7iM+OovwpA4p6fcXZsNIVx5bZ8BosRIpfCLaj9S0H+PBcpVOyEunNkxca5V
/0fticdHntzGCd8SXT4Hke9+Ysb/TZVMaZFwEMfIyc5hjiC6JjiBiaSG0tAEjcN4KYgHpbAqYt87
6XViXtKBAz6BZS317rj2XaBlRpD874OS41fGJBxSEhTUvvXAiZFLtxGa/RmOwZNH9DWpkkN0jIif
gnoUvPf0L8gDkAFdvffW75w9esZtlATxripCuGNK9pS4LK+HkJPMog2oBBgLo53WMNZ0fzROGMkE
c6PiCfetw/09AeoYATszj1ywSkLTZ9DEwXpnmLj76Ul/lh0mYHecbfMDeI8JimaQSywg5UhCet80
tKlwamVxtw37vN+Dsr9WvAWbDsfM0tUB7fghyRTO5B/M1ASOF2tH3/YLvAIAlkqhsCunEuwHtDvO
l4cGqMWeyp//O28Ys083qPgmQXZO2swgnnJsL43rrRxbMy9R6nYX1oxNbxmgP1UHDA5xxGMFko+O
RuUt4FMIpg8Ttk8U5N5flqOVUfl3GyooPYmgHq3YvnIV87sD2ka6mtICJJQ2ER+5QqDJkXYoGMpa
lToITaHSCH4sRuJrJEEOxpL2qInW26LFjA5D+kYM2rQKiH5denLg2N9Wn6E3bJmI3ksdMhCHp1c0
hMN2tEB/FIM/sOaewVknTI+7O937wqJF6ikeRm3GvNA5W8XQzBd9rq87fH0rgyZVzWhp28cf1DMI
uUVdrLlbcLmBx6tayCgRKe/Sat6UMQ9HJuIXbDTcSwdTSzYxa+jcoGcv3fQtd9ZA6mZj61vqujvN
I7fAjObmyMDlOUZ/vdWsKlV/AMxjRWTe2U/RxtIl6X890UnezF1yMBqbbrQvrOlQhYWPLChpFm2u
oYBv6G7EyZGuI2tpRFYPhk5G/wDUC9zEVicO+JvGTQZWLdco2Cx7vAPeTPppL05VOyBryv0XtzH6
o+Y7+6wjyiNUMD9qH1m5Y1vJusfSUg24AGtXPCEMeqOlfZ/WjrENiTJdCgHLL7QIR3ZprNeemuUu
3BQaEEYriBR2lvIwatYLWwBi84wG6qRBAMk5UdAg4PDQXYWZa2sHSXVg5P6xUsVB+UyI+9Q7Nm30
2NFdpW5G4hem2jFNWR4oP8azcjvIMRpOD7dLaImBidh0sb9rzeZeSvRomsSs0xv7CB0DbN3wUDQz
gSsbu51O1imTofaQkjvYa9aFHFGLyVWtPsvQ/xTCKq5VAxkoaZFP5d3Rb4W5iAonPLvIJ1YGclS8
lO5dQBQVDQ3528CHWRRuQGxFhPJe5Vm0ISP0Q02di/7XLk4pucE7WdEBHUJaPXr+N6WVSwPTpFk9
/xrxqQ+i75g0jZmak69hJwC3q8LnGioEokayKcnEQYidaqtcqIBJPghbbvOKulUA5xpQvczUoy2g
8nzZkzMMpDcwFoaD4pdk52mfolzhj9gYFKj8xfWOMupCDEa2TfzCO4wK/2zuZohIwRsfMQMEojhR
a0Y7uzQ+RoMlEk5vuNJb/bltlbHz8pRKcoLzRYW7gSFle2zuheKYWXgeRV9J8wa2jZPHZKh6RbX0
lL0TrfPQd/2XnTrQKE1AbTmdjbFKdqGCj52iZkMnW7TbrLjUndUv/JQ4ouhO8rI7BUlXAJ65aZEK
IfCgFUPecMvIQ/U00lS34Z+J/AUSWhiTjn/Pa0nAjQ6ehZnN67+8EhQF8wV/tgUfanqsC4l7AnVu
iq8wrwnyqM/aVJqgWrps7fnkw0F7N+D0oBYyINGaOSAxp79ruBXJE12kwvIZQfDbtUVaLAWjhE06
4O7wYu3d1p2RPPHpj/cC916DXd9gmL3ge7LgzTzwGjXeOmoSY9N3zcHNCRJifran8ceo3ujgwHT4
nWN/Ztn0O/JaoR/iXtqmubFy8F4j2wZGGw0HJFOoAtyJARTssorDk6sJtUj7jIGoneawh9z7LK4e
Rsd7QcPdDGgCgLeXjL0SCNfIxKdEkTaObhqb4gsGhLNM5sr/2tcUUTR/X/yw+ESCk660mYRJa9zH
QT7Pr7+cZqZ80ShG9fZhySraaLiLeW2h9/aC10XGNRTD2t8CGa/PuZ7vlC42RWcj1CvIUQlZkBxw
DmehoidNv2sczK8ihf08hkAHJvTerGwA/KgreAeJY0BPD75WthUE5jnMy0BeCVdTt64BuN+094uL
yskSimDXMbDWl535EmJGYffufiL01rQzBmbh+ALr6Tvuwbi6k3zWJie6WH19pix90wLGR44QuGkN
8wgUCvFaCIWXONE7TP6YvulKAwrlIJcLgDtROC4trXvWJeTdADhKplk/dLGuvW8iHykgJMyxmBk5
RAXI/VeJJi/M/PPYTv1rbzhPsn6NUKQtFb5frGrlu0LrxBg724UmVL3AQnqMOrMAT4K4mgEMlsrC
OVdDn2y8otkbQpAGRBlTeChviXg8m0SClrnzo08OJiPQfihT1K5T6q5G+9G3f5MpjbUh080IYqKd
BSb9QMlROdoJKNk3wshiP8TdAbjli+XUr2453NX7sbef8tDjtshiC6O7iV4qx84Td7+OG+aH0PP+
aIWGXfvGFo4EyEUfnkcaRaZx3/fJ1eWiXki9+0wAKS6qRK06J72jDHDRfEk0snpdb0B53tWNDikZ
3gbCbo1hFbr8Spn4y7Szr40Hi56oJdphYTVDtsaMnDrRNa/FNcgQr2F16SA3YHwnwIzXP9ajdI2b
6hFBHG4MxeUoHo3aIO+38aBHuvG4kyEz0Arkczeab8rS86WJqU1R7ADGVNugcu7ivvrEyEc4PflX
NijvIdH+av84d+qOQyq20FXXKn1xR+pbzJknyz0Mhb+rh7+mT+8EJe7ClcNXq5Xk3zZUJhqpABa4
I4JazYr8qUDmGn5xjFDwBpEZg87uit845w7tnFk28UWrqcu6a8p41urlj9+45Yr2bEKk43An/Roi
uK3WTlu197cHXV5ry0jWieftIjOxdk0h9nFEF2rE67wbZOQ/OLp4QEPf8sYE5kpRHNILvqCXt0/I
k7cEFyQ4v/TjFDTTqZHpbyInRFJMPFqPK4CFEyaok3yNBbuaLuzm6MxpiphwCd4oiTwnPIkZUk1/
1ew7IslGAaeQfllZv3DBJS8C/3fsAZRO6IVNCJeXgx1gOQUyFzF/WAwuyjfH0t4KtIfQcfQEVSTb
S2PaJmhyvVoL7LZLI9BXsveHtSuzV6aO/dpxo9cIYJ6y3h0R94BQXeNOuNIGntgSINK0BBRzri8q
B/4mwlU0sgJAIvHHrtoxnyfx1XLXnQOTL+jdH9azcm0a4E+griExA0C2GZIRWkLlLONweGwiJqSl
tAJC2kR6rdvQ27v4nfWezAzs2rvQ9xP4Pz5HowJ0j6jo7knmmivbwDmSRcgkpG2emPWCu5rPO9Cx
9HUELIAogbBJtpUTJstcWjRxp5UBXIo2CzkmqeTvnyWSntZFR8d87nzbOPihEMDOmrNFAihDwFit
oT+fun68+gGuZo6aZKlBHikYe2/UBHRhwn5YO+RRDR0t3DRJHyFsJY3/EJj7sRVwYgIchK3v2qu6
RpnONFw5KDA5KqxkyC0F8FEzsr0WzjueAXOeEJNtnYe/uT6MS4IlOyjeSDINwTLWzrjKIvrSLLzl
bkv/NuZECtEw3UH3I0DibiKfpJc6B5c6+ckwqB08p/p0MFMjPOQSck+MQJk1duW3W5t44t0WQLTl
5yg8XSRiII7JROMSNH5twZjF6IjZqGgILNLKd/ek/1Cm5Opad59NCxHQ8zhIA6eEf/bW2ca0/u+e
BIWMcMPnmj6EZXHnSEQUeY4D7l1Z9r4o8T8P7CYkFKf3uZUeIES8oj4nkzflnNL0Fn8vOMlQqx+c
1AOIltF3Dsu9MRtm+d8g5wO0i1RXjVuAIwHpiOAMijGUtR0GmbVGx7qoGRCbzWkI2vROUftbVb7y
Oo52FYcDJ7FYq3RunCJrT8CzKt767k+ATYIR/J5EAeXM6DHmLpqVNhBhmTR6uFV68uIBnFyH2X2X
OT/EXKW8idRfNRNqQtRQrvM91aTMfQPauyPqAKVfHGzAPf7Wlv/YEaK9CYKUQ8UGsz3DKAQHK9Qs
J1mAPZOJs5TIWjZui2a3kXQLYgdu9dDsc9Wp5cCsCwgjf/AUvtL1n/3u4Tu2goSxV/s86sMpt0Pe
marDUprVHJwIUPT1h6iAURZP7trqGN6n6tuq4yfDGF5F2BKtEC17q/9LRKGtgxedYqnDuV10+H48
CyZ4PG6M7Asm2iGgu0tsHeTWMEanH4+gMbI5ubj39S8scx9tXO3c9ouKyD4HeLKTMf2dDDbVqo8Q
guuHoeyZdnDcIjtlExm4Z1xk7LaHiBxDySYPir+wj+Gyx06zDEYWeTonTGFqfj4GpiE1QSH3NHzC
yzpGzuMmxsEIOYYVDKXgvfziFryEYXYRpLDji9JQvQtQstorKGncAVO4y1OGXI5tsy92r3kKfKBG
RIddytvA1nvM805bAdChC5PRty7oLBvxoTIapso9o99ZJF1khI1bHpKBFBevbTb+sgTVxrZR7Kms
hZa+UuBAwsq0o2ny7cbqtY9MKsCMjUoPZ26Deq4bBAlJ9JX1/Io4+J4kK3WfuCRaI63WU/D7DkJQ
Uoq2YxM1F+xW5LjrqaA8FDn2umGWDkKookFtUGASjTSbZ+vS23nZuR7qZzuCAJEbwzZv2i0L/nU0
y44ccOfEsdxdDLbPSYjZoNvbHz686h4HEpIe/0Qb5ct2amc9De1uF8viLmgwrNqmf0kyUJlVHL1b
Yb/VbfWLO+uPmOT3uGp2kTZoC5VdFfW8mDBA2FUBYsgKPks/GkkgQ0WQxhzLE/ps3K6TQex39TeO
Y8vuCMNIjRbEPHNTBS4bdP0jtJ7eagGinZHUwbP/LBoNC1vnnD9fAxYbrj6z40ZfrtHEfzuqhDs4
iresx4mtJuRlWaaOcVQRE8hh3iqiHQNm/KPBhC85z9edlTAzBa/Zuiy1nYNYBabtIuZVqCZrZU/I
EEY9PA9V/dOLGGwIpJQsM7foxdapJR8zpxpXVDqhZ4HQGrtPtqVnW6Lc7Tmc4a3Q5mCRbuBorYsf
tD7PUT7nFtLFtyyPgwV1U8I0G3wyr6yu2ZdoXTu4ZzycUkvXlc96nv+g5KJKlPnLiPfBbNtoQcjN
U+vrxJ8mJVrrhH19KIioE13yO9OlyJG1KEO66iSCajHSh2n0GtJXw+wwgjsQ+uBbvIRLDRLRF3vy
Zgxlux9tU270qtoWMToVCzd92JHwqZU4DkAMoKBPG8TrErG5l7bTzjOwog0JWDcx43NV20ABO4rO
wkCCfnahjCE6OFysqBAali7Vb8Mm2jtdQmMRr8q95Rw0oU3fQTK8aXb6EclW2ztO375AU57zmfx2
ZURzNQZSRpdyvkK9Zepq7U70c5Jx3umb2gzAW+ki3NhVTV7eW+lWJ2I9DiiokRYIj0pn0BDVEMtJ
D3yNBm8/qpF6xfdekxrhcokTtRUSmZb5F9nx8+RYZyQ+DKFB4TlmTPAH1XYXjc9j0/1MSf5ccIqY
19qvyuaCEao+apNBtHRQgSYjK92aQWFq5ZU1VGVB8ncyoYNzGmog1yTxWDDYV9WXQSVZzpTScHg1
mLduOBh5XOGgdXAF2TXihdBHfeR3G1PSXA6m6WBT5ADHtzmLGe+xmYNIdaM/WZ1FnWgbo683XU4r
m/1z4QzpZkq92fje0VIzUQh15qoHObNyjOjecvGUDHO2qqn2PcMfugQ+Tnmn5B7UHg3xm6dtuuwq
IGURm3OZUi4wEI8QAunfSHseBgsuvj5ipIR64XjZp581zbGEo8O7lf50fTSghkyeh7FMd5Zv30MX
8taVI4hn6AwcNeC+i81U1hkRGoDae6Rw9CD0nXJrsY6Q1aUJbb8u2E55eKozooNK4kV6Pb6AlOMi
8qAgsiyDfu64yux6FkoV70PjEIRDgFjpxXgOSjdeQWYTS3gnwSoU8WXqDboCpDOOpv7j+YI/ovRe
6hoQBpV+vQsy7Zt4LOhXGu9I09ffee3wZyNUVVr23lZQ7pLwmwEaa0JCMEzQ4DwCMwKq60/l9NWK
8QWM7MrMqLyTwqD7khfPxtxLMWayJ2D73Xkqy1eRG7gV4vdauWAEEm1NW+agOwN6GMP7yDPubLRp
V71xn0wmsbb9AzWFH45mDYrStc29DqgIq4FXbieHPjn7GVJ7s6D1COIwbIifcd1mJy3QvilkRcap
bSJx1eTjMa7avYpMaPQuR2+N8wepttGTGCCGEqz2QKuQFhRnm2RwbeIVGsKs80Om09TUEvqVozUf
UaKFWZO9XjUVWJYgONkZhiMCLNjfLfq2EWnFZc/JeXK0JeKxY11llwEb6cXBPQOX6dHsw4+Gqcum
r33Q/QUR2Uy1YQShznW4QVL1lTKuXgI1MsnAuOr4J7QAVDt8MRord2WLnqIPYNH6HiQPKFFtpPzt
2NXQMXXAjcROSLebkTZEOZTlWcY0eRq1NXJ8/VOG5s0kTSukXKBJ/dCM9VbzWXTK4i3QrZC4ZB1g
JLkI9LmuCHu/7GOumwRvxsMXaKxfemP+6Hxh0WrWpNzRdFYaoQGJ+4DcinztvF40VflMhwAAhHvu
2AhrmANbfDcM3LTx5Cu1CYShr51nP5SvaBdeWg2GquBgUJKpRDCd/mUDfr+IhhBh/OlVsBphEPao
/DeqQUzh4li3E/1FbqQRdEvykSVRYnD82HcXrYyeXbINIl2PDxEn7FRfNZIXsjfvkCzFq7xIjubF
1wGq1RpOziK/xAq5MrUumqN6OqLRWYf0+LdJhCqUeTru7WuuJe22V+aHHoi1DBtS6yponnrsfBd2
wHja/9ErlFuuXcLXLZ1HiIIBg6FdpsqnNnY+ysSLOULhSo1yCgC0hF+5e6YJcwbzEH9WiP6USFbw
RFCmqnHjaqxKHh2OmVzaNQRSj14/7glweaQNSUvDSn9dJiE0ATSxtqL3cCK/qItNirg4ONHlGOln
psE5QHYnXXlk5Dv7jl0YrrJ8ESWN3CLh8Du4nEcERbIVTT89ncucABfhhRtLYLGlK3gAh2KDogT0
4HilRVyPQoHbWpwXCmA2LVXGwu9EDkWePp2J6Yurl3U9jCxyMlei935TfFu2rh7Caixp9Bl/faJd
TB9HdlWSdlr+mrULuNPWTtKfvYHgzjU7gfkxRI+hzVmr96dXRWxMYxVPYAfaVRA0+bEybPi5ArxO
Z4TwNLFxe9lrGnYPg1aA8i78B8audw5yjiXMg2QNaOO3bGkET0PBUdQjdGd05ySgbO07EOIx8utj
0K17lx6Aq2PhTGpsP3FPT/4VZspLq4De4C2+sMkqfPrEHnXKWJfNuOsrGF4VgZq7sPavnWF/YGqJ
z3nQfrvD9NcG3qPlDnce6sRmeklMqThiqfs45sZA2XJoY/r5dWseDXLOK/sEiu/Lajnh29xGnf/W
0W3iFEXdO9OSVWeQW22vmCfuRybtHKE5CMaS81W+5o7bebb8rChAuREobiIPzvIEOs/2q7Un5V1L
MJNyn0ISL5eSmD+rohFTIFxa9Y78zZokZcNpH5rBuzYhIXOykvCzrS1kG+SBRvGYl+4OcLppCLxB
7JVmHdKTABYYOADajBJDIEFKGMAutUsXYUitD8JDl0XoEnIO2Xhhm8X9mKpw1eoP5Fw0k/tKJOzX
lKor+/k5xOO7JqcGYp1S+7SrzuCP3OeAyFuDHr9vjhcg1a+ZltibuketBWXwZNpHS/52w8TuCuo3
m6Gtlj47+og0bA2x9TsTLJuon1RSfgIHx86gqnPtBpwYjGUnzYoX7h4oH4PL4G6A2rqw6mmrtaB+
INROyE9AkaQIEKhZX4Te3NvoB2pSuKqBFR4DYLhUrONQmxV55WwOs+TeNmrrLhkJiGTG0m50A75o
laU9Ctpq6wW6BljLP1cFAS06qIm4IB9kILChYmgtY/laK2fjkZNHb5iQEo2mSSHVKvFxNgf6X1/W
Ce5LRkXm+FgG6j3pUutkZUzqM6bkQuNlzFh4gwZ1nePCRjKRu0IW91l046V0BUcGmytZ66s/NzLo
HlsrjfjIdW6n7ko2qwwpFNIm46upNE52VbUU5ChrJsq1Vj/afZgvmFF5onplCKwWltWzWbXyLmjJ
MOzzD0Oku9qrHyqA3a7PpdVlNvBpUJUGVnakRdzgNmw7zeU6NvpDMJH25N27pl1BreknGrKfnEW0
bc5xyfaIuAhtbp8uGo690z4xysI7MQnGxLbz4LXGOUHjQFWvTevQF+/FOoJWCpHfXBA/vPXh1sBO
cEgRlcYhVRC0XfUMsSzZljTwFj6Lu+c8WSP4f3X10471ME9RwJIb2aMcGOUVEIWxQCET0HuF9k0b
dWPRwKHxWpFCq/l7rJ9sTCH8wTBsd0kg4GgR4AQhymCZScm10kgyZIbrH1WjX5Gec0ENrbkJwtwe
4XWS2JSMpmSmE6Pqmh8cg8iH0G3HjT5mHnrSAvZXwK0JZcvzVkhhO6CFITD5FHEALWqN96BfsStt
Qk7KS7spGFy1hO1J3gatHdeZnR455zB1EUXIVNxkNuVhUB9iUV9lHfwRlOivKMTq5QieEZV0hM3h
Ab/WTA7ziaWJkcl6/jfvyE8t23rH8DsEO8FQ12/bw2jVwwK9Dsy7nAqHpEhcP7QlwTj3R0xF2ZqR
io1ckkxqU63igBOrqlC/du2jLWgqahPQ9Si9EmuFIUQhKqyDmGQyxtOZVR9VATU28tpf3gNYggle
kc6WWEpY9ztX/oDG2Gi5uKqC0yRDRPfSS3U0HXCqocqJ/Mrf+4kClFQwjTjODvCMRePKjuJvreiL
ZYi9GK7Dw9gNb6ZnEj1CznOANAUnzNprKw9O/SMv3b3VImfEvMSXN+m7GJV+DLV455uPSB36hQyG
CyO2caE20goh0whQ3IIzo17Tw5NJDzm4euAQUi/k5FxL6gJpkSyMQWujBzGA9BoAHXWZzQm1O3A3
NVs5cbuSSu7XL0zK/R0hvrRjNs3UXh1YcmY+7XxbkT2G+GoROLP7bSwY2JGLnBfWOaDfbBqjuLMz
8w5+1TJmf1zVsJ4RHZUQswF6leodTDMvLmV9ofItqKk/VBdPaco03vNg8XmjASWPoFbqb1wFZUg7
u8WCKRyxYSMn2NwUK1p7Atem+8nEvAEXgWCMEE6gYAAzbHQlehoCzg/e2opcgTxpvsqx+CUNo1oS
fvdoj7rCm4xhbmo7f2vK8qnUcfBVnj0PRhi3JuRuG/54rMOgXukdQSkpVCM7Uo/EiOYsHVT1VVCm
m8T27xxiPiPNXTcGU6Aubp7NJvq2vXBY6YqQ5KKALdTbb5PZeBDX/oe98+huI0nT9V+po/VNTUa6
yJgz1QvCECBBEAQhktImD0iR6b3PX3+fhKp7pJru6nv3sxCPQAJIF+Yzr0HRIxAvmWU9pJMWoUBl
buJY7bQIIsegtxEFyvzargvrWtalt2QqdsFTWIOyw/Hhw2JVGYr0pUs8LCOpBGYHO7ib6uRZBcDX
8K5j8wUxUHTvMGPftKBYhyj2FFhURrX+TYD6WoD1wwrPLk5RgAHz4JG/XFzS6DUIjV52LJB8YVsq
aOaV7CM00VL2c6TApPfR96TmfUD+3UI2Cr3xlciDIqZkScjdBGxZwoBuaMdx3+ttHKHF71A5iTpk
4Ad6yKoy8oO+UgWGaX6fv/h2fJ75FUsTDdIGHYWFJINesW/JFaVVUpVoSEiCJ1rD6EFJL10bPdU7
4ZD9Igt58nIqcYiab2PZ6wvRbmXwFjFsUIEolxAYWtjq2EMyA8EU+SWIdnjBTeF9M/GUAyawklCV
7oevPYZTY17Z1y6rE+CLGI0kT4GdxScNKyi5T7MHcCGoALvRVwN1GVBANTaVIY6btuPcxGnr7RyT
paKnMF04NQYsxrhGfveINI5VICFdg65bhvJNSl0tdJC72mDkWwnkDc3bKr52WKyrqH8sMTWtanGv
JSONF/chArazCmwNr0Yd7p5rx9/n9RTCvcRphYZ3quS9EQMs6outqRc1OzrhPiyhhHwElc4QQwqM
YEi2aXxxZIygRa+uCyxQF76L3JR0UCvq4LZZxV2KByzP6xmVuRzMfaWDh/OHK3hT5qqkYnXdluWb
0NUdDiGUixTzNffML2MTbFFfsfEGaY513T5gwezHcJQyaahr0ITf6OcuQfCGW1tHWwqD98bu+kOR
ko9IesN0NDB+yEoYGtr0IQqq5Dq5/sqAoZuOzaJ3mJFR1D1UJs58jQiXHin30tXGlS0JzQJZbHpt
+GaB/0P1i6HP863M0FkHAJ48SUydFp15I5FPYdNDCashdLpG0BdJIppiZIlY5rr+dFsn6OkFXq8Y
8SAnigrx0i65VqNe0C+kvzXgSbjoybsBppQFqWq5xsUm3KSFtGCRsWvnlm/QbKpWlkcRwDILa61M
MwXbFu1bOopXutKBLtSDsc9b/RYx83sPbcCwwkaqRACZsqDP/zpkxqYAr6epY7HryKpqv3ppLYxs
cEJHp7OO7mUUbMTsx5KpM0LL1S72EeuMbYza/Da5C9Q2quigov+e3FaTOokGFNZIQhPHyUdnexRr
DaArVvdF89u7IpFiWXnBB8jY+CoCKhDV9yFuWVOhsgVj375yO8ASCPCjk+hhnj34Gwhf2iprhpey
ND6UcFhim2wRjEgel8FXqsUORks4wlvfCKioEmFdWQE3SobyNmvajTY228pADK3SHqOy8ZZOFe8T
rMUAMa3wU7+GqEp5zjj3nn9C//nZl/6Ll3nvmXXWQaXGWv8emqCZRv9Ot20IC0VwmyJ5lBhin/vh
Xdd7NBEB/CYtUDYR2ta+LNQ9RSOQM1hCNFkyrqLYpbDgaFA1PBoP02AQ6sEeadPcvkL/vZvN2wkV
2ip4NmcdsLF8BID6DK1RMiKat7inO9W7KKmlYXvCkA36uTZ+pRnypfDMaYdJwZt+3VncwpIwaK+P
wYteRN+5WqDtk6+vG4+hW+E7vbYM+7vB/KDLyJ2USGamKQYq+ti48Mfy53Sidd22u7hx+/3lh/Dt
d3CS/drQyoKEOttkplwnDEYA1qF3qwH3qhFDWlA2shepQhL2IMoIad9YD1c4u1DYQlx4YWoVml/I
Vd/FCWAwxFgfDTzUa3Fwx/iGBXDGNU3bqmBKpiVyjrq2HcpUW6el/j0MnHOpGe3eaotlrDlfOgG3
3bHQvYkkbj35gwsI4NYQ2kvlgCRtez1dOybULyxlXmlgx6tQkYqN6uuYFgwVLEMDM2wWw9R/hTuD
KFxsfVQiR0LQSqggcErdQN6apDEK/nq+VzL7YgO9vrG7bYkWzZ1ZA8PVtJI360eT+twSTRGkemHq
LgZpfo+1ESu60EfuqaF1WHqIchoFQkSffvuPv/3Xf7wN/+m/54c8gS+U1X/7L16/5QVWZz7F9l9f
/m2zOq4un/jHO/70huv3fH9O3+u/fNPd4/r05zfMp/GPL+Wwf5zW8tycf3nBJAyb8aF9r8bje00R
63ICXMD8zv/XP/72fvmW01i8//7pDXBIM38b1MLs0x9/2n7//ZOtX27Qj/szf/0ff5sv8PdP6OmD
sq///IH3c938/smyPtvI+KBnb5nS/vRb/375rfnZMCDkKFuaoK8dXX36LcurJvj9kybEZ9OxhYFr
gu4aNg3tT7/R3PvxN+OzBdvUwQ4H4THdVe6nv1/1L4/tvx/jb5SPD3mYNfXvnyBcf/qt+PF458ty
BZGma1uWreOMZirTsfj72/kYZj5vF/+nS/UpdzQH1ZbAQzyn0qhcRc+Apm5qagYFdk3CyGixtw7s
SxAiLJXxrdC9ryroDmMPxnBoWGkmJ361g2CeoXTbEnWaXHwJkB9Y+0VB22Z8a1VAVZn64iKYADuS
otz7erwJpv4WlCr1KiBV8ziur5LxKTStYBF6SK+iKvZQTtatBTIZ+RbUkVsQRxRJOuJ9TszI49eY
SJNyH+8uBv3Zp9yP9D3JUYuuS95Mjx4LboNLczA6dBfn3w6G3M6f7EKgUwjzOCCjIMfz50a7pUN5
i+s1Jd+UrxwMVPcarIdhQwww83sydI3i9eRK8lRzZRQpLAHYh8LAcoKA+rXJEIqVRGFezWmVaN4D
0Dc8Bxqp3M9vQI2HagG/dAWE5su1DA7+StYU44uOvuTlggw8LlBt/jq5fC+iYsjQ2jWCl678Pn/J
5dsxxXg3LAPKFRAXVHxLbOqaEY8pTjwi+skpkLO9vzp0UMBCOKAGxFzW1064l4M1bHXuthsudLrP
aiq+Kyd6LIPwtXZgpdd1gz6t3TarFtOCqNNo/8dyW7v9vd1QDR38V8fhZjrkAsuq1OVVFAJaQgl5
mWnF0XR1SlwFRndWqnNyuIpTi3CXra3Qf2ARteeTyvvhpejFAEVHndqoQ3q0kAQIbb40PR6KhoDp
QDcQisZk35bCHe+0iM8lBc7YaGLcUJxhFwDwb7LP1KA0zLnYy1iu6+T1coiy9+/7Sj9F8zCBuLhz
dQDmRP7zIbU2XBvCWXUuQ7kfBM8xdt5dJa9TB2WEAJXikZtT1suoSK+BneBR5J00FJjWcsSbaa5U
ZfM4qXHznkcGe7H9nNLGDj1uLGq2wMLCV28edfNfFZ0Dw2/EsvD50I9PosblI4Q31nOzdr5hrSru
fJ+nxSSDT1cNijpSfOqsfVwgZNF0lrbS2gKMPt0Q+IYaChb9neW6N1ZQMZW7eTjSa7Kj5iVxJsYY
MLdiGAtk9cdV1jbryxdfbreF+XfS34Ht3KmCGxunzILLeeG2Tk1wzO516/5ytlrOVKaIPtCOWl/e
4uUNfWQk2xqvPtkdRbCfltE/1quf1yfnf6xOtmVbhqUb0nF1KY1fVyfpoCU5+SXNY5tFxkudrYF6
A0Rf93Q5/l8fjSX3T2shR3MgwrmOIOR3/7QWCkNnDRLJLObBzO2ZN/5tgvsgCVYP2tu9wyDzNA+a
vz4sq/lfHnb++09L8BCPdW1EuNF0rtxyz18xKIuw92Gd++sDCfOfHUmapuHY/NP/fIGgweMSDAfa
tXSho847YY7CxPZOgMLCRR4UWHNMzH7FNCBR3qc+2hRWfMp8tf03p+L+k1PBNBXnDYPbbevzqf50
0T3CFr6wCptpQjHQadDPR6KqY9mez0dQtLqKymwHN/8jibcd6pmRbz3PZ5dCOYLU4RQMciQbn1Id
2eh/c3bs7v/jkfx8dn8aCUMcaf6gM+7SGE39TLuPqbohqcr4J4Xe4lV7gvNkXkXFeG3NMgv/5vjm
PzsBacETEQIasmv/6faoSRYYxY2kJ7WDL2qNgBkCOVdDPbJTztM0mlcXHuZ3KhZXXqd2tXK/g8Zj
yYpYakYXSsyUmR9m5p5sqA1Nob5GopnxIY+2Y5A3uSckcs0rbSxQhETNOQEywPbARjJoX+spBIcW
Tzu9tm5Ndsps3ibmXT6iANK3xX0fTHsNFRtYqizTdc/ZpWWLtmx+G4fOPpMJNTwJygA5vzYgzg79
/nDZUsQsNqrPU2zeakTkkgf2X/MZkQDTC7JUVrDuYOvqtxbCwnW2VMi/z6toP9+D+T9tfIZe9C2c
LzWaNztlO3sBcNFNxLmw9petoyreE+EcU5Qnu5D8U86bVTx0J8zT7xPLOZXDu+GRkyYtGwOK9asx
zdcxTDzwASvE5feAa191qrDKEE+jzcp62XomGU/rEaciOA3zLbNvle68Bbmz9yzGxOUw8yC+RFT4
4kQLajKYUuIYOMccch64wXzre9s9OWrdWmzDCuXshqXlR3hjd+yhxnNf2eIq5Hove8llbQ8Vh8yA
WLA+AbZX9uLHp9hDnPLx8r6/HouGmBfZX0PEeZKyNLpSKUc4f1qfMG+epsGWDhEOAVfbYdILqvVh
Ivm5KugOLCKzXBTUgq+ALG4dN3qVvXwIvPwFYwz2em4FWrLvXq1dy5EBM9+ErG4PaCg/jqYzbbqQ
4LKaq6CXuX/v1/oLIpaYZsV08unAelLBfpIoE47hK4LIrA0Nd7rR073FR7X5ts8fnQPPHiiDrhXU
e8M1EOc9FvXdAnood83CnJ3EbV704B69NhOuKkYaov7NhGpKxpZtD98UBdgRR6P5Lcl8t+dvbiV2
v3jWHnCU2Q5sP5eIsUKGngVsHvo1g9CnuoXrzkvaMZRxTquXeaIfoRkgX8asuQzuESmoIghe+mFt
BoJoh6eLAyrRql9+03J7XYl6UVbV6TLW7eK9txw6H4ga9rp7vMQkgwL5h9daYjBPkOLk8pQ6jbp9
0udHMkcZlcnoTNKlXa3ReYCUz+EVm5e0I660K4AItDsgFexyZour7DwZDdN/nVcL5P6Xymkees4E
aUpijllVXuvfitnm9TLli4rb0vbut7rEuXx+UUQsLWk3nGa7istv8KCIGJvXLoyCDv1OBKiM13nV
ETGR1hxRxsr/PgBKDnXtbE4voases4wJx3u0EYFwW2sWzlhvM/q/mtUjU68MQiZnHvgEY1dpwTGr
jjbIpIL7jJaalaA4e4lilIHkDP5njc2KeJmmuYGdEqWHq0JoB1w2IO2W0as1x5jxvLbF1vwD9Fra
Y6Z0mUhIu1hXQXPfVM1INmExSXm3P6cJNQ4rCxchBB8BchBMPBm266J2TpeZHSKchUbXO95daKmg
QU0O+tqgoL/Ar+WpqsxHsLOvSc6odPIbWHZUpuZFKO2fZJmfe0FCdLkPgwegFdOOS3IWsaR6FZ1/
J6JmKCS6mrNq6zxGL3P+f9P7f5XeC4MdngLIv8jvb87pOXw7/5zfXz7xI8HXpPMZ/UFdCbjsuMT+
d5KvSZdM3lXsPs4c47AP/CPLF+5n2wDlxt9I6MnjOYM/knwhP0td6uz8uq2oABAc/f3UDj+XZv55
ji9+DaJtm+/QbROMASw62/mfQTQtr7Cq62iNQPH9ZNobz91bmAHQzIIAOycMW1q3R7LwI4IiMSXf
Dqpiah1l1O/p/pOZFEHyb0Ic49eo93JWQpdKp16Oyi70gl8DQK1Na4dcNlr3Q/doxZuIbm9qAI6U
+u1YDEey3zPY0A/ijTuVPAw1PrP2eB4H8WQM/ZMXJhMbQIvXs/9h+PGZ0jRYq8yjugY23ElcBPhs
qnvB5qcn/8ft/TklUc6vJZMfZ27Z+G5A6nYMxxG/nnk86kLHrida+66DiJZbfkuceDskdbHBvkCt
WgxKKz94i/VGrbC0x5bcRsa7cmCI78HL78AS3QVFtIzJ9zpU3w1Z3McAWHphHgJjWkTgkIpG7sYw
vpW9iXaM9qyJYtcWOfJtNkvUOK/zEXDGdMieLMt7QvtmWPaUDKFIl4t68k8TEuM9eUvT+y7SazA5
WeqPKm8gtkYfYIeahS4GgIMkzZ5mPYCq9iiwa0BqLeDtZYTNRBE8Gu0ZROx6DOmo0heiD4imHsvx
FlU5rHL1186X4CknB9iz/6Jr4I6jrN2nUFJCaBRJmz3FELYEcAhsZbeCdpp/Q5mK3bielfmQvWQD
D9xFUDL00gBRJNvAQaPCnWgJdf+LnWBi3KLJvL68A6z7R1k+jbmH5HzkQ+Vs6zvo3CevbpKVBsNw
DNg3LmM7b9Nvg1VuU2/EEVSnVwHJOwr0W6sIX+a+c5WKp6LWn3KJJi/1DwBm1o2vt0dadZRtp43u
0FiEuxo43wtx20PCBh5oQ8515vY/GpcTe4FV0lhA8gHRsxoopfS/10Z2bq1y7Ub3onI2NU31kMtY
GhWwGLyzr6lKVxt3ts9EvAFXtqgr1mk1AQgHjx31zbmOgGo7TofJvHoWU7Cjz/MtwBV8A22mnxw6
byEXkPnh1oN1XPTZuTetkfJyj+ENDiaFJtkjkHCCZ6ajDJkOt12vf4Hwj4kSOgAYnQImpXunNPCZ
83dxs+mLhASUNbJcyJlCEdLHrxZNoDjBzrChb7FpmvRd+f09vOuDbPRF0dFopPTY3Un1ZCJ/4sdJ
cM3GiOe8H77zH4U0wHvp2OrKqlhvepjdIMd9rDRxkQQHxfTAjHanm2jFO9BahMs4cHPCLTdMPirL
u8Vz+pgiW7VSLVL13Xyl9JXiHJ5m6DwIuKrXipKdHPMQFYhxixR8sgTPzjANTAwowLMBZSA0IU/z
od5fl7T6Vq1nbjz0ZeHV5WhUBWO+HBL/GATQwkfmKs3lgICCUejihCLHflp0HcDHNrv1/SyjKGU9
WVXzVIj2ekoCalayDLEw079OdokDfMFQxNkWa7aBP/r5AVEIWL0+aBK4DPq6awZYU1mz7nI5rAYH
DfIIx0kyq6arN/k4PeUJA9lFixIG0KoDipFH1RpuFSR7ulgBhjwcDuObpASOM4Nvs5YrGRwkfjL5
DFcCaULs9vAvZZaj+4qqksIUAmS3wv/wyunHJyjHz3HS7zFvdJehyygoX+UUQVDz53do8Tmexqd0
jo+RAS9xZuuxfUqMQ+CGd40d3TNpj5ocn3Qca6hRybtKB18ymPOjNe+qmVpqmtk50Bi4fnDm7cOK
iXNL02NRZUivupp4mvq02iAgQXA3PEXUhSuNjgjOKAugi3c4wSBobiCnCLmkXZgpOqZVbBH8aN1a
s++rLD37oEuRHUHGbnakDdtqg1EYqmyrcHCvozgA7Voy0KR0wyXEDiVJGIAR9eQC1HkjNW4zTghW
KRw3Bcu6lTwcVBU/JgnrPASuo/UkipbynkILhVwA8Isun8NPVAVgI5YvwYjIA1uRLKcntGxZb+bV
VgCWhboEA7Sk1wp4KxT9U5BB7ufRxg0wIew+d7DqQxJT9ZKXAIljnwsv7frUTeKg+RJj3N5+F1Vx
vmgINCPhKTS0u6ANDwV+DleCr4eJ1B4DxQPEQGFdWIxmHmeKzzNOPRXQc80AGqSBSZ/XVW0o3vD2
Q0rhw01ZJ9qSyx10a9N1TNE44VUVhac4GQFrwbtaYnzQRZDS/K5fjfMem00UXfIAAbUcL5jLbS/Q
SLFhegKW6o8i7Y6wVm8DpznmaXeTx/sJoPwVApHmlWnkxsJOG3ru5WEam+O8z+dDfTTYmQzNwwHH
fxW0AdzEgdmjPykzfMtCaKI9ZxbRzlsPAcG4ZkHjiOHoNc+T32z9KM4gUk5PHvbhdICNm8Yed4j0
ezwhsBcBgHEftwR2KgjNedvt83e/UHeD4o4asYfeeY0dPaZYQzp9EYEN6ys1EZwA1AmC/SqomEgF
ExMe/htK0VxofBaDiVNnm56J9XC7iocnUfpnCpqAYZxtlY7sWzzBiuQfjdqrYdKR4zTw5ja5hCG0
zG1c4UijMAqPYm4LefTK1UMgycQqiwEKMJAzgbJKt+mlPKDd7oFWQhWhzy103QM8Lice/0itBnHE
YXUZHpPZ5cs0zXCBoDs+ZSpdhVsju89oxHLWdb7Mg3ZBZeVmcvpimUmsnlWApi2o3kXiE1f4A9Jc
tY6yAfNO5hRs3CT8CGMgHX7xrs2rJWohFogTQqyZLHIZECatyqtCa6CNYZthwWi2JEJ7dkv5w2BO
4ytXrLUu0q70AYZaRMlhDdXkJYBRvMiT8NyNxZGDbbTZ0DbRmSShX6tVZAO4wRv7eDmwDr4dL7mz
yEmb5jEsk+Rs1uY+Db1vPWbBBtIr68SGzxKH+AOBKu0M3wdggjIAUUpKEhtuStQvoEh5900NOzNU
H55G2Ht5BkNUfknGcRvOIUkTY3KWJe91UYR7X71L3o9cNmNZKm8Hz/ZaszPsXdwUqr55DWn6HM6w
//k/iLNhPVlVrMoMpDibH0YzGNc9/KGWEK4TZUkNsX1Ka440OqW7jDSS89r8nkqN7k9U0JmAqo73
obm9FM+sAiFBC6K2FY3yZhz8PZydetMJVA7M6qvnOsCvK0DBadbjWDfUmC74VKiMdutrbEAzxlNE
hnYdWnq+DPAgX2BftxkmqJgiHwSMFIlwc7vXhJVDOCL6r1gHafzh0yCxZwJboFvJo48s7NXl+kY1
PQTInyyxMoiXLlpNHRjFKyufFSdN+6h39ofTtd8gdzSbqptYXyx0DHXj2kM6YYzq7towjyrKIHs2
uNkhZ4ShbFT569m91+FMAZxtLmNe9h36H3i5rHKeoi/l9bz30H5KFgip9lRhqgKOk5etu7qmmghq
qcCyCjJAMlUQmZP+GpTwuARh1GAQ+BwWaXFFjQbsXOvhYJsAqtAH+d16Q7T+nUWD9Xlgl6Dr11+R
TvC08FIHYWGt89gFKDb3iyrXXggSEM9nVl4mYz+m534sb+Os+TCRCASLjTKlVbE8ksE3htqqpP8w
XUxd53zBHqKztOYaS+yeJDRUF+zF1TyorYZNSzflW5PPuvc8C2yRsa5t1umQ5KvSrFhHBxfFYA/A
OwpwsXMc5mU2lPzFYvFFk0hcAfe5zWorXPYdqzZ94EPUTS9M3UPQB8CjiD3YP9w3tkxtIRrOhGV1
UWZGDPmcy1eheCZyBatXoyw4sYJmU7KLU5/KMPv65D4MdgLInskf2jGjE0cfXJHXxbUdlhhrRR/x
PJWh/kdo1mKqHHLVJvTjpQTimIxZstYndKDC4tFVyJtrCBRc1Vp8Z5s55sE2dwYxx9VowMFQfoeK
cv9szDto0ooC7PbTMFCHMqdDjVRGPFZYU2E0iZkglrK+R/6ENIyRZCBggbmTnjCw3XxsVo7bIomb
ZBDW4wAaDd7DJr73WGABWGIB8sHMOCOzrwmeL9+ma2A7pIxvL+mTihpj4erAZBL72fVAKVnoD4Et
51RrxJnQjvsmtRJn7oJFuwgIolyaS4hwu7dtjr4JqknPaXR/CYTdyPXQ/XnrNfLxtCdZMG2W3uYu
MG2XGo//Udc2JHhVALguoQcPk7ssIv8U+NrJ6TBWyGY1U8tiNilGqwWTEUzxMtficRl0BtZ6GAU3
ukAlXTs6frYEKHMG5QtYBycou6XFDst64bBSENWMjx1+9DZOf4u6Rx2bDQ4EHfQlaFE1HJWlGyfv
o4W3lE/nSINMslJ6sgt6BTgtZiBokuCmTiJ0ZheJNd5y5wgE6hcUaLV+HkbzjwnO61WQn6ySbeTy
G1gbYq0hz7OUw8vQsVOlDZTcYSTx9Z4LjxXSailQ+maE+Qyd2QX526LXezrQxnvnoOtcmoj46gm/
GWYMOoLz64R4WEe04cpRYli5CFRvcoxQUcmf3E1IsJDmAKgaiM06SjrodBAwolMPob1dJpQgl1Ih
VjRjQUVrweTIOS7KYONNowWrVOroBCbVtohixLWQGcJZWKyrBmcD20HnNrGW7JCHoQfTIBUMDF+b
Tr7y13Uoy2ubqvLaT7uTHcJwhhdO+7GuqbnEuWRMimWnFE3/LMQqBNEszaXa7BbDCz06gJZ2l6wi
Y4TZDsILZaXuZIX+bQp/nfjYWPx16UP8s5qN66Dn4SgQLcKdm3o/Ne0S6AfFrBK/Tinj66J4Hr1+
WZkwExTtEuDN2nPt2vYq8BtIxFWCrHB8TuMUkIgB7tWfqOF2DIjLaf1vtfJfVistbvy/rlbuwtfx
11rl/P4ftUrD/ixMejk6dGbLESAo/w5IUp9NV+qGLmh9gwRyLf7yByDJND8ji0JVSziGSeFrrjD+
vVSpPgMdorJJGcCCRKrb/z+lSkDJHOWnZpPk3IQAEaUkRwNpzPf9MsRcnAojz2nIh9RU5/0Kn6Ux
0B+nwmgSIwe4G7/HedPcaEo0CGmqO6OQ6r73t3VpdxvXG+i2KTt9DOcfndttcZTrl2Jwi5XTqvg5
YgUeLWETNuWPo+MPD+xRe/SRFQ5Wg7lO/MS+cYnqwfPej/GY3Au6U/Qa7H5Hv+5VN3vzEVDfzqq7
igJJ8W7wppMTp+Tqevw04G+6qdC2vHnxupjE3Ej2wYzgd1MUXwZKJiCjBFiJCpNQp/2aVx7IFIPc
KvU8pEVMb5UjxLqBnVwuBfWwgxYJXBmybGfE7ZlqpbipWV/zIsA7Ppim5BaiIRrnwrhxRjWuIV+j
JI87Abtk6K5QGukeJuU121Sj9FBUjr0wnNxYa8rrHuBp9A/M9BRRkEG/1iesnWMLNy+tMiSIYiN/
mZASJ5l1pm++ldzLzEhBDogEOSaBxp8TD0vb8+ttW9HDj9POoe6DOVCp+U+ZYqumnALhYFYmsWu2
I1otCRxVxzmkVk/wUrmbpOrsveam9cIirX1t0JkUIv82Rmn5gn3EQpdessQaaI5hFHXWJjvHvfe9
x13yAFedKnBtkOcL7y0fHLJPh5DWHDVxY+ZRSZ8XULhtIXRW6bvG0dw1AoQbzNPsJThg0M64Lq36
tLWXHooyY5kWZKEIWzXuBKsq8fsl+nb9shRymGtm5ywx4g3WbO+4IXQnoOzs6Zo6NlZ+H9FlBJZD
3Ul1XvnQp261TvIBnnNUvedhMd4EM6vLSl1UFLRWQxAtAKs01hYJDsxY0We7qHe6s4NpT+5/c9HY
3+kzvDNtgI1HbttsKQk/I/VdrPRAjKs8d8xjrVPZrHp3n90jODE+u+N1m00B3Dz7EXxr+piimiRc
2dypFrmbwTJCAliqtgVlFhIe097F0nd2Vj6GG3qdB7evSC0JhVYyhb7U9pTec9S8VgbFFMpOaJG2
rloipeNu8DI4oYjVbwOIZ6gYIkACDA0B1xSDOM0QCKiNGa6azqqi0vDNP8Y+jFitzbPDxL9cZDoq
Ha1DJtKXX2uD3rIcUOuKQLkfvJRUM8vBWmeQuwc70Ne9rx7z4SxnkDUt2Pyu1vaYvZOh676xrHK0
8Az32IQWJTSBlqFCw6VI9WNbxgHEt+Bb5xbBDdJH3V6CcQMzgOi8mYt961vf8XgMj1OBdinBmMQM
qIaHgfboRpcYusbQ61SHuzCg1KNBb+CQx++AibXbLlcny8QeCqGS+ib29YdOVhHVBL87ZVmVrrWR
sCMESSG8VG5mC5Xbyw8TfASY8SJboNJALzHEZbd1ZxHi8eBN9nDQcBU/VIS0VyWC6mu9d1Y+ZK3b
yw+v5X+wtFEsGVpSps4LwYnX6bJvbfzIA6O+jycfvHtQoTydc2GELuhnwGqZNU2S3vLWRu43tyJA
QnX+ne0lh5zuxM4x2+Ax87D91kdlwwflZWXjOp/jD0BtSIoN9c/sADAPAmnIrdAD60T5Skd9m2a2
wtJwA5nA2tfIsS5GPfvSBj4iskMuvCthQ9YGyXxqLy89qzPvUI2ekYHpmqj9ezuYeXnV9SpYS1WJ
GSHQ3yLumdy5TZ3cXf4n5peX/82ZQOQ2u3yiwrYP0N2gpFd7YXOb57MdeZLtlN6Ruw1xAkfJg0yO
MMx3ugMV1Eonugb+6t0Gkh/1OD1GhVXfCxiBi7BLsZcQBXJD+FJS1azErmymZNsBCF8Abze/+CV8
byd6yu1BneIQxmo46M5rbXXrymy/IJ9bbUL8vnaFCNXWlOXe0pH9iqfWPvpxmS8cmtg7XeJ12lsl
5E7H7vZV29EoQtAYP0X/6fIKCni7caWkEjoPDro048aygZHqrIlLCa15Df2veiTP9Rd5x0eR9awQ
Igum28qUwZULxmQSfG89psGhnX+Yo3ruGwun8SFz74wGF7A4tx86Harc4GBKqw+u9XD5Qd6NMQaI
8i02v8T1GSIb2FhrByT/eaqtKjetGPyHy+/sEPXXYWjGlTCR/506NJ57nZSiopIxqN4/Xl7pdkg+
MxkFCKoU0zatZZOaMIlJ0eBAJ4AZWonqQdqFs6Z80i6NfnIhFTRkpQgHoPgVmi+l667qpC+OioG6
LJFpWw1u5GzGwvpo0FX6MQPibGgxx4tPbiKDHcaZYEXxvUE0z40QL8X2ZYFxjLeKS7Ojxd6Ocq/V
gbcd2/w4phiu/jggVt8zsRz9njTrqAIDNtJmH9ylZwlKDqhBH/wBjTnHqOKTQvgOAfnIfA4zOCPx
YI3nmU9VoUooEeu4/MiT3DsEUMg6zbu//MYo7kZ8jncmCgq7cuja66Yozj1Ea4KQ3ut2peME9aGf
qOV0JjC+UDTGBjLKW5s2cq8Mk9DchSZu4uy+zBiSSxil2pPvQNkSVthfX162CnwVRLxwd3kJsxXj
PSzkTFftZMoiO0YJTZS0m64vL3NG8g0wbUwX0pxaU2vs0PbX0LRQPmni7LKa26ewbYZ7vNHiJ8R6
Nv6UOA+XV9hdI8fiZKeIuvAX+OiX3yZppOF1OB71Pjo2vm+/hjlNtFrm2kOdpOlNWIfI+ECl+4qg
wgqdIOvVSkpsmhrTvxdGAWK11Voainy03OmOP752nY77a6fKnWZTJUcg2o80bY19W3LICraIINaG
k955ZCJS778mBlxGYq13B0ProQyZKSGlpTCMho3saiwVk55uoKpPDfy5bV61cKnKqTuLhEbh1H3D
Yrdf+xV6Aq039buQReHK14al5Vfji3CLZiuS2Fli/zC81AAIUMvzsZEuRfOlUDDrpnhlNQjmU2tM
d7nVSwBF838vP9I8/r9sndeSq8CWbb+ICBKX8FryXiqp7AuxLR4Sb76+B9q37+no6BeFUKmqZCDN
WnOOmR8rAb0zDCZoDZMRrRzCtxY2XAew4PPxJKgrNMOQbxJf7y9FksXOS58G2IkAEZBAVa5IJg0I
X3Bvjd2Ot8zqsCjnztGube2j6oZ0l3mJRZ9KBz1vs6s05GAcJldP32EJubPHhCTxq885eDdqdqWe
R+clrpvhbg6sPegbXk2+7JJQn/SPbBWj3Yzwy4ix3BSq5xz18CL5Xnt93lSR6q5lR/8+GMx4+3zM
zGxrE2shpl3d+mUG6XSx/bZ946pGopWYH4BTo2PgZtHiedjSHlghPPQ2BByYH5OafulO93/+krQj
JGrup4yV/+UE4gFLUftlKdgzrZf+1UeLDo+F8GeEsNGFrUAUBQYkRfw8K30ILEnxkhrVugQY9EcO
5hFNH1lqaUe3y2X295PmvQk9d9NIDQhb2dnvcOv3gqLJz0TVtHBr1InemPQnp0mdxfMHXoe2zSqr
DxWciAM39/jLeKt9UL7F1MCOsUUh9XlY1EkF+br4fB55vVldFUFtz6OoT/rXpCF9i5Lhqpr0Bg6N
wFf87xbRPfcVQQmcKcmBllp9lIn4fzf/nvM/jkU+7IlJ4uLmeVravMWjTbVX5G9FM6p0leg4N7Ux
apZ48uyL5VfO5XkPv9JvAhfqXYVl6gITzrmIEeligp9y/vpyxuhu/PYM7AF9GbzrYxvs7QBsvJDB
+O3SEesHT3vriPLZ2zXd2RSU4ze8qa0Zxbyn0gE0jdJ/N1Up/iZZlj+GLRir9IeG22LdIH+BPyaL
9yQZds8fsxNMlwkBCkehhLiRRUQaw/x7Fc0q0Fl5eJVWM51QUF5LzX+P22j8tNOR6qry1IHLfvxM
MD9H3Z1O7tEFALUdVBqRTRi5d/AjGC7TRvwSgXayRFZ81BpmXs0PCD6hdM11zO4AIsEG1V+zrNuQ
y1DE+crq3fBauFa/pvZaIbXgkBjp6Pq8p3fFq+f76Pjnx583VYUlzU6i7/88FOrhxqkIg64EjRXZ
CfvdMZjyYU0Wy1IV9nsksDQUfRxvnj/VmaAXRhnKPZvlq+F3xcmDnruzUzhZKRihBGp2LZdZKAQe
4CJ8zcOhvpRZvoQ4S1ykhoymyZm2XlpdZ+WhdUgwZVvQ5SltJBiY8eA27DMchZQ7ParcZi/C7b9j
TWgYt6mcIVzAvwfVkxFnVOyCBNCIKKOXrYf59XkjEoKeE42SW51X/iHN/Z3Wuy39EjXEpy6R8Skn
sq1qvPTwfOg/jz/v0Vx6gSqhzh4dCwMd6JnqZokzBcwBhl4LymAoL8585nYyWGVFWdRf6G7ytc58
cvA6DLPPe41HAmzso/72cCcv/9cPnk953kAuwWIZ08IfBzcBw5ZU9VaF03tFbf9k5dlwet5z5nvP
w7SlX2NU4t8zns+vyiiAtGsO96A2QQBokdjm86FR2NmBvdScFO9jrKYZsSf1NLnAwxjugE6voK1h
BRqB2ipZpB/6LAESdeWc7I7qcpd49J1ZmgJEH2+RFZyfzzLxxhzKcV7YQPbLa/cjKXu62n5kPEhr
4HytZHKTgK7XER3/k2BjBDKT1b1M83BFWTT/HLxWvlRa7R8RKYOpCrf9/HBjT85hMMlWfx46gDrA
ZWB+kpbMP7FRwTvtkqViyQrGrbMedfNdx132HulT8lpD5HweEUdvXBwVPJ5Hnes0p4o+AUkyYk4x
jYw12yD2WOkMQhomf+089wk1/Wkj8KePZpSU81FxnmPS2aqSrODcYbH1IkM/vlSM8bGdj1eb/c/V
yV+7logEZVjQTYkOVqnzkxi+YmmzHyV0zR7Oo6P1CxRPzs8S0a7Wx2Q0QGnFo0TmwyovXKqwPSfy
fGNB1L6YZj1uE19E+G85DBX9YqCMMxrL96ytTDt/r6fBYrKn+Jplmv2KqhP6hzbVO5VUzmse9N15
soz980hF1YwziiW76iQ59YaVnJTZ/ZDE4264EpGI/v/HwzadVnU+0UdHhtBFJNmqgEK8PnZ/Wi28
966rfmBWxDeuldPDItPGp4S8qkJdblpsx5/ZZHxUY6Ffc6Q291Lo22wiky/Jsc3NuaAkLKfBZ93T
/xBFTEYwmAY2fhEx5sQ3n4oaz69wIfM7ViFPXErMlPPN897zsbGS+15hnRPS+VOGg9rzHYnXbnbN
N2Ezbo1Rj4+ZM92e7+v5Dm32FFtZ1Pfnu//P4897mZvyzWdheuyRtW2HKIkgJQbJNme+ikFohncj
9wmjyoYFGSnj69jQz82c4WB19vD6vFFwqxCcVzilsX5vLMJP5+C8DNe/ksi2S/paba2H5+dNakD2
9Gldo3Sxy9PzRjMJtSWRhvQOEVen1LPbRVCSOig8B39ch8VAsCMvLc+9SFF4F/pA2qZOYfVMz2dI
j2xEAyz4ymLPcrJPSTiqE9zl5tQUeXtyiSsaXp53jQCKsjkE++czlTAYy8uGfgzVBZko94D7W/67
eR7qWdxXL+x1fpCgYq7/11OeT65bDD9Wz0xgiT68RNYQ7Q32QM+jIZOZ9fK824KSqyZrZObjaZQQ
MPAb8EgoauEqlGGzt91u+ggddZCt0b8aRi9enUJQeImmD99nFEPzA+FxPoQNJJetGJullXifBCRl
DzkM/jqCm7d8Hhah1p3IWvqMEplBV+GmoTU7oZgGjGVuLZrlF02fAizcrr4DnxY8NG2It0OA88Xt
1Fx5dTwA44DwX9qKckM3/mT8m45N/8v2+I9DiM9GVYO+MHw/fu9So9xWVUgXzq+S95EomTXCKUj4
tRbs8qjS1oZRvcCUEKQZm2pdZfuRpIczcQKsE5HySPnpDuTvKUU8RpY7X3xeJZZBOPfsectD4NgD
WibDeWndBPqGH7KBb4Yle1YH3wK1Xa0caWo5ZE1kCvlYRpQMad+xsYvr3t8lM+UA1SVhZRgCR8QV
jQ7jB3pZhSudLQyyLjhRvEgM4oiooBrUFgEQLAV73dmYsfGeWbDjM+woW8Mk+BRcUr7yYEBHg+Yd
p1HjH082zC9r/NQt/69TQfqzVfoNYYJSdI00wxVbOBv1wQzhu+aFCWqdOgGSYUhpLOpeTGyPiz4k
Qb1OzRjgf9Gt+PqIkmcnnzjpWxSrdAe3Zymq2D96jfmlDDv7FHYxATH2plPv/cwnM3zDCFFGdfaJ
uqmcsYGEO9Xsr0tfr/eNBdRVbyyxkSID7J2hdcyo+8XJR2Oy/q0McEAVlngEdM4hdM9J3sozC9G/
tTUxC7VlR3rqDJjrTX6p/cAZ9ibtMdql1EDttm4Aqf2OAPefQ69pZqRXt6aAml75grPZS0C2U5lg
uWTykE6/VHVVXtBUxq+xZxko8oz3XiDAbcirkkrrzp7ppntYKFiPjH2VdyNV2bFa1e2CK645F2RV
v3gBaxc6Z0hEyqMqrLsN7WeTRewvI2DvK6MhZavM1V2rm3fPtqJrZZva2islwxNRK4GfxVsquckG
nsUpTyaqsINznOiXIu8Q7kYvhx+4vewbEUbxQqr0BqV3kWbeR5lS/OqT7gj3j3hazfvZR/07jW6d
4pg/7iE0sNnQB5+aQfJXlUN6TJGV6HC2FkDYyoWfAdMLCu+se8QjuX0ycNI7hHsoejb+H7M3op0O
dhLJNuxX2cJrm9jZFTUTpSRzMav5056+E53Z7EiMZoTNUJToJjRZsrlUCZWiKJGmOr8zU6l9QeQd
uVvDph9a96WnEpQBAoLgS/rJWD6qntMpcnALka99y2qgSJMuY/R+zTvJby8Ovva14WhoA2tophOr
jR3TA9YPz7xoxZ9yqN2ttIp3qohAaRAv90xU7Mer+qXz5FfWNPq1A4m8nApk2A4E2zN7FRMKnArF
JjNjeiyYeidxqa0UDr1OMGKWvTRion06RoeY9Qf975A4wNRAI9SZGSuYPN/CcAXVnoEHTx3/gHaJ
Qt64Rp9LdTSJL00egBXOCoyQRLi/QRj66fchbLF4OtBmgFVBINqC+K5tDWzqOIW4bcbI+QrQJyxE
SJCAyPsNZhOxGggew+0j4UD2Gj1d6F6Fy7qHou+J6ss2yQlhyAOkkU4UXgU5PPhID1FRL3vDy0Dc
+vxbASAqTUui6wd6PkG/7UI+MQ/AP70+YsFYhZUeTABFWQLJarkXPg6bPi5/1h2Lwiqvp0fRT29U
w5MzUOzpoUUQe6rcWhKBnWwT0Q9nPTauFllyjDLFMR1uFE83Zt3CpqmjG0yocGHmNNCsJN+xOtyb
flOeXLvUr3Zm25eBCO+RtpjdcGbR1qTe0GhERhSneKi/tMmOuBQybz1QxCbA8ZohusiF0jZkBnAO
OdqeheYryUOwTrZZC7y+qiZWU9a0FoPzN9X17qLrLKmkpVc7sPnLriowVzlcbFFP5GApNuQQ1Poc
r9gHAcsmcjmnQKv38HbAuZQoAe3JXNMfM1eQQw8h6IVXnNxMhhkEOzfT1aaoSSsaDOs+1AmBD96s
/E48d1dAuysdlEl+KwwKv5DX5FsaBg5J1/WjCqlb0CRcawVyegTpwVcTIPkwqEmwXvwRDhqLVLMc
7xmQcK8XybopBknQ20tnm93N9HsI5SwviDj48NCMHzQnMJdl1+8Qt3anmCbomg2Nf2nLLz3qEcFN
pXkfrEdpFfbezgVpI10gPgqLiMpkW5vEtMjEQDWW9mJrlsFbH4RQiScHapdA0+PkSt8ntQegy51g
5Rv+F8uiF98vf49xw/U6RjcDfd2hb0h6L8ZqqzvtDVkaUeJpNu20MVhOZQBgstOznemKA58qfnZ9
QAgWksiqoT1iSgEC23hrJGjfaGyZMdraIz1HiQ2KJ1CZRCyTSdzL6WLY0ENUytI0ioCRZsLYtATc
LMsB5Lmw9ZszVOmu9ZxilTxIC8fxxsTQdIzMccl6s7G/0GMvswpTXxMoUNXMOQF5JSmZbVs4keTC
5YI48InEAs4MHc1S8tfy2PX4vfEHJDavznNR4lYBCXd+8OX5ZK8MbbcFE0AgaSx++nNAuksiLgz9
YBGNRJQ2am16KY7a1NzqneUcDQFO0A6yg+2mO5BMHqpsZW1rmuEnuof9ugNacR0tU18OxKY/LDob
Va2901RxgxG2RZKMC3LBj5EmUAcOTG6SsKak9JxlnYbD2iFoM0tng6WRf1aDFXw0rfmzSv1XL/wD
jQlwuxrutXL2pWG611wDvmz4SketLY33UUN7Zgx/+kQiYtRi4zF2oEpBkkBccPpqQ9529E7yd7Mk
S6ff4gSJ3v2WgBAyx1ZIOxtOhPyS+lF2HQkEQZCVkAjeyw6uactnUu7DWhzK0AOLQTzhEk4QCq0w
ea+UQD43vns0zw91qMfvNrUz2m+xfvIzgGpFSXaVBLd6BgKCaH1YA2LFKN604qySwGSEnchslKGp
EzrDgz25TlzWHpqj+fCZwmkrc6d3enQgPXWnWfYtr6t2HTb0iJNCHCmwumd2ReWRdLGV3w86bk7N
PsHmH5nOKdMFYKv2z3ugwIZ9RCN+NVggufoaOlohw31mFgaRLC2Ow+jujlm7L2UGlDmjz2O08c1t
1Gx0oMErJ7DOCUJRq7XfY6I8Ldp+DNM7rEGLxIsPaXGnkWhs+7pwN6oz32m9R4fSVenaCIqMaDUB
d9tt/lZuMq1KAFPCNtTBKTFE0GllURBEANuLTjvoAfCJQUy/RsD3yv202vIKnT7fmDpgUX2EI65b
DI1BYbSH541da+0hNqFZFOgPt16IWSMmKXI8Gib6PCgNfOke7qWcoKA9Xg8sAvWQQfOT48mtLIUe
bU6SUtT+MV5cnlXy572Gwikn2ZSvfWDlDqlqF0ul4V2VE4l6zN6VmtplLf3mUpg/ySrxLslIePiU
zK13w32jIjceg/QSzaWEgtIVjRcz3FYDWuvWuPEIOfXCjjdb6Y7j0XWKOxXZDzR63Xr0nH3V4v1B
JDFSlQGRmGcupojQ6Qkh8o2XovK0pTuwhGG51q5HOw7WpAf8CWptlQR9DDZ4A9XrT0HNk15rLYnf
EtaqSoko8Md603TiG83gJgH8veCqIia1PdpZEG9t3VoSOuXToa4Y/QEKOrCv7lmK3WwsbvTk013/
qWS+zIeyY8VjgqMIaYxFWkYtljl/ULe28rJDLAJM8uZ10nABREa4c0HRYS8AyaL7P2FatBtXk7Ob
zK9XudT0pWwdEkGdX3GUZafSpXndhWB3G635ZfZ6vfADUF2BvBdz3cZXLExnDGwbTO4CQlB2aFJy
7f3RuI6RZOUPSTYwqnfwdv0iq5Bw5uakr4dB4yHrk/DZYBtJ7UYECUKGMP6oRXMyI/MI62JclG6v
ViIpTmXW3s1Ml+cp0d7HiGCRPBTuCuTvDiN1elAyeUU666xIzEN7DBFVDMQNDTSjGVKj7JyR5hqh
44XqotmkMavqmgzOulP5VzHqSPQ682HD5jubqbPpcJfs6IouQw24imHLbZArWm9yeBu13j7GkUwW
KSTIDcAOZ5mVzaG3bfYzhoXyrpd/BqP3L2LI0AN0y84uBhxf5XTpNRLODNjBPoMQ8ut4WRvR25jo
2ZXG5hUNDygJ2KCIR8MQvnJB5VJmtBkcbza4TOYWZEi9hkXSwECUw1p3doTqfnhae9fTMV7isgkW
Q2DoyyJp5dYeMBBlXffKIPKbDdyR89c8OD3rYylIwurs+KeXGhhQLPHqta+8gP6F4nr3UpOdaLeF
OrH1NalTmxnD+GwWCUw0v/baycLiNZVTDaJPs/E0pAfd3RS+Pb5NBiaH1LT/SICzRBixbbBpPBdU
zRdR5ogrwlCEzDBOQO1XS4Fn+uzPUyuV720QJJTtq4jmjbuWWc+dqJfshKS8S8N4Hzq2WFNm/ap9
S9t5DYFnsJIo+Rf7wNaJT6JFtkGifBRt6VFGqj8SQSxl7jCCumNDsJiDubHoPJbKBA1x4kW2q69r
mIhDI4JlBNJ6G49zJchs5VonhHhfhWimEoLbFp7fZgs6tA1cRda3QzOdxyBPz4zNGu0zlBZxSJhp
nJcVSu+i3wE2mhc27tqFg/Kw5fjDa6v2V1s2pyH8oxuDdnEK9y3qzhpoKaZFcrpKIyxWJvl2R+na
G7/tgFejEnwbivyrjqKGlfrgUjxIaAAZ1ecIopSIHFFBYtGrk4zxsJhu/CEauzxkYUjcHS4op8Kq
FereKgSzutP0PlsCEonOVEg9lC7OzAcqik8WUYcsjcNHJo3vssE/mk0o2Vwlz4aGmtYHz4n4tzAf
YwwUJMjH+t0rDRIa5oCz9qa7/vhqUNBcgfB8s4dELnpCyjAW9be0trGjWoH+yzAJvu6E+XBKE3g5
wP0AcqnKR4ZCcxR3vicqJmGS/iaga6NHShxryXIjjMADE+xb7ZKAsOkwC8ydkNbFwPp9dHzEL1Jv
/gxxdJ+8GAr8hJMw6ihjRwzeuzHzKT0PfkuGg/qMYFu8hPQ6SGP6Ktuaogq7/ipndgMRrUfDXg3S
W4Elee/kuHLM1DyAt4dvOpSUxpoel0AF1ljWy6pnh8TQoyc9xOORcHlWfmz9U00U+3y+acJHSfa3
natzlevZ0oOrQdlVhthUZbPzx1wsXI3o5drp1B61GDyFqrX++y61zYhFLKbLWSGN2a557Wn26Oqg
qNZUDjrrXv8dd2N8mvA6eVborUt7Y3QOCAvZj8AaSGbUbURmWiiXqRLjNhSsKP3RvzDFwt41235T
WN2yHksNjc1/3+D2qJaFIaE2WgCPyWtk4IbSCl1rJyJyrOo+725zAe/LybvhqgQol7rC8YXZliYe
YXrlmDb3oISeBaCPdVlB+3oa5fBOzstqUG35LWzbW9UOoZJFRHhiGxfXXtPO4CtfbNp1O4vNUUVo
L8h43AMGZje29elRTBJ7gnKoSlLZPLK9oJxpTLuY+OIX0TnG27iAvgUotCLmB0mfcXMhwaQFayZS
MJ3eaRjivGJnFWwoJAr9m6uZ44Jrg1QTSUvWnxjgbS/GoW3+hsa6lZUtb148WseQrzyl6LXzK+Fe
R9fMmGtUsozjvN+y1eQDmI2XLu20V0YaB2CcEWxa3yoX3eB66zCPvUtYkYpnCctdtFnQoy7MnOvz
Bj/eAzEoSgfbu1ra+FqHGtka0YAtQJ92XuYcazLSVlFyIudz2+nlAfESixv2mos6RI2qAyvXKRli
/M0g9CElKRusqWgeDnh3ICwTTjmo/pSKgOwh4sdarb8R2oJMjw0V1iPeeTKUF7jEd4SYvN0Y3caW
Kj8yBVoJEQXQpcg1fR+7ybef69XZUqjA5u8zNM1+Fev6hrJruuk83XrLIOJntQp/aHFHsydvLuGY
G4dI6AZSQPsbnxiSL4u4WBEqilrNIfBgznryZ4x2nm2WN21GVQGnpymTB5Tr3UL+NRPv3PngTCJs
6kulyHB12WqFkZpWYQNcHaMJBmwcKMEMIqU6HtOVjX/mspEbQSLuXZ/Ej8kv3GMhRu0+USRYoV41
VxFoPBZjwbCwc187BnL47nzDrRZkqE24ElD3J05iHlLWnAssXN8R0oRl6TPQJmxzLYuPv6Kc6ZF3
xNVL5snkvBtuaW7zgUAWTAOwbnsyNoO6AUqSBd/GhHOW9DVQqVl5k3WTfzSl+avusqWll/0pGPOj
kqZ6rQiRmC9WI2dHqFDy9a1ZrdJvkYJaqAj7otar40s0WYqEE8+0NNNf6sIxt51l/YkARB+CWADh
NZI3DeeDFrnLoS40HAAd+5Gg9VaRgayiGbG16GzU0c0wP+i6naycDCDC0LaEYFhJe9JbRlOrJPEv
LOh41tovNTnDmW3aixhufsD+hYL+Fz3wdmtkPR63JKR5666dSTWHCe/QWVMMKnkNOjmnwsGFX1Kz
YYisMJ1pufOw50ZwXPWgirW31M2MtWOq8pxHenkWWlqui0NH6epFr4LGobrofIZmSwNgCsQ5Men/
yNmkQ0vReQmNfLwwFtCwtu2dp+GuH2RDtlHWnGk6NcCyqlPNZnAfREbFCp4cx1zEkOZZnIweq/yw
0BesTX97ZTueJM5BrwVo6+Chh+jMfCLgckWmlIvIVeY5cjTPQNKIZR6iNQDE9n1g+iSsuV3ULZbG
nPCJMf8ZKbpmg7JeqhGocMoYdnZEVq1bdP0vs8SenYav/4jg4G87o9KRkE3fHSPcv6Oq58Xo6l7q
Cv9tqkWruQvcG+Fhwp2XfIxGNJ4NZ7LOU+lbZzlrPoeWLYKehD2EYvJBexdldWbHd7ZTVLj7imvU
7tVe8yUMcoflXAbch7ohNQGnqVddIxGtjl67003rQxRZcpb1oI6kv85hgfrG7BAd0u5cZzRp0fuF
WLTK9isI6786UOxNaBpAfaqm3SG/Y1yuRLtCkYNn0tzlGo1zZSXVii1AwLSlDvHEYJLUbyl6yi3q
z+bdDbDmjXb5CU/a3hMBRf5CTcuX2lizbxUIxpZ0iZuGnW9fFyWAyyhBsmLhMGNVcmhLAiNlRbuV
RalVZ2Ljkok5o54wgDfRd6Il5d1kRJRhtclyu9t3Ug4n1lY50TPKfVMu8aGTHau/eA/RG/JHaMV7
Bp3XJnL+yqqs3ls4WEsdL3wymwRjYeKks7BhFZlxa3Sz2bBMa2kFDedaaD9GLMrfqTCoASMXsxok
MQx9P0KTJWSQJ+O5LAeFzSluT0Ucr81KtzahzwbAruPpXKAewLWsWR+aP2wblqm65RJH5Lfy4Lgj
zUulA0gmAAbqN1+ttdfc8Lc2Ugkzq2rXe7hvp6pTh5B5YhaA9PViaeV+/DAjA7ybxQCMkhj0q5vl
B00O8WMgknIduvirUmVQ7PUo6U1IsJcZnr/91LmvSZleJwYni53SJY6qYAfTBHHxYC5RoFo3JVvx
sHqYFEU/5ivbar59NhnwBoezM4zbQLXWKhtjVget2dzhOii9EDvfpqNkm9+ivOmtGu92E4tbqIul
EaXDAyHMuAhqaqgqcV9y37kaVHfMqonPjRXJO3FbxNrYktRhAi72JBIRfBM45qHNWA4OvE+Zaf5V
5VF/AyOxVoZLCmAozwWF4SWMgk2p9wQKNRZdRkIw7fwFtscqJkHxoNWGdmdxwlmL/I0kODQ5E9yG
rEyDjaSauxq6fA5UBdagkw84xVQP0zh9Jby+IYT85IRFd0elkmxb1X+POTTZ1KEjZkXJUTr1WnTt
OXH94krL4aj09GuI5K2fPzwzsuSjcc0EawFRKlhf5MOTWr+H5LLStfRzFPV+XoJfbE1H1402r6/t
B3Hd1sNuw+OQ6h6Cm3QtK2tc+15fLYphgvhRh+UmTYgYRFp6N93R23AN9L7B+g0PbMg5d88sgqzI
fYcgFo1fZUxiRijYH1EAHt+Q5elu1y8ogOrb59Mp25Yv+XyyZS5bTdh+cu/ZkbaeDLIgLPuT/iDi
Dd2BSkx4i1M5JsZx+Sb7g+ophbgq9resDIuT44/oo9mzTn4bHEZW5I+mpo2X+SFlFk1VD0dl6gDW
hB3bRH2ZsZetEx35PitgwFtx8FLEO4n+ugE8oLHHgkkQiXxrZy6R4kF9slOb2GHY40YhH4nBHo7A
pYroU4mGlfxTgGGxp6bH2Mb5eVIx2kCOkELS2zapf/srQqn1x/NmooTDNqU/jwi5QXjSMHSBDnRI
tQ3NZoqVJTLkFl6tnljJjrAZAgJsmGve2J+MvDcOpPhuGIROiR2Oq7JlfS9ZCN0b7Tcy9/pVFNiD
HWnGBGaWXOHvUzV6Z29Q6YOKQ7pk5vmbFgS+ivxHTc3+YXggWqw5pIXYv+kRJZazHdhNAWkvlqPE
O2zMr8nv3gP2aOtJt/YVPTwiFsi7ZnFHsmO69JqhuU/RL6PP+TQkmaW9reobOer6OdJq0GgXA4UF
XaSmXANV/mGWUQZXP7FZe/Ahlr5IH24wy98TDJiiTOakJoqtzBpR4AQn0Sq6Hn5o72BhE1obDg6r
HtvcNl5unMa0+x04ZXSzdaIe8HVdNS3bNqIAEAgnA/HxdEbcmD06CVQnnY4QFdoz89sXc4c8hVG3
B6/vXZ0ellHVXFTFm0SPe+mbvH0kJasA9M7sd9ypfeQDfCTpYdiyPGMZzf4Rm1Dv+dtcwlLle7S0
pROL6TU36mVWmNrWHin/4MDqrn4+bbO+qM9jJO5YGoaHQGmxCAv1N8xJSjHRutRlVl2o7e6tNqT7
PiaM2rhPDFlnW5W2PJRmV5QJ7cUhRONNZw4B8OFauEX4YUU8UdvY1G/c0d8N9mg/hGk26G6wO7hZ
ZkNFdMftGKK6cPRQXzLMMRuLciCKAzntNP+GH0yvaZ//LDR82vSHFMawWHvYQ+1cauZdBKHr2HA1
GMuJdg9xkCCxeTxvEPavtFyJW2DX7TJGU7ORFmuiCDSvXxKwlTJ50qDiawmKYXhBET+9GfQFF/Rj
Gpb4pH3MD00mnmFnoG0lmunTMnr3WDsRMS19urMamuAowrM3ywm7pd4zmto5dsDnY0luU1spoj+h
E96bMKQ4mhvMBe6MdunaiNncPSP8169hRBW4DvS75X5hhAneni/QyaclySYIA+Z3aDnpLc3bl5BA
Hra0ic4b79pV1YpoUzU9OMIJ6wRLyQDrPaY8dxoGWENgN/Rgil50EfjwFlzWjwNrLbtlK1TVfbDV
Wxewdt4f8tDVHxZrMmrxbAEr4GmLKQzkli1geSAA5BTMssCMK6dRxMN2UeHdYhOftGHgYlOWcUTP
7lxKw7gYwxHIyPgocmovhWlCBUAbW7LSXOacu5uI2EfZVdErbIH6rQ7bo6kNFWdl0Lzhh3sjvd08
y6Bp3kKF2BpWTXZ6PrUFmvbSlYN1QLfSvDkIx2CXy2b//GliQ2os0wKZyPy7wfxOfZfo0ucfLj2/
XFGe89bPn1JQL9bmyIb/+btdXyjyXbJw9fzLcS5rguFVjkGAl5iOJBdmcMQXzz8Vicbd10NKrNH8
Mlw8iEfNCSu2pjy5ZJo4Sdf49e9FCYhtjij/vVdPtf419Y3dv5eUsescvHD5PMJ52T9o0GiEfBEu
FyPpUPXj+aOGS9inrvr6PAKXug/D3JnRDPVb5sd3a5Dp5XlkluZvvw31f58X1ogain2THp+/aFUk
aRhZbO+fHwHmXQQSKu93z1/1RUZNnDrj9vkRdBGOfKBK2eb5U7RDwRpDQbZ+/rSPier1W6tYPf8y
6O1oqyvitZ5/2WgU1QwL+zYaknfkJc2l98xgW5VkkDIy9rgFlJjlCslm6Ov/Yu9MliNHsiz7K/ED
SME8LBuDzcaZ5nRuIHQnCSjmUTF8fR1EZkpHllR1SS5LpBfhEqQ7SSMMUNX33r3nyhvBsWTbuot1
RP9Z0TlQuhNagYIheNcil1rHV1dSJxWue6T7re8G5N+3buaYbwOMPf354UyF7aOncc8EWmanVJ2Z
EXCJcH0m5UVVevmqsYuSdh7TJN4+NFoIXqqVVadmJlgZzeFTPSkfgzOf0z7LTn9fyjTCpCe4N4d5
e9YHjjUYTF6qrGeA1ciXuimLe6iliEgM1aHlX5mvU5GNu2rl7uqSikTCsQhXg75HSTzOzjST+nEu
7IPndmmkDd15qqmMU5oHYbrmiA0GxIVp2dd7tUNNO5HKc3JpbUFPU7J9DrLmFaFvz2Ap3a902unU
ej+MbVdIgdBHSD6IDXfh4Ficq2+WTastSTpl/+eH/HsivpEs05/KHitaYfdZwfNM4jFcO6Thf78Z
Jh4eDbHYPt1uMjAx7C1QGwbggoQhzWakyeVLsbmciHUpa7qZiZppOGeSur7UmQ0TzXOgyrQ86amq
v2o0D4KCY8NpLSYa1QO+7TGfviqVFLV6k7xaGrT4qqnKczItGAKI9wnWwWzPIMrmGy2ZD8UFE+R6
OeGxzgigtVePBNBihyODiGXh3S07VIRAyXz6J955UeheDrBekLiTgx7DrqD7Yr22g07kmTkfxQRj
b+QG9oVc4rvxrMHU4p5sONm5L5VlmFEuSaNDDIno26GrVWxREoN21FcHgOOIKLOlncimdvNK1bpb
Vuu360JXWJLZAn62nFYzFlfR8/NLHajs0JjtZam84QgFAnxe28Svgijg/VJQ1nTWFYHTNV+M5KdI
4cY5WbFRXFWOs8j103ppjs2qk68EWiMfOSw1CUmhzvZAcXKcI1nHiKYLxqz9dOhnB9WntkGsLNRm
ld3kQbNk325FDtg8UI+O85Y+RWrOOVcMcdNMmwlozBaXyuwbwDoEf2mjaVC8EYO3MVJE66fFxllX
W9Ob2yXIMrr4sqjrS8PPWtBqPJJ6M/GjXnmgvLteX+77mb6oRoiCklVPDhLZY4aKAvEYsj2RDmfS
h1a/Gk0z4KQribmRB4PB3KuNbuVR88S+qZxImW35XIhOXAsbRpM7TQdi6sSDUs+Q7WxwWiWSqtSz
vnGa5DfQBPURE0jMoMTMb67dZkQfaufcGJSwVYriZjcAMpYchwgRoMWtW6YMGKe97nOOpVcMo2Q4
zihCXDqUxzQdyhuT6NHXux8rd/SAgfbgQPR4LK3h0IwV2jHSkq4lpMh9twroou78ieXWEaobKJr7
QV4oQ8TtJ1PlXttusR/+/MGABMKScEpmCC169iQpbzWZsBkcQQzAKrwtC4w5CXiHyY55K5h3u3dd
pzW3unQzzGHiknGbEYbR3treXO7Q6/6yTS1SPe9Hir31OpS0Gaxsa1yTVu6s022azaDKJ3UTz2Sh
vn1qMPV1N4zs6z1CxdNqkLw1FssadcPMea1C2yG2BRzhmx15rmvvYGVXN0V4A5KnfCWAL61v0FR+
uhNeiJ72rTuVT+VaTq/GPP9ee82+doLspi5blLucYWTcpyc7duW9lyjTy8IdwsTARop7g8zCjHyI
7+W2NcBMEYD9ABKIQRlvMT5FdhXKCwSdYNU7C0j7lJkPaKj2iwXK6f8TQ/6f8UW6CsT2vyeGPA9/
nMUw9H98VJ9/3H1J0f8VdfznF/8DdWzrf8NLZeoufA7vr6Rj/sK1GYU4Ot0aHZwA4I5/4EPAGZvI
+HVPNzXPNAwL1O8/8SHO35CAOhb4Y8fUbf7n38GH8BX/Qg+xLNe2HVPjG8FO1jS+7b/SQxa8Cczg
EjWkn/6Q6HFQ0N4cyvfauWuUnEAB9leN46VWBXb7OqsEFL46fOCZT8A1gaNBUYNgpVZoUThTWoxN
bAB3Q+g6P2GLsQVAymqYmLuXJlaCBCtwlu4RVCFd2SKX+TKKBrRZ0SAk2zX9p7ukBJArXhI4GKL8
rj9iFP5ACHx1GP3lz3TXn5pKtAG6FrUJVUkibsz2pFrhQltZH+nv0hpy1B/W3aQ/541Nu4nYRJdj
UQLGFEcV5xB0RcsPOPVe96SWvzrElLKHW4tZX2Na5DkvaWYxv08iHR6umzMsQlkKuSQ0+f0yQqnx
NP5JvbcxqzZWT48LLTAyGic2rnprQU0nzGY0T7rDb68l+84lkaMpicGb/DpIgUBN9a/Oeo8XWCIZ
gY9E8eIbQk8vo6Ehm/u9gLY1Du8yvR/s9glB0d5MJMeCDG5pwp4MwYCpM9TYvZ6VaOk+0umOamY3
kM6dDMah6GGkuNXBgaIHIWw/gXlKDRQzsrvX1HU/MHqaJqBV/XRmUHMUPSuT1Kr3yltBVBrJUzz3
FxN2/lLXiKXHndafW3ir6wz1Yejus43HXKUVY54EuQewWK5BLcdjqxeXLo7pyWMH6dj8kn2y4Pwe
84PTKpE+WoEj4dR73vN2SZfUihbnQif58rS92BU0zDKPZ2ZOO800D4ntPfVO/r69jAaD9Xbpq5Tz
xfQzm8y9jQJyMJaQJJig83jHWmANRnFos/dq6u7H1ThpaPNVI8hUPRz5rTEyECkLeLo3T3JULrkn
TraVXwCWXw0b1Bozo9W4dwTTnjF7z6wxmnvc7kilzJj5ljecc4YcKVGZs7vssUghxRt3nTJG5P6E
yGBCPIEcFbF/UIE6bXmZ1hnZRMaoM44AzULD/RZy3ie2vncYjvMtwFxUQdYFzXWixzwNJBZ1n2KQ
gUo9NsUhb8qxZheo1s1dhK0D+2sJxBZgzmHJfir5eULlr7vvQ2uhJEwjY36F6hUqw3tdsLG0GTde
Yl7ZKXejtJ5tXR4t+TPGG+H23nlYvScltgNsZZGrH2xsVaZpXOlochPFNpJMCHj9jMWIuGKcC06G
u1uFFMrzFCtg8LrXDb+rFoDhLPvDMn8YsxZun8rr5IybD4PiyuvSQoKZUnTZXfo2ql/aQGgi5EbV
InJl2E4+XOPxi97jsYXHtbQpLMkxwF3gpyAlOhzpFaRyh/TAzsBz1fmwz/1ZTYNskw+4X9n0OGR7
Q3zL9dVZZx8SqmWclRlELFzsrIfnCa9RENbbje+x+qNqrgVOSZetdTReauJ007BcNm5wvS8JRCzV
V/CsmOsMUe098ws9k8cgjST269ClhOGOm+oo6JnCZrwPCCTSNEIOckR24UulRbNfoeTNDyYLFfke
qAeZfRaP0sRpKN9JevF7fTgQpav2CFQRcbnqL7vFFZLlRHeO6N3IvupBbXfrWzKvZ4cibcCh7Y3A
ZZY96gFkFHM0EbfeyGFnLjOsG3Jl9CTCnrND8eYjveDkufpaUe4dRR5qpr5uU17hIRxWnZQV1u6+
gtCBRLYzO6xo+QF0XFTKIZrA44ryjSEnuOmE9m+/274MOuOF4fdZkvNWWL+g9od/2VD/C2y89p+S
9v6+N1mmoYNQcG3P+s9ZVnqCCMcQM89TVh4skJa0U1/NMt1rZfUgFHMzAKDpLkMGdkElKSIhSLuV
PLt1ErnCJuEuC7BJHYfOOqCHODfoAzFQXHT0mjGeY8c18ZqYV6Ey61XeG0JKDfeJkLKbQLUoknVf
SDaz1QbIl0YN3EJ7ZPPS0miEo54wDdgC2GlB7obWDmiyBKvKq8hYnVhBJjPZ6/oUpQsS83W8bwUi
ZDV5WpJpZ6i8CheX0TruJBrBMUVRXlE7Js+5NmLGMU/NpFzw20dWl/NM8gKRDCkOkdMMx1joljW/
qMgiM9bCcaKIYuGr9Yx/iuAqbU6yfGvp1dKOdEuDzct9Qn0KsFu5IKJ6BFz4yAayK70r+/BlW2w5
Z0e91PDk4DlnIet7FiyUk7XDYteLU8U33xa7oSapWlJdYJnCdBU79slWFRqw6VOmTnfIQF43Y0k/
YWYch3Oclgc55vgMYmgEeIFm1vN5V2+xpk1xUHXWB9r5jF1OCTrYnq6RJuuHjFEAM729uXAhkSQJ
Xqu5IkDsj8LdtLoHg7DqxTChtadRVmFCKOoHGi4PiKkjTVWiXsx3Cev5v38Q/q8SOP8awPk/B33+
wEzZfH2Kj/8NQZ6cS//7g3DwRfznR/HH//nuyPuo/nj6asZfhfj91+OwxXf4B0yPg62NVo4YT9Zz
jTjPf8L0NHNL6aQc0y2XQ7Frkan0z9Ow9jdVdSwoipx+TP78vzA9nUhQ1dJQYLK+qJ7uOP/OadhR
XeNfjsPA9DSdU7elapa9wfuMLcniL7xG9ArSNtpiX4FPyNYqGmopHgDrDT6pdhPnv82NaKOExN7V
lcn6OKblucw0edO13L06SFoQ/coRo4Gx7ntFvzmMUGBOxLRZDNaSZP5RzMknAAG8JyjH6fC/2YhY
Qw/7edAaRXJTOLsdbcWk4z6tv2qvne/KGYVovdIrNNbPXvKNXKOpb+moc54F8rr/88MJIEbAsRPL
y/a3ZDY6pIZOc1DbOXG/o/PY1mBC1qVjCnibp8m6S6Ym//E+Yz3xByu/H9RyOUIf4kFTs09+P0wU
jn2cG694yJHeKV230DXDezUozR7tOh13b45fB5uz+to7FrNnmbFSmq5fkheZ5LDCHAZo6GZSTl4z
6ChSmNFazAPWaYfWWqjFO3A464kutDj/+YfC2WPXuw0c3lxAVmqm+7Jek1OjOureG1oEMdWEn0uL
6yOmlXtd0zXfsim0sxnWOMyGNItyC3e8ge9BgzroImPyY1IhGFZlAOpM8ylW1wXIceZeuowzcdM5
I4V4TpqZ2506vV5wQUKypbI4LgKTfJpB1rNcJSiY50Wm3uZgYIEQKoJc9Mz1Fg7/Wh32ickMM2HU
3eCoC4aCGn+ly2h5jnbMGwQw7lKP0YB/hxawg1CmhFRc0BENJ6MwSdbSom08fZS1+Y4gHSC48KYj
jcKfLfB0i55mLIX5q3acyBFFh9Y1twKIVwRVfyOHQ+iq589d18CWsWChLo7R71YDIKM6D09l547n
mtOsUiNM5mYFkKAw9ksr1AiuXUSjgti5MSpOKFUJQVYnHKKOp6uhI0RplIY8MTqieYq4WnD27yUl
hXBU9EXbm4GZGTrtvNVbcPqaPrmLIXX4alMjRffur6PvJtkaLB7fw2Hciv2CbE3ysDlzN5FXgSbQ
eiNFehTTziTqhFS0ru8wycx3RIi1D5Cgv9yJ2wQtb83MG9suBOUl/u3K/i1uZx4lhNwN1aWYEwYr
U8m9hQDYs24cJKlZ3goxZxfJmWAZsfYh8lchVazAGSdk3ZhPlWOj39JMof8LSjd1ysNq/8qEtR/B
IjGLpZi0K2TQRWMnxBzKexSFD+jbTzSikEWqyb2JHMR3TEl6ra3c7NJbjiQVYDSr48j16tSPE+Ol
S2hpttYDOd1o1DLz08sA0HGHiUrHKZ4ToWKuLeIqq+tPi6FhbgaCAyI9/t2SNOjPactpTU6hUXT2
I003zm9K+a5L677Um5e+Lt+deGrOPQrlQ7/BGhMP8+y0tkCwa00La1u73xzTo3OZVTZUU5ucIC6K
77Uky7d00l1Otj2KXBPET7zMu9IC9My7fHGd9GUsj46Wj2fp3iB0KNAzU47jXlfsjLTeA2mouITX
dD9nbhYNE6EIzYL+VGnsV3dN90brsoxKr9jlisjOk0ytrfk9h669iUrM0E6z2c8IuAzyboKUIlpf
1ddqb6/er5xnFkQH1TLdV8N1PydKwMqoj/TkZaD3zrtWlsWhF2uFUHt8psc/YuHWiHMjkaTTct2f
xo5ROQEHaAEj2eYPGev9RfC6FROJCfPii1oP54X/cEeUaDDETxbHGdSL4q7hoHkdSmT5pifOnaxR
3cS0NXjN9Rmjbu4rG5QL2IAdZt7eKwdtq1zUY2FXuJlxzoRqv/G1KEcJOCeBaaXhp3+zZlhhieTZ
T0Cs6d26qxYYqzZw8JPKvGRAB7qJWPk0OXXaQ7/mr3Ou3RIwAwdTBfJWCPFDTboDnq/JJ1Fw2VVy
DA1Q84GSV4CIpuq4kngXxMOqR8agI7N0CXepkUyP/dldXDKBmtHX9O5O1xi+6IrkWW7id1kvKKJx
FewoaWMsU/LJUyxnB2vwbh2HHzNofHqaGSKykvl8YvcPsw37b8xPA1Lm0Maw5Perc0slfaPSo9Qq
pmds6F9Ao3RfR90yZoV4UAet2MihAQu2HbhT8pqIFU+hK74Hu35f65ExFkAV5hneOxjIEWUMcsVi
faM4/nQKEYPEOqlwGMPqiLySSfFIO2hxRpayasDmm4JrEDZNaLDgRjUU1/SaICkOBnf+YUpl5qlM
70Rc3rd1+6LmSGis7NaMLKRu7Vc5081ijHCkkQm04NfnJKMydxpvrdA5NUvhIwxA52Ua5wnoii9h
Me5mR0buah9zfBRsS1QTslVPSAwoXZdbag7PsO4gV8Yv6sZGpwkMKoD9hW23v58EHbM5rqPUZfrq
dVkReL1BLseqXERGWk6MIS6udaoCCt6K/LAogYm1c0eekNm5VuR9YP035RGHMi0VTVwQfqMzLMku
ArBNU4OoMvKaHnGqo3BeDT0s4PM7iSSWfAlHKLJ67EuJM7FqBvUQx3F6UHIJMd1R2+Na5fdggl8G
tc5DS+oPMYOA80pklm9jSt659iovkpRzH3mSJ0pzVzAEC72lrcIe+DeQRDU+euvnjKom8iRVho0v
Hs9PFxHcNamn2Y5ZWHEUskX7LqsGMrrhezbandkry7lHHMvtSoLZaFp4Elih+xjZqttm92mvYAtZ
jBazZl0F4MZ0n8n4RRFMx/hMfWilRgVs7loMgYdlpKRW1eEmuuHnZMFKq7r10cprhPWppKSWb5pY
3KMXA2jAeeoGIh8k0PLXaaUKZ+lMfV2huUVXJwvJXoHqZyan5TXv3PkhBeTZLF95nAyRJ+aCWQS9
1mkcQResjy1bQZiPw/1ctf1TY6EIwfHS7odp5VVkXlBPMIi7esRAikdR7ZQu1Iex9tfiBWKxhlzC
+0Drykq99I/EH/pJk2BJd7rqwgcqcu9At0vrqOpktSotoL4tTTOblzZg931IljWwM/Z8JJu+p0qF
eCuiaSx9ujeyYgiHnregdLqjUTifiVnPYUGUeK9iqkzFxYT6QhcSW6bToBO3U7EDwnoHkgDh/GD7
tVVjYpf9/crdNVpb9pn5iSi3uk+2MBbNpG3DQhCTbXGU2QeyCeMyd+lXae8Kd7GvnCHpHLq4fTLU
N6beQ+jBoMRSW+HjSMa3HiHICXHm4Gd2fV+lTnuIwUFwarhXOKP7pBY9GgJ8Fgf4RqrusXiQWqdH
Y6fimEsouQ3npqQqit2ekx33GmgDG69r0n8kH+mQTdANMTCj9MKHTGccXQtW+YLuWGFP7k5DYHOX
Qk7bSQ78xmBNZCPEjLpZQDl2cEAjTgUr516mAOzJDlD75WauHMslhixWLIIuJ5xRNHfcQK+gBaiN
CqmCZozkkgIxNFG8rDV6289x5ZyfljQZ01Ija6xbUhx0Uid/BsG4qF6dNEqTAnk4dpBA70Bbmfpw
pwL0yAeWWnx37PXE2k2DwIgxYJBOstfOIVanKugoGBc3bWXYlTLbC8W4a9rERAl+1zLDjdMeIuSk
EgKAarAhGgo2TRw0gjzUJS7UwHzEgyhY6zhPqOoVJALACkty33hdSgwp4cSNapzUNU132YIVwPPa
l0EZ/CLFRb9FcC3Ybq/Ydf2uITja5v4lfyfdzdYT0bmsEKlD/9ZMorb8GpYRSB2df5IktMe1+Kh0
k35qn37q7Ii+bPgF02Mr6KSllvarEXLlIVgt+nPE1XnmDCabdhl9IFSj4g5XqhE09syAoN9U4rQm
0wpUj7qCXssnItxXRASY3FBKobYNm6VHVi1MlDutRq8iFwT4itU35LjhXQ2X8WyKu8gEKzlpYAJX
UmmB2ikgrmR+AMPnGTOy4+K51Ao7lIrk5py7u3EVRKWYZf5Upt0L0IO94s0H1u95Z0I3opG69Ce9
CbM4+9Z6XBF2PNHeVPPNWQFnr5AJEXmUJ6DBCoNCAJFpqjMl8aA/Un0oCzK31oYYjDIGqncFidoT
nytWiAVr4a5l6OwXGcNoXL35LnZIuBjPy1ylRzuxT4pZLSeFeL+BlwT/qq93Yy9fBg3inwcZFs1D
hvsqfuxVpEMpeV+8cU+NvXahpXT3+qK8iabCvW6Py94qMYsXWv3UT7hELZzhh2bWgKPi0RGq9o4m
6ledyd+Jllb0n3KwXNiGG8FFMRLP3nVNd3Sm1sQoavzyKJsK91SJmmUmGNsGWFUmnlT228jb8hAT
2qa5SXB0m5GyJJGl6ereEULd20mRRItRvWfYPH29H9RQ0cY4MBzirViOONVAKz8M9vjtVIwIZIFW
ofUmEPpE5/L+ogSyVRR5eVaEzIJZbVX3lVXBH1rQGLIcU0QWQAyyNqZfbRWcwBos8SXGJmW1lciU
3aH2HPNYk+VS6fUYrmy0o6ejTqIK7pcZqYCBDTG1HuYiNv3BnW4GvougPK8Q6yiW3OreqNXHBVEG
hKDJ5qZIks1OJrJXLWufJ0clN6ecD4O5JI9ez7lcoJAXmqgvNu8XOjOQI6CwR6tJg1bS6M9V3hSi
VqK+5WAl8+88I0M5meRb7OnlJcXl6LelZ10GbSF12aVgdVktSdEhekeJzxAoAEo46Vcn7P6wuO2+
VBGeoF5y6MzTbp6mOqozeCrr3OpoS8jCZuxzEga93HlG8OpR/Mw1RzknQWcKTJgY4brYLW0B7cLN
H5LVfGBIxCEN8Ta9d2gPXNLSROxQ61iqK2qN2ViqbWjHjTOSFAaXNA1nmX7Cc0fMR9rbSub0roqT
a8JNfqKVeHRdWPeIGZEPWWI/aMaDsz7qiAv28do+teeu7s4Z4sFdX5o3YKPEOkuVwDtuAbV2xz28
+ipQwajQmLQvaH94LBOAD6XWXkyE3LOJwLKuyZbr8/VpAA4bdeYP7N2/1Ur51Cea68RoZZXh7Ret
PWWLfVtyigMbXoZf0ZTj/AIsHiZN1OdJjuA8f1/LQt8SFmqmTq9KzfVU7AYon09fyqQCrI8FVsEA
Mt6zW44PM6CPiG4GBkCbTxv9u5U7oJpN3I42rRrWaB7m7UyboW2IN0Fk3zN4nXP1tDhuOGZuecm8
fh8nCR5NPDFuD135dVWL+6mqN5TrZstc7wmvpAVEW4P9B9skJi1Q5VhHbOO+TJhMzZpKxmNt5AdY
bPNd5XBTqRanuQ6o3LxSzpeITPc4b8uExrs03K8JC9FhxPks6ZEjVC6Hk1KjTpQfPL5QGitvusha
BjAdf7Vr80NDGeRjhvolk4Ox6Bedg+LertQ3d4WiWrW5L2yolW2lvE80QrgXBs/PEv1YqTXy+QHi
mkezyjPMEYqHQFqOURKBF0uA3DdQnw+KSZgm4mM/GzfJWlGTCa6EJpLvkGwsRgneanAmzDFwblMl
1zgQqUQLikCn0XqrsVIm2DuDmtT3qz7Zb7UrYvRo/ZeNju+U2dPrqsmHxRafNRttKFfPjXB/JJHX
I6uiQROqWf82Vn0dEAQRzULWp3EggFyXGn0VTsc8a+PORV27STjVbjAwexO1CDsoXHVo+tkyN3iM
gOIJxHFxZNh1+UrHiR0/wRmFBiomhmtn9w7trO4nSsQr7lvexo6labRKqvxSQ78ec4JcZf+rkhhw
89w7F6WrsEUC6sxcxY3WZvMkrrj1vDPkTXEwMvsuhZMVIEeC16Tb6Q6bFVYExD+8W+T9cqFn8o0W
XVGjfARiIacCguVyGzq+bGZ6ik/PPBRDulNTltf4g1Ev58pOgKwRWRuqijkFzQX0Rx81w1ZbdPOh
imu+PRmvKXrORTrXATCwNphVpFqPlnNA6DZELsJstMx2zHzZPNhsEcd+Ys9xi0OSMhRL5kf8walv
z+SZ28V4E2P229HibziKJZP6lHqRPwGHEmzl9Y/a0gHhzJkwZ5CDZ1zPU134ZUqjjHjpS5OVdrQC
q9vVCrYMbLtBjSdzwjujV1o05efSZJ1xtJ7Y43yImoq5Xtqt9Z726Jc3+GIissul0iU6cd5Rcelk
PxUvwlC+xh5lxbJJKRydkfXUA9u1qIvqNftlIbglXhGh9Ia8WtU3EoQ/9FKeEfsTbbVyhm/4SVwY
Ryt/1o1pse7HDt3ZihtmLG7uNH/3o4mgo+dnb0lQARSWEJYaEpKVDIsqscYQjjGxsJOkcWrMVwUU
0C5PWRGXhMK/b1kAyIixONC6LXOcRaOGdhzHRI+ID3EsAqVkhqeRURV683gnjBqmQy2HA40T+nyJ
BVKpeu2qCc0Y5c3BtWlAy7wKyJuVbOg8kJr9pOVQ+uDB1we5lq8l7Un0/AHT/jWUGDBNdbudu6Cb
NIK09Fg7ApTIlfKNwosDXk1TCkh8nVgmlmQun9HIHeYyxCPLpxGTgtJnLkr533mbyYC+NKCcanku
FnJOhj9TYowPqVpgBAgJDmrRfRsekHQAydxEGsPNnAW70c1AaPJtGIyP2FafKwgtO2fW7hawJcjo
1Cu2czxBXn9iVjuxKhRb4mZZH2dH1JjyLr06GJHRWd4TLZiQUJk+8sbaC6Q5Mm70+xrLfiaSmb3C
zMM0tV/GKvluHJAfuobExDKYGY8Clzkxj8dUfFoJ/YxyRDDoNta+/ZHAEYlo6KLMY3FWCAEIpRj1
Q0w55df649RAg8gMwrSJH9QcxQnbdsgj6AW7FMxBJCyAqvEau+d6WMNSITWHWvhNTRrrUHjzJ2Kk
jF+6wWV4hr/D8pWzjilUfXYOkEBWSH7hn2SlvKpx/jO1e3NnxOJLNKT9JBN09QLEKfL1q1ztem9O
uEULVkZM94SFJWa5q3v7SbXJCBbzAlnaxafTVk7IIxE6prltyJI2NORy03koKUMDXv83+wHevJRd
oSEIJ8mWnyqG3WymWw5OK0L4yrE/gRieObOvVQSQZypgLTn/yGZCnDndWZHSc6xiawDlkhunrqaT
BIn63u2oGO0UtDRxko0HuWrNGWMXDgbrmHWyz4tvKbHrdY1U9mZPKeoaSEwU9hFFrajd+45mokkI
dmNlG7XiCSbGsCd4DMCG3itPUnf2ZUGyoyAsClFFvs/T9YdQCCTRXHQONfVrOz4THhg4HZg4XhEa
W2ShPorwPOQJfEocjTNCzgM9CzeBXdHnCIG5+5OVSsqwT1B7kgteqIfUGp8bHJSdZuO+YkLiLMtD
hrnNnCc4TYL8IpTd/iDK8UA2lduiVMDfG1Nw/PTIa8Q9ZABF6aeQpuGUMZ9ZDxu13cKl1sUISWAE
gNqPh03DU0aOIqB4ICMnB9Jai+d+G9aR4sg6qTo0r2rONl3R5FEFeicxpueszqdwVuAFGbmF1kN4
d/bAaSCBT6AsKeIT7JCWFRgFjVsUHemJvE68oHnyA281I6eYwFmRexoer2FCEwCcEqnygvKVPNdl
t0CxsGLDgT2CEcvs2ifPpG9tetyaKRFMdUHla6JnTw3lvm01sXMYfgjTTV7zGDfx4mo/l+SqpgQd
tgvwLAFZknmQfkl6aB88NS/9/GTatHyRGN5addnNY3KtjSXxO5pzQSLch0aUjwwR6kAprDUweb5B
ISiPMYYQnOLmwzpueNCcqkvhIqkYhgbsNL7FcrIjAfPee3bH+kY7yCDQyYfycksdlF7jmpJUgwBw
bMTBwXWPO7o62k7PBlQcO49ZCAELTYcVPmupHkeW0i6DSAaPlcei2yXOJg7gWN1JGWoUxn7dex9N
kmz6e/cNxcqbsSACUFsb6VzxqyaPwjI2OYwiVYyXxB/mQ7ev3WCt6CepnXw2nfyLjAo3RKXxmpI1
/Eofg0jflIs12e9YukmvWkm8cnnUgzqFcK1lQCJNQpgMHkFeJLICoAF9bJl0mgyCh4t43zSs4PNY
7NMcJzc0v19rqesPauvQxs8KihnkC3mj0BfJUNQnVPfQiaQhvuzOVh69izFjWhd1fjIgpa3ktzNC
BtGU1L/1/HGJyyNDZmZgra5FuWk8Fanm3Q2e+3tupwcxEvjcOt0BWXwQM5nwZwkUvxm9UCumCxCE
O6ViOIzIMOWPoNUbMnk75o8eLc+9Ols3FDBMwVgFhupdzvpv3SA7Mi2k3yaFZD6h3J8F6zxLtkJQ
1WqSz2W+9P152hKrV4/DRqZQNPX9VPq1sxhMZR26VWn/smy+GtTLAN06P9HqVwoG8geIt0yMy5pP
DbVvfzI6RFPWWS3pmqH1Yf7X0mITCiMBPZh6Ew2z1zAQTMW3V4xvOF/b0IzhyJcsoeflaXTb96UA
/BVj1Ndi0e6bwbohS7xYEkeJDjyLslAPqYwQkA/lq1YzVhFwYg1a7QPjF6B4qOULlgNb9RLCt/nR
U4HGThPOHR1Tg/HpLtfsN4O5rM+Bd6cQBbfpU5wgV5Jvqqh36ivmHuzVQIsDu14PHjvxfiOkH9Yp
v9sgHETuEPztMgC2TO1StcqzndBLTLPxuMTOTe3sLxqcBpyBQoXffLRMtI6FB5vEHaZTKtKfKNW1
fafS/cY0Eww6JwK1aI5Tsl5rHXAI/OUlSb9FSTud2jcnsNPOA02+4G+/QtegyT6kT2jumHrpzwl6
N9tW3xr5PJnr1zwBOhHTe5LUn2aK6hFDsY9rggCGpYgR6xj6f3B0Xl2uGmkU/UWsRQ6vyllqdVL3
C+t2IlNAkYpf740fZjy259q3Jaj6wjn7bPD1/oVh8UwzJ/ayzP7x0yYbQyut5fylx4GCrg+CtqLH
X9hRVyOch1SveANl48NabyiKeDkxPhSsnnQ261Q5/cIAfdmO3QZyIF4pp7+xSb+XOqAHyFyLrDbl
hlAX1si5upVuQ7Ef8o157Eqmnn2KJvqnTRcn5772gg3wgHMSmO05RYi/TNmOYuyJ3vJkogNjNzuN
xinGgbckFfe5Rp4FrwurUyHR8bq/1I7XvtRICA5h1nS/RahObTDyRLTDg6XktWRInmj6jZUacX3s
7+EJX2uHOgdyM+dPBZmEG0hHrKdpL6SvR0wScdPmciV0b1jK0fnGLcgVa+04eOFsz2JHlQRnhnmR
r1aM4v3DXFrzxzWmGmbZI46q1vk/moI2BWC5aCiiqeQWFStl5j9felwwXDcvkKBpHYR8FG6yxNZh
nEdPP1fSE0CAm8+0g10GxLV3Y8KEpfnwqgrQXP1W9cErGgTkZd69T3M0B7QUSZp8ah3BKkYFCCOb
Pny6CQZJYMt701rXXgK4dcIOor+GjOLrvj/mU94R82d0ixqsSVsXG6PjK8xZuQowwvYUvDi6Qzy8
Lwk/02AWxx6L4kwPN7apgHeRQ2W9Mr9rlr7nv/Vu+IId7SuOaAp9BlZTIrexfaJMB7I3JhvLJgRJ
8lvMIh4N23qOhAmgQSaraNBAkrzEvHFoEKbnHJwsa7HwCyI+2A05Z9QCAqizF5OrOWxzqF/Wa1OE
9AbzStoxKJ+G/OBY2T3NR8azNAFGmiFntcdb19OGR5QVsAFtgSQy+0mkWkS6XLuJAp6r8YOM7vBD
sbw1XF9fas//l/BOWu8N6Z0DuBJsDKfl/NznsdxCY3zvo8rYly0VlgWSppsAY9Aqtsu5EilAMgLj
fC+LPGf22W4EzdGouzebsL9KQh1FrwQyar4O1yRv75OC2Uy4GNHEMiAhLk+HYVHGF4Q/R3TQ3gI1
cGzM20pmocwo2x7oOCcgKmm/2mnID2FIfxGXyAZW8oC1tzhGaCTwrNryNcjVs+SmO1Ss3gxS3oig
WjT+9PccNU6DfTD5I1PrMqUlY+z+KTSpjPTOmwVDv2hAcKyEMEHQgTDc4acEV75AYAkIZDiVEU47
SVxWPDlvOqUo3ILh6BLXjkEgu3uO9lQzaGg8Xre6dgzqKtbPABg3tSNeVcPONfI3LMSs/Rh6T0yn
blFHHIePPL4to0sAJX8HP6VaZvl7hcwK6hnDtNbWaUgC/W8K4h+/IfSSTWVigwIOHdLN2P8MEu4X
YJK8lgu75gg2nexnYBXnmdElGX6gz//aroAT27irOn0hsuAwuRRtZp4+C79/ZDl7pzp4o+x7rgnP
W1Zl+DnPbRiD/ng95wRZNh5pB35UXwlqvcUR334Fujbtq4ejmJsTJlHOjxbv6CpL6h1OLIJGcFrJ
OjgjToNRVm3Jt+SXQYHAfsSGgsFCZ7wRK/hMtBR7zqE+4+S/0iZRXrP1pwooZXlGl8k3UTcHq+ue
+w7/mSPOYwpBgTbmFgpMUUNRbf//mowifWO1PI8CbrgMpo3D1occBU5jVSPKHsZyZRfImZtKfnhF
SZrQEhEAgyGoL2I6RQ5BjdZf7cwRL0FAwlZcv4d69hqGwZPoeDYUIgSvKQBbBW/GKHeNjQ21qJkJ
cym8W0m18of6AC/o5DsW526dfBXcmGs9xZuaK7oIplzwKBkm8ENZYBA4klPLeTAa/lVGuK4SGlGd
Soik9sTiJdLY1sF/+3R7VsPzN8T1oUPfIBnlLR9XPTr9hXB7xai5P85vEYRvtwaSqjnRzsiCM5n3
r4lngqOII5Zf1dXiXV0B6T/CV0P8kGrfWcEpnuBRD8plA0pMOsU+AJ3tlR+knx39Rh4qL/qxFRLd
ThAkFnISKcnekfGAFWeA/zgutPKhXPtYhgXDKUWudwabaDTemVWrJYSsQ5chyxaR91v5/CaGn2aO
eWP8Oy3y5hNdNtwsHiIQHI/RpeRxJ7iZKr3aNop9tDicJVywmi6uTRS81l240Yx6iw7Rw5cjdl7D
CdXwQtTGJnHTmxvqJ6utKvC3RwvEOhGz/HNGPNVLpcmNacvPeR4OU51OxQ3OvsIf04s95fW3iMkQ
0dhHmGO9Ei+qUZ/iwczlYGK6WSCd55GPX23fnvj8jLVVEn1XWpq2CFqUehHjFE3Ig6kRHDuG+JS7
mp0mx1qh+mPdN0xIdgWKEVc3z1Z/bHCiEM4eyO/Awenn0schKOGs9bJyhdLp32SROBX3uDJD0sNF
MTymtmRoazbntmQV4RrPArahsJrTxH1aOhm0N/1ksBpOckq7PpZ3sK6/XgDnrydBiHgM3rIQqE3q
gJcSwarwrk2lECn52VeVbGNtlvnZmOh1sdM8/dRztcStv7fsYN4J8TFpHHSkfSBaF/O5tcxRCFkh
NJqE4gVl6I1x95n6Ii9bUAP01CwzIPsQXLYWJeWPFlGl63kHj3Sga9WeRr3eknJyCgqGgaFWbPrQ
pu42UEdr1JSevna6/BcB7huMwQzNz+Dj7NVNJjK6Mz2j9VQk69BwqhvQuB9EhhA/MkIWdAtVVRn9
gK69tw4qLSvpjrVGax2aYkeq/Hlm0qkq+AZTFVFvbXpSVcUYvQId498Q0uOgN3RaJmw0qKhMQclu
Rlexz3fuotHfEXgQayswQe9jqymRZI3WwmBRWJ8joT4cabx50jnD42ALix84s7tdOFhPgwMdv5VH
ETZbziN3qafddWZMtnX4G3iTzkeNIaMmreNbEj6x7Kn3Qg1IR4FuqWe67LniH/JZMAy7GIxSI0s+
YhZSZqzdR0dcCeFEX6Kj2+gegEsy0Oz6nE33PICHWwydjTVAvIyFfvM1jP9o61AygvOK7A+srgRT
cFv0Y/KayPwOzY+/MB5zy0qXllDPLPVzrmGmwAy5jzoYEpsSZvCn56AoL4EYWKUkyMyqIEhXafRF
cmq4dyjOkFzxSfT9Al8Ps3Fo/lHNja514xlSPvJZME4AHvg+jD+eH5ZH6I8JcEvXda92VqTtJgfO
T9kAjVJY1CFmO2d0h3MgLrKo4OAIaZwiG8ePlffHoZjOfRcxiQ0kOlg9tfcJ+cghNeNRQK3GSd0F
TAP/6PPlyWS5vKzSm9XrVC5+dJ0qvk01wMAwW9Xu2jSyljyT8+aHDCa8+C4LCYVUbZuIobiyCSQw
qztoevHdyO4vHHjrwlb/zlP6bI9BTjqPPfNOlcw8p0clGR+lk7x3RIugDJ375TQm4KvVkr2WaGpp
Wf24touADRagEl+n3m2a8dq3PMKB8ZivBWgACLhpoHhhPqRj0c865jsLk6X0UCoyqPEZAwzsLibo
nXCEo0F/0tPB39L5TMtcRoQgquw7znVtMYzmOyKIaJP2Tb+R6fiRdkb45nlntITWmW3PovLca5mR
QpqKoL+6ndwZHolyUTl09IraJtIfeeHxOQYNHjQcyxUEaywlsCMge6mQteakjcF58Gj9UZCvoZmQ
wpa/BDqlp0MtOmRAFRBXPqeSSYPu5sQWshFk3BRs63YS6wTn+TpSDDFgU/7T04Y5+Za1YrJPHf98
JVERDIQTb2svx3FRQASYHHHRUTgRO+ZslNgaKvcv8oK/GivS/AASc/VdWDA8KKn9TRq3G4vhzCoK
8WtEtpOxIvBAu/TkwNK546S5xlZPblwXwcsgOhP+GTEdpTNV22sThx8he3MEhV95xPZKs4ZbzjJp
nQWvqcHRhWD0ISOLawFxel8R0MDaQK4iOWd5NVgO3SDj7qfti4p/huk5TMTdn8lEoFAP6B489HZg
Gjz03/knm8j7IDyxbSjPloYZ8blyQcr0lPnAmELgC4sYXkvlYtWnzCP2knBbdGJM1L3yqkf6CXxk
wLgYzlX4zLTJR71Gu9GV7s5IR0GFkP3wx62IC7yZzJdcHHbE9ZTLjO3JKsSGNrgXzaIqiUyEV1Y4
EiLs++U6ZofnIfZZwh3XC5JHUBnb28SAghBA7YuS6jrmbJqQC95R3OwDkX1mDRs5lpCHVMM42snp
kXfTTlREFLRZsPZydoMl4+SFUj75Kp7zbUq861HirAt0OgsNnPEqIe+h9ms86b2Hhq9hr+0wqMdz
tEY9+pNk8gC+/isyiV83/Oa1FHZOVocPQArYFMI2NcKMJXbeXraTvhed9mSMLbAjs9w17cXjdF2b
ipfsbnYfPspsjlZfrHq2WmEefMWVKw6Q0f61UT6ygyciRPRYRVmxc9TKD9OFcjoCPhsQlhccoznq
PvSiPF5qwK7nJ2vJQHUViHcvZ7LHb/4bfSKGZ513WqGHi5T+YTH3p7ADSS4gsZIw4Zy00uecQD0X
O4rtiYM917cRxBmm88sgpwQfJ0DAmmT7iVbbtE57UqDYl6n0ficIWqvano3H8ubGLssxtl3ErfDJ
hE20AFL21ebwYuig/jkuGHFUwziPrTkBHC2SYuVi1f0PAoBEtd0iTT3+YsC/tEXaWUcRSLZuQOrf
B2faxi/lEAkmD3IOAsliCKXs0MPhyA/sr7uYpi/J2bzVSBDpEfoJsev0yPBsA/REfJccnLYcNqUV
UwY3ClXoUE9sqZCZm+VRKbpeETD5sIkuX3m5BqpRXb0YyUcTTvoyIKJ7ayn656i0UYPXF2J+6mtV
01R1iCkw+BDXF9hXk0xDh4HAAtX132Bp+x7KCXupeWOTGU9ry4wvVsyAPZLE05e5iUZDDegwkIUQ
yLJsy35rcCyBiGxgbpaAverq0CocxuENfhDKoZSJAxTILGe/xSwH/1iCUsR2XgtXE7vMGcWGnJUA
efxycP2fCRzjbZhQB0HX1JcoUru9a1Q+zc20YeWJclFfTUVZzw6ACwtbPt/EQqpYJC+jz5WUyg8X
FRLzhEJfNmHy5DaTz9BYQnWB6zpoPmDWngBSbTyFbo1xAtdzS5x2RT1hNzhYy2brFmy0Cjfbl0UE
n6fy7yJYxBunB9QRIE/NqaQKP77Xin+J4mfMiZk8IEu2OUR4nl4lKoqGoa2bmh8qj16nUEP6PtHA
G9mgFnWsu8sxS/7UGFCtor0t84q7xjipqn94mD43oeF/BDl13iTYMmTBh2i8zyatrkpov3nOmJDx
y7Wvkz3hze7Sxswsos491jY5etw/cIbDrUiZnFVGzNEV/k5R/dOUDAySEt222brMaCySKtZt0EaU
Dci1NNqmRMwZ15DBhsmhIUL1b9UlHVSbv2IMcFcEhuJbp1BVAEyc2mDQiod5k8TWMxxm1Hu28PmG
XJrPEJqcob2bKDQ6MPCdN80d1ysaFGB8LQuyunMvtggeejAeexVBop/DDiwD9XfGUMzSKsG5JuRJ
V/ajoUfzuKSUorJSscHoHFuQHaPL7P0KMlPJaoQbSWi6twezg7CuZWImibq0B/T7Ey8oFl7NOBoT
e8OClVFegiqYhHI20tTT+Ru/mS3VX+87v4L0dJ57FoXU4TdPTsNmIsVyhQRu7RjAemyAUzU/BEYE
JFoTfl8PY0vkOlgGqoprlDdd4v8sUlEtWNiO49EaEwdcJUqkqvx1WiqeXgXAtusG8WjmemvIQg0V
cGqu9SF6xjcC91889V3/wpXDvDw2MJo0uJvxLlQlvbiT6F+4w6yVKkqEQ8SWHxzprwl7Y9A2uL+D
eA50+UhllO30XP7EhoCtYCI8AEnF7jlja67JCO0o6iXXQM+UIi3wG4hELZeoVgMK49fBeVvDKtXx
oFaf4fBwZ7kxsRLsIMtXn6CDlSXebXIMGe6jI3DV0Q2dX7hSeLybCFs0qYIt8wy4A8tYX1gB00qm
cvZiLABvWzr4NRNzgujsJRmTrAqOtn/ERoJSKA9WuYIE1uc0zqw0mEz/+nqXbETKtMUeVb9xq5Pp
IFzuefxsKL7sg/0PYJ832+g9HApcKw1bASmw99cxJPs+Yw45yfqgt/YmQnpJzAszhQL4f2kO58wl
UYY+flxEv1GS/GRm81m5+76P/+Rcv1la/umnCJO17qvmBFbmgJi9ZwhLmIqd6y61C4mSGfLIiQ5r
4SfNWz6hGAs5Fzo7XQWwzJhUQX6AEvvjwLzGWQ+8AFWZVmm/tvIdUNP1qjZxwLFDD0ljAkyMLsXm
ieiGJ/pgRNFvYY/Yl8mlaSE3qROwAGX2lNLILgqjfB1H6hudI17UdLYBfQYRiF9+wTaoa6yR3xaD
iURMDye1d2CcXRaq4S8EQMbKE2mTZF5sSXG9xlAU7yOuLeeg9Uw9Rjv/DBDOJY7EX4BVvqe0a0xO
e5pfxnWaW6yoN1lNWvWW6fpDsMhZa2H56foPa4xhiHgk1KK8Z/uKSWFBSjkpRBiHolBubYNpAYIl
7IoQLSNgVYyBYhnekyZfAzz51Gg1fT/9CR0oWL6HuK92HYa873Ig0Geyu43qWGvNPX5RuRhPFPnZ
IWdQi6tqUZvp3Q48POXlDxT+VT57UORInhOw2HnA8cmLlG19KO61sq+jjP4g5H6RT34ScxS9UntX
jG9e4j3sJrFX2KIlghxGvFA2D1F9ajOrebY8bzfBcKCa9ddBS3ee2965iGBll3V3QTW/LjLz3idD
vopGE/2YzNdolU3IiLyWvFUzNPPNT+d3NCyRY2Nvr1Q8rq2c+YfLktDnKFtmPdZ32bY54qd0O1il
R/8i38su2fYOJsIaw6CcdkON6zIrWbuN+C4aqRdL2uZyUdAgpkZ4bLGpYptyPWZ7LBZcuQ9jxqrj
/CS4HA7jJFdWND3SGA0TYIQ5qLLcQInGPhLaZz8uVnkzXPE2oVxykxL61QEgd03x4n3YVgPHHzaa
Z2tiWdjunTHslxvEO5PvI/7/VbDDj6phIdbkPwhh7l1G4tF4yWs94bzlNe9kwkRRC/NdnnFKGaDD
oqz8FpSqJypkvgHbWwqFr4hBZZWQYUgANGOettvyqD8bkrlT6BtwmNmOMtz2A0KD/eo1iUW5STr2
YokJOUYoK4Zhy0I+wsYpgD0upV1t7a4gUJRWZVmUjJma9EqA8sicCDUp1wmaecVMBgralC8LgheO
Vi2DJdaNfV2lFZxM458lZs4oiO2tZW/NjNZbYJ+7kGO6CHy4MY7J/VLIYIcugrQoka+0eVKHSvEl
7R3tYFXeWdIuxEMxbFvIl57mHyyndJGqEbGdNwl2Qh4WwGnhiegs3IHkxOr4ZAqMSORVseZ2AuYp
9tC+o2OnYsTOuqnBfYgqWGhtfchpwZZlCnCTDxNlrrSvJQK/0RLDwa7YqmQ6KJmcv59z6lTB7Dgo
2JuyQOGnBtVGJBDB1V7EFMCmLdbCZJ2Z0AUq1v4rPWJ4WrfWMh6M39EV3nJifsLwWu56GfKkOOxI
tQCUcxbbv2VSaRv4+xliGTfBE2Q+a2gA/Kxg/hFnZNWSqTMVT0HGka+qwlp7KUvJzIZOBiaBcNKW
NkCUNdvSPPmKbeOYh9Z3PMaHvucNyMfsKQacu2aTvSJTY86RSze2Fv+6BWKbyONqAmsAmhUDQ4UO
O9ab5ySKLkYTpM+6r/6sxCqWDfrkFXzCgzWGCR9iMKwVZ9ii1ugvdJslJiwhCY9xDfYon2yIfKiT
xtoZLk7KbJM2X9uxyz5KbAFLqwFQmYe8YGLclw4XNRPfpzIjxsYFbVTUic+YdJpTh/yZP8vJR++W
QL8TLlKNe90P1ibIuhAZMKvssrE2SYuJtTIunhT21YmOKQA4Yg6Dd4BuOge5i5ymUrvKnJpDO7F+
3Q9V0P1wmrXlsyVRFQ1B9tox84wycue6QyWol420NFnCRMbayaenkjpjz6DdJ34IEjJxbXBMh33v
qL2JJLTIEGaEUYpYLJ83Q1w4S8yTL4R8ol0gpsE2BUog8km6sUVm2RC5JdVrLhlfYJaJrhhxusVn
mfj/qkEBazW5vw3zM3IYz1oGJ6rjWHQBMa+vJcd16rqMJPHGE8Qoqwm0UQjv2OP/l88fKV/mWfNF
sioSNNcy0Il3Ct5z00O7F8Ysnkx/Hi2Sa6k3fyIbtUueTRuRWOlm8vTnQOTs9zQvQ3j1VQuvvpEg
KrvY2eahv1Xl0C/zSo9XUClbqx6fRjm9Rdbs1UtwUvCR6A3bexUZxVprCZ9lUM+2031SCl81osgm
1T6LeD6FPMh2dpx8eVaLgJqMg7Wpl+2qblfdDNby0FRtBVei5YfnPsQpITPloChPTBxNw5c3TPrW
0Jn6a1gQWV8dkiI4Nfq/sFTtEWV7BCdICzdWm3HExC5z5B5zoYkHNvBLJGUcq8syiHQkKXR8RsEn
hhZkqxHoiMen3PJztMvAqbHB1sg369ZcVZYhtyoFON8anbmhsbE3em8cQcCTUsKOIdHcO8D5ox2i
3wl7ktgG89Dm5hcrzQC9VWZivrBX41AEiyo1n/mw4VQ1Fgr3yngKChEeleeeu8TYNFF/iof+ZkYi
3Xad9cHb+aaHVrXv5hD0pKJWdek55cT7mBE+tWpGf1/7FWE1nbrVdmEv+85xSFzYl9IqF4FVmG8I
By9+5rNKj+30bPyh11tXtTduu7pG59rXi1TJ/WCm75BumBFEeHBh3b4Gg9FucoxOk1mS02qjiAYw
xsw7h6rWCkzeHtMalr4DYTGEYEwI+DtTbHLoK6hrWA3o+NnWfFeUtKRr0ynvawYqxwoo15D7bw2T
vG0vuLdTtl8tuoTGZsvgAwMwyAhYYcvEou1B1Rp6SnobFVdQBht4h+5ODO1dYsjgWxQ4M8CfrnVj
K4wChZPg3ULdhOwqIfuUCJdPr0cn6hrhneE6bkWdQ0fmFHj4mY2V5u1aXTlHrdDfotTfyJ4Pd2Sh
MWmPytQ/WguJTgPYfv5ljnsmtWy8WxVPrSTYSjAxztBjtGZ9s5k875rmo+tN7QA49mK39c50iI9z
zK7aZ1KecxzesnPbfdGpVwl4l+fY8KFsUcyQFvDHxJKHg8l5gGEdBRRFVq4/c8jsYby3WR7erOlX
F8nRa1rtMBilx+dCggqJ1IumoHHWoX002ThuTPMQTeVXjsxjWXX8Xg056khGVnrjhxvkDd2qMRjV
IFTguikdbqFiZ+oFsg2VsC7t/UUbKvceNeq1eqEbdV5ZnvI2EECVJhzd/hCcOgTY5Mzxv5J+pEHN
ocXOf6aDBeoXlu4GJ2f+L254bnDqtEjFaA9R1XzgEIZPa79RBcEacHKYCUOHdS43P7iMn/DLV/e0
PmQkml8SBI9zJ9s9pXHzzssObpwIhoOJde7Ro9Mj6fKhjV52VG2IZs+r7aWVKR8vjHNHfrTJ+unZ
xEm5ayAf3s1yeOpozD48F0Vi6RCigRjM3HXgFBdVrp1RyN9SQ9YvcSCMA7r/EOUV++M46kbc4/IL
2NdP39sv1WgaTwnipltiiH+NS6ueJGokJ4+1etBqSy9mYu4A897JNKQsRiwhEVifkPSnbqYuaeyE
azUHbrL1vaYFOSgaJDUjZPDZxXTaLXG8spEzh95Yt9TMhy7MjoaJ4U/Y7KFEXq3AOqQUKco41Uqe
sAw98JBCodYq/erGIVxrcc9UVJ36aEBtqX4qNOL4zXhpM//Qod08+Vh1uZrhvo5l62/GbGJCCksw
Jr5HMs8EMEo7QsUZkRi8T81U0pBO2r2FreKTJLxA5Hfyi4lIh4A8PFZUG2YN0dHo6lczqOlfWvvR
aZBkDbrLJXql5EpaWniolJ2Qvtl0p57CisaG9QaBal/BrKv0LLTBo0vlgRUNxb8XPLPkTxau9POV
y1RNyXw6M/Q8tB53eI4ilGYZu08XEG+mBT5JxsGDGibfNhnrcn0OtcGBQVinWS9CSWpAWCsG5oqO
Lbaikx0S35f1zt2SpCDFdbhndE56L7zjTcksjwU+O1JAZvXCNjYe4VGj7CQ/nE5uS17H+xA2VFGP
XJ3cNSvmisR1xRejdleD0bwYfAuHAVoWSlgaQnLwcEmckrI+j0jfuiBYOaF2aZvC5ZcyUJqaIgBk
AuoxCsxlFfa4XlNn30QzlI4Sc1sHyPVAouSN166LuECn2W3sZGQT0qQ3ApRArdhU0Bb2Z5MZFMg4
FqMpA6kS/Sstgym3fvopkGqxIMhuNGLk0uUc4ECMZnNajqly0ldmzO3lqrzdCeglUX3WhMlcOq1u
7NmNZZOpj4zaf8WpDwUSJ4lZEanB0hIw9ET6T6on303OIY7e4a1fu4rklUBiwgHJEy+zETl0Irwn
f8wYMDnGqnOn7KAb7k3qrrkSCWnnpnz0GMhb8k46Q95j9Je7tNT+CSXupj6SrTaJv1EcdIG5lurb
3MbVOKIK4s+aktllj3G4ic6EAmM/KkEKsbXdF1G/0VN24ZGd6KQaak8MvZUhdqO0vzX89fMHdfdb
DtRiIIkqRcHqtS77c8mNFpcsIMzq3rUFyDsCCnu93GRhQKK0Lbde0KHTM6mmkWYMjvibnze3G+Si
wyhg+xD/bNEyQjYH0pX7emMgKzXr8oVYqmIXNuU6c4djGGjnsnOm3b/Y52ef9GwzFrNcELP6uohw
Qkb+m5hXm1j2xMrLoKtpZH1nHfIKmC+lT+/ZE60iCxgJbc7Ovw30R9awfRSfNQiLlepdyKPCuqGy
hzowkGJkCPE6FjnCSw3VRRTsMGelS6e233vLfyaHbYMH6Gx1tNdmrf6Qz4glehHbcsBQ9aJZ6oP3
LXpkFVkOWjt0v22fhwntEB5Z4b9p9yLwf4gtGrbcQmfLii+lbWi7sAvfBKf6RthfqY+N2u2gsMai
/elGl7ctznSeypXpGnSbElQ5+ut+wcG98vruy46ku+2q6JK3wtwZZvrPI6mttPXgGQW4iK4uVj/Y
g026cmrvY8wvYWl+a5nadkjCl4NlPRV6sNLnzyPF3Yx3v8zWTehtxiTdd15q48OsrQP6ikMYqHwH
/Dak97HOfGP4B6fZLgYWPPZlD13W22iFddF5A7YNWMzY48O16aIVk0ukp9OP7yQUIjntfnTuJjpQ
01F/adv2O/Tf30o+IoOnYX730foyCHCrNzXF/xixPKNJPIZ1a1BdGzdlvnEk/AuYbC07RR1Vpz/Z
FL+XGhYpOzpjpQTEitDFx6w2/82xCR99kO77wDU3WuoMuI6mve4VfAshu2MQz/O3pDR8e2VP6MUE
CpJFwCrl4MVLBz6b93YwGbonofMWkZrOkN7cVR5ZgwXTJ2fwL1nPXRz046dt2IBHHIWn0QOnWyaH
uEJ6UIARqn8zXV7Bo6MF0xiyMCWA58+VUNXtbUDwISPck9qET99A6c9I4Knr+nusGOFUsbfzJoED
2SM6jZeW195DkubY30klibLPAxJ9kqOTX7hMGONGPfBbZBazjb+zGkRiP+DQX2srxq7tMTLIggOZ
C4em7cxFD/J2jCiMM69eOOTIzZ9Zhv1u7dbnaS5IKZdvRHBiTvGatdU7RxeKQhyh90eYaBImUaDI
LsnsHoAwjE6FFrS942gjvhqYuh0VP7XpCF6Q/IQv5WfQfNrXgbrJ6/NXiWrL8fIK103wVdfVtfWM
dUxROKYRJ3hpI02N/tm+OW6VxN+la7+tRfCuhTMy6l/78Bjatyqqb1ZrjfOygK0WLwU1XQpBpCm+
ogmVa9+f9Nn7KtHDBkZ7MrMwXCDafg+kL5cVv18T/yVxks5bA8gcsI7/j5xeqhxyIGd+e198NhB/
NwnF49hRaI9PPSrCco7SJg8nxdQZ79uQWKEp0S+j7+GCH75QXRR3veLC0MyPHHfEtQpR8hnT9NPQ
lM+HL47iwjvqNjxY9hDUORVBE+TTLBoE4mGZBFgNvXQfiQ9YlUvlwguzAg3scr9PVfbU8sHylR6g
uNvbTnaPVJtXONNdESKwGroSx30y3TqVXnKl3gg3ZkIZG2QTu8u4C+KTp4irK/OnyELly3SRNQx9
+Bh+hwERim3e8KzX99Gzrb2tCD4Pkr8Kaxd62THa2VI9WcJkipwOj7iz1TaZsq032HKVgeyRdX+T
gflJKONX6sEdKVwASTHiiSn6szPSn+sA2XHImOHgf9tKXHuA7gXm7yoJAPkSb2kK+afi6ZM2PMjc
TzepsVVNvPgweZT/hif6xTfqZdB4rwaFdBSbD4pLSsUi3HM4AkDrxMFIUyjL3ctQsRbyE1JjgvTh
jtFvM+V3FoiHuhvsVaJr1RZ8D7A4rT4zDaBhG2PMcjl7tzAnp9gKfk20JY6boLa3nHdGLyf2dtPK
NoPLOCYf0q4PpKqRATFggKvzS1fMfl9q0EXSdJd6tov4YtgWk3c1Eo2xHJN8/T7Y2U8nmfIm+Umv
z/zTsO+0g5jZBWLBYOS1dsu/vOeV4WxmLhHuI6t55z8Or7IEN5B0d4EedxFXMWxmK9y1BkMbxwYt
aGquv3Qdt91NrQEgJCqxBRlfbVHrKx6WuQcNiZxN0EiwVeyEWWCB7ppF0LA2z16msvgcOx5alFIv
TWk8e2SaEd2ytBACL6XZ353I6lcp+xISnP/FCqZIWownZcdQI+bNs0PicKkAzcIH+ZsaLECDVzH+
Rqy+gKSINM9SjNRD/7cTLXZlluuzCHDp2dm7CF+HcHjPNUG2TfmKc+tS5PKzS/6j7EyWI0eyLPsr
JbluVCsUUAwilbWweaQZjaNzAyHpJOZ5xtf3gWe2SIZHd2T3IjyCEk7SYAao6nvv3nNRZCKK4sST
PtkJ8ankbr2SikFBzjkFPyWcNImJIKSBEA7NZtKTpzRtNp1Vw9zwiA9gCTMiRmkmMDVneJ0Qq+7K
NPz254Wde7cIGK3Lsvzh1wxyYzmRX0CbF7f+dmAURs8Y30ilvWklFsBsxAIeiuKVd4uTMp9ciOqt
zfBBF8awC0PvRzAux35yHkmiMVZz6wttAifPsgs58PqVRzxLM3IMFMBfHIzVg9atcnTsWtn80KCr
rVtAZEqW9ED9VZ5VpLfT3Sa67qBLq91Y2CnHmJ5+BnDpgCDma7JWss5rjk7Ro2bOk64cNQflQDaU
sIi9XVAN6aEa92lgYsdMh5URIfqwS2ZyAfVNgmIMs5BBww7diy6xt/YmU2hDB/trkRVhRae+hnCn
xzS8DYnfmbMFowv9WqFi5/UU37buMjByDUjTk7yUFgpzobH7O8hhmHewDejlV7Ap8Ix2KkjWnkPL
JJrCNdZf7qcEZVKG3axqJx1hTrGBsb8ugul5grOiOQ+VaqONa7uf4LW/05Yz3Qj5K9O0ZwAHR0Zd
19LbCEJ06Kc0wNy87iD13jp4irxCgjjGg4HqI23apSx4d4bKCbZx47xBC1ULxuO7wGs+XBCYlPPJ
Q6352aK0nZMR6K9u1g53PV4fZXXFJp9A2IxI7EeJjlN0cDGpCKKUIkG3ZoYJGwShxPD8Z8darWBL
swO7GUoZccoS0nJDR5351JisBv1lKnHVdR2DIjNLPl06jICPOE6iw4tk+JCkeH99bGpOpR5dM78L
JL0E7imEFljvs2DahQMeR7zfDz3+EtAs4w1CQkyRUNGBjsj5aKXcGU7zGJIvks45Y6zR5iybYsmy
001kecRG+XDBHXeAkp/nRyvq86NLdxkxHawJ/etGb/wx6/OfY1bNlZl1tuaIsBDEoZqMel177PMG
hEw/pCdqtsa7EPGNtRgoknfvI7CIgdbEgf7CKP7QRwR5Gz5m3tF+Nv1hF8/LlhbQIedDchVDAHIO
EXmXr44xEf1JqviiaySQkiz8clzzTZhip7d3Uf9UT0IuTShrkTveRDAe1FQZi77CEqfkpU0ht1k9
lUyio2v3khu5hAR2zSi5L2X3D/T6zL2Iuo0+De0BGION961b0Fo8O1bwZZARlZa0AjD0bYac6qQJ
xctUH20W3aUNK38aEOXpWXjHQP2bT4ADWB9VWCzvEi0CSmv90GiD8fCs6TeMm8RAZi/D9g4pM8ck
N1insnq0W81f9Uj4lroLyQdZPVyfQ6TjYAtnyL4qTiZrATpVQe3UXas4vBn4galyHoWtSIWkzQSc
ayFdeomI1Hcgl758f3ic9ALyhrUJLMJeyLjZ0JcFTGDvsL74cxpCAFB//LYRXUC26X94BKAvaL7B
5xl5eEqXJLT41Y9YuIbpPSLaF2YAqkmtm6ux4Ng6LQEOLfVQW8kPeiU8Fh0nabv/6LXguVmD02Ut
6iPm4+ljXxk/28K90Xo4GBpXlzfAFRke/ES2Z0gAKmM3rSBmlYyEO8RW1dHumKhK55n36ycJuvuB
1Z6JxgmU7lPeUgtTXY81gj6AQwBRqQRrW17NVhzstP0J9faRuIznqBq5WtPfg5zk0wfnFnS7Nubl
ulV8xxQir+8ioo0zE1K2PvvfBDNPkTkvI6ldfNb3wVQKtFjdoxtUmKl1hQfGwp1bmNYdo6SHWid7
gsicVSvcF6SLOn38FAptvC4TYGdedAya+KwAvTjKnXajhYnNjo2ZK7GTDWyDdsqifdx9GTaJYOQZ
HgYZYBpiiQWQ8Jhz9GKnDOzTfKptRtgapIohAJo7eJbaZiTxErzhY2GPPnzmYsAZpmyHG+DO0/0T
YvtXyFpAwpm/uoXp8c4je6ZPgGZjQYDPxUYIroT7aZjBGU8jy0KQfCc6EmDvcyivEF9vuIvmvFSO
O0Ufv0SSuzXqv/MK7hJD9V07Nt+Tnp5yi8a1Ynqk42hZ2Bn+cCU8xigRN3yEXSox+Tm6MaJoNjN6
tXoB5QR5a0vlOHk4exIRf419vS1DQkQKIoQZZjKzQM3nWjvH4VNzcqLsgCeHnn1KScTGGjP9CCZA
7J493vtFdoR6wZGDvEisCqNRMQNK0KqZDUY6hkaWVv5U8l6iTj5ZtvM2VuaNoBQkDijerYJpnutD
sa52Wl585hyqobod8d9+tAlllhmS5iSP3KJLo+9XAc3YsBUjv26WKOBdNFBWigEbssnSIL4C8UNk
CiJrLR90TuQULAExlwGdzIx2EfX06PGrSKxTIw51kZE+iXhpKHcBzc9lkhf7LON+IRbx6vfWixm+
j9RgmAb3GbtHmcankhFswGslVyvZqKK561nbxhKtUHrzOb0D4Ah5NHHqOYhNYJycWPnQdpMrt1D1
eLMkrwcAXlvjdG+kxoLtVcuRER4Ktj5G3/jrA2hbnjSnketJdFROFFaaLFhcUwAJnfcyJsAbep3R
eCVbsXSCJ9dN5C5NbtJIaFYrkiiWGsBryn5E0E0KCA9XMODWmgEtimOqhMxO0Ldo98IPYfjQ228p
RYEutJheM4ODAvQB3pZb67mPLGjWdmDrQjOVLqe++LJU8+39koyhlNDknA9CA2gJ6hcNXKDt0A79
iEEj0hXbJx0VOpLZ2YmBZJ2Tdz48sNwhXMzMz1Gj69jjp69413vSZVeW6QEtgsNhh2W41aPkcahx
aroz0INuGSO+/o3MiGANcOoLLx1NSzkdOBd4xXiSoKrp8UFVczFNljImdxEIBThwu0B24QHOaEfB
WdyOqwdLg87pDeIR5QWAI6PFKq0lfNBFD0ILFokV2J9SmxG9k/miKaSAnm8b604zGd7JcTxmBKl4
rjChyeY54iF2QM2PPow2jI+yqQjadeikNcBCx1SJQ2vWFSmBIeLLGGJsCvZvBQWI0lreT2LcdXas
A6XilfNeNkbxapbMUgpTAwZeprAMJtyqefBkmzY+rnky44ygKkBIWBpWevkW2a7HttovjQjgBSdD
GKIFpipMpMTxzKzOueXlwPp08T+606kR5qrJvLNe+S9tZ57dHglwPYQnr81Q7VJ3VZ3x1PTIR+i3
XtJegaaBW675P7qR1MY0e0oD9F5KwV9EltysmDA9CUH7f1CQ1mwJgB7/cBe06KlIh3RluETKCovc
0rBeBWwkzpdjOjvJBtS7gbkFrBdvreFBRMGRILeVZLg2qZ7mKHtBPZ1KjzNOIaDn9f0TYuQrYprn
CbDlMm60FzfgaM0pEROgqk4E8ywy9NuutHaeH651u322aUrVjbavJle/E2O2T2gTWQGyDR1+4Gmw
GRyMtfEQRwgrhcqeWr28L0C4dFUECptn1HC0R2vAaN77KHy4eZn6xfIUhFRB4tyu4HBf2GVToK1E
IFPLcD9JnSe8YO9xJ+0rVMOpCAvA8dNrqkU3/JclKjxgj7LfY1zflPA7CjNYdUb1JuzwzRiSM0eK
he0erQqWUAfOLK2I3cA8nBjmtcqQT5h4Dwsdail5xR8O6cClTW9WIdEJo7LeRhXIHHTc+h3ylhts
l32oUwEx8axz9QMPEtIBrAAQwJ8qFAv4yMPvnH4Xe8t81EONW+qfo8NGFnHDOPPQv4sNLLIfoSeO
U0EQn5/eTLAmiQzcddITBWx4PzNtXA0NdIG+4vEs6w/CJIfV5LCjePljXY0oQHTt0ZlHryUiXQc8
GNmGd5PAMBFLlvlG1pylou5JGvnFKht6yKaJfHm89kJ+EcghDo330tR5uYVxwCIRpjs4t9Z6sIJd
7AfICgvvGS//VwXOTxKjo7T1CIZip0ntMckPyJIBssRE9Rj01CWpaOd2hkir4qNMbfYRrbkfNbmf
RuahQbD3Y/08A2619GK35avM0wCqLHs2sxULHjuwDYMJQEbGZID0VR/CS6TP+gUcJF1rnTsR3Dwv
OmNCIRiTLyg1RzgsGjsT8YKiaDAwuWCOOtddk5y4h81B/BeajGro491gb9LO+lF0Xb71nGCf5OUF
zRUkFVs7ghMFlI0NApKxs5p/NQGgT0XNrld3/h2nwQuJbsemcd/rJr3mpjksAgSdgZXC3MgRTOsr
zqx3GkYzu8iPWqchuAyGB7zlV5kEF4Ipcx03Xyair56rs8MKkV2DQ7GwH/A0n7XqgyB1hMBa74OT
i8knsp9K78zEBRboNGFw8d4TxOdDZhjcKyO5yMjZyo7OZlhA2mntL6udiiXiQ2AJJ3dWnkrpXCQT
Wd3xmw3xz3dqsGjwoGNuAq3ZtjTu6N7m1iYNteeqAwjWxbQg2JKNyH5lkEXCglt89GH5Ngp6bQTp
ohQ0om/wc0+NA0YuIBCukhHocczFfojBEh06R+QALatw4fEShUETvQloXRXhxqnp0XHCg0KpxLEc
ij3NonLDr94LhTpW9SUrTXfxR6fa0bwkjt5M1aZPhr2GzJjMuJnt799ZvepWqRs8GQQxG5aAF5pR
yKW1gTk6hrjWMWNXMZGgkbqzBcyhKONMGcJb/+VND+GR9lb8VHvFV4RnGP11/8IpFTqQHb4oSzyP
+vCMTOM19rMV2QTgK4zK2rQpMl8ZCYLEk0M2eKtmdGipzawvtCSc9Bq0orERwiNpEQuQUIlT/iOi
hYVzqLqEkqnmADQrKBhVFH25iIvp3uIZXLk2AIjJ0b6cEdEaHFJrDL+dgqMG7Y+ltPzyyLZwzCMT
47P2njBvI2rWWjlRs3XDCWuVgf5Ex4fsWhxXO3b2EJbTIx73dakczn50d+MqOPrS3gOzScnzXhLe
ffXz2FhJ6ACiiN48M9unJfsXtudeDVyQHvvrwRfrgfwNSeNukYXy4ngtroxMa5kk+p8g0u8BYyJU
+SAF+llzaONVeTgsxvAjKYuf2Id4Q8b+pxv3x6nJt9psEGlV8LNP0x2gEGdpA3pPvp1YU3snddSW
zJKWqpj4C7ztc3zr0kDywy5JQIQHD5fekXotaE+vVQ/gvR8Osd52GzgU9rZm1Bn7DPLrvt3ZmX3D
vBXPFQeq4sFah0XC8Hwi7wEWwbihMCoY5XUoutdOUJPp5e36kDZJXZjuUhX9rkt785CGQKbcLNwl
pnMtwxh5Zks1UatFV/2qDtC7uJFWMYCyEFEXhBe2/aWJ1ec0T1iH5rUEBgvxlX6bkdMByQQzOMiZ
LMQAaZkU7HIF5N6BygNL4dxA9GNDxt4Tw+WGqwdW7AW1m3uaPUp1rzvbk6RfjY+LWIdC6Rcb6ZgX
xtUdKqU0E84W1OWZ8wjo3uHYR8ZXpfor0Jhn2bqPHcThQOIkD0LaBS6RVRjIw2VDcKtsbdQoM7AH
8O8G48u0kAS44KRC1vDLovnpReWbhgisJSg5DbC0QjPai0RIghzCdR/ivQT8Oyw7AvIUbQjPqmfg
o0ek9XyoG9rp3aVFs5KlfUAH/ajZWDCdBml6F+3w57icqg8OKPPjaIloh6j7EE5oHjuHtFjkPVcP
y9xDULHKGHHxVUm920wtOOIe85PjNEdpYbzUmUDOb6Dv5DRCfrRxuSpaLO5uP5vInfYkZq+z49Av
0NattDKiVCwYMWFx73vxwnSf7Ap/ca1j74/tmJYZTzm3VQsBGeHF1Y2L68wvWkQO0X21bdFVa81v
sFEnM+8L7LMWuKxnkevZxrboQ9lQmBxqf29uCzDqKHZorfcxMswi/0Iz8ZmYIVhu5wNZrL3KC8m5
OQQzZZAPXiQjk5wsuqI+2EkDvogFKwjVabIhhgfKAJzFuN5RB4ljl8gjB1xqlqk8e1N07sr+tRqn
U2XrF30owIHVBUkVdnZV5JLLHB9BV8RIS5ILtTgmF4eBVYjzCRZKqafJdmAu3ZoegRYEvszaFG9H
+YygfGHYhMu0ZjxeQBuS2zhOdO17uUYsa+3Sxr2LpLP1GSe5Kr1IVpjcYYcWA6pTRL67keo1rfNk
Pahoq2Ln2WO2RCLID5vlnkkcWicPJnhToTp3jPJJl0RG9gQnQQY/J3ofnHKSMvhm/ziI8mJM0b7k
DSJUF2huSPCSDm/ZVbz5lQWGBcDQS5SisOP+Kedmebmy5yQIK6dcd8f42Y2T+8ih6GKgbCxLYqFg
IN5GYdTnUctuZnTj3LjSrSRgvyKFRWHU0eYExgZ70wp0bZprl0oinNOzDhovoaGWycY01tHbROTi
Os+HXZ6rBENiQPtK9x+46okhd/s4uGJvcCxjfM6sM4VpGUunQj02npBmEmVkEQXlTxSxAySljaH1
aKdJJDFk8gS2aGae+Q99G6VPPb1hDtonb0zcA7Ks9sEXUlt3BbgNtiprXRjIBrU0eoAq0YJLZBNN
fcZiTM/AGJECOIFfZ6y/YUSOZ03X/Oc2m43TNZiLMKDNThoUUoNoxsD0CD29SXKmaGLCBxRUBKa/
fOtGtekrAjf0JjEYE7r8l6kqrmbulZuy0rLdqOrgjUoNLsaVxwR+A42DEvnoqnOpI11b6AeeVvqF
Dap5WcRbDwbQzVJDesMgt89DbT37C3ZNBhVwfmhqtxEbW1fNlQxWihrwn0xpEqN8JVIGGVFJHzku
bY6O1drK1Gk0imYZFFx10VvbCMW/nWw0HedbGfTPpWk9NE593xgBWKZIe4nuohYempwLmCBO37yY
h74HW46dAUNqRBHjS5RCDiwlxyFafCAEQ68tfOOEWKAYV+22ucFauUsLyp+a0+FuPslnbngc/KVT
0P5Apyg5keew8VXWrjTxqg9oAKgW6m3fkkHvz74juoonMwWMgsyfUxG7ryZMcGqAkAY6tMhJcOg6
4UrmWLGo0296iD4Usi6dUd8/4thKjqjYkCkr2kFm417mf7qceS9lB5xos+YUBdWwqCnWh2yAXuMb
F5iu1xCD8SGj/7SY5z2IYkPCm9QjPaxh402n1vaaS22LT+Sj2DLpYBx0zrL0EbFTR8KkRwzmJO4j
uPQhE16HJRm5SbHNygp9bcn5W3BaNWxmW43Tbc0Jw4qtgwYNIWH3Aqj+AJeL6UGyF1N9CbPZh6yz
hoWYg7JmClmixX1UDk/p5KRUMWDvso9AxtHWQwywjbuUN6EGoxPa3qlkdu7PstbZh9MWxqsmom32
HTgslyYj/gL5r4lrBcfBfSKcZJuq9IM1gxQ4rK5uhhvRFF+D0GCZUOkNVchbihe3wnA6I5r2NHUW
RepcKdBhFgH1R8fH8bd1S85EirgRI4sXlaIQd5IQIhWi+JLehufll1KnT8QzDNNjfEBiFHLzxkef
3FRtZHksnP5ah3pPwASTY4seY8ecuYxoO3JEvKZ2QbSxBfJQS4dbmWLQm6C2akSlsUl65VKe4WVl
JC3Tm6+C/Iq+7wNJKOetyHoXKnnpncexTYnB7DFgmFn/rvHQj4upsFHfp5aDXArTgBGHDNgBnfv6
h2bCZHJULRApo+nKQns8TALyeml/UPo++V2bbuhYo+ajOxOErx0N6sh5izK6BomfXkY92Iw+Gn7R
KD57BMurlrk4BiIEHO4EKm14Det73eJUbiIn8MstBRF+zdh861tAZ2oApe+/TApSBwdFrK8Ws0co
zXvhWO+AK+QeSGkbQGgr4R5JkzYLINvjKMLXoc1f/Kgw9hUiphSZYar1w53Jg8VOFOxqp2Q17V+1
ivNb4BjbvvSiZUC8Ao0MzDCs+gY4mgs2BJ8OwvtQ3tmx9zFM6q0heHtg6LnQff6W5c4jjKg9h8Ww
SwPPBW1Rv9pmr9bR5H0FwQFfNPdDCFDYdmuyOTkuG5yh0O092UV9SEoen6AkKNgns7jLhLYt7oUi
ODmNrc9Wvwmf18MTxHwpAaA8pW8GbLDIGGf8yGe4MfUYnjfeiZpYxE3uEp4V17wykupnG1R/rtHD
gtngK3oNKWQWAk3R2CPlBs+KlWtFEwYPtFd84ohCDc06N6DGXYhcGasI8IqLoUgGDbJ9KFntmF3K
Ql2kZIYaqItftozF3f6BoSrEnQj+L7y9A0s52SNOD+S8QZrUOv53aCGDoOWx8PuG2yjBreqXHNnq
uFyUMyrKCXLmUU53HeL6s/MwyZjtq2lREPQRrVL3jN139osPV4fLlbl4NVNJYojWP1iBu4GD94E+
sTsEPnIXffyIqBxY48S0j2a3ueUwn+LE6dbeWSj7bHikomWe3PA9rIjJJ8UeAngoRUYwMKq1Vw5s
piILIUXySxcWtUqC+9ZL0TFGRaNvvE77yEM5A1QyJqc24MSWpTlWPLXtCqzzpPC4uvmhAHjMkQB4
xkijcFxXGmOMOL8Fcu9h1NTC1zqwftTOJzSriPLDDqzv3hpOVMN4tY3gqXbffh1ek5k6hQJVDNon
i81GWvJSNdmu1uFAiii+JWH3UE5oPaNewm9Jsz2Xu+yo3QlMOrl+iqJzPicrpX2lXbBX6fCUTRrI
GbpwWWN982QGW6PQifv+xoIMwzjSf6Yw3VE23TTM+nh0FGpPaW0s2dOPAd+FhZUjseZutAqFpzkP
Y1BtWQnUHXK6a7SNIC5wa9XPNH1TxrpPhAhNmvHi5zB2EAjjiy3kLaeRC6v+UdO3hkiq+RCJAzNI
y8NkdGcyC2hLmtyC4QSpQQ2X1r9xUjfX1FYTqnF/OWY5h5QEK32IpLKZ/DUMOR+/9r2kYwLMM2u2
Q205K9z3z5Oe/bThklxSZwpXRTdHerQ5MhuTrlBsJ8FGToWzUqI6qpFm/KQVb4ltPUNSeqp6lPjQ
KWBgb+PIfY5I8LkiPiFUPW6ti5Ek8X1ZlB9iwoyLh624s5kHdj0rqhlE+gor5JMf5/EPN/r0xk/S
vMUd9fYp6qSOgY9KY2yMt6CoWDy9jAjlKbkkNnwZ1mTopy4dMSZTM7nNxYZTP6DC7O6zdEZqxGZ7
tjLT3fVCpxPTYCEOtATMOrE2dMLzPVpqLDo5dvnJCMYZyHUzdTtkWA6RSRsd68jufYyGQxWLcjPF
WnUXFeZ9FaPxsx1kZW2QryWEhyXcWTVvB5Tv+Le+jQBXb8yx/lSb/aHUtOZdGK3NIaWSPKCjuc7E
YBD2afvrLiXyqCXxcZUHilkiE4mthqtvHVfpOUnY1BWjRQeTIyJEUvbGbuXJsf3O8+4SSxe8pm+f
7aICUA6+VMf5Nr64Tt2SDBT2h9ZKzHUiDOegF4pUIw9bUB9/VlKDpRm1gsY5313nV7v/wQnio0SU
uSPbmH0rX6qsg5SL0gnNDSNQmiJdOfSsbFO9SLj/ABWrL8FkU3kmNQnidt+QyEkJn7dIdIHhxMr9
2Oc8cjN5UY9jZuGpxIYU16ueyVgtedvC1LAABCQ7i2nfjain+zDv+C64OL27NRqNPNUgxbWCKbPp
+KplKbUi+II9I7UVMRW9i8gwBbvs0M7vbfyGxMajM7hUKJkWgxK4ul2cDoVprOm37YEcQLm+Sk8S
F5kBd1K6fwnZLxfjoO0yM3oqU+0jwf/B2B7vetgAda/woG9gfe0GC5hOpjGfHvVmn9cSr04L6bnS
za0yMuyHIx9m6EUb3fcu+KiiPb/WxBPvugUJL4QajB5s3DbZSEIv17jjqCxrSBVkKz0MBq57RmCt
jZc7mGUbGXBieGi5YdxqA5cvQL4cCoBKi49wQvbkTyb1T/HUkyRienS6KmetiIz0tSN1xR6l93uc
Qh1x0xtztrjnIbKDtF+Fpb4cx/jn2Nln5Kz2yvAeWtgKK9+uTingrIVsR2edFuHeJjuBVAegqrad
7LMSojn7sty0A2B8EaKoENmd9DQbLS9uyYBAbwPlYRGxSQEfDrZJmrzESiOMbBnEBdUV8SZLOeBz
GaG3oFdAdl6QaF9/W7NvSlc/xmEE2zlx8kskIBjTfgF7/lGHqYPmJ/xBHEKcs4ASHbQi/cU4Ja6v
c/zS3j1CfLURUlJvdj+thvaU5kSrxJT1PUyXe4fY3Rbw6JWVAFJcDJ6BcmlFjMGnLsQmlhnSK9k9
5gN8jKAWG3QvcIeTgexXMb3YAJdyg4G0Pqk5MN2AnxKJRd+bGOh01tyhP/6Kqv6fhHH7X/k/M+br
//6vfw3n/u3Lf5/Vvf3K797Tr/r3qO5//aH//X+KBJ9fxmdejFXoBw2/9p8va/XevP/hi3kS2Yz3
7Vc13r7qNml+vWAuYP6b/6//8z++fv2Ux7H4+vvfPvMWkBs/zQ/z7F+TuKUk0Pr/Hub9GLyHZKT9
/NO3/CO9WxfqPy3DNWzDtl3pWo7zv9O7Xfs/DVNZ0nJoFynz1//5Z3q3FHPkt+4KwbJtKEMR7M3k
own+/jd+Gp+7oMwW9OCU5Zj/P+nd5m/Z3Y7FdJGzoQTBZRi25Kf9IbtbFGhxpkFrgPcl7jLDKQw6
ZcTxqcX5HacvmOrIgfUsuqiGgtTWDSTkKdTNePKsZ7Yg3MbFIY8L8TY0pNQIaDSh4vSCU5sOlKrD
nWi7pyYMCTZFQnpyRoTX1RQtqW/y7dC1/bbU3PItfkCR3j3KJhXdwqlMcZgkoRAV6y7pUsM5ktAv
4wHRUADRZ/qFMq2ih7hqANrEpr+jRDv8y+f4zxv9PzLYzhhtmvrvf5MEqxd5Mvp5tv/597/ZvDmG
IWzD0dllpWnZvwWbK/IauiwJcAf1iOhaCzpgVlC5C+1cEm05hz12B7OLRrQh2baR5Mm0MAtucYOp
W5lAx9yqSbdVGc9nNXd8CGxWYYVTavOP66QtbQJsdfxzVVfJtu5M+BcZQBKKM6xvHsdnWh3Ravz1
XzXQvr++Qn2+gn+9QlsJKWxT6baSbLrmbx+/nXetDVF12KqJP2zEjScjCnZF4WnbSYQvumMWP6ZE
HXONdGlLTd1ORUGBd4RlUpsM/6yctNpqnTMT2i15DF3/+69f458+BRtTOImwjjHHy0vEGH+8RWMX
LHtWBvZWd2NUdTY5wfXQwseExH/C1miQNNNcrC5MzyUXs/SkHtzGtHmvDGy1FR7VhUYOA/pI/qo7
BlcHPO3TDIetKwe64JgkayLbvLWLsngZk2d4bWhzEj7tDtdf4QHa5CBmcFt0kol5/9eXZ4g/fQTK
tJXpsAw4luTj+OPlFfhk1SgFYTBRjh2bPCpj26RYnqoqRIWKqXYR2T6DW12rbhnazTuRTeqsUqTD
mR4oGt7RtJeip4E7dD+hN6bHanRx4Mi0uAPqwBi0ceMbLTrkixYmSyWNvQ11E0SN65/HLrKOWjDQ
+xya3D2GMs6ufgj69K8vVJ8/pz/ca5ZkHXQkFjtX6HQV/3ihfmkqmTtxB0gHdYE/QcM2ggeam+FD
m+vTyh/7ftN72DgG4KTl+OrUXviznexLK8v0hQYHkbZOgRle84xjRIUH/r+I/s3LlNafX6aSZA3Y
rrJcy/r9kdDdzLDMomxJStT7daHj1Ef+063hbZabX2uAFVC1N0ECusDTouYtaPxdX/HIR1qHOmtw
PvwgDA//eMSzMQMXWdBbsxlml2Nypym/vm8VxWXaTw+6dIelDH2mtvM6UA+6XP+bN/7PV8Q2YfGO
Y+Y1Def3ZWwkoqmYRuK7jV+La0nHPTKe3PQs+5EmBtD5NQDs7IrQjNlYjYKtAcEQAfm6Zy8ot2Xm
9Ocs0Z8oEf7NS1N/erN5kyXuOWFKNkPx281PvMxk9oaotmwp5r5Pk3hPC2KemrUzsi42jplV7A3N
zHf+SJ/WQnc0VOR2DKQ5UrmH5VogyRyKH3/9wozf90XbUuzXluTd4t+uzQZcfL7fwsxno9D/hw87
Tm8bpr5DL0kE0aP6vh4QTcy5rPFwRqOYn8apZ1CaS31k2EA9aIiFzG37Ptd6cUzicFpRk0zvhL5D
xKJzP2ZexhRlrHB9ONUJdfZEIm2erdsutY4ilndjYAzXyJWkpUWzGVwTMO5ssoNN8zJCUPPkBKDW
SsTmry/X4Wb4/ZNAOG8r2zBNNgTrT3tdQJeNDSLvtlWDlaFfjfQUw7xC9Cci95B5kNbU8BAU7eyx
wR6JyPI5pa5GkpfurSBGvJ5eLbfqiFXvOfkG5CQX0q1xpmXMYxBdyZLiQXQjoivrNTCRKCGEVOu+
hE3A1HQZc2jfiroLmOxKfIaBbTPoCR/SvhH7qvC/zMShrsYfhaoPhSBotHRluEA8O1tYq7pxVqYm
o3PeUljEaLOlmHEYRAoswq58CcIrmdbJagi0i8/TgvktAtHEZKI3s58qLxCotbtcupe2m/CLl5il
CEUhQ4rsKZhU2iJzdHWyB+T8CEOgstFFRfRfQjltkOmG4JFW0m5XdpIoIuT8K41iMpTT+ieO+YtH
D9vnZlom5k+L2TSIihciqHxEmNoutHuYL9NVp2TSvbjeBPSiOeWiX7Uiy9g6gX4dtIN/MzLt0oP7
lCXhRO0YenCEcVg3/GpF49vo4L6F8CbXFvHjycH2c2IKrQ6Wk1fMN1u4rZDpkHrDrmBU8kh2Lwqr
ma3oA0yNgqlZDQzS0HVAtOkYTnacCKgtwS93H/1EqHjrMjp3FJeLAQFaQbfNcAosg+rdAzoRhrTN
6UcXG/weTNbFmSMDpFvtSSj3g5b0ps2/SjKdwRyS68PweSX19iVCL7zMO2jmJhDsZMBHwQODxJo/
4BdSW9XEs6EVchhvL7289enTgF3IlPgejPpZFJXcabgJihg5FjoSfB6wPBeOioCm8uAEY/ZMd2GR
FOaxEz2CcHvHGn+1HGpquzXplEfte9C7Bys26A3i0qCHYjI6DI2l7ucQXXxuYdIlzzb61cbr5cYc
55se/qbmt2+yBsAF2RZsKH41AZfRYk6pBTSOeV5rhrwI3Uh9gGKzoPvzWJstMytypgCNGz88c9KX
4f9i60yWGteiLPpFipB01U5tyb3BGEw3UUBCqu+bK+nra8n5IqoGNSGAfC8TbEn3NHuv3TKSiGri
HCIYMyayaMFSSBjlJy21B8wHF2aLU6JMB91nUhStrbo568b4BrvCGFtmVUQACrN5q3kYBX3zybwM
baaZe8x5b7UWfkKhfWVFvafg911tmZGVqI+rbl+X1TcbL/Z/Y/8WZirSks5BHGPFHhA05v3YV2uX
LKJaAuJQUzijpIc6pJ5wqQvIioHb+wXgDx7a4xF++sJoDx4ifoIDMEUtnoFnWepLFvYIBwlzXys9
5KpZY1NYuiix8AZPHT++G+EhDrgtd2Pnq3H1kJR2sW11ng84796dLO1erPw1MYFWagG8AjsDa+W+
F+ycTQDJIEfYX1m09GZr/aHuGdEshDAeikunBLWfSDwitpbt6qo0X0EK7EdtbuFmky8/Zpr9lZ/V
WI2+e/BhKKFn+xBTkJ0EPMxkJE0M3ZjOEt6I91qjtoRhKuqlbnWEP/ApX1CtbainVBiFXcMAtjFp
UKwXbXkQ8dxQno0Y4Zah5/aPClsvs5L4G/IQMXUJFhWIV6morHdTvRaGPr0xv9aO7ChnxBTCegfZ
CYQvSctToA3Ga48KY+II22gdqaxhaPW7KpsJ14sr7WOm3VL6JHqpJ/wCZHLX6zG00aDXNTd8o9cP
UC6yI56d3QQQ9dGxCRUO3OZpqhzyFpT2rS063IkNdPA61a5hb6hXO4I/Msq2347B0Y7ZoaGuxeVs
kqE2Z9GNYhSW1vLqEUH5RYAE0Qm1MV5cZES0iDE+Lg7qLBSgMGQnUR+AORzs7I+04QdWbXxKJyZC
nKfpwVwyX/su1J9gYvg17x1hf9206KqVfRoQS27mRFZH5os0c2BiFLJWb4rNEGLfaomttIKGLbrS
o7OVRnNSkGYnku5KR+XP4/e5bQfh58QCVilhv0t6QZra+UvNAoiBauOD4k03GNEsXxpIatG8i0jV
byUqERgr435SSDMRreq+dTK+cs53v2y0d5IcxSUeBfiGntNB0z+tZi7WMxPdaussad96nzUHAjJ5
xTMihVB8WBdynAEzgf5cc8ktw+M0fwGb/epAhP02Y21aOZPNcoW0tlNYumzAIbitm9wuz26gHwjN
Ay6ogmyW1WhjsJpP5B/OK7z61VNXsLh0JyPduIWhbtFH4GskWLDX8+JrIrPddzSlPyDZTl4w013v
33faeVgneQ9aEToMC+GgfTSyqn2UQAC3ZYx5IXLZC2PEzE7sF3DUiO6i6zWrp2WZg3AAo/vyvZp6
4KDG4s3BVL7OqtIlXih0IAby4f5ZBQlNGP/nGw3qVZ/ng7UmnQo4SYRIh+Sp5LFW5/8+zG7OQl2f
tPX9DzQ9VaDsZqNfOwsbrazR8xpNTaamizo17sLj/Xsdt/+/P/3fL80cXWAmqzNbkrBttQsLBu3S
TEK7VJ0g+W/qu32SLmO3QTbUAr2XQmf37lV0nmj9tqgKgFBUBw+pWT/bddGdW709lVGMAi/P4ooB
AnpT0NPoYJESPMqIXZQz6vET8BnqnTzHiVhqK6vRmqdK4Uy617QjqQX3roCMleiMLvw8BnX1Ad3v
nOJPWOkpFyIxnsDE7UDd8sIT3maS8VjXvQ8fev60e5YM/czmRsehqA0oIZSxYkStOsXNWEqIobho
xg1qfPtkmOYMuSfxqBABE40Koctqcv73VSKdYoce/NblPQ8LxRJc56QO7xVgDfFgg+kWpRkeIrRg
LC9qqLBKlm1sSDWrGICN5wA+O94/3P9YW/4bpyHqLqxGjjwOtyHXcP/weoRRGv9BySlg45TWBcHo
m5RKgb4usalpmt88ks5jXRbU3Zb5HEwgH03IpJ7EvM7GMxQ3ND1sN6bwOZ0MAqrmf0+i0pjGSyBD
vLU2/AiqZKQ6udZ5+mDpN1WxNoUC3RPgJVJGsdhHwlr8mceB1WtaXIvEwRDDEsJwa69LQcLoKddZ
2l57U0+uuk0HUI4dPYzb6H5Qj7qXjTl79NG+SQs7qV30zTFjk35u+tt8bx9aJWvWluijZ1EivbUV
OJE5uS3+/XGDUOyX+peJTK9ZMKLrZxCQzcmZzW2Z0UaS2Bbgb+WISDKR+IzRmZ6lk9J500y3Ist6
2KttdzOabr6UnfpraPXfoRfp4zTESPkmI3hwJGrJsXWjxz41c/RLQj2UwPOeNQN0X5KUO4Mx6s4a
xHMno+hdqQThoo12nZlbemM1lA+sBr1//3atCcydJQqJULUKqmXZvxXpYzkO4UFkOFx01Umucolp
qTI6h/uXQ5jf/v3vogCyky6vWWvPvT+GLrmtvUWIXpNMfhZVJZDZ+IeR0bC9fwV4bfZhWRt7WNJs
UrucOr1bBFnOCFe+QXWbF313TRYyg9Zbpw4VAkY9LKUxK/U9yQysR+L3wvrBoTYTLp/hLzOT+AKA
ZURz77dKH10GUyyxsvEZgBgy/bIfCGAzB5aeGGrDKnAeGBH8N6epcyI5S2H9YE1a2SgD0C1VOKwb
TouHpzG2xmvbhXtrOR9wwhAjfH/XyCWIT5K0MmTInfWoTUj+Z5KJISq8zRYCu8FM8i2weeOh6xzj
ISryP/cDFf9fAWK8Fi/D6MTQKMNkW9WyejWy8dLmqtiQbZsAJt/zUDcWZdPeKBBN4/HcpSzPA8OW
t0FJ2nPDTYmUnxtGhlmwi1O1u7YF5N4hgnVGlW93UXS+fzAN8knu4wQbWWjKT0mhzs1n4miLmzwE
xJrlJAObX4lr8j8T67MdmOWstV5rjpHKIOqcxgO2I2Zbe1K6fpSugVr53iDA+WgDK9uZEQoeu25+
shp3zzwmAWslMJdFMD1T02fnzMiwatvq6f7+kzP6V5fnyu7018Y1pweBjJ0mLfPuQ0yqOJxjfQeX
JK0/kAxOOy2qDD/pUM5BUpIH0xjNjT5GwpshJG9CHvKeG9vNE3UHRN9Wmvv7l/fL8/49bVaMvXBJ
na6zYNwHQplJZyNLYFDG4U2i6R2q0X2v8s3IloucOhgTvDHiRoLSf18Sf5A9tWH2JKW0YajJ7OX/
+4w5283MC/t4P4NF72g7FP3tEX/5oMfRU6iVZ3ZuhAMhFUcg4UbP1aNYiq9UwhI1mgwnN9UpkVs0
eyGYqHNeT7dEKOIyurAimWKQB6snOBsU27iNSoGCOh4MtnikOLR5/N9n9z89/3s2401yt5oYAkor
kYOYWaaUaZWOPmjKcgOvN92GeVKlm8owKUGW+dY01A4s+TTGgxMQ75PmueqTW5NTZGSN4L3EHHkq
1PxNJkOzE50Oi7lq7fPQpfO+FNkZcR3uYnVia09i2B8QszGhB7TCZ9xbVa+WYMnYYuiofDkg6/Lh
/j29b5wDyzQiauCwJFP9kbPi4HbqQvYPBKIzsydfdBnxY2hBFCtAh6Ux0gQN8/fFdFJahoEupKJt
hjQstBPTvvZqOuUnLbE8kA/NpBzDPGp0QE3BhoiD6SHo5X8fYnKPvfs0lnrCQOUy/d6nscXcoNq2
srVLxf088qxCNYCITo2TA9H202dRqYX37wqnZ3yCbIBCX4DMohRwgNQxgrDKN6ytykNaK79qjvBK
SR31PJkxSQ/o3f0pYkaPnC8nc9bQVmUdZVwcLXP7kXT5XAJvkHZCuiGLlAdbb/s1C9DO15vIBm3I
rGEDkjL2ss6dX9xMPNXpEykQP2k+WUdS5qLndEDbUxbwA8JG/ZbgURkfVuoBfEJ0LizyqwLAv7tK
JfIUMgHFibTLU2ZEBbreZeqdAtXZEAHgPmawwrdTRFRxjV7kYWYk7yA02tSyrHZJr8DyHn4HIAAv
hRM9zhpAtDxFNpHCXtuAVuCY1DgKN/+GlkQgIQ9ctirSQUSLWargYIp4Q3Wj9k1t6eXDsXwYMvXo
QGh4zLSuOKgMd9FnUSuEdmlvpEgujZk5nINsozU5EPdR69MnkV6rNs8OGIzMW9KMsT8T9KWCXYGD
OLTn6ldVyvCb8cFa5kN3kobNvNAMhuSCLYN+q4u+OQSxWbbuQ1nHBVFmPG6UDn6ymhkI1rkeCfSE
sI7SlBsSoV35QPrP879FkR55RbEwv500uczkbfIYYsWR66W+pUWdfMloF6YxmmRj0G+8nb9KaJrP
ROluKUO1g9FgHqoFxMS0T4I9amyOu/urpcpZnrDhIfbQp+d71aki84y8GaNrnpbWQWuoaDs7Ta5s
Kod1o2czaU0aBLLlggiK4vP+Asq5NE5F55InDIr4wLgTUsT9+J3jDE2KO14rG2JHnteDP9+n0DqS
07gm4/SItBXThl3ivxhb6IyE5DFdfy1Qo7NtG79VobRX0m+NU69M1wgQ1lo0cDO7pZM1NQVF4+z8
HZavZsaQwCda3XMZQRzcgHe+R9w8NK3yMKrZT6Axh5sjDdP9/W26L5b+XTpBCbk6rBBQ3f8qcCc0
o72DOt8Q0+dsAqEbXXJJDH0Eq4rbdQqx/WXYSh9NNz5olp2+aYHr5UlaPAeluJJp0mxR4UFTmXXx
NnWQASYo2aXivuT4N3QJlG7spTwacLhesQtBeAuyp8FSJ9+1wW+0bZkeDbybzDuS5i39m05FxIFI
G1ymyXcdBcmitSOeqswdSG5MXu+9BSMonLxZ70sn4ylaAHLbVvpbadEsSs2qr27bJLssD1+gp8c4
pAKTzC/2mmHDr9UW1kFis9/fPytQh+3l8r37Z0qJDIXsjQB5D/OvOp2aK0S/DPJ4PWwHFWggY52W
Bw/nD71cbuGpnWKyIcXyj7P98YnKYMnYxozSwHhBlLSmk4u6hnu2UOWrGwbavrOGnunmF0rt+WoG
cbPPRkiSBY8ghO2AWu+/p5V3MRH0KcxgFMr3TZ4w48v9CLp/kCn/UpdX5xnXM7svcQpna9zGLRNa
WeAHlszKHwDRKQerUDaAeOn9bfMClSWji6FdcdhXbxobE0DcAoVcPOlB0ZqPtlU0THSKT15F8agM
qYXp3sTXFCWAQAyyspUEENcMjMmXGdiY5SEvuCI2tsk4i2X3v56vH6Js148kaMQ6z6/soDA0gOML
ahL2exgx6aGReB0xOaUsPIu8Ep4CMPG/z0LNXKNsYYNl6yPBJsrsVxxGny6dZzlGw3eS6h9mHDu7
2IEE3M/qpkoi4lsq2ihmUYCXEpRPka2sk3AktIh8ECnNA3AjyC2JQVk15W/4gMmuXzSfDpaIlWq7
kRcb2qGED4NgbER1t7ETGILMO6FOYCNbGYuR0ZAvoWyOs+hfech9ofpHHyNCRjdqtDPr+Opg62fH
wJS1GAgasTRQdrvIABEmpOoCaAeca47WrrficOdyRHuaoBGNwvCD1eYECzJaox/7Uopm9KMpgFLM
QEOgxAZVlP2ZjeKggThyyKD1AQug3o9h1yrO7OuZU68q4CDHBnVDGe0g88MIWfgzlJj6ygAKXg7R
FskwWii+QkSePY4KAiKbkSind5itNJKtPbUKI1JyG4RXINjgHE1+XQW/FT+tX6sA1keCbBQl26Ua
sQtNFsV49kGBuVHEVmB8lqJ6bEDIHLR8rQS4zcfK0T2z8ydFZQcisb/V7KawQFDUuvydBAkyjFse
TilyXoXh7eROntW1xEwn2ZeJFBI+WAjz+welP7o3M950bWuTiUQaFRsFisAGem7tawFpDAHacqYI
iOTUbVJXoO2XIPjSaCUjfiYriR1AcAWFoqRgZpnh78efbFKBCrAdGWO98O3mbVps9AFX/KpR6q2Z
7JiwvGICIPwKpSg0cE9L52sf2tRcunOjTwDfN7c5iFu4DiXZFf1APokztDc70VbEDykPeN/YP0Bh
NDLiBIoZYDrJZxOI3JUef9P0fgbgl7eD+MoVTiQ1sU6G4+LFyqyOTQhBhMIa/GA5rdiqvcHk4uXE
4LVRin3j5tlrzWJhpTbue8OQBrtV8G128cowY4bcBYlEcaONu9kITxWBaCP0Cm+KMYimjulx8Gs7
8hniVc6ov4iaB1ERMV1NOuhqJKTOoB0qC4VN5NrhRg2r17atNmHYPbSGbuyhVYIQx1eNfSxH30ZU
JIHdGnVTSA3nmtmOrvtnirD1jGXrsZ49mVX+Jqz5OOnTB4M4LE+Xwo1GUknibBtitwry/luLhwkk
ePuVGNENeXW9im0zgJWg+2UOQ8fO82wT4wSqtfgDHuC0FdPMpo6XPm+JesmV4Twk0Tc7recp+l3u
lZ4D0QkUOJEifeeRGXhxmThggeJtxbh21rq/YWazGmqBPAzTl4yr3y6UJAoCu1uZ2HBAZpA+TmC4
4gVoyEuHUITZidngYbbTbR5oVj5tEzl6/RAbLwOKmtWo977ZVB+q5ey72cp4vtVvSQP1UkubKxmV
e4fop+cl38I23Y86gDlQqupTjtdnrQ1/rXJjV8hcHa3vD6NppksFioa9zD7UiZLIScQmSP0qCZwz
mNJna3HVztQ6cVbAJaJxAaD3bCqYXYOQg2qSKSG31jKLwe1QNwYWulL7VADHhRJFXwup00JjuRPE
JrhG8eWEtYaDgU1fGRrkUQuEmNCs9zoWmq2e5QD2ksLvsoDia6I9H5nkbHh5WHjaZugbICQ5oDqw
l/kfbm+E72lHh07QHYNka53ZTN3tMdtrpvGx74BpjggX6IMRUiHjlbwYKDJxfM+K6gNwZrTCgmpt
B19km0kP7xmTDjP/M+gtRi+E/J20iAyaKr/MoGAwdn6NFPKroiLdGaMN1KRGRx4nH3pqpYeoKL6I
j4nIYFz3CXmxU/HT6w3mK1lNVC02izLcCV2MhcDtEDLrOnUTEsvdgMJc9mIjQjZgTIsMGtR4R6V3
Uw8DyKytHuLyKVJ4NmyMyLlUXOL4mpBFUkEio0I4dQX0PMS6UMbpQBr0sp1jLrlyUVEFrJW8DFHH
POYknrXX0eQUrQCmpkgu11h9kpIoUd1gcDu9TDXRuvOIY3r4M8QAzoMC5Xxe148YNlu8qr2FMyNd
NyqZKjKXzYmIUgOTrhlvB6SAvhDEPjjgsx4T91FrAO4ZzLv63uSVwWip9KTrTEX9sjjpyxZujeLw
W9NuPjj6E1u/dpfa5Y8JwrpQ4+JjjMJyaZoROafToQinCRcckUImzlYP1PoNRUnP3LPwct4O35Xw
uXVmx5ih/cBSbhwkxA5o8LqUjg6mwcFa4nmXDQsYWDdkDMTxSPqK8xGPuuLV4eiXCpthmyQFu04+
ZQRnzkjBYA5qpW27yPjMNCytgUrJw10xWhanHYNYK4x25TwpK1MOyTYkUBpTlyebZhvpMPiIkZg8
KruHSqkXVg8VhQ7j1g3Js9KS/I/FILKtbcYpM/nyoEp3Yx+/NmB1IkefiRuzP5pEb2GlBkiwe5xz
ncIKW1NYfaRM38SvOXc+DmJghIWVbsSS9qagZg766hKiKcTc9BBnUj1FGU5NxgAIGlxzW2Om23HB
7OeBWI+4aY+qSRhU141bTH+7alLdY6bkZ6vKxJLIuZ05AhkbtxfmbHt++n4dzbhV2qH0EwU/HoG9
v5B+fNLuTniZij1NY+SlRIIij09OiKSekt71KHW17RBikeA3F4d2+iTZl1j00Dlj9VirQxrummxY
E9yKyhj/7Sqfcnp1szp1XTlvIhPCPx5BLwN6B1n4M+cBGZj0m8LO2Iy44MPDXD/EITR9px5Gyuwn
g2Qev7GtY9n34Paq5iRZKvpjl+HVn401QuNsNaOk9pRU/iSkVEQKEx0oGElh9SdJlAtL7E82ot22
aeC9i95Ful+BIncz8JKAvIkiIYKlTi7jgjZVDRDBSWPtQndgrKF+lxkEUVkxnZvJG/X1Ab2XAIUw
tO5rO/NCxNAcipb5hIaMLVUKj/xJfTMtFjBo36QR1U/5IpSZp/C4JFe6kZJ4aR7mvL/25PdS+5G6
Hm3cQT25SUbx3Ma/pGhfUgUPlyjZV0cJhZ/REeEuNdQqtfo2upQDxsSlqhg+SEEDjRwlX8Pq1hkR
Wsw1GpwYeAdE6wfoipaX9Ej8jWrigFVx7daztpOcgNs851TBmfhhFNGeUz3Ykfe2wTLDFJFW2J/G
6gVN7gmEq7Z2qAZXakhpA3SJ9chieZsgHRL6QroDD2T9J6zSLwd6FkUtJYWTMCGaaJSGZAnpII11
AzVo09L1ryJwRJVUMZa6MahaVcCpthtvHDD9T2pabK1q7HEJ3YhBHq/FCxO612mcz9qmCzvq/sB8
6iKxtSy6afC/nKAGCNsg/IKZuuZJ2R6TicEepISt0zD1B/yaayoWake/NS5WZd1IKDF1Hr0oHjM8
WVxFJSpY86AsLmUlfwnjCRZSquzN6A/6oTdqegRTfoVNmMwabW3ERvakwWZE3WgHb/pAxie2fI8h
dbVqDVKpujz+IDvYWpmWBftUGUGl0XpYA0dK0EYeU6jS4chRXU31O9ouL2gGMnHH0ivS8WvStE3s
igzRHbaRxKjZI/Z8WQRQ+JGgrruoxw5Jp5FICTG+tnYUpZSvansly/OohPlHVj2qHaBW5nBeP814
UdrRWWemzoCFZhRSD2RnnrfbFofwhqySQ0hYLXb/Hiiy3VFgNA5rClCBrmyRLVk470CbwVUkbY59
HvEq7bczk5pbYts/nusS7nSiVRgbiNVjkgt1MIzEQQdoZNZJuLXsgKalinh+Qo8Won1hoGKtnaR1
9oplfuhsbDEo1IM3atO4ctV3VeSd3w3jYzURWTLmI9b8IKO9sAwukIFcyphjJBYhdt3oReeQXY4b
JqbmteBS2tWSC5Kx6LuFKZTcAMJrErO8NpEhmSGBSrdK5UDixKibw3rGCYqPpd2EuM5LdXpMMMgp
pizPozWcRi1QH82Suo7mZD1pOhMcwnnWQW/j8C8LNsCVPewiDAGkUXf6uuiMjqZjOIucOf3QvGlT
wIWGiqmKji5q3VU9SfARE5AvADNwrjgQ2BjNHb4VEYV+03ZvnWF5Zut8x7r7kYfISezE3QfIrddR
5pJX4sgdbuVq7cYL5RDvZDGI7352j+ncYfYdJ7pNJTuE+TvTNUF238A1GLKCgo5EKYBRjqfp2ezq
s+k+KgAKyTwx/pr1S0rVusOcY3ECkuFdBMyBemva1LrZ7mUNw7nOD7GjenbooGPSSbY34EEqCzdR
FDhAAAWc+qL/MQYEOfFXWsJs4xEkPbPSXnUH3+mYk3LXgT0Bpc9KMQFtrYwch4AQmQkqfuaSxVzs
zQnCBeD05R6nKK37mSSNmEiMxp1ReUWA4oEI9LqEgFT134rOVnNG3BfXAgGYAVGhU82/ioYu1Bzw
T/ZjYXvLtxDM7lz1t4Lcug91QLiaRZoHPeiO8208mSL8Zp9CyGYJmcz401qg0MLl79OnkPh2TRMU
s4KgsHk9R4RkqG3CQ9LNFyWRuOQO7mmJoITdy/ARhOB2ZGfCZR0jNkQqlwACDqZ7xCO3tUUcAv9h
i2k5qj+meHJ989Rgst0EQujr2gSuFyh/BzYoa7eGgRipSXMYZPqujuyzGsrO9dzNj2lq/GAk1jZq
z7C5jqB3dQLDpJv/jgn1i1NBSnRB6HRTfkPPAJOltb4V0/6MpfZqBrg7XbUyl/scs12ieA5go1Un
t1qkTmvJv89RFO6iZfQMMwYb5+gC+egpeuOMalQ3SV4N43wrJDC0GfgHM8zrlEyN7wKfpkPkqV+3
p7ar+a/j8Y9mUmnKMAo9Fwcfdd8HQlLgAEwz1kB7Ftwytf/Iep4nYEm5XsluowpV2cS6YBBTlTDY
3vthgEAwx+22Xhz0fc2BPCufZTvUBFDiIL9/aAIT/baaENbC+TJHILTNGD+JJTHsa1W1G2AQIXfB
2RjZ7BAIbuLpPfwGCO1XlkYmLvcoF5ONpqVqdmYn5U6gaVkqKnhX1omajIcVow0yRAXrD8uzWBPW
7sTgaR7fmMYz19H3rcphTvgqNWcxbUCzyQ1DvVRiyrJh0pF1kzAWAotuaJED0IcRhcKAXRfP/VSx
ldvlsfOKglCxLZWZ8kO3bPTJn8F6n3SH2SUuq0iMhsTncyNITV4e3kUi0FEElsptoU5e5AacBvmS
twdwsF3kko3C8VsKU0NE/Vn2svaNpoHqnYDMt7nvZBQAK6y+Cq20SZmpMC0HCGwFAi9VYRy7l5H2
WDoGOvIk9gtaTEi81FWYTlVo1Tsls6+qXs1ojufFH7yUbByghop5u49+hFY3fhfVt764zsyJN0zh
AIHm1SExs9e4Lx9EkEYeWsubScbykE/uFV0DDY9M9pOBlhMedMCEQwNgUKodpQ01hYOn6MkS01YS
vyvoikU0bIq8/JvUo2AwM9pIPD8ro96Q5ohrrlEE1ydIvj6nBsMKZINXw66WRDhnipek29Vsxa9z
Fry6KhvVIEIN2NueCVpxxdA3WWuiL/24sO3V0gF6hpadtVm9sQsdtnrTodoKDRg6g+4lHYvmIV3H
7BEpAEcQykVJUUFEIwWrP7LiWud9uJUlwU210ltby3W+WEink75LIDnjy3UvbsYnykyeUBOmJ/Sd
7HYSEKDEUCop3LSCKlYfem8yleemakmtMfSL0lRvTQiKZBhJuCrL5DMPohuqO2efzBkZLcEfoNsD
2nL4ew6/WcduAXFZTFYFBJH+mOk5id+Oditc568rySYdHWeVZwOLrFLzCs4OQ+inCbz9CY7VzgkT
c81ohRQ+1/5UOjAfafisRLI7AQ/mAoz1p3BgGGxo01kByYkTHOlUMPR7rtDWBxqa7WhVbV8WfhbW
9rbiuejjpvwWjvpBrA9KaTXKAZGNZKim/VbHrTU0kZ/YhM6NJgdMVT817Xyd9W7V1m0LOcmiJ5nI
tW4j81rJEqtNQIEvIQuvxnJgI1GKgapxFL7pZJydTIsX5iFmZVzMSDznrCL9rH+fmJj1ocQDb53a
2tR9xM8QzzhNdyTGPKeZrW0jtV5CMdr2+dee1eaZxcrNrZqA4DdS6WxF2+k28BInfugRdh1rzby1
zUKTofz2cudEokLCqDwGQkjjaOb4tpHhAlk1033P3mixf1R+gK3e1ySJnbRCHmKFcqUTbLCi/M3A
gvLADFkWl3OC01XC7Ih1fVOmTM5FK/7OvQl6C4rEqaLQT1KggWkVXqa4GDeKwVe22zl0OvomMwjo
UsnWg+T1JEMjYi6spIeYA5eng7JJc0LHzOgjRWeuuMWz7qL9CUJ8uG3vPJWFDhKDRg4wRL3pEvmm
ZhUNUVf8aDWBdBYEIUTR0Y7qkL4LA0tvYzDmZ9lGUqFmReSzNxz2F0N6DeJWQR7RcN53nXWSlQUr
kAM+6eyc/aKGFCltACcQjR4xqpttpEgVIrYyY0g/Zc4D24iNOnHfCwexq61nKWF5UKVT+K5D2oIT
aXF+0Np/tSHFPeKIrhjKfeH0O6MOfOrEwpOlSWSFjUA7TqqJYDBm4ZDSK2bSUJdl717KqstxGhAr
pZg7Y2JEZmVOwZhhEkf0oc+KqvtJkIonyoYjC+R+MzTmW5lDV9Fm55bpqGoVa6aTYMQ79v1wCHvt
fcjzW2ZxODZgehoLgkFSQsZXW34cAGYT3KvhN6p7aC+5fMTUYZLFrNkeaIFpQbOEK4f93UZtMDbN
UdLvKy75ldGZX3MSgNnmTKxt6KN9pV2QUTEuTad5l/fWryr0q+vyDqWSjRCGkVhpj+CUXYrohTTw
x0KGj5RTHOuhRwvLW0MAqdjO+JHIwVKkbwniTef0EhjmtbOLcZ2pY+nzWyFAA7hEEUmT3BYK+gmw
AG3U0LKyFQKDRgJdNN+yBrP8ELrMi6PZa9S8w+6o0/9bi9bJtZBSTpe+6oLjOAePqatvNLu1mAoU
+jEqLZhWco02QW7pE+KNO7nrWgdzIIDy+gKdK9qNNyqo4eLayAYqHq4pMIpV7FbzSxfk+fJkeZWD
cLdGi1SgF6pXhlBbqkDbqRItvat0lzD5QwRXe7WGHbke+ygdkhsi9HNlMsevk9J3sDxu+2Yq920/
o1OzeOyUDRdqrdrO80zYGRBdWq6hODCq1i9UJw4byuFqMMzFRDjLt9jST7PrUN0WQXUc8nM5EqaX
GPm2UgN7HxNKrEHzgZUP+ZLynZNRvHIpRbhpw1eZsNuOSSkqoirdy0YldIq/Q/6GGTs+CDXuzq4o
UlOXGMzG7dVV/ZRCD+VGVR9rh5sTwlF8zNynVq2fsdvSLTU8R9r0wWGryxwoBPKsuM9T0+oPSGP2
NlPTuFP/UkKcJ2i7C9sG/h+d7cogxxanRwNXZokCyqWzd3V2aK6trXuyOndjZDLK0SLrBWrRjXyw
8mHuxveUCfOGi54NfaeCySp3UynBgxPCU3ES942irHsMq2W4V2PZHvG0PRUmMxM7Be5SRAhj28T+
KCkxxaA8jVN0MCgINnmpBdsw4d42CD1XYliBdK+wXiYgW2Xxl7IAIJPpvgAtZwVkua+OXhACDPxL
KPV7oBcMBTuxSQW6iGmu930LPHBEAsvkd4TinJ0ypWDDVFBqd6mzRFRrpybEhmWU16kiM31OKpvC
TfFo0uMjNp+14VkEvjDEpkqccpMSTccGabkzo+KeZNm5RSSMUA6S1vDtWINCncA4VFT1G5fzZzt8
sBEwvub+IhoDFoBu6sdK/wKcTSJip7J7soGhqS6Raob+x7ZEvWJb8zOgc0CLQoMAI+vZ0aodQhga
KNtKVyon5DC6G7c33zUd6FKT/w9H57HcuJIF0S9CBEzBbUnQiqS8aW0QklqNgi+4gvn6d/AWs5iZ
7pZEkYW6eTNPNqcpr/+qXDxXKHh3hhvse794FBQYPHTDVWDnithZP5YtguHPOEO2KyYQphtVTu2W
3kwAEg4c2SmVD+3k+UAskvrsi/NIsW+Z4lrzhMs/lT5NLE7Z47CkniAnrDcj9gjK5dXtvsCpOg/G
yFy25DZ/tWBmcveDT9OKr6ydJ4tvoAeHLC158YxG7CdJ32PLRN/FTr5PWn0fuz5vOy7PC/vtZO7e
MRM8eGUHJszFZtIwPp4FhBIYKwFWcE0YMB0Bp6j0vZ5vg6rjh1JYw9ZT/ldsQ0lv0s869h4J7XAA
TWSHmLgB3KuMno5qeWGVmpzTsDxQyRaNOFvwjH6ncFwPRTXwNmbLsF8BOgnmiJcm/1rDUauL3lGH
deuU9MUPeWp6ptYbUTnsnJZwkJdCJy0lb7lRQX1o/EunISIS+aeIUyukD0pzCK3dMq8m8RZUVJXM
ATCxhDLNvn/At0Tle73nu7T2TjCmR+7se7i4vwl2j8ih4PpuwwuEXpR5AgtnfszifsCQHpLPI/RL
QvmOui5n5ymFriL+KLo8KXioaQ4bygNXg2TrCMOKZts/DKmu90I1eDHyGrjHWkJXJPuiQxvGbwky
ibVI2Kv5SIqsY0Ujn4RTLicI0ez5E56FMw+4rXbSe+AFkUhZf2vj2czN7KUzvoDdsA6syNuMvtwH
kw/zdimYhWoo/zCzwQHXfIFyhrEeFMMth1rN+Jn628o0IR7ZA4+hqTlzKpJEiNJMT8AHyuc2fV4C
Fi52yfpi6dkyhuFdlZTGVo3AaCzTeELKknvHHF6dnNs9aamr6Arj3vuLaCr3lebhno8rCpRdT3Uy
BOs7yW6i6SDETU5YfwBZchbQHs2tDa5ZOiCVnZxAPYeIFAdh8y7EUOg60HqdFOsKl4NfsvPbeLVR
+CWDW5HyMC2ts+y8j0VTy5qVeufPQjOpc0smDpbkwdU12NSZWZBEbjbN26IaUcT8L8Oc63MCq3xo
/ecwn+tIqP4rLqwzzrNlFxhtv9PZix1kLl4hKItG6NPt3VDSNafXJStv7UKGpRtLfr3YZKqeSl0g
7+QSPfcf9QHdndVQihVI9wB54dPGoBEZgGe2VrlAyzJ5RZsvf0WHAT/GVmsGGimHXbccK+qy+Lct
pbtdpozLuvi2HfwnqHj3ij6urU9drtshfTszSz2RvbEYYwRa9HhBY78NhveGQkMrRQqJcbFe/fFX
4Sj1ivIcSKjNA1P9YTCTW5IcXVpn16qeqGC9syEZhrmhMDCIiRkaZMEPhFFsYSZiwOBHcPZyBrDo
odqeCO0ykYRLu3P9/o21YrrPFbP+3EZeQsa96NCA+v7AKfLsJPvAS469ALLF9oo25ZHgoODEcq1/
fe5f2KLdnHZ+de2CdvaapQkRQd7xBeEbEQ+7mE/hNsSXLQhdCLnUm7Zn/ncBRh07hGPdJKgdQkFR
n8xn2Ahfnp5vRe1fZhLRGwjWtgo4dVL3xcncsz8kXxZ2orNfcBoaqt+NkKWg3x76jJsL3Z2EA1AP
vazAxgmPc2PWzYEcIjwZ4EO7cCesu0HU6tDYw8URzntaWNcw52iGvN+oh2XQ86ltxVEs2S5eZLd6
aB9UMSS7wqZKcgCpU0D5zwr/4uYEqCbEycEw8OXOmEYtW352+JsbAB5Y6pnx2QRd00U/DBMV85Ak
8OmCOFxcAIreNHU7boD87AvGXoDgxyasn8AnsDytHnHqP/aZ9Zm9ZSZ/2kyWRx8Oe+5N82FSzRFK
QHk2F0AhIb7qyDezs7KNg1bhISfXRUSWNK6dBF9Lb6sNQ12OmAf1zw6ebX95nMPsn4ZAAFtJX1Oa
aMKl3nkYWqURPNiZv1D3ybo29iTh6hy53DALGGzgw9BAAa6ANOfGBK/gJRfwrtJuxdDn8/tgTZee
XM/guBS0+jZWCx7gOkVvg5EKki4/GQHhoBksLoi/U+3mdFGH/c43GCxF2R07mf3DICIirtnGFrOq
3jbmW0MiWTrtnVER8cQMx+UpS968JkFR7gZMifpnLV6Esumyzh7YA+emh3xSebtMglJGn05yKkuH
Wvp7r4zWaysZ2Fdpr4TMN8ee7kPbuq96296Aqps3qiEqG65mHo2rCdnp9ceb+DHMZW2enVsSSY3L
Umze2vJvGpAckkSD0ed4LygmUbML/0gRJAd62gjjd7z9h8dRxHhSBoAx89lGdewxfMUB0CLVf2QF
8ix88A+3bP+ZyYMfjMwDfZ7QxLa3YB7BZE4AtHmPXadf88l6B3DPBbctGN/SuwazBCVEH4Gf/FKi
Q9NJP5zJeN4NPobENnyt47Q4SlQXx3TXRT2sR66bRM7vTXv8gSee+ciYZWO81xOPQzNG/sboSD4/
xfVuwZpJFlK0vDROkMldE6595/6d5qGMX9daZ+0cWholjPPyIynKzMR6YQhUz6YUxweP4cBE0Pf7
1jl/LUyxTGLxpWn9vy2En0iY091Ij+S+ldlPFZi/CFefWVic2BbLXTXiblDTlQqhWvyrE5znrN9Z
p8ZPPHsVrl5FzRv49KRdq5Xda0netHftMwfyJve8bst8zoKY4JdBV4MR2szJ/i6bs13Ftk2sw/OS
k7LtkfZFmxw6CnDSCo/mkhwCDPfbZO73LfvhaP0VOI39mtj6dci6L1EmP/iQ9oDu75NahqsZ+eiF
aAbK+RdTGB4FiXMKpvh5fZdmjfeg538AGrCJ9eF14S48a1oPJ+bARvfvk0FynTYKA3mJpx6HZAFY
F6ICwnxT7Ej4PnoJOhvoGWpPwubNz+QD2QFsNMSOK6w+r6IdaP1AfabkfkKWJfVeccXCJjNvQ1Ir
LJHSl4ai9h3bCopoimDT2TZqgod6sBT2jt5fAsJow2vLWxUZOGgQwTHjWfI1tSTHuCifqCKmoqNM
55MtfxFT3hbP+9tV/FkbOY2QLi2fFBgWIbiEGRhv9oux9rOykXKmiRTZkP9deLJtTRne16lPH1BD
LjXVHsGpfpNoKe/5x++D0TsAlS62Y8E45tDlkyRplBY7Yw1wQnojSwiWUnS/TSbPy5BWmDMeU58Z
YAyTzzj2XsWjCM34yWy/fXKmB+pomWNECFdz6iIvLctLKQnzN5qmYOHZ9jribLj7IYNY8b+FJfJe
GStfWZSXtWBevWsMm1GXYU2IYQqww8VM2Anv1M2cldq40ooCoHCxWGbbNzgElI2k7vvQs1AP6Spg
rByOA/Er3nT1HYVa0PwfPJfgeaxGllzVH1Zrm1FZLssCLl/OhIieOhzGpYcqHtfcZgd98Of6WDiz
tWFxo2R+0mO8q8A5M9pMgELCYVMuIY15+KMnM//bNAzEdlMbHL/u3refMBK4d5YcbrAZr/wfFGHq
jh4mMHSsgc178HNUEpQzF2ldREsu73qPegeMdrZdfsBpQRrrvilVEBuPmzi9l/hphgF6PePVyMfn
MAXYddgOHlMTjm3P87mcQfVz8RZREXq/KjafLaP4qjms2Y9ZzyMxqY3j1SUEg/qrUYJayaNqgWml
w1hGmTt9QjoBLdPjDZljPDdgiK5zuWp/ecw1dynbO3fx4UmwR0rND98fj11Io2CCKYbJ80gnbvYo
Mv2VVcSLnVj+AqZ/rjNHsHV1Tm1p9ujhsJ0NrNgbszzYY1w/GO6PbxU/Qe9ctWNEJpWrfEGMvyAU
D/hC/fP4xLx9HVXuHnlDyqg0YijhSXmoY6YAy+dJAYhx3Ct2cr4ezlSzqiNZsXSH9/0VgDzVsY53
cvSwatHnGVGmcprLMDTiFuLvzUl773zb2it2ZktS3VkkqDim43MTXtA0w1qlx5x6mNbhmy+7LmAQ
7r54A5KngH8q7R/XbSkpTxleezs/1QqtvQH9nyPDhp7+29Q8jXIGMDZ0BP/02Z+tK+I4+9c5ZQna
1sSHwmXTC9LAyVK8FJSIYC96LTVzR641eWmDRwOw/a0k9MxSx09Ojp2+z+YpXbfrrTRdSkHxyag0
YX1jUIiYNUyvwVpIbWCPBGGWbCxrugqOf9xo01cqk4uFQpI7dKJ1mHwaRsKNdOim9+zCj+yJ0hvq
CMWYHBSUyj1owPU3XZmRZ3p3cwdd07Jnn60eoV538Khom8wt2aibG2DMRTVQIHqv5Vy/m55hnrHY
3oDuABlz1bPXZfVpNHGpokURNprfpM/iFAPquBtS0VL1HZeYFhL4WFOObwxfNR5V2s7c8Ji69UnW
aRwR2I2jekj/pCYuZicxwD3P7uPcs5aJawVFuXlY1Cqq8+9uelcc24Arv68w8KW5cefmBU6r5m1o
vmDF31NdXeyHTgl+Td1ZgGnAH5ZeBFx/6My2s5v98h6FyeCOYuJVQ+6IFL7w4wBAgCGM9cDS7eQo
pu0C2YSd6Q8OgUMQtOrAYIzbsCTJVHl6L7qWDzIZTfIXchOCC+XkNV6JxHGiJXLcWqQjd374XfRQ
JDBR3jkNmUw3TpCwK+tQJsW2LOMb02O2j/1y4pCl55Kiyop92QG61R276X5jhdMfO6tJZZ1lPzTR
zPuS4B0QfwfydJn2X4Wlf82qknsOPcbLeX7J2nyHQ+MrQNTiN8RjXjSPVizOCyVebc/9M6zzAyn3
nnu6wzdFNMdcELVWL+2kWGhoD9KERdLYITvBUUz7KIC2DLQ4sHORU99LL2mOgIAoZWJ1z+4gyXcY
/MJ7BcQIB0XzaLiTPDj5sz9pph+k1B3+iAdbaYgiXvPZLv3TCCKP/d2E83CZd3o2+Xmdqxcw4DtD
pjCQoA9Y/dWZgpqjEV5Qax51mdavQ7sUO0rmlitPUiDoFMtob0yJ0hR3VIxA6+GDvUh5qPMAOovN
LYXHCxYnIQ7LSJF1YPCPyzy/L+D5WXHB8YNJcFKkVQJXzOeZftktHNLZKHOsXuEl9XFJTsGeUgTr
Mgfyj9HiaBUmPw6RuBpxhls3H62gLN84Vp/9rnU2M7/Kyd3k2aIOtEtObN+4Lq79hLDjljBD2Ex3
E009kT85N6dLdj0lONvFd3qqjUt8g1yA4jLAhx/zFkFkbRs/ucvCP6oNmF/DHmTnzFco5uHNDNir
wVKERZyw6+mAHUMHo0bDjhDv9l1LTS8WNV7bKjxPKfRxV8LZWWYqXoKETFlNJcWKYNQuu0tIyE9w
lQEJFg23YhrN3HFQGM+TPWo0L0XoBBttjafQ+yFfRJwdOlPkp0CTNf/q3I040lrSI42Qx0kHCA5F
B7SUoEcQLt+Uxq2DQhvyfoKTv6TlT8HWHyKLoDAksR6aN47ygltXanG6PaL21veTb3G7Q0eyeEDF
aAucyJ55SGc+eFn6agGGasa7YMa1bfctEVSukpWghnb47oxwvMwWtSGwsLn6sLh3KthRFFrRoTah
TBEUGuz8rZX2pQgMJN81IWe251m+uFaY3PBP87khxztJQgmY2/E80ewLlIL/2neUWSWaD2hCOcZV
18EmMVJCRSRfmByzjdnm9gmE0z6pyJKCdbhxxIYnFfgpSkpBToY7E6WZCLk6pVZBs5PA2Ou/dKX0
N21QsZnMr7a3sAcwkl0V2hlEgw54B0cY9VP/OhVMO1oBXgMDY0WBbZYvPvPec6HhAFMyDl63PMcQ
8kJhcZMsbimGt4hbAAWwEwOwW5s/ARanfjK+tImrMhjbtQMZaotlfcGOooS5tmFQE4pWNBqbIftx
ubaNTbE6sVfocpc7ebbukIo3r1hK5mo+GGpGB5qQMzDC8TxaLknjZVvl1j66yZ2uOmy29YKTPmm+
aWYytsE4/UC9/IsmjSnKEdugj016ERye/fA/wsV8UMTgU7P+sKyGI32hwsL/mxsYVrFu1bDwRtRw
HAD013Vcrs5DOXBWrnVcuGIWnf4tppiWLB1/Bw5VOprUthh6+iP98srZVN6zAI56JQA35dUNXwPz
BOvIJCBZt/CidS33GwMz8T6m+EsttkdOtIq34wQHy6QwxpslldlrHqcNOoM4KZJO7FPzOAKj3DQg
l6zcTLbE91n8xkzkcNw64rNoq8tuaTDQpztn9Lyj3/XXOM4pqjW5E+dN/+QZ0IBB3dibUTwAHtpm
jfwNguxdhXt3GuFWbHwfDFT+tzXr50z2BVJB8ZuN3bShV+LmuRl5fffM25NWPPthqLuvHoljrj5z
NlET1Wd93d+01i/TDAM6yS7cHR6qZPzI8YYOg4kW6N0H2j7N9npjbfxronGyN+nzGsapC4ZloyAh
V2sPg6faBtXw4TkEdkqj/DNNFmqGH/zYRhPhpNvNaXIGtH0ymmIv6X8qzQU/C6k5qzUu0u6n7RhY
z5b+bkY+Yqk8sI39yGmZzXEI2qjQon6luvKEKZJ7pH+q5poePw+PcJrUUdq69AWX1bm3MAExSBsl
vTwVVD5pw6wsaOdKEGIZjidgJKVBKJCalcA8u2b415poNOmWd7o5IHe0Yjm5vU/xtnGIB0QCq+EO
4BeIEVieDr1BkwMCOLJLUxZHontcC4ayOWpn+bWaPWRlKpyWlNmN9Zc9gbb2acaYE1UwQRNStDLu
ba5lbtdhYeyWLqqsoj0G/s53wmoVqqxoysV36HSP/twB+2Q/yAerUU8J/CsB76RGueMtzk3JAbdt
rMVRIBIj3jb7ZZLDkRvZHPUdXfDD6iI6+XldnOIY3WaZOh2Zove35UIeZ7HPgR/svBXrGwhYLpm+
GLF7dQZ7gq757ORDeKlF+AxKGxxQkD9bpXexNdff3OJXr60KBGZr/5no6IRn2+/pEO4Q65MGuwk1
YYmaqWpBtfJD+IYBjBRR5ocytMIoFO7GzXA6U7l48wt1XhugY9FcaZrB9kKcB9lxUw21ceDRwXne
ILG0Hr8qxw4fc3o/XO0lOysx1rn3d0j0JTHb8W4wJwhQcPy3PyFSVWSFTrLT7d4V3sVL4JsqhcHW
nNgJWbP8qFybhMFik2uam72Kl98BwC3Lr76K+A/Gjq54Kdmk86grh73tptwNpLX3HerGCkSWKFbo
IiFxxVXOnsKRiKeYWPXoY+82v0gKXy1y/tX30x2Lwx+sRP/yBppmWYcHt/ut6uGt8+Z8N3ftE6we
gsFKHagoSqrmCm3qgbOJUcdlFh/G4wDbP+25NKtEbwmHUVuNw2f+5nY63hULaJ2ZLQ3pBvYgbEkh
WMYY9q2LhNi/KVz3F2Q7LpMym3H8eazVMNt4YKe435ovcvIlGLhk2bc2+lBg4DZnWYpA2/1wnTTp
VxrMjd8ClMiLPwibwBL5H+QoUWS5wSTuiu4bukscw8nXn7HknCSlra5BMWWbwidVaNam3JewdmyP
b6+3PqgjyA9EgjdhEGqexGdbE31MOOQ9QjEnDCM3mGtAH5Pi1DfcBWj4lTcjbS7G0hj7QGEcC7Ix
sjEfkIMJtkqJdy8GNcQXd8xX0n/64FV7hBo2fHABWJ1/p5o0owjSdGO5GKipnnervLsUA2VcYyHO
fUXBpCx3EIxoeYbaaVD6npTsPApbn0qLc75ahuUyJh1tBS6uMMUql5vp1kw9tTdpJN64M9lgEjB1
nVwH7gfMNu/dpGlv6jJw1MTEQQCmrB/XprTZPmQSnRpI/rBNDDFHXeTohOukkXy6mHLGkj0fEY4o
51vUHUZx4iKsCZeiOAh6zK0q/iCehAbIh+Uw9vahaCUJrDKn3sXmoZdSwi21dSwRuffQxYgS4og3
4Dg0Y/ek2vkUeAY0lrw7yBkWDvme0BqxtE3e1ZDhe8i8Bmu3wvzdi5earfySY8X0DDJbaTuSX8Cb
s9oc/Q76DRB8UgqzemfA3nt9+koj7hl4XHnICczEQ2OfbHa35J/461nKMUe7kWSXjokMd8AQtgTE
CqqgTT4FepkItrm+PqT2s5wqdaTU5LUIbJQgDxzUVHnX1FA1LDjP2VMlHuUebspeO3ys+QCkA3hD
q8MB3WanzkLg1CZrc7RKjKO8QtiyyNHlGCAW3W5Fnq3ULP0Vu/Mx6Pv3rCG+jjjMbS2OL/VAzetE
dYSb2Ye4Lblp+Kg1IbUWEc2c1HvY5UtWOahRVs9F2T6GXdEdNKF32L8fTjHqa+f+lCPXZXLZtJhx
GbYfJ1aauGb956pxGurHqVhIxZ5m3GqHWXPat1YCB4zfP5PYk2nhKSqX6jDH0xeddz7Txx8r4U3r
LuMnxovrLCmdV0v34Av7VSRsCYgG/R3sGL2AUFjdohj0IdCxKoAcpBXb0KzYVTR+0RCa7tlXvHZi
/vQThA1l909dYbEhtqW7CRKaKYDwHmJTzltJBx1Qb1pa4jR7z/h+aCcEYAE+4kmjZGJQ5UWQ/i32
Gni3bFipHfUvjX2pcF3s5DIKdmPrQpfeuFFz1evkwzDW92VoXF27Wa3+qIi0snpF4u/4UVe0p3Xx
prbdKUf89kzneEZBpkt/7X8F0h2FEskmbsZ7Lx7oGulL1uXuETMJ2eLFonvNygImAZyJynOZyXBY
dmo55ulXPdG2Qx3OHnJDg3EWulNjJ89QtFjiChagpu//0hTvH7msbYqMM8cLQoxuYXBmbNpYSXMc
cRxR8yFBck8s39bGF4xCxcbOluxIINZHkG6fsol9gCyZddMcc4pP06oQ080jOo+HiRBTGU/7Jime
OS+XQ9ZNJCuobA5Naa8GpLM3YtJtS6aCOK+ySFrgoxtTcwvAjMQGx+HLK9izbszyQC7DfVMl9GOT
Yt+ZdpavaWsg2z2uN0IdZUstTwhjAVcmFSorgTYWwQ5A0UeTx69TFvj4lSXWMac6jtaMfa51ykhb
3TmnZXGYqHAlEk1/G9OrhWwUKYDpG0X7o1y76TCdWRa8F4VsU9GFxUdTsuavCL61HkiRNIlMSJzK
axF/fHVmS0NvrOcdMPmyu3PDa5c4x9SgAzBsbOR4nr2uxk0bO2x9A5k/hZ79hORNoCcDH+CkNQcP
vkjMpnUWP0gugGTSm+4xVhy5qrb1RiZFc5mC+ZnSyHQzTNrmXj0gWlPWMg9wYw2cMwSyToaHVa0t
rX3gdXFkJfxphj+1kkGqTcvsfV3KIOrM5TCEgi2QEz6qzIAgUxFworyZdTKSXHxPrVn9wiAdlIzk
TT7BU8MTJOa4PqMKothB+o68uYwGo/r0TEpmCm8GYtSeXSf0GB5UsW+mFDL3MtxM7f5hqfVEwDvb
1mEjyXbxmtjFZxbU/aklAJPmyV89E37mgbkvLI6uUgYnPefFNuuwaVOTRR99dumS5V9eoc66KP+b
xjixw2eXWcXfZgMsashAuJjekwNPf6u0vsoYH7GE3bhPeZz7eFypk2FeKz28KjmmrOYlbhnNfCV5
DpisNGjmpDz2Jbb7ExvXewtgM8bSmhUwYS92Idl9NfqwnSWl7RwhjGWsbnrXirm3Zd84RJML3iTZ
gD8vOo+FHHF9iEuHIaPOyvA+LQK9OyWoV0SyPnLVpAPWayvoXMZbkszmZmJre0IDjdSaKjexGWxG
HyS0Of4CDZW7AK/LmDq3yUuvTkYCEuDoRjCacC3NAiINdohP1NmpxGXqnbJw27rztexADHNS/oWn
/ia8JYC/S8bPoqirUkCSpStwGvjiw8AysvNl/i/wsQgBd2t2TXNGHeigklowIZzklHiqZW/HG8hB
pkw8hFWhUM3M+Tqm8YMDOa7NyXez8KdUwaXw2KUuj76Ac5gDGTTXvYWmF4Djl8a8kL45UuVaffWF
iEziTSTEdyovnxObfEkxYv/101+77/bzAu80Dc9dRQlY1lIfkVf5n1KwgOidG6fkuMNO/LL044+d
WnsvwMYsHGAFixvfVK2dY1fyvpFB/9Ga4NMU5QsrkSDnsMYo00ACCQgos1gke6hcAyYZjg1jjrez
R+Z6GsH8WugMQdsBvhzuLY0c2lYQ+9y8/3YoFh6Feu7Jf2yWkibbiTEOKAOmKeMhxIG7bVuYyFlR
nQWQipITnSs7HXk1z1sn+cd5j9u9HaoHgKfR4JQvhGe2pW1MZ1/XsPfkiq/KrQ0YbEJzfEu6AUGq
gx6JRIJTDF0IvmQ1KTVH5Mj8JxUQfaiGRzEiaYQ5Uoo1UsdX5DnDdsYOyILOp1nCtsaxDKx3hRV8
yBsohuTwwFGFkg9H2Zbs/EhyhrN3K0p8A40H/vZ+8Aiqh0UWvyNSgVUF3zdDqSgwc+WaWAoOtk3W
okggG7wKKiecRIPhHQihGi4UT5RwK2zhg/CXPFiT9MIZP/hxb65cfsaGIRTPqh3luII3BeYGjG93
Vej/w5vF40iszdvirSP4EsnK/a7zGOu0a+7jlrBJx0Fma/Na5vFzPjXfrq+IqnU0TZevrXsDkYxv
XPHxITx9r3PYo71F/dWgzqImj8pCaitneBJpSRvjjHvC1PG9rmiHjIvszsrA+xXBQ7ooXC+BfMz4
YdFB50O1mqGYM6FSOikPIcdbDR3HhsamSNfJSzLXMxbRdyT0Oh7PQ00DXhzweKydhaZSwnqQBF7L
eewPFMSqU6tRx+gylZEb558TuaCtyNCtNGFH31+RqTIl6wwiYivwTNxET9hnMLcue+p7Mko5QhqX
A9KjQ9X8nXrVcSFnteFdp5rn8Rinn/3Us97UJ4NRc+jEn0D/61ENWf6F1Jqj4aez2oo16iUd2D9a
Wfe5ZXzD5d7IkJgfePfPkeTkskIv+gXitusek2G844Em9NhEnT3DPZSK5OWMi7Cv6bhg6MNSmS53
C+Nlv3RbH/VoMvTZdtpfcgUvLt6FYc5/lG+vf5nTSQZxDuoivOaDPSMIO1vdxJ+dQ0CXQeTfkFBK
YwTOQ+OS06gtTEd+tzJSGqiqCizEUj77pdefXBhjm+QjdvkTQVjhzg7qlzglgldS0shy895lq+CA
zfAURBzfzt7ARzAL3ndg3CIRi0ji00AHhPXi1BCBkqPP/7MhKEevO3eJfhC/SIOarQuBjb9z3jwM
XKxZVdAAmCuCXGN+LiBPlk55N5okaru2wUzU3KqSix4YpL3SPVB/fDdNGpqII/Olq+W3gbZWEpHF
CXyX2y9KlADqMBppRfCBzSRtXfGfco5tqvz8S6Lkfcw3GmPoMNoJszcVKRnPf0mslKpHIsLBqKMy
TOBv1dmjtxIgXMyxOZCXQnCoDEXOIT1Z9/Aa3kGds2hK+u+Kp0C/qEhL89qN7e/CAJ95I+lZqwn5
pXi/4Zz9DTMSUcTl4SeFyMhu/F073W0OzT3Wy7MG6xqW+mPJphQKMc85a297QUmigKByP/vOxulm
HI5VCyFlemhNdaVsjZe+bdF7yye8AcBhGq6qMj7kvA93UzY+EOd5aCQnZNtaBgUMLgl6ehOIkPom
Zmb0LLY5vC8RvN2DSx9mL3vBAMAK0DsYYg2h6fSD29B9VaBa8lh7iYfgNVOTuVPmHO/IU1AJFFBn
bZ7E8mbNw6kIA8mgwp3EtFFgl81soavIAoaQh0MRxP4DV5hHN51QdH2Gknk8dQD2pqYFqu/f2ZZ9
nxIASOcVve+0L+XcX5VRfaMeP9r9XRkWr3HTnuMiZA+P1APJDS/x+zgQMTCcY99M+75hddHb+6Wl
+YFvA4PmtS29f57PtZod/C5Nx69F6Ws4YHehx7JwlpcK/oWYMY+ZFoQH191Vdo4OJH9CY3qPgcyb
Fs29dD+4C55vu3qaONvm/JHgxwn1cixrGujXHY0OXjqZXo2hZ8SIccWw1TLmfdYt56FwX3nFXzM0
38mgtVXBV9s6ZfbmYeqA0sL54as/kyGImtB2urMp28unfnrvUT0ghDK/ZgumSvKQTdBNkUFkcQxP
XtdFOHdplgf/VvExpe7xwViIqbhAV1mxr9+c2RJaHcJrE/vbZEHyFwkSZ0DmLQuCD2/yP+Mw4daa
jr9VUX1bQzBFWZLem82fCfYB5SHbsguOeVfSYGhjidbuh689AqZQ5IQRX6xK3IF+idg2vIe6jVo7
ZfFxHL1lP8fja1zWFIpPR03Qxutdaqhb9UHKEfer8wFe6lqbyQ8JzvXcdQ+sIbnRsh3AltRGLEKd
evpUC59Hs7uabH54n/EnRnqtYz/5WscpVnYuDDCikQtOgJnDyjI+wwYI7GhDeRhoOOxQ4Xi2ebu0
aHcmbirOxFMXgLnAACSl8VRmsN3xlZ+zcuGCklvvhjH++f8F1yyq8WOtZePQN0TGnsBejwuqU4WN
DEVWkKX+a0tdU0UgzjeP6fBvgcaSZPWzaAqYe5tsJLU5SVi7wkd2GzkCBjLUnMSRMVKWLXu0GbLE
jsxOmWbrt/6mxzL9zCkt1gxYG9UTQBpusv+xoSYRvxmjPqvfLKGPZkAGQWARMVmSRsNoAzBr1Nku
q6ehznZgsI6JHrfO5PDsbp4FYzwTeWDvS9P8jjFV4cKlG7Od+r3LFvPaOBO9tXgbZeOOCNDlY13D
4iZNiolBGDsgJKzSyfAoXFpNMz/EQ0nctUiush/3cwgERoXGq5GxMPWFYFWFzzV7zPU8n5ZW3QvA
k9zihr0ncE78r3CMffmHhs+dlM7NjbGSoetd2fV8DyEfgLH+6Ng2lcPgQwEKqX82LeAGxfzCSisL
urfE1aD0/eQtWBdBrQMHk3o3DIMPfuodCCROG+3MOxkPZA3+p8sJLKHTqUm8x0zOOVVzW8cN/6Ps
PLYjR7Ys+yu5Ytx4BWEGA2pVvoFrRacmg5xgUUJrja/vDY9XXZlZ4lVPckUGPdxBh8HEvefs8+XX
PDB5SQy544gPrYJxQI3gMebosqzptcbAGq32KjAdIjUq1N+WFZ3telNVeGUG5d0X4GSoIXOACrzP
OR56lR85FZOzYi6rctjRfroqUyh3YXDbJ0S2a9nwnD3Utr2fUVB1C9GiqPUjUzZM5TyF/UeYBG2Z
+I0gydvMtsudiu5Unt32OsEK01ZG4koMznvvgLMbBAZ/8aoTcbYmGoDBaaEXZMBmQ/aQGEO7Mipg
LTGRAHpQrorGeCxlShu2gDxBVs5BanQ+gwyML7ph9DvGQ1Ea/dG2aepDUhxXVsqmjccbYUIeWgcr
tVqqrN1L1xZ7B6UvRFjiZej0uHsTPsFkTqBNwCIvjI6NVaqLb7Ph64HYaZwQhC4ydzxWI+oYKEn2
IpLWDl7RybT6N+RX7DeD6qsYH9whoppPMQtxRfNtxz6Y7LyjBX3fUNVZBnpQH5GJ6KX5KbVhj0ab
nuBQk10PnKxEIDmrYc89RimUrtDruQ4E8gaNknROkaMm71xKzcEV8vxyF07Gg1kP/qbDlWlW10zL
KOsDdovVe0A3fVWznK0bqt9LnHmv9YTlCjenK3x31zlsTvGwet3QLZPWO9kWjATSuCsCbX3oEaSU
JrCXCbqKmA7RZSXedyAYEkgOCYalpun39Me8mBK1XR3iqpJAmIDHjKZ2PzbVuZOltmUxv43GcB0o
ea2VVbc2NO116pIjNN+fko027spScVxXV3Bk59AtKHrFVjj9VW9J3EhpffT69uQ6KCbrqsYDgZV0
Qbzpeer1DVkF7CkS830MfBYOhE9IN5JFyM5imWXtsFeZdZWX5P3QWd1xB2Kdo6IwokNDWx3VDJo7
A/yi04Tmagp3yu62zJjJolQVRkbgTKHufasibRYmzbStoXF2qkZjJ3UFuKXWMGwLSliiVPZZn45u
i+Q9GMOVZUGMYFTxGWia2CHpWDnRjbH/fcki46uwzOSYWj05M0G0tKjmL3Ib6zW9ssOoa9OWXR/h
K3qB5RpZj1AV4udIUP0DiYQsm4aDMZ3IsseTnrc4bpeVFqZXyCARFNHxAoZASYN1hsCWZe009hXb
9EPpkKLg2g0jXPZvgW4+NA2+KKtKZlH8zKa8tvCiH5TJhl+XPS0Zp5/w7DU3ej8MlGVUvYKA/12P
wyb3ORtaudjT6LrulHnPwDeACRs4pNP0Hi7Ie27oW8gQFJZSNaxbFtJFHTnhDmso/YHmDI2HzagO
4w4X17WjXeu6Bx90NE7t5L9bdXKuiz5CNkYcJI3t5RjT2gBd+kFW9kJou7Ym4AiPC6Xl6KZpGV5T
FdTLULrHUOfQX/RznJctvi19eLRD+vMcT5BMV3sNgy4xtrm+LZzg2I3JHlvEsja1+jx43aaiCsxG
NK0pUqFBSxDrZOxO87qkWpt5pLwnGJPFkD9DGe22NZFT9LNoLfoaAoOKdHArq65xCzzUjsaepKed
GomgXufBDXZKegM6On/N6rjrBdBehjR6sAUZXiiQhPzZ6vKspusOhx05HmW0aoM7U83gKKrf7F26
taBBSCaNAbcAvrVsy2svScl0doc9ZpEcpaCmLadjrFEq8OJ+GTXAD5pEjvR4tQ9E5QTX2a8BCJu1
mCWCtkChntI2CGWT7B2of6RP0BIdYUEutaS4ayF7wQEhiS2qM17PGo7FjI1OZ6vnyAL7kQ212JCW
fk3t5F6WylqOW710HkNEcssOTCURlyWyZmwL7A1Q+PSlWuluAv8G4L1XWkgc0EBU5NJvBgwJxdBj
57LJWwcCSIrGDGnVNKZGYMVuakRr3cADnOTnpO5R3yr1SkXdxAsas+8RTUbxmRaRzB2wRBB1enmy
6jbYRejWFgEy2mDEEkcGVoxVvbyzTQB1pCgaEUarIlOnojBw77jUDFw6GX2c3poOrrZcdm85qtnZ
i3Qc++nRaczbdiphZHibpnbqLZmB32PnX/djx4Td/qSNfmv0Deg22Sy90cq2jklsLHRjCPg8u64f
HTr0Tz1mWi+o7vLefUZJC5OxC8SyWNKzUxSGodLArkCUk3efeAkojNG9t10y8hBJCcaBtmRTF/N2
rruhT0sWGHbj0YbbiWdBOHA9FU19906USPIDZlqE4pIm66R9m075Zik21KFXIb60doZZP3asUatO
NNdd4FFEo/jf1z2G3srAmeZ/4RhHaRS+NRa8FtZGeD9+88A2/5OO1laW0WGo+5uStC4oZfEHHTq+
DfGlkvQ6bVRJJ2h6Q1vobzRO6YDNojBcuRBFb6VH567yd4kzfBJF3m+FHjwbId9uoD3pRQmfW7rL
qYM/VkE8W1il1m1sN+OgiON3MSs4Sxl+1Hpzm2kWkb9Y3xubUg+KK4VWVGEsyV3s8Lb52mnesaoZ
XT49TyR41s8Wq56fwNe0YlQzJX3DRUi5CGXtcI8uCKLu1uWkTfuvnrg1LHg1bfZidFl1EObTbzl8
c+Z70mYLdam9TPFwx5RDJJpHq2a08GsO1HBMPjxBFmP7HjsTp/yybe2NpROyqflRTbLfNIbgqTCD
LXLTnxkFhNRAkpVpLawM5rhSwieV7aNoJvghtDk9/8Xw6odOcGRTzAwYo5F2h8lXXSYg6/miqhgw
GCf+xwoSjOeErzClGdGuQmmHNOGlCm1C42W4btK56DMAgfLtdF+Im7Lg4aoGZ5sBSqVA1FAbjZgO
8ATSjnnQw/Io3UatWpdtQ5n6G9tK/aVyvDdRMGTIjPq2adxzW9ID+2LLhdtq9pzoMLxwnGFtZ0jc
QE6oqNUL9LNgptqMk4QWD8vUmva+g4K1I9p+k4D6GudTUEkdTsni1VY9kXfKY4bwvG03YTtG8Mie
l8UF+jN1jWlCYh8E5yxS6YoaC2xFgxTDQcQ/CWTizoy0g4t2uG50+vDSYX0kmPnR8Gg3jawjC/yv
34Yg2kWGmMTxByyDbaXGe9sftkGLuGCcHDpTtwGH0A05bwgoRPRm6jSMpiJ8mWamHpU/BikMgjSM
T1K1VNZ5VDKUjKnT7WlU3Vc9QXqiy28iVaL+zM+uhYiW5heOaf3TYw7rDVA3kx0j3nUI6yLv9hTX
BeM23LVAew7pBxaSF6vFBhupuUVATxAE4+RtmALt8Ew4yL4yKeJSjKeYmnc/Z647jf4FU8KDAkfN
5oECnc8WIvZoc3SFPasm3A26umsOftsytW+SBKCBxyjrJw9UusCs16Htuxx4HcKyafZSctKoEprt
ezoE+7JooHQW7q6y+2ENP3EGKVLIoYPCre6yJVFZH21iQs2iQgA6zHyJO0ug+HgNY2PaODUuqrJ5
ycPqw51XoMCaLMCx07FMXhN6VGR0sTYqKsNrlFDXGG0Hq12h3AXyUZIuY4pP3zLQZjjJ2fOPRM4Q
UjVNdOTNehvBzjd4F9oicm9Q5dwAVP+ywn2VoM8wY0rhuinhkjT9wWjuRgYnNTcuNloonmmO6yql
0jRxMgnqG+TqR3uCwd2aBo4H9pYhFgoq3OZ7zsGLh6ZtqN+k/qnOiORNaonDI02B5WnIh1U63BYW
bJFECAAuDdstH+dvyaYI9i/Q1rkhi3wyYC5ZAmyJMIlx09DfWhH3TlM9Mq/wNLiBvemHD93C8K5F
c/nTYmPo2hp9dclcNIrksbD6l2oaUEg749IJemRUA2HfCVoTNIBsHTEGwr4LSckYJJKlujllceiv
RzN7xjK+spHWLNtnNO/PGQQQ+H9DsGr96jjaNGsgf4E/LFtw3DSdGev02kuFVwBaJi6ZBPECaI/t
pODadPPJiWOh7kHCdlxq7m0E/TdWYpdX4xr9arIcBzNdMVvx0RXC3BwbUSOKXUXRhq0pgwpmWV+F
67Qv7iQUHCP2b4Igf4vKmH1bVXxAyJqEK9dSj56wUE8nzGarxOQEErlw/ybiGsYISUsrG2upa1Tb
RU7EZ+H/rMjbvB7Ql5u2dldX3Sc+8WlDr69ZNeJMJHS66kf/jZrIk3Q/pw7Wau8hjvN10RF5gvdg
8LQbpdOcM9hIWVbzqOvVXS8Dznuzl8z0upd50hAplMAxUPdJFF3bfvqhBfrnBHhxYcU0tGgnNYqe
uteaLbW4Z6OjUJaACfbC/tHEiL8aynFXJuVnAspsnVn5naqS19YJJUXTGGYhWVurWGY/68GyAZbV
75KiLgo6n/WRnZakeuBkz4YK6pVj42HqkHqP4yMBYgNbqHgfDG8G83CYdbf4/n4iDTx4c02+MvM3
L+WRqIT91MmB5UlzCMjkRBJJdfDrZ3NWhI/5oMBRUmea22y0PpslcJLoFCPp1qfsOXOhN7IleU/N
8hBlNHVNj6aVwz3Sdcdc8iiSPcswJak31aNzTGoLlU+KLR2+JZmDsueU3U9hhlQcpIuwwjvLpQxX
G8nbEIznoU6jBZlznF0nNRu34rXX4FK1YmRMpc2cmPv1RkT2J0FF2TbAEkeS+250oLyONU4R6vx4
Px5CC/pil3+IFC5YbuDIKNGBqVZfEQEB6SLr7iWsEfqQzp3XNz9rKvdgcBTCwKUsQsWhg5GI4D9c
lo2erpGpe0PjLiiZfheEeMZZVxBHwpPNxrpZdHS04ZSTcR+EHxm7QqTyOe9eVbtaAU+lmahH2ZtZ
V7d2R75HqH3WCVQdKiRrw6YVlxcdFsIcipDCbln3/YeEonf5nz6Q6EQroHBDJqmbkgvgi+JGoF4B
xowONCxOucWRPx5ZzbypeyaMcW13Bh7XskTly6XFgNa37Mdp1ifbIkPbr1nOO5KuVVRTYrIUxxEK
TgO8ACxKdAo5dtCDsqZ3MiuX6LSgcrjVUwUm2azrr6mhuz9fqChwovlx8SrZIqwmwTyrZd7aza2r
qqZ7j0pfc3RK2riYDQXnMaa2l6DbhxCHOn2+YF04uxwcP/YHg38dFzcxLfrEPARe8zTOn+wbZbo2
paZWqltBIVh05nSfY+mBXkdflEFxSEFrjVjE12Vo3AWcITAk76UF3wzHrIv/x9pakhQfv/iyOTku
7J5riBQOLFkckxFvoepXxsCqzC4cVYmbLPVCPPXI4ykR9tdORd+kOjeD/4rHE0KcsD468lGmDHyT
l0pULUP7DAhmDVOMBZcinubV1tYkZtKrZqoirWnd51yplQXaUYF91TO9I5UtnKk9mMhM82ln0Dxm
7eop6SJ3rZf6bHHwnOyaABpqveQ5JDHpkt0cvBPiBN0g7V+oiaMt+yKNxUeeSmtp6qKggY+S2/Nz
GpURVVoaidZG881v1xp31JsgCLSB2NCzxJcNP8elkSiB3lJOMCD54keoRfhEXSg8ld22z4yHyerQ
NzXDvcztVesl1tat3JTVF27bAFjPz3CK2gXkFBkf9GxIlpINrWBGX4UUM7fudG1rktxwjuwgyQGN
Yh9YDCT6gEjhLrshm2EhsmeqEeMZVNCwqKbXKu+LDdbJiprtXEGe71SaPLs94n6vmTuUeHXw2g1i
iUnqG/YuJ+PIWlcDvZ08f7GcfO/phAiznqz8hqvzCZygZoZuwIesAneVcjxoI5SQnD6Rcm5d40DC
HTwOAohgw0fWctKrlQ7RbtGEOFxNpgGoNC+W8LplR91Ztnz3hmqecyfRgXizdalMCgHm9E4I7fUY
TeVKby0I0bQ7tXJkkh6+0Sq9B1lJ2XsIiIOgQNWUXKlL+BhBR0QhLQVGuWHw92Up7uKIfFpqmYRx
4eRCpSFxfQdkV1XZ9AaORm6MnnAU0X8Vel/sfFREuT7BnRHlniJTxljHJJohKkJTVL3X9LEWxuRm
G+b0TkNXZ/nNFZohiER02ug5hyP5o0nfHPnDFVUqVGiQr1l7zkWxrmLc/4FoBTALFm1ApMh8Up8N
27F0KIiJHIeBV6Ya7bVZbJQY3G2q9yGC3YU7NySIJ3qwsu+mzSTdatKJAqL80AJCBh/W2Cynjapc
uq7gqaAk2ct2mPBU8CQtibnq16HFUcVlFWOFUtvSe+ypjFotiJDw0WqdmkasuDcRe1ldsG4zBD1U
ZZ+TMrvnXIIalm+BbKlhVDPrYnPxrUVEnYwFjANsDehkW+MUBuij5cBcXkj2wzZVd/Zam2HyGZmu
ukkNY00qL+U2bPdLzaSEqxuPU6pvIjstdqllQbPq5KIpyFynTzsu/OZI1C5av/C5DTlZTN5XZtbs
H5qlhd/vRPHl2Z5R/ga+nMXU5B9USN/zblaQmuCuiQhM8QJsEHC3CRrwcPa7dQMNe47jOJzqxZjQ
4aI/4fQ8nz7HAaT2pHCDKcD3Q3/QmK1WU6xRqorC6ySCqWziUF4qTg8c1/oMBntt3JW9+ZkKnkAn
HcnAmcLyxrITtdMnDGF2gYPcqGVzdFyrvMEid6dFOGftnH5VFnl0aAlwaEuI5+nIpDMy49gjTWWs
3Y+U0vtVF3fOtvVdwHRe+Eb81VPVOe2DP9GuaBzz2vTy7qFp45jHCwUvCsY9J8Humc7esW20hkqX
Hd5HSHTNZOz4Lnu4b5NDJ6ECGFma5hZ38vBKhG2xTmpKJITwvnhzdFqvWrGXQAMYtNBgsTkeYzuq
r+VYU2zsZoPFBEjhoNvRqzG10WcV6WeX7KjnbJw+3YGO0lpKTmMKfcOjb3dz0au5c50BXGISwkQt
uqJaW1ojV5kHyJXYLuuALaG4m2gnKEWn13CCdy/u2GyBbbjjF3ubM2xdU/f29KVoSUWE2NI6jU45
6t9TMI4veTeRfFA2zn7MItc+aNbRmcMSL/8xhP+zvoSyYcdF6mo3/lVoQivrRzbkweTTM3GFBFKn
NCqZejvRZvtp9E6NEwbogZdS1kGRTsHGIJfTK+htRmG+DmSabp2u/+qoJuy0yfKvDA2sSCWwEScl
OOL5r2JT07YgLu9LwoiP1ZDGx0xSoEYimvAk3npOtfOMCR9HK7bCIDZK5vnBK4moGm24W5qA1Wjq
RBiqUhO3TIDy1lSmu/TD0NwQwxoDiE+rtbDH7pxkbneOgG8CcvPY2/dzkGBgzTuOy61hh1FsGUpq
06Le3wuDyNuytn2L2iNsYC/JvWMBtwUTHmf9S4Ry5kPAy/h3G9Iai7M3gnKe8JssY9XML0lQZtv0
0bGGhivykcL3zKZVLuCk/vrSJ1OMx4tGxlIqPrsEgcgxGHdFo+0uSaBVRup2bHb4rFXEMdMNrnpp
g36f/yTEBDwtbjJcdSP4aQMqEjkaT3EQNKvS0v2j0dvzgpQA3lUmcQAqxFdNMurOSGbEwhxCaM05
ntwa6xRwA7YSJg81e6lYoeOfLEzRfrC16VaHC7kLhYZSiOKmbzgcUCsEuSM0RPo7UfYwStd/SO/K
eUGrTeKysEq1z5PEtKaIpbfbZ8MfSosz5MYguBwBCHPhJS7NN4P4WNeII+eATR+e2SqtIrHXAanC
0UAo3rDxOlhNilBFq/3yRsTjUyMy79D8Grvp7E2ZB3WMo29XuOLet+PhSoQk0NnzyEW2Ep1GGWnn
ZKiekEaPN1Fah1fKielOWGP43tNhWYQFuh1EgPmuC+vqmEGxw2nA+44dyNgUW0nPNhVQtAVWg9If
G48o2Px69qGjgLQ30CFRGY6Y1nTapn539esSoTp560tspGH6xSJCLLDxc4RAIP0/08Qcn0fYEXox
4L910cPU+EWuLgOxkhXiIGGkO57mDpXnEO3pQ1FMsiewLqLFGplnn1rUMMvrgXj4jz9lfoxoZf7W
eCBIKvNn8ImZN7u+Lj9VYNnrlHimpcFv6WIhOLHWZqSRVuVywgC5CyrfOUjjgybGcDVaRXpMwWNZ
uayvA9O8v9wjIDez65rKA6kV+WnSdfkQ2wjYgsJ46VTerBKdY2SIBFA0R0ZEjjlTefvoMeoqsSZB
gvslIgLPEREuTD2TD0NDzJ+ANIto3aMU1YCbClJzaeOKviZsgaII5FXHKg8VtNPrtGX34bjlLSaV
Ozbq9k1uq+ax5AgapMVqMir6zZIOHRzV6iQdPTkRDgW+aNwgTQb8OYzlvU2aaakV76Hrjj9L3dZp
tfSkXah2HdY+hf5kiI/SKinAiDq6VW55NjvXXRu6l99S/8QbQCztyq/nb8Od8EXqPjhvTrtLxFH9
FT5SDc8DOcV4lIO7qnduq46srqLu7yAD2nuO7Iiz4r54TodvL5jWAlbJgPfi3vdceW8LhwOLjF6B
X+nLSOMI7Dfl2TGw3wsB80k0J0iv2nXGnDmHTtHTj0ygN8LITl7hIaiFqHGGFarf+Bin2fhP1gJs
VudtiB46U+7gRGKUqgDQ/tFnVrAfKsxKhY1XsfPJbrLxc3MehYOnK398xVHC1jaotrkDC66r1Noc
q/SjT6DagrwyriwjI1FmKJ+x+gGAjGAM+hJ5fkRJ9h7EBxEAWhp90jvYjkNwqJrCfixR1y4baFs3
fdzezurUddz1BZQn7Poqz0nUTOHXXB6L3ozDkzdO+qnX9IF2DTGBwPoZNJ1w78KVhvcIJLsTn6lV
ES9ZyfAkg4TcRgfiYDWSSJhYgtNHr465YA+N/z49NBRbDtaImCZ40CmTgUS2q+VU9uVeSVVtswLi
rcxEzkSJugyk9JZeodxNseOspU8wEwayq9bgcBMFBtM85sHIiSBFdxAVU3MgCJaCQA/oL8i66wFl
IwhVpDJhlFGcFy65rEzqiBe1s4WxR1rxEm72VUwg9y4hBgRhUQ5EQz91zBfbpul1eJ7TtaXnPY8h
us2QZukaDTMPUw8JoB8mECquWpYVQbw1icTrwcS/ZeM2i7TqRsUg5R0kuCCIITU07S5A1w5W8a4C
LwFvpV/1QDROaLjcXcw6SsYcoSVo1Um/DPF7sKKG0ET7kwOlFGB4Eq9SWlgiqQjDMVNqIhBXKeEE
JNkWameSQJoPFZva1OEo1HmPrZOuHc+bVyfvXavSaUZpUSxr6/VUyrvKcv2tabty4RbmVmW12jWJ
/pKZ4ol9RMrWtXCWk4NA0DUh9Vo8GjhTAMh28S5lMGaRb1yFA4kuI2p9mmkOgk79yNyWcy5DXpRp
4VvKCiVrdFGOwba+q9OtzaBcR21jbPMkRx8TvtAHCxdM6niUMFxCnr5vU+01nOe/sbZuOiZxCqvl
9RjbV8FIQ18P9GlldfqTRbVqiTp91n6pGNLiCeXx8MTl0BVErZOTfDHC7iRdSdyobIS2YB841dCB
EbzpAPFjNsdQKUIwiKtHbPAcrPxAxPuEKTfDeaNS7TvX4BYasgQC0ifNOgcDMDQoQa0wIbek8w9D
F74UbNQRR0M0wMzwOBQ53PmJwMB4+h6MVBFXyceyOm3gWXgrRLtXuomVbEZ8EB8W7EO9x1M4bXLV
c2yn7bTUxUALr1RzRWYpvKg6uuQ+DybGRkcv70rLumLDm/PUVJ8V5XqVSKpqKJEKW8NKzcukDByS
rVO1nwwHeWv5U+TedWP0n16PibSu7VeXg1vsyCN3tNl6It4Zg4X8W41PgLCIDI37ay3ryn3YEF7Z
zd3KJjWo16IIrigEN5K0jajDfQC2POC0Xz8aTe6s4TbnxL+y7bKN4uQ4TrDtpE6cKu0RuDFoYS0a
FLUVU+Us0hUHeqIl5jdtyuFpsDQOyYkh+AqqnNg5QsjJ3KyEtZuyAsdMHm2tpPlsQGQtff8utYfm
NISiWNHGOYk8IwGip2Gk2ccuhtbdTddpisS/MsZDQdt168b102iah8uFxBOcGeIZFrdsXPQrLzPS
lZCEPJIGyjSxCBPM/ZRkyQGvu1sV8y1rTgWJEk1AWna3mPGTFfbsAzFFTwYwiIXVgTvHRUqI4qjf
R9b4UjOIV83sW1ERQkaHghgSw/ilbNkbzTEqMhao/YPbMdf7FztC8JJ9RJIqYBdD3FITRmVb38da
90SC2JM9sl6GVw4AbEDgBVyukZw2ZuJ59f1JJ4C68KzZnkJA33p2bMroo1ZQxkZjI3rsGkJzn1oy
ynYFkxrieVohJYKNoA1uo6l9FxVFLdL8khUu4ZdMKkxiqXFjj/qjrSFD5SBFxSdPXhE72mviAWXV
7jN2B4sypyCUm9SuPBBujpQIoB2K6vAcgbZFFG+juTu807zqo8ZJ4o/yjcR5iCn15ftzpIEyOyw3
roXzrOZ3jYuSgpQC/0Xf5fKQ5VV5Sw8FjseUkizB9biBvs8ydM0yHQ/UYr07n9pRY4dfheAM4Xb+
QwErh+hyziAi1xH7EfT647d/+fu/fQz/6n/lNznWmDz7LWvTmzzMmvr3H6b147fi11/vP3//AQ8Q
8I+tcwgCSmK5urL5+cfbHcRDXm38H7N0Q49YiG7b1k12krjXt1SRwB9NNp6R4wA1FjupX1/rBSWs
CbDeVuDOu3JQk1XtZjw2/M5Lu9bT2yYhkQ9Omr3Fa3koKnYeJRDxe0Xcwf5/vmzL+C8u27UNDnOC
Xo/rzD//w2XTTQG4F+DmyPgCzppVGwBUupMnFdHXoNMOwDGrx8DuD6aeTLe5aT9VQ8YOQWbvnmaU
K9pA3gkXI/jDcSyocLUrHdKukFp/lYs+OJaZ2ASXqE3F2ihTNFtubz9dtjUJ0t6QAB1Da41HowSH
QaTR8vIr/sufbk19uVUfeTFWoA+bv/zv36/uNw//Nv+L//eKP7/+77v13fp/fMH2Kz+/pV/1X1/0
pzflY/9xWau35u1P/7POGpKubtuvarz7qtuk+fexNb/yf/vD374u74Ia5Ov3Hx95mzXzu/lhnv34
x4/msSjVH8bA/Pb/+Nl8/b//WL4VX789fVWfX3/9N19vdfP7D800/2bbNjGrIAhd/uDydv3Xrx/J
v6GTdfiRbUuJW0n8+C0DPx8wwtXfTN02XLibrimx3/34rc7by0/E3xzdJarXlDpKENQiP/79d//H
c/Xrbv03z5mh/2nEcqCQDgE+uhC6MIRtOPPP/zBiM6E1ULfnrAZShRcJEgSNFPu+rYHsozAudq3N
vo+Ymp+O9NGUYFEgV2OfDVQFscoSp6ndml4FYAN/xjKzYcNBYto3zQCLJ6hxmlmvymIyNZvBO9DE
2fZxcdsO8ZNwO9qnOrqYyYE/4WiIF2vay4qCk8rwkXJut0LAiL0Gg6qWcb1oTnmov4Evnqi50c3C
1PfZ58ferDZUvxEBl4iQSeD0F1R/j03lPkhszXjCsp2YN6wV9K2Ng8JeUy+4046uRZRPQoTS2tHH
nTHWdNMBLdEu6DZR5xGC6n1qsoZ/n6PtcrqClh26vUqazdrFKkCxdCZJpq27BMP0YBEmsyDsqaRI
kGfhe97XjzkRdvg3LPBlGJu1YbZII/iySVkO9OtU2A+F7uwHzXkIRuCL2K2uTMfd5ESZ0+3iP2gP
F5Hxhj2WbT2gLKNxHiIduNHIK93uJnJpzFPJiPDaAePpJzytRvCu+DqtALjuYLJvYDBRn652HVAD
uJVtsxaye0xaa93YnImYwRdFxfuEHL9IRR6xsfD1to4is4HKtiG4A6mLHQ/jrd42r/MnXD54fgnX
HMFeeER9vs6G+Wr44i8fS41yD7H0iXLBuh6h4UfBu2XaIb1Aub98alty4ZerA7d7vnzqOf8ssUMb
8+uGPpg2YcO1+CNf8qz4NlVLbXu+VWLw3wnd2M8XM7+7QRt3oeavupP8CbH+VSa1R2WoBxnG75xi
UVl5J5ddx6LVTyXSe0ri770Q59kMkRkI76YBWzWDkwii2cgB8MLzH4Paneec92QYqCDm8dwNdldM
8wyAqath1ITvDZWQJZM+DiI6BzGdtdR1t/M3YTnu3m2om1YWPpSMVGwe/JAGJ7e7Mkzkw85utLC1
VdkLEp6H3mjrf7KcGvI/PeaOo5g1DElu3PyY/2Vhksngd0jqvn00CKUE5OLxBepwzHhA1V5+AL9Z
1A6DQ8xjxmzj9wHIjrTYkeEr//UIZrSJ2nhijDowPFPeAI3JKia2quHbdxJ1RrCKJgHqIaJ2FS7n
RygFpEo690ssGMuXv5hVEwZiVir7MFhspK68U+jx4/kZwlJ5i/rj9jIck5TvyI2cx7yhsOAwVPyA
25uP8BzSAYI9opaYW3iZRQBbUJmJd/BbHn79eq6ilMDT5g/qOUfb+OtRqQmov9yXJLYWvan2AMRu
klm+pfGQlEH4TllpFji9x17x2r0jJOuwJzrYe+YLRMJ5dmi3FZU8jlRZQI/3GCsZh5dhPL9zMV9p
5Nv0mKwdiOn3y1/MT+TlH7DtRgAQktt2eVouv1fnCSoA2oO4Hp3g16MRhzzBwHwzm07i/JyxeYWk
Ik9NFa8ajfeYH5n5ki7Dvewwm/ARTeVvJorwBBVH416SXE0xwVsnU/g+v4mWl28d3Zh+kl9avJlv
ACpc3bSKOdCe0rzlrZVR8rjPTzL48nsQI9da9CpKGpPRfBfnQRoy5C+vjwPuwfwubsE/MuCxk156
CpT3kKfhjdKytSttYpCKfzam5bwF/I8tIisXBx3luK4tlClsS/xlSPsl53Z8pt8o75G5OPGOGolC
jMl3P1/dBM+7QGwAw5Ry3ZttsdrMUy3c/AdSvgHMlMPKbnW0miFrkFaoB1sF7xnT68QCdpmydUZQ
Z47Nr2ltD7fhbWDAQAM+IP1YxnMv4zJGE4svS1TiWI/5nd/a53Aep4iJH9IO1VaJvQEFwjXPBz63
3jtp6Sy493hNkd6NoXNOI8LAwtI9KlAP3IkZjIDCL0QgifSKj/HmZWMeXH/YrfwXG21D/vVbdA1S
gOS8zZDSsm3nz+t/N8TJbKL7COb5NXPe6SeyaEue8PmLugzQy/xuGp275NG+KvGc6Zw2UTRRd8SF
ot38/16S47iGEoqUcFdYct6A/XFL0uS+nhfC//awqlOfQpycDgltGv4vVCa7gIjtcQgnyCRDU4v4
68t/RJWC8YUB38xDYOxZhP/Jhc0f/OcR5xq2ye5eIVihGGv+5cLoM9VGq76qxj1npjxP8+OPmf1h
6JzLg+hn3NEpZOobYeUB0mPtvFzb/OQ1MRMHQDuVWbuCWeafXJz7n+4kvUhDd8hiciwluNI/X53m
S6tPi+LLc4OzH/UHPWId0cu5auBE7432f5k7j+XIlSzbfhHKHBqYRgRCB8mgZk5gJDMJ5dDS8fW9
ENesrW51W5X1G70Jr0iSSUK4Hz9n77W5pYY+Ewbg4CFd2hIG9dWyitcTSgGBjo4BEi8Mi/btZQnr
9MtYqo8elfGK4N29WzdXFqmW6oAhn81DKj2bRDm+HL7U3lz80w6PaZd4h1sxVdT5F2sJXSV1BlD+
QH+E5shSxQg5os3qtR+9qXccjD7rRN5JxmEcflcVEr1VQxdvPVh8cMPHrueflkWZiZd+nzY2LrIU
AUvq3YWa9rm8722V/DJjd+1Wbkuz2TmgI+buoKgTZnv4qzCNW7Fqx+S0rAON4Fs6yjncnpRcOzeS
kyRx09y3peD0jPQLZIe30Sp269jHIV4Pcnd73VsWimWjsEcYKdzXFa6h1e0KjynZx+GyFEoXB85q
1lCSUJ+UIbvOslbbZKcH5uTeofd+Q3jMshuxyaVmzqgKaUIHRChYPlFz+t+dJy9AixA3LZVgDKQ6
D/un2/dqya0Hnfa7VoI2Jw3P5WsqnayGAp9vmj3TwTFXy18djSHLOmVNqxWorJZlXY7fsobsd6vF
/DH9SlivpdcjqcnusqWuWX67ZQNKlwWoE8njgOrcyLXX2+92KzfjlFu9/AW3snRZKitt0oKhHZE4
9I9aZR+9kHV2aCofVhMthMq93P56PeOh7DpouFknTlWKBfxW74ZacZRl9VmRXRc3ugQZvRQjuYnX
2jzbKB8Dk4BW1EIYwDUy31Ux3VXRzEGA8GB07jiXs0E/aNhyN8szAdn9zYSSR64bx4DMmbugyqE1
ah25PhTKt0JM6V/RUD7RrLQDgJcPcilQlpKOXZ6elcqh2fDVfsX55j+8s8L/1xXFF7bvcpl9zzMs
9/bn/3T6Qi6tUBC3355XPWd6tIklXYOOl3MyeV7G0nr2o+K7J5UaATpqPR+KlYton5ylEmcWaO7l
1MY4CKZ/sjBRZxKbXXdXGu72djaBTenRHy1gYpH6y+bCLCEbk12mj8HSIglwEeIWtknLUM4r/R9A
23BNQM4C9Rj8ILfljy2Sn84t4b8IROmE7gDrweehwU5BPcE+kGglBbP9oVgWSls4O/r8Z4LBX0I0
qz4UcBrWsb037GFLGNqqzicIYBYhdmXDTwKxecYfD3yE6RbtnB/VaJs+J34FYwqpvFgdB7xDUZR1
dyoT24nYocDFEr8y4YEzI0bJVhjpDwQavBfti0ljh4D78juXBYUSXBqiYNMNwXxaOZ+N0t77aEVm
ItRRgvFd0FTikgxtfMdPo/vhheYEeoCw9KLR1iCM/YBopHDVpMbrxKcyn48DRmw7axoec51oZGMJ
qGlrWo6VeCCNBmKKLcVeghMtVDdcnL7d/ocHZ2kN/H0r8nUCkJHr2oIunmn+y1bkyRg2jei/Fg2x
CxZwZS2/deMxkyA3rfqwM6jxNsImrx7UWtTx44RIapujmyg9nc1qMFfNID60xHiKCKplSSoOpZrI
8mWDQVawy5vv0GWRbosJM1mztJSxKtuc/yOrhOCcWEaAqR2IxOAhYabTiC/tWBflHzc3llAyDAkD
OUlOIIYsX1Er+cE0+qepjl9ax3iLbF5S7jIz1aT4mNtTRfr7mkg3Wp4Zc/smTa+DpyebOcfJNjKe
gyNNXDMG+DviVL2NUxEAhdDVUOExXtjDBMqYmE7Q/M9arB/mAJKiHUw/fl4nOyoDfhc9a4NePbTL
WwFHAhIr+g4b3cOOnJxh5YJxdIEjMfbhwYhGoHCRyl807O0A4t2/npfbcxHzqwS26u/B+o+TfIp7
+bM8HV1rfgnx2DZeuNJK3hKOUUxjMfJhysNRtjxAEuuIM21sJf6Icv4xMxLmwrJ5rXy4Wn5krIj0
Ljh41j6HZu/CrgwurYx/PKSH66EklIuag/ETigYWt/XYQAOQmnFXM84h0oY3jObkA+HGYDsyJkLw
sVdFwxmWCJZHPeGyRyp0GAVHl+lPCJ15LZfbgKx7XP3759T6Xx5Tn8OoQR/Xcuh1LevfP61vfEdf
6XX3fdvuOfnOjngOrRhvmzcl7PsdtsPyPRflR6lEE6iStYKVH6X1okrOJWtvPr0yzyXoUu2a3jHX
DC1RCMofzUd/nuRXEXWPU5L7N0tAZxJTfbu5oy7XoZb8AOJu9hAReNYmXo7EoKE0L99dSmb13mKS
5KoQFQF4y2CVXV5o4jC8jd0AAozk/NL+h0rN+x+FGklDkEnRGDimYwnzXwq1xgGxhaDwK0ys9TDk
6V7GRDtn8CyDgSQG/L3kCa8snQw89Il+EPvZLtF6i9kAsizd8onWq4azqcnhryvWOK13UiR0a/Ct
166Fh8NkughoPSX1fELXW8XAHWg6Eeyn2ocIW+zORLG9aucWeM9wF84IcxVJUOtyAYtz3VSECymz
jLsROfKeOSZWIY9kcQLwaIYkIGFG0H87YieOURfKYLGML++oW2d+kFTVU6MtBCHa7Wgb0OLK+hXX
IVpoja8iisQPEOYiFULuizHQTSs6blpLRozkXfWThGoF/XDVvoWTxfPvdeIyZRqxW5XSgrEmi41+
ZLLLnVxDlkZSUzo8E3jwcHuKc6gPu9s9ZQaB/opHfppqe0MsJDEBkYVqgHdmXJ6af//A6zRm/3Vd
Znahs4/awhQ0Vf/+wDvFXFiEnn7rS0sNIDCtDhaXRR84RMYuaaqf5QxnU5AbBk3P5dS5NGASGnr/
4Sdx/2dtYYJWcMAF0+6hyfwvnd3EttkTlPeZz3Q+vWWna4i648cGAbls7R1sUP4z+emp69a3K1Kn
z7Iaum1XC25SyNeNiG1XWUv4medjlih1ZhbqETazTygtQy5zYE3Slw+3b8DqRDcXCbI5LYv2UqUI
jaRbskZ36SaaxmqPWP0xm0El61F/zlDu77y5flIOyvbY79llejbQOosCSxF5Ewrzu+tIDAg7/De6
nt4bOhz6pLLQNBOS5xGbt64kwmYf7WofWd4BhQ4I4yX7WR/3s5FX2wY4NABUXupJSgwME/Z4HQes
cthn7Frlq9zAD1IkzxjNm41mCFaTNmEoK91LirkFHtG5y5G9Z8v4UlY5MpzW/4wdYhbhMRuB6+Jp
XK4HE3xsGwhtKpU83D7RT2v9rsrGT7gn8AfpSm5ahTjLriOsmQneccJ0/3qjYgyGq3I8jeZn4nmY
tWPTIBwNo6Ol8R7VaMrA76kddHif4j/lbxlMgAswyCODxI7bZw1LsahnxVOjFBkb1oozVHnqeoor
6C4eu/65Eu1y/OO3vBVAvbb8PtH0ptszZZji6wcLsWhmIfq/7S5VaLxGzUUQOXb7imm5cFKrzpEV
fkwy4RGw3kyY+ruZaZeTcqVImY6w6kNiYMvL6ibeaIm4aqn6Pcpe29zW2dv3WnZO3D/kPMUNdnAO
RFHNGuwbJYqauH8osAqQVnRXDUupkMKnIT/M7hsbZDz655h56rqomgv9eAd9Ci8+Aatfownhz7CZ
A9dz/LN0xtnq2+vtNcCgCnRr0j8ceAOrNC01EK/cV09aZZAaXfUfdsFbc/VvfQPftAWDTN2hT2WK
ZZrzz7sgcR3+4Ojic3rPO2YIM3LkxR+RrwsNOVNrkbkTZ5bLjD15MkLxEKPU2rSE3m94gr4w/7Hj
iQQK4dRLnn0aJDAAqWB4KufUBq9s5GINvvnt9krXkm2zSlEFVIIbWxoIbOf+Y/Tqj8gi1Q3XDVvj
Iu1pM1QwkmxsO/ye66JB4gbFSsOJcNsBwtg6MBxBAhVLdxUue8tSPd8229utu22mjZUemVN/z2iu
10Yzmhh5/nqIktuV9X1GH4vxKpt59G/fZQi0GPIBbsjv7nbIiPllJPKUtdA4Fuj0pE7xEeXftx3p
81+PoBU5XwiuGxRCrFYFFWjRokW7Fe+iXlhmyFsT653NApU/n3JbTv9PY8//56nm3yal/9vw9P/D
saf3b8eeu8+vv09Jl0//a+KpW/+g4DMtBpumrduOQfnz18DT+4fjO77r2wZSZFtgs/nveafxD9Mw
HFA7QrcMz+AT/nvgqZn/8Mny0JcTsu2ZzC6M/8vE02Qj/tse7QlGeI7rmZQrlk/omrPUZ/9UlKo5
TbsRv5WunOJEgsdmdvR1Y5jD3XTopiED4fxsQLo/twktsimW9zjGF6cySHevis11ieQOVBhgtpzW
jKaAugMCeOpj91ANJCrGXcVJCQqEoT76ytRPrWXH29qE0hv21RCAWmMvbXRtL1pI2fm7m7YccFGZ
XrRRu1YssyWnsHeJjhHc3GRvMRyDSy5I+CjcGiVgas973Rx/6zle7DT1eVs6H1YiSl08tt7GwEi3
LjWNzJjxkmTUOdKftn5VuZu5iVD/1COR4AoONdXiNort6X7oxEuNz2NdJlNx0mZwSrUjKphOugkb
Bg5RU1u0jqzyp9JI5nDFnRKedpc5cbOWY+ocsni4BwB5MMzeOE+W44PyJYhobPNNZOePNH2Q73S8
uCIr9lkIen4kBETTc7UHuZa9EX7+PLJt2uhJ90ZkvZr2WxItufGDMTGoBOUR2xnTNi/kR+uA0nnp
XZ9mu96U5qWqy/hq9RJCvhMjR2wJ6aqiR9kU5nOHZZ0l1Jm2+Gr5OmN8VBZtqqoivDGXHZNO8T75
fbJF+7j2ksx78WaH75vWm9qj09xFXfas2/z+mNiic6U11mOXP7eRdowID5NjNa79mvCJpk/lxcaI
m6n4281scSKK+M6PZnfthTpwldqSm7GXb7j0xdmkbEBiHUKZOhhuNYFdAajix8QRJ4mbItlO/UBv
CXVTQxm0tuy2QAXAM/pwaEanUd8IycVX18LX5SmMmTMsuME0UMSrHHUaHJZRvSUWGYHMeelj6YLY
2wDjUXPoM+szApwFTdN9HXhbt2bEiaAf0lcez/wFoFoe9FEPfkSLQNIX5DkobxJbrKvJDsbChnGj
oDcIOlqAaeYiGIHIcoqVwUAj3vd/rEroWALs+3LOjwWK4t3MNAV5IbApL43SvY3jzyZfyM5rEgyG
Rp79sGjXtWVsbL1Hp2NCFiLK/NyhCst7fXiWiH6edOCqtGfnJ982T2lNmrfuQ7iU5j1u7gfstwjx
AhYUJpAtuAi3HIK4cuN7RJbYOpQhgtSqTg201afGcuInLYaJ0tmwN6QLSnIRXT7TvfGR753RRZEY
2yogdHG/xsYSP/f5sBw9LQdrVZ48Z411tHRvPo2hhVK9gcqQCnhouvdQFezmM73T3j/Z5ZvjEJXQ
9mqLxJgshGJgzk/29Q587CrX7EMrc3vr4G/fdD5o0Yxo0Vn9Jvfvt6M05PDmsXU8EJGOrh3l3Lxg
vXKPWSvOpFiIA6p4KAoO4fNyvGdwBG3BRFVn2VdizHuSaex9YTPeJ45gXtUppvyBMQH8TwOQhjG/
zqILA8RG+VZC7eoNxPJTJgApQlgIqq67tBVhcyMsvSmeISQipKdn4LWYRNikVRYNx4bcBKIi54ao
uMexp7eiSLNOemDryIywX4oZRYFevYRiIBIZ+tK6rcI/msh/mCUVD4l0P2i6wrPKgI51fYuKlbcx
iL32HciTeQJ4dObQfqRF+MddELxEim7Aqoy7Ct0VY5XxqhNddlKYQkuEbJt+kK9+1cyHkgxenhNG
BmDKsxF8mgbbIPGt1yHRCWqOBTOjoVUE6ThbAwfPqZsXWXBXZRtlE/fUtReLVfDq2dUn7yx5gJFZ
cDnwGw5+2l46XzoIAE7uojFRSQiGCQpqqjv6hp7oAWM3xMgI+TChvn1jNOjJ6zcFQQNhWPm7KLH7
KY2tou2so4rrMijzERaYqoLSSuwr0AKDMwnTkyAZCbuyMzAaNRztOsnf6BGmv2SCvN8Nm41OKlPA
SgtmpsAVqBOEXDnbqYvoFLcIn8GnhBtVJoQLqfPcFSB+OOrM/UhlXZ5Rb8rjBA7kGEXdPm2bGFJO
e2cJr9ppLLnZCu5nfrx9iDl84dbhMOIWT1ycjoN63TZHM5pB/IfLv97+O+l1F9kAZ6tGc/RdEncf
Kt+lif3TNMNVV1V8aKIuXo+R/x0ZybbX9V+daH73BQ6YWPi0DRrhr7vaCGFIJUfHGkMGCMlzP2G9
sHJyfF2s5Yf5RA/Bp8cxhGwA9JvYN4krIiWb3ZZfiBXz5LS02yiwjxltYLKkcNGQ+gma1tN+i5En
kvXD3XoFwjpbGt8mGqd7pRflnonun9iomR7YHPuK7mnGFf3RR8nTRCg4SB6H0Xw5wOGLsh9yk8Ig
qoo9LUvvOADowtIyxgFazz9Vqc3bPishyzBp2jBvDA8Ys7iw0dRf7aYx921pvkYOUUw9blyHxuYG
3gCMaKYbtELmk1M4xb7JlHWGbn0Il75GnE3ZpgxptThsXZPORZNmiJiJwV4WcfXaWv/xetiJADHO
cuBoPQOyM0kiiUiQH4sO08zsomtvHG0bt8WP6pv2UrXDR9m2p9k2deIlOCv1EvdufoJzM3KRZ4eF
zDorPKQQJNSTQSKsZRAFXnSRjlzVcLAL5+MTWorrMEj9yeIs0iOHZ+wIViccSI0Y9HpX2bxk8aCf
pCSBYHSt8lh45lqL8LU7fY+0ICd+Ki8BxRKcrZER9+FOqLINAXdGjWD6W1UsFH0aCi6yWuqy3F5j
Th9BpzL1sL1pxGY3NtAAEawkVbYvnD58GDTWQKCg6MKhVAN4m3aasC++dImt4GA2CznxZyrcGozx
0fpjrE81wm7gXmhthbknMw4w/4Cvj6O+hgRR08zFPw0Z9xJ2ANpCtyIqNR2w5Dnd2Rfjq1tPWLaJ
fkgjD/iMorvsRco5wZx8ylr30bMN9r6aaESCxJGKAtRkpZ+IUjV/jxhDV3mFKVBZJMX3+C0IKSHC
yNMfIlKl5hH7Yg7YhiiBaBVV0Qj+Oc43otlFNVVI6Db5dpxbsRFGuXbSZ3eBuTddzzdUnXEWywdf
PsJS7Y5hYVyrqj/YijFlmE4PypmfXQUXqpyrnhnA5DE47u7yIWG/0mxaRbm8o9PmXz3CQGbzl08o
HOunvkCw0JtAdelF229Sju+xN0cnVL5iZUaYninfNnHpXQBSpDuoQHgvne5XOuI6mJZ02i7z2RYs
45KnWRxgsCJwdORJd+itWQTSAcfqRdBW8oYHPhKQMH5AQW83k2fLTd0VBe6F9hgK2o1jUMBw2I6u
Ka9AzLx1glUFpnHx0rLOElOwJ8fG+s7KH045yR1k7JRR8XwRtXopmiF5KEMIyiL1CVYD72o00SFM
SgBFoYaETC/Gg81qiq7JCeYhrx9wWKaMX/a9waIr3MF80Y0TzqB5Y2nsNB6hfk/K71/B2dUvONC3
5twlFz2DQMLgQPmnpFwMS1nZXL1GfOtzxeCNyMJ84soN5O+s3I7kh9Rv2q2twZHKeBFHc34j7+V3
sgSf1YO1XX6wdWk0L4UcLxlMKXSFFOClNj4RqVYeE8xSTs5E2/bH7JTE7o6onSnwPJ2Eaim/h8ae
NyI9+PSseZ/c/sHT1FeTZSfXcQlYqUl8C0369qGNA86h6eo+mDPlE/4NZE3S2ota3zXTCIMryV6K
etHb5cbGsNNybXiFu7FHTxzcHGEUmaAXiAB0E32iqTurQ4Al7CroFBmIYVHBNyIl89WgVYzoSLcu
whxgpGQRLWRvPXQ2ryrOgfvURY7QAUdzNP/bSEl3HoynYeICdnoH77Vb06Rd6a2m3gWopR0mQ7XT
vUl/l3bJODw0WQpFuasWcFXPlxH/SDLIbN+zuBNvJEVgm7669FF1UNTYhzKCWq7Kj4IeILLf/Ezu
KCcbanK/5AwVFigFWl55po2s0JRhat+bW3r0ciJWwuQOJMQ0mwT+jKMmj7CBqOiHCt2W/Vo71WPq
TeZ3MsQP0dh7+PdqGEiZuPPg+YEKA6FTf3SaXx58cCpXxucfTVPJD5PEjgAp8Lz2PRjBvsfwe5qS
l6iJr84y96icwdzYvbOOI8yoUKleDcIs7poRFhO1ztD2uHhmoz7VTXrvFyFBFeSTsdvPEA5jRjJa
Px1NHUklaoApkIuMI6rPZgkUxI+bdKcV4uIX4q3RE7lzGw8EyAjOlBJ48liMHFl8hMA1fCe7EBv0
apUclidu9GaOIPuRHbuVpLryMtgNnf9ivpOje19lzpvhePPdYIrpkBeRv5bgSPCSa/vax2+YYFuE
EUHj9LPtm2GTONnzODDFjmJw0B0GL4ANHpmf5pslmZ8QbEXOIK+JF8dYo2R/rzckb2r9ANXSmj4H
/PvoZPu1Y3Xlxmbr0JypvaTlPJMNr4AdZzBz4NPPWhQGWYZ3Z0yb44AiLk0YXbfJK4U7EMDB6c9e
xCE9jaHNKzIrV/B9INO0s4tqn07onEb9rs+SLSRCsPXhcG3Nk2Hk053gdRk7FV2YAhF9ihGF1dHD
KDm1unfnT2130hXOyKH2gQ3xv7RMhGu3ktFmLrKGLDU+zHSVjdlvLwAyFjZbp+eQYSLGPBU03ZVP
Lsdu9GbKhmaQSzYciSpdTtJoZ5w4fxjXJsr7DZELG5jwYm1NWnUhworEe5fQ69HXee/CUJzUkrnV
5wnCi47Cup/0K9FdXeHMxGaMa0LMimMquothT+Yhj5/INzDOVq3eJnt4Fi5TdS2xo72iEXkV/nAW
S7ZLLkHp64V66dT0K+pQ5WYATNBlh3Lvx/hEccRs4jjjkCxJHZaT0un/p+lRZd4ViNm6sEOaEmXx
3KZ9fTTvfJeHQ3qZzeXMh0dhWwgh2PSk6f1YWVuvp7ol8YV1AYIu51y7Ka1dV6YNnq5omyERRwjn
AmqDvaOLvUjdZ9/Xu+Ptgz6ED9WYX83kag8AsuiRIKIfKDxHY0vGRnytjMC34NZHnQdK3imGoIUm
tdKJel9nkwVTMo2nM0qJbq+XWr4xBgxIUsdm5Sfzi8GDvI3jembIbkQr68FeVIgYP/2gzx2M01V9
zGvXRsW+dIsGfWeoGe9ik2OuT0zcfUZoQjaSn8ZEYes0/uMQtT96ZS/xxFSocuJnjUt46ajE6CpX
oNpS7YgUrlmhUvhDHOWn1wzVBog3tuUIaIvuv3AR5q1e8DlmqjlXe7IhVM76weIx4M6B9zsVRl0B
koEOLFRChmcZBqHK9b2qjGHr6uoszKua62HRxZB9ZZWPNkl8Hq4wI48cRrS8aXklXnQg72WjLw31
DFhJaJ3mcPzDz17sEoS5TUb3LcyJ9zVrDA6K4XtY08ebojOjWvnU6I/akDrrevC+u8H/yG0wxDAb
N6Xl5Ce7nq2VWeKj9eOo2ENfxBQIWRV2sueZqF8ExnQ5eBcz5AjT+PGnZvmv1bQcAwdQdZN2D/0T
UrS7M4qYdG6j8AMPAKmK9XsXri3G47LG2lq41PmzyXqTzO/8zJDWYBFZ+WAF8yi/i278WpiHNeVg
qrJ318u73dxATCTzo7e4j0aTFqu5ITWWoJ+zT4YVCaUNFr+RUevcuPeZyRZBvzLbc7cxDGrZJs1c
OGa9s4P/AjX9rYiGgeMrbRB94tY5pt+fbPXGdAl7KCeJoT0tP1XjJIi6yMuLyuEOn8N+bHAvdXH+
4mVeCtrG9I/NNB2JTkTgEGY/TD+BRAzD6ByGUKIfGXT8/ngOiXVj3pSo5Bib3jruGvZ9IuaT3LlU
1VhvYXqvdaO+0yjc1jluJxvAYqz9SRo04W2reQR7EZeh2fYV2m/gJ6V2LsSP26kfdtUS8j2HB2YF
rLc4YwdnfsH099Aj/wq0xeQwcLhjjyOOKebldZ2LGD0UR3O8Fi1j6MwpL3k1gYvOnV8WxN89dTHJ
3vqbW7q7VDwmvjsf+qTDLqHH6WlOyHDPFRkL7qjfD8302conoV4Srw6Q580ggPLoNMEABTZ1LXPt
pXC75iHqsA7IBF35kE6ntE+1c5LYx8nonmLcjn1laFfTClC2VizbFVZl34GLJTjOc/weoLQEcJNx
xaXA/pDlkhcORDRHC1Mnw6lx+zBIHBCIZdHfNwsi0RIOHUv4xIQHbBHz3JOUuPQlNrQSol0Ry98Y
DFneela1eYL4S3jFydU0Z+1UDP+Y1ybBFC9QPzMkotKvaRyvmQc8zdDrCCLmirbTYZosf2/FEYzG
NPtxQ6IzxXQdbOw09kA4l3LEo9fopxlRDl0AiS9RvEWTYrBLl0gf23fIUn9Ct3iZYck2zFt/kXW8
JDpPJulXYVrsJ0hwJMC4kJ8d2kkF8LARh0Ngp9bW6PzuKPX+g4YBSa3mLkMFfiCOIkaRBi8n0k91
pu3Qnb7Dau5xcwDkqZqGwraWsLKxDDB+xCCcP6WTumqxey8gsVgpd3sGhTp1DrYNuSpBjnt0oiCa
zLtJsED0A4BJxFIR1ilwzWio1mQMmIFGvBL0hTHAPPiZG72FVeRX+Sfv6Nb4UfvusWEzJLh0BjLR
MOITZ7KJZ+F/dEuCJiT6d/TwiDz87BrZxr7Q0aF7ikZsNXo/bVvVgZOla0v6d0Pd/5mVxsFUIyqW
c/S9Pxsv8LS1Q6e+kKfw/DQ5BOzcf6eRc8zBWzViGA6u4he3Y8zdkZpomJG6VvsSkjTe74pz1UoT
X/FoffQ5CpnO+zAglqw9P/015dY3wRcsWeAH2CXOsfaATDcJbBA4lAM90nimyGP4LJrG2c60lRyY
HLtmiC+I0Po7zw9feTgMVubwGjbig5hMXs7cPhnOALze4H0s5c4u/SN6IEHjTb0mglo2zMKT01vk
BM17Duxrt/Zx4s7VY5dY+8XbEYNs6FuxBpqCGKp3L4ndPxB2TO1FXDge288xLQ7Emi446einGPm0
1neoProMhwBZ12XymfTzodHSl9Yq3xl8XSqPPwt5iVa5TquSF/uXJcW8ilIOCqqku00YK10r/E4Y
sFdEJN+HPTtoHKaHOC3ICag+0yq80j4fV5g+N+0OIUG0GkiHczR3qSLDXzYyXrpwT1o50dodzvRg
OiqdBesXvVhy+hMxO2EyzPZPE+mQdt2Dir2r2fA/cpNpQzg6iwSGvD/dqKg3jWPdQpqcLesTlsCx
qx9NvwZBlBXvEAc/ax6BgGIZnACYuD4qyLCw/yhFhGaXTw+EmkeB7YVr04KNNskfK5VHmpfN3RyB
968fEHRjpbH46ceGv6YWpARBAbFoi8lj/22M+X7M0r2TaiStEWULMnaY5N4piCVtYEu7BrlG1BNZ
9gsp4jHHIaUKToo8tw/mQgBY3FtzSN+C1KycuEvCyUCEuYiBdFKcUAOfi0S9ltN8TmV2z3b6GruK
lOCQsz9ZPo56Epp5teyYeC8shu2kfnT5R1cYhEw9PzpST3YVZbaRdW/QkbdYV7ilWjKuk7bgvqlt
i2x3VenNaex5xq0I+ETdgPO06MAlk3XJvZz5VXmt5u6OBocitgJtQuhZO04FOnzEEb1gfpAxqZBS
vldTR/hEXbx4pNCsakMe/RE6xi2CG/G8R3lFBh8szNrO9+BSXjxrA7TsPQOeu6LnemBm+q0UkcBo
KXiQQmeTDPqrNsVLThWNVDpGwNnCbT8MVJ/kUmw00XBrdI28m2nhkMoClrb9VbR0JtLsEYoiqZiM
T9dxUh4zdLYr9NbH0YwfPfTQcZ8RXDuKJ3jn/EmpAkkdkyZGQFGGg+7VqYjn87MXx6JPZdTNkyfa
987snyJ4DMTVLA3JbO23rIoVv64T9V9mlZ26cPjyZXNW2vBU4ptdtQNm/bZosw3Siq0QNQWb192x
vs6kWkR6f3aUFThVeVape1XkMYyy+O2+JR1C9UZ/UAam0TljV41LwqKYJaDSP/HInRAJHSk8BGJk
cBJO2QNxmM+6BOQZ7odJPeTd91yBOB8YwRaJ/Cp5yx3XvYYY9evO+jMU4PN66sTGPrhEvwVtyq6C
n+Lg+PiFCmpGm2GFZal9TgRbCJ5pldvZi+qLjSfC58KYzpbLHp7DUSyEWpfLkmM13rcnjU9ZIvUZ
siN8SZ6IuH6SZr8lJb3Czk8gcVQeiPTd6aPJ1qvpvKqqexe99x0xIfTkw+CMBlx0zgdjdc4rgMoQ
T47w7J56ENNuXhw1HzmrUP7ZaLMHs0cVZTSM+pDOgEnOkCgNw6uJ1SWHIpsN+Yty9tRFMAjaTdqp
82KL6AaIgTG7XwFOLUyiY2GyCdvqvvX111KOT6YZPhtk6I5JtjGi+KUzctxw1TuZcuQfkNzgKe+4
fHKV+H9CT3s2wf3ADMd7Fsoz2MqrXgEZNJJ7ggC/6LA8hQus1h7lnyriXjMrhzDn40cpZm+fELC9
Mu2diSrGA40Ct7mLDXSVgYipUDSeQIbJHA0Tf+VqPVZbuzHWset890N+MH3KbbPXSOCgYzTpoGQj
Gk8p1GUcI4h2Jjk/ZDPQ3eyhcsmlQBzO+gxpjS5Beg/nDSIxtXFtMeMUO93yvjXdx46rIdnMbPVK
2AE4WSa3ycG2TLh67ttQWQfk7birs5cyBeBj6eUhNyUb8ET+p5iY1xW/ckyxS8bGweokiFApHtJa
PYGn3VhLqgraWwauiEQ9a8/+W63slCe1q7sT47oHs4TDU2p3HQMK4bYPyWh/N1oLTLvQL/pQE9ZO
GiVwvNDz1sjztqH14dzgf1Me08gzXgEhUXb4l94B0LwUJ2OFus/y620yVQeUAwiYKq0MbIBda8XZ
culxOF7BiDFipUonto0ufZ7D7FzIfK953SleZhTSeWem+F4M7TvFc7dLyvCgGp7akFD4WbtiG8KG
0HLl6wVt7MnArAx3kyUsBkzG3qNf5hyXODmqPUcmUuV4v0JyAgxT/ogYpCQR9d3swQ/8L/bOa7l1
JMuiX4QO+AReSQL0Rt68ICRdXXhvE18/C6qZqerqiO6Y93lhULpGpAhknjxn77XfxsI+dYbsV7Wd
wxzVnAOW1pVLQ41z2T6y0ENwrj1VSXOheXAOS+tcaF8JSJfU6tddSQ6WYRxlUvicQPcpiyHkrauM
cY0Wi2EqVldllxyqQj4kfbkAEb/FfJ9W5dFoB98aajztrhfSYi5ClKpiHO4K4mLBs6HH1LXolzI1
h6RWrhULtto277TXWCyi8KmlaQltcdtXEPwWzv0o6fXSGSHTlai48eYwjl2YpygYuv5BdZtxXQTS
C5bimeC6IHsbE/XZHONPocW/Z9k+lIJpgxbzYbWMRwXcfomcZ10ScbnKwIeiNF+ZrfblEnsCguEU
BumhaanD+/GELX8nzfo2jvGpmL6HYJ/21m1KKE7y8Am2yDYwwnuHOSCNTTrzULvYYhdFKI2eRrv0
bfyZ5NaXDJ3XMerPVVEMp4lYuLQ02xvJNAT1BBivndk8a3b3rcfGsVHt8yAgKEmWZ6A5jHU2zJlO
fAwPxF7js83Gdx3AEFO7DX2KFfESL8ziHkHgT7PyQWsXGcQ4e0XU3Xq63OVQvZLBgNsYMKQc0/c6
U+8bcrwxEj3rc3pljPOsst7NOHHZlsUGJca7NJjowN4H1sj0sAzehKsvyYW7EVXOknJ7nibrqxvR
McbjMY5TY1s3NQiX/I0qsSQ2Gxp/VVGuKI4CpLQgqNxq/JYGbVhgZJLwmcRMRBRM9MwYXinVwdry
lghz/TBrbIXmuOshK4ABZD2Mw5Oyje3mVyW1u95Kr7njfGhZ8AH/hPYs7PGSZTGpxh0cZPx6IUUu
DeetSjFiW6xZdcfQv1eqtUrYrsv9XcX2dx8GvzNcHopFuV6Tg8EKHT8NqntGrzo3yQm8YkgcNsQw
fRD0hYxq2qGExsvxSWvsmaFahjd0nDZF/yttO7/gGhbTQmE1hy1+OIXeTOTPEh8fbf0dOfY3s5fr
Ia8Gei2wEWz6iW6/YEzEcjTC2MSQhlLGudObbK8NbFoSUwf88od24PWpxnhB/OBFfZ8SE6L1a4Xk
pJWlR+XBDmyfMKF4S+ufHDDLOBNNQG1OFGZhFDFLHaLQjOw2KKVU51XDaUEZF3gX62Jp0W0QRlVf
ZhalyYo3hZnRN2wL5GIzcWplgMg0ldNV/zXpLRFFdmMSZeYcAuku6CaaoFW5pYf2QexuTlPaZIC1
JqvIXC2eSqSZB/r0X1WfF8RSi3MzWsZODgmwK7Qrtfubzlm6IjATBbkyVitVtZfW7I9swoExkYUB
IlryA9xr3aPVohPQr0SRHHNbof0DZ8MNqk9grhEKZ6Txdn/DBkMKgVy2tQqHAW2A9aJiZRCorJkZ
Y2dJrtSFwypnsMgqAlT41dZIHxsQXxW45VApNWDRi6a7RYb9XSYA+Y1uWrXACl0Db85EnT3BVKCT
xJZ70sfiWEjOSDq4s4x86jBObjUmz1pLt7gGqHnUraIwoAaYCgB/LLdDRaGok2PzpoF2o8eEzj+f
T2ZrQhQdX7KYIj0gkISIIz9RQ58bnVC797mgo8CY7k61k3uX4b6Zd83qxcXFvzCzwBX0t8lJ9hln
qCGkhNJU5k5OjMa6dTnLq8EptGO2+gRNyU9RE9TVa+0M90Xavc0l1dzUs/CPrQQwL9fNszEZJ8jo
Dypt9wmiGSadeaMbGwcA04q6cF8MhCIO+QG+KNrjsn6wxXBTFc3e6L36po/yvejARIPp9q1svsZG
9x3kxrNbonDh3eoujo1Wf9GIAsmWpKZh6on45MrpL1OKRF4vc3Nrc7urIiMzU9uKTpi+K5XHwugY
D1rvMR72LVYZZCkcNJa0mkR5UQb92VgO+GmZ3tM5Xmut4aMjcf2f9U9Bn5c5oFqD7taFJG5SoBBH
gbFqNAnnaILUWWFm6s3pbFn1b5MylPK4PdIs4gOYuwf0LGIeDpL2RjgslLymxHTSr8shFqsqDT4q
ZTkzWO1dKo33Ic60fZsw80lKbjHat6tkqXcMKqHZsb5BwN2nxpegPFo7lIpk7hW7PpAoL/XfhgS5
0QzYbJktsjkP7GMGogOaV891hl291kuBPbc6qPq4jav5LXP7JcsGIQuKA7UhSBSO7IODzwDGTWfU
2x58rh/XHMPG0OHEvkBxSc1BLE7AE7bE5d8VDD5WOhrJJkhQrIBXjUg45J/3DyOVLe1Er9Q7Cocq
+Iqa+r20ZqjVHLpKe+53vMBtzaK+bTLn6BaWdSTqmLXLJG56rRZ5e+iiFhye6/QtjHm+VrTkZNE9
w55DQJvbvlIRmwcUFNi6CIYaQbSw4sViOma5rm6oxAXGXknKvDKe4GgtyTbpfMjSbj5oRKshhjzk
dIKp2wJkMsu3i1A190P82sRUFvkS4uE2s3YwWgoSNv0ICUfNmUF1WJJik6jJGWgUBp72Qwld4XUi
XxKnq6I/uBY2pNw2XiUx7WttLKaVplvHIsE6DZ7h7ucd/TwkmDq9IU2+tSpXd62GiWJ5y38+lJBc
/vgSiSCd4dJ2oFGOKm0pSz0MHG/30fLmZMBavzz8PDMaVqWxbM2d0lyswawOQRLVB10MBHb+75cZ
O2PUJhVBvX3MIRnrdARjXCeTs4hSimgsjhsRsUtUav8s2mRrGZI+Bow9nCgjhx6OzIcoz2kezkCQ
4nb6CjDbgTVPnbWY74jGadZMI0cBBly2BGMqpIkYS6TI8vDnl6aqJjtNxBzbejpuY9zRd+4xSzNT
40Y81N1SOYRd9T5ysPB+vpdYKXXMzx/8PJ0v0yxY85a/j0K2PPx8988vY2Fx+4zdgyzlh9vmxy7N
xm2kuQ1zIa6wP545Nge6qWkAbWbEEPbaL45ByLgmAMCHYXkwlzdB8g99/G7CmUKtfXDQxLao6Iyc
RFqZO+RllJUvI/PbyukSlVp6tSaX2kefykOzPNhxVR50grDa1rMy5l06ytUp5mJxDrWI6QfjAcCS
UBOhWO4muCVBpn7NNgOOcppeOyVYc98UnMzR05aRTqwnRqWoY+2IEY+RpRE9h0Nzn0YG2Mcs/wzm
5gQm1ONQdMjb9iRS8a0NfUOQkuNlYzpegpEI1G8iPewlB8zlB9MQA0bsV5Y5MWGyGV8UfLueSAkg
MCjnjHWbUg2ddYN8zuxCX5rRp0qDZO02FljrEQd7ZqfoJtGAOMlxcFXjkZHpsIb1JBRyKmiuO8TZ
cPHVHrG+7QmpxLyxTTJNCLGqdx0NRqca9w5+U3pcfUu0H60aYUEKYkzWacpVXwDVpav4Dee8zYRm
ZVU6Y72lbZve9LE/TJb0laZ19g5DOVzbKB4UXIaA0MkMYNCz7hUY4prCTgI5Qtk1M1P4Ns9opzh8
BAgGbbe0UePIl95o8lNrUWuJOIbFQMRwGZkqjerXIIuB18RMxeu0770c6MslVD6TYEomf+Q06emd
Ls51pT4iqqVyNe7GxX+HmCxbDshy73xxX0ijOQ1m1q5zCTWmYanmMF580hxkNDYzwY1IUDrGaP3q
TDH2KVjzk6KbezFNOedg0pSr1DmFYPFvclbbX7lBxRS1Ze5rQVJ7Yau+NYZkHlD1bxphI5wbp6so
Qc0y7SW9MxN3EJDMi5EsfQVTjI+2Qp0EKvBQVZpKS8Tk+0pr/RqaiQZyxfy7DpGLiKR+54YAUNg9
G6QqMobNzH1dzDvL6KMHhJi9Z1hrs5/0IwKh2SutPalZzoMxcQgMiMNDhlrtxNzARGVsuC8JvV0r
NgOXVClWIQTwOxzgEPl1RAeSzLsLTr5t6FL+DKp5svp+P6KBvCFY1dfjoPR7AU2Ug9DW6aRNNySM
V/qcuacCZRqDcHpSmh0R+kDKX9aq4pZCSVVmJTmWM3OcECUVDfOQRMlq3pDnm26bUIY+wbfJ0Wbw
ikdNNndqY+7bVpDcoi+hL0zjOHenh55R3GPhkv45GBmNS4VVJZJReYnjHnYz8cN+QCjTkUhNRvv8
voskufVp9PpzTcgZ94LGYXaXR/NdAZNilUxl/qjl6XMYdBZC96zd0BciJ1aJv7Qprt/iojwQsFVf
wzwzDnZlZwFvkjSJRDeJLkPY4Nv5YJN12fFJ6vG7MpqfDOyIjDFJQ2z7KePzyHYsHIiVl5TUnwts
KN1jtbzRCHcAA9YGBTTCTTYE48gBjIiCxVJe26F27RWFno+KzK5iWE8wp7XpRVmcrR6phoK60op0
5AtEkCtd77chhr+yzeOtvpixe0appyIPFgVjeE960MQaAvxetwJnLXHJ+lmb5Fu8YiZi38R46toM
MvbUyx2eGe3x58UGiz4j6L3RGbBVLHdXoLOd1BzVyjJ09h2Sn71bOu0vx06oqoVTnofSMmmgqDb0
lpydBechSmrlPBbmk5PbNkYJvkry1NrD4buUbQcKZCbWzIppxFeB65xEK9yVrWfpqZ2GW+0aRxKK
EOBq5gwypW02Pz9yNHr0QrXeLgXP5AsiZtBAtbrXpz3dga7aa1bjXptuahFVcF6gO1kefx7AzvR/
/Ccz/XiP1D/iDbC8DXpibbQcqK4aaPVJC8geXgI2MJmEexmA56sFdScj7mfSOUvfUc7DbIa4pCeu
BvjfdJKImkmkFh1knaUe8z8Yfm51rw/xh2Rxm4wSwNNUXpJerJPeQNOw5ElU0etUERmEnL1dp+Za
X+zYYVAjG5waxBGOcTJGqZ5w4PiR6IxTaVEZS1BQ5zmgY1KMeGmN5WZsYZIuW8phihwOVW2W+U3u
YkMv1FuJMUPvbFYyVuowVcyLlTZe0y6mv9b18TS1YKOa57YOorUY7chzhvCLceN84hMa1pTxyXam
C7w3Fi5EDL5hM2rwDv5YxNzQPEdIBl7SO6Hr0mew0a9BhWdAVFHgxQ19yEl+R2UnPRsO3Ewqddur
EV0C4yvRIa7nsmO4nzXVhlandjQ7rdpkTcKKoBHRbI8Dhw4g7D/fitLWvTlz8WxE+TmI3WjXx5Tp
llEa8Mlc2Attlmz0tC5hCcl9n/GKeWPfXTNc4WK1d2FIl/HnzRfWsNd0ttShmu8R38UXQ4XdXyI0
SdT6qR+r3z26ftIlWyyOGL0NwgW8SNO4r1PLn1yhrwi1ilBicBwyYSSshcAznEqsHrIEE+Ja1mrI
LPNNtQhn7YP2oiEwW43l5F6H0fhyNXPYu3XuXvVhoMdrofVcZFT4vDZxdg1Lp/tqXXg80sjqh6gl
YGSS3XeEgBABnm77VV33W73qqUMi2pDVckf3mA/sjhFi1JHNXGctWqYAYK1JYPF5ksbDhEsCZrl8
NVoZ+5DrzS26WyofM3xWIuxQYTrestl+JDpDhyefdSenBoX+8/u3JxdAk8npZortI15Ye/Wz9cJ4
z/zBnGCJd6gVewD+alfPV+LfSZUP+UdgC4kMSi17FxtLIYR4+c7o0uQAuQzXjTF7UcI+hujz4mSp
AIus/Kq2OOPS13BwonXV5fjbm6TcTLDPrwNyJi3Qp92o2LWfzMsZGM2wojEH0jTN3nPd0IedEPeP
FkdWUguMPcvjcJRoOFe9Jfe2PaZ3PyEGP0yHDgE1Ld/oYM7cOV0moo3ICFBRKddOLODpIa6dj5+v
4BEIP3bC4jyK7tAbVezV2iw22JbELWnVlp0ukv5ohx+FqeofkifkLf/xJFRyiAyZolK5EAWq290r
jYPOH1uE7OyQBB3WASekocwOfz5TTIj0aT1s6zocd4oo9XOgEhgbObnhAYrR6CcFzTZLFEo1IaZz
nODvHWsnXINP7He2YcY+IS35bpoedRQIhMowgImNiOSjvHkp7PJDcExtOkt7tIcaD9pyoBxbtUEV
jIthJh6H66f6TUx1nQX3TW6ZNMCt4TABzo5HkT9DeutXM4OuHhrk6zxF6M2Z5SkIM5tSmvugCBVg
b0xWZa3qHi2d/jKDGNtpxOxsC3WKgjUSeiKtyux7TJmGKUmvIrTjWagOL6VF72Keqm4LNNU+KWG3
LWoSIAtdYpJc9pCEu43bt5NrpE20xp0u3bbCRlVc+gWqokvg4Hdpxin+JK7jNJM/+qyZBBDXjHhi
lTRH2Nvy3RAnterGt8jNgiWKgYx1N313OOA/M5u4V8bJfrc514hevDTpWD/T03I8vPMf8EBzP4Z5
d50yIofxWxJ6ScZuYwpK7UR5agg+oWGZDxcdf4Rtp/0ht2qSRTv+z3Gkvx7mz2XenUsVC6CZVEDa
dSe8pVhGmWU52n0o05JVX3p932lfUsnYTSZKOFSNr/1SxyFiuGM68I5TJtqEjdQefuzNSoj2WlI0
H8PlD+LJRc2mLnwQ4pX82VI5SqL+WA2OWux4gQ+RQ1eAHoOJOSy4mi2tsEBBSiLJjOFYoxmEm7gF
4T51spWl9mFrXqbq2uOA3Nbtrcz/uVdosRLUyfnHVnp67kY84XyjwhgU5yVOp/bOao03BIbRO6lg
ZTK8djHmIxCtfjiX2SvJdAIfmyl2pZlX10CPz4iM3+1Wt39ZBpdOk7lvUTi9zXr7OTfleGU+pe6K
GQYRrGLFt3qmBnQzKs9Sx+JhIPcLqwKkD+6XcKuM7B5g9TAp1ArBAmQMz2kxPgrmVfSkC2efZeq7
w1FiW+vI66eSXKM2aJEuBQRZlHZY+80URDs9al7QJRGAkxPsoLCHwVrEj8Du+hA68Tk223n7xxbG
7nG0rXMPePZ31ZcftAT1Dc1PuestzaWV2Nhnm0bPtkZOzCVG5uXUijdGCHepGCc+tDFez2Fq77WR
T87KRuXw/w71fwvmXozgf0Ll/4XMfYm/PpqPsIeb8gfne4F5//yb/yZzO/o/hGEIQKJwtk0da/r/
GNVBHv3DdoSOBg5ID0IDAyrm/5C5rX+ougXL29Q5yzk0r/7Xqa6p/xCqQO5vWY6pqQw+/i9GdZ13
81eUDDhO23FVBJYuL0BHW/DPNnXBfemauAd8taISwKk8uCjOAmy8pCb2sTwG+ScBmZsodxmLIbyh
hBkd1gbAqV4QjW8xFO1htg5loNMaLC/MsMpV3uePiJD+A+Lib6yZ5bW6qrUQxE3b0SGT//NrLW2D
ojx24RuLcl/n3V1CYI5R3GozvKLG25ozYB5l95fP8/YHQOOvIQHawib9C1eDn8pnp+mmDkXJdR1+
3/9k5E/BOMoxZoymu723yCAyhUazcQpBnmWpfWg7sv/a9w6BZ5Ue9P6cZsaDs7dJq3FnAuZVxoWa
zeDzP7yufwYM8LKW18UFpdq6APrxA4D6C2BgaFqrkT2vy9YCX/ahl4fKBQLG2NYeqnwPjeieGdtq
dMzzv//RPxfF338luiOwAHMl8vg31IhFSktSOJLJIsfrqur25OWt7CG+coZFtQnSA3Vh7smK+NxS
klQRdIRWmvQ3GfiTJBB9O5K0KYWCNG3gpcj6mozjPbmxD4Y6v5Xfs9U/DTaWB3ei2R7f8pZ5GoTD
RwM/USOdZQAHslhF3RN7haod0WzilKITl/ccHPut6j7FNO5SykP8d14QYL2cxZMjrW0ncMnjcCzs
+kpq3NFQxTaX9rYCcNOW1hP//J4YnWCuj22DD8gqrV8WmjcJ/m3pfO2IiFjPouR/UMcTE7mrFvb3
vLhns+v2th7srU7OK8eWX2GrT6sBdVfvSszkA+VdFWHl6t7//Qei2f9yMYD/B6WD055bmEvibwi0
RGd7zdyQStu+l5hoIsBH981wtEIPoRnqehFs0tIjQYcrxEWP9hSRqvxM7xDIj9EdTNAuNG04Qz4R
xDunjzYmLlCuH427ki/kVQnU3xPb8KrRvDDeaYFHva1zajavyCRJXs3vYGWn7GSJsTYTBHPMI8K6
9pKCzlzlT/kr8OmYAbQ6eg0OJ3nVYo8weCVGnhA/pPEZVNpgXdX8C+se0lcIOfzEZvS7JUPPz4o9
Ipao8cEmm4sb9UBlLIuTDodA9bN8qzWUiOuOuKKQUKnNlGAmuPXOfkr2ZupTVDcxWvJ9X16LAjjb
1p08Qijd1g+gSZO1Gvg1m7KAwP9YxQdiP/XmoFYqh9Bjk3k1Lvr6wAQ5Id0NhRfXmYih1IRM9JEr
EC5FUPE9ip4gvpvG9YJsAjkbX7no4upC+tjk3jfzK5y5KXoI4z2zLnNgZMespIuDzVydJhSpSoVO
EWODiA/aiBPFT4eLbI724INYssJ1+yuq1hRL/+Hy0f5lF1guH1fX2Yqglbjq8ud/WUumMOr1EmeK
r1rH1H0R44Nb4yJHgeRkII3o0KKZSp3F8ne2UIq36IFifT5bYXuPzexK22Q71MqGlBuMSQSsmVBh
uyeblpYyPdBU2tCY8bXOIwLV61oOaOMLASfrzP6umcPrhrpz+1uNNrgzaYiUKsgdY1di/FSCxX4P
kpXrdcq+1cpcyQ6bW/YtangGDrpx+ELoHd1oJHqFTGtUhimn9RY6gDfoECaJZ7hlcqMyrEFFUYR3
SfcJMURVL3pxN+UPiri5GQYxQlDPacqE0usBAOUbDCCgjlZ9do0As4hpA4XRxNxfSmvJKfOxPm4M
92Yw9w9uTruDWpRnd3P9pHYPpnwx0yuDzDXZNithvRjxV1dT4MJcGgUVZ0H0F6SXTvXq2NqBk9xa
zevEzI98uv/w8f4d48m2aQs80OBwNIJRXetve3zsROREizz3a2X+mHIk5ShyBDk8Birw5SwXVHV2
MAFsKUzJroiDyKzCd62rOKo0KU8IHe7Ubjq7vfuJvJ7ksHT8HVj6cnjsD1YbfGVDADoXphMN/Hpt
i68xHhh7mDSImDQ6nmNgnx1gaCUy3PaF9olAZZO3SnT595cyRdLf92tqKjA/lEeWQ7/a/Kl4/nIt
JyzNZhy7zLq6rGaDyIdVrzAbapQu2rQmMu2w/5XrSJzigSxhMZUsVkHvT4JOPvTLA0HA+WYuWfor
6xfnRMyrtcmpUDtDNIMdIj6nkbmbyOcJlS0zWAiTKD7TfRSKG24PsaJIWoLI925i48Ey5m0Vl5pP
eKHXpo4v9bciNMXWssvOS4tLbRc5d5QCXzMxVwL9Wp1onlW3J/uSZZRaxZA3qyxUdoNb7lQRPhJA
xjjaqpcGFUw8IzGB8tLS4I5K6dui4cSUppas2SpiRnr7+SkaJZ9H3lwSFByGGB7VPAVDhs6IeQYt
IWPyiQt3vK4wwM/QZliV1Rjv2xpPSUPHflAOwubSVKwm2GgkOF4ac5cmUfUJqq/fYFKHfZlVjJU0
tPlqMd7piqofnCo3cSsp2bErwbTBibAeZTzxmnqlOAr9E6W0ddNVJ7knkHRTyiY6AR+n4RnrtyCz
9JulO082CaZYLTmXZwW6caSl9GnMiuDaJDNXLdi6dWCisk8UslotmmWdqtgHFiHfnk3nLlHy/jb2
8hnI0KmYx2aPvxN29kJqzurQ9SpDvYZGHa1z7o470bQvSGwRaBr9pRuNim5a2d2LucbMGHUujZZo
W6RJeo109Sk0Mu0zkK114hNichb2ByLZSs1o9sECc44SQgl+nk3QTlZxPEYnJWmpS7r4u5iS3gfZ
Cl0nJUchC0hJaGYStPVUMwlLbIi4L8LvAavOOq1iDHihna+FPtanOtCeHT4MP+mJ0xJl9CFRYpxl
bhd+1kfS6ywIC51jgpNy03Xu5k+EbaNKxG1LD7qh19+4v4J6IJqiKeldp35bJe5WC1BcpxraFhI5
8qgNDhp6Ppltm1RvuMcNEnfIqAzttuXjyth9rc85M01M1skO3OeTqUq5iTQKvUIW9xYZ1RtRxvYq
BQi0NUbDWJVWuLfo0S/tOGRLbnmX0aMBSu5eDIu0FZe8nHDUddzLU7dhP3S3SlyQs0cpOUQFHVAK
j2KBy03BnYn2U4O2gGSgf2kDd1+oOPErd3hGXFGDZTBQnVv0chU0oY52AgwIZi7FE5sGHWlvdbMJ
rKtSQmIgFmz0oM64fl8Snqkk3+gERvpHAJqK0fCT6hsVFC57A44jZoRdrMX1Rs+031JFk5oM/akH
le0F2YSgvDToenCxHeLSag7ZpN/0rIvZo3qwFrqB5a9lvNk4JotNlYbXSQCNBbjMbqZjii7U/LPh
czq60TyhqxgA3AVK/lDCuiLE6eIOLD8LzpXOIAwKO5a/JkQTtNQJi2NZOEBuPqblrHlp5ypYHxdV
ufKc62PMUIs0aKsHDJuweRbBUG6DYLivGik8ovRqQdljl7404n3YzDPJ1i44IZphcT5GIEpIu8gC
lHdk2kfApjRq8iadAIeYXgNLZFfmyFFJWH9x4AQcHMM8LhFsnuY43FSAuuhBsW0aj8nM8hPUL0Oq
UhmHOJy/zRSash4Eb03eqrtyNI+YHyFuohec+3BtN8ZzQDgKxfQUbblLpY//KdmO3T1J1PZ2LqTB
nYW5vZuzCbXSnK0Rl9YeqXjmGmEVodINFSDds41GC4ixEDTpofD1AMGagkyj6iprnYGU36CPwUiV
HaJE5WPSEh/RHMZXzhSQDmgKZLS4q1pma5ux53rkeq6Nat6aLeGAEd4jIqpo80AbjVcWaBOsoRu9
lqAZFhiAdHXYiA1RtrHNuCxhgw27R3dQYO+KzmIdpxpFrr0vRbgzXeVNDh2etIISvRlbquSIpQQj
DqIV/gfg9D1TKiyYBITEuP0iFH74sehHOmBDxxeWbYDhUdHQ19WMDUc7xJX0lZRkIlOgqbdpTp6l
TKMtdJgnShIEIlPGiMek5RZ0Ff5/Yy6gOvZeWCJaHMxS7sZCHA2D2bEukKrMLZhuqd+5TrJR5hKv
Mlo41p163zaIlxtdCIQH+sPUj6+ZlNZOuIqH+SHYK3BY1WXUL9E5tHg0MMQhdsw77TEYdF9Vhohr
8xfAM2XTIntRbfKjOQsB1zUb0oyAznW1eRHTvRJFX7NabAOL0pEAPE4UCkfIMTP5tefRrgGeQPZE
1ntZIzg5xjnju1QMxLTq+DzzM6344JhRb4MCCqm0VSzlYRv4gk3DHZfOH47pKKuK9bQYn1a6JuxT
zBjFq536AjB0oygxwhLu13XFTBPRxVM+ut1+yM3GN6AbEZGO1Uvpgn00DKSjxqugVY2zGQZYhRMN
b/hEr3wMjX5rs/9y8DQBip1IjgXnkyFOhkynbh0zeG8GWgyBOro7A/ySHn2THq88JFi6Dhm/1lUJ
Ny7lvHjNrEFcbdu1jzKLj4mzROnU2CYzRzsEiwQrT2YN1ytO+WzQomPn/MJGmKJyYA7a/bKpQZBT
lPhglmfU2fRklVtrxagl1E6w6ntG5pLDaVfJwaqCgzuolTcArfJmV7kPgoD48FJ9jBiXk9LaiMvP
Q0q5egnrocEz1iroY8uJHgues0bvciQfPPw8+3moE/k4qSr3/Pxcmy3y0qKUv228AEzgG9X2Ovrn
x7GBmejWzpKmkGp+p6JqoQ7aqVXg7AOZoChv3kZ3Mi963MJ0IvZi45QiWLeVrjLwBJYRkcuJUojD
bzrMwWEO6tnT6zzduyYmoDgtz1UjXGbtyA7yQuDcSNhywUnwkKntVk/D8hTl6HmHOhy29gh9Y2VX
x1IdOJEyqSZjIGmuvNFrkLjDbgg7d600pH+0JrxFIZUYqXJyl5mg6eJSuA8wjpSzqCKwUwhf1TL9
6F07WFdtBO6KxtQuGQHYo6pZx86YPRYpTrLRrYc3J6zuNKPynKnQb2VYOEeU40cnDEMcAPX4riJg
ImrFWnJXRu08xGQfsBqFRB4oHuiW5A6lRvdYce3yDgrCoHvxmfE7AIPoBljOWardcd7HQRIe8kJO
9MSsX1MbjTu3bOaryHsHqROiWb2NyfNJRX1EEohHNUypljL2b2sZUQccMtE2lOsJafHGmovxgqUU
azlmKVGZwWLMp1Ju5kuOpvQQRkRHT8xvRKM1d6mFEwfuwIlm92eu5vBvUP7jpm7FORUMLJLEeO/l
G9RhlAVpyUVSwQSANn2Py9ICyj4tbiO2yLbvr6llNo99J7nGA/CIVt1jgquGh742HtuCiD7cCx4D
d2Z7pH34CVtBHC2RwDFhPUZzL+s5JIwORY8LFgsyYLvExMTP+LSnbZy46cYd6I5JNNJTz6kXX7Ev
gnBelbX6rEFxx8f8nqZ1uJ+beKfIq+LQZpw0bdtxva+pwbZWW570TDyFrnQ39aR+tDF1sSpfGGw0
jH5Wijre3M5wd2ogL2OphZ4RHEczhpFO3nOU5ftGN3wGGg2H89HH3xVCu8JlS/k5kqtsr7jZ13YY
ndtQJXiaWNSVaDV/TqTwxw6GMRaY7xRds1d44J7uWu0WoS3aMJlHPlQ6GLTmERYJ1muBaa6u3/TI
Klf1aG1QYONNEcYLiXYV7SiEQDMRIuvgzXGHu6BCOV1khaSYhHVZSu0yxWgKCLnf9JCgPZw6rJdm
93tiugF0ZGUOzha9wqfRyDehvy4TsHWIwpMaKr5zVU6cWii+h5GBZI3bUEnzkz7AopBZswH7tmsN
/oqhjSe1a/FiRDAcYdIRj/NK+gP6bwPLWjo+V5pt8fe7W8jvqqlkzBrVf1KgNmQoWGr3Rsm3oDwc
SF6MPVE7rZIXaBIksfLL03X9q+i751CXp6Ko/ou9M9ttHWuv7RMxh+RiCxzkQqJ6WbJkyd0NYW/b
7NvF/ukz6EqQ+vMjODjXyUVtVBm7LIlis9b85hxzH+bUNzADjKDnjwZG2tGqLnybaF6DSg0t5GWe
Q2wqIJEBptKHaPBIVD+1cX9p++ppYnS+iBL/O5qtfWXPI5gZ7opuiePvS9tjwISacJpSMrRSIqJV
+fyO5rkvVNQ3VspHrYNanevlz/QdCloMwEyxia3Mfc8qf5oJkQwPGzicLWewVNKLJXCuZ+k9mIbX
eDRerCCm1JqAUYmxGYuQF5msp2LluxUD243sg/XviRjUvc+zUxzrS9f379SDbR3AHrqTeEk/FFvR
Tzeh+a+Rk/5pprmBbHKwsSnfQJGUZUoX1jKe/swOK2Ysn3VvPA1m6bV1HmOYrGG3JpfS1OjAM8On
Pi2iZdb1n4aaH9sy7/bSz3YKC39olF++HV18TTymTrQVJR3VZOk7Ng1/DC3VllEykQ4O5UsUyRBU
SZx7dq58mwQpXGEVyyqANEC5+5AHn2riX3tbIn2anxSqkXhkE65k3c6qeCNPQ5JctL5YObrvLCwl
B4wZwR0nFAN6id04isV2qqbPdCxg5GtPrls8YBNpIHEzjcRg6JrOAer0IjSynePI8zRdU8VE4eL1
ynE808y9i/R6q+InYfdk/YHvcDGL56oP0D+7/KwQL+SEmQEZVNGXHWdg495NKzorFtyWILyZDefM
NGHQn2x9n7cDUB5xiiXZk8y4t5LLsMwJJkk1BJU3YCop9Kecp3eYhYaHz/pWh9FFi5x8KSyANJZ9
0uqW/0lPn0sY2brFshnbKuJ3PS6kZh3KxvCEBpaKIi98f4aFed76YzjNACysaUEQniF1pt6UVkdV
n6ljav8hGuwWZEesUPf6icw7GSOwNWA8LvDBmWkTbYjlpyZZWjoOt40R5uuoVuM6sRgU8DzdsLbF
dGSOfI/twMcwXDIJobMsRb9352D3SJoTI9gTQMAbj7VizTB+URj6tdfAAtGOc+yyEFpE98xy/qeB
RU0yrOfzY+nse3zxfnYHJT67s+N1wj+x0tM3MSaPtqAOy5ozA6F1wlAII08mx6zJ5IJx74etKt9a
pOMdVBAxVBcsVsBYArfixo8bTsK8XbUhy80YB/hCD7Mjk/Vm6QIdlVNREy2E/dkEeF3UpT0HQC0F
7mrQUqaBx5MJSZhz7yJ9hu5PewA6Dcj9MSVaURThhuCUvcyc5yyfvSHF9Pl70H1R7WJZPjpmQf49
CR7kaGoMU3bsnCkxsAto+4HlruNK4rYvaXsPSKOPwYgXBkCCFYuLoxHl5P3EGx3nMLt+hiWmOizN
yNznQCu5y+Lhzqv6POJfyuz8e5TGR8atKXdobEkxzoGWSBT71cK5Y7vtl6I2G9q733Mjeje7E2f9
PpvUJ6OAl9cP71FOYXveXZI8Ohv2eLQ658PMiYRrSc/qz95o3bgJkqpa+jVhrsliyS3S9DTXgzmi
+gPXmftWyPYjlvvE9l+w1NbSeggMTmikWjarOVj58KvR2VibI6s1t3xu/eg7lshkMIqJcMoj5Ffk
Q58Cnbx45TIl+UcH5sRnDPv8FRPAUg2Jb9YGDgXlRzTlo0k6kSIgckJ1PzVrWxF0RlXfkI5jPdwr
k/suHb7+dR7VCEVcEriJUi9wB9zKzcnMkCh0keTe0GEmxzlBiFXqD6JCM5sHMEGmI/8RNU/DEOZB
9lJtCtQCvQlXVQsgGcn/HpTyK7bTe6xV+wjsvd9FWBaDo8/Txh5KzrTRIgmudC/EoAFS32xYnJ5h
sCNm/7W1VMwtk2p9WB2PM0iD7Juwk1b2qkzyd5kisNDpwi0vEp99Gc6AP1ROCCRr067eo9r16kEv
z0alHoaeYngTogVuFVzhnb+qfSaJgAF947mO+OAJAqze4AGOWUhT74wmY3JbiJjUOLF4hBRwHTM2
iEZ0ayi/HIgFrpKSKGHg1oKtF2ZHFyyLlJsCNlgVuoxvHVZeddXNJLNZ3xvoYMUq6sfO1nc+Me5p
y1DMlTigfa12+umd/Ext7FuplHA94fZMI9goerm9AhnxrzrjMTDYacvpycCN3qTExcHXFRvqMR/j
aPx0obXWOoFgmY4Ly3VRBBUTMl4nHzA2g1UorsM4fFnsbHnyBFffYppJqZBXGc9pMuhnugo17JDM
M+z6JUmt0dOi8a63jCioMV0avr8lYqF4Dn6bgEf+Ukl7sHS6tXKbFBCJ3jHSrA/kA0Az+3LbGTbc
qmj4hv51NdRmN99P4DAAMYAEurRyhbh0nq9lm7uLqTpV1Z5sGs5+wz30CixetfCf/QBpU2U27mBo
T3y2uqbs+2Vvi/eAM2AJLLrnmjZc5grBvozKDnxY03C577kIgmXXjbRpV/1z0coXWzXgAfpK4JF/
wodTUkGl1OacSe1XhVJvk7o/d3PunEZeEN81/VkvZZ0zVFRDrGDEsdl/M6PonuypeJm/ML9DLJR5
tXAjZRWY63jQ/th2vKrRKrIgv0Z+DwwIqxc7oWRtDPPoklyJpjlLM48/XByfY+d0xDKYI/sdCQ/B
Ct6dOGk5G0H8/DGS+qGXWLIrxWjWerPBZlysqkDHOWsDec/XaFi9Z0TBFVgZNmrFlnt6aVaJoRHr
KhNoO5NysHEltq0IV1h/yE4N1W6w4fz6AxUjNQl0Eyr4IvuaOuMlcTdZ4aDlqAjXgx7slSS80Vzy
qVbbKM6erJyZh0UTqF/tSZ+XdEGHPEdAfEYRfCCKK9eJKwtgFkyoDONbkSPAoqwC4ifHuxgofukR
1m3WAorlRJfM6r6ShjiHW7pPlc/ixi3HO5HmKil2DuuRuq+Q/219TvJz2qtMv5khezVsI5DSgwR4
4/erMZEfmJWPsU99RpwToBgfdRsYYEfGrWxlw74ZehQwqZmKBb1C3tq0/Zms3DOG+IYD9jPs6m4+
nLOBER2M8AH0rXtj5kza7BCgYM1STnm0M0G6DKO/It9GaXsCp8s6NHlqtWbECp55cG/qu7TvkLQV
8angrXMHnxCs+0EzQYmXOUZfYU3idnvN0n5iNmOgE44WrlGfRPEw5BZRX09bJuOUruqpJMynv/lR
LR6aCZdnGu1SErlQbQOCDMSqzYIHQ98N5pKq0CvVw0dg+QcKvL46zWcjob2bc5tTrZS30GXYnGah
s4oUIGbqQGCRcoHPYKiPXWh+mHXcbxof4V2NxCuLiXvsajX3Q1NbBrrcdCEiegF3ZerQIyvEUzwZ
zrSRY/2YtONTNpVoSRamuyTJqIasNxAUftq6zBludnjqI2snG/XBZXhCLYsLtzng0h9R8hUduoXS
8/AbOo5EIImreTUJ5NYCmDFVxldnBJdKUv9e5x59m4FXsCpcuEPOJR+UCzFOM95B348q5sfcD1dG
qYOTmfp9nACxmaSNuMxJvIDzSIwTSznIrp4RaffUJ/6bxQJx6WrDdZT1VzvwBDaN5oX6Xhwz71OU
4eO2/NBDOn2gIg8ozsyaFOjJfe6knqjxyhPuoOPT9xmKUkKxyoS/x4+lQRAN2sd4VMF32Fnx4Aiw
jHocXEyn51Uyti69tuojfqkqzUezaJVT4Oh3q9Z4JHTMAHXul6lgpeLHT3Xsv+YKpOm2gDHHrYsn
bBquHVMY89TnKHPeeksUcDN1YlcG/sOU8FSxCssnCU48ReGqWXHDpk87Y/7f2msqfPiSe7zIfvph
1eVbMDM2bbs7NRU1GYpxz93+gsH2ne0ByOHkLqLyUdXB9bhmxKZCHR1YKuVjqAUvdZ8u2zyxVmMw
vVa4bGc4/FfboPfQB8tx05Lo0DubySz3LLOgRcfuIZEgUuooWDPGoZK2avexX+6tVoIU0UO5GVX9
qUxDd5kVsPaV6jGYwMvbyXCJRXZUUwy5SWszFuYBZEke6GDcyDsbvsrcNFqrvR090DcEFS2N/2hq
vUatcB7ygMeAzmgLlpCnhupFkp9d1mHBt5yD0A1UVHLW/BVhAj1J82Nuv2VRiI3dpUE9wUzRuB9S
+NJjlLnu3OQzHxl2ZWA/BrwVcPU9mzGRZ8esE3Kq8hazWXgxjTF4ldqkCDL9bGg/BTAmVI/tU7Zi
DLfBQb2vStYTxfBqqb1gsWG/uptIpcY+i5UVzd8/ptZru7rX2MPq0VcSxXerDcb1qECyqa3gErUF
RUwTxIyuwzCBUMtJCZnrQGcH+LyJa0ydyhUe/mSDbvFlmO6PI1aY2pEPJkYWhQ/lNhinAIoyyWAN
zFmV7ng6JquhpggAauajOaVQaXBF+BoR/fNoQ1cuQjW7EnvdUHrgYQDhsum0a68rryWcomWrhxe3
6cn56/sp0KAwxuOlHdQHLANynQSVeKzLut4PhXItwvEj1utDguf0oIGjZsMSULbFuU8PGFAoIOTH
SCAZTWUDclLH4tHNUbQ28gNGPCVXZfRkaw1i6yDGBTx9g81i1vfUP2t4fwLlI66HyLMV18L/BweQ
s47FonwvOl9ZkbK7mS5xVqy44kEnomd3pD2L2bieGaDLJ8k6NMNECwHiQ+2KcwRe79y1vocLc9xT
UgN/FKq0zYJWg1lWxT9ByjMhJo1XR63+SZHnK+OrJCsJkg0MACNYvhiWIrzcZfym5Va3U7HAZA1m
fiwSTsdIMyl6bevnyJFR/Sj5Ao9GKoho5WzUWVP1avdJswFEOivwAJoWrEj9Dy1Qp6U1DLzY6B9q
GE1V+CnIjeBDhxCsjPpyjBAmzEoHeg58sf524+He9HG0imz7ofCjG8TKFdU9Rzc3PKnJ1yKjebb+
mmz7lheZhSGxuSfx8FQMBUE7cHrLybKflNH5dGL9VYhqa4cYObBMYEXXsYNqsd1AURj3mo3XT5/B
PZ1xmyyUX58sjqNMd6BOcTleXRUJcnIAN+ZyN03dRleiG8UXCvPLH9tork0QyY2hxEwuR//K0LcL
R/rWVAjrANe3VWZf1MFaGZ1KbE6RHdj65mwjqNOSsEtSM19HOSWOgxnTcubUbMO1pNlr0BM4a9N9
Y6rGAVvesOKWVC46vekOZalztvz+a1S3E5dRcS5jK2VBlyBvSfALpfrQZf5X0IXRuXQ6ucnj+qcc
ao+v2d3oQYCLc8SAZjf9wuWTwgU6Qtd7j6da7npZwgGTLJrxAKIdF9GjjlnCrcRwcqfG2kHs7ze+
0+jkg7MfdrXDiWocr0jKbotfRfOoGQE57gzyOAPGnDpUbg0POTbSwcHJARZSfkulT5AshQMFq8mY
6RuJcnaDoj/GrvvhBH2+DULcCi5dLX3NXLIzk2dDxPr1DlQ1AwHg5iu7SKtN3DTfknKqP62W3olN
WIe2JI/OLzb2fkDAsLKq+M3qsxFE8xCtI8Vx8MEl7k1iWSEaUb9GyBDplKueCcvl6mgusLS88awW
qqCLrdkzjW2nhnsigXyVkGcXJEIA43VxvK0IfHQFCw5gG4AQf2ILu5+TXgnXKOa4DzL14I8hoVib
1nFIVcQ5F6LBVdE3o7GGIROtjJGrwIJ9tm0z86WJifsULncFp6QiOHcq7VEp2JHgwa+y0rhPpAq3
7nDrB9oVKI/3d/ZcvSDL+nFUAuAavfgyM1YJehZCNGWYtRKx6iyFSilRVzkTy/o0fe6yAZNJ1tyK
uKSiLlDsG4bQp6KWABsq4exHFgk5jrY7I0FW1oX+CuhUPXGDfnAmov+OeUDPx04H4M0L8uozT0cW
YAx9VqZhz/bG6p1B63Wc+DpyaL00Cr0UrWUctJbRoKSCcNNY06n0UwuiFmKWQUZ1FvuPMWTQsjP6
AycXWi/DxaWaHHSTBZTVg0gsnO7ZiTJ9R2aGsR+UiCVOn6HbjuzubghnMf5p6PgTmK84U4e1AF2x
sZ1EP2aB6SXYIketU96NEtXaiZ34rOCyMzVWMfNkW5vc8hMDHWP54bmWCUFI0a+CRrc2wVR2L2Bo
WOJLkqjwfBJvksK9SqW5kJvt3toqECtNcYONDGxPV1WdYEl0LRx24V0VYj3VGhxZ/Yg/ZOhPlUKY
qJOk+UIFvg9PsFvsUxJt6uY1pdadzI5W3fO2rbch0wRPBFiFDL71gxNVFykIR/mjTus3ZZHHNMYW
SgXXUoihPhs95KexFz+21RnPcCXqBFCtXQlUrpAWTbvnWowBzRRm274TUme9SyAO6F96VyK7hGtR
aWeF5oFf6Icq3PpcITcqLLfPBcHzZVtkJ9wf83ZvLNaDZcaLygBQLJ2y2E42dwjEjmjLRpgkidkE
xyF+/g0LJVQGiUl8jYOevEfRdJYj5/oEMu4S5dhIB0VGV8E5LE3sDxNPkyvxXWp2rQiwQkm7VWTu
pqJoeCCk9RbYPF3NhZeokXy1wuG1r1rhuTE3pNBPUcNqcuN9nqsHJfu105qrDJqup0k+G4Fhy6NS
FpVpCMVxwqvWo2xQm5hHu3JovU4R5tmiJBL4VIKNoiBVButkRRVNvYjM8k+p1f7+p4eNMEbNtM0y
/ogCvKIDTDsD15HasrzsbAx0TlufE0MVh9EHQ4ulw1/1Bk+MDCveiTMKPxgfyiX390jEkYKDg0Py
8IR1QC6x/8CbbVT7lAe7CEzmjiiGDyR6NoBXuKdypoVryk1VLED5l2s4n03WdbfS6sMd8/EFJU7a
AuiLtk5DGpx8DHE2OaoFVN34TldEDmwXFUJroNCkZe0/jUWfQRp+I8EXkWT0hOqmZKKHbqmXMj+m
Df2TNStDRUMuIX29bmTT4gFEsMzDSHvrffwDOLU2fF3uctTGN+m0SDBt8CXU9sJ47ay4U/aALb1h
1Om+6FR+mHTOCzEDcmNRnpDMtjoRIy9EqWMXKpAZgWG3FPt1fRRfjayNr7BMMMRq7LZ+f0aNvb/N
/fRbKS0gJ25Uwgf1XzTQBRvLqW5D4ir3SbOTU18nX8518qf8Bg+VDBMNHRrZuaR15K7qvu2RERUJ
EpCwxkmxCEQYY3AEn91t6GX7zmVkbvBplEvFzt1L1U/uZbLUChMUUjkc3JGqXl9SPaW4FyfDPEMR
RLuvzMq/wOVhRmwMJzC+3AypOUUyR+a2MK/4Iln7aqLj+dX8F2KuAjHNDx5+/zM4aan1EtQW2NrI
LR/0oXyRhQaJhwJEKwZfHDY9yVAhjFcX0NFAgBPUZncxjQzTG8A9QCD5ShRiC4+HnJfogpWb1c6L
7JhbU/0rDmpNlU6R5epazfX0klJw02IxCsc6pf4ueai6mPo4RQEHmYQUBI3D9Kg6twKJaDFUqb1j
Q/RHOGM5d5cZR7If1no8hDk/yKqaSkBMNHpafih5h+9kH4wRWww1O7baYIACy3/cAD+NFhv7nAo4
VKSAFbuRsWQu273UaEKYr72yNteti3PL5csSMDKq/pqbnGCahXCThUQM5Tx0i9WLkdjKZiIGgmxL
njKYlRbk7KqtyFkoqHeU40FX01lhVxrDw3TUZgbhplWr5yI+I6NetJh3MkE4X7XlSz8gtDhDgiKa
sGpV2wDM/SGcqNalpq9ZRj2GGkO2gHmNh9L2cXZhHerPfjadCYLcwlRQ96UGfyr/nmaStcTwFFk2
LGF2cqVWgE69qpQiBj5Ic0lYoBqrFyy7BIHNS6rGL4nhA2Aqi+e+gdPCdHkpEgfCvXuj5DxY9Fb8
pzERvRVlWBsjZe52nGxTURwr27534OuXmdJfUvE9wuLkvZTyHeFKO/g6VZya2eBhKfyPXkkexpgk
JgyenECn/OKB9uUbgOmRKnYBcxDig/RDo1+hP8B9c5InCsWuk+JsYwJQ9NaQ3KwDHpiqIykgpmW8
BqTRU+8lUMjZR2zpYLyVaBJeGXY/caHcTCPFKmbDh05g7BeV+Gk79bOqwHmrnE2NVp9mKEsjbRR1
lspxbDAOZ7G6rPTaYyoMVxPFAn1vIY302Wz0B9BYFBKpOJGj7C9L+twwG3wX/56qkv/6f//eSftf
/vNf/0cV3VokKv7P7/Hg+PxTihCTyCeezejvIcL5//grQ2iIf2FOruLhF7qmz2m9/4gQGtq/2EwR
GX3/Z3KQvKFqOagaFjk5nQz535OD7GXBLNqCi5bWSu3/Jzk4hwb+MwNmC6FZria4IVqmZiBYzTb8
v9nsoWL4IIZwAzuKdTInCriCgX8hpLeww/6kk4b42yH591Pm70E8fY73/dMr2oZpO1ww/9yoK4Rl
xVTR60h58biK5Ozua2lDt9r4Jxdp5Cku0FG79RL2iqqCWXjKKgIhSpayFA+uQidhM5bWSU4D9zSN
HvFZhnFHf6lqwQ9ZX/HXaf4PZ/nf3/IcDfzHd8yswiVbqWsENlWbL+7vx8hRFeoKCyjJJLdOsKtO
gWuc2G79P0IPDPr/ywsZfB2qMPledQrAecl/fCGZuFGo1xZt6jnpm1ZjUMLMwVfujYHtVcURtMiC
HtsmkOamOGaSuSZdmEzx4mLfKkAb9BFJQtDHgNFlNEM8fO5kLiemyBQG5pBzRzacrlrM5oIQ5ajI
6KoA5FHLVdPXR5LqcokPU8nwR9s8InZ5ewG3YkLrnVNvuBkrgxYN28XtVjFItUl0A4aiaH2MsQc1
YHLEtNYLq4GaAWkrAknp5jrJtD6vsPVOw6JIk/ghqCBwhdTvVT0NOezWKEfz4z8QdDA6u9ohR4zx
pFW9j9l8s08U+oaSEIyjryqEU4oXxHlsu1PBugjeiFUiz4eOLuBW7WJgrHsQmHivMpJnuuusYgdW
PzWN/h/FYlvsJ5es4bO4oAAsrXDPdExk55pHfSGWaej3j+xUKC/s2PxzKzfoPa06DFmIbQGL0j1N
YthIXOpRDZ7muU6XGVXLIBgn/6J36XPb5O/NCKy+qnS8Oo6c2zKtcBNmn24cPOaSDjiDTSTyzzbr
/cCLM0JJTvUn00OKfCOKtAYqIYpMkqKqMIs5auY/5D2WJyUtPcLi+gp2CCboHAxYn0k0E5MqReKR
BTtcFg0ATOsweYx0RDU5CnBI5oerpV9qjtBlZI/NzOhzE8XctmQGMSLAeGFdu7Mi+wE/4NXRaeHK
VOUtrJQt3TxiQxdARKHbqG0S8E2cjPnWxxJoKqVykblin4MQKxLAj+AtVfoEsxrtznJEhQS9vug0
x3+mHMw6YM4E4Tn/NYoecBglRC7ytFPvcJ9WRTkGbxEM9G0j0EZ///c4dd9VK2L0YgrzMcnbz98f
w2KlkEvWA75VfpkVDF6tTu1DbSB3GEnSLxoVkWDoCUiOBcOshDlhVX2NkTOsaKzKl2VTbHXLPBUZ
rQmuwz2mmoZbY1YvAiOwUNibxApl0pN1NvFOrozJgFVsFrdynJ6pGKZUjzRFXTG+b+f7U8LCK8Lz
g7qDi4TbWsjh1V0USCTQosiYI+QCrRySUJXry9qOxQIBRQBYUZ/1+a7GEVyj9B7ptaIYUol+nME8
aUNZLaKQv+dkhJKSfOaiMLDk5bDI4orJgh82mHD2gBM4Gk4CWTf8+nBix4ZdZTFIGnUypqajwwe1
sF2FtseuU+wTkxhKo6LkUmtLA3mtLunFBDFWd+YWN5vjISBEExO9pJBzNWPFKHA+Wk1pPMEOJCc2
v23fiT6KvFmHLccQ+ahcs6SBM18ZAA+wmzB6nN8kBKm55MJ+/j3WSWShnQkV4xvzoSFihxv9uNoO
+hWFgTCR4RiGxwRUvyg6Xpvb7e9L9wVHAiSh9KjH2mhOqGF8d8+KDU15ZLwcyShdCGC8IGCoUpx/
a51xdJDAC+/35+QGy0b5/n23f/2gBIWWSzqMFewrPo4Ep/2pcvuk9NYp1vi8Rs3XPKjjs5H4z4bG
Rm/+3jFB/j4gZTno29l0/Hvc6uHIYe/YXMxvNFSf6Ts4Q+y8l4O6c0Cve79fBuWNQem/82k+AxM9
BV8+xno3xyHhKztadJItt74/w0DNJZfyURc4qBhnD6vSRMy2aFun+cHxynkP7WQdZHef1tLSUD64
/XAuWzwH8/nLSo0SNTHmnNAs3nUVNgcwIDlTBr4uYZFVbcM1Dvh3OqQ/EqUA16/kcw2IWDZWSGeV
QcrK6CP4c0r2CCSR03aWevXWxvceIpwHxaWH+O8Vm6K3dDoTOo9+12aTpBgLCq4WJqw3hPD5+Zly
ROhXfbES/dLnco3/j7foyTDGiFLhbbKta5uF1lKLtB4LdX2xB+UYlGRwSTzy3D52tQuFIz0WtmbC
5OxtVKuA9rFMvPVUEW+JtCvMxWfXnrZ38/HYBam7oX4Ibg02UUuTfBzKSFCTGT/mKnqztiVhwmIk
DWBLR+4TthRzHZTmnpsAoecZkfZ7iMNS/8IDsSN9tZZd1m0Ch9OOlk/A3OJIWXaFyMCpG9ZTtSBS
OGU9JVym6DbDsGkVTrOgh2Po3w2/AGolnc9wdKsljsdj0LIps0P8CJVQyF5W5XpKld3vjcSfIxC6
070WClYaN7z+/pbflyPVco0YQoOV5FJOTLyanAqjpBEKHB7uFmMvcEqzCWvw3JjqMwh7aoQsujcM
cNdt0n7myR2X5ToJcdFPCASbquiBUWM/nxhwdEXlHhWj2ml1+E3eJl1mWnYuxsHxgiAnJNf+cTTs
GLIJr78/bQGoGIWqrkY4o+w5nWCt2q/pxN0EMk5BgtgzQr7zgAp79ux4c7hNFoHKOM4cQSZV7sY1
uf/0ab/uy+4wUAHhDWofeEnTvxMSeMMoRdg85chjIqIxoxXLSm3LNZt2c2vgal2WAePpmG80z9z0
UQbtn4Rs9No22Qep6ruVKMGTguWdsFaxV+N2bl3SaNYMHqv6VOfDumhm6K/OJP4XJcZqZCTLRuaq
0PVjE+g8GnKiJkriri2ufphvMDNJEqMbt120ofPlWUcN4B7E5g6y8EQzi3MuJT759r33ixdVVZdk
g8D6ZUw+BH9BU43W4z7BzRJ60qa1AXTKKT5riYtGFxr7LPw2iHNhrYQobnE5q3ZMMJsF1GIQ1V5z
5meA7K6WaOpjj5EIS1jPTSSif8aHoifmo/574wJ+k0JbTf8MrvE434j1mCdkMt8GMT/gaL77lfvh
F4AdwsQUO8aVlMfMf0fXNGX5e4vXEAQlSSX4bM2moOJtRRPKfKPn4yPo3loUG56qCsmbUlIjFAa7
mlA44dbqIVMlpusWv2gGLeD318Vq/srsJ1nbrT774d8MwXOS974ae96WQupU0bH8/D6WRyTByuXw
uq3uJVmUbpVEvwYRtFc7jWAmt7J/Qj4D0+ZnH/Zk9E+GjJw1FmU621mMEv9uw/ptkqTWiSUheCDW
sqbsRob+A1Eg5hTHTJcv3MSPTVeZO9LuO4KF6yY36wcR0kOAlY+oT108MBl609oCYMGVulBcTHX4
M/h0gtXDcK9C29zARoTTmdPEKRbqaN4yS9UWtFTdA8qSvYrOJeI2X60ufbojvxpHTw5pOJ7ZNCoM
jjeVL+19jb0hTuBPwAfDscddGlAif9As1ErzSVRA18kk1QutDW9Ok4w8CljDujUrylYR2tKy4DCA
oaXMJVzHltgAQ8yP1c1k8bu2O1DcVgFrdmKSpqqOfaijhwaY1koN/FOIQ0FxAmAKNk8G6gyWnd+n
q1DHf8zc+wUCTk74CjQbdslyRzXmiMDLomccr6h525Dq4D6L53IBSGop4DNhNg0xgmTtDmF3a3SV
UAe8EETXjPHMIozSFWsvhiIC532CA0StqOnM0yl9ctvolU/aMWoFLtFwG/FxiEJOOqj+dIeO266S
nvRkY5VUK+U1yF4eJSsHJvQVJ5iVmjO6qQvBV4UTpsNuAwMPkb5Ai6xBDtPS7A1BRIWcaoennhHT
wzSp1DMQp3QMp8LdYa3h5L2D5+p3rqXnO6flwItlolNH3dZkjvHucZww06IGD/21Z+i2IQpCmZJe
Yg4WjMJdl4VPZw/5XvvNX0J39DqyMru0Mcy1NvsSM85RUmXRmxsZL04b/cCZtM/GdGLXpOFfVmuk
QbZUdksvkSgG5rsiIr3cNj/4Ua85cWuLkO1SSvHdB3n7qIX9kxLb23IuFdaADx/GiZl1JYnzZjQO
rhWR2NsAzPAe5647L+t1gWJIYbiDcdw5JLbhLgt1Evt0indTMuonbs+baGpPLFIYJli+tvbbzeD4
7oFU8uBpqGo4TthBuHi2FrnGfJimhWMUSIRRo+ACzNIHwFrjLa7+zAOgRWO4l65o3Qd3QyUB6d5+
oBenrtau7RePRoBpJcoQuKbY9ziPNuQBmq2tAX2demVTAbawsoR1AwGzFahU04sCV9nCV0VLjBgd
wESC7ew/W2Pi7NSsyh/7vFymOVA43R/hoyWx12nxGw3dc3U9yUMmWAU4u/5skHRcpw2pO1Km527+
QxSOu2fOf+oTfOw25l32Sr51gOfm+VigjqNadkjxDcuqDgVcN9o9OZ16iXfTWhZtQgZRRyIVKVP5
kqU4qM+95QzDgRwg+4DAZpqeD93e7Mfi0MFnXBJGpfZaLbUDQ2KVzqSMagCoZLkwX7MKt5RJo25P
jIUh5anvAQTjycT3lSw1mrjhwlQk2yneMLpjGPprrnIkyyC4lm4x7iZ70nBRuNGpkj8SIPReyh+l
6D0tqfx1kQ4PcqosMP9Dxm4B8GPT8dxx8/uvTvS/2mLR5k09Xr+DqMj/QSlEmvvvtcUVFbfNv/F2
Js1xG12X/isdvYcDCSQSwKI3NQ+cZ3GDECkJ8zzj138P6LfbZEkf2e5F2xEyRZlCFQpI5L33nOec
/u9/NxZN9ZfjGuwfdHjf9Kgcenj9z7r5X//TkH8p15mbhaYyGZua8IT+gyYzxV/KlgITvm1DXZUz
taymeRnwU+Ivl3+E6/BzFiwi4980GE96WnhGTAPrjsJXaTtQyGbk0bsGY+04CgQBUfdeEmWXjdTZ
bfSBs8+HoE2X707J1d8tufeNOvmxf/Z2LIUWyMHQ45iWc9Kom/Ki920PfBDBg7ddnoVLrdet9b8/
CJXFfF6VbilzfhHv3lBrFdijmUxiMU2xsmlOcCZIVVj9PxwFa4XFGaNvZZ8cJSCFR2RJqy2SPhi3
eeKjuTM6iEWfH+a0G/t2ysD2/p/jnPR/dUqCoE869Cg+22Vym/FuzSpvH6X9IimNH20zPGu6Rkal
Lfzr0YopNUA+B9OvRATJWd9lAK6RJcsM4o4uyM9tLADXhFiehVi7cNX+vTD8t93Y+RW968b+/Yql
rpuGDW7XECcXVFsHRSwTRiSdnbzolb9zO/HozHVok9cXdV+9BGRrfn6aTi8sWzeUUBZkPekakhvn
42deBlqhWxlGlbQa8+usdNsNfaZs//lR3oBr798a7XhmA9KwlKTjbFgnH0YzkFbTSDguLob+89yl
413HUbnzQKrR8xCvKcvvym5LYJsjYhAbVDrZ78ac15SPWybAX7H6Tk/22yuyWF6kMHVTlyd3lKN1
5eDoXOy9r5OaFehbnVBBumDQBTFYu6hNN6Y97D4/EadrxnxUFC2WywdMl9w8+YjT0oTB08Nhqdvg
ib0nnfeA6bxKzWbz+ZHm1396xl3uMW4yjgOk8eMHO8oBcSMCLETVCPP0WtOe6eOBxpEjmVm92X6x
ePzheJaphC1hETq/f8JWjyDdmDOF2rLZTVYJd88f7aUN9pi9iW188fbEybDF4EwiP+eIpskR5ekV
Nb8I26mh7g2V3NS9XgNDr5qj37dPdUhqxiSINqqxjUAvhxUUAgIU/aB/scq83ZMnpxncDw+B+VFg
yDfY07s1s7dowxlhwdbUnLu/OV4meqW+eEmrAWFTKLB7Q1lmBkAST51XKJtc/6uT8YdrmaedK5XJ
0s0T7+QmFu3YR5OqmH+MNPLbNGXL7Ml1MxXXxUBbNANdbZCg9K+vMC4uNV/Q/Cvsk2vZruFeIEKb
RWMjWQwDiVaa6sfvvusqYgB96COfH3BmBH4819w3hjJM3YLGYp/esmWWKxrhXNI9QMmM8B0AWeYt
9oEH9nRPTkb1Yxh1uWk8MGqfH/pkmMjVpixFVWrahqNb4u1h8+5jlpBJ8tIAAgFE6Er0CptCEJqb
DgGCPiZiGxSl/8UN9cdDskYIdjEg79QJTDRIVFtKB4kljaEAb4OIwQfLftYNNzuISCTFi8D94n2K
3xYoROiWacOCZebgOqfPg7jvHBzzfUyI27BjN3Bemkl7M2r1KzUrvaku/OmV0boMyLPwCm3AAYB8
xIf6YqTds0UaZOc26uzzs/+HFyWESQXK586D8fRFeXJK4ZWQY9M5ItsUlGoku5M+RJtYfbHR+v2G
5h7GK8O/EiadVPM69+6Tdty6LgOTgqIJUrHX6uqnivWzPCMowkKrUJS0faaIDPo4pKLw2uqLF/CH
9+owSGeTp5TlCPvkSSmjCdZDYNBViKHDZYVwL+NRpYQI9tPfrOT/dr+hrD8cTArLgrzHGiZMe74G
371ZVaFBLzWk1xC4a30Y1jy5+4k06kr3iErTwbIMGGebhcS35G4MKyJC0rJsskIdN2AM2BCAgMuh
bkyrprys0a+T/sdztGVINt0ArXnhKj6USVuuRwSrr74bYrHWInRKqbDPlWfaq6JAX+xVQ7uWbk/2
kIR6bjot5JvK/JFqo2JAMTyndfbQDsMtCKNVE0s8jrTDsl/edJdaxnoccW5JCCd0yGOBtBSKtVYY
15Z1NmJodF8U1FngbDgf/SMULjg55A9GMVOaausZ5VzCLo0cepDhbUOHb93DjWMEBTcSjl1g58e6
q3dF2+FbgzzQZTv2KXN0ydISr3lhr41kTw9pNisRASyus6q6dUiDUUo/xywMPy9dKRIq4CtsotxB
v9g2+TII+qMsGQA5wc6zH9psOhut/KwnuAG63YUabXovgraRbzH50DR4PS5pDXkY3XH6d2RILdi1
Y3zAnUi7KFVQ/KYKm3l34es7Ih4I3rtr1GuoBZs+i+41KvN9TkxXiMBthq9f586wJZJlljztrGkO
2aqqs0GhAozD5pFlcT92ZPKqmnv/G2At+Kzh2rGJhjMF1kTocNwVg5LbaPB3NPiWaJIQ5RAzTuhg
W8XHlhidSCNj2y22hpMlG+mm1z1InlHJJV1Idln9q1dZKADoqhfz5lx76czzHOfYrAA3CYuD8Unc
mid52pfVjnH3UWt3NAKNKN4Q+7GSTNkT1zma8UzauhJ0mFsR3Tmw7hw8bgS2bdnOr7W4e3Q0b1vW
48pCveYk2wTvYXRsFSGwpFLJ6JrOptcaN62KlghnH/sSq0N19PJbzQFxwKqzHcoHIJILO3bJUAhA
qEAfCPyrgBCk1aiPa9RRPt1lxt3ItOjhAuuamHgXG5E3GxP+SWqMh6KXlxNSFKeLb3SdMSjhwONd
BVoqICPPZEPsG3cGusKsGp5xHNtLzwK1b8pt6BEDIMtV4s4tKIUIIVvpHcxarWei+hiNhBkyfwVH
gn2sfIw6JqvWPvef5MwNIDmS7hHRMqAdIHNVzk1ZIDSPYlrsirYRyVhQQ/Gtwt9KCNGQJLGZIA0J
SOiuRgqgdVUX2daU6FjjjEgQhr0bR4XI0MSFcPttQoo7T8pVMsU/OgflXACTBVuODb/F480g2JPb
0QbI23G9T3BPfAhsM6xI65xrTcsv66S8TGsEe5pwriej2mhGfm3OfmMvokssXO918odtQkeVAoHo
NXKDINhq2X3ZYqbO3B1ztXFhDe6aUpcZtLXRKSloM2zwDX5HH+4t0/AYO8Me99di9F8gdq4Ls9t3
Ot7k4MK35GVo7HA0HlrgwwxcKkKHuX8jjKLDXTm2a2+89+CvTDAQC1wh4SJ0GcSaa9cHnXE39Fu9
P3b5pjMOqgMQKFchAaywMcfrULuVXM+R85oDJWubY4YuAaqL+GEmHq0vh1uAMsTh3qmXJKAixlQL
PH419j1m1LTC/AsCRcvqgWk0T8OmOE6gbypGyxM/y3kMyHUhGaVg2KOmF9WL7/hCbmOjucCesfBR
nZQMUDsf6kZdXk9jf1428X5oSUE3agKEJrQPPaMKzVSb2mQRZEF/YjWnoa1upDGtavtVYEMPhVr0
oHSiR7c5M7C19ZRLXorEfEDj/5RVPtjb61qeK3o63Tbuyab8AeqgdK/AD/YdXj/nSkb3pXujPMzh
MlmP4OE88wm3wDgLQn4ULOwdo0yAm6XOJ4c3FSXoIJ5HGq65DSMA5osWftP9JwvqMrA/QkhWLf9F
yOHAMin6DV5vltJF2RHEW6Cw4PUFN326keaFmUiyFJbohPRswXZV9D8RSmokQ2SZAfEMnMKgb2rU
/KnHyBmkil8k34KaMLHSWLuSwgL7z53Z5HOONHEeA+cMgeMASK9pmV5691orv4F5RhyzaDL33HaS
fSiDrVN+S6Aqs2kmVLY4h9XBfKrddlItJFPoAKqj3U0LYd1Z7OhDPK9NCwEiqKpLWzdvEJMtTOMq
mCmLkrG62qXY7ALjvnScRQBNO46by2awoSPaj2UXX0SGi1vPvTVde9gUNcp5Ufq3HbKPrDH3aS9u
UF6toylZudNl692qvL+CEbBFsn0oAAGEJuMoRDbMMpG9rwHM4RUkwyvBnoH6wLfijeO2y8Ag8u4n
yvkzcD2kS6iVrkmkDvkF2LptQRaVYWEpUcjsCU/SIjLgwEd+s9wXoxvOhFVsh5p7h25zguC6qeuN
CLtLbQ4K8Vgy+gY8W1Jeq3E8tF2/QW/Hw0w8m358HFGbd/Z0bovxGOMon2LrPrc88rfCrZuO6wIN
FxKKGl8s9Cx4GdkLgbPMQzCbc8qGnyoaX2GYSW/feAeJOL1TxZrpbLAAOrwUxbiNeOQtzQnTSt+v
p1LfMYGIEfd3Z2CDbgL54JS32iQW/pRsPALa9TY8C23/JjGh2NYsRR7kHNBaxrnm9ds20PeMbxUY
IAY8wdgjfAtWgVt+n1iCevuRmetjomfHFo59ROilb8p9bz3l0BjaBNhJohA268D76yk+ZwRvw0PW
v2c9wyadjQXUajTDytyMVf1KayNBHNDQ0yMbkgVd11ZtQF8It0sIpa+tJjYqiBKr9CFCUwcmxvSS
MdAXY2d7erqLYjW23RfVxm89A/bajpDUOBZpDOZpV3MERUBgcMBeNxT5eiTtEsuPFp1NYYVvK+zi
7ed1xJ+PZzuUNQ7dNuukTi5lGfZ6QM+gijmdrjauvCAhiTMEvdLpX4UQnFar85szpG25kgYTZdXH
vXXKjjTMQt5c1JjQxQntFbjLQ+05cY/YM7+KW/jje6PTY7Obp0zVTw9naKWhIorjrHGzPYPhiGxk
6B1sJS8hskVffHS/d/Tmtyf5+ATv0dBP6yTBahJWFRWx8nFYue0tgcD7sIK3W5dk99msnAxGq2g3
GbivjKC7nWLzbAhjWjMJ1KnV5x/tHyoZh/JQoC7laU3N/PFskyiOxr/nbCfdIy3yOuyvsL5/UYfO
18eHBsT8nt8dxPh4EPR1TQouRkP7YVjFglGdDdRaRV/VZV8c5qQErSXNBvbn2sK2XQshQbXKG0KC
DXgLlRHdf37ifusd0Yd0GF/MamyLbvBpCYiWy8oaZquAtvhFAfIgqpnnQ1Aczca6ifL+BbjP+MX1
81t34+SwJ2UuVjRTEHYBzAJFzE3UafnN5IfDoxn3OY8SF1TGENnDF33oP7xZ1hsbFTLZNBKb58cP
sEtz6Zk5iB+nrKBONdQ51SoaGD5vZaWj2En5iEkxyNsIOq6AjbH+12ebriVLKfJ2V9K3/PgCEMAW
wmeQtbSZG8UGRXYh1kbHDg+LOoiZIn75/IB/vC9ck/dMh1B3rJNlwbY7LasHVvhC09J+6Zh+7e5b
002+JzQ/mi+E3n84mstaIJjIzX26efT2vp+QxX2M/wsgvc/pXOCaBFrvTUuThJLP39YfVjtk65Yw
BYINPKInByJNPmOJm+dhfRYcS6cfsp3b5/FrPTJagpGo97f//ogWywvxPjTv9dPlHCU0QWHIVhZm
BQYxG57a0oYHk7CT9TL7i8vkT+fRdm3BMGgez/zW0KXZwjDQxSwTgq/16FecD9Qy13DvjMvP39cf
bkQXwLVLF5emE7FFHz8yPerHwrZYbDjP35CU0HXJLMjOvUYsgVNeC/KpPz/inz47h8kLRClaT7/N
giaRZr5vwBHKSvgTihqqd7uVgF1BwIX64kKZb6iTJdulacyYETeI8+Y2eX9F5lVTdAHQtAX83OqY
COT7Q5RZN//qLZl8UBK/CmUV4yRDP73u65jgAwTbII0bQHuZIqom8bMzM6CoaPrki1WMgdHHd4W1
RbFfYlfpuLhKdDVfP+/6dh2gtZbbcAIZZSJAB77jpYiFSjazqK9E+suD021eltpg99e0c7GUkm8U
9QTNo+nMDXZyY9cid9wBxZ7d613nZez5hqQzgDXZOb1J78iTP8QR6xcKkhstvji9rhop9G2lVPqQ
tWC2g3iagqUMO++x1twRvWvnJtmWKoMad9CkvC8LiPlO6aTGUWsGECBW7PjG0vJsK6aZxXZ6zWbI
b28Rm5Fibsu2TNdk7XGYYKhNInjQhdCLGXNEp3VXooWeosndmEnad/ui15MXIi0q40r1WZMAe/KA
Ce+DCczQD1HGxJkkvZ9AbKtDXm+EsNimqvdEewu6ZjRfjb5o2Z73EVUHtVNX+fpj1+aEA8Vp2pWA
I7At345BPBa7KCzEuE4wBGdnTi/1aYtFhchw4D+pmkCC9m6LMTDrazpFE37ti0xGYHKFXuRAvrUy
SlZghIlnIs0UoYtu9OV3kSaldiVV6EabtDYMb51qqdKwrmM8ZDyo4K6QIZ57F2zDKx7EJqjawCNH
a03SAm9hWvMUS12wdcGVo4bKuKjHmBQTg0RojaxkhuRMK3IzW7kwP5rNIDRCxRsPhOfKI68crZbl
w7OjxY5cVDMqwsvGpEPpltrwtWQpgHqEoxdiqBRBDXlGz4FKPEunTbKDRXfgQNeVOgk5z3jueLYa
LlVh1ckCPIz8OSjf36QRBm/HHurXqR10fNOEb7Db6Dq333QVKkTNxhccxVPzqMd09nUBVAg5QrVq
U1OibMWTsFBsE6goeSQsLdaNVWr2aPbGYHDvVQG5XKeWBcRU5N2x4+awVs2Iv7zDNvh9crOcDmZa
5nhdC1VW20mnnbActVxea9XQ/PBChY/B08zz0I+wRiNTW/ephz0HovpEh40+B956SJdmqIfY0mth
74RvTBNcbCR3uIiGDX8p+DOjo9pdkqIOtt7QfbGB3uZfpYNPamkNNydcGcYI6DqAYgB8MY9grDhP
GYLuRQyTZD6P3qEbW/qrsnse68CBBzeQKpmL4sLjebE29Ta5jiK/JSyVPOZwn2IIQt1qgTVzUQg/
9DWc1lovXuhwD68WhBpaORkzG+LaAasaINYN0JYobXnmXcP0kuf56AzfrCxjpINkeDe0igDUWf9Q
ZAY99RKwbN1l9RGoPplGDS1Gkz4+fcnYE285UdpZOWUNzV5RFgTZkNS5c8Kmf3JxZR+ET2ws6UIe
fu6+bxHrhTNnNO5KWsmFA+AE1INe0SvR8c6MekNqsk9oUxAA4i8Ves/KBbgbGvbIJQ0ZrHAz7iMz
TSfS0hIK/iG2wxeSW4OL0S/Ka3/A67Csmk7cm9A09yQK1TeKktZZBuRfHoIgwRTiaCgqiI0ZHoM8
iLB6BQoBdOoFV+wJo22aVQR4GHxuUiagOIxQp/s1TS8dZryDPkrnUm+7Wl9pCtK2W9TO80xK/y48
E032mIXQjwsXxmDT0ROuy3zGHfaxjqyOoDjghX4CcKj201Vjqmxd9OP4bDQ+zS9IVcXRaKrsmPMI
uERbnF26qBMTkKBms6hNHBFhRUpIi3flhowy57wAoMq9SWuF1jMA+59ZbARiRt6wNoRCM6HXoc5f
k0Tc3JHIYEJMy+PhBn1hBcxmHG9DKb3baGJ5Hh0CMgyRues0HbH1jsw3H9rKgP40It8UEaE0IF6M
p3hQ2Y5B/Ogey0LdxGNAE59ImMpeJEPM+rZ2iKEwoOvFU7WbOrI8uPI068m3QnqVbhjC/wgZTtmr
th14Z1UUEQLR5hpeI0tjB3FRhv5YHq0iaEEKDQn+ykDGrs49XkoxR1s7zS6Mm/AidlpZXhmijLLv
hp+NAeJ6+s63Be1ymv9BzpM4wkdoXaAd9vQ9DjyruhSyLry9Q3HULgmosdJzMlkhDbaakzdPWmwr
BiytCjX32bA69MCQrNx+WKYTFe8iyFI4hUS+T/2qbqwetp2VZtk2SkebhqDdT/7sZpN20j2YdOeg
i42TCaBqkRILwUIZ4hvY8NAqXhsc90Q5QcbJ15U1ZtVlAt4FPbJV2OeDo/QOJ7ZOwgYwbRo3+Oj8
4bJqPTrkkW347j5upM9eIIvdb0OlIm8dl1D+tk0nh/qnazTJBYkLSXRouC6qpV+DJkytOqDf1orx
chgMols6MRnDsql8a0sqiX8X9K27cgN92tcWFf+q8/vxlyZaGyJQTKqHmxNHyIjKHzRkyV6wGaem
IrUmBNvkC1HaN6M9VIS5hMlANkRpGRB2AUFqJPZW0NCsihS0Km6ZQfSiNPztgBtkleAb3jh1yZNg
sOwCu5GFS6j6FfEmmPoE2G8Q9fO8bkuyf5ue6LTISgl5Lu285D5pMdvECa58Ho8gUuoilyu3qpDA
Kit8JscY/JeHYwhEfLHoSRS1UYY36I2LmBZCPk3ttNCCjkdODJOEYCiWS98nWU3VCQMMT2wJMu8e
+xqnhCdH4zoJMKyKfADh1YRQ+DV2TFVouncB4G6wz6mo2J+hn1zNwghgSgE2d8sn/LJN8pWXd9mr
HufRtemn9YVV62TAd7h+6OxdR32Wb7yQRzmLFUhUrXmSTkwakV4RX1Ho6lB16feBz2UZ6wY0Az3G
Jga2/QjiBM+F13Zqy1JPjDS2bJ74ubnyk8a5IRZNv9ErIRklmoQc+srRBKYoI7Iq+DWJ5zaXLlxS
Y1OocSLgkOmFW4+QrKo0XMQzHB65s+KBOzYuXdXiV+UPcN/tdFyZinWe9e/V7MBDmISVvcZ1mjGF
i9GCp5F66Vw1LYJ6rnnLkfFoDRtWUHEHW4bjxmNYgtNfRfYEHJ7zz8Jm+57zQnhQsG3CcXoJZOXe
lEHBMIpUW/u8U7E6i42wfiCC2iaFo+RGQRrFMEW4RFEH/ZwnYEoRJssyczUMBrmBDG3ipq1Iglbu
rPTrNFKqArt+TjIRxlcqnxjptjnxWEcAL0s0a7TLMVzE7hETc5Y9BTA01IMqwlG74dbMiBntpa8/
VL7dFYeqZL903kZm7R5IlhvCVy80PSzOhY8XYJNBlzdviIlrLXi+PCDh6lU0XGcNT6PDVAlwIu5N
Zr9wqtq4YdrTjyWTyRYyifoBLEh60Mo6n7GNNpbkDi7Y2nfOVT34djbN945gttgUtYXmi5Qn0PGM
GQa1TUO7w0AJJZDkSsMmie1G+boNxoM2b1lNT0i1q9BSD0AwlHTEJq9Do0ydzb+rm5DyoNQVSscT
7qjfFI8Bn4YFAVpbuFW2HdmZY+c3SMZMb8iyaFafH+ykFDT/PhhwNfQ7xuzS/1g01VgQq+YNQW+H
U7H0MHhjZwjJfv2izXxSvf99IMpzJFHwPCkOPx4IAb1X5TXVuzU65ow/AZNF8vdF0uNA/fw9nTS0
OBTnz7JRRbmU8PbMZHhfCE6+7CJIZPGy86ntmSwT37ZQxKs/FaNJolJYchUORreWoMnCL07oSSE/
H5yKl04EDWCL83pycDsGEeQW88a8Hbc1EOnNWLC7JCpth3Hb2X3+Vn//+DiaReGpEF6TE3ny8VHo
pQnBWTS4p6K+cbrBXqiA4KLPj3La157fFJJyHbkqMaPSRCL+4YyarDtYLChOGI5q+JlLUnTs9tJz
e+w5I9TNrru3TeCTZqktZZ+zzVZaClglumvAO769mv8/VoH5KChPRlCnQQPc5D9HneEeH36zpr3b
MIH/OWv36zZp3mNA/m//8D/p4nfjp2Hlc+zvJ06Asv3e5FX4Pfkf2zbMfn7/4ArgR/92BQjx16w5
ZJil6B7NweT/2xVg/aWINkfej0qewQuipn9cAX/ZfNdCekhWI+o2l8/1P64ATfyFKNmEZW5aMCps
LrJ/YwsQb2Ordz0nLh4ObQkUdG8wFIPX9/6mLIlYdG3CcCbpQLIQOMFsB7aDmd3gypNnHZYcMIYO
HCP6Llxj8VnUiOKb1QyHTm9u21S3SV0Koq3nFgc7z4tlF0TZGkAn2vM9M9h+MQ42bVwXkTSS8X4B
zyLc1k2cwpvc57GKziDjumurhrWBN3FfZskvFHvyEJsdCckGuRxDO+wS3Uk3womsG1oE9FudK6r/
RZIYNs6ZXmzsNHO2SurYFUt0SoXYWtQc28QjU6Ejt8sxPfNmSImYCo05n1NkYl2lWrWs8sl1Fiz8
cOS1rNokUDpyHKoQyuYMYTPDV4XtFIndOhMYtkfhUirXwVokTISLihhCI3XvJxMPleb7B/bUbBY0
onigZBpmGe49rFtJ+lMDAIdpyL7pBnWZlcC43vz+XdA+anoLbZU6aZGnZr6HaY4oKDYEwxsKz3SE
spmI/Hqa7IeCAn5bFPrc92D9hLxCuVBDaZYKI+Egm3u7bx8NBfzB5meORsRc2YmCnVUkhN/Z2nlf
yk0DrPVIsTMT9+7e/jbG9qpNRtLeJjQ7E0G2TUgyJGcM+gb4i0Pk4P/Cn/TQtEXxOKCpqbjkj1Fa
h9vihs+xvqzITDVNEOu9eSHdsrlXPXS3SOmQqufzpCnvhSF7j8+daW/qQ7wS6FFSeUMWU/Akq+sp
BivuMiBey+Qs8RzzokCCoYbCPEKgMyngYdTEnX9epNNdZtX3Bj2aTRfcppTQ15W7rtzA2VWt9Rw7
LhmFJa6rFsHQqjQKuXMcpumZJR0ILMZIDdxbx0zBVGgTeeZEglZyzrQVOPu0iQB9LB2SFSLTz2Cj
ILdI3elKo7VWqMRbcQvXy1DQ27KLdON6Q05wz4NR0d17t65c/X0vvrfTnKrHZ70/DiAYPfN/6die
PKInxVXXmjMhnpcb2oAkG915CLvIua5RR5D45xw6bJGrrByaexPaydKP8P9+/jJosbMUfFgqJLNK
FK28mDmJ7zQW3RnY/sOsW3pFgwkhf3FirBhyaG56D6qiz6y+aaE+iNLsyTEy1v0gKholYOYCW1sW
w/DUxfYsldFfQZa/RFa+Sy3U77EEzEWC4E0QeYcEkk2dI0VKwsucdr5KL0pjyA9vJD23AKfX6JSy
/ZBeypRUgSGQP32F7ZznKz0z0lDi3H5w0KYVhpkc2gZbOOgF0g39vDpUeIQO+EWJENVqqAhe/BMf
rrnsqbcWiYNflELQ5U/LtD68fVUDudg6dXoc8vE7nb5bnMRky4DdOGCqzw7h/NU/v+1x2x+Gy7fv
0uGjsfz25dv/2k0II8j2fS7e/uDte6aBq3Gc6PWiXbOTVh10O9zkqUP8a6WVh3Z+1W9f/fNbA/8F
PVV362BLJjtZt651J+Y3AcjcAL0k5n6a27BzQPPClwEpxI1bmzGZZNJad3q8zfX2wWyacCPilt4k
0PSF55ByS8rWMu2du5ju/KLxq2IXF/3OjYLyIDtZHMRcKPzz22S4kDH1rG1ntIxT0rjG+Ze3r1wr
o4s8AH70LR3gec8veH8xozvOkmDR+iBJbzy8ffXPL7E010aRApePo59ZV2IYJoDs8PZL7rrXUWwk
WzIDkbXAE1UthWSaqyfPSsMNzMz20NqpiwWbmdS677rvmTbWa5zOkPtV48RAoKfsQIgaMsya6Li3
wMZMRWLVURkzSHoCgSD3adxMh6bwvKUXMo4ZM888GOyt5m9bVTwd6JsR1iTGM2mMaP9CH/r/ZOsr
8oTGo880CgVPvy+9IqDHC1oWHH79FAIBoC8c/6qq5OztHbHvrfkL3Z5O2fw2Nz7pMBxTEFs7R4nX
iXMc7URBTDYFBtuUT5Py+0CWvBsvaAa0vxJlFXt7rLaDhRK4rlrqaXoBKLaDi8b4BgafTT3Xu+34
XNxvXw7zNeVWJZEgYNNB4Yy0JQK7xHPNV4CFmXNfy8Bv9x3disOoEVWlGc+RPuf4RvP1/vYLbdv/
fAW4FjmvVOVCzrfEP39A6Q5pqkdA0WMVW/uafPB47gfTZB2k6L1VBEIVCVJbiGXfRrtUDhOADqBI
3fw5wWDkI3v7vbSGrdv2Nro+nlO+tA7sTpKdp7wtNoj6aBe0avPQW9deeP/2E1odePFCBnG6qxNj
HQkOZAjtYTR/wsCUawHme+G6xcUwwcixF85UPfYu8Tpjt3GCh7S/VYl7DxVBOybNTdwa34kTeIbg
6MOiV3cOzRjPsliJoiwgI3wiEzWrseCOyY5Gj7kaM+SGAdRtfyj6RTR+t3zDJ7JEwatq6Ah4JWh9
uh/lhAsnZjuwS4eBZmlcr60ODnHfsxsQ4azZjlIQOz65xH3D9/zR8QjbdK6dZpVCFAaGNVxAXbj1
gFhAZHf2BA2uIPxwwRJjBOSNI5W4/s1sQi7sMPCaXjMXp/8Mn/Xj/soNKWTtFJ4N8K6l3WaXKW3l
Nc6RfY/YYV3cdrPY11GzuyJC9IzBg3WcYnIBWPQbIMZ4yxZqMoktpz1PIqs/sDNS7TocpgK8yPyg
ZDOVMK2+VkcnZhUaU9PCFEKClahJm0XC5ttjzbSLFLG3/UjdRsVWww651LvWWmcqRROZVrTyUCqs
vcWAkZ8/V0ujdKoz04m2jZ1Yx4DOo5eE8kIPqzN2fuMcdDSNch35mrEyg1ReVc9GjXZzso1xV1VM
PS2y/b7RyiQyloFRKhkkA6rY8px57Q2irjBgaqsAl9rRnfaGlYTbYdLutRpcy1TlP95eLm9NHOvS
3tAu++YQTskrUSBxSCdKAp8cCZAx5AvQRZxHJ51rt2QlZTCA/CbaQ9oSsnA2JSAxHqIQVG2RsIDJ
mjzgmqCfFJxY5xbWUWMPpoVVurNdknKITD330/i51EBRlUE4rbrcAtGcduopK5djTZhtFoD1hS7k
BY7axiC5Fioh2SnIu2GLjeKAUT8+A9ByazDUW6Gyp+3mY95nWuseuFk0RIvwPZEIGg3yTkdo4aOi
YqcvA5YbCSIbzQbSzrLLMhtZdg9NTqhhFVUGwGzO1du39MQaCJxsfsngu0KNeTP6iAXC6Cyph+hY
xOxfB8Jc09w8RjBiVswf20OVBNcW+acJaomt1WcGezcGWS6sg3U3JwpxfTJLehRYqAbzEeNXs/Pb
xxIy26FmlwFmJIrp0GrIho59zDauPs6ejmuvhdeduQFzGL7pyNQ4FG2w9qaiX8VWxXXnVHdv+75Q
M2E16YaxLzU+MgWk1uHlnAfVs/B3UCWsneXCDCbA4dUiT1HkwRVGhnZqBKe9ugJWV17iUrovLKNG
OK/KVWEgFxrUrSjmoNnhEcBjswog0G7r9j6wYOmAhIJFnpvfJNOf3ThSAtSkG+sS4MEkzy1QZNid
LFJVNKZ9KRTqs2mo1vYcYOn5FomcwCQ3u9LHJdC6unlnR8e8idTaT1TM4CZbOUAnVlNvMtyVwUsb
6f6GOJts30MmSaKGqBE93QblAH6OucoyKdTMDRvoM4ebwCpjHCLEpDk5CmLth8uyjJimv9ABUHOz
VgcV2z+Tmhi3sjmUfvWFJsP4uBF1dBtYIKN7HSs9FjcaSh9r1tgc5FSUP2gU1ueW+GUNM2I2PA9q
3Tp23VVYOERSy/Ai9Aq1pl34S8+LGrzW994ZVpD6iYiaIVBWqD9FoQmO3SQoYVb1l5VfcLVA6Nb+
i7nzWI4cabPsE6ENWmxmERChqclM5gZGldCAA3CHevo+Uf8/bd02q9mMzSatsqqSVWQA7p+491za
j/+H45H/Ph35X9fn5OWfAcl/DUz+NSL5r9/+/zE/waX93zqM/wPT+qdoPj8+55//Pjf554/8G6dg
/QezDQvFFE5RC0UYspJ/4xSc/0Aigw0ajIEZIKBkpPlvnIJmMFVBnUv2VMAvhm4wBvzfkxPThPyK
LTLAPIFhTnet/5vJCfqw/zk69THzYhNnjOkypfV1vur/fAy7gKQXZg36zk4JFnJtoY6DXxV37DR0
7vEDZSNtQ4v1J/coy0Y0HLs1pczRUoT9XMlorCt2joNkZEfqe1LpY39vdgKSPek+9ylxLjuylX9J
VAcHf2IaQvaKPWNiWfL1eXShkxL8tdDt1b8audg7S6BBcUqUCCm3SunQwerb/USzwAzSMKKx2epr
LaxHfWODEaiRq6cAagZA85anmbjWSPZ3DdKRXAywb873OovylVmNvVtacCPBaGsXVGzoBrxc3Fdb
c7Gd5kSyCXGlZC0c1e3eWk3xqyW+m/TWAU+U+UogmzgqV5n7pjQSx6Fk2gFWQBnSmHfCM8ipYRFH
Ahis97q+LVf169z8M3sod1qP36BYlnfMS69e+uE3f/0m/ei1tfwT7GqsZITKIHZfzZMcqnUvxhHQ
i0N+h7FA5s+VOmx+85pW2hJ1bUWcyeL9nd2s+8P29fa/PY1hswLK6WZMKfrkMMNA0HB0WhoJcJbp
6jw7wh8iAY3mCfIQ9x2s1VBVk50sHSlA5jKw8yXSCSk4yDBzLq4VqBBYuvoPB/p6Qkb2kxFzwb/e
qIMZ1IDGLW08QAgkEFSvXnsMZPteenKvwMCgpcUsQwzKT2fO+pEBVR23s18ewVnpu2bQpggtTfYc
GCS3F0YDd2rLOWwDEI6usl7wthACLYX36i3yaKnhk2V+/2ut2e5pdPwxFCdCFBVJXTcbWyFgVEJm
+6Pb6y9YxwHGNRLeyqHdTUP1UoxsjkZCPKogd1jpjb8cFi0ghAhAHLs18Yr3rNOM5zUrmlhkI8gn
e6PknCr3aM3SCIP6EYnl2bRrPZ54a6CjenEzZzIuVfGnG/D/jFAMVFZ60VIPdwV7Y8xprO5lXv5x
N1hnxARCKvbpxfqlPjrkfOzNGhrDpoCfdituhW6FxGsib/IKVu9MBAHRmXspIPkVOGTjJYBKOWrO
z2KuTqjcrnsr/YAU4dT+bln1HxCt8LbVXqJkHULkxe7D70jr025DSDx3Gzu0SMrev0+9EQpm/gi0
cbzj/clf0k4+srT7sxS3YVKDnp2LOtvLtYkGhhOwT4k7oCJ/KbetPASFjgppae6G+r5Fjdanhh/3
rl2BfbdLBhhSnlj3w362U1LpTWK/XR1YEGmXqLr0RzcfohvyEfGV3Af6cOqldC6K+ABeOnrWlIPB
rgT719aBm5+eM5en0clrcmWE/Dvr5CHLy2I0OkEnvnNlIgB4K2BSZw1PwI+JZrT9YT/3Pmzcgrg8
PSDZpcCx1SEy8xrJBheBBknsbAFVspLujtgBQFWvjafWoYzUSBjkqc9XrLdNCOK1PeOBL3/ZbnOP
Rq6JPDTViVFzUulayliPdBweJqQ5GW7Zye7PfT3sC6+1X1ykALT3p20mx20SfnZ0ybUq++GutqfP
rE8/s802dlsxPskyfdGbQt0R+3BfusaXDbY9HBq9v/SKH6TuX7YgJZcKsCRCAqD2nsWMNgua7DAV
xrSblGWHqW3+EjDyNrfq9gHRoHIg/LkaWJliT90k+QCSMt2bS0RLJBAiean2nncsS3XmT4CSPDV6
9tJJrUnqleRwR1T3I7zdnWQO+2CUzogrtL5CRyPmFWAuu9ZTPplfvdvysxx+0qJ6Lr2HydHxxVF9
Vat+CyRxgXiq/u+qE7WIldemVleA8kyjCEetB4rWAArU+i4pevGqddMjCCtybXpAmHPjeKEM6iUs
SpyqVWYfDEPsZTlZOwMII6tBhgHO7naOk9/sPebGsi8xtGnUhHAaJpI7BoRgrFybjGIp8Kr07pYZ
hvqywYnctVEFIdwTUwUuSz1PmTEfrEpzb+rFxLPt7j7jiIpERxT4eOeX2dsG8jebKjxNxKbovewf
SKSJZkkqiG4sSakDQMyL914jFLdRgXYkw/7WSw8iwk93HkV1h7bBj+RUjYdh9ey9Rlseez0hEd1R
Dbw9dlp9GJw5nWftGSUly+y7r6IvH4uAMHi+UkxkIb7dm7x3GByAnPP8nq/VR9NqbuzSOBZZW0WA
qWddz5MKHyHf5gIVvSfhjYDlUNi464Rr4i1e3jr0LKIpgJ3y+q+9sCPaiR/80Fie3eE5n3Sxt2bV
RGk6wUi4/VWA8opOECBYMb1NkBXDlHcpnEv/79QOd8At+4uQ4mByVNHNyfuciEAminZANYuC15qZ
uRhFOsUBKlgC5cX3pNFA6yXa71RpYAFJDS7IZzm5M1+8WQhnXyeX3LqzuQlgNnT31UxHL/TgbjA1
P2kC3D6NvjUJewx3V/nlZ2ksp9bAjtd0iEO6H0flYT/ZO4J+jNgvfH9HbNbfqhSv+uzu+ZmJdyJg
HvyMwG5jFKD4NsK35+YyyfbsKXn0+sn6zeSfEHa8omlvxX6Tg9txti22EeWpKWM9EAgtQtsO2fAW
NpcRF1cwPDmUtFX3ou/QXS05jDndlNFq2RpzVItZsjudt5TTeu3W+xlNLK2r+QDeZEjk55aidZ7X
gqTAxfuhr6B0QvwNn3cNpdc9C5Iej/hLE+YBDA1m9+C5w2/b2yP9JI66twJsfuVJn6fyhPQX4tLg
H/MbBRU0suwRwzSoD9L5lBd81KvhshYgT9eU1SEtcZN2fdzI+nfXOTnFF8nehdW+G0HFjTDO2rX+
tpf1XVP1xmtlfqTCIMep0+/tfOp3ThbUNFjee+ttSMj0bJ9Pd/TE1dMq86sXYBjsSL2nh+RwTwlh
rJApPjha/114UWsB8efwmdlayHNRUb+VWbESpoeqANkXwpsAR2vjzhPkVALoSrOK+iAF6L/XrYYk
WLQd/AC0hYcPokZLbn1WcDdNVvvDp9OBJd8xkuLAKF6bOc+urYn2leydQDA/6W+3sREgzExNKx5y
aMjUCpGRWwFue0Z8XtOMcaFcGjPi2Y46p/6m89p4lBBe2RaX9rkWukLGdksxb6cvrmL03OK5qRhu
eUX+ISTHP37biCzry+wwCC+WR7C76GXd722U7T7tf9oHbUhnmLXg2jcbcqXY7srMsi6d8+xJJ4hQ
y9M845bK/OCj3LxpF5giVpv4Znr6nb6upU3ZTd6sHvSJo6WPufMl4BCEpDta1+aDQPioz/KjS+5J
Nhfq0G0ERNIctGqszu3CdoQ4poT3v46nRhMxyj+kR0zYKLYib7HQXQnzxRx1FRupd98Z5XB/JRs+
9IcAE2+NrDnVDLFbZKz5N+25zIm71tp7rUSCQv/91eB6d1LnUzRTFzZuIZOeXFwNEb2X2Vlid8N2
wlYYTkRxBpPvRHo2TDuiZUPmsQjuy5LUUD/CQYB7vV7T/ezU+96FeLC4hM+ltQqNDPY5PcU+FQhr
b0HB5BJ9Vlo/7Vzbetf5jKeNuSVz7D6UE7pSZELJduPSYl/kZ+u5IJaNIM6Nu2LrgsjfAHLI1j1Z
fZA/E5CC4VkjUYVlclP5RBXqbckHWzwH08DgRmyEiFfrjqX661I66cEmg2m3zUrFlvHAxFfGcpi/
mJEbu55avJ8dN+ZgDqUh00PdWQ+Iqq/S0N+0Tns3a3j+K2SxnRyr97Gg8DfSe9f5RS+xJWio77Oi
YNZrLN4+M929u/H2rP7MK+lbT6q067ML+ouUO/OSmvUfpxu/x2HESFR5VZxC1t8N7nz0KoKsjU6D
v6n/yno80Y2vySSzxhgi0oPudIndlm//cGxMjla+JBN4qPT9mPR19uGMwU8xaXcImkPN0Z6Bod1S
6fOOHWWV4moY7/BAE3uVuvyHMmEcMnf7njLNOkjmUM7a/FjuxjdUj1mkZQqquqLbGbZboVO/OkOv
WNgVKPEp5nER8/DirvguOjqB2eiyaLvdJkU/7vK6+QAMoodKaFbEs+aEGKHtqGbxWktt3Xt598R+
WoSSp/44ec3brLQZTWPzuUB3KCc18dV4GpRZhlrh/M2bYErITbrJZdjgTJZF8nITWUFmMHlu78bc
+0fGy0VTtWCts99Kc72jV9xilyq2XM6SMrcb5eOkso/aeB0Q9CFFZRKsxAb+O3iyaUV3i1fbkRx4
1okrHSP6vefAmdd9js6CQEeOQdHmTmLqBhWcB0qYNdmOCqc4FIjTwoz9xc4A43XUaicSWzo9Wu4s
YSzLX32vR3On+L/3NeIp6j4OCtUcwEmyn7LmsJ49P0krfzy4njgsWHt+59OY8hCo35AHlwP3Y0ih
dcJnVJ+N5Q23Hx4ApxekM8KzLkvvQ3rFI4mtRCoo615MAlC67SBQxARoLdl7N6bEIWiDDjy5ibqh
4ydoeh+zsj8hT35ai3/YLNJFnSCfKZNB3Fb2guX8SRtumyGQw7sFp9pZ1OnbuLB4yijroDs+d8V8
WHprPYrUIY4582AllHjsU67SK7hpP846SWeIxBnBd7tfKuFAoejoUnHV7NCOfOnKAg5yiz9N0wfZ
MggxV3tE1jtboTXgBTAKSCrudLkxb2u8vHHTIQetsLjAEzz0pEsJg4AE+g5MHp7JdzJ0obfo1K+Z
/lyTBR0YrX2UGe0XrAPOL/No24CJkarb59Q1v1q7Nw6lNrKydgcZyo1griFXhzRH3uJBF9FTMrbb
+bp24Odn30J3IdmXpPnZM9AiluXG/HZ8p/ozDoxB3oWPMqLGML4Hf7i9+iNB86Koxz3VA8Wgpa5Y
fJoEwPfFdJdf2zTC7l3yeKRkIShnLu/dtGL+b+qULZ7zd1icLyelAC6sZ5kp77FkGVuvJR3pqs4D
uzGu8CW9I6qYknrS7ttS1y9sT/a9Uy4nYYgvr4trA9SHzwe5198p2sdD6aO+aCfyLhwWLUGPbYbd
y6FAT7NvES2dysEL2Xk8ZOm0xoOfuSeJu6ScGj2ppA8DLlklJgBGYNxz7mCHGj/h079+0a06Fl73
M0zpjgQ6PWwley0bc2rmEYWW+8HOly0edutG0RirOcwXQyaac2PRCC+/912MTkU9HCt/tY8uOpVd
OpbPmj59BXMbsK+1f9J5OLejzvgcoFncJot/Uw4McwmC423C8RAbACWsm7mrF93DUKsHL2v+UtXp
4TT6Rag2DjNVvuRoiXaNsh+UO91tg3FrjBYTXZPa4atC4FRzTTK6WN3qyQgecWgXkaBh3I16cCl6
pA8mCcCT6eINECdMpV/4ZMrngGaxAMNrQzmOiqYrUIcj3IUiGXC8jejtpDOe8r7ZYkEkTaGNQZx6
vHNG15cXfTW/oMjUCfrkF9lYE4YSeAjMr2oBNCQtGztyPHIKBDr7mJ59urIBg2gyV/1eAlaIFFIN
9jk2pCdLv0PXQQrRiFwbAwjPDmIkskBa0nFRizf1k9KqE9WMETmcUoy7PjvSaoEB4o7XYf7tCGcs
uXCPwcAVLuT03RekFFj0sWy/SU3uXwMb8QCz0aNKvSXGkkZwNv0n0hlANwuLwvQGJCpXlgMz8bsi
L/29b0AtIRrQDs0Z3Tdyflx9M14Osfp/g6a504FWHBt11DQy9SiQz5a9/fXzNdHSczCBe6CUChdH
bYQJjPg1eH+SxbwnVhF3g2w/RyDmwlr+lMr9dg1iqwigPyHj/x2AAUuGpfyhFV8f166b47o++13D
X7dpYo7zy0Rdd4b+j4bBYYetl5IzpjEQugxmCNq53pkBtYAzZye013U4r3RAs8OifOm3rwwHCXW6
TQ9Rg7hSUyX3Yn4jmHm4FC6qMQwnUZvzEbkT5SGtXCQa/F7sGKNitL7F1MuzwUTA3mI1rOfRSPW4
LWcy9P5LTHELcRqnpYkmxDJ4tsRbxqQtkQXCjH9+GYyug3B2+71pCs7Q25/PeuHHXfUjXUQQyhkL
cg8VL/TQX4gGrvfQh+UJ9Xad9HCz+FC80BHu9y1FPKTAuRIjX7xVqQ3PZq7PojABwfdrcPOMVjHC
PulsKYllSxqvWvmAtyInW08YkfDZV0+8ayTDM+Qe3MM0YDgz8u659wHlTMp8RW5CUYX+KOFoKGPo
yXedkdObMJUZcOxx0ZoeFP0bjGvuoFX2DY+14+ztvIuL1TdYTfcZZZk9xG73shVYE9gJ2JEL5X6X
zWRe9ynChbl5rzkVYidbbNKGueTKAK1M62yXwWizZGtA19hBx1gBFR1L6OxcpEDli6k7CQ+iiVka
p1V2Tw5YXrslVsBWIIe8i3IvTjvFLjI3Fs5ut9c13ImN06lE7nRPWUfJwzo6q9oPm7jgO0iPy4j9
ZHKsc9s05GIpO/FKcUyZ+4YIAN9sE9wK4TLOHrQSSeIdN3tnx9DUfBxBY/7QU5Yn2iDdXS9aShDs
T+GAWmanpa7apw+9o2Unter7cQ7IDxjRckOfihxmEHyy1gXP1y/We1nc82EyJ7RJ4Wwr4yTb7gsR
dI9Ph4FXhpAgIgp54s5FIuNNkcA+vke/QJZAWvRJiwGHPfvbnKeYG6ez4eER5XYe+o0mJcQNfvBK
Mh0sslfwt+S3eBuCuyzyATZbn6LSJP20VS/lzWAlGXyGYrzsPJnD0GepcdfleD8QKDpQB6R2Q/UB
n/e1a7MwLiA5Msnr9tkwGxU7K8NaQsiKWBMawTyGO+xLz8IgZ8R1Y/Zvtm0Cm+t8Eu63x4qonUMV
THGrpeaZp+WtWKz8ZltN/+jkeEKPvHf61b2XFoqpdjGssKDj2JkaZJoNy16o4NlZHapEOXXvVFM2
0mrE+f4YTx7VUm9oB8RqPMFroHaBOz5Yi4l+IOuKqF3Rmo1EeVXAddasSvRNUFqX4CuV1N88tEem
xs7FZcQ/TYZ7cK0ySTd+hEMjaH0rOq+qHx6HzSJW5raincZ77BEIbOzRR0i53ryQbUxp9gNRZGUa
lL+VmJwqe8RJtpmMjJoPnF6PRLAXccn9Y/f3orEARen4ElnD82iAnrLAy7X5FkMQ+SF2ITjmWG12
HdsTf3HIdTM7Z/eKmgorr+DZb8zhNDqQ7qYZ9KRxg2vm0KJsQ96Vs4okhhGEH10CprHbkbxHsu+M
gaf5JvUelUyVv8O45D53mcErR2CwZqCTj28umvaDSNcPptMvhUUETLuSkV10Nlc0si8NzhyLtfFL
tu1XRkNA7riTbBuzNVV79xTNLkIbpJnCvI7dhkOQwiAiRbgN+YT2jsHQuKimJmJ1vW9Ww4zdkRi5
u82ymFg7BDC0a0on5x/dDFqd0NOnamwXUk1KJ2mqi7y5fbRcN8Kp5nQGX1ce7TV9H/Sr627V77m1
3HOwEBCVM4C8H1q2M4PLK8Tgro2rrOLjNJvysbHh7IpW+0PTxvsuEPRfiTk+/PMPi9u/obRheDC9
47/+hX/+vuyLaF1q8+6f3w35Wj5qdvfI2MPtVJMUAqVGPhTO4z+/BN0bBePB6I38d4onmqpIOU+d
WfbJWjEcHzM3hb3Y9fuqW4rHyhvtsMUvTQzwTBzTLbBuYZuPb+x14iw+dLPzHqy2iKeRyKE6ICO5
DDhERn1XyJJmgbiaULvCVG9e2s3M79EIXkt+6i84Vt+oWmdC8hh5r2iQgrQ/+jMOycDFL9pkfKek
DkHMb86VIdVLjlU2as29vmlqT5b8GLrd+OP85QGcX8BsPpAjYuzmYR6OzQ31uUy8HpqlSvJmHfnR
VxAVhfXDZh8pzYo2qnTaeFuoMzODK34WRb/3O+9r6t3tvisx8muzeT/prF5J8+K9A35ybaGE3qM/
weC4reoEXcGPNztN8qWER9aqCybiQ2vrY+gNN/gYK1TmjDaPVB/0V2/GrZkBOY4G00qYdLoAv3pt
By20j7LOa/dOrtzdsEl4jRoZtg0q0zUzI+DmSLErFrT6ts0HPak71PYbOdGvbhvcidwjYd6tnxh2
x4Tdc4MbjOoxof+mH4PUZwefBJNsSasM4+R0KDr5sqgCuQ0mRnxfkoATxId/gCfumCgusf2bLZgk
m4WIZr4J/6FKa4GDnv+4qoacVCeiedkeG2aOj3ny7rAOWaEJyYEFx5afGwabBklysbUWyeDp/ZPV
rq+mna53lEOk/ejZd61Jbi4H8RZ2q4KBunavO/zZwSg/a70AlKZN276hVb+TOtIjMHUZwM8Z6kYt
ipDugFy/yeU7Lsh2yfqf0aaME336vY4Z5avpq2dX2+R+WPWa4T3GIraY7D1539nUIOLPJLpgc7gw
8cPGt+FMVD30sS4dZozwFlnLdwSlPBp1S8oXzOzY2dD/SIMFGWaaD5otCx3WmgSG4ArjpsjrfIke
JlU311ER1e0NP77ik9DJKyToqPujdV7G6mmO+45ynEUWmlGLe9HF4RDrVUX+eA19tfLkyc22v3oi
B3FkKR9rK0HHQ62FmSn/4mPGgFhXIspZ06zcXqIkKshFLjXaM0iemyhPY6VSmBfdESY2csaZKXGH
oU8kDqy/YToyxHgYekNPPKZ9ptDEyeIKdSzWQkuR1knbt5d5pHNBodjsbM1bon6mZ24//FUah62u
6nCclyrp0h/+D8H+FW4VlTw1acsstt8y9jZCI9rHfSz1WYaOI3de6+QkmjAptP1YbNpH541PILC1
PSslb+85DnqtVrB/ujmDB0EfJwRSonnclab5Z82//MqtEAKaX6ZuPtBpH6baF/eZ0P7SaPpEqKI8
7NY0QRjysK75d5Cjt9ON/q7xX4Vv4ZAFyJ1MKRsjU+JJwI1wRvp3qQbPD2Vmv3urelvgIzRB84tk
TYKhu+WFiAz4OWYQqnQ1aIIkl1sJ0i6V4HB9RqShJ6s429q/Hk98xFjR2XfZ0aBSSJnr7xyj/8la
+IMO7cbY2UtcFvYXcT3N/TrnUU2hFW5pwMjAg8Ewqv40kijkpVZwNzfjfobwkzTaH6mQOGTWRc9z
j10LI+yMuVM4Fe5FBn0EVBQrdHOBdA822Pa6sC9LoMHzWEc2kVrUljm1Sbby1XebI1RsWuudyuoK
Rd4t37T+cmRXxHZRXODv34L4zH3HNGZnuCjoNqQCAwLC1t6u4FfRuTqTRGcONGD8m2LiiLHA7YeJ
h9Mavae+WdYIJZqi52GXii7X5kbLJoEKSy271hdvDIGyI+r9H3P65SHVwZ+DgbTgHgykDNUEZeG2
0zfM+eD185PFqnsnyzwuU3zbgoVWIaB1ajlWIw61DVLWrm3BYoEcgIPLsTafRp19V+Og6wUgMlPB
ZZQwNY9iVi5Hc8geVjdtkSwC9WIdTg57xxB1DC5ZMbVhwbgTarF56BBR7CajuILp+6tLjX+kF+V+
DNoY8EH+MKbGVfnV73b2nviPFZQXEp7xWO1mW3XRliFplNansVa8+upRMQxOehcaCqSRgIbFLyGD
kHHgHHEY+fYNeTUM+1aaSGydk0NHuMNSczVnD+tT790pu+kTqACsrBhbVoyDotKvx53t5UezNBOo
ejymyjFPg/k4FPqlEeYzSVpzouX+K2Ij6ln0kKatzKPW/9ILjfV4zyoZYMrOz0dmIQurt6BKsb6Y
5QF+HMzZfpQhcpMfznmbH7mmc3zT2gQLNS6LtCvAWjsk8rRAwimOetuyjc/FEZYKkwH7yQmcPz4O
nBmPmEn6Wl70bdhM+XJe6BkwbKJTdk3GGNqh08fveSuYy1gzo9BNvdVBGiF9VcGX7OY20SVH52yW
4D8bln+YsxhV237iZbxk/gCSwZmQibLMQmNryYsoOz3CBQnvdq2vUx18BtL3sE+hpHT9MFWr91sA
Y9p5IBGkvdp8y6/cM2ZSuAs3nyymg+DC2hFgyK2VzZfOH8CHeob5pDzvUoPnBVbDMF9mPp0Z62Qv
WHO8+i8LcvAHNfIDA2DL6FOPekl83uSQyNYQgeylFf4kLbOZHU0kRecAsqvtrXUqJ1667A9qWjjR
i0Fu9JDXx9zAKE5LclpwdO+WYQkJ5TJ35twhdhIlN8bgEtq2sDQbyISei3eXbLCD9NFJpN55HO03
w+7JpVb81bxkKaOpuglJAyKJ2QQqtNo6Y6yNM3qolvG3poHyWcnoiraA1qL31w398rhEsrmt1rNx
edyaFUuJy+2SenVMOCHRvnZkCvzbtOYGIbNZBMiILTepW4vNXmzt5RSldY/x3LnXA9aJbZ9j+FeO
nZjwwAmqdupjY5VdmG7KisxaXdoKm64FngN9/WGpYIK4SL52VrN+O0t1x4MNOqfUX1Taf7TlwAlH
/yx1iOHWaAwczjwxa7Ute5lbvxaLJ74f6JUbLZ5ynosuJQ7Paj43ANFRX+FoVIzFaFZaHoUQfYub
KJ0sGBvbPCXloBKMOIRJ680jSJGzNWHSCxzjzag5uqSN20IHk4LlDOV9hW3RQeJPI0gIaIuOSTB7
CY3KfSMnb8STgR1SVbj2m43PclbOxJ6qRcTAAmKRKaqFUQ+F3/01MuZlHuJ9po/JXLifI4uDvcLX
ybuz/O1WdhRyDK6Zr330opmTQHb0EkGJEJGfGOHy+9EjfSJHc7U53R1Jcsn22j+sJRQPxYQetcfw
Z3QR/bHWZW1WtPXeNi2sQVTjS9OhFJvIO104CbifwSDMjya9WDySmRLDWY6H2oY2IZs8MpeRJEUF
1H2BBJ45TA6VXn11TXnAz6siIeDr927zpFkcqJ6akWUTAc5NT1FOx/bSAK05bb3xpHGmHbbgKV3M
s19UIC3Yq2qqe+Sy4aYT2UtjdO4elD7Tm3U+L4OTX3FldhwRrrx6HXfAsp3mbdmSeubVHJbqaFb5
sEPIJtJNO6/qOU/RSuQ+OAJoGCqCl4ZDdFF7S++qK310dWW66exMPf+FL7GK/ekhWEfzvuv7x2Io
zagd/Ee3/5WN7R9PUrHMAK4Y8+Eus3uTvKaO/GsGWqFlw2QiWrNlmBr2St5OKIsByjCyeF6Ke2NJ
i9MwaM0B/cm3Q7puN98iFuv+uVYyQQUwJh4ztOOkPfmtdZ/ZsC4LdHa5/nts0X1RYEXEdvLEONMd
2rRkhUuup4P5pnOKavWAcly3E+SALeKoSE+bP0SvVEx8iwecu48BrwM0T1R/5lrfu36+t+SYHl13
IGAji6k7qDnSdLhDCXecPf2i1y4+oZrdvhdokeWWLkB4y0u0ddBCt3JY1RjFgk1N9/xozlhYKhdh
+lxp30bJdbE5RY/LTkaz3f9SiGmjCU9JZIC6PHHyFEx+sP46/cXFwBX5Y/1TSzZBjVREcf0zsnCP
2iR+BwWSPtjf21wzuLTMl3bVm7BJS4GnL/+cSxcuuGIN0XPpJ04m967ZnAtfzwETPzTGWCTa1A8R
n1d6arg6Np1tw6IU40H9p2wKFBFYxnaVoQ/I7IoHZleet7LIcu98N/hVW/UlWzrtoJHNS0ZXPlqY
nBz3iRHVozP6+wrqeVOSML8txMD6VKA7Z2RPQA97XZv1Tdwg5GJA1UlaocmcpByFBa8OlPqaenft
cOxZc+xWTCQ7hk1qV1efRFkUuf5le9I76sN8aLvUikHtOiEsLxKaNckYCepjmS8/q4XHUQiN0xmv
IVzNPFLrwreobQetrk/e2uAebZnI2iNak8bCIjhJHy1y5mKMarRwQaiclgz2XLnzhcasj6hIxibD
lBjZX6Bb71IMV6WDDx5r8SEB2JD1zXxwFIWMjXH9yHt5ZLBL5UYoUFToT50I/OvsbO+duVQHT9Oi
IrWorV0ui3VlhUeEQkQ9jBwL9nZHj7pOiDaMtj34dje/opFBjlkT9emwb7Q09jdy2M6B43AqzTei
NO4GTFRnmqnTpBi7WzYPt5H6/KOU9CVfJXOZ+ljvxoKIhdlO7Hl4XLUUiBdjV1Nzpj1sr/cSqA8J
n10Q99b0lVuIGZbimkHii0VlWqRjn7D+e3t/Ma6lAOdTFcx53YIZUZ/trcxCE+XGQ/u+cskcCx9l
QLMdV2RsiCdcdcKjN4SsCg+umX6Zakac07bfnrkhJyWWGtRrHZWOyva1H9wpw1SgYgpBl978BnTm
7HRLO6dOhueLgfKopjlsuYzj77lk26jpw3uXyasOM+ue4NY+sdhkgeFGL7TV5hFT99mqV2K9Nj0/
NV315rQVsENr+hn0nBVl013/k7rzWI7kSLP1q4zNPtpCeKjFzCK1ApBQWQA2YZChhXvoePr7RZF9
m6wusmzMZnHvgrTuJquRyBD+i3O+U9X1O5v1O0UWuS6YvRUZsSIC8nkyB1UIs77JXZdwieGBw73a
C//Bz1JmYmUUb7sETo8xk85YsMCnR2dX1NUhdrfwplkMBG/FFKJLsPp3vHu3aEWvjMLlyU2Yl0cD
03+01l0APy0iMpVcmEueMWFF14ezpNhbdXWtoUhZtcw+ljGDP522LDFjuDTFbW9Tm5lmsSmqfE6S
BvIOV4+1FMIX6aQfI+5KBFDWQgtdH7P9RCynU34j+5VgdZS5VdU0HO8zq8ANNl3MirHNoteQDHTf
6dC7THJfWx1/yrKeyUXxVplwYJubyUMKZHPjWIh4pvBd8Wq0nSkEbJPpK6fPBvQu2p0+YNOuKx0I
U6ARsRZevIiKW9OF2hdp9WZo45WB4ZCebVjUcSeotY9g8QGMGcNCVFm3ygcm+dSGj50+6GtjLJ8L
XyFK7WObZ1w/FjTN+9qcnjOd/ZbvyWDhJv5WqbzclUn/6CtrzwPIAddRowdwwBDQgwUY2nRcytkP
GlJTgdVJFjKxuPXGgT20heCmHJ3bqBksFir0S/gEtdXQjVe85td8T9zg5AKUObS2hHxGibzEt917
BsR4vc3ith0Cd8PrYDcyTdjlMn6Iu7MLeWanFVN8gL6IeKJv77qeOsDqtZ3By4wFDsvVuPbvzDqF
ysd1m/+qQqBzo5msrKQlHeSanECBQ9Im7cKMDmZs+Fs9AmdoyEuqWcGunmvLEIN6HvkX8qPOWnJJ
JzJWRiombo7yLqhv6Q2LZSWzp8rSgh0t3JUfjbtSplsbPxi6W8DdofEAW4raJa714xDVe/b4D5Do
6Fj65Iui/wmC0T0UT65eIx+xb6K0Gh9Tm6e+CFDHScJsWArsYq+B2qV36LICtAatkxECz9NJCfXg
BvnJSfCQsuS5S/S1GYT+oYeqRCkEiYyAgAIwBbdWjAbQiMyH0pVyXpp8TYJBvJSCkyMuKUWiqdqQ
Xb0BwxofXbdjkJayb5Ze+wGq7lp1rnMU5j5xTJZOSUhXiKxrQnnf1CEi1D7OSCJKphX1Dmu6nRK1
oC9nlCtY1fSV9qmFbNxVjnuZI4NhpVwS2STRD7n5KXHii2KbvXRzD0eMUd41uccXlZFur434Yzx3
AUygewzLnKQNtRudSD9NZf0mBpNrFubnSrTR3mie3TQmaTqMLjjUSGlAA7hJsf4FmcbuPhhvEp/s
JFFcDxWkjpxddB8GaIct2E2JAE3RzbXxPGnWQczqqWCo1GzzLnlG2002Rbgce/NRKP7hMFMN2Hnt
bHYfWzsoPltmRV7KsCcKNJy6Kd8mO78tW0DIY6BRGcOv9fGjNU1j32XluaCkyNgC7hOj2wRL3wUu
ryymX1bYHF27v3RDN6wb8LWLVp8IiSZW6qrRJPveofHm6QVCXN5NOYf9ilYSmaxEvoJlzVxGdvuk
QoFsqku+srDW1pNiNDDl70aklRuHHtWqNpGL0dpp2sfE6e+0ifwpViP5qnd5b/j2SanQR3sg9lhv
3qWPFngoWCWnRKAg7+vnEG+GvynAhGjjZsGGbeS6FSnJ61zHTZn6K6K3HZRTvntVlI+FGR1bKyfO
hlJ+41VBsQJcuGzDuS6dqm8YNkLm8w8I0+ptkCSkK+U13PiTGeCFiWdiomTlBB5wNU4GZnaHS2e1
1Z4iK9oPcXrgd2x2c15On5xUpadrW6PWsfTERcXaTGT1kDCi20y4dOeVbHPQ9MQd7ca0jpZxUW3B
/VYH4RGcAuGFnjqcrl2CsJYdA+Icu9nJweg5mjrQu8yblj6DNTI6uET4tCfesSBwPyVUrnXlyTP5
vcGVf1+LzLqjRz5oqGZk5TM+j5sAlwJjLG7NlWOJYAdbtOH15LOnb2O1tc3sRFUTLtq4PVuCkWuA
P2tddDrLeiMaGDXcWnXebrOGhLfCRb4RRGQABZoSRErrm25qNhNc3LJH0xMwJxr05t6XCEgEQmP2
EPzlrUWJRtC1IXzl5RTv3RrrvzFcGQCj8sh5wRaFgt91H4coGZeEqtCMcr8n9vAxeFq56ym7F6Vk
cthDzFj4U7FGhmgtsbmjvupZMnfuSuSMj+v4G8bVbZ551PQOEs2sO/rAjKeu6TF4kLDUB0vV9z5H
jTxEopHofv2RDfHZNMjfCS0WOaSylYAbCJv6/rc0p+cALUytm02PSWh2bDs13L5FfkFAwXxzMDN0
9lQ0vV8lDE7oENmtHIKiaBeCenQFzRD0KlpHvEo9/0ErT74aJiK4tJTVJqNFaOmHCEml0qhrg2Y8
JszMV6lOVUnaKzcV+ozYq65DeBlO1Z/MpDXWZTe9xl4pMeixlky65w5BLBU0a3cR69eNRoS9RwhX
KYPbEdQh76F+07RlfHT8owVw7QC2+cmvkf3O724t7HelyegmzZjhRKNxzf16n2c8bLXmLvV4Y5b0
T4aG33/AULEZinaPhJ8DuRtO3lgjqYRCXXYGw86gT1Zxo1U4n+AVgS6U6LwWSesGu4pbjhQu29gT
4nIJ0BfTqvJtU7QjVtIcvu36Oa9JFgoaBr8pBTn5K0uthmPMQn1cdkaWb/IAdW8gcfH7oj6OQiF/
xd3R0mAIActPT0GSWAytvaS9wYmZrRGIymXpBz6bjOBK2elWTHvP6t21n9uodVxmUZ5TDIfBZb+o
suHIuveEcatb114fryOR7kU4Xky3gv6u94reSaGODZFKMZze0s3T9SNHR8Ui1bLO1E2UzAFUwV2v
odVtE+3D8pm/o49f5lV2TbXIWkknUF33sqtpBk16tlKL0m5uNTc4BqjdvIx1RO/nGy30rxGTpEv5
iqQ13eMpwI8CElSruUFysLMkvxd8Caa7FBh/aMMFCjVQoh5JNzBRT2MwT3DHbt80xpsK0vbEw8O7
L72tI8YetYAgOxHbGFpPfVv7e/Q55yiHvxJGm6q3cAOG8Qvrlk3fS2p1CBmtaWtLnwHicox52tIq
w/+EwC5r4dQ0jLWnhkSisKcBDc9p5sYHQBQs3wmoH4ykvSPxsGCpG8JqXLhd7qPaKregcJeW2d2w
MN+aY0nOsNMuNJV7+7R0Xql3GmoBGtVWui+2Is4ny5iehBU2ghHKxvn734LYvBtVoy0bhIkLZw3Z
yFlkDR4ehKcFcjLcVHmOy92NoG7v0J5DGofoiFKs3MiyaK/oKzl2fbSalo6AKgoUdvh64w0Who+0
ImWgZ1ZOQbzKEyYDleuy03C4673yN2zg73i53+lL+KX/aLD+4b/+9259t/7Rb/3Hf/+/t5/l9Wv+
Wf/tv/T/iWvbmHPr/xp7d35Vr++f2X/s6+y1+Kj/aN7+/if/Sb0z/+FitCarYQ41N2xs2L+Ztw2A
eIbnu2jjdaY+hvkv87bh/oPgVP4YGErHNb77umuCJaP/+k9s3WRQ65ZvOiyzLMc2/yfWbXM2Zv8L
ZKWZpKoITwd5+WfDdpUZMUYrBq++YIbZYvbbCjSJiIWr9hj4ur6xzIZMILtSazUhsFUBxCNxXZf1
c5xkvHlhMax9zcS/gFNt1apasn5yu53LK5BBK4yZaIrKbe8/ZoJZzfxS7VymOH1Zl8vaTWaMPGrR
P1yB32/R/yja/FySO17/13+KORflZ7/PzLz8Q7KC6IuxEKzgmXBCo1GVg5GhZTPjNPZTRgGzhAJU
UQ9F0dkNGp1X7WBvaJambzLF2xVUBn0ejeDCAFo2ZvVBRTYNbHCF453+A03hPFbBt+iOb4muiQeG
xPlR+IWgBshJVgO/vLGt8uJjJWbsCWiuB2RNe8WbUbIa8f36XSQdi+r03jGGF9mhySctVaFFGotf
fA3GjH342dcw+/T/8DX0bq/nIaPygzEaJ1FOb0z5b5gkboRpkFbnXsY23tKksuHSD1hvllX0/vdX
wPgzXfRfd9QPaDaSKwLX1Vx1CJi72W63VmF/AffBK7G+DUIOjFzcDv2HJcN91D16lYExHrRUDocu
VOW9mae/+Bbsv7oZrD9/C603gvEZvfJQ2uUnlV+DanOCYjjkuHSR+/ZZehEZwamdU+h7R5DSNATK
urgk36BXq9RRN2hJkwpZMXm2IVzrMjthYUfJAfuML49e1Z79vmDKim3atvip2dWuwzwGEjyFrwgX
v8aCWYChsY0rNd1/xavksOEe0b8MznMu2ydmFjZyd+SZ2Qh1pGhx/+YlmyKz7cS71Yp3oyn916m0
wrPh4B4MnQ4vIo7yFWHHt6T9nnRF00qiZbn/xVX8M9DhX1fxB55IUukY/NoIPFygTlSD15Gy8QZF
2P9ldkC5fNAlrpAImdkgHwDBbAs5nSw8YGhyV0DNv/7+g/wAOPnXB/khGMyZrNqzR6UOtVFfRwPT
77FK9tVg3aGaYW4m6Qh1Z44jHIxrSc21KEr7FTHsZ+U5z01kP1T4Hqw0RpTvPCsDVP9w3UpzB5G3
XA9W8ebaw/HvP+z3t+bPHrsf0pqK1DJqJYYethnKU6wkqmONmOjJ0WZYVJfOrgsoG1oUnsROeK/W
FDCDCK5yzbsbK7nIiP2wxir+xef5Hm/+k8+j/0AyBVjeTdnQsjdOx/s0qE5s5ndRaJ3x5pw6AmSW
KWq2iY3jcmjlSegaezxyTtGCXlnom3PGFRNsnLINMU1M2yZ3HpGSbMi6+MUzaszP4s8+4g/EEFsl
otBsyEZeM08UrRfmYrSRbI496wK5l9xN9e4g3YWFsCM0gm1fvDdk8PiLSzZ/FT/7+T8cgFHfjW6f
phVBKO6HpkMvqx3XXbBmdTdBkKT7SvQMlvO+mj8d3ifadwbm5LDEwiBqZzLSiY48fYVU/9S78bU5
Vj1wgzxaR9g+f6u9KJ3Cz/L82+f547n2HV/8s4/5w7lG9mBY1H4uD4gmWfkbs8wAAYprxylh8nhr
mya4AYp5wNNzcrVZRDZCwm80ltqmMy6E6Z200CuZb1Q4I61vIH++6QonBtQFg84BC6szZr+4qn91
DOs/nj864NUpGDogep3ax5gD0Pfai8nXNgZ2cZAjbB7MNZFL2xDnU8tkXNjdQQNtmQcGswpCbE09
PxW1QhpgjrAz+uYwSOuQ+PG1l1r3LTIxrCPXYWXSdjN/3HSFbkBpqMQSXSSu3CA95JEgJBzPAn4P
NO2shHOyvxhq8Fy8JaG8UXn9rJKWQGHPFou/v6X+6o764QB0e8WmO0a4RN78hvCVrSmAQZUM+IIa
HxGSWET1tRzWf//jvmOJf3Zr/HDKIcjBSx/zhmxmfRKk8mQFtZCiwhq5M6POuCkqxKRe3GVkfnh0
qI7pHpNMxSvcHmvMijdJK9DPQ991FR11L8VBg8LZyKg4e0Em7s2BxUaYhu067/LimKHNPDqxAiGo
+s2oV9lV37IGGtz7X/xOf3H86D8cP2y6Q7ezverQMvkZC8gcZvhej95zLeyjNTm36VC+QpaU8HLO
ZshVDpkgM5vQy5VKaV7DGLcp+8NFJOyb1K/2BSEGi7KbxU0V6QtK84/oPWn8erZUnvGri/HnhK//
e1zpPxxXkj42SCtdHkqGqqaSNKDREQ3PsZM6nXQ8XN9qNvFE8bAukXRgroPZoGMdc3fK6HYqKlFD
e94wpx9ny7Aijpm3+KlxisdffLV/URTpP5xRDaSUsfL87gDh7EYfwkNXsICN8OhgkuS0IoqNXLKe
QB8JeHAdBmjWpItcdGDLCmLGvh6y7HYorbfQE9ohUuz3UXUNOD4s/aATwPmLGsT8+SclNPLP5Vvg
iqJl65Qd1EisTUcfnikJCQkZsJ44N5CdbrpQ3Y3xsE9j5xo3AKEjskMK1IN0RX+8qBJ5V/YN0zPj
Ho8gRsUe9qr4xUv5BxrxPy82iXh//oB+KJXAyA+ZBm+AP33TW2en66zcEoZv1eDvmuattLJHFQYv
bvyr0Drr5xU2neOff6wF9aIJUTkeYpQRkK4C/zyhab4qgabeGUHzJMbqIlWxG5MLE7tlKStYCdgD
8F1Hdn+VMYhXyzI13wIZfnYtuiDJLCZz3XPWQhRJNMZgZeUuS1RBTls/Md1EeOB7N42sAhZ8tbcK
0LGyNywTYp6YZ4nuJu5gAWlZPJCMk59/cbPO78x/f7d5/g/HXkcYWZLYljwkWf/gSO/gDSnCDCy+
YnpI0Eq7ZXOITHFIHOYx1IMMv66CLt5PfXdjTvqWAA9OHfWkIrUV0G/q8uBm4XrCXKolKO+gvXz/
qP+705FvcRpXnx/x64/jkfnHvP+/xfwHKviHi/VvzLp/J/1//wO/DT009x8OVEKHsYevw0KArP/P
qcfMpYOhwz/Am+w7hjC5tr8z6wzzH47rmAYBr7rh2bbgDv997MFABMy/wPlg6aZj0Cb8M+3g9+rp
t0nVz6spQU3/pxvLdm3YXQIlAqMUNBaMWf78LLUAnUx9ctaJbkWIxP13cPxA42Dp0CuSBTnF5NA5
ymMnqZ3LMa12XTG2KMgwdmSddcuiFYMvEQBTitS8D8y7EAT3Bqvgq+9AQ6c/iVYGZisv+wp5cfJa
MO9RLD2V5NqhBsjvXALyFh46e4mhh9v7UfPVI6mFD2X3ikwb37Ws9wOeEUYSdBSIF9aWoxA46hFi
ClAw5Vdnhnehh/E5E0djbPVjIguNVSVJpxT8+oI9RrnBclBu3XE4EpKDjZ41KMi9RwzBLqbF+qbq
EXcaeMVqhxenl7Optgm4WjRJeO948iZTlbbv7eaSJerWyjTrPDYxdsY4DLcjWpMpvI9H/2YCEbHS
7OBiFtk5kg+aXX6xxTjImJF+nuKsyiaQyZFl3mcd7oOQ9UvVvzku6OUkGwjvQv6LQGbhMb14wQf0
YjcHAnnUmrk2mT8Fg4TYItWxj/ahYeItDXA6DMyuNIz6KCQQseTmZZQInZIkyM54vw+h8MHNwJ4V
nZcezEG8Agkw0oqoOFc95jXSXmV/DACwfeHslRFM2ynSzoW3C61cXeHUvrLc9IaBLMQsSch5m3gH
u2nB+mKNc0HC1khmugb5RfaRsTFfFDlSojwCXJpr4mpwGf5HNpOHCKFoUdkjeNfwAcvIRyhyLlcQ
V09GtxfSS656XSKCZYgMj6RNoA0BvzOTPERLkxlXoNmBdmjey6Q74rpqBSyHGedKmbEisA1VTLMN
tKiDGldeut5+Ea5jb72RmCe9pZHT3R1pQYRWQPRAVGGckA7sWXGas3Rg3nk0w5YF4tYYSuyJBV7h
GNoZlOuO9pXFXBASFDmEekM8d/aYRo7YQw1rF4Novyw/galbt9FVRIA4v6Cy4O4n9JDMg9J1XHuH
wQRmUA1BtSpKT9826PZTrAehMep7m6DJbZ3CziHkPnpoUvtSJ9Pa6uxrvTfYySNTXjGSBBTeRFvT
M4p97cJ3MCoU5mBnSYaM8B9XlYP5wzU6FmFSbot0+JB6wxN+Dssq3KBhnsB4JNgRsrPfVuaiTCvw
ZASOxyQ9GDjY2eyVyzF5j3uoK86A3EVr7a1Wz1iEAMZHE3wgr5x2QzKzmufIRoAx+K10cw+ltV2k
XMdDr5fPkYGUprAdte4noz8bOrAkY5rQWfMRjTY9os63N9hSKK7g+E3zdkYgB671lkazC6/hy1Zs
L7RyJZJ8b6T2hk6VGaIp7wGEyDW0zZXNYxFrwyWaEKWQlLuKCyfCG2k9kNk5bQSkYzTVR9M0H0yf
GUNrqKOKR/hIMKxHNLZFFGrLpNOA5a7QP9nEBifswa2g2SOdQKia4wEWtLIuir+FnpEujJ4VXVH+
XoEC3MQdguwywtaclzrMNXqCBWXEk1MOWPJr77kxwZjgQWaSFurPbo0YvMbWtI+jK5NHAT4ET08z
ovZw3HsCtgFiXVeV9Qi87U5lhyCMmmXOSozfzl+VlX/CSYw03UccSRny6GomUi7wzVPOMlYPhn0/
YVJPBhRmrnqvGyh8wARCukv7YNgmBAliR303wSwR4qrO3OrDCftzXrGOCdVLagy7SmAYT0NEvoza
EJBHxD9qeV1uWtebVng6PtnpplsV4sWeS6s4NVl9MrIzOBmWvKfPZp2xWnXTQ9rG0Rpx6rCQhr32
o1xD8ML1L5zJnrlpdArDc1C2Hpv47mtsh2oH9gC1wTGy2XkOlfEAmeXTbMoLL5wA+oIW3laYi7Qp
9Fe+HD5Gj8lRxqT1zSykhQ6CD5tWycnQGix52s3QM0UJy3pPOPzSIP1jaLlfCZ5lCSoe/CbftCyx
2KTBVDbwC2VLg+BS9kzJlXDAQfkYlQyxAdqfrK1sowTxpmRnctN2YLgpuvB/IgLr42tphy/K4YgZ
Mpw6Ft4Jx8dUrY83jD8PUAFP+STP8J8f2YRct42HkBwsocdwPDV9qk9sFT1eQyA6II94x2nnyELY
oge3El0PdydT1hFXjR2h5dURa4/5jZUEL43B6Tv/h6QJnn3pIqkxL7WZh0xz6GaATYcNhMW2ftSQ
Ca0Ds9orM7mFU9cvbMhsIFOyo1araNMmdGCFPp0rrBTDsORvH3jCPocqsuYX3y6OQIZivdoJlMAL
1zI/J5Xt+6a6IsA4RAeCxcHsNfxR/rcU5glE8fgucCs2IFxUsgsXoU7fWvhVs/UQ16OpBVIwrUNG
0GxLXoeu3FodV4+xIZap6VLVkbmssCmgBjOiokBqWC4LTSS7wdQfhOWc8hYZdOdG654oQ89FG5qw
Jl8i8Y/Xbu++xjraHasadwiQz/pE7CJlyTXcA4it9BFrKc+JPnET0WwtLDHAwQ12jWVgPkNML8Yb
Y5pThn0E4WZaz4tHZw2wl0ygGXiGP+hSRiO7hlQ+JR4AeFmZj1hAXnqSqk+m1+0DlRebGs/4khhZ
zEp2W/Pu1+8qvNGbvBLzi3yZFsEpYT4+2V8lVnh8s5AkSyd7wj3AF+Bmb4Zw3rMRe3nWuJ+1V79n
Yb4rCmSuBhLPXeez6UdBI0pgMpkZrnvh3QwjDhPTRjHjGUzNppVfDum6hDZEn51fYtWcpOSfKrv4
llCMrggTXksddjgw/Jt4KKCc1uV9oI3WzrW8Syo6cJBZvJyMFq9oSspvX6l9OWBNSRp520COcmDS
7nzde6wn/9UNEXz6CL8nu69uSVLZCo2s3yJ0NZYKN8IYr+qUjRLC9XrDNDE4DD5CebS0m7SV4wLf
aT0ob1tFM1zh0hQfnhdQ92T6l566vHkGXqkdLi7UqDXkZZCZ15ywBByjqIw9510GLxlnyHoiHQCZ
7IwrBT61ipQ4NW9Sg0dmypPpTsEWSCrbP3dpOAXxITOjRvMKaiRA+iGRUaies+3MHOkLdB2SKSl2
2rOAVA9wa7L4iSPRmJM4FO2Ur9FqxSTLHpI4M5ZSpnKVeWF7laLE2TQFpuK0evlO/yyAN09NEnOp
Rh7CuH0RxhX0CcHWSGwjDFLHcIKI4zgxHCGtXUh+EFq3gVc3VICd4cUADQb+dwtDeqs4BBCW7ZLM
ipfYPcvtWJfPlkRDXYcw/FLyXbEYw+MxY+1qQkMuhPqqHP8Tqiefvzl7ttVtBqXNTEQA0dIF1AS4
RTRi14+zP8P3QCrDmm1MgEmT7a2QS39q5ojKtbvFWatWDeKug/DDawVqEGkyNzLgjMVgcOVYVNyG
nyTtmtAFmas4k29TjFQHB4fQyndYLPlW/4m7GLkFbGkl4FfpuLH2U9a/RDOLt6kw5Guk6C7qaNwy
JHFvgmKiLqJoQ4h2p7dqL2KwjHk/biIj++xSBnjCzmCl1c5GuYy0C6Q1W4akGyHAZKNDIc7Ybrwl
SSFfaZp8kC8NpcBCSJnYV/YU4xdQho9LyTsETWHvBNyfQQtPY3bpHPKwIqJWZuot0iCFhXjYIikk
8RbH8ZYRCX+u+kwVoDWiBZHbJOiVkRVzNZpHUU+zE/gNBNitW2v3IQki/Tu57TeteK6GaV/ouQfp
iA7Nk3xhevCZ23G9KJRPgK0u7jnuv9iew6W2N1YAeaA1603mN3w1Q4rRzh5OlqtBkCmjJ7tED1gr
CFqhBpc5tvlpZl9/pLmLSgwxvJtLnWbD5Lwu8+BAMhL695avoRN423xkT4F9KLWWIt3V1rAyb5Ic
sVqnTTfUWhibYhtIsYnWOtQebXw/tcSSBYJHwrqc5qMY2W6IVtp4FSA0Y4TkGM7nZAGwzA0yPtel
KB6eexgdOJWRm5Iky9yVXzyKkus23lUFfR8O5BAa2xLehg5ZT2opv7H+3kbuacrG02gHT6UnQawr
f2fW3EoVIvhUQQDFEcDREGYwmJJuwZm7qRBXrkMGe90TRThyFh517aH2+KaSqtOxzUKlDOzneEKX
k+X9HZiY68atnkEPhKJCbhz1tJvXpdmfA4rJyv4yZY44mphOHVAfHd4rHGLD78JNg168pxgOCvPI
7XkwpHOwFSbJ0HRemgDC+WSzp3UBjaAtfehF8q21EMam7pmwL2vl63KPg53vSaUg/tic5oFZrwdb
rPHf3KB98zAYZXsIrwDViRehamhWfjt9GczHFnq8o+AxV6ziHya8s7FyLgOZI0MUlgtpjxuR9VhE
u8/Bvozl2zDywKaDc21AiLWjCdylfulxgWFGpeZaKAcHzZg+DXmrL6IuvDFqC8FtI3fFgNHMVRSr
lJgTCm8vr95oeU2AU9ORHDw8dlRergPIeFyz2fhsUnHVpzjNypycYEdRuMQovp13yF37cn6zR9pF
dRi9oep9BMbDYNOPhjBmzdRb+ZE/bosg21U27fRsOjHa9mg3pFP4VobRy1pEJmJrXSvZdNtc6IxI
FY3RoA9LpDC/oTFf1q1cRTpo8KILX4XnwMILbtE83BdNfzPU6tEs24QXRv7UCh0kq+guaOmvejPc
d373jDApe6fUeZVTvAE/ZKxKbnHcXfCBXGQufDHNBQebcz244T2QiPjILp7FqGA5E4CgN3tCzc10
H5C6vXOCEc/jWAqkmiBXxih4t2QXLxOLN48BQyYczJXvazd9bB55aiB/ZOjTg9qnpxsyfga5QuGA
h6UsOSsgI64rERLmo6OPKipXsOI3OKJAfjDgqJb0puF6DDP+DXredcBeA/RLtvUqhZwwUIc46H2A
VuYcBRBOR8UXaGdRsXQU50aLwnobufDvPBuHdFF11kFzO2Mdc0VrC4UXcH+9iqqNnXJak8/xErsV
6EOwNDoqPEJ8KwA/PRHddBBF3NyGuj4eDRsPpZXvMODapIBBsNK16asvZLDHOIcYzK39heSGxihJ
Bxtz4+hyK6j09yKL8ZkWLyXzN07bghsUxnnd3npFc8c2AjJMEwEwtB7RBQE9zQJUr7p/1UnJwrWa
eLtY1lpAiSJUmCNIwxGPBr77VjhAr0R1pbri1LkORlxsQ9KHRuAaeCWM2iAeSNq0qTxgpSmKnRO7
dyBMSW62Oh4xvaIHIVY65dAOHP8m1ODckOR1mylHzt6Sj1TlnO49jU3aVxTVnXcb5oTU1saNMrVT
UY73nAcE3I3p1jLg6SozKPepFe8s0/YpNyiScvZbSo5rR3/2BzpJD8djy2OEJmVcASfgTdYGJ4Ra
BMyxLcrDOlubQoI8V/kzcYvGvihudd0A6YH0d9H0aUC7ld74I2u2qVT2lnzF9fjshWSWd+ZaOJzw
bcWoX1Ci6kheVjAesPSZXO7CaJ8Q5a/oCKJrL8LTtM8Q6QC2k3uUwgN+QP1haLEgmbhtEf4zkA9b
DssppfcfMszC/cQ0cnDX4DABbyVCX05gvdwoS9jjxa+9isunAScUXnSpynPu6nT/jaI2QoKQBC3N
sty3eaQRquck/L9qJsSKWNtI2WN7kP1b3toroaEICGtMaV7w1eYItQae96XStTtZdLuhHaZFRSSO
qQVbTvKIfDPAzZy5hSqTx2AsHmLum6U54eVLa/0FfO0uaUrYyBUqGfN9isbPvIXdV2brgHzsnWYV
3wx1VdfVGbviJBVzMcaj6fg4yeCLvB2xbrroQoRTiGg/Yzy7neimssgAQc/vi4YsOKWWtSsmLdkQ
GnHrgtLOaX20kV1QFbhPLtj2qQNAIzzQX4if303ZPHYO+FYfyshaeivN1G4a1BqbgkJikSdo/p3Z
lpAyJzVaFuSMPVd4RY+6Qjpry2J2nmmYaiH0oM55GOvW3wpIGQuEft2qcY37WJpUWWPxGZjNW63I
blBV9EzHAwJcX9YjcanE7PFG0Xn6mTMuVUirNtQW7lNKqwrnftlHOPBy2EAy3nl2R76TbvZLd+R5
db1E3ySz+dtthgfMI1/sZrdDSsYxDOtP06IvCFdF0zIRMqhmHK0KVhPZtVki5sABizCVFAu2uAqt
AiEYypigC/2j7kxAYu1O31r5tKO1eKun+pykYDuL1ZA3/i4SF3cMMJ8J9F3AGTKsOw4BZvPejdlB
gGXYlQOcRTigVVcv7EmcGUjjpDSLO4Iy9imQIoIV0L4MzBxhmaPU48iBXzwk/TVELXxy5n2kxTuS
5/RjptJnzWwoCGqhgwQOb4V979eVt0v1Rq41jKUGNzSx80uST588Itn6RKC9gWvlRPE7y7F+02lM
wTC5JBQYiN7rIH/uxhLd9uyLsZuj9BsedMEoeCqMs2rCjZmqD7Pw7zobX3I6ax3zLMHXRK2vVOKR
81Ydc7LDFM/Qyu+I/UjADa+InQ/1Fs6RJWKoUgy0gpoA3igAddStJGwVYcEzCOIwWw9V2R8n8kCy
Et9QkeNzHDPqhklI9qk1qkzTwxMdYXSUsQ6ozUk+0ubDim2CKZDvUfpBGW2GuyT4Pxydx3LjOBRF
v4hVzCC3ylaw5Rw2rHa7DeYAggTJr5+j2bhmaqbttiQCL9x7rk7PiwdBLxwZt4JC2qRG3Aww3RVM
HE87g4d1yvicikdgZw2Kk9TzthzQOzpJ8BEqEBWpY7Dit9Zu6M0mnMhMbAocEGEqSXavihFsVBNH
G1ofvABBjzw8N9E9B9O8y3oXmlrR+zSzfPECoTG5oHckbAFiCteJu9NRB+lH2VdSY08U2PFqLEq1
kdJV7ByJcysSVAeG2k6GAJOY/kC2Hq07V2nBq82t7eX+biwJWRkAMp4x34HV0NepC3dd1tItVcUF
HTkS7BG6c3yNw5fAsMaEbgvcnfZRLfq1HG9GVQCGRcgac0rs/eJ6e4Qy0BkKHP7bNPY+rchatsUg
3FVUepcgip7c1Ir2kEAghYX9y+DMp6Zmvhn71GqD4xyMVVr7KfsGCbOsRsGEG+zSo7X8cCeSFynK
9RTURzW4OOuZ4oCaeBjLINtBdCbjpM5XKuqeXK84OLL9goO+Yhb2YIBDUB1EDN/7+r2Rr76hXVH+
fFpofVTt7eywJV6aJztG5Fk5pCW21cYlrGEDbN3dBm6wsczNNNf+9lYCrVZ40KI5i5pYEqjmepgt
Q1Ft6A4o9txhPufVbmrtrW8mtR6LwT8bPX8myXPgJjFTxDFH3Wf/FjH6C0Q1m86zCAkk0WbIxbui
Sh4y/d5JbCGTkeRN15wISAkYTIIOiS9xwkWCJWXf3dywjnOzkMd1jwcPe1fodP5D5NCRc66tvRwx
uwnri14As3cT8GM6ZJ+sviffVo9458rF4rUetAXKgGtJaskZ0S3so/DAOW3ykGbWOQ4eR+2i+Y0A
uzAe98b2EtsAXE3e/BFe95IM4Poi5e7DHCJU69vwPUqXLQeV2YgrJtD/BnNSRbScO7y9U0kcsxMV
74k73ztOc+No4YzJxGs53Gqi8Q6aHQTCvs+2RVFfvFJfY9TC/SLevZ7T/mkhrHmDQ+xxGm1maFLU
20ESRrI43JZDyo6DVswq3qsun7m0l51XEA/j4k4iRtvGCemAG9gPIgCsWD7HHhOP2ScwqNX3XsYS
vp6Saxr1TwVCJCaw+l8lSKH0WjNscVPtGk1dPYgXJl57ofWDEzVbr4DUYTEZlLav19CtA4pu/afV
4aHc4mht1sHQoIz2lpLQDXE3SAZl48D+D30B0vGDzkwLVT3+cKGs+XN+37HVc2bvDHgn8202Dlxe
pH4eZ5K5VmWDo6Sm1MrV8haD0krGh8gPn3G1/pZJ/7cZvOyineCr6Wj7pmA++FCgAS6aA4vXrTW6
EGdhdLOYKuBO1vOu87O30Hmrtf6L+gIfjR1+ToIzpaf52I7TLRcVGBwdMfgTcbLwaCAFh3UShfII
Uf+f3RMzNIdArAIEDTPnflzmEfwj9WT7b/WScwzhz4EexFSktRfepaw6MRLrwViWL0o0lwkJCBtS
dh1T+ixDQsZj06EwyvkMpck56ZApscehtSy/XAKr8LcRXzH/+pIZXzzpJ/TEa+GRx7T2BRw8xkac
LfFCDHrNCqQFoHaM0JdA7yz4lLg2+9OM5JsgarDNZx6wIcH7EtT5kei2DCeOK3fcTs3KX6FT+VmE
2cYJUrzc4aV3Gxwxgq2Cx2O/Gbu62XhaaKbgUGqK5EJs7byeVXQeM0JB0iUEEJl+Jq1FNEmS2ijt
in+Bx5x2jLLnJTLz3ajq4lT1WM7Q125YYT837bTrHB8+kZdvupm+xqqoVOvxQkqn287fWcWIIHTJ
GWx6l+dl8r4IaXixClj7XgV903+u2zQ7cCmFCOTjnybAf5CFfxfAQzgoVUS94W2n0f2qrbxH7iGv
DqPkFDN2Wqfeng3M1umW0+SFDDPGTK2h+9wTSnZKddasvfu6zk9jG2cbh71Dr/srZvSM1M7MtjPU
JugFdfo6coTpjAW5zImbaCEUrNutDqY3JRgykSW9MZWhjSzMnWnjDVsarLKH0Mka8qzs79Y0mKAy
+QIuizcpKN9IXXl3XyzPsbfJOO5maz4HQVWuwhpK38hHHbTqJQi7p75tXk3F3i1wzVHk4okZuI8G
u/BWCWgG9OreN8d6Z6Z/5TB8lzaWbx+x2fIt5uiKQoYYM4Jksc9LiJofMoExQqTxPkrME0ooAgcE
KkGwEG4V4KtT435Sww8RxJcc5UwvBhKPc3h+xMd0xHOASxxpJlMAdZJQFT8Jr3U/59sAESEbe4o6
RlICCVB6JZ2JeNsa/3ZbjN8h53g+MO8KDLVoG99LO8DWmo/M0I38WkgDuk3htTHtfTfm9zW0fYuw
6Ubk062oJ+7DT3d5Q80YllwOOuH+VxDxcBXT2P4SOcYPdnhjgon5YhjfofgRK/qlYFeGLMQSTUNp
tU95T1IYTdCzulFl0f7yiKVsgcKwuyur+YT/bVzTT0dDwu0FynE03QHLM5wGNQcbEGg1Hg5Jtdlg
67DrfTTyvUAPbYsovha5D0oBdqvufiAorvsieNFZeaXYQTlfhF/EwFaoPXBH+BGMaDSLJPt8+pVz
tJvmfatyxKwDqNA2cAo438WrtwzDbpBMpxS77jAa3xY3pnVWv3aNtRx23JMT613pBBaAgvibhuBA
DtdnRdBVAr9iW4v6r9s4/tqfmpikeeuvnY/dQXUpcTNN9BbHLAIX1/6po0Ls2LQfWbndLzUFqz3g
ap1qmYOvzmikKd9mFbrnoq4/w6456cGfOFPtZA8GpYK7Br1qsrP7Ngy+FWJCphPpmZGUzXvCc2rR
4UzetqNaagg2JmaQxBq7wU+w4Oaj3ZGEMnUh7rmqXaItkLTHeW6KA0fK62jgSTq6+GkXcDkJ6QYn
EZV/GIQjAGDc6UcEKSj9ZFlk3OY+sQMFn4ssRcwztrCtLIID0uZfl1jP+PqbnRni89TSAJXueDez
jwl40fCdpo884vUmgzmoyYdewkFxn3o06jrfDayWVm4/AyhqGZ6g85moL1LrX+5W7jarP5ua9V5o
UX1Y8JqSERRf6+udkDHwk46U7o7au4gnpqg2LBvGJqM9vPtZeQ5MeWGB/F2EE+13TPh6y/GbJrrb
2CK47+FsHBZkHWArWk7SneXCmkWpeY806cTRxbd11Tej634159VraKufxMddg5xpBbwg2+G3/20D
4jJJ5dGTpFMHqtl72KUbyCPdjSQdvnc2DtCiie5MaZqtsi/REqgtCG7DMS6zbWznR1M25/rNyasK
aYfHBeMCygsQX8MNx5TIT+yJIxbr3m1uKSjOziUzgH4u7jcTtmxw1qZ/y3TPrj0svqx8+pC+tfwN
wmNu7PhRDGSQpyq9Y4kO8nRydkLwKTPOlB79rKI2HLhPqvxkenXSgVds5lwjwXDgbsZFvxwqFov7
pFDBGr5qgOvIwZU10NQHHfPIrA/ocNo9nn9+danhQMtpF8vyO84Vi34acgQBLJgV9ALPHTK2rtwZ
E8KHwW/PUwcBLSVGfKmqf5pCajV6uCjY43gElvtMekX+wvgYuXtktjM+MD+gZKNa/qkL8xp1jHxU
SP/JXSfEfe9CVgIwjNxE03+QnBEdVK+3WZXs7Fi/FvVt09GtVExX3zWYQyFtkZK2arPg1SmmPw1+
a5bRKyxEM1uo8dkJ0i1L5r1EhGT85KZ27n4mW16cRjsrzQmW6vgceUzWUKsS98FhjXaSOEk/P8m6
IrwMw3B2y61s5uxQB5IAEHiZZWQx8BbBkUv4QyexuLf0AAh0idt93eg1lHTGMemCE/mWoP3/F+IY
qj2ThIelDfMd6gmbhaIm+2pMQoQQDLYYEJ6K5Csofuu5D0+F5yqmyxSIA83aaOOGSaLhcTbNF1Yt
auE0lJsAY10/m+oyi5h3ZiFafah7fBmM71r48Gdl9A+jUXIZvPqxipbHFJTmBnEGOxyFndmZtYuE
pP0ZmAZuCf5qV9BOszvb3GIqPKixl8AOWGcCUWOnmX8gnLrz1YCybLnKIHwWukfXNSA4CiviHAWu
HdAl3PdJkJ+gqnA8yH7vMgFpOdhWbc9kXrjqIRkNFt5Xq8yX3TSk5K+niLkWgudyX3B6S2aZfLCb
pQG3llYOUVjwhd3uM7A99QJqGXVJ+tFgV8AWjMRIaC+4nUtXr4t+1UK1ys6byPoMZBxJuqMpXudo
eW1vUdaOm/1MUx4eqsB+SRF/AcCr4Mnm9vjcwq3mtBMIp2lmW8neqfLk9xg01sUW8nNqI55/r7tq
L76UCJvIlTUMu2V+39NHke7FUw9nlJXFeWLOdhAMpdGQdFfy/5I7po2PaqHlZayjXBU8zEm/dwal
7nBgnoOxSJEQWPHBSO9ngVSxSmaYZX4fv5FMg1qXJLpAl/JQ4N5+5Ug9lFx0UCjygv/XCpdjL+VR
ZkOxdx3yJaXdn9UIBRAIgAT0eeeOGsJxQqBJC4h2KZghMZxWbUkmFu5SDhtiIwJXvvjSRyDk2M3W
UeWLy7tuIDjv+j4miots3i3N89oN0m7lqn5iY0fZw2iob+qfhDFTG7WvdHakksDOMWjSUGhlCHA6
7tlhl4slgqs+2TubaQ512MgTMX7UOWdIZeAm1TUm/bLywP8kJNUsyatd2tdJeA1lmAoJ02v/NJX/
EZImXE/NY+nYwX5Ogz2SkHpLD41YdZjfgHSiPRgTUCW9Pvsu6xUrsj8ab1gekiV8XohW68bbHsHn
js0I1sB5RUBqON9PmBRZbjNPbgFdZnnKpMD2wnVefky+Q7Z55r60Jj9NpCff2h9KegWG25k2nBCf
JihesDf/TW31amHDqLNBbUs3e53R4u3LSlGsuAxpevIYmjK75DE5o3P3lBAvshhxMl27KVvQ1B5E
l02s2gzINNVZf9shkIrjLTsqfK7Xlkc+5t1bTxGci6xiJVofPJGxDBKrhckdelauGdsfj+3cvgzB
j8VObD3qMSJOaiL1b4Ax3FtYXhbwWZAe+SEmRffkgeljRi+THjcetLky7a4wRz9kPj1EIuebyjyn
IaD4TuPkXMYMmVM73cPacHdDyyk018MhqKebjGgibD54HTqgFy293EikMqcq4rCknpgYsT9WxpZs
o5ItU9RNOHf3cEIxHhflLSAm23s5AjyvvUGtcKJGqJvAnuLg0o4eTlnoDieq5g+/t/1VSuHCWlyv
2bCCe7t9qXsfJ/YIb+cUjVgAqh6OBGcW9A3+8f8vhQQL0/ljerFxUxRVfgwc681aJrW3JatFUTgU
sz0JE56nLsYaf5SXFAh4NSs9Qjomv/1NtTRkq8lPbvsMplLrsi9I/8ax8rdJ332byrGe0uku1CH4
B5JmsE+HglEncSm5rwiQoU6twGg8GC7SbdW72Dld6udUMW93JloL5yMLbaZmS5rsPKpAF0XiNi2K
9xSBi52DWczt5GOJnnMb2syYyMelID0bNAWJr6AaiuAnGbrPYdYDW5l+5TpolBBvvU/B8J4Ehhi/
6gYoU+VfZQP3sBBmp9GcH4QdPE8c3geJJGxIcsZYCpVUjRZoMyOpId0oe2XVBrkvcDbJAt16Sv1P
2du/420nZbkRRw2iowruD/q4J/SLH1CHttLXfxLjnTLN88BEtVjhLsY9u7CPN2gmDOESsQwAlct3
1l702sb+HgGbZ+5wyQWJLqZLf3gtZ0myWujPdyjCWh/TSdCrm2Fyehun6QEEBTm47GhYkch/po/B
4zgjCrUZ+S2bhRV3PnkRkmigvBFn3cLBGJFqkKzT7B08LcyAmtMwoHxGsb4eeZUH9tybaZIfw8J8
ocwn0GssD3gjoHqQIReBpsDOyTwx5ibhB51S4GNlG4aMwltkDcATDZm8duvaZ76xbXje8sZi8n9j
Ey/aO04JFt6WaXSVwkq1U++3RpLkLv1zpW5l9ICAUQCQ26Vwq3aMZzd9AyB8ACXb9GN01wdfI5jC
+2b8ybqhul9EnJwyT5ydZkA2EWNlAfgXVcH9bEeHKGwK8gR4rMo5y0/hyL7Mph/csg1etkuCoCVZ
+ndPVcuepqO+WLLdlUu83EkRkXIDqAiFMrxp3hZkE2H77GlqUuz2xba0kqMXqeEQjsI6Rij4u1zQ
I/c5yew0cqr14/uSzeBKuhGh39x6pewy1G3Nd4WnZe6XZ7LUiN5WIcOv2dpWfnbM8vAsTPXumeqb
guPdYsaYBClaLzPcDUbesxiLsLUxM1DoIFUdHKcy+nQtUuYTcZYxIlpLDA+cyIdUJS/ADjz+YgiY
m+WvV/mkI91epz75msvxqx+GY48zfWEWobwUskoaAzYzw9En+mqlHB4WZhYPrLF/ak88y+6n40iD
Rb6vW+qf/NVdqnd82yjng/YJAMyjk1EEp1b1MIb8YTkNv6AikSYO6qFsnF+H9mw9UOUzMHcfFKDJ
u8RdUMci7mO/8oMevjh4c/1cK2vYmMHfsm1RTwt04rRc1HYw7Zacg2uQZ4D0GIxZdnJMjNj14Zhu
7Kzh9Cn607Q487WbQDdkj+XgRWCjGFoVifyn0umrCfNgSwz3PpgqZ+/VDB6Nt3R7NyVsmXXn0VZR
eqQ8eFpuUB5w4doIqggFrgiIOVoAMkELImHpW2/A3Xmv4c06BV2yIfspxZ5utdUT4r1q75OEsG8N
QbVIucudL1GVp3gwSuhfH8oH31vBVvXT9q22m/SC+wpdAijet2EJ7SMZYTeWVZM/VWl7sCW5FKxB
DEsaO7mWYXghLXrXLfdu52ZrWwcH+0ZO75fBHGvAUitNHnBmcYR4TmWdRoJ04xkTM1q4Pfk/ycnV
F1Y14ogJd734kNCz0Ak3aomgZtB7YD6djtltPDlFMxkuWSR3s9QAczG7Bgz6vyMEOcU4BJ9ywS3G
kx3ckbjTPGslXlvrPowh4LCAdB+r5gY9IvtH5iwZp77xnty8URvHyZ3d//+aZRt7Lq3zhM4E3Jco
38hiH06p4dOVNzI4+n5fcz+W4SGzR16DFnVPMBG17Gp32pssCd6YYpE03HYJ9mxx9hiCeAGz2CXh
bevqykEhhGRTRm9ekMkLzE6UZyOXQzyT/I2sp8zb3ejyuOm6vbqoN+/sdi6OCMSZNaeCJjQbHmj4
3S2c/mrr5CiEZFDrRxbAxAlHVv0815wccPgkd1LOvHX2/oD5AWeW/9YEhF8BR1yrmgxRFLDNk1mb
pYShPbSgeTUxBJnXIskq3ecga/MN4S3BiwQrSkFXvCqvTF4mJi19wvpGUqPtlinO99LOUsR8Jng0
kUZ3HOs3tfh7EjFP3qhA7Y6t3CvATdIa7H/kIjTPKCC4yxMG/oQzFxjt+muBzvG+s6ZbyED6YpyE
AbwiT6MElbyf7SHdeQO6hXZiEBNE6Wb0iO2qsvF1pDZXdnyKJayDsBwvstYNpibsCPY0Xm0SNlBz
Tz9OUStCJJC/jqMb3rG9fIwHM6OiLDXnmyV2auyxhLSdBFtlflL2vSdZylug0bKU4kogOlvh3CfC
qK7vBc/AYZhIFe8HYBky80gvabPwYPFn2GbkdrAeYNwwJiQo0wGzc2frnsIHhy65uJQjSyw2GUyA
bC5f4yZrtyYJWeTOgTwNvvtTt67EK+D/q4Mq2bsL868OZc96Kdz+UekPZlDhEbjInV76HOcps+Xa
r1hfCipQ4dnI8jvUbmLgV3A0oE9okOM61WY8NRibkItrvcNEEm9ybLsXbMWkZzfPTDnJW68fbB1l
d4PHjrBqJKnngOmeilTYbBZsdESk0YDCrKO7PPshTPlFIK4v2BPnafuc3fZkdojzIh9B2ow2gxP0
yR9ycIkYxU0lk9s9XPnJiq1NcyE4Dh5hRo0HSoNuX9SvRIgVe/iSG/a6ajO5AMD7LqWxXBZOg3jy
700vxQYKNNnWU/+HS87eyW5kDoTobZN51k/EN0Ke5t2m8uOyThG1gkEC2xO7h4AYGpK3wbIBVN0Q
LV8/mwa7URKz6wcwbl1zbaNhyvpw5VHObOzUzM9ulD5qjBtfXW2C29p919pDu3NvhQc6Amje8BqY
8cEjrbv+rcmaCVBvszx4dfwxM7dpWoJJbdWJI0NTPkauCzDfeBaTUdAxXsGwkmsbhZE73OfCgWlL
ZiHIkZhlJmGiwL2nrTUUF6COyZZK9WVmdbWXkquXn19jZifqAbGTdZTK84CeD8xHDRQzyuZ45zhR
uTJhXjwzNloOGTOTNTzmn8AV+qXKrb8sLf2/hosRhVj8NsCSdVkyIR82yXuVu9dM2vGPfUKnd4VU
mTxZsmHpCg7ThrCe47J5lEG6p6v0t04ZOXs/695S4VJeGusxkz3E5FvLGEkvO+qoGLmJKHlRmD6l
LcsW2pECbOdNS8DWb+2n4gicrwNHRgVdpc5ysYLuIewehk6He5nRnk5999IhaEbg52UPhSt+umHs
7kQ0+fSYZX/te3TCnuXt5ezr4yImhb2PKtlteTDr5ISFNzqEbQRo7wYC7I0geyIE/lp11HKw+zmL
7baj6SXPKq97WHs+2HcqO0jefkj7hQZAZc50183RCSfddFQLiSNBz0QrsKerDp2LzrpoHVqCIKEZ
ar92aTd1NM3EKlsfc8gGjI40v1bZLlMFlFXgzV1EMESb5d5rYfBiMqWtlyDe5qxLgGi75YuJrwve
jRNHDLrgGMpEZyBgCnxKu3YwghQs8zjJGsEpFkOiJCS/cBmQwFN0nx5qLaIiIv/sTUyAhkFfpSli
gm9Tcpl66Z3cimA/+lZ4qP5ZAIO7hPgyAGqyuraCcnejxx/ruHCJ1sKSKXvOfpXvR6sbNi4E3zer
3lu1ffaq5lW2IyuJATBoNgXZRtt5dmq8O49o7Ic+YMDLfmtZN6GWl1z9elOLCGAp/jHquwSSMsVV
DvP8NqTrr8DGFEjY7Ea+jwlXilttyasqb5zLYs0Ipl6lMnuzUtVcBuczx1kYxDPu9NG9t26JDCnI
RBuO/mq0/HWPIQkrY/Cayfxv47C8BNvj8WYE69DwaNpYLQiIfoV16L/OAKJXseV/+c3EhyKFuxTh
lAfLjQp1keLRlxO4ztHb4qBzCNVwvvwElXzbIL5aRptK1v9CtTSvbYX2WSb6O9LEY7oZyHfHjy75
vEzY+yCWkFTib4jHAqRrcVovS0QyXLaNGjAiZuD7ab8EtDmZ3RAkfyzVGHjLbkUcOn5BKMHWgQOE
mHu7eXT98cQu75wO5Uxfu8CvDBhmj7O6F1GSnBa/PdTRxCZXPBIz+px4xL+1TpzDq3S3ESG0/njx
4Sav6C1nfP1iz2STRNYlpu4RRFTk4aZsPok9+BLYSTf5rFg1exdnZiGdTPEdwTwpqeWEuurUPS8L
ant43JeayDuWHS2D4zGgsPJLWJUYWx+7VuBawMylIVjaMekygoA1Mgx/Lbv7znPnh/whcmdu6rY6
zl/iQX1aWUh8+80kLYgvuSvI1F1ClhN9bD/LRRdkUPkHL8GYxqQFyG+OTbLjkW+jiSdm3IVQWoOC
OL7Be4Op/eH78UfeTc/k6jK3bLu7BSEhhiQqw9RSh5o8JbwB0QXrNfy3G6GfVFH3Y5ghGFmZfkh7
ioQ8DQiaKMKPYml3fgO+S0zkM1MF30edTe6Hi7aarAWEKMjxAoar87duU1SFGA90/9KE0UPtsZ9r
23MdRJcsSS+xRz/vubSVSILFzrMIF4xG9pJLgjlyEge0RaTXldF9UyFfITdrUwx6pH7+S2iDt9FZ
8YUs5ZshMraPKHqYp+q57NyrmjzC3N0da+1rlidntyaDpW36B69HzDrwfXwP1XzU+u9SduuUOHhN
NpKwx63pKmo+rnbC5okTsH2UroIw0to6xIGad3oedwAf+Nwbeeqn/stF4lsQzXv79pbTnHHIjy5T
LMlsKJ8LZ+U73sFhubsasBa4cbkJAvK1lNs89DlHI2btLZQhMpLuYmlzWsw0xaOT3wvfwuU0iw2B
XwibSxwTi1M/ea7zg4qBnL1wufg5esG2eGL7eDWEGMbS+iwdrOHIoBYln2J1oIufsGYAxxX6B2Da
tCsGdDWlu1OaoHXEpCt0xxh9rdE7KblN2JnMLEsu7MR6n/S8HIHxBmzTs26W6v7/L8BiScRJcN84
zcYE1kurvOj+/y99iqAux5BL34WpaDDb1DD05XBfZU714pMNulHOYE4mh6ikYofXt26aDRBRjF05
cO/EMoQs08Ij6EPd3BOdHCOLxDa9H+PwasSYkY2lf7OGbg4S4CGSGlFuCH3QddhYo4Vzrn04kcfY
BCcMKc6Vq2s6JJQyq6By/yj2G1yG7XYSRFIlhbOP56TbNxZb7sTqlotka8MjXGcb444nqyObc0Fz
wPXIyshRDF7//1dkS/Wxw4MBNx3Yt2EHz+e1O07IsqICzPKMP3DjTQmQs9sXYPm8ND2fl9Z1vKNP
SOPKcgaumLCxdpWRj1GoX0Qzs1XvvfdeG/s43L6kJJNsrHra8QT/JUJyPBLwMR59kiwpREn3wIHr
tYzp2YUQdkKIFCDetosPbIzno5fB9JG3DS0pwMfQ7vrjvJe184yYEdh+QgS8vfByO2R+W7wTQWA1
WxysBZ+wOdwIdKF3YT4cJHsx8K4Fw+nGOrE3AdTeO9Zd0RfHri7+stHqLuEi/Kc5Kg/Ps9H32KXb
lxBpLqOFlvTqGY4sv7bPhAdTQJwhbBdk/vCWjjRR7U/dDViqWTQg7W2fBmWDnbaWl3pW0P57UgPt
ske2Dv4wkkO3n3xMXBK1wmQXlwIH3qbDawyEMFgFNbPewHZZR4jbNGkKT1iFL/7yN02AAJgujvk8
ds55urRVmm61pd5qEe86YpcvtiyWtYueuPZd9xk9Geh/CoL0bqhn3jLEeh5X+b3VILElmJ3YxmQV
aP+Dv/oDXjkIoIwRiWRHSrCLAmJ8RCYPWYK9MDJHd56fG8721CcGNI7ynz7G/es7quYyiyh87AVS
UP4bsVQ6ePJfYFjiRtL86dpbkBTOdvyPzU8oijuBAqZTXBaWLH7tDtqaHhCH3eoHcRUQDqoWieNU
ok7tKUErEtsgO8tfM2QXvOWoTcC8W6nDFWZXG2uZLzqVRxp1CJuTPirDcGRQWD2Syv2YJkEEJ1fI
PvLIMWZrkkzRRePPX3GVj7gPfOKNkMPvO7TnEVEhMB0isnjH32xxH7tp6LnSUXy2Tt0cHEbZUwc4
w5bRwa1D2oVkho/dv6AyfnQAj20xRg4CuTSCHdal+WeyoD1p7QAHg7Y/qlLF27FgmsrC2cqLrdVM
5p7QNFFXIZW0/lTCoodpZ2wmPk6ridk+mr7yZFTx0dGBr60YZ1FZ8SWY8xFtP016B0L2QqTKqUj7
douT+tHtYurbObE2NXFNkS0EdvJ4k4E0WLPfCkLjkFM6HjGu7nOUCJuJEEButeSPIx/EYA/bJMyf
MNo+l+280u1pkcw/RJi4e22aeusjGV7ZXGC5rJ6iDLJCqwHhN6JdNZpbw6nml36UVJqJHDC+axDr
ULq2lUbSlOYIV8HXIQMx2d5pnI8bC52BuN6Wvc3YA1HTSELRinLsI4yaO8vC2UKnBu5MoUooCILD
JbMmJJpWm1SBvejc6RDOCLjsCfBa0cKfX5gRJ3y6/Kg7K52AWHDFxegSPcno2mvZk3npJ2v+M9dm
GyMVRLy2qepu5TmG2ktGLRz3DkQ3CLkWMoNNO2BXHhE3KLUXwyJ6kVv8ZWsw/sjxq+8A2U0OH6lN
YLJ4ncLMBkxxXYlvNat431YYy/ElvQoD+pPoTyDkNXYQqLIqm9ilstUKMoz/REk1G6uKtimaEiQq
CKod6x9Uc4YxUAnzJ64dhMusVb7ouwGIxaM5Ktm+6rQ8zLH7kWXqO+j125hz41o3NMFE9uae3Ve4
Ap7pywWXmlquwFZeWcs92Pj8G21eXTOcY0fv3b7eT3X+3Yr2OFahs/U8n34rv887XhSckDjlEbXg
uUBhl/76tYNIMTsG3o2n0QW/yZie8mFhSDB+YKIDL4WRqUNrBa9X31zoq84aH4I09PZWALTKkO29
4Sjceuip1dzdcln5zRnznAWuviuJoywjXHEmmBOmDo+j8W8riaZ64hOU8Im6N9RiKztUkPaTGtzf
4D+bIX0KE6wk40AzmdA4r+uiacmWbVjVLfP7/+Hi0OMcNK/ggY42QVa7Mgsi/I4+wtzsUsjA3rvN
9JGJgnhIAHr2XHyTCr+esYOTeMfkqKgRKiZO9jUSf+sX6Vevb3PhpRY7edOrCSKYaaTrcR8G4zNj
3pPKSY+PkmpEaNejJC6BxyCJSx0cbDbR9iQim3far5ipvPEgOiSnOsRkFPeER2WOvRmncNyMFnMh
JF1IrWHzKxlciirgtbQhlPixSPbgiknlwehiTXWw8ZL5t0U4W8a8YEE14+RP3lBDYPkvU7a1lnko
RSgokNT7PDC4C91FkCLIyWWjzLaQSW48E/41I9O7pjf3nv6Pu/Pojhvp0vQvQh8ggIDZMr1jJkmJ
lLTBkVQqeO/x6+dBUJ8osXuqTi9mMwvFQRiAFBMJxL33NRGkDqPcm6F9QS0CUyaZX7mNLqIBdyWa
G6zuG6WRO2eoq71htCc7A5c6Dvkp7Mx4FVQ+FiEClZeO29nJKLh57XAYSXrG07Sp8im78/nm3KVu
+tdURfdmSo1VivnaoVy4ZMPYWeO8M9uYLZiFS72rG/8q0P5I2eaSYTTZG0g0WarBOfjQMHUDQ0fN
Sq++M54tJMIghgRkMDvSy75XfCnq+CE2sevtgGTdoc/yJXDTB4n3Asm0+G4esLASTvFcjKikUYem
8i7GH6X9aNjDXw5wAup/bAVsRIMHRFQoBhyHHuviAgjE0Q1TjF/jS0ihG4g1kGeHDdudXzUXdDQ/
CcFCw/YQa7bN7Uh4tkpwB99MMGhWWfwpxlDAzmNAbiZkywlf5YAglEzV35apZZeu8dcF17TRRFwl
oHtDMDVo0+INNLHngHy2agrx2AcoL8nSvJEzuQ3wuX7IyPge981hBtgGM99IycEvdI28OM7z/MkF
3WY2AUoGGMO72VO2mJH3cH+RJwCm0KBT80MnzVSx3zq5FoqH2DRh8FuXR/TnMJ7zo5PVBnJlTTYW
izrBVyYMHBpNKo+tKx81Dy4UIhAfA6u7xpN3N1fOtxB10YWWJkAas3dxcz7tzpwPTQPsLBHyIJ0O
1SaYEY4uSkSS9YtGEnOFej5KDQghUZsB90GktRqBbq6zjlJWMMWXSYyISLrVve8QjaZZ8iOPg+fZ
AU0cVNgnDA3JyWTrzy55HqfMVknxPeqnhkdn8QwC/gUNRLSwzOITqfIcQNwCp2vP7TR+azOsZs18
pioNCd4mzbitPe0mvL7cgSsp9yh4Xi00nvdxqOM/VnVPoN14vZTIW1jeXnNgm+gGebS+WHJtts0d
Dh0b+t8ZzW3EK9CndrTiAbguSXeINEg7iiTRDnVdPEMYRT0gQQnRj76Yc78LZu+zofGgy1oSLQv1
sx2JK8L+wYdILXXju4FXbg2Urqak3xQPZTYe4hFXGc0x5jWlObLGtu7cbcoggfhZkNdCcxN0gcA/
COoSlMdrXwJWBL13Mh2KxOSaqPEUhObjNktIs7NpRwbHupF8xumzx79c/sgjqA32ND9ieJ6TT+SP
2fJqdAqcjtHkELFP6EhSJZF76feL2/xHO/I/N20CpQY6vsa3zo90LG1CNiRjeWpD54P0QtwV64O/
ZBY0Q4f+hetZB9t2I4A2Oqi/R9LnJtXAXFnzc1O49317nSnRkPnvblNO5VBWJvuIYtjrGpXIPi4v
y7+mh4+IkBoyMtXA2zpGJaZPEx7mFtZTfQOCwmiaz7lTP9kI2oSIUc7asq0IyLYUvHpXWW58I+I8
IfKTkxYs0C214ST5cFlaW9x7CYxZD7MU1+g0yt28a4Rx6+RlTuLnKeY/1AYlkOJxZCvDZxlkpb93
/WSn7SyLfTuulmY5n9EPjgG+DLdSx5aE5OzJGex9PUx8DGx6DqV5mcq0AoxdN+h7mD/GMH0gQu0Q
0KqOedTzCdkzKjVmsUfHw8eV82YsPlIJylnrrvDQg81uCFicmwx4jqPHG5LavMgNGHKFWXkfw8hY
aQh+bXW2Dit8MqjOGy9ty80sy5avRZK+oPP2bSzCXUwoeZiKarilIEl1A+nPxDO+VTZyZ17m5xuw
AmxSFurN9CxIWKw7XhaoKXUzjgFTfEzbErms9oa0/d+5n13rxok2ejEuHjbTfrKqdN0JdIBrh1ft
4HIjBCjZ+u7iR6kZ8b7wunxLVYsHBKkR20o/Rj4fdovDZuXhSC+7bA/JdocrNObg7DNMxyVNZay7
1Aj22vRit7AXw9A6ouDwHEsyWWPcfIAQc5td8b0xh10gUoBffFHS2v1Rx+BCu+lTXkm8VQHztJ18
lCR1V03jPwLtQw9pXrISwNiI3Ldq5xbH4pl3hED+iySnE8drat4vBsqCVLAwmquAhGdOrl0ixD/k
hB0YZd9nF/EhxAC8JP4qQCgdis/Y3vOq8vsTgANnnU3NFoGPhop194n8THcsjIgtg5gB2Y3IWkhB
4mtGHsudfXK0LVTBpP2epDiuTGm5wxbsVLq3YR6m3bgko9Hku1Zjvp189t8kpqk0AY6hAHjLZH1O
IuepnVe6VQ07q93rhvjLRCnn/4Uq5/9PniUeQpb/d8uSXf3jR764lfxuVrKc8lO2E0cSyxAWanW6
Jx2dtOEv2U5nsTGB9e7ahnSEsOWbbKdr/pd0TIfNj6vDmsfE6Jdsp/T+C2cTA7VP23It05H/G9lO
Jfz7pgYrheHYVGWXC1ncD4a9iHr+5m5BGWLydBkPwNM/p4h7nabSJAQVMeAmYBVU9irCJzWoGn2K
TLB/y6Iw78rT2zlqbFgm3larIxBLW0Gy6pz3fYkJ+0jRZcwngr/W1U+vhwTeaDfmADiTAJ2B165W
6icHq6LqTvV/O3w9KcXud8X3uFpjAxhv7RRwqatPzlk1UoZAQdUhzhAdLK00u8uSdDqlCbWCo9G4
zlmLXPhHUz0QuHNi1ZpTccwxljmI0N6/v05LIZQfNtqfbdzJdwkyAeuJ35c4ravPEdrwgxuxr1x6
qhFtj0DF62yJ0NzdNFj1WQOprhbqS49aIBNqjayibddSh5flNN1jGXkGU0y2SdirDpTgF9+Kr1MS
hR/GwOWt41CUaQGefLG78YtTxPFj6/Y1IQ1SkAFSNydtQFwzhVWIYMRJjSRyzo+/3e7/g44+NzP3
yJ/3kGNJx+D20Q3bNdX8b/eQQ766QZrWuNgJji0ZaofHZGmabqH0p2ilHJGX745qRnXVEYQ12Mx6
AOB8kSdXjUj18pgmwZKkXAZ/O1R9tKyoH42Y/lJ71O9lso3yIL2qphuM9FqwmRrcEtqFQF3JxX5K
ruLoTPLU2XlSO6cY8jVsUCnsZx32tLr8spAVDGK9T/U0JHvkFCXsFDv/SFS2jYfu64SazC6M4VYu
erTUODL3LN3ePePK4p7fumosR5J0Z5XiRfXeJt/WalKgKA9nHdZsfcidbNpKvZuOwk2noy59vnRv
fRLhmSAJxvzrlFrlU6U49mX7n6XmMv92kjr6bU3rZemhJZWta7Z1bZo+u6ATyRtusK5tnuBs2PHa
2cW8Tu/KwWVzupBp0xGo8DQPP+zaqB/a0nJW00z5Mh1t+/TWZDDpfus68GNX0dSMK7VkmE2Qs2GZ
bWyEaeQqz9sveRckfFl7BKFi3D15//pHoZF/9B3w6yQQYePkTvIQwt/fjEE3PUgLa3os2rV/sRWw
Fu37P+7cxULK5uEMG8SUcM//fPr1o+74ozTTC5h+72gPcA1k4p/q3tqQP0W40Ym/BEOJ4Uc5a3sk
Y9KVGRBKCltbD4P5tcLF5h7CDuq9+JMV9/iJZvvZ7/56HYPQ4UQ1iXTjIZii+kk3yQ5Mur5gxA0k
DMFk90cKdhyiWmSQVKcoP9bysarT9mIGI9XxJPjUpNl9bg0IqRlxi/SvYwWXiOzYAT3Mi+pxg/7z
l1ouwufv/zJs2Hgv6Msr6v17wZyqYgIUnl6one59T0MSAZ8MMyH3DiiTNnGM8tzXWnl+7avDoDdf
kiSpd+gUA0qG/LxyNAu1iinq7qsYAa6oAsM36X+Nhc1jTGtOIJGaazCbEP7IAKbepB2h7GvH2mZz
Snafw9F0qLCpw8anRnqnVr0e/raAJOuwElhi4L+IuLPb1vfFFNf3vRgou44ilqs5kqeuqfqt5wLb
NPDHphLjBR/zoPf2ofcjQcuKcAsflXNYJtB31WEEa+VslHqzBTQIDa0O/s0byPtTl18KCwVulIGl
6eoWFBT93Y0IIDoWljt4R30YcIm1hTi+NaWu/eyOReHAWPrVV2t6Nfhu+etKNYhN1zYajXz/tkQd
vbvM1BXm6w9t+GV//yll7eA72aJgZCM5eSZAJGuR4HJidb1OGqyTyXkwSp6rRpZReyJxLLWmSUCU
MhNDnCGD7sLMe100anl+cOzF9XYZU2cvjVURu7ye8zbTBkm010r7GqrLOL9O0WLN22CtFhHRFzNv
c7GUC9NgRiuQvr00qstXUmx5vEd3fYtmhUiLoy9JkFWTJu7IZVFFJxF5cI05X3dGIF7UkRrryvnZ
FUR7fTRdO4Lqqo29MwAEC5xRfFU9fG5c9g2MNxHs9H/+GnrvX63cFy4vVwNrOmGaurc8wH57tY6e
DLDbNJ3jUE/ZGjS5uAX9ALYwbTC1D3LzpsYMNJG3JryUlQ6CGLk8EzJV6MGPJe9R3uPe5Zzx7MUs
ll7rS6rOaqLAvvXcsKdBpKy8HxIBm68I/s66Tjt2VRCc1FEqkVFYlY3JV/PPmd7q+ZLGZNOdEE9u
IwsI3O0CDa9QOMOd5w4u3Iwatep6Efe2O/Yjk0ZakszLiwcS9IhXvXfS7NI7NeBT7oSIYVgv3bem
BkfwW1dNsHfwEEI4zN2BlCmM73JAGB0VEgcw1DlFMZVfaTlsp0SztujGXMe56HiEm0F4lMtMrjfJ
rjSsLzjnxDsYHi+yBKSb+LN/yvwAiYO3/jhVP2fexuIQqQ4HsJqkmLXWJyMryDABiin97EGaXfjU
j6RVSh1kRo3vdUnVfykiDeX6n28Sc3Fu+O1Zbbq256CIZbr83q4j1PxvN0lYZF2VSQpqc2t7ewQn
wk1XEl12OGNpSZW9wEn9MbrV52Iw4p0JJuCu6J12W6Vxvxum+iIG70OUkOKoyTmBwHsO0njXZXP/
gJd6sjU4/8nyawzP8d2l9LD269r/lJngC4le8QhC19xcWKVjBx83akf7irDopTX74FIHRnqK+vJ7
VMf/4sUll6fiH/9xR0dPzZSmh5o8wdLyh/ntPz7qPaoIgLC29gz3HTOBE1h981B16aWtomjbarrA
lgt9F1iO9tkkEjnHNeIl0xBRbR6R/0RgznxKpg/z6Fq7ipLAHuWTWwsM7W6YPOKHIR1BbZPgqTzc
uG1QkKOTptcqr8t7buVtLO3kzoIeuyX7C/ORYKctA6jrri7YcnrTd36geBlnsa5HtnL8db43tfOg
R0gA8J8F4IbH+ybUhvwpk3di2crlLmACK3PYIXrbifLGnajCjT8WFgYENeIUeRwfaoxnEOAqPmCr
aB27bLCObeXU+3++udw/bYN4ITmGbjvSsAzDhqv5fiMgJuC2vWan2wCnWteqvEvJO/hid0618Ye6
XKkuGywSjOigeZfZnKyLeFDDetxSSVSHqvFlAwVDy4fN65jrGZsSYblVJOP8IRc6draa7LaUH/IH
NcbXV18PRdVvXG/2QbmhurYGY+9AdWnbg93l8y3xEBLIYl//jjKDLJCPrKveukFC69cRGM07OYY+
LzCd0GzgmaOOEF+7JhTadm/jAhkthAWXdZPd/C16a7hODjd5jozkU2ghMN9mmnek0NpeQhmmm1zO
/XMedN+KtkkONeFWeNNd3paIiUw8XKYOvF6MRWTfo1IPimxfZ77zjM0AJPNeNJc+HItzMclnF77U
DnB7vEpJTx/z2cYsukmLiwuRsvRc4+CUfXEhUZQkOz6lcgvpDynYsA2Rt3IQPfjnz90w3+0A+eCF
S2bCkbiNmMJ8vze2yrzUTBuU5jRBnAgw3urbKn0xAcruRw2w8aSTLbarj1T7axw6MBefpto/lCl+
Mlrk3xrAyF8RpEX+HGOQi8hmxJRLuffj0NuYReM9jhVEJygZw+d56D9MNbZYyMvzSS+0cXiw96gY
yC/UOyAO6LBKgzatNw5l+UXLcU2do3wKY+sCd6y6Vz1sTosdZdV07Q1Ffe28adt3PQAGDbrPJkEX
fFV2enFv4NW5564G+k7q0IjK4IPwAvPj0rOETC5G079MYGI/9EbyzR1t9/zaGwyEfxKfP8oyqY09
Im8mcrKqO4Bifagy8Gw5yUmPSAFbEver7ML+GhDy+rwQS7TVAbZQj9fQSkRICdFfGpmCafLCGBma
YdKhQwK1Bjt3586g1FwizgfynGyPEcT7okXaqeW+/rvTfPKFmvttcSa7a93SeYqbRlvEtqZz65vh
yYJUtaNq8P50WC2WOj1ESOSb1dSgvzLUJbLG1laBAwxkSPLgBs/CxjK58c+2lwcH0SU5ZrAePAEj
dfA8HdnUOz0WzI0lHviup2sTi4SPqYQ+l3VT8RnkESTWePrO6/HA7UB1qeOX1xrKu5giwuKp7R8+
fKhmMuqzbXbfsiYkTTN6YNIiox6P6gio48+jEUbgv+yxDPu/3emk0yTb7qVCqYxy/nyN4PEw95ja
gDGv/AETCJwvRlhueKw0/iLJthiYRwnoE3RguFlMQFswqbVLaj2qJYM9hYeqcj80lW6e3ppq6aIJ
0hz9qb17Gw9nzzzJsP65VnUFLjLkuZYzVP9t9VDiCOAaTYsrA+e9TegldXgcvCZYA8l06n81VtT9
3lUTaizVAnEsuw/9aBYI1wURn4AUX1NfxHtIwgm58IldQtneXCEAvDtpfW/DiqVEw7h0Uxv9VOTa
zCEY76G6Y0SbG+iUFfX014BIK0GGIH7invoemkEBba1OzqoZOhsXF3WYjYBySrbrGyjKyXkcyfhE
jb+yMXq5UHvCoAJ0LGwBp5bHBP4L0mkBcosDOpYg5hb0YZDZzTZ3qSD6wfRcCA/xVD1tH/0Wmv1o
tWxbkYBSQ2hOIyyK5PE6LiH89JPlnYPB3CPqLL74sIIwTakM6mZJs28ywChmXRnXPk4A1Ok8aAha
v4Z51uwRDUSg17GPAyBMSpxWaR9HULnbFDWjFTBsvGSiJPue1R/crrC+tm2lr/2hDfY9uaNNbBYf
w8Ae9uz2cdyAPEJuo3bdO9dsGxjJNDoy3SckzEjtmzAgT8bSqBknbycchZZ+n8KVi8JiryaMmrpB
B8Fpze/p4Ty8SHGNtlneh25knas1qoCYXLYmr117UeY1QbKgj6CjpFcjGqM5p9dDAxDmIcanc85i
ZnBBd09q+rc16jBFxRN0wmiALrCCaqMG5RiLf/lW/vfXj2uAVLXAFZuObbOx/fNLybsyEk2gexsp
9XkDbjPGOqGHhGiPwVrPBTC+phvXM+SkG2FFdlNHg78BWSW2aWXCHh9c/6SaREPcNtE0NgxRWRy1
2WdrrA7NAEMS8JZjcWz7AIL5Mq+ORh1Fklk66KSmOy9FCkE1hczP/IWDJz1GuyT0pXgG4Z6tQZyM
N6MB+/fPL2LnfY5K2gZZGFu4poeGFWn6P/8QqTlFA9JUCMXZ7AemddqF9WYKQTkBDaFaKczOvBtd
qHwYIVFenu9b0/GeF0+FE9teNC2Xbuy03a517WnzOgt1BpYPKrYAh6x15M01Cr8u3M8qPJIvye9V
T+vQJcbm9Fn1xqRoHieJiLAoUdxXY6ppim4zFcV071QWuDk3WPMX8SDe9ahh/c+9BoWXh2ppmB/0
0bvpKJL3fOzP+DOFnRN+i5o82BgtGBY3SIwHvAlwnTSb8JurD3+lQ6s9ZiL/EObR2R7a8pLFyc6D
wXJTjW8l083NZipyZXt8G7dzITfO0EZrKtTxv1hVmuJdKCao8LiG9Fzbdaj0eO9T4S2oqlroxnwo
k6ncUFDMzgh3sCFUh1pYckgOLz9L/D7QWKHgAe0/P6ux98vdWEBWBgeWn4UXgcgPwnD7fpE6U12j
tyoKvBqqPPNSV7Bm3dzPc3I2VBFCjakmG6KhJffIGrZWzTm0GnMfldn5bYkahwxH8eJt3evRctWR
q6pePtfNWcv6+OiXJrCCprnP0G1Cfqf2SKb0RNKqq2Zs20suU/q36vAoau6bpVFdDSXIQyKHm6mH
7evQ2yT7GX8L/wPM+q8T3s6ncoTAVI1pl5pVE+qaqjsJAETSIeOsJore1onW4v5Y9MJcwzF293M5
sNmL3M9FX3rXujWcj0H+txp1RFdfnAhIgupGmYdCxdxlW9WtLQQKvSRHN6m33GM2CAd1skG7m+tK
3/WkrjXSpHiYR7JI18UyrdaUjUUROQ+PNnzli5v23XwnEqM7aOjmvXbVTOtNzgW2rHOZ21cloZXt
d+BFc08/q8ZdjpzBcEBlIy4Atci1kc6tV2joDKcMtOQFonN9mclbAmpmE7zqKSRt1Ixq2oJcPUAh
VmLvYu9k4Xx5HZtMgklDoAGSRnr4ICZeDphYfUD1xPjQw2xySa89ql5pw5jh/9ydVRciIykC9AP3
quvz4NoZbYP7y3Kq6D771ZBecb65l4BwTnxTeA+WtUXhZEYHExmQnBeytgy21uuazGjym5r4bV0X
3WuZV9/wgfLPNTQwwiFXe6YaAg8wQhNadb0eRkFP2nWvuobJnzKTlnVRXap3a0Pvh4M3oDefLskf
1VQqW9NkRXTSwg+dgT7IHdpdj+ZUR/NzlPLAS2XaHaLKwEV3wA5jHXXSAXvjGusy0r/F4dxgcOgQ
hUC8eG0MIExGmlzfDTvZASytuB//XD2WL6KiqKDOJz44hiADj5OInYvQTOcSG8cYNz62oUPLDbQM
qckg76Z1XUgHda3W+TmN7Rx3GadYc56+rvs5tKyZYu0hrHlKyWS8zECWX5vApmvJesDsMP1bRCZM
qzY4gCvif266njzFvJJwyzMcoGzlfKs7VGWaxNAfVaOPMAjLegBOtoz5g7WwGfttU7V6tvJ9o2XL
PTUbKJ9TBsiKYKMW48EipkAu+UMEaPgHvrU/8G4Lnw0NjUZnrKOLHxv5iTzOtBWymJ/QHf1EZLJS
DDvV9C01BYNwAl3tlB3BQr3jw6POsDRvE2pMzaoJq6AY/HYGCnTBEVOEIvmK4lqxqho7WPZPoQTF
MgCjdCLA7qluHIc8xBiKcnI4hcW97tTFvWd7ayh99gmKXWmuy6U6tIzNVWGfCkIbE3Yki5exblmn
etNyqjo/JG31L9UuQ76rMmALYRLomJ6NCgTZp/dvJw1eUVZHw0IDJD9MLaJECLkEyt4Wj13TO08+
5llxZhcvCSKFZ6f2iXyglr/krQ1qCrbZNuzDakcBPdpYy1+VbPoLtpXWAXIM1pW/xry6sA7h8tdW
Q/FylNvpS+Sl2pZg/3VODf86R11nWD46NfRrnL+JBXj1P9f6NW6bg3VQPdNspn2qDQsmZmqP5Njg
TOpZ8QjrNn/0ejGuUStKCKTpqgnpjLeeF/iZ5Gr+yPavvU9mfa96alWTtckuXpQD3i4049pzl2RY
iKglfp58WMAdO91LqpNqelgnp3ZpOuSrVtmAfIuaaGKzOrnYHpIhXFZneHPyuC82oaWHTxZyUMiE
wM9G5o7unJnnNpye46kkqTxOYHYNss0HtVhvfW0rdBdwXtOadzACtAdS+P6D7BJvXRrztFFjcSf8
B5SW0IRKKsnmnq6awF983SVZDRuVs7JwTO4Ly0JprCIX2WdYZ/he/dDVXXUuRyrEBmIfq19dNQlU
qn5IXfN1RYCTRQgj+me3IKX8oJapIcRacPMpm4eRnRogsYQa1xLKjVwD1UzPXcmeFAHEc+K/16nG
sn5OqcE6L8dipwabYf4AxvEL6vF2ee8tqhqyewhmUKzHvqubf9l8m+8zzI5FUl0npQ58gWjEeFd/
KaUJaLEQ/bYjwb6V/F/QyvxPA6Hp0nlReMwC07snA4uWqhOgfDtjgZGm9mM2O/kWcVdgezYuU0Y7
/jD7JIKwy2ZuRIwCDeusH85d6qRrsYR/HgKvdzlV67NndvbCTNgO/uCTR5bGC0CQv5IRf6oWcw7X
7scH1QTB12EuyxtiXh3k9Kz4lxTw++Kk6VgeKENEZIUh2PJa7zBCkt/AKfAbBp5cptoa9w8M8ZbS
NZal3VE3cUrJcyqGcWFReBsycx8WOo9qvbsgvckuyx53TtrZRxGaBM2Oe6mdzNypvIRnRmzIirKn
3hAepERITettrPMWQlwct8MRVp618kKkiNEX+piM3gSCOvgR2P6wQ/TfO6eV/nmIO9SoQ6d/jF1o
GsUk1r7TuI+GAVwHKQIHYNKZMq61b0JCImGcsDs3r6U3PVq5Jq5SaC7qevmnMK7Mq8iNj97YjMcG
2ODNsPBZ0sf0nIYQQ5uxFFc0RrJDH9hfKlTN4Z4780UujU8JE+EhOBSCcOgub3ztJYS5vRbsHI+V
XwefLOTuyEk6TyYxHEHr9FkND7WFOI6oXJDenESlHS+bRowXEk35S9LtMnvQXjoEDLYEHvu+lMFT
i4istkj0m5r4jGslKHGrjv+luvQ+pOGRRzrZsICwQT0hAn1nHY80bEMGcGq3+DVlW/RhptP0q7Hz
Bje+GDEpTAKxOxdNvEie1wDo+TaL0ckvaGuBBnZOb40IHT660ftekh88+UaJd4bpP7fJxJ83rcJ7
3KSCe9c08HxbFCz/OaA2LN19F1Nb5Pmc5UY2DJT9FgDcnzG1LyAAD14W73AZuoOwHJ602fgW1JF8
eG2MwdgFFtWNGIcJSMe+oa0TC9gR1F88E6wBPGiB5vP+dV6vnOdmqMXp7RI1Seuh8JyrGkKFHyyd
68L0LYtr3BjWEa3wBmIOTVPVzTXLKqxEGutYyKB9Hfo1jnTDMp6Okgzhz7VqbDL7fddHxiEyQv8q
ZO1dOx3FbcuqzI3qvk1M2JrpWo8Jnim8q0gKeUCq4EnvTeOkmt4MxKkZgOmjNsOhBVKpgs7U3bTG
nXdqLNHBHcU3DWm4z1NoTpvEz/W96haZt9JIND3zv67OuWhq7D/s8LMnpmo1Uew4B9YYPfdFDOuh
CT+LsZz25RguGvRcDYb62bH/0qewfcKhpH0Cm7PuhRixLaXnIgW8IYerb9QKEWTtLZTlRk2qoRzr
7lU5wg1RY04KYh2TNnYCyyVfmwxFkyFzLuoHyEnLdqbXkAhZVvi2VT3BPfZ7Ha+ZJIOHLaJqpy4W
hTGg7kE+qJWUmzY2cQjuhtqXmYTCWYvRt9PzeNgGVLHXiLXYT/ZoocJljMe6KNMadkT09X9aq041
Rf1tdg2H2mu/VNmw3bbC7lGfu/gv1xIfLYSkngMZDVsJ4OVYO0l8gwGNacmygv9jbwzWdziaZmLj
IZRl7m1Ox3mPMuO8V93IhMPiI6//zUb8tIHQ88M34m+jPSfPhd3P0ItssIhLwy8yb9QET/ZvsR4D
pkMLZY2BT3vIDdhgoQZSblXZVY9HZZ+SNOySR7+PkkdKGy+5X/gn1TO0ub9hvngXBDhdJtkm8dCQ
1TuZPREdHiAFmi+Bq3VHPNlhTS5dPZnGtW3EWDnh7gSssDpZsOD8m9tr+jE2myr+e+SXNGbRP+GW
g4Aqaem96rZJ05xQEUH2RdY+HNu8vB8Dp76nMts/hQ6WdKWD4ZnqIkZArS+DX6O+UuqL6IaasXMg
knPXk7ravO+HQEl2HZH63dv3NtEKc1NLF9ZeJk+tX8kbKXHxcenZwNpuMI3NjwHKtGpO4DSi5kpC
0tc57Jr/F+epa+rLVf7pvOWnq5/w6+epn06MCwXR7r7O8tHt8vIbmCuEPwkWLxEoR0BPmQknJLK+
tDgnAkgxvgcRlK0+dt1bi9jD0Y+Mfuvrtvksk/qmVjSwjVFZqD+MlWbtJpz/9qERRk+ig0+vVhRe
f4TCnX6yrFkiOVV/nKOhwvagH09ajRijzoPsQSYIu5dQEj9Zc/tMRhbKyCcfTdEAupv20R57+1No
oSWhheP4EGvS22peNqP4y2XsDglxdZnKQgn412WAX3CZy9tlihr/80GvvRNSmfqqmNx/uJZXo0it
ruVqsJL4DnGtRqPulsUk4u3UNC+pZz+FCd9/9U0mKL7Oml0TxeXyScS4ofkOtQa4uglCsJ4XnqtF
56ZeFG8QAP7ZVbOq2yCbseRS+kPuNcFhwtYcah3WnysoUPhehVm/L6uifVQNJA5zyL5ZHmAsacon
yZPsaE/kA4JSs55qwIRPOokNyN/In3l+9FRH2ee4F/PXvplgZmeJfvNqpErqBiMMNZEMEbVRoT3P
fZTtC3tMdiRYvE8dfDe1wNIiCg4DVUHq1ZfXIBpJA82p9AUq0VzfAm7iUfBZus7Dc+DtpSaq2r6T
AyIGrYayNBAunuRaTPIG2N5XTdf+Lvu8gK2GRXI4I6KB/9jwhHg0huTIMGtLE6M0Wrlm/mT7MT1Z
XVwc8q5qQQfDCPm4OLioyWKqwpWfufVRdTUtr1Ft2CVoQ8SNuPH+IkkX6PZ3LSVSCk3ja56jyYM+
LmzyurItlHRljRk20rx2Yn+XFJHRCOvNh1Cgu+xbxImlmxcfRZx/VivscHw0sxa5FLv/OM8RcPcu
El/GX0eB1P5WQ78O1KpQDuLLr6HXgysKOfYVFZnw42gBA3ECgvGyHC5tTmrYWrpyCsxdMZsIaQDI
f2kRRFvJKvAOibWpZ2nedzlMcK9C5lnrqyVjUZvINmLdVOaiOiCRW9r3ehnk8zNZjYz8ZltfMjhe
r00ZFwSeMErfxiHmVT8nf63FG/xs62V/6DN3SSj+Oj8aMm1XJvrfPFb8m2qoPhqbQccOQJPtzzHN
77R97nSYqS/r1ARUreyip+HhbUgdlcm3ISuNa56DGlUrc9t/rtIqgJPgvPSgZhB3E59caM9Hq+Pl
UaaFj9BLB1dG16Ld6Hbs32pS5Zs2DgqyM0yrhTCfgdVWPZonaNHB+XG1BimaZO86WFKodRpahDgi
txa1/Xvd6zt0jZc6Bz0YiN0Nn47feiLOBjWHFWN30424eZiWpp/u3ZlNZqIJghYbw4trZfb5LUGm
7a4biJhikeQ31TTSs0++9M46/jU1YspWg1paENvNoxzxZVt6JaqtPICzvROO4qZ6QYgG7lhXvBOX
ydwp0C7y0hQK4P+h7LyaI8eVNPqLGEFvXsupfMlL3S+MNjP03vPX7wGqR6Xp23dj92EQRCIBqWtK
JIHMPB9d3UmLrUpC6yrXqi+UyA2rysqSuyBpxudSV/5G5K7+WSQke+h984XsCHtFsh4iDU1mHROg
diswKckXPch30rX28r86JbOeXRCt1HYn9s6NqvbeU9BPR/ki/ymE/tifwLvRN7qXIMLS6HehFhHn
ld0K8bAxD8dTVNTjSV6F48RG6MMZZkwDVzxz+73Cs0a6aNW4MSGHHGpi1udSNH6f5etCLW1ICITw
pU1ewQ8BW4bk9m922bXM8HVM1HHXN77FQZ+YeltpKkLlLG3XAdLxbitNXWBuqtDSN4jIfcuK0f9r
QqOUWKn1Y+aj4+6fxU/zqDlQO0MX+RinJ1BtxcgpVRRJ/jOppbaz5cv5w8888chgkkuZyqYLQQBw
R/pp1Kr+GhcUjAb19B6lcbFXk566Z9Oc3j0QissobazjH9x04YY85me3YQwNwuechwu7M9r5PuuC
N0sDmRLOZvM6G1QgkrI0/Khif10QlkNyuWpWfpIXP9F7gxsBh/iNm3a06krD4gzCje8c1ZoPrm6n
hxEdGx/B69blAM6Fo1el95HIrVLLZlUFrf191n0L2aM0fhp1ZdqQO9wfTDXrjjp8mnUMEvNZHRMU
iOBt/ASVuQA31vxtB82bGhb621CkCC5lUXiJY1PZ2Pm4jS1SNfJKn7661g+47+47qM9iO1H0uhmC
Yvoalz+l2Q+938zsSYPFPM7tI/iXZq3YQ7OF6p6/16l6Zk9ak6diZw/BGL2UupW9UwTNNlFHill2
yUEtFz0blTN8gurFnsOVnN0H8umjRaumyvN3L0Pv1+vj4tAnRv7YRORRmNpo7se4NN4Kc0CUs1Gf
KIvIHlpleLRIzXyLOGPeRWVnoCGfv2gGWWFDMMfrLCfkb5IWRAE+dNdLVKTId5r6X7KHCFGHGCKw
v5NBtoS03RoiufCoQ4tkbFInpd0RJmkn0YC8DxRNkV6eqnYfddH0XoY/A27Ur0YzTscqbeOlNHcB
7Fcdceh9nw7TezL9+K9eM+Xg17Wi6YehhcprriOjaiBnvtVJfXsIHDe8s9kvLgmv8APKAIxIGVrt
5tpH2xYp4kqP9so4Ow9AbZyHaKqp6x20sydMvdFpSHN3SzmWU0laOvN8VJy5vNPYPh9au28P+YCc
PQ/Q6b4NoZpW/JW++ppFSL8qvB/2EK15KPB1Zwe5Lofa+ZGR9rnowQtNUfZSU78Nq7woII8F6q53
mnI78752b88dtaPZkL4jKvBKGM/8Oy4vFltuYOdUpg65FxxyXWt30IH+4wqttF+2/+qn9OY7BQ4N
mqjdW2fP1WMPrPIUFqiIjvqkfMljqh3aLDVBh5XJgzG5fyVkUX6Z9InMyVSdDn4XBy+T5u2kv+2a
0HUa1+Yvxyy+tGR6OkHwtXSqcBvkbDnTXnWfugIMhW4jDj4lr9McKSjIRPWqmWfnS6G2P+I0qh8E
fIhHokepuR66X4ZuyJfO4Kan1B+zJ96FHyrhzxMvW/OrzrtW58hNr36YgAq/kPYFVuw8pi3/O/zA
XHWG4VBSI2yiAQpoHgJAXNIkB22rcc/yqkF3DI1vK91K2zUrIo0AIGVtAy9KLHCbJ6foBjWBnK+j
f6BvzXJqDreGe07737saQQq0RmnkjCJOrd085OvMi364w6Ce+C99gdaki4T25DCJbp2b9tLRa3cr
R4MRxnM0TyT4ilGLZPhNXZtQTUVXN2N36yquvQztPH3hk48JpSOWIEflz2iL4Me1Vw0dMdDkIF0n
yxyeApGSKNZJ8zB7SUgGD3S4On4A+cIcu/qJvQQl5NzOt7JbNdCwOwuJHTGoiya1wJj18DYP0uaF
TYpMNgB8Hx5PubSMZgMwJLi/zqgAFgcVGbFRrelAKBP1Eqn2o+lH3nuGLsEy4Mt/72S5excrXbTv
gk4/NVNbctxZlC9OkqHznRTzT4M9o/yr0Qz303RexuZ7Asy/pqOQo5+UFkSbRUH1nVHz56VASIUc
KvTRoc+96n097IIoUZaW6GZTZ25IIwk2ctSorXEVW8EMG5fR3lQcikc0TvdFt2za9yIP64s+5uPr
SH5BaTbDk18Z3jMvpYsBnDmF/xNsIrvIz0HNLy0zArSKU9zMV9S1rXv9W1w51bJwquogR2eo4pSq
Z08EX+pHnSMBaY4iDaGwhJ2mnBQEaJDMikIhmUhMgJzLM9ft10E6po9JHJKCqShktIojJ9nM81uX
V+Oj7IxZDgchdWEriA1oUE6//CMrRBe5yN7GSB8frSR8GkK9QqUkdMIdKmwqolslbyqUSEEbpgLw
mE82OKkPm8Jj6EwaLsoYwtvkAz3ropEDtWmqR1Aj0EcwaX2lHpo52COukD+PrXUGuuqea6PNn0Es
RMj6Td6dHARnBs555LRQjk6QdXa97SKI16GPEum2s0mV4mnuEASSJqVDZlBeSdut63tuiz6jmCaN
f5oyFLq6JWudr3b9rEeD9qVO2nLroj26MUU30PpDH9vlczjCcy0R6Fjm4Ba+dAFs62pSp3NV+v5D
WihvcrrmoV1UJnbDHoossEJoKZZtnB4SpHA5zbLXQ6mnz6QxGvdTMr/Ih7kzRfpWSwrOlIWXnOQ2
dnKQo/85SXpl0HYiUWXTfuT7d25o7W9deSWrAeSVHgYIKWnIm4raAKsq+JbenP/3ub8tJVf4zebw
VFmXqJovoAV7Byvv1fp66Y4uvOmKPLE5K/WdzdMwQh5YGK9DnyZkxhQvkS9tkX1mFdmQWjQjHCUX
7DTCPHnhPpalsiJMGATT2qLgbdFEFNQIOo96Rt1iPrtedcetEmBCn/0ySXtjFtPWDoofN/t1atjx
Nz843MeMNpvtVdmVw3nYa7IjpzpGWGz6ibIkopn8sPpjZSID3zotMbdy0et6kA/bO5CNKBGg5AaC
TmiVKcmZOMSsgjRZ5ZNvnK49OSCbuq12AEWMfSR8b3ZH1ZJz1ps/SYeOtwhVssbNxebDXVYR0aJP
P0JeghpEDdUkPefmfZ3NngZtYKOFJShXkz+hT6v03OT242CX/aIjcr6WabMygTZpvAuQGGpARXKt
4VTByTSDh1tybaiR5CYngUMD7VV3zoUD6Oy3Ca2YLtewB6T2Wsdt1rdFPn6KHfMyE3NbnQq42Kq5
iUuvPVWp/x6NfrS99oq8Oxl6hIyd7EcOX58iYVWko7qTtMkmo4x9XMxqRlhQhRBv5OPnYeldiSkU
o7p3Uax8va4qbXIF6RKFbnWAC7SS9k8ucrQxJ2MRDZ6zbidtaRoOAgrid/YVX6UqgxOTkysaCHx/
lxNfD4/44Ansldmv5Og85+6yLdxqJUekzXYyZD1lnwJaUVZE3uPVKMd/LR6RdzKz9ZWOQ5C8gpgg
iySYANIX/nEmxHH23bR8anMyNjRliiGEZqlQuH6e55rzejk4IupKJW2w8SwLIQkrH+4pJlzJQbmY
PxTdksRlqoDFBDcJA4qPk1c5KCf5CvXLSv3ekkYCoYyAlpc7HPbZrv4FKbp+91tEq2+sq1363k7f
P/w/rdH+43tzk1cf9ttBvLRnrnNdW/auv4eO4GmXXaIqi4+8hNUP8hRmsJuHP5hm140I5/RoDgjX
1ukepEn25MkN29c/TZRryZU/Jmb9/Me15DIfXrfl5Y+1rOq6/L/XGsXv9W+TnCjX+vgH9bPx1a3E
O6U4Y/owS0/Z+/gX/GG9//Zp/GGt/8cH1I9qdvDs8JvdF3dW65gXBZrdk+/lAAwDE01E8bap9Jb3
gESjHJMWFPPMpR0Ozp3s9gmM82KanmVvJk71hFoM6l5B2F3fUCuO/YBehiE0t2bpc7p3KjlMHxeK
2o49FEjj2CR8G+XIRK7I6TqA9GS25LWVh5l0T1vtn5mwKeYNYaNqIY25GHFHqrDQfkIDyVZPqWbv
I731Hpwwoul4u1cyKJc325jyTl9CaltLFzlQ2zloq7CxOa0T00RD1fKh9MrpJHuhy2lhhcKx3uru
g5ykt+wkyDb7fjONJM5tqKiHiync5MyuycgCTkp3c7PN5qOPXEjnBvlFhqPMeXqWPRmq+ujJMaUZ
rmMydCR6Va7DrRVBrQ/Pa4irTx9bKhKz6LlBNPNr5BrRqkL6/ABoVOwxoue09z7bE1TUfW9OTlSE
oXiYqQgAQz1aB1oTn2WjJsiQX7tt0a6DFrni3weEc1lHvH1b5rdPE4RddqmX8w4zqph/XFe4eQ0k
tp4/KfmLXN2CVLCce87SPDWjsNVT93NDYR336MleB+yYfl1KaxxnsMelV9QqQL3l5dUqHQKj9nUU
WLot/0IX4ixLRdLmBC6HKk0MupLCh4NsmjT1DhPVn+jYfhjzTOG8peg2ft+qwy7KuXFT7hHxOgV0
DgizpQ6U4AjrdUyucr1MfarskT/ZtuwWztBA2Wdm+qEyaoTKIJJ2d12Igm7XNo59lzjZz5Lt+vY6
PLZk0SmheuoLnfy2MSgy0vgDb30dhuzsn+b6UFIwri+u61eeuTaN0eEPckiOhT5EG98RTHNR2S9t
2ZT9ulJMfUKES03ek3iwtnWthVtdLTjWCbIMfXVtCC95OFBk2n75ZCJ5PrxU9fgMZdnaSa8xc5jQ
qxMUuKFxVh36tHBP19Be2qUa1905aHgOWkbQXRug3e6i0buCQP2/BqSzqymnxI7SvU5qoYYgHgt4
emGelGkn15CW22qNZYc71TVfB4fS3yRUX5RGNU6yCQoFjBog+O96hPjVJ5u8rCeS45NRIAyZ4X1M
k12lcCkoaQpl2TW8QDucSZf+HJyGhFewxPQCanDp3hrppsP5v5nkldNm1pq7LFpvrVsTMrzTZJ16
BipnrfK6trZFobocHMZfg3wCUM+C5lsKAvoav9Ahn1xE9xrqkF0LLPCnrpv+q/vbXJ9RDcbRouXv
e09sb34iWKwvq6yLtwBh5yddz7SDwzN6IUelbUibQwJh6iJNZPkhUNbaBLp85oeh0V1QFN/d/LOB
yqwuVguKMllyML2WalO2SG3/xeIAH5A1Bz7nrHKKs+1D2qeKi+NjZHXOnwaEixxNA6p27Zl42UoO
90GMzoE0Cp/f5/17wYR41DLUUcxaJZFibDQz9VBXmFqKtscugaYu+oFVTWj6biPNykg0EyaKN3+5
yOCPlbvB2hgNbak5ITvMSml+hIOLEBmq8sA1jPraQBOMUc5LpnVeDSFndRbaqnZlvs3Ibm4SXejO
OuBZUKEaFmYTTCc3GtSd68aC+sppUKwHJuHb1DoXHD5QXVVH3wNRv1KUhL5nN9lGgdLcDbqZPHv+
j/9DueGfXDoDHQ+3CL6piHl1ZClZ6K/sf39DBDzLyYNxzZGSr3KyIWz9yU5UIVshlJ3vc4R5UF4u
v5ErqBIh0JIXjSqUFUkoNt+darzTpxpWWdrkBw77UJBrdOOiZb6+ynxCq72Qmu1qI/tGNPocxvqz
qpFV2yHJt8ny1trIk3nbNwmLdL1/0pxxeHPur7t1qqhOg03aptylyzktf3YboObG221OgRDsm3vm
RGxeaH3pn+M0m49WBA2NHND+uSv65knlxF90ro1RPSnoCIloAuOVQCHrtb5VORaHQQ1QAMz3Q+Aa
7QMZzi0h8mIrf9GYo+496tXWUv5K5kjpRdOb6U52LVJ35SSEuNqnElyqNINY+zVJY899BLhMNnWq
W4fQGN/C1g0ep6gIHyurnzcV9LKVtMkmSrWYuhIDrT3hJ5vSSfeGBwBezopd8mJJA1jLMWnyqVXc
osqMhuzHJN0NtVVd8qC52dpU/XuGnb7XgxKaUB9k6yprgiPndiF19pMWHGWfg3cbnQwCaFOXR5RN
CSfHzJp5d3MyyiiDT2L6609OahgU/HEIf+mJIp53KHi58FbZ+LUxyu4wmIgPrr0oOcgueCr2N2b3
AqxBANirHIAnjZ9r+X1moPzdUEIhTXNttftgHB5KxMetk50X1iYkz801EjSMG20bWZBcsrDWN7A3
pq+O+1I0RvqlzNNkyyHlL3Mev3ROx92vhkXjqJyMZtojCZsd3zrV39mi23eKe6bQcSs92v7SgsHc
t7pWOstu7Pndf2tIJt1aCZImeXDX9RvHaYy/7OGVHGZSboY5v/h5nX+18wDpS00/qsCt16P2lzoi
YSsbhXfY61XoAaC3NIRAOARuD2jebwJSXj/fcGuP83JYa5u47uMjWa6AvXvv5A5HXlRTeArU9t7l
yEMuK3Ln13KwNA2qaNVI6/aeM++kTQlswaCIAEu4gA+QH/dWvAehNuTWxtLvPX5TXUibNMHPIkDB
aPR4h6TYBT5dlpMwEDnpQk6I1c4DM4dWKAxzsrWCVgUU553SoSSC/9GdmoAQftrE19FYjsquVSqn
a/fDOSI0+YBMUHDQguCvQo08CDAoJIBf0Z473wwPU5wLqRpDe3Ybp7j3VGcnB4MOU9CgrT229qM0
ZUn0E3G65CR7LlKQFlMOeYokncOdlOCYHagb1I6KowPzNl3Jy765m9XUOFxHKXaD3BapPBgSHtlj
jeiplSY5GTbVN/l+Dql5XvbCXveUU6WUKqe5MfA5+OTl57KF8NxS4FciqSqGckezBl5f52Pqk1jC
3163a4Oovh98dJntPvO+E/JfaFpn//QaQFpUuBaErCCT3nxR6W4oVzZc6UvFrvlSqhxS5qht5yKG
TiLTjgOU/ivBA1K1/Km/V8tk2EbI9Wzt2LcvjUmAOh2QhPDthiAnWVkLmV9l2Hp/0nNS01u/N15k
V462ma5fu74CjgAhkeoU9WRKVHpSb5BWUnZ+N2gPM8eBwOii/Ech5DcN33j7k0cWWt65mEHXymPw
FJo8wssn2ZGNPA+3dJQHyoIS7d8G5AH6qL3KSbwkgTyWHnoY/ppgRcQ7WztWFpMMD9c8fS0LugY0
gKc+n1HQ5TljwprYpyoAqlh0lRFAih8NDmFvEVP+Z5JhZN5T06qfJo0wrpS0vpSiasNqqNPwbDKH
Ei/rV6Es7KgCBKh/7ytpg5CTmDOIWhAOSY21tHWiK223dag5DMjDxyXpAtTI4EWcywYt2bDKx4vn
VIm9qBCvMIZiOCkltuuAUhrndDxeJ/mDO6Bs7YTHEe5tFNZ2BLIdUfrGC7+0IHWitaEp412dIB0p
na/zbIqS10aHGodcmSw1fppLpG1FFVa4zuJpvEh32QSd9jpm85YMgWwrPw75j1TVyGES+WqyK/+R
Rp85C810sqtNOks/aZMfgXTWPvyun6fsG2Le7bO6zZNT5Fr594Zb+jZKIrTnaxtRM80+BtPEQe2t
L6/0QjCg3anayO4YCPi/vERfMqO2ide6fkeOx5NqVMSOTIrVz7ZoUiVUEOIgtDDJEWmUTUPSDXg0
z7ir82Q4113fn6+zDedL6TXNEiAlVa6qHr3X3X2jNh4JkrVKrSqfvzTPBKHXTVm5Vy9O8V+6JFUI
A87KoxqkB+kF+junokOdFgjFoRmIAvRytm3A+WFm3veNpx3dia23MJnCJO21l90NTdqdpF02peIi
RzuO7R1RYbhPUTdvKLClNKGpE6ioqK15kUOU+sOGZHDzkIlG2poGSoB0kU0Ce3zpJkg9uW5Q2WdB
HH2uohbFWK1RqWsY9YMRjtbai4vhdUrN16ow7J9lCu8DrOeX/+paDvarAnvwJ1tQznDbX66BASXn
tmoWOP2rcC3EqvV/rlq2gweiFh0Ash7u9djUV07d5+uqLHg3FbZiitotJTsTwZh/bLY3NKcJGqoh
PKSbbKJqhKuklOcKIY97IwuDw1gkj+NsIK2UwABODV89ZVahnZqqQl5FXnrT4C0NNW9XNSqGv4yZ
pnIyJtynmOxHzgLGO+ktbZ9mQ/hegtDQ4BQQWSMRW6yb6lQK9Zq+IaqjHWyOlH7ljjrWsXBmdTcG
/V51KduDoYHc2VD5hDU0bym7ckDTVVTmjbLcSRvvOPljqh3YHjYPqIvkjwi0UV1EKe5CjkmvNPC0
ld6lylq6yIFMVR411eMWJH6UV+T+mTqcze2ng32e7rQxGa4/XU7yTaAcRdBO29tPp5RnMWg1Aole
+BwO+oxqBE1tki+zqEjurUZRAypsOh8C/yscQZyLQI3K7jQG6nVK3Cj21pvDJzjK6qlBQhf8SXD0
OgOsYW/t53Aez7KxO288RwVxAgi8HIf9y24j+6tGiQOtlLNIeZyXxybccipTF/LkL/I7xBQznt1G
EKfHUQntoy7uQ9BNrE9dP0fSxonA40qXP/ndbDXhBn32yPgXy8mmF1cu6BHwjPaZymL4/xxS7WvT
Dp/CISqObTV+vZ5TiMOKWXgEvCjspe3DAy5a+OQFXruLwmxYFBRM3pu5kS28MJu/VuiYLKlvS89p
KxQjga2jloX6BKq9xCcvBdT5k+P9JTvNCOFNXrm2nV5mlTDg6BfHm0leIcL9d1+FyEyIFaTr9Wqo
uqXiGw9Q28jdpiiHuGTJ/XIYNiWZQBed1LDtVKTZne3VyFVZNgmTVmLd28Fg3Xux4m/MzKtQvdFh
3rrUbx79ikI34SIbEgljKvuHOz0NKMYxjF2il+xhJY82EnXFRhxRedEbuy7VK2OlUUR7VnGWNukW
kilJHSharfIorW9re4fY2/PvJ25R9XVW+ZbHzmQ8kqxRLpDc019hVfvLAXL5g6f1xYbav/wETarY
1X4T3KlqTc3PzAY9M62fE/dT8crRHm9NlgbdkUw/T0e57eL6hnqQg7yfqptIRxyycbV9L5oAlnFG
6hWXNkT/qzHLUv3a5ZdmeNLDcuOk2aszGLxVcvx/aGoofYuawPmvS6/+QtSXOkRRug4CObiLqoGq
dz4vrW+SV7cL7Ds3MjzKglzvxdXSi1MH/XevZJuaNcl4XwGKPvguhbYOKK/vwVqOB16NDt7cWoeC
gAPRpmDakKUwQCWy+mPRfsn7qT94A2fdPBkx9Xbza/Dm5isjiKcwaZbS5TYA4ayc1W6fKlF8cNFJ
PZBVGB9uXWmzxYC8kk3mzyRDkELM8WhktOiriv5vTsNcP/hZnR84Sgke/TT6S508fy97s9jtU0mB
MuX8IC1D36uHKPbe5dDVKWajF09NurrNiYw8XA51wKGWWFU2sdbsiJlHZ9lTbc8++1qB4DQ/Q5qo
kXG2IDneMge1BCKZl1o08soSL3TEs8zrgDv64MXm5J3cN52Dutq+RIgnX+C/tDuKlX78Nn2CtrFy
UDhaS9/rdNcw7kMT3u6v1Rz4rVFMDogRAH2ukI6cVkVDQbTEbCjT/Au4obiZdrx1CSg9j+Eli3Jw
Em5gzqtc/WnGqnZENQ5sB2ec86pwC21l8SBby5QcDxFg5I2nX0VjIkvH9d23OfTTU8IW/I77nqjz
ADCWdAUviU3xXfZkkzqaPy/k5eSjb27r4RFdcuV0c5FXsY4CuKPMyLJogI+ruXk3ldZ6Sid3MdWu
8WCLHpoeaHZQaLOVg3WrWNCX2d71Y7MsSyRPM14hYnLboS7z5PN2tWXRbzKFRGa7P0dm6zyMQeRc
Ku6vV2ePTdjBTZIfiRxEleKBTUgKWqR66v3oNXHgRSzUpCO7QBvfvDBN9pPohXnsXdwm14453wLq
KfKMsAv6S3x1g9V1mvTJQvWP08ypvnNyn52vpe+QWffY6Lakzfu1jjKyuNRNhSz93Np+tslh6e5o
3I69HB0Q6S0bPyAR/tovc5XzmK7gtUEsJhuHUhkyJ4hfgGTZR06XnNAbc7fORAqc6BlKkpzkVSC6
ExEMnl+ApVch9Z7Q9jDeHHuOVz91455Mvi6IETj7t5+ckYewdBcFd7/K8a2DUggOyAxInBIlCovM
DeJq4xHxg/GoayHfuI9uHuZKTtKrHS9Ij+yvjp4Ylj5WmqPTdJtj+aaF5OrI+b0KyX8hl4TkUPlV
caHc3bu0uvpsQ8Pc25T0X2QzNXF5dPRkR0Yi/8OlrTcz6DMdz4VPxsbTn0NOhfa9WOlPc8m9XSmQ
EZPoHDdo4M7UZrw4YQ57EqSIb9XKCzW1p76z5vuyzHlvmSKfdK1sIQsk7SGzF3aXIrfcm/WuGofi
rnNi7bku9Z/Sg9JDhKfr7D3MvH6NTK9xsLOw4aTBdsxt7XvN9o+c0CsytBdU0ZqYYr5wyBz/RBmV
I5+4orbTcNweejw//u04x/BUKy+GE0gc5y5ure+KwH/KxhXoz1tXXvVNR7UCuPnf7DdfD8gZ2kn6
d2mKOGMnFi6Roh/L6fpAymfya5HcH87N2MFkb0rtvqUweNUUfrKWXUrQtPuMOnqKMKtvN5O8qscJ
RQPejkOgLpTXFzOfN8krd2Xmq/fSJcjELYDd3VJ25YCa8UhwFWMlFzem7C6DPU5yX67soji+t4QM
BpCHUQjEk3knGm5syQrMuLZSq7bUF3JYOhpTuUf51N2HTvB1ChG4liSfzHGrrepNnFQB95kEybmS
cJ8s83sqk0Tq3hha47Erw/eGqNLJIjv22S/DYGUgRLet4rl/jsbJviuQAFrJ0bwz8pOe+t/kYMXt
8agp0TcNBOxFV+z4YopmYFPG7d9Gbu5jQF6N9ZRv0Q5PFrLroSd2kVfhqNjHmeepXAQKAOn7cqlu
Du8UB1o32QXWqYvfURINDi6g1IMtGnn1J9ufXMa0o7Iwnlf/+9SxA5SY6/o67eCBt4IHztm0sr91
5VUnIeByWPalj2xQKVb2tylXm1r3gMzRm74NyLmxOqE543ZU/Y1I1i2o3Ch2YY+YqJkhbDWqc8Y7
mxUr226usgPUvOwgr2YxAhRkYzrkcHua3UB0gnFSOQCZVnme6mcqzUT2alYnzrHsQohAZf44adOz
QgDxS+JoxnpIRN3qQJfDeDT3vIpCuz44AJdNVrAgvMd8tu5aALyHWjRxlk/lTvatQYXn2yF/Fg16
tHNkVzppoe2XG+l0vayb/BWp7GmnaRWxvrT0icMPiUO6gcpWRDIMqyYDD2f5h1GwDaXp5ie7Vof0
uGL35aHM3F1TWt0rCYv9VolEgVFj9l90ct7RCFS/DWSBrlu1VgRj03jkc//hpdr8LUOne6GHY3pP
rGmh5k14PzsIqD+pep4vYVzOqyCIj9eoaSsipDLcGRe8/o9gtGVP2gO2aAtqltDXMhwNxbUg3QaI
9T4VajMfqNeNF5nqvaPWmlxI6bAOE8j8BfiN9pXDhYjwbZARg6WbwDfd1FSBkAOfmkvLnYxNKquw
VJUiyjxrt9kU+mdpk1dZpr0FpgeeLSSpWAiYXizRVKbnXix/fE2zId/f7DCyhqPiu3fSoYRDtut1
SDpmrXgPgU9SYWwmNQeFAQrSzQAtSxTVtlGYbANT+UJB+QXGtems5jKyjxqgNaIM/rzhgRGudJEh
UxZGvVBDCpisudVfJp/cDNm9jfa92x5lV47KrtpSbdMVdhL/TQ1FRdVE7m8tRZ9XsqjTdbMBDmUe
w8ai5LOIjO9j5NYXLe+St347DnPxZmumslZ5TebR+mN2yB+S5AmSU6lHMufNDU3REgzY6wN55cMU
QLeAglLCOkLLD2Fw60rASIMBEnwQQ/WTBIywrhGDD4d5K9exUu5/QWjej7EXUo5LtXhgldEL+VqD
4IGEL0EQjAi1/TMqr6St8BUqIBxKHxO98PmY9WE5jfO4cYHFgOkOYIvV4RzBclLouz97s8iAFM41
AJdW37WdtvF9EzShtGXULrXglL366iONmoWCU4/jb/ahdmJylvmjR5UGTN2dITACZTM/jHbYrTM/
U7dq5oQnkoeSdYC6xFIJ0uhkNwpRc8S9on2bRBww5nW/yTM1fZrzwl6oxCe+e+ij+tC4//Yc49SO
XkyegWnyCOEnVC5F58Qm221MEPEU60W67NswXyFTAautTBANmojsmLwo76c0IoPMFs8+l2/Ensp2
kJ7udB7cLN+iv5XMaOx28cAuy1Qucdsql9EJ3yM0S/eyJ+1hntj7mJ0rJJ4CAplnxY8kMyRCAq9e
aCM5NDNSKMkycp8NoLD3dd6fA9XStqFg2iVWzeZZXn5qwuIt99g330xoAlkAOnNHlDYcwHLOlybk
3uLGynBnqVEXr0N3emhgQexjMSpd2FtxwKeG5CR05Dm3rrNLAs6p0W5XCY6FKqUb8zOwX4Jp7Yab
pfKARrf/4BUgHhJd+yp70p5VkbmZCsdfhs3sX92sfuyXaoUQsPTrq8a/9NQ2czN3n1CizXZxmGkb
c/LLd1RbNwUR9u+h4hO6isz5rHhefaJ6WFnK7X3Su4uEb+OXpoCxYwRztu/SrDtQe/IeKLpJ+eRo
fCtiddfI0Gk6m8sWqYWfbZQSnfKr4FWLTW01kdZzSTqr2859acL6ivS9MhovjWnCxZaYLTeM431L
psfiGivwJk7Cfu/3YlwxBXQrSTgHk/PJTbbX5exnqHAQio609OyyKznkGvqpvPz6+l1dE17qHMSK
XBdF02u4CcWTJ5tK5F1bdbazsmEc3xmVHYE0H0jd04ZsBfsK0BUvZJwytgUJm7rxbsbGblCy+Gdv
cMjVBlnyXCvBdBeQkLnL4jlYlRabCwf1eG6i48ybeGape9mXVznx1F9G2ZcN0Mh4TT7PpaLgfCpM
t74mTpmliky3hixjPgYAryf3orIRRm2hb8mKGJN5P4hGXsnGM0A02nHYL65kukrj0LJzwiu2bqB2
60qZaxtu5LkjQPCAC0ZJKfiw3dwkZk7axRqkCrikCnabUrzgSE0UVUXWAKw1fdlc+6HdwLNC0tGa
J3tfwYVA11RApGVf43Vkr/MB/jLy0dt7v/ofys5ryW1jW8NPhCrkcEtyyCE5QZKVb1Desjdyznj6
82FhNBjTsmufm67uFRrUiAQaK/x/z99uAlaJahfQfp1SO5hTODz3dTM8yywmzL+n+km5E1lQqYEN
8NcEezz9eqfNUKy9sPiRN0l+vpETaXqszN48BR5Mn3b5vdHylpfjwPjklPn3YkyiHUSp/rGuvOYa
xMF4gq1CfyY7Zh2UMDI+Uk9AFQSA0aeh19Rj0MGhC1fJ8F1mOY3k62yTlZvMgLWW7xUodl2pvfeS
8QnKleaL55Pr753ApOacJWAsYOQlMfjkMG5/oYhiIdvI+idZGj5FUYn72Wuz8pkA3h/iUxs297Da
tQ9iBL9BfAh8bneybLTut4yC+1AvlacWVqh38aRmlEk0X2UlQ97kPpWAhnkfKL13yV3Tu6TL4JFT
5MHSn2hSIIFPmOvoxeVSeKJpH82pdc6ukSZ70eahaj3lgfpeVqvDU+o2/cfQy4o7N6eSzVQ1611H
Sc4xo9t58sNniowoTI69U01lPwBlDPochfcazZm70YbPbkcMtHw21Hg8N736NcvBdBFRlXveOdWM
73aVQkxoRjBFwA9KeZ86PKUafLIk8H8TUe9PIHO6bnjx2jSinOSBvpFEv3PVqrnIYFmmfeJdGpiU
PL64dfllqNX+SJUQbOyZMr4DWWB6ByvRp7zUvIuIZODB1d0FVgCR7GImQ1mDaFgm+lmc5sVzleM+
ZP7f3EmX1Adikbwmx/G0b2PQE2WAkbEud1UIo1TGfzjwDWioegPzzekCVKuBiB2im71O/aT0E3RW
wpMFxAteQn9ibt0o+oBeaddQzkPWRAqtU7xhzE1U9Q/y8iHvGbNRudyJ7H43tcTVyizZRVY+vauc
mqa/XCfgbdM4vAPsMny0yvy+nZwIhFO//1LPnIjWVGIx0zRspYrxxebwEpql9SmnDfx50pU/RazO
BAIplzDuZnOc7rQ8jA/qEsPPQfu6p1n0G/CnlNeEr4CjorDT7puYiVxAR2UmShelrN6gjC7uogQG
ZR9M7X1nFMOF1ujh0gbBy0zrxrdLrx+I0MfRB7eeHe8ettvkGtn117CeqnPq99O7sv9IDqt/duRE
Z0eUh83VzON3cnma2c3Hpswj9UzgsT7HVUAqsjAgoqYohyeTGV9oUz1TfxBcB6g5di34g++Kzv/q
0mj5lUrJ6URTCj+81ou+ho4OF12ShbQmJu3nipIO8qbRV7fwpusYhi2Fy3h54BQcepdC2ikKPxp+
kh0mfeyv81iQ81pm6jJssm2Z1rlX7rY1/q6Z67uZw36Tt8+JAjl6O1TZj2aM97o5jd8JZsWA2roU
26gJBzt+8mkHDZXvU3AQN0H/MWmprOsyIOZXLRB7HzLb24lSRNoQPSWplT35FDH1RBzjujrR5J7X
76G2a3e6Afq+O5AilcGhrhCQQodrTtV/YypVf1C49rFR2+FTUVB2M4IAf3J0o774C85WGf8xu3YC
LrwX8NiblzqZyvhizN1wyozcu2u1OLrzALA79LMTvKuLQwMU9bPdeAkpM3vSjonS5vtuysJ3Tpcj
VPv4SzUqBWE8HGTQUlO52Hb/fvmPzO/ymGdZXecXb089nRJ+gNegOA1Z+3tAkdFVq81T4y5fa0lh
yfCqmOXbX/o/s1wxB6zrjIektuZUre971/pjfdqXTfmD6yTnQaNGjcaOvy6rnGiG2cCGkNPV7Ci1
9Wgtg8wSN7QewSNWD8DPWPt0mNN5J8LNsHez+zqkylLkb0w8uJRO1E7+oca6BVsPW70x6bWq3dU2
fHSbJjDJoIwzt9g2nbsdwWfYYMbyfixAiJWV0U9ucVgVBgjZnKSK+4aKrjM3/PhhUk9tXRWP2Uw9
daZR0OzTJTzuRAjyFFOQnsaHMXpYV6KIzOkLIBmUbgHfxTE/6f4skqtjV/UfoVMTdIqd8QPI4sPJ
9yPrPJlu8exz8zrAARR+N5zmLD5pXL1PyorfG/w1qZ/8WXVTT6Lc7z8khvtHTizlKiKL6OqTa7tn
WU1xNXzwbWCAGpDE76qxid/r9n+ow1Xf63Xv32nkZw+ytDlV7hQDtstoQbCNHjmgW++TZT4OuXLV
WvOkjP5dZtTRlyGenYvVDPzqy77be4FmXcgZN0cLBGkw7RROqoDzrli9Wk3+NXGffSAlLl7R57DU
1kfL0syzn0UZXOk+zOeAD+6LBeUTGJP4UYUjZfLuGzv6PJlOfZctSU3qZ9uH2XedBRo1aqms8aFU
WF6iZJiXN6RtucmC5nkqk3DVaYvVP5reuFceOc0yXOIp4dVTnCfHU1zu4ATAkrtpoa+M57B4kFle
GOTwZU19WfHAu/V8dfKLKP3Wo2pwU66+ULydNUv5faCDvg+SHxoEmtT6T8lzULnRtQ6h5WgzO/9C
seWzvAUAs/fV4av2KQIz+RgGsX8GiKAF7xd0fC2dANgPuLuDNFc9+pPSf8mtYNf1g/2pB6rvueun
b2JlmI13Hzug0MnS4qX64NLOc5Zln1A85Gjl+8lp6WKcvNWKdGt9tNvwXR4AWBYTdTzbrRk/5VUQ
3SlzYX3iUEbNZznmf47VR5551n/dePpU1W79tY7APYPpOl291VE1zoRv4ieOmS/etR6l3KeDYvHO
UiA9IntnzuWXJM/ijzQrA1ybxdaxtnggZTOoovQu/6fsaP53qt560sCcfEzgnKKgDkXDL1LNg+L7
bKkmKJ1lfXHc2rsfx4TuqFTXD9Vk9s9p1yunhQ6GAEBSPtiQVh89CkTeZ55v7C1L9784Sf2DKqzq
z5Cy9xWdZ1TJbXVGdDGCaYFVKTgj2xAbX/vRGa4Kb1AkguezrCxqt6DwCcq42m0263rVQTILtN7i
3mga0DMhAAGyXI1kF78EH6EZvJTaWysEMYmBX1P4ZI/Pihvlj7LYxCGlCU/hDLpEk7n66UYhxqPR
64fRg87CXXZzrCpTyUZF4blO4r4lwdBGxp6nyWMau9bnoIibhyigY2ciDvk5Narq3jZ6mFsWrQek
110Zz95JtFFb03bBfeIq2sZx3+mdq79rPOgEorBI7hOHL01ZQT7U6CEMbcfWApSH0qDQufNauknz
JO8fgrJ+9AC4CvadASKw71EKUkXvO02LCHYwJKBkxKBbPq1WuVW+JzjoXKO8oXl7VoDFVBojPoux
+PISBBNea5rHbReDJNbd0Ov2wZ5AdeNWFOYnyBvLPRnA9pFcK/VHS4hpHlL3Loam4M4HyOA3Jx7b
d1PQ35G+B7dvssiApYOrn8VY4VXvYqig6JXAFz74JQ3U4GX80TpVeN76LeSkvMhNm7+9yLfD86s8
G7r66sXuvQmF5FWGuQlJ4/xiGZixzkuPm+1WO6uFH/p2+sZx00MLrd9RbZftZHO1AL2lgh4SPpyf
yQleq+x9PMbZXlILMszyXr7lJX69FlPJVqzJDFmrGRD2KQH2IgpI+7qWUN0aj1bXePVpGp12pw0U
q2jkch/9RKPdS6Yw2hqPyW4Mcp3K4jq92rzo0Qb+AqgXfNapL/obfh40ayMNO1ZL61XSHDcAvc1T
ZDTsz8di5IcrilqFvXz0Cu1ccNp97iLnk1Rv1UnD48Ey15XoXleiWyyl7AvU1NVSuj9fLesos++o
sPDupCc3BFpuaqLxWfpvjXSojp4RegdR2lmWfQAUS3TrwI9rb+jApUqrru33/aNvR7+JUnwSB274
3DPzKxyU37m5/tYlhkJhf/MycLQjSN48ijhXfFslHq2pu9hvm4XQVXnUCwOoIdGDNjwcWwoJODqt
pLVvAjL/EqARlQRs8iV000sq600AR6a0e/gvpGNWC8QYoagKvMqm4rC3jy1eZyLNBlymz65O4RBN
kakXZSSo1GkpzSX97bR2C9oKGfeEx6C+8Hm9AggJlNC2NBcsog2BSNEopkqT0AFAnhYKMaaazadm
0J8O0tZtZEb4zjB/5II9KCu1/LF1aUt+Jyj+WLEJrRdraUH/i/+NhD3W/j/ZkbRCp7nAYKi9e4yc
1qG0wXAoVmDWJZELVbh9yYM0u2zyobKgHRn0DnpiNRl3m/G2gbbssvgSP8mooPi5ce517s5UiXJm
TuY/wcNX7slm0eS9LPN2pBhzmWXepN7XdvInnW5Q84kshUaOWuHwkvtBNCRQkIbBU9CZ6oc0n0GX
r1yI8KpE+1AvilCtHuplJRauCXp8mvsAYS0OMpDS2JUduex+TN19nfbjGgSxG/1TEsDPXJQhRENV
pvd3amVUB1dVSV5QqwNWolefSVIQ4i308dj7FYVYgk2zTvnbxCuejUDX3KLY/ArpRuBtbJqZ9kVH
o1q7D0r6scCFbLmxFMaCkfhzNbuzPRxgis445Hvuel9JG/OOV0vrIreQX8F5evHU7lsKMg9y07m5
B4lsJsV07xfOR1lhWt5D9LMwlDmhnuze4ICK9zy9M6hYehDrX20K0i3sGlPvrffKRm6IYpgsYKJ0
BVxAOHosapWePCd52grsF1GxiNYY+rIMlSF5UjMAJf0obmmPT9qHqW3+WPN7Wj7fd5puPUt6z+RZ
cgCVkHfxnDpn0ije87zUI2UTdWpQAYhkE9tm5y0kSyHoSJjKkLXT77OquCepuk+W/3sVksw7WUrh
vsxkWMvz06Ai+q/VhzeyugImTDE1zoPQcYMcxkHA5vsvy7BIj2vQ/3W55ggc2mFPgToCxtjyvzaZ
SvxBBgtmL9BFoD1MKSNaZTaNOqZXJ09iERpm9ETv8ZlGCp9T2xjzW6GhnCOwAG/y2FevhkFLlnyp
XpdO2vmHHjCofaNo4bMMxhREz0lASLhwdOt4o8jTMDuGBnmvG8UA+gkhDLIYrzspdC/tvNEEHPQ1
vGU37YWE+3yR8FYmcQCJY7koYhIw52L4kS40VjIQWanXmSwDtftRKJTD3MhlmZlq9Wj6nJWGgcrt
X/nXUxHvp4SIDmVDwX45hvxwfFhSx3T6lkHeeqfpYD7RlJ2+05z8f7ZwfRhcC2jPysB9VGaT+hTI
dPtj30B84evqrsxber3iMSXFXoMxai64CTJYtWVc69Y6qHQ3rCKRAxbb40dnea0p5cO63Nzs0vrq
dwYNLn910xbcBXDjEwo+LdC9Xq+z2RVmUN4NZDP2ohVFo7nvXAonzxtkazHYZKmz+LIiuy5LeGai
y3onEsjWYMF35bV1VcCbQpuZyETreyawv+Xeg5KSKsbqovih/ljbrfZYZ60x7eYKdDEwcPdwRyJb
FDrYqxBmLGut18JTNuoUxfUEj2EfQS9bmKpq7GsXhnkxlGEs0mha4G6+hnNR8xjBWBTrjuu63Gsc
YO6MavTOkLgEH2zX/+iWQ/qtMC3vTh/HgjKsKP02FflBI9lCHDKKoaGfyNFCFHDM1DI9VUXQ7It2
VK7wpNpfZgDQOzA1QcZVgCs2Pndm/n50KEzVoxhugbSaz25eRTuRyeCHavvOBJq2BVJglWu2/8Mb
SBKKgQaDhmu5Fg0ohJGEHc4qQhq1OC+B/v9TJjMC/8SSpKBV1mLou9aL4U2l643ztqtOsPAMc85J
wnX5FqCbst+HfoxpliZsLUoJ4cnyp26N9m0Wqfb7WFHaLuabWBzRyX6b7u/7DWpOLsHIT5rpvgRG
JToqy0R1ouAgU791jj5sTOeRUtTquIVRf+W3aS3VfetmjQlvL6Jua4MWN5n6ZjTeueQ/dmXtEt2n
NbV+mJYB/IP6ISpLhLI2E+IK1GEWR7ER9WYoy3WwFRjEQ+M4EjMlqM2gBxDTyQxo8b/J/le7kIou
kDLsk2wXtO4fs2O5Rypasseu4eCwk6kMJoWEhZbBam572eMml5nI5trn/J0F9yK69ReTNrKB7yd9
SUKOa2y+MhvkkhyndmlsqleLdw5SYWDXudN8qIyUVwVKA4EwYUbhilfsZCoDWQUwVgAPLhbtJv+l
sWzjLekdUW+7/qNMD4xwp0bUwm3G4isehaFlF6v/wSFUVfZA3sxXeNl3Y5z1F11KwLqlZCyFnKs8
y1RsdJ7yB6uiAqceIFegBTdVIQ7DsofPbkcDbXG3NGVfnME3LpWuvR2Kvy5FeyPb3GQXMbmRwcq0
pBYy0ImWa6g+neQQ2/39mtvWilsXd2AXDDtnQcGwFOM+yEBcr1o3f6LKY4FSWOrFqllfFW9li03X
WPdNM7qAgC5mi0h2ktmi1MIRqg9YiPuEENDQewSmE7uNFiTa5FpBMvQyTYNxBgq7XHKNRkgPaROD
pqACL64qE/D9YaFolO3kQNhl4zidbCP9DyjTaIyak7K1DC+WTajQVASz7uojesfMQXZeEPPk8ynR
bNPW09rAzPz9g4sW8EUbYFD+RTKY04I5YlJYQT0/mnW9/Yu3HW81qRLDp0U98BHE6vZaNw5wtEPS
rbO4VPRyJ+t1KvrZjs2S5+hPe8Xq/mitOD2KVuSriazrATKK/Tpddqdfob2ObnyepjG6dJ4THALX
rw7jEs3oR48mQkViHLWmX4ycRJ5ouroH1HCJgMgStMbp7KYcxRd5EdFNAnLmXaUN1nUbLN+iWr1P
vlAME5xu5P+4pMTduoqrmHj4hxSwrf6bXPEc8CN0umSHOQEWOzJ7vgOOVZ/quqecVg+hkqbv3TtE
/AUPb4QaqYf71ARkXGwgj4qfjWXQyS0+BmPF6+dCQ72IbMVVr0GSn9b7uVtZ5IvIOO232zZwXM16
zxfZ+jSQqUdv5GGKlXh/83CYC17mtKKvDpNajg8GFwAPoLJ3HlnhC7hQI4eKeSTng9bivJgfZE1V
gbsruiS+ixe1yN6oxXxUg/KUxuN30eYN1SslaKKCzZQvoE0yo64TonageUBomqep3oO1yEVgmE04
NdHqsxMzGQTRiV6yfO+aOiygikYlKB0hUHZoSnCV2azrwZX81gJeumjeTAs3jynzFS9xUAKz2TUq
7dqxQ1OEuTROLHAz60xkcxb5l5HW8xt5uDhsXuVoZDSRpeDG/1UhJpvvRG6EvEBf3m0XG6wyvqcJ
+bvU/DTqkoazh69SH0SjywAH1yJTi/mrWMxSM/Rq948y2UAoMYnpvtlTHKYUdA+A9uC4Ag6NY9/8
sVWnAdBC9b/SJQ1Din/sk2E+qmEZffVBcNiVGtFlAg85xQOwH+dJ/FUJAvMSdo1NLCBWPvXFFy9d
mAh4eVjGkOORvwz0IfypNqlxJ6vVxiGvaO1FsA22OMqaRP+L96YW2br5ZqMkvrteZpPF4DGcFJr5
RWTBsuzfrZf1RijLdutclCms4/eTbR+V0oGALPA67WossWSZyQDbz3cYeOajyAe7+Gn3xuVv01en
1V5crb/uu13mjY1csfWs76SqKKNdPs6bvX/psnqPXRDQovib7lB8pSjjx7zWg8eQHN3ezfTyG7g5
JNBtzXowx9z+SJP1vchzX6Ff3R3dA4Q91AJ9H6A1oWuYwmqHF/YFWaX85sfuu8oFGBc4h+ZJrTQo
fxa53XTO3i+H4Wo1v6WOkRyUPFYvMrhBo14imLSz3e1aVJvlpk4A+Xjx2WzWPba1mDtGNL5svLlv
Wwbbdd+YV0ng7kM6GPYBbIGwtcQu/Z5GfgjsxgK1HJkM5WQ7l8GtunwVylo09aKRWajBaXXrs21h
trDZ36p/uaX4wMxCNZFKuGTz2666bfvmqvJRbmxW9Wx7/ZnE2y4LOv2S2rp+gXm0MfYybVUd+swB
WONsNRCrfLES/baUWaUqOpyjbCTD6ifWvjYezK4x7sVNRA2AG7wKv7qI0Gmsmio7eA1ht915S5Gm
VGbKTCoxZVZYlXbZlqt1KYWbm48ve6y6W9ttP9lqW27uzmycqr4OqLumPnQzC3SbLL5j9vuJcpoC
Ym2KQ4/t0ERXP1ZKgL57LbrayyBCLRqrYgfqLSj7ItCJJh9zs//+xnPzoU7HeDFc93+zc0mX4pXS
FIMSl/FrG5DaapzqHT/n4pGeYkotah6Tu22d8yMlbhgpx032xkZ2gK1n3UFMPCnRkKkMs0+xLHcV
HwYULpA23Z9ZN1Unt23SR7J6NAotTYCy7LV5bg8kHdNHo+ZpP2ZnWWiLZHJcjrdiR7t3Ri+ioYCA
XMKvu6hVyqpA29TdXVuoxeMYEaoerNHabx9cZuunl8+yhC/c1HjYPuybD+/nlFLGUWvt3winpqq6
Q56dpmHSH3RIfpp8HKrySOOsfyD7OV2zuiuqnUxloCB6uhabUNai2ZWxMV43oxsfWa6OYGJPq6EI
DSMoq90b9zfSm01W/0DrCMmo/Vcd6MaTsfT0JDM1GjKYS9GgBQzQqiiFjLMGwOiNUAzbRXaj2GRi
su0fptpdO9NVUDpuTrEEg13PLwO9yEFLup01of6ZpiW12/lVVqw2U9ZTurGZA1Q5HlpbS/a6nNN+
eVqjny/gbj7RcLOc8+QY13V/gejcljTDWWeC97Z5P+RQXNSkcB4mqnz4Lth4yzQYWo6GfQnMaV6n
qw0xzASa0Z/WMltdTOC9m91i3aTxi/XtjlFWldPRpuVSbNwkq+j4W7YEaHqkCa/95NkdjWG5Rkls
VAMkHPTODL1o6YVPc9fNez2lwzQ0QFOFr7uYH/opsKwjkZaWQK1Jc0VgG6D6wTj3kHUhVmrdkqoc
+s/rJqJpc6u75Ma4oESysVxDFGX2zQRtB8CwZZdoYemb0uoc2yMAB8vQe0ZCZRyV2w0kC+1OhG+m
WtNpSH06ZzSV6PziUxTFi3fCmxjAgD3c4SI0xieOe9pVzET54r+4bRc14U27b4PkKk6rv1jfbN+3
YETDbnCkUJBsejaX+gUKXB4mfx1IJuiX2gpeFFXm/rT+dxfRUgFl8tQRn3Uu24nurXRMzKvt9NrJ
WG7kRdpyY2+We7ysZbYNm8yRJ4BoVp9NZS0bTV7pUgOU7Tb5r7YR2f9g8uZyv9rGTUFZHbrkv6J8
Y/zr6a+2uPVU5Wkm0npI/Z03dClfpp9/mH/+Q7255FDTKZu7pbPLUxBX6HzuLhaEGinIhcBJ2K8D
fSgIt7VYTj1hk51MxV3UkQ68/7qdrEUts+0S2z5v9r25otjcyG4upXWlc7RqEB6Wz7l9hH+8pJis
H1Bc3lx9u9z677+5VEOmHowBtTGDaGcoZnUPSbF9tZd4w6yO/dm2BsAjWG2DEWm0R8lajNtXD7WP
0PzVb7VWZ8Lwx1W/SsTKMfp190CHZH3HSwI1IL4W3a1f5UDj9CNTGYrlcFItgy7fEVnPckTa9NTZ
hXd6OtSr47TtUbRREx7FstYKy95vTjJbd5JN3+zfUwBjw4K1NyqHWsKY7JQMla29zP5dplUhwJti
sxG7/7vL/7r1jd3N8v/1KW98b5bbViocfvsoUtWDHQdHAt00Oas94FiZxdMCcOoCmLYcMnQLBG0v
pjdepmKTgE11Pw/exzkB9GrXTykp7cVZBtuCTLhpgH3aZOuu5KJ7mKp09yB7KYGjQ2AkV2jy/xKS
yg95BNnDcnqUoVnOd2slMMewmjoc/U+RdYuiijnzHCzrPxybrWtsRDTkEtPcGn3tJbZbz71PFgmM
iEUpFqoEeBswTB5sFGImCpkJsrJ4/XXLtY34VTF0+XwyhuwH+CgEdJdBS9Tm2DT2V2D/4cFRcgK7
oijzoY+O0mSwSg0lTFcf0fvV1a8gOeoqI/yNeKtyHpV+WqCFQY8KLeeUgGpxAjApe+gIWD0ESkVM
Ms12FNvxXRaZaOmqezER2aoeHC+58wdb34mNNynQrm6bic+2FMd5Lv/TJKl7FHmiEoTqDIq8h9ih
QtHw0u7JIl3WlXN5VQFdf3KpJHsSedAM/YMCWveNXJSq5ULIFkE/tTnUTm9pC1SrfmhoODmshsum
jmVd1CAEEfivOaMtXSSKLY8kS9cE5ZaaL4B5yS9ttjdmm6uV5c9wEbansC8r0AGCCu6ln7PRDkCL
ggzpo11l/lG0YreZvJG1HINd6IKNUTPpZ22Uo673/rpU28B6FoVdNBlI4vl0lOWmMCrzPKR68LCJ
VCeeH1woHUmL7pJCcy8SAJOZDBKo8pZolcw2xY1dYLozAJ+LodjcuGzbbLtyQAlJAIYlTQbSTm64
SnkUPuYB6KzH0tYAMBoghtd9ACkou3vuKj0l4pAPR6XzzEtSUaCjF7Rf7WQqAxwd1KW+DmJINdKL
bPMraohl6noM9yLLFbJiu0297UVv9U+N7EP9QXEpo3PNI+Aqg7+UJdhu+rIUmW7o9bEYpv9qk2HV
wKhhIorN7leyV7d/t12vSNibB+xyXajruoPXRO5RYN2DrGwfyjz4IStBf6cr5dkGzw+ESnDfM94e
eRNXwxUoPqEJ4R3d7qu32Aca1aOqYo0XcaiqODpXcQs2SWLPv6UzvHZOWp6gsEve+/TTPke+Tjyc
DqVv4NUa+yZo+Fjw6Xxya6ABhlz7liTudOxNUKrEjDeDXVGM9RezaTvqrA6a1UO3/dqvI4nmIpoI
XIpwCI2fueQ3aWXqhYODmqnVXozeaP425T3n7Dd2cLYgWnmQwXid6VoTtTsKpuFwDSi7WBTaoLcp
uFSvUydrIRwoXXXfgmXS7oKaV803epmG9ENcIHXfh7oVtjuRVcHM6VTM1YqHnwhnOtR3eqeVAA+w
z2qjdul8toa6os4dZsJHr/KoRIl0vqsL3lXe29GRKh97BbgS2Qp4lVip/0DbgIhkuAG9okskhm+X
9tc3CFn/n01dEsjqodXC33svo3zLHIZPeZsW18r3QsgJl6kMtc2v+s066bviSs6s3cN5TFX6q6Eo
ZFn6QDSl9Cus/SJ2Onj0CS5dIxQcxbS/Vb8rVmV553IBxWur0aC/a/ZhCy3jaDXMF81k6Q7t2DR2
PYi3DC6dpxXV+adZ8PbEUPaJwZo8atCV7lYqklnITJZhZTiZ04bgn/CalA7dY6CN57QDoReuklUt
65X7RMxfXGWXV4YUsQdS4ydtyr/Y2w44f6kFNo9WjxcZTKv3aC9pqLWmMDPJ+FMtOrtRXww2U5FB
kIDlZrOuF5JJbQDZa92O+rwXb8/SDfNuNfrHPW8usS3XDwSA4XgBEFOFKWU45/LKvLwey0yGQV6m
t3Xyqm6WV+ha3oQ3tczSZR+ZgUrEy/WU/g7ElrHuL26i3La68ZLlZhLPUCsoRQfTqNcSXFsKCVS9
pJpgKUiQmRNFRLVsU/NOtto93pgkk92/lC8YmT4o+3WjdnGfu8ncNTHIaLERWvyotb4DQ2NRvbWV
qwzf3HFJVcvHEBPZYvsY05TZwOIsziKcYiBEIzOiuFs2F+HNhzOsTL+rK5APaisPjbsyigGFN+HS
eM4au734XhwNf4iUNiFqyw2LLknTTscDFOKtHjyLjrqs7qKZvXeelCbsM8qoQL25+GVlPEaUQDy2
JVA5JY3RK4GLQnUk0FsMgJaBPavrK1lLJPQuq00XGiG0qty2hsCCgzqKL+Aj7yxCyOXOcPTmCkdD
c9WW2ba8VYtNpKUjjE5GRBmtSmbv9j4Tx/2XJHAguF5uM9sd5s2dKZP7kW4F5W7Te0b5Cdz67ARW
evAAknbwILObZZTyzI3bbr5LIx96hc1GZv5AjvGw+XgUuJrTBOoHm64eHWce/DbvgaPctZzu23ZQ
L2T6VEAaWuXUeOZJViLvX5WbTGa/WhKnBdhtU//K5kYm+2+fYPP9d9n6sbQOTgdDpcCUMhSYJiWa
K4FcCfNSbgQiiPokEhkkVhznVzpl51W8BYDZxIUU5qkvauoFtPoibwlOGtEKCc32TpE3jO1dZHu5
uHnXaMkE7tKcQ+WbF5k3by7bi03thsbVVY8ikUFPUvDKwHNzIl7EboLhYZzV57xK6Nb9h8C7OEiE
nrvLgrwKfJD8w1Or+OSPgLfJv9esBpLlVVivsu3vI9pXW5Fvf9NX+SaCOLQ+6R0EUYDpq1c9ha53
v04rNajOMh3a9CEEzuZ+dOqRnqLFcnQqS9mDsU+pRuX/lPrlMgUqw94bUzGsO4U2ALTjUoAlnnAU
R9WZyOTCcD/797ztxx/gK1bARk67+3GpsRZZZ7R3SVGnz7JKGit6TBX/SVZQb5ePYU/vvDc5j3RP
O48yMxVjukDPzK6e8wjb8YvcTXuaJbS0gEFZ3TvvPUMltbNQEGcd1a2DMrUP2rLkjvvB1J30nQ4b
0mfNUndpbXcfNX30fwtCFU4FjNI2heNGGT+JSzo4wYOWzAYvVCip7wFvdRjrg2hNf753O/r9C5Ad
+53WuM4DSArOgx3zRhrFtDOwELFl2+1bC9F0VIGBLOP3d5urKDY/memWUtxnifVBVvay6WZ2Y6sl
DqQ+unt/s6UZaZfEhKSrkiOjkyuPcwQSjFXRmRUCjpovIhkGDdJ7g+KAo9gCZUq/kEyBGiY91TYg
r4xHw4jbZzdygIvwwuo9LLah34X7VoE321Kr35Ng1qCWeJ/BHmad3NBtj1kKwiGdBdOTDClISjCh
JcS8O73RTsrUTdeh0C7grluf7aI+B6pffABrhh9DBxV7ZH9209B67mbts9golAFelSmEML3XrM+j
65Wn1tQpnVp2gP+Uwt5W8e9VS30egzk550tCRAbwqhLwxLQHlefovYgGyc/cmFDD/+IhitCaH0rH
6eB8e5XrUQ+ms00A0lL7mj7GIrceXZufWA0ARZ+azWEFAJDu/lZv721fHx4EBKBZkADSKnfvJ3qX
wGVcMAFEmLmAnJsunfEbMoCRz85joRnwTBXqiXJACMujgppu+h+SqwzlMvPTutKhcIGC1c6UYN+O
FEJVPybHAuGVHJDrzjoHSk+/0jXVBQeZxstaZqJunNCFwlGMCl4lk1RTdm+EYrT5WFUPMd7tOjeD
j42RF6dt35trdXXsnavM2E9tUkxHMx6muynxOISkI13Q3BfJB62J0EHRzgZkXxm1ROTyeU9kOneF
cbldryqRvnF4MxWVuFraVN+BgRDu3uz3xr8BEP7lgkZ6Z0EVQNG4P78ZmuXxPDp6n1FcjuZl/Sub
n7J/NzFh6Vn3/3c7z7eoSVmvCfzAwdPhyPnVR5ANCw3kWSP1fzMaJz2mUWbc28S77tzIsvYqL8IU
5rlPZWS9QAqHS5tOn+YazUxgYbV9eJ+mZoYVHXvSpiczyKXpAZJpkhi0ssUnawGcj9z2fUV7yKOs
tKqPzjyRqBtblK8WRmH+OZrDfKCLO7xuSJwyE5lONQ8QPq/qvup+i0uT98a+na5ukUz09pnWvvPv
g4bIFc1JbbeTqdZGj67ZW/dAMgfRBVaalt7uvDjUC2vVFDXdRTe8nay2wVzIsf5xKQq+g0Bkpj0V
htHSEwUOBSCHI0ytjUEX/eBc7TwbH/W+DS50PF97To7PapkFz2k16idzUHkJeJXJTLGiHNLrhxvx
/zF2Zctu60jyixhBElxfRVH7crbr7QVh+/blAq7gzq+fRNE+PK12z8wLAigUIPnIEoGqrMzC9OLQ
yECORDWVS6Vl2Q5OkI+o2F3GVI4JpTMgCFVVL3mOUbOLfZzRQUzdHbkNTDhy0lcTwETw2aruMsbL
Xu1vH8xCSTEnqiGHDAd7Nzft42oiD5okm1lpFQQrSwPIs9/b0kRbt/FFZtEnJ/2OeBcqw7zIv7PZ
4FuN4+btd5MLHttBD8SQtaGbtR1DXb3v3vQKVV5j5V9oRH5Jn6QHkGj5W9DS+ft27OdTbWV4gUOu
tUgWNHOt48mHs1Nm2F5oKJ2HTElq0MRgtDywLQ7Fljg2zmlVG2fqOSgtwa+slYSrjSaSrMSnJKgl
Q+6O+7ayTpY1OtCfakCFvtci33mKZmgjbLwy+8RjLzqTDYoKDoBmqGBFAGvrOroR9kSq4joIUJjc
MVA2NUAOzUG+CLyAro0vEWoc8U2cQL1wld4eyWZodM/z9Blabv816/MhR0Q+H8ZihNp18LASnJ1i
m5UsgsodaC0AQS4uminKHcqUBZAbv200IcEF0QKQDx9q7ESWF2ZEQNqM2WEYOK83jIMEeqKuobpW
xcC+PoLUUEGtmmbGFZ26ayMURAsRVOC0lA8N2QSygM4HQMjrB2szeHGG34QoDXBmZEGZRfi43xsG
6irkyd/H1GN+OZ/ADYBDYmP+nq6guJNUzD7EBmtOmo5GANMOYgqta04T/nkn6i1GmidPMsZegqrX
pfuwnJwS2mn1p+3wLcf268tF8U4vEaTnUgwnSo5Rjz4W6sXvecF14r/ayKX0+vhXXvBhyTr8o+P6
8n+cjhrPD2qr9gDu9Y2D5gKhEkHHM6CPybLq0g2pWxPybv1AP3jRh0kzkiB0fxwj+Yf/FTSVE1xP
/TdANKdmwTp2YoBLcG46Lt40sfg8LCzEruGpex6cvIHaB3QXIhYdgFEe2ef3oSaipH3RDOubySWK
dWw9RdDRAyLMZT7iC2h6HdUSyzgqYr4Yp8QENe0oEMLhDR6Dq3sBfgu5jDWZwokWLf5mn1o7b6i/
F5IH7dRB7hoV7v2GKQL8pVu3EE9wwEmUgc/wSCMNyarL5Amjh/o2umRM+0oErj/w7ci1egeaxqxD
DnPgWkBFnVTOSb0CH9/OHqGFt06spaDr7EpwBnmW6tC7bgX+YcinjmNXh7HujU+54XPE8VESWHAT
bGPO9JmYg4eG2yikU3TCBkh9DJSwXGRZ/bbhlxm1rR3qQYhsmMXWT6+V1Q6I3uE0Knq0XjXUI9vD
cHXRTOyNihisMxWP2rrDaoua7NLL+ROEkLsL2GYgJ6kUR5phTH4kefs29db45oDdb9f1qRuAsb0E
3432dcCz9gxiRgAC0hLox1QphNB4bchnene0ILMLapV0DOq6jJ/3Oh4vz9R19Tl+RsXBEZXvSBCr
WV+ZEtn8jSd/3spyj0M8819ax4P0G+JoTclMgJ1S6e7AZi/COkbUGo8aUG0u9+2UR9u4yVFOTNdr
upnjkARB9V/3c3VVX+b8Mwrw5UKmSScAevivxwCr0ffMzOrDg33heVj9Hk4PROvwsIRsXbIvWgY6
OpcVZsDKejqBd6TCKTKaJ9BIFDWi0cpKY0cZl3kyrk2egJ1m8VzmydWl9e5kjQch7S3ZaKMJlSmQ
IFXb0Zg2+vAeaEa3pRVMOuSLEbxvmxloA5W9dBQ4upXNr95q41bebT1D05Eaxn0e1F/wAZOnZgW0
5oOVxssUeRlWigU8x6ETxwstZJ7xzfH8dG/WnrwAexCYGgqDkfgGBqeOjgVgBzSSrquBsaEG6yl1
W63YaUY0nj3I2AgABi649Xhg78fRiJqUGUrdbdS3NORF0rNNKi3/nAjA6tVpaTk4IVUFjGo5uYEA
9iZ3AHFFxqR+oibz/GQ3FqAHX21FCXRuMQJGrJt3MpvV5z72u8vYgEDEmSMvTKDvAVjs0FwRBW2u
NEE9siGTMQJD7uFbBY8HN7MdxxHCDv1+0LIbFBSdfaTIYhPVMJ6BxavJX3Dwk9jiz/ZCyyZktpUv
GO3xBcL/dBpRQxupPcgO3bo+yJvO2jYajy7goDdmFNj6yD3Y0wvZAATTmit1eelA81wUp6aD4pGV
I85MDQ1lAaoUHMJ+LJmCwgWWT+UlaqcFJrxdEH3KQCmGD2NIRpunZbz40jLaZSgmPEfB1zhve43/
zCznS94J4xMY3KtzrVtJEFdM/9Tro7ef3ToNhdd9s8BjfSk6MP6Nxl9sQNE4DSqQuyFfz/+iUQMi
rReRVvPObQeEmZU72aJR00AVkzaHSC/fHKBeID0/QXRSGPmGQyDwSENSUwQ7V74pEuOXjUgioE31
y7ZyRkyl/VIKtwezgQHwSx7Jc6e4RHvFD+cQleg6pmma+ZPNL7u6WrYQ2mCg7t7sA5+IStc1y5b/
fUwzFbSeXTM6WuYAFYJGE2Ar1qOwr9Nmu4xr100gcM0cSAareU9DVdsg7qbtIeqa8nuMIhCUEsSC
nVLq2qqYk8bULEOpGJg+jJU7DT8sNzTTOaAEdbv6QcgWVTmSv3DN0kOjQy5pydX/OzrgTzaL0vlF
qulhkzf1hhAAj45OOW9nCRoQ37agPonMe4HTJvRQAur6iqMP5TNQKKFx4rHi5Gkem8MPrpM3WFsf
bDFBmxrQbhH6sK2rwvrkIAwVTri+7SSIsZ4ihP2eIXERbTIfoGgmm/SZmnyYtU3NHWu/2rQ6rrYM
MlNhMcXuFvhSH8IeNr/biVajxD0OW0dodzJRA46oNgRFAPjWhsiDvoNynizjqfRA2UfOtl/0B8vx
3c3Y1/oG5DX9pVLRvibTLkbudM9G5ZafZkRfVUiwnQfw7cb6s0Mjt8hOfsH/yiMntJg9XdpSHZg+
dKOIS+CfO76RnsdPUCScLwarYcMpb774qiF3GspB+zq6HQi33+0fdlz2SjtQ8ECCGJBo2vthn8Xf
Bf9EmA4JQn7r21r8yUCvO2saPpoMpX2rz/pePryweQM3GXLi9I9b31rmiHwvwLOJeONwlZM7bTt9
NFEwIkB3Q8Z1Bio/ZmBTHGPAwXdoTbYD02T7hGhEe2wcI96AI93wgYGD0RmGU5Gz9pL4ZfuEy3f7
1OR4IgFTXm7JRg3Lk/lWxe6yqDJw0NyMA8jgI6C/96tfO+kQMY6GeJOAMPVpnVhf593u5sW/vY6a
0ApgmiSIMVBwPSCqX/B/FVA0fk01Yzo4sRj3M4v7v6bWegMHT/4z79w/OqTgbbY9sFrqRZCNvfN3
lCBdD9bK6M2xpmQfzxGIj+vBuLscsm/NyPRNnIE7wk5ULNtDdKqTcbtL8uYHjVY7DamJeYWaC+oi
uF5uK4eDKEnxevHJHbYyzrVA0yWC9CvPlw95+5Nn2SiMh99qpx7ZZnO6m2Y5Ha2yKAOcMdIdBZIp
uIzqHEB0bIguzWCdJVMZJ/XJTJ1PZFqD06hGLgLDY0iFqVg1zUYl1+/NECzh6tEF44GKw/07ZScN
61l+VaXcSM/+ZvYkGs51SL2HpatNrZcZiMJW05i4fB9rSM0q0eTcnG2ls7tdSH/GnNu3Yegehwvp
D4fmLznTo89K5/ZsJOyFshFSifpWAgeoxwxFkrLXIWPDMbFQDrQkMNosQ4JWw6FmAj+IAwaYJQJY
FLEIs9ErAQPAd0yAEWpb9NkEXQVgfEzVcAYuFRzhQXushiv4h4YEA7KbdN87dXoBAlC/xzaIC5sa
NKs0nNzZuFOv6CFhYyO06UaVcfdVU1SNDwySnBo/SOIEZMRAv1bAIKAumZXnpgEcEqXSb3phRG9a
MYpbbNQv+NmNF9Mgy6MooUyHAJcMkr50QgjND5fRgfYiqSvGIoOEVgYsptJqJDs1AigEqJ/hPAuW
9BPLh27DEms4j3356X9PGFNieVKFbHXVxoFels32A8/KKhw4uRAE9fJ83hJJC7GrUCPAPLzH6fRL
VNYFCiIQpp7zGCnmfx9+sGmgJ460gm3JRo0YBrHzvQGk6OrgPKSZOj3LIbRR44uiEhyXaQKZOP/u
60HvxCDy9xsBGikoUa1Nm8jQjx2wXb7bbQ3CVjVT4tAjJKwfJmSjtKs6wDlows3idl9o7rDx5VDf
LdBBh44LqBQ3RQ0i+8St72mVGbukL7TFhxw9t6lDVCNPePRN+stcZG1Qd3IOpXqIySrSL0YiUbez
jqnXjcAkNz3kN2eadnQT7u9rzCr+OUys2NF10SstAxIKedKhqBc5NhwZ7ECouLNlWsgk0DVxkp1/
iPVpayNaeoriYTyx9x4NaYJsQ9ICvLSOaXpdsu6w2qjXCugQ6fq/Hsyr/8Mr6kM8LW+FVqzL1hVg
RP79Vh58aPin90g20+ucoy7vTPj4h6pG7zu5gRKzw3EJHfXAMPQ2gLolEsbQNniNixI/vaMhN1Ws
z69kk5YJoipNoN6x0V+HGdTLjTtVO5rUoyLbyN4Dp7amZ6/CaL4ZbTp993Dg2jQgPbqDm08HDOdi
5aYOQGf1Y7Y67cCMIQYbw+9m4GaHqjNUsq026sWsdw6mxX+u9qhy47tVef4N0QOIix2U0AIoeBL+
pNktf2qHXgNLiG4gI2wydKVbhXjGGtsqai0NJSH5cHDKHAwYyp0WQnZ0usgiuRTkQjalOJfjqzak
3l9FmmcHCjWvkejkPSZte/gJ7k3wD6mINNnJLa0EuJppnJeKttmOPBvHO3DFjm3GUSsIOHGkx8UT
NS2YeU8saz75k5kvJrJb6kJiIVZ/4HjIgUQRtAVQmik+ZUZTPGVOOp6GAn9hVPigwNAd5Qm/qIDL
o9r8nE3+j3Sq8jKweoBA19lygiRZ53qhy2scWyHeDF4nkg5eG9/iCVKaiMWttlj99Qf1k1AWWrp9
mGgKPI0ai38i+zCyeGfVAgCI91PHerqAjIwAp3GTOdusBu6dfCrTHZfjyeQY827mydduivPzVEMu
C6oaMt2MsTmFEYnK0dRI8g6tUpHrVYOv0wUUlUC9p+oHG9TwN1cBDwrXisDbnMRXqMF10V5N1DZH
gttI22i/TnsZ9Gyb7F6ZoJ0ADfvkbJlTjec5rvZ2JH3oxnU4SfmWXW8dpETBquiY862cq0Mx4b45
dWx0tjrSBQd3AAiQhkUZ6zdjAPUohGWLXTvMPUSI1TpqrGPn2v3tgzlFcBNw7yFgRpkd8SlMd3x3
4y2oOUEXoNvXySj5v6KhwfsfnW/cK8cg7W08OKAutvlAB05d4grPWhAvcxtKA3+cJiORh/c9gnw8
EjtW5Ft3+uZZ1fxJ1NxDKi2vjnap6S+2WYGCYgYf3BRnZeA2iapn7aYOsCqQgbeWfhlRE3Zpk8RA
2MME976f4fPuaw+EWTGAKK1jRZsRnBg7v8v7S+15wMSqicXHVUaa6Zy2PHk+Q6gJptVOK/5kg1Yc
6ORqcBH8P5zpJfFzsJ3GuD49vJX1JaindcC6eqb8l9H0EB6MHe0t0ccNA2PhOR3L/I2Byy30m0IP
TeBn32Y/Si5jYeCUY1YO6BunjYP42qtzt/RNkrjmQdMi8SWtNQCKIdDkIH+0g8TuBzvUiAeApPwC
yHErqz7PeQvR2iYGjSCENvYIuMsD7siflqHhtcW5maGans75T6jMbCIlIWMBlqVi3/7ZTXowHlVs
hmYa+CF3Y+N2524U/RmgjX7prTbp6yVHPgJMC6YJ9eF1ZnYn95Cypk7/yUawv+saJLRYa/NXO3We
oGk2fRtMo96S3VZ2hDsXOxRzf9k5yzQo2JgHLuu91Jru6qgsfNdqybExQYpHqvFkS/n4TB5kMlXa
HncfbUOT1ER+/2zhOfK4xwT9ZcuBTuikwoelGw1g0HOzZuPEvN/paQuGzrpLi3D2UW2NYFVz9VXD
lkCh6vYJKF46h59jxrHaGWSz77P6n5wBpkSNUL0iSaodSqX6Deq2wP+8TlPPn4v4WvqP5kzxoTad
Yn6GzFi58XXP2JGxsvv6+mGrTO2fqf1pP/Kh3rI66sb42tqP+48ijgGrgMbOUqDwQIpnjwKlCukY
78E4EIEdWxUxPNYzLE4P9Q40hC7Rvq4go0RLilwAuht7R68GXxcIuS64oBnXSIvNa0dsj83cySOi
XfdMxhYottX0ry6PIkTIwBORKPcPa8gpUfAubstoT0MUqEEZIwd8+x06OxFK1qnmJjRaMK6teNnV
h3rUELD2weXBb9lw9fnT1rTNwzoaRn31DXLD1c7PhQHB09HKzks3jbsc0azKx1260t2gV1NLt1HP
ug9Wp2YcAXLlYA19dq7Kud8XenlbTf+xPU01tPPSVXuOUMEGWkVttLwcBFbT2TAgU/B77zxx7SCK
GhlMXGvPGUr3qk2cVt3Z8Nys2JEVyYSIB35fnSoUKR7KcbSrDc1Q82G8eJI1VZuktB/EKecAh/k5
WMbr/OP6D1u5Hei/LA0EIJWeamDvhHiB4E1z04CVuZl44BsbHotuY5tRvF9nEuVDQzGwu5xt90gr
ZMV+raVJQ/9adaiipLl1tT9rzhnx/XA1LS+lNblxwH302zpBr8RtFFvFyPMnJlDUitDonFlf8gqg
qdlzEYZQzfjeq6GHV28WN0CP6w3N05h6yQgygXhM7uuSdZsPburFxqxHFHadXt8Ba6XYCq/KA5pd
HGmaxrTP8k7WNZ09ZAEgWHjAzagS9g0gyEmteRFmhoKnibBbvHW4bC5kW8SbdZRUHNo8/ZEyu9pz
URtXa7Ci3eRy9+hIr3hlEfsJbqPihyYHhel3gLtltnHqeQrCLATIvrMUDHBwgOozzoXCMM5lVYDR
3gcmP9d/zvZkv2VAJL4MdrJtGs1+I1NlNls9BpcrjcSsI5TIsiuN3HkcA+b14ig16eCZLLVQ0xo/
7NRyHJyKY1RrQYuj/4ke4kIUWajHHZh767h469PEQfWlAzyOeqbbYNZ8se0vNCD/JB9+mlbhXOiZ
P8o4C2cD6mrkgYgyBAJ7c9zQZnieQsvW9TfIgFefmVcgIqRB7w6JR/uQoE7z2Fclv1klQzBBH5xP
ja3/XU7j8I//VIrB+qfrne8OmI6XtZBrqe6pFjkf1hreOG9d11/W4j8l3wARgoilQj0nSD6HA8+j
cEU9Ww5QD7hc5ygDNyEhWjeh5efTMy1oR9Sdp9L+bvTpDPRc+Q1EZfEPKOOADNUfk2dcyE38vsQM
DB6YkNGXtJHaG6gVWWDMunwF5Yd/jirrX/mgVDTGtPlSTKV18YCaf9UZtLNjBD5/+Sqb2XqbvBvq
56zx6lctmhE9AA9WSAsMnB6eUiFDm7ciKHXOQ7uau4urmkEVU5XqIEk9snGnMIJJlV7RROr5UGWw
otFpN0ufvJD3Pk75WB3Xfai37q3H9nRMkDfEO65A/IrkaI9fn4QjVJYluHpRt8960UI9fawuNLaV
MzOLaJN2DcDJaki2/1hDU6gmxSnLRojlw2q1pht7qLS15oF494iHD9Ur0Zl6ZFtZ+gyrqyDt5355
sJPvn5Y+2KzsqzqlnlsQeQ8IplsIGwH9vhlEjRuU5UfQavATqI2AIXsZrz5kM+IMV37grf4vZjWi
X+s6/xPypXwHTfkE0EEdhO+WDqRmPolTlLoQ51P3WWq0UvsGfGR+yZgXAa7piBMYQn95uFq2152y
Ft916OVsSuBGIZxYpThdSeew3kbMjCHwS+P3WbqmQLsaEhAx8/D/H990yLXuTCRBn+ibG2ktgqej
UYJxHZPpwKx9JLIMwD/8SJh8MG5A0dx7oLCb4H0p+Rb4/x6Iti2Py28Avsd7TdTZtjQciB5q7alM
zNy+4swQprJ396U3733X85+o0ZkEcVfLv+rT+MvEgHi7Z1a/IQfIgiGwofXt3rc0cHGrleQ7QhoG
msx+eSwhY7jsNnGRgUbb9JD8AjVB7iVdSMVMVLJEFU2+bdc4Cerb1UQ9cnOpEIrGOn5Gl2ooPcVP
WO9E4J6JGijQ8TREDDnF7Rv8SWSj6pr5fWIpJ6HaGsey0lA6UK6OhyKonbq4+yIq7mCwKO7DAJmD
NgIPPXNT39qUappV4CgvivQH+SFCiwktl+ZZa6PjupZ6uarPEd5+NS8bQZt4m9uzfaEd11fVtPw1
gfgdxEHxHlb7NBfNhhk28KHvE3HPxV7LoWpoMF0756Lyw0i0OcpKpAamfdhogoZrQzaaJRsNO62a
Aivq/IBsKMHS5LINjSV0kn6N14U1SrZlWze7P20NdqUurHIDfO0CIHKrctovpqcnAZ+z6a1N/A6x
/ih5ZjgA7hzpe1dIZRfQep/BRYIilgM35L00uLupWF88xYadP4GPpXhyGufMcHW/kN3Gj20INSQI
cpGana9oySOmo+AYip/hYhSt3YRSB2CMwBEdCmVu4jfyFE9774aCqQlkqsAUq1HlhsB3uovGCtRb
w2SYv5OOyqqZ8mH4oL9CM82MeAz+1dBeQYV5CeTM7G2TpJhAFyUQieyrsQmYjWRzb0r9RjZqLDWL
t9O7jljM5FCACfkGagAQkYIhZLPalt3UHnWMQKGAaib5ArSYBC6yHogEgQ2Nmrn2RbVrTulEV20r
rXZ9iRuA51QZ6IQ764bqJkSlIv7dSEGdrCXCuq32mQP9KFjyk0w0Sf7Ua+foB1OLVhO5lRXbua4D
WQUV+spVEEzGfbT0yIYPZ18KUADTJDWrLw39yvxslv3feBAVx7nLS0jzsW2pp+IVVFsn0Ac4lwh5
rgsitf2hMYwnMq126mnjhHM8+c05lD1TB5xANDNEeQ0QotpmXeNGrD+4Ovu/9mpqgSpSMNxuNa04
L3jK2UbxkjOlX6SFFFc0coRN+9TLn0bwPZscLC2TKIqnDhSXT8J1yx35VbOOhDL5lZ29+IEWwd5y
bVKxuN9MGCs7Bn7xwInxwIJRD1Udcs4hxKhoNNZ1RI8BWt8XwVG79SkSAE9GZnM3o7Fm21gvbciJ
Gt3RwU/K0YPwBMqZDOtOzaw4MyRD2rVGKnD7MKEx77upR9OR7K5RW/cyRy1th2/vxL4PQtP2tYUT
rDF4zQvQgO2LbgkJ5LnN92SjJtL+mkQknsEvKECEtqc/Bf2l4qgH2asbH8lEfzey1wNPAMOd/8MX
/IKL74CCNuDqhQ8ZDDcPZRc1B0cm7LNr6F+gsl4+SdM13qCKiqhMzz4XstD2KKaH9Mn01A0QvbCJ
2BvR7evC5g2ChuwKyEC0n1vIpCzGhfibXKnJY46M9wj1t2Vem4fuJIvmbNosvuQCipAx6gG/lNy3
t3EkxLEsk+RLPSvQeOW+6OaQPLe9+Iu8gATi+9SApDINWV3OoKrrhmsvRjyTtIwfXaOwAGypxH45
Z6vDNqBD1xgH2SudtT2Lebe8rXfC5B1Upau2PNRRcSv84Qb2aFCfOzVoLdazpJT1rO/oICgg7Loz
dL/YrCfIVmhJ9bKxJx0ykOQKqN2miBz7+F8ZXojrhZhgVpcJmgnaUOsLucxq/5Mv2Xpo0/EKdOdg
Xq8M6+y2CPGyERTjdgMUIAI97q1nzL3ZEKLZQKa0209l4t1ogpq6FeKAUFO6OK8rWrUM3JsownCU
pC52oobW88i/4fo0N2agA3KJxkxC1AyggLESkFCzSAHRVQKHST0akBMnczdCK5GsyxhykDu3m5Ij
2eq8+jW7rCFvMupQ1A0RlkOcXkX3fCdJj1Lmd7DRzfqJbH2RHl1zjk8fonRL11Q0nAOyOVtydMsE
UVfdezVxidsKV5NHsP2wz37n38eyN5773hCvblot5trVm9NgjWDSUF7ZVH1clI/u3Ze5+czbalkU
aWWygQBBnvl78CgFBsLqX1G41m2cxvJAdjhUL2kavzWzXn2FsJYdOog3H2blZk/dBvK5+nOEJOOE
0+3I2ptw590A1OY3DgbicHBtA1Lk7fCpMKZfdhfkVSji1bdNbFunTjV9DnWHpefF9sehmugfbA/D
d5eHrf4f25MLsrUNXnJvp4N1p0bXHOvetjidCVyrDg8TEfu76ur+tpohlFSfRum+kalDNPTu1IcH
CQ+RiWovC/vLyge/cMavflIqoZAC2KA9S/kX4oivyEZdasy279sNdclxMNzFsVXfqkbru/2stfEz
/vr2zZqNIMHT+3lUJuol4FaPEPS4ryaPJc94TkGS8t1V6BZyMsJDZEHZqJkSyw9wlSl3NKRXqafB
C8uO5Ugq9FkUoLpVHjoH5bZWc2p659ynXbn3Bi+6ro1b5zEi5R2uiHNi/R3lRrknW+k4uBySoyzF
Z0pfUqqS8pppA1CpLkUMdAIynzQxakByuG2GulqYOl3DY7ipcFZNaxlDU1RlPZ0JIGQQphzxZcA0
n+G57oXclLy2kbk1RO5dfFWlYHm9d4mTqoMI8PDSleWhcJz8jjBqcafeNGbZ/e/VGGVDvszos7+f
G2CZVxO5AQXy07U5cNNqJ2rIY2yRcgadEIgc1MS6KonicQtdi2m72ugNiGwadrLto2DdKlNrdcfk
B97YP4fcRgqdnAEscs4QGzk8bLL8A6yuQyXbOB0bVbk3q2o+z3S1W18LlLuXfn1govcOldW89TGQ
odREiT/jkE2Y0p7wo5ZClq4Ok3kcnbjMdASGDNQCWKV4HqA+d4BaA26dqS6eyeaYmVKdqb/4Rtae
hLB+lsoVJSjjVXBxsBs/fW7iKX3uI7d7auUBoqtdBNwh7LnLgQpPRZA3PWJmQKz11gRK9bi8rcUg
VDQi2K85zp7zRH5yas95ruzEfarnJyvr2hRQBvzfB57lr2U48NrZS1YUAflKXrjPUkZsy6uehTSk
CVTOjkiXetmRgWwZ4Ous3JZdZ9yZA3rgtmtaSDFgqJW2cY8rNN7QzdvGyNjWLiCqYzQg9pCqdiLn
EUMa0/GAZFFjnKHyQ8yGF2B3vWPizTUkmkSWm5s6iZozsE3jwRjlQcuq5gx+EyB8THVhoTE15Nd6
41gtS/40vdpy/bnKUYqQQQqk44jrc2TMrpFClxet8asXJdmIiS7QclDMoCAVs8DloUs+EsJ8uG27
R7MBxBAaWV9RGhq/Von4HM2+e/LVkcueBaoDUCc3j0xebZd144a6hhoPtREFHhNNiKIkzJAROUlk
uVQDVidtBw0wgdLI37bGUp8CjWMdWbIiDmgAoCWQ8e9uNEytGEn0ZMpwK0TgoILw/WY24v6Sl7K/
UG9tVhto9YpdInIURAISWJjZP8Af4GASNfZ5UA31NKdTSr4VMIEFS2xUDQortBHgwblKz0DnqYxL
Q+NleRtjiro01eJvA36HrgqpPjDS0n1RKLq/ekBxCdkMm6NwhKoCfVUaSD1L76ZTiu+pmaPufkW8
eCKZdxA9BIBOoS9oQuHmQ0hup1ujnrMgrRLzgBN+/IrLHb8Ci3yjWubGgL4mMifg7uLTAbxbKWCn
iXP2C/CfVqPdhrPDoISrbFauAZdeXOm575so4e793ngyXRMX4RgUCmBMn77RhAtlUqgtJfu28UBz
JxRlT4zgOkpmVbdM7N59lcBFb2bWRbjMxxrYZxEwOK3NlHQe6DFVKRUZcW1MNoVh9Ei4VOW58qKP
TWsl4OlajQ8+uVoy964HfDtwLqhGm0+Z7U6nuG5ncNRguNqg3YG/CI1LUd7bGKUif/JbbULW7Fh6
36vC7a5tWXRXfZxwnaKxTBFgdySoj4sR2WfV4MlcXEE/C0w9xPDwMw+EjozRxOO1IIG8DEiZK2eu
vR+d8rlJ+p3nT5B4SLTmtcdpAYKT6XAkG1Di2glZ6hIFblWYQej0KloNAkksgW623wGE7wtbT0Iu
cPoeodYo81HegMAC+K/rs03L3OygGxxhxellDXdQmAKVc/LkzOz6EAGhYa0AQOOoHyYPsZwadCjI
LudDeUetzbBt6ljfDpOLD9gfUzvEc38IZOmgzk+zimOWa/aLXXjRlpdJhgiDdF7sNDKf5/6NBuSQ
AtgdCkAvQtnXeMD7YP1TcN00t3N8p1Q3VghdD2eEvcXap9WU2xLUvBl0eI+4i+2IP5SaWIAXdxk3
lfdW+JE4pWaeAkCAmicoiDeKNuTXY0kUHoALnnyjhxTZjSKeDokPzSY9GnCJqTl0hBD1FhN+mqjX
ZuZ3mzXWEaADP2Q++FrNXhPPkDTFc7HMzcCMhm+I21aAoYjx2XCs4dm1Cwbyx+zWGj47oC5wCArd
yXdeo+dAI0SDsQfLOz/6Gj/lctIDx/LffDfvFYj9h2e5+peiBkVCb2rGHuKe2QtPxBl6wsa2AB/O
Vomy3GPVTHHT3yHsgEo4QxqAqcCWaqw6Cw31A31qHHON51+mGRAjN3bEVU/y7LmJXLGJTZyZQWiC
qpXCupS1zj40LbQ8Lhx/dNty5XmdJF8jMni3yQe3hu5DFNJvqu/N/+gZR/JY/cLSjyP9tk70i7n+
zD5OK28pnJvViy20So29GXnpbS5zcaMeNbjpopRE9FGoq1k2SKBYHbvYIxk1XsshH3DOBTqrpS+h
UF84kqWUEqVwzOj4vSpyld6d+ZkabwRw6EhdaDSDb15f7Iny4OskqpD5uY5wPu3G9EurV29UVtrg
uA2xOwHt1anke9H1xplKUqkhe82ZH3ioCQ3JVihfmkBtKjtajnwj+9iwwd8O2CRXm5DHutO6Se31
21r32xe7NFDkOUCAEPqw2l8xENaXpCinTa6GqEL2T4UG+tDGTmekNUCxA2jGqBrqWUBugygszcPV
luhFdilRhQGmzHdHMuajk11qa3rGGcfd0+Rq/x/CvqvJVV3r9hdRJYFEeDXO2e7ofqFWr0ASSYj4
6+9A7r3dZ53z1X2hmFOCvbbbBmnOEfQZI3hcGhJUZtTlGh/M+XYOEQ6+TxMQXgkEEvPSk9C7wUGz
o/UZfvt/XNegy7/y+DZ3aoaVAI56KEuam5ua+epx7eOS2LYWPQWzWTNGwqHFDiYv1kCy9Qed+naA
ZNJBzyjdbH3PA1M1R8dezh+vWnyx0DAOhxLGzHj9GobI2IwwEH8aYu46OFQzNAa6rxez4SSLbgJZ
P1Jd1n/wPpYb3sPnKaBds34wBTXJEHa/XwO6QK5H9YC+AmdfV9yZhzrpBcV/3UYPuE4mAAVoPbgw
TWo71kN9WT8dey3M41aoMQKjDxEP28Gz10qxV6BNvYEPurWLRs/a6TPstWy5LFFZhRqXXOucDT0J
ueT4yt7ntHmMDw2FDV8TMQEpJwuUP5zZnWv5FzuzzEv4gqfQJwnKODj2lbdAPZBv4RqEr4lma2re
ZhazcSZqQEixarqGplmurXZARw8wfrihRjXwhrFjLSWYtRvddgjcjO7vo9oNVcd65D/nfetU6NF5
Oy1sKqffgD9D8OvJsm3+1oJ7u2zcvMgWCqCVEh36A52MpLWbdOJaYgP/MkAd9ZTAClufpIB26jnC
gcnabGAoPuO1+T+vq6SXzjsJNUvNFxEOUweh6ObOCNEhHkWbO31Eh1igb+6e0QCr/tfk6Vp9J2Bv
Z9DFnY1TidsWQ34maK5Vo1McdUofsqJyF0Rxx9chwHnZWZ91pfg2V+eTwoKxFZSanKm5oz+y++c9
/SH0h5xIdMNL46f+8B8fuw7vU6c/jV1Docfh6HN5wWcEX8XDMBT0eagAzw8NZ1zr0IFHFTxqxnih
QxrIAGCjHtVcoEGeuUHSc9cpuIcj0jPGKodXZHCiXKJ+LuNPIUq/wBvqNrZltwyFEBv8ccfngIpn
PQECKNiDmZV3YvmRt9DIfTRZdDNFH0JgNJnAauvRUenzDEikNDAWLuujfVIXEagwDGDCRxwFkCSv
m1960DAqvNv16d9xoa9LCpH7PeEz4Dih08zH7gw2YulHiRA/R/NG8Sj75eCBNiuCCoKT3AgBqfai
p5EyIAWwQFnoDVoiQrr3PKNI8WwVoIVMQOpW87ywpIqEwVc60odQE7seMZvg2TqMSAfNe3CFfN34
oS1W58pj2ET8d99I5x7TOjx4H32jPvbCFQS0QbZpjXrfBOPT8K+VOZgHLTSfMqjcd6pLfdAHTRTM
JKxXpjna3xz1CBgRphdKCrHvpha7O4rKJ3WabZoptMzCWdHQS6CTjn58XHB+jLL6pCOT3nhsuqsk
TYeTFbJoXlq0vPXKPThGaPzOXbke3dz5KGTc+yiSGksP7tS4H/QuS8gbr3tQ9fAIjeN+7aI8OqsG
Dv6gTjojyEcEy4khCzAHDk72PKbCnfOmUWegSJtzZWKPkIPaltF6URvoFkyt02+HJl31JDD2pdmi
muW+lTR5g+Fk8p6ouEXjRSZLvF3i93hEH3gEhObIM5W9RmhqAocev0/a8LsMcC5fTxNiaObUBXla
jyZev25DY8eFy+Z0jC/Yl9M9VBDpHgBgVCFsDdfWiVDE1XqaA20LPFLv43p+AGFogc0SHG88uHCN
6d5LBSxQRWfGR4gmGewXs+ipZmZ4tguAnF2i8gN8M62XskRtX4c8J99DPfqYTKbJjzAKrHSFleM4
L3upriXpO3AWRrIhllFfvQ6k3oB96DFoA9bXtAsDiMaFlX20M9Sh4qhYQKG0feaB1ezCFqBXHUaN
4V26zPZ1FEvePscVpApGMNPQ6GqfeysWfoOHzvqr68ypjS/bv51bfUYrSOnFEJNYgLM07ODoBHok
iJsoJwDzZcD4zh0WuReoWQRH14M+lHZVHVAKaP0Ico1znSP4Bx+G6fAIeU6dTW4ZG53XM/TgXyGo
OTc46AbwbcZ99YzHPfRcBS215Vjjg/trQIdBVkLEE+ZsPXCkqkz8MOf5MYwbc27QZHzLogh9SR78
dmwY+WG39unFIap1edGchjT+6Fj1PEwvQa3CRqazIi1zWJIPxULnHgNQtt7gKZXv73lCFqno6Aa6
GnQ3cgXUsT69x3Vk7ixiAwI9ikmaA1OmVFhNppF/X/L31V0FSnZQia2+htFQLCaKt1/UkJ4AyOGj
BiZnmQKZsdZhiCZ+G9zC2qzWBjGKpTCb+CO1w2XSRcUrpC6GLYR/sa+a8gUfn8PBqI7xOKwkT+i5
CgA+rBw0F4nR0LMhbHrm0A3YDDlPsfv9J6fPsFNuYGB11lcSm2FvWBCQOdJyrmQIi+NE0e0kuPID
6yYUzqAB92RB9m5JAVfcQ7gx3JWwhl1ZaVpestAhfk7zdk5AA/T1B4Pl4TmVGTq8DhzHKrPBemVw
8cqbItjNiLk32YyN2mEsC9tsAU04cHK0IZmepccV/kzgA0fZ3E2YmjeZFR4bQeROBkG4RAclfK0a
BkdK0/5lVyNW1K5166X3NVXEUsKvTWC5Nk3lAb3JtKznbqXqhZpE4MRExqMkgsZIVltwWZkODWuD
7/Gox/VU0+TZCgDkk574uEQP3ufxHm7rWRK9eIb3Wxhtfu3HmO76Bhsj10vrH32tlr3nlG+QBCnW
oddPtquM3Ub5ocdbCzxK3As6WHGrnkMZXJxmrH+M8A/wUzmukpwrEG/GnzY0Lreiz+qLFtOMU/Pn
ENiowUlJVox3LornMXwlEi93tzqOSvJumkk7h6TnJq1ldBqdtgnm3rAeayCQ79GgAM0c8kzhq4nH
B95O8lAM46tJ0uCq+jzfF/Dj9g3TosfaHX/qaog+8DTD19REJetRMImFpeYlGqj44AH4n4yAA+3+
q0/V5A2nz/CkL3ZD+aSDsmzFpuPWiyooexmEAY351oz/dG+Kx/WfpCF/KjhZvKJhG+H5NriHtuFi
q9Q4riSc9C5Rg0+LprH50bUA5E0XgQGyHmFH8QOfR+FXbWhfrCACby830b4tDZjVMrcGZckFC31U
vTzrg9vG1i6H43bhBY030zkQjWJUTatqU3fu1zxIv0top0Ei4ZHTk5Mgg93v6Owf+bzsCLTGKZQX
qkye9UBXkM9RloCFQT9gw1vglhMIrj55NYgLnGeTUB9R1Rxd0pdGcnNWAtCLnUeUnZIqnchko7EG
TCM6ZTJFd4c4wWur2E+LFeTP6OduYbxGDYU6O1ShURGq68uoBMDgQ7YzeFhfdN60828pcM5KNFqg
Ta3bDPVA514rYPqYpOYpmA5pZAx7igKfxwtmz/Q0yByisGejm6jn6dz9INA0jgS38XvGtffJgkf4
P+3aVdGBSeexFHvitDtWTYuCsQ0GGlQY6KbI4ysqKV+px6Ak8KR2ICXij1ZlQIz33zm0RYmcoEy4
angGgeUg/a3f0rzBf6vKwDTVb3B9SOH9CXSYHW912EI28kxMa6YjfVUFQ48VeBzfryozyLgaKCBA
azl2V6CBO6uSpvmmR0Np5ti8vurDiM6MX1TAVjREqHuuk+vEEeZFT0BXPduYI56ANiiGws8GLnxl
iq8LxJD8TkqYzpssmsTgJgm4b6flJA94j21JwH21btDvHa+ZYtjvOkT8jLrYB1EA3Dyi3iOsI/Bq
EmczgnMR9OBKE4VyBevxKYzRhvPxOmf+/UepnR6z6UdbudlC5BBggzk9MBT6h0v1cJlAHrTPLb/s
gwBUrvwXabDWxB+bHgdb0CO+7vSICkKzDOwRe9Apd5+bx+TFcauzW1N4HOJBAQomGmhl4ZzLqBzQ
fTUhkfxvjqelWEkvvJjuqFYdispvTEEUsnGiTwv8Pp9FhB2gIG0dw7KGKKRVR5+la+wqSOn6kVLe
1qgIthOkjk+BaeA3Nm6SVsQLPHBY6sMNBe5Hdg8VLOy4r1mB2mlQXuQU6AzssyQUs1MwdStS+nAU
IFfrz2iy4XdiQTwgjezuGcrZ8dLDj8sP2JB1R+rkUAcurGapjC7b1MbQYW/AnseYAJxemhRVibYD
fyN+v1dTYg7FkJCDXntXwkQFNJrRYPjvGP8j14ADKGMnDtvbU4F0rEvQsXLVs70JdbTMC6xtOUUO
tr3lXM/RsxMXy0Jn/MHx00V5xiyr7WC2+UYJ8MQcA9vQShYLYvZQi5rCqgHLR5/pAxE91leFan0r
rYojDSxofY8SBFzbHdaoKOVz6oXWC2wnv4cqgqzIYzQC/XuRNMOPppXtrHMs60zjhJ2ztA9PPZQH
HilrylcVf0Khq18r4doHalvRS5UtK+KaL3GXxi9FtqynAPap47VvX+o639lG6p75qMyX0Sjukdna
5kvOxbfo3zEjtdLnASyIAugpaRmv5VA6J7tD/YWk4VvbRs3WpS0KvdNgVyQFxF5itgSr+NNsXHsO
mKVxAaf7J3HC4YMzY6pCdeFB5+0q/Zm23vf86IH11/VehwcZmmfTh5aHuXEF2HxuRsR8GUIn0BHI
m9i5TGP/ztRjU2Ri/fpCUALbj4O7anuH+srFAigEDu2drKVU6n1s8mFXQg0YQ/3wzlRKIXvAa+Dq
EaLhkabt+2jG/S7N09EPRTq8mwa2LC4Nw5VVG9jgwXUD/CoghHY6HvH92JUwoYYTxTT+LVZm9Czw
9oNzj7xZcVocHgcCvMe3EISImwojPET/M48dVYyXBbwK9QsLBbgWbOLRQn3un5fYI/d4i409hI2d
vPcZ9EBu0ps8J0z5o4N+46KJG7mFRb3xFPHiWS+5oqorfGLb4ggBawmAd2jP9IAZGZ9wlCVXG5/r
jgRg7AfTGg5+6YsksM5qBKZQoVR56Br+daCg3B8SiR0t6CDDUsjSgD+fPupJxa4YQnK/QF8qLSyB
jLq9P1L1Y7c1x2S/06ePBdK35+630yr1MFUM2dcy6jGfQw/GIQzOLKF7y+KuPRQJGl1ZxBIQk0i4
rqbQ6+sQbBfULPSoHbsN2q3Rhx5MaJIf2ECwOPLzMYGXmAP3q6lFoA+t1rgcJaq++YjdZ4fO7UyP
BApWTyxOooUOi1Y5wBgaYFQx0vsda5N1aLbiqXDz6MhycgSNTjx56Ao+BalyZjFelxud42Ok9mOY
fqAZMOd15F47D/DFvIVhgVF51pudBXLp4P9ipUNQ8UFYDQfgNVjyDs3iGC4mbrWPibe2aeGdiGcT
B4+VtloAxwiD4yn5OIDR+hIaJpvHCdT5LcNyDrGjHAASYvd+JvKRQPgmdeZdxeGnoIf1RNEl7xk0
jv0kG8W+htDerglNtgSzvr5yyID6gvPkB7etjcMK9ifI2qU0q+JzmKxk86onoEBbLVSXNeBEH1KL
0E3L2/NDvfSBRmmSgq87o/1jh0WepLOewC27rV1pHwEGSUDTRLkNlOX2EowTiGcsK74d7fHSUCyJ
itAT62ocoQ8wsVkCPMhSKthJE1kMz6tXwwBR1gfVhRawPcO//hRNZBg9I7eywL/LOfx7/f1uzKxX
f406iQ0CH5pk/gPGa1A0xYrMkksN4b0PjLw9hH25eEB79VkFiZn7XB0aUaPWwF60PvzBQJ/BanEW
dzF5slHGP3e03bhNsutYUb42zlivg1BEq84N2LvrOX7V2/yHHapmjnVHuB8hIXsJHSlnkCAKlzYq
dPN6qk7pipQ+uFmyiaqo3TxKV2oSFdCDOvcIp7kCJY3NI6Wn6Vt2kv6RGbZ/aGVPvI4yhvUcvFyc
WeCA4sBBBOOzyAurVc1TgvXPFHuplCdYubIVfDjVPXSn6XqgMLJ8reBhNNM5R18SD9TExs4Ov9/C
TUm2wePsU0/U/0F9B1Xb5gZl17fHTXU+t1i+5WP4dL+nzrVDAi2L7oSiSPYRlSheADT0q2FYR7Q8
4E9cNf0K6wCx6duhuKD/481oFctfRG1pw6ufqNQ1oN3l/GRBr3RrQEEHXDLSvjiZ/Ainm2Fjt++y
sXoPTsZSa5do1ZLRdau1Qo38oXryTXpbT8HzNwfyBuW5WQRU9ayzIFJ5j/UQoHyVP4weX1dieFL4
f7g6KgoORY/1smOM5AZFJeEbuZMduDv0TxEURnV+MAEPieqMraEARm9YAhQ0xxJU2idZo2iun+/N
9Ca4P/V1DGGajzjCL+3xiri/DYrUo7uWuvfL7jm7sJclJ8G+lNOawDBaX2vGaVU3WjjQVZrzwWYV
qkme8iOjwOempeXGUfItMCcvWlBOzw9yEe+NCKzNCV/0ODzsAHTur/CR62USAS8qXtxgBRFEP+Oq
Jme7LMQRS0n4wTkQaMHfCYu/f8+6IfRtcPT2f+UrYRbHQkAdYRrU80UZhHSmT7kDcSaPt/cByXpj
kTGb+sCyp8c44PvWEmbup5UygZ2rzFXPK+8qHYpdjCDz+2gJWbl5wfMazyiMCujmXgcH1EUE90zZ
s0Xhymhh/NDSLt3UjNCHe9hDLPcuLvfXsJ7jWLwG/cErFq0BO268/3fRJCoLhRHnaBguUOIU6lCG
A4yhzmWTPq0+i0PRwAbJwzdyukJP1gM6zAvDdyAus08rC3AZPdAYST5P3NgChQR3Zo04Dcp292WV
EaCKyp8s6+g1bBi5pgQqo27iOCsdhpG0LxE4RtOYPlhAZy/hICPmAOrQK/Gg5d1G0NmN2Cj3KoJG
Khql2dT61hl9CAKGDXzkDC8hWmwUOpgEulZBUrY7I8A6T5/B23FaDJowkfSgSOzrpDvNuWupPWKb
mp/ULAE7020bE74/4McV6w6W1Rv4pAHKAjwwXHXQ1HkcdO7faVECfAPrabWAEt/okwZNDq8mX/Zp
DyM1nZMwpCIJUAY6r53XtAebDl3l2OuxdZ8eeVIq4MkBwTFIFkIrcxyOHWwqX3tAFijpgmcXEjvX
HvXCYUpnJhifWCNBY2wKS9C6V27vtgujBDQqDoxuIyd+MTxn9mCIsqfBrN0lExaZV73kT13eGSc7
clY6AuuLP/3n/MiBw6+erwdDaQdYpXj3+fqiaX463V9Hj/nOmMbLrC1gdTNV5HOvKfsZAIM/MZes
dC5jBDIe0yhj4BjMGhNgKogH0VlLTMR66HGwOxCpvpaBBd+qPGdoACXDVzlPr1O/xfeqAPjMEC2d
purx+5J1BOQnRWMeeqgKujIA1RQbm0EcPuRJG2FH9Z+x6qJyg6e0nClqY/wxP2hjLLAtw15bU3Wg
pmF8CBmEgKaoF/g7zaZijfDAkdPlhMoOnLNIwPEfM4hy6pye7Kmsn5O+Vwud6116KADTOyuF11vh
vuADyi89UBZY7BmvDamAVe3xRdQhGSDzLewhALcUo5Hobci6ddF2yBgAtIMqvxTmJcQQsezfP/Tm
M/34a0Pg4zyIyP2FLtZrvGmQZxXZt4EpVkCuojLfJxBj72rIsk9n+hAAFn3P9TnpV3EXHR6D/+fc
/zXF9Yp+GTVpBoCMh7V7U4LsEpN6XcYUVS4IQO47kstlWpbRtWHAamVeLt8jCduSXpm/2cQGqjI4
IgOBvBlrl65YVJtbr3MhIkOGW9W6cOGGkjOUE636OZbVCwnT+DNR8Bizcq86F0Fb7UViyLkeCLBy
KEg23CwYPSxryy7AbknU40qXUQKLRVTNZE2qrcEn+2YSZh95qU7KCesQxiEvYMrCPSfPf9UmUW+1
ZyfzKCjqs2SKrvreIFvsB6AkFxnbMPPQUExyEzrCEdklHdiQrIYBeBirblOGsJoqJ7ZanBIcuFXh
LQUum87pg6ifVY7nCPg+aMM16gJR6XAh40FCDSvGAjyHOM0CRd5/4sf4yG0gwuy0P5AOaBmH4qlS
mV0PN0w7XzG0tN4Ts7wORR9cSmgk4wvt3nT6MUtB+vHdZPJqjCK42PFwjJKK/JTQyjvZFvHO3H8K
Ahm+QiipOpge9rp6909RG5ijOcM3pLO6uSDduFMd+R2B//nEggEll9rrV4lB1ItteODrptnP/zEh
s9lklEpQQ0edbz8IF+zbDqWMvA2gejCFesDqBrIXmfdmkASmeEE/LAhW8GArE/6UtZlzgL78tR4d
9jQ6OX+yq/ZsEXwfS60URWDUtYYpbgTnGzetZ9CSi4Afw4HRJNqbMnAhiNuz+V8DOtRT9OSWN4BK
6Bj6HsU2tAAYrWyoJYNU0ztptPS6PH9W6KPvQhN1vDR1sufKzthTQn09pjNZYkLl20vEXucMEg0L
M5MRWnyY/7j8frfBtp5G2F1YTfZMk6Z9ipMF1o3pvo3qJaTFhk02bejxZUv3Oq9DQBLwyM16MITB
v2ln1VTV62uzneM52fiw52F7agB3fh9xppLgPa5d6wKQWLXWOX3doMuEzlQx1LHwinjLgerWt9Gp
qJ+E8GDbMC/HHGCwyggg4VcCoW4GBToCkbgMCujNBtvEX1YO+bq2++mQRvn5ACBLyABaGuOALsOI
ypfRSn8YwEj9Kut6h/Jn+273VbaAZJbco9+oIDWQnAMbG86RUYBRq1TdoPUmoMFy48RL1kOJzpkO
4zpaJqjqvba1YgCmgr+WTNOgjvnexY4A+HDgB5er0NfzQTM1J7+18WiATnYB0v+XzssSbqOJmZMl
pQk2+3kPmEw9tht4XXyd8SkHecR2A1XA/98on+bpuxDODqIyIdIy1bPqHJ4YSdJDOe/fKhhY8hFk
2h5x96nAwdzrTJMA6JPbZbjPVGHNvFKoc+EotsOuxp4nqd183hwnqD8Vydw5djomlqIFULkCZHI9
zGoP4FRpvEDk0l0JUwGmPSoUKhN3lw/qNKBGftYHHmXs7KbVnDqqRL3+nzx+ZRaWq120fuRQQq6g
+9oyv5XmoRTDTdP6hAjfksLmFxM9xZNnUKjoTrQ+r2tKkMhbc5u1I38T5k2nWVY7a2Ha3UKH09WZ
I+wLdmHyVIG5/+1qB//+rVd1cp+a442XtH4RTrsEWru69WUCy4S0NZeG8Mpbl6sdxBFCyFQz4N1l
CP2JKZ/UVPmOhc61vhzUZpRqcXmVuM23y4Gj30F4IXweaY1VMQoHheFAs4Skq3SwwpsrvR0TnDzV
mVke87gCI3nKt41VzGsr6LeG07H3+lNnM2fIth4KAHMdxoEDCoBXWccR32soqUBTTFc04ajpHpJy
gCQvPmofaxb3kA3j6lHL1DOkQ1Z8HMB4oGxWFW4JnUjzbEMpaAdsz5tTsYkMkbTlzmXyrc6ZvOS8
lhedCpCqptTolMEMjB/AmBqQE5xuKHYej8Bi0KdiDPDQpvXtW05P/BbfT3WWZ6l0fXdwih2vx1nB
QKjwRtv8GTVz0g3xz8SqXD9Gx/0YQh5pH2QgBJA647eaQlC/kebPInCGmYem38XOlAJQqI5WIF8Z
z8r2YfMlARbmyQVouRA7QMCJhFD8RwYRxSEO+XtKUM9J0MgDQCNaNR7NXkwSX6GIV356LhTvg8gb
znlR2bvUhgylHsC3JQLw9ofTCwm22cQfwhr1kih8CnqCSM2bwxz3Cf8QuYnxo1wmdWu8K9rc75AF
te0HbTYc4AANAdmgkuDEyqODJ+8KMHwQ5zkszlZDiaainZUCvjJTzEO0C+/xgC7qypri+yoQ/mYA
pPdg5jWVC/5WMI6njmTiBO4UxQoSbYTHAKAS4pQEDZ1J0X4NsLQcT2Ia+OsKPRAGDgZKSSFAh86D
vpUbKzqX0JzYCJO+DIZh3ygw9HOo3qAghabNGwPKxoob59Z0pVwlXRGv4sx1bu2AmiCs214lBJK3
UnlkrvOs6t9LFYTXusrFEeQDeybLAbw0w+jWxGLGGoS3we/cij4bjmceWJDedBQo3j8RwKGmIX0o
LW+Pj5+cDGXR5xyi+7Mi8eAKhpfkpjHdYXo69gfaOt7OdgFxn6K73iQoAzCkAq/hHv7nPMaN7gCL
07d6GNWx72K2jieeCgGZ553iKzzLZNvtzSlEGyxQHmQm4NUKcn8AhPWUBsSiXqBUVa112HfuJbId
uYRLW7vKNJNGY/qhuOpj697t2ox2xSouQD+0oTkK9Bm2GkG5ywnwQATluWsH7hXk/53igK053WAr
zdZNFdRHPIPLBdCb4pnb8IO1rTH4qBPj4HiAJs/ksBJlWZ/FgBIoKIAgRraBPGeeW+67Mq3nozXE
n4HtYH0TjzfDpV9r77BOrPP0KQwh+FJFRIEOwefyOIRJNexLDvxd0ePz7XsQ6m2Bb+90alsuvnqd
kGg652pGzca4KLNnm8ADg9QDsODNtIFCd6X1mUDlNwOaBqrp7LmBOv/ChMfCXhphtm/M0VskUeY8
e6LIZ/0kHvunh4zyb09Gxcw0bOzsIwCw+tJ4FWFgvIL7124LgS+RDuFcAy3DLrGWOkytBtrvcVMt
UTcRvklEtzA8N74lhvsjq5LgnLTeeHaS/JdlsuSWKFUtHNTY1nhrIESXyGmz5M3EFxlu9iPz9dVe
V7ozqIR1h8bJm+fe+ZqvpKVWfZmSpb6cEnGq8NJ5yjtpQjQFTTP7OqDgeI3all1bGMsYbW3vdVSF
BWgyI0SidWg0mNG7zMULq402+qq+c6Bnzlw8Fv65B9br3txQkDgfaofdb97DrUFm1dKMIkjFsfE9
Gbvhg8Q59227aPdQECRX8U9+mPLuv/lpfuAGw0cPtLvfq+FrfoNfsoA30haLdTnvWwVfMuZCc9vq
jNcEbxE/4iza5dPfBO58V7T9x3Mjq+G1xIpryhYQSToNgXv/u/VDe6Q5fsMc6jFvjUtSENBMYAAI
HV7zBBqspvVmUhnskyYGIWkK4zIA9guaOXD+Rig90AH+j4saK5j0nHFrfRFv7AJvkfJ/XYSWh/0U
UGedu4OxankE/askM05tFVp+hxfgR+mYy7hPmt9QPn0pmz57a5IYogtpKg5ZEY+7RLBkWadm/OL1
VTyz0Oj/nVpi1pSGseB5hBaJ4XCoV+PAVWvvAe4CKQ0UE38whb33QllVcz1MptggDqD8ANzFzLSX
Hupb11F24JMC4PnJhn5BADuBom16lEAi3qQBa6om6/pzyXOxtizeA2Nf02NXdObMC5KLK3J5yhwr
3EDRnq4LVFJPUMaO5lFpm+8phZUUGeo/HUWD18mKn0OCCwPTbJ7Q4sITAkXkGW2gRTTUoRv5juj9
Ec8mmFBNYepAA69qYG7RtRduyuIC3T/Cm0ucivZiwYT1nAchtl5TNOUTAjsdq1JYpNlrRlz5DKae
fK6ZWkM8pjrfUyPw3QYgXRs9GLnw5wPIypnrUebk2EiS8I8etMF7ef6lB2DWKnGDbBeoYAMVUfUa
0bxb10biTNouMDnqarAh1Pgjh68tFEJosMXGgl0ZdsQ6740Z3A36UACvyNINQBZQ7lH9873eRAgj
u4yMX2Gp2nt4r1ZFLjp102TuQt2m77q5xYNgK8hA94mpvEVq9saTsrESYRUFTz8z57YFwcTSww+N
SfnhuXCOoFHxG/bTxax2sXOOmAWJC0rfjNawrhPVZa/zRVMOH0Njv3k540un7rL5IDxsfhL7o4F3
A+zKghR7/tZbdnAx2WH5KyH8jh+RRdzhyVMhmzGDmNc+IbB7zz0oeJuq3VFofYFUMp2qSW55yEAv
V8JoZm0R3HTP6tHC+obR1iMpIWoOwmrj6/Ax+68OmQ6zabJlJt8nf+uwmXUF3cmk9jXbTRPayhaq
ylMHHUVxozbmPXiPd/6bHg6LroEn+0R9y6c57jSnoxkMh+0+9VGVscZZFNneQR8qBW9gI3X6BfbW
wSEhEsP6tKFOvYFg9vlb7n6qWHdFVT7d/H0zLGgZaA556Ot7i3LoDm2yMCb9fgtCO3BWrX5r0X59
GBWc3KUbgchgeXeBf52v3HhRxEl+fEztIlj5lHlib/TN9AWZhWquI3i51DmzZiiiZpCSB7/fBvdx
+gjwowqwDsJO07Eq74s0qEeYMMZ4/hj/dhGUmLlfuDUDN7CxsL6ug11JouzMPMZnoJa0nzYtDxZU
L14NG42XATJZayYb64WX6VlPUKB1zlw8uM9BnkG4xg2Med3+CWltLkwrdZe9NNHmSwgMnu1xSwBS
2+qQR8z1qZf8KashnZVxYr30JE8POgzwk3mm/QVlH1BlYa01p3Ee3cYwqGdQhLKPjtVBgTGmxwCc
sVsnS3upTJKtdJi2HbokWPmQAPak9w8XXihhWtT3j1p/rCwHWQrVsWATjwmf9DJc5o/eZEKkY/zb
OYVWXz9Q8JbzUMC2InB8O6XA9E85faBOJU5hkg7LqPeC2WNAX4GlbbrFDvSq84HK+ayR+bBsseM5
2pxvQRz5f5ydx5LdxramX0WhceNc+Ex03HMHG9ubsiQlaoIgKRIeCe+evj+AOpKqqCC7WwOotqki
TJplfmOcx+XV+tb605zjVJSr7foizsf2LqZwere+HPJEO5X0g9b3v37jzw+5M+YeH0Wk3P98b/1p
/TJrXbr1CoTl/3pv/SlrsHPVOJEt1gDFxkWc9bAiKfUAaeMNZTlgmKLYeK4X31bw5dcPYKyaJ9qP
jwup0tmun/Bn0p1jJ0BqPTRPfv7pv/7nvz+N/zv8rB4UnXVV/FR0+YPCYbz598+u/fNP9BOXt0+/
//tnx5Ku0E2JnraJz6xrOS6ff/rwFBch3zb+V5tZ7JxUu/b1PCIkk5vJbT1EcQhnGNzjxlWpu1/f
G9MuvHi6u4PsUDxXblRvq6gL9nU15s/ALDqwv/FRb7x8UYIfrlOBIK+EHu9TUfeQ5vPEzbWVuLXe
JG71cnDz5ItjoMJhaKjvsbXY8S3rf5/jCcFAXcq79acOnwvSP0mvYflgPcCHRsp98gSiIsuvRgkG
cogIulttcKK74VNjJ7gQdu70gBuNvGRmGD4OXqf2qIOkm6rPq2dwbwCZOgW/p4dyZKn8qoLJTbfr
j+uh92zMkhBO/tt7ZB10Lq0CQvz3n4YQ3zwNqWMgZ3tgRh2S4ldPIwADgI51hgekq3v3FN6SpWyZ
L5Ck9cBGV+/UbBd+SSH+sW+lhyrueM6Xi9MnAK4wadTO1Wx0GoKmsY62nFAWcrdFBHzZHGx5kW3c
YOnkjucmiIddVAYXHQ/Ho54jFQq/xO8tB1p+stVA1W/lmOWHxBnFmyQJp0PU0v6mFmDgeO9pmzK0
0OsqhThGRvuxDTXL+vre+oFTy23vdR11V76mkY9sUyq9vgwRDgkBue5Uapq3TCv7ndAxpYrpXEFi
gC03a6Dt2FU2JB0xBo1oxhQ58IA8HZ5G7DI2sO2tbYc0PcSxvntqSyQqRYTrip7mRwwUzF29tMpa
IwBNOLkFyvjNANk0MsONR9hBDaqT8zZZxmQ2ae+//yD/YVpJwwQXaWJ8qLuOtzzov00rAzOTgcyt
3oeyOoBe8i5G6Jr1phmlh/ABr9u8rg+mbb6p+qQ8DmmCWMxQZzR6YNdjUfCfHyMzqc/rm6WElo+k
37TVEmwslA3AdP1pPTSaJ/Yop93CyAU28vWDNnIOXnlUk10eIrc0j2GNh8hk40wD8GO8r0FMUa6e
dh0F8et6GA2RXweFLx6sR3Bw+ik23Y/j1AJuVYv8iubq/TUSHNaXbr1r8U85e4bML38d5sACcBaC
+HQ1gb+81bcnjwq/GALrXJnGgqENQI3xwAcT6gqeUvMRArBz/P6TEPq3Uwr5El13JOucdIxXT8IG
UKRVc1iRhJgxZs4zhi9OAJ2pQ9rC0WT4GFiy3ySGg/Cy5zZoxKNb5aAMasOZuNOagNkSRtUOBQ2d
wHN5EypYdqfymtLx0Ds+S/zsO47WH/VUxgiZNw2xpyHfZrrhYNpTlDGFFu6oIQt33y8aTuguh/ci
N8o7vTohpKhupHvqls+QzgqTTJUNaYuF0/DGRLnrjSXiM2s6m2vnFl+pNn+j1nwlyqycmfXdKmMw
WW58WVlZ9lQfZEPAX8bOH6QuL8qIAYzxl0WXUWzWr42tCrd9ZrEiFIl3/9eX//x90TGhUDOfDvAk
1UOe6LfvPyvvH56Vo0vd4XlRGrMs8+WsiTy7S0zPXaIycPcYbQZ7Y7KHN52awxMA8cGfl5dJGN4Q
+j6uOwhLhbnTJsRk3VptVmW5cdGdMy06g/QM8/PoUX+UHsjwdofQlfbsIsFyxCY9OK8HCHHaebRy
wPoumRbcJu/JcpAGQ3H/Y6THpwb5xRPySQDVcBFtKGED50Vy1fbqdw6PZWvm7TbTtPno9pY4y0hr
IDZ3/dkT2d8PRdp6lHT/fHP9TtAiBAr8/hC7Nqj/IerP83JYX/71Hj4YIkOD5j/f+evjrE2/RE3Z
naIxkRTp2NPoeNHZ8bBta3JQ0KaN60nXGr3ae/HWWDzkRJwWW9XSVJMEkkDU22jTL56GtbKDvYzV
5FcuNtaGTtws9CK4Q2fj18wBlJVOrTjppTSe3BQ7WVX89v1RYLj/MAyEYdqecG0pXNN7NQy6esom
0cpunydF4Iu4s46tgJKwqyx5wasPLE5WKiTDXdtPjDmisYx9QdJXnyieDGcl43opWb3BKHQ4Gyoa
WfZIB/NmegKTi+DdVJ0RR47OEeoVyyq6HmJTdXtRpe8j0Y53bcktTCFlg/eYbzKbc9au5ckNenzG
3K6zW0Cr5hhuenecr5D5/jisL3NrIKGfkQZrhuY6uXlzZVN9iLQ4Prir0/iQZU+jgag1iiLxZtIs
45wZOLJns/mRCvC4M2q/WlDL0EG3FMu8U4jJ3ZHDbqbbw4Nwj5IVLKsy9+xmiGFQXwnP4UzdY6SN
oNK+P1u53t8gMh7MrpzPIdWnbRgYOZUsr9uNfYxvRAFkO4oUxTO0QGpLT69f35+N7mDYQegHeVJv
u3gJzpbxYcTaVep1fmrTdsy3eGQ2ODjBUCsQcTm4qrL8VjdrwnGruLRtoykEPSgsF6F57VGAqxTS
nFOA5h/j8ZSHXnAuQpibfaRHoOIX/+DlEAFzPxveBKqIiCRm17vYaQj6oxZtfUmX172YrFPdku85
onkTVdpvWqDKBWvSvKlns96iaDEfQvIVoIcAgzSe8mWoZboZGrsp/aSp0TzT25tuuPXz3KC4g3aW
9JGRxcJADs86UNF6DKvn0EVKto2a+eQhT7Gnl7mFuFnhQMwhtszqvL70hvyRlKq/TVb2gRwNnk4q
2jdt9K5YDA4ZqIDZ/vTqnQNNULLGcixyceMJc5MQgYNKkB74/oyynG/3QOk4gv84EFfKl+tqWE0a
RDiHVngzNZ9Ke36iRtWd9eVQt0V3Xl+G4z3kRQseY3htxmqnY653mMMevBY80wPeGcNGYVN1i0Yh
b6Povdv60pjRSdGQ6ehhzF+K0dyabjXtlagJ5Nqi3lWJk+xsPZnfxAL0Zzd7x3h24mtKqL2ZSwGO
Tg90X/o/uGzjny5bOia9KFearme9vOxWqpCEG5oQpJV+7872QKlyjq+JqD/bCOs7ReXnrkgPiT25
vqdRt18PYvlp1myWORPGPl6q9iItE2X6RzpJqDmhTHvG09c4taMp385wI0ERMGjZFjFhJ5Iy0gzI
bOh+gGmRHEx6W7B8OYR45P7gKu0lJ3iZwUkpBNumQLPfJnV8eZWiMNsAfVrUsUZDO1iZHd85y6Ga
enEYKva9IO2uUxoVeyif+WZ9aYT4byhp3ZWq1n0L1MrKa/G7Yngc0KK5S0JLO+YCVIRjz/rJmyET
qqaVMHU5hFZ0cegsXNZXZTchjoy8wSbOqvyXAVJlTBvrzuo8CqG1020iyLZvB1KRu1m/b+I9YfeH
tjCnd1Ejk13Wd2wrMcAZo+SfRvZW3UXVxpHUoP7fh4THdseAsBCf9uSy9fwtLldWFtqaHFoUbk2I
nUWIp8FyQDAcmBPI9n0BsfhcIkW0gebiHngbEQqxK0HZX/QRGAHegQg85UmwHa1ePtgdZCg+pMjX
XIHoBYfYMqqHGRvBh6TGE2aseSq2o/xS736Vya/2YqDdpY3aWeiUAtr+wTXay/b4akB4ADgc27Qs
nZG/pPx/u0ajGktcs8t2H3ieOJh0cRyqoNXgNx3tsrbL6MYvB6j/tAA6rvmv9/D/MHzdyUw/HPLs
Yo2esWP4sdl2dXNbaHRF5QJKjwMon3dTljgQO1zAeOipxjc450wAMC+rOYookDMckCtHwBkVXjOc
qm0QFgD6FhhO7apiO4qu3aUuNDqvarujubDIojA7qrS6C+1gl2iB8/8xXzyXm2w7lqHr3KCXt0el
aVeMkweqmZbbFe6WebUV+qdNZfT+IIz7WauGC06qys+EG945APGObZD/gop8BKgu78atY+UVimzz
ve3YWJYZZV5Q4+2dcyxT+rPSfsxLYErO+EklpXge27fQRSdikWo6z7jHwM0w3jYpijogeNqjNLRT
EDW7asqCLe4I4Aei3ngohvF9Ujk7WsvZJ9soKERL+3OfqrvKpEqN1/xZa99TbJdik9nbH0yVf6hF
eMJh1TRtG5rs66mClg1XFQ3Nnh5liKo852/bWOrqy0WsP63v0bZYeJsDXkvp2UWr5bkDyUts723v
53AJztJ5PhZAwS/SzXYBCcR5dZAByw3STDtbemVSW2zb45DZ5xJE1aXEb/Jgq+INEA33bDjqwRBD
vMlqOjuzVh5N6c33tZIMcRcLohaXuB+kjfa3ewe5qmWaLnINtm47r2LQMiJ8sxGY3c8D3oULIFSf
neEYue5+Ul7me40xHoSLtoMxlp9aIfv72IKx68o92h35LwVKNttKYbPblOJDaSlr2Rk2hd7rN22m
vYWEktwPtP49p2o2IsDwVNOnU+896HFgY3PinSxsS0/ABXFu6vTubNFrrHplHR1ttPwKrqnleLtJ
udSisrw/UfXZVrVbHPsx+vT9wWB+OxiAk3q6aRqeLgVR+ctJM5eFXtYOhak+RA4HdpygZTLRfDfT
+8Vv8RlsxmOUpkSEtqlOda6is2Zha1WBMukMHJxWBJzdSBSA1XgIVB/dRXEW3YFeu9PD7stgJs61
aLr+GDGgYcgqsr0MWr875tqdhHy3//41rRvjy3USnL3FQ2bbNB2qAy+vKZ6NuDbnstlD1rf91pY7
kFb5uc4c69ooJc8KyuZI6fHaIiVy7TLnj4OHybpvOdFJFw4ooVwbH2aatQ91E5s3Lb6yN+DENXnX
vw6yc3aziySvidif7uFdleKXF6F3DWQ36zbrj/ACR/DAHPBkA4gTjwfdIydcCDBg3sPr4OS0HZLs
3Jdd5cdhd3Mo1h1X/kCTNWLbmYo+dW2rpyZFY69OrwvHZedR+NuowqI71Qg/CtphuVTUeHXNPGuB
yNE6Rpcmyq3oLtUMVEarGmqFMYQPZjcnXw91F30yaNP8YLuylijs9WMwKXSZtpSS/716DF0N+Elj
9cMUNZ7GbZojrYm3DtKNGYKJ/Sdz7n+NRK1BHzC1O88mbdc6eaWcB1+kG+kSzfI0E/uc0B37OFO5
uq6H8c+fOmptKOJUYueYVnKG/EhjrEuu6Pcm16Se3tC8SG6AojsIiXW0aQvjwONV6AhXjz8YdP9w
tYYrDZ1Y3HOW5eXloLPzSHQYJNb7wZoNvw4B53WeGOhay3QfXqYiQHnby79MYfQ4FQcnt6prUtGs
mRgJGnD/UwI9NKqRv6zFadBUfje7bk+rplOnBi3goFeFH+Zud0CamVrjMP4ikgybQwwP/ELVtT/3
vXfwrDzZxhjgkDfrKaUODqYFis6CHuBPaLWdh+UAksLbCwWmJCa5Wg+KfvFNlugbzdNii1TieTa0
aHBNEzSJOn0KMUwRg+wfUMd2j/htp1u1pFCuN7Rbt5jfGSa2rvGsSjJvk4Ur0pCQdlW8lJLdXVFR
t0+huvxgpLn/cO+Z5kIYrmVw61/XFZBX7suyzOs9VChWUTzq6rz7kNoVLBMTI7JMl9cwCJN7I8gM
H9UCeZCeTJ5dnICvNTY/oV4cV0n0tqyio8jXVqHrXhuPfHqei9IfgN1XpaveOjOaL7jihdsRVZGw
mD62NGKOaxgAji87A0Cc4sk6C0s9ehlIbfLkpN4oD8lZK83oaXYGmSQ8UrBRzaFq0MFuMkg+gYlA
yhJdDpP1WwC1er/Wu1bvhWpM8wNsr1tcjtYZ9Lu2Qx4g3XiVhvqTaUwHNVApz1HH2nVikk+wYOTT
nOwa6m0kDOalB3t8Q8y39L8/8J1vG000NWzDAJi2TPTXYZdXJhOFNW1B1sAqccb8SYT17/mIZkDc
lSxPEUARG5DTDXCVfrIC/VJndndshGNvqO/ED07dvwF2dI1zD3ZAnOOT65lHfXCHI1qTCW3X6lds
iNMtC/i8jYmdTNt6LhiVfWF/zJUT39JQf3CAMG0nCYGMRfeXusvEuc9EAj6qxLQ1rEColzZa+nNI
+VAGvhtWbHb5R3tMR8Ce1DtEajRXOYXeZS765wg09tWjSCISG/3iIE8B33MwUUmgZGTRATUpz6y3
879eNO6atZH3SZVTjYtA++rl/xw+q7sP+efmv5ff+vNbL3/nf27P+zff/cJx97R7/YUXf5B/9o/T
2n5oP7x4sSvauJ0eu8/19PS56bL2P53H5Zv/tx/+9Hn9K2+m8vO/f/6kuqJd/loYq+LnPz5aOpWC
AO3Pxuby5//4bLkD//4Ztkdbf/7w+hc+f2jaf/9sW/8yLBu3O5oxzFfbYocZPi+fWO6/eEXybHo2
ynlkBD//xBLYRrQ+5b90w3RdSaMNGhgj9+efGtWtH5n/IrByXJ0vSEMQQfz8n+t++LqxfX1S/9yB
NV8WZwSBsGsbrjANe+3BSu/ljpBEHSZyEe53fYRDdU/D+TqxikTCqw6VsMRjajv5zoHwgSbY71kB
j2hqw8yf3Ljas8rSpxsQ7JNeD4q3hnOAqL89e4du0ep24UieigmQtxUWECjGcmvl6gFS5w9qTObL
xXW9DFZNz3ZJOj1hmq82thqK0FC5JZi0AD1GmCKbyt2bM8Gg3QQ5XDBq6FGzGJ07NN8aZdwlFTYr
GTGW4dVYjcXUCQbvLbpaCvVH6hMUgcXJq34fMOPb2S4mkZ5KLGYTwNm/DZY/nsnfu+DGP508t5J4
n/IYAeGraN+DsOOZruYANtCNO1GiMZB4yW8xkAsE2C4JqF8KnBCgJ/olrFLNB25ufOhz95jg2HT5
/umsfY6/QqL1XkodKQmpk358m6JGkBIoC0ZoDsPN9ceC/mAfUHLSjE8iaU+SFP9kjR2bwrxxKwGC
LHGORu5yqBptg1REmIrmeZowrocKfDc4fb5ttc70A2l7QGFD0x9oUOz6eFHqGuPwCFBk2IIi1Xfj
fJi7hYecAzAxi2vvaHQrIRJ9/yKNl3WrrxfJzHMpQniGR7Pk5bhvQSAkVprYGwEr/TIE/W9l5HV+
LLQvsz442y7D4rT25guKj9amF+0T9EIcScfefNKnaFs3ozppKEn6FC0+/uDkXrYgvp6c59mMBmeJ
1l4HpaKui7AfK2djlxnqHprjr7dqHRBpbLVYppYHt4lOppfcd3CgfjQilxH3agh4Oi0QyzKABnmv
25aV0qPAtAdnQ2RwjVQIK6WUfikRSgGabfokVgOis4vZBWX1rw+3z3Oxs7rsB1u38XLrXm8GezfP
ynE8Y1muXj4plZdlO6gIaq6NY5eZpwUxGh2l0i2ujjq6EtfTJJ+QgPAo8CM8i3Ih2hfrlB+lFZDm
Rj+6P9/OWMGiLi2P0yGc01+NnrJmNFtVTIdfzNmhF1idRsZd5Gofcr0xcdGwMBSIA5zWbfwwtLbd
ju2MQfIcHuvCcH6QS379914+L2EAJ3QNZyk4I8Xw8h5JVYYmevTOJqR3D5qh3dV21W06exzu6vsG
ppWyOcEyimvqFTVMANMrL1lllXumMyinZZGrrZxFRTIntZ56R5ylkY9L3SEOArGfqszeT0bxGw69
Dv141EaVRo2gwoOsAiIwN0D00lmd8oIV1ERT03UQHc7Hc9In8nGcaqies8JIpHVw60PdxIgm5zIK
F2+wAds+Oyi3iLNqh3bSf9GnfiNUv1GjZZM1lhtVUcVah141J8axydJ4O5sFlyXdS2A0T3amPljx
uGuH+FjQHL6Uy5I/6Kmzae2x9gM1CJqfWovhrhZvPSTR1kV0iuo73fkyq8q5lLHrHRwJFm36VECd
vHRFtUubsjwIlWggI11alRmK5qBu0TeLf7FEGR8qVe/iKCue6jF3N5pDbkwhttikifzkBtzSddri
XRoce0kWEiHjm/YaQiySVLOdC7h3pXy0hsDcD/be7TExrNqKbahBGTcp7Esa5dXRM8vfhPKsfesE
mp8VSBvn7rsfLDz/NK49E98ndiFdUnx7OY7iuVFmrgNqW3eigWiTgB9ZwgwMNsxKwnlk46JBnPEE
pLkFXLdJcX6fRvext8r7H5zNt2u0MDzJ2ky+il6Es5SF/lZKFrgPdE4fOhsXv1/fGuQTj+ALxh0A
beYUXSDEqg+C+aYabvNEE85vaNl2b7qNTf0OWF2L4lhGUewHJ/bt+rxgBJa5bwJ6NuWrpgfK+HTi
ssnZNKmQpyTwkKYb8AzUddSEA+83cMdPhedCh4zbvTMV6vT9E1iWl1fTHad3UAOO8Agh14Dibzem
1fT+a8CQLHFVEJoXco55n4bJM8Xg9OAYYF0kpD4k8Bih3//H/yFcYV9gZ6JqQgkbkNHLxxLlYTw1
JovNCDN7M9cufk1u8MWevNQvi0UbPgxuMAwqbAip1JWVeOdi2ZL0H1ViJj+IVgzx7f5AJcGQC3SD
dr0lXo1ZcE6jNlXaH+FKDPLkQJAdH9I6+IgLyEjKBxdksHoDZHgR41v6cXbzzTore5tma+AqeKJs
53qWghNDraRy2GTWgDikga5ML/eV8tq7JnROaQrSolz+AWvULVTVNUhHS6TW9UVwMSwLUx679K6p
wlkmE0GwobOf+bEWebtSsyYq7F6+66YIZxT8UXwipPK9jNL4IIb0XcyiV9B9fvDggp673Ju2EWjw
mrAXrEStE6ZHeAkVluuTHAy7iWjqGjsIA8rpTe7V5vu+SA9C1+fLuhC7XfLFC9D7UhiQoeUXU81t
ZIhJrprOXUJkoyw8tYVzwEMovjWhd6uhhu1aEbt+ol1kXkaP6xmnDXjlugqp97EXj0FVvg8h2emF
/otJKPUY9NTs2L73fWUdxm7s0IVYrBWWnWUOaDJX0qRRE87vRuhDfhQeLZPtIs0Qkq4ZZ9cY/YF1
M6cqWHtJdQzzPfQtAyTmRozAOC23avzeeEPsGe0Ce5Z+6ABMgkWwden27GRgZYd12Y9rT78bMxsR
fjuK2rc4UviOgU6ehSDywgkz7qQkgpHl4FzaQHs2dDRkY4ymEtW2bxX/jMrhcFljtB+hdQ1VbR2S
k/kEbDCmS5NcVQdHI2gzJGtJatzRvpstVus0n28Ip0Z7DUW6TcimgwBgh/773Au/y5Jur41IESZV
JzEBSX6DsnwxqT+fHbZv5FY9kzYZPWs7rWY26rDa1UmD3EHSYTfz+xqPK/CfgE4/l2YxHYYgK2hg
Bvo5lQkQK8M7l50mNlZJpGa23btVoKIrCDtAvd39YCH4NkoUtm7Y6BZYtuW6r8vy2RgMWtWALEN5
XPedLi/pIjCPHHTQewPAnrFg1FwIpEMIwmdNAdIktzZF4Bg/WJPN1ydDpGricmSTTbvk2S4Z8983
C6Msuiag+rNpK5091xLNoRZIjUDGdA4zPrG3tjGgYSPuYS55zTQN+GDSA7gEzX1pIs41wESrsxEl
3BYnZCd9LsXUHmCxxLvewGtgS7T8o3sIou31ZoKlu8dWr7tCug4NjlfLaTNphZR1CjvbNFHObm6p
BmAY/8BmU9i9trfqaEvtMNxP79JOK65WgqUXJmR73aXhMo++OUvDL23EtQ190nyJJzllv+SNMiuU
/T067H3jPNsGIJbOlVuhK7ldJjLOBVjk5YtXYSPOwXzoban5dMfuHamlUIl/D8YRWYMo+lzVwh88
q9zmyfSWoqyxkY54g7pRkTFxJjme6og1pBnHt4ZGQkCF+Es4jCGkoyfHBP2ZDO+JAG8QTS0f+Qe1
AezS3PIQglIDGb+vnFNtqWtmNr9MrYUOQifcK8qjE7g6Aq05AQA1NQvacaDnOJMXG+eaYbdVqpT7
3knHZ1yVP+gUNa8r1KLvS4MIJdEwDLOfGhKpI4qaaFe29zIJS4QsIm8ja6YPHazDVMVoUhZ4NYVl
eI8I3fipLKxtLVKkdl1hP3TMIZ8O4FMoMnQTlyQkBfA9W6hlZc42HLDJmCLEQiuvvkB5/qRM7HxU
WKVbsQR0ZVrUfgGT4wRIs1kIiO1OSzrroaje9l7pUMtjV1CO4s+I8PlryJhG8vGgKeqCRtt91sT0
bo0wzKQodhrpnx/F4239RWF6IzGy/tZUBq56AjkvpRgns+neA5alEWbJc84o2yR1/qVN+rcxIJnN
sNR8CDLSY1sFV9vphw2ihUjgRHG/bTKWw1yDc6ilAKzZ4YA/nwur6PZzoDsXt7PjLYGvTkP06giM
ERyrzH5dTnMQqtjlKow3uttF4Gx5acc1O0o67Ipsjg9NE7T+nDtQrENl+tA+nTPuPNQTrGebbvzb
0KlR92pmE8/nEivaEQiYjPsOoFl7Yx43md3/kpWe3Kgy3ff1HNCyN8dzP39COay+onKOBjTSBWxX
+vMChqa5Ge7X7WbMStN3qN5azVg8rlnFesNdSKYb2wjc3YQUgacV42WNn8rWwqQNH7YigZycYhzh
r5trqlPIcgu2plLI5jQF48Us5o2GxGUt534bGdbbWTySSmB9TdK2UyaDaED3J5hyZG5NAzhgYIwX
WCn7KokINZZDZYDoQddPO6DyFSKE08m9MpBvsMG/I+lMwXeKq3AryzzcN4OW7nLNvEs8SnMtifuV
BiaBHykyrEmxS72Z9ifCdltQuDFK8I3VnUbzo+5Bd9Q8w3kXUs4LS2iBQxd/jnpMacNpg0lz8yiL
OL9iUIM8WQt7dfLu0It9D2ZJoMQRPHoeUVCsP4wWrqeje0FQyDjGqOIcinpyd8ZsYWGLxls8VbWf
EUZvurYYNus30Fd+j5a8zZpF0DzpjCIPNVxTJ2SnLITPmOkiGO1g1ROmWn2HlNuiuX3CUWHyEYf/
PUSF0w/DkHHvKoJss7jMHu7MJdhq9marABjQaI29Kz2AorG0UVZEoyoLICzHidrlyHUIbpk9D97e
Qie9UNTU2rn6gJ1c7qf2eFyn+SymE/leSGO9+gTMuz13c4+SqHC3wg67q54Vn4o6wOdSb7BUWFMA
LZIXxAp65OUttdHbdD7o5IuHddR0UCLqAi8+E2eMraGlzVGZzk2FfXRs4GlmurBxgUjf54DYD5PU
SSVLz9u7XXYIbPchkNEpXszfe1u9a5Bl2ZWq+oLeN2i2ZREZ7cyfHSV2hlldtQQlF1nkXz/yQqqf
iadH/sBk2KZ98k4EdXWy6ljfCm2oCCq1gtumIj+HXQSKLoOxYs+L/vl5aOv4Tk6HcCzxnoyi22AY
4c6kI3S2OW+wsMFpjNv5GN3DoLfvlQZv20LSsKaYeCeyZM+Gml9cNApmV8PIMxL0MeyL6cX9g+bc
Y2KB6q0+QrTQm3mnpiy/GwOKTcurBG3shwhBS3BPikZXET9DXNAxdtzaczccRjNgLrny4JY144li
MHWD58EM0Zjr8+5QDhlOTS7KeIUza5tsnOadEWoMoTFFhfBzXHmggrxl0XBidZIIyLS1k+/NuAJQ
NNTzya5s1MpVkh1iEOE+jkbdtkpT9WBTlNViKzz0CuJ/jRevjxpogz909xvBna9A4D8PMeBrO8lt
HOuCndQr6uUA9q7WTHCew/28xPIdsEQ/TXA+iFKsmeckbfwyQSMrRl+tG3ew8u09kTE4tio6J5Mh
H3Biouce5VDxw0hPuAUDQhbFr/1cxwdtYmkNB2o5cwVHqwkKrLtZx5fyxEmFBVMn6k4T5IPtiBrJ
rmm1bWz1qT+VhkZrVe6TUh37ClXaNXarjPQa2smwnbRZUi4acl+byvlKt+wBW1X2DSeAapghnZQ1
5TLPezB19gg8iAV3rahUsbrpfTycZc5j0sb2Vtd9Aw44oxVczI/6HKdboGXE7G36HCKLcQrNYAA0
q/YT4mPPlgYUMJbUhYvm42y97edxZyVl92b2MD7pQq84daLESc+CHBeHpb11a/ZPbco2wiE3HdvS
2EetZu474Xxe1/6wjlPfqGfjOUQKoUjeU8Yr284+z8s+oeIq3fRG+mWdXE0QYdJAKM1T4KySy/oX
bLahQZ8/glDvd+hEy2eSswvChZ/0RivfIP5oXiPDyR+6Yb+GA5hFQOxEVuqMJijbn+ZcnCDhXCWq
3UvtB3kxiPNhc2+wAY8as3rJo9aqzHoeA4bd84iYTh3epGoU7Y4mPSnd+CVoWipZS37a9/LsZLbm
95nSmLUgfpbVsnR2WCPAE1UjAoGhxVrfJNWGvMPZA+leUzCj13jKVQ7Hyp32gi7VMS41SKtL1pQp
dH+dEICM+h32p3ik8YVs5FR/nA0zReCCdnQyknPnboPGJJBX6o7p0Ugk+L2lrBbi9kON1HA263mm
3KOjU7bBoU66hzZP2q2R2ySM46TdmVZ958xPIDLyr6Vn027YX9B23HTNmOwq0XvbdhiOa7q+BhNT
Ono+vn69v8Qi7BVU/+R8Wr8wJ+bJxWCUaaawvB6d+etfDcvk3djZ4uvzjLo+uhCGQrXpxyNoznAJ
UQ/UAcZN/3+YO4/lyJGsSz8R2qAB3yIQikER1GIDI5OZkA7pkE8/HyJ75u+qLuuantXkgpYkQxHC
/d5zj1iUcXupw5C5gjHZy84qSlzktLB2Vaith/+yCxDsPAZqWI5LNewkeuQdpwc/frK20I/Np9az
sgNk0N/ga5d1R1L03NDmwg8XX2lXTjeFBMkV285V417Q85CebH9OzI5zZ+5u8y5/EmXX7COEr6AR
EMBoAOQVwsNbZom7qpqrI3v5EibObASL/c9mez2UUT4dGRij1AF2xUDPIGvB1168dgq9qvkuHNsI
1TTlW1LNCiYyy8tcJc0JIjmi23SfpGzal9aewMRpo9XOm21M7TEeSuzKBO1VDw3omPv2R9Z5D5hw
6chbps/LU3LTOcw5vtrpBbEWLNEFqdcB/g3dwdIGeXWpurxFLIGqPW9HBfzlmxHQdR0b+0vG2ZAv
nxeA6/KKhq/kqfTiI59f3USYhwV6UuV7E23vpk4ybNawpN4zSUj3l9PiZ3pxzI7LSNmjl/N0NBKw
EEJiy3u1Umu1F2GmWJkn1gk1DMQcKztPgi6/Ne5oXHI8njoaGXhZvly43VaseRpt5DVG4WGXlBD4
sda1JGfHG1ObKLIzSDe+lmx8JNHdmB8mkZe3ieUp8IhmP9TmCCO+WiuGKGRk/WFPQl55GXlNA+gZ
wpo58BqTLKHVq9/EBjRYGQ0YNsWvY5M9Dtbo4Pc8YflzKfO0Ph4PeQKh0/euL1M60mI2iVi6O/05
ooGLKixfFqcZ9lQ32OvnBaViZh4arGIpONp1r2uKY9kND0M9VLeD3b25TUTGVlw/yDWynXSv+lYK
Zx/pfViyJdxeWu8lwhmNkDd/0xqaizs8Fo7l4B1jfxqvcFS4vuxBNBV6WKLuHJvGDWo4/kctSZ3w
AuXWxtKetKQ9oOHFhMj3d1GDfNGLEHmQCwFOVNVU3uskaiAuHtoDpO/JxSyNkK4d7o6A44OLgnka
EqB+tQNFUTtpPlUToeNV1hSh5nXD2VMUu9BkuUngMK24warePQJWXS6VfLLxl2hVAC/IPFzeDpw1
3cdzi69B54ybZC4JYDAq5BzmeVDgn2vtWVf9GFiRXe0m14uwP+u+JscZnuJa4IMutkmRleclgSuy
fodVmHfTEOKMmY65NZAS7C51IgTRejOtuenIAa8ax8ReOhU7Rm860yTDD0hzGjcRVTuSPD66n/SQ
6EbFxa7KKFSZJrFUHTG3HfkTzFVH08h8l/f6mfK8uBo9zbmaZ3ETaXB6Sc+9HYRXX1EDDEYDN8pp
78hE4nFpfOxRMjwR2F5uBv3HrH8IFBqIZugeL1t7TU26UQtZeOsA28dpOF0g3xvd/QWJHar+vub6
imff218WhtiptMCBo7K59NpdnLk3aSGOl4Y8c7u3cU0wyIlqvzz8sifFLfWXhDW9taIcB06NSxfY
9oEBLs3ourdf1oJukXejNv+guSopBrlEfLopbp19TcfswkLfaEWfI28qri/HjbJ1P/Sas7u8FXdX
R8sOgdEYMm2Hmgv/Oju7Wr1dUKMJfOSi5CD95EfOyheORBgAIEPjNHEz3V463WrggyZW/97pzkOe
2sbt5ShYqfkTIq1x9EHSEF5FDIMkzYXOnQDWab5XqnlbHCc9at50LeuOqILFaIiuMBDBQe8KhXSv
0iohK3WO/ZsyAZku44eYtnUjTAkcSp0JHc86tzlLtZPKI3iYhX6JFnFdD2+6pqBqgA/tdg7TEbv+
DZbNK6chNUsw82e77Z5nqL0np0pwgDNl/IH9mThEFMStWRYbmo14T4teb/PK0Ag7I5Z2bMzu5OWD
Qz4nZLokm88ZoEaQTn16qPM+DQx7nE+pYmiAQz7w6ehsGCplT9nc3i12kp7Kwfhc2jm/K5SO7tqf
P9HskpyAoelt2TYblTlLQKi4HYxDmoUSiuhTVH8WLgiNgCiDOUqnaF8kxDO4b3bqoWiilNoV+IZX
Xt8c/LogE3Tsxq1dans3oqmgnfDe8xmhVWu1UH2ZPjYQxA4SLj7UnOxKRQxScmd5M1O6Zl+L/YOm
cyZ0i9LWjDMEflr+3tRefx9PkMYd8zVdx53JgmR2cdpNR7t5wK0h3VxKHUpJhdKT1rX5XUNUmjWS
8opLXGdQFP0u9dwJXL2xPynAqiMnY7nqEaZok4TECNDwRElGJjdBLJ2K75GQoykuPfdG17v6IGxi
Kj1wiitdzMWhReks8XJQs7EnIw2dr50TSCuNG9djfgnJ4UnaSf2UaQS+kPP6YM+1ddaNJqziOLs2
w0gvT5U36CBg6fycM89pWzIoujx56Drva/CYHhMXGpE7/5TkncK4CBHbRPB3x11cZ9aWSt/cJkl0
RP2GvUJS0IZlT65ecfPju7+JTZPRh4c01McaQDfmX8iW7rQGtuGC7dymN9E+oMsXMAMt6wraI2Pl
uIyOjprdEGUMqC1xgpYxzHuByV1PVA/3VQUJlIiOGG93ZFXcNynQJxJrAPbc39ptRpeyUI7PZnpt
jF+uxafUFLILiZPBvp/Hnw5/JadF3OqL/GGmSEdi25o2BAuwTZdeF0RlhW1WrcWnjAzmfa0vL0s6
rLdD9CzNQJptciwK77mmicQBYKDvF0m8urqgmGhZSO360PvxIVuWoIO+eF7cFmEUOkgsh5N71+jw
8j4m1P6s1GxMQabLrW0DgBQ14V6JjPqtaWKE1sLfcuh19ui2Ga24Ytpm6dEkyWabZS3dbuWWDN4t
a0e8BoYgNtgnQEi/EYOzzoLaY0MM9kk/+t2KbjZ4JMeQ6K8ZX75VnLGNlzf+ztfoMrOqefOjRgeK
SJ9ERtADiUHk6JnFzWhvGjtuj15Sbnx4HftxiR5brcu3tghwmyI2vba/M117uhB8szXHMFm//Ob7
mj5pIJqnbSYMobKlJa5zkfoDw7Ot7g/W3eW7rAeszNUhTbvoprWGE1mBjs9B1dvBDC0aUFqa4Q1L
ETp7r6xCxK/uptVqFk3FGAaRtqNQS0FDkyGhgjbeAETPZCn7HS5dCKOe4M9HHOCTbxEcXE5suarh
6U7+ZcbvVtvdt+ySaEcw/VBVj0Wk2Le222/GUSRBYVnDFivpHqhzuZJNJ8MBe2zDNV+ozb41/WOS
BRRgBWbgtBnmMRrrl6KYTN1R7vQl29kdwihSB57HtCfavij8baSmk09ox5asmo4cRBBzJ3vwxtaG
ZWFbQS9QcsJpHXQcAGvP1sLSrm8LC8kHEd35HdJ1ZB1YTvdxxqYzoCtQ5oNhpLhU6Z19yKqZdmFE
XqbZpE5Dig9yZ1ChHltn0WE2K3MGULNqjoVrqlM/3Vp5qp3I1l01lSrI3KLYZfP3OGTp1oKf1ORR
ulOt/j1k8WttW6/IwJ7yYsHQqcs2mbVUG8vwWKb7KdvkI7m0c7nR7QwyiDsDvg36VWGaYeP1+Q6q
UXu0ZR6zOur+afGzZ+KY6xvEzNTIVug1DCmo74J40e0tvRrDVhqGImM8unyOhsVYzoZL5dUs9B5O
DYEfJdM1Vvk3vrsfYfAGgsEwhkwNhe/yOEXxeYnwJAYL3Mvmqo/cGWuE5gWSLPT4yiezgyWwiUtj
29mMbDT/LeVv3KjKp/SovZ9RhPRsSucn1WiYdErzcRTGD5T3Lrz7gtfwq5+m1lQhzL8dljLmUcKV
b5vsJesINC266sW04+8og5MYGww5ICPMd3AEtX1SarcKZ5p9u3AjGzhDrZ/ohN89MUV2xUMd6250
fcyfcAUPcHeKtV67wRTyh598wTvJr+fl5BIOeM5N5R1qI8F3R4ARxGh8rtw5a0/ugtuStbR3fty8
93bvHQmD5EqaogBp351dgZotTj0cnKUIfWOwQ6hAX8RpRjdNO7xqT3aLanrMjXEjeg/A3J+wtio4
VYzvqjuhdzcxzrh7f4aO7ZWMkcTnRLSHVVU/HWfUDmR6+TuSIGkJ29sWkDYce4RWwGsbnf0tGJo5
xuqrQyx9nAtHfaDfxT8zaZ4KSQvZZHobWDomnT1R82ldLsexhBEmp3mjpdAOYfwfZ+HA94+8E/V9
c+/aE5hrkqX4RZX9dhDaHGalYZ371EF4qUbiiPkujRvrbFOhnJRDSUivO7bvo9lfedS9G7uMiOJ2
2d5NxwvZp3o4QF4U6rIxdr7YJ8Konwddi8NR5cz1sgGHhJnfRX1DQCUA2k5vol+dxgbXukEqkv4Z
iPqo0AUdc6crw2Iw7RcyMsU2cidtNxeNdl837Z7b2rpis733xo5kGplYqxY2eRq6jphWPGZ692dt
0/RhseyeyaT0zr45tiSD+fvLj3IdJphnuu3GxqZpM7Hmh77Wbs3ZSU9kjkHyO2tyMs4TBzJol9rc
GXL1mLIVojMIUFbPGoz6Fy56HbuPZAhpRaEdss6OA7wKaLriomPVlD1m8G6xgfgvDvnYVqFmdd0W
tmW/ifjv3osTBvGhRsd4Y1coHkGBPrK5yPd19NpFpIW4fWQxSyaZdtZf3MX8tJgmE9HGUSnbtDsV
ciwD0/Ywzai79LbXlX6oavuZfXq48gy88JW7XGObPPb8JZwusM+vuHFJeEL/KGVnHqbKes19czk1
O99W5tXlS6FNyRFiQggHoN05ndcHRtp0N543untRDW+6OzKpymVbdcy91v9ncIS2cm7xIob/gVMB
Wjt7WdTWpUw+uQ2JUd0sNBwWQA4KczqNMDziYhTUjXkcqobrKB+RxXTuUbTEDJREPQZVHneE7fHW
w1CGaQf4FEdYLM91czRjqR3ta3uAC+Uzj2PMVbjHAQxOEAP/KO+Ie5fb1NLtzZrNqquq2VpTivlM
8VBqepgv7h729qDJZw3ya5ml90hOzVC4zRFXoAfjLjFR86QlaAGTcXq48n5u/dehnXLktclb049l
2GQSvWTuFiFW/nYPqC2oM6thQWmWP3kChc0QfcwZgZaJ429M1HfbHtFrrJMnW3nB0ud3fu4wpI9B
/k2VbGzpj7sBQDnUF+u2sZ1+Y7uSlm/Jx5OSCHrGidVoxk1lHSuSAEoNXbprlS7NB2ya3wVwOxgU
oxuBmGUyrTs3I4c4QuHki8zbY8ZISoBZbFN95u4BPXQT+91OCmOnNBghpYZPj1B8Ogfx5GYlTgdi
nCw4itp31CzvgtRG12J9ISRiJavMRIck8w77XjZoopvx3wP5G2zro7eS+Iqpx6PQh3NmWT0BQ9a1
J2UUQHKP9oRofmZTMgfOwj7mZt0d/Svgr+ltUXonQeP4XwBtz7ZegxzlFQWSsI4MJ81QX7MV9Kk4
J549bZpuNzqZ95I2XAfDA2BkBHUgehqnVNsOVUNbZasPksAmsnHVt52razdTP/SCxISesaGn9Rha
duYrvlEfuooe4J4Tz6bpu1ZlW5h7odcjCmQ7ZPeJCoaWIymtRQ31xciZE7abumOb0Moa/1MALFfl
2c7BMnIqFaIC/iNSakNfp9Cloj/746gIok6PC1RLW7MXmEF+u+3pioPGIn3NHUL8eDdd92q342cH
kLKpxOqr0tLjmQauM84m8+jbkuqAKdm7gkYe+rn/XKXpU4K3bVEl91WZv5FSr3BWdFav12/MI+DW
3lsaeU/WIrTnyqtPy0JQe+chb+UlehIH0lykm1THI1n6foY9+5XFx0FE+QBS+WaXxXu3erc1dn6X
QozCxyM7GYJ8nBnrP6Uwda6k9qUbmYlm3bvGa+1jJtIG0gpjGI6bKNN3TeaviVM8CIo4iBxzj3mf
GNHt2mLflRURzKJJAs300E2CCnaM3YPWH+EK1fO3jxEgjnm4KxG7Ih6lN3w3mfvdyDXHneBEO5bQ
mbLVcdEV+NJzdJFI3zfmPD7AIbIPurNSgRfoppvSs+CajbM6QmQYH+h7jHNS40MIBxyZkq3H+0lR
NkyeHB8uD0ky8wcsvQFKLz+Kqj6/bQThNuvTLz+CWTdsjcmv0Kqtb5GSiyYtzcbLgyeISrLRGsbH
73dwyrEIq17ginR5xz7B9F929fn3q4vcIkgIDPp/Xr6c1kpay8fD5WcGndZD52OxlrjHaUY4Glvc
2AWOGGHfn01gJHKPvxtsJ0HJpoM/sBBNFOwsxD967jtyKPc483+ThVXiaBP7+U+xIDiMUQpgyHPQ
DXGyy/I4w1xR45vp6V9zsexxdW6ZLo7vSxrfl6NYwrym+XM561EEttZq2WujtOvGAsEtDBPSXAqY
lS/zjqHwxm+rX7nWvMrE0UJNEd0zLMWdl0C/MS3/UHsdUcLx9OGv4joWSG8UpMoipDz5tz445Owv
6a0nvLM3OdNtaYouaKhaDdO4MSaVhLF6iDJsIWacZCDsLxyLl+620dm9iVr6tuXZ1SpB6xRNOPFF
LxmmNju8qk7wahA2jteRl1OJDXAHnIQrCTyB2TAhGUGPt1VgDxVYVHxwtemDgNF+nz4iI5eBhnpA
FWRvja2n7ZIlaUJpMEzuTo0/tUFfX6XL8Np4uYk4xz07DHLDeUBMgvA7KExvl1S9uXUTzB/8rGiD
etF/FS72QFmLh2KgdWu4RdLA8MZjI1D6cl2kygtV8VUlhQhi3IADlQgG8pFN+F3GreMPR0Yect87
JYGKMAUNnbhFiyIxMEvzpy5hA7QR1iBtLx+bvEiYxxK9uMDBhr4R486O77VtpTfU+IfRFucxreSh
anG45kQwcFDvScc9Wrv9zVLF585GBd1KWDd4912VpsQ81t8sUc123NWstZYCEiUrHJSiuLJ8Md87
ONU6DaPYmLImV/1nRENQdxAmwQWZMBj92VlSdtqsoqofzW1OutVB6AvUUg0iJh7267ZGmzVUX5Dh
SFydPIScHkSr2V9DjmL2WuIyN1GsfQxD/JVpDZpNhdun5dGO61MZ4ESF75+g48lj+cAmtNUQQMMj
ShXZ5E50FeOTmGfiXkdNxSLG2YbRfRVXctqObZNvRXnHxu4/FsrC5cuj+INCu2FmNlDDmw/aQKgj
12QdTAz2nF7flzrm+MRWP7nusmwazPuo+DGU1susoX9sNxPcycG5n7TqLcKx4VpdU/bqQVW43ib3
1bMuCDEAwhsaQpu1YdnGqbFvS2h+SowbrNLCjmSyEIvazRABOKCVGDdx5N+PGQlBAKwhzNZth1E0
Bu7MwF3KlF6oQCspLCWIftLP9bY0EpIyUxMOTwFB0DG3GLvtRTnjKbEQYjWp94WD3OTsKnmfwDYl
o4JEe15RoIzIJlOnaAHyKsgxNHE1gnJBeFGfxXfLODX3QzK9R0NbBn2jbkYhjR1zQHgr40KClVi2
MlU+wBPjO5LHQ5YIUDZrto/wd0+k1rFy1LmzKRtPfdW9F+RvmCJG27gXv4S47pq5CbDAsdlm+WWr
4V2/CIC9Kf4mNqKtnSMoNeQ/x+toYNbpeRq9aOj/OBfaUSSeCs12vM20vqANtQHuCjgRxZBRSThs
kbhDB8oKGJ9osORhlmRZfk7n4tMXLC1QkPHm4XqZiYr0oyrI8FKjrj/YFrnjUpeQR9PirWmYEaMw
gEZQYkYOxQMIfKDHnZ6Htj/Avf1lEqIQDJKuoR1BJ6BVGH4oW/meN+kLtgI/oXObTpzwiZqfChJB
fm/HWfSgS7DBSur3aBg/jYzsDtJix5BgF0qf0Yk2g9keakR79J7extfwpLF0Ja9L/NKMHH8erfWc
wJALcHesfU3daXYY1TpSje/uiHHoFC5Uob6mXTHn3Y5IhD+8ovsJfx3NVCZYEgvSvNGC3zqxuJ10
Ylkv3w285xEVD3UsNWOUmt2mX8wsKKc9SyyETjCTbarlP7N+uPV7claIiiBrb3FnUjblU1VVbhDr
VbkfKRVnRx7NCv82s0B33PY6JVtRbb2WSQxoZ3zo1/WxSM1TlqaPiW/eqkI/VotjBE1qWgy3nAfX
Gj6RrWDJaU73ZGSHXZeevRjymilKsWvzFwn1lpbMMOCFA0d1iG5otNiNkLIfMhrHgDsMFClNgJUx
lS5iJiBtpeCRm91DWcAHz9gG5kI9p5YFQzsaz5DKl20b70tJawiggXFqzus69PqBTJb3yIcp29Sf
I4VKOdUM6QyDe1qL3jVoP8Y6fNZwBKh+ZUwOR1a5je7GrxYR4GbcgB+Ojy0jhCkTAAIw5He5NT9R
JG8JyIN/Xbdd6A6mcdAMdhhir+ptpTRG1rKYTjair8DqQ79Lokc/dqNHZa3bxjLNELlV9BjP3rJf
1U6ht34L7S7HjNzf66CXQdcwmMKpG3qvXgwnq8dYWNamez0b4tWw4u7x8gXl73cTYbthLnr7mPWT
dUhSjunll6bXdY9tEYeMgN3z5RFJpw1bfSgZIa6vEWvtcLZ9vOLW75b1ixsxoIQwrh0uPyvSzjrx
+Di4vNrlZ8oZ6SqG/Ob3sybh7l0H1u3l28sX0mViXS8e/vkACN4JzvsMWF1sPGyc6mPd/VQAJU8C
egSsjNbfR+3iPWlx82bOrfyxPqAau+bJ6Ax5wODt/+IBhk2uyP95BSHF57C+han58i/fAgaPrS/1
Xz1ALe7vz3D5kH/xCn98wP98SAL1xq2aMlzbWlnfJe70Wk1+Q3OV9NcFvCSoo2b74ncDhiDw0xkU
8FvODZQF1863w1K3L0O90lr9LNpdfuuLWIbcyMmxHB2KVX8sGPUVx8RuyyTo+1t7SOeUoBbQEZeU
BwKKdybds+YRz1glvBRunUj1iN1sXSZ0QE1BtuSALoCih3iW/bcxZs9O5jafueUwz6tc9eaW8JVi
BIHPveOQIAIx5xH/NNZNIgXOjU3KANQxAnUcLk13UNbW0kkJ6YtheFaJEZ+GHhii0Lzh2YB1el26
mgouvxUwpm/YEtHArA8GlSXayrLfRZsOz220DHdOq99fvtM9UmumND1VUjE/aHUCWyt7ukXBOOFO
zuAH7gTyAdstEFSuP7x8qZHWSNm/GzQHLyypCS7yjleLo3ThYV+SwNxpHWqMVXsGY7bPzPa/Lz/n
j9VCMsSX4yVvzHzFcih516kLj6ppUSWu8WKXJxtYpJyniiK0l14WTkkIhVI88FeP2143xtsa98mD
H0XAC2IlzpXmcz7MJxOmSVdPobbgFalh+8fbpW+yWIrHpYnaMPNga61tSGRSWcVpsS0GFsfZGeUp
+0mYZbrxp2R4Kqt8ZzqoRuuiKq4gyGwHyUvHcHqFnh/Kap7pqWDKZs7qdlhz5KA8wYAruRur19jE
9b2PxmKLC8nG8JhcRX5s7eO2Xh33/04Gsior/qRGw9DMtwycjj3LvtiK/4saTfRmH1HSA5/YCwYr
SXnX+zMjbYULvVHhp3NhrF3UjFXteqHZ95+taTp/pwT7swLERMYNmAkbDcsE799k9Ho/cnIVo7CL
TqY1FcpKsSBwBbKjtK/l5IZLHc+rcP5erXp0nHo2XLvWfy8uX0WLKIORUiJO8/8kx20WNbXNRJow
Rj+rcX6ltlKg1LjYIGDHcATzzIJoWsRmkP5yiCMHMx0szhZ8tyPltLe+h76+nB2awvC/Vu34No04
hwhTrdVJ4o9CGZt8hbFfbPbelVJ4YeNfTlCcY0ib+Dl8fa1Gw0ra5WTWV5fzpif5EeOx5W9EO6uA
849Xjm8joMQ2EmMMXFn+JPBcQ2CjmQCUoJonP5xEKvbct8zTcIIO+gqk53Ka/uYA/LtgEH0QYhud
2djqoLGKYP/levWUpSxSIQCRYfAdNOEUN4irSRa0JUCQ4z9gEf2dSboRV+g/TDO3SCCBxm410W1W
0IkzKTv/zWdaD/ofj4TgQOi6oaMpd8hC+ONnahy4+pMtKJjHj8mSWPnZ/RY8wYWoOIRtCr5XpSbU
o8xdgL9i+MzfJItXOzta6jBuoBGOlDgXQdt//mh/YQeBq5Xvgpiv7hr/Zq0xNbpoR0lZZ01dd51N
5UOnHw3DkCflek5IsBWY6Ux7rk/iBvsPLPw7pHB2aa6NeBMCiTKLldmX16eobSJo0wbRpgWTOpSS
ehp4hClQYo0ADQ0jrrJ49JVI3zzIqjgqI1nI4K+XeSEPM9TFgOCUauNjM/Wf/86/kLXydwr+GSxm
eBD/6bKAE9wj1PdB4+r6FRrftydT2p6VXaTXABwEPMPS6BEiwfyyEMM4L20zJPuO/OhNYXt/c2/8
5XFHz4oHzGrQIi4egf9ymeb90Nuw+jjuA3TnBDLHZTWpBnosClJt30rjhULjtMQJisB6OeoCWLxK
VywjQSJVrPPK3PdRd6BijaelPLRGwlS+Yjro1Mcq8rESZ547t96dFeGJ4jUAerp2qOL8rSj6L6VB
l7vcCX3kgH7D2/2bpfLflcwCaBWHCX+1ubD+LPF2DYVHOO69kOQcWFye92SX7d7D7Wubq3h3oQvL
JRuOs+48/ecTvi7Cf7rlHMP3DEoxjNDMP5/vSnhtRBYYDiAuUI9YL84Lrffyngi/7BCaNEAEmuG/
U1D/+a0trGq4wITleb5uYULyx7sdVAm9ewLFvzLpgWLm12O0AtUyZXaMgPJCW9NzJOXeKuLOZFEd
i8a4rzPHpqVe1YsJKSIxwDMwRQMTFlBirBfv9wf9r3ye/sqh6Q+OT//PRlD/P/o8cdP/B58nlXDh
pX80euIZ/zR68v6xyk7R1nFZ6VzU1En/NHoy/8Gy4puY6ggcBh2D1f1/Gz3Z/4C/pxO6YpgmElYb
K4F/Gj1Z/7B108YAQXfw9GCbsv8boycHQemfLngb3HelgwiXrY/hzCpE/ZcFZWrR99loP4CvCkjr
/nPTJmcnZQrUYl8QzGmdEr0IzX1o1NFxs1vbb6dzM7Rved+QUeGOyGgmGEGYnN9CKiUxpYyfHefb
msz8h6H8g5tU2q+GfLzcSIAdE/tXTxONKuUKmjk0zEk866NiNuhCsdHyPLmPSQAKmPBBZDKkIuto
Mp6WQRDdVrtw8JbceEqnRiPYvH69fKdqa7gVsJti/HkEwWdfvY9xXSRL+FBQoL3oGTVov5FDn+wW
NS+3IOHvKB7Jw1igA7WOcSpH/ycpDP7zMFbFjWYCYdnrt1bbDddWYWCIynMuTxZ9zlii6ojeWB/R
5kzlbHtNhmjKU4PGtYH6jFb8KM3Cu5pMMFwaMsCTsRRnVJT3Ovl+1KVqb0oZjpY23egFNomGqe6q
ofduHCFhvprGw1Q1xoOXlq+4G/8qG7Z4DMSxgbcxONQ6BpCqLUJY1dhe9CRxD5X6ZfK6WwIjpo3s
2seiVG69UXH6S2qQc0Du+ke36RX0spLZk2ZNd1VKSt/6c1n+bNI2fvj9IKEbIexPY+fl1ZUX1eOt
yM0d5p4jo0hxF7WuCEBcrVVL+BPjSKCpWNgI9nj72tE2WbFY+2LM/Nu0sK+HNvoQcOSDFHTzrvCB
pZUBEsNiujUMLQsY0Olby2coaI0HL7EIEKrhLQ3W2oU6N+OA4Lnz6CGx9gAsHtTW1ORD5RfpASIM
GrVa+0EtnxCGMB+z8VAuFZyQ9FYWc3rKnfGtXRYyXVGMEVVDbKuDsKZEq7gh3t6C1jGgNNV/eDHJ
zVhKP0ZNRxnOrG5a0iux+Hcg3wVsdahVYx9IOyaQj5SeHPJz+dOPPYwmshfb64pTK1bKpokH1GSK
a5MBxA7b3jtJtPqeHvimVFN9IND6fkp7AGY3fXAQc2Nbkgay0D6zHAitNsrveE4geeBJUU7gk/PZ
1hg0DOWWmxJHxfyGVDeQQIWhpZow7YT63ovGQE2WvEqC17nTDQgY89ZiKJtqEK/dRGE777QySBCf
Bb7LWHB0ycHxIA2Z5IcGJDT58LPlBve/rfKQBmCxDsNq1H6ZUCwapDrRYt5lbnkuF6FfVd0vF7Ys
i0D3VLnFMyXQ4xRXVzahR4QnNVtJriLBwf23C7EDPPVsDsNjs0jimogEQYAE0+yC9z7C+7tGb/kL
eFPuCD+4yrJ5b0lNA8NUV7Hk7HuW9th2dwzeriZ/BVZIycgn9MhNU1OIWf6RfNCnygdobgW8YDuy
djhSwIDoPsjCeIfZiKLJN/2n9ZmQ5k4u4ZqRUR4yeHwuGCmG0fij/owhYeU9HbgFRVbzXvKa6f4P
z/EPhvOjVp6/0aPR2AFicxFAv21YZ7b+IB7XJBMXQSs+DThuW3ANyOnc1BhTMcPRn9mU3xQIL2MM
OCoxUijiyTcFs6tgkYQx9iYATGd8xANyt6ot72TrKFQSkFaNWr+DinhOhHeEKpjuSkca+HzgFeQN
W9PSrxlt6lAakRxlaFW8lGKU21Rs3RhCd5UhLNfjGzhSfaBSqJAeqTLGkt+1Q/zQE0I1ivE8F94N
UNY3/FxonbixDQOsKzg2rf+zWexHE/7jnKuTUTbQtMRXrN+4qt/HOCfFBfMMqIOwd0f/h2zSh7ZM
n5U3P5oadMwp+jFILNpxOZJUnOu1R23KOytBjKgzncek3RfxVzctX24szgPaFGb/4ivVmPOoCJrO
FFZ18cuU6Mg7vEcja94vMNZ26FN3pRufYJTe1F6CLVJ91H0E8/Zw1Vaeuy9je4G+634kzq96cZ4y
2+8f52nESe9YSdh9mN4BKHcldJIEUBnzpV3XxP+LsPPobZyJtu0vIsDM4lRZsqKzPSFsd5uZLObw
6+8qNXA/PLzBnagtWy3LElk8dc7eawcXU6qHPXGorbFuMaTB9IdyeEAvJswaDebcouOYPmXXc46Y
cvwrhpdx0Oilc/75Y7bGJfwJPhpnaqkl6wTQ3ap32nWUl6hEGToFHhLwzEuXscMamwTTvLN7gmLt
lnnlgAgMkEzQrlqVW5LZtTxIvADojh86rJtQWCj5o67YFTLiyelvMMA1JPoiC9mcm45Hb2RVDkxP
EGq+JKLU2bpJ8C4VL7QcqjW9JF7aDBk6cZM1Opp5hzcUmVmRU+Ym4tAY5HUGSNsWoFreE+GjwuIa
hWy0o2fOO9a38VsoJQKJKDYf26Ey8fg1TCKqH7Zo4lFGj0xh2QQGONNp5i1xCHEttEkxSfX4CYnJ
uSt/KlFiGRjPaJ3gk4PXwJQpJOYKXR603E7WbVqZvBXrIOj0ZVIMzZ4hzR5ts7McXPT0GJ8bIB1S
W3ctgt6kGVDTGbTcAkKnaXi2aJVlEpyLsjjLoI7XZpJXS18KCPtDXPPK+mRpdHO29muKjtCJjL1N
JeHF+R8/H9oHGeQrKeJpV8VjvmhN/4VMvGVDTDWe75TrgUt4S/XoNtp8Ljq3fojSbJuS6OUjVHFm
6z0VEVhE9fig5zxozJlflZgLnMIday+pazgXg3L+jWMSBvLZOohA6isc/SUmDWSFWivcnRN49cqF
EkNSlf4+2k2+J7yWcJQKIAUzsjcpjXjFFMHb1w5j9GLWEl7l/EcEUM0zZvgvQdG9mejOzpJu0xHH
ZLMwe+/ZErZ7tu1ZvpQVlwUBuwstLHdFMNxy6Z1JwMrXgxv/GE4lbu6UejgtZ7mDrL4gc8K6oHOX
t7kTOWNAlrZpqtQEOz9z0mjXrDG0a+SEf12axwfWlPTKb8eX611ycrK27ZBpYIYtaGz3b7oY4xej
09vbESn4RdpryzaDs0ko6QXX4hFOJGdEXDJs81BaXgbT2TiZ1hzv9+ySdWBMp6M/VmcpS3ddtaiA
kpyWpyBU/cFVN/ev7jeymEIenwJ98foEQ43G3Co2o4cu0rhJiJK533UawZk72URh5rO2+fcQ9dP7
4/67W2hT7yIF+n//3/3ntXra/x757xn/u3//ymg9C2kODKr/nuL+1b+XQ0yaRkgWAn1dXFBPQ7cT
QXJDye2v5rBoH9syYPxrGNZTW5v2UpKf+UIdWi7r3hteMzG6qO/c8L1XzEg3SsaP3qfhUiR18lWW
0ackAPG76LVbnoXtH0ThD2TwJr/jOG6yOCCT3m0ypECdES9keuw91I8LmuGD5ZR84TKstm34Hjqh
jwP9g9/Qtfb0g4I/sW9cYlMrfphfv4V9qn/FZvUbBz7FVMqlOYat/z5omCR0E4W4OkyWEX/qC9Xs
vNS1IXuWuE9XMA3dRzl55ip3svEmelHRQdLK60haPAFdcXIp6FptXAFyrBirYYv93DtWAMF2LkPs
h162+R4lonOwe84t5v7uPpssdElpGuxsdMHHhnCHXUpiArbMoNySQ1meOTqGDTaU7iKa0EX+7urX
AF2+AoP4t8BhwdHNIH8aOqQMEYia587CAkB1qr0MoasUG7J7I4EcKWEb+O9xYiGCAVnxGabzTzw6
8TdX7OfMHy2qDfvkcbj/1Z1i50s7Q2TCJNPF2RIvzPab7pebLJi7399+V3urmhrJRA9CIUsdeFbl
6G7J/J3+ZmlxYqcpfso5exZ+U3y3gfFdGIH+SdFHprlWxh84V0Hvl/30ZpYTjoexSV7xi6HjLWPr
ORX0pEPdqp6iAbFloCfRYxr6AME6/ClFg4kjTJ3xMulUmFOVNmcNeuN2SEzgPk4W7vq2BxliEhLm
TWP24LmtvaeFmR/8ZDBJHwmAdfqG+TBCYt4lsWcdubBOWwcINps8iyzsodXOhtvFyIREdp1HH+zg
ULQ3jRxJ8MGe+Vi6QUZ4Yhk9c/obSyRx3Qt8yGypaaP3GrFGLQyUi++uzc7QGmLBVKcJsbim/ZcY
Ii7YrG5JAcjcDZ0/jUPWV+L2v0SwYGvHWrPoppk2Y8RALXPW/973ON336O6YtXliEQNSj/BoZBu9
a8pfX/MPqB7GP10kqfWlQEeTfcDVKb4cA9GLAo59cBYhJQQ49S7C0sFA5BivUc+VVSuM4sXqClYC
OXhPjjIG2BDUH6sYL7HRFSWKBVwljROFV0Ma2aaqepbwLvM3jp2YJ44Yc2sBADzmrTfg1HPGhzmP
2j3aVVJfioFEz7rU99SY8sGJUVno0J2Pw9CJLZKU9pSMXbIlEYx9X1jXG6v1zMvQhAbLeuBfUS6H
zJ/m/DG2w3YV+pT+mgUQCsOVeIZgVrMnqapXvZ8Ffm3HftND4q3QAcuPaKQgBk3vfbZ1A1Sh7L/r
PHsKsi75k9ftkcrK/Zs0zMMdF01/3yOaFWkbsyg/pnC+SH36smZngo9eYZaJNBMZFpu4KLaDX9Vx
8MYp/2tGOiKKYPhJPe0lRK/xNRp08IdafnJQgxHOKZ2fIsfduMOYbwBiJI/oy83NrFXRqit7fzcM
zOGy3o+vJZFCHXPvrkKFRPlrQee6mfMgblzkKJZo1qzvd3uSYw6ibr4bNL30WeGNmYSnJalOZyQw
G+R9CVQgdD7uDTtPewIucvBS+wOA5w/JZCbK8AkDYQIpTWbaMcit+UhAidPr5gXHNdyWHrhWiyjz
VnrF1gi8iDN+fHds5viI0RAnVOxQnfSEJta5NOm3DuxITbZgUnqEJbVVFd+iicngRGsQcEdDaWVX
a0+AiTHxSV3T4C+7USbVenVGSOzcIkZrUEh7NDXstFgk2yPs04cQFdh2iIK/gaMhrNCLG3o9xBB5
fNHKsLxNEQYRn9bJpqH4cvWNHfPShc8FWSOBajEUOchkO/3r+NVujGuiTMb6HLjklDV4Ia73G69G
IhyT/7VrRTdhUkleKwNcGwZ9Ai5VBFgX2ivNSONdXLTUYIYhH1EnYy6tvmJ3bvbolWG7oEU/EiOI
FtC1oaqUxi1UN6IeEMjo1nmCqbJPg/pHy8sd+FL/lMwDi487nsbevXhVVx3J1M1uzgSKRorgHA2m
ftabYBn29bCRLVwWwWZ7ERtwXiWdDyYaM6pY3z1X+VDdUg/8IbJ7PoV1zFl3MwD63ZxggNjm8AHc
7+JFl5eKctSbSSYcEsxR98dGJRaXYuqGHXXWDuVdsxXdwDLv6c2tEjjaR9him7En13UqEWJ6mIZu
WqhBgqsARXiW4S6plW+dGFSunHpLamrRg26PfyYTVJTtVat6SGtgFeokaPVhS2pEumwsmS6HpBq3
2DHSm27FNWxaCEZGlmU3jY02019xMswQD97E7rffjZke3QrcLEQ5yOVsV3z05hPSaVxz7WyjICSN
6n7jNnyKSQtRsZZro4+sa9vL4mZY8GUHjQ7G/S7+OZzEo/Xi+YmEG8k75nTuZQRucxRUGxs9SCka
huxYgOtbuIMrF6ZRREsekdwiy0puRT1WrEPjJ1Yyosv/9/SlDZ8uNBf7t5l6W2Bh/RUGd3AahL+C
LjZtCrUa4OcVNzjrz4EmikO94xQOtqU1vjGOPDWQT9AqCKaToijlNg/pZqVZT/YQN0iDxd700ENn
JF12bFGXNWvkYQwoqu1TjTy3BR10TSo03JUj3XNZ9Lusd78gDtXvEU7zclSehDI9l5Eb0uC/4cCX
/Dus4zxOkDC37jFjZVIzi5NDDOfG5Yq1b0Z6WT1lzXtDB23RhsH8GkkPTXmX08y05uioCc2APeZF
z12KoA2nSxuN71oey3PboeBsihi5O7Ic7IV+9GLl/mGwPTCplSeeeGPyVeAU83WcGlbp8MFJmg31
Cu2StP4azBiOG55b3narP7RhHayqPuA6SoPJvYqys56CFLJpBNt+R7YVbguzPwZCe+KSChdv6of9
6JjhIersDw/RdVLL+YKPMV9xkYtNW3szcvNqWojoRzzZB62/Vt2YPmEtNgARASthh0AtaZKvQ3ib
E7bTqspgnhEQv298HRA9bbNzFACK4j1WhwebGSOKVswzUSSkhglYCb1EnHwVA773qdN+UwboW4tp
G+nQ9Lrxia+jWW/PUyPNVetjuJ8y6mPGLg1O8sI+uerm/lWhx+zmUnbYXXjPNfcJTncMhFRF9CVz
DMSS9eoUGfkW7nmyy7vUeG09pjgiy6eHZCwT/I0VKjOnN6FZ2VhopN/CgqUt6htwFXLxp6lsj96B
DZHDeMG3tLNbpMHUtH/TkQLRtYgh16Ox35rDsJqz9MnSMSEaMAkC6TzGYfo7ZoaizVULfeS13b8d
TXOy02Ysfn0Y2I+aery0ojfUQvnWz3nv/AGBoRZ5Bcv0DSBquxyFSRNvJuuYglPYJFAB5HKLNjyH
h84bU+gdTfwYxmTWZnalvcWjxWYjBpw+FtWuHovPdLb+pIZXA+fuJNDwonroWjgfc2/JM4tUiKHf
D/bpYKHPxwPzeL9pIcTVpZng6mNIrivLokZzE9qoTXpvUEKy6KTcabFpMrOutlJifa3t+DOCMb4k
lLS9uJmkZaS8LtMMo6kPLmFV76emsLZ9g47dBilbQstYTe7ZDBrW7wmGARLhs8WBeOsUC4AIaFon
yP7DEI20O+2g18Vupm9rf1wJDsN9HWfGasJ1uphTL7kmdPAW4KDyD02PyfUJMmeXeT95nYbPg06l
OtQBCRtdRV+GTYvlQVieEiwX9TBDSJF9suMYrLZZMDKoqekjgfoJ0dFqFblB1nQ06TW2mHo6djt9
FQAeZL1YDLHTPrBGaWujtbtLn0XfXWaSAhsXH2kSqAl38WsRAHvA/dqe2Hq2yzB2GErQLGRvwdsf
WKcumJcBhnSm0VVxKKOrjtd3ifniTxQ4X+1kvSaqDGqQPPadY51kxenksE/VHHke8wbLcjHP9FgA
lUx8tOswl+zz+nrh63lwgjZobmXeIB5Fp01zM1mh8Y43AtbALOYljsRwlZBF7AjnIWmScB8k4TXO
v+PEjbaGaAbYpoycuolea98Wn1afvbazKqGqgXkrYiBU8vqCWXmujDxrdGI05ExqfeRyuMOAvrDC
0TPNnRJ/C4yV60jz1WqO/mxkl8r2xSXS+k8YLdgbgvjGZ7USYR78AN0F/thagi1DNC7TzNn3phTU
iHtMvNaikhTDI/TLXTWXm6S22J3X5Vsa6BpdaSLI2Exq9IfROAhZIm1Lk5UodT4yJkasej8FgIVl
rLpsRhiRUIidbKjcmAlWD9erZXQXTW17qNR8wYblmSdzu63HaWMh6adi/Oi1ssTXWWICjxVnWvrL
OHAFDbF2O/dQCVza6UtoLST6VXsuRdVC1hsCzJhwuPIID6hZI5WFYJnvyLmKFqOdXypCj5a9pzVb
zLWMDfzZwR4cYQxAHRJFyR8UH8kyt+RWskQMZaVjjPPkuiuP+P5WxHGyLGp4eSQt4GVu+C/TpjME
YtYcZ8LgFy9dnysNGbDqecyX7DwBBmXjyUyrYBPKYdU2v2wvxKFufnNERGfdm41L5ZeAG8Pw0R9y
sYsjFJd2f5QGO/e0AlnqdStbCerq4XUcMpqKXQQ3RuCAJ7KBvtmpzsS778Tg8rCvRjlDEM+bjAcw
UBAeMJ4v3WEqH8qRcVJvlTtnZNXCruWND3GSR1z1zUXTd9PBN4J0LyHOTDAjIZ3q7JdMu8MMS/6x
w6I+67InXK3xjnnprmA2uQ+iakw0wlPBJHI880lzNUZqf5nUTd6Oe0cSjWkSe5a6sVxT7QLBCGUB
ejb/8OiAcuDEDJcCcbQ14qTZYl4JqRcYzUNoGgW4g7jdAwfnAh9m8H06GCFWiX/Z1fv6BiacRBxb
2+IDfTUbjakhV/i0kMFqQgfCGRNuHF/KKw7eTTZBTe1oHS8lunXbP0lXu2kW0onC+bFU7rIX5Cdk
pA6hQZO7Kd1+PNaRvuNgRVOOq2grp5njwdBHvFZl8JCbW5Zcc1NM0l3BPjtjo9taM+J0VezYHXCT
1PT9ZVIH9PZi/4mkcqbNWcXsTn4Mnl0dZoMORG552QbHLG7oEdd1BFDhwQ9NjU6i2I359FSmU3dN
M/evO9O9SVAYzWnyaBfDr2PmPCwyvWVBL2NtUwEuTKZ3C9eH3FcGmPBn74L18lf27hv1aPJB9/jD
QcLBFAiYUFLb857kRtJau5xNa+cWBxlxJM0eukS2OsbCqouUa1XjbxMhhketQsnuEnBLGa9sFEbB
ppzFigsL1KxiTzjmsK+S8KuovY1gT0uvB+l7TxHAoeSdei+Lz5muQMnM+lYMXsqDa8qVB81Ub4Zt
qpVk67RGtKkgDiM8RNk6KY2rqdSuTLwRzeYoYDulhTWUKhZYdfRhvbHDrz58pZvtlYK2VncjRLW2
UtdGSmd7/8/37xdKhesqPS5ZMdFH+gn83n9Fww8kxz/iGhnP95u8ROobtMl41pXKN1N63/9+oCs1
sFS64AmBsKGUwvTy+xdog7dGqYjv96j7PiDOyHN/1xor1XGg9Mf3u6XSJHOQRMdc6ZRpa9JwvmuX
1YNtHT2zp5TNk9I4hzNq51rpnou7AlppoX2liuYPVunFKKU9pZm2lHo6UzpqSH3Vl4m0OlIa6xqx
dXqXXRsIsL27FDsp9/IuzgbVsg4Fem2L1Z1x70ZTSm4PSbdzF3f33Tm+y70Fwu9UzZ6hIwnGkqjC
faUPl0pHjnyCJBuJenxQOvJEKcotpS2//1RXenNfKc8dpUHHVklyiNKl338aI1UnbFBeoG1Uy17p
2CN6N1tTCfA7JaSP0OR3d2F8VL1rSq7PmE5sLaWv/z8f4Cilvcq+se7y/v//GSCIVc8Bov3/fYBp
o+f/7zWwmP17Df/7gPtr+D8fcH+R4P6K/15kqzwITYIbIVa+BH3EoWAq90Ok41qwjJf7nfuN5+Bs
QLTobu93HeV76DBA3O/Bjwcfq9wRufJJ3L+H/UnbecpFoatn/Pe/sFhEymtxv2co/0WsnBh8NjXy
C9wZDTaN+7PdH4HxpFwycrZ290fUyuEhsHrcf3i/mbGBFMoPwkKXLepedAgtoWmiAaEJpBwkKVYS
8IQpEAfcJUL5TCLlOIHNEjxZyoXSKT8KNXLw5CuPit2tHOVZqUIxQHf2yNnMbbbXyMbpYXTGrkTk
pyKv6rXvIWcfhmdPs7SNkdB31NLqufLbJwPbjBnhYO6D1yEH39jTXe3sv2nuTBvgMOT73NpefBjj
ULLdwMIVJgz/7PxLw6pTYNlpQ49kuSbEzM2ZiJNJdsveoeb3sS5p3XXywHhAj3zpgwo3H4qNCXtQ
o3xCeYhjSCrvUIGJyFFuolT5imblMBLKa9RiDpqU+6hTPiQVBoAP6dVSDiURIrRoMS11mJcIRb/F
oJXZFvdfFfYmBjX4nJTjqcP6FHOVIQr2aeSb/d072uGSEsovJTBONR0OKkt5qSzlqpqxV2GrXUTK
byWV86rAgqXNeLHGDlcWCpl2z5mMTy79qyvnFiRZYjbHba88XexMMM5h4BDK7+XVMypfORjnlob3
AXIUhBLuebmoHsREbeIxMLFa+TfU0uSzt+J1FpjaQRMrFZ/msPdT7rNR+dCGhs9Z+45UZVijbmBa
wyE0F3SLULIcmzoigw11cVaaSGJqPlldR5Kl3G+k3Q4rUzniRqxxkfLIGZjlHOWam9NbV24KrHQU
0ihZso0zxL/6nL4GTvkh43WuHHjNsB+UI4+eNMgYTHoUh7t87F8cgAc4Ohg70EGsla9PKodfQVPc
RLgAdHyqV8VkWjv2NKTscLHE64JspFV+QV85B0GBfKVYCVvlKSR5Slt0pBAot2GD4n/hZgjrRT1B
OCKIsPCVnh52mkRouppdf08zE+ud5b3qKdNZ3KwNkGCTv9zhrTdX6DJ/OG2mRYMh0lHOSLztNvYQ
3JIB1y/MkxQoQJ4/slQsGJt037OaTZPgCTYb42WsHJhCeTFb5crEoLYqlE/TwbBZKOdmqzycoD2N
DSq7k6b8nQNGT/3u+MT6SZOXOW1JULLsmLXgQl9Gls55pDyjNuZR1AYYzDv8pFjNOYTyaGeEw4dX
Uj0EmE9zTKiDcqOG4Tru1SCj8rR1y4ZxzfAkWIQl3KBIIbBqI2SM2G0oZZ4jDK8S4+t4d8AKl2lL
DsUzshgy1THWW71cIdGh7WEPvO0VNPh52/gScYeR/EhifZXnVsz1C7IW6GEO5BaHxIERd+6Uv7dJ
6txAvemot/DSrQbl53V7HQswVBCcReNzqVy/LvbfLIu2piDbNxzoYgDzecRA2S/0Mlh6BoIwOehs
PGjLP0n/DP8jXZdFyImVi0Og3MeG8iHDFr/Z1A8WUpqDpeFUx44uFn5vrKF9PEJMZn0MZL0AasYF
mz8qbnE9Y73X1rXwv7pefBaWDJesaIRKxgZGXmzTrvJPw2wFTimy72lkuOMVWrotHAeyAtOLJvHk
rurZoo2YRVuTwwiL41VXfu1KObfJB0MTQ8+sqx6yeoTNViX7pJmmWz/BrTAbZ9XbADToRAWYM9J8
nXAszE62Ymp2aJR/PA2pm3Us5RXWcjKOESVY1UdqgrwrEyBfPbszvATXGmO6g0Hdw6jO6J09r/Ku
awW6+1r52dGyPzXK4W4or7uF6d1W7vdoNHOuHeYCxDbOeOWRbzHL10PYLTTd2nbKRx+lOOqlWh+7
7BsnMuHfmO7JxaL1oXz4YYsjH5Os8ufnGPUrDPs02BCLKQ9/rNz8Obb+Env/3OPzd9mGAr5yrxRw
5jYBBtCDIFVsAB9xA6iAWDEDxjs9AOj7wqOHaSuyAORbOXVbD+BAEO4cxR9gicVUrJgEvaITuIpT
MChigabYBaariIvTMQVqoLWx3AxgDiLFO6iylCCv6JoJ+4/rBL/6se+40gFJQI+9yedJ8dIfnbmM
VqZpnGrU9URDNfi6QS1gTLrSn4jPPm1e/0zPBiSDgjOQZ60DfVoDCvmsFL6BK4vYsUSw/maXsAPx
UCjYQwb1ocnqXyscl4XLJTWGC5EbACJqy4dUBDOigR2hKYiEdMFJZIorMQCY0CFN5OPwEbsEjc8w
KCxYFBSZwET3DoQKA1JFpZAVJuwK7CILTD5/YWCLZUQbRv4pIF0EufwOsp/pDsDoQWG4MDEgvOMg
hpJhZfW6764gGxL0RfjXJgXU6A3b2cOcGUtTo2UOxIO2f7+rOy9egsICg+8aw7AwFeDMD73+UUOx
dWVtW053AIiSP4ORQtb6776ezp9So61zf7A5G3RUhTj+e6rRNMt1bdb9+v7T+6+bKnQcYZoytuTZ
R2voHxg6/Azqpdy/5Q/Qz2kXhtt/v8HQkb+NuXG9P8ST6JxRieqwENWrbTwAPARJ2Lv7s1uxMd1M
kBEKlgKrqKGHDEAlRFAyQUZb1rBVChgrMvCfYpgr+C4XxHV1cvoDzxMki4KzhBqnZ2h5B58pNdHu
IFxKBXPxFNYFMhzjuzB0lq1XPIZF+gbJ+yN062I56q7FpBM2XvqZQIsxFDZGwo8hI7iHcFSuUESn
kKaBzCTQZgLaqZcW/owDh4YZ/nusuDSiWwXungkIzD0FrkkUwqaHZYM0tlVoG11BbqQnYXyBvbEV
AMeBhCOsDWSoPxY66UICyin1/F2WKE+S9lFC0vEh6nQTjgULxs4IdbSvySywAWTOvrGR0HgkVB7C
15BbwulpG5yyBr00qi8oPr3C+TQK7OMoxI8O6ye04r2v4D8RFKAmG0aM77bPLqtbTgoVpL7wFDzI
1xVGSAGFKshCHsODCNJQiJyWjh7vm9VA0gqA4QkFJsIwyIwrRuY1b8q4RFAuxeMEy8iEaSSQCEBX
CdbNCImBbuuP3dVHQSw4IUUMDIr6cw4UOqcQdIehJnUKn+TTfAZhMUym++pmChoNzWBOrs3s2U+E
mJqrpjPZ3+PtLMe42nZwmiS8Js2hTOR/ecD35TpKoCu3YfqtaRD8Gr/+iosh2KI7DGjdGcf0DoWC
DmU64VNQMHStC+MzyRzOOoWSCgRQqVLhpWw4U6UCTnkKPRXQ3tRgUUnFpFJwKpLgLBZXkS8dJeQq
FcQKGUizdCKGtR6EKzSEPUfHxNQJ+BV9CuqsBDgAXCxPDaMyx7jUeZGsVXc0ClFCetC0Oi7LNHKA
vY+wahVwiwgLoi6GLsMzC44LjNDw4ChEV8WEYdlAQZ5dSRb9ZAwbS5cRWtoRKa0OwnuKLxzMOIrh
hKxwxCscWMwaFGNVXCXDp1DAsBRyWEdKA7Le4tm2AKmD8oyNbOVmCe3xGqNkrgdvSd2Q+6A5by5k
MjpCOrOeKFu3kfPgnJxWPjqN3Js5SDPUQzealaAO05fC3DYSzSRZlukdeD9mJ73xs2NnNl/YE6qr
NgybznKKUxDCIfbS5hr0k3ykgkkcN74Kvqu5SX3Fl65CPUhTqstNT0zMxXOK/AmRR8bB326zyR+X
nW0DuQ2rm0dDSE+zC5BOzkV+S+R1O20o/woXpO00zLa6SqfPglUejqlek3O0qJ7MIpkfwhlLAxsN
3421pReiLrQSDj+D3LA+JBOpEHgT/Ek89QRF6Uifw1Qyl8+bdcbWZG/Xt7QFIjhOhUPj03+FXPmT
yOQnKc3ywRFYP5rByCDZ4cYI8Y1cbaP3l75LmkGfRP4yZawLU11UJ66o+7JJ38u5wBAQapvcoRUZ
T/0NEDB6ZSd7ZuwBd1hoYAG0josIhrcthEwbRktlw/w5GWn2ktRTvYuxDObNKYiFf2utIrglYiwe
aiv40tjCbUPpGSvNZIjBSsgwCJXjokmQNGWuYe3KYHzqCgF7NHDw3U6W6llPqzQ1IAX3Opf3rEKV
G1YMYkJxKTEEbEvET2wJgvKcp191B9+wGkhmkE5gXo3J+XLaLGb0UXQ7OeSfuNKWDZT/TZslI834
JN54Na6sYMjrc8oCUfasM7WNi24osuY5zgrWMq477gQ8O6DwXCI6m/kgpAsaGyh2A4tP07CbDc4r
81MaA0n6oeDch383eI02RtfcPNpGS/LpypVT1/oqH8k14XdhKrfr/eArKGJlhLt86uOl67MTTSzm
be7ELtQppmVKZxo98hQvq9BeODXW53EEwF7GKdswp+LCVj76MQMtBNojTcuzHmcEDaCuZ+cY9wwN
xMilw3LLl1lxXnquGQvT69jOuoLDKdHBuqUZE5p037ZGuq58kq68iIeidfqlDGYH4qCjG3p6v5F/
m51YLAm7zJQSmLo0SUEijiewyTk4g/KC3Lh4rAwkzmbI5mYw/UNXV+VpmAWbrZ68u8ntQ2ZHBLh1
FXFrem3XKGf90xwnAN4xZi+tfn4wR8tdkrPFGuKk285MZ8wUCcEAXgTa+a+VuwPI2/otzj1njefj
rY2t0xwOh8w3GCEqGB7kMZCPwXjxG++lYgUifFfz30fsSrBWQkQgTU84Xo80qIr8N33UH4ZK15dd
EECTJML8MOaUc2zYOG7jEsoVbCPsUHSyQ/0tpL28qAIboLtffqrBxW2kaAGFju3KSOVZBKivXGcU
676wUD9l06Xp/ea5cq2HQH70aFfeyowZAHPkmsHmADYSODnSTUGBUWv1KppthPIkxS4T3++5+Jd/
gl4hSGznks4+QOxnS6uhC9k549Q6XNtYnjfp1I/vwUAcQlzPr2xm3eMM35dZVt5Y3kuTFjDPfYhe
8RBfY6vQlmDSWftLtuPsBRviUNmTEM2njR11b6qtRTqdgoxlBYBsvKnrkOI6DbUlakd24pk7rBgn
vRJ8Z16KJGMIauSvxtCiKfLc73BsgVAm7JglHQcw8Hg85vKd1EtafmN1GiNO3lHoOhJz4jaTHuEP
2kJbY8znp+HG8Pt8HVaezv7SA0yFY2c7NMMPLYprkBojRGTfQHUeJLuqbf7mkGOWTlUF28hhzGU6
rlo1gsMQviR9Nq4bK+CvCtVBXBgTmzUv2uZWcOkt/bcZUgAy1txsXZH+IQJzXEZyemtCzqCDwNTD
LrMC5uJ1b146WZsmJ2DLHGFucaEfV2kBN6ick2dy22LqMuOo5wlNIDvYirjTDlZaR+w17WbbGhkT
7oGFP0DosySavjraBCnlpAq8FlBjN11D3GKTs4Np29/BjFaW4xjrYsSbA+6auBTbf7E3Ni3Ht5nC
ct90Hr6VPLmYldzV2sCAGi7saNET1+QUvSJDpAUZON88kLofuVY+6toiCmwbgLqzST0mzw26u3oA
0R3T5hKWVm21DogUxungwjoWXHAE1wePwOzWyy86vZClMXLRwjeGMSAI4FoMev6oM3aKxlk/DFm2
p8p4ifpap40V9Yu4MJaBX3+743zzW9pFznkqqtscEfUjUh1gSl0/VkK5GzXtIddmeWodhlQeGHun
gxJhRmVArcppGeW2h1Reu/KB/m1NPuKSGOkwonlTdZCpcI1YC6IZt/Os9SsI/IJCsjzOlecR4vQW
aU54C4hQKNmFpJRkjsWBnrfAQfhFKxJt5GayEJfNBhhxr9auRsfpnM0IBDP1h/QVPi02+KFfHpPg
1o5dvjPyYF4V4MO5hP7mefHT1V79Utvj7zSY7snSiYmJ0weL1Kh3v2R2o2VQJuveviZR9TJN5eM8
Cm9ZU9j5o7R3qR2ZazEnLXT69rkyfWPhtY773BfGk8jHf7uV3FEwgXRqNm4WJm9RnZ0FOZPIWa8a
n8KiGafolI4Gfx5gEg7a+GBV5Qfic+eaGdG5hpUAtHRuPyhil2ne35rOma+ZRbuJGZG7Dg2tBMAf
mceAIn6RDMNZyPjVRgd9sRp7fjVzsWj0iOSS1DefdBn/Zp34H/bOZDdyJs2yr9KoPRPGmVzUxp30
2TW4xtCGCIVCxnk2Tk/fh/oLyOpFLWrfQEKI+FNTuJNGs/vde679UXnlN+6N5FRAXdshFpxbKe6k
8J33rTPPdAf3dIf4w96E63zmXBcQGCoehcG4iubODb3lTMHXfaky+wdT1t+WU1/bYmZ7WnvNcWDM
5FsYYahRZUMaj++d3lyrBQt0D3z9CE+DJrCOVHpaMcCh+AaTFbkHj27mHPwMb+ts70uHOo6cOD4m
OpnsCAvdT9gSMAxON2HlDJB+uov6XqAB9W11EFWPdcLxYnaKE872Ufc3di1PZqIN26zVDmbbaIjl
frrHHssx0Ui/koXq0FTzHvz1cDIIuriybAJTlhbDOQEdGwyCBKacxMk3ops+tPO5Fz2PQv06KORq
w3ZPuZendOu5aicaHBlFu+hwqWbGFp2mziltHhJwxqH6pXj59ry1nJu7ITl1Y/lmuSO+a9MLhkVB
d/DnHe6z4S4pRm2vNzp92uvGePEKuYcCJ2D4YqmFkpKELB90MDT81EK2d5bU+4uMeLJnfQzZvBif
FtscLjYX+K2o8dDaDpjAqriiEHVhEo9LYJF6ATxExXd/68wiv1h9VF8INdQX118gJmvskeAq0gb1
80GCG2Vf3rnVqrM1YdPkxDqqvPzn/8eC2e2WOX+LaqySIwPArbFin129X85mSgRpSihujtkM4K9z
rTPnXXfvYHY4DQ26oIXVPBAetHOjtLygIsTDd3HaYDAKeRm6JdsW0mQpmYaWIipOWlC6Ix+IZcMB
Bg2UXTTG6rOl5XUInxEG4lCpsG2R0bgJ7NOcOkYAlw8BS6nhhMN2OP18GzPru2BuJ3cDga5htuvu
l5n4oOQemdrBgWDI0aKwLZ87O+1ufZsc8Of/gsGo0SIw4/HtNpVqrvY0lL/mhURbc2VDXZybOP6V
luYzD1og9r6+1lnYVGnyRNvWWXHsrD9eYsz7uS6f00L/IHO57xLQgXoi/phRY1E1zhvRnqldr856
lXxMkXZXwt0rBjvfWmZTICnzDovJCSfoBlJZoTLnb67Wnl23XW7pvHKKV44vB9XwG7rVH+nwD9F7
n0oU9Zjx/pPYHGHwa+Upqnx0OOIuVhJh+4myy2ha33OlRdskXmtRzfJQEYzIkvaxtNVR0wkisiPf
qiL/A9CJOXwchfiSOkS5mLANGZe+Aq+IjZG3I76hE8Dt9yvkq+LR4Je22xvGgOfafK4Tj3QtNRAb
P7GhR3qfBIofy8pAvyjQH/2yJ93XNDwzsJ3Pw55dzx/f8rH/QftFWcqBHa4pUXdBoG70p0iNsMEj
fTNr4t6ay8/aTshKF8hGIFUktS4o2/Khatu7yUz6fdrS1e6KHjieed9VOHcH7Ha0w22SljCiI1bi
dGrpdK13j/kgT0RmXc4/3l3qPKp8hA/SoVmZNjOUJuUm93RSMP0HWQtWIqP62ya4lNYeXYf3d50e
Gav/Q6W7UU6HmhhlqGFcgixcb1BPqsBsXw0YJIOb7UZ825u0c26rs2iL4z/bY7U9e1GJgkBbUy+o
CGus8RXD6V73jdeZzV5o+fd0uzWHTCUvJXMF3Gn3cZY8d42ibTjNru1cPwrFQK8yMTGa/GKlm3Op
G+pJ0t27aayl2gyFRTErL0WZx2aIIfpdY2/sYahILWwoFm0Ii7FvpPZIbnrnut0R6tmL5/p2CBgW
ZnnkPGBbSk5xA/RPk1lQlAjzdfWSWfOlS7X+ii6u7yf9N+Utz5oYDlXl/pEWW61MZXvbbihzLNw/
lUjHtW/laEZGE4BnY2xqikOWj7/zlI0e6zAbMO9OZjm+F7Vh74CfnWsUIiYmYcticdaSJ5A3l2VQ
YWMA7JQJ+jxvBpv6hYkX06qqHI9Jx1vBalT5oJXpC8lQpgmUDE8zWyB2GCyEUUl1Kk0LrxFpuUwz
re2ME65V6P2LPd0St39yCEJ7Rv7SauU1H+0brSPO+pQDYUpxh5nHHEFtdl8T/a55zY1hWLjV1bA6
Qg34oP4xEVi/WTZ2Vee9jzYtb3R3qK1pUBKH2ecJi/bJ0523ZrRw2cfkD9RZCZ6DfhftgPC8ajNC
jZMTpG7E0ZlRkNviIXWAY1uCRlK3e2FoucVn/5rDGqPWBmLV7Gc60wF7JkPTfuroedqEgd3ncMo0
BX+k+Ye2bSjozVCjKo6voCJgqTHa3XRxm52HyLmr824XERjW1J3KYA9x7qbqQHMLRsbLU0qfOFmu
OkxG5kHUnm41HT+nUiOmnZ5YSrv2M+g0zxGCZztVC4JNHTM/7a+Bjb+bIvqgJoALGDFFiaFu1KKQ
FDUHcDe9G+iYj3wifNEEyKJLd/EkX5ZFJWcs29vM4ezqThyUEcurba3/KlKSSDYOb9LF/bPtXZQ5
nlvhENvQ7oaB3XUC+jVLGXJrzl1LP2BHA6TyXJY0qT/Qp6ZjMGJnX9Fis45s42b+RAMZ77OiMXdM
BfTQsPJDMmvFlSrNvW+4bzzvjyPSrM+UeSMa3mH9hVDrL2hBRxNk3TaiLRZAFkti1B2oyDUHfK4W
TOKNprl/evo+tvb0CNg1ZpRfHry0+faj+MsQ5d6OANb6khmQjIJ68Z8bod/7rQ0HpHumO+9h1LRX
1eJYx6ER0PW3vM+tQFJjX8+tkn/xhMchj5BlXOgUOZhlf4TjYB9Eq5G3w3fpeleJMYxL9ErqmTHM
TEIn8sxr5NdHlWjXvEpfZJx/RlZ3xkH8qnzvRGcal4xDtx2hfZ9JwJaJ8w5MTMNoNiUulquTnkxH
1RsbwyKu5Ojk+CWpvaQiLuFNay8oWf6RDOtK5jS41hMowrGT3cwMsD2vMqayRGNf1nYkjGiPwor7
2DdIGkl05aj04dccx2kdvRdzcktmLBs0OVwXY97GRvYBLOOz0Nr3HmJD7Zjv4ChIVpmXdmiv5BfR
SFV+LzTsb3ZtAKD2UCyxCNHzblI/I14GPEwlvYRE1+66ElL4WgaepoeoHS4tKCJrHarEw6E0tQNt
mg++0X0U/Qcpt0Mfty92I2+J4fwdGvt19uO1CoalmcX+5roYcEcTTT/y5jebSRcWtcmKKAPm95h0
+aXN5Xema692Q2UmBEV91tL9ENG1FIVjSfC7empsztqedcX7/uHl/TnLmabYlMBDFECxv9cVHFg6
LmPeUBlrCD/lybASJkqGxfECBr05Q9NcCYiiZJrvVM1940wPxfKnkinYj0Z/bQy6h2DLMNQTl77k
U1cFbWiTZ2paHjIYMYFp8UvNmVFQ2kKw3q+2g1W8SAT47dxGPuRIDLLjaoPkCp3HmIFUFOS9f11v
Y5nqFzcaz2lOeSqlZlw4X1TdHGe1unYbbgaZ2gESd2CzSxex9SZx2UOK2fUdIhHPlasZ64geBlkO
ES1vPUgQ8mpUjXDC2tTiVzp051T/qRi+lpVdbhKR3BzhBgs2kKjiOl1SeXNlQI8lg8H4E108DYk4
fQ/JtdAYD7cZHYKq0H6J1oAGTcwJmi2AdF8/KJ7AkFPIItR+VwVj9RDPJiO6/jYv9ism4K8hVicI
p7yI2vQ4cclNHWUhBiAhWd5Yz8bAtWOCMtL9Jd1xTyLH3CJalsGsa49OPEEGt/7qvvooxxIPCZBw
UgVIBZmiT8gMLEH9LwPvjts6jknB0Adyp1Tx7dPw3rTAfdmybbFlXqjm2yZTYuHkNj5y1/zd8U9D
sK33GCQ33Uw7NY8T2moH2J1qv2AWZ6wwbMgyMQ0fIEtPGXuvDIQCDzkCCQs9Zg19aRUZ/7XvfqiO
WGHKQGr4ZBZYNnt6JAB46dYWow16DzmWXHF552vyxz+4Y4+HasbBKHVI7EswDF2+85cSrz+GV/ev
x1OIzmTnVFcs1pyerd0Lieryqq3bUT/7qrKaIWBuw/N4mJFgU7vYEoW4qwrwHlgOkx2SYaBJrIIs
FwY2rZZH7s6hTJNoPxaoEU8ggttl6YcPE5DBulfSO+D+s44zqFX0A3A/KNv7pjAbtHXB8N5vGMun
FUYR/EWhbUbTZcgysa0duXdoJcci4L/T0OLm3oZ46lev1R8VZmIu2gPNQQAcLO19XjC6OBP3v62/
TUl2h3fjS1KSEhoGKdKSG2Um6EnLTI0uO6NYmr+LyKUCIReHpQU2YBkNTjHmU9uiFqE3eXDZv8be
QqC0KfeZch4DD17WfS90DWFzkcx2/GAk+zH2OhK3SWgeJE+TJnAjCuJugvBXMQNr6Uk+B5NWPU8D
03bjh3lJZ2U0c53BED0PhvfR5zUwDD+IYgq9Yv3J8OU3aiKT0vI+8Yvvqo0h2so7QnZECxHSG0xp
+9la5FbWC1dquhkLYZ8EyW/RyeVUsZxsVUcAzp7L8dEyjCVwrUoPGZ1kgTZrc1hHOaMwHCbWKMI6
qQNv8J1j1UBytYaCA3uTnO28IrXdtPfDwAuguPrQRaClk0brhnsNZtdm8Jf3Husop6Ec8dBjJjS/
R9VIA1Z6nwr/HZD4aYFvjxE/tfdm/Z1G9j2yXnuMOIQgjO3GWLzkiiF29uoZ7i1GBeVJtjyoaT6P
iRX2pf/bgmSi5HSWCTtuurPv7YYwkJHgfarky9wa64jsUsSXWUMMRTu6zCwMeTc9xEsNi38MCMq9
KTkEdYW3eKQGMvlu9fRVgSoO8wzt1FojM/43j+mdmbAyNGYN9DbVNehh6W9m6p9AR7gwNXEuGLTX
w+wyTa2PTK2vytcYX2AzzProEDHIby0vFH2rn3PI/5uoRr3FWYfkrzntroqI75ceaN4JrIFracHk
koasjMIPW7JagQ1R0cgihO1k8o601ZDURl0yk/SiHOdvbKEaejqtOjeUu+a7ssk8L/N1GClJ9VzB
v52+YK9wr2xVcWC5/qa3YFoU5ZcuDNgZ5EeQveZB8JSK0Vuk8aylSXeiayIPa6OEt+Mx95A0GwZD
DFCn6J7GYWTqZwNqsJT+pPtl4OrHxaFniTniO+VNtOGMwCWWJCaz3JxwUr7mzWXQi13WZ7CkaP3Z
4+3MggHUZQ01ZFNZ67HRicLYJ+LepsOTrcSHyQBwiwbi12fgwyU1UWw/+/nk9b+dnNNd5U8PuBfr
fY4AiICY70Z+HMdCwLc9HCNv5RP6FZ2YZfwqyD0Dd57wbBkUH9svZsuq7HFC2qZGAVizepcOs4kR
JY3pqH3pdefISabmKG3dxrFb+NnsMqnr+uMbIEX8zH2st7ww3rFaJemkvYzLstct1FoCOL9NZTw7
mXmvJyYlVbX76E4ouw7oG1lUqJqR2hl1s6sGYOLYTo7UgPd72yo/zYT0eu390fHzmT7BL/p7qWWZ
8Sx2BPsPZZlAXNNMgO++2K5MEyEp7wLSJEjYOON+dE0oTMx2qUyjYCEd9lB2eSRYEA9a/8oudYcu
8WESKXGa5dxTMqy79rrMs3maRP93wqK8uOVX29dHR4+Dvqjiu6G2HzhdXTV/2NWq90MlGwqvl4ts
9UAfWcMYvB8NmvS0yHMhdrhYQ98jO7uPLbaP5muZOO9Loi/7Qcpu33gc4azPxVnNc2sPuqo5afdP
vjRfSvTdbVQsH66RHw2he+xAku5XZrPNNf28xyLlJKHXldmeFxQblmh/Sc0s94WTRYR1+VxXyuM8
pcaz12XOBVvxOrwznfeGMp1S4/ktmHlHi2YHhWx+5ckpGV0Z8s94z4fGuqvj6q6blfowJouh/ajM
k2PytYAO47MtxUeKNR7kldGexqlpt6Ky/IuHM+TIRXqL6f2OW/5hvTKSR69yvnwP1lJp7ZripSy1
WyxXVnYL2T+P3HVcvgFBcprM/m3xalAnjThY0oKml9Vkg/14DzOAdXMymPvWrX1u3AQmlrUaJYbi
qTeoC4272gzsNju06UPpGRDyNSyjkecEVKRsKFu+c5KWmqKExB0bhtGexr02R3qYF5JKQ3xpkv4J
vZRVEJHT79oZgj7H4boynxbh4OUtAbU2vefulHBujp/f2jQ+j3l/wFdR7qzU+sT+1AVxqiGFAHtG
Y8vQQTX30ewQy631EqruvTrqiP6TD9KmFCSWXoYkh26DYzAjxkUACYpGbyPp2PllHwRJC56HCc8k
69noWHgMSb+u1w/v2XIr4xbDmk2lu/0EKOVRJHwCU8uIVj8/ZKd8TWrhHEYAVU4E+9yZPhHLiyCe
xL0jr0WHPDGwNcjZpLtwV3cmcqPepVXoq4EzqjlY276luCWSzMCXp9apgImkbAxZ/AqdZzoN80tf
Ys9LX3q9/GM3ztFPOYsUwh9DOjT9nKN5Vt43RXxz2cmd4+gWDW5xMGp5MIr23syd12nAaZFMuksC
jyWpqw5az/dgUD0EjURaFFTYD9zF7WgFU6exgC/dvObSmOpDZeu9tgtIUL4kUje2tonVAfospttf
0VRHu7bMP/x8dEApyK1bcwQTojklArIhaozaHgrJsZWivICYZrGdsNd2PZrNQstoX2bmscsU9gOm
NGFrmUdPoKUWhfmYEpYlEA/2P25Gro/MfOlBMG4yvcrgPqR3uNqMk16IdyzoTpgwMZ23qicB2SYF
GSKneC9sql2wp6Ecl01A5RJ0RjMCHcHKeBo0p6HMFu8Q3oUxYIkyT3OvlWyOasYbqW8Af5mXUKjU
fBr9jtwO5lbN+KDV4wpaZ5F4E17UaMbfjit/cyrK3hlgW1uYPmTqz1Ea/5nr+gOcSYkhhRSh6PP8
4OgoEHSV06WKQ2PAn+1AFyIqq/21Y5LXJFBvWPFzlkuqWMaRmwvvynsaV3Ibw4l4EdBciSD+FewD
HpHMoUsk0Aby+aEt/PelVd8IrgRSNZduykpxgGNSNQc9LibmyD4EZaM//XxwOMb5+Tmf3qGNNeeK
9QOQOk5v5o4MA7M6JGpE6SfwgaDjxgX5xR5QN7vTrCk+NLI//fz13x8Axn61RDbCf/8nsX7az+cy
BD50nSFIHpQ2BtjRPv/8CUdsdogNDi1FmYEDGWUcMj/8g+xL3bDou4LNtDufZNMvJwhKy6kc2zfe
m3T387dkAWQDNIWt5gSkIDUe/ZmEjMmMaefRkkAnsh1d1TAftXSIDkixKCWJ9ZBEOYOAhDb0KBm+
YuM89hP3uuOfzBwQhKsec7u7Tf0gCYbq3IzZfBgs9Y4vFxLMX3aI0aE3omyXWGCPsW2Q4Gw54lTO
b616IW1qcpBlY0v+LnpjDIPhrQEEH6MdB22KMY4Tie3a/nFiX8QCMlBvHnNeS9p0J82URUGaFvbu
qygG9wXYaZjiffhINIs/kTA/lspTb4LsCM8aDAeYBvL2UELeDrsCpmg7lIhobn2npb721CHYXObV
LRwVWfyR8khGZR7nB680nN2ckvPQbCJWfjvHH7QqZVsXG57jQDAg2h3WfLOjhSiLaOoefXeiNB6L
cCPzvzD9oD9mzavhaoCWOtT1xiLelUUofJVuvltNPB+NcviqbHLArWSYmDdtHipjCl0lKkDogGQj
KZy70UJ2VclofEQ5LjyZSvVgcxfcZWOHZV8D6wEfo9lP66E5c7z8ETVyuBYzT8mfL9PM+MstTSxW
c+1tbGeuQrxn+j//Z+/U70NckY/xHdhfCXxOpzZolV4U3IDf6EcYMXPQqUCh9m5M1qFbYnbIeD6H
LBe7mEo5ANj0LqR+v7NiRdmv0T3l9SXzGRuQiLfAxQ73qTHFb85osSXNgHGXkUM2MaIxqXKje7vw
JFmekWYU8JpJCyuuB85BsxR6m+QRM03JiAhg/3U7815xS2A3QXtxLwNOk7OTwJGxRs6cgva0GIk8
7qoYWKIIc3YNWKdWGZVwYcTU003r4fzzp39/MCr1Qt6j3tm17dKsMlyEbZ9iGoLS0TzTXcd1zGt6
MVvtvk3zPhD4MQgMUhvlmnEbljPWQ8v7W0SyDSiWYX1hLLNY6zDHiBKck6wSiQvqlcNGwDmWQPCY
sO02SWyQu2hFyC0zTQGa2R5OY30/ptXTHA9fmcFCryvk4CVGeJioi6w8KgaZSUhOMCzObK17HCuj
fnGWYjgxxwdeVQ6YyoV+YHlloVpRhc2gnnlwwkQFm5JIGWFnbU6eMcy8q454s7WD3DUxNjYPI+eJ
rVgb5F4HeJxH5Mn0JbwGmArltvCia1UwyFJFcqNaBTwOXXdJ9cVTKsiSSR3Mxtefxm6yTrPt9ptS
tjuB++0oVN4cpfbGYGNv+8ZDnDktW1fAfZIDOWZralIYfljK/9MUKDsLoxEuKHCZAtzLskY5yK5R
MTwEdvohTP9Lqxdvp8qTp+KrpxnuSZ8JPInZ/ttG7X2XqL0jycMN7JA9pdNKqxW7ZUrsI207uMPK
IaTM/Tkt3enqjMv8slRrl7MZGM74JJMp37ew+Dc5clqZz+UB95fYF8n0kURLdEZuoYUvw5I1j/ap
iKUK+tXiMcys5B2zS8Opz3qSbEcbxnWhaNKdwzZyd0ls/6Ly+NeYY5xL8fhVXRTtojIVJFv4APHG
gtKhvG2n89BZ2u0cpUeETBlYjDlOJqyDjdCWbDe4zcPSsDBrihwXrptyC8h62JRLxjC0ILZlJvMu
tit+iaX+49ZcdEhzwCOuP4D0/0+Qr+DTtfPtr0yqEgJ82Sf9fPz6z//woK7/zwT55/jv/9n/Bkbx
/zDk16/5hyGv6ea/oLS7HnA4kw4KC+j7f0HkNd35l6eblliB8FTd4Dj5N0Xe/BfnCJ62tu3qHtQi
0PMdru/4P/+Db8iRwDf4b4ZnISu4/xuKvL/y6P9ba8L6W9n8zzF1gyoQylD4Sf8dIh97uWdSz0IU
gIAnpt53/AuYXxGNox6DQn/2FXaIvrFeozg7xcCFOcLyWBfbReR/pprxDC2OnJfRcXJc6RNUvKqo
X7SZhZyK7d/NDAUt8raDxqRZj+uPIiY1Wlk1IG8vZ4fQvk/4f/qRjVfc+LfUKKs9ve+7slqKA6SZ
9uRzCj2tR9HTv/8aDyNRfPy3qLX+f33KP5+XwzKpGyAJQATwD1XPrNz3zNWZ8+z0DCcSIAcfaHLO
iLxgn7h++c8Hx2Cj6md1HjbemB4Mxs3/7MAUrVyB3rJdtgQAiJ8PfmfOp3hqfzWT/5mS7qnfojiv
CXq4D6UdA9WQVXtSkNe2DXRCBr1Iq+hV2nsJNHaLjy0OcGEi09hLVJ0yaVSnHs8NsBkiejhXyD00
DtK/lYSlpvTTsAgxHX7++PMhy1loyxQHlD8v587h6eLiXA095U93fX21q/xrGL3q4DBdf0SvppyH
p3hmPjkuP4tA9nsqF/dOYxjkic6m6I1mVhguDFvdCp/bTPE7ss5MJlFP7xxkuOtQta+mAlma2+1B
2NVy6HBjuFGHRUC2e2f9JcylInrcab9js9OPg3q0QcdtaJevDhZTqyUW0b4TFQ/2jtoLF/RWb8Uk
LtluevUqQuBVUUOxpzop29Dsnu48h+ZIU6+PnjPj8RbC3k8dDSd+85hYs7PPBiz45trcOEjihsOI
PgOr6Qn39jtkhPYQL759SAToBOW8AV+39l6qH5NIwohgMI63lloUKQfETpNdDke7Fz+fjJM7F9Ym
STkTWJYbAqD57lTD8MoIBkchC1XFR1Mjdc2SwJqvLnZeDK8av0fkdhxPRudKSFvf+JS+wVtGoq4b
tvNVYx2bqaPJjzzZJm5tenDbZ0ol6vPA4H2Pgf4ZL2mHtMLAWhp++mka8R9wYh1+KA02FQvKidJ1
ZGPjhd3o56hP8t4kYTl2PVzJmObiSN0zRSpCP/7jwM7YxkPOORLtmjQ7hH/PFkXwmE5T/IrKeK11
uaWSiJNENBBeLrXfvZMWO9XA6FscXmbTQygq4peyYJLUgpByUqFdSgUqHwAwpdmOj/jHO9sOPINL
t3wpjGZl6bvuS4IWuRcWlnBV93e1IYuw1X2LgQQ7Q4ggapctpGzaImHibyRh3MbhMkPIMsCSbHy0
5aPO90yrDBmoW0Amcs8UtToUPD+xU1PIQNSTwTKG9bTx9kSOtEPm4DUpfOO79Y1dtYbHPc8w7sSs
cOonM8jsLt4r9qU7rezvy16VfM+xos0N9zwX7nRYoi9JKpHAVf6WdmCMJ6O8UlOQ7zIN9irB4JtH
e9MezFVItavYecKjtHiSe7L49K7n4rMRjz+HvMQqxIGOSw56KWtNdzemyDooCufFk0zYlb/RPQzs
XLqblCfFFncBW78k3Zklnrql8o4MlrqN7phsWmHNYwmMeLVUnVyq+F7TcOt0hS54sVhPpJFTRF6W
27jS4Nh3vr3rcEORp+JoXOv+qy1UsRMl2lc5UU88DgUk96pAbMaGhEGk2gJow+2cundsPfwH4Ym7
dmBpYR3JhhdBddFV6fNzWdTNK30g21HIQLPK6DxrxI6xat1NmGeEk2onokpMOodYQ8zRgO/hftJN
fK/gc7yp8Rh5mrsosReKxHmLikaGVLPXYVO7zHEGbwpF1kbI/9rFid3pwWlIRi1VG7LLNUlzxHNQ
WsepYYoGSq+6+r0ldrBSj2mCca3MWudmmPZ+7oZTHQExjRl7r8gpos0eEKakBntKfsUjf4yroVGy
PRkutLwuBQGpOP8sui5PLfPzwrsAogHl39RYoiftoXfkYzx22WExGAx2zH4tx6nvlnnE2aPVjwzQ
AIYRiXdazVqTSH/H6exUAHediNe/BmxEpEPMgaYMeiZKaVJQytsRJXH8kHm8v3ppAHEbjb885nDC
3hbUugesRPtqHtq9qXAMu2aLAVpnVGE5E4G80jsYJrQKziLobgVi9QgoghmmBIzp4UWQXMmKOS1F
qpGOcrLIndF27TlfPGrpI9PcSpmeqsGUF9NaTngks8CZCzMklOrszQZ8Cm7DeO8Lwi9ZJHcOrzgM
AoJ7nfZYiQmue6rdSzYeR8OkoTrP1LO/2BKYtaZvbD3yefT0q6jhg6yHBWxE4Dpbc4vqP2wZbh0m
Z/QuEaaTWnyPTTtc3ZIZNuD+KVARLbhmk9wxwd0lnvfJKAXcan1OU++mDNs7DpadBZM+JHtOhzR7
WEfTZiSE9Z+wioHmkZVdH+p60xxr7IsbAmi/Gor59rLLwDY7GGuW3AMzUo04jfqdVmVYt9a8jVzG
l2Fa5kC41qs7Gs0aomcvrskXWoMPSurO1VsDqcnY3XT4x2FSpcu109pTLqptKvPkAuln25Xub50V
AV3l2ebOa11LvcpEavd5LJ7gu7yZUWs9xgXcMsedv22nMZj/YoggYVRdrKizjhIOUleMz/lg45VM
eb62Scl+hrGyt7ZVuKuJHwFzS+kCkx+aegdMKrlF/JrYGjFOPxR1V5+0dH7N5mpEXBESgxdlmD0H
fPTLR/pj1D73WBERrPdSaPJqECXh2FcdFfsBrSIF3png+ifMroehisuT8nn0ThMiegVYKwEKEFo6
Flq/jMgT4n2Fv98WBwt+V41zU3HM3ffNp+3E9c70SWbZlXsyzOjMabfY49uz996i9laroeCv26lh
/YCaSygUa3u8cyvtxa8iTJlKH1uG7j6R0LSut5j4MNviND/VGnlk2ZbUrvlJjY6G0Jz2HjwjnAjs
SvZzOf0dAHNRR4JvvPf07aiXCQQzH0yF9mi15gKMlJ/rzAMyoldOV2mOL5qHkawGwEAWvxrK08+H
hJT6aUw60OpOtMvWv+V4y4O2LIE9VAQqDau7FRmgE8x5q5ezw+BCDK7kQIuXtgYQozKDnZwy4YsS
aoHYrqCdIcFZOfxSL/Pu+5TBlTOmZ7es7jg13xc6YeefD5nt/5Kq+ZQG1UjUsTzjIcYsuKYH12Mq
fYTwSCC91O1CztZgUKKaUzMYbchNZG7apb1LRjx4jjG9YmtZdmWTfGoYM89TbgVpgxWAaqAnvx+Y
wGdVvYNSSeMmzuki9b5iia+AhyhEkMjc6hZtwevfdPx6ahx7yjXS75GrBRlWvDa0M4ITIMWf1W+k
7hh56lBYsLBvonjmq8D9BIb9oRMcYE1sPl2DgXBUEbqP6CNBuPcCK25JLo1DFSRGm2wYauKPA1Iw
xzS7KB5M3QwCxI+cQHHDg4ZYcb68Vsrkl5gmoOzscJhd5D3d5iK9CqQxvh9rP7uqkCQ/j5YK1RJI
8t4mdxim/XJcJuytCmWwKyUlQ/Oum1xsrhUreTMI8yiX+0ZFgT1onO0Vm3Td1L7znrZ6QnYvAmwa
kUgs/+yn96MPVtOYHoxUYpE0hnBefdddMz24333ZW4Gx2M9NXTHRsSv+AXpT75aKXz5Z5F2pW1gD
ioK8sKhDbeWjuNkpm2mT8wZ82HOdZZu6NG6eGkAQdJS4wx3b6mKf9j6iFljUbVqbYenMnz9fkAlI
5YY1XYXBoDZEaWKN15LvodI+DL/4bcKy31KQemgL/RVlmipaHGVBLQj+JnCbtwgfth2iqj0B8fxO
IcWbut+HNlgOpVNSCATb4PHh7wtP9TsmbWKTJIhoU8tMKU0UWXrLO/5f9s5jOXKrzbav0nHnqIA7
MBHdPUhvyaRncYKgK3hzcOCf/i5QilaVrqS+//wfqCJKzGKSSJjP7L02RBIAYqChkYLmVFSVR5j3
we1Lmh+UXWbRYHt1svvaMuw1JhpuzXAScBIC7a5msmODJzPMtW1gKCiVEMpkDPh5sgxuXIPYJWnr
oUVRUO0byYiZQyVMSrCQZF4rGdcoxwS711Gl3Hux8AGsx5NCXuhUD8NWRGD6uFYCvSQjLL2iui1X
Q/8+HyiQwrhK+NWpG3fjFHvso2EIsudaipztCNIIb6UszIFDDvOEOw8pW5y9vWMP62KRglQvB/qt
yZr/Z/n1OvOApPqtsZytMWEbqEZIolOq1Ar98XlCa7R2UnczSW1YO962aTkXm77EoebVKymU2KUg
rcdaIKrsobpkXDaIW15rRAIshEBO1Ln2KWv90ZbcI6uc4rqvccMSKoLAqVy5yNmlkQs2WL1ifO69
wiPnIId4XuwJ8F+R/Cj4lb9eTGj9zehcS/7HUmsSd4VpHhPmjrA4NFxRdjTOiZ7Y61ibWOShOESJ
OioQVBkfdDJ/eNwW91h+GIsjwl0KwiuSjjVYiMVpin7QEIzrrHgys4Q5fMK0q3AwsXSPtq72OeKb
39Is/z3t+rtpl+8K13T/MTTx7rNIX9P2P/Yqey0+1M+zsv/5178NvwzT/iZcx3AYZgtHFzZxwP2n
ahhimYQhCgeTB3mZvJ/NVOz3AEVTfEN77FhkGbvC8SxBlubvoy++xEvJG3MNU5i2bfxLAYpzFvEf
caGaadiu7VnO/NY/D7x87CUW0W3WWVbTU5pkT04CAwcHAHyi4mIYtVj+NBG8/PYt/6No80sZF43i
l/s1HfSPd+Kw/vxOMqGGc2tfP8clPk+ZAuzQGVK3VvkYNOpsV8MDzTVthxM8aprc6cyrwWFk60Ew
/GI5nk3dzrDbu37071Cl/S8/1jzZ+6sDMMdu/xQb6Tf0emRKuOfY4KGJivJgtvUZVSjYiMjbSMu5
9I04WXF50c3mEhf6x78+Q36K07j6/Ihf/3O+GN9LYuniMGr++z9/+dtfZZX+8nr131//PvwsV6/N
6y9/WX+NcG/az3mqq9rst+/9+yv/f7/4+yD4fqw+/+v/vP/dVWNxbv39jBjDRfEZ/3ydzK///RIx
xDdOcdtydFJGecQznv39EjHsb7pruLoHOsHwyRn9n0tEfNNtwdyYL/w2BOaE+/0S4d/ols7EmHmK
N39D61+ZDht/Shj1DWynpmlZlu0T5uv9+VqZ0OFFttHne3qWhJ4jNMa33M0wTIz+fRM7s+ycql4f
GRm42XFA3qK3QNZRcj3nMipW01RdjX7y8tPx+4sr6i9/LN/zQTsJ8/9NUs4zvKCMR/K9poojfrCj
5eQQ2TB0aBTb//xeQv/18uXgWyZ0DnNOkHY5Hvqfwn0rKggCmX3WZj7P/NJqKZZnt1+DlpmtGDgA
geJxJGQrH9dBsTYrBSIQpJgo4SAyN6kIV03XUYqjoseZLpI4Okp/TiqaRUi+7oMrSfuVD70WQ8jk
kSrGYtEiTTHx4CEUvFlX1O0ilsNNS3fxEGc4C0cV3oaDFSwsjzTJCUEWk23bvrG7/srJDnKwJNlN
FoBnNO5FaL4XLS6hbtDTR1A814XJdzT04EaEyKS8Cr+CHK6KtPk+EFfWlFe2IhKUGKlTq2p3MebT
EzVuvC87ZI92odgvhQbCCSOit52GQxGNyDkNs7qQR12vYcZYm7KviRckonCMVYpLUSBAx8/pV2h8
orDbDhhdqnYc105YvUaaFxDpo170oNx1QvbIRfIP2zOTjQyqlymyq0U7GfkS7k5BdPetxofB7bTG
BnmyRfGR9lVHYVi/MPZSCF7R8Hi5z/Qpt64yw4hOKck3Jz/9jqSZtKuCwIOObbQJH2aFSE6rquh6
QCK0LDScczAh7myGlavYKe2FNqsfwZKaZvZdLzCkh3P2A/74EbhdNqpnSnN48dFsWBL1Ed13ssHq
h2JXgCoaXDohRh2DGxDDSiEYuMSzlQMKVSM6DxjP2JRo7dby7fpWp11CpUcoRkOmg9NWj26LCXgC
+rpQLvFQuUbAxRS65gI7M5EMtyDdQNAhb5kETiWzZi7rB/Tg6fcaHSKlb+N6wWMB2LEucSp6zkdU
y6tM7fQM2JH7xF6534x6/xKRgY5OJu/OIusI4PRBPzg6jrXmdmoCFPKt7y67vtDR7dJumemmHsjG
4bd1tzgi1hU9RtJioSwEo8ZcZu3KTYACOfFThJR32RT9C5M/hwFW85yUBt6PyP/gd4IWIohELCQu
4cEcnEWfWvf9D1c0LEkIstgyvzkQGDCsDD++cTJ8Kbnd3qeqYsDKUsEepg8HJzeGHMIzB6ghlLB1
c2jVSM5KyVMUKTAJrKjIzSxgfOwyYeIimO9pMrROsuzf8th5sHLzNEzioauKdaHQ46gHorpxb+b5
C9rlZ2OUVx5ixlCrSGdjTIzWMfGRqkP9zIC6uUn8iirkKTH6N1np1TKr7sMIMEMILRL0nW82R72Y
E3VT8h9irPF2QDgUsjoyjMW1FXk0tQKbmV3zA+GJOGV+WZ3pUu9Peqzblyp46uMou5OmcRVXHeod
fc5obMzXwvKf7NwElMdugtVRwFXHOFn30hensB+megJWDMpEchQYcHsHmWV3cdgbmGGwavVF+Fyh
LXGjejVyFlppe6239E8wAwgGMghG8RPrRHAGDijsBo1ynwBXrpTWEu9ZB7S5ClJJao3rMfL059H+
0NVzVLjiO8ZzMiK7ObpFGfjtg+E78oaVH+XcluLiPjQKJukwuEpfMH9I4b4UBlJIt6v3Nuj/HXlz
yHbtxEGF1TWHuAPcwdNRME3cxpqRv4hmOjv1tK/81mDZXlzZcc/ZGlezWAARmOBznW1KEwPvicBQ
o7U3mnSvkEW3qI3nUV4fyodm3ZFXxi4gvmI4WqyifiQmNGUMHmrhTmU4rTKz0/es6fLbKakCUE3o
ISuTW0avV5eoLIHDhv07WWDyKphl96QvLCyj++HTL6F+MDexQVZI2oUXJMkhJpfY33leBBkxdA5h
zAVXJaT9hEaA3bRkvBjVdOkqHX+wcIFEjiiKQCpBXCj6Qni4lrGqM3WacvxMnPssaRi6rZg4rImM
zjeQYwG7yzRemdzTlk4OoSofSVEBfr3GQP+DCUdNzMRKWEV+tLx8XCVjYMGK185WUuyc/Byw3r3V
k0QnMXl6dQJ15828uXFEJINKL59vgFMIh9fAiJxlR0Tv9mVq0Ndxy9sTCr30a+ZDBI+5V8DM0Mct
wKnjpUCmxFh71uV5CGTiAVqkHFaJg2cqstOdVpmPhRZ6W11TaEy7Atx3E/H4QasVdld+bItDO2pH
C1/sikQDTLKFuDHj8RYxGrwLMIvl9FwQc4DQI1FruttbCaekCww0R4P5htwW/UQi1DLrmjs9GRbs
WvZ+VT4XVXXNY8vfShs6SMtyOumHfWm6eyPDxEibsLLQ5Q3wBSDrzVrzOLvoaO0lGzC8klV1MjIx
G5RIysjI2i6mzgQZPVOksa7BWjF8iFIMATF4P+OffhYl4VxNXhHLrJi5LaISxXHsQgGJFf131r8N
TCTsOSesJcqZhKln5bCUAEK2byoeGKGNYAsABwp5EyFPzdNJuk9V+GMyo3wtBv81rwru9dM1tCa6
DCyywWSgLO4//7lcsoxfBQVzucT+cY6dsUzL4Y42f/2n9qICyTD4bZlyJUQ8etDv8bQIbpEabgI8
kzeiYWffQH82PJMFr+09e3pULuLAvHId8xqrSb6Msi46tzOisfbbJQHs3gJkCsAx6a1tx/iunMi8
SNu9CzjTzYBoMgCzTF1H/+iONdZ1M+Rpq0ZOFSuUTNptSCCWX25KrcMTDK/MZco5aQGTWT1cE7ay
4URZG6LvIS+6d6SK7kqFz4uLKZ6S/exj2lkWSa9urJ5c6K5r9G94VJ+DZAQNK7OY+ZJOWrnToTPU
kwNxbdQgUrsPZz2pJPgP1Eq2RFT6ZDfhyuvjt1FDcRg2UUU6YH9h03eXh+UucOZtRc2CxfvMFHBZ
7po8dGvwqtmz6Fq1tnAOtTlxx316a5nFNfkVHVJ+/xWf9zmdcMozW6UEjDB/koy6tFV/0ao1PejB
J5Fkj5YDR2eI7Ssm8FmyibnWEAxhF9xZYQ1UhydxXOLSZ6tBV5jsSNdllasP+7kOE5iiRFhs0eoS
bj70PHBgtzGsihbQBZca7uCVl9s/nB6qgucP7FrGY1iCcjBYdoS6qnbUq5eS/fECOwCpTszTMwoy
OF6QhcTZCnK5IcWWPXw5wqqwW5B1s3oC1JZ0Mfp91/LuZX6btLKPHa7cXG93RBRc5TmRJB7eZst/
53FBrA3qMSXTl76BqEGOyyq/BhRIfiMJPVjhKJsMfoMVWfGiDZ8R0O5EE1/JKny2JmCxSrDrBlIJ
uuNQiPRjQl0XmS1u92ar1c5TEcsrFTKyl9Gg1mHn3mS+s1Nm/hBhDVABsMcJmJpO1VHb4qZxu60/
tmy/8/GtHykOU0QV6JwzXAkcABj/CSpg7obmmLxMnYHXMcMe5j3ogXpz/SrZGIX+hhv6KgRSRRwx
XCcu751MGubTQNnxciBGld116h8qWoESEkeRlu/CdNw9+1MWjqR0I2L/CKOgWA6Rw6fNAiOfoFYD
gxgNUMKNAA6Q+fYnHEQq+oiniBihLw1dz8LkPeXDC5mSXPVlDRi9hRbZ5c1qiPy9U+IbmHAZJm7e
bJr8wkIUdEoIti5S6kZ0uKeLnvwq6XR7HSPggxY+UQCQwhmdpEp2CkY1bkL0Rk5CbA2p90uiMMUS
nPGF0tThU57x2mFyFSrnAtsWqLbJAN9UwWPZuwHwGgf7NyQcxW8VV2gfM+E/65p7i6MYkh3JD6uU
L9Wu03Peol712NXJuj0h96CVcHu47CJetZX2kukIKoT5yQrkh6UKD4ULF1OVkK3UXinsVlyR0KBT
YH26XhlntzmXTh9t2hjHVzjGsF9yHyp3Fb/BoWV/U1mXgh7Z9tuVoi0ZOud+wtK1snSaP1iCum8f
ZElAfNBVNDOslGz2atTelV2DmiCeClJN+q5my60EbPHPN+6v+/If46D5vq1bNLcmccyubTFh+PW+
zfG3QNQAFGqgbkY2fexgEmAT+Bs3dVdN5NyYIxvjajgEPcjnKggGGv/slKfqneIEWoURglfTfpDL
+8QZh+YHSOZCOdpH7eHtxYteeVT60rQezbku+uef35jHVn/6+V1mAjTojq3rpjO38T89d9DDwDgh
E2KfGv670+GZI07nDRMPZOV4Ve+wn6Oi4CZQuxFd3VBtW1n8LwfxLwYTv/wMfxoVaJjSaBFwqPd8
kEs/NU/24N0YqaI6I3X0n3/jXweYXx/Yz2/m6r/+wigwoiytqQCiiPqgklfFLLoq9u3kfmQ0M1/v
9u9R+N8N9UyHA/r3U727/nWK5wn4z4O9r3/z22TPMr9BsuR/2NC5DcM1OBd+m+xZOpJQ29B9xt6M
L+yfJnvaPOI2aF3m81cIZt1/jPbQSn2zmAf6noMfR1jYLv6V2Z740wXvUV7xn8t40TT5ruLPcy23
F1MGVFBbKJTftBYTT7KeGnvjFslTbg4NO/eau6I9VHBf2xsddgux4UDFggQFhiuy7WC5NotptGRy
yNNjnXjXWW0TZdaaPKnREAVhk2yEVr/lGUJqNELUpTI6jDG2doiI5jRZx+Z6DBH/6NBMVmHfO0fS
eDe90oZ9QJ75XsmcGgIBNckfjHaudLZSy68yh8c7cpmOXbZvDFunLMQuym6hDrlHbXQL4j6YXwDg
2lM23bC3PAcKUJbekrJGueap64Hb4VKBhQpc/5VB1hqm/zCoczEFjyizAO1NhHUBNEMdRL8/FEAZ
o3KVGtgx2r5LD7acMy0s6NXAzA1W0gubUGw52K8Dq18W7jBBYH+Nh68/1JwexuAmQf6u8DChKe06
a+mWTYmUHW9egwWXCUdyDAYn2LqWQYpBPwtIi3BfoB3B+eG3B1+v24NZ4PtXoBdWCMdidLV9x7KV
3ihOdWdRot1clXmjCPXDWz0iXTiRiBIvEmfQ7zPjtkss46aDP6orm3KbMAupj+kie/8alFlxsEUi
Ay0yUO6hJRQMMiNESh960tI1tGwdqKS41lTorltNYdVNiERTyrhGwLFKoeccqrraMaTshsy7qvz6
5FUCExmL9mUCU+7UiOhgkve2x81031aG3BqCDq+RTrrOoqokXoY/hp6MS3on6DIW3L6YYqpuPrEL
1IvKvUeoisHBLbPZpUq7n3rxlrhlItXkKqCBvgF1uFJut0EylZytRp/lvAYHEw5AEqXZXjRi3Oox
8FcEHwuDp+NNGdCeG1r7RqpHtK2zOxTRK6O0jbUqiN5Ci4DPvM++x8SBAqx11tUEmotEoA2eWtBN
VXvn8fHlFEEoV1bUAgPSLuJY+6kbz3hud02cfUYkRz8bHS66pPIeEj93DiId1KNAJtPWvfMdYMhS
n79r7RLo63hGhV0wv/V9ohUbaodOiHejyM9j4Hgn0x+TqwqAE2wFs90HgITXpk+FzpmTG+WtzObT
3SFmQFiouerGukIPOPMw/V1tY1UlRgBspNoQkO6R/H5J01JtLPJdvldmjZ62mcj4Mg79NNxZ3MEW
nd7gcR8eOq0+R6J21o3FoU3jQ4nscDnIEY+HL56GiV2z8FBMTZp+E/rkukQqReTdqCP7CxJ1Owac
dNLHssjByo5AwsumvnZIkd/3lnUQwOeXyJP5ufXxHEqilQsKt7UmY34NiphXdJcEPHbxR2FX3IgK
sQ+JoNxVlv7MejEg/a0hNC7AMpUaG0hDl7wuzhQK+SXjxoI0iKREARs3dcaN9EoCKaybSQXVOS4e
aptAHI9Q5kVHbvLOT5xPgHzMiR1hHsyYcbzn98u0cYbV6OmPk12+Y8is167QSMMUPUPLuPwRT2y6
4wBG17KH6gh/cGRolbsbk5yqh4rBO47TF8O2wbV4/T07Apok5SaXMBmOtk5wG6k4FjjTchy2ptSc
VdD35l2NexQRe/A8qwSOFT6uBXG+txZZ9mMm7Kcc7KYsyWRqslzfukYyU+LRmmLi6lY1RV7kyR+m
n5nXvjVufGL4Vo7ygh3vjCxhEtR7IkFl2j5ZWbCOCUrdWFwtBLtMzV73ivsegodb2R0DyqI/oDI7
Gtq8GAhwthYjTCVHx9aPIyrpeTDgTtklSdpsSGTf+XYF3sMzxg6ZPnNAz8qOynhyWyImE3XJKeOO
VRNZ+9YKdzoUUGyN6F5zgzA9VaNCa8lVgevVeX26d7TpbJDnQBIViawNtIIoFdumMuplNTed42gN
G2tEapVh+ltP0bpz4HDiF442ulU8a72LK9sIkpXlMSZzpfk9QSm59oS64zL4gYno5Jsjzyjw7psg
xXgvzfI0jikyuprwmshh3mYApJpYcO4gfWE8gqu0S4L4jZBJZqcVzt/C01eqQgpX5wc2d94uBMwD
PRubQjXFJzgk/dqrYkFcsM8nZxtolqN9FIzdtV52Nca2pLpxkjEiKLCBvNDnx6QhgHlM7BQ2utst
9TRC72GXN/C5nhWj25WTefqu7/HbzaIOE3b0RiphrVNu/ndAUt1FUTfXaqZ3DppG4rEJvbK9KlC5
MirX/F1L7JeMCHjE+7qkmIGRxQNqHUQb5rpr39PeI2MSG3emn3z9EdDA+ilg7ZIUCFXDy62Q5tkD
0fVhPpyshDEq9tKbqpkoIszQXIS1S6p6aBA82uPu1WJits5cXLhKYI9xB+luMIm0LHy6bI/rfjsF
Ycip9qPi7rhoywE1dmm8pqmzdLPquvOCrekid7c89+3LplH51nMqQhgtASHphR2MjE4x8EbM5TAh
QjQ0hg0apOecQgLOXVivFcApFhDg5IST7jEqohy0MYjKMlz5iuS1wubZ/uVEmURxUbFJTKiqUeN7
kTg4Xdn/JiD4d+n9d6W3R63895X3NnotXn+uuueX/75O/2bqni1832VnTY/poHn4rejWrG8mBTWL
9NlU5TGepLL+XXJiGN/YQZj8K8+3IYVTWP+xT3eZJ/Ilz2fGpNMc/ys1N3vjXztEgbCF/G+PH8VA
HcPt+E9NmwKvYHfaawHZ4l5HWi4D38PbykAtkgZ2wnw8s0GL96HTDtsIyYk27ocQZIBhjmhIrApR
iPQAfTO5R8DpnzKvYhiVE+4mkmHjZvMKgYnCqfSa6x4Kw5WvkJ7m694Mx0tslDPfdBaoRubG9XVz
23r+2anG8Soxy2zJFg/JXA9+oVYNNoNAr7ZG2m0r4mSntCguLrDbPPXkqU12GfNbQwP6aWC3XGe2
oQ4mcVaxev/6yUwYMze9PYRLz2RyRlhIfGRzIpeVt3PLQRHOVqCWnZA3dxixlnmNYtPHC7aqo1E7
j3F2tsYwPciiUHuwh28o6mE1103HZNBTH+XArR31N5ATGWe70p/izWSm+NNlkW7wOEGbd6tujxEL
qJJpiG1qksbVttycYl4RO+q7mkpALiG6by7hRDviMdd42bhVddKsoeWImx6Dt5wHY1Oid3dNaTWY
ZLsGxBqurSTIr9iYVUNSM72VpH9hI4dRR+o0MfeTccBZxMyn81Pu19l3y3E1XKLQ7wOB4SqJblPM
W2ShjU6znjhUJx7sCaT76qqlbHwuwu7GAh3I0yq/1gJcOjm0cmL9VIhkqbc3Ybl2Dby1eH1uCMkk
H02z/Q1sTn8v4vpRq5jlDrIIDnbtu9ccse9RXF81KSlPfWdhSAEjYrI6vHLI1sD2R2iLXrUwiMYw
vlYQMa8zK7eWdjpTfE2dKPbYJLDB9I65yKgJDHP7daJU4DQfawXBCqy7z+flh+vBD3H+uVA6o1Eg
vG/66d6ICZGaAiQUdGuroYiGc1Vl4XJUerdxcDIctCF/0KzE32p+DeZ+7J3T1x9ohtcSrsSBNmCb
wtUChlV0d/izkbErVh+4Xa51Y9IOupuJa9782CO+3Id9xLO5Le75GeAaCSlPjfQxtnQjmcotHCVy
RlZgsbHrxkENYsN70meVJMwz9cGYykMDQBA4i4sJSgvs+XOqpw8gStQzQ2c2L2RHmDy18j5DREHs
N3lufXe2UpIXx+HVllV7dgjeW7JAtHf+dT6UH1oBuvbr0kcpCQQIjjdurzYmHI3gH0OKCyD/cR/0
kFwrJy7OrJIpQhIWNvhMvo6HVTnOqQUt5Ha21S6Pugvk20X7eoSYZyEXmAh8mz3zQYUdJvKGzdff
+lSbKGiBWxsOUbBRVe2zuT8L7ak+lRqVO9cxWKcJNVgeDoDALPyeGwx7DzaYdYkD8tBZBVRj6D8L
pPf1sSJzZv4gMw2oRcURtY0MWUleP3pZNTsTRnlf6xJ8T5VvARjh8CgN+oQOZglKFLlATgOCb+oY
meZjDUuuHsxrYMaIKsy5g0vB4pMIDcynTc5aXr+7fToSaISoBp9M+BgQX7PIs9pYdqQkHPNB1Ssx
ioHcYhe/lB2aD8ewip6FLLOzb2Mj8+zpWi9isZLsarYFc4YjRsLqDtEKHYS8oaAa16XwP+sSjX4K
uT8uwg9S/fau5o4YHlO6CFQYhU8eUq/oQ0uXdV6vmmjN+UnKoTJYbUhs2ihq5FYZbc0xVI+ZjDFt
pO++Q8skHT7t0V51TXdvTXxvi4EkbnqOYCHsZV83E21fBCugcW6kcsajVoIk9ZQ+HGJsIdQgebiW
FvTzrAItkqn+0x9css3y4m0BgBIYAMa2Szu6hyDXyNB0rPKQCQz/44RdiHTfpSAIaOXF9oA+sfnU
5Ze9BzOkrOEZtoO/hLMagCIA8uR36VsVpyFO3gy1DvFnSdRi8C+cg5IkR+dDu5dTeSTfc08TLHVp
sVdn31mNDs4fJk1r5tb08kO+RcBlLLKa3kjlQG6/gtMiBuALsACCAfWid5qUCCeyIzA2LMe+99bE
H69AaBEs4Q7NOn6YnYrstnHHrooi+uHaJFVDOt3KySFyOyDXlNOTLS10Ikq3m0TsPJc1OZ6V2TPD
H17hkFav48wP7qKCsDG4Wv186i81zwEVMpQP4J+esgxdF4k149Ii4xJeKui4Nl2rWh2muhVYYMML
YHjDZVMkkF+zwe4wE8ISxSxzrOvxXqusjgUmXbVdp7dsBp+bDkdxBVtjYfoaqa/51mDv7Btssttb
jVC3UU13WT7doku79ZGd62XGMiPIHyQijV667dZovLOosjdvhOuS81AFSRcX/nGMFCwN3Hwy4IGv
Vy+aWR2yqX+2sxBAnkS5pEdWubGlhKk45/5KyIVIV+yXluR0Dawflxxevbjb4rAsoeCjrC/noroh
w8qFCFMg+cWa6zfbNkDGzi6VIRg9QpGh/avxtfVJ/WJnuHSysHi1rNrf4IhmCJFauH2jVl8rJ8XW
7KpkHTEhX3q5t5my6JoP4C2pR0VYyHCrmjQ4QQq6G0pODBJQo21sovHL7GhYa/ZIzqe/sUsNDTrB
DgupBaRJMEgsmypfmYaEBpuQ2Z5WEVBKFnR8qP6mrWWzN7AeLGrhdefUhxSII/hQa5U4dHaCx3Hk
0eIN4uBlEjmEk2Hsc2k2hlSZO4JqXlGml5s26H94iB/JKILvCKSVI6jPbFypToRuNiuvrsJ1dXR7
bwK/k71bGfqVKcboxhjDgjJLjjzhpcwEVy1BpKqC/+uGTGNrTh3GRemtBJKFP6J6herzyF2E4UEd
HsOovNHcjCbQ25qfus4CLg0naxkH6QsjXf7WeYeYXs1pePJCOqTaQW4GlVp6EGsQgWgetv3+wWoR
BPBJesR4sYzX2+jQ9Wj4Wl0wZFBTvc0FYMPCqddDFr3pzCHCEekTO/8V5BC8XON0kdW4JWQFbmsb
jqvQjTdjbjoH+DP6wnML/Fspqoaxyw9ZAATXdApAehpIDtT9i0AFZxuVD/zs6XU0mntAPA+uR0Za
PqYESyBAnFl+xEwwHpqHrIlLuKuWDccsRk7kWda7H0CIqeIOERE1HnBHGF3yzTFLsU7h49rEOvqS
rKKid5K1myPihPPxnHHRe2ZgAnOsX6XFWEnrjXUfoE3UY9g6kUXg6KAM7wqavn8e60vjBdmZO8NK
9splP4vLN80djIYghkUZHNxS3QofY3dZk6bldB/SUAKNR7jrDMeAKuu6fLoVNEqegSgif4gCxLzA
hLvQauvSOkW7xLuKNgS+1xDBW8Mx2Wjd0wB0SHP6+77MnnoDMmNfoSVPE0oN6O8cQuaTmOVQiGo3
uhXuywZTuy+ipYYsdEmk2TEqG6rhOiFRhjggENbxEaCXjfIBc7uROPqqn2kmnY70oS7k0qkzPNhc
0u5dl8IXb1ORQ4mNl3GMQW5krdzOJnC9EUgBOVX1CV+t1UyX3sGBlyJo0SLJ/Rvga11xKUsJw5PZ
871lRHtTkM2q4VQFzUNKlX1SVoVWTAuXhuCmLu2ROQn7eULgpB9VaE87gC0J1e6YPGpNTVJf2Kw1
Hzs6Ie2Aoo1gH1asYZlfsshnhB36bnsdh8nryK1JQBXFoN6tMtvuSEdU8qAy8IOpzNb+rUWqJwrE
6S7uBQN9OVAmVd/dwL8JrhXj8kXdkzcXYg130seyDIH59c5135JbPKUfftn4DB2i12EecjTNiDik
JVmtGGDeoqx/6WlX+LimRdFMxqNna/WprtL9WLrfpzx/bXiILGsOyNrVmh103obmpzZ3MRHBVlGY
+zQjC1Z63tKuWyZrkjxm4c2qgVw+RzwuJGCArgHvvbLiFiw0aNFkxauuzWB+ALo9ERQ1H2BcWvdk
fa9nBc0CsWQSgT0fS2o52bunjHZKn4aBJkqmuMSMNzTfMH8CfVmTLkSl0B3BLlx87YZCkBOUUaa0
0qeYM3/kgcqdFmyTNpf6fV4duTymdWJ5J8tnOBcQ8Fd2461rSwdzVnHnDvaaxtjYTlG/xke8Too6
mrmCL0Zt3uFmumsPwogfQjrQyc8eKWWXE+KITap706JC2GjU3dYWDP1y4nzUCQlFs+5H6yPrWTo4
BFn6Y3jRivo1CgDl1nMsR9bz3CIbJV1qYzycEoD/sJ4jcGd+sCxHCxpZN2zqKX4lVJjQY/PMBn7C
Jbc3Yh6PmTFtGutRHxyoiGTW9CZlnZbF9hUlJMQ28ag3qVz3mnF0CMu047vEUTnTy0NXVC5FmnbV
4uLYxiFezDgd6pMgQ0thVJd2yJqsRS0ykWmDChrzo88+ZUEqjCS5e1XKK+JY8LU12aWI2v6uzfRX
gcAJ6QaCcTyju2Hk5hi4Oh9U9aNEzb9xPfp4jmFLEcN0C0su5mC0XwyTdbilp6brrytXUH+myRbg
n7WlcguWiTTmh8hzpTerVEb61gHthQ8S2W7OYJKec2cOxLKOlfuReiCKGw1ktemkDyzknzt4tWWd
npGV85LR27LHQCTgEi6QHEOkLUtBisqqtq5LVLsrh+B2Phnfq8niwyOKHuDkIIptBfAQ5YgnGyxg
XBNrSgiQqXO371FlLy2Q4fosoesbau6g06l7NK5dIGOgMo1gY2rNoYt1pNEZfD5ZbHLwkGAQs3pD
iO5DbPT3s9Uvp41epq6fLMJgfjrURAUU1CAuABPMcv0HOw+CW5krF1l7aUvrLTEyEObwI6XS7yJP
3HFcD41GWkvaAi1Qcpoh3bi5Tffdz61noTtvo6nRkjThBelGucQ4y7cstp2tg3euZ45r79wZgcMZ
FicXy+ZC7IT9MHak0ekHC7c1UNr8JUi7F11YF3Zg/arX2pdoNhyaxkUPasyMHJSWUoDx5U0UBG+d
OQjUO2A9bcnTWx+bS1ijshmxF+nhA9yIcSG85mVMWcC1E8FRgb5t/i9759EctxJm2V+EDnizrSqU
L7LoSW0QokMCCQ9kwvz6OaXumI6ZiF7MfjYKPUlPpEggzf3uPXd0X7pKAwrrBUabYmu1tOvVPVSU
JpEbprNdDPv6Myqi4OIaZ4wwBTo6zl/La08Gz2NmRF+Znq4E27mJ294T3qivtCw5T9nJSz1UH17p
3C/yI1jCd1IkaLep/skHJhQsRkvY3Qc1WzBsWHLApYm9ixpmAgTh/CSUQQnpAKhEFD0vNPT7dH5O
DdxbeDr3DuNEDKHAbGzxlples0nCFDhaDZnaKPZqnL+txr/mg/3kuinNLtMW4MVhxk9pYgLqOous
d8iZTJhwuq2EVyZ6cSxaVdMZY1sgeIYBsYx8ZO/Oqh5g2V7rYQZ9SjvqQTXpuYKYcDaxYDictTDd
GZJ6pTlfPtvudlSyeD0FwkLIqCf3823RVhe6HTWPHrJcQwu6T/wBv9aNr9v2sedx+PAtK9lgXi02
GMQNyoe82CIPgYEKABtwE/mmfPPJmmgB1C49JiSLtiRbsKIRH6Xo7tM23NMs58cCooRbdzuaVR5H
rv1bu1WQCTJFeTH7tWv230bf11tIQMxDyOj6E7FVNQNpUbXQK2TRe6zgGZFr2mkoYXQdHVdXe27g
mBvqjdq4bk00PYhTMzsbNx3GmupVmKOCK19tZp97C5oCHVG40bHBthKyECWhfJkq+jY0W+hsY33u
GBMW1QP51p1wcBirKPtKSYcj2xN+IC9RkX716xEJrLcfixGed0R1m86Us+9vrk44jVAVwItnoF9H
TjTYnXooaTVm9cneZE7urZyH6g023Jn6AM28jSweNdY5mj/qx4OJcfn2akBsbGKCrlvDGN45QYJ+
MzYy9HYAmAcG/M3eteY/5sJ4fOnaVd9woxL4OkPBCJ87273LQwYMj7Y+noJzEIi3wdHlWTN8tTqm
oCRaz1UwQ94tYKeMBDlmtanallKdod3zd1P+Qj4A0glRixfVBbeSKOfbKA0qc0H0j6XgXTV+k0TE
vdEzobXuGxjAHrbRWixoNBb4enBF91USfpRjA8ApfFry9rM2U7G3LOql3AHpanpuFAxqzKjGuqnK
r64x97Xtvpv1iERbVgez8uLaueQ2cEFLRK8A9N6XEdv31C3TrpO8mYmSJI9By6/kxbV1dtBe8+nW
hJRYWWCUnhlr+qwsrNeLhbhczEMIL7S5p5zkduLBXZ5zWHJxk1FOiia35F4sbOZ4Ts1p97YqVyAJ
jSjCZNHlxq4UGFG95DmL0paxEie5mr+RmZbC5D4RJaZXqsrtH2NmLVmM6t3KjWBDx2m+qgv/UMnA
PTAtV5w4Ae61Q/0SsWG63rYYmyfN6I7IeLSJqunJVPQAw5ckseSNNt/5jILgBEcMvTprHvNjOVnv
fWS/zCaXTdfx3lGO3ypz+qkDnuYqlBAKUKyxRG7ziQpI+cJwmXQ+psaVwwyfg27zWBeGs5V+ey/Y
55NII8q1j0FlVHeAyoOMuIJOTkVSNXHFkRgeDHFu5DwYz9hDfEMXW3C1t9ZpAzc14OcVublX6jDE
dgkSQOZs0fWV9oBXx8SIWlcBJPPxrCs9Q6ymEGPsXBx9/NBBEbLw/lAi1N76N1jJLVNvABsUhKAq
GL5JCCc9zI4D5yKkyike1BhsIR3sgrmeN+MEIKR3xGtHzPxYUAGVZiysbtCCXgZEnY3sfGT63O2t
t7Oj6KEyLTjaOaEEhUNuak5zii4VGf47xClG+273nTXVdsi98mh1RA8cH3abhizlK1dBYbUQu2cA
XVwvLGChO4fr3wpATMGJinVX4u6N2pL72/yIhi/Qfy0W14KJ4iiGhkAMXdXNdJpBJTr12cNwWtfh
X7TyJ/odV43H9anrv72BzJmR8k/0LC7wqeiula+PCo/evpMWFp/ljgEtwY6ZZmISQ/By8cxQ2/Pu
hN3T6K5TCRd4Hlmcp8DcusV4AJ704oY8bL13jQKfPli6xNPyb18vxi61GpLtMMgN1+XwCMxxHomo
JRw/ueVar6JTHwZpy1Xb2btIJGfRFndWXwTYaIW8DAl6qmpCim/w6lg3bBNfKF30IY3FVAUmTJvh
KvtWaDCBPQ4pSQD2ta3I6W/NtPgK2m4hGPOvZZE7K1UPsZZ1uS1sRRAnKjdewF3CooGRKAkuicn7
UC1udqC+EFg3HR0ma6ex/liCxcP1UEzldB2KwcEzSyWu31W7tsPXBTzVQ6Wt/wiAMRB70tc2+HWL
QmyYoNRrL0USJgM2ngwVPtHC8OWouTzZXBhXwc3dWxreLk3mO7wNe7ewq7UZxnXRHM0JZkDhLiei
ChOC6QL5AXk7p8Nj6usAG8BwyOyeOgiBhuag4SLdcoeLSUL/kUX43Eo7BvjButNPf2za2EyTJbkA
GVWPJxU618UBHiRsfR+2LMXNmx8t62DI0zhqB2ddgejlZpAScxQFpxcCKRPOiZWe+QJaDV0f1TEH
nnEs7L1rUIvJmvqWjsg4NUQES/jurlJELF1Fs3I3yWrnqIaGj/xIUPSRg5l9NE3ngcqSHw5aFd2l
qyUE7l1S8LNaFitf+05xP3U+BoDJ+bJyMyWuN2zwL0xxm/sWZAUgPBUd17pGyilGujQzujNW3ObS
veV/gONRO0Inx4Ahx0n11Y8aUf1nLg9syXW3WfpxPlQdhy9zqH+Z9R1DGooODTcQTONeFhc4tJzU
OyjTOBjucLa9UsdZwFmprJIXelmHLbUdCkQidjZK7qDXNflvxOe8Amh8NmnE2Xm02QyF4IAmMKgs
D9k6iHwjznT6Y5uESytZRbFudHvGlaNZjqo/EJip5pHKXQdM9dahpW6o/uCrJ/cSR6knV23gvVk8
dFRbeZfOBYeODk+XRtDfE2t6ndP5rwVPEMIw6RGTVq5cffY1rZ9tEVFYoKvnfui/Z8qmydHV5o4/
s5ncQGxIxlYb4qjDNXfdq2ulRJa0kNsCDiWw6fwAH/Kt5ClZgUnhj8NnatNmOHYS2QVDvlpTxzzG
quNv9ozyvYAws81h6R5DL2yOWcqo0/Qsaps7OR4B3WRMsU5VQsJTClY6hhfusPTHPKrCo+2N4dFp
x/ONU6ZEzkco/IvMh/HYw/4mIlMqeoYgQabnf786Nc6dduZ+r4c2pzeLnHJOaKOAts/EYWdLwRkv
wrKmojed0GraJh0GrHSbMbfdOLJ4zsTEqRgub9fge9HDaB7dMbm6gDy3jk45bQURpT0dM1jI03Fo
3hLDbs4olSnsButrElNt8aqa9kNqpgWMr3Gd3X7AatqDJoyLrnyus/rUJsbbwJB9mzbpzhv6uyoX
w04kpKgs35xi6AakhsARN4X9QozIYUachmLXet01TUpnx/3pvo5wo9J6jAxNyHrB9CEAxu2jrN8y
5WVOHiITjgbfpcVt3zKKNHZNlQkK3k/zQnkrEDdHtH/LNnK4K4gfUZvnPjHfyDbNKzHkT8oD8jhP
IME5i3GZq8SLLmktcPP2o+zKD9flAt1YwjzapLYyBr8R/saNY8kO+2W34RLwzPgQqdfKHyPkTDIj
er2AR4deV69rdaMN1+yPtU1kD3serOw82+bjY6HkENcd2pFiNLNTNZAcJ7d/rVxtnclp7oPOa2Kz
LI65TwVsZMm/rjNwk+Se0liKTQC6I1eQNxguJBXS6SW8FfVUIvyCHVGt6rL4yMeZwUzavIcSw5Cv
Xe76FK+O5nTJglw81BOBZaD/8Lf2RShfl3Si1KlDFiW+aLpKvneu5P5+a+hqRS82nKj97WRzQUuT
Z8YnUPbxFjad/VEqTGAzheZMsLBZzgx9GdGAw4RdS5qcw/0Y/VYcabci0ajHHWkKo4cLmRsLw3lD
X6e8NjaZLvnGjOa8d53mc5jNbOcHzjOXbFL4dnn2O/s7KUGFUrhBzR4KLLVSzupGh1KucUh865L4
9qftzwu9e2MsEpRyR+5HRy8bXrE3aKTijuA5MR4t52NR0f9qPFV62HvhTIl9yt7W+JAlKZgdQyfc
FyW9jHyJf1KVcfzAU7yD8rk1/SrYUDvHuixZf0K62pbp0psO5dKhYDoShLR6rGY6Vr7byroA+eIS
WYW7hYIIUkUBXXtTtMubeQsOW+46/LVlP34A10Gzrf1Lj0gwjNNIQQ1m0BEZy0s62oByA3heY5xq
hpsYHJJybZESXSuRgTbXmfVS04zmSQqdfGIHNbrruHTeXRYqoknJo7+YzSXViWbetFwGzrQu6Tle
SX0nfOeTzoFXL6z/Opr6HWWKN3oNmmWMyKHjTRMc/CZv2pU0XayKm0TQqU/puf16YZgPqK8p95lG
Ah4daz15OD+Lx8I0Z6pPTriAk5M04FEMmECIUPXrNlOI1IXwV7njITJZ1P+1nMiTAK+MH/AE1RRD
K6SKLq32RdfqE36d/ZRb3jpwqu/WdNOdXQ3RjV75EiA0X0vNSaGOCvK5Lr2v9dC/JQkB6qZnFG5F
ZXAYOpQiWL1+x6YfTfIUauwxkM9pXg44nmQh11zXoaLDkdmn5fbfXabA1lKlxnfYPZGUTwBl6sut
WyVQQ7uux0pjXwBBJ3ALOUr+GEHLvdl47aB5PZisk6vSX0io4jDI22EXUPpADQ3kLgxNzHdq/hEh
Y4/SG3fJVykZ5k4d8iJpU2b5mF8CioJXbQY1rAusF4sKojxHag61kpuGORQsXzeELCa3nEzfg3BG
WgZwUVHC1mE1JRveIs0024hVfI0H3L0di/jmvLZGxOwiN8dN3+LP10Bw3UVTUsEtfd1FzFH8JOO9
dtRd6fLMYKanZMR2GD6gCM7NtGcBzS9huymZ7NlM+0sL1io4xOtNNbfmLmQiGumbqX3djT0KSIY2
MeAo8M1C7yNB8sgOd+4tNEaozWEAgNKaVNT5jd6jCyWRCiwiuvwhnnMtjoVuuNWyXARRS+u5+W1S
rIrRMcCEwH3ZaLkGcE0fmT3gy7FIVpt/JiGOHEM/tO1+5TeZhPDluK1dCUTS6t9zGMtsIs3J9oM/
gR7yk5nBtowU0oZj5iCXnVvBop8fjDpxjlNOsRZyLJuawC9vJ3tvkVf8wtiDU/0YjryXVTG9UNwk
1jQxhlxg6QWvjQsJ1ZL9qfmhgYlluZXsX3T1zhrR23waHd54HwUZD239laVFt8tF+qVNcT/AiCha
RCa3yjVdWAE38d6qmu1Y8fKQWMuoO4KtV0Yb7Gy7uvcEn2sZk3DrtrOP2ONo7FODS6tpdRODZIZI
ePuhavrgQqfma8WFNuVkQ4XMKc8qGkAcQGh+m+/NlthctxypAmfOZlLXRmhsxqE8HfB+epeJvP4W
nhldt7dwqekQkw4MGRttGy/0A5z7wlBblWLf9ZtfAfXgSLZznVGKd2T/DsijMbaRi3rwTQnuH0xo
MaT1KVvU1YjokBv6/pR4qElsU+vZqh67QM1YdQJ703lV/Srr+/rsR3jJEOhovPeGe7cZsO721oFU
BYMeWAT2sF5w7q0bNRTHtBm/aHZYZXP447t0rNlq9jd5/o0In6+0z3iiGoBxsmZdpeXubGiOgDlR
CiUCcd/eJ6XI4kH6jJMahDn5ZzKmF3sAlc6uLrdGTltOMuTXnHxAvtBzhjnJ2Cy/c2/jZO/HOwLq
p1zhkVe3eXBmAh723FY9zjeJuaeEl0lg0p4yZY77TgEdLGw/tjvzDxOcah0Im/uIhT3P79vtmIHU
FtnCPdWMWL88iy9OVJ/rfqpBZHD8j3C+2g7ecY0vZZN3zY+XiecqYwGPqLm6BNly5FpO92HN1J10
Mu+GpNiHsznh5/uOKdpCP/HOyHjw9KzeIkICD62C+K4aSkQWxTCzmR5moNobG+MjWhzJ/WTMHO4O
C30cMkNRiLTzTNvnrZRi2Aeu91eHhXHqa22c/v3MczXDOdMtP8PATQ5YuRrFOc2en6RbRLug+9V4
LY62wbxgCgaGs4rxv2lygbZNCYA5a969HkB8lw7ZDjhme14sj/KTKSLpMi7kkgJGtwP3FFkzDRJ8
S5gU3ZEJhcQrA0ULHZOa1J1+psSWtOSwvUeO9Ygy0K28MfU4zvvuE4WiV5aY7LhIElic9eAp8kUT
smWqzoF8GmS0Ne1+uo/8DQolCMEhuOViSFUNOKqcpFFvniaIYNRWitFSij3wE+rqwQR69W9iBl9L
ndcnN7/lUSMBtBk2qNdkzjuHzjlme1L7dDLtdxHMu3Cq9TPsaQ+HWPBVCIavTUk9dF83h2RmHNL6
WKfqp1J55pO8Tcfc2+d1FaYGrp7VrwZ5EE75mLn74DWoUzbBxTqTAQU7sY1839lJpfUWLEtwCp8m
F+E2mLL9FDSUXQ+tsXXN2WaBK4lz41Nrpfg07Po6muWlr/0HCBwyTkOqN0fCZ1yl05MKpvSUl9pe
SQy4sbWU7S7sFNySLClvjXnlfTYs5b0NeOK4zOWTvP3Xv1+ylirBgkNquYK+a2gf7d9zQRs3zpFe
HXruvDqetfxmHI3aNt/MWVjtGVHOPi0ynIec0DShtxB041J3xE+EQ8SmFnV0/JnrE84mp7LRdu2H
cbbUS07+ZaVHSuaSjOJgDuL+61inVLHDquV6oBDusZ6OaAMXnzEykTQC5B5+/wlDLxczLEmUfliX
NCHq0g4G8xQQEjm+nWsC0S223MFcj7O/BSUA2lIHNdXcN9JC8zu79J5gkcwvObWPldT1s8MikA1N
sJVGWx1F/1t2dnsS+WWskR7xXYsNX/zpZMseE1AGH2eZ0JFNqOalZz4aNp8OhOtXp90ninW0pfJ1
PXjZDr4JHjl7pmeHGfrK01Z6cGVXXGgvLy492NUeSzer3wJO2EHdCUa9xcb7NBAeAciyAStSrZ2a
IUZOmDZgqdNRrmMCtx+Fl+4NWxzwVK/kiP1BMg46Vs2lb8I3eEFvec4VtuZ5mirQExzuzU2yXoJ4
knI6Bg6keRwslKTrIVmPJtO46QMteE04hX/gzHsKox+0BjzauuD2bUmDo8vYHquoxXYUNnFaGH9l
fYhotOWQ0NVxZ079fo6mv9WoPnE8NlwPxLmz03czaqsDNvWR4vLb3dxTRFe0uhhT2JG5gqrNjhSn
PabBVEx4swJwQ1nqejHCZlrZ75Mj5M6ZsyhmwvDbYXCZ8cHC+YHDNowO8Q3qmXssvImWFxvRhruu
iUn0j0GIJ26phpdBw7+z4L4mkgV8KJVOlqDzzkqXw4QzB7PPdCv66+fsJTIBPDD2PCWWJIJOTVeh
+H4BJFrVHtGTquvjbCixLQcwWhIIAdI5+Qny3zhRF5vyPAS9C6Y2o2dHsDirjY/l8AYE2+VpcjGy
etoks32tDXmfphHNR9y8pQfHoAznjdLB66CKQ6cHI5ZdfGu39IsLXUEPUSPfQvyam46HK3rMiDBR
lQP+XqjulHb61Lj2+d+9Eufc08TIj3j7Iy1PF7dSgkMo8pmDYcWnt36mW6mnayMd5zMApAg/WsdY
c7BwH9rE/6DWWq14bGsGyyY+X0TPTVaHl9oO/84ocmtDc3Gu1OuU5u/eRKbmhUxft05xcx97v/gM
dBZztF/XLYc1UIUG4BmUK6OAH17xLhFbp+7IRoBufoYoQaxCGfC9Sa6donhlKJHuCJXGudIGItdy
pij3qci566lkOAVt0sYhwS2WWkBLNk5d2h2IP73VKdP0fPCwq3U0qEmMHzGj/XZloPdzQPH9VWJQ
ihul+X5Jx3cNVX9bw/4C4FWu7NxVp2g0eo6DGKYXmmXVbpRedI9TlUWptW791YJ83+SFmGjHc15N
bNjlNNz9+yHwEoA9jvPqsaH+5y+R3TJWy7CEuDzpQc+jeaJ63N78+68+moPLv5+JLPqvn7kQ9taY
kdF0ZgR7OjNpcs0Nl2o+SQeSHQZnGSTOXeGmOMk1z6dvL3el8IGTOIJR+O0///uHrB2AQwFvjmRL
ZDRVlCbNFJK6Yc+ssAH7NSrPufz7QeN+Dwok7cFH+vI6L3hIrCW/eqzpfrY8GiyKD+xu9n6xE2M9
WFvB1sOSRK8UB/12XebesOFe6F7yQaMA5m/1OHcP/Zxy1RflQYeURVLQkSyiumIbjjMpYqBx4WWJ
puZDKAn0dqYy419GxPCdg4b9kdljf+/b7v5fhub/h4z+p5CRbUJ+/Z9TRo8j2f7/I2b073/4r3C/
+R8Egkwwm5FJpscKgFH8Z87IDv8jJEoe4q0hcQ/FlgDQf8WMDOs/TM++sTyRdnwnBFTxv3NGhv0f
oUsEhd8DiuuBT/p/qnWyTP+G6/hvHEYIXgAUhk31FMMjqqW8/ws+6w2pwwgPQhK7LMwNFJQ2EXdB
9Dl0nOHHbMFqviw+uUFag+EebWpuYFGUPIXKOfPg1oe+I8jb1m8JFTrrjpNz3PliS8M6OiV8kO0Q
dlehKKBI4W/DqY0wyBDcI2M18PfnHz0F6Brcf4hzdiUj/IJQMSAPwb69s6EFRkKeYGJ9ee1ibBNf
fUu/andVmLLgEDc/V06/DYzxBBXfXVvMMJD6iF6TXBZ2cmxMjY8q1BvhYK4ZBlhyFTNEMjRxZTPw
FVOw8UgdKAb227EXz1MQcbLXhb2Vff3iRcPT0AxPzPNOTTs+I6aOqHS3WP6LgV97RbtGXFn912jd
XGcTI+iBCVw+0HgzB8uyNruWzGGanGrQJ5DYH4UQexy7Ol4i45PY+ZObGOBPyoja0Xk4tK33EBIb
IjfDpZ/Z9J2DHEfh5ag2edoO8Dyz4qHB/Q93rmaz5aiSlsODZG7QzM5PqEWz8l2ikhwu4mIxEKIt
29qU2U2g67MnnU3t6WYJTdh5rNIRO7QUKmE8/HV13u9cozaxXOPJQJGwgM+7NBvhVqRtj94uU0Qf
TZ6MrOr4SRKzxzcq/wCwWLZ5hRYfLXQ5Di349WUqof0osI8TcpO0UoLIs7p6svw74l2O4Zsf6H84
4R+gXyDMwzWB6ReJDS1sWkwjU36oBi5ZyDMYHLpyM6TYNmev6w4GqNM4/YQ/bp5SO8eYw2M4L5C0
hlKSsPfnS4Hz2TfMYDf54bgx3W43diGuwZuPAV3XTosr57dX4Ffd2Rl3s5U/FWG7Jcm5ahb3xetw
keUs9NcEBxsGKokFxAm3PpmIXqUG4H+HEzJYPYM4M546k/vAxJMf3B4RsfOtvN71eHFpFVgJHi/w
1hezTR46ZeDNqZziXC0KQ07RmjRxwe6jv+Dkha6/01W07TNnhGPpIGRykoHOAT+sxsvY47uRPwEd
VutCvSfcXXbY2fROtT63qILrLmmb38BJwz20B4L6C6xmMHGV6zCP9VeuZ/1aCmj/ootvt83eRbi8
uxXFF2x/se6NV2DY0J8QLAAO3zcIdYFTbDRDQvImxiYxX8Ll5meW6bM925gXtLk1R/LgFbcSMwKW
FspmNzEHdotuvrUvPMhcFKueoi5Loblb7nzXtsEtoNb7B6ZesVf8jUADCH2nTM3ZakHqd+XObyhK
XCKSf33nbIsU3HZpULlcYrohh1iRRnDSjXkLpkH1PHpT/adjYoNbns7nPjJO2GAOS6Gne3ZWhqxg
0lqbJEaZ2adgqZ/tYCD6rJuSVqDyqdU/de78KtuwsX/zBnXKfZ9E/6pvXR6Mxj4ZFjxZgcg2Qzf8
OouH+GS4Z5u1K/fkuyfA6mozFAcGFwdVpO2TpZmSLvXLZOR/cKbsh9Rcz8AhVrAcNx0mhWT4aEhD
4DkvL6WtjLUz/QN1+RdczYOHBp4iny10Z63cnr55mB5MGsp6R9e8u8aKmMdDDxW0d6+OQftxh59g
ccuXQHs7y0l2oQOOq3MnuQmCb8ilxrmmyWNMjSCm6VqtGHlTzQMeBGLIaUiGapdFIbOJEGSBmK2D
nXhk+cSVFPkZs0q5zhMNrpuzbSH9eh9hi1xbdXg2i1hm1oTX542ZxnDfuH+BD6uzadNsjVGq3ead
nHYoPViFg6w8ljKwX0XOE5MWr3nW/QHfiMgsOROyOK5uNF3CGe0lhOrSdTVkV/XItPYNz1zegvx3
UOTAsXBR8yz4t64znqOvgt4vKp8tZj+h+VKJu/Lmt6JJOT/8sabBunkuCHAaVAMaO03h4mrQSewv
0ye6/1ff3qZIsBiCqdr1RrKleUBsepmF68n2k3hxcCAqCuC9xcJ+3nD0t02IkCX1QDYmKpirt4Xw
CZkYfGE6Pgx54118MX+RP1knoHG2mV6e5jFY1iV0kNhG6AFEu7MD82pi5OkVRTBj+UrW63s2abAK
Uqe9dAm2WtGPt/RWUp0g5xO3iey3meafrTHy8Bb9sOAz468d6nY+dzf7khV5mk62OnaRYLaNAx4S
eXRvQgi8HxPvUArQZpA9h1MhvTfCg9NeKBz6nT+YKzu7C0CXrB0Pjdr1CYjwB8kzFT1oBqfrD3mO
5puH47GuTS4joX2X4VTHfWbtBo9GDiYIjwI/2RSyxC6eJoCHnNz4mkzAUvOid6cAgNgqTyfoQYys
KheWWcG90aAyxFqiU+X2kjtu96bqalmRXzBPC9yTtRUcvbJirD+WeClwGoiJinALe0vBmXuU2ZNb
e8HWnR6wq/EhzajYwWoujLxfiah6D/qJykQ1gBsvuCMsFeO4QHV7FxBXHTJ2wAH1vBTL46LvrAbh
BpwEEgCtNkbH7+L8CjriOzPZ1LoCU2lazGRG0Rw7yp+3ZXVesvu0dp5yypGbtrnLTLIoTJHKpHhK
OUcJNjn2WaC32fyTNcUudIv7LORMT/Mdz6cZCxMHyGjXgOHkZyD1sz1V0XogyG1T2Yibuf/mtEbD
U4ecDM+y25Rj95Ck2Bml8t9ShQY6ddOVIc5XVhgfSYoV1jMgyZkW9URQNajRYTcCkURARrODTYsZ
Txnrao78CoNa8JGC7E5xhCJKtZxbRfrD7MOfjFNWndRAEl7o5sEvjYYIOorg7OR1KPaEZwVPuZkq
uJS8qDKJAbI672WUXKmiCsmA5oj8RA/SoMX4t63xQjAq0o8tJN21YkijRfkol3AgorWsPE4aNIyg
ELbzY9PMBJ7QhddVqb5aH2CnsQSQUy1cjN2cf1K/8wnZKHCa75FT3Soyl0sUcvIqCqjKXmi8OG39
xQk36RQdZjaCvGn/4mTbRqlbxM7wd9QYwWiRd9mQRo4vMn8Gefgwe/UmFc5ezuVfPgus7131klfH
xPKei5alMpe4520jPMwqBU5lOntO9Z/R7N+XvXOKZP0RUHDUkWnIDP9U2pn32nbVmyaLjg3H/7JL
I9v0dVjDxyATq8f8xwgx37dVd8CAx0g5IJ0oM5VjLLyVglOxUiMcD5aRXYsAG3KVDY/u8oxVMYmZ
l2+YV39I0w2PlWEeTSJAuM4pZUbpfxxDTCWyMplCzUei/eULcLhyg73KPk0E1q1q2RL3/mEMdBnn
J2gfig6tOwKgiFvayOMp7fx11SIBqPSl5jRLGdGj3SN5Gg67PEWlK0sH5a5lOhszKa78SB4jqm4o
fYUSqR0b0KOWf0UXBJtuIbEbAPnYjgFwnMGNNsPY0G6KGVIHxa8houJU1BHi6sKOl7ThutTtNptF
gL+SHiH8GAsVXWvbpU7ottRvw2FUu6hRnIsUWb/QuPewxTJp5OP29SqgoGYXuTlnCl/slwajptvj
p0imLLv3My48FWLPRrk2VL6AdIUz34xLriSnZ0S8AK2kenzxOmTVwcNIM2/TPvnN+wb9wmf0H5iv
mZyTh6lqDqw6iSuGN8CQLJ102/tB3m6pAEcqasZgTWcsIo/VNBtmvs2hSYxTMoLIxLtm8AoMwBem
+qOjSrruFg/jrfrOF+x8a8rF/1Ct9JiI6hTefOc9wHUgJ3A5GZtWAOMxJBnYAxTanRqngp6nbOQg
fbFsjHsFS/kOywROv8z013y0+UIefaRyUw1rJvGcfoJivJQAkreeIi49U51gYzchwtrROqQdC+Us
Sza1TQI10o19YtC5rTITRbMdmc85vxZC4yMFocU+mws8Aon7A8zSPiQ8yVdTtswWpvTQuDzRQgpr
Y2qKbPnMhk1lGDujddyDjUmfWwqVjEORYeTovfLN9+hFlD0eSE0gDdpc9FarIzca3HVRX21KgfeB
0hgqH6zeRIRrROyYyaNjTB/UR04b1lbYA0vVnDMOBxZT0qFnpSNsuiqb+hxZ5O7Kqx6jLO4ZZOji
xnhpmMMhAQGYlfwsEnxJUjAvm9Sb/EPHhDIp0fnsJ7+zPu2iIVWel2KfztMbbcdeYD4QRmPHVSE6
XWi/tjiUVBIRf6x3VlVNzwG/S6XULtB8P5KQLFFSlttuZPcbVFjFPulxNqszt9b53CRQPybzK58Y
pzEp7HP2MkYrco3aOOfM1W0OXnEzusC56LLDEk2fJRt34lf30FHznRGQiZBYmMJx6h61wivvkRh0
hj/sNPZJ3Q4SSLKAeMB050ACmqoa18kwnQBaENYzrzrMqzgXNd0LafngJMvtNJn5MQ/sG5+szajc
cGDjjDCNb4Ji8ZDMDinKcD9PZHV5HFcB5ZZIh4RGPVBb/jQ/mi33GNROz/Kj+1sIA+DclL+K/8Xe
mSxJjmTZ9Vco3HCFFAWggAILbmw2dzPzedxAwifFPM/fxT/gj/EgKrsrq0W6hLWgCBe9ccmMTPeI
MIMBT++799yWxVhCj9yIMbF3+3kt2/RSs7VA5cNoMbecoPJpXHPxbGdH8jhTOJza8hI48KNiUpKr
obg3S44hdFVfNZWld37HzOPb0ZaQANZisit8wsZeyY3IgzMdXTd1XO0D8Iy4Z5KnoS/xBFu0yHnZ
D+ZIax269zVKe5N2FvD2eJP0yuPSzWD1KUpoM8RymfXXoyBsxN9WgP5dxQKrSTR74FzxDIqBJY/p
BvWGwPW10zREHzK15SjLscbkqG0TGsh7y7rthbqeR8dGXJ9/DVb/PbrQlryWddHYNV9+16i9VVOT
N7v57cx0Yric9/SykGODwx1mk3nVryYCyzaTCjDCaT9gqqdksbqhvKCmOo0WVTYoFhinlaTPe2t6
mVzbPFiAEIxbs9LvXVJd82S9IRCR4d4sAFk4kra0kQCQ/YtI041nBjx4TRvosZlc+iJ9Bxl9p5Zd
DQnVHREg7isTXQc+MrAYxleMQ8ie8vO/BMp/2ipEol3802KhYwuWpPyziOuvQKQ/v/NPJpJEkmSx
aDqUBpnCdFAd/6ZVmpIGeupGXNdxLPZc9t+RSNL5w3EcpTxH2JwygCb9u1Qp5R8swqXyucmgV6KC
/itIJLBH/5Fjy/Jf8SdQQgjAG5bFb/VXcG85ZeTvjNR9Qpj8Au55Buv56ArCf6nKJN2P/NNQYU+U
Xni23BibRx4chcEzWvAcTK8IHKW7IMxOrSjsVTTqKw2aUzB/FL1/17i4IyazgFSJ1FLj1A9Kc6+X
SFDRk6RkFesu2Dur9bwjo0m8yXgi1E7hrAUy/R6X3T6THhETKEs7Ti6HoMHA1fNQ5uYojta+ssbw
0ITqkttoJLphieQ6J9oXH2n2ODU9EXWVwjtq4u5GSck9NbjVvj9dp0Z+PUBkS/Fys+9GwRrknSjv
s9BMdlaRfDiBfR1PuL8DaBWRfzuZkV6PMFRITkIrmfSxib03s7fvzE7eJ51pbiy3Kbeh2VHSCEoQ
Q+JtN5S3pO/udBp/dHx6Z0UytZhvJy/Cg5GGLPM5wGN/XpmYb1ZEhT8dMqhBOgug4OF5SOJD0Oqt
mK1NjF0Kp+E+nuatVekng0HZjl8L7Y848r0jU++v0FRH2aVMT68u5mEwPQ+xkBcqK3c8PVD5hgbm
y9G2mhdY/VBEhB1uSuleBaCFigIqS1YlH5HpPTaTpDZbXOJwehAWf9qxcS+BNK5M7WCPaZ03qABM
ysnJasx9ZTi/Kt28GzC+UIWjH38Mf0QevmfRRLzwJmK7vw+twd7gCt12IX+9GJQIiFiGOyRIZc7v
aRY8di71S5xXN9JVP4H2QCbZr1We/gRWKTaRlz7WxK/i8L2IOYhMPZujzG0/M/McwpBi3MDxRhHJ
apBw1iOWnXXylApeWVFF5Q2FoXr0b9ok+8CyRUJ5QcjNI6b3lqaSOh4voawEDmTvEvf0BkvmP20L
gce/2heIB/g7vWIBhzYY36aa/WJ5XwWXLuqD4xTCnmQ6I5WfLIBIjwJmaIRI/7i3CLhzkBmiz3yg
k6Cz0jsRQhfwbOvOH4HFj+lA+ip6b3pAEZyQD6URbv12ro++FhQA4FxmdRi1kM95kju4O3gfJzip
GznYLwUkmCaeiLdyPsRi1EI3Y7ZTyba3oqusHg54//FwLFpEiZnOtsOHaq7R6kT0ZaTyzkfD0dO9
tOGbosfxtCvCn9yg9LGKvrtDVPJ0Lil3XlzPwDC9jZ3xajeaMOCY04gsGz5XyzsX9t6qHStaZvPb
mqmd0ML8MTgoY3xyIvZ0Ji9PVJ28KP1RPlwnAOdI1Q0+KawM/s2AN2GikXrV1TGdHs+F6adXY4Bu
YGBwz0xnxy0L8HvfnxlgcRTnudyYcXMjHHqoxVZb03PvkSzqsdHyqZhew0e7YWCtObgdtMeHLodF
6+ockEB477OjHQf+d3KQSP5h+p716rEQvK6zGJ4DIyWBjTla472o8rvoALuVNs+RGAIH/cKJgH0r
boXupWeIPoaNd5hjRizIlLfK++VqrgbSZBRgeAz5upR3A+ymNczQo1Akg4r4q5fHtg3u4kqTF2nc
e6FmRbgKhctLyaCrZ4sXf4sYfopls29bGHOuoqenMvf2nD+6Lvb1emL7EINZIUMdY7UpbkPYU11z
juiK23Hx3AIqxjddmvluHLjUqxpFCpwkh+9nX1IEk2P7Dqr4IxngcPYNCRg+M0XMG6EKD/Rvl1/9
vmCEoCy2ls886u4ME+9DtZx+4yq8HpLyVgywtxwbVo9am/DuNi3hpKClFyDGX2YO+ZHdEpivnDsP
GptYOSNHxzy+txEBVNddyWAJHZncjYu2+25cWnXRE7Z+5h2FV9w6oJBWRpHfMhMP28oBuDphkQ+L
E20xr3PsXqzF2lVP5evBbsnA4yIiyVY4BzDPD+MEX7hvaRMArfVeNfOz4ryWjOIyCYtWSB4V04BM
rPAduz1OhKjNT47D7+C5IdGegrQVD6pojUPdjClDMzStSBLvR9ngGMy8dR2BsQ2Ri5lZAZexE+sH
R2xGFs5r/bK4gK7avGF8Z7PgGnBLR45x0nO2qQH6UpytGe9ILbCleOkJYx5uaLr+Gqu8hXK6ctzs
KdPdFwUwl2rm1RPDRL9Sa6w1U/AK/F+ytgrLhBqWY3pxNspqcZz09NjXxa1Rducq5Xq3LQ4B1Yhc
E4vAWLU15k6taLOeYMFRCjSsmI2gAqRY42pVxJui4YBrZTVkHGw4kzRhhkcuW0k+YVQr1PjM3In2
2KjcTAuRFSj4U9SY924VluskTnaOpgaYYpo1vYqAWXhTh/KtzryTOdB0R452bN8zOnNXRa8eyCsG
Zp9t8ixHnthxomHVFOEBcp36tjDBBgtDNCtl1z/Cs46ZoRyMoOqxGpCoygjgnOim4aCtZhdUoPjG
+KG16vFIw9yVrUruKHw3IBIC38G8S9qrPOCSyXza7FRVv+Zm/WoO7Se7m0XHbNaR3fGhhVU6TiA0
6pLNzwwAT8v+hiPfclQnWpGzlMrISEcT3gjH3TlitGiBymgc7omfiXanevng9YvR1H0MekYlMfP4
U3n9WrXdJuHSDcvgl3TDn8AhqUgXM+BZ8y7siw84iu02VDC805AycNc9WstlLWbn2HfqMUhmvZ2c
/KZpUhAhc0IYvjmzssV4L3lxLP9Xw7llxb4alAw/NsRcvNiVsLdNz0EU/8x1+N4X05OjXsuRPuk0
n579fjiPaPMEeHv2G9xzhySjSBh7dZieuNROVcYPZVK9MMzi/yeYy7fONe3WRmA9Owrga/3a+Vaz
91sPBlx2aJPkWRjzc9m41GnBVSQj0CyexEtiChiBVXAY5S4wNR6LDjKnKBSSA0E+PCTdntJnsjcT
BUKVKMCPxW3MFr3BfeqPXCHouxmW8YOTRIcyHsxjw7a481GRKvJeI8r5QZb9Pg1g4U9so82AOmNS
B9yXpLigNVtT0RD8HKEShs42EhMBJB6fnGC9i10yJAIxSzSIQ10++Fn+7tnQeJZQJ36poqlAYFNR
klS+5rppG2IKwTe61MYceO5hJJebJHUvAo1zY6iWMzsuZRF6a54zNtkobiSYFC1WHGsLiVBYzFY5
AYlKH3EuEo9y7Z8kTX6Grjzqut6XZmqvqo6eZorbsEtG7HNdy74qg/S9/AGzpjfaotk6Ko1DEU0E
mipKMUH3c5am1cX1n8yQypB2lneJ89VIiOuRFYB0iOtV2tx33CM0XB/oTPwWg82yPHAfExtTQXcj
ea6PacklRRiEjp81w+OhlcVx7vMHWNy3o5O8lyYlaXl0IKXkbWIn+tATP66OIaC5LXX2E0ghlzGr
P8f4eDZUefbjyO+kWuDeuKBsabGIVx+1+xqk6VU2p9yQYx5vrWfAyquBmuCzT7U65n767gz1ax/f
DQVlPVI9+plPKXj4xaHnS9smj5x0aDZTk34OVntdEIYGkxbieCsatKeID3Uw5rdpQgLRGvcszndt
mqxblGek127eNpO9mEexHDoNmiw5yG+niI/eYN8EN1lqfRnCoFQdSxz7/OydDy+p0nld2USwi0fS
cF+k/fo17+5jYKh3B9bGKsIqsRrG5nUc2Lol2WubBe8m7/3scBEITSkfvMPnMUlvNb8FAjVRTZNG
L1o5cUMXX15MLVTe3BuJJitg6msDgy7r6Pqz5yrZE8q8taLWWXEXpLucWCM1SumofwBo7dpWf811
xl9vwYyYd1bKPaFq4x/2WHQu1d2BbqylHVk46+OLHAM8BtEh4KQRuBD26EFEf1Ql/RU524JDoaCf
zCMOBkdxJ6i4eCleKIf8Y9mrbvrvwI/CDUujn98vtpH2x8aj+4HAK6tpNhCdeurox3SFfLM4GgDD
joCZOty+/Mx4xN/MeA7CMRIxa6vlbXAZOzoUwZUJFnGtEfP0wEMinzgsCheVR5fj4zDlTyW30A1+
EYRy18HGT/BjB5mFDe1zasn5UHZ1BF0Cq7c49PmsrySi/D4z4/fqRAIHb47ByBVX0N2bEVmHcRvE
HJsZbl+RKpM9OI/skMQGFB8jn4H6IAuXvv8Ap8Bvrvv2VI2ZRq1JbxkI0MKoQaht+Nw+UVHWruMz
6i18BivCPG1eSnimFK+pRw1Z0gvf24gcLp+1M1i1Ay/KV9rKT1mdVWdv50rZe0YmtshYG7VHV59u
GbAdmdy1JouPErAcCULJKnaYyFRzg+ua8dmJuL4nDkOFh1JWJOWp7l0PbE/ziiX5VYUMxl78rEmH
Rk7NyFhVP9QPFR5Hug7DD0MBr7S57/Sv0uIZx7gMYarwH4cOW05UCG7HBJlwr8IxfK3UciHT9Gal
6cmt5menOxZT4mzivniPx+CRjmL4hj6I4ASLKpQM0rn6K0oaGgSZ9zwSILxOoOaq8b6yKsCamkN4
Hlk8Jh3WC85UJ1uruYs0nkqeGTZZpPJ5CkZ3RcogX0U9gw1INrqxer5UwqVhdqVwYMMnTdVWYViA
ePtQjgi7w5L57B1xJ2KFMUq9jviz9pGiyKyYXh1oYy6hXxpISgRt0pgTMTdgmg+D7/0CzIBbkhVU
w1MlwgYJBiX6mFX6qo38lGasMMfWMbD+jtgquWt7QIzom6QvMVXhQ+bVP1mk9qY03qD44zaVQI3n
5staJjbX1l9Fmbx3DZnD1v6ufdPaCDfpt1mtIeamyIKa68XG1VBkuKfjxZ+SnqmbxGM9MkWxQH6c
cWis/NJ/1mSRVjKyjzl5pDUb5fmDobGOGjJ+FgOIQ8XhavDLFmMIOXjY2YBgYPTJkuWrMbRc402y
SdnCH38/yXNdkEgtwicdWFdZ6PwAzLmKe7Nf150FFaUZYXpNzzK3PSZ4Bko8ytBTyLlJTxtrbzbk
sohaSV2/FTwgcUlMzrqd9Isf+hyxcobNqTRPtGJvVccjPkzvZl0/cB66wrr6uLRDtnPC2p5BDg20
ily5iawRhGZhAhflRqA0YntzM2J6MUlQgyTfR+LO872r3oDJ+/9AMf2/K2I/P+we/2NT+2It/fy3
4vb/P4rYUTT/mafz9N0UbVj8g1S6fMffhFLL/0O63M7RShcxVOGo/NPTqf4QFkIou3SX/Zbt/10n
NfB7YvdU9I7BEoYr7/1dKDUoenKpXQafyWZKUgT1rwmlamHD/9XS6UkTtdUUjiOkj/y6NKD9peEs
qrkUgVAHK2dJ1eqM4PM4AwlxXZcWRsGOtqITgrQkECy3HW+1E79hWHSPJTzIQG2s0BQ7bti/ZhNf
gpvhFk/D8MGqMC+l2LGx6egDgdTkCOTsMvu42yx6jfIgAHtR4SwYB2qYjBZqo7GAftz4pil8KOAl
WdBZCnPVN8cwzMxtL4YXQlPexifEsJ0ml0eHXXEejzxwASrf6Z4KZ+5bIENMpkRqLW8nlkaka3n0
BK0/knpOJbQLdv89bpqaOkjvbRCsinXMw9bO/SvBfpqgcAr71Pbvffoz2zxgL5n37i5aptKkYsCk
TLBMkWoBH7BGp7k8E+ugGcwdo+q4o12Ykt/7KoyIrXpHG1kAww3+/MSym43gub4iLyopMulj0Ka9
uwFONpWte0uU10bZI0WrbMPaGZaV7zwDE5SX9CeOgBzKlL6CkPQBiabBiHgHfoX9IFS/0J3vufVl
WG72cuiSO7Zqb0PN4ygQ3q1XWk9OCxAcUfzOYrqIPAJVNQqhNYcXvzJfFO9bVqaUwqMBpg1aL+y/
l0FtypTXvuJPCeNiYFmchCW9l6T1260jhuxYi0qvSMrxO0c12i3syAFBdGOwo5U1hRt2C40xzXyN
pQS8gVV+ls3ippLghNuN61FuBMXWgiLHSELwHSL/uoEGvyW0YZJm3TVhyTDbu1tjLNwNeSTyHgKC
H+I2BTXBsFe5XcOOd9YB1QZXQ59exg5rKPHWnv+3DnvstYH8RTcIgK+EyAStP3DnMLM4U/JMhtUE
2UInj2EgpER2aTw29iiuSlUf4mxELPdOOpuH2zJ2Tg7QZLq24eiRFN3ExO7Pg0qmldvNuFdVKW9D
f78gilaO7VFrAMaMPsn22rU7erEcomcUb1ERamKhdJvvsIVmShHkQil0DwVwlFUYNS+wf7Q/UxQN
HG+Nm5IzmIFS1buclfzg6BVUjjXiZ1I+qsTv3u+BvujU3SKNMFGaRLbSVHMheDl4If1pLPAvR1VE
NShhAUDcXZDiur1rYB/wem3tqS+KugYPQ1qvZKjNvcSBZ+YeZGwzimFRMGi6nXHFLtqnoBuKsGpT
tKDEeWMx8Zh1A1QRkLET1VfMqOWuNEga0QEBIC3sPOJYlHpiEkKZyLA+EPxOcHNH1XSdZNHBxcwK
yLi9KRoqx4ZyO8JLdCxy+t5cwtICtDtbAwKzRPwSFtOO9Ma3mp/DKICkiFYAuS8L3/MBRxYDQtzO
z3FaZADZeqKelsIMSgB55czeMR7le24F4RWsySunu6r0y0yn9baO4Nla9uDuXVs+FDZAwLK5hjt0
oTmUswHYyp3nvGaRNA+U3K2YDl0O7hg8bCmf2ioFPwuZcd2q/pP6K1C11XGUlFB4yikxTrurPmQH
3YaAz8p5NDZ8AkacA+ULoZvQbtWhrv2rWqK18h1oLsVbS9h3X1e4BcQZvPnz5DxYc+6gvKzsNgA5
ks0N/4TA5xFDdxLK0fKC7NjI3bfV0an1io1Vty+pN5zVSKrMZ/BdOBPpnrrLE5Gm6hBDjbTwVhxr
cCzrOozRiTJx5bgA1CiyIJfdf5FW2Imi2Rpxe91q45PzwYlSmms4vdc5nBtliGTFY+s7DnBnHPxa
XspJritEyL0ZGSFvo8OdiKl6jej83pWy3RMtjoB5KjyhGh0jsmhjs+lM9sY7uBIvA+RizrEZ8DgT
v3KVJMfRgXOmMUxJNkZ2YY4nP+7uENEwqMucqP5sj6Rk5k1Y0ETLRms3WfaXtO1o4zvLudf2AUbJ
4TaoB07qOtg0YcU0pacDoyYfhDKul2fNbdeQv8rDXm9jnlYkTS020lHLPU3t1Qjwg3vpc5K75a6x
6J+KIuzbI4S4Yvq2Ou9uatqbIPfuOCVnr7IaZz7CPh6PksWVYoEWacQOxbs2NrTCS9RgFxLwWlXM
xtkZ3eSr9od4A04WV4Zl3xtehtzeuMVumBK2jW23JxsH87k44jThM1hXbwtQra9gcGH9p0uhv2md
5CPgokhUnn2MxEk9OsLq/MMYJk50IdkNN4Pbo5PPMrRRaSdkTt6gN5obbOAKWbKyGv+XQY0XiBYM
vW1wXRY57W44EfLWeM3WM97nS6b4DDmEOaRnEGCLQfMCfKzcxtxxwj13T3aDhka0HmmHyNklcmck
txK2Q5R+OnUKvjAjIW2Ssx0NImeRg0tjHrsD7SRb/CC89XOFLdIcH1oAj0VsDbvZoJ3caRStbxBn
mvEBR8urymhoaCRhEz6JAAMKl66B7pW+w4eCpxMInkdR0nRPLc6th9cUzlJDCLbwyNya0OcQtuIX
052O3DwTzIIRThAb6kL6EdQm4xHMyC02jL1moTt6xOqcDvc3vu3QTfFnTeI5FOl9OOMCyRIWwc3I
m9x6znfRJMU2ibOCVi4eoBKgA05YbfN0PKoRsrGNNrUZyvToS9qsy9QtaLFhSNCt3puaQ1RDshrk
ARy2brHh8LcLumDTe8W35KbEsiHJd9gxyO+G07qP2mtTUKWB71EFWEPG4hk30bXkledcmXSbqorf
QUs/Lh+lthi+GcO+Cj8m1mFQa8nptk5pZlH8/JVUZDKqrvlVJpUNdlX9CsVb6RNLDdnJQcl7U2Mx
74l345usjzY9OxEclmGmiiONv4zZhdWcx/ROuPOu0mzZkEBUaybHMh3WeG5R+KDaXQ8mvsrG3jaM
IdLyzS0Qvx+4ABvuioIXyvwy533W4bsxFMOc60H/t/P2RFS/oHIClEAdcDeBCErtxA1U/4bXwUaY
mtNfQpQHw9YWnCB1qb32nqxQzFIULTPrqgen8d+cuLqDhpkerGbhinM8hGcbnEhpJzed82l1yF0q
GbhLq+zkjzg5UcKIknPeJXEL3jzz33WPzdlzeW/FvZ2h9okStSvLqfIxUAvb6aeYl2hmX5inaDCf
gm7hQ8cQw8ryhlIJeY28+tyYxHMz+5DGAfed4TGsh/7g5vEvWoMmCuRc7vBe021KIW5lK+99vHe2
TPM1KitpWTZYGht6qGCvx/Lo76tqCRBkpuIs/2OPPeY7kG5J1F/SKnmaYpy7g8HCHR+Dh5EMk+0u
VLSFF010F5dEpBa7WSNKJAfY26KuSZrUGSMZ3QRTZxz9yH4sq+CkyaaucR/7MW6w9pH9G1K8W171
TcmCvnQOgpcl7xGqsvIu7cLXyLviXTTBZ1bnERcCT7vXoOZ6UBETzAL8kgPJJjlbvxDlUYbac1uz
AC/ZPo/hEo/yqb+bBgGYkLwEwkzHTn9oiJtpSYe89Q1fFPgU4xcPgxOMTPaM8tryJuAZZvVi5MVd
aWfvDsn1vZF5/nYq69sOa5+uix93fKmR/TezT79gVYz7pGZV29T1NkmI5g+Cf1PAIXkKcWdeZTYJ
IAgV5jrNvWeRjJ8enJYrM0h++pbwQNZznxfmUsvNxlhW9ZevM+968DH5AkNYjTGis94NHh0oLexi
yyk/6fb8SouPaois9ZTaycXVYh95hVhMvuLQ9e27ouuKVI13bfcSqg9Prb2ssu+ggSJJF16rPtp+
uoqG8X1qsM3bSfM2enT3iEObOb+sBlAuzQR8rhEPOfDFF2EiIGcyApaagR2c/HttyGhbkETeFCwP
aOO5KxpIVWxVvmIdcWciK22NAVU2LFGy0nirY3FR5S0p1IllfrIhpSH30KZwyzYwD8RioIWYsluO
NAARGKMsVELqG5mbCvtNi4oXXNKm61HdChGyBulGe5+Yb+vKZjpnIwFvtHxwWlyIzL+PfeWX6wUS
u5PtdMvSCrqslV+rArZxc1VqukjnhiMNi+KNK+lh0AzG4D1Zq8wPuFQedJchXYEzW0POwKISM2Ck
Z8s0TbYV+iYYh0c2CG+D41+1Hg0TduC9AOrLwDIwt7UgrIO55sFGA28XkNiwkOYIclCo2nJrtHn4
rNNnL9ef8O0YhDye1X3qHwsVvysnPM92/yMEPK2AXelbQxevM8YuV64483Eu1syeaE8NIFvNY9AH
ayFya/Hc86goWrjg0XtsNtMmvemsEc8hYwuFUsNlKMolLbgUXFx74t7s9WtGQvDodF28s9wMig8f
ag7Lhsg/4jiVt4bLiOCkwa6dFW8Xmx1f6xHN1+HuYfjfecgjpoXmupXhm0krD/R/fVNkPmWXvnXF
osQ6R8itDJ9QkyM4lUk6nz0kui2SPveBzjjhijL2E8GZVQ2rZpW5OMrDgWdBNRnJY04MHbBSd41j
9pQ11Qd8luIszWx6pMR11Sh8TSIm0a8KcZyhJt6CN9mVQ3PtDnyMBruf9h7NlRuCD895aBhr0X+X
XHRcsPOJUaU9AcwZCZeE07EHU7+JJ3a5DQ8yzp2HbKCBt26C6AYbguj6W6cOqnWCLrHvz46R3pSa
uiTDk0e3jaoN5ApAYDVGdytW54lbSJuRDUgbSmQcj6XI+GQkxhVAtfgqolZzqo5FhcNitIBL6w8j
Tqp1XvtHzXSSx6CrTE12CevE4M+4Lvv84oZLWp/4zzqX6R7eC1U5LJ1BfSQnISlASnlWsszg9k6c
/NX/tlR8m9tuxJvr7LMKMoatXjSdnatN6J+Y935FyK3hyJDC6qFl9SP3QeneVaHVbV22l7ID+2mb
Tb7tQ/clzQd7XaJd7Xozjc6jJFCju5kuG82DiDI9ClFTqKR2Z9579mEG/E1u0d4PovV2sVpK4fpD
oN3rNiTyTps37a0w4tOweugEQSESHnB+OpohKDBOEi/dso8yruvhbBYsCfI7bXtPuUXaL67kdaZB
K+UdKIfJ+WxNCWrXNz4rX8IeSqHC69A7ZU5Li0fEepxwmSlNjuGB2vaF/L2jGlwYErYlYKgQlaG1
bpcHDcV0nvSv45LGJmbmnCwrJqATmD9rkxbTy6j1OxPWZ+v17hUnVtZtBQ7yokDO5/IYTFz2FjaM
2tUUddFWmtV0K43WQHeHmNRpmIriaCM8ZR5AdY71nzXFY6d4Gp5EN+C/mEhN+0awOQvNDRO86T2J
HXavJEcjm0KDCqYee9PmlBX+FbIWRC73OLelTbPwpVe41FBnGBdjPtAklgBoiebY2h0nhbrZ2wME
KFODbDfoXjWaqaYCnaUzylBvxyN5jsra6KBkBeQvsZXsMJj42CvSMVamrz2/pJw5NOWmsLX8rxLS
6Z/bb02k3P+cD7D+3/+r/f5vX//j2BdR/f0PkvLyjX+TlIn1S196PrF+z8TaSefOv4nKBsKx79Ms
Km3hSWW6fxeVTfGHshfNmOi+I9C0+aam6Nrwf/53+YftKKH4eZZCqkZr+Vc0Zckq6h80ZdgF/DBX
2QqInW+7lrv8979oyuRBnJZ79jquMQml7tieai+cEOYkB+4pvqty470TrKnsGOQavjz/LraN9ajz
9jAvMMCRKTgNiuqZ5tMjm1dgVzYG0b5pj1k3tvfeNO3Y7CVkDsdo66u4oPk3H+8xx8COb6cbGNyr
KIuik5/1YLXRmnGDLTs4Fe+AB74QVWzp3RXT9RxrotLRcJzIqc+Z05+x4vdnTQHVhhx6sY7Bn15H
WgV8Y8GKPG4IyRszyLIK0u7cvgVLbsKiNfGXm7yQUbzgb28+8oqFJe2rN5zHyisOQ/VzJc6dgJSN
MW87a4XSp29B5rjH1pIl+TVUuXUwOdGm10Quyjo5sT3780vRyvj0+9cagmnUIiT7wGAC6iq9k0kv
d6Jf6hzQRM6/exNVlh0Mt8SEBotKzA2vvNefI1tWVxigxclqzUMwM+5wL3XPUhisHwdU9utWjiim
6LSw0GI0FNpcdVR3ixjBY7PytlR9dYfcc+oTWWS0QjGnx1FHTySOq0s7cA9OZ2B/OopI4/X2hcDC
3/6NlFF0m0TQGmQg2yM4iOs29qNTrLr9FCXiBb7FvuAyvc696pMNevVU25wiaF3cQO8W267X4s6q
7J1nM3nLurZO7KhZyyd9dm71vWFPt/HoGgdwXOVGZUy28/JT5j4kcpGdLC9Rp98Fn3lMropo5qvV
M3eWmKZuf38J6R/dvg6agiAcb/0F6Fp/gUUn93XpsqWos578z01rRMapMt2TlZBUrRyfJWSVq+5M
WcarN1jPiul8w6q9PtedqCHQZV6DdB6qH8iMpJO6+h6OLpbEitGaJH+KdWeyUebokDwZBPEPgRFn
NEok2SlIQ/6IdUqfKFnEZGPZExlSWqs54IGwDEPjKhIK0NBf/j2fSdJm8cWyhUEYiy9OTGKsyOwT
LqT68PuXujSrjzh1dlSy9jHXhxFS42OFJ9ur/F3Wxt/dHCw+F/mpDLsyNxqa2EUVfXjRz7Ny+70z
YG5uadqI5rrfsGFmxdE0ADonv+y3xcSw7Lmlf+33+q9fujIz9t0Y3fz913Vqe9d1Hr/jIBB7Mdr1
+fcXow+bs5Uog9gNxkCT09ueaNhnIjn9EyI3ypOVQs9vFjh0t8Ch84mjj4ORb9uWb74Zn+dOmqSY
G70NsW8QVR6e8IghXhTLWGgo2L/KqJ1zGjdbz0zsdVYN3W5KW07nODExug3+OYCWx17Ghn9H4iYC
SM7xV/X+Ge0yICLG5ryXw31vJ8Fetg5AAZA7p9//5DUuOPqipnBlMbuSphWnNmOwJ75LusxzkP5J
ta7c3HkwpJtcfn/BjJZeLJeEry4FRMHSSs/w1MMVEGmyXxbBrr0V+zF9qsgmUxfQMicSuc1zUAcw
Ph1m19A5UndhnW0DQbusLpmvfApiouuJTE2yMJbKhbbUz1zah35hMMHLz71un4wGPRFRixsUWlPm
YKVZ+E3dQnLKu+nVA+3kL4yn8DftaWDjzx+toroTFhS+Sxt8F3woVucNW+oXULmIhQEf554w8FLx
6i50qWzqr7OFNxUAnqJA+ZRL09hWwtnWYD/3uCqenYVWxfaygzAZfPpO/a31eV64VnIhXAXoKdnC
vKKTAdRoC5G7CoJ1junFa4sP0Kr5Fd0vHDuLZwTGQcevWfccuyFJ8IWwlS+orTD4Pxyd1ZLcSBRE
v0gRKrFem2mmh8Evih4SM5RUX7+n9mEdS3bY3VLBzcyTd+Seg0oUm0azuDCcP5maztWA6QJgLFhJ
OnCPU7hmLH7B44eVfKmwaTcH+tVO0nUfnYIsdAoGzLeypyGsmG5Fz53mTzM6vtDuDBezO+cJKflM
M8V64GL9nhGBzcg1f3dBj/k4GsB3FExiNZdsBFBm5e4bzqRNocll0LEaNoxwI/3yOi7OQ5zV88Z2
jTsF9szX/DPivElCRqNanj3NRzNiSGnx7DzQPkfvgYaoFfBHsKfpJoRLDWatwVKz60bIa6Dw7oRm
sZHH2tB0dI40pY1SoNdw7KJ16mZfGPP8qFZHC7CbT2Yt1aS3OkE+KDT9bckkvTvKQ9v9J6RYC82J
CwHGGe6ssy/zxu3ce6WZcsT0tRGuXSsv+nMWuHNwtfJ9AorO4THSZLrOh1GXaFpd0sOtGwHYOZpk
Fy8w7RIfut34P+eulBdXk++EZuD1wPAmoHiGpuNl+fyFIY7+Nbc/kJXhjKBZegzNE9B6S9huO0Cl
K1+2J7f2fQavcPhw6m6KEgkrt/C/tJrWV4LtK8H3zSa6ITQ/Y4TrF2jC36JZf6a/NdZuBv+vCGES
Bbodmzv4dsbiEQTue2dczKpUpyBFSyMmtFJNfDSy+NAK8zOLwpEKFtqnRkzVXVk8OXwRa2+ATjjm
rIj5c+BDLVw0v3AgHBcsPo0uysctSHmk1KDDQoYxIvPgMd3teXw0FXEEj5iOS4tJtuEclh2awH7r
SCeih1lPNOl0JzOgD6RDC+YPCNw0mGnADNJ0M2sqY9jflaPRnkP/L19UdUprOlkcQI61JjrmGu2o
GY+0iwMmAPvogX80NQdy0ETIGTSkpRmRhqZF5pob6ff9rtMkSXASw8HTdMlQcyYXTZz0QE9SmVZu
fU2jnDWXstaESlezKktNrZzBV0IL9N6A8SEfaLZlrimXs+ZdFqStkH9gniBNzJqJKTQdM9CczAJg
Zp2bjLMNz8T8it2KyZR3ck3GeKNmbU6auqnAbw6aw6krGbhZnWIPQmcsYXWCHmCSA70T4S0CfKfK
a6F/IMnwbGva5///KtUE0FazQMMOKqil+aCFJoVWAaRRmO7xWTlZcq6T6JposmikGaMDsNEZ6Ghs
1w+LnTFIGi41NUhA/pCdqo7lEhMVgN+ABTfGkJi/lbIKznlqTbsEIXKfl8k+yt+9xr7YE/A6JK43
pkbkiSGkctjCWTiN6/hx1gRVOkI3FZ7DZ3fhugpk1QC22mHTJH6OQcNNR57D6FsQ+7v0iZheitzc
Oxri6ozjeGhsUD2CZe4jxfaofQrpuc7ch6nVy0XLT3T+6AdAE0spKHK6BGRuEB/CnrZX1dnje8vR
Zi19kZwS4BaqAuANWSuYbLg7DRN9Q/LuhGZ3mhrpXKRNzMdzh1PKDPLkt9VD65fus0ByBsoo4du6
mfXUgaIahqK4SWn+ypm+nKrPJmiYxPiQa+z7GWiuz0Fu62qOrhj9PUTZ+6Ao2oNRANyVVt9eJkOl
+6GhOyLHcDumA2zeoSi3wFGYrCnBgczHaUo0wMNs/5dDLNhHKE30xKzouAvaxDjmffMlpK577zQg
uDcdJhn67+wuuHXWCARHA8SnwH6hZczZjbNb4HHr7FPQ4kXHecdMDhguuGP1aJpLsq7QrXat0Z9c
Y3Ifu0i+ZyZrr9FnLXPFaJ0Tcrt6jJ4l2yFFPnfUXyGCaC7yZOJf8EQO9Y+aFrb5FyZMv9Br5k1p
58ahSTExJszT68qut7qt4NLKiLAK/ZVr6EMb2VXmvvSgNU9gmz3Nb/YlS5NgEZg127kF8tyWgQT0
UnXMJ1DCvHLG/kkdzdMyNEQa7aAhyF5ROZlR4slE5J4LwZaEM10iwLEz2e6ItexE5ACeDpM/a1YQ
ubomWhW1+Vov/6D+o0d4WnwoKUUUV8yLSHEzYGsbwnUB6RpjYf1AF+BKagg2sEgsx9mPrfHYXm5i
9OxwVbskmaPle4it4sS2szAWHNcmWBQXeBUxv6Ot8du+NV25xKTbNBvYaO6D5Wp7Zv0W0I6xsXu1
rFOnedI5KGvESZLEzCkjcN+ZGh9KDQC3IYH7GgleqPHR05DwUOPCyW+Fp0QTxDVK3GG5BHe3GTRk
3NS48bhr0YUBkPsFat5EbGWUwMkXODzwsgCW95DLLY0wVxpmbmmseQ/eXGPOfXjnvQ34PGcCvylh
oQcail63Tw2M9LrpQV5qbPr/P+havZGz1dbBZkUAnJGp0sD1uKEzUCPYg4D3XUPZ6bo1kGbO3CUh
wGpwe4xHDKmxAudearD7COFdmsl16sOvNAjbvbcU334CvWfWWPjMsZ5Tk3N5S7ox0bbivF8PRvc7
hna5l829JzmtgQqAkq+x8zX8+VCD6CeI9FkJmt6DUQ8D8+BpaH0FvX5IQcarrHJO9AMeS424dzTs
PuIrg5PFzhpoFL4NE382mnOuIfnE8j6o4cMg5kSS7H2DOab3v6ORgOucnjxY+46A3zQ9dhrBH3eI
8oPG8tPus2G8ApkaYj9/PBhC00OpUf6Whvr30P1nrM+cFn2LDdR9MnUFgDZhINZh1NX1APxPezol
ftse8ndmaVt4LplFKigAPExlBCABenHAnYS+3tZ6qARVBONoUUpQnXFoj6aV3eFnPggqODYN7R5b
xzDOzL3lCan/ni+QFwENeFXXHRmDWJgbRV1avgTz3gewtGknUALzhyi5kge566wa+hjXFup7Jtq3
XlctFLp0waZ9IWDw0tDGENDKMAHhWbe6qCGcsLLmurzBosWh98Vrl1LrYHA/xJmNzSRF58SdbE4n
C6u49WcNMR9SlcfHDh6gNfsOVncyZaoiraDhfrpUoqJdQuiaiV4XTnjGW4xCtFVl9TvQy0GS2ES1
ww4fjNRV+Bl2vqyw6YkDCMsvgshqLjW/E8iqQC6KpcWJ1TPrbYSYdl5J+sucFms3mExUxozy1KF9
FyWziyX5RlNa2FXb98WYqm0hRnuTlbSgZjnxOad+DEfKQFm+nFWMPWFnzCxXpe/uwigqzn0Sn+ZB
Nnsx5Oaxj8r2oXILZlU57dRj1e6GWUBS9nEymLWLlzhv4Fv4on21gohPv3tK0xRHvkooV7Xuw6jk
wFp9RMs+XXr5NEj12mLBPE+j+y5V6tIc14Oh8kek5FrKcxdSIzb034sKroPNLS0Zl6PjTa8iD4O9
bQQWB/n805biw2mQsssas5DX8KoAm7RW0AjzPQfUg5L5j29hvmgd+7tiHLKZQkODMMK7mTaWiidv
mxiui7WOYluGOocBD8Rc85KBE4F5DfYhwHE4ivBEuDrcWZF6Kmpm3/bYHCZsCH19q9Sy6r1QwKwY
tPbLrw8zg3Vm3jc+IidnzlVP8fTWWprXTnfeDVP9ppLsGb79eSHrgAO8Q+wf2Ri7zzkyp32rTGKs
yS2pxL/SN4gyQvsYXPeDg0vE4jGsbQK5jPZ0tF/VV2fA1s2snovQNByrAqIjkcN4HT2jq2FUsH9j
w37IQJsZ058LfIfdldY398ELfXpP0hr0VXyeUEO5DEy8KLbcYY7ZYczKTmxtORJW9NAH3Xc8k/jj
gFCsZm/MScGMyQEYwD35Qn/PL1ysFvCDCZv+IS/qjm4177dqB//oCjrHoYRiWcDSQtwf7gfkw03F
bWdKPZMeLqKncPfLlWdTd1br3NdE5medSSYsrkvg20ix4Pfgp5LA/mbKyVooUnvl5s7b1C/zXpQ+
FoGS5G3QYxHKmF1iDfld4ISNRnx1Fv/qjCwtS0d8psRuuXi2syYnJkkvCO+5cUweQJD+ua5PpVmH
KkFmycet0ZDxMdnlEBXw1Eyy3M60HG5LI7/YBCU17IdPTIyPrmBZzecOjUSX6jXzTP5KaSahof6i
njBF0xDzMb2MG7wr7HVOPAwlkxmJw001y3xSRYyPV7EVcyJm5oaOH3Ntc+JtPPjkf/MfmKRby0Uh
TpFqgJZf1PgPIO2hj10+XTeGopdA1jwZUhJ0l9sMK3A9BweDNXYRzJMrJw25EdZvC2El8vDdKqvp
gDcdHqwlFqfJoRchJpGymhpj5NbKqYjSAra5cBe2l3bjZFyW5yx5KIzhJcDt19k3PtiNq+0beVuZ
G8fXADa7VWe6gceJldGJ07Oh8l+RveNAvdnErtdw1Qisi2VD3IdFuBzpWWjqz6m0AKqIYW8P9SdL
8EPK3oFaqgpuXipcMZZdSbZH/BvDn+UOzwEtJEuRvofFwP7afMmC1H0+wF95K6P4bDrfLnYJWG4v
GGIOAseFwBF+aqxp35WknTB64tuJNy331hE3sHCyG2jpXyXbA5U6Hy3p6ZU1y3cc3oxAQCvNNfm4
VkJ8c1nfidBjPA0AzFbTX23aRDeW/jMJvTtcJ4DPGzp6ArLcvQONKmTKe+qmCIS98ZT3EmqtlXqf
ZvyLaMvobVM0JR1EmfsmoUOBJP1rne5LpZCanPw0Kq6XeUnVIt+A6f3LKjKzODU8BsSaaqjBE1jR
6niRK78P1YEyrgdGB9YlBJHNWiL0EhhUU0eYynrnSx65+KFDhzdIT/OuMPsAxD1AVEyD1TpuxVcy
DXhc9TPT4CqEKUs3U8MhlTe3rqAVtl1uAsxhZpxAISl9uBRWjqOdG3YGvHZH1UjGnBRgLPG0bwIp
5lZlOwCsf2pOn1KjpNa4rP7+r+aTiXnutI9iqhvaZdxnTAnVZkr4PhtbrKxuunoJROGJcGtgX6qi
jA9LmraIsR5NRMPn3LzFoxOsujh/7o3fVMNlfWpRia0TEY64lWdcd6u4PUdG/eKX7a9diGfRl3c0
3LOJpcTIIijmrJHZTCGWCs5C0XZi2Mm9I5MDMUewRdFaTOSFCJv9wV86MlK4mObwXAoPB2K/hR9y
P8ywquphIkNqzTSmLAcgtG/5DI0ues0Sbr78sufEkRdh0agnucB4QbX///faTcEfwL+gq96MQIJn
YySK+7u8sE+/uGnP/YNxqW0V2EwqmuDMML7L8uTmJRjqrGT6Vyr7FovpsrhsVBFOq7IQn+EUyk1Z
u5/GZNzcRSdtKqZrLmdye5YHyEMZVxlZjCfZPMEo4vRLTABh672p85PsTObrtLYmel/qKKpuHUx0
grLwqn0GNYoRpVOHDh5MKqn7EcHWwNdSZvOn5dZE97z3inqsTab9xwNY/JaWTn/hQXNa9RVk8WNt
ceUlISpQl8MmGrZ9jlkzdI7O5B48pLOSrFwV4+nUfYdFbrscP9DXge+dwfTt2zq/9xWFkFYU/y6e
xEDggJFFx/do4SKgCFXORnyfaUNgf9aT6o+Bcx4ERDiFDrAs6ri/2tn213WD8cSk5M93x9vsNKes
aF5Vj90LqvzrAr7A8+N7jIyPlZEdO8MrKF6GwNuEzY8fV0dm7dahFvnWbO9H2UsuaPmqG4i7jdjT
yCXAhuugBxi54vJoTIA4OHnUxoR/gJNW4igGxxa2Votgp5naNF7F87Mny7VbqjfHIC/QsqOuAF3E
DbO8HOsa4vdjzbTDI0+dLPLKcW1N8d99X/SnFJdGvjjPRWJwjWx2eYuvNtQRvMT+tuP2k1q3T77H
VTGTtDSscVN0gqhXY94tOhOdjs7AUItOcsmCXHzX3SGGBuPfdWe62r643HAjispzmkdfiBtYFVyQ
mtFsb0r61Go7zzZdjlemr2gnJTRut+ONprAP17DY77kcmG6Msyfh0KXr7xrzlqGsTWH4gMlnlXNt
WJPjvPU0XhTOOwNK6lcK7A6R4KoxeFdu71uYpT8itml/wBzRzMCQiO7hKx44pxnLciSowNCilfiQ
55Q+et27TlFha1knG1M8G553rmOTJgm6j8a3hZPQqsTxys1XH1+ax5RiCgRDPBUyr34oEubPwygL
StKm9Bf42lw61OQx2h3rnWVn4apvq03QfkSCGjalop2F52s9TeG7bY2vXlUdlk59MR/3ISYLeIrk
IpARphWBNmJuGAgxKIAo5yYEl6D+oO+asK2BUGYEywkKSgz4L7xTNMpx24kA5fk+4OnJ2FiU8AZ5
YcA/LC4Jjnf8T3hf8GtWCcpJZ6on8CMcwZKPrqz6DRHwb1GGDoX1zARGpq9hxA0/LiQX/3TJdn2R
3dLeulcMmIOJ7TbzTPuIOr+vnPCQYGsixeL/a9NvGUg+oCk/zOLLpnTMG/3XoiTy32QnEtV48x2o
p44hGbJUCJVZfigawLKlRlc4Cb0xAbYQjleEBKeXpmiO3dC+EG56RHkz92oVh+kbTpSPOAp1K5Ig
otFc6rh/sosTgv16jEn9x+Iy49EL2+DTlN2BP9rejwuSDV6JUJCzyvhY5SNz5s7uqi233Z2EwhEy
bo4L9+JHuLn0PtNNItowYn2qB/tmpqomeltBhefQVuouyprlctVyqo3CAVkJHCsRoIY3OTbA9fO5
C/YynxrxCSFi5Rbq4AvJz+CBVmP0nMUs+6UMQZ8PlAax75fU/K7DTjyjQ2J3TQ5EkDYVlmT9qCdO
9dTiTNzUdGRDuqb6SN23koaq0v0MKUqjYQrHtYOqYqofhirVxo/j51imVL3wnIcWdmAvj3bxYpL2
buIf8BnIXvEW/9APaVruuF77Nrt4bDq1odCOaY/73sgOpEtalDtgYPigyg/lztgZBSJP3kN9zIgz
50hqZp5wUgBWxEhiugmyLJwuTbHx2PttyD+HucX7DeyZHYBcLxSJ0ienYdwzRTrT//RAiPeaLRyE
W0oxd6Btak2XfYp6xXeC+Op/FaZHG16PqjInL6akWqFm5Ilylj0s4MThcA+roiX8PkgwZ0ZmvwQ9
J+nEifAuAv9UTfIyVubK8EpeScvSNoT3wSGaJJny7mKv/axaJmGGBCxIWkPF4jmvOvDjFs24dVef
QtC5DoNykRxt0X/ir0xxaK0LeABksI1N5yMpzcGDV+XWjiuFWFvF8utZD5ATjiMUMsNT1kHwhkdG
+OKPOFDbag89mS4XSiG4fCUdBytsHnxKZcXJNFAH2QJ3dBYkrN7zvusW7ah2q61J1mYF8j6oydXQ
Rp2G+PWBjQaYxN0aEsDCopFBsjVovnVJ+3aW4xxFg1ZsF/AXDEIlZuveW3kxHggc3WKHF3yu0DoT
s6t34eAQ3OJY0qgy3ysfE1rmUF9mCN7npaa9N7c2LSU2G7TZ6hSIY8FMYdOqFFZQy8R4fktHYPyi
GHcZTZ22im9qCbZ5RF5M+hWKDpXGVoz/zpjldhjpWCjzA7UWfL+Flawn+UxOmJC9x6TCJCBC6ONO
6nJHqqtKeLIxF1gqA4CZBzUXaJExg+C9DFtCJTJ47VR0WILljv/9J176uypig0sKPoy+PaYNZQ3M
SfOAY0fMfSOy0C9t3mjPRcpt2M8pQhgnFSM5Jm/NlD5YelfoOOLmCz1VY0T1quq9twVE9iAGNt/q
L43bU2gb19HnC5ypgFhZMTJFRSXF1tIjMk5WmetfiPAk20ohaHkc4f1W+NRkg6HrBoi6/UArBmSn
MYGrQNDgy1Ytlv75hdrudLcw4MYdtadM5XMWGSQauEx2wdxPJd53x8HcwU66omv20PjGB0XqZxfM
hpkbYusG1aeDzajtQ9ZizDqih9O/JEdkGdYTCF6GHO+DNKKzxL6mPEXK9LM9Cf9hF9fIoBPResfD
Fh1LMn51799God6LRl7pxISaXXSXwku3o4tvZmbUpSbSmkO0wdZ/VwmGKBw8VrLbwee5WApObDHW
/0YnPrnoEDpi/1ZZC4OD8hwm4pIs6RVr072Nn3plxjX1IXnKvjgW54ZeVgXLOQiNY8KgYWXrYntc
fG/SAyQHroPIl71QJUv8bxHQL+KSATu2mTNEmJoZyttQu+/pdCTNt1wXtLJI1i9DPV7oexpXRZ6X
qHCVs6sWg5njcFOu/9nmGIYGJmQiGz5dikg4gITfSZM89Bnc6gZoyd5wWLvg4pkwfgWz45VwC3fd
UujgOMBF/YkxXNcPpyI3dkQ6gsecxnjgu3x8beYwNUN4Ikurjlhg1MkDvozZpADVMyCO2V62GRUi
oM4bNvCqB6cl/qjYhsOIKRoOdd+V5F5GXKffhs+0DNEg3eHXAoDo4kAjlUKGF+ovtAGHSbYJnU5h
69nbMVlCiI1c86FMHFK9w7nhyG3ZBH7NxzOZZHC7cdAEj2GjLxtT9ufb6oUjW3Xy6uUOzk9+maJA
Y/PbfjNN7O1mFR6VHrYZ49Rsa5lUq2EpKU1W+G0WjASK0QwjjWwH1IZmesbLTCxhzs1fnRT/tAHZ
M7oXmiIuAEnwrmhWiPCyT5mMmNJCfqdTEmxKTx7LiMxZ2H3nVv8vbc0Vg8j5VNb2idZMwgJj/54J
XDdNUWyrlFzY3Axr7jAoVz7BXewF2OIevYrbX14S/mCW/lX7TynBoX2ZUctGeVRXdEfVdky/Se5h
1manRKCj7bUEd7Go6dll90flC/bgbXi7efgov/s38utUnflH3SnV4ZDletGe0OC4BIW664tPunRO
YSov0BrAc/kRUW303nmJLmH8katqZi64MKGJ3E+vyY+599T6/g1JhUICbAnb2MWMB5cm4bIOgXMi
PQW4FtODE+xyjzvxErTlicsybbpoCcrsnkcn9O8Sg32zolEk8v5Cv5kZkGA0kXVVUDkwwS6J4+/U
mIkWxURoI+9tqnw20mEqtmkwZ/d2SxkJx5wK/tHG5umAd1nFaAkOqEjxhN8BUoqw20cUzHWN1aKd
1NEehmGv+oBUEjmpMM6/LKfapom0dmOGDSeifQWYB/Cl5QXnFiUw7bwOBE2cS+UZGw6rFBRQQ1H5
iiFLdLNtQV7IwTYoLOOUo1Z6tr83Cy/85N91JfGJhVsnnpV4FbXEt23MAtCPS+gVw8x7l8YAMYyl
2uE9+EkSe17HMONw8ZXJxjef4rhzKRZhqtVB4brj0g99KDpFoClir6RoLBo2ckZq9JecAVrhbnpB
RHBoBXRkBleLokQcfDDR054hQdnsVfiZhTXnZknlCwaeL9+WJPgTXImG6HDEC+MjrGz7bBLiQRJc
+Yj1Pj65U245r+zTbLP9COHTu1Wt+bO0pbFrTeNYte37BAp5PfoK171wEStzuFeP5awjyHX/bILs
qHPV3iEkDpvBDYghLaO/Ydqfbq02M9eoNCHmQtyWHDO7hI+C+ZFKozPmFCLBNsCDojrYBgMzdyrl
zord32II5P3/P/jjyIEWSGBXv4uF2xjkAKZ2af7iOQOXv4GcsWvBrco6uZvJkYIMIjPtTUgrvYp/
gsJ491Q23CsmhSvqH3zjC8O9utiqeBXG8sml195afvcyBzXrtGTkvMRwRMPM30bN8C6X9plA7Hrq
kvcERY2qp+WDTsQBUZ3ulnU1SbWNW8LJXs7UznAgYCalMW+7mpcaxAxpO/+KMcO5TyTSiF0V9QbP
7tmp47vEpyWPo2ZjGyfwo/2x86NLYlsXk5oAk8bI0rmFVfRrePEHrpJ3x+Gc76ibCt07xIj9ZJng
v7ut2+X3lOpFGzCCz+SZj4iHR5XQeB/W59CKog0QF0ZSYj+xCLq1hSefhTOIPsKsoUGZT3KWDsQ9
9VcO80efR/gHZxw3sAIKfHYrM8H4gweH23hC1BFzExbN9kpOuad6Eeqd8StsDhyq7u/ijGj3MPCK
i/ASMHP0wu5promgG53/0lSopIzYsdibxxq5jlqD8mB2iYXhauoYQN/cueQY4Rr7hAHPtbLiTTmT
6s5V/ZHQQ6zTBzczMXn+JyxeCw2WgB6TlO6ugW2qThgQUgcfQTetUmfT1R3Go87/ttGCjlaQOWsE
dzS90Ok5px4iOU9by3b+QNDRi7ZAu6nrIj1T8vOEvdm9X3Aig6W0UZvZSWRpdyj8bOJIhTsOdjdy
kPk3S9VnDWFNTdgHiSWWpQSl3uUfZVDBWMrRa+R4pazxOY4eKaab1+UU34qePnUyghs/MQHMW+8B
z7V+E4opJnzV2h8mVNXUGhiz0rMAx1Y3VkOoG8ezbw6sCcX4RQHKIUjCZS9ysE8+u3jEAWZsXpy5
+8E/kHD7Nd4qgmr2WB3r5sdTh9SAnS9THBoxXm9EJecunM3fZeN55NLDoSTn0fSrEo9T44F87VX5
ZVBpXnHkIEqK5wYdGZDuoZFzu42n+CrLEaTskn+0YFAwlSick9IDBD1ab06iXk14IHiN7wlTo63V
X0P/Fsmeiam8LGreDQHPh6yGc9JxBEaPhD/4ksQJt6aUKCQW2UTIv0ZxgV3UuF4Q6ymILo7SKoLV
5JtXQWX9iKS0lZhQaTRjYBV2vABlcyTcSXNV7j4Mdv006dCyU7wsxWwjp7jD2iVR5eTOP6cLmqPZ
ElkR48lS5lla48MMuSTBgLZLoxevkbfcDP81mWrWoi1XQ/M3Mjuv7fEhJUtJPs/gNEhL2Lr3m8/K
L+6bbHwiQMSAEDlu4TOZAujFOYffFb5fXoYN9PdVmHwYzj3Ak3ZLWHLn6Xxpm4UM4zHbrvNRXuuJ
GQdG9nXXhXjJ/5+UBx+sPZexdS95aH6nGPVx+a9Dgt4Ep2UW7wtD313TQ5xk98XE1DCbMOSWsvuK
BSXYTFOl78v1kvQHFjBQoKHcJ33/bVPRHXjihj+NC6VkNtXgBopG76drczidHn4X49VzOEUH1HqQ
C4c5iiHompbjA0Gu64T9uDJGB3xM5J7o5kaBdy6zMVYkv5ZHr5ii0zQjb0K/gSnC1oiBgdIY2f/Q
4kEgeGBW1BtmfSgKMMKZyD4yqp+2ppMul2HO/9FjuOwtf8CJiWJksJNPAmG/cP8azyNXlMh1wWx7
paJfH0mBQFCQbEqTxOWQLsex/Yzj4TrLb27zVRU+S+E92s34hWXlEsjuFfgxtzS6u2CUM5YYqxg/
T/UroecJPFF7H4V15bZ8WjE5/pyoNiN1b9/xVc7FmzTiCzExGusM57BU/inuaMIIKVZfZ619B9Jh
aznWyFkh/omKmkteQ+S28ngckRu4L2Y7fza7fbX0zdqPS2/HkPZ+zFmxcS/+qlIuOzvNTmrsjoOT
P/nghjAI0WozOP61o38gcvIQPp0Pg0ARfp+s5R/lSBJE4GSuUInu0ICpLbHlL+d3SCzg5ZGSmhOC
mLsuPP2kLAlH7J9oUo9S8MJWPt5vyuv04UaHBeN7lPHwNHZ5txHTY2Qt/tqntxGj9AZPqVzXSbb1
IF/vp8Wo+Ceybhy9g2mxIaaY/ByOfaGLVlYMD9FSspp64a/rgHJlcm+nxl1SG4LSblo3AkPmmywT
oG/C4hMHTL1HMIEbql0iI9uth7XraaFyIanoepzNShxMi/Sjt9CqCAeQO7iHW80AI4b9qDr3trV3
U/ydDnGDpfsX8imcK89Jrpmd7uZkzh6EKv81mAzyZGl32CSHu4W3aYMoLdZecOpmXivS9SW18M4p
6/kT+b7C89SgoERO+JBBo13FU7ZHcMZnzjPjxUQRUr/ctgaImdCtsFx41Yed+etwBlvgq2jfWy1Y
M6wzX3HnXDw5Ghs4RBjKZu4mDe6Prdff0iX87nULTcGZo/Gq+46V3SDN4eGDJkE6fyqgy0Nh/vWZ
ZihbP041vdXJpZu7YD+QzxkZIRhDvpMhwfFF5IQiKKnadTnDNlssd/54Lelywx0x05sedvvFlc3j
GBLR5K6+71R4C8zg1W0L80Cv8ms6tI/V7CMYN+Qj4N8zOxndHUNjTUie8NIHb6Gx2AdygM/JjKS7
+Na1MRFP2nnYwpgnajcU7x4rJkp+dxmADHEs42rIOr61EdLpAiht/it17XRkO8GViU5MRKm2dt1+
DAUEq3GSB/rLUDTj8tAF/Xc++L/5whTMTZ1v2NJfosCkXg8ZIEIcp7JkNsLY/m8ab8EUXKggQuNw
jq3I490YmU+tWdHXaXvDerAMb02WpdrZwXSca2u8NHb1z2wb6zVHf7Hy9qNJlv6UpNMb/fZ89QbO
SBeiBhFyBOYQ7w9IZ/xbznKN2ShHBMgoOjgOLOQZ4/7K7iSQTeMaSVsvtYIyVbwO9D1D6SnsBydK
lkPbma9G6NxUrvD2lTAMmF8Qpl2sx6pM0m3F3uHE7kVMpH8NJzvUzDx5g6p1Nj20C7NgAthrQ8Dd
rRwKOKEwCroSKlHfjJLYWG6Si2BwnQ8AQJphn9AkxIzAxUEwlTA6uj3UAEwrsb2fovB9sqRB8L59
qBfUg3lo7syuOFaG+nWHPlr1U3Zop2lZDeZyCBcGNZYMflt7/uGvec0AlIh6JEm4xkPHkSYuzp5j
EFlpFZNJK3s0LAC38+hvg7F/TQZdUdq+Dqy1zJCI3DZvTW4j4oX+p5NF/0aBhqX/prXyq2lcCzMt
MNaS1JCoSfsUkqqIHrk2ddSIGdATsn+xs5mldS1H1DpywUThmaszPbpaYB1yTn5V1r5CNX1wRxee
VXOCAHUF9cFFWtgWPudi33vzuW2iz0mm992Y4UAlDYxjdaMWIvmGZ4AnMraZEfDtTPbOnuKjY8z3
eDfvzNKZOHus+zEEU6kwSIgB6BrNRJ7zomzm3kUIYnro1p6XrB1EMKm3YtsLr0lE8kYll8zmBiqq
1l6/5tSTbueAn2COP5Ei9kCUcV2HRvw4oEJvKL55a+zmV6QMWNpa3HenoiRQOI9zc0iwGmDVCwiC
zJ+mD50oZtw+ZFyD3RTfa7s429zGEUfLGVBkPz+JXifQnfnB7AnSpG7HDmk5NydeiPgB5SmKIN9b
vf87+AHW7RJ94T/mzmS5cazbzq/i8BwO4AA4AAa+A7FvRYki1UwQSqUSfd/j6f0B9bsqq3z93/DM
E4YIUpkUCeLss/da31I8Xiw7PP4VL0E3buTFPtT6rVJ8QNBRdqbXXcCB/Ww8BBIEqYNQTpF1mILZ
iqSKKGJvX00EM0V+6XoiV1lGYYqVDAANGzUEbN6K3dfJUbtb5ehseagNlmnu4Jdz0KKzDDR1XNNw
25O68Jzl+g2oV5trB01aVxj4zKcz6jIoGIdCP0ZRFezSroX85qnvpl9UC1+HwlnY5vsga4zVXfxm
sesENs0FGA4ukwF2yIuMTx2/RfKlTQyh2AQUYcPjASjmL2s1SZiokp+muzWsm1AsUp7CpnCikq3K
mE5Nw9LL7ie96nl3qrXyIDQUWdDeXnpcaRXCtsjLx3XiqC/F1Nbmd5bYyTqQue1d0rtCTrKEQFbi
8CSfPsJogi9mzfKzywtIOdLo84XdsoJPowizbpdqCBgzjt0HJxvpsJmdSUMqOMRcxek8jOPOx+fh
tUV3CW21XGmDAaguTjhTfHtPA41NkVcJMg84XyegPzVStAXdgKBZs366kTqhlPw9rJJNkJCx7Hfk
b/UhVDsYbI4mxRc1Sxx0lzTKnb3doLtz4ovI2F1iJ2Fg4QTeOj2zS5Wrsm5+ZpjbN9XQteAWeIlc
1KhNSNJjZG7WKHrMeIlfMt2piUfHvQRSbglrafsIcEtVP7Omr4jiuaPF9F9sZGIPZCYpa68s1J2N
xMPn1AYYAoerAuEY42vcS1Pu2xSZqW6xqwwSqFpk9JJvp1SNfzIcyH2D0fzShpwWgi+NXd7EN2ZI
9UXxOgSyeODgLk+tqACugaXpb/BI2wetCje2E/ebkWRRoHqduGZqsSvd8dhKYkIwzbLEq9Y2Uxtq
BvhEJl7lTdeZH0MMbF/x2XGQwtkp0bKcQN+TB9eZcrH1qKPf0MgP+qUqn7alntxYwUuGvA9lY92e
CILM64J3xGreGLmH2G6zS01h17i28lZ0kovnl2I4RGa1p6YCSeEX7afeQg+ijMRMgpVMj+TG0nh/
ABFsIztNH9OivyEK9dEJhnRdO7LAjMZESeYXS9Ebd5UFbWMAIV44EpKPn4xnmSfuaZBconMKzVYv
3R3jb4QZLjMLSYGI91GvKE1E0nyQO8i+tX7pDHcTsmFGYDDl6DrMV1D4XALtR2sE2TYzGwvaDs6X
ym+ZyjZX2xMXG5UkTTEIlWKslk5f8yIMMraQN4WGByolMtah2b9MV6bKwQ73hQ5Nr6tncXAd64PW
SbxEADhFufoAJ1tmpH4Yosfh6segbp/F6U3WcLuyXEO3JNwT/ciI6U/3MdKZw7pDsAPXaFIAeQO8
kLdCqbOclgqijCrsr6TSssw67yOJ0L0Ke1k0b11P3zeerhjsIqsO2jmQfgQzqLQ84xeNuhWfIkGo
gtSQMRy3qaeemH58U0zB/rGdrzr9McgGXd2oXmUMfDtA89dpGdWVwbg66H/xEQ4ryyuvVUAHMrC+
lOSiGbQFsCPsC5dzGvAQ110iBbno/WIssUTqurEjPuKwacxTSDu22NDyWziC9Vk449FLWaOViBUm
G2x92aVBuhRSbIWDY6WaIhhsay9SlTRT/Q3vQbeEEBblOt1cmj9FHL2ZcfKcZGO9cgpgLqoY3pLE
ObEZvqhDu/Y0Vvl3C1oEcTAXBq93+C4E+jF4V8wSqDPRFw9CpR2sM2dKQH27uXorze7iTWrIyo1+
eGZ+M8oXp0eSxad6q4zmLZUR+I30Fo3I0XUb3mmoq9CbevOOOhzUt84+3Ap/gAf3cTyTQ0Eea5O9
5ewtl9awRc270Tr+61FLHsmISNZBRHaHSe5mX25EV57i8cuR1W76jxRHRzM4vmqZ9mZZdGXlYN61
cIcQ7RXVFZi1kIgmt2ZLAl+L6w+9AK1aB/akejHlrfBv/ug/V2x924a6xp/E5ainFmptLdUm23WN
/xQMvLPNwXfH7xIADfAL0FpsYMKf1C6wzvJqamlTuWJxV/xHcxwP2TQ0K6PrgOVWt9ASeFNpiqKn
b513IRDm6noBY6t2aH2QUNUSkpAmU8OFtUlk5h6z5A5XLcP8+uJbJMhHrNmWRGFMA2ftmj5tRNps
pDcxqXHNdVaCq/RHSkSbL/+k9Gi1gd9mNfIwxUnYBKMyHmMVY0fonAwF2GbhJQsDu8oYWyyurn2i
1rSWicgWfmm9WuigaR8evJphb9cGzbYYKiiKxQ/Rmki8WAKjSuhH6EHUGhVa/YYI5MzlldWxf2j1
IxUw6DmVl+nH1l4n2HuhRD4Zf0ST2cT3DSw6fdP1RBEQDYQ09Jmz/ZCrU8pSmW6rMllWQ8SyHpqE
c8f1DnbIErikLrzyZu5GAWTE1dINBqZ3U9E3XlQ9gmXw1oWrvkvVv1nTF9gacO00hm8s8EiUqaRf
JA7hKJMDHHQ6/J347lyGpvohG9jhGXzIYcBCDr74bLVgyQyujJHjbEhG+tnF8SvWEguCHJdWZnjV
Q00+ojLsWzu94U1FNmYXW03nO1yDNcGHuA1QRLmGXiyaMr3Su33oZlaoMTzkHXNN+tpv1IrsU8vk
ueEDpT5ihoyRn4Y5k3A/d06hSHfpoL9BCLdAqqjbnEUcBn/8WAfqfUCM1tBm1IrqEDb2K9g+tsiE
MSSJ8tWrPDC6rGB4KlzZcR60NCLyWL27TBoUvzOeiUp+lAXbYVW/mEX6GqT6C8XewWM9ZYKcbDXa
qJOHGugQFyjJDKZFT0HfvMC//CPXKphEWfRcA6TFsIw5h80rvp0A3F7sHODgeSzuxZv0+TZaLU0V
3h6qWr6R2I2TGoQ+AZs/M+Z/9EuLEL0KMpZWoJfOEAhUNWuZnWKuq5MMfSYxnqpO/AWcMDI1SQ3o
fDwCRVc+pq39xBKl4cKrcFDykaiMy2FCp7exQXqYKFSLFlJlk54wm1R28pncMf7DHm2IO1nCK0n6
kOgLF8Si94PSHW0SBdBDKOkI8KLcRv1ZWzmQp568l96+l2GI31tlp8qIAIrslslrWpUqZM36On1C
AxLDrRjukFzbpUhHQtsUhTkubyLiuToDKyeD8Zmrgwojz1DAgv7K0TMgefeGB9uut3Y2XHojeCzM
ZNnmiUoju9zP1+AiBb7ZU3YbGTKJATn0pG65phIwPiHk+K0ghnCi+uP4XQEKDUZRHIoorVboHx5b
hY2uQkowiMRUBXmYsaX1Fu2mzPKXHiHWUjNVlR29dybJ5iqgJ2jYGbvSvDpUv4tBkryQifjUV929
bY2TXcIeE8Nn0OISNzx7yyXm7Bcx40nPuSodm1ELaWIB8wOpwHKYLpRt8KG3OolH/UiwXADDvwjS
c5SsdQEq01Vp4OhuEa2oij+UTLtI12THqo/Y8Tv7BV8tQCot/XbV9EMKk2C/Pv0ZAj4w02Zn6yQB
qFb7WZpeu/A8RjY539DOb/HAA7jqdM/ZpPjul1Vl7XwlR+hQGQww+T6ZXNmy7AltGfwk0X2UkAAp
TPULtXK4Vti8hoqJqIM1yVMmUTSmFj3ZF4nscVIZp1HTL9DPy4dksLY+gdBZqrKjH/ojSXofHRgY
+MqTch38ILmP9DBYkqdzjvarxSbv0UVHW8RPhnjRCjT3hteAti03TKG5WKft2csYVtd9Vq2bStdp
rtM/bJwMUIj6qeYlb6/CiU4S+boncz4D4AeowNyb7q/YpW2EeqlHkhJu5zc0poQoM/1CMf7hdjRY
0OFW5vhVxZq5zfvh03W5eGpcDSNVXGvs1DoOB5NrzDRw8DqHzQQrSekOVwgA/Z6B8DZrjRfKatzv
yUg9ogAubs7VxCql8fKkm867Hddc2Dv66fUxNsxtWItvzcV7LJzukgFtXQC2g7gh4LIx1IviK7Ra
Z6GzeVuItroWwjpGzbAudUyJmXxrmDI81E79nDU9yhg/ei9FkhyZaCtue+ACMV0STXU9tIw3/R4x
LctynhvGBmgoLTrr0YMvSVoykTM44D/goxD/G9qvyFRVYteVQx3dgSJg14ZTZ0w5kPT20TqNKzbp
7SJnb7CqaJtCi3+wDXbsg5u/d2qP+MAv6dMWG1zVkFbH0CRUodhwknw1aZJtuHoi/7COOJcmNCxx
RQZcUUNGj2lNiVW19spM2quoqPJkkJG/7HqrNESJ6hFs6+E4HGL3jkf+wBwTy0rCZqIIbtroPbfS
YUFGVGBp9hemvksrk+v0oKlTLThKdJvWjWYtKttY0iG1aDsxhfXGAz2iBqm0YOQQt1cjCDkDc5cM
szTf2lW2t5XypiX+Lh86GrjmNa51dZVb4o7sDXlCfCm0mPkGrrl9ojT30ismynsfLEaBHrOmT0/r
Y1lYaYQQroLUEKONseItpznzj/owJb/bzIvJpqnIQU/Cn6qHfbUD40FPcxArsjZf/LJFAKX7N4SH
hLgg5K87hngBwsNWQa1Mo53POG2vTU6bMXHqVVkgb5nqKwQzXWHDsBjDD1o3RCLhXWBnguw+MBoS
1hrlFZvprauyYx6IXzE6ckRa0U8nTXcO6hE2IGnD5iX+1krznnXBo5u4IN87lemZdkAcvQwU+wQY
s3tgwNy85C0jJt3pnQcoLx99eyPiJF+Cp9qleXLGZxzDkw4RomfOhYXhcfqy2B1f7Fiwa46jGkVz
9J3C2Fgp5AIifTsU/NsN+XsP2chegn7FVDp4T+2obzWfQQB5DgBfmAwKpyTQw9jV0dJMs+/YC5o1
owYNEvXS7Tto+QGmJvhujBt2A1x+lOBkWfYl1HTnQ0XevJwqQcMYADgxIaBOdsFAj+1k+V9oUj12
NQs+RNuXMuk2ie50ixyhseJGMSP+DBs3Zf/ChAxZBfs01d5Qan0mUQX/m/UG41upoTjtVXZjernU
I3GACl0skH6iM0K6XZS480IIxyzGGNUtpb1CwD5Ynupup39KgVJM9ZqutbIRK1DvW3R4hxwgH40t
FNf2Q/9BWOCySIi6j5yJzZ1B46yDR74UAMVppzcDBXGOjZXxi2eDbmg+lCTZ4cnY0lg5qD1TVh3D
Kx51LCDZ0C16O96EMjt0RSyJLIwZbzXhz3oYj7QhzBXKcLgK3T3LVP6+KS7dj7d9jFup4uTyAYhg
KKNeUaqMhVW4KzG2y6kPowfqZ61MLW47+4gU+lkppum2U6/GmJvIlk0aIVm50VLt1unxrXMZwBbT
QG8XJgMTJO3LyfJuJ6SPqyiMl5YgGEzyUsjWo5GkBDvTt6DUD/KYuu25FRSe9YhMxCdILMP+7NmI
itmBPKamu3Ao8zLN/mYxe6L23Irap4/sY8DQjI/BY3bQWkBhBgc91Fprc2RDuQFvsy6p/KK+2CMn
Jq8sPyCkWAGNIDB3YIPr3pGlIa/UEb0xvkWF/GGP2MnIOO8WBIFcSlINmASQ+kb2Ex78j0FQIy6t
ixIWqyy0AEkW6iYrO9qLbbxx3JGZ+tDvQ8u4YpPBaO9on7jPv+MsPyohukwRlu26ZjrIngacsivD
54Am2iot5bBJdU6sOkAZ2X40zKoXaHpooAoibgDLYMo1AeW2qv0VlmSeztS9KVzG+wYHEA9elpIu
84+wmd/v/sd29bz6ZzrN357wn8XX/JdP+P8x32aiBP7fmYSnbPxMfvDR/51HOP3SHzxCQ/0fFG8m
ceASrKpUtT+zwMmqEZqlE8sO6EawhgECTLNyYg4q8AgNS3U0hrGOyuhUGH/yCBVBhLi0peWoBsRC
1Tb/39LA/54FbiOVsCxAiZIQHgSahjU9/huO0ANFW1UpLrwS0RjRqeVRZOH4aIT5N7oWf6P5TLfa
1hdndgAIq1GvAT4qn2hMYAVsinztFBQJfgelnajjfcf8+rd39F+n239Lm+SSBWld/c//Lv5OTJxf
IoxRy+QNsaQ2x6n//hIL4TQM/5gUyaGhnVFNjmoabUsAH+MVOnxYvxq5FQHUIZlG8QO5t+LsK+ur
6thHcrw6bqkxpTAQ6tUafQIJNb6wgmGFk45pcyvH/Qis7b941VOI+u/ZQbyxfOqWqpqOanKZ44P/
/VX7rh95Nq6WB6v3i4UeEy/C9DP7mIC7OqG0PxKpF8u+3lemajAONqxlqEvzSdUSNIQ1QcFFUjlr
Gw5IAW+JHYZPyWp2Z20o44NG2IXVojuFjqCmpO3hMiNWWWS/hKQNAOfJ2Bp6O2l4y/Lh3/9p//zL
dJR9muZohiFU/rB//mUqb2cfQPvFB92qxMLj7yAf9px0VbOKrNInNqQLd16tILo2N//+/9b0f7yt
/OfShkmisUdSTc6Jv7+tOQYconTYAFmVfjAxYEAiEDdDKsbetxt9rZBAvMJyNO4Sjxa+uqLHojyH
KKfVgnnEv381YgqA+v1D5tVQRtugjPgGCdP456vxLALLcC8DccQEW03mDx+fEtcBdLF1pcA6Zj1I
TPpWjkc/Vk3pLBZlJY9xYLxQHtivXKl/BB22TtI42BsZT4HI67UyQB20Bja7poK4Ra2i4I/LOBfZ
v67iv3+ttP/ktfOdN3UuPQbB6lOO1u8nqGCbkrtQCokR9RPc/NMSo20ymVJTd9Uxi6hyUc/1+Ixp
0zLLT7eIhKjLNM7gf/8+mv/Ha3GkkLwMy9Y1uKjW9PhvV6GxidyoitGJtCPldhcYEI4iJ1nqCtoa
NY94P4zoSN4GTHGLZEeDIU+oRiHreeBKWk9sZkca7Kf5hi/WllpD2XahrR2CdI9eIDjMd2pq94Ml
g3SlBVED1V+hN6fmtz6sxFvFyFxTim4pCrvE2tyhWM+0cq/E8fg4Vkmx8AIgOZ7mEqQUOXQzlNq8
2kV0pcLq9lbdkgpPE/BYO/rCb70SKRqwTYfe1Y1IBGiYjp+iZKhxk9oe0zN8j+NKOmF4+PfvpzSm
hLS/nZk2BYNqSlU1VCSGpmQF+f0dTVHa9yb2FSar4bcJjmdX4wIKYmktozrPFpEpt2Wkp6xwCVl6
/o9W9DVJeSnY03r60dMwL1KjZPVBSFljeOGnfz6CXbxngBezO5oeroz4pCpWv+VCiyDdU/51U1Br
Uj1N9xO3dzAUtuywpudk8yPNn8+cnzM/Yo5Zf2xIt3GzSt//9Q/Ox//xtPlupwdU/lZtLBppnUe1
XPQygQs9rRpYKr1NJCHNJWZ9NeNQnjK7eXdqmR88kQ9PeYSYVpywseiKKY7wQeE6irheuljB+m4Y
NoherE2FSdeR7pQZroj9GDjyAXm4cs9zGFODO24sQnWeSKk0t0rQFpwEtXYNp5viBWjruJ6k4hJL
h6g2nl9qOGzR73RF8hWRy+uwV3axJh7xB92rwR/WSWVbN1cPX9FCRD9Df7jA9DAPRe+909hyDlqI
7NLOTHunV5bYUkrouBNpIGomdLhgwHkOJZCkLTjbO88z6g171vgl8kG9tWSk/hxwXBZosn3gAXeG
6kLNEDT61XW07bXmhMDeLEAFYIKOajeW687Vq1UTp3T22+QmyAs4JT25cj1d8lxtXxD+DwsdmcWt
iAr+qcIRlwqjIKJa79hWMiciF8TMiJiVVGZL7GIANDSKkpyJkhoq8k5MGfldRgN5SQVRp4j0WChG
sTM6BTePBzPf4htaT84NP2aYjvJgXDOFi5cqbf41zbbqGe/ejbK+32gxg+AU2+gHkqJ7MLRocg3c
W23bdpOgCl9CwR/EBBiGTG9U59rW2nPXMA4J0tH8DKV2HgvZ3DA62lsHVCEdNVt7F4jP5ycYXQ3A
tDbqgyEz6ymEyqM6P9LQNu8Ij6I9iFsSKuwGdxK0ynWihBDIp7t+VbJbRpq2m+8KZoB05GE/zXfd
GtVPEIxXBMeMVD1Rbz2DVT93hnNgUAmwyHM5zqwaUYGf8mp51EMT+tujrHkNx3nyfOPHESAyyM8W
oF+HxsYzVn6in1sQaYWuus/mJK0LlPFqAUg8zYcw45EIliLsme/OvxUk408uEzrCCX5J6arogC4j
/OMZfCAocRqF5Oi0L8mIxVAcVppyITRPuXR95KzBFjSLLCiUS4RD5EkC+N03vvtzfsZ8PMCedCYQ
YDXfm4/P/4ac8v9q+sF/HW/99LXTcbXGpaEtXKq6p1Ak4VOso350hMosiKbFH8eyHC6V6NHYzU9h
VQufjLTpVrAHh6WvMkcCAQAcWC2xdf5xP2mgyUcVvqqhUKO1anfpckCiOaVOWes003BOobZ9no9l
TeEw2TfApUxPmR8IalJaU1E+ipK6JGt4P1DRa9uGvMSFE2X6tWyD8opauGBVvM5HMNeyr3YsBmvT
scionJ1IQMjNj87HhuRXlmi4eqcn9Jb3LXUdyEwZgclvw0tfMrdwYm38NIrsC9G4fPZD4eyVKgfm
UevyIGsmdBERRale2XdFoi3jjKxPNjGwB0RS41p14Akqkzw51dXom06HLVTje/RJHS7d2nyRhRYA
4Gs+nYqgx7zRrKfaZmAI1pIkJEHGYDG0zlNpBgWLCTPTsfasT4E8AuIjPfI2xms5EnhXppXzkqU9
YWXTb+YuHXtDxw2Qp8Gpc32QbLabPEelB4vfH6kKAkPQ1QV1AM4hBgLeIvY3S+ex1IXzmE83jGiS
VYMNfGlkXIdlEyr7BDnXui1shQg2d3wRyRKNQFzTndbj3Lr4ua6evcIzHhxSHK5ccHcSFQ1u95Dz
yIvY6QeCE0q1xU0mQ/+E8+G3e6bfbVvwF6QxuywSZPPsXFk70Lmj4r0c1O+acIgLsDH1rGTqsMEs
MFhrm+HvkUssS47wBN1KAmI6eJXgaPRjQD7pFtLiezn9nx79Zj0ew2sDHGah5oekT6qnaLopxlR/
RJOL8tiiFza+Rp2ZXNLe38VlOpx0SMJLvgzmEmWbdha9riybJrIXre6q5/mmn34aWJc2meY3Dx+u
3flP882Y2j4zf2Ubh1oOP5178/Fad38F6vDOCLym/c3lFxtz/6C3JreVjdxAVoB/Q9tObmmbXvwo
6h7ne2NNnGTWtMpxvtsAOqe5ZIp9A+zleZj4HJJesBPaxQkkj3zJvXYzeI3/jgBtCkY1uiOtS52S
LrhqcL3wb3Cj//mTNA18UrRa5+MqPus/njHfdfx+H/RDQAxpER+U3o8PZZSOGZCYiuU+wpTP27Vr
LM/do+Ztz2yl2vP8k+vl4RFlw1LxOPTX8flBXfPDjWPm14RhAVvUzBzra9dZdP8peTC8WEsSZu5F
YP/SrTKCp4fMAyuVGRzAWa9MasMrytpwCVwJTEXR+9eGmCHfLvJPBc4c7VeJContDJmNaV8dVFM7
Unzkn4ajrPPEfhdRVrHlUXAOGNJn9IUUDYo4m91CE3TD7T44Er8dHMfcCo4T6NORMdtnaoAHq+6U
03xTAdFedV6C4U4Ziks0TaVJ9LG2oR00ixbF0apE2YPQKreP8080wcZ9nzLwzem31Q0nr+2dTKAy
3cP8o0W2CeU3dCI6l0TupNl+/vs0MFXMlxihmcAFLPwr71HTrFxdJROo9aKDa3TJcj6uUcqQuZeN
l0gvxSNPATmTVONh9AjRbAYtuDi5f4du2uyRt6MKkVLG+zzVjtoASikRzUiRAfFRr4V18hSnXDFz
sZH9F1T0EzkpNc1DVZqrPki118arkwX5ovkliw6aGKKbnsBCzlWI/27e/YI1BA2cwoAws3vJZGQR
akq+n7+oRUvlo/HFcsYVpN6Ud1gvj2x73uyxqp+cDCNGmUjv1LWFcW6YYWSFRg5Uzph7fl9McmOu
NsldcnCSx/nMqCPtpwIKfYlLifyDUqlZtbMyxv9UgDQ3vOcee8plvkmTl8BhyOLk40sR8T9yuq/m
ewpqqJcYs6KK9hS66HgopWtdZD9al8zJfsGen0j8LlVjDJ/Dy83hQPiRs+2Djp9qvV2CBzp3lpc/
Z4D/diXcJ1jv3E1l1sCtrIAGEie70NsOvSDXjn2FBBD8X2HAKijdy3wD7DVaScARSzKIw4UEhEgf
vrCemkiPSPFJG4zQdXEpnY/Iw80d/HkT9iWj9wGQz+AOKIsFm2o5lgNGPAvE9wAFYjF/sQIpwo2f
mb80M0qWGjGrMZNuqa5tojMOip89ZvbQbjyjaLfhYKy1DoAbEqvomIRZcyIT1Fk2FmsDZuGE0tzJ
1kEvn+iTq9BvVGvTZZKUo5xzHv0q9FNYbueGxvI6L6vHlCjGBziP6YcmEgTxdfntx2TnMDZbo3wy
d8IBWTKUoX0iYch8ooX2GcJY+0gLzOAQlMdDNHnxqlbv9kA3jk42ud0H5ssNaTi7dEwNPFUweKfj
epDF61zxxm3UVv67r166+tkbO4V4xfgStpb2wUwMzMOY1y8pCQ4rVC3KedAkPX6fjEps8Cgncb2u
fSFgglc25eZYot5znQN+9ng/ssncSrtrTyQOZUxqy4LJaJgsQ+GLm1ofu2IaATWa/9JrbHLJVQMh
BMOI2N4e0LySNMchysgrzuLqib2Rs0gUJ36NDRRasdfdPYLSXgjGOkRVw6iLyrBVg3JaJ4gOHUL5
3VXi2XT95DNpJyRK67v3zABhOQ1eC13eoxFaiCcJZKgrsdJUBXvA2KNdsLLhpwV9OYjV/jUoHbmo
eNdOoY7hOBXxU6mK+mEg63erWcyx55u6RFwU1QK2Og0lb9HETb7E1kBakgufrCrp9jipUZ7dIajO
dBe63eiMz/Z0bz70101iw7uIiNSIIK5ANmCcO9+UaB4PfTHuxhL9aoBOBga40b73OoRxxp4/SsUu
+LqJ6ph3RX5Bq6tR04E6Msdm1zDCAn/CMhTKqjuzpb8LjcmII/NqM1+FggqEHsCZalNRS1A9cLeY
7npJgeTE93pspPba7/FTPvT1mygzi2g//xkBofqRTxmc1FlIndyJUm6EyygdCBPtmn/9NB8zLLO7
zj/1wYTmRaECcqsdV1qoJWc7A3ScaEVEinBfHg1FN9d531oXp6nI5tOU4B7BqXmoXf5cs1EP4LOZ
VxH3JzD1Th9fc1aS+KrrXv1ahFgfW4E4USqXvNb4utq0AQlgp6IkZqMe+nWTJOE3S8hLwWrz2hcN
wmg6FGRVjt0RYWO1SsQYvBq69UIfKtvXJYOysFSfY1PTbwWeQpgjFkwzFvOXRjN+VGHjf+WW+W6I
untRRz3dkkuMymvMmHaL6DY/wUDjiPlmzK9tXhEiJ4dgo8k6OhQgox6IhHFp7eo1i56sboGs9lmB
TQtWKKHedAj+OB6XzR/Hozz//fl/HidD5vfj07/jcb3a1G3SrKOUCwWxgPhEzNa9FZB5dz5d2QXb
VfeW65WJI8elSJserRKhbLJa6Eualy6Asird1ABGVvOjPcigtZPYNJanR2vXlYACMFfEEgZUByf9
hUrW2Y6UyQtdDUfaCY5ywml1/+Me6QEvzKDmO/PTM9FeERo252b65arHNBlZEJrmZ5SQXtbwiJ2F
0ucrrNfmc5bX5nPgnTBF2E9USOZzr7TJBvWugtTsfz8hyayzx594mp9eB2a6HwIuDfPdZPoncmE0
cGpGJuTKlHmE/OJqZTpojGKc4NfcnW/0TD0otFLORL00eKqtdt3S113OD1aENELWUGwYbMOyZTdx
DmjoXnqnti5lppBk3ZfRTqOe/uOYI6kQTc7wVdDYDc2TqKm38xO79Dzn3uRjXZ4GlvB2iWJa33CV
/ZwfmG8CaIktLhIIYZ5+Qs1wNDy2ehqy5We0+hQzfWdAXirDgzXdREoQArJLuq0wuQQanbbtysD7
IJ/GW9eer25dpo3vtE5x/ijv7BTTrUDVuVaDRHn3Ym2ttK5781gg3S4flvPJqdkAYzEFvRUAoLa9
aiXr+XiW/H7cjbWE5Kdo/Pj782vVfO8THHlsJOubPYWO9oSErGo14W6emBuiNbRln3jNjbB3Mr1H
ZAzzoyF/zr4w6FDOvyta0a4U334DGqUtiVktfmSCROSw+IQKC5I/KfS9he3nSZeIfOYnNI3y4bJj
upo+EBlTB7qhlK7zAC6E/qNvftp1a5zjSq/udWduTT0Onr1CxI8G4aCub7xK8lv4ZRVAK9SMpd4o
yaebUMxhtlzUuQMzKezSF8OKn2VfnQYUKbsojcZr5zr5GjiYj0WqG68pg2+u4JxrOiv/NMohlClK
ix0cGLkrMhkeATPnIAEIAajT7Ne8fetM42pCFaeaiJ/swZZfhBl8DgrrY3OXhOY++YDBbT30H0Gd
VE+EWJVnp+833d1PWqREWentReRpS3rZ8bsWwX9Xu7B9bAJar+DvcGNawlm1bkABr/T9viXsa2Nr
ibjAD6EnXtrl20Bwgm7QUqUN+tALQ/0lPfXTQN2M3ad6acvGX7LhmJhFtffGZXAtcQW8ELHnXcwq
+TEfVt2k3fhJrqL/gkiHGxFcj+ZzHutAT3qnMX/4OQ2MyC+IyGKd1Yb+k6ZYfMWwET7IMEi/lHR8
YrWvsRcS+dwFfXkNXT7NosmrnelG5TWH5DKmFGhej0XEtTrzPijhuMoYfq6SyF1VbIc+yAh+aN2s
/WG4QEC1UKe7CrcPpxB2zw3X1vRBdsRDt2noLAozIFEtZ2TYJzEJqgqpU6ahBAenJktCRq9u4eiv
4dTDz9zOvHg1gdxsdwPSp+x74ivO0gXKwmYchXOFmjL0lnMTdRp0LBry2g8CzchSYVR2IuUM+fw4
HlGdkqjZseLHikWEQ5EbZ0EU4tqikF1KaEtbCiCIrLGvPdDeANSHI2hyuZji4GtKsipN8ACEo5JN
ZK6qAOYop+xwAdjTbNHO4NrzdrKoKZdbYuUleapjFe8iO/pfRJ1Zb9tIGkV/EQFuxeVVIrVLtuU1
fiFiJ+a+Fski+evnMGhgHsaDdDodWxKrvuXec0MzKbaLpna8tMNnIq0iqPtiuulOdxtU6uJC4Jvp
jYGwuIK5hY9qZWR98IvnJQkTlT62KfEqzgIZrPJwaCDt3C1RjMEbtzo6WWkfdLcQD8qCjpGO7EN6
51yVzTMuNfMyEh4GxkuTaJudaN+RtsXDIs/0cBZaTERVEKXyAOdjgXrHelPp4O85W7IXc977rms9
AeU/TwMUJwLS05m4qwHMjOUEqqpYWa1bH3TwABkFW+Ckqa//vkRCXjogeEGmmuYu/MrZYRC+V0TF
PHX9pJ/WvxZvwBAdyxRFTp856lUMzWsJzgu+ubjmTiYfxGjy4ulaBy+HX66/2ap6vC4wPiNmf2lu
yYfB8GfYS/EXFSCndFN5QZO5cWDS6a7XqpkTChqv1fAYg+FRvoXrWz2IWvBnpX6RLtGvTYmbREd8
vZNzJh4WhjqEfmvxQcEA7twYJWoXZxSt4lEv5rfZXeS5TJTc1x6nECkJ86EmBByQGsxkyQ3EFo17
zyI70NVHlHZ5dbZZW7YqWYgZr2EP5zoKNbG8DYCBzkUHJRKPGzE7gFGhijTmiRRhRnB6+5JkZXtr
mfKgIBP3Lp8MIDXRpdZc60XDhyxHnqDNJNP+Pv+NODXvsZFFFz3SxblWI4LvJRq/Mq8PbFW5R312
DmkC3KFkvf1vhC10sEtu19f0OWWo/CK7qCW5xmiQwdH0vNp+lECZpgrWVq9E5j62zfDixrU49Xo/
hKXAtmB7Y7VDnHr22jK5mj4hFc18LwlyOkn2RV3lqes0+3vXVsUbNwXfs9b58cEg9MKM55s33pOS
kFO+2zVYNGmIzHWdNyE0da2dZrpqPUE9JadyuOSMoRF0AUrU0vQczU+5LfiIjs1Y3/ASvSw1KH0g
vu4lFq23r1tEl22X/8XQ717XOR9TIpP9elPtRkukL83SucwUfhxDzHuh+e1eqzg92Cib+1yyl2Iu
bVzoHsDuL2rL6pj0W5xt9M+s9SAE7DUWzze/Nv6U9qQfJ6HNNwFKohhiG0sVqdFGZJ5brfDO2AE3
chrkg6+KBZU2b2e/6O9yoTJRfvkSsxc5mDnSr6wQzqVzjd9Ngo16LCzyXjTT5XXCr7xJ4fxvY2Aa
u8ZCB1hJSCduN5/1WIBGqqCQVYgMwrQrU57WAd0qbgzL5emnh+NAcKtHZOblycgH/6HMRLNz6wg7
lQGqzgX1wTiKyU1dFnNglgThJN2jbVCW1cil3gkJRMJmuLjcFysknlk7pJ47XZflux4cCjsR58dM
a9zb5Kq/ueiYfY2CfaHWmOcYw8l2htybKj/ZkxbVnZIimm/xIrvAt3hsI8/o9qLxozM2YW6ALBIb
ZJZIUkv7M2rJlCC7kV58jt8N5Jo3E1R6PzTWI58yNpDaSm+Va0iTG2N+I2y5iMznhVd6wcjCfhHq
QFJe49xOA0sH90gioUHgOZzfpahxS6eUeC5JI8R1W+pQK6MNKChxl8KZ3mSyGjhZi9OoUD6gUG/2
jWg33oQoxSq7lqZEWjuV4W4p0yo/JVywwRi1L3IkC4iF2UHD2gzOJGlODvP7vk7U0e0A7I7RATH/
ENidEDtrzffOwbD6EXFaZYf1MV+se9FXfzVNh7NXtiR7G+6LXTCwSGc4glYKuwHb8dwl+FDqvAo1
ABx1kl8TD5dO1DqkPJXLHGp2ogVxhjvGhuR/isEz8BrxaiTrD+E4eXwZmuZF8+oW+mP3+e/K7VaL
UWxlJ26P+lj5hrmHhC25PeZ+N7pFe5XahFY4/XS+Im9anirWwkXsHaOV8BlJt70vunl7glDVvYwI
hTZqHQ37ml3DCPCTT32S4BkmPn+q1PTLkNsgtissPyNvf6STkdeWVRT6sfMtMTLcYt0+Ta5BdCPn
fT1gYE7z3gYZSYogEzSdZAH9rR1w/+VIKjGUNmt0j2niPfD9Z7LlGQqDDIaNEDFaN4AUWjTV+5KS
aW8mvH3SgNO/RPITlhyeXN9idONGr5D5YwzT7m9PaweY8d4vbd1gCFmQ+dkyippxLBMEu+tZEu/N
qOghK1ooQ/WVCIGud9N1VH9RV3Q7Goxto1yBTmX0XjWJDQzFxciqeSZVUMj5Q8N2wWCZDzH1yMEw
Ku2WLbi/1gn7mLHjRe+cPY7eF+QgtvrNUu+NJfnOC+M3WqofLkTrRZcooVM0PugJYjwzhnNLfb4F
1iZ7Oy+YKyofT1Nb2mGWeBxwZcVDUHSrxz/ee/YcdoNPfY2jbmsSSbkDXsRmt1/D+Sj4Bv502Lrk
0yLOqjYtWEXaQNE8OY7AX4cKxscTSJWBlOc8mQJHo5M1H3EyTJvFNR+SKYkvrafqoDalhF97njqY
D0xNk1M7DEfZN85rRUZgY8bItiosug73WY2AXMfQK0oZwo+ob2mn+rBM6xEvVd6/LFqB0K4BeRhX
zWsL9XzqhvH+77M24EbZxatSdoJQFxqjZ94hM5v3vo8J8fDT0Knla1RE8jGxDQLuWoY0+RddijyS
rZ3fkjxVJISk6S8tzy9enz/WCvEomP7oSNxc9pZW/n7ChmH5JDNwV6b3CW3Mjq1MWNUepyNXehBP
vv9RLiDJ+8Hqb3Oa5XuW+xhuY93YtaXi2OXISXJ5H1oreY7krp3c5DaTSkO00XVKu/qc9Kb23CKU
B2haTqFIVk4D2hzKCz5XLklHPrtCPhBemDQ5MCNB4me/oOLXC2YAHftC9BN3sA3Tk9Tju+Ni4dbI
/AzwkdchInf8cQsz9Fh8qvpGhYKB2BUQJewovrYdLQVpi93Vjcyvfto7Y2bsEtxMY9FU50WJlwj1
IG4R731QTqj3un9ibFpCy7aRN+QekUFzMRyjsvPe3UK76KMuWUvi3jXHYyR8VmsJg2n8Fkdea+Np
VIiZRtuo/6zI0yy1ILflQOdiDkJsM75xhnx8jOCuyrzbNG3d311N7nq7U4FQDmM6a/Lf0SD8bpAA
XGfPRntJiupB2qgCvGKClMoAoMinFQknL6YdWSGgfbbZmpGFbkOsnejsmAvWg4KVOht9EdTv9sIw
z/C2Mo3uBi3XkSl6wxs+1F+WadQXkjBRderThcPl1TOJLWDC8zlMVRdMKMgHJmfTtDi7iLXFBqwF
Po8Gk4WZhkmeQPYe/rIxJvfRy/1w4fqHqlOc0cD5m6giXlSj7Nv7Vr5jM/oAsHU3udGCVWq6c7tm
4egV3F19xlikm8Kk4OTOiywKlTNCNmOHX43sswXS/UWDENcMrvzdOuq99Nv222ZsI8d2ZybyRend
36It/J3tx94pKeHQEd6ALiBG59bL7Ndos4735zrUOsN68gxaVGFTLsTxdBpQfODwGp+yzszPUH3x
w2X0TVj5MzFWv/SCJSYcIWhMUflcZHSCo99r26Yl/cz0/lbVFMg+yx4tCvuyxSSpO5UHkQVngqq2
foVooZsIWI6Te4tf6a5Lu6OuxSqo831tp6p47JWcTxI/c8XkcZeMIL60WT8SyPLCxCa/FqaD3rzO
3zAT+zsLyiUkZ1S805SkW62i70KFYZAzsOb/ymV8bfo47Agou2JhxUVGiDd9OKxqQujGbNnHg7lH
cX6vFtNGsJ/gzcsZFPQLdYq0ai0E2I6EzPpAgakF4OpIOSt864AdH5ZwSQCyLr6tCpph1QAj75dH
Py1+RB6/Zk1DYIXCvE60cb0jTUvD5uM6X9xviQWBeSKDZ9dRHBOaA7STyS8sNP7N3OYNcy0YYbHm
yEAlRrHLYvXh46fm5nQPVqWzJ9PKp2yJ688CtcB2nIjWsSV9gDEW+h4WMtbB1r3JJPJ2WNTtoJYE
sAx1xBIetkCDO5BYH3WsIxeuN4++JQxSHUMGV/gxRD+c9fRNam78MJsLN6GnXT1lJMQ0FyTRzRjx
VGZfkn6AjlHU6YHEKPjL9pHYM55JOzksjrrVyHlpMNo9+6QYdCHY6hKeSjaxsZoXqFhdzWhA+TYz
awimV6HIOKAlzU5WA3eXcPazVlR8U+ndkPG7NIz32ncQvdbLoVD9mzayHMp7433Uxzrg1pifG1lT
eGOQkSwoOShtdXVNpr705k7gOsMfVLZ1kMokQ/EItmpw0qNMvfqstdF96H1vp2X9oaFM/FhyG783
XYCDT97RW2yQ63bGz98rPqV7dlgdtuX4c7VdeqSsKd8H5TphrTF5rZfEx46QsRYdx9ZnkuNw70bM
d4DTx56Ig1lVqDK1V6uiznI7dZjzNt8MZB1gZYi+7M4HL04mKHkdbwg6AKotzsuEenLnFPJXxCyb
YWvzaXTg53MagWkErOjMMPENF4sOgeu3AsMaH33KSYcGPpoyVAkAFqij9zZ+mW2ZftaTU1waZyQQ
tUdvy7aZxsUuQCVpK+xa1/7gQKP4cgTsIJMV92jGR5KUQMKh7DmtuSYZGCWuk3bnS4OJGbRDFbGO
GhmW4+oXzzMJ7MA6MR46+BwpPc60lP22nexdMrvNvW+SO4l6b8rSXeDoP4idX0jbvlgojXc0u8/+
YpiHi1v43OBSvZRcJ8SCPKSQZE4UvpultMrLbJEI2zLKqwcK/rzXHmRFYO5Qj8+qxdVcZc2w9Ukp
oq+ZWSrFF+WuoF5dPAiMvKGbJi+u3h56Z8eSPCyU7gcO6Kmx+91G9q/R0HGiqgEm3At+1d5cxZIV
EXT1iPqSo2nGHB/98eLyu53Sn9j/ioxYHovIezbTOr1WOuRjV6Rbv4Bn1GlI3yVbyQAA40fCVhg4
DSEds4whwetkuYCG2w6JQ44duQdHWY/bdMS8qKzGPOYRgw+jYs6vE91WpJp8bmh7L6CboRDjIa/l
0Rt13mm3/mohNS8+RO8iAaannIIQSqCy8KyiPeCnsIQRwVgRWFCHhh5i+mBJyKtDj982BvyEoEJ3
DEb61ESbNY6gdNwuzGdokD4JgO9zdhGyV29TZBWbCtF2YE/Tb+qIBSyOA+/H0AFLdSY7YG7M8SeP
I3BPsfVEWBluaf4HUOhWEmV/kpwkD2RrmhsGE9MlOtKFMdcYh3PLajusIJNt8r2W8f7bNcmYrARU
rT153Fa3chjc09KgWhuArTJQqvxdkpRZUHUZad5DjUKsN+egw0m5xTkBB9zB6ueXj8WanCYqj3bz
1vU/RtpAzPaWgTHRPhp+Sam1QZ77yYVPYQ5qLHmnddU58KZg1TYQZAhvVGKfzH31Su7ichra5WIy
mY86JkB1rImTL7oYKoMSW4c8a8NdiQw1BRZtCYGo6FkNZgXbUhKH0eHErtPo5OJ1dx2dxIThY7Zp
oqbGfakcXhDEBqylhxPHPesrHn9qyYlZh9/Gx7FAzWDE9ls1kGPYafj1nUHeCWy6WWv3KVSEUnN8
kIJgyyUGMuFE9cnIDtVivYM9qpikMSwdwsZI+ayi7EdKR/oB4jcYyiULhZGAGjlX71F3xecKBNn1
k1O10uJ9QEVHmRHGiIseymq9XDuRNZeE0gW4DMkzyt06gt4wHeMdJo5Izri+LQQU/Xxk9MJF6FHf
MdkpLigDqHwH51YN6c6r3KeysOGEInAHtVtjze6Xg56720Rov8cFziXPJhkxBU0eAwGRLXXgLimg
Q9uilXAu8MQOCE4iVQCoUzW9/DHjRDjTuLlbYXLCcxzcMsSpW7O2mAb6jHjth2UZ/bMzRi+6IY6Y
1vjZDAlpFuRhqATvF55WS7jzifFgYbvTuVyz4RNGkIM5AzBfKB4go22M7svwhjBx0ceTf1IFXJMQ
b17bNoFUahTj2gb86GrmdE9T/BIkUhAXE8jOWrZp/9Dm0MUQ4u8TxzgKlNp7ItkJlppYKE71A6cr
wuuCEUCUNg919exOQLtc3dBBvB+9Bu4WPjptY2j9B0Eo59lDZORVCglJymfA17Nz3/ocH54gY8qp
N9EE0s8qDY9HEZp3iWl7k86PuGDqLbDWFGibT06RtrPJPoT6ZB/iwTq4bky7Ok/2u74CIKFQndY8
A9rsJg5ZAFTM3/Nw8iE3o2B+zJOcBFEgvP9o4buxJK2rG51iO+hrl+Ln1DULRgPkyit6wqNGYsda
eQMMFP7a1L92PZEpWSQPJjhr/v/at6k42TzxLG57gHtgmMFVagykTotGkAskCHjQMYSw1PuA5uSH
PNDsezxwNmlTv8VFciiRgiQEDQdTAg5xQNCXmsZXWj2UTpse1eCe/eyKfKraikQ69LTagegmGSQ5
U8elmF+19mJynVymfcWyL5kBqKDWT7c2VpeAectDHJNEjvV8DlO/vDKEIMJc+sR79eDWYvHTKfHk
V0g/h/w3nl6ej2U6xtLAUwWSXB/vnUDS2ye0fo09hRol4maBz5WYT9C1Ecw1+k+XVTEkeHFafyQW
aSGhTQHXAySP4sKI81q2/mXM/RNjd2RfS/lSmt1Xwu1IReVdKO+IuCpJ9HEGLmFwL2C5fpKx5UPS
d9iz4pNfdwhiiZAfZ9xlynDPpfJA7iGDCGSUvqCkPrUdmYpphmho+MJa8sO7u58GiOtMm+ZAccq2
uR1RUqekIKyfvhJt9sY2LiJKgTe7gLjR9f5qRJftNa+47etSkR8auV/20EKSjE5Ueh5h6PhfsKK/
8cx/kKaJYCJS2PP/igLiDtSBvcLjAs0p/WS5yPbR9Pe+jy8J7Yw4pWQt2ZM2U7NGVF///tm/L4MB
N03D5jd7yS+LUNmIm+zUeIiwlidsrMOxsVyITIMUnDulOGmDb5+0XJFsG3WESPkpKz+VoMHwN90w
YO7wJswvmoX4k09MlhDVFhVkTrfafgYlhosPdjCVdXTqkswDYtPgMSR9bDewXN8wv173QeqId9cJ
p0b8NaaSkVzCUoLbFgSm5CTp/HPfE/ZG384NA2lRMinvS/5zrl9xOwxkPKTNZJ3IZO7Ywo1USTh2
O5bUjPAbxOxCKYzxVnaYITpuLI243UXHyWFjVngy1y/IH0HpKQIa6CXBD4LJYrhY9o8sy7eIfr4y
7NZgMJiPmImW4g6iB830/mkkUYQr/a4jHQwnsYZZWLJ99ol8eaTW+7cQ29slTgdQOsyMM/s96fTn
rvYs2gnoSDmNjgOXw4J9+vzvS9wiRdRj51cnWQAvQzs+e+g20flhUDFmcq4Ao447b0i1ByIXL6Ya
CrYAc4c6S185kJCQlYreFy+FgZkS3ih1Dwz7bL7ULOp5L+0vr2vi41DQ9pid/vDvi2evVzmZHwHz
nnffS9DhO9N4qjwbrHlW4o1Sj1jo8kCL7GwHAwKXgVuex+vktN6ts/BxF5OP8aPQ6bLK+Bn0hjgh
+25AuUUIAfO7Ns7sEG0WOsoEftE8RRMbzxJLFhNDJgW5jz/dsZn92sS/i2XuDuMsflcG2ujRveHQ
5fnRl3nXAh9xEbnRdObvnbkMt14U+m5gULnRPazqylxIwCVEIndibzfY8sMlnnHfF38S9oeH0q6f
ATCktxxm8lXXg1Fngzyaw4PymdLyX0X7DKaMUTBU4HY88eJs+bmWo8/A6uyj2mDQV0zbLspvUWd3
y3bM4/gUQx6IbHlJy+pt0ogMWQxq4dhz473N0Owh/sZEp2A1grb2gQ9Xg8YTg2F9Y3uQeaefZlKM
0xtQspXW3YiM1OrpOKqqeany+rVBJXeNzW2HbexOtMgly/NsH4v0YI5EFXYWWWpgL7RfuTO/I9Mi
59vu7FMVpfaJkrE8RnNBUV4aUL5nelNKOOYlzcBw8H3xG7RqueYFY9r8zDqOKxth4G3Gw79znWp5
1H4V5ESSw2cud8FwL5AaPOk0Ktf6msmaLGOPXFi2O+xd0fSsqq4cCePWQrt0AuWjnXTIx2io2cel
rpohyh0rlLLs6W6qj0Eggjjzeg+mesfHo05XgCrquacZoM3Gweb8HbXDPppc8SEsSmgVmxwvORcr
faSxG1Z8cCOz+ne2bgpT59HAbRRahNDtUHE728rQh70o+KQabuzs8362qdJdIsdTFuJcn8XTOEo4
49r3QrInoEzSVqDa3RF1v+t4ov54wt2oL4BIRKk006tCushGI0iM1PyUviTrYjbdZ69qOS3J7Lsx
OUmOmWsigiMaxurt5Rp1wgoJcsDHFPnYo+aRB3NoX21iA7QsYiaZxn+xaTb3YeaFskrrCMhTP7iO
jV9Xdu7FaqxvNgdBH835HfRCw+KQ7M50QlWKwJ38+CRhiFirN6n0b9Ub5Y893Kwh9/80biM33OYI
WZXB+K0WGqFfTnUx0tY5K10gwahHj5U+Rysc65JsuKduYNSQo23p/Y+CHdh7BcqKFDZSJZLlRrXE
FGoCBrIUcD8Ea2X+Bo+9vSz7q8PwMcwAyr+5SfypVVL85d3cLlYkTq00Ca3VWiA/ABU6iuWzSI1t
RsjSJsFOHehGWZ1016pOUz3+9+X/v6QnqkIxLsi6Uv0Ln0+8myJsEoJ5yqYkV/MlLipCq0btbmC1
fImG8qsecCT8+5VRZiDcFVRuEplfaqRRL8zbFuIbITT8+2U04DOgpofouP5uBWg0x8lzTbroioYa
5mWvOXsHhYnOvfbw/y98Zg06WgpUjc3Tv38+Wct//0Yd9+1t0F681N+17YQbrfnym/XaTTL+ieLD
XImZZCRL/tJsQGjz4lsh/Oz6YpZWdSFgA0RMh4XWKkS0KZaanNmRAUYz6RaHe2b5Zyv1yPwRE4rV
9Zf9EEeY2xJ+mwWhf0Yuxb0zVYd/v9utv5uu1pNxxHFji8yFID/AAcwACkAct54Wd93WxsP31A/+
iTzjT0rI5IwPcItSAzH7JOyDdmzIxa3dHYEEzzYKlpGVJEBE/SdyqrOvL98Fz/dmxeKM8JEurMrW
DpHNfhEsZbJscqAbQT0p+vfoZNAcGxIZBiKSBqR69uDP6lmzxxQEGCnL+fzmeR0i57hGiujVgCWH
EVBLhr7Qyr8sTbvZVa2fkKHjVAXIxfh5sucT57va9pmbkKDHACJKdGb566CrSF+JCVkbF05tIBCg
uIvz6pcw9PbDM5mxMcqsqycECHmgcnIyfbLQy8nFgBK/qjhhGUXGar9cZcZ/OLMM0uIX7tSFvGmP
GDzqb6a/UeVfhH9ma4rr1mpfOpUuR69kCUcI6x8IZ6TPzl53yEi6sAQpa7l2tybz2HOFCrbc24Y1
HnaE9I9YjClsRuNBj3r25o6+QuPoSpv+Yrg6Acwjj+DI/MC3A6av9D+dvCplgTTmWOkwtHROO5IN
TGKbYp2H43kmeJcYasuurwy28ydW1WCqpp1H1u88iePo1r/MGD+m1SJTYUGVbwsb9y38alZt5KrV
DXmkpjntkW3qYVJZzECxBjWGgQao6e4l3gA1NKjv+PGRClvbPiouK+SPz/ybUD3Stca+r+f4klNa
Rto1LdL50BggyXyWAEgx/Aez1e/dxF2rRwLPO4KyIwqkED25w+J5ikOMENzHHaLRqa/CefSuvkLG
5nGhA7wyQrtzCMkpcFAzuFRNdM5UmhOtRhPP47xs+NlBARriVcFoxHlWFEFHUiArLYQkvf29mPMO
udkcMHcWzFIR6RpkBPD9ZBt38PKLGjpw7i5hB2X0PLFWhB3JHwVzTHxgcZqLKtqUROIx1GYYMSQH
01k/THnxRoLx3nZovggp4Jufdpo+PAKag2Sjn3ox32DI3ej6TZHTSWdFTKI20V45KND690y/mhrp
HzuNHiytZvaQgc6HWLIGGXHd6/bH1FyYb7th39ng/JoIqT3vScejFxK847K43eQNi/C0dveJAUie
qpumPzFVGKUWKVQ87niR2DANOBDZL+u19iXtKBwioqr12TyiZqFDZnWiVUWICmllRh0Mq8f839kz
MHamPPZlRNRLjJx8KRdn4oyjBFJmsmcCfxyNis5axjI01qsCCAMeh0mehQMNjaa1RMYLBpqPH+mt
jPK8tVZBiLHHmBcQRQ2JDmZXQTmZ48Jsic3b0euRnl5cqsb4SHXrScU4WBscJZspB0jeIHkbCgIt
GX+Yyn3KO3i7KbjFjSzan8r1mS/Ki5POz5bNKMjKtddMFZ/snNLjgKz6X+1sk2QQzoBz8zz5WzdM
LqdsfM/HlPptIeupzx4mq1ancUxwuWCk2CAtfyqxB+9y6SAhX79I5CPkUqTkWE5OcvZi/1WqinVU
2tFxmBgM1nwiwc+aZS4HTv5UuRoGTfePiSFxIiiA9JcRNGJpsb9ZVBYoNiKlbmJIt9CHaLnczm2L
IqukmTCMbuf4WNK8OKFXhSYW2g5Mxtn8mD3kILbOoJXqtA+dpWEAkqvvwUjHE0ban5rNuF20w3lO
l/c26r9YuAYewLE9yrQs4DEnJ6EjAVIzvzSt3TmwIXsAy5sFzNwmjjxIXVnxpzIFqfL9cjEMyIbc
Ouy5ukdNsbapXOjXws0Oqkycrf1KJzIEnr6M23J+6jHs6DVjHyaGPcAzwhU684bV7hDzimNFlGGs
FX/1ce4h3qFEGOMPZswvnQ9uhpcio0eaaKFHz1+hYpCwGpokhEtHl28p1AHWEVCI6IYGiSVcYrPz
bQ394E30PMqrD6XevZe6yLbUUhSLTN2a7IjmFYkI2TcZ2Vko84MRh9k2g2mcTgYn+tTZwMrTqzah
+qvTUUCJNNGmGdvS8ihOYsQusA2tqejDhE9/oCcL6wwcZwQV4A2GFqeBHDcnXhOzRUbIlpApTT2T
7SFKkiwcE/ikZoaLT0Zf1Ztv+C3ZPojvJkWbpC9sl8f5biMQBZ7QbYchqrd0aCyzpjvan/NQIMST
brSbeiK4jJjbUW8Z2kqE8eq5mKjmFx4BTmfOCMM0P8nFPbNzrzG08c13PUveCBle6UseR95LqxkB
syIOc1JeYjKI+oL6vhz6JVTLyuky+9BOOyrbgbBxk2uPOhAYmKe9R71CzlFREOequi8opVdEqdob
siZkJ4OTYCbNT8q3DNFcMYIonwczAt7nHmKWxLvamE+6D8Nt6hecJrlKj25SkSlPsYWiQt+maXtI
C8SiETcp1tMgbhdxzMQi9yBSn1zPHfb+NKL3CZbK+NsNCKjMKhARi1+ZSO1E6O4FJzT6mkmU5wX4
A7uJ5uglHR5DByS0fjQcSjiuS1DfZPQsS9AmydWZ+DnTJgMnWbU7zTU/FXo+bKMw3Tw93huQaDWn
vMOhtQ4gEQIOS95Xh6RBtH6oPTaD0i9NqdTBUx6kt0XJXfHNLX6P45z+C91LULn0UbBQLV0WRMGr
D0jUxNp3AGVH60Jk38lymKebonrt8vGezzOUYVe+DvkG96xgvw1UbskqeLXWUJ+4T8NyMi/krqVX
ORLa1cqnpKwocIfK24Fw3Vra2gQQ5xSMSi+Dclk+K15SanEOm9FAX+4VqFKqFnF2lQKpY0PH3/jO
rFPSg0clVJqY2QZNFBVBjVxsQ2oPY0O6Wmk/zy6PUC2MTxIXd6ZjE/CT3ybknUGBlhMv4D6qZLov
HkD6VijG6a8Nb/wT5ym+AQIGdW8O9LlbBXuPZZOpvQcPI6TtetQj1ICxdSIrpd1H2nhQyxSdGEYy
/jOxcBUWVoeKMfiz5e5nRZVoo68K+yTMamIXHZvdo915bAAmmxF6t4POVxwGo3puUuu31QvKGdvM
DjlMCMbAHaq5ndl548HG64auOlx6YPpyraRdZy9klB0bFfO4qp9Wx1ZjqYZercFtar1lNv4qDCA7
dsTqSGqOv5Wi5bolPoPMS7lDG/utmIZQD7nMZ+f8Eb2ZxUPNzDvmpdlFI4atjIQSAme3SyN/V1bx
rDswGvlhtzV56xTgf8xRaw9c1rvBd/09vRnzmvR3Wctrht9xY7tjvWkrgY29LO9A40u0vzUThGZm
so/LOlTeBwvHX7X8PQ2tF2DwfGka9wxCnzUz1yQEVRups9Nu4q5/dInlCor8i+32TjM9tPaJ/cuV
WCm7BTd2nI8kcsbFvcrxupWVZRw8B6XfPPLYCQ2zPl0byrvnFKT6EV1A2IJDIbsELu1qCV2V9kjD
KkXs1/JWTtmPPh0p5T9osVEBDHrQyHxhMsxb3pDuwqIkD3LHH7EBadfOVCzN4KwhTOAaExRqp4wp
Jvajo7VEdGEOT01mvrKftzeJiH9bEwrwZJJsdCTlMD7noyl3gjbwZKRrlxAjovE/S6NBOOH7L67D
+NcgQ47R5d0YzY+FH40U4YwqgR8fuugOEGXzjM+u25rM0YidQ1M120zpCpIJTOwNYe2FDaEF9pi9
JQVxHE0fLl7EbMleHX8GzVSfdnwIdGKV+qeiK+XBFlR3TEQRMIDxRMCEIBRiosKYC76CmyXTtWBs
XT4ABAArWz8Mc+Q8lkmuM6KHGmCt+XePVesQxFdH5RbBL+ViPDvo96mqqpQbDzI8VXLhbEookgS1
GYxFRxxjDYBYnb/aWLW+WPtOBSRaKnj27PqdOVxzFo3l8xDj2lpTgy2bTS9QVE70oa85AsjPUY8E
VUQYmD0KWLyDgb3oD0Iz/hJ3xAgJ9G84l4L8Eg3lTZw/LL6TU0kKYJ9r7p8R7bV8gCXfCDdgbWZt
84XzYuR9yhbtT2r5q3wtR7zKYHorOIH3Lllp0pPWpcqfDLyIh1qzHudUO1dFsfsfc2ey47jWXtlX
Mf5x8Qf7czjwRA0lUQop+ojMCRFdsjnse/LpazFdhu0CauCBgRpcIePmzbiREnn4NXuvLSznm4KW
spjx816Pp3OngVLVLJ31pxfhA1mMP9pslH5YFmrnWsauHkcuIm3ZyVUilQC5zLTorZlKtNQKyLBl
uUdAy4NvjN6XqdfXpSN0LOnr1F8U4cFCjzKyBJcbWi3wE1qf3zlgX1k3mmR+mKjvx0EtOzAMW71Z
/igZib1nWyfhvlctCN7Rk0wxRO5tOVOHrcLITQSBPBKCjIlrwQGpibM1MoH3Qjfb3/Mv2dtBQqUL
5ZrVE2gLPSFARLSS12FZvx1vtG8epCHJyJ79GUW1oadPtmuNe4YLj6xczzz/ibLSa5YfKJSBhTTq
OWvbu1Izqag8TTvqDmdFnRbXpWo2gDcuKRLLz6hC17Z07bYnXSmY4IxIQRSO0bfVwdWX00Dw0JnQ
bAOwSYQXfqe5cQ2L3tsKKv2tOWWoNBxQvvhMt1MW7rWiOodWox3tghkJaXp7pxiBLhQtWgnmvChc
cumPGd+lStxPVog3OYw0dqktUIoRD4Kgez+2lb11R55PniKyjvRDREVsvHXOIKGk8xJqj/wAzW6B
msXKp9p13U9kAHvQai88DEX9MMzDWzzod14UzkerOxsYIXxCp3gMuOx6DA/yLbt1jpeq+J3kQ3c3
5j0hD14CCNWkAIuKyYK4u+2qDjkciaF+kdXJXqwjJoHtv4hJgLCR8kUR3HaleY+tlv5ZkMUPGm20
jbtvW/Wav0hvRljpwuuVuI9UyZgzz63ABvOzqS3hbiu2whuyZkRZ4zxdjmiIWbxnlEbNwHA6pt1q
3xyHRYUnLqDf7kbHQFa3osun0TeYdZoWabmFB4QqThaNpgODWJ/czfM87tapQJoDRxBV9tl2NVEz
hnqd6yY/xly6SUPwelZkTyZ9P4vl6k4SRU2XqC17hvgN8jdFtI49PCvM3lsbFdI21dmml5pnbxSs
gJyZC/C++d7WixWPRpnhan26tcw2kHkTbo2efqJpTJSDcxTAoU+YISNCji0qXd5fNTO041GJxp2F
k6nsU8pIylktno0NuHs1ff79avG06S5PnAsy7vJRzEWzJzNl3BEWitZ91PzMOaOp/ErlU0cVeN97
XfzIJiQ98TijIZ7hH0cq6k4w8eIHs9KRFNjla5Oxs9eNyXocW22nBOEldosEyZ3y6UCLFz4YEyZq
zaIK6sZPoyIId2p70uzdhczubnzwHAdXT1xcTXIY9TLxHhoMhU9djsJFd0P7MMekWKVTksIp4bSR
XsKKp/Nuoal3z4nR9c9MvHHtQzkiTvxMATZcpZUgmkrB4hpRIwGbYMofZmFj9kBWp1qxc1ms7drJ
X9bk57mmqGmitrv+fdGhNwDcRpDoLHcFaRj3+Qi5CGp2eURVCCIgUtkJTHcXWc/KWR5wf2o+M12D
j0RzX8avLMrzu6UeWn7AZh978LQYuKOLS1EkYqauwfVc4xR0UxPrP95ozPfFcjKK8CJshUwqqfk0
Jy96XWz6kQbkzuXvl+WApWvIkd7RnuYH6aYAFTukOTqIjE2N44irzHavOqzuq+299KV2BGTsQSYc
xIZNp3fVR/sOnMaMz5XEPmfWn5xugWZO/DG6zWxve2P0SiqDoCHlPHUU6rq+JRYvK7XXEVI/U9D8
VvQ185gks0+lDikuZsabmnhSE7AK+JoQINCJmo+hF9an2Fqz0ICpEuZ0NdnNH1QOadNNB+s6yaso
E3n394tOVxZUthQwV6Qnfirt/K5vUK4Vkwz4fO2ZrdjsFfLWp7O4wWl8pPZT2yoNM7SwQ0CSBuZH
Ru1rkdY+iD6/uePMEJIQk4fWzJCAUPKz7+r81PW8Haj9bgLCldR3EisQc0/X3gvcYrKhfHCm5c6l
zr3lmYiOdoLT4u+vkP3he3GyArNVluWBtKBXYFQ5oORdL64mviXrC4D4Afke9XzqoG4chEqf/r4U
jMjzpf414sYKPFlHj39fRlbyWujdNSNveQHAxZ+ber7HvOtXJJcd0fTz8MfoXPMEnhpCwlkEucuj
tV4A8QLgQ3ScdDzk2/vMiLFtytDvM2p8rxfb1uoKIovs4TEnzcSaGNFi1B/btrk37Nx+XoyCuGSh
HTGYM59rvfypg9Ke8OBnH9KcDNvah277Y5Y5NFRxVEkEoDBntBxV1jbCDHtn1cZ8yRv8ytWAinNs
mEzblhn0YTLsJm7GvJh6P/UwUvYADlguRMyaQ1hGqfFbJROb9sk5R3gJuD33ZLXUx8Lu3jTqbYSZ
1q1TIPVAztQEzzR6eer4J0WLHzYDKxGCJMo64Vaos88itIbTMGc7TCZ7uDPjTjko/mKDGM9vdnDo
7Zxb7Q7jUW/UIZ0G42VaYwfBCOZe8qtIhLFdevZyTR7BcePcjnqI7UX+2YWqusurhWAT0KYKwxmD
OQ9TFOlja5dorkKaLLfvrRjhWj+gP84HJp9zIo2jE50wPSRnfQhGHqrHrCjR/rpD4IY69QRaWiGq
BysvX1CEEa4t6jV9zmMoTrTIAD2X71ClwZyYzbaLQNqzzdqtT/4NjlQzdd5sPLXvYnywPAJVMv0+
pDW6DxPzx+E2ZQNaB4QJp75dkcicUzTMZLx0eUfR5hldEDozrCgGqoLCOIC9n2ywxZOaon60qsJG
UTL6IcgRclHPjldr4fOhmOeXf1+ocBs/zIpXUUCdb9jg7PD0bGxyu4O/L+n65xvWMIx85/OgqhLr
GQgEsrtb67s17HZXYp+tUumhq6XrWTeLosWA4K6G6ChpLiwSTb0hYbRpy03lynlbum20zyLzawzB
/Uc6bpQ65DyAkBswFAM9ZyKfNEPKAdDnxsqY6LYDQtbBwgnciNY+98tMImIf+l6Zo4Y7Ax8aof7O
8wP5BD8yHRdfTcZ7CpsZw3m/Swi0Lq3pd1PiOiAlTY4kNJMHikyRQhi3JZZ4naESCb4Er9AahmcB
flOE45/CiZlRNY5fz6fFqGb2LfkVFfmfaWSo0eSEziEYoG3VFsZzKxuXPGTkWSw4k9lyuZNdKP4s
BTZJqabDtNQ6/s8e6ImY0HtY5onJ5CsG+BSnCyITkR+oFXdlN3xL2BhbzZXs8wx/aRnJ22WrsVhe
NVvRJx0tl3KP6oumPAhH2tuY2WxH0niXL5vQc4XftRGGA2GVgb7S7UpapG6Vq7VOxp5ghMSfGga9
Yq4Pd2XjzHtjbI0NFbm9U5Ug+qUA/hA72za3hi0pos8NjgoeweaXjgLl4q3pUrHWevuyK35HNZCE
qXOgKCRtTrNVoPo28KLil0XxVacwzNYlvV1usylKnwziIKHkBmCQjgYp2nENxbvRiZz3Qk5fnEs7
3XtAJvdIr9BYtKDoItmcJlyikruDcYzFX2e4sma4j0wSdkw9e84ZwfStTJhSzwSKRfkfrpT7qirv
TWIDGHsii7WZ0k7ea9aM66jBYSDrY/9K93nLUsIbmzNIqJ+/CRdoOL5wJj65ESECqZztU5w1tD8E
zyeViG+hQzgB4AGcha2Cw29NC4RFBH/IdjzmcOMjDTIfSohAi7tsWw8hE7fmJ+29bJ+uOqm/L+E4
2gD9nWzr1h7iw4PMMzPQsk5HHFo+YXJyA7LQZoI+2/sil7xNAGhdOtfDlFtHWTNCQAN7zYeWq52h
+yYdm/a4/BKTVxyUMeJBYzNtVF+Vk04BZhOWALp+oWlDCOSMfiSn8Iqvbtp0c3+GDCl8PKFo9XqB
ju7JDrt2X0/OVyqcPyKik9zCXjgz101vjaubfm5OMcuylg91eiuM7NIyIvBJAOnvGDa8lkigDiC7
4/3SRMuLsm0HTzojT2reNYbWOMYpK2uO3cHBShMObIiz7mWQyB2TSPQUOv3dYNqoxyJbbpDZ1nF/
bJdo3ALPYB6qtSljNL6Px0VluoV9tmxWBUzi0WCsC6Wo3KHJtU9OSomUmU8uG+/NbDVoOEv7iBxf
blERcVG1WEzLYxoPUEVLdlgK+Pd+hb8pzR0usWMg42q2dmyA2g1B2UwoeJHYRQ+Lx/YPV3MgyvbL
AulF4Hw/rH04z3mrOPSro0srOmfTVK3c9yZSeNNgz+4kZrTzClrdLh7mE/KmY2fZT0nIoEuXLj2B
ePVMVPUmGcqbtEYonXiPOkBKRRb8KeuN4RmK6OSDdj2OpflJstinACk2VhC6MDXs+oaOwK4Z7DZp
+J7m+I5mHatU1pf7eDJu2uCOm0pED/CIP6yZdA3DqbFCuzTL+vSaYwg/T/kQMFRHW8cGIZOEwQ1k
AYyG2707ojp6SrZHYuSkn63JicB80JX2+VFT9b6TCBkHCvmAFIxdN3RvCJm65xK//0OYOTuGzNpJ
QxrG+IvnuFvmyZHnHzlWusAlqhtBWcSkjOOHBvcu9LN0RkIwQKwk7OcRBiPXHwUpNnYZU4Yn4tHr
iV7qgRSjoEYrYLz0ffSRIs5/mJxpjYPRDm6CRTKcZnEqlzdElwlxM+xa9NBMcGZlV2Hq+hPS1l0f
zdYuTbpAOLXGag39nCjNP9getmDDCPrOq2GXsaSe7PRzVCQf0a2/MhJUp46ty3bQskc8GGvCvDyO
LTQDG8cUraBm7fKiIp0nyz9iDHxQyJCcGGWEfYiGx6jj77Aiz9CIUIMMU8Jyt0EbNLvZC6BDdi9j
j8gs6q+MgyIUyFBbiVr9cYbqnuGOdYzS6TvPY1qWRu98vQVLYAEoE0KF5B9C6WiQI8JM056aBA/K
4l29xf1xF+/3XLd0+r21KS1zZD2/mJsRq1X6uqDx6ebxfqRJyisHUH2FW086+psJ9eRgwcCw2Nsx
g8U83BqKuqFlCV6232ae/sZBaF4cvmOX0l/Z0nqs9Y7AyYJGsmydQ1gyLMSDiX4/z9F5owB3KJGM
8MaT8NS26tekAZNBIo5GwpG/4mZ+zZLqziFvrTKz8JiXnLDVQnbwmNyRh2tsYrP7Iiq8JXLp3prK
fm/ZOY1h6oTHYppZXswbs1rsvYRow9o/eTJ1llOZkmuQDUsJO9qy/cp9c+VztoUbSKy/HEmpx+dz
dUnG2WtCYO6ljp0nrgb4Zn47ENnkJWiUIcmuZiWTibLxS+GYgybbftoFbnl8VRs9DpMDyF6cMKS8
udLd46QaOQMZkll1eLClSeFr7RZLxvS35AHZXOr6zPeRg3RYeUaYq+ijV6uFG9mRn2o9PAt5ydyk
87MQyxUX22eGUmvp5FcIRGdXasVtKZFfLKg9sVTtzTUqaXKJXoXrDLCZM5FFnF3f4ti9mdja9niw
n93JmhjpNuRSZns+TbxGtVPte0uovWBgJwa222mfqnPOYKFajHuwMP1RVDzT0bHV2HTNd/zl5l2H
yoGkni/PA++VriQqXI91aDyZaF+H72Gpvh1oyYOysf1V4oMcLwa7erMhqgPVg/OURJZ10crlOtsD
Pw2LMYDbQDWvvfi26rw4hI377ST2Qzw9DM46klUV0Ire5DOrH90k/siUWyN3f9KTAh9KMXyBy5h/
q4rNao72s0guGgGLJ2fhEEJn4HSad6oHE/hVhbSAIAKF1xlqMzmbTLgzeCjOaO3jRNsmEZkoMVyq
rarDNZ4NXYClXRp0eqlJj5TGJtOezYhPMk5YupaxTbfJmMGr1x2losozYI1uQvzj9uyTFax2yLT8
sCGIPFRLth84hTEsMlcoCneiZPQ6rtX2jBeGdSN4VGRXu6wqvyXsmHszwdEKVHBFzOB5xm/ASjO+
w4SqHiMotmwMc7F0x6UTv+zIy64WwnZ8xfMtVIO1J4n2I/Ui4jKT8df0IVs4sfpK/4mB/0iIlHjf
sABnXfYONb1Gm/htEAkuw5WmPRuuHyXVwRsDg57Gj7P+arYkIlCHeWjvMPewvycxI3CkCtqQLmJx
ODlK0v7c5t1YRqCTWnVXdQonP/SJVpRPlHUwb6CgumKV90/iZ5gBFM1hBLbjs56QJbSleT/kQ72f
m/FmTQRhtTkmTn1h9C0WbVt3U7czR6l2hmKjXxgpkJ5hzo99REc/w6rfWKHEfVlpPK0ivurIjiUv
dy9yiBW6o6z9FNUUbOvQJ7beoeyeGjc7Q4S59C36UXfOEFbW0Rbo/30CReiXhHqmRP5SovwHSiI5
WlMDCRbleR8jGi5/GjuFWmI8WenIKcO4WsOxnelL7mdeyYPBtUHy2+Ka4rCEuaKVe2PhpDSglA2A
i/LJ2Dos/uJ8MII4ZL2iowRZUotcunVGa/b5d9Wb61FlD+weMQl0McnjMbEmqIwxLk5td2ME4W0J
Qj8OZltf0q66st340wOdRHuAEgJG9yurbQWArPdFzwaKQxuo+PorLL/Vgfn0k55PpHxW488ENWon
R5y4Ws1D3JSwPqfX1tZM3ld5yVWMl6serZ3K4QOFXL9RJGK/LO/rCPccJL27vs9YOaTFRzqOv2oC
MjeViczZC6kWcMBXe0puP6vjh24Z3JeGm8+ezEMF/yvqko8OvSxrYaBXjPs4s/Zk6tmHdlDtcZYh
i8WKLXBlnzE2kP9ejSigAayeKq2Q+yj5lehGiiPImPyB+rcY510LfP4ejgySfEVAomaByPJe9IuX
hfkucqCiaUlf3nrTW4sEN0AMNBKryfK3yhWSHIRaeVrsionhmOMwFq5d74rZpzz2HYlKEhcY3iVM
5sS5DSy7snbkL+M8oEDODiEThhBylyPCxwo7FHdyedAX8wid3t5UfJws55DyhRgH2b84a9ot+N+E
JX1e+IJo7A02OH2jTCOhrqPazpfShmpQ0J7pxR/M3LwBs45TtqB3Gx2dS/ZeS9TTkjY/eAj8ZDC/
rGgMVqhE22KYV2N6N3VTC0h2Su8VwZob1gQ3NdPHFh3ZQAjfn6PZCyADII8+D8tpskZ14DqaN1ab
+JU7LJvYw/AJguXZVc0jdMSU9c9uRjZ8KGkWPdt8E2QmMYqf0HR2GsWbRZLuMuPScCPyKS0XJ3zn
uZcZGpLFIX+xRQ3YQS1fYxLfpAuzIpbiWdMq9Cu6sTp0Pnm8fFpDdZ2beZ9WOEsHyV4KaHzgLunV
LYUFR7k6pFl1httr/WrtP4zwUQ5VrrV1NKaEFCMWU2QbQ1CoboJE6Dev0fKzYj804EzdiGgugsaB
nlr3TUDgVwRaa80UJpDFr+3kdeaDknn30Vll7c+pJth2eff4lImNNdyzsvEj4P4ZDoNePc45fzRF
9k0ig8Ouh+x1pPEWZzvm7z9dwbI/ima5jV0JzsK6jGXOJDgEFOKwoNqGonqCt+wQUFoHpgkJNmEb
6cTI8JNKZ3LC+IHoz6MXFfSFPJqykJuHKwhlWWanlCa22lQhdI58CN/qjA95AvKa6EGyLHhvhXqe
ZoM2EYP1tp15Uxabh0uBey7T8nLnhcZvlrgPCXfrsxtClitz7b6Pm2s1auJWLAT+DBWH9aJLXK1t
LDbM5sV9aFCqEB2eLaQdC43gi7Ywv+EEcPk6onjNSOHZ6rn106nSYQ6jsNWt8+Wwp7TiPLBq+q5+
yAFHO2V5KWYdvRD2AsJBuFizeTpUU3aSkn1dz9AJBykLJ0zxxKpiz60nWLVZU107OEQ7UN8BgZr2
IcE+lY1Rt4cssO/RjO6M1SmuWc1ZZg8muvmtMVBBtPZCkEWEm2+KkpyNoWY8uQmQRvCDpI5y2+FT
GLX2LfNQ0SWtp6NnKd5HVpqKGFgKcbjq0vE2OjQrNYa/6pIesM/R6qHt2cvCKg/YPSZEdtxQrjSq
NyTYn0OKZmCULsaAjhSQMrGe9dxFZhFqZ7d17SeHoevOinDahKuzurfQMje9np6GATtn2Zb6CRnO
j9UCSyMzh/sMbdnBlaN9kG3y4lDdAiCy22PYy+xiTOGaUCJL9NvpTxaLKajN6UelXI2hyJM7N+50
DDTLPuxBvBhm2Ph5U9q+A56ZBQg4cM+u0kewjNxVBskTBjhQW9+iCulPOgMGWDcDzU5urIr0pqW2
QJNqL3Pxu7bsP2PoWufcdYhz1tULm47+OGoVOaI0oKwShmBK0RYikSw8nQ2kMyYb+ACOSolxFB/K
+inGDzw4L0WSTr8YrTC14+OG/U28TKHDjI8yDBPZGZgxpxF8YyInjGufFhuIttxkOQvTnJyPQ6eZ
1cns9ZduKL9S2jgIs8Vb3msukzXOvqYJgQpxxFBDXcyM1MpIUL5NS69dOjZoPIOp11xXJi9p/Y2y
Z2C+UOr7ZMrdvZkBbefflOCp0Weo9KTbNtEChfGg11V21yb4AZtmTh4lWu66RUEXJSfP46QSMPKI
uYFHA3zrTetW2abDwYDG6SlSBEWz268Z0E5uWh8Xu3oLYZluur7NmQ7B4dC9uL6FJfQNSUdzC6GH
7Ff9NLthtqBdkR5bE7lBRjbuBhbstKuRPJylPKiJC6sw3PgKW7o/jVURoY8ER8JVPDCL8sNP01pe
4wQqu+NgC848L2T22DREi1bJQfWtL6DMdkwDmfBCWzKjZAF+H1Em3DyByJm+F6O/wvfJNCTCXJYx
hLQnfHmq2/BUqshRaaeH9fH4MKTzVzzVdgDrQQvY436VhaxY8+Wx71nNnQtx5+zBkcI0YFwRb1sP
cVw9QlvUdsVAhgADQiKBvaE+9p75u6bGOs8g97h1fo9E9xysQfYPiHiMYFmKb9yDR1zFkv3D8Gh4
Y89V8Gm58kuk9uJjM44QeVqnRihiD8K1qmrds9awJrecmCHwbBn34KRmBlr3KsJ8qRvE5PbwZloH
s+R6daP0iefnplDG2cmm3TS5mMEb4WMuQHZKljfj6zPfkSkMNHjmbez3A6Pv5wCuGIv/Ien3ZjkP
e3gxlIAy7v1FzL8kcNMzweH7Ssd9zvTtIro0vipk2VVfzmfdBqY5pmYw9xheQ5TI226cJBNqoqjj
JnpvdITiAzTfqwhFe4Q3tKAgrt7TjF1e201wHVKUwmQa4CEynd0iLxRtw3ZI3Jc0SXKcMtT4K9O8
06QdNMVXnNU5WRm8GEKZgbdgZAVulBJ9vIZbTOyRaJVbmyZcM/C4xSUqkmYQt66d6aJz2JacpPlT
3Fv9KXJvS0o9pZzKuw7lTPScMH7lIPJ9kJvyAIYi2sv1aDbNk87k8BdfdHqbo3gt7bP4BdvWDSpy
0+ty8U5eNx/6IbwfQ7gIwLKRkGXoX1sWaVDOkAe5DqdKFL0gQQ79ETeDaE15znXCZ+2UIQLlUHHR
lkCV9ipwogufouc2dAhUA6p/IUdi24MMubkuLWMCLq8Spf6+tEwpZ1Ptkti+Uw3G4Jzq89pW+RuT
CYI4VIX6t/pDLxt0kJ5QvlgGqCWdLYhN5IOo/VKE9sWJYwcJ5bqZFc150huJlUW6m8qiPk7b8sXL
o7XSZM0hPedkjTcntW3YJ35s1/VBJ/TTjhm0CdMAXWVJGEzMbNVErIpNI7O06V6SqML4KX+2ewtX
aZHxkWRpd9J4B+qVzxqt0Fdlp0RSzTcywyIfcOmecSyIAWi729yxT9BwgXfMvD1shjZKDfnRA10F
fjA8G1mdbhneFQARUmhxmntyQ8Mn37mFnTR/Gq71lGh2c2h6fNr4O/HQMGeZQ+PkToISMK8etZJO
19MLQiWSMbqYJHjUHc/uEt/jjnlQ0zNw1+Ll0FU2ZVOOHaiFNBCjkadGqPeDFf5gFDlqfbP4E9Kw
ih9hN9I9bQYqITRzZSXesTReEHWt8gcGikVUHqNQ8FNk4+pjJursolXI/MEgughzitck0ZPDqMp1
+kPvIHHtbaPSe9VrwEb6qguYThMYmpMR+dCVk8CI3W1Zh+JI0J3vQMYFB0lj6NJFmiq+FJn+Ps9O
u0V5/mecvGtKmEbgJuEzvB/+WpG8pXr5K/XMNckHi4JC0b6f5HtGKBRi2q0Rg28q1XjoAUynHbJF
A/opStdo76Y6DAVZQZ7HJAhmGGJGabHOSR3+No0paGRRBF/i+K21IpPuX/VHx53vlp67nORHiCF9
c4im7KlNc4PGMBK7CS+Qgg/ywHNrXQRN/oyFAaeOu0eq2Ae2Hv4xDeKNeueCZy30o5S3G2CuL7r4
dzQnrxUrxNjr6pvq6bLKsDFPhhELf7RHF3NoT74qQ2z08xAR9a5JWLYwS4tJUWKtvgl7EBpzxQ3t
yO4jQiLBjIjsOALy7hpo8QI0lYd392FVCu4EseRKJgdX03ViSUpc/uxLNqV4VohDNkXT/UwFIigE
wztzoeAcR/WUr1Bitb60NVwImBFUv5VRH1YIJbCV+tQ6ccBI0big7weDW1ETIo24NJEQV422jcsI
hXsc4KKD7GLcjMhUJ5YMFb4bl+KBwecNqgBRQ1mmbc2BxUOHO5/BWysC3airo5mErIo4bdRXpXNk
0mDsVc7n2U+sKzClPSjjMWFxwuSeZ//kzsOl0yiWi7zjhOcNwnqEVhGGHOq1eBxOeg6TVhUJxl+V
4McIkz7IGr0PGjcVB2qBE/9VSELfNJK6tIQH3UvP8Fjm3ULly8qqw80+DCigGRrHVvWjlYDtoFPP
AYh8yOXrC/N5tUe+zmZ7sj8iTQ9CfXyXI2+KM7PsiXiKdWkVWGWJqD1JnidnZqgbUhcDycHJszJy
xkgy3IQzJMHjy+rH7KEF0kXwdF3wOhTOpD9EOsOW2YxeZTft69Y2AsdV+cHGKcNzT2X+pCMnFCjd
SAa2TtFgyiNSwR2dzIqKYFyoR5is+naNJJ2XAtErdnujIyPOmkIPvfjcD8G//bKPLORbRcpwkJvO
r8CuYEt8yD0m+Y0FjSuN0crqypuCZu4phScYTSzhugDoYLOD5L8wTAxl4NS6sf9f0YzfHoM2rNBW
XWW/aOjfR3UatHx6R5TKfLt1n0t0vleWPd2mR0D/3tUh82HCpI5/vxzqhYaqvGpWh3tBK6yjVpjX
ZpiXYyQzF4RCogEz//eX1NEakDRusYdz9p9/4+9/YjJh3M2YNZYRbDwb6rNr9MNtXsH6cPb4xLG2
Hf/+pkcL/z+RYX74Ka8f+U/73w46//8xx9wjVfv/nWNODPdH8U1oedEl8IW+//UfxvoHfj7ajkBu
+5+G7Qhc1w6cUodm8x//Mv6sv2PwO6bpSY9ENcdmD0fI9f/JMHdsgs9dzyFxVJJWbkgCaltmm8Sb
294/dd3UDeEJW+JD5U/9TZv/j9zif0uf/4+v/+U/xYOjmfmvmdBCt6VtSkM4umNL17b+7yRjYVAG
uhLEXBJ2N43sWtVUaNH0c2M8AU3Mt7aG3QcdeDEKnwV6sNrzDVIahAV3FUhc33x3ab+zLHVSbPUo
ezeYBwlEno4uyseBhxzohOkhS06JZLXeIkohIEhv9K3KjwVV57z8hn9NqFLoorXOgDQPnW9jMugz
rNDYiOoOOjbhZz34gNn8yN+NbmHXrNHFS+BdX0TDMPMLqSBQoM2v2EUQb7YXNZxa/g9WsgN+sB16
oM3576mjgQJnK6vHqn7Dbf34O4+eq5nx4QTQ/InsAjTAFie48DI8nciG5EPRXtkquMy3mfxo7bg1
zAbHFzia5k6rHtBAIDHfaWInHCDG2u8iu/NWQMEaPAcnvkAMUor3im+KpG9wHz2GQdYuqT5KA1gP
fRxL6zDBeNMCutma6OpCem2pl5s+vmu0Qy0Di7Kyzk6t/kuJc4rg0Ggeq4U5I17JAQ+IaQeD8Ydm
oUOoV1XTz9CgRNesx145gR3TETR7JjfwrS4MpDELoRFjWbYU+4LiPLV7stnIRwL0YvChOcZW72DX
453ZwWs75NZb0QhKEFzI7VaQl0mvOGKYlH7HGsIU6AuGjbLfkvzLs6jdh8ABRJx4uA5hLObaeKs1
vMIoHyzBXjHdrAbHbvJOC6jQFjOdyWQpghlUwDZk/7ZyffbAk+9M8wFhBR/ChDZq16A7SG39hD2A
d5cHN+rwUqa7gU3OE8ghlHOS3IBoC/rrzsYLUfRLYLFP0sM76WJkInM0X3aDM9x5xMu4uMlHk31R
yNIb4wRy3bYGg6MuKGo64F3pCfk30pVn5JOThcvEucdE+rBYNw+bJ4JwROi8Vf2NiCaZDvcL8sMY
0P7IuGqpidOMNg7h2xiyqNM1QmqXU9WU3wNgD0GWLfrX1zR8iBPqRr9pTlp3sORvxlO5TIIBEAQJ
lJuMW2RMWRQPHjOebj/phT+b8tAypq+yFxJFAijDwDCnPU0G9QbTSkqT0tPOOujcAhIRGWebOG32
BaaOBrqblhybKr63WNsahBX07rRDxYSJWG1V9CGsA3kNLdX9cNfpu1q+plDJ7CpPN3Bejki0l/J1
caFBY+ulYqG7CyGITFsTgLW5KrtLZM9efs6Yc2XmB94Hy3ypEbHM8/3Y4GdulV8TAkgu6xntKYE2
W9fAvNLGbAat1l8ahM9kKHjHxIKlXwFTHMfnsfu22rWon45D8iZxh9kTBJNYHUrRvGmos/IBeZge
xJWx16ZbUnzYXnHR6+e+PSBr2yQsHpcm2w7t+DtVQVd9xcunILQZcBblFZee98nMYpmzx4H9wGyP
WwLLNhXvt1u+hAkLAAhc4CbJzpx9pYtARU8OLkDKYp8Q5X3smIgciRpNbcgH2m02ENoqyUfQgAZJ
Dkn+Z+AkEhjMrSbQJ7X/3xydx3LzxhpEnwhVGKQBtgxgTiIlStqglH7knPH0PvDi1t3ItkQCM1/o
Pp2lmqsX5i4uvms5554zIzIQ67NkMoWz97vX3uj2WtCsVO0WUQg76HOtwB0msZ5aPHRmsieHFyNX
ucFGdKIcdVWUQUZc7UIsTJNyqDQfEUdImTWETByr6TtKW+L53id6mmNVo+Jkp/nFuhLDxbzXZT/e
oDBcY3DLALfgDuuauHW1CbePtGDw1joqI3bcLFSo/jDq+Ku0qPeTkPhf+vTM7uTRD8BRhKezMcvB
vVXxDgc4i5LZ6zBNvwZy6YU2WgOpn0p1yvfQeGiYbO1dLcOfLgRkZiq26zuD3Gtm+KYRurOJfOXH
CayDNP1kD+TnUFvea2rG1SaTbNatKjGRf5Px1KW7UbmPMSSNpHa6ta2DccY1hrOO6PTCVlZGDXKB
NnWJXp8Vut3+iXqCwcl0c1mY8bCLHRs6uBPeY64uUMa8H4T+enVnveP5xRDORDxrgg/UV3NaFwJv
M4fWSb255WhHY0bo6MwTKa8GNo2gg8nvIOxNvKHdlYswTOBut7ASmJ0BPSAopZuI8mIuPyyMm4ab
gjnQyknzfZCxw5YNzN2Kji4ow381yggGvmtHRZI0JAybS4QrdPsEzC/KAlvUiOpfGZHilGPIorLZ
1Oaz8T4GARETiDke1uRqeCgOcgMgtjNUv+NakhuznoLoOo3sH5PRSXdN1+8C1NN4u8sfLWxu/Wh8
BzgncTFwg0PtazctcHTkQ0OLaVP9GwS3XglBsCDpwUPU3jS1XLOwQXwzj6vJZSrlPw63cmGJyt4h
SuJ8C/qXJCzlS1slZ0dw2LM5WpAf317g73cbvT4lBLJsQg32fJIShZWPnmuEU7uGpfGKMKTcJ3Ik
pKj/1kbY6MUE3V502GU6YhWb9FH3TFbnJ4P1fkdTVTQp9mztdVJxl5Id8hJU780Q8QY4DMdDmhh0
m8SiIGPdkh11MQGEYjsKnmXa0CdgHeimqdkAuLFfkWvbzKZ4P5yKhAeh74NAbQ8ztsztbe2NDjM4
RaH0th5AKwIxfkqSu/Ya/rGaD2dBEnW0hwOl+hXA3bh6Y82SnIJSPHtwsivF8agZRLpDWA9ylhUs
/A+PJOdloHXNqrcMdgoIrrgMz57ho6mcIvPM+LVqbIEBkwLJGdIvE/X30rbzX7MED9ITAU2cDlcF
2LjKdPx1FuRHXWc7apFwum5ihlRqivHXj82txXJrEepcL2E0LWueqZ2TWHcj8NCSV6q9UUvj3DPf
0dSeaSbbwFVTw0Pr7cDcm6NO09bgjjKKfjt4RPy1A/cxP4YnuAq7oxf5b5YEiNkc7UqipM6sxp3w
dxR2hEOFH+ZGtTuXBFVkoKQ6LERJ+qDN3D2Sv86k3Y1ehVKAc2lpdc3RpMVya4fYz4gYoS4vd2RU
unCmHnHkfGElP2tGt1Eq/QrfYqU3Ue4KDQvp1qj3Nkv0nlKwyAf2F1RrWk4txGx4G1VHZs14PTZD
BNmzGpaJgsUuXNH6MgRgWeAm+D4I3tiJ5mtC/icOVnsh03oJZRvFCQdaL1d+Xl6MZJ8En4H4sfKD
Lv5054ITrKJoSPgLWHbb6R0VnktHcalqjT+S/JUda0VHVbBM/rOiObESsWrKexLAjSGGF6e2dUW5
0Iz+qiiCXZKTLETsjX33EK/2bP1UvAeNML5GE+69T/OvmwTZYRTIvO2I7jolq7QJP7Mm/WINh9GW
hzfGgWwsfKVxRccqqgfcIZ5V+DHiJU/59rp2UU0HsLYz8nnZ5f4hLl8ooWVfPXNq14bFjmJ9FuWA
leJcChDeqD+vdRE/rGbCkIFgMN3rpbVuuw+GseSsXwbkkzVY2gSyPb+WHU0LPUBIwtdObNHUgZhv
gyu2YdeCYVj3wVGiHcrrvZhe8HUueqmtDUU9GCo9cf4wBAtU03Guo49Y02B7L4jscdZ1+eEgulDR
oaJmWzkmPHxnr+I+6rrxjA5sEYpjncKb5sWm9sk3Bcog1XwnTHo5UE4gCaiAYk8MNeBjEZ7kkiJi
FM01BGwqeIcyZ1qBqwqaYplOuLeKbUesty93WvAdYEcx+Msqhu30FQOdvMpD1YGxUG9qjC4MNj/b
1FVl/QSxq7fDmr3/KkF4E6UnXIKrafiNayJuYxouUpCC9q9VC2AuNEnkGg/cYhbiKTyLpAhE1cH3
v7oKRtdVRU5Lcp1MTl3yv5j8xEw2tp7knmIHLofbFLy0PaKX9lXR0OAKk1PuzbOUpU/Fj/9zTYId
G4v5hRG7BCCnDfhhCi9wSOC5due6ihGWMd2V61ja5EGM9FVJsVABwJMiwNoKdq4h0WlFcyyWs+Be
XkXGjIEiG9gDbobzQua7cgyuIbPRyOe30EzKVGvdEAhK6RKKXWeRiqOfffMq8mthcNspVzItbOPa
MZLMJfmdzr7sxRF3i4ZqnjRcV9U3Tqpjsov2/WCsOlzVdYyIpf+1wqPH1iitbjbyRpK2mF19Ygdg
wNiyKujdsKypepHdTZmLMhqpqUdQcoGfdrxbxbkzhv0MndICuc3qYh3pGVsPHIP1sCoMbdnYpzZv
n7aSb/ThoCvYIyK3RIw/NO/cXoToTcvIusaYFMdZarHD7w6Qztonqr5XtRMvY0SoT9xVbAaJ6IDV
HabvY3YWAgEzQjB5C1u2hjnhXf4nUYO7sjcPBVDXCA8BzGTrolcAkjSVEbd8Zfu3bIh5INFwV2oB
MUs8taCQ6+TdrLpXw+BukKS/jJd5ITESW6BrwSUrgJTSXsQ66yTDbdWTX9IQ9tS5E+pspEz2Nuy6
hyYfczKDHvRrNgQLLNQ6Zi6FcRaySeiuBvG7ezK5HjWW8SRi7WnQjWYDlvBwjSTp3ijGw/PEJpy+
h9I8a3Tw5AUz6xsxcmTDQfKr6uLN45QwAvhKDew/gDVrYW1jRhIDsrNhYDkEaK97GQHadTAF634N
CZ63uvZWAR1s74BYgK6XMYLwwm0hkKqg2keGVi7MJLj4OohIO70OQM+9ALpxfsnSj56drOUXO4V3
oPS1S9pH33nI0S6wx46+PJZZeoCkzOEloouv3Ut72sqgRbx/JPFsxVqSbuK1gBmtECY4muZRQ/pW
bRxj2ktoiHBjl06qLGezHT4qWsj8zrHgKmV9zyYImyxE0jrFQ5K8qYG/M6zqVnAx63Z5JL4LiuTb
yESBoBGM7qsSq4v5YsoH0m1ItQDt0MrP9uh3J/IPSVBd2tiVurqsrWLjsUV1QEYVuXaT6lEg3lFH
PKkCBWgojc/U5qM3LlVA1D1nI2hwN1MkHtZxPHVhTsgNhF7D2ZROtJYQXkzzdYBSn6ao/xJmQmjT
Flaq/w4axuyWr7h+0xIuGr88BJ7yO9rgEIHesVG+ITO82bSQacq61f6IGB6TOG/mv4P1qKf3KoI4
S+qio75aQP4RPOOI4LSfbdE17sgO0QqLLMK9b11ooOz8V3amq/kMLegSfHP4KSI0y2O+K5oKv04A
iklSyCLMtQdMj/B2tbE6BQlXjgBZFNeAbIfnaLMkJZLAry9JiOutqphIdO8QUy6TiUqTR8+ZeJKj
ZZcBCWNT38mdRYqMbryE6Vbt8dPMj/t0VmiYGmqOTk/WnrFPMnX1Jgzy7bSMgAxWR8oyoFQ2EX/q
9R8pNkCGDj6L/8741zA5yiBz672bomiuB/Zvex/nZWNo+yQe+agCZtxHximrUj15COdtytXEXofp
t0qwVlIFR8UwP0TgnD0cIDHGhWC+yQZiqfQXtUS6gRdmwnwn58ifOZw5ZQtCY+rLeTS1M7MTVGhK
7FBr1z1lBjr/2Tdf5q82MMwomX1IrjABsQV8CjEyT2BiusVbrJV7bGHLTg7HXDrcRMbSqc+KfQPV
ZJFaUPwlmf5OCoiIEL3lziYPiqOKyi6iG4MWhweGvz64eSOGw4oDlsNVvxQggIhIvoP40syrPuX3
Ai94tM9TcsvKjFfuJUTwOKhcP9W3E7QPA4STjiCxKXRKxX9g4PwC+mswfneooNrAY5+L58z3FqGa
QkXR7iEes+pQRU/P+W7ld9CcpfNIYbNNBAAClNun7Q7d/YbxGtH2QnmfyuAZMrWp2H516rRi8bb1
9dwdJ0TPae1m+gpVJ9lGW6zNS+duo/Y1FrZwIe2inwL5cDSuVn0hR4NGs1lmPuPRFEhMx87inhCb
toBPhj7U2oz8jWz1twW8d2Lmtql5FjR3su23KN7peOhIu+gUprCgCADWXQPzryaANy4aWH86tIoi
CN86hlWhd01bbXGb4IUkJKwVxQNs1CkCT1Kx+O39uzqvHVuWhO/wGtfDpO3qtiedsN7BNj3xNiz0
8dd3KNkMgRkPoWHF/zgHNRvzQbbLYaqnNQeLzyq/nSsv3Hm3QcOJDKG+hCzSxTfkf65GqZKpzk9M
/oCJQgLhD2TN2J3UJ3pocjXGnzL4l8QEYunsPSVuiUNU0dzWHS6aQ9Z3B+QcC2141OGfijad1w1c
FLgMlWQnB7lO5xFpTkqkdkWmxidH1G9GWCM7WsX6kCZGzDkhjGN1ZMLYEGVbjhcYQttx1laQFj7D
v8cxur1MSbALM7hnIyv7gh4IgHaGHa3qWsLxmHPGl0gnayA04WUEy4jXLQ/y29hUL9D3FwYtaZp6
Z7+Llj8ETUIoVIFbZrXr9C5jEHpzGPwcRzHQi/wvn/VePtCiGZZGWBNe/67edfx4yzoR0xXhFa5P
r+wwAWgThqVmhQhxg7cZaOvGwj9Z+xRxGfmo+BBAjIQ7nzTPTMuWdnvpR7I8Y+z0/LCzwhXREb8y
lIxVjAa2KiIowVDHOI0IhMq420b8wXV/QC6xAuS+7bCl9uO5KDFpB0wh7V8bxObYMpnLeibQ5cZI
x001V1HFv2R41sGEXwzccqe5LRPeKKGac8Kt3a4KXAseb2kLVq1qWsrFj4lnuRp/IEyuraJGZ/3l
i5p3A1WolW5lCc5xJbmrUeGmG51VbVM+FXOjtyQfsSQo+BgGaE6TyhCuXGZkAxFYgz3pBOY0HL9w
R4LyRN3I0Jd4jEUHmY5CnlcopfqO6dr3GdojO9kK89RXKIDgmjbHSUmWtnw3BzwcOJhyf+skl8ba
QSNhEgw9ZCjX8BVW7VvUj+Sv8PQ3R7Jm+G8dCuukEbqDLGHj2Rd1LDk59zaVdNF424L8jRqbZLPV
BpRT2aMwP4sOjTm/m0osj8KIyUdFg7tBpCdruqiduUYm7dM6tckPGtmpH3eSeMux8ZZBy0tQtx+6
c/Oxp+t+tKaVoZjZJAhjIkQhmjxG4S5Wz9A91ix0JnXcDoBRW0aKeQvQE3l3CiyE+k5OaIzvnbkv
GM+iOOC2Ifr0U+B/MTj9iz1WWbwIP1UKzinyf/XmL3EeNW1Um74UONCILgzK+1R9906LQINCSOhr
g7Ga3elbdXi3CH5pmnBbhocy2INldwHB7mK0PCCSF5GiHEdPW9cwuTSIILD4UM0uGsmkBqYHIBku
OiI14MZ3YFv9yVwyFw/Mky6AU+XWIZn+xMgtYMDAEV+y2ukGJzAukrZf9Ga5KrVuA9f5tck7N5PF
uhPNZ04tOo97FcNNmX5O093k3ELDyYbnJ+MY18GoKhpjAHXcAOo7WTGsRbo7Ycb3UGJXFeWuY22G
mDSg7vKtcOM1yJ171wm+0j4/WThHAKCnsauBqqFjXIL3DtkBgftv/WFR9BwVU7RKo18zGteOnYE5
OhXlY6CS0UdQt37I5/OpzLaS9qDbhctgaKRE7cYroLKNp1abqXHmkQp3RvnE4UPnXq86MRzqrjiN
RbVMHbY36WW0x1fZQC0DC6WjXpJ+tGXASNi84RR7ExiUYyuLQHwEwUCddieB1CaGfErDt4ZnSXre
KsluhbjCUDeG767Md7WNLSwcV6UCV4ftDGE2GRp1pflXFOux7FGJ6eWR3SdIzJuHUyeporXl94vZ
JS3G94mYIImCfyvevfZHYpPuEO+axI37JOYY9+R9qi41Z9agaovJ6F5jeupYVa8FMERRNox7p31v
PK1GrqsYuGBrv/jTV5/ycuX2Ia/qY8cEM1bwegpSJm1WkSqfOMErRfqYggLXCL4Qe6w+BnV6S8jq
tCzudDQRfVZvS4ZBvuMw2P6YQBfiOuLGKvBcKNACzXU+fE+0i0b0NvaXmXIpLNSJ6b7Er0V+KLk7
Tz1iC2UlHz2DORk4S0AnR9sfFzg174kpDlTpe7sUTKgs1dUa/FHJ2ZbR3lelm8XhrjGPSnNwbP+t
o+Y3ORcN71nRErRDhaWm4d5CTq9UXNr+epAZc27lAbKO92k/RugYB6x5YlplafQKyxa1bUQzaCwy
NCaN1m+y7BrFD7vI17XDqA74IdCkZYx/b/DQKVX2IwDM4aDxDlSkhoy9BcSdxno3hoACMtjicT31
Ij6a1m0CjzDkjC9p/tTKw/eFTBQXg+OtI/sjKZ9tZL2O1fDTYsh3zpkgEgbuEiJPPUfiF1JHdfui
OUypZEwNrlZ7JXqF0JFXZM5FcGkRt2nlVVMHRIUHyNeLQGW97d1z7RIK0AOJ/uqBl1yYXcBbSUHH
MJhcKVlf6jjbBFOwibru6fFfN2vr1mPJluzBYN7uQHOvILCvivK3Rp5X2fWhoveZCJRsQAPY4VFm
0SEwWCfPx/8l4j4pzQHIBm7F8dh00DPMBidlsNQMZtklb1e3Ybi543sgZaFDB6rZ3d5gmu+LDy7C
bffDSWDVL/C41GkTdpfBeYTGPXAFF67ofrmJleASh28S/EAFFrJ8RsnNjq7jmC6ba5prh9Ja9C8F
WvNg1zhu/SqMXdyRGrPF0BthIcLVWILNspl/WF9lMv3EqXAHhcouMNxa05eiqWGVm/REMEXHlll4
lm6UAjnT+JcKAxUcvGF0QmMbPSOIlDm1E5s7Rrry1ttXPDrr1LpP2MkUAKOkvPac780UnUiLWrbF
+BIiICjr6MsZcRKUuGXZyRiptpJCrDsF3bY4Txrpoiw+8il2gdmsIzbxZVfsYooN9oZ7lYUDnICl
BqI9HRK+m3vGg+GDxjf8fWiw1OWCz6phk5BiATBuW2Ng0L0PZfpnEQCcTIB3aZxrLXhH07me8BDk
JUtRYsmprWLPOoaVz8RtIDOMlePQMtS7Drby5cu74mQvhnYzmqPR2yv0RQuIqefSghVkPe2ayUFS
A+p0LV17kQQtgP7cmPJbE9uWaX2TERXp/anjO9X8Oo3kE2PL0hefcKJQw35pfUdeO8J9kPOIJ2MA
edEloxHQOKMkD94Ey1JmYimhu4eSNrboP4v4ywrBQyTtRuAmJWdz5cM1lN+NFtAEd/yxZHlKph2z
HgN6ankL7dd8TjhFHkD4HvRhYM7qyLurHcJP6eWXMKdgAXSeNLhQvnPzI+vR06XBn1JyWabe1cGV
G/bf5E44rbkKtLdAqidA6puGZ1vR/nrnHEziSfWNvAQaoBL+yjbBR1xuI5a0SsRIE01yFXCrY7oV
hGg3CgHerK8ioGKB9ZbJV+AUGRzNyrukjMNifbxEAvobt6QRd+se6mGQ1vTmL7k1koPXLiZ8hkOw
FBiMqkSBWUaynPFjF/XZ7p2N5QWP3Bz3toEimfxutT3a3SvRyIwOmKVQ2/XO00r/mRmfwZ7YJzdi
BlwnrpdNS5PblaTuxkhYaJJNqKPuoNZGrbI2AuWBEoMTgCOSr4V2ri8WptWe8pamVopVm1jbHs98
kY+c67hDiZjW2mEnjZ7QpW7bKrinczJr+2vXKD9a46xL2e4ndWKa2SCnTQisy2fz07Jj0dqk1dq3
watKFxD4o6uiPxlA2KSxT8fUNac/4E1B+RHJgb66u6gg1GpEexUIXHoDm5VRYwwXJawopd5Mmy03
QCDEeQWii6wsT4hEn6N2UwCMhSI/8A8eCricjc1f8Wynx9wwsJL/AMfmavG4lZrT8nx1DL3IpQvo
6v9RRm1TrXhNHd1FOU9iZssozzOKnen8igmaXxtuqqZGibTHgLvti/o1zphWIT6I2mcSY67LlT+p
6DWItHsOBBD/DUnpxiX01EtOnjvlhuFFDaWDtkjrctMM3Vod0yOD9wOK25dIG3d1le98LOC+RunI
TCAvxKbC+VQTOSoxXAQX/Tdn6NuryZdk5cHHYuVnFb59ouE19ckGSsYjmtt/Q+YmPsKLydoUNpyT
enILs9/4dnDILaY9IWklxSnoDhrHma9gxBSSwT97SbO3dnrrIWc55CNiYBIOvdzeO4NYqZKTxgSF
GrZ422q2sSkGXHAO/FRzt4f2RwdMfIitatfHfD/Ry1TNdviMSV55k1xro85Ivv/2YH9gwzv0DAjZ
Lbw45MMuR1D4hBI5CD/atH1BL7ImsHKjUkroerNSzDmJgUG0Jt7BHO8jLi2hTA+Jry0Hkk8gwBcL
gRXw6xXV5w79KA0yumjv1mMFbcPi2ojqKCW6LFXs2q6mo/iw+5ohvuWv7Io0YEUb1smYbwvwM8w+
cY3ScCf5GgzbrWtRIGvDVUG54V1L0EojBTMSpe4eB85HZfvUvVDg+ldBitMEFcCaOUb+bwCXo+bh
zwXWH1rH0jik7BUzxTgKrfkcUgUBymtFsRlGCE0XJUdAu1VMtsxzCgEv0/g3TL+touyomFbkLbnE
aLNvRX8MDPfPwFtX9dihtHpXU5IpwYGyBGLMG8LktY/1ZKzb3ST/2ciXUOdCdZ9WOAWWWQzZi5TF
HHFQIuUS+fIbIr8VdmlU2gmvpyOvogMYOVKDbnpaE9JZP3HmAXgRK6th1RptirrfRk3CVu/Dbrib
KobRvq9su0xZtrk7MLNIqQRYlPQ8HBm8CKXcjPWtaYITpkMsxxCADPa+NNf1HLjKqsmSCJCwqwD+
8US5VeYlnK+8cWiu8vhqkTQLrNGNq7NpTAcT1RnKiwMfyFl4PNwj4H0FPF578YnXFp3r9fKghf7a
1PytcNB31bAIGNEzD1ngm1wAl3ENweWptcsqxwmiZRcv9VfVN8kiixZl4LwqYtKOLCh/z/I3pdcu
uCu53BkrhP2tCElNRL/lSBuGOLsHeNYpnWFmkWNyKyuffWi3kNW0U0wU1nFxj1qy8/KMAcKHYXyE
E4WopBVRV7LnkZrCZaYdWDK8SYpfbC/M5k6xNDE0d4+imW2o3o9m8BbnQ7HFAv6ixPqHVlMq6Zm1
qZnBpKq6rsZmT9zCpmyV8zBSFWGzw0a7VUNC6aiVFr2vrutIWxmCD16jC2d+UWquLAhBq8r+HNr4
egd9p/gMc6BWxHSRJFg3NpU4KJje+0V57aY0ZQmGO4Ug21JOqF+K1bUEVVQEOilOM0D3N0bANmBi
a3L93cOYyH5rNJ6G8lcwSBlQMDrZuy3GDZiTRV/+jvpGBxopgkvD/emN9apwENFpD2UQ2xHiXWiG
t8I3trIlaAPvvrV0SEAsCQeJWHtr6Oia9CQQm1sBDM04xRyekc56183PKdtByHLLlv9PSZWrvwvn
TvjbtgDkQqg5m/3zpL4Qu6QNXz1G6sFYY9RdtDh/Rz7ZXiD40utbO9l/MmWQws1AKdsMvCTZVx7o
dPnmPUj7Q6CYC8rHEx6fda8Xm9EmHYylum5GR/BK36HafwhIcwJzhaHkLGCsrcKihGTiFahtRTkN
OdGOuAoqDrNiam5DS+1icepL4v3wpR57+FkgI0Gu2M5fL4OPitF6TtgUCon2VHH4tZD5ZDl8Th7H
Qv2dk821JEH4xII61qszB6pp3lUlbZc1fL5paNCodN57QpRJwKuZnhGH8jT4kEiS8dpO5b3Mg5M5
6NiCNfQB6mGWM9rFom8aJss/HfPaqsAxl3zVAwGmhWc0y7iY592g1RUC3KFOi5SIRtKIlck0ngx3
rxbU10M8AyymjubVGtQ34rNBtqvHJgg+OpBPT9sf1vkk3zKnRPOvmOVWxYy/ShsITpEF9L0amY1m
WA0QUvkvpuLgUtIofHmJqREWeaWAM+jZjBbBWpc93Fl8i3pjfrY99lTTSLuT4MtOJ0yWgLwTBpwD
2io7+chsiM5E7Todqa1jBU6Tjc9iKnzmcRPTu4G11AahRpJwGmBVXJEaLGmxml+7VTyKRtt5IU2U
5FkMokaU8filxnceq8E+InphZbeCMN9Q/uMatrYmzAomoHQ+hjhIdZ6tZpCkJ3BbmzgpngHvb1wz
B4QfutaQIjjgZyzKySnAbSKmfeO9KUcRMP4zfh3t3DgjC+t3P7kN+XCg8lnP8gstLjBVjVAJmCSz
O03nCh0ND/9ClJBE10cXm/vS8beahGHgq0sF43iuEUKQRrvaezbD4FpBgaWX/BsLvw1PDJM/Nvls
4/WD8Me71/XeIfX75GFA12q1Xn1LQ5rF9G00uGwIVjmXQ1OsjIh9FUETXcMRZg1G/0ysOluz2Fow
gnBWPdH2pRdce62gNyQZZphPhLzZ4/bZxk6jwyPATWUGEC6Jz4oRDrPszXuWXDmwZRzU7dKLWe8M
emotMREx/a4ZP6JB1Skv2albSeX6+r1EklwCGVRRG4gB5aOGKklcAzWq9qIcviMGUmC5KuZpQweh
wYiVh8CDnotsMQGRY48RqzR7mb42rUst0C4UQfYYUL6M/jlkdUs6LryMn4mZG9Q29v2onTMmQdx/
DvM1bxrXNmkM6nCaCyuGhUu8KQ5RmhZAyApErNaHK49CSHIu6PAWckNdS5ObDPwAw1i248SA/Uvo
Q6sMRZ/xqvvNtgcVVBmo+mA9wyvyv0t0DjbfFmQxJSWZljVPkqOPUFc2uECIsjk9kM6qF8tYAcJ+
bPmnfRsHDUiXOEFCPWzrcD+Yn0ABgHyQbGT+dGiyFRNdjvMqIhT2WKCJyasNB38UFz8oU2OrccJH
1ibqXUafy6HcJNnkCsBBfQi1o2dOxp5PYWBuG++Z+RUZ7J6aMxdsVTzS4mkzNOrUejfrWKd8n3uE
lMtbHmAAxEipEyaTY74xUbuEHY0kOUHlVodVkquEMZKYV98KlnapDgcfl686Mml85gxt9Rh/V4F8
xXtYasXG5r3LGO1yOdYWUwNyQ4aBC51UgJRPrWZ7HmYHrfhHC6FQHIQjp3uP6ECQ63qRXBeglMj5
ZqNPKgej56zeF8hwxjAG7NIvkzsTp5EeuCHl78AIw5ztoMjuQEoHJAsPBnDYWb//2YmXQtZECJl4
g7E85Ywa1oEOE8QDHBXtHMWD4KTNPr1NWjtLhdtxts0Gv4xFgRUe0Ttw4FdLZrNx+BtEOUM6wPpY
AeLPtEAFkJMvf54XSAoLDuTHZfmVpxgP2F6krNzUZK239VIoRCBQoJmwnQc+Gq09kntVWlAt5bvD
CLcN3ws+msHkZ/hWcsTPcDDaLlzZiGxnJaYcqSKeE0NpU5yJZzzk+KKsLkS2zQQRO3G9K1O45d7M
UcQVTlNy8Ls/zbsWV4+9bcdl12unQaWOZIWEBVbBUmEeepwCDT16Mb0QysWVn6yU6iC9h4ZYRHLe
ZzE6OWiSwANiWnTiE0YCjqqfqZzzyq6w2cpwXyNyQmcU96fR+fM6Zqs+lAkcrYg1bG5YvTcX7Clc
E5XtuLUQTwJqS/9w5M874F3CS0zyDX1KQ5TSPwsIWDQx5BxM0gL+1IDGsF83E38FLXyZ4bCqF8J4
VYeNx3XWBoA2MZ8SwBe9ZthZTdrQWHPD4h9KULKhaZu2uYGwBvQ6CkHy0j1SR4nymVk8jNwCbzOZ
KJQNZTdwlLTqTSnXUkFNIy5AiPB+bkaEadW78Il3TH58qtm2gcKQvw39QbWAtGwg+K/nR2diyx7R
AqkA/qziiyAg3Nf6MI/j9tB7AJMQznrF5Awp8r2K/3HRkh7TuT6npQ5gYJpzaSL49iWlnYDRsNPj
BzS6utv6yaeJ4JOAO3LWcoD1zY+VGivFe9ULhCRmWZFv2YGZk1M2wq1nWToUV3tmpqv1VmDQpTDt
fsYef2KuCWsnRjPZSTsUq5xdbSkzmi06IUibSYA1Bqt/NavnlCa/wSXaMGT501Xjw5oUJMwjQLek
Nb27Y156miQpQuNNCZ1V0TNr10ofsGw5/mIdtd/qjk7K88v3qmVNGeY5C4FWZVTD1jwn6c0EkjMA
1Ga1bb62zaeWRXKdJRrolIHRlK3cSivzX4zkx/G6hAUaRxU5cDiVLI2otaz7lxbj0wJpzSpt/gZv
eYKyKLTutVfZm6C1CPGpPwSL1e90TldP6RQM1lk0lqBztJYDXwnwB5LQ5rupij0c1czFF+VlbF9V
XnuDX0SXcB7Awoe8DMgnsLy3rCsY3GpspG0sUer3EKvbLANAe2wJ8Y0kCyb7nx1tpHod8/gxYiIi
BHZfaf+8hplmD7Ok/9fIbdU/SuVoJ7+GEt1CPl400ZJi/i3ukbpaGJ9aAHMM4pDSQF1eybZZWMZL
jZDEx6YEDAC98Skb3pzOODvOJ65qWDj/Lxbny1FPeubIxjoO+mNl8NcEKeG1yE/QcffXXO2ylUYj
24TqR0IAGCSPbNFU9MyTB1bDLAuksTnHfI3+jQRYyxKLRLHFL+PWjWG28bHrlpEXTNcyrHeBQsmT
ypndRCYhSaimeUigT2y4+Z+NsiINDtt8q0cLe+LL8WtrGxGksKFS9vEtHcGtnsOO8w4dEZef6NlY
xdY9aSi9JE7vXFEHWIXFsHNKXpAmpV/RSFkasJ9irlHlNVGio8easxg5nHkX4OEya3RLfVwmPeT8
ZPTf7KLLT/9xdV5LsTPpEn0iRUglf0t7A914c6MA9kbeV6kkPf1Z4p+YmTM3HcA2QHerVJVf5kqh
QH4PS++VmotzYCukC0bjD5FzxwDrIS2kTy6u12t7cWzNJZ7SWgvgpdK7dPBAuEp1TQOWh6/waFVi
XGudQGtmN9uPU3NbQDKmTbXZJ23+FQoMCmyIrR17OiqQ+5lXag3n/inBKxzkly6ms9rlVLbJDMmE
qfwAahFzyPyaXHNEfqU1unfnXZ+3jLPz4i8SzuLHwZbJZctAhR+IZ4OQjwVn1tW8h678cim7vWBE
8E+33RKu7TrMM57CwJca9bFk7HlDOyi3O3ty2TFau4iYLmACBIk02TdhRYtfmwBCgNu+mnsDuFIG
rawaPCQn5OQl+WUA8eR0wk4xNsd+y4m63/g5daRpUjwSxNjjl2AfgfFzbrEm1CW3frpd32EiHUgG
HmOHO1+cDNdp9OyzD6lV62ZjQJfcq6rER5/TuoOyQR0XR4eYyTT3PivF7jC20LSHKD39fu7A/0KO
yB+nMWc6uDzkhdFzWl8+/P3i70Ph+hPlQxqez++Hv1+UrcEoxR4u4YIe5vCh6e/6pRBjtwHQbRFh
9AA/rjiws5OpmWn2ZkU76vIw+tH8z8Pv1/7z6e+f/s/Xfv9USv3f/6yp5uQYdMfa5i0IilH6x2mI
MLNYfZatDQNdw7flNbRi0gopGz5S3nZ9AmOW/etDs/TxdodmJw9BG4HchFyC87A+/fMHFssriXMR
EBo3Gk02zjWhn/zzMGQRpOQBb7AgptNNnn/8/aj590f/fJq6zYHeqZWRDTBI4E7882DbsKlEEC8F
JU5+crFcIcy6JyZq8w5rdFRN8iQMg3jh8uBmzPrs5eF/vhYB2D0Y5YCWnvncaqV/+v2IczwyFF0k
Kw89w+FcczNJGJ3Qzd1612XqXUe2Bf4xkfKsCpLnTR1V21o0YDR41hLlOqdgzNOO7WvqMnvVsO4y
+/99nozxfEpe//MXfv/V719VFVdJZJHhns3ROKPh/uuB/q3u9Ff5DJoiMzv9PugQsMN/fW7zHDAf
VQgHDvmF3RiZn1J0As5PRawm8FsMrYX7CNjptZESPwPnEuHcG1Vp3UEY2mgj6+4G29/MSxuEY8v0
yNj2Q5ALwiWGQx1jS7DTkgOIC7H3NtaEVpUIj7O0cCiT0dloSrM4DGXJGWDDJwYdd9s7JvVZtkRo
RcE8/T4Q8OxRgQysD6ppT2NaBnxosICqisphatb9zj7BMfmiL1zijsYsg1eij2pj00B1iaGlMoTL
h5PPgAvBin18FWh6Djpjk6Aw3mQpGT+zGU6dwhjTGuYDuEJzD3rzUFYaW0E/Qin02aOFGE0bbyKJ
nCPHWUm/rSt753ozhjGz7QBPAkTMUCqzyKkPqX6iy8N4oaL4oxo4VYjZTXZCcGLDax4dfCqvyIDS
T898eQODYGsZYFxtHNYOXAY8HJytoFZd4px0n2ma+mZOjOQoOPUCVWK4EEwSUhEEkk6mD1WIbNbP
sjjXccturOyv9e3sS4NNu042qYtKn1p4GoMCmazt+ktSQHLnW1NMR/ghMt1T1ZBFoLn4CWKEe6Br
YI3oMTx5BnEWrCm/f3GiF2Jjcdg8VAK3i11Lqu0KtNYhRNGZCCUFnGc2Q5u2DPlquaXHC7MLBZ2r
Bq3pXmPcYjdfAvPKgC6pst0mJVtQaJjevoRldoWZlq98Wht25H/ma+jLmJTtgEQv53eT9tN7jySk
j6ctF/20F3jTkjn7qSmKIVFo5de6oaV6buxXXguxqcuGuraZ0aRjNfGOLa1aCzpukTYgudVjj5Vz
8ZpG8Q/IFvcksApH5QFxCP0/X4rx7MnAgD2+uGWXb/timD5S8jF+U3XXWOa05JXBg4VC1KSGzyxB
+Q9S2MNOIBw1PNnJKLx7J2y9ex/nLWdDG6b9v7/WZosqLVycVGpUF9WbGCFNeR1m5vfk3utdhjRy
/X3oy6TFgpA/CNucyZxBufdmOmDFkhqtObH2FU9TT7/nrgSAdB5TO99aQFNuUkfGMNKM+IREXu5q
ux8ZxqPY+NwIZXIuGi8+s8M27VvYeDQX9mm4nFKR1MQU71xK425xzjS3bcwugm56ijSKDlWFjfYW
ZpQAMFTWd60MKB9y3G7nLZJa37X1bRS1uHl9KoJml/hKjFi+bpQaz2z404OdFbdyeTfmdOdd5gHz
h6UCvIrSlu3KU/EXSA0OjqGyTsQmCaKOgvlsZdwO0urPBsHw0VHmWUmHB/hujAkV0gw1ONxSToWV
+tfEYmoaYfbb91jUQwKF93mRgJujPwO4Fv9XW4pg7TrOVba//YdOdy8M6V8rl3SSYa61csyDnHyI
HJydmKT6XC7Pbh9gSu0jIjxsAL1M+Vffc/uH3I9eacn1mUwx7uF7mIFM4VImxiltM6JCKhAoqXN8
m6mUchCXMW+b3Y0qMU9D/9B3BTpRGQZ3McnXkyn9/pSPEyxOjwLEyTSpVViKmUYrvvdi8ty81M66
nJLozs7bYCPYEULUH6y1gXNnH4hkRUTRu4/t8KWRU8i9j2OdGDzx3Gs9bJzgYA6szXjRNbDF7sFW
BE1D07utQyn2o9YdtMOswF80PQ1Y8c8FTfabTIFVnsv5swmaJy0IgUeZ2Z6MtMyewo6ADZIJL3v+
zF6p3ETsIg7CzKFC2zhRWqO8bRigXitGqH78FISpIJo1dkRSSxd6Ee6530UqchHNqfXEypCIB6/t
nb0EW6tvsP0psoRkDf1u0qe25NVWo69PrpPmB/D0m8jCOeR2BAmdqU4gHvW8uaAaUUjpMQMbYukc
cwwJVpb+8/7ySfEYQqsjyiMOTD0mt9I4A7yq+ScpPsAxapt3PWfmxXaxbVZQquGjG6Zk6O+1/qVN
JoOSK95QYY4cZtZUSrlpnO7Znh/0EOYnbl9gOBvfe0vx0i/GqWbfs3BdOssydlVQ4xzWFgDPJIkv
3mNcW8YlZrHaWqmuVlbT8unytYC9xV4Iog/h0vFEX4eLr8f27+TykLig35N0Nv+5oqfBuQWOPh+k
wkQ/1ne/F9ysGWNmsBFXwSAJghj9uTHY2MVDmGAhoECeU5noL5Yu4dTz5oRxnZIHMoeXKMvFhQOM
uAAoYDdQlUgWLXWDAGTuZCRT/KVp9s9HvXRRchVmSGT/TTxGTEtdHtahkb/aU2/hFBP2OqBv95CD
CogTEIoj9VVbaMnhcRyHt5EC5VudYmYLUNFyGyQI6Zl0mbDACJbDUk8a7OwMwFvEGnOVdMBA9smA
Yi70se5hMLNoOzXT3zCx4rXVg4aNgPF6QM/W6Vwg/Pi5szGNdNviRd4zArvajDlxEcJMysHK0VEa
MQDVROzHmrBUEAan1kVcsT31ljXbwa+SH1NQlV5QDfs8lOASNYruRA7OlVG2J6+dHQsXs3Kfu4S1
uPWHPYaECHvuzncGsFn6MgqHson+gHmXjc7kXolEPbRq3vdJtNKWsLbC5NTXyPBhTuOnAqbDuNNY
pWki+nDcMnx0LQ8rUge9dAF+p/g0lU3plwsb++iBVUomMmiVk5qsKvNl7rrtkNMf3itKcIrBvS/r
Zj8HFSc/vFva2VcuFV9VMtXbkhFWCaiKY6TxWo7ylvOnujUXM0kbENQx2PN7OrpUPNO+vZhFhvM0
BmKdZsAOsyC4OA1ncjOgrUEPUIcRMuycO1xrHsoxZx3urojBgE0kOXTgAh4+P5h3xUUNNCPZ+Tf4
mfjUzPTVQApjVFa+AL1AhAN7yMnYC6hwYf8I97iLP0VW2KuqxUfg0f8YDkLsDbjFjZq/hhg4p4ki
aRpze1a2fgXHZa8aa761Wv0R+Jy2ZA+wPHLwrwcK363ZNDeZdNpDazIadLDc5lBLyXa6D1XqhYyY
6M8uff/W5KrZWKkHe7F2/GWihNiQn6HpPxpLkcg4/xUp0jtaA2avRMWrzKjTrVG8Th6kEswKFJ6b
tCjRa3EyCR/0rJH3tMvf9U7fn2PHuoursHvRBcUmLl1TmwmKIKDUG9Y79xJL5Ly5qlHhcY4dC4ym
3K3pOmcWdhOlwAE8UO89VAB0xuSQOB1EyRS11o+8ZK3c8D0RYFumvDuHbtLeRSjoGDPEprIUgktk
YLLs7jsA5+8mjcwikI9FIi5N19GlXPZHg9AfSWwxUw7k8uPSQMN2rduTLjcOytTHyjIhn5RgJbQ7
P42Frh59soxndm0vyk7uf7d/v5u+CFT90QjEV2A32E+0xwa2rnYMIEZcQvZOLUED04+gBFpTilsA
T7qbQgF1KNw2gowBVlnfjtgGGVPJVWZOG+ENasu4tQdg9WXK9oUK0W8RwRauOKBuRgpPsn64BqG9
SUUD9RsIMa9PSKiGU+hgevBepumTYgj4Kub4hUWA3L8X0oDVRN1aJ+0iVpNOawAMaX5ufLWKHTwR
m8Bx7X0/fVsThTiqKx94whW6PtMqKgIDSq2J1DsZvnBihDun97/82nFP5vhnDlwsWNNR2lTQE9x+
t8xYrPO6caFPusTRp5PK9Du1RvHabDMMZpPYTSP11Uo4BGN199eAxbCGkpqCMMX0mNzPLn6uFCcq
eZGWfhREKzA8w+Po5/POUEjLmboSFBY3hVW+JZP4sRzfvqEq016XAnGrNDHeZ1jCowpnPvXmNwp3
ccCKuw6lhY+ct98JCggwuKu0s1ewcQOct7ZdVyjvf8LpWvXFdy3o0vbJc1UWL6pRutQEuZSXAFKk
harsjBUW8q0pOrDTQWPTzzO+JPCIvLGtVr6Xfwh/KrZO9k5BWLzTqscSoNrbEDT7IhDjQVAc/nvj
qcmhBcuseFOuekmWDpcJtdZxxSO9K8yX+w1qqVkX8s3sxF+r1MVZEvYOBbdBarp5oUi43bjU47qt
rU4T4ARlgQZxok2SF91Gtu7WHTLaRHGnSL+6n1X1nrgM0QcXQ6GOGVwHaPLkKFkAoW+s0jw9TjJ7
oLUi6uqf2DeiXZXBwjYtMANh/NfOy7cUyPU2SJbuZvoPEuXEm4YaTo5Y8Y+jxQjHnBi8QydyTaUb
L/X4afnGc6UrzOAV85qJnYwnkrPdAXEKtXMHZYFtQV3/cfo3x9OwGt32q6U2B08Gd3Dqoj+miK2O
1XsbT9W4wvAVNTY74mEwcWcggkVFv/JEcJaMiOspqTZYvMkiQ04dreGuKkEuwVN8MjxO6Mpk/lL1
bxx4iOpM3D99+wHERrS+d6vsk74ykr5xgcLPAh95+i1OltCh8v/G9WjvqJ4kx036zOQUCQ/EerDS
7zz2nqTv7SA9v0y0OODIKG2UBYaEVsswxTk4fp6vqR4zjnmWPBs0r5OEztjB1J+uSnDm19jexsC9
LNEiKxJbF0DfTRV195lwkeqydpemPYsLhRrrcEFH9NXEBMUyt11DkF6r5edKnYPfELcJCtwH9Ey8
ODPCmOeOtIt/d3npH8Nl7DtTrcJEegyAGRRmt3H69iVjN7qBhrGjGugUjSP1QNFap6wMqY2TEOBM
aoMIrBgAu41dbNlTMWf2kHP9iRieIKNv5cQbe8rLMY8+ZqN/ijEODgFMVzZfaG9DeEZ1Jtg7mdvc
mJ6blpB8lxTcbzTfMPBmeA9Thi2Fc0sRdd/O4uYUn9IaSkKN/kduY+rxkQbG1kenRcxo+NHKKH0b
B/k0cesE/OLtg8RsN/SQ7WqWLa/kXEQiH3hNSjtdec09/5ZukFXFod/MriqA+BPUvNZZxamNmpQ/
RcdFoqB79oF5bkkBgOcojikoPOah/j6yHuDSUBYQcUfrcVE5CAZN9ag7HBtGtVKWb+6t5E+cjN8l
qtONk2Jt5/S5qios5yxzeFit9jPsl9qsprify+lYmeYuq6r0KcUzqjmE8UxSPlJpoK9Ryd2FuxKo
nuFFgsk7JKhLXMYMZ80SDwdssWQzTeBOwKec0L4oFm+z9ZgXz07V7TGqfpjmg5bNY1NVYBJsatID
tUAyveWJwZnYTQAya9YfWjL2ZpsMWxXVNVOC7t7JkvcgD0GZcpOCBlmdaMErN2X6OVW5t4FNy01/
Gu/NlMQCJYy4mwGtsR/tdn5W7NlVoQNz/+56s93KkSeppVHDHOXGNOEsGSHpPj9/rFKH2FIpd6Ya
qKYzw+JQhvDeDe+haXCPBFn/N42mG7WkCYmM4VGEH64y4qaubXnY5O41l0BUdWQz8va7yCZadh0F
HSJ6ZMpCNmy8zdHF10oxSWk1hbAFnctEHvbd8vwNPowba+QgmoTZ0QyJs1reUxK451wa+BxG9dPS
17z2aKENouo7X1J/NrURq5EA8Y1pO69CSErop4p6lkb8UbK4Yp2TCIuw7aYkvstthL16zi52AyQ1
id2tEXuv/JAzE8LsrZiSEmQSnpvJmW8B+6GXBRaqIRfAbm6stU+5ZU7q9+SHzEFhc+kOxnkM8hr4
gbfmFL1qlh0eEB96GhXsqdSarAVRejd5kL1sh71D7ePDqZeyUB9LQmMUOGM0Xs+c7CkUkdchbMYN
owPeyF3rH7ipH4qGlgIjZ3YF92CuinPD2ymwPb3PR3UOWaQEhjin8t+sSJ1Ymk8qDn8mj4EcSERc
btCjJuE8orQBOkxs7tz5xzwv2N5S3hWd/5r7NeiWapfVXzH9PVyrH7DOQfSgTVakbAg0lbzNGprc
YnFbZOo8xfpaRaLdJOz3mGxSmRcR5uE3J3vsM0RxcVCRllEgf1poYH3urWZfgwZquLsCUPggBoc8
MljVxbC9b0rVP4cpoFyjmbY2hexoyxc/i/WRYhUA34RguteJ8SovoPeZ+bzkYqbOdFQmrW7sr1cG
dwz2BIV9p6HJzNra5UgTHAJ7KsEWUAWgK5JOzvA0980zHh8I0T3b/8RqzZtwDuSx567OxuwD7xnQ
jtgBeoBsdIIeO9/wBDzhUg/LLLyWNkXOmhSbDhqYhsJ/wDCMkQSnBWV202tI1JmGqJtCXrSwX7yY
399ia0wt6XQzK4CDOVc455QJF7OB3QoLBuO0BzCqpCaW7mOzMf/4Z3eGC28Uqlpnuc8FBEeHzmen
PbFJeu1GhvHwYDa13zxXnBVpqmr2edFScgV4xac6ejG+wUTpT7MhvmYCY9KJeybPOYkaWodIq8Us
1Muu96E0OtYCv2BiIlrM2JVnrbKl8dsLsmIDiCXBdZdzOgKGODmww8CGQXsNH6yERIFn+BRO9W7C
N0PRrWUPw6zFKdpjjOtQrXO005Xw+Mf9EO5bOwLYYnCkU5kABRK8lta99ulfQWqARBzmeHe712Ch
+Igheul79aFaLAaeRH0t6m1uy71V2I897Z33qsjJO1n860mWmOOdcUcxklq5dC558G7T/BRFIy5j
OSUgzt1LE1vRatRLA09XfFvaZjUN4o0OilfuGbyR49DCmDnyZuy8ExJlu3FCitVadWv3L3RJWZD1
hnWYaXzxQbkFyf9B1Ittv1U/RAgOmyjzb9Xi9q3TsdtCO32UNZiksLCxekao4lNvnnsAihEmmF0Y
C7xppfWRzYzkbZ8GzIHFXDXWYSkcaGQmVpR+/GmSOuIuEANNDFisqYqlEQZkZYNiVQSEl6loIWEW
GTzD7kDCwe0aNmrcq4O5eGBuRwwoJBplFPWTqiNOBDZ65NxAu7Lj7xJZkD0lpBPmH0/tKC61jVxt
ElR25pw+W3R0VL5mFwg0Yip+JxJNQ7djhd2GRhhuDRyIpiLEbzjMpyPqdm/7qrztQyafXl82l2xk
b+X2mLCDtHH3NMndFDF39qRThAuARlkpyZ/JTrZ2Xpn7qEWWV0xUZ0d9ZnUOrOq+JR23Yu9CyNom
wRiL7FSm45azX77W8SftCZhe6+SmFsiv9QzGrtagHcII3LvPQLLKUWeskvHHWMKoiOYt9dMvBW6F
fJmuR5W6L7lJ0x7SlHjg4I0xYD+VUZhv+gEPqpUUT1XAqQ1DKjYlYt2AGv15OCUWARR6E9jdedVV
5sYfs2wMciP+uIqD5n426rPU1odCRqPLMZ1ustC6/n4GKZBiqgIeacxMgeYP/OZ9qot9zJIZ2aa8
CXyMW/1E2DEuYpZ0jyc60lvhQeZpCkbiNC7/yF6DoIVr1+Oob9PkB/QkVjcRzAv5cY/fZnhWojmy
uav2XojhJ3OJt4kGT1OSOmprejhnzeqqUuxMsYlfbcroGSGOuRI+VMDBCg7xcrtKTV45FZORqhxN
1YS8s9LhiCfyQKPgeE2n8aflZMq+wF75gn7QvCc7EEW4sxt/PE05kTFX6nBtQ6fFFIklKOXGtLw9
YLc0YG0Wzk7Nds8u5Eeq5Lg1oAN0DoVpMh9+0rl6HSKn3NjGRnJC4DLV81oRh2sE+3rtAKp0Cswe
GWaeMLplVMT4IUgXjzYJCJbFQf41zZia1Ck593P1UTT5xL5J3geUF5+8rjpHQYvVDuJgmnflLVOy
19as9YreBQhCxk1kLy2aBWegsrPnnePxbGSl8cpWczpX9NTN7swpNEgMpilccrU9nQrtZVc2lWOB
OjyNVB3IsaLLiE4EttEnQ0J8MGaTDh1PJmv+MxtzH+lQdy+tZF8jB/UwYrj2QTLN6bjLUv5j16ZL
0fbJ3VZqPaTYLJvSyVd2yNsskWW8QWPhLVIeB9NHmqE1wlNwOuhrx7EGIKFTQAcj0lilrx28fBPW
+JYOXzWb3w3XZWIaCcsuv4dZdY8RhHFO3DVHJAx+STMnV7MgmTITEY8xOnGXT1lViQ6Uugu4zY3b
mVqBw5TCGZrHH3owKdxUfbD1mD+cTMu4Fpkb3+KzBZKTveowtbd5aqeAH8iPtzG0IPIdLQXlunPY
Y7fQAhmu4Rwb0p0i7tGTjFmnDh70MEnGc2Px5ufPHhKN8wgWRw7rlh9dY5us2FbZmD66ZlkwcOvk
DZXnTkbYsI2vHAnTveO1T15t2czEkp0zsjSryb8ryvhaFhhaHMZ9YDw4qrZgtlScFSgk9aFrP5rs
w2xptWo46oVzGGAvEF9T7X45Eb8HlUSw7ZKFmOjmFJpaH6ObP/SVS76zUs+dR6J8rqDENkAs8A+x
cqOI5AX2uTD8DIIIl6G48/L8G//9ixF526HOPibOFqtRBBcd1RBFRpKhU1VxyZm4F/pWHycBO9Ea
MGRV6qlQzYpqMAaFmNW3Uz+r59HpwTnX04HMzC2WfQz9qpabvJq9layw96I83+RWxJ0E3OBWRLBL
eN+vsthbuZjmtY/GnsbE6nuqLmibZXpCaGFTzDGOdTXsCkaDK5taCI7A3WJOWv5GQMYyjx+sweTW
ihPUXyTboDsxrhpvCA6yqufYJoWE9iStn6ZL8bkW0UeZJue5JWMAgPObuALGUvitpnpnBrHGpgDt
mOYVegW8r6kYHzH0kI1st22PpVVMjwVzfJoe7kPj2NtIpFStMhcuKjzXdVOvvNQCfVfAyuuH4VBG
kXuK2adXEQUXCQsKzixJagAr9lxyXrZodZ1iuA9uDxuSyQzd6e+liWg6TJLGdwC6oPDZ7Buu3ohd
qptkFbV5sG8x5JtZle1CM/tAL24gQcCxle7wx2/AaniE+kzdlzso4JSXQtCgSAr+WoXZviVShJ2c
XwklH/97m9Y/fhFRpuNG887X+ctSQKLLjht1BTgJPw41NQnWaqBCOggReuU1r4kMzi6TQa9GZDGQ
rr2GZKPghTdCa6+tAIYbljheMGHykuReTow154CB+/AzJS7CGfRKZRiaU+dczEq8DktncNsKngo/
pCejT2IU5HnT9ZZHXqqqsbgSOqDxk9VPWzU7yJzeVTCJ3tL4HDcECQcXfSgiLZwkuMZEjEnGCJZY
fGL9KYr6uYUlVgkjOykBWoCkD69C2eMQGU8ebsYbxxnfiyonB+Pkb57Tdgenjz/NlGSlwUlY9Zva
hIXTyWbYC9e8iyZ/X3dLVQeSNKNDAArxreK4S8io+tN08QgQK3i3y/Czzl3Qts3FDLInleCCzo22
AqFUrNhD7nob9JaG1sFYiam8y22V659LwyRFRLiSgafeDh5lO5IWXXycGQYG1CBKgW+a3CC4C7A3
8EEigkI+OFQ1hIOmj1dyxKajZENQbWC962y4CeNl9mq68xLr3shJYi0dGpbjvHSyDXhR/WKVFF9G
9Je2XNxGvkWAAJUSSCDp3870QTgOJFYSPFnxUJ/kZP+k3vAtBwyHSTMqOmLo5iHgbsXhroe46RnO
BxPAz9gcqLdFFMWjxp0CW2xMPKaK2Ir27RcFmkfDrsMDfp6LF3fNaZJs2yp7uDcGYnzSQKaN/2IC
OWUjlLkwTr+IML3MIjXIIRnY2f133GScNKf2ULJyoK06WHOZsnSkQlbDSPkQPabh+6Cdv5SMcl8a
AnZXCCLF6H1GbOFXA/6efAbFS7rCxr9INYpJbW1TMRrS2KaJfY1bp+fCbboBjcp3ljrV33XruSwX
Avuh4CKI6Jaivjm+xdOz5YVwd5gPiNyZEwsYiYcfqBlwC9XIjLG0H7OIQVKJtO8HCOuWG5Al7T5G
Ko4hupjW2oLM4vEr9BY9wUzCAZI5YM7cnyqkpFxGVMD26lRwfNzNU/SkgsCiL28/wjs89qLZgoJK
Dq4cv2MaWBiqhT7CS7UK/WR4xFWPS0zn54KVeQqzbtdqi8KckAhegzuzw5u78nJ9NECXSfmoOtmz
nMRrx3GpNiGLiOSQYSDCyXJFSzpQCgFIr4X8rcx+yYfCrEsL/Rx2ZAeloV9orlfw2MKL45n3uQN3
p4uCL1ZltGB7xhgzcfPqDYVhKR6NddSsZc/bZo6gDDTISGwdCdBdAKROnzZc/XWmWlaCHq59Zaho
xdxe7tl2oAsIJ1nbYfVVNfwHSfHSMi9loIlFK027lTIkyJyo3UNPzEGX58d0IOSZo4XZaYtxYmj/
SkRira2/2oCrVi1VnNJgbt1zP+knHDei4z0+UvuEu7T2Zg5lbkrfbIck3xGV1EzRF3HPaoHxjShW
9ThtgwJMZj+wpYCtvmFKd24CVljl3Rr8jjd2FxKZi8edW9b1RpejuxbstNIB43yVSvB72vwovRFY
PwgMB9NYhbKj0VMAwLXBOhuDXTeD06k5YGyqzHjRE4vW7MHBIH4D+QHNLcBqUUsQXzQZvs7zLsvr
v1L7RxHz3QrX3k2grPhGyK+U1wAbYZRlzEzKZHSojPBkpYS/CszZYWx6BzOe7qsR3oiFaefGB1xa
m9Urew9zQ7cc1Ap6trDay2FOmM0HjBRdpu/9s0zbxw47EfAKQE5yQiFT9iPnq52yLSDwbbnwI6oT
xw1EFdvdGJx+kDVIQo2YrmCsnKN5fmKl6W/yie6AjBW9Tz2TIc9yMM5JIgiv2E4Gq4DbuYeBTTjd
6AH8Wjg4N46o7wt98iew2l56MTPCHMP8VidUzouDM+CSEyan5KpSXH2OfZuimrLBAuFfEWdxqV4w
bEYwY8r0nTn9NmTWw3WTB5vlzdGQlWGSVeKkGMfbpH43uUOuHCZO3PfbN4G603jkBOtsekkLJVej
YmXRTg2nf5UmoPSz8Q8/xblI/csSAtZjfwbC/dzKGLZTt8nTcNhTBEoSdOn9cgA2z7F+97twusHy
NtHutzUQa5vIr8HamtcuvAxJCDQo7V+SAK5o+Fgl+iuHrr9t3uaM3UojAfL6jXcniuSNTWezqkVn
bZTzxgpq4YnU11kaVwN0KGYXZOf2jovw5I/uHgu7wgjoEbIJmczrKvvTWKSd8VnEi4xgtOM2sThq
zzaWIytERxICeqoPyM8y7U9GZmtjqVPnDLK3FzZr/jWiue76qmafpUnADQmKaRUuEpPep6q1gWvt
ODRByRJesGtdF5yvBFE8i2pee8ukURovVtGEpGdQguK+Tg5G81wUI2hyqL2CLRObKCgjNkMZpjg7
s4PxnM2sJKbvoAFa8mQxX5wGslO2jovV1I7nMC4e4tL9KedTQyYl5E2eokyuuiQMgAFBVvc0Cm2C
vMMOm2xf6/X7ogzPvSXViWjpclAHuIiKT2Gm82rOXOJ51dLR7X0bDii/0G3vtEW5Gy/4U2KjFzRD
9YIBnmhTxBozo7bedGW0pop64t5OwzpmJWZQPlMaDZsaPtqnkzNfwn/wFcRsm9xgfCqQjtb0b2Ww
C1DkXQtVn21WvlY+XFte7K69MpTASBA4f0rPOgdjGGzReMhYdCSee6ALyeys59b99GKyiURwBQFW
DksMoaYcUcImCpVWwJHGNgf5HxSsvTNfN1iyb/TeMKa/id29UrS242DzMNIc0oiIbKxz5coe8Fah
kCYB8LbERQYnPhhEas1Ah1oumyvPEvvY5ULyEUsqoOZxWlKZXkXGjrqSAPapvR7L4Wrnor0aipyj
k3SHkhmnV/ZqV8TDndXKdNPWHIS1jg6B23yPjAiMiZFVlviYghWhx2K41ASzOLyP4AMqY83+hd/U
yi0aWNF7INMc2D2uRYji7PfiGzedx5PEekCFwaafmaYDUzTWdZVRP2rcV3XxmDnD6xxhG0AT/q5D
UW8kG7NGunt8F99ZF+YHrOybgqydsDu5JkzU78OlyW0E4tUkn7QC+fBmqrMLRpUMHY31fUdy3SLm
CDV/uikl6ZW+BTQdTuxmlHUbm7NxVI7xjCnnK4FWuYn18DalIzOA5NkEfLtSJekM63GeEApcTB5z
XoKAlkgCGrltHn0kvqIA9od9Nm/y1yhni95hrqV9yXoX3YQiRCkvr5b/pxq7Z7tjq25Qx0yg9toY
6ihzDiD1WH1kAbzF0noPxiz/P+7OpLdxZs3S/6XXxQtGBIPDomthUbNlW57tDWE705znmb++H36F
RjcKqAZ6W7v7XWciZYmKeIdznsNXkgV/2kRqW+v4cVBvpZkdljpObxHlb/pgK7BAb1IMXV0LOt8Y
vwYlPsjSu7dS67UVFJJDrE5IrSGFlv6EBZW+/QvL9JNoUPu0gwQjqpOtKtHMCnYJjt3TSArzjjXB
4EtmLtuYN9bsrRJhRXHfcOUaU/E6d7o6OSP/g9nQSdjjfVyj/+5DuPiLDh4SjX08BKiElQ9CppjS
p9502aUy2py6l8BjdGo7aI+9LH2vS7IrkqqmENt5+P4i/N/Vrm9g42BvwVk2r0wJyMBDFt/aMQp2
PEAckM0EFQIOyU7fu8XApn01ZchaApu0ynfPYvAxz2+hBsUpy+gMEKbg37PqrewfbIeEo54lgsZm
7ScBoBhXrPHUc4gtl/jpZGL4NUY420mU9mb7ldQUuLkxQ6P8HcljvRtM/iWmIqjXUY7y/bFsfmy3
028xp3de7tU3Mp/vBiRgfkwK6VSJbwSN+Vl6GF0axu48nrA6lN5FKbb3oLDvzTh7dZ6YCXoHsKYQ
kBPEi0RHueV4X03dw5LZ1c6lJFfcd5SXC9Z/Qx9Vzlq3Tu7HZi1u5vB5UOm+GwZ1p+E02RITtttz
x5sROjkdN0dRJ7+iTA9t+5ql1acTdRGUrf6hDHhJ+ehbnvNRKY6bGqmmn0XdOjiu+ICVdwik+A1G
VkCybnwxJsy2cihIIVpxhHU7u9dPrlW+Vj0cJjDRfmHTXBW1sSVV99NOcwYq40Swc1bsir6T/tIh
SHa2IgGB4braJTVSvVfC8HtKNR+R4UtiMqWVxD/5RoXYtR9mCHAj6i3kn9hunAJ3df4nYUvvx64j
dxYKpnSV4ol8/kMUCoVHNz33a44talfSB5Q4Z5L8UYCuOJZXNJgDUmw2K3EDbd4WL7GLDo7Rtukr
h+mznFlYgk1Ys4OMYwcHHRnCFmPdd0iUVBw4H9qCpji4zBIG99VkVL+vbFaPJfSsE77norSJnFx/
96ZsX6vSy1G0gowI+9h3VrpDhsIZVyzq5NmD0GrUL7qGWoKVs7dgoPRJcMoj7m0zMbiVbO3cuBQj
AfGNyMvY/HZtf0iU/A7HmcmWgjtYr9HueuOAPWduMF3jeDyMSccAbKV4zbFFzKBTfdaVwwdS1IRi
pPpvONqfi0tWTmnHrPdonyORc0Xo9PZSspDfZB2XQKn0z+x9JGAvJGYaH6zWaiCTz+B6k82EQshX
aPj9yTBRxxCKiikPclxO4lHHRnACj+YT6IDpL8KO5RJ72luO7XNdHrn1Zl+FxnFpvEdDMePFgOE1
1h7OBFnBSXpbrblm7Daw0mfuCzN9NI7dwqMpDKbgY01ACbVC22eAEAGasrCjnKydvxNIePJ6yOoR
WOtYibOnepkykk+XBO5/C7STSWCnr536o8v+V/NB7Ibcdn1B9KfLQJ/Uok2GkiIO0DrSGPYbb4DZ
ReCWNdgZh1KB/aw0d9whAXUtmkpXTDRLlu3icmOh0BZEP4WoJdBhq12HDoxA2MLYzYrlpZLm3ixb
AWXCeViGWu5FCF2hXNSmIzTXUvmDDt+dsb2ARjnbAPWS+sUIfhksPiiZP9HAxjAnmC3bmd4mOnnp
NTu+por/4il5l8QmwUvsiVsQQoNUAYDgDctujtgHxXElD6ahXogmK+387JT4WKqo4nwlur3mndin
3co7rT+LnlN7Rp812KjnHAHcCkX6En7VIRLKdrYLFm7RS9G3h349UNyc7O7+Tyhn+Ne86WUCjwbt
zo3+41bGl6iUsxvi5FcnstoP0kQ4ZqXgMRZ6bq6OS9709h1DzqPGF3hCOIoJOTCp/y2Gz7WNoZUR
yYXFGYe0h2Q8C4BnRx+WNt4nOoidPZSvyD2f2jUkNJ0ePdE2u0X2v3LCC1qnpHJYJKSzFVUsHQBz
oAdB/mMfXcfpjixQFj4n/vHpcUL5kwvyBOA1srgK1XRkBvMHadO2CL85vsCIrxic1T35taxZf6Oz
XsyPq9slSua3RWQIeT46a2QpCinLrI4x5CQrt/dRiKir8s4IIxAvhtWJOp+XU556zJb4WsCQAiW2
NmQILH364HGQ9OgYc5jSaj3gsX0uwaHp08Pg5R81VUE8hed5ST/EwpFkTLvS/WgkbfkYQMFQ0Xdq
cA/91IV9ruJr/aGr8EGIt1B98o07jdyCGQwg+IxsBr0Tkpo7CiM/qZpvG5hES7Lj+IZhlgC/fnjx
hunCmt6v3FVQwUuEm9yPxXtd8y70tAO6bc6gHFIr2+SoDrhkqE7N/dShHhZbVXg7757dyFZrkBKZ
uFJ4fDaDtXWDh4BRphdaVw2ppFAUDKsqwZ5YQfTBOcjAGcf5Ew7uyel/Q8UadPDUfDOS4DN6xEcn
yaGX0ZuuwDhQqPa8M3SkHyWqa8r4G9XLfeRMz2GbnooUHWf90MvhjxQvgrgjTpObIk63ScrXE+qo
ZT/OZkiPMt9EhnvXF3fzTAv0T8jomn/6f8I7/yPM86ckfzIOo+4//ee/H7aP2/9nwur+v1EMqyQ6
9b9OYb35mxHe1P7fMazrX/j7tWatKvkvxzFxP4EatDzJ7Ox/p7BK9S/huIr/23YcR1mKnxRls0at
apsfCZTwpiU0Id0mAa3tf6SwavEvqW3lORJZLUNdrf7/UlgV+bBUIIQOFWterGNajiY+WnqeJ4QS
wjL5+c/XY1yE7f/8H+Lfaixz7H0tjOo3pmRuSosTVblzCfr53nWoENVohQcXb8EmNIqrk8mfJQa6
OTpLico9PXeyEvsJuieiMFyiGUmbQRx9outknainbofij3XPk9G4zlmPAIld4wkpIqWvrX1oSVIB
DQnUTFkHBidY4jN9LUsBhM83iza+cSl027D4lr04TQuMupKwSm8G/gfCvtyYk4NWt4O2VyoIDBXZ
AaXkevOqkeR1BdM9MQN0qbSYupAMoPCeOaJ9o8aNdlkAjl44ryVFGTsTFmPMCztA7wSQpKZ1r8LP
AilN0IUD4LzhT31d6EXBypETJGN5KHWyV+4IXtTXY7IVDokdOXGvs939qbng5qZ9GIvv0UYLYSlE
wBq6iJbtNhrxspl8vyMltl3pndTIbd0OjKL7URH+1CLMyWnY5HRSgN8xML92th3v3FbdlmvmAEuH
MGLSM6W0Nd64nFpTcFMg88YEVG8GILr4PRLPRbBXG/5QM5KITFZTPt56sBZBeByr8m39RLIs+EU3
xlpuLfQ6Kz41YQ8X0hk/LfespDS3xvBaiOX33QS7sjND9r6ENcI93/bl+CsmTbXYN/dl1T40LkmC
lXwYow49S004rmcwqoRc1CHVrNEsI6OkKK6r6fzKzLzFQUBm5Uxo6+wYz8tENGiN7AWHpNNrlGoj
Sg7HHt8Cu3qcSuh/ThL4lrkQK9dOz0UOxT8mMHbiDzLiVM9MzYloam8h+dEW6i/S4nriKOoTrhmE
x80ApXocNtVUjTdOYjyoic/Cs814W1EL0RGPXqBPoQIJgSAZi2L7EC7RnYIWsp9IxQAzbZA96E9x
g2yJBPJ9Gyc/VeDygZooHIgPMtzwPp9BDvWjdm47ULWVtpEhRw+YhrEv1gBQw3qsGC+QfDeBdQgc
y7md1n5cim7PV+5UO0yA+xxySuAxS8m4mVqF/HQ0GBSE/SvqR3MbxXzvgIF/QHJ8x0HQ7uPaxFyC
+8AV1ZcwuZSb5KcXR+Ii/kyw3TapFb5AbkSRic5VrIssN2aHOizubeytTaYdsHwdtbeNiJfadEnE
RpkZp9DZ+jgt/RXo4MHAY4uFHp5ENb8ygkKEHUMyQngnbqJxH8GPvskkRPl21TgOkV780Yx/at1F
OwBwtP2pKXfGbP/MQB/WqkKe7c/Zia1b6vLpxLwWj94g7+oWHYAkI41YKNM3x1rdm0zqyfrbKylI
QIkwHphOfbWiXQcz6aFpkFBbA3SNEiCx6iZxu4jiOqAm3OqK2zVhkbjpxohql1raGmvqa46ByCjJ
xprVs2nP495A9LgNAfrjuG1thdEIOkRae2fb2C6lJh29+mXPgKdpFrdTkjBtRU+XL9YbdlhzS9jB
mTFZeC5dtEyMBp/twn2Zuzr3LfQA8bLok/uPCsDQSAfHd8AV9tlcWDhz5MMEdIFhiWgkTUb17oEH
9tgMSXdbj94ELh1ceAcUNlVkxtPFpojlWunrMD4ZqXGtvKo8LYPI770GA7UMkz1tPkG0YQOkihfk
OZOJxPFX18R4VWJiC1zArwqSflePl6Zk188MKcHnv2qHog5XRAWjturTN/Bxk1/E9aue4U6HqxZ9
Kc4Mcm5sd4QTNWD1Amy3KZqFdi8ft+aKW6t1hLQ16dhnN88r0tu0CUIs89uyv+pgqnZ8IAoeVZ4E
EJrRCg0Z+a2V7jq8hg1RBFGAVVkR70g6EZtflraheyaHBEDNVDEzERObz0q9ux5c2yZZgv0O0yCG
5iR/NpUg2qI5OR4ndwYfxgfyihgu+mlCiYpuWt6oqDkA8xIwH9+3MTyWE3We5dJCR6A8lYXfQQss
zQNWko3Kynknm88YY8ymDNW8t9wetiFJTTVG+l4zch9bCsyG4QDTHr7SLITMNsx23dy8mWPFe+Ah
SsClehMVCR0NJ2wl1GtY2/E5YD+XodG5cPndlYOsHufsGywBWmUnG+9cKR7H2Dit3niTQ3hxcxhN
Odic78pRjNrZcu7HpOY1GAZ0xFr2uMfLg2lZ93Uf2DA57D9A1gY1OUeXj9pht3JB3EbNPEDFLpES
BDim0gjcIBHuFZBryoC4RljQMjwOPSs61wr1WznSX2Ia9PX3IEknJKxvWwB1pJDmv5DNVIm6QjF6
z5wJN2nvnVsPPZD22FpVHEDWArS3T0ZzC4DjImXh7LUuH9D8d4cyUH6buDOiQsEJOM8EhujpO98v
sL+/GV7aPuNPa58W+VOO8mSfIGevUexz9SKnb1xa+qVtST+S4W01NNWx/DR4AJjcD5uQnDRyA2vN
csk8TCV0S9alVysI8wdIM3vy18HeaOK6rTn6GYeBaYrh/rVdugJB0JSqKrkfiv4gkXjuGxl9BE3F
MLKartxvJFWoDtV03/FgmmxP2iHt0JWSutECsQzIT+BGXlOLuYVBA9y2UGLMOm58J62Pkxj/ouFl
hjQ73fNSq8dx/YW0GcCtD5tpHc8whNMCLzEUGtOO3pO+9YHVgIFGz1R7CAdFFv0Sb37jjtnnIMXt
EHMnOwVabgJ/T94KE8rtwJ9cINeWEDC9IjER6MkCoVHYNmsZ/LjA7nZZ7wznoCj+wTWwssIYjyPy
D+fdRxOY1rbNaamboEUZY/vSgQSPo/9QF9lr2ZTWsa7r6uwQVSOqsb8jdICU8RKBmIlu00d0ZSGf
at/FyBkNJQzIGdMM3ygeKzhy6BWX+rhyQkWcWQ/wOcEmLnnAu5Aof7Vtkho58sfbCpdnQc8elTkE
QbyCmxTnGK8MxXd8Nw6IEFMbA542TOIwWUuiSyDCy16O5KngaGRs4Fp9vkX9J+z+IV3SkDRFxukg
Lff5+uPekr/4OPqjN5sHeGeIeYsJNxESWEvqaddF7JcCVQMqNMC7CcMjPXW2qRuwX041sU810auK
MI9AY5MfmnkXOkQ1lRFjrn7mvpe/OWREfsF63lkmu1gPU6KL2t61ifBKh/SrV5MBUBQNGZQERgx2
hc5+AqmC75LtxbgchpycpSXpE84jdZyq+6yP83uKM5iE6Rp8lbBqJAFjwjhULU3LDsxkbr+wviak
ywR+AfYijh5Gm6Ec2HkUdVF7Lkt35+ZpBK3AJMOosZxtX0vYmZGDM67Php3rzFtdsxCMh+6nDTWd
OYOumFYVKikDbwEZ96bCyA2JCpOV5mhib44/mm3FcameZ+75TeEc5ABnXRUUg1Mz4azEswWJeUHc
Yf2S2/IwpsUtAoh7D42bHtK7NqgwWlqouBr0jF9jihiJr/jRIKGNblsfAy93+Lje3eSyxEFwgMK7
4lGhhZWIbb2Yg7VlphLFEVdCRGbMTdo1AeRmlzpx+lqCKT/omChW6ShiVfkFrIA4x3r5BB1ByNez
NdeBXyV1tHV7fbVJf69cTB/uAqysi2fU7ABdUGy0YUwoXKgfw5kcgjbS1gnKhY19Z/xuSlRhSmZQ
MruVUmuya7cnAAGsYbYxSorSIX476FbB59C9N2tUvSo6uRvBunklFK0lcBm3e9A6Wthdk3s04ERv
5Nx7yA1t75LuiyEkEqfFUpKE9UOBGOZBtCsaLWfHMlAa54ZbnKZS4slYp39RSB3KGoOthCsvK6Db
QG2GUtUFolo1e2TYhKkTnnCbe+HRiDQE8YhUrgZ94TrMv3EWQlL6qLjv9aJ25sCKGBcDaMjA2ldh
Ct9NolufeOIaXc2si6uNqWbPNxWTazZA8ybIo7vFnW5BZrlglInqZCPVX5iv3njoW2dlttvABVmX
OfUnGaNQm7Im2MSudweuQEKQXvOEeNQKx1luBxdQSSryH+3AvWIrCj4qLrfsjDPmu4sLyRsnnw8Y
TPjDDC09tIwnXMVvQUg6JUblEsdG+p0g+Jw1D5Bpd84GJ99WdbRhyVDv+7DB9skkHhmZQp2hUObR
F/gLTh+fdiwFNBOQWSYlwRlAKoN2RgOKzseBH1Uv9fi4LB44WYCQXU1EXgIa6SbzurfGReww2tFX
34AztXgcc1YVh06jdJnSyNp2bveclyaAueLBZiV1oP7yEczxvYBT4ufPmqaDNZCm9rS9u2mKrhUR
VzdR27BrNYa72GC+6Y3bnJ7+Zpnr5yTje1/kJz2Fb7JZTfWu7WxtRQ+MNQKLLwup1MzuMWzXlE8k
8S79vnMpbpUHE7Z18wMbvb0NVw3Af/ziVRGfOMuyUTp/oDljx8Y5MQhcXipLPxxWjUG4PEXD/N4F
ZKQI0qCKamfI9Fa7Jgfn8mx5waubzAwVo+7RNT26O4OHZ1Cn2VaoeFgZsEu+8xDphTbL70LXby0D
UOYUxt4ek33bA92YZyApsKmTKsWVS5md9k+xqx0c3KNJrgy5RyoH2jm69F9xfibW1fI5loINxPMt
9v8z7ABcFsCgUVKzigkNLLHK8SN3fg/cBm1WyxLAyzRfeSQkk69swdBwtl5zr3tlpcc4YlTLiYLx
SExosald2KkGkZxsXNjcJeVXlxAFlhWTzdLiiPqYXIyEvQLihV0ippdq1bURQ8QbOuRvtps+cuy8
j8NtNOIOFOPw5tBh8NvF3oEcUIih+Q9fIRouhFeMCjLQkV14+OdPl8nIeq/jUY3NvidVM2XgEJfV
xR24/jInHthSIC4k6BmXuFOQlckw+jj0Xn5rtOPqufOygzF4NIYggcQU0Zgw1t3IMaE0XFxw/SRh
mzTkkeuMxJC0xBI0+GWH/C7AiM131no3e9Z9edn+ES4u5zxhCNSO1WEsmgh6UEE8ejo8cbDs9WDp
fTyzc4TkcW0rePdtw1wKHPC2tPiXuAuGu78yH+5StkwPXemnWWJcNIvZYgynW9EnYNSehwA4GF4D
stxUC0QQM0nrEJHcJQhZbdrBKCMboQpJPU4z62rCt88aNfhdn/9xLLRvsGNOZSPJN1ATUgw0Wmjb
YBfU17Jui1Pkddc2GIqtmadXNeYPnpuWWwl7Gv0tJw8Kmu3Yi3BbVxxiOL/iAptHPROZ0CG+CnD+
u6b6qFIvPxhUbjtSh5hSS+9vZXf4Rdeku2lKQpS3JK97w58Y+NHdYoiDhnNGFu4F0QFNrYo/AaWT
3qDCW+xjlxQEwiTh3qgyec7p8EgFoHmao4sQyV2g5YtROAawYO9laeW+B3fOCdNTCFFH9+S5MbLZ
gFPtfDNxCGSRySUJJugOMsQnJ8qdRbge3xEc1RyOc8Yizyiew0L8DoQ+B7g/LIhVcL/ODT390g8f
fDugi1n1aeQHaQ6aHW5UjmVHMEf7cmYEEl1a75AB2/dovSv4uOkgbDAAzqsrm0ODNS0SCszTfE9r
6KO13EYzbFoPCWAZLJvCI2UxkwP9hAUsf7gqrLX4uI2SM+0IwoYUH8V5ZGUukzHXQSgKxIatUtwR
+4t4rRH9FuYrgEdymdrHhJUG8CkezgXWeFTczuwB8zlAZsyLaPAvjFmDTAodlHTLQ6loxAHNBnl1
chk8Hpy0fWs7D/vDaBNeWOCqQR3kAHRCIJowAkuynLVhmNCym2ikaKMBxDvrZSMK3Eele6WBje6s
1fdtjR0BwmX44JL1dWfCHMz6PLsfjeaaVd12toV9WTDl3yCcyM62Xo6mrIigIW5dpuUuHC9sJlje
sJOxdXIS86o8L0MEM4seWYx7EdAkj0c5H/YoEdD3BKvFZOn58OLmu0+JmplcLqXMkV9Q26YnQnvR
my8Qucfa8oVt3Q1dqrYVpp3tCMEJ0ENBxHulhlM+k5qEkP2Glc9qxwnKCwNbZJUiIj8UeyspAuOX
UwcPAwrIXctwd/WPgQTH85HDCaXmtclxLIbbrAOWiJpQvlYVzPeW1ISxB7bqaTx9EbIvP7Elbcrs
BqfMeWW8PVykJmRL8ohqaVwtmquNsPIHwbXI64RazWx6l0je/J4sCE8xL0l72tt5Iet7ahHP5jwR
QxpeXPPSTwupr7P3ykS5uekGhm8Zri/eXMJZpbiUttnyzEH+5h6EFk60Wo6hOM3au9xynG28BMhr
lH0veJVLHxLL0RBRNiwxrXUxoravPLjwCynnZn8jW1J2Fm4JP7O4rogCof2woJnBo4PdL71dk6jA
L2ogj1nSHpqAJAscdoggp4Wg8Zh8B1vzkdop4Qc2j9NdBfotGphxkBNl7SdXfJVDfhvycnwesSf+
cuAT/EqHMc7uhth0NADGpLdxo/Z23i2fRpuTTZQ/1XZqXIwQcnrYRBvt9eZuSazHISLw1vNW1Tnc
vlR7O3OpbeZJdb9ldHx2HJKwtJU/192LyTaejbxxLgcjPsQ57hdDyQPZXmdY/oUPQafBz4X8fhVk
VyHmpiX9mgeUwCk7Yj+ucZNJbuCbSCOmIP/3vKDB4xdqLyaeUhpVoIhIsDEukFPM8LUhn9erLoRX
6O1CSLEh5oeADKRZMYe0g+mkUb1uJHpEzOLOvLFX+3KMbMsYoldXdCwnyuk4Zm3/EOAVBHSt2aOX
rEAT1FWDRZYMmKvMdqmmMSL0ckbrkoVIdWCK4vFj+4Eg6Son81pfG6sfjwazwqTAgwq5ZvEXSPl5
aIanyhB/vHZ8dumJs1H9GhQ7ebCMGNMkwBPUltXiO8HgnZu1aR1qPv261BfHyYYTUttvY6ofEzRA
fh4ZFKWeZ+8by3ic1+SVrsGobjPz2bXyHURC78+rHriwp4hAOEYhzRo9HjRpu5XFsyxM72iqh1DC
Xy2VPBYWG9VoYsLWzGRUxd1yyQQQg1WYmA+Fu52SZ+lK8/igZ8pg2qz7qIkfMVWdh6yj8ycuStD0
bqrKec+r4Rf1EPmIWVZD7Am5xJgOWDO8ZhWmeA6MTHIQASQDT8boLI4I7q6i0F9AbWymhbANaBEs
WCExbOmiN0YKHKbM2pfJEZC+6W8b0CDN2JPPDfYIYckd6h2gZs5obxoLwwadnrmD2QBXS741U3pd
I4QCVdknDB6frhopxzAOw9ktsY967qnKgpgwcgxIZWLc2qFmgjSiGCvJFMPWtaeUGzj6OuugbXRC
EdXF7BaPDUsajT98KzzWQlgAD5xyf7NOngfrBC0KrgQUt+0SUblJZQ3+mC6UhNp9ZwhFA0iic167
DuYiE2WyQqgZiT18EbQMft3NNolWiGJ69ZO6uXHk37EKlFe2d0J9RByTyblAo1gctBU28BiST8DB
w3lwqpNNQcOd6P0krUPscBxfhpxgBxxDMf1ItVoYedKJQbmrZJQyFHaDnVfZ0ZpTUu8MQQJtVafR
Du/FoWSpdQF3e07DuMIh4oFvBFyH6FG8et2f3sxJHIWzgrAG7zxcYFdnhHEO4VcM9QHxz008lTfr
RM0hl6HDBWTxG5orw4+dTRz/EpuViJ+2/Hbcz3b+oF5K8zs7fKu7wtkkLlO4oq24P8FdjsDlCFd5
c9L4C8WW6yvELtStNLGTTPStaS5vRcjGIFZi1+jmT1uE2FhzksXLNdeUb9pL6fH9NjN7Ow8GjmR2
LfzqfKVLxXnVKoWhWN56g5nuXfqHsDuHqGBFYX857fBTEeQ3abzpTi/f7YXoDZT78r6f5+aSeIrt
RYEKfjIim6nYUB2apvrAFD1evfS9KhJSa0XITKjKpoOMi/0cGs7JwYiQVCtO0sbkr9Ddcuqpfd6Q
vi3TTzGRdBFjD7Dc6Q9BTagcbDXeZkmAVFzgFx8qAunZjnB0j1F+mYgz7Wf5xhPHjdU4wNea5CP5
YswDQkRfQyl+GN3xPlifc5+8hT3hRMk0EXwYHZEULT4q4JO9hM5x4R0JyzK75TghsWNxn/o6Qvwe
PxUyT27bqA5P6DTqjRcadwzQ2b2A5pVZep5NMr9KN/qtI7vYa3Dd5UQsRT5Cr4zwyO6duvtbNu0j
FNC7QpcvydChI27R3tk15DUl3JOq88esQKJZVeEv8/FnSmMFmpfVjIuVNF8AEbSgObgDqgu/49Wg
QPZ7qXZ5gZQ+DXGhmQZk19hrSFhl8cXEF2ti8ROybizT6nYC/HjSQKAW7FvMuu6HSjPAX6EsBpEI
lFzQV0qKCBJKrM5jKMFoAeDZC1k9zgUdSbGl66fUM8vmMsRQ9BYj0LgYavpP/Z1lCy7CocI5nLLG
xcGCCMyYHjsMFSvdfWMjnN55bS5ZikWobEAY5C7+dGasz1NrP3bSOyD3LFb/V4zbQVtn3hQfaap+
gotdnx2BEQR6GXYTrP8T8eslfto1Mx4USf3Ve6lzDWQ4slSjNcNqk905mXnJnOfCscJLm6fNqVuK
+9RwzSPp8pehp9hOgH+QnNwPPi4cbN/MRHJiaAvEe8GtKPO91Yk1KwZfQgqw79XmHcTPQ+BAt8si
Ismj/DtCKshO9hhNjAlZGk0XhxhYrwi2DpyW7DVnSlzLx6gHwl4Re6MeLYbCpK3nhkTVA7aKiuum
QyDvRZQsuA+S2WFR+ZqG3y2iX4OCd70JKzaxgi19Dk20uQ+wadifJf7oELY/Gg5kbunTxIc6KGgX
DbNlLtLDEsmTIYwXvFcbc8SnYiRy15vs7ZqA8aiYA1ZerMtRzUOL1HfOIHZDUj+YDLr4psG3nrXP
HU3ilP3rFZjIUwdvsfYJQC1GxopteW0LgpWz1YhVX6KpJSgY7i2THJgNC1uMv53JDUgGoRvgwx2A
pyGWjmq2H4zpWeEojByJa15bUj4Io1zrkOdSPaCP2lcpx6cV/szzb60wwYS/LQZ4BlqJh2IjLPfl
8J4Mt+Zc+uYKxg+ByHtc3xlDWWl8FmXwrmVG8jmGAMAWsX4VjKeRU2wnkJElmmDSUvEVkFEDGwYV
SZFtHMY3aeEigUTKS5CLxNvKo4INR+3hvDI7hZn2I/vT6siO3CPP6wMCydfZjfcemuq5TO5aAjBK
g1EkE8lwa4LsTWhymjeLdWVXvBceAG2WL7UojmbbIszHaVawsal/UXn5/cpFHV7niGeciLcko92w
T6yUdnqWr6zjMA3Q9IEE3oAa3Q09UdkpBkgHdRqpWGU9PUcyfQM2ueqqwXYLeB+wfTDZMLoPHmbz
qgpUreoQharbV0gBmT35JSgoIGvXjmGP1RLcxmMXYUpUYC5rGsDgrKx5TwHCiZYxAxQ7K7zDqsC9
5WvxYhPewkbnlKI/bK5zcWVu/6Cqu9RAt8C+EvS5NzwryUMMuVqW5G98aLye6Nvc+gp1ads7xJwR
xmjWC3TExxEFnEk14vD6jDDa62rcLvFF2e5DykqDJgLnJA4rC2+KKLZlz0C3Jn6qKI8oTTtqL77T
O0t/6RE89cBC2DGf+pBfgSlhByLC2xri3YTEJwiqckBPj/IuhW6E/h2iO7YtD4NJ8sLqY7viCwSy
CZsw0KX7XVcFNhPuUIOoaYcXCmA2kXwcOOoaMs/B5JYzMKakJu7zMpaPWJt/ehoS/tLziGUwNtJz
WhRIOm8j+UGiODzO1CcpTzzSxI3gcFIUShGMnijqrjDUOsAeF8wl1lPLnfiMC+XZrAmcRMXr+kuL
qXiZ5KXiGcHS5h2BWGR+2hbVNq+95khM43xlADbwvneYc9PsNrHH+M5KvfgIp4SQu28sPlJ/BuHX
gihzHRIsuPAt74hPn7EKgoRqb5oCl092xqhVsYMPSNawNC93qqN9tJjgMulcOi30thXWZzzh4sjN
FJ8bhMk4pMbWIYpTo8ONYUXu1fBCxuwLWiO7nLYVpA0rIxbP4IGxzf7XAX41MkDfhTXt+BKVxIm7
yYlsBr9HUgMG8dy+ZBPR3tlCxtCXIrRDYIvKVf3TD6QGBjwrN40RcjHJl6IRoItbYG0JoOxsDAhF
iiSXDBeEWnChCLJlpvTLQNG4KM1wkOCzKLHW+Mf3DP776q9L0uKY28ZxlCBQo5joZmS5uUMDlTyo
CEKeSP2geMneXGKV8ZZYqM2GWw9qidd3/0RW31g23ZvBsuLGDFwudeuGlil39q1HBki8KDhqJJQ5
6so27zhCJZmYC9nK3EeDcYwn522CDYP3wGBnLC8GECHK3tGMDrSw31VDSB+mPCcVPErTeQjwf0Tz
qfcQt1bjd8ugeEpaAJD5Q9tMf4cTi9jXqklfUeLumeThpkOGMCELoDLIo29EoAwXYr1nGUOrCU82
bJz/xdF57baOZFH0iwgwFNOrsmRJtpLDfSEcWcxkMfPre7GBmenBoNt3LDGcOnvvtQfw34/B87Z2
EQIlpE4wtHFDD9lCdMYR5R3ulTXrQ/4JoWD2PzHhDYhf5jYlLhJKc8XXCikGL0z51tbpyh2HfamR
4DPTC3P52eDwYJdfosG0MbqfFd1ciyEjrNb2THByYh+VfzRZjGksWzmeca7D+FKQQoSSYi+LlvZe
x8/30moeYpKbCQaU4EYXY72BBwPu5rOIik9zcr70+TzauyyTmnXq0WrZFTYw/kB/HwQWEJfsXBaS
DfA0SKXk6PzgyZXcEVXQHtuoM07YJ9C9GxyuZSrecs27VZVxqmTbwL7Dj1GkL1Ey+tuJ+poIopwN
JFt2gMCqyHjLFN3QqZTOkq6dkXB0S7jf7qxwo9c5vYZG8m6H4zJ3zOcsTY3XvGT7I++mrzmHLmVe
NFtEJDkh0qU+1AOPg5jWxeTEiprDACT9qcM1lbI52PjKXs9QJgzFV6qlMnPPDnJp63QwT9QQ4mvz
LwMbQC2Z7jGR6oXr1FehWa9WYMpD1UfNMc+p3yGzvI4rCFZawG2iMMiTciGGKTH3htYqIWrM8zNj
f1OL5NmJcAj14743XJR/Aca9XukZljD+7Kp/s0VJvx8JrSi+WOOXZeYI7gCPALVYPCp6F4O7m/Wb
NDUXw+DsK/Vev0fRVVentC/xegIoXNpAElsigvQqoemM5UE4YmM2by7Y6c5fYbjH8xZvPWxGYXsa
u4+4pVuRASx19Y0Jup45Z9vNWbEONxcTBAxRsVYCWk9sDte5qIA5fjXb2urUXbbesO1Z/XKIDBg9
V1FWOsc2A7Dih+NuTE0fgZ5OMSdAYwmy7xZFIlUDOX+m0kNVtj5JCUbCGiKE6b6mRBKDud8WFiDS
M571ARl8Db/lnKdYtPPhEFJU6+fgsqfkpBWFxnYu9Q7FmHwbGDLXAKi5VpzonFf1RxkQaQOgena4
3w7KpXaEIqdhnQ3+KmspaE3js+daL6Oyr36d3kNwHGo0Ty4OoJw207XdRE9mUDnbNv5XeMWB7ecH
AfdlRQW8qLcCgKjg2iIlWYN7qp3pXlI4Kut0K9MXs3V3GLBO8+GTcoviq6iPEJoMSjQwDbBL493z
nkpm/S44jHTECw/S8NBcC3QyXuaT4d5E84iByIZYzzVGvbonKhXd1WyMy//0NnhOwmltOBqcUnOZ
JRxejXFVsLvrSI5Pc++CmLZjma+d6qZr6uSj7zWGeFCKvCCqeErYli3LntGr+B5omGPDufG9l6J7
0jrvOSLI4gMx89uvEiGBKWMz0SJiTIidDRV1/XvDJZdiuIdD0A1bnXo9fRiRvlhzTJL3KlSADiHv
4evaOiJzBmoSmZqcoVTbqBt5cb5O5M30ZqtAESnsn0W7NcsbTypoM/TU4F3Tycczh/YhLGUt3FJS
xKKcAAsAypGhQsl4wYjPzwgWDV4vgh8LPoFFCVKnHWi2nLSVQ0THVTu89+ueiwTxc6nwGXD2cjdD
orBarlW7rnAB4qDqaSqD1rdQ7iOsjhXC0jx84VvOa2uX68k+duES+P1Sxuql7FKI/ic2/egP9dHT
1Q73M00KzjZErizTfSfcW+dWhIaytYNcG7B6yyTA8E7bNtVHBJ8CVRcf2W8WGcTmgUCQraEnLOXg
TKkUytk6TZITShGFWAPDaWZjz0nFb6oNFN4/Mx+zpcqPIiQxR935Ko44uk0QG+qAoyV/ZFleU3/Y
tH15LmIDZzB8GVK8XGG3pKWb0QkBAhESxdrW2FRqqedYsqSNviPenSX537rC6+Cf4uklxHO5EPap
cUZIv1DACCllCcTAfF5GWFu36AEbIkIVT9LzNwkN5SpvdnXfnCo4kDaqD7mmhazmRac8GFNCVYva
+bFtAd6IRhi47VPcYiQvg36hW8o40kDG+rUeflJgiqKMz6nt3QNLO3LSgHlLysNf18BwJzOkzZrk
O3IO3rg0cB+Uz4YLm+FYEqfPks/MxHRkecVLAr1A93CSkGgra2Pl47GMgZS2Idy+/IXN946bi/Tm
MVFMF3n/Fyn81QVH3sCN9WMBnppTNHNAHiPXjQCtaoiquqd+hSm/y4S2S58rbTKQqksXxWNnx96f
LOtjjJC7ofnnNRAWlGb1PlXacxckYFOLPXaF5RCzMNBiOqSHWu1gDF9kpxMbRmLn0g9B0iycjnQo
3pt1GD2AUEGRcjUeyCOQhMk4UK1k0y2A1TYSOg5IuH8E9CBMT0iegU5eMbmFCm+kn7353T8/fXcl
WjBek8Rn+dcfeVpvCDI5lcd7vV7a0EaJDL8nlCZWyJOmfK1BMmIAppJ5PVvJXO2lRXfYmdIsKU/C
Zzq2Bj7s5pSxaQ5I6mRhfU899go6xOZVU31bbZsd6p6xkbh8XMP6nBfUcQzSX1BKHZLFYqUYX5LJ
+5HNqz1BkBoc7UpMmlLTzxLCcIFrkgr2aPzB1M8VL+azG52SbrU1LPPVhD7meOU/A/J+Qm2UQIJw
VIwS9z241gNcxRbYG4pDH28KCrojSf170TBgGmc3JP8IPSNIkOroueiwyyL0nViuh3hm/J2RJOvR
GLZG794SI/wau6ckDujHHJnKZbUCe15ig0q3ZkcdYPSMDoQgjNfR68PjNEOMIsDpVOmOsJHb8Ekz
uFKJmAKQ5Wiv8wgb+p3Xia1bBw/la/T+8pNFzvFMl9rJwlTTag7VPzwikDXNO8/bd+o4mHvmMH/f
ay9lw6nMxoXV0LvKSMSmRNIr1Dzl+USovlcXSLpzSLo8ccTYU/hzrYC3ZFyDoKKyXebpHxpgUyha
32nDCz8glSYj9a7P+5N02Fi28UTa8jlKyLcPZ6DL+zA0b0M77qQ+bq0KKFGBI2Ay8ThFT9ieF1VL
HhyPDX6pj3ys3voKSGnT6iBMx5U9lPeWBngLmqJpGd+qabZuYz34N5NPm2+M0FkjNq7Q9A6wqiCa
m5hbCoBYi9atvsy+S5+wxF4bX197JeNNIPeeHv0D7GYvxti+MzMfnenHcyJqvTX1TKbn2UgCsSBy
88LXunVofY6m7jhhAN0kKBgQk2ELxGSCJwtNqR8K/RnlnPK5fGnH/lHJ8qOTE0xNu3xiZXInEc5y
1H1u4ILmlfNclt1Tjse4EPP6tUSlQJnzq4Rhed9rGECGxr9MPdGbXlyjZO49W8XuwNoyTH4Wkwn7
UuD9pOWKndCGKfuMLRinVk1NmsfT1SZsjj1co5/QumRZcTRtH8TgT1Kq9Ry4VfrriE26a0yYjnz9
HBh1Wj6Es25FeSt0dZ3KnvIheto5ODd+QCuPscAWSopoNYTtphH5SkTDLiZfXBFnT6vgajGMDeV0
0NQXJqmuu/tOBv6w3yiTDgQi3rh6Pj0y6lTpLKyxWVoTH6D9ZrEBylgIW1qItl+DNj9Z7TEmBG5B
NZmJHq4VPRXUotWCG5J/5ICHoma0DB5dqJ/9sN/WvD4S8+i5iHjLmcNVRfZMHD+VhCeZZ16s0TqS
h4TUQTqTSudkZhdRJt5mgAIC/lA3eg4pl9FAnjZdvVa9dS8toNRCXCVOcjno+0g+KFeNljwN6EmM
mERKHUcCgacg/wMYeJ7YBo3zGOkI2lhzSOYTWPXxNQUlH8Iap4DY3gnja4JIdxh7dnG2Vx+oQY8g
NYahcDa5ZT9pprx3KcnfQiJR5p28p5jOF2EQXbQQnlV80b3kI2Yu6GRxM/vm3Wijo+FMxYbyEwjo
IzGIIbiOyC0gJ3Ze4N/DBIATCW1ssswhQl+Ht2DAoBQjvYhRvcJiJn2IsB9oUAYgaGhQl94xHEG4
YrEjtW0RwHkE396C0tGcepXBe2kVqSbcv9PUfLozdQtn44G7miVPROeRFKSHuw1WtGZVeeFTzkbP
DSlOETaJymGEJFs2737jbCJshnVmb9kpNNuGv6VTzB2Nten9dnhPW+/QNsF8MebYyQfmNsPz96Xu
BCxps4M2PKZ5ZVp/+wRcfE5CcI6PQYr1r0yessy+Vr48dHV6la+yi5784K0cCs5nJFxCwlbDXKUt
qFKYFbzvxse+QDRrryb6APPeX7cw6kqT/850TbpqsqnDDbik/CfhY5iEjLUuh/HEmFlhrMaMhu7n
ghzQtFXoeg+ukSR4EQbTQYlnax3YzbrVgP+4JquphjaRwjb3hKW3OR2XxCOgG3ewR3y3urly3oVB
1fK6n34UIJPS6Wm0/UMdd1zArXVoJ/dr9CD+UkNgaRkOTd54jenMbdhoa4PL5Ijzb+oQUoa1n8qT
XyAoeTY0qYCHu+ce+UzQN4LbUBj20jLalcDBkyTy3TBxKE5OWjMrY2VPp60xAPVLraTdy9Q5M9Ph
KXOW2G1hNqtdlgHU4isoWyBpVohDyQTn7xqUBrp0XJhEU0Dcc9pD/F21U3OwG4jmXlk93Gh40Lh0
8AENMiFIzqm44YM65dxWTtU6ENM9wFjp0h5lDlgAHcv+4vnx6GLCV+W/gYw4vaVbkdWbKJbbSPbL
kj1RQTwQonj6hQ0evB0Dq6et3dblIByXvGRqlGhP/iicgKhtH3lRPNt2u/ICWn1iyW0yMoz7zzlS
s9mXLMqYU0phHi3HvwZauJsrpMObPGRZcvBT/1QLAk6Mk4HZXEab7ZkFOSeLH6VjnsfkXrs92FWW
/aAYjYJRvyMz3ZebsdGfDGTgsYoeZf+gzql0hn3o2S+9HW7ggbx62khltO7thFYfVWo8twN0OGaN
2pIu0m+18XgeueGXLQBcGRxSf2Oiy1EK09n8TbLDOPfIeqjqAumkf2jYBBSyEzVDS0dwYsVIwMne
SfVlpEUshVhP5ZReRn4ilrGu8OZadzgMj8TMPsBwHE20Gb0wT4nAxt1WyBSyStZe3J6r0SCEFLxC
ZnJ6dz93dfDC3Ms6+ClirA6usbJa9DEruc0gcQ4b916jjaOI6EfXOlISaC7brFJ4nfQTRSXbhKBQ
dyEJfaji4XfhweAq8IGNzpvGeqhXBTUDWBuSzj5qLqhLdyyea93aUdv9XICi1EV5GOtoN1T2zTGS
rR/j1JQWGPSqmjB0O7umge/dVhTH4KTJVpSALwTk2Ngb4K0ZNBRZuJ5TzEQASgCZRis7y0BGiKPh
xU9hZhCdyl4hJkrSt8kZff+NnenRqe3PrG5mD/y6afRroM+kF1aonLh54OyMBnJJ4dSYVeaCMjY+
vFMBbcoNR91TGChenTjKLPdbGhwvhzyhjC7YpuawJ120g81h1NqnG3E18WDign/u3frQQpLIeqQK
bg0jf2XLyIWf3qMqnAvt5JpeSJCi1maAY2dQtpb2H6kcvxK1NSeDp1wlv1nc7GsrPTH+/6mAMwCF
kvYCXF5G+8gd/OGlqxpIj/VfF08ny7auI+ZBTBnb0tTuA6NFG2tbvYTY4hZP5jAtIQ1ZIYGhisry
2MgPYUypoRd2QF48cIJh9YUj+BOjxsZWiHs2cQAt4rCrddaVzYmpykMYpf/qtIelnlS3IeFlliEN
Jn3+G7bJe1Cmv8Ir/gDqfcDphVdXu0QweJTX4TnukUHqq5RgDRsErojYYRayvSfuYZJJmlfnmbFr
IxazsnjLbO0AKhH/LN8T694stzkEwLbpY21HEc6winOg8hCC2N1y13g+MI2w/4NR9GUhJdXdbKQu
9JuG/0I1LF6S4Chc8z0QLQyuaPyIkuI4IgDSCXPIiccRGOaDx8ceN/AqrQXtVLBAUQ54w8Qs3iRc
Nf8tK4YDGT8yuhx+AfMSiNGfgpkvw/aQ5JgpL+5s4MV7qfiMLQv3CbaWEHwsaNW1RE4oiDCO95SJ
Txb7oOPdE/6YLupwcVA8Hfroc2IFWmuM6HjyaOLIUp3iDBpnTGX9uA5rdVvP8pVz8w3ABT21P67F
I5YhVtXQWMrwyF7glbXgUnXMi2ZIdMyEVcN6UAPtpNeflYXvzd9loQa8Pt3pLE2KUrtQJ7GKaa2v
0nGNfHRN3OyBf+OWADrJR2JmoEzTkHpltDYlGo7Srrcqi+qqkuRiaONbsvdUSfdWXZ3iAViO+026
8lCK4FoKCYRklpRoJQlC7YYDZjcVRMik7ABR2xU2ebiygflRSa4pNgw7e7TWWAgTAPP2U+VC4ypn
bOeZ3BpulbT85Fx1K/wWcFg4D9V2vVR+8K1UuIvL4DK1PzX2glWf+waDNZsrv+LOJNnlA2Ouo+40
ynQ5dPD0SD3jj42CH7zES6OdPtwk+KxZq9kl0g+u8QvZZEXWG0LrWgDHUJZ1ItR0jEbv12VtQU4T
46wT+E9u/pozDdP3tK1sP1xmXgVQMWaDB/bde5T6RyutWQnj5uRSDt1iV/vmu+nYeNWRbrUkXzf2
cJG9/UxA/pD42GDGfKlahDbBxiJsJMXA4yNowSebyMiEXiZRPAYbW11tSuhMkY0FtyK+Q2FUWA3e
3WTyIafuvlcIF2nGrehE/z9Nf5rxO/eBaXvVi1/BKEnVpxm7G5mkDKHF2YvyNUaJfZVhgizDHaOb
MjTMau2DhNm1dNnXWPSKe7X3CK1HoMXP/uRC8MLn3KAS2sWXV6KBYf/MzImzhbFx2eUwSfeboTr6
aX8Thlx1XrHNM96Oab/KFKA8pL3cDO4RZw2ixTcvbk5E2omo1NwGFl4spW3ChjKMPsHua+hHCLNn
leJ1pIAttQhbW5fIZDQTJRvhACorlbgCez752l2mAQBxYotYSfJP1/5FrK4rG0S09Ym29zT0/cpj
74H56JD6pFDhUhueujgK25PlzoXOqdAXFU5x353eWCwramvmulWYoy/EOA8BM2+peyx/bX0NtGgV
ufm5lOh0Xlt/RRooeUq9x6S+R3yztS6XTuncXI+fEI3HzHytpht5iKWOjKgobFOadg9Nfmlb/KBf
LvjO4RDOx08kMboDR9SNFEO2uZFKLPW5H8RzCMY1WMtTHeU7QtrmqVS18dJzjZsGc8sy7wVPNkwx
K8oN+CurW3OM93Ka16MY9LJ2A3Tpo/H5pPP2Sjp8U8hsFcR04OVhvIpSIj+03eQpG5kYYRLdZ/JB
pPhjedHbct2T55ZsngOAoVZZJzAXUyqg7mkf7w1I6G4x3ol2fjW5s+kx7sZD9Axh8lKEB965bOqz
F51tjyM6HArgKm0P+w9wbh4XpgGfwpf7ikBigNXAnmquJRfvPI1imyTLXm3CI0h/rHqCk0Y+oYb/
l8VktEV96Av/2hmXenoRtrnrW+vJxEelnVr/JwW6Aw+d8YzGlxlRoLEZwFxhKQy+lLJZo4cwSu+y
UREodj+VafHCuESletiW/t5ObIhpAN1SYAtjfTHO5lRRtuw/+yMEgQPzSbJKqYOOh/RuscZune7a
BgejeLEz82o31tqDK61mi7gkUm/ioTT5nr1p02bteVC4HuyzZsEWNsQ3MvNmrqfUGckFxhGRUetV
dS9VyXFognABRzhXv03D1jhGyKAK6BhbsG1mDTUN77nAV9+T5+ZQbg1QoAGZ8iKh2QCR7rPQQThy
RoOKdmRCuEWEIhfsMD89BmgDobOO3qeMOqaSfW87hP5sJP7EAGlwUlv2TXfGliuXaeywMSVnMWqr
SuabmNnK0BEhxm6dpwVFaCUUEHmkBFbfCgohFqWIWJmF16l1T7BJ75TafRiQ0TTV0zxj3DWOoH54
jqZsn+Sk8cbvVon32rZp4k5WMfUgzCf2a2Xy2E8VGA00EdJ9W147u9bDGO8ET7lzCMsHaCb2yRDW
uxy6ICI3VPiua5ZNrRFiFDs1YqAce/9hAcnMcHiNjBqysNbEPXaOtol07CCA5TYhRhUzO6qk+quE
9uYDYG4TBhXqlhwx7VqOXkkI/BgSG5qJOvGwXgKnJIQRUPvhj48mkP9ENr6U7C80bhppZs+0M26L
WtsnPuSjqttLysgGrqRF2adIDoFzMVlmBiG71bhgUVVNXY9rQ2vWwqORVyOST+metw3pZR1IrHDW
JcVuDLseY0MaOZe+u+QGYQ9KhliQpkfFg9GqicinJIyww4qeyzAfXwCIfZKmfJ9GCThg/tXYFY35
xBXliH9gJIkzb+deuiFFcWs2MYrsWBrsw8P8VGva0RPhwrA+VPjuV8wycfbp0ygdJe2TGuf+E3Nb
saLmGTV9UZT0PNY+fTJrrN3w3Y9B320y1p0p9YOR4/0onUwsiTa5yD3jEtUTRvqatYpqqXJJN6YL
BM+NaSAWlX/mEul4ENRo9NY/S9OtZVDiIojlLtDpZcsT8GkAN9cJsnp449SwUSlzbhG86J22ozlt
mYQGA6Ph3VKZbbUYuE7n8VqfcSHayJaqZpdEVW98aQIS87iNCDeUpNPN+pudJ91nMy4H5Xd+AGeC
WkFt27IA1qQ4QXk8ED854C/dedgHwKhyCVcvgfeLb40FeLoitMNQ6S2AWyYUAEctATaxQl5t0PJG
/c8YcfUH0VE1gpvB59wf7nTjzRMDQRv8U/GWVS7OIsxRlOFJ1PhkNmSGLwNr9grrwALE9mtcOSsm
MFu9Sn70VBzj9DsLHi5kXFn+RoxMeVLcaOJZRtG0DzOKzYbsWZ9e4rE+UGXwo2nU4NHI1rfNeyjU
gYSnOeKIyXPogZ3OTDIbDHP9FSQIlQn+OUno8xPlw6vGZcVLUNOwlofmv3BUa+55GoMpAIg+wvow
kPMMeMXlJIeJ4cjYXmbj3WVUytgfscXvtsgkjIDdYiTB0RXa8hqRd8fntmTBsfa75DAXlUWZeGpC
JIW6Poy4pgHH7iODmwm5KwDxn7W0k2TYpX50Mk1ZeHXV38DqdC75jgnT28Yh8aaL53cv0H1Np9iF
wZ/ftrxmaUyZePfWG6v77ONPl3YjxW3FziV0QqxaRCVig593E93H3LUUqnpX8YRRxT8r1QH/XA1Z
PZxknjftZy0hyJfs4lqBnMD+CLF5lQjb53Dn7y3cJAvZ6+c60rEyZ+tc59klUlDUUEzJM0uqaVwK
zmR/rD2xdvNupQPOm6IzHyIgBzxH/j8EjHM2vOrJKeSVrM2RYO4MJ7lpGIR60XMyYYNlUZBnQ2Gm
9i7u7/NTMHIXS6mNS0uLL276wwueEMUw7cb+L6M3WEPq7bK/yhzwB5R0JiZ3q3xxYxKtfxF6p2kN
uFWeivzacPSO9S/P2YE6WEpxa+x8awDS5d3IAHN3gkuMwZy309KIi5UjH6DAn1EpmblNlFhVhRvF
WwhbrAkV0MDLaKks2aTQ4dIKTCSfSv2FufAjbB3+TuVtzci58b5ZNpfaRj+PYnLzaTm+xXn3Zzom
gE3RtBQmUhrpsbXYWek3J68woS2Be8fM8LWiszXNP7OL7Uc/eGeoBVtKJpOj2xMe7Fv9TOvrpWoL
SjrC6l11Es6lnXmvXTX+GBUNGAWGYphe/sqBKfoK2gbgMgUDdnAjkUHD2sRnC2X9Y0qn3xjQjKRh
9wISEHIsKSU2j3KrcujxJR0g65yb1/Eig9WOne5z03D2AwsyFirdt07IfOGMer1ziys8oZLCnTtq
+wgjkW4R6jz0nVlCHI3Hh83DdQy+eh6AUCsK95vddDHB5Ntp1a+Z3Its32O/zvyHiUlxzDkOB9lG
kKw2WF8EPq0u+l9qvrdjvmFbpnQOTPnS8fc0LLAv3kAdscvPiQd/h6wy4qBljuSCrNcuKJ1pg4EK
SbjBmlkIjI187KHzFNrvpBO9eGfGkDiqZ5ozaM1ZB8Wl52rWLI1aem9jmFs4hNz3h7RcAkNZygaP
U7EhzMugdFE928HnmoN9Zf/iKaZ1dpERC3e6B05RH58riAkzAWOMR0LAF6WRI9gr4PV2CAmiX9cO
/nP1G2MPiSa1JTy6tP0/pbUbCJirBM9cViJl1Vy3v0MermaGmbMTkrucHlsaMWYfnMKZPZ9oQx7H
2HwG/zfuT6Z8NC2jTnSAVtioF422AuF9Df067m4J22AyJQdWRrGPCdAACkAHlBPcA/VUBfQDoxwW
07VsLQwKOguYJ0qhPJ6/mTqQXlkBDo0J2bQjGOpzO73I7rcynvzfbuTAaxy4U5ZavC/K96xUWLCi
Y46SV9TxU6OgQROvb99ybGigJukB4CkK0qjazGXHKatIzuqLai5V0t8A4i3c8kOR5aR7MUuPPmO3
iOhFZW9vy27FsmU5ewmoiFs4HHUL51pW7DewjtO8xc7fDM9pcG5LHxLwB8gDoDCQXwu8Ej9kDL0W
kzaHFjPGE1Qum8//rxyWGUFPslAvtkbG1ODNgfKdU9F8w96GxiU3KlYEOntWnQ3dWq1xdex/IQ0c
vdj6sMemhPuAF5I/PXOQAJNXWkfH2ArnktwEacRKYdBhAJniA4AjsgkT7/xl3MZ7jbc04qFP+Jjw
FRo5tBw0RnxdNj6/gz4R9uajyYjWjKS36wnvgZ+BajVXLh9NUrw7c4A3uNMXxyFj4r2I77p4K0z6
gtN/qUW6gTFRyYt0j7leH92aM1zFs1Jbyu6j4VMWvKRMHlIlf+3J6rXuJZwBuQWkL5c26HrvYSbK
yzdsfuxcvObc4SDP7E+cAoHOG4KqhaSHJBaR8iXgQT3Vpq9AgqfLqN9EzjZgiqzEri4RnPDAcEgE
vUbEjiJJhpz+EQAmUHDUsvInL9p9Ssygt/+p6IDvZdfb8S6c4KRDLB4wjuKHgYASQiiJaOz4SeYL
RqyoRqZdfdciMRGrXUb2p8unVkKaL8dPXfFLTddciQU4AwXsuBWPjnfyEHPNdH/YNHGaYMFFZEIH
ynlcxUikTofXGqXSREa12gQcCwjEEURRc3A7kIvo+BONuUivPq5Zz+Z4zZOEFmQ8fpwTEZhHpjRC
RSZLaSlJR+Bu84t7IfO7MubrmlipnTOE0My37HLsf6g13NfUWotEu+cSpFAfJgjsnmR5ZbZfjeYA
BBmnl95kYVisJvaXJeJO2dL3ad5seF7IERvGu0it/aAkh1IFOYQkzJZZawmQTkR18gQ0r6/mTSQL
10BiMRByaCkgmFkbY2ZtqzghEsUvikqw0tJ9n0fatgrDFxHlK9Xr/mpg5SPDPF/jx+7fYFkS+Ky/
C2q1t5lWlSsqmaJz1OqvwS0orRZpI9Zfw6TG9Ren95Zj1pPtdjcLN3IPcnCGqcQOm0sHhRfXLOYA
CskYWN8SW+IINub2ORZHLJ3xc3eTBtjvaMTP+VxDZLtbiy+2RYPjzMeqiM4ub1hDrdpT1UIsBtFW
pwEyvZTde0uQMTDPVvFDMm5Bo1TwihP9oMsEDkq9D9jiWHjDeNWtPcEW1iA2qNvZm2VABslcmRz/
/w8LoTcZOuNJcIAzUMl9i/yxXoi/pOiBzTo4hENdSciGBlztsNvYIJ2DMICAZPf+VXdspvtI/fgc
+RZtTk+uYXaXeTxDHtjGYacvrQZyhgZcuzJ9DK9JEW2sSr64VsJUHn8kDj6LUhB0JHxHgrm11lzG
7Snz2SC5imaoGHqViph4XHDVxEHCYipvKqccp+DN4ZJ7aihUCF/GEsFIV9yADdtNdyQtoIOVcudo
QjXysKizcdkXNmDDjrgj7Y5yCt77ZjwWmfnTc/m+amQ3ociF29FJoyetLF/ipBZvbkUTttCSI3Qk
poFtz/UUY/Ah8w+WcEZajlOK1fnQtsSCdJJb9arGqsU97NPImAgKJS2eyIU8NVN1g576UjGX24Lv
rj0aOpA2nKS69N6B3xjEdAz4wVm7DGz79oe0ddanq8qTU56FHmzH+msMnpxq+EcdzqZKg4u02lNu
811WKWKji1ro+b84d5pFiNmuSKxjZUlnxpw8p7Z4JTB6qTjYCR4NfQGj0jh1TAwNv5TN/rzGCTDg
wCZLokN+k3r/MXT1l2nHWGWb5WjqS0HUg2A0dgWUGC7WMOufzM6mKcaC+vhZY6qsKv7njhc/m8Ja
+1WivXScsQey4g2J95w3Bu9ptsa/WfypFVCFr1FzDlS0SXX6SDE2GOU9d79aHIaVV+xTvduM+Z6c
gxXeKkINJP5WtozBC5rLOjsZCdoEPuoSZrNXIBJh2wTHbNHYyC9U2ckl4iVNcgrixSNlt+iPLPR0
9CmJJRGOdr9lxit4yM+mdy9/72u2/037amm/g3ibQv5PAUBy9PcGO2acCw43P9zlB1Dk2NXy7WvG
2WZMjK0iTUIr9SMb1WaM+00X/ORJtaZ1g81XEm/muV9ugrDeQHrfV7zt8nQ8W3PzXNFbG5Han3F0
tQzOoLwfQxyQZomDIWE93ibTbuC1Sl0TR19ARBBKKMM6pLq+Vnyy1HBs2xQ1bdLtj8gdrvlQ7gyB
w6qyg++iyQ9J291j115U6oSguerwLpVe/FqYNNiwBeWcICJ9NaA5Vpj5qo8x+FDUCnX6sHS17KYC
SDUeIh/hHrZEq/ySkZZPrXDpJzRisggthXPtOI6jmcKgvUw1tLikqQ4BAVRlvEaxeo9s+FzOuGh4
eLtgMaovn7awwsyfq8I5wLFZFgknTgZWjbWXFZEi9lo2Ch1Dg4uDOSQrjAmhd1m6U04d7aXWPccJ
HLxxpQccLkxxViyzBLK8IOHphWen5tFl9FSFkqptVyrUXgOUD7MqdwUHYjmz0x135eKnaOnFBurb
62zvcEqnMHbaRp4icaHQYzsZaE5UzfAvTT5TJApbd9PmGpcKuNuaTF/dMFAZHx2JuaLuyXZs7YZl
E0jNmne7aXf/OjEu4//YO48dyZUty/5Lj4sPRqO0QU/CtXu4CC0mRGYIGrWWX1+Lt4DCAxpooOY1
SVyVNyLD3Wl2zt577R18Co7tfg3YHYIvc4kMSApj381d+zXhBcgZYx36Jmf0ddtQK2OesPb29M3F
Z4shnDGJXvl1ltWbvm5eueIrQ/MjOWWy4W3VHhf9Pe4RISXr577nppAGpBMasDLkYObvafpBzTwm
IsD5cRZmv49+f3Vs8Zs5CZoXGAQbnSGwF9Z9hpW0tGHmS2i6vNmwkaR9udHht9MNmylnMwaVaopf
eP7fNX54xin+0cZPA61AVD/WZD9uATOLK8dbx3bATtwHeK8bIO/Yo6lxYQZKpgLRFUdGzenYBQbe
ENRSmXwstqdOgDL3gs1olPdBnN+W+GQSPFBRRGh3CSeYByy0a38G9ST+UBDG18WkK4z5Oep5HMzD
ETTfu8lVKKYLSlrImcLbVjLb5cogUt48jhDmOFMqKPesm1iTNAhclmZnJ06LS1rovyMUAbdnttHV
gw8mo5+A9VgPBcEAMgqHHQDCtRq7L02L7XK1MjGcrHTQHSryN8rocIeX4R2u+7WU7nEk/J+DAqBu
UmLXbUP/wMOF9w3ARINuDK7x67A/wdA5N3yGc1iEnj4VDuYgyCiFbx+yytk5+JmZMeuu/jUwDMZt
c0qk+dQwC0zBOcyvPiTXUaR/yjnf2t+jvtpNe/DH7pLnsA6JJxEkHfjEwdVAs8EXJqeDcIxHm9JL
dLb7hnBF2lQQxSSdDnHLzbs45MOeQ+vqmfa1FQy0HQDS8cmawSMkvf+jGWKj7s11lsa1ZAsb6oUc
xT7CKNE225HFqMMQ6apvwy7hPaFcGo/s9HJlbXNZvsTDtB++CsvbeQSAiOEeXKn4USfTvnH/aTb7
6BS7mBm15nUUe8VMktkV/dgFNA4qv+oHmlPe4qk4V5a6s5fXBy6y7R8d/zXgWjma89VbkjKLpsPH
w2e/hWqSG+3V8Id16r/rYmfPP+mUbXvUClcDYYizn7jLn2m73xqkG/jgcVU/CAElBW+0BnGTTM1u
EtRle93RpBija40vmKo3gEqtoZ+MhECYTVtQh4cGDKbZR/ueBi6wiJc2dfcmYnSIbZUAyLlgT0ln
LD306HT8fKqtpY1nPQAgcvpdb0viYESC7BRbvl6Z+S3r2Bk26ZYIEjoXfISjySFg/YTDgpege52F
kRFskviFDKFvefukhFBERsUL9LMaqOLsq0tffvk1myzNR5/xoIK30ycHyf4r5EZrtY9tWV2BNzON
dhu3gYlimnepNV0zM37v52vNor6QP3X3kmgXXk2y+BB4pu6kLo+tTeGSLvEojBhkOa/x84qk3OfM
JUkZfoc5N2suPyqb38L54mXix6m3gK93aTTjDnt1eppWJI7lvxg0AAgFtAF14J6D7xj6SVF/5Nnf
CPWNeLLGj0hJ3FXDJz2xod+3YbaKK3z3WwapnAx0VL4O5gNwKQCryDW4j2T44U3LwEUR2F8jaXcd
0B+Bryyk/M2J+NrmJ1e+z4o7OsFHAj7Qw8k+5qw6M/ah7LHR/DiKLnR3rAZjusO5l9kty+3PxIat
l33Kglxp7L0JD5Lm9F4HPw2llS2Dc9DuVfM3KccdFZXrSYhHbqkmQhMc7oPnvmHU2tYFMr/CQ8y1
t0jui/ph9tJHw30aaCU33Fs6dhuE+7uwwxjj/Sa5cw+p5o50ZVlRW49NVlLYKUoDmDBgbWO4m3hI
BfOv5Jgf0wMNE3uKKkCxINXbv5M2SJ0aB5cYXSZfrOIZYCUUP8rqsIfNDWItaEeYRNgLi0PPHAp3
Dfd5vF3k+Z4kiKouS8zNNam44GGm8S6nWb71J3h0TfxHy6VYbHjMwnjleBiLECCMchsMSAoT8Tr3
qck53fyblToPS24pr7CkormPICFoiqHRvdqDgTmOP0EJqJLO8V00NtTogFigWV5go7tDjIQ7Y2+x
ch2SULDqG74iQBnMemSR6VPDWQiiHKLgPu7Pwj7ULwgtBhfQdN8/8J0GsziNl5FUsBffovQBIzj2
U6Oigzd6DfQ17gHhfQs2buGWne2gnnV/pTGT+pZIk3dbe5+qWGBcHwXGvK5G95TVhq68XB6hFx4s
njTurxzV1kZftyH4U/158Kf73uxWLojlvuG9ddXRItarJzdnITUm96iXUx2fKlvtwO+d/IZ9kvON
HYA3D/57epiRH+56eu/txn3gM8X9uOdzpXe0C7Cgaa52/5sbAtfG2eZMg4nF7GG9aFNTIFhfqVRo
w+bkcaBXI1HZYSWNa0sHyNgaF/8Uty8uEI9EvoTsNafMO+DV97IjwEU66k2ko1ON5JghifqXlq8+
1uOXsDJj52jZXIvxMwvhnBljeMEmkdNrRaNQV6u7dohP/VTLY6S7mNeHKSXHjge9i1u7hyFhotxH
4GDpp6l9DflOyNaynocMNVFOz2oIThA+jiTO5N4c8mdP4R0WVbSekzq/zmEjHnDVrYO5hr1B5Gbj
xKWiDtyElGj7NpIs+5HGhHaVkBJf+1gK8K+sDJVvVIODm5J28v6wsSbAWy+i3JF5bQGA80RofE8e
RzO8dC74sXFpq3zWhh2tdVj9aXHeobxn79IM5m3jHGDrRNtAWxTWG3+6Lo/POVRqHvjhUYBHvw8g
KSLeKaZGgOu4G44RgK9TCz4Ni3hZnrXh0BxaNimyDmOuFfThm2P3sADhEu3++dvGAzkWqRJn6PJv
yQbszXiyHuluyJ7xtbvc7BvMM19xgRfA7OPpCvrJPSWtjSfaoMOudtiDOUtlh9fmDwlzyoFcjPCP
2izdq59A42rbOd7mzoxZmV57+oJmf1dMig1G7jsnVsDfkT1Bj7P8T5OWBq5Xg78RljBOTamBICZz
uKpoo4AvZsawUCrn71Cn4tQiLZ0UTVQ5oMxt04ls3S3FmLBqSHlCayL9pcZ9XTJFTHJu9sOEljcq
OgqVl93UOFV8UQdGqR8G294Byd9VOFIk7ka1QAH6vqxw3dbJyW3ikqRD6bF5sYxj2nUGf8D+obbG
YpvR7h5pAI962c0JH7Rq2k7yGKa5u6/B0SWZ4Z48sgtTBzm58JwT9btY86PmRrNyQdiX/CT3UdAz
0UB5NS8lNWBkVMQYcfeQ9i7TYXSvo4szzBRKda+R75b3IBhlF+GasayOfCt7MjMHiu2ZEXuHYMb6
1lXVIQ/30ORIAxE22tp586miHrwqB64bg420KSFc+S5vbIEWeZu7B35wzknQeUbH8WHmDQyhE6K+
pLtI4npK09w5O+IXvgkPsaL8wGY+44Axbg3wTa6A9LpGnfT3s8cxRDjoPBPamY1tYgZfoyjhYLbM
kroc6LRPeJSXxWeE1epcG8HenOvsELrFzzCxkcevDTEoiE7NaBxdj5CfG1TFJpb2Joe9umFUZa1m
pFT5UZ3G0fbUQsQxqO3daqr/7nSf6BPCHswbMDjKCl67qSDNmXTMtf8U5XWTwhW1m4Mu2LcGN/bC
PlWzA9ue1BtKvIMLKwu4GYwYIcD1jTONd4RnMSXW6UGTkSH2NZzJSRN4YmaoDjX9oPyYl3V7RNhw
8Ah2pEoQEUGJn4pxvgPrJMQUEH25Uqpa7D0JfifzPtqF4u0vEUZ7rp4do1pQOr21G6vmxbcIs8VZ
eYXuh2xQjALOcW7fO/lLAx370LsYN1kw7oqU9VoBfrEqwOiF9jntxLQvHTZIVg8pFg48vQmcojRc
8KzKbPRXA0DqPHMrcjsgESOAU2imW7Q3cKiTHtnamdhAI7zkFa7MwA7qN5cLzV5oZz0sQdioY9hL
smgp9UC6DceC8t/FBMMjWehOb71BdhQHN/0VW/GXXcfJYQbNEeaS+jI4Llk/UfMX4fKKOLL89Dbz
ZrjDp6Vo8MLG20RwBVXhf9Hl5p8SbS6TY8hViVJtL6NxXgAfQpJ1l6dD+lx32SvYNpRNYvM0iY9b
Xw7k7z1NeYcxvEkduzDbE7FV3XMZiepi6ejHTmyq9MiW4mo1vHXTUVZpJywqRAEEoIu8/URw5SUh
fKi8YV5LoyBtGrmPykBEs5aVRateo6ambNXuvqu0R4/uBWU6e8yv2cpKTGctsI7lGfl9UGXRdqT1
g7sTrcc4x4yNSI1vGhtYF0iyhMAqIpz1GFKaSQCEDSCyTZb/LruWuBCQ8UPgko1l1XcXHw2gXPcs
0td1h4CjciCHditfbO2SylDDeOeI8ZsCU4hxUe7i5s5fZoawlEUtVCNeqzysd8Z8NjPGtaHEqgel
iRQ2vT9Wp4jhl9BJ/2Ha5111KvX4x2+8lNA440ltYV/NlnDoXAzfQxcWZ7Tm4hybv2M4+sfAHN1d
OXs3Wk6To+eCsjW6+N6oK/ZAprWZgIfTfgzLt0eA42a8lKZNwwEa5Gli6XVfYUYIcIcEjXjSrL4P
qk1WdUnAvQTUc2f/Jbzk3y3v8SoYvhPD/DIK82iF4IX9xi0PMxo1JZefYeI8Yf1wEvjk2iMM5BrT
I6Yy+0FVn1Mo9+zxbMKfMN/CkZmt06Z7F0t6sl1EnUDVwaZawuvUyp+aLtuZVusCuxNHXjOxocE2
Xfvs2duquAQlPYs9h8vGQz6XFrOLzqgaLeAxRwO2YKhnNoNA3R+1C/siw7TmxbPahqmCDW8bJMoB
x1hJQi0tfaa0CA932i2Oy5v8MjtguwwWW7jSGtJ/j5VhhXsDR5tXAvcvEh6+qXGPG/TD90pWy6la
zWGZnllF9itLXSPlpKfKDBAkp6oisEC7Ry1gJRhv7mgfs7zwiVt5nAVhuwPTzChgdBQIDgHIuaxk
qq19AiIdlE1PMoYXeJuUJ9pDqvAKtp9t6dlnu6CnpsGxFnjlpfKps7R8LmacT8UaASpjHx9SVWyU
xjELog/H7En6pjw5I2OJixUSPh5STj22n7ptf1PH4wad2wCB82YvJm4WBgmkDcj1RIIja1RzzEJc
2mbYRBvFvG/nWm+F5f6UofcW13LDv9Yrnvn+joZEPIWZSYoTeZYU6Qf90MNpbv1HDHgO8TV4o66v
QKw7fJa63iWHiANQVfzzFvly8ksOT5KMduC41CSO4CqgcZBTIS3v+1Tqurr6ZqH0kKQLQGkMnX2X
EV1LjNKGueCV7BRJuGoIpF8T7K0lU1NnWCR1Mtz6rmx3OpHPTZk455xKBRA3GGHhZQtWQmiMN3z5
Z9DW1ksQorwODgDkrrH/wqQyD0VDunycQ3WeFxv2wPDg9HKfloF1cnDpxHyN+xLnycrmv6euZWr3
E+cmtuTsFShhtq1g/pJIC6+igvw4JzMvTQlPVzZ/hTLew7jnWgMB0C2qGj8Ee8iacvbKIr8Rt5gi
2VsAme58IPkRVGFm5qZ32kdUh4NJIRYRJnXUMQB+K4L2xbgPepbRcV1lLh3k8Whsa99Z4G3WvcAT
gtLa3kGNYZL2zAM/QsxnLTK5F0VAIjNXr90xIPGa8O4B9ksA0L6a7E/uojRKFvxstjXTa12V9kvt
w2QrAKxG0og3E9ef90R8amccP1jdG7QKrAVlpASj++rYUha+s6V8JRTwVHGvvM5JdHSYHS6A8S8o
P/2Wq9oLbnma3CQ+rKLhOyonbzu7uAEAcwPNc72Gj5aLBtCce6u4nx3iFBP41ZUnXJNZlK5gUq/s
Y4PZ+oSp+mec3vp2dM9t7LVr7u5lJb/zMRPnCROD6SBfOiI8Q49oTg5ELtOtsFsXLtAPBoNojM6e
j/jopOpkCuMjGHHtMWSySzSXQIJ6mbpsWREO0BWn5JE1D4tNUd17bgAXEV4csHV1LENx6A3mFnzI
3UamnERDYp3GsU2uKK2rygg+Ssjq+HE2swtLb4BORb2kgc+Zgr8bHDbVK7YVtOLdvLnH4R6FHzSm
Z/dqeqCZMMRHshSjeGyaMgbyOFFybdctyVlD94fIT9c2SCx8XveEBeD4mP0HAfjDFKXWtgmm71wY
zs6LTj0tV7mNkNP61l3nuMjqefdLvQqZlogtU4/PN3ex7EQdzl9ePuAQsrrPYK6SnQyGVWLVn4Nv
M2AUAaCz8FP60wtn565hGN+7E8+uoQOJZrWUv8k8wnzewi+VPQHXoSmNc41qmI/JCOPaPaT1xBML
U6/w5yfXLNQ1G+UaXKLHAU7Zu2xZ5gMsofKJW0uY15iY4Fph8E0PWecv3ojog05W6+phcCoNDbCt
Nqc92TUIJdbwWraEMiMbuEy++Bxp0T34MeDd3M+GPZrEdytY6GMQAVMdmy49nSlh2OYRBRBoEqDI
/cALTQY/a7z23qNX2or4dikfONud7HZz58S4fRUWmric9kYWmMQ6LQQThzsfb2XK14S1y7t4W8on
3O44SPDA3iVV8hejOAq9oaiYy9S1dpInXWNTtXjIrLWbUl1QC5CBIwRA6dXdzlfOt3Rq1pg6h99e
qfu8jTz665J1NcqZUnbqHthmnkKrLT8iPHmJqmqGgLTABKBukn7vZ3UYDUIObQsOZqaTaaxxFLKJ
XUd8nu+yfCFXJfqXliPYJTEmpdmD2TuSxh2GZufhu6ss+1KOzasIDdp9Sv3g2ngTk9BGcMaz23rj
8OZD2qfouxtC9BSGIHotzGYkbqWHLV5p4r15fd90+Fek2xzM2f2tIbitw5lUO4uddaj6ni5LRpVx
7O5GVckN8ww2zvg0TC3sHV1cgEIGQBZ2yeQQciGzSdL9i+4uBcuwOPE+sbb/IegsoOOnDzfafDQN
774knkh0bl0TMFp7c4svJjradTdsB56S+wJ7WQOlfR1OGCnhzdA5Pvt0Nc9q/x9FGkugOva8hnMQ
rRvFpaL0gFg7YMpd/LckUlsPt3QSfeTGYxlgTCmihgJC+awot9//b7tr+fN//89X0eVtPT3+hGDC
/72s1fSs/1+96yUKf+r/57//r3ZX0/mXUo5rKV+YQnK9oF11+Fl6X8W/TNeVQECUsF2Lylbf/u96
V2n9y5EO+xPTIuTD5Ejza/Nf9a6m+S9XucpTjpSecITn/0/qXR3LdKhv/bd6V+nbtjA91gfKslxl
2RTT/nu9K3w2M+zKYhMZw7o0FvEq7CYwFv4b0TJ42XWW3lz5wdqCtRyu+guFG5Apx+zHgeBR+LlD
3FMahzQ0rhkb8PlxDgzyj3MAIZEncTwe8sSLjnoA4dMW0QM6mGJQ1dhy1iLCe8YiBOFEzqfK8ko8
kBlVgbzPV+29BGnTdRWkGy735MPAyasvosabNgmOTTlBvS70r1eU4cPgMrFZKkr2ee2IS9K8mMmq
EKLaaYeIGuzR+hY3fokFyiOEZWfG2iyg1VD0UDI+VlRdOPGCbBqvdRa/V14wHgqi62z0DHQFtqqh
l2MW4s/uRs6wyfw3NDzzGNT8wsP7VEWxs3eYzfahaVxYOet9xUPH1KywGqOdIY5i5eiK1wJGMaKo
HtjwE32VAoJYFBK7pACUVWYPaX1K/C08QYIHxd3oGMaPzdYMaTNNbm1W37pM4w+bg4/CVAceTzGZ
D2ivcd3D8SzZhmsEO+E+lRWhR61cKL3tAi71po5TEHxPl+rnXiXWz5gam8EBwBTMSEGVTb1vVH4n
o9MeDMAsNwjvm6ZGCU/kR4pZbO2Q7D5CVdkILL/vXt8l2zhkV6soP1w5WGZG4vVbLwwB7dn1o5LD
s+UBZBqntttEtgPClegZrxXrfIQyHMH6qseM2jGcL6KF7lfAzll3efeX8YOgTiMxTKLlErlnGCt/
xGxNG347Q9vCT5kKzhmNvFHHQ7e26r57Bjf1bLupu+Wk1ZuiJKzMDptwQTXWlxhbqdSTt2M9+cbM
DuqrxzejoBuji7uYQuvRO+vsJbHJ18eGLdZxLBT0bBYzKnP3ndOcSYJxAKQUYgWeVWyFLx8HGkOW
xWKdrvlYk541/bumrNsDBzxcpLSmvmq2x6Ph9eOx7Efa/xyqXHJmQhvX4nIt3gy2ue+9HQT9gbqT
SR+m1Fy5OaMu2G0b88ylSv8IMfRMG5SRGQkjM/mDb+4kv1Vv/IC58Og3Cso1Wph11YVvbSpS26Nk
vxz7fyuzlWd++lQUHNsYA6keZvmKWgtiaNRcvCL7r8UacnQC/Ruk1nPosmmxSzwarQOQwQpI5RWo
C8d8Hn9CIUK81qrbL01eztySEq7jYiOQQkvH3zQqE9vRDTFJNHVySbLgfWJBvA9jQO4ZhriwDpt1
SrolSQRb9JBx1cU95OmebbWOnz3O7sSpmbCDDhhcqdpzg2kRUiieCjHF5RFSGxJ8lV4sd95DFsqx
5NNGcMkqLCyAGw9SFK8S7um2VHzhKNUYH3taw1THaBxXBYMuDUFzp3fm5Ll3Pe9RWYM1sbz2K+hu
DvYdJ+8IQXohtv/Bq09cJitF4sKs6Wt2PK9baz5Tc2ptOvBsaIDznaOM6tg4uMeEV53kZwES7R5W
IwnbEKyh1HzCrTgnG75A3FODYSfUEBHZEjGWOCHMkuEr1iV12aHN6l+Gr6n15aYtDadDcPPCeYIt
aN8bFB3tunEq91llfSQGLdSSK9AO/A5fqgvuM3xpVIkUj/7A1GuQJFdmR5mWgOdBNROKT3sry/SY
aZ+p2cW+gmcHyvQkJTFMqrIJDZAhmfhHcida9dVY7QP5mh5/eTzs6x7IzvJHAN1Pt7YoNeKBaaw9
5vrNhIDpNO1w8/NQPCkj2NUOKQt4kDGAdNBujPRQmclf+6wkwpBII+5Q/2myW+y9avncNuqWE7q9
sYfetHxUqVxJsFMH9W2mevBRBW1wq6PXaIlo28VtUG358IB1MHsYCCRy2h0WTn1VL56pLnnQgrjP
EEFz9Rd/FTMMTd38kvsY2M2JPnBOBuJn1jUb6LPN2cVuR4F/KQ61d3TJwySVgwcUm3GfecXVD/NN
CFjxJe9wQVFzdF8Q3sGWq/Xa9yk3gVDx2XF9G2PnOefpOkyldSzVHx5e9SWE9yA6lkGDlJvSxrUW
JjX2gpazL0odlL8lIdl9Lm44xyWCVXisbiscGG4OCcXAKTMBLjFn/VTz2d+X82iyRVxW5xb5ochN
/NfG5Hlsl+N4rnmpiWVSgY23MHE/u4YWI4zbNGJKVqzeEGPeSWNK87B77UyjU/ep5zV4z1tcTxaO
ZagCFjYP2z8EU9acpJ00tEl26bkdTJAAAZwMwknEY5ZUS8E+3+9IMhWElB6ayW3QkY3mNvuDg4Pr
kiZa3gwJ0sIbnccKOXBdFFQiWFFH1j+NnhTxEwSa4NPFqfkg6vG9Dw8ugZFDTb80Piz1WwhafsiA
caYaxrcdJ3KnI4w/uck465s0Jydld0tjy3xu4TC4RvVYxbP9EEWudavMx1bWZxgyp6qymmdHxW/D
wHc9VfmAm2A79k783LocFg4Lxr+y6zdhPahfDrYjDRHiPg347gH2H4MeXTVOMK67Bj+7tur3RLWy
bTCRYPGoVqZ5ChXYiuujI9lFxpK/mu2Aj+BI2jHKLxbU1YMNOnV2gXsO4P5phvJ3E+urFc8Ej+eE
z0PZxLJL9HsdNhmdd156rku6kSJPLq6G9NuNk7XtsOo1nPg9UT2BikgWm2CIecLVNWlMLa40Al7T
mbgrQAWeDQ0yuTeMxxbqT+zYtA1SRDwVQG3FB9Wr1XpM2QWUYpM47o9w2+6E9oSAGt7LCffjOEAX
YGMKICbEwa0i8IEp5ORAdvw0Cvx3aOMwXMy9BQGQXakPI+7IPjDfVxDbkSOomcmfclX/DIFZHhNP
voZWf+bFt+/kaMNNVpdIk6jzTDqkZovPy0Q8sBvly4BKdeHnVV9zlJu7ikZvK3DUg40wyClB8AyL
OKnnQ+JViAE1DfDchVqFUbQrITnN4xFY0YomKDydv4EEMKMUEM5pPqflSHKx2nVhucvN0KeH3f0s
W+PaQBV9H2KcCJKbMaF/cXCa1F1Ncd+fLGKx/cLZrGrOiDTJ1+UQHccQuKOjnsugoxDPXNtTYK2g
Hex7rh6PDeUAlmJ/arTVGblEYxiD1mWzPjTze6smbFI61o3I18uo3GGHFWTC6DDSXFSbfwvgrAT2
w00Ulx+kGlIvY6lQm9s5Ya2V9fQbR0XTnZPWdFdFDCsHaEBgzAq/MC1odblsaKNLWfFl8mDggmux
WDqEoifGy5KibwTWi/RojTiFoizE/1bMi1XYsLc50g59fcWV7O6tibPiSDAeWHO1QluEQz7b1CiT
UOWmGu0S3Ih+ZJxHm76+QNF2ClOLEAN+i8rVGEXCXehF/i7CwQo7VKG7x4a/L3ie8ASH/E2PBnvK
4dhwgKL4tXisKpQJC5gGbm56S1R007BoRLlgHbkw4SwInFU5d8EqAX7ZQZKPO3pOQDHLgKKLgqTC
ZQzyc9m4rxFNVdQWkW4TBWvgyPsz+tTkiKg9xUqQRava7NH4MPL2s4NkfRjN/rXNBPcqt6JMwpPV
2pPTQ2wrLj/afRAKA1fDzYXwOKHGCM/rmjHvIwfNrGwvuYYxC4+0wJpEdYnAxTgRDzPy3Zi1E0sr
6qhE8tiaQb7T+EO23sRqSCkcOBSBR6vQWV5/sz7NGRRN4IF0Myfee2mGt0SwySVb/84zzVxXBgH/
kr1O0Jfca6ZHyqGJN8/lQ2wAqLJ4eagteKXcDk9P5Gz91pQXbZrdIbBYulX2rq6nP/CZwVxatXFX
IYThzeENhV1Tu5I1lj++Z5QKQi+MtkiBEU7OfFuZyzuvZl3kezG85Aj/id2z8PO6Vm6crqQ7j1Ae
DHm9IRSEulaPRA2JLQYhDr42HvQarhv0uFa+ilHbmPmK/aBoSEfwQyWPLtIhYRs14HOGFJU/XsrI
Dfo99PL6GQl9QPi213K2QUJ7j20yvydkBDGM2ZCb0MTdMDk4bvXQUCUGXpTSBHe4Nu5RoEQ1BUGx
tO7ZLdrd0R9Ma214xa/tliex0KSNDKFvqXuNyreS3lT489G8LVvIDyF1zyuZ6lvjWhtQ+3o9OtWA
BupPSB+YVrF1NVQqErWwsvx3kM1tmKxsT4rT8XVGxoCELcArSDLLjy9k5d+xlINhmrabmdDeOcF6
fZzLcFf35SeWUDJXgI9cOrngBj8UvFYrPB4Yz8PpPrUA7+kOk8SUndwWALhoXLxIqmo3vKfhBYTo
hFNNsVno0ZbBOYQ66BzaaRqfhzr4hv23M03ADjbu631sYxm343TPsyx/dkwc3y7Pl6fOwm/mq5zw
J5uExQlHgYMLEzek+omV41kY2NjTbaUtnzOSnEhF/ISnVX5oBy65tjCIUNsJ8Wchi21Ti2CfRN1j
Wlo/GG+Kp9RqnzwGjlLR347p4ILEvQCirjq0PSo/vWjLCvRFWCUCkmO+VilxSJNS+xVPZ25asTwZ
Qw31dQ3b9NfO+InRcQSizuSS04asztixSy/ZBo646wvOaS3VOSMIjtUkPDTVamiVS3qFIHVigHPq
bDJ1XndAb99xkPQ323V70pKsLBqnIVDnoU4ZwYx3QD8buUPeL3Hbu9KaUhRIrKsWu7rWjrwnt4NW
Q8yVlZ7Aq9kvPorJErS7QNpDlTyYESAat8bixBxlztVDqcCYDGK+2BVGNxef/ujEwEGGxlm3k84w
0Nr1xrXZn2cTVQJegprYc/OdG+Cucd88MnosEo63rhRJMhkytvI4FochKm9J2rOQGFx704u0fQxJ
cUPgI7ghazKp5t/4nz9CPHh3KScWd+x5X4GDdAyBItNDuzdceRO9/9ZMpgEMUQeXTE7s0XEVjhF7
CKCm6OpDgvcV30vqBtley5pRD6jI7DTcr5x01SmQJ1lsjaeqLnakiuY9CTGUbprj8bfMRFD97C2d
9Z+6AHDSCFAoNTyI2Jl3BS4XLqvkwJQLQ6+HCg+yvDhFBT0TvupITsqLqML2aFZ4vjCI24770gt5
yzJ6TsTc/8YDuX7HMW6WqAmmMoz/80syeyyjBpO5bi7v5whZA4n3lre8VNng412Io12Z4vMiKTBF
1S//b9QkEOPLV/vnF718JqyYsIUOyEgsv0l0bOszgQOl6nLidzqxjhbSD2/IotskIXmwykox5uu2
PDcC/xSkAmIw1ohy0bAzyMi5u/o6yreJEW6Fav8O2/MbwoO8TwG9h3J40PWjYPogtuVfuSL6Z21x
5uvJ74HLCQ+GE3wIACk9j2uvC16yeTmWsOj03SiQLDPc7AuGD43B5EHGtx1BI2gD68H080sqpnlH
kQLeL9fX+xF70SEY1Buay58Jb5zV4pydoSvVfPpXWUPOroxf9VLQOdJ1ixRMv8SEbj9ROhUs7aYh
4UWzHLrLP78w2Pr0dO/U2IDtaP4gwx3mOpxflgjUsJyuQhIznW3vxBf4deKBVHjR7eq56L/qKGaL
ZiVkKWtqAEgOHz2FNTT2ul+r5wCluZI7Wz6k+FuTLVWr3YGPUyCeIsiaHqzwe5dxq+bmYtJduEP3
tu8rQfZ9EvtsWCp4avXiSeMJvuR73j0Hvn7MiJzFofrsvNZCp+P9WuPMjJYk4bTJGOo0Rjma4a88
G5c4Q8H32EbOBrQmMhKEGGmciK/g38DVIstJ8fKTFIOOu2czd+zT+TPv+NPYIn3AXcHtaEW7YnWX
Vv5fWiPObj1ecp/uOp+AbE/FXDDMx9GnmcOZLvSC7i1G3Y0MrNfcm34Cu5hW9oB8QUsMhNLfLgR5
WwfGzTGnJzbRlwwZ4z+ZOq/mSJU1i/4iIkhs8qryVlXy0guhdniTuAR+/Sx0b8zMS4VaraOjFgX5
mb3Xbon3ib3h251YGnnnCcdkDQwR6bQqVhpToTNGTHOw0iXCf2gwizWCHAKfuoEgLWBDZPo0HagJ
sSc359cQNf8IwLmS4aXm+eRBQjMZUtnuiEdAPyYOv7m4TD6zEPmhoGqPmRSivUQg0GJuqOZXwvfI
50z4LpySJPx1ZEwnI8oeaLbQeud3T7ePzYDZisngPkT+n3vNJyn218x0sTmDZV8RCALqxfzi3GbL
Z7E2UYba10huNmTo/vaD5v1il0wXe6aeaFWu2dQ9yqRnnvQL3eXBJ5eZJoXxcqHwqbuv8EhRjjGJ
KbL2iNbnLkx9auUCBVEoq2YLsWARwmL5jmKYq3aiGdHV7nEYQFZFaAfsEQ9ln6MkMEuEKRZpKUK9
TLNiaceSlHuZTqgF+mi7BMgWJEjPHgzuFJBciB8pGXzqYkkTTVMkFhsxSZmMMIr4lHqGtVWaKXnO
uTW5BqSjQDxZIe987F1OZf8aBpNQbibFGWa5onO+pwTMP4zy1UQvLcB8mlG/S8r4ZQJ8xFbWWac9
FMkohjabJIgkE7Z58y8odSRns+xsClIAsvGGyR3vcX+slnjztJvs9cAYFFGRBoQH+aUVN1bCL1Pz
SsP7BJpv7RHmO9hLNhcjEdy69aVikPHg2jwt5qxvNj6zmrnG4z0X5qPXe1/WYB+i2v6KaM5nuBmW
RYx4Oj6CLr+4+KgzL7sz+37sKpxF3WC8GZTGVRqc6sk+hQhT7FG4Zxj4F/JWEMXpn5SU+Zc9je8x
LMtQFeeqwoOQiCXWC+ZWVvXvVY4IpHBx6gy/GK6sxiLpHiqTTeGIingFSJQzFlUoydExOWPTSTjq
kEzhObJA6NaVEjtLMXdxQWClxOTxYM0e6sakal8oE569YzNygzS6RNwUjFnNU6u8c2v5KetiSmaP
jMzgOWzYD8wtrNk2VBMGLP2o4uxdx9E5MKAXSpB3nALum2nYJzIlrulkPwrqnratXzUwMO3O0dpi
DSQN4xYvy29E2duYxrmamQvghhCZ81VSZTBT8KxT1MAYjds9u1tI4tb8R9vZvW6A5csg/Y3Y1a6c
Dgb0sKMDIavNZdcdnJkVbQe/+5cxMFmNDP7SutmXbZ89wBeTCaMO1G8hOt5p9L7QcW5qg2noJL7G
eViE9bne2EQuLERpc8qvcW9cElX/c+LqHjXOLcXE0EXBOc4NKoZlxNvpXU/hn2vwi7V84V5gucvl
c8Jx3FDOX/KqAcoAi3ii+cCraT31U/9NhWMhG0dPXjOqYaY0A9XN4WA6c/opOshilAfhAj6dblGB
YyYNsOdg5U+8epUW7mfAtQdPcIkVKekbZl93MrxRcQv7uWJAbTmMFqt6l1TDe5bXT2DF4VvIY00u
2YOBNNoliJNG6dGCMT6xX4S+QG4d7FH2E96jF7A+yMN1OiG1TXiMGAN7/XBVD5jAzNw6t6Y7oFWA
fJcxLNSwxtLAONtxQNqGIlzRqL78wWs2qiW5ry946nN8JpgZ2gwYo6jvEcFuVtw99dmAdQXvjIqx
G1OlGLl/a03nvbFn+vXkNwIMNnasBgdCcqfQP+sOplEScO450Ucl6TQ73q91wrpQ2X80Pb/kLavK
nURHmFXOramTf1GCScl8CEVwcQwW7Oac77QILxlPVoLL+66WqLQjJgnl2cqCUz6w7J6YNwvqUx7J
qI6oLsgrYnyFn2Jahul/Pfbk++XoUj5OAOhmqzLieBrMJahL+S+u7zGdFjsC0DBIlD4+bn1aNHlZ
ErwivKaizf8Zqfuvtp3XiqDPDc3YTrTmccj0U9qWh0yiZUrhv3UALh5ikwdwbhYX3vkvNdUD9e9d
82YeZgSF9j0vLUYvk4lvXNwQJgwrp0ViO3Hj2VbwIuwJLrn5W0b7OTubAhF1lJ+7BIlhUo/Zrnh3
Te8TMHVFvY6LeEZpJIetLpgL4St/8OMeeEFBYGMz/PWHXT4+jyO4qMzFIJKaT4L0pymkWEDh/osj
/9XPgWc2pAvpnCIkl3jwx7Q6MdllTj9ZeMWXbB5gZ2p6Ge2nvrXUas5iZJ1UcLJV70FSLYi5WDw0
tMt1XwKDozT2LeI+ovxaLub40NSUKR7M/eoLjGSyxTJWHZPIQiY51wtWehHR58hvUN0GZw+TcVvP
qMWpQImCfW+M5nvuPbI5jQaQQPw7n0u2e+6XzmeWQjCW2uwguoEqQRX3tM9AXLmMUQb5FaA5FXJL
nFKKAvlujS0+ayzgiSv8689LWUVqhZn9pD2w3YbPDFkYRC/WwIJ3YwkjOA6TYdNGjCuSiZlWj9Yb
i00s0DMuL6Ftg37xLCDC8kZWwoRfkMd242fOw4seQg8cC478mRgqPMh9CNSB7OYtQwzRtbQorNwA
Bk0ZKb3/mGf4l7B3eVLnrCkjeR2Kl3xS8qJ8Ja9EuyXrwokIXI8PdV0s7EX12ttU0YUxsT8rSZNs
wWSOg6k2de1/dEPxLqKSNM3KfjCKAd6lTAgOkdYprSkPCoJu0ASjkZqAanqVLc5VRtTMVCNCY1T3
MLmDXsmcMeBUUt9QlZA/gzQTfuZyaUfyw+LWoIeJRsyTHIsPQyZABv3EVfePTioZZEyAuDILXOqP
TzCp95aFFz5mYZfiNukxWKwgPfQXK6KfJIfalW60VzCwttAWOM5UuGw+jSeSbqIYelTQTfvExPrN
mnfts7zI3CA/unSfDxNqfjoohv12RzctoTrhIq+PakwVXlfDIBWGsVI7IhPPyYmqsQyHFXVLxDwh
jP4OUvUwl+ZNWS7TcV2+T4beyEa4uxzDcPNP+6rbqdZaRvfMick92mlKYNciI9nqWgLRuulPZoG7
iAtGg+RXMVnL6PZYuW29BJljFT0aZoEeemKnHncL9c7tdshmfxdp+BsXPTRoJ65fOt3lj6xgL9Rq
n02dMeeBAkBp3Vmn0HZ+ZzE57b2LgIn6Vgaw+TE5rcksSZ4M+RRQ0Adl8u1nhr+SVuhvgrQ19mjx
KZ15M14shhRdbWxANW17L01uZn3N1PSa6B6dPnIrK+uGPXqpU529GmVtvdQpAimZlVsycsU7qHuH
caU17kZJsteAaRYMZrXibrbWAjYJzdiRNBJzYxOmUDpfzgBuL0f469hqT7kJKGzaqa7Xj+lIFSPb
Vn67AWdJUohhB/aNXAH/o1IeQusKY3xboqn0M70urOY5qBOwzy2/vGnEPGZMX0gahrnKvkeryrco
1OuDqxHr1Xgw8yh8UT57D4kQfsUjHZ2V2aqbh+TtpHnXgO9P1mQI9TsKTHer6Aai8u7H8aeRITlw
J4SuQrfB3o1AjKLVObgBST5d86eLIZV1Rpa/tEzDuMXGvb/vLeAREhiciWwsLkOu3PxoCRImvREL
bGPfe2q3bQl1inpFlExSCbolCS69j2W6YhYcvuuWGFz2CFC4bmwmjRduZbGKhhlKYGBefd4dSLu8
Z4FN+EwBfSKFE6tqWgRPzOWYDy0ftZg50Ga6j5EMp0NhWBfDpOYfxfgQ9LVBYDP3Ya2j36roEKNX
pPAkLYE3vh2WtwmN+mYeOatsEwJjNNig9gxjG0wzos94RsaY7YBSl/uQGp0shZw7qII3oqlLYTxK
OJdFv5+UERzDVLL3jO2OyRJTPqrn8ThMXXYyyr7aO3JyL9BXXuBpAnvxZvtWWYqELMs2ntNWESI/
sa+OTMSAHe5fa+FOllPzizBVdfezAXESA+04/iNmk4DrirPMXN7GsQDJQFcVVu6rDHimxRzDFkXn
78Qd0CHaQ/YadEdlQRWsLVU+MYmBeOHxrw+VLBkN1ecsD+kLJDU+FgJrQbuKvTda2UnVGZtxM7EO
RUfVwJLrq5MTMUyTl1zUhIvV97R9NTwiK8Qg+5vTV+mm1aZ6yiusBeRvnVXrly+hBtKM22DaMvJL
t0YO6SsQaYSKcunrXDWzp3dvip4IijqwEFt1pLO6+7JLvb9eOPBTjDaEGud5FuRl2PZbLNQIQzSA
QOcAIazCwrqpgaF03M+/5jH6Y4+J/IzABqFvFPV7Fg3FakIOsZYYh4BO9vGahbz5NJsl/qZejXDA
5YNtV91R2lF5IhWjPKGm5oO2eHDdifkv+pquUOmBpnvTN6E+NC56WsFztAzBTxl2NR+1HuejGKt/
tdsEzAPr+fTz4om9agHT+G7x0lWc9WqoCbUMSLKH2RnrpTZhamw6vNFTe4mzwCFoxrvaLK/pPOcn
pjr//+X/Pqc899uEKrv9+YpuGuedVZHijqZh0c5DYsNCkjGRwkHJ8Ak/kj7VRadhtvNCekNzIGBy
3aUmG3BbwM+Obayk0AtPAt0GqXkFFWXp5daWQXfC+3ZjT6wGvDoKYV7z3nXdAi2P+9tokIpYyt//
/PLKErtqVUhcX/wq59FtV6ysIWHhV3X2huu2+yTsAHdXI5paXohHAMVoPs92EdCoOsHx5yOKSfJa
eB5uPdP8FpZdnH6u0M9HP997cfZOfNH//V24XMKUkJhVZxJFnptlckpEGJ/6WSe4bD249GpwabB7
lr8uZLk5/tt6BHgyzGeMYAkIFstHYGVmsk4ahArdC0IpzE2GCX+S7ADd/Za4yddDieGncOErIHvy
z4VDlS17t8cr4L2GpiB/dSRuE8+y6QcwW1gA0tXbKPLK1GqxbNAKYbVMzz8vxTJYTJfYGYvnpptk
bC9ItGG8Up08VunSTS+mjaDcNXwoFEvjb0JbIA5uPleo0QVNaFVZJmp9spL9JiIYU1L+erLCL80C
bSe8BKBn5J17EoDOPx8lTfQwDASoFDG5SUlkfIQlei1RymUo5Y/W0WMHxMYwZpGHftc2/eRaciHJ
qsYJ642LwgSBXC7JFmKWUZLIECbIlXSIk8uPSIkwclg00W+ZzVe3g7hU+ZjL0V2u0hy4Uzh0ZzuH
HiIdOAoZokzWMIb35HfQ8LViqdJ6UMViZNNlhvR5cudfUyRyhh5NfnE0sI2+jY4MIPozgvhhN7bh
+ywBuNETEugn/0WVZR9a8lyrTuw6bALrMK5ztl1ms3OEcrc+5/AnWM5TBn3sZTDt8TLGTKx6dPU4
HauSvyAnPMFgQ2ZTcpq8Qn1M/a9Ap+6b77bVxfc7Ai7JEUUVg6HYU1kMhqBmvz0LSEVdoT8A3dLf
GeolHTwPcqKF9NFyho8qSIkWTYoM5OdDtXxl20bECg8RzDAKNhPG2d+0j98DT/SfZG+nK1v2aBiq
kaCBfMYxludbppM7NCDWYzawFPaZKS1y2LNtjcYNBSYDyrn6blKPIdTUnJg7k3HYjJ8Jy/FtmoPr
bVDjbILEZ4U/WO9O+OYWg/UrUVTlidbJAVrXk2WG7lF6gL8ya4njo5I+h1Rve5mCsC3TJiUUUhIg
A+5/ZXaq/+3MH1bjveHQcN7SgrVwU3zYANl5arkUDg78u7ZnhiabFL3VAJPBSCnGOjkgD9iVUfSr
beOMoQc2b6VpdCoh7EMJ5ACGSWzw+E9kz7HXFRKoo7o0vTk+xRmPUxNR7tvI8Sngd0xmtZlm819E
rPLNTg0MzLkn1w287CjSyVf+KHypf2VdzYwkyyPWtXN860bosnkjgjuip5r8FXhO3iSe5wF0nl40
FyO/eczVlZc27JfkCWwoK2tZw4ho2juLAQRvdk3yV4V1rhadhPsSWBdsBu4qqIruVx6Qh5PO1adW
LtQJJxQHxEkV1V9HC9zkfwkX6H95I+S7aJxxvjUBBIGOqzdNLVlYFpH3oSvh7eD82eli2jLn1KuZ
Scldx+aBI6R6Tc0oOem6Qpev+uKr78WrDJt74k35IYJ84niQ0ua2/NYx4eJhh+ZnxinM9JQDcfmz
7WfMrdyf15/PclYoOt3ow3HCr7DlAMrVqI8/L4VKLnkUFDviGixm+RL58P9+9PM5UiI+yPiTq74b
X9mkBBcDU/P5x9xM0NVlWF5+Pv/z0eCUJo2/Jp5qsVrljop2P39BFlF5cRKYNnZ6pvkExzQROZqo
dhVoCE+wPBRDZ96n8bit8MCcmpzIEi9qr1Mvg/XM+A9xX34KXeXgBGcva5kGfuIa0ZXtOgAi0Qdf
0ZIV11zj/QmSp2FISRBcPo3Hpbi6Vc9SFeboRXUjfSt928/nE9//71cAyiquZd28z0N/y9y63Th1
m1x/XuYiQYFFJN3Ec5uSLqVvVv1aWfwDqua9KgNY/N40XHVf/fcjGcFIqQWoIRl/ZCq+m77JAo95
2L6V1nUwSQTsKZm3ccwt0VnGDmAL1KQuj3ZzooznklDqE/X2Zu4sxiP/WJ84ByX620RUNqIJ8GGF
e2UYCorQz7fCtoY7tVZ464ig7IuQsSwOu1PiICbqBgvVg0v+tSvqYT0O1OxplqbXYtmIhc6tYyjo
DE2wTQM20tbk6JdOgKKXtnk3q2B8ronVrGDWsJUO6kgciFSQqIqf0d3KjU6JqvIWh5+ex2to6BPT
zK/IastNNdCWUReIl1w3gM8ma20bBK0YcRodqjiUj5iraG3Tm9F4T4XX1sdSEzvSmIhYx4aNE5FU
MTnAkK0bnacvrhcUJ+FBso6Z9u58Q5drgELpC/jNYQCGiyLngYj0+hSl4T/aheYQzdw+QfzHw6t8
zHWV4CNdmST7+BJGTxH2PsNwdol9X6wiEKu9ZTjvNXr5NSiH+ZqEpndwGtOhT0/JkE3R2aqRkQNo
sGtioynKrOnb7YS4m7Gy4ZRYi2uPQlwY30E5Xvne/b03beYihXWn9pCbDB0ZukKG+IJ119AZkrw0
1bz1iYcGLFJr2DnZ1h7wL8AVhCryT0kMoChL5WvWkmCjfX+8AH8fWGWwDXT0PTcy9Qze6QtjPLTI
COoyVTERTuEKDtPwd1AMlDJ3JC0QbNyDWyQZLggFtzW3j0OryvtQY8mrqOuPTZva65aRz4rEHZeQ
cVd9BKhTs9rp3grInXsTX0M2mzvh1ji80YEgnMDQaKjx2bUPdQ9nOWgECTqpbd3zpusPiU0hJdgC
7WC//jNU/znJmJp1sqtNlGdbZ2A1aeeVSSQDw/t2rM8WIa9XYbPDnGDQ6A7QTO517aZgvwiziaAW
omBhwBs+yHFdH90FXa3mni2kmz6P0oaN14MmEngcGBhVEFhwdbJ1D51Fqe1cWYNN1/zdzPyN1FZ8
QvFQ50ayaUx8t6KGfNZPF2015lWLwQMpN3/9/CnNahv5ifldeNZ87ZcvGFwTBpgoGvZ4fA71hHVe
BlgpGQTAREpUcquuB9XdjWhjJgTHQ//mLCLrKeMZzlIsYIUra/ua2iD7KAc+3bzEkyeJ6gl7cKES
+Fqo+IGcxP5jxxU7aMAodPv7SqTAG6Iep3qCA73TObrjsrnkxdhdqYG6qzf6IDENenfPPbRhHYJm
K6fHJKTMpXnC9mo3xUNFCC/v6D46jKP3IahLPabfeFPqE7UhdfeCP/DtWl0LWVhbLw5eod1uvJBV
QISjtG0HfH5IA0aWlxWcjlvVsq2nOPJ2pl01V3+uO7omZqHYTk72wvpUNd15YHxiYf8rZ3bGfea9
B9ohCJqZdCxghYZuwTBPo7+amSj2FR7qPp9BGSM347aB/9mmKQFkOdrDEf0mdKwmv7rhchS6Bbmx
FgMBx5v0eWo34TyodxBVXnzNe0shqi7hCXb6xUwYFlgjFuUx54HrGeRFmb1W27HTzAfNLMCNjBkw
ycx3Wb8USa3eMHp4TfaYluZfDdjhfZQKrr1BTLz0SZKu9fDuSYSgSIGdI821Qhk760MdTsep9InK
Lgv7iTcNthl3PPcm3oZYEw8NbyJdtwnLnrrl6Td38L95xrIdDzH42MZk3+bef3N5pxtzWb5GjjM9
dj0MX9ANb9yDfHNz5w2Nj2spk++1lKCPWhlfGDZVnBetc7JjALBd9x4wEbmYI5qqgIDcF+3NW9OO
i+2MwGeHwzD9MFIm3hLxjcCKuBIoVZ9hIO16PCebdpIuQ2eGm12C6CrVKbA4s/BJWUvCVZ8U87Hp
4/yD0TtEdEa8uXbkqWJxcB00en5XyPwj0/iE5MyuIIjp/jmEJepP8zN17OZWNqH7rEfYamz8lRep
11hx3vVxfJKOJde4gWjrk7Y42VF9apOOLYCTphdMUjH4qrdG7H6uTUHsbjDwP4cdLqj2KvcUeWiS
srAHwh0saYiMwtZjwjK1GJtzajDXZy8vdu3YQCJW9fM0usnL5DJwkrLf+6VlrI2WSxM2BfDdTP8D
sIYkdblaEC+LJ9v3zlFAWHzCcXBuh9bbw4p5KywCBzxvzj4iqEYPw7KznwgGTVWSvw/Wy4xV6CO2
tItQcTj1Cj5ARIjIu+dzlPPrP1AxIH9vJ/1RzPDbDRm+tvBRdnac/sHrt/S+ZfzBWkVsaHfC3Tz7
9tHpGn+VJuazO1VgrUcyvqTwStoi2Oo4YaVt8KOnEo1yCJ6qyt48lRsAXcz4Y+kYIHI7xfnnO8fW
0SokysUGxV0QsGLhWqLdXXzX4CfLve/LGpZp25BzxO0WIaAqmjejiPK73ZrePi9QHga9dxEdd7Vg
y3GweKDghbO2tQG2MB366gNGrYsVlzxPA32BmG2wbGP4SQiSvlnu70iM7qNy0g/BdvlishJ5cNra
f48FX1gbPAcMXYc7XNTqo87qG8wiida22w4zm2y7Nb50bYuPeq71GnDDFnNSt4uSIf9wWZ62fndC
0DXd6Yj6h9bXxb7wJZD7fYkj4z5bJOBWESarDCOTK4LfGTa4JJfePsmSfyPp4z6Lhqe+Wn7Ywfp2
mia6MBcJiIgGA+/3eUkMYNR/0Du95g33YIca20+i4S4YCBIQOX4ELtcEjOdLCPlmhd4T55JlP7ap
cp58d7g0pdOdOivFR8pP3QzfPef2ZsKvviMX+iWazf5eTTDZfR460/K2l5Wqb+Pc/fbqevpAjUx0
jN64ThPssOEbH0k3wqrMBsBb5rArnGDi5IPXUad2+xHXw4zdUBtMB8MHH/YRvzy27+0MxD2g8XMS
SlMQZuA0lx8/dd2/MoO2z2AZs7vPUzzplb5mvGktZdwHf7AeyzBwLiDXZsQKPAC0l7XbhkZ4DYY/
PHCKiq3jVtWOmQST9uk9kXFwYvgFw2N2eAro6NWezBrwbjqcEa4UOxhtJtUocl5PG+9NVAJQjBFh
zqAa1gZbZ7Yy9bn1iUCelp8Oy4/xWMWWPLNpu2F2fErHWnxEqPd3VCjokR3f/EAe+8rDHmULPTIs
3qlanJ5vRhqNH01ly23axDcG6jEi1YkUzDh/DqsxvP8cIQWRxsQLVH9EgVmRVRy+KJRUKw4HTivQ
+7DwZ3Y/JYxrgM97U6P2p1CIdlPXoZLjEKUtyvHQcNXcmTW8SYr7YTIxQqaKu2ccnTUTM/VKHKR3
iegooZJM3Yfk7txgKOFEt+bkkFtkjmZxDj8pmd5EFMHHa1S+Lomh9pitPI/lXwd840rE8Vfr+kg6
ln8MwB+yH9pemle6z+bgEsjo4oH4+XEyc+Q8nrZmGbtnlTDktttfPMUYazgfleGnB8TXgIyQMVKy
fU6xuWIAfEkzJ7oXaXMDOqtOYyo/5+A5r/F7ugkNUc3wYoPB1t2npvvol2Vx80T33DlWe547gHJl
k70xoNGvBtAu2LbG4wgF+MAV9e7BEguVBvWLkUT5GzOFtVVV05cdE5GCJyE8T9sgmxADuLgnrDKf
P9KZ/c0IM3KQc3yYQ3mb+mg8mkXzO+mjkhybGcWf8bfLMH26GSfdiEqh8ggn7t4kxTwDWPB3NW/p
A8HKi/itWDciVx+hET4zE2v+IUxklYSiU6ZF+DzjvnnIRr94hYKT0+vqGLQ0uNzG5uacayAD2UwZ
CXxpYyYmxozGuOUYPFYjGTVd4gQvjT88S8/2/8nsq/GJ+4LGHjz3ef6c2Em1zRyeRVbBjD/1cjQF
AjaLzFnvsrhmU5dIRETDDGJX16vEj9Uu7+v6Tv86rzo8kncpg7dY5bfelMU/d2Yuo/zyl2+40coM
BGo6fP0Hu2ZR47EqvVSxDPakToNmcJxd1s3+I5R/b6VUc1T+lL4AcHiyHBAuJIs+UwMjlOur3xU3
0IMuxEWymrwnNTjsyoIc2COsYP8DqX0mNo7JfnbRLq1m2xneehIW7Mg0TRFSDNkXzsUbXgv4o6wG
u6lCPdeIluL+zhNg/BS2gTDQI8PaaQxvg0SshwDJheoNNL7M0D2eA5FzkbWzsLK64SlxHK5lwOGh
QonJUHdIoZy2ZGmBiI8u2pAk7qL6+sOkffjrNuZfS6riXcmuWGNeeJ1VoY8Teac7dHXFsXOK4lIs
Llgfq8QzuwMb6VwbH/OgNNlu4RzoLPbc/NcwJZd/R68e89GIv8EuIRgjoILzyDEPZl6BUTPaDsm5
H+zcUYijcikr44myThWVs22mfOR0Ip/esjkU/Dn7tl2iR7Q15vuCx5L5IBgqbRoLV9d//lwqne2G
UUCppFC9mFUfnZgD73jc86fJ9+YH7tiEtPPM2mR2ClVDhDe1ToeiOZTEuO9HJ/nDXR5cfl54H4UX
jbWW1JhhTbtKRhuqSORS8WRcSr/EgTMkFVMJktABEK5jvyOI0NF4VqGn+JRu6UGPqXNseQjzZQ11
vVEVV4e44DP2NyIBwDku+SEQyCEEYqvm5/7PJ1PxkjG3PQvLSXEeQFOqc+8SBxxX61gTiFMTRLaJ
jbgldqcARbf8e9jyJ9ceTt1l6F8BKOAMhJgFN4RJxWAyZRJt5uEQjRFioSPIr6JIaWn+QyghGDDK
OLXQSKIQWoB2Px/lml9MH3X/HJa2mwK9PeIsI4MovHz75aOwxeUUBuYFFYrYTlWAQzlmgDKY1X9f
yoTfeNFwAHem9Yn0LNrMM+ZtVRevLVdt2yexOoLjAz+buP7amHNWWIRjr7IWZJ9Tu5TwTXpMqw7J
SSfI2xSE0dAVHcs2Kf/zgudzwv84eaQ0QeSusdmJlBKKPpA2MkFHzhjLZjdoIFJmLHP8eRHafnOk
MjbJ8ilnwtbA+wa/rewwgdrhqqqN6GSl4c4G2LJzeqn2pBdu0txWRIkMZNzmEAJZXZPg6JYrVfvF
YSS8gHCYEaTAgyvTP0C5Unwoe5jx5TExFD73ECHYj1heym2DA2d0iJYORQFGX3msjJjZsaC084AS
Vr2zKp6O7uC1W8SxL61HyBILdZbM2F9a2ek1ZbP94Gn3ldiqP66ceuLJcUmmBW1CxMXWEPYmrt1x
rOs/ucdwETV6gzF2h9yIOAUc1ljfrH3K8JhHkzoGbfQWRnFEPaAiyg3TfhD4HLM4VgcCzvBq10a2
LmbdHPlN+euaq2KV4zYyFKGUjPgKfhmhFeLWsbKBB1wB+KBFJWOKojz+fAQPNduge1yuPEtmsj+C
Ve+NW6Mk7CvS6R3lpTpKMB7bQcp7qwkWN1G842X39rzfH3jIFweU7d2CflgCWxiYgrMWoKxJRwa9
2qcYRZfL3yZGDeIwIpDZQS5F7M03pnKBkm2ajmOc1FiCxmzFxOGUK7L/LH9+/blOmmRy2MPhrvOz
W+mkQBDYCu9gWO1t2yQgyUq+xwoj8HCffCM9duOm9ns6bkcgirSjU9SF+gj2wECchJk4jYpwz8Nj
MSr6aDA6Mu6JcW6TlzES9sr3dbNvO0oq1xDWnm2fs49anuK8f1Nc0K5HNzw7lwCN22ymR21B/tKB
Y0FvYKFJTPvEBZlwM3Aj5fJpYoqxySSpvqmajmBZaNxCFHp12R/dZdL+85EyBAvdIQSB3HUbzNqk
tBuQ3tRETyUfVOTTWfCdsfDlS1ruEgG4fAcAHeoBALYAWMS9kcdU+YI4sdGvGQYmJKT5I4KHGkcG
+tshsrCK2/Oh9Pv/XN8xQr+WJt1rLix1tNzxo3KsfNtk3aougmLTyf5Fh/VzlrG4dmptrt2oWzJY
RkJ9yJsOulcDquxJmc2bN7ao8jWx5Q3EWttmwW6FpPLwMCRE27fBww44FnvbuDOcrc59BgV/ttiY
sQ8kGD1p6jvitFM2ViauMOgVeQ7aNYsqWhSSuYg9VsvNTfFCy6cCVPsmXGerJdMtLD1AHsp4sclk
w81tbszMfkyTPUUMFh2yYJGbZrBH8MnrMPMvkRE9Wv3EwRKH0cpugDe4ll9sckxFK5qI7EFru9sb
BqehScnKI88/mWYOpqWPHkk0v5R4OI68vTdpwM0KWxDiuAyBHRaM70jnJQvI5gmHNYk+pr1EToUg
qRtW+dDm+0UhYdOT0n8N6DhduNQNzZkNuz3/cvS4syMs27Jwnji8yLsBX7DqexPgcxg7XH9Myrpw
j5MnICWZzshaOnFOY3HqB9HtPXhUyIGvfaKzDVYaLDAkNaFKgU8P+f/JiFEKz4XNbNj097Yf/BZQ
abJsUH/1rF+mYOjXvgP/MssRToBBJSAdXMaD26DKAsQMu8a0uv3yv3Dp87Gre9HBdWqAycB9b1yn
z0Z/EwrTcdyhAfCj/ClDAIWH4WLR1O1a97WZiePNCHCw/d9pBL3E6yoUGb2V7pjdNQhruIjd/Jn2
pJX05v+wd2bLcStZlv2VtnpupGFwB+BtXfUQA2IiIzhL5AtMnDDPM76+F5Rpnbosme4P1EPSUqYr
koHB3c85e689U7US/Xv895fZZZuabfhXNKKQ8Fv5bdqInTbKYe8zWxY2+ehBRpyHiwpmVcCUWVs0
Pddtz3KEKS7ZDDYJH+zCE6Ct7B5xEe8XTPeknjZQ/UtkPuyJLWEoK8diRYuln60pT8c1OL0BYc6K
EGjtyKEYkj9Latnwp3z5UhnuIQ7qaufWFzJcsFm6fDgnBoHlxmXPg9RxCG3iXd0o2GtEgPlRxs2b
8LInIkdnjR51Qi+HT9vZMcsKaGqbb+M0DKSnVuEi2tYZlrh8rs7pT0jNbQLiThzBbbDKZg0GmO+H
NjjlOYbkMcSL6S6HZULt057SmWQAFlaiS5bnJlM16qyWxT+aIhPRvXgHcA0lMjUfjWl6azsaWHSP
n2eOvR6zy9uusoydG6PTckaWtQw33s/vZCJmRI1YRVu05Q9THGIwDKPmKlUwcyfVBt6Q0NqtlH3r
28g3nbh9VDHxezl2DEq10fZMNfxoGnoAsWyJWCwJ/2qS4eC4GIVlj/Z4njgHrCh4CZzCJDXEZoRB
Rnsb/IKeQT09tDlKuQTnx6pQ4SNtLqYyy5cg130vTpwH3Wpi4mVmEmj0BzeLmmNYvPnoej2EPTgu
Fyc2gSPT6eeXikkCN4NDaJvCfgKgi6n6ZcjIcG9y+Vy0/SMDr3zXw8FlYdUPeYzPj8ig8WTotToO
6FkiF3kNsviTUyDejoEBODoZTTkNhMOkIVqzQNPn5Yioc2qOZoMVSSRgNHCthavB0q6aHL+p7wT7
BlFoT0zHFAY3aXLUtPHJhclj65W713ToLKlbmt4wavnKrDhq14YjEQWSKxfMBAbyhBxH6o7QwKvB
J/+GKhltEPPS9YCMjodTv0CgqA7FFKHuCpnl5ASN8eQi4+yoj7OC5raycZHqxcUcspF7y9GS/thn
Zi4kwkbQfigobkujca9MegAnmL+gMpV2Pc/kZCrzIXGQcyWxK9GDWPWlJKTYD27juDK+zwvckCCz
8MkN3IQjK8tUT0QsdOHBxxovkXJAvdigbjJpAV+VzWzsZvRWoZ0RRphg5LRbl6Rr+OlGaHO1YNpt
GPKu0xxfcgQgl9rwTeeCetM43kNogDvku7d2OrybGttIrcG1c4ijy4vyxzSY6hiM/fMb3A+CIYJy
BgVFNgc5Hvy4CLyko05zKrWdkSXvlKZsuwYtziTAX6IbN/Rkngk/qvdB8OFWLcNiLSYallhPyYLH
I89jEMMMhZENVFj7mUpkjNUlCWW+Gu1nYYOkmSNd7gdHz72gp9Gc+uZDlznRIYI1iHq1uszppwU9
ZI8+9H3Gtn41GRzFS3S720l9amIqdv0kyMLQ5LRmGWAZR69GFDMnqHVB/Y8uk0lFkjJQSdwLEoDi
SDNLQzVNi6eMrtmA6TcgYdkmWtyfktJEoMN2dqr7lzxIWVWnHmGxTbI4EBgHYRVm6rRO1N5X5uCV
1c0gnuZCm89ljmJstIWXcecH6cQb0WfnpA5QF6dYHeLpB0OxV/IQ0cgWqXtIQ0SUmfvut47ycH8g
kLHTatiS64hPZ0hxFmAwyjAUbAPKVTo4i7vNTpakZGwTWglyw/IBiY1kfXPfjmmE03qagDrYfXYd
ZB1uhdCFkzXJe8uSFaU797YlIXgtLeWfEaAQp5qaD7bTtw9DhjahTGhNGWG7Q7SD/qKpD21qI4Cr
s5uk19/Stuj2+bJsBxGrddd+KBopG+bwpE3GG9gCa5k4CrsYIcOxb73nITTuVDOeKBCuu3hOzhQu
a93FeR6o+hEQAEnCLfqhtPHNe2cAB10TlSZxjpDMOB79kcMEpsLAa2T9XklR7Oh2bLQxhpE5thYi
UH0XVG3KaRjmc5/lb0FkEkeFCXM9x73cJC7Y9DkvrrESkOpnBbRr+OXCdra2bo5MR84K2Efokk+R
pB8RCccnLbDehD/n0FqaK6y79GAstW20+dTtZSM+aMmD2+zoyzMiKmYa9GSd1HDV2dpdLjEYNzqq
GZhoubg49OZhHEqTFpuBeWbqd02FLgZCk8QSAstCzLh2I3Hpg49xHMsL15YfjROgNeJ617KgaZ1x
x8tE00hkHqZaIPFTu5kygOwQoqzNWLq3Q6S9pVPBGxxjFhe+8tdh3Jy1OpLrtjEep5ZgBZPGPZoL
HVk/h9dQK+7bvv8UfXdE4rSq/JDU5B5CRRUYpHtgTgwVAo7Jqm6hlpIYTMCIXUIFg5sBh1/43pxa
r1PsVhxgxCqJbEEdC25zJEjOr4S1mVP4HCE4qE2wuElaZmaePoS3loY1WOTn3GxPPdPRVW91zlaq
+nZyM55KmMorNwiZhwdBvlZ+cS3iFpU2L/va8XWQbCAbsJDI2wYP+r615acjtE2TEUVYDypcNz5e
yf65zMH0I7HZYZR2dx1DF/BDG35PwBw55hOX4dhuyoYP5fb+taXkY1BZGvkx+fe2SM7lRFZzZWGr
6jELxjyWm87x6fE71opBubXOjIJJP7hPSkMELHV5QH61HmujWlsFCdlZM8xeRNlWt/ZnIsVV3Eeo
vu3PHlPhJTLgaoRWsu/m8jy0tr53G86K8/TMoQRUXn2L3ggzt4VYINcsuGmMFjesS2sHkfK6EQPK
L2rrLNNa1hIUllPY4MZhtLZ1SxqJIz3S1TyCRcYWUZgleyQWzAQkVSe17LoNCGqJ4BkEzqgzt5wb
3mEsEQnmZqzD36Ko+VGWreTh49iUzVAR6jx7gNQBWTFA2DoMh0zPZ7RwiMqIB9nAEOOMEscbnrbv
UwwRUMV3jJGJzQ0cmIdkE2xGZwH8x9aadD+CSWHVkEJQN0+yDvYZzacNoWGDl+h1RZZIcnEpG1xn
OPS0alduzuSpH5Yo3Ok2U+5LEs4vjkmosDMXJlIVcu8IKONJ2QxBSRkuuiXD3gY8U91rkBigwfK3
Puk1Q9Ve5mos8EQgCah4e2Hr9Rr6V45ZmoqMtQnr4cgMflmQArT4OJYK6dv7XDOKY605jBBwTm1S
s5iQ8Mh0l7Wh3P27eYSp63sIoQXHB8dkwjvIp8sH/Vjn8iOkA4M3HzuG0Ds6BeZ8ix1P2+hhcMnn
klcPax0dGDAnTqiQv87EERp1dZ8V88aeVXlqQaxvWvKUnx2zY3/pog+nc5HA4f0VRJbl6Wgc3Sz9
MKxybxWYZVKcURsH83Yydc3WqhuUna77iarJP6OiYAGP+uiltDQ2vGMDvuFJpcH3TqY/7NY5DL2c
bv3klsWUF+1VHyvjmniNIivlHtkLXrhlQZjCFGxSSAwKvSYOQ6oq7wIPBjGyXfWs0Dw/lSwzeH7b
lewGcYfvYYlt81f8XXgqG92gu8n+32FKumRu+sOwiwerqeDg9ERgi6EON8XceXpfYYNQmnGZCvHA
yPG1rNV3lcEAxa9IVeeHKj2NrR/vkk67m4cW501IsTxJwpxwNq+0mCSAaSpJqlo8boo5r077d2PH
AVkTHccQyy45TwOpccRwMWYUuZi1rx3SOHcxNooWr3FpZFC045sxy2mg6AcaAiSfuz5irNQKd5Up
s+9ugJiVY35i4aKJdBtfmLoJC+2TWfdeJcRblzavc9/FN6pbqudWkGhf8B8GBpYu4joMkkAPszuD
v8F9LAcutIMtBhoDEh8cVUsRpLA+1N0Jx027g/PAxlTvpnIG6MQj1Y4K6dZgPbacEcBuE72qA0Ex
ouQbIozxDhoirZYBzkMQ+vtUNSY7RE1/o9GqjT4unB08H4WT0jgNSP9yBmUcGgX+inEXSTh9Wm0o
qbZNarHL6H66z3sMJD1nb52yYy2L4BAVVr1XZed1HcefGWN1lWRHROnN7F9acyiZjuijVybQu3Nc
22crHZ85JxOcghZtjWDjdgyY3YdZvGsSA9bjgElpeZKTBqdPVLLPEwCGvp1CFiQKTS1+T9bPNFFi
S7dv31sGEqJq5uE9Vdpdlg7JITC624Aj+aqL3f2EOBxrnPNi+m+VTQHWO0C4LEz8YUvoMokbCG4w
J43Ml7YgHy9GMr8vMTybCotcqM+85lnx2cCSM9IFloGmPZgQ7MmIvhAjKx+nTE59B5GwsGbPDJ0b
oy7H1ez2RwtxeNGqT8tmkCtvo0ncSfofG7cH7zbnr3qLM965qsOPNkLymyFh2dVdEB5at7jrAoeP
nTc2eoQk3//kSijgBoaOsEorD6AWNl3YE9scOyROdP17GWCD416e0dxJlH5B/OCmNbrkXgs3VdGE
Zwt9dRMo85uOVtsjvaI5domSNwX4TjyJvN7a0OQnv8MPMBd31iTF66y7SMtx31/SckpOaNYUuJCh
3JqWwSExxaRTD/7ejzi8zaSPZzk/Ull5dcmZPRqdru+LQG0Q7gmPoTKUG+tOh1FUtMU9snGmkXV6
i9X7aqSvZ3GHe4F5qIjpmCJULsgzxG7g7iCy3Ussgj7nCF3V96ZPwyubyFmOF/vWIquOG/opiMls
8kvyYHjEpoqeUzN/6NtoCXtRI+tkj2eyxw/D2HwbhMjhRXrnFblLNUarJBDodZKZAIaaNMAK1zat
4Opptl06Lo3ktcCuQNlGb9pPolW7/II9tnjPya7TObqJZe/wYUCcE0AgvWKsGS+I+TmYm/FK6ZpC
DG3Q50s7++DK5Jqov2lN1M3EgTM0rsqWgEOiOPcBAX46sUJOSU3h2BBf+r6AwRzNUBHLcFoVZUyb
ixQYBzIgnY/IFXsX4/Mq0AZkAIJWRwDHqQ2ux8R4bkoSkwzGn67ziF6W2q7EOxm9BkaNr4bkqHUa
1a+Tez8Y2YuTSsIP+fa6nI6RwXEnlcmLb2AxFKaXmAb7ubUobpZid/DndMPzTgKHrlZF8xqW3THT
7iuOmHSsx2lvN84L2vxToNKWOxfwwk2scajm0XUDcg1L0W1xu7aHSJjPZpldRI2DHlfdlkbFsMoq
ypjUjR/dMLyC3HZwiWbOnPL40mmGjuSV9J4MwOq6MdCwqYrkaVoJA1KLOytQzAnnykuQtq8Cy7+u
OR1u/QSzmS9SYrprdW5aaeMXQvpLxy/cyinDEMOeEZgnm4durcoSZHQA8bASB97ocu+LYedCacCc
6twmw3uhOK2grqMBUtQBiW3Enna2/s5uGNNdU4QwVkNNdlJJjDkAr00G9/uqM/TX2SbHNbKI2KLf
C+sKXRHLjRVsogQ/wpBrV7ojko3ecUEYwKpdOZGGbFBxOQr9qJ7EsKnUeHKsmG6AyL0w8JNN20Hs
iaeBefols5oXEJOQzzgaYhsCNtoMzX3DVKZGLrgtQrJtTAKe6x4rTYOlFOIbopWohYuRnyIyMP1b
XzbfZ5kX8HQydRLBM71Qprkcm4tMBSenbd7ctt+iLS4P41R13trX2cszR2+/kZuHkbjdFu241N4A
fY0KrIOTIKtj7ZhzsKO60s07MxRPA6lmoqcJKsz6MR2a4ZAP0b4qhkvdie9uRhyYURgEbc3ETRqG
2OQqy0kd2zmCpOkYNk4aQLxLanShdALJOCVngOY8nzUu9rLuSdMAlz5MTM3afLoO25FM22lVFc5B
T4Aj1po3RLSwLSWmTWuR/KXpLYxRH9MSXAVeWfOAQZE+N2WE3pby1gCcIeQOOjDAt4SkDdAsDybW
YC92umuOX9+H8a3u2XTLNJ13wTBAeWk9HRTKGgmGjQ5bnGYUBsgYy72Nd9yOcR4F0sQVHxFvWlXt
eQyVxvkhaaklwCpivooQMxA78yD6nc8ky0OO98rzZa5Ijf0k1TwFZevfpJqNTw6HKtfQj5mCvnRt
Vl4g4kYrUoK2/5NN8OdsAmX/KZtg10X5xw+QZ03zo/tLRsHy7/6ZUaAZ1j9sy5aGEpap247r/P+Q
As2w/+HoOK+XWZ1rGNIkCSEv6jb8z/8wzH/Yru6gZRIOFj7H5hs2/wop0P+hlu+mLJYfJV3yC/7r
/76N/yf4KG7+mT3QfPnz/8q77KaI8rb5z/8Q/IxfIgqkY9muCerG0Q1+R2lL868RBSyMyqfDdXFa
5Q2ILa0EqUqNpILq7L0f4d+pysIZ0b2QS3v27aS6IlNv2DVmiF8gEJHXV0j6O+U0mAmCZ8ZTFS0F
jjWos2zIQv0SF4miJoELLtOWWmMkmNVGOuJ15OuBVSo4B2Lv2zNkhKxOXgsmJ/3AOEziL1P7kuFT
BuqNnspN1f3wa7e/OBozIxJA10Ctgo1b5dnhlzv5r+v063WRpEB8vS6Cyt+UXB2BfpsAiV+jG5Ja
5ppqwktDJKFn6xiGkZ7TNaibVw1ogWleV2OwwBWzYu9GJd1phkZuDrXJlK0XL5qjLHINjh52xlh2
MnAvivgAHdFzyrm7kjRIy0rLr8rJ/1H0kuGjAwhLczFuKpMl0O+JMiL3Cm+1FR6yXT25JDFOIP9k
SPRcOUHfcxDi1hYmYt99tVUKIoejVcYdX88dS4BJXAw5T427KYQFbE7Q/3Sb8gI8ZfIs1V/VDUIy
pFykrKgPbUQEG9dgtOjeg9+s+rXbWZEHNvvP11bov7m2pi6R95hSuKb5JRbDXKQuvb0EORB+NdR3
ZDgW52DGDdYSZC9Ha96GzOAJM35qiEPQkIB+02z9wWEulmIPvx/BeFIEETORhhaURvTLOdAFMtgy
C7sW2qDCyK2VObU9rjdSfZiA0pIGU1gHHZl2EQ1Mp45yLydkyVsYu+vJYsKYIlAW42jS4TObneL9
REcvtihBUGGJ5knwsqz/fDHM5UH6d0bIzxdQCMN10AlYpkOh/9cHjVyhaYqEhssr3mIG9RklVu7G
Tj4FIn36nGhxAC7QSJlug0k8lgOjo5g6IR6nDTHVyTSg92tLDGq0L6Moe9XCCfi+GZceTrrPKm6W
CL2S6+JH4z93hL+sJr++JcZvVg8hHMsRtolQSVlfVo9+RkweTuocZ5V/MbrKUyPap4WHmBEKWem0
aLqFZ9LSQ08a+yRCShzFf0Sd2rz9+Ur+XKq+XElpcpYQwmYx+5n58usra1d13QgnupgVB0VXLtiI
nipdw1mFOsXvtihPjO2o0uIeXz/Twa5hxFT9GGOKC1sV8aOh7JtcOjuAJrHX2841bRSc08083GIT
ZSPQ7CsltfMN+Xdj9YAo5XvkUnQ6RMtxnJAa8BV/PFrksgL5XFhyOoy70D/ENllUQjNe2zHyyUh2
y0NFhQgW1UXEonjVUAK53gDzKsMDhhwQF8/asKxhD8PUWRHyol+hmpZhdApJyvjzlbPYTb4+g8TT
OBbHHimXbeevz2AyFVovanFuiqH0qozcjJg2RF+7cu8uFL2BDpWECNlpHXyAxk4Z3ZwzjbmyJHEB
3zHUBfw6SQIcAh/ktJtjekw2LoSyubJ5AWeb8C8to5nroNvHBQ6wAk3FfuJEM8qCutTR3HUl9P6A
FWbQ720qUsb8MM9YVCuip3mm//yhDTberx/a0XVbZwtlaG58Dedp8smdhKGf03GExduTsaIbOyam
yAGY0m4dpEDehEPKqY7NBR+F/TfLoLG8HF+eV7ZdTgeooy1SipaX6+3HHdlwbNTG/25GJI21b51Z
WSBhd/GnVextTWQkgma3uQ4gaDDh88X6A1fuKCtWNBbuv7sO1m8WINYeA/e+xFGp/3w4fvk19CB1
UjXo57DJdxZVxLYVH34WuLdRHLZMMuprs6nQqpb2nV7435myimPbBNS1dIjXfg6eP6p74h0ZC14Z
Nc+G6yc8Ad/iJiPUK0aq6tQzoj8mZERW0pDSmAjNM4xGtUTvKAsZL9i1H5XfgmYIBIpDwoRtaTH8
biGI/vm+O7/7vIZJc5DoJ8DWy1nt18seWpo5aymo4wh4otGDF8qL/JEOIckqWOesmt6/2280PXdv
oaTPQKfcbO43EkmprNMjGMvxnHEqx/HJ3Sh1lr2xZH0r3AzVeHommgzAWfretI270zFjG7kZ42zT
3giIUztGWhM2xUCguBphEQK4kNNcb4WAie8Yck+l9ELM5R1kyWlLs+mmRAePsynSGHwKRNhSuthR
UVdZGIpphahx29nqSe58WlRQ+RlAttUpZHrl4QRqN7TcJZ9nVmuT0GGCcWzcX0GEMRtdxsZUlteT
7nobOYtvO7p2m7PzoFySuKfgWPpLCS0KKhDQP26+w2pTemmUwawbu+TvdsPfbCgO0YfL4dfi5bOX
o8MvD2PYDkQead0Z8Uqz15XfM1MrXnKHMErdZNWYAXp4WYkcukVCXi6RKDFcgDzfJW6db7qqLL0C
E0McpdmBVjsAtj7yoKPmO0gMsCAslnG3Z/ii0us/P1g/N7uv77NcFtDlSG1wSPvr7x4PkJvytD1L
M/zByaO+6md92/dasPYd5j60Wx5cgwqR6FXVdMOxm1a4e32nTXZhbSwtPB4MZG/fii6B/VxlO7tm
oFb640VjqHgOIprkdW3s4zonOSHPiGPQAD8b9VhsmthRe3PAEKOSptwQ+bX8y3A4/vlD/manoOgQ
FucVQ+d/X14eQgLMCezCeRrYCcRIvAxb5XpugNlXyd2ff9bvXlSqI8MyOF8zjluO6L88CyUMmYGI
GeKNxtLztehTwyzs/fln/LdDg1iqL14YFgPT0PWvi3AGs2RQpsncH48PLh36wBEvKfJv0jmJCNJT
bt0S3DMxNS5a5kZk3XKWoVcvzSsNg+ZFTNE2M9tgK7DXCE3udBWW9O71dRCAFk6sUByK+IQU3yeA
3dNmP6WHI+6xh7/4Gm2XcopuprgriJYkK60NiiX1kPNbzYNG8+RCxgJKt6ngRJfxH4xwRUPKIyIG
JN3xWrm7uVOwaSudI6SVXdVoK6xejnfwQdf5td83FBWSzubfXDuHG/DrA8+1A9RJScsTISSl0l9v
0AzWpa6y6qy0+qEJRHDCFRWvJrKd17Sqd40D0UAJLVmXVoQE1+Fcnufzk5XmT5Odgoj3CfXVLX1f
FuYhbHhHpZumG2bsUCwnjclqvbFKar+ZRNz1lNeeJrg3jh8BUCD7AOsvRlDHt9emjf/I1iLNi5YY
F9lqp9IC/kZM8gqum36SRXlLNm20MQgB5hxT2buCd84zEjV4zZwm+0aP2eN6fVs77XOBORBsHVTV
BE4T3hUvQjgUP1NFO6fRdN+JyEQYPkOKs015+vN1ZTP6zYUVS6KobrjUJl/PY8g48DeamItjjApR
ahp3c+Tixyn3deYaN4MNuiEsxn/uxZZs5pWfgA/vG1RSOl30dKHl1HEKOT4mFy6SvgO1jcATyslg
kMmqcsqORqu1C+Muvq4B65chxNq5MZMVGSmQpVC2bPEJRGda3pj8yOqc5+Rbo4RxYISVXcUCzV8k
XkLCQa5nJudrc64NcOcOY24q/00ZsUr3bmOuk5qm++i+EuiAKt9qp80gR3DPyMsGRi7KpH1A0uZV
FXaGV7nFjyQzUXW39ofrlBpHiuwmmPHYG3yvijT2Ew6/a2PWFIFQTYr4TG5y1+Xo7ZWAhxAZTAav
Mx8nkJugrCbKj0gc6qSrGdaOvHsyqjZVkBN14UZXYVy8TUvJFYGvnnpeRVlEd8WUK97l/FgNhAPZ
QxZeFa3ztgz0uhhPM0Y2/WgcQ4Rzx0Yfv9OuWVNUfIiYNDPZAmyY2Fpr+KfHCvKeTXO+CXmLmdY9
+Fzls0PMzdrSI1S9ujxYedzveotJTFH5TBsIC/SkFTLbtqU6MFncWE6WXWRWfpamtodYZqLvZYwR
IKqDxrLLh5Fo47I52/17bdnkVS1nkwCN8N8cm+XXHWB56RXeZksnp1K5X3fouSTi2y2zs5bEA+oH
Vk3imMadnjVkpEk/XUvm6Si4OL+T1EV2pSUffL2Jdn0No6G03W4zjrzFJYHsq1I/F7GF76Un+NZa
at0203TwYaDAJyPxJhi3dMfeqXqd44ALirRbH7A5Hn8D+43nWIes5tq6Nni5rocaLkj1XTQLplky
LCdpYYOmtNkOy4M4xc49wkoCkLr5hg78uI9U+qymPqcvgnmtF9GH3bZYa7hnVZaDJBzj6w5yFcrt
2N5oWo9eWbgFd6OMdn/z1n/tinBhUedLDuIGyELnaz0SdVooGRVcg1ToltFytq6Yn28kap217iQ7
WmnWen7Upxb8VPg3By/ja79r+ekoqrD+CsOiH7lsxr9stnWP7EGT7jWAknUdAgs3UsSq6E/NkJ2+
i/EeFxiEfuoQUDMe4oxbSsIBwqfoY1D0mBYfbzcjJUTnezTwd/3N9fnNbqPoeDoAHYXJ4/elSHXI
iIs6gD3M4o31aL27SdfCqhl/DC2/SpHpTIVxjCFVnDq0RmqiW0S8d4NKnbz6QEkv6MyVfya1N/+b
nZBi8b8t2UrXdQGqhbMf+bFfqygblQYAXGhc5H5xRvRXaEP7B6n1F133Zx5rFNCNYydHgjsm7O4k
7dEiwdXH3lJr9d5sQXEhAggjlCf13ATXsOHdp2T8AdMJeUu4sLTjFF+/jwNBuVflPMBkGioEbWVt
P3WGGndqkKj3BmE/ISgfNgSD2sg9x5xyvZRHVQcuPFokByins6c05gVETK1dEedllLp1F7YV7o+S
zM6ffxRgePe6xiHaT7FPS9yHJI0OD6q8jLp6zIy8vJ+NXh4GkjF4VVz5TLb2yqis8nVGoRalw4Jl
i0JPmSLnw6XtuvuZAAYeF1oL6VE23d58xi+ZmtNaM0bnaLTXHGb8k6GmbOeSodXN7Z6ZpHYKUY+y
i+HzmyAY6pVFaJVGZmVj2/uuRUSDvNLplDfO7rUinP2mGbDBu4KM5q6p9uh44rtwMtmomI4dbVCw
TwSoE4qH2v26t7vyibSaJeH0euR4/71dRHmTi96jjzIvFcm0C0g+302w4nd+mSFXMD762kZNxsS0
IRnPcOcdumKYtDpZ61ZF+FhSbETtYHWETwEycjPV+XQlAvMucZOIpjrMxrCGYo1gAdK0NuwFCgR8
B/4ut2O5rcLxxTXiD1T+5ibEuekx/7ud7BPh8fMNW+nJVTWJEHbP8z44ntB0/zhCP267eG+N5g3w
D0REst5aGm3qPGruhhH84GKHj63yXo+oNEjifA8NVFjmTAvGKYvDIEH5i06sy86nxRiJT9sR9QWl
714bus8YKO+qJaaRtUyHFNHeMlK8wyVGB3zGMjrHIL09s9tVOYWwsN8Ky7l3h+kdN+9Fm/nHw0SH
TlCcMPhCEGBxzdiC73TyUkgsIne0fykb/wVUMOtPhnBjHt7soQIWmOA9i92HJKtpzHQXzXXURoBG
h+frEev13EubBNV8PQwclI2ucDFyBedwIHirREMTt+m1kvG3WsWvbOrfsI9dpRz18wlcX20zRvVp
o4/NfI+v/CiD+nWM0K5jJArWjGtfRh1yQu5E/tnOpqeIBwlhJ0Wqms2V0zvaUbh1t89AzoOWTbZ1
5yabRqvvtdBtNrFNLqyJIncbOm6LOk/NhyCkVQq871rUGQBNrfumjQg9WQHnbRK5kGjSnibKMjLR
mqBcJ1qToBn0904zyrPyasUg2Sy4TjB2mCbz5sSA1s5l/z5osj+3kivZuwe3M4BSFrBfU2sTicHy
XNA4C7OhWeeA3dbW3NwXMZFJpMrk8ABYVYAXIcdYWY5xnNDnXCWFRjgDh080hxejNPUrBPzkhgR0
7IAVZqVtE9iVnCsCF08V2RWFJjP0vGG2VSj219m4EopyJ6B3ferRUExj8J2gS6hVUfjMxJtXs8ou
pJ6cxiVr0DEs1MNMoJAKUcdo7hUE0w46QOls4gJwiO9a5aYGsrIdZt9L5vhDRzyxboEMrYdxvHT1
+GQ3QCYrUaF/WQQO02EKYEWj+e2r8F2rXLEBpIDSmcph0F+1dNJ3KvhG6CJ8niyGVIgcM8xBBcT+
fDX4CLyX6SvrmDxpVgsjC9+Vo76bCaQvBllRBN0a3YI310t6UK1/Avl5VjPzZexPBqUJp98ueYzm
kjixEjC7PYPsQfRGqw1d5oBEa0/P8j5wp3jvT+wjukXwWVC8EfRKPmMJ9L2Fy8NK/80v4wFZHY9S
gMuTnI3n2nXeY5PzO1FA0DVwYvvRLT6vGbnvQ89V1kUUbJVAiJck36zFEuho48boC6YKtk5AqvEd
AgAOVfz9G8Ms9nljEl3rwF3JgtG8GHWI0k01XuynyVZo9qJ7Y57ttLbYR+OB5Uu705rqlYYSgxMR
vs0RsgjQNLhvg+A5aoPBm0T5WdAiPmQzMVEWkoZR69+FVV+PWHbWbmLw7nK0xZs71jtyb59EksVH
w77Uog+voy4nYaxCuz0n5iNSJwmy0toSX2TaVbmv/CDbJUl9KlC7kC+Vkg/eDiMC1bi6ZxSqqH7M
bJNn2eKM1Ct2DBZkRZTmRBYRGUtxiRcLYFdrDLfY+9SyOpwgfDzTMRZr7P3EcqM/RIrwry8cwAlp
DIjrzag0sNua85G09EfiDqdm1On3M/CwSPSE3kSSAbkraGZ//qOmXBjfP//vz2+XtOM32pPONl7E
1z+/EFDXzOs5mMkERRE9RD4RbT//RiwW4iYlqSuTW70uv8uJPjcN44AD44i1echDk8/TbR0bB6d9
T+ThZ2vfTp1x9o3kPuE8RFuZnz8ThZERWg62oEy3GQkFxzx3zCMkpCc9qVtvNM3nTrYOJaGgqNNC
fEDlqomMb+ZIFjtiuJWVkSG+XHFFvNvRHtHVmvyDqpAPY00hKmdPYHFbGRoWP2PBAULugMAc6qDk
WTs3sxuJ58hAXZi71wPH8+MwkvEM1exuMhTSiomMhEhhACvycstMimklnc5+HOmtxY5+zYngW2rS
5cTpxrHAHFep4yPGEi5oVFXSeisZszpDL84L9srSJ+jlXX1QO3weT6rtojNBAdjWXGTm1riRjv1o
U3XC6Vb5VaU53/HZ/z/KzmM5cqTNsq/S9u/RDTi02fQsAqEFI6iZ3MDIJAktHHDIp5+DrH+6p3rM
2mY2tMwqJskIAo5P3HsuqQguDBxFMhO2sx+tgVXFbnu+jqZx7QnD2zKPvdXebAQEpxLCYNpvUEeo
3HXxUqAwvaXt2bWkf2nYXPcxrAC6EURrlgkXsUmZ8dLUXqh2YRd0TrXxSVt32vZz9Bn6wWkmKxvk
WmPW9/i4XhIzCs+68rRD4YLFLHoqGyQGgadHi90xGsAU2Xea0Q1bGZk79ua/HNWAXcC/ec90LTwp
27j5QP/v6yk6N7PZrt3e/pRo3aLUOjOtzPcOz/CecHuu2S7ElK6edYQ5O+u30edPQ6myraaGfRy6
7YG4w1fdAdPsTTjBB/PLdsJ5jcUj3ed26u/VxI6spqMZWRA/98QdA1fC8ZKeJ/yDuz7Dnu8yDDOj
B9xzdx2/cwPMKnDVlpko1yQn/3DnUJPOaSOIQGjCoGGlBoc5O8VYOE5//uQqUQSzxXiYa7zdpR4P
qmoOX8kkOcGGszYY9UdmGDvXtTtiHbKPxBTDytFTFKg9PtVylm8zRhovzcvARNgQjCXiJDOacYzr
2kGZxaGcuhps5fjoT+W+mKp2V9H+r2ZW1lVSY1MLze801vMTwJkjJtTi6krrG4SFhQGahNLMdKYz
ke+QfqCiWfrwXGOZXJl2Uv0oadUX2WXHlkjk+36Sj3pZ1ih20/5tmJOHpBrzo4H4dGPPDiUJxhb4
FCjn5yw5A8oL15krydmxc6T6Hgeap14H5h3H2ITboRfOjjRc2difjfbRYSi70+Phjr+HZ08izR8h
lSXdcClql8U8NoRsjh8GmaE/ZQB1ZzH9x0anrweXAPGhkpBHUEKioq2vJvmtIChbhPKzctEAakeX
CKZ91YkEiKGwD27D69WA5DwoN/nNRrTeDtjuGCfX+dkAZ4UTGPyHxAKWF80dv0XgxAce2xZCrV4P
Zqd96eJpXmktD7pkaPcMDMd1PptHMaTuHWyqa05/cC5LQbKhTlntUWWzjjW8FX4KqKr8dxvU8abq
wiRAXZ0HuqNdHTXqEMK5z5pQh3VbdNfQcKsNN1p2aL3hE4XPiSeYClKyRtCYT+jegHgFhpfc5QUC
sqno3N1oE1GSdhrcnKReO27iPPeC6OcUVC+4yuys1czvGCWfMx10gauSx3JoukNOYgquFQ7wCn1I
1LYBTg0gcZb1BkpQHlO9eJc+ml6YNBtt0W5HrfMQa90pcbxb6mkh2W7uOQYHgc7XzO4mSVnGMWnK
2j+XnKPKdmiZ2xz9P9oMHE+BJWV39GwyxWRD+iXONmeb9xCHZ8G8GBe0sakwl9wctUzX2MTODuDM
glCSMdTUqcRVuO5ZLgasWvHVm0RP5OVDbFTJczYMaOVlFuCmhKzCdYMqkFSHVJPZrhs7h5TMhGTE
2ItPdg54ZXkM3FdFqN98QosEdokPRg5kVvHrSUKzu4sJgUZN6z3UdJZ7s2hfGwNDDN3wCNCZ817r
w+hXDNtE6+5BYhJvo9/SATwB6tpkFXXZko61MPMi/1Rq9USSgfwyePWwHAUHdtfS8/Xu7wRAeEZI
2anNAL3Z9vTc86vk9gWW5RnY7iu9ov8gYcGoxGukLpYkz6N3abygbNZOOZ6oZKatRrKTKIzpMGec
e01MPZUwFuRYtwljAmUYO+VeL3V1x+R/l2S0TZWo3gh1j69u1eYkKFbXwu3SjS5K/1yNZMhhMHhP
vHcDY9V50Okic3cEae4fmdLru9yOyZXRKjIbW8Cz2BMxRC94XVAUKC9EWJ1iXW6dsYt2yi4fYe16
m5oxQZUvQX8DIG7VNuHeWmYlUzSUJ9XaMCeh5+bLcNgc8e5LweM64SQJ0tLnrXeNmdFD9AuviI73
PyW2snoz3V7fR477JISUW67SlpoTJo1A4xK0teZfmXCTXVTetfacvHoteAGTFy+Y/eys5VBgXZBY
evwYUT7EGrumsB8x0qVxCfglCtqfjNLvcWzKkweo+ER9rGicwvQ+9bNDZ9XTGuo1G9QiMo/LUVSo
nFfvQQBNLOOG2m4+16l2qtz0SmTwsIacZh2zEbssGc+rrGibVWsTJsFByNi8IKDF1zv8M8S/bBiT
CS58nQtbRc46y41y46SDwr0+a3tXm6dT1jEMKfP4F8PpHBJm9wrIBDJdvTAdei07ezMZkjY0pmyB
1dmKXDOiDcO7jpEuLNydHvv3A0bdjCNrmkV8sIazYcvkDlczmUxZeGlD3T/xXmJBTRiU1ujhLQIJ
8FNJhpXpdzGmxEVn2QibUTZPYio3SNoToEhOeYIj/IYfGuJVquFjkEDqkuy+tXNgbfk0bBsZp2un
SPHqVd01k523Jv2rWs+Ue2vLIqCgKEOMRTHseMKzbaIleqx5eFOSfr6LvEjbCMj4GwaWRcAYiVBV
uznAUL+3kqFae6Od7GpikK3JdfAleQ/gql/71DwhXVvcVPwv5Wh5kDYOl0J0StqJFASVbkaKjO0c
27farT9oGIoND1kdnymGl8L77GvmlNGhqzMoSMiBWjtiahtHNqztT8AfrE6hoQYxSK+aqM60dph9
pM67z3W261T6qncNQX5VgrtKxWe7fEnB05yZ0dxBslJn5EdAteII02EWg3LQSAxZ3vxsMSi52gZP
T+CaunlhEUvTx3zPZQSH+wMCmgNGPsGWcbBy881xBuaWNkC42cdIS8pB6AGqkziwtjoORZmHxhEh
28boimjX+aJ4j3psqPzsGnixIq2erIwUQqsknN433L3o36jr/bOOfGMFLaplgFMPtBfZT+eInybS
61VkZEfbbsRuqMY6GGATK5DV7Dv9A06+cG0DQCCn6Bh1NXtPx/+KOmoavKD+Ll/IJeWMc5G5erip
s7fRUN02DuHnNXn07MZsRynpsD0Y0ZeRTy9IHlej1elctuLJUnO+p0sCxh3h+Y6x+KXCXUDh851e
R7+NEv54TsLKOmL+eTOQOXUGa+WhvrZh4E+iuNFR7El3+2M6B3NrV0d8gQX8qxD0PSKsAzaqlT6M
+oUY9gjaDU55MDI1sTpwLdm2nV1pdBB+n42ask6TJ9z31h4fprW1R63ZZfg7rpHOAmOGQchYB01+
ay/q/Fmz1haok6CifD36g3gMQ4N5YmudfTgaPMnv04PG1AmTJyADrVzI5/hL1kwJeNAmA3kazSOz
Q4WglYH0YEIWNZTs126jt4EQeXOXdM0LgJRwGzmkCXHw3k9ZkjwNU3UmcBiV5EVyKO1nRahjW/Y3
rUdBb+DdW7E8Be9GNtDO6aYz+Q74b8zxc6a7WhPOi6NegekAEoMJI7m1uE8JzFlMfUUqEfMPxsk8
Kjwj67BuidOqhgcgLyD6OpSUsUdC7WQ9aQ2WSu62bNX044sgK2Ob9Xwz3UJjmnOwl+aHz4ZqX/ra
82ABENRNsIBRj8ejmbNrInk+xo1boOrJ4p2mrAdn5BZJB306elgj8zJjyYp/7MpUaiHq5w/S19pH
D7AlfhylX5Ok+p12YC0riHTc3ahQjplo9M9OevjcUk5niyeDZ6YElc10bsSBxNeJZz63zyknr3sN
0UMyFSH6MqV0Tfpp3OCiBiPa2jUjlOFrLk3BZVoldzrlVwA3U22LCUVfOdBE+fUfsBeihNo1T4oH
Lc4Qvd5PLdyztougrRNnxfoVOHHUyvWAvhuRcHIXjvERqS8Yc1P7NmfOzCmLvUMrkXRolrcVGgOx
CIdoQMrrNgunkkxdb1pbVQZLUeWIce0hZdHpoKtMnZNHIX7f2eZFpsPyrqqnOUcsA8BqOzbk3TNb
o6TztC2PB4yxXY9tvcVr4nkS6bSYbj7bgR1GR6xsxM6lxO2eS8PnjS6AfCmH0tbCa3Q1iv7Bmvw3
CD6cfzFmuNE5RBFm2z+73VmzzWNR8n2E3b/G2IP7tpKnUlinHhvcvjajOChd+Haqs9lFgEc30T+s
EAQA0mlZ/elExSRAJ5OGZeCkz+QQIDfbdBz5gdPaA5dkv0Q4u8+ZPZnHXMD1InP5XodVscstwwbX
C1qJTAUCq8oHQ61DIPyAbp/b3rHvkNyu2Ct0pCPPpAeyMvQUe4pkYDyGf0MgX+i4TSCd5RjRbWqg
SMh7gc8oaKrmZRzY+MKiI0YsCcUGoDaVbwbsGD4WjIMipBqinyTURjzAO4Xb5invwRzjc1bntwF7
wMY0NGw8mSpXik7qVvTlK9ohQgt1RzxUCjoE9neSD9xktXAid/gj/VDaJwXkBOnGjCmRNYHm2Qhs
zW3oQawyfHLmic+OiUNBu3Cv0dGszTHoxr7flloxMR9TL9qydbVU9psnJxQffRnwEp3nFf4Ped/I
hrUy3LNFCvp5eEZvlP61Ffu3v8mD/zIb/K7qqUmiWP2Xv/7P/eZh8z+Wf/Efn/HHnPCff9t9V3cf
xXf7337S5XH79F8/4W9flG/7zx9r/aE+/vaXTakSNd1338308N12ufrf7ojlM/9f/+e/fP/5Kk/T
f+8XcZF8/dv/+fX/+e+WV/jv/7hLou8m+fibU2T5F385RQxrsXzoju8L09J1Fhf/+Jfhu1X//g+8
IOxjhe/Zhm0ay4LxP30i5r96vtBxiEC8xCsmkOD80ydi/atg6Wj6TDA8yzM9z/3/8YnY7ID/Jkqh
YhGO52NWAdHsGfb/JVTHLmY2WQOCsTDPTZh1575y3ZMr90lBtqSAzEYecNzsy8pqbye769RtAv50
854nPW+WHfZEWT7GKcmGWaiTXU5ehTfGiLOXqrexqnStVWB19LkO223rm85G9Rb7jbQqX5OI/Y/L
CvjTCMXtr37RlCBpjJnx87BUan8+qF5w76kp3LNQxfeXGGec1v465gNgBTHs0kI126wOI2M1Irzf
2D2KT05DefrzwRuRI0ciKUkGf88yt302pTXeogjfMCSVC6ZuZ6AyaqyTyJwY5ouqLkav5UdFMENg
hsVecyvjfpK+fl97/S3qYP/1njldzSyMLoJVXoJ1ZSUaO98nZR0hehhFeDBJS+UsAHqoOebTSNJI
Awmr3VbUkxOklmOEULVZ+QXgJ464kXBhbbzZGll6TlucyTSo/Ga+1XkV/vXBNpN7WNghw9irs6BM
iXfwL6oGZfrnr1kDIHxWF0Pk84GG4w62XHsp/+ODb1rJBXxf2GjtpWIYapotntY+r96SRdaL04T0
OKz5aGC0dPjiwqRwN9GtoJqr2MtpdOAGDAUdKeo+EkW2E5P27WQW2scEflRSdtpBDimVTIO+qvdN
exNJDfRH2518tkmc2/3OTPJftkCJkNmu2kMNjG4RCMagxxuIH5b2g1W57m01Agrv/vxpmhRBxynF
eTlZ32VHgcbiKPCVpT84MU5ePIyk/zLJHjKPJR2GnRk9Dr/14aNp2xEZrvmotGjYaWJ4hjba0cTI
c8Rzgme5xWU5pvqLLbpxrbhdiPSSzSMCigsgyeLQmtZ9j/yIkE4/OcwC0WaJRcLABLGD/LzHPezA
wkH5POaglWZ9pEQPh52iDIwZlWD4qUHCVWj/HFjeYsZWMPv0PdVAaoO1CKxZv5/SBh74NCCz8ckA
YLFEJRdzQK+kZ36whgMPYkT66pMouXLl6lGzghGuVgkZKvqQESU+820dbw4S1Hkr0BLRFrcyaokx
f+xTfaubpEJNo3NWdnpng1SPRyzXf5hYbrLNMvOl8SksFTOZ1RDdjyNh976bnTMQRysr1R/Nzjgj
gHq3+vQa6mDm60MpSWexer0IgGKcFdBJLcJ2w7rc2rUm6SjlV1/Nt557hE1JHSC3IpWyCi+z6YUw
/WW4Sq2f0ESP6fDcO0iwi07BNLwVBE1yAhFLoeIgjrq3Apx60xQEYTXHDqBQlVl3kUO82+B5a/hD
N3a3XFveYprRzANQUEYQ0wM/k71p9PBHeQUlDuFHgTksn+OfohGuxOAg9uSsTYImy9s1Lqx7J82z
3ei2ybp2TKxsdtLvgYc90b5nN+rF6DpqzwK40F030BNUrYC01r91s/vihnJEb6j9LomWnlgY2nY+
s+A2oe9p1gax9hxcY8nrSuOW2YXmv7yTbbLkEsQpZckrKYby2HTgr4WxaMQzlOVI+449yUEryxTW
XheQVHLKJZg4C3EwC7JxfO5dpPsaSpG1gRtXs3B75A5/mhnGH6XuolVgTyW7fFdqkX+QIuKdT8LH
BrR4UCteZu8hIsc0jpJ/CLtVZ+WHKkSCZ9hwjir3V6x8HeQWdj/Cd6Mp6QLYDXsAiEcukisqnXff
iGnFnMZbFUSUQBuRi31mOrtwVhhLcFXl4bdhJc+JU7Dof05Cpk4Ogo+RLS9lIygLONHP5pQ85J9t
CJfZYmwIHhvq76y3O0jsQVfo54GQEFAZFJF+SMqtqKeHKlfWEb+bhY+PK7pqmDVrTogGIxrXOvw+
KI7zB97qbmsjBlt3dga+Q8TfVRN+SA/heS+qK6EJBmJC4UMoIeQOGfGGIEL/JkwEvuy7SGYkrDDQ
00EE+pw9awrsiOgXK3vpo2AyId1iyTjRjTnQY9sj8/f0WNtpwZVkeLskniJ+8YZFIH0N9CwL2X2W
GXEWrZHvMAVHkRoPM/yQQLnmFVrAZ2MC0m6G3gg6z2UlHomjbtwTKEi0lkvGOErglcyE3MWVsLb8
HjfkhidPUUhN78PCiJcGtooKMJ4mgfRpTsRFu09NauN8dGmD2+LZbeyXLFo4GfK9YWAPbyMmmHHV
+CWRbi7pJDnsiAQDuh+/VgovvTlfphpzBKq5X7b1ASiN8EWAC+jcmHlWe8KJFdlqMH1IY+gSd6eY
HnHwhUgdsJdttBCjlkbKgV2S7VeLdCPqeVc2Rnuf+YTAQj/BQDQ7G28061sPY2YN4p4mI5c7aTZv
LGG2wweYyZey0NGEkjjphzqiydz/9hgddJ75pSIbOX2UPzSWOljFq9aE7Ubm8S3n606ANTBDsnfz
2my66PTSlRcz3gIYORAahvGwbc+WCzHTZ+R1Mg2wgr1MfjLL+fH6CrZB8mVVtEHJ4N1EB+5jIkBA
N1jGpyOsq2V86XessaeVM3KqtrH1hHhzN431vIrpapuJJXY3oa6etZVSxTPJGcE8GHet4a1HX71p
iqG9mrMnZHhAOOEvBU2YsDT9zXmkgyqEFNZPiDJYJhPDuoWuXDIqGR6NIcLbaqL6M9IHBL/UFbG3
yUEGjLEXniKv5oDu+v0Ey2zNXDnFUqdGwBNeiHJAS1xuXZ68q9Lr+zXRMF/2OOjMnJ3Xzk7iP19V
NNVn7e0bKYB5tXvGSG+G1b6zCHNXxqTTz7WQTYiqGCGPafTc5nh+upSRiAmqQEMG8WrxgUFUrH30
WyCclhsneW5ZfbAFiAMZoYrQ25pXZxSL5Mq4jRQl3MmIeWBiB74ff2rRIe0hXuj2VsuSXWzV+640
NqUYjyPAdccdb5PNTYcKom7GJzXyNooxPGDHJX+Pe5O0YIANFeJDRpebgeZ6UyFNQQ6x7LeXKc7c
gxGKe61iSVrejMR8i0byigvfarfmgLONDpyUSwA5fkaMqrK9mRlI85jM75g95y/N4kYoI4IEQqSM
ttemB+C+dJwMbkOctI+svvRdIiP4I5WnreuKaO0xE48xz4RYHz+QkNgrJRCssnjJTk1iWCtkyd4W
loCz6RFGzQs1dzleuXrwipZ8AZLdfJ6n1VdNAiZFncFWfm6OpWF/IFVm6DYDHnePeuVceVlrospY
hkk9mBhWhL8dVIlES5nPqfYC0uEIuR0Z1Tw84lrOjB5Hi++9DGN5s/wBvJoNPSZM02flkti97NZ0
I/slMaZhDYuiR3NAEu74S3SdETDUdE4D7rh0PQMpc3UIsblu7+aofHVUca3AvuxQ/kJmaY9wPjaY
EFFe9SWRkmP5U1W/hS7FyWox0rLfmfatBUosQdENQmK+iAL8B2csaS6kkiXkg8Q++18vdlZ6Gjns
UtnoG55JlggVD9PTtacxwV6kJCrL3o3xhG8bYVLOGwAO/OqayRTwKPDXNVP4OxjxCsYa8Z+xK3ae
ZREC2yQo7UOu+LGVB0vq58ZbUA4iZNjr5Xs4Vpdar7xd26n7JM4lervpLQzpuuTMjTGM7t7N9B9b
pN5aePety0M2qwi2Q9q5Te0Ktz4VS1s6zq3gMdoQAbuvfX+4zpP6oNU6hAqwnxX1J81AepR5224U
OODSyruobGaUbL3UefQzDMNLwiaGiULJhJ9jV4JqMRJ3YdsN+7xDIiQ829z34Fhnd4JRmCSfJHCs
c7ODGpNJe1WCIg6MGrEOc/LnvsUnqNcgaLX5Eaw1zOJO/djIgpbTYbn5ALN5MRgx3/7scvcyzOR/
zIx1oH7Zm/wZpaxHqRt/5sqX3NDGEw/wep3x9q80NT+ysALO0fTJYz24z8IY2ITW03XKYZnUISib
CBPYqqQHyTLkhl3yPDATJSky3xb9vNfG/l0HBbCqyTtfxb2LCbzvN17GEFIKYGhZvsX2UEZo+Lpu
lNcqE8xdSG7QUL886jWJHqpi634sEMaRnYFE8tzHpN3XzosxHGipAeaE6KVQz6OBQym9ypG+Eufn
CxaF2IAnc6+kIMgLgsrdINHgqWQEYgVAlfYyBFzLctEa3BcqxX06Oi+pRrSMW94ijZXp3L0JJbWt
XYqtS0D7tgndbNO2eC+I7sBRZE2AtTrnhRquXIGV5KIdop+iSWOGVhUcFc74qnrk2WXvMSjvOy8f
tlp/cRfuVUtW3gQqKOKqPE0QHQhtmUJKZwIM/uQuJAZB2+RCt4Eko2xf9NmOt6wCQxIiOJzUF8q/
KwcTFzFRBQSTNTttGnd4KXumk8jL5MQU1iiuRQYvbjCa+jTghc/d1dQUF3737EMMcviAiK7LLgw5
fdw4YItMKyDBHHhWQUuUPqesPZExwZmZ3idPWjyXqvLokwGPxwPFISNQAMSPLgoe0ip7moQU3iac
ia8wK9+JfAI470Vy1UTU2xgg13UHQrI49jqhRZ217MnNbG2UzXHiTWhgPytGpOux0QM2zZjNs0cN
mSAyASsoxKiOyrAPhYJaQ130MqfDA6AnkkkJ55FjcZZz9FyFjn9I/ehxjsh0NLhyWKjjXtHVF2n1
Xw326h0JAQ7GWjEEVcfd2AP/YyIZ1Jii1u7ILzSpEYZaCsr4yKy6iuanPFwacRuwZdI5BEEzCQSl
Rn1n5AChqas9LUdMYX8q9rNZh9TQ6ps31iw25YB9t6SNoF6SPcdt/cZEhoVJ4wLGqu/CwkZ3yYg+
Mu2YUgpjstXlQAeWR4EfV29Sy1hNueKURykct3Os17/okN4zGASrvjIV7pjuQdrV14i99hQqvifq
oDMykAO7DzbSoQV/4dVK62njZ9rFT8uDxxWucFNvwkTDlhpetX6mE2JRs4vIASUMkVkO2H8Qc+5L
x4utlxyzNmbUGkdsWeuGiGw/A1eWzeUx6+pTOnnwhvx3UadjEAuqijHvbACfNIz0gWRJe8fKh8mo
J2A/TfkpZPYxRdhQkyoSO3WeispGQ2JuI7ue12mvKJWyx7ijf/P0Sw7m7dAAVq0VlWBP7TRlGakT
5vsUk60xZNXXkHsQT+s84FBwaWcUD0dUKHddblJR9XCWM2n8yLp5b008BYU9+avWJLBPbmCTfvaE
iUDDXA7bvnxjdh3Xxwrz8mMsU4L8nGWbjw+UASHrUWKe2bwwnG9CYxt5FYjjJiYMJsk/ZzLBmH50
I+eSmS+Q9t+w5OdtqtybaozuRBNHycEVdOiWW9KT0wsDrS1C4ZabO+7ARqbZLpOA9uOZnN5WagSR
WJq76w3inkbE9yDNZn9b1l21j0wmTw2vPovA1/opYQpIjBjI9cfBxgyuUoojK1wa1vx9AsD8JGsb
KL38GbTksSVGY03Hxuk657vZA7QwqDrc6LP5AkTeRaA764wkkJUUGmgk3YXfGsMi91L7G3ZLfKBH
PCS5LE5/PlRuU2/aEDwW7GfsNharNqKFk+EZ0Qumi66AVIfuV42SyG9h9GtdR8I9jUTaWiIKapt5
YNOY0yry/IPemzYrDrYG/dShdI+uKNPCTWM2m5GqYcVYZ50mJv9HI2uxColGaobUgkA7XLvJrXet
U4q9SzfOYG28OSxtAM0jxdKLlAdau24MzdpVI3mRTS0OoZnuJh4jJ1ENP5PlXMJaa5bleOBkdI+t
Ln/k0onWpv9SDOFHiS8jhcRO/Tj84lVx8ITU1dh2jEX91mP3McZgRNfg2sUDBNc9QEZK7jB50xmF
uCMpZDwCAwbtr2Nl/+gKI1TUlvtOw7zWuVO/LkxzX9lufrJRDPZTzIFaZRjiZcFpozNIqetfKMUY
apInD9Pb1XeS/BXcb/uiQKka9zHFvJycY92Jbx9T2BascnrB9FgflI7OU8wdu7/RDrSI6aJbpXsZ
OJ2crmMB+C3xsx1Jq/DQjfiQ1mCLC6rfjTUDJSw7E/lxJrA20bZrzcFq6Xr11MQQ2N5Jx+QOGCYf
rkwJU6e6b/KPoWMhm3eMDyaHCZWefnsRZpNkctlKGVpL0QneV2/ObiUeE6uTweQyIkyM9sjEPIBH
LIK8Zy/t9P1lImCYmrB508Nq8YkjGSBgYxVxhm54JHMUSpGDHS1XnW1v2OWWay/TPX7SCTl984D9
A7i3Gb4lhf5hiMEMtiZGi7QGMp4uuyIjPifoKDiFweGIFI1jNGwMa/gkR1sP7EdSHR46SSObErME
tFzGd8hBERToPG7NJ0zLDD17YnkTFDq4eCscpy0jAYIkV3hOPkm+2rRN3uwKHT/0LIzfIQuLm1W0
NQtrsWkGsq8Ni+KdPngtJuS8PEeAGLnszEoUxkZYvXPCs12DYYmdKN9ZdBAr1eJ0rQX3AncOIj+f
gENOeIHJX6+VCtwWz89QFMjXFAaSRpZ3Q/QWuUg122lJiJj6Z1a4b1oTbxpov4jovI7CUwbpRNTg
uIi9ZpuoOj8uL65no+4tMAIaWb9MHTd+ia7WjMZ9ncm1n3rVJUV7MIwwGsgN3LCBR7dmyW1e1gTT
MYqb+e2UtJpi1t/7JgrxCBd3GN8gtVXuJ3mpEeIj57FmQ7xOTDbNMxaZ3s+7vcX0twZdSrw5iQJW
bWSHphOHmXxad4Zarg88yD1Zz3dL61jp3WsrbzUdCCl7lPQ25o6iCb8RU+p//CHOQubN+aWQ+OO6
LlJoow0sZ8n+QsTW0T6Llme7iYlMD9NnGYfcLHb4wcztg6HkobfqJWZAnFth1EjgvG1tQrkmjEQn
Ys7eCDFfHMucd6rIr4NBAu6807L82hDLSHM9oQZx/H2SmMUKyyVKkkcWWIBSh/onyX6icU7g0nm/
ikgW24bUiRWGFhaxtjOjHu2RmtQ9Qyj5rIDvQlZ8qnqQzH5BcemkgtqGPHMvV1+pSmSgR95jYmBQ
ClMfpDdWHb4lwMkwulq4smFck0OK7OqWJLHLT5n8+FUlGRoW9Od1AUaczPWu/ZxDuOhpwu3pYoUJ
LFPZa6+jdumYLKIOgi7BU0UP/Y2m+09LgvfKMJ0b03B2SLljHKRL4Ah7KlrDIT2S6EJEwID6mVMi
jsi+rjWkfP6ob7qIQAZTyz+zmo6H6S7HFYYvT+tZPgxUBDPikYQbQMjuG5TwmztURGHaR4jzUCAN
YhWL5iuaiqOonAe/7CN8wel7m1Y2w/9sXZeoickme7TVOHJJ4cjD3DH54dtM5nxQ0TEGJTOXzkk/
YXNSP4N1XPWj2AjA9UQPkMutMzfh7TkO3sYou5sxFpJt8fBu2c5LOfWfejXctDIizHFql1kMaZcY
Y/TSeNcoq2atfGD6Oh3y/CpTavLaJ746NQFA1s4B57gJiRhDbiLw4udcbZgyw3CV84iCHcmDyABB
5k4g4ZvlsdQigypK3k8FI33VVvUZdRgzwYfRJsCgRy3OyscBJSzUyu0KmKkoQKfQohYuzJ5j0+LI
bDEqOW7xNaNGtF/BviPhKMdnGxjrkLQ3N31iM8kOj5Big/Qcxb3BCYDEY1uxoQ3qJ1VHl5kwko2b
hSeZQHfKItaZE5iXHJf1IiDkBhd2uXGR9DUcyo6GNaAx7Ze210hLS3eqUpcKyKWvDj5y0R3BnoxQ
qstUqQe/wwjR1M09o5URsWrQNn16KycElhWp5EzuVLT3S0pCg756q1h9Svb9Kz/3jHvfh+0axeZl
RDCQjcbBK1AAGc1g74ilhiMm74yRlFvH+FV0aX4g4499gPdNlg+bDSwJDQzV01h1a6voHtQ8eQGk
YGblIiOrO0UibXK96x3lVzUkEOpzmjY2RaekIfC9Aqq28pWxFknvUsMab0Nrf7DVhmfq8j46JpHK
sLyF13Ew5Q9za/BpbQaC2S9Im7Dh1mlk7EW2nGEu1EEdSWb+/PMxLfS1H7J2SUS3qorxJnUPdZsi
iHvw680oeQSoTqKQgWW/bsktWhGARmhKVD3IdryNA74QNOrAdk2PENrQnbGJyHjDPhthtVGuhRFj
cWRQ19khYxk0WFuvnl4HHZZOqfWfBFquhzIk0wUZNxLvNzfdsnVAH2ghQTP9BuFR59AeKSwxWfWE
6DW+OPkKrv2tEvab6UWfkZV+txAKzojkHnApnQji5uLswpoYkuRDWvHM+oZwOK3WbhLqK6M6Xokw
gbpRGUT8OzRxhQ26hkHR/+LovJYbR7Ig+kUVAY/CK0nQkyIprxdES92CdwWPr5+DediO3elZWRJV
N2/myf3Uuq8krFaFgWDNZv4SFVG+ypTwWZ6+xzVvyW4s55VbVQOZWjLAkfvjlCFbEigZJeLzqvXY
B7BfCFfV2DVnUHuOWW97mVxi+1NPMhL8b/z1uCN4c6prT7EGiG0fQDqZCbrF2BMRjtS/AknBsysg
xPIahQrdHtyqJeA3mNecVj6w14l+NvDzr6biJoX+mKaZWBQcD9dV+44e0QBPD1CKcoS/RyIBYkGR
79Dk9+4imPME1fhXZ6juMvnMUGeMoo/wh1XPWqtHxwhb/f//YjhR1mRDAKdh5q3vw895wUMDH/jI
6vHEHTTfyvCj6zkWE/KGWsRLuSaK2hfuDVs5lUKgZaVV0SHkfFhZ93dK8g98W9s2WDj6nKQo7GwD
ejESYbP/jEF0rkJEtHn4rtrhafQgoNljf7NcBuuwmb9HYX4pnaOmn+AFx6DlR8Xyf+FnUxDJUnfA
L20dPMsqnypcYi3+iTWMcxXQojeIRZ/0EB168YOY5GIrTA+xxG7X6XVHb12xXkKqXafYZ3g0DIZF
yd2JtqLFbbmKVX2bllcNfOE3zPbTPplbAIc0SZhtDUqypwc1Vy7vaWZIJaffgvQWmkfxzqac6Gld
mb7GPt7RE5b1oFESaX6NdjdtqiiTVB/pfoelbV2NxbijuNjjEcLgM4/Ji2XARcgGhNzR687eRIYz
5ZA/YzUkjqxrB+TAioU1V+SAufzYFacmoB8oTnVWvDS9CFnHm3yIPZiL09b1ZszU7lzt++bD0uiH
8jKMlCSR1qm2JHNpyzk4CVbXlD3bhHuy4Bje2jEvYq0ZfhubrfmU45wqxMyDmbwVrx9kKBjbxCSx
o842zwFp4whBgs3XekJVVKmxWXTBKG/1loylmeBOQd4vlis1ZXaGem8n9UhTnOjgitMaN1iVu9+2
5KA0Cv1DhV29c/WrmdblOWQMz4fm1tssIloCz+gOpGpt0gkoIHoCToS6ImttYlpzot/Y1n5LxyqX
fNi0Yd5o9OQXZN27KA49/u0VkYp2XzrDa6JMektrDAsBZj4yWbxvSTPuYqhsK8pXeduUOOskGef1
jCm+1AU08qH284S2vNyF4OAm5Vnxc5/cZcsXX2eHRQh36UuZ5CfYx/pOm9sbJVLJai5C15eFeaCz
pfSNpvoukSBHG46JbU1rIih3esu3ddTBfl2o7p1xwyRKVczXTGCRfWZS74OwPTYWHjl9NPdEmuUK
oChejHTrhMNvgjdeD0+NLDaAd754vQ6MPtNrjQqL1hDuXS+a8GQuI/I5ls0xbQHEZVSTuNPfuoAN
OIiC3y9EOb1Xi64KrKPy/toEOHmR/uo9tM4ciAuOB27PAu1VliiCYUvqiEIfwisFUva68GLTT2Ze
Z5yk6zZMr3pLjNwJxWs0wjyw6icCtvQTA0CrH5PmiFVXG4Sf7HtL8eskq3duM8mHWy/RfHM2P6Qe
tIhxBVedmSgQK/Feidi3kN9YsWPwyxFR6n5a69iB+4WLJNjK81rKzj13DRrdaLFwP0wOvNxK9hYn
0ajkM8kZjKp1+dp5wwNw0SGiF2c1i2pjGXjLtWkLt/orneTJw5ywt01Gdswtu6H7qXR1dFvShSzp
AaB1nY8f4JVX+h0kmrERGYloLxteLT26GlX3Xk3aqQ5BTaQsYVs+71ovQqBDrfGhzOBuBDzVR214
6k2qk8OKPuzmwVj5iJsi4nzmCqyK+RUDGO4mslqnfizNFY+dA0VgZed9CNBQSdcHnPqvzUxm2hSb
tOK1asXU/xRcVZq+50UoryLqnyKVstEOM5bCwvA5i8dVAxbd1n1SnUOHWFnLY5Hbd0fikEq84ZIK
+zfUaV9Mo/gwxcUlH6m+jqLnZWMTGOoUCuRTjQpmlN7+b96/tJIxdcrAQBoJcfommO+D07wobNLb
2uO+Fk7632lRVpbXfdTpUDlb/Xswk/tDdI55cQbvLbTY0ko263HBUyZITpB6IdAdS4MpEvMD7tri
HXTKIZvTzk8bk5W7QxmW5YmD1wX7rgxebSNzVp5ifV1Y303IaT8rFBO0040idkIafvob8+1BtqDd
lP8AWtqY2F5aJPx1NMyeD8LWW6e0kgEgrzfBIH7p4uBebbQY3zqBiejHsmMAuTlNxaX3jT5zNnv5
ocXpT9uzJMzBCrbtKSlYfjXEm2iPaovyaET9Ro9pbQ/dD2lc8cCeAzVKbLULhUA4KCJi8SCEW1Pj
GB8wzAMl0r94GGd7V+b3eGhfMf6qomvWYlavkagfJmZdOWPpa365Smp02dH4PCM65ATWVz2cEz+k
zDCWlIrHxEgMeprwA4uKO29+n9XsXUASepckEoA/qo0RUmI3WvVr6smfrAI3VQ8Zv3Sac10G6zHY
19nDUfqT4wYpM+uM10lOJrB4GV4c8+TKRt+L3vhAGzA2jZkRJucA1XSptlIk73EeHjDbHBN4s3SY
805PO+s2T1i/chLO18qx6Qeo+ouUzkvfTMRUlqoRA+TD/3+ECRYA0BKbYmzBtYlsj1MQPcXCfa9G
hlS4S5dcHzZFVWA1WrohWXk4szibdK7LrjxYlMAkWBJgIEXmDi8hfYHiWTnat5tliu+9+lRpauyS
MQq4d5Q7vMsYJzTrX60tgmhIJ1dOPxjNIyyZ6nFST42i0zc9Oo7YByzsOB+BiaS4jF2L0vuGwKwm
h2Ncx+GelMFiFEInEMwdTqy332LUfoSbt89jUtY+zqqCKEwMQyl7uF7yRGAqXhIZFEBT1zTzUMe/
/46XBM9+ACbAkWe6eUFSw+WitmXclm1cvYcaSE6XpTZk43U1FMnG4PMF2oivZiYdrdUVToSUKP8U
cGCNXkWINSZwLtyLNLwP2cTnugGFM7I3hEXLZXYqD2amoIVMDmPDrOV3TAffMSOAEzOliPlmwFhc
6x04AYp/30cFaCmNDYKiTvNdDVIdphwujAlejugdRhw4Yu3GLF3vjXDkdx3KAtPII3AsKiL1blwP
lfkVtdlL2kBCEOqLsYpkQFv9qbz5vSOd0VZzunMH4yk4F9Ag8tJ9MiVdsmR1aDxZEAP/Z/17fDpb
06KT17POfcB6qET4gKRB5wuSOPl0hFhCX3H7ai1lskG8WEWb+r2hwFVLoxQa+ZKlVo84HV6C5VWV
N9tuMs5DBc6Miq1TLtnuhCr47aNo3UfUMJYhGrijvmsLf1PV8YoNp0dkkTJrgTdE2TN8jnpu/vWj
9w3Bhga5hqyQ5eFJkP12mLULE8BeAUxDW3Y+WdqXLGuoYU2h4yRn8hV+gYM43Iet9qMhoKvefXFM
QQNojyk2pixcr299OoKPq9h8TOo+gyNeulcl8XWeWvRwty+pll88AEIruowSvJbMbwVIc44iVLXu
gbhw7M1hV1Upzamd8epWxm9jxL82T9RGiVcnw9ZBZqce7PPktD3Cz7zLpHUjDf6SAHVcuST3eLPx
4HJ54eVkXmNd7/e1+xfOJ7NbNHLs0xxuF/YtmdonU9cQiJFCGDrMlOTJUJybOdz1LTYYIy6vGTxY
PbgkWrOcD8XV03l+DfMKm10xiH9Jad2kwdI93EmutyNXUafGo1Qn/7raOZcWcD5phR+Jx+YNp95m
BoGjpLZNII2seSVQ1B1i/EG006x3lds3Ez+JVRNHLUh9BHp7oDPyUVrextare99QLKOBraBomM4h
ZDJv4upCQ2LV51/OJM9wu9lqZMF5HPMXM6WozgBp0GokoxppnrOpyFfSDNYGupYD4LdhDbfcF10v
9GEkPQXLD8OziYE0lGQFJeVwlXpyBveYkJbPQjqfypj/ATgnyaoH+Pz3CWVwh51mMMWl1ivzubQc
fLL1vdvoIad+n14CEpO9YXw6WEUTy+FGxxYr8zDNwdEW2Yu0xc2WrMS4aNou5Nc5pUymnukn8fgV
rczIMDZ52PyxxPyIB+ACQnp7O0XXbTrrYnlq9D0txwjZR3tVyRf26J99MYErwNZG3Rkfhn6Cyj0X
c34QtXUzo/Ie1dUvpekXzUquygGSksyL8jcAwOrDdUz9nW7ZkOdnvw6tL48X84Cu68YUjVTk5sl2
xZXaZ1wStEq4azdSv72eb1uPIikeTmVk+D2XOqu0kOQ73/OSn3oBZZdmfGeU/MtN00RKr/ehPu7Z
AZ7oJMC6Nc76F626KDjkzkZc+/G4pZFe0r8lbnpV8kFpki9ZGzRp8Rp5pL81/anU0muq2ScweZF6
aHFBw2JyGJrghPD6LrruSUpMpyaj56pr8KcN43PAS7YauOssG2TF61UX0yljI7MBE4mFS7shAOyo
U1yzFjfWDp2BrHGr4wzmCIjpvNWDWN+VZpgQW5X0RlWHpJhOHQt/+tVDalCZ6rwB710ZsDIA8kHr
JA9qB/EltyWGnHbXSPVua+Mh0fn1VTga152ennVqKaxpfK/J8s/kuxdVgI9i1xfXUfY5aNQRY8mJ
wswTyIp1h5TXlZO2EpBvpB3fW96iVkK+MQEuRG1QjuqP74q9nPnVhcZh8syvHtNJv+BaitzhClcq
Un5IKlXFBV/M1UUWtD0NZrWgMLnaYfa06/ExqldmjhfWUbc2wO9telROB/2xCBqWBK3dAf05WktA
rsv6Ww0eMu69E8Ikm3+2OwbOdCgYMBbkRgyUVXihDW1syapF4lkPux0JvTXMoRs1Py0YleKMBfYP
JABsJ/SM9QTLzdL8xkFy1DFyV5H1QF621/Qw7KqBq7gZ2ca2nwXQziZio41ExxzMc4AbbO8iGDdo
301vnjSD3w5FSzN7+3U6VeSvsfIO97GE2THX37hbXkSa/tGL1qddnPxfEys6LbA9KFvS3WkeXQ9B
YqhxUKTBl5uzfqNOdzXU/VMK7mqzPKsxMt+zFNeXmXt4gceta9mvRNc4n8F1x0W2YQg/tN23trCK
eCSDBri2ML0gyBQrn5Dru1NHPzXwUPZFvFdM4JJmxsmXV9OXzsoPy3m5xm2ms50rrrmjPgUb8T5l
YGvSpRS9e/Lc+Z3j4VzXmeMnjJQrypAyj957LfsdGCr1cn4tmukwdjoMsyxCaSYilgX2KS7iz8Rq
6XYouqc+Z+eqeXv6T06QX0+UOGQe5FWn/aUV4BvRd2+r9mi79HY2GAOqwEU1Uvpr091Z5qLtAJAJ
YcUP5NYTQCOMAuh+daudSLWdqToKnf6Pquf/j67A9dCGp+cmELc+RL2MvPhXo1cXnztWcHqLSnf6
ZwbmmxVFrl8ZUFs4sZw6XosB/Emvpby90nUp4z+uGq+2MC95Lb9VLwG2I/8wtdpadi87QMkze4TB
bo9D2O1HlnRbHnD8wtIWjLEW/uEiFY/hoxuhP3RojmmZgBgTGKN9QAhPZYR0k3VfsvGnrN82CiSZ
LLRt7/KTM7sFn6y/B47gc70E8cxMIkCtIZgOgQFkTtsrTeKSKq0zmCLFnlpFhLFXciA7l3B70APt
uV8Mlx2W33SrigGMqANyHsyUh+Gw+5UetlEcFsdU8d1MZqr5TczX2Mxl/1OU3Y7Qf3Wj4PdXs2h3
N4xxQzjDZVKz2AmH8yu/qsPU/AnGRlsX9S6E1szSauiYsvljcdaJjFSxYnygH3gKfLEIsN4C6JIc
48lbsdzgGocKYU0XN6ul73CG0dZW4o8YvPfJDMJD6shon0cRdxMS0DsDkm0XEEjmSdMuXsoigA4c
KhahfZPjZetGZp403RYzN1DZBa9zjzSQrrPM6sHogeGLJ9mfYpN6KXwEEolQPlHkDQaZHbTe3fM+
OMZeYpzxM/9llfwxew58VVgYbsQWnosmLcx+Y477JJ6JMms4t2ZW0hdlMpVmYZSizAPCAzWcr4Yo
NQkxFNq6Qwtaa4Frbbhrk5RfVBRQQNjMQropuWof//+jcBtyDuIeV8Uv7ZXeGFJULEMguPyfXKHR
y+0UN40heZcHxZl3dLVKJf2Tgeb2x///UF314nA9EJQ/0BXS/AaFTUeort2swXrlY7OPa7f/f7bO
uMLAYt3mtSNySFWehGGN+3EQu0mhKFbRTD15P+1wjEsuXGAZyjrCPS2+xJC+G3mrbQ1KXdZcQxhD
ZzHt6wTPNx+OBFnEfg526JoY168J2G+l99VLtDTEL+6hKIEZV/AApnPX4EtoqtwPQFNFrQmWP2/g
kiXO++xqt3SexNoD14QwLB8ll8k9FJbLWDYQ2oIm88d4/s6zbWrTiVOmEcQWx25YUGg0bSq+Pe5g
N5Ne9EMnKCQHFhWBntNwKyfFJu2bRxGV4JLwsfVsfnBsl9A5jDDnCjRhbQHYR/NkQRiX3Qm8Pcxk
THaHBfSsG3WziebyPvAXxkghZIxfX2blwY11nEOCRbPT6/FJkrSh0IZdrDOzWu4N51mPMcmMtHm2
y7egWSz9VE2irXSCZ3ADT0XMBlEThVw3NZxGElr9we5zQnc0QJdte2hZkO1gVLNjnFuq9SxnzVUp
r1W4tAM8tVJBrzarY4em25nJ1vOgxtoOsSNRaGdbjmuLMhA8Vu4vt0eXLYXVaacsdusrf4mHxUOH
MLNGf0ub4j1381cU3njrTYO7U239NHUTTMBSu4IJ2vVu949hmxSNUTzjkv/XCGTlpkH3SYcSLZVX
+QDMc8MVtOWMzQ9TxFYc4lu2qoHPUaTta7J/jFXbXFRurScLucrOtPOkhqUGi42PMeIIdAJXPXtW
RJB7xD1FNmxf1Jh7ygST5wjgnr1xtAs1928V5+NLYZtMSiX9LgzzQMgqeqa7mmhnG64Gr+a+2DjD
msAznxG6iIKbZ/PTY4M1nOVS7VMlM15Iad9BlGIppsZTwy/a9NWXVoU7AKTVUWuc5kI7CIe+yTAV
IWpD28N+ViNMdaaX+p6BwC+03YD/ZG+Z9Y3442/IboEvu2uIFLo2znuCCji3hnXYwfjFDsiOSDxF
bg43g+N9lfC82daQxtdJ9V7Db+B2Etn4NZ01v1XSDOWvZO+30ZOhO9pMy/T0Ab10cBax+XGGJ7wa
vIddHPxOeYfCdsBSj7/GMvfZvNz80/kDB9zDnK09pT9gVAWpsLiVjD9pu4kTnrGcIgL+X1NvTbt6
BSRA9J2zmZ8yoK9i38RYyilqfJvrNl51ybBsMPG/ywE6e6HGc5DzIMdhGPnJAGerqxTP6NYgqOrE
R6Y0HgYuj+tk+fGxdMLoOBZbFx7zWiMmSv5b349d/4EKi1ObcygZGwBqQLQYgQRHCnIrcs8fZe2E
ia2PUbY7sNE1rnlMA2pdWNhk+zdazmlahL+Nl+0eAfpnInyIvqI2lceYEi6f3Gx0WALOB+JQjD03
vJmp+wH3mFVTzgEa6+rE4oNgKnwYhHxd9+XEYBBPKtl2+oJd0tKH286nCebgoubzD8CPVJJjKS9B
pPH8Q/KxSIyVena2WGkny+naj5zRbWqDqGQ7sNUj555aXumbEBtjmLdQTnODH7Zqjq1q3wwNKUCZ
9Vf4xWs6RzrX4BDG7QmeI71Y7h9AaovHqqQabBJMiKhGU1BcKsyKV/CULIK8CossoSuqGF4zb1vP
9DQO6E7rshALLrnhkMIcEsS3KNfUdikcW5MKJbIctsglVuiwIUFB432+GqM8X1VzfZwSIfd15U1P
iU76PnJj2j+RCZQDHoOZX5tYbwiP3kpgT9HWi8UlG4Dqs+/fURqM22G2TnjgGJ9CgpV95bdUmR0J
yt08fCQMb7CIc2ERF5751nK+CGskzNoY2XHZtUK1GPaDi09BHBDqn8sADkDNma/DXW6qZi91TfcF
cKmVXdHuh3uViLCzTkpeUEXPK09LqXntNKVvefT9batdklSfuaUhmFHO7BkTmQB+/6aXYZ/znGE3
FM1rbZs3S/FpjOIcWUuMjyybVfJsdTmxkoHkZtp4r7PR2o9wwDEleefMw6ZlXDjTbP2SxVD/w+gI
kgltl5oBF0TYMjPtAWyQpNIIb5T1fDC4fG0GXH3bNC7ER9t7Txbu2yTBJtWH1W60Slbq/XGqLlFO
HDgI0tR3fqTbspfoaLqKCSpn0bYaubUXsZ7sqP+WDF9rLsWHSki4z7m4hw3hKYoJ7vWIH4RACXu9
Rj3BCx6uRqkRf8e63VI5LaBZ8XeMMPV8zSNKedzesmAOtxdt0N6YeKpF/vgXSOCcEdor1WJWxpIK
Zo+LpfJGtvQZZB32emc/qT7cCANCS27hA40BwzD0ZauisxerPk5icwqbbUuNxVnr7rrTdpSAOP/G
oVpiDx9DMNEAnkyfXUtkJOF2aph+VMhjD4F5ybxuTcK5RI9wUnu5uI7p9JRyLrFOkAloZxQeaefq
lLTRx1DiZJxQaEcR/625+276Gk+TF07ZZTDIBCPbbXRGbbokBfgSyGdxZVVrY3J3g85CtkhZB4dx
eVReLw6OvAxmRAoHmNeGRaI6OgbULmImcOU5dGVEXbeYYp2UtEBrr/u9K5oanZ6MicCvwa45OHL1
Y1BVFKfJMDxGUDZ+za73IXo63x1mUpiRdvLSGNuZb2Y3Du7/XuR3BfyLtbZ16gx1UfojwTR2U8ls
3eFLPTpjYp9q6i8Zs7Sn22yz6ATcIKbwHknQ3Csh/o41KJZKg09CgP+3QZTbuLXoDgOLAzVi8dLU
PW+Dr6AvJQXs8bMVdxUqhWlu1ZRhRRt54Zt89XkaGbcyvaK9235Qi+bWwobzK69P7yCVQ98t+aqn
NMGmzPOkCUrCjIPOlTrvsotpYfwSE4zNobPkISEoBLdSYaKo8e/krtvsAU5755llC3AnWq7lkCzt
9anGfxMtw0JVHDLna3KjTwvbAbND+2IjZFxava5WCfmht8AE6yzIh1HaO5JsrXuxhw2EDW1+CUGA
ulzRcLiw/61c0kl5SdQJ729jdF8QfhkZpHWYs2pxQdAXXnL7Ampk+Dp6yaacyK11iuj8n9JaIG4W
hBu50J8ktmT3y5OKsHcbUQbpumB/kmA8lx1uVm+uXz0a24ccSvmI1ryKMNkc3I5EbOQeJ42IT2n2
5rYY2nDjmU/YBfFRMkvhzw4JF1uqvf//B28pKBEmoTutHhhFu/QOrfvII5yWCNM8jOWxbov8/iCD
Wd0NxudbAkQtfguCNrjRkpw+iG/dnCklRTJp9trDC1p6s3urqsa7xR5CidXK5zB25HMUYo8spdYe
NKVtgU5alzD1LqSNkn1jx+4qAAzvsYd9dpp2uM3d6FMpUfthPqBIoy+sQ7JKPs4/DjNWb2Pl9vus
oPmwNfl+TOenA4LXICBEWnSk9RAeWS+3ZbL8IysMJIYChnePDo0Ylt2tzNe9niYbMuzpJw2E16YA
koQYVjwCHg2DKc9OEmPT4WezkxA2VoajfQYSCDPvFRzwqXkmoD4dbVKvcYWQE8FvMsK3PqRZqdfx
FCfDT22HztatR8AHkdOs2GlHPEuAKTN58GYboXNAnh4442bNt3Cgn/OPYMF1pEW1yiqTWnlis50l
WNrOmenH3cVx3W5jqG7JIOfWiWss93FFAxPlLE5BR/ViLRW8gU23/THVvB/AePMwcqgj4mJcdMkO
YFi5AWeCvBVn0RX8RXhF5t5jwwK/UedvSo7GATj9A4bIpSiwqvzM3bTPcGJctc48ysApj30A01uz
nXwrUH6g2Nbgi5EaWD5RnOGGL0WAKOAU0dZIKZBNLT74SOKa8IzaNBVxXYvZxpm8AvCF+7Escq5t
hTqg5aG2hfnma3pyTWAD+6R41KrgQ3eT3pFxWfwTTvcvHBt+1QQkyR3i77P0rt+GFSNNEGgvGZfj
34QwFWWU5nePpxE8V7hq69x4i2xgEEM10nHjO1NiAAb59uiaPvB5uN1yWARyMJ8qoi+bRu/ca23I
f02JlKQ1/V9VtIS3BEOJlvcXZ/4D8DhD79663Jfw0Or8duuIGYyBPNF2ZaPtY24mg1MaOwrS97kN
yaLsmRYJ9o/HGVfrMcrUYjJnkSvjpEXapRIJag11tXnGs2Jim8v++JE3Y7kFD1scKyMOtnmkLkMo
qKMsgVZyfWSJbGkbdjwkZe2XIC9cZimjX1cwa32nKhXt7KTEyzB554WND1AHyy4A0XbZDAOuIo0q
8c37ywfd8k28AK7uXgoXep1wubXFRqx8Qd/Ybm5MX47j5Fv233YeLJ7jWCChZf61HFzgFCZ9h4JT
OKWKdmOCd/ezPNublbhaPKc+6arASRCYDWECy9epUsfQFMKPG7oXT2/Ug0jQFqdqt9UXya0DjtkX
nrM24zLdNoblfkzK8L0B1sEYKvwV5acsMco5qFwJzMlbU4/twbF/JpzvvpFiILRis37yosB3C934
Z4jgGY0LwxBazaXsqoTFH/GWtuYqlPTWM8dPss0TOIIMln6JoSWwF253Jg8qkZ+B7bUInNVNK53k
xl+zRItYbxF5zRxexBH0oq3VkwZ0stCPkA9WNErQdOGSB0PRH/yiHBtuNOVbpROgI+YJyJF3PmVV
W4OLBzkTDxixluyrOLH3OL1OIHD0o1j+yOS7HduDnzksn9pgLE6Bqb3OMaNY1wSsJo3xUOfJRzKM
hDllzV6cUdbkBsvaa4ADjaGAs4G8T9zIagNRXd24YAGV0bR6B4E6aV5zZWtXA9b7vncQyWkACO9T
Gf0qtiREhCS+GKgGaen92KQhaBb1bNbi3RD5OLzJoOI/p9WxMl3OHCr7TiR95/0cJ4cwphYh9wYU
eEzQ8T0EPOLn1MAe9QTDGmvFOVDXKaB6WzbzY9yloXgabENg9y1s8sn5o7WTf3bG9+7VY3VVSwrI
KT8LVpi30JRi3ZTOe2lm04H1BDNZNGyiPNqpriNbXZ7x5vRH1QJoq3VX30hPR3hvtAcsPp4rXnw3
geSsmGmNPRuUkfiQ13GXyks1XY10LP14HHijVh57tqAga1QaJu1vjD8gG0GJelrAzd5ctrC44Aud
sKw3WtdZWfMOIF9OJttjf8wRxHHTfHFswg0MO/UqjYoABxQ8R2L8yhPRrNtJa3xdcEBLjR2voi5L
uHH/HHvIwIkhkp8Wypmwb40tpr8SY1LL+vEZDsE+xEa8iRpNv3jFg4BWua3m+cZZRteDtLBdggXK
okOeaJVvGwUGkgh6xFCmQEaqhx4KC9koSNbuqD7cEEqE6w1chZLpwp78Xcu7XR9D83EhY7Ea+8FX
6p2MKj2gSM1rZ3YPekCUeojyibw466B4nvHykFTVO49+556K85q+tqbJpiN2ZhC22XFMq+/JttlA
plSF1LRCWVqsjmqwbnrWAX21m41pgUGu5gai7NoI7JbA8yAPXlH8MPtmACf4KY/5NR5j6YdSoB/0
GJJYFmEBcMxgv9DQYQJSbUzU1DdT/jKU8cNQMBwDOHcwsfMzU9WpnXgXDJAAZIcyqpKS7qfoEJqY
aJ1AfQdzq9am4eCjcf8CsuMaEm1It2l3Gby2oQuT2MomHgLlsUk04864ySbnkDu/qosuVoqUGaMe
YmPymXM3kRmcUapIRpBIWqVe4dzhP5Qb5c1L41L7Ai1tQY6aXID+z/9YiOAhRF8cMOTtMcAELXed
kCcgfn2ms9p4Qnm99Xl8q2Fz3murfw3LfD5YDGUYNnH3CgezOoxdo2WTlJ2KuYv3UAHOOAW23HDr
dTdoFV/ZiJcVcxihlgskTir5IkvcTKZTUgKhkRoPAC3GA2Hge7aIW4eNsSsdFpO6UQCNUPOZoDJD
CVrawdQcShMlrpawldcCF/RLbpg9JvZ4jQEeoTcglWyX4c6zCMMjVz5PqXY0k6LdZqV57blodj19
PKDZhS/nepPBDo+HQd/TrT4YyGkZKg1D9Rdjt4b3XbyJYLjXsr67C+OJW9MeSuepHTjnG/xGWws0
ZDHr4Y7MyDE2SoPEsrUiQQwTuuVJbbFZL0uo0qxkv/OQ/zJE3bPeTW9mi0nasluJzJDfOSn0DeCP
ZBum9ueQ6wGh/ep1ModvJ+wzwFggc4qGKR5bqJXLfmczc+pD9iI08OmWTsRPWPaaWqQP12Z/mdtE
o+I+L/20wpiEQXjXixkMoo5qrqIpwcY3QUMI7bNWPKVCZQfgZQBjEHZ2mVMR98C+0mXARwaNn4Ud
zAnCm8r2pVaseePJa4XgKasw3tap+pc51tJmMVS7Orfg3hnxLUn+zXFX+zjzqMFpeIswUfGH1b3r
QH79RmmvXam79GCJaWtk6lbN5St8l2k7GcndpIGXYhfs9mONVBHK1Efyhh8QLGwklLGtCS7Hh2l3
Rkn8M4mLm3GaiS7kxkH4wpzys2MSkp1D51AH+o9hCWNb/elsgwx6ZIyPiDdhkJux3/EFx8FvWGHJ
DAgwAt0kw9T89Dq2SEzA6Z620rMZRDMuaL3Ygdwi7lC2xTb8ydRMJ3Rm+XEKzXXiVFkJFJMNovvV
M8uQteVT58bGNg7zN61lNcBj1cV2A10rxukZNiSUxOIUhtHZW3Oxs2pcV7DwWBOnJuAqBUloaXIc
+4J1UTt2SyHGX8IIvGDanWMb6X/sncly48iWbX+lrOZIg8PhaAY1KPaNKFKk+glMEYpA3/f4+rfA
yHdv3TKrZ/bmlQMYQaakEAXC/Zyz99pvvaRD7bdAA9TUPttVXXOHwkYqh4LOqqIZb7XZVQbRQz/a
6kTi0dZW3Um4yFVkzd+xquSDqyfd1oNXy1T+59ThGG8GsaKn/w0x7IwEGiZqX1Zrsgg3Q5/7+xI3
ulm5Ho5Kmu0ObVa2r+yZEtFcjaahSA6LY5J25VJml7pBhGhLMnntGiKO7xmbfs6MSTEAme3AAe7I
7FwxVzq2wgH8dNaBv60gATEBy15gs69HOvpLG72aZiAYQ+K9ayowaK7w1oo/Tsk2LrJZHCK7PSqt
TPiB8bUL0N1OenGeSyg2REtLg/mgLP+aYVqCnxZe6wxV8jB8IVDT8L4ADmtDhAmWM0fdVmqbBUK/
tQSedWZ6eHCt6QaDDG6EY7+aVNcosNn7N2QjkaxlzzvuTILKs/pp3ys83gzdVyOpItxw09UAd89w
ht83lfdPbWSOpIPEuyxz2MV7dL2RpS+JOfvRNLh1JguXp2uSmethKaz04LMTaLhgHm7YyNA2G+kE
00ykLRYn5iZIh7OpCOLN/XIZm0a4coPwvUkRuUc0uVsDfTcQNHZV5oTuE0ea7vN2oelmBq6TmhFn
uOPa8VFieJz3CkZQwNs4tXkFzVymt75EdwoiJ1ksUW6iBteZJcSp/yNpueajGFubgaCJidh2Qo5H
V2y6TCb2MKx9a+EU775KxSLsM8yT3lOTFXualNFuaPSHfIyR5IzwbxmwrfVcT5GIo+ZjJsB0WpFT
OBbYmtnYsARgMYUg4ICInWdN5rbN7Xdles6y54JcRcL6raeuu5tEvMb7Pmer0yAjW4+5eUVEcF9E
+hqG2x7qzByZwD0/IGi4ItZiaw+0y7IocjdcaAv8nAh/i6DD8EWNFKWYQbWm3IjZYjJF/ESPSqCO
SCFJqvQzEjhLO1NcXSP7wICJE3+Gg4Zld9GRby8apKgLLeZ/AsTMD/QwCGtaujRQo63qkoQuQFe7
oaJn3Eq2r2NyMKqPQveWMFCMTYXDqJiSZwG+roYM1tm4YtkmiRXC//bs20qbFY/L7tolNDjBJeDg
Svlr5SXZDbkJHrJU9CNjqkUqoEVdTuSFlIHFJpqAgChSq6KaFUmoBBms49/FVvwAdFit2ClPW6GY
WjDeXZeD+azoQi8FzHNGKcl7WZivphHgLp7ABiV0CvrZVkLQxegVNrWe9Y26u9+GcKG4cWG3LTIH
OIlETWw4mI7t0UCZOlT6gZkQ91AVnMoBySXLxMrUQYwMka8fMRhUpV7ug5xoAj0rX9LCpNZCYGkH
8gUkGlfnuHK1cWkhy1wmkUTaZQeKDwm6WFgypTXNO/PWObSx/A0g9ZDnBXCMESW6ZXIhzBb7Lu6r
5WBVJEzhUNf8H2YF7iCY3J9UJt5GL7PXhLWRUUFNSaZlIbMMkqkQRLeoB4brFPTRkaKOg+2/k0yk
b1T7MzEcygo/YwPtp2eJiXJZH4dMR5Myj0MERlrGQe7H1HfqdD+ITm0KEOy7qkuO+YRDP/GglI29
RXupxgnCy8yyzvN6umAntp3twHFIYlgSnOAAyW0Z8iEd/XLT+uIWaBo7sgztm/PEYhdusyE+qabc
KQ11he6BbjQqStLJ/i6deO8m9DUyRvtLp+ufJ7rj9Gbag4vgml4Dn0/iXlEmzdGEok2PdZJs1QSi
TpG2s3Aae28P8PNJQUaU7GN3G/CdexM9qCp20zXjOehWHuX5GHTsLbKfQ0bHKuOuGJXWbxx1PzOo
kpWiTBJjeea3bwn81CDVuA+JFRCR6ZjRJh/9XVBGv1tGwvyluKZdSirUYj9cSfKPlABTK8cDFpcF
iAS6nyX2tC0xBmxlywOYpF/KVu6tTjYtMM3B83zqrqTeCKtlwJQTIlGN3jP/8zyFDIL95NpvINXc
A4o58GtdfCll0Wya7qGoc3AFpKItps64dvF0iLEqwdnFjGmmG6KeZDMeJlzMltmHh8D4TKc+oc2R
J+vORadGWvGTEXgYzFubhMjCIogmJ6GFUpawx3BMUXgXYCxCzzzeD2zm1LHURnaAErt638Fbur9Q
jBer9vujHXxmzpR7a0mv8YC5o5C7+0PD6qqdP6kNUgL+nUr/bJVVo84IxPF+UP309yP8J38/qiIa
3KTeZfpWd+ZBIM4IBjWisesjSSL10SzG+ng/1ZN6dJf38/srXqQ08rcxJUO8Ir4hTYxDM9Alx9HK
w/uT3KeMgyHluHMrmtQGsUz3AygTxsdWlBImOU+TZ0k3mSPGzzHFpo/1CjVYf7ofCD2L0aXO57Ld
l37vPMgsHVAmjsy9hP7QVjGr2f1QmDwa3W2Wx9WhQddyYlpFdYPVFhw+tLd/fltCKN/BNKc7NX+z
fz5vtK95lSRPTAwq2Vy5BRDX2vnAbg1KbFMbgwcl0/6VCuG1KOCNxRhmBswy526Ip/Sg4jg4GaV/
tF1tDhlUzqc+DA+N7VNsGKg6wGD4v7BpAOHtAu6vWkQYURzZZ35Df0dLE8xUUgYPXXvGuBaDpAyL
fWLq05lgnLkcFOqjqfIjPFf5y4oZOdXp+IE8IsC5PRFfIpDr+0BgMSaYwTFz9HofRkF49I3670f3
5/z5ufsjBFmXOlfYhFF2vsI72eSK38Ss03IFwUs7dBZqbfpO8uV+SnaNx4TEMF5UhlPl/ur9tG0a
a98nT5Mtg3VuduZliExzTeoQvws7z03RqfHgCwgVRm3ybqahvhG8sZeIm3w7+Hi9ZPbekmV8FtKh
pFYBXlh7WHqO7r5VLomsWRJ/N0pfH2lB8J6DOXnibgRRRkPAQjzgshCi2js9Dpem1Z7zUNVbldAa
912HwJUiXbp6DJGktGD3T+IK/UdctKoWlz+PQB1WVlmtKsOrCXwezasXDuNxaMbv+9k04ahl22Lh
GnFehTLzx8rztGdR5nxsItM5OEGpb1WpIN3gODpVrF2+VzWX+0Fi9AbkbdWHKcGSEyEyZ1yXPidO
85XJOuR/54yNgb82O6VvQK5tPXcqnt1xAI4mteqxjNPyNil1qmIj/tAcwR7CFa99nGnLEGvDRzNz
i9ifvimq6AOdA2c1Qtr+cKP8JUZdcw2byThBh0rQwvb25H32nb9jw25QKWnexpliaA1+94M5CfRf
OTiUyr2+laNh8+kE2Qa2oFnVOMTfQ40/d4Oimxh5xssTsw1HVT4hD02MmG0MGWFRdybj1h9oRaSp
VW5rYh9PAT5Pp1Au0V94lkPW9RiU86bPM/dRwrBGchGTW4OuNOR7X/l9MB+Mq9q0y90dTf+/8P6Z
jzZHATBNzv4FxU8i+v/M7l98VT++vvP6v3/FH3a/pty/TEPXddcSUpe2mMPJ/8D755cspVvSUY4u
DZiJcPVRfTfBf/y7kH9JcOhy/kLTgqjPV9XkTv15aT6HHs7X2ZZpqf8fej/f9V/g/UqRKEGwADwq
29BN5tJzuPp/iXe3NAuZoo4MqQNPmfhfTJ53rSRhh3IYZNWaEDGYCxOhGDRoIYlXFnyMWN8aKvqR
43VZDqn4CZAiXSa2sYOgv0I3KQFIbFrMgpRh2MGAAQ1zsC8OmoLcskK9+qn1S+MH0mLfoMKE79wE
v1iD3y04UjJY0T6LqML0L+YdL05JYFozbL0KhWuirUdY1WShINaTJ83PVsQHrcXIln3oti0a9NEc
6GpigMCB5Sf6PvUhmKs3t4FeiyqgrNFUp9VSmzlHQbJqAOZ24V4w9dTc4TIxhMDWtAFSeEwtY617
qCLQdWv0pm3EAdwuAAuLdTUgJ4BRsRf6tRuuZA3gQrHbh5FqIMHMGuJzF/Mdhyk7YWIqTx9tk6Ub
HJqCOJM73BLp/BRYbaTurkprhvCJFXJ0OE4x3eG5Z5DfOMfSDXc7srDaYYYJKPYBcAz2W1x1WzQG
P8o84c+hn+vYXpN+bSRnQD2/Rqd9ZwLyFPeEjcXRBjHtU9l95jS/KNrZOEdnAsDWFi9HCXbyMq0/
TOADNUog6MuYqYeENlaBsjpvI7TBkFfs32jy9xbuSxmRtVOIa537NP02bZcua2Y2Tq5z46aVVZns
7miG2IAbuvw2/6aO+XN2e6axTuOc3r8WrJH9bUzpHcTEYKlKH0uocV4zxksXMt5CxfaWmp6iDXVX
T9uLfNH5d24z641h38atUjSp01WaNUrVvYWyU+/A+OT2RscdmBXNA/GJlLR7o2sQhyCrLT0LlmQW
kWIrF+kYHwFLn2sn3SZj9ErVf0EVDcnE29V2ep1geJE2DN0zOo9T+KqxVU31DUrqJfmm+OkHEnXS
rQXxv7yUlIqpo25TWR8Gu14r66a40OaRnfcyS187SJ41jCazIQBXs1H856eExaSkthmdq9k6e1aY
8yCSlYM+b0CB1fhoZ1P0AaI+W461wM9C94tODj/DxPvJnmY1JzblNR8KIryRWBAx77Cf3s8/2wh+
FP6ZchJxMpd7aRxIgcVcjVLHh3JeoNPDiJhn1M80mvvsuZi6LR1QAN5o/53kPGkIE6PwGIxPKshP
cr6aBoehI0T1CCmmbW08HxxTxt9pqg9VmgPkSfDJzqiDJnyqDBbtKiSvnaJ5nNzt2PwmAOKWuzpR
pNmysPMNcqpDRdZ5oz5GKVYt6pKKkQg1Gs1nKvDrPOnQJVRxa5YZ5TcBA8LT3r3EooHCR1bi0z4g
RHkys+G3HXSInRJqTox3+IeJ/l6kOKBj19q20BRTAYI/cXZWaz9QKnx2/rcyoyciwrAytCSXjceK
wCzTNQ4O8zcSl2k8wjUtEP/97zL6/8zAMeal739eR2/z8vZv//m7Cn/+SxDO/cv+LKbS+UvXpZQM
8XSsBuacafNnLRXWX6ZSClOyYShpClbsv1dSzTD+EiytuuvohsFa6pKR8/dSqpnWX65Dh8BmnbWl
MX/D/5vRc8mT0c+zP6lF/q/87/N/y9r0kodZU//Hv9us3P+ymDrCNkypTDEv9IZQkrX5XxZTMwQz
ojAeInAdWjyTPSR5z7s1KTrG0a1uOWlPlCmNelCEcGt0KhkoPg899ckEbmfF1Gn8ZGuOAbIcduTZ
gFvSWnGZiDs/+LH1eT/rg4gczqQDOpkl2q4s4l8t5pRtT1VxqFl0R9H1JV2oAKiO2Tf7rEr1W+NY
fE6SWC4w0fIypSFqOAXaXtgfXa6FyzT1YMsRdbbETybp+ma0kxIYxCx9aPCL5xCZ4o0ENlITujzf
CmIVbhnmk3OJKQ2D8HvDLbJ7pAacyYWBt3ec3H8GkOVtRR9oQGkd7dYaZrw2zJ52Z82C1rdx+eUA
I1MViQgl490psK66H6kzwOcQ+RpFv4XA5jLFWXZxEmiXSZLuomwaD1X3lsp4OFqY1CFJ2P0x1Izy
4BmIgIlmeGDCFz/QUqFY7md7jCYZuRqwaEBQ+sxONfVcBc1b2WjB46RGTL0hKSodOQD7SqusZ5aM
34y7cRHrVvqSTZilNd27OnO2N6bwB9K41GNVvddlVSMQN+qzPkLSaXiPNh0srxWGcQLl6r6/olFc
K5Uj/p/BbDSW3Z2To8pMxoLBRiLq7JJO1ruFA+TQko2+60Ljy53VTJDuymNv+UXBFNsujwFugLUl
YLnq5iltB+92PziGOBuI44i2RBFnmnW3DLvkovUVNVnbhOe+jr6L6RvYBEt7X4WUH2VBexBRSuWb
4c5rumDbkfn40Sa31O1S9n6+vsZQp6aVQ8oXFUXYb6Umbbrh7pkcnfhsh41LEJsW7vAXDK8FqlZy
kq54fNp+7K6VaQW3uCWLzQxOOfqfx6lI8dxYdfRe6+EmKQiVTn2jfA0FYXP2gOmEbIryFWRbyi9p
YSyoQuwB83TC4O07sDWzD6zO9k7LzEjbFaIPn7JqqnkXrC3/4vGt9ev0aPjEKxqy/eqT0CDVosyO
98PIaANVeZAddWpWZlS01OZ7w9pVCYu00Lpgbfc4ltse2fR/Oa/nc9nTKVF9e2MUVLFV5DAAUgph
oT6i/60uqF38mqWp0ixn14j+OnpGf9T/cQhU0x/xmw/o33l0f+GfzyGkaQ+a84vtVLhP+mAXehOL
2HwoSjQoo+3ANML5aeBCqLfw5YdllKlwYwapeQFv2aMZ1uITqa9frZx95Ak0U8fMn/Kw1C7pfFDJ
kF4qnDLzSWd6dBNqoV1GOezrNJs1e/ggUayWD3UtX0RgDizuAE7vT90Ppd6Uf065CpOtPVUfkxPB
G3NGFxsdWttF6w/oc+6fQVVI5Jq6FnyGbNy5bxFWSIwP8Za1mT56EVuiyI7+fqRQb+MZwiVfIilk
kzi/7MyH1uJ7ZwU61vtzCfKnNeJbUmBN+ufMSWgaukOUrSMNa+NKdp3EnHbL2dkqM+uflGzRnjYT
qM62YMA2kgcB0gdb2D9eHf7xKk1Phw5d/m2R4/NIp8A9GeEeFhVQHOfdVVaGhifIH9N7WFiRGDy0
NdLqNcgFul1xOkzPU0jiRwNZqRQIBUvLLtFSZdzXbbLGVOD8MP2RqigQH3nhzi6K3kdEKwW8ftc6
tProP7YhypJSfPaS/LWFPjnJhjkc+ZvJgDow7+pdM0f7eEpGKyGIhMA24qQXuJMLOsLWo0O+6Wqy
UUsHnvQsfEJVRAN9Quvg0N7cFr62xSe+ZsfaPYeV6p4pGPe+VsSX+1MFJpqFj2bkgMgi3KHShXM5
ueGpbbPopHUV9BC3Nlb303++4MSl2OVeR7ilFRyjgT2kQHE7xwH/4yFBT2KpfHCaZlLU5yhAOYCT
+83x2NVCepFzMNYjdK7sAscBJBHguwq1LEyjUdhHSx/glQeKhOu8/sg6d9Wnk/dD1xklCUnYDaZT
hikMXVZNXTRfzBZzIp+deQaCsWUkDZ3hfwRad9k3hthVlMdzKMNE84cZiJVgZGw6ohYX3ZwdYZaJ
UMv7Q6HJqw0BaEcKk3EikkKcgsEPCeQ1DkHegMi9P2eFg3HKPROIadgz1Jr/v/shBp25sF0WpQj1
4IDm1jQ3mgDVHmhImGK22g81AyRI+IxIonzD7b25dnrSXNEb65vGqqh5gwQ4FHtjEhnYoN5frV2d
GZ0Agu0F1SfwKOsZcDMaMMJuWU/V8/0pgVOVVB4kDiV8j/vKpeaVyyztbCNlQ0rEvJpBgmKeXlHE
KrtGu9hO+q131bi13DjFMxOmTyajCMge0ymOe/0k7DJ5MlNAmEHSIGOZT++HOWt62RrluL2fhvRK
g4b4pS6tXhFQqPdUZN0mxFOzvZ+CnzulowCqZhGuqfnJIylg34ZwknefwNFNlhWCXIQueY8I5l7U
RtCcw7bun9HV/3lekFR6YBwI8mf+KpfQNVrZZnMs6ylexFmoPdZVzDStKLHzyIirDN2Hb3fhu+vq
waYnxmLrNi5zY9F9TIbdXiQZNDcRaztdVfRki9RZWQ5w6EJPjccmFsnB0uDp5A4eSyTyAsGz3X1T
27iG1R58ZxoAz9UkfRn6Hu879x7RTxiqfUODGcq2amxC97HnVSCbwY1+q0AhoNQKi5zHsDAnDQr5
0UV3sG0OIJnwSVoJXVoWUf7J7X70B+/ZCpuLR8Tal6UD0LTzkW7rYDqPYYzaj1GR/gXl6RkzKMCu
TJ8e0Yn66xqaEs6i2n2uiFizDfmpMl2+YHPT1kINzIE6y3hJ405b91lVb+77wn+eGvM28f4/318t
J8w53Cc2Wanl0EENdTHR3+9KGg47FO/+FRmwjWAeLbDJlZqip+lG4WwNG+6ir3oP44jE+S3ZyOID
Lb4IlTAWmD+nM7GBcm9k0UPc+fj4nQmss2ddkI3Evwc46uBfkx813JsljMT4WgU99oVc1ARRQKu2
vENvKXStnuwPRuzVB9mKYe9PaXNE2Kgzc/b7B/DE5tbCIEieY0ZQVpGoR0MCVUf79Ua/d94AGeHZ
8yAChITqfBV9dJ0wGq9wajl7ALMpJXZfP4WKycCgo48eel/fjfHYHjClAierMwRe7Hgj3ckP4BO6
Y1eocQM1MLyyg49HQ678ssailjbyVWfeK9oyfU+wqMpa0rcwzfFdt4RY6ckASNGvxvd0gjepHPMl
x/cTpg35XXmjPpziFZhN+qU3cMSbel9lpXxqdJDaohrlT2NK13ba+59l7mu4zAdg5WkUP4Yjim/u
Wkj6jHwCMjj1RwC7tOhB3Z/YLOITJSKsL2P/jXlQvU/b6UdBaDrTwzZ/KYgzwG7ta79oIMSdUX52
ff4p5PcU6d2Nb9TdiNKYid3BuLufjqIyjkGKrJ0ARfSZBOslDgCn3ramTeDurZYfwPQTPY8iAiZ2
gHI4SfIbPTbkcFRhT1wR3TqWUJIQMBOq5NrFo5tC5G3tBAxLjL8169OOAGJPbUJvyJdFZZ/hx7eP
98M0PyKtO9xwIRIAaY2fUu+KX51eQk8QIIaxUK/DKay+uQ3+GrVIe/MbhM1hG9VXxTRwTSU1nmwg
EHun496TRaplBuxrez7+9lG1wbTtPPTwxhhB982n9JoXiE30ULqYUhCF2HbnfxqSO6Lutt/Sibem
6ph+gg5QNN4QlI4by9MFlDf5luD/JFKSuwOrNcMsd9QfY+VHR0nq1sZLouIVie1rHVvDd01AXBeF
+Xtc9ek6taPuoXNEfAo6D1MR97CPrO/3lVkO36UR/VDQYF86fY6smuruYCQSy35Xdqtkqgg4RpP5
2ffcUaDAgViruh5fi/pGMJh/GuRkUHTm+QMsyv4mKvkUYwL6xLONtL5SxoE7NwnMfr+7P1+SvrwO
SNfuA252UeN5L72dHnIw0V/KLYpV5xAMkPqivCZkx/95nhHYIqQz/mgysjsTVmhjz0ySL0PXfuHn
CK5YtnZBLan9vOjTrDLjtcnTkDYObUroK+K1mhodEHNVru+vZh5VjIkCcHd/tU4RnDmWZhzvp4Gu
nj1Ra+f7mYXtDR9w8AQRkKlj1uzYWIHnmF3ZVpvah0Sx+gSW0vZTFDgHrgqsESjuGEWb9Q6JuPHQ
zhyb0lDilCuIIp3LIlK/1hO0YQa9Ibasgc1Sh00UEzdRZECgc4BpSt8HpU9sT+01D21gUukbNvWI
1+qbgUnoSzX6P0mz67+RMO4VftePnKxW6DpZevIwIj2Mnp2uY+JD3jURnQAXoGqxneQBBHO38JG0
XlK/MY7kB5oIx6KED/W5d2vv00TXtPZGPztw3boYzeWv++umiwaktcbwamGfO8ANo3kWausg0ttj
kEXGUZv1jbg5BN1n+KAxiPl3fC8vpCgw4q0e8DRzp6+m8M2Kp+k9wLixDDpVPQVGHmxrr2yPYVcb
x5w/KIAM/63SVPU4zF5DCxP4iYxguW30RjyYmo8gpCvtI4KpYK8NIEXdqpZ7uBHlIcy5AQfw6vea
mWVHJ4/dXdwVcKTHNN/B9u1IsEIXjUEmucmKCMgh18w/p/fn6hEDwmTWlyhVyQ3mUL9hx8Uy/ZUp
17sRgTU9wt+8MAfPniV4qGcxRpuMeujSErL3LCdXA268NCzhnbOKUMnet9AVQBSEY53EO8Sp6rGt
uXdXIF9vNH2SWcEbfwjVfcS8E79S5EZko8E+Ljo8mpVnfaNt+oE9QbyHtcsWt07TG91L0MITd0YC
dW2m+5221QdqYlXk6hA6I46GsQPy2kXe2q1T68nr54CTwn0MS0EFaAfEiTiU18DkhjZZ224aLO04
ldup4J6WkW3LbZ/ArUFq5wilzzPpquv7023sq4M3EHxDY3cBwbL7hOv0Ab29umoRvrCxZ+MOqyT+
rK9FmM9zc3crmB7jrAqNDh69++QODiCI0WqfLYHq35gmxjQ1b+vD/eCbyaW3qhjgQB3sRAUyBuFl
d26kas/G/IjcNKQwDMMW9+f++QL302TjjH61/G8vlJVbrsvG5nYsZxaqiWW919NrNlYQlfmHbe6n
98MIyMlKuKXmuZ9dDZeuGQykbc2I53p/KhbsqPoC9JvL+oCZ5poQJniNKGGJuvCgVc7PZVrTPqYa
Itj5jEDq8SoNFjFEysX6/gX3w0zg1XozfryfacxlPOGqo2473kMNcLDCpxlOqN/nAzCHsVoVidTW
TV8hSKrVLk5gL4cTxA41EwIs2eyTLPolWkusSaBxDlpPluTQmGD8DHKpFJyaFdkZJGjH7nCIkUwt
uJdCiHP1hjG+xgfZg63nphs+4Dh6fYlJZWy7w/1g0EEE8TWfGwg4V00OpoaYkwyJS5gdGKiYy4l3
ZtEEdnno0nQVdAaWcDRL+w6/SYP+hxAaUtXUBA/CsuJ0W9WmOIBFWU94BAMdElfOv/IpnNoKmTCe
WrvHVVxb3wDksh069WVAoNrKtUD0jWbMZkJXIDkUeOIwfGZ1wpseFYB8FU2mkfCnXkOTqPfvhs44
TOZrXWIhJFWYm3DfxQfaczCOsBNg5DaovTyJJhpFeEy7bVYokJ3wWtHxOCFjDPK1l9tfDldlo5kE
vDr1meGVjkye3FgcDZZ9Mrv2CXVwvo9mUgMhjscSHMuxUU8qz9SujFEhu4DGPeKuVo6Dp6BOOzh9
+uNg0AQWLTfMkoVcs8UeDs7A/gt2S5pZx4kSegUMFR3XibAhecxsQzsM4a0uS+x+ZH0aFBTHBGwz
49Fog5h0xUfV3g31EGyJcyWB142IderYfEkE60jDcIWU/qOIaepNFjRQb2if1FA83a8WPktoi50s
essj3IrJxOAIOQUebuZ+PWEvgTrYNb+mQxsWx2N20Upoan8OuluBjWpWczMezfMAF61MKG+gnA8E
A8DtYAroz32TGtVXRH80qDayROAU4hNbTVrLsK0MwVfpsB3i1vI3pSvfld6OB9Oxf9Cnr8lh9bZO
UpCcTFZtLr5qQyYbMcyoQu237vk+yF9vS7ciwV9OD3BEd/gki3wnw9Z4GNuToDkO7p2Q64ho+KCy
0V77BhStqcOF7zzRhkSAh85NDQRIIoVLFpjwZtMXXg+y1DUuY2ekB3U/hALNGTrcn7R21lqwofuH
D9DErVvQz6IFTlZyl5M2oCHe7Rwd2Rcp22B7EQ/xqcaqjIbgjCGDIqqL5K2qYZLiucKum8a8eXAg
bELGdo3e1uRQhe8VopsnTHOrFsfkcorMeBM3OeRMt0+PRJjiZxuDTWxHxZPIO0yO3tjBog/YD4qN
m9BTcosQ9eg49qwq4YOpaBvnxKrAPmUN1doDQq4SapBYWR25XSG9Y/hs4Q+8KmKHSjuiZAz9nSEG
8EEBgNUwocs+jZDFSiN/QAu8wD9SbjwSJM76EBICXP92VX2LMW6sndL4MJ04XHkg2blWIbBgVHpX
cUiv0aIDjJecoiFaTwMrXpaXUGJzksYKFrUlHJitRSuYIDBGn4brnGxtOuFKIq/MaW+SHIyDndXV
iSl3EEliNeD+rDp8piUE3X2Wj+4xk5esLj0Ggu+eIxN2euiUPdAC3GHnBAoOKd38OIrRQKJAy7hj
HMFO8Bcnp7IbtU1vOul66Lx+mWb+Q6ETAS+BzTz4pBs6YfmMM6Rh4MBiMRJGtanwFFU+MMKAX3ig
xkSMxztX031QVpKslEuKjgkZVojmN66+vSiSDlRfHOxklPGHbdncWhHbwyzFL8a9782GQtA6+NJ6
RY4NsJxjofkf+Mli/NHEx0JatFe5PW6nPHXekHr70DiDaDhG9RBfwOb5izSangM2PEt6y27slwuv
Le0Xq3Y2Ta2gMiKAWW7KxHdeQ/ZRC8Muf7s2HNiMZNaViizMYk3FRS8JiCMfOKxDdGpgnqAiyQMs
Aoh3jvOrl2G16wjrXBAGDy6weZmj4U9JdAUoX65MC35iEWv+2tFJlCSElw5iSh+vOE2tfREECac2
IVQZdJBY5+JIEvludrq9y6W1r3C8LuzaC78rAbqpy8yvqMow4dlYNvpmivAZeJRwGpVODuaxL9gu
DaW9p96qzhUyk4JoJ8ow9lKRYXkrKoOV39TH1moAvugj7jJfPiW5GldwZpxVWDpvfQnIxKQHvWz1
CFQfaaHaYK1t2ZxA/b5UFWBOZc1M7Onm1hLFbDM95ka1NdKh+4DNUG+66BKTv4LwoeZD4nfPpdlv
iV/fsS6SPpJTCIF0WIGoJfk3odmYiPzadJgt3IzEpAFca2S0+3wA8SDcMWLIBz5TpyholfoJI3jh
UCoDx02vyhFEpdg28Is68edb17KpeuvD9MK1GQ/1a+im1iEsnBcdliVTvqp8r8PkF2D3XcfFfhoz
kLFNqA+EVrUrGkEZ95ejsor2xoq2CObvCm95Qf/YojOar12IoAhPiI7IYNUPtUfyMt2dbriVNQMp
Jp4/+pgwlKCIxFPBggDvKVslhj9tCRVN9uFUN4u2NXC8EB9gRwx7XK+8WSgEp8IH0Umg6qpx0S6H
gMzo4KxFw/Ar1xkvaMrGfhES8DSYvcW9E+lIXugGdTWeeYFtg7zGBtFf/Kq50WfLfxuhD4TAu97G
p6/g8TFhO06AiihbWIbO2nLzaN3Njia4KGscKXRBfXXSZUICF2jGVS6ym9GKatsjg9ZbxzxE4XBy
zKrd0fcyjmHw1suWFrBB7zlWloULGBhTT8Ib4T69IJO1EMsSUyLxTtiFmQGt4ganQVcmH5JW57Zw
MU65S+pDcOjlR+y67hoKEmSUBnu/FlYfpPKc7YKdYln6L12ZTYe8AeRieL8tD4khOpR3GRMYZ/HX
g5rmL8UUUz3w5nB72BkBEciRQr+dbf4PT+fV2zbTbtFfRIC93EpUl2zJcr8h3MJeh0Ny+Ou/xfcA
5yZAgiROZHLmKXuvPXo4fCxNHXj6j0aLZbYOXn3mT6i3anx6lSDEEX7Rzh6bV7OIELFMpQzHh0Am
SHaqaWOTl3voumafGZJdgw3yzrbEGXjuO20rYQV7UrWZV3HIhAq9Sjx08zaI/T1Lur+SDj4tcYb3
Bfp5xOTQ4TBXZJ2+E9LzdzXMKCXKsOsFpNJg3pDeGPNdq5CYNfEM8q158iZPwb0xDhGVTqtjVxSS
TW+m2byDrnVPB/XNoENsPeIxnVxzD6rOdgwBqaWKNltnOVmvERKWArH7fiJwgtR2c2NlasIGbeMu
xcU3C3b56Sg2vYOiyBP6I5PfDCdhRtKrNEGqwS3vOgAfiLFX9PDBin3Js96yp2YIgxN4/M5REkMT
i4ewtxCNxR5Jmr6EhuMUDwhe2l2W7gKSsw72+JghIDwYvKERY+NdLuoXNPr5Q5T6qNT0jrAjsBca
YbxrNwGD1niRfW4CrwUDYl9rC5ImQ6+1xJBB4+ceo775F415c0uNAHtN+ValELCKrsPun9iX2czx
gA8df2utvzcpiVke+QMDIP3HFEyjIYkf7Pl8L/kUP0vJx1PUCPr1Yzaoil2iEWyqxeDiC9M/1YJN
hy2AgsQvnkPqujljkqeXzHbQJ7lT0Vdvpgh52TBEV/RiOwbXAYHovLIRp5P/gVgRTI8uUC8jH/aN
6mNCKHLgJ0wP441bO/4OznLD42t8jIDeVsXS/epZRBngsk1AOh8HTnkvIEmdwBfnBIS43mOWtdvY
dNynnqHBymhzK2zgOKzylDjqSbPjEEC46eXmMf3/FFFR/RCBaR9NvGps2GB5pGl5GVP3BeAaMXe0
xBWJh7Nsq42Wme89+fJhDix2S5LBe234M8QQiDxjrsHe0tEOp138bpL4sEl6SBcaPuf1LAGkuGNm
Hg3bO7SyhqtcFRu/z5KHZpDnlpACqqVqwwPfnLTW+IADK7dZxlJZIj3H6Ij8qY+43UxJ8dw+DA60
gxaZm/CwWDvnDk/TCZs2wHehuPO7VN+7HD0opfVTqp5NllpaIct9mQkWZXfDgKVRxOjvZtOtrjwg
DfquK0glN5z5pbUn3JMWyZykBDzk4xIoQ4RR6GdkBNqu/zNp32Ywyk3VDE9pGvuX3hn3+lz9pk5s
HO3Bl7cJjSPvuf45l8YZjUt6GgLzUwZDS/UraOMHOa96YGpkHfCek517G6fMeIhs8tusKYD70F2s
tgTkhfcwBIT/00wu7TmJYscxUz8UgdOtC8R0S1kWQVfICSju7elWl7h3IFoCS02MVUEnsIo8RHTN
YxeTfSNm/8bg178ROg2/NsnTjQ+pm6XH1k7JRS0aEiJw5xHd7fhyAweyRa42v2rflByAM3rWVMJf
B3Vo8U2F9+XxOWRFDkQzHeA44wDNG28fTBbVIAVCSgQcS6T//k0ZdQYz47QJ+ovhl9uZgM8VK0OY
PtEeOVSy8vOy3NfYorbp+Fz2JIy4HteMt5E448AG1Bq4drjnDEqv//1Qt+zJS4YK/D3EajNh+5Q0
ZGEfG0CLa/cLwYV/wC7EDrte5qrzznP6R9AUmIsrhPCEOCW9xMgoBET0J2Vk8qmMDEB8TB6KAngF
Xp2rGY83gGosnMCslVJ9ySwHH1BmT66P/ScatYXqjlTZawEtjZyYgOy3rF4/29GqtklCV5dBGHLH
K0IrbFeKa4whyeJQp+xYyE7pTTflraLePrNy+U6ydjikLkHveX32JEz1lrD5wbT3pb4Ef5oeIKoC
ClkJLLyz+VabUSVWDYNY2frZwX2XwLDXXeE9xA6FXREHB40LLPYRbDj9LXA6TGVpDePMLxAR1WM4
jhj/yyF7YMoDKsIbNxB2fycNeW0dPaVZbZBt3D32kEi5y1BBthH+UtEUOz0mYsY1Ea76jSCVz18S
wszhFfj/QSdBbgP2UW54OM5j4Y8ndhN7kWmQBY0EVkZENSbG1tuM3cGaGLaZEfVnRCjAaDNl1t1i
A7LvkTkJ0TiZxRNOSlgrNRvYCJelKXhUB8Eb2zobwFEkMRTltixNtY57HdPpoK8LC8haP1PyM8Nc
6+IDP2NPsAq1iNuZ1MYsWkJSxl5dxKoHnlGDDdwc7TsXxRwIa+hpyDd6rVlbEU99MyBnQQi4C0CI
h8EwnS045bRVLDtZ0eCZyE1mNbh/4ar2GrjcomqRaot7YM4Pug4eqmE8zkXOssEHUEBSeQj54p2J
Y3T0gpOUNZYed9ySsBXvmja6kf9qrKRWc4qm+kOt8EaPUbrLh486V0A8gZcS0D5+WRncblMOZyyE
28xvHjRgqKei4CjQcaHlEWjcyBlPtcK240XJs5kpBq8JbxEUqANpLvPa5uuc+1qhtpMotDEkIcVl
FsJ2hsgyKziqulmyEZtsozc0+85kFjQccxEi2HiNPT9ZoZQaEG/PL7q3JMGVY7+ObT7o/37w0eht
6pS1kmmXy3T3WhnM32ksad0iqBrjiAZxwZ+M+a8+9OPaab21PvWnekCFRRLKkSUylhJ00UgjfLdh
oJaTL5JGu9RxUQazPLTnhtA5D/H75MPdQN9X73Nn+iUWep/P/KNUkqm15XkvZYSXLxpYLrdRyPE3
Xar8yPY3PWhsBKhsg2pdWaaPSE4PqVXo+9HTdM0dLxPYDA4PnclB4HofnRbv4kwNC0zFDos3KBaQ
u7W+27ck/er/IszQJqGiqxmwwXJRPdQ9qSFdVF8tT1wXFEXFJN7u/N2AK2rVQljUvB4MAHvblad7
M4lkRGbSsjG0wnwl8VlrM+R6ZnAJAUaXlKTrtwUaWSBqXTM4+YDNscP+/jou0S4YCko+Z3+r7uw5
0rZ2N51y3uuJUzTFhbKfFZtwjX6o8hgbbBQzghB9DJ+vE+yLHNwT64DPpC40Zq7GsHWdv8IfSLNV
zABJ89hNdMz0gdvYGfSVWRok7WnDneEv1ajfgTLUo5ObOx5J9/EBaKAIK9bA5yYx9qMX3XSkTZjg
OZpH9RYL8A+RBpBJ6EmB8j6Lr4t2sE1fJsfn4nL09uS69SeMrSmw8xXtF85ldE1r/Nn9ErzQbaml
dhmTg6Emyo+8uCdTKy+FtPQ9sqvPPNmV8gS0qIVX+jL6TrUasZE4NWPshgQ220ri7djO9VV6iqhX
DnC/NRjYEqdwSLQCqYpiLDJ0Ijz7gJdIsGIWbOvl3+DV36NOhsukMz220H1Oja1tm278TOLkM5gr
/z7j3q384JfgZxu+JijClP48yDJOWoaMjLBJEx4ZFkkzSjnqm4PTMkTqjPIREp5zYPrxUM+2wXVc
8SHFDewXj6K2KYNiP+ouYW50tZss/jDj7KsghmjLdt89YknlrQK+YuIDzX1wBNTVAcUcUVmwPMUS
98hIZO3BWd8yYeWoT0IieuSTzjXsOYa6Egop0BytUXlQ47naGJaOlkE27O79mKvtVHZik88EKWrC
JLLOh/80LywY5CNnf5gneC2E0kGKp5WJRhGK/j1JNblxOvUySO1U1u1wRnESML3AyZzHMX7/HFcy
HWIT9kyqnpDRHAI4DCCiDazT2FeQryQrlthPopss/Bp+vYWP8uLrRv4w90045+AszC9yaGrsCWgN
ykK+S3wXYPv2elP+lONDb1jfvSaSHaa6tz42y0ObSnDhVEMYkcqVw2z9mMzqeS5d76A6iFhd7hyH
eAhulVLPSGxPpWGcKQrAsXbyFQX0XsE4tFLrOS3N78r0gqOVEjgVad1uIprLgzzUZMNXxs245rJn
wmQy5HecZBt79mGQrD1g3r5XBlganXt9Ew1RsLKwsFC8QRRoIrFrA0mSt4nwyXXbHz56exuLPgmJ
FXmOM9d+UPIGcFhuTd3ZO2kbr50jbntcs6DffP297i4e33NbAGb0dDIbUR/+ROSLM+V2wpJkAhyk
wAPmn2waLmkuP9nEwOGx66eOwJHQ6FOSVFMmalZ67vCrL6f7i197+Xay9He8zPUlFvBZzCFbIwOi
+ubi99UJsS5XsrzoAm1F6wYoi/L+XV/UyiSdkYkgzU2rNRDbIugL1URSYpEzitGjFje7ess6/z5O
+sc0GxCD9ZGGLE4PZv6Zx7bH9Hzi7rFAuwxdShlIKug6zxnCNzaFUzq9K0fekOfTu3S/YkpfBU4q
Wb+7WuMjJYGh3XJ9iKY+2nN2aVDcodtwCd7APY9gNV1Dan6rY1hvbdZ8jsLNNtJhPZp7+geF5MHu
8OMiUbj1xoFd5nypLP9tGjmd2x4OvIvNzBNIHxoHhXlQlQSAQO71GaKvhaa/JRaqcQWp55hH9bqz
4awQOgG/3UZQ2bTBpnOe4ba0B4eV/koj69Ofh4/YyXetnX75LrueyddmMuSbFZzat6QPnH1t1z+O
9jgX05Z8ChZRmvbjZwQoQfZCO1HyN0X83gqBwBLkFDZZi44k/4qBwGn14O3SDDSiYT4OurjDpb8N
8mg0MI/yrP+VA+BmpYhIJbFXt1HodYRi7tg8XZOaIdmyjQ+hN3xC4SDxwmSpUv8OQgx7Yx4IEdMw
dxOeo1tb+Kl/I2cZ3bqRHgvbvwfKfMnt+Mca+KO6098FEiweSTYmTRJ5oSHiL5vkIDb9yZee4C0y
8HZF/SZPknMVD5+j2z6zmwFD3Qy/QV/epYe8oNLkV8X/dtV2+qskRHYZv5G96sp3wy53aQG/lcgl
cvvWjGzg7Gv9hxY4PzmAAVTpFnMQ/bevnXdiOb69Hl+uSTc+2hLfk0f3FkHekGREx/NjR/4BMo35
SzicgeZoQoNVzqPdG7TW8CfHEsqdk2MBGIFr1sWW3e17M+gIr7PqHF8nEkRKi6A/YT1OaUedXjSs
ywm7dDz5WLXEzSVefPVLc+ct0UtDog8bfbbIlxAISF3jq0gWOPhgopxMELzrNRkKjbUodcUACriZ
9oNOnWfZtrdRbRzmafNswPvPUvJZRuhtiwf9YGXl23JpgVolCJv6FzY3S6JnP7b2/awkNRgAMGtM
kRKwhlHuPWtBYbvZS6qQCLYa0cpWFd04qy4ZbhL2E9bFSQFyBUkByoVLvXR+ndS4BtJNEMKmR0up
D1oYVCJp9dR47qsNJDA0pLhlGq+M6g6VaXsP+Cz2g//OlzypdDso91mXcClimGwN/ec2axjod8QQ
rPI5QQkeWET5wO7R0oGbj8mj7+tHFknfYwHZ1CnTmjkNHMu+it8ck/1q52Tfmjue0xbAjeYQisPg
QBoB50qfv9cY07tgPMOtwdhnxSmwhE6gW+E2XgZoZpFAFmlAk0QWmSP1PySdiC+SsgBxWFGAe9Dw
7XZH1sI98VEqIK2OGME3D7nPuH4GiCxJ5WBZ0DFAIgSLxL3OWGdJdq9HnfxRhMS0tKx+Z49NcWeS
PTgbqbFi5gRvLoAl7tjEQInoGb8DhUaQX/Tc+xJqIb+Lgf9KAUKC6eihk9ZDabpX6OEG0FZykjhb
K9vIVrUDfheLjwwR4ROIkPNrWhOYG2SOE1+Tf8bgcXy6hFEwdFpBfz62Gd6V3B5uZvPpxeRudsAr
di7Rzmii1sny5AYJfEY13/OBxUwUTHed5Wg1MFxwNH0D4mvipubZ0koW4ZME5zsgpDLZLQZ9dc9o
dgFzfODn2dNYtYCap5MCOqLF9h5I8JKVW641ybuiCwTGTF60NdFUCvwSZ5uNj0MY6YtEMMEOFnZ9
2bwU0A22QtxEHA87zwtoPrq/ttMY0INYraz8ZXbRvPDc7UzBWcuWC05HyhEh4FnFc2Dt4/bZc1An
acP4qXQr2/PInFB1EXJqgrT1PRIEiAV40knH3pcl5JZOilMPU9Yx9R/qRQYzuVw5SJN5Gpqp54e+
3hR5sMNDKHdM4AcXSLuZdy+eb31M2HOjTsiV7NJdFJE9zz3dnNBthSKDlNaWLcKbRUM0u+TrOswU
ebnS1ptZHM8liqguPzWGemPjt/P7hNJj+fqw2FqPQVRv7VGT/Gsm1G3V3kunKkS6TBePbnFyC+Mh
FZ7+YIvpgqWBGpw7klhhitAGqlyfeQ+VV//len6mwSYS778cnWBiuJmiG2LStKKgpo1vLfyTxj/o
mztzEMWtydnimCQkjIYzsmzLCKskkaYxMKEOUwrQ35VhFZTrxG2Sld749G1nDyle6O8zrciObAL4
tuPJxjEZ7MpmmPYKfL9ViXPb90yBpPkMCnIAT7jM4LoCrHNbT6e8aNZRpJCOg2taMof2KffGqvWa
O8XrbRbIZXuFnqctsdEl4MyvJhgzQ0euu3aEetEqtteFbewL3HncaX0VzhCubiOYQN0D+h/Pt3ny
IcAENeoBKf7GPmtZby4Ra02RPRTUdVaLxjJpi5fOf28cSISW2bzVBnLzfB6MS5/Q3ObVH+b16mKl
ec1Ryg94lpj+NcsWc56OmqkDU+6kXOsYfXM3E489/Wk8Wmjr6uHqDMC+9AKjs0ia94RwnZ0aW3fr
DpDbkrjEBAUw0kk6EH6Ic14iyAG7Sc3B//0UEUOK0gjWXdWzOkDvubPpUaSC3LjoYNcJM59T7/bR
a0PRriW4oCY5nlG2FjtevB4tAUayFK3Ge68+e0ktzJYl2GlzBHJKl27oefWpQmSdkaMVKsvd9NqS
EUls87r0xKNZkF6QN4LQ8LZ0LzN5Dbs0MQjUblli81qiD0HhoGiHiY1y+40ayRZFOL4TnQ9qt4Zx
Z49uHs7uc9ZNmAGck+tHWATz9KkYcBYFzZV2LoYzCbHdTYajSNV5HEyAvxGRF0nr/fUugh1L6PrZ
m+RrOXaLQe46W7Eduor+GD1Cikh+H/BWrab61Sl4S0qZVKFGcQjkDDVEYF4L7IBqYu9eo+5Pogly
AScv6dLVo51Ex6nQv2IJdc6d248mLntGTOV7iWRuM1vLo8BSUQ9u7hB3KxX7jB4X/efkBVUIFGez
FBiJ0L+iyrt2YrKB4DnuWusWO0ZveVt2cp+c4n9TPEP6yzEN5GUHSUr4z26H1RzXOkmrT2i2+VMT
KEpuFOQ4CYvJYd5mWuVuJ9OBKkWSjDWNfL6oaOpWVkQRLsnvo1lywSl2rdDBtzJN9iafWuChUB+b
/p5NIO4JjViXftftG0KgnOqmJdzoRoWtLmWRnQLOHYdgGydltOtYrO+ToLdCRkzt7BsHL07gyaIZ
GOabqZf1ky3M/OiA2FtFv05AinEz81t6sc6G/Hc0cTzxfWaqBHDFYP7BwDAkGoB2MliLGXhgkoLo
Q7PxWrP2Auj4NPrezuVcoAPhX97CAhbtk+smOCYJVWY+bmfMLJqJxl/XMjai7HLCLGIPHkTGVbM1
93M2vkWffifVe6Ujd2ij4NsfAsh54MaZNZ0tRE+rznDQJUXvg2GGUYsjcsyCB4SScAKJvFPOFe/a
Lg+SSzz5YZEgOKZS/DWNkglb/saXf9Im+VRwSrWjWYXOTPQjE9e1Y5WM8ZMM5JSuKA7y/ZikT+g2
yUGJM7GSkX+I7BE6XS8PmLEEY/4M10Bi07lTKhgtoEldHXKQn3RxAqEYD7RJQpsmuYzqx5YYknPX
B29imAEvtvLsjJq/atr4wu10brXxBaIiYGJlfdoOJFFkwCAcQSwghsdEUi59+UAzEGGeFTlKQU/E
wXroz11Bun2UIER6ArKxUdhS1nCw0OqUzY9PXBxqn/fMwbhWxt1DLNuLcpjYOBksRb9HlrV8vO47
AfJHSbHYpSPNdl2yJlDpqiSnA1T/Z2c71zg2/hVkwVSJ/xtXDR+aYdx9KBZ94FZbkyWCb2XmWnTe
Gx5TYzW12roO4tPkBt81i6QJvzjOWGJHDGYjGf1/JgKsnJW2+CVK+TBa+j8+rjWTMSyZJONmFrvD
QC1pfHSeY4peYcjRWf2OaVHtS8Mjd4PNA2gpb6RuSVjiwv9DohGrVVwbW8MmztGlARdWsYvjf4j8
Kc9ME+XRpG0qzolstmE35jgz0+6atdYVUWS8md+RQP5rpHHPU0AbRj0RTIsCBgnaiCYdLT+ZoSzN
637iszNPxI+UdPycew56MyvTQAzRTxeFH6/NOg4zV/tWXQfylJmf7VewPlCiKfiJIRQSIqiF8zBX
U3WMtp0vcAAE4JZV8pPpbbUqE9RgEddtV5ZXXyp4dzH9uRM/QVmcO/NWWQwu8FRvx4idgGMUV4JV
oyK+e3VzLfwWTgTL/WaYj33n/tZLgRixEg0rnU+X4voL5Sglp4ufsbqYoPFWYGK+q+ZRYZ4Sk3FS
ffCONxh8d2PypA5PSa0H66A0dmjvwcc4L3h1GYBVQM01vIppdSDf5Z9CjU2ti9YCwQKaHhJmDAFO
trvnjo1i2YP3yzrKjRDC9Di8fA8BV6L9WUlabSEIQJ6PWOhOIj8OvbzWWGrCoWlouSYJyZNYelZN
z4W33GQkb1NaUhYwKP5DWgYkazrPnvkJaSDM+IPU+/gNB4Ecx8QDGh2DxDijEkoPTUWNznyCLG48
9DGc+j1Kd4adVGCxzbSopxRElkY+GmNdgI7JDv3/q/IR/S/LDtvgobI0f4H83Z1kci4ywDA14Yle
1cZAk+J9TOO86VLEZfQHH12QPGsjxkEHj5DCGLULlp8lDN97U36VdvBKxv0AA6c+maLlsFxek9Zn
sqyMSQeuG+MbaeC6DEV5HJl345AhPl1DbuO07Kc83/6NGv2DaHt7Tc1COCrrNk2zznR8NEeORRz9
Av+d8Ms2MIMEWVbAjm+xzb+IORWM6hLUPzkH94Qc7iTK//KBD0CR87xySTBkUXqI3HQkQZ6xYSyj
P5P4W+ncy0l/Lsf0LWWO4HJk6kn1ineZfb79meVKPCot524oSWKpox/ABE81eoFQ5B2AxYn/Rf/K
3692KPtuCPKEQrFNNd+g691pmY8je4HMzi0iShC3hdaqTYbWBZVwWqJwgAZi+224tH57AhAJwBn0
uxtL46j8H9FobxaIHlRR0IdTy2G+nzF4gtKTzDOvdzLc42Z8sjFMMIrNmGYDlCl51piQEsuaAonV
SkaRfjMwhq3YcbqvMDsbvRs3QYERBDLiN5dXgH1XQe60/T82wrvGn7td3upN2DTdbkiQE7sDtnaX
rqtq+4+J1t50YqQ33hRtXSvhW98MWL0ygqRr7c1+JLv2j9YVdXhn7sDuXxM3vjUJuRGpYvolk8yl
03XDMbNAzgZ0O8bgWZiP863TvQRN/GmNG66ndOMlxQtayQcTFMA65sPYJS1zFgcnVk/ozFhPu2TO
fqXBTA/dS74R0mJsA74GojMJk9OSGQ5D1DRlebAr50XS1qyzDmkwJ+bgEGOiJ+K5xYye4fbWiZDk
RULroaYoX8c8kUhHSvAve4DGjywZDB3RNayivB1/7Fb02wBFsmuj8FQFYVpDv7CvdXoxWukwsmlG
e/sOg7rwGNbDI/ytvOKJAsswEdjY0mU90THLmckzM8osHLkuVyZSonKZiuWu/VzY2cdkow2aWDSb
VapOLsZkNEdk5ckxP1YEydizvbNMA4ltgsyc9fqC4EP345jetiXY0+XBoR+yeL+hWiYo8AkA97f5
lL/7ZA7gRT9VucsTEGmPpEiBcSjbdx0SCHVEqTFMGqstc2Fo1N7PBEVwhfcNEqHBzgPxIoCqaBjI
XeHyIgDuZLb5uy6M50xl5wAxQJO7cuvqTNrBeVAMUiwpwbs29Hc5S5v/bvDuh3bH+2EBq4IpREIR
dPomeVZZZR+N0n9uwBFfbMcAXbXpG1xUZivHixog/C3Z8M40vInKrralBUikRLgw5E+mHj9BAqQQ
Q4hYKTu6OBrp6030AdyJgXL/M9bUzSVuQ+aWVClNUm5rwai66zijpa5dcjmJDf35ynDKY1mM5NXH
Nc0pRVOUj8aGwKAUkf9A9BnePZlVyFtKSfKpc2NIRNRoUxxq5m3zHL/BNH1A7onaMkOvnPE9JHAY
DCqcrqEGwAmKgmyShvTJyZPVdjCTaZ109MaoaFCJIAAgU5PAxJAVl7vWK7JKiuUkqQfk5y6mJY0G
VCHO9WfOOH6PPFp9CqJ8Dt3SuCAjEYjIjCgMpLeZ2ESGo4KGzvBwB3x0P9mdRWpE3m9aC9qj4B3M
pmYrm4Scv3KRluVfRH7cEzu44evoN0hwy4b/PpL84gzAbaTiK1yHnQQVwIlumLWP6TxXKeGxJs8M
4GP4JPUynQaIbmtzaDJ03lVdB+DBjC8uiZ9McU6K5ADam4iIPL5UMfth6VI4O3qPuIyonZXm009N
xFZD7m7dnVIBtSPpJKEkiD4EYxC2xfgzM+g7e1FNwv3UpaEYHHrY8q9aPBbKm+KQvRVhmiRNrQfD
2mlemR+8tptCmCU2ayoigc0WoVdh0HVoVZBtnSr+UiUMOGzlJAdTCsRBKngqJ6QdSXzO6rtCdLoy
LTLSu4xXVo6nNmBqKLTmxsmCxjUm3lro/spMUZcLt3M2ouKMShgl0Nafc9JhKqE7+ESMc68zDHC+
YMPpaEFj3mnnOUmaV95vequOi7ZkwZihp+pSNd0ntyGNFPQGa40Nd1sbap9VDncgMtSt8KCjaUGA
56BAhRpZIV3TJxwCtiU5REsXujAoTwoSBLeP8aYoBNPBJQEYnH9/1GdmbRpULN95cnGTspct/4xU
/7YUil5DabAryrsXNScmIN/z7P8DRgxgjQd542wsvzKO2EDyNQlWwQ5ZAv6p4ceTujwiwQSgRzRP
6RDi6VTF8mRb4WxPSP2Q6/jpK3v8a9Ia/5Kkw3VdI75nCCLZfLyrFGSXFO0qRx4gJ4CCyZxefPXu
FZp3Fca/NJDtg+9i0ABgbq6tkfQU0aWYgSqzJXo8vRNWWD0mLupdUpeYdS0K6qK7852RYY8pyLev
Dq/ybYyC7tZluTzaWf4kSGM4eFm7gvfFBz98NU5xstQj46BdpeQPCTL0mXjpTi2bHYbb2Re+c4Q3
PrwvNWj62jQZVOZG9KqXzKMs1lVEIXqfU2LucSZ9ZhResLdxwBhRq+8NR72RQUvxirKdB6H/NwT3
KdbyneHHn6LToseAMamOjg47EcUbaG8a3u5cu+hTI9PtQ9M3foPmNy3ncs0kODtB2MM1pi8MhbJE
u9gFr0WF3DzV2h+tw2Dhkg0c1zyT5nQFPhom4J/YZduCRgzVX4IoKRxGQR5NEu0nT7MPpucdG6vb
PWlpxnbWrP6z8uwrFdMJm82PsUB6k2AvoTbtgiIiKolwM4RMmR/iWHEdCYqG9gAfbBJipAzbdMyI
EZ2LrW6+2yZh80pnd6Ti+MubjIuZlUdCKsZLZnUl1nZcjH1vPGO5c1dEE7W0IOwvZyMAFTltDXZY
nkfrZFV41pTL1I/JLgpf96dt5VPfN/p60n+5NMm/oqpB7zbYa7JIGSO6pA31/Ua3PfzRprHTZV7j
GfG9Fc6uLcH2R/YvjHJT519iz/9G23SPUxVsqJbnU2lmbMGKxA8z8MPMnV3mlF5+ttmJ4YztzBQR
QyG/fcjOqIQGc83iig3cELQ31uVoJ7Qx4pKfL3whY1mCPkU69lut6Ulfoa9ZN50FWnGcmfyauzhn
UmnArVmx/mYjrZUI4hHqr1TZn1MnfQSj4YZT61/0Vv+LWEDB3qQHtQmFZ57GVpOc9qC5T41D2Kb9
qnCIadUwPHqjn2/phSEGz0d0BF8qgI+Qd88ymt11UnH/KxS0fXupiGrZ6zV+BzRmsp6TcA4WNCXB
OywJACPhGspU+c/QazwDkK/doeUQByqEaInGTRj9szYED8QyhebsvbLQn3e1xlCe9epWlRlCnak4
6FQPep7+WgTjTGVxYCXw1puEHWuuu0FNfpEZ04zeQ7+El9rfWHk6hr4ADI0if1dE6jOGJgWqWHss
dK6M1sU+RAD2uiYZmNvCYDgdkbQe9AfT531FV7N2lzh7cEkHfar/pr686Y6eHhxt3moLvwzAJUpH
Zmllo95qH6drnBLO4ZPknA7Nv1ISTT7WKK2dcbwUQ3yB9eCtkjJ9dskqq8yXAifpU9rd7MjBe4N/
htrY+UGuhXjLecjGneMsCDYmsGTrtA07N82RD2h/sWOD3fSxtq05GZq1ql9IWAjLGU2YwdHOBTxQ
CJe6xUYxdZAKiGuZ4JMdxuSlcop9oBFbiXfaXuEtxrISz/PG4lFTaLXB4DHOG9i69MaGAaV/mnEF
RISRDgsSaIxuVT9V1JfyXM/mlTRk5OPj9Kss7Z+jJbwm87AMVuw9GWR0JJZ/Z0kzbCW5uFxw67kL
PuvW+5BmTkydYZn3DjNzSne7xlyfnlnFddteJlPYsCMy0o/e098whJ98lnV4t9ZeVRwRVmVrn2FZ
mJf1tOn6dJmgEPmYL1sCjvixNXZRrp6o2/d+ll5SUT9Y7BPmPI9RMrXPAwHIOPLYqbcpuRAu3/3C
j/6GwFtLZ4A+b8fYFOnrZhgrsyP3VZxMm0qIN1u2ahWAIRU0niGG4V/toWtx7KkF/KmMY4MS7DBO
lyhPHiKVGXs2yOwvy7nbqIpTZfSDVaNanOSEs89YGDQkK2WHXNtu1BAqZxSrQK+YVip/L2rnWnTJ
h2sNDyORqEbKvoPTd2WzZcCKa3669fSUp39UO8hTTZIApA9wo62c/7F1Xr2xaukW/UMXCRawgNfK
2aEctv2CHMk5LODX30Gd7j6to5a2StvZriJ8Yc4xH6LaYpRp2j+BEZhQ+g4uRjbkTxFzRA2s2GSu
WjJjI58OwzgJ4IiY2IeXxqRJdoNV0HirxJzu8jY6Uzg961nGjh3hYzD1lzyuLokQeLl4SuKOQWAa
rk0JldVw2HbUHVRNgOeXSTd/m7DmlGc2H4JqSg3GAuMgfpSST0zbIPGlG9U32jJVaMVJ9SANKDmh
dsXizkSEIOyNAe5+ndgrlLMS5V9+Er1slg1X95WQdGhI5nhScgxUlpVuTM+EycN1P26eY1T0qzCf
5sRsajVG/HI7tPRhIquwQWqEdSMBDA9uMa7aIfhIhdmtEG8oIEUByCWbYOO+H7eKdTZXY28t0bEt
mH7edRUC0izxN75VHOYNmlN8zf/MgWuj672npA+YFeJ0YxhmwXvWIaXTX1Or+0R5SEC1bEFdUNGP
PkAZB2NXbkzrtNfDpZ3g+o9nXFcQwpayawuxCRnGKrKZ8I7wwiNesUbpiBcM+zFVTbUn2uowlIcI
Ie39WBOtzaINzRwp7T0mBQmAbOFwFJL79Tt1HFsdT9w6a4xHkbGf1iO0OyHu+Kk0SQOui4iFDGdB
oqGTzmfTtbLpi4amOllZqm1uQR3Z4L+EGUO028dC0JrYTuZPuz14P5HbhQccZVzYUoEexh3JJ2Tg
PX/HIN1wLlxvUZqUIfmBbIH88PebTlU9CnN6RCNMYvd/fovbp1b9MQUGsfcLUlCn2Ltr4mDc1HN2
iFW3BIikbn64vdn4KcmDZKIyPjinDdOixe07wOpXixGhzooJDA7yhkSY20MAA8I0ZqFvSUoX7mvJ
B3SBqVhw5bl97e3ZuD38/Wv9431//c3/63Nuf+Xfn/2/PuX2vhrlP07U+Yn/x+fcfod//OT/+uy/
fvQ/Pn77Fn//6P/69P/1E/7X+9gr8PtIg6Tsisz3f34KHuNsd3snigpkdX9/XMQuHqnb27dfymKL
OHEZ/fcfdvtflinvX38t3tm4AcH578Puv77+ry/9x592e1O//ZC/vr8apmx3+/q//szRXEMaWaSB
BKTRqx1ztTtdGcTZtrTvWRw9B7CvtplAkG63qN9FlPSg7u5dbey2uBZe2Jyn9JkwzUsXznLy3mGi
WtYohlhRo6IwfhMmoDTwc9BN7aeHmN5qstxmGTLADI0IW/nEJhOFs03SCeZeF884Jls2LEdHt21A
hQ5yRR1pDL3iztQLqpZi5bWdu02s1toVOasHpMrIBIYBCR3fqZn9UVXyoYbo14QFw2jf+QnbIbmw
Q3iloL4YdUSJpcJ60apgVavkNWmoGrJWfSdCM06OkvsimFpU67GxCb6bsTU3TGvId0wbdy3wNW+B
yK+93IQTPueJRnp94C5jnkfH/x0a1R4+ghk1k3oFrAHjiza169Un6j8Gc2NxV3tWsw/7PN56GA6x
OBRfPftgsxvDHUBJVjB9X11sQxHcW9rrgPMX0tg9juoSHii7qMRV5BpMSFmLtvmUNSdti2mXOJpO
QWQha6QEOAe3u5NoIUmmQHHRE1yXOfbOaGZVRKjwBNuOtW4dHIyGjTOMn76opSw3VYyetm/kMBv3
8TE61F1JjX5bTd4rUzVSdDzxGSQpSNOCDQPMs4UnGL/LIVbLIH33ShZUnWCzwZqGySh19dLAm7jq
Yzi9QNBIPJEbNzV/BsJ9o9YprlOXXtJQ/bIPiJ5T5CmrEWwaxZ/x5Zuo+lvV43bQX+rxLvBkuwxD
rKC+oZaeWd4T5IQhL2Ecy3o0XvrRfQdVbBkXTn+KBn1JnRMikWF1HDlskzvMn71Bp5qf+gTPsK57
73gYvytL+80kgVFA5o6VgyLUdgZWBCZppaZvbC0cWjwRZK0ntthUyMP1jjQWo6IcbuEPrTpZmMyA
OLIMoSNwGaIvnZ3joYyB3ybkTzuoLW1yvRcqYZOMoN1AhjEQscoQj+PqMmhlj7nR+gQbt590n8RR
lgqkhEOYjz6Nwha7Ota8pRGVfHnZ0dczdZ06Rriee9VC110pFJZrn6mk7dAKRilA3GoC3Yl/xV2O
FdFJ6VSJVUUoKrLjWtvB0qW/TD1x1BK+axvXDTF/8+alo03Ukp2ushca4NcWFNbe8V9ZZ4IrQpmx
8FVwaUrY/rkP4ETXzIcopHAhZRDv3aDhTsZJdrSzbRay6CdCIFuVbeydtDJ7JB8s3EBww70DYyKo
3/GMDZjGum3RdcadLaNvq7HbHRZHYLkSponj+9hJRhY6IU8utKCvQHLtJZP+KZizmIdqgghqFgsr
y73lYKcY/E6TpPupmDKtCcl9cQZGXYMuXvAE8czXX7hgQXFE6ES0HdgANIS+Sw5SPe7KMCRPxrMO
E7XKMh39dVGiq9fgkL2KfZKxfBghFK8jdGBthxCAvVK3Y2OwiBJO2SGwfg23JVIb5xZmmvzIy8nz
oTkbv0EXQAxud2BfETvGn86ampVD176i3ziPQTchuMTakeJFi+eIVWGpfeMxRNHq7Ik9NIT+tFwY
A1c3hLB8LQkLPF+E1H9kCZFosTmd6gaIfY0xcjky67ET4lOgqZSM9hRjX7JQM6RMS4MOGZ7/MSje
RKE/d4ji2mq2yyJsFj4leBJpW6DId0kXfvdAcKHX6vU66cbT2Hs8AwzVdWk/oyRfM56uEHWFQObd
7q4S9WvTeCzdSUZn098EW5jhxTJGpJQJElyGfk8DOJztYeRiTrA3dvswBTfsAa5RG0Cz9nbqsg+t
TYsTDemzlPZjp0paBIbQi2CNCCaFt8AJbwdInNwm4ZaT2A+9LFHUDDszTFiv6Pg/2A55R+ST65q5
8da2rXpRfuiBf7BLxvMzsNQk22WvtOipLhVZ8Jq9LociQDjEZChNCQ3Wu2vvpS/Cb0lFBHG3rRKk
K1mLOlR3nntGHEi6UMOprv+IKhHsBqN+ztP0JC2UrzY70WlQH5ZzH0sxIQZlHzOBY5Rzel6v2fis
OmZH6TwfS2tjbXQmWZNl7K1DUsbKSu1qjTV+ozPxztEs2NmwIXNvOFQIbDjUUWnb2joxLHw3ufpx
DHmHQjwYPfTpEUtsXgjSvMEtWbFLTh3Af+TbbHSbPTZG8jegxB7pPx58z7rneICMZmnXWu92drYZ
g2a4RLIqMFq30Rz1gMlQ3yRaNmuCaZUrF698UyXcNi1trWmus0zyFy2IXoE1qG3otIt85YzWSy6I
1i5rWgOAJ8z9tfhhkLa982t7k4fWCCYOJxiDrFVl0Gg/1kLPj4SuHbNc+2WHZSPi4tcoHPP9Lezw
9MisY79HoiYRcta0DrAQCYOcZ0NWFxa69ywb56Dbt65O3YPTzRxrKpZWzBru4dlzuIFhaYf1kf9h
VvHN/52VO3AjzRCH0DP6DOnxibC8dfblGNzljLarQrD0SCEcpLmGAIdthJAdFEQCUVilsr70lsRE
MNfY+1DqF36FIATUF2pyFcoHFmSmbT4rQYSwiid7H7WVu3VLJh0yYItbYkph9sccNtUd+y4nDQXu
7g6J1sgwOF06wpb7MlIsqgbBr5A+wkj8kibXeRl+E+IKvl5lz0gjh0U8VeRTRM3TaIhw3e7q0XWP
Tq9g5WrgICwfkYyV/ThhdapH+Yg10diEhKBSD55qTK5na8RorDckERObstTgJi2aqSxZlCyqwUYF
N9nrGKmNHaBnKcEKmz2Jp7KjtDLFwc5xQCid8cVXxlY7yMcr2xYWC5H8nCJGQvXEFNgyDeJF9fEh
idJTaj2FEumMq200aRJVx8qckAs2FRBWMY64H1pBEGUzXGEjzDcZunwZYWc02200YBnXhvY0kIK5
7+yCfPXCeMW8aNcR+yGrMbD4sGLVtOTQ2eoOqYK58HyWwEMNLd+UoFOYp+R8ls/VPfF+oQY1C8vw
IZQaZsCRxu2zT5nVlT39JzgPl80CokzKkUSHKNUH69jOq83I/ZcDmvVSU0a7QlroQ9i3BnYndp4I
/wjrpZfxi2ivyLAZpaniPrQSAH42S/05VY04npMI0LUHIxMge6BUnwgD9z6hE5ID60XqGHsU0gFa
n2is3kJvOmmdaTA+mUL4awj4smJl+4iTqoiB40AgV0mE9aSc91aIt6ro3/QJG5K0U3TQkbZj+436
qqLC5ADfJBWDKavEhqvPmCwyNEncwpuL0ARst422BT9mrr3OZllJKh7gkBE0tpduAAi2W0cMDwyb
bLpqUhudNHlJJ2ySXA8Zm7L4NrsY3ktiEmVQ5meZoikWjY1ZCoh9FBF96z30BeQRsuYnX/gkPeC2
6j/zAFFMTd5ylo7WQcqesdXgVkSX8EJEYWc9TQA/Md009qELvXCNHuQnNBqJfIFAdVIQEcpbQ34U
PnmbUcCiWFHibTjwD0nFvHfpM1Pg2G3tQ20E5SbvEOghGyIzhUjhh6723GNf6MjFvKT5SLVm67mh
9pLZalu2tonKRfXXhjXJHTXIvhRuf8W4Gt27ZnQ2uN0WfkSRXfQKfYbe/JB6/4ftbPUWzAy0DOrM
thGptTJMxmu3B0Yg+g5YyUGXFjPwGOXzLd7OivAEEXmkcSmIzeeiLP71Zhca/RF0H8N27K+YzmL9
rEmrfyXdPhql+1oOQ3DO5UDnl7CjD3R92iMDLh/c0GOl3DsaFmPeZNhWPgBIKjGgREB/5veV8wNS
BUFGbmzS7PLm7aFF/bdCtcTQ/D/vA2U5YlczRrZ9//68OqsaDAD6PeFEYDDg816bJCY3Ue8/DSYa
mLfscT/U1Xhnaa19NWXkrEQUftRGbyxQzSlkc7q6u/3PG/I3Xip9/4/3d6U8kLCAYNZ2NhMYvReo
C9Z6ZO+x8cEYv9QduXk56smdMX+0iZS7LG2deWPgVCvcHnTGxAZeCkQwx252uM1vDYXD7srXngUz
QO7mdJJ43Z2HMq3eS2Jb3xQydGCypnugsgxectXin9d88BhGswnqIdndPm1I1iqqq7eJFTF5OpXE
MBh5G36WT59dJSe/tAAzzcm2eDj2nlE554Dx5VoD63HtLJ2yi1yC9zkWoWZK8AIM+sl2MItr84ti
+x45BPND1GbW2pwo4DucHb1ymqudh8HVb/56Q+p5ey0Re+F/ScgaBS2wbArHOirfT48qQPjSJaV+
b2phvMrD5sE2ImtXOUb1HFTWSwNY7tLMb0UJ3rTKd43T7YOAiAEe1AzPuAdZuzYLIjhAAwv1QXeP
aT3021x3k7uq16q101vysU5RI0cNm0BwQXSOEdvEJBL3jidBOWJfo7t1JB7+UtLyu6hSqum7xmlT
DdPvIJ1j2eL0M+k8oe9W70z6WwStZoW/ByftCHSOOyAFx1SV3kMbM1TGwNgzqEwcxGM5WnNTtjuu
hNnRlBUqB8Op9r42JKcpoVfUKtpHXynnAauJ8wAcYWXZ3AX7nFO+qp3+pYhgxkSd8wYO3dk4rhi3
tzdzkrHZv6eHDAMPGijRPHYJawhSDeLD7U10r962G/vvIqxfgzQBPm2arEYKjd4hHYynNExLug4E
nsRyAS3ieDFynStIdieY2z/pSE35hZtffLP+cQqscTs65iPYXP8Y1V23Clps1lyu6oszP2QyrC+T
q2C9O7hcbh+Qinsjmhk+AoniaIXsalU/bHu7HFcJmA1Sq8zh1Pcm+TDDugWjcsoM4iDdPn8QqYsN
s8wqC2QP/41UeFeXuHKJUbjERVU+hGH/U5C1/Q6m3KW0NLUjCMm5AXMLYL7iuTPn5XBVoQGn+joz
47L3RR3fk/qNTCO0yyMhyuTdE7qz8vBlUtN6OeuoyF8TdZkTTR9hXOA+idgOEsoijbh/Z4YePhZZ
n/HSeeUnnfKHiIz2XpgeV8J05K5YQZBws8S8d72HrC6Sx9vDYMb23ndZyjYx8k+SnQ+3BzYI5YGw
oPLgsgxg7LGh8ZZz9lB4aUYzZzAc9WdfM2lu2I6dYhJ8nCTw9yPIwFPDHwQY111IUJ9n4ZY+Ypps
E8HrGnHJ5TR3jAdWGgbLZwLbAJI+00+E6x7L8d2QElBRmWwqZfslEfm+GCmhQlRTrB0oa3TgzlvD
C8xnu88Njk7bQPlq0R4M7bTVihTGVTyIkzWUf5JbpofXuC/ugKy+wJF4n3FspxLIHGQQJALRSHkP
VOk8aV64YzQljsrSdUYstb+X8OSOvmXOexZcSV1DbnfAdTB3kCfzQhafBknr5EL4P/zx1zwCj12z
HTf9Kby7PUCle+OMp8vspPaAnMVe9H4mv9VrOQ4DTkrEmRXAmIexwI1Aob9k0uzsLc9uz3j66I7q
QV51aIMLc0gMgHRtdSznB7782A7i1a3K4Lkk6HFjayOCuFBpT9g+Lw616aKfL8oE129KU09faq8k
Tq82jvWYfzW9Fl9wUkdihUV8oFigbAmm4aLppXrgAil2SdWaWF0D9Zal1cMAvXzFgg0oWKQ1R5eB
6ITF/owRXd/AWFaHqRfBpfXiq54bwVPTpFu27t0d1CEix0nifhmjYk+L6R9FCJNCTJi42C/TxEsH
7UDGkhY2tXbIClmfuBYUG+An2iNVEC75CPlF0ydv8Vh21yxie5PGcXq08kgRQyPhwGq19pRrhr3D
nwdZTLe0pxKFStoEV2PgeQ4UNmOHI1XLgnn6BZnfbg61J2HoTLp9hGFKC59xUrUoby8gEi3yDQy1
aq51YQ2XMG7Re84PujLHCxb7ay7yYe+V7xntd4ZmK81KsKFQf3eNkh5MMk4vtCxoVDl0H3k+GRj0
HV4iopVMLCELFIfupbb07AFN27cqIsJk4zDAF5zRggXOIckTLHbzQ4FoyNX1+GFUGSgEhqiNZnCY
jUF0xzy9OBYmFpf5XbcHDNZw9rOECOZRydPtIZ249kWGnNa3N8Og9jYZenGUk4l+CPzy+RYgxTA8
v789mCESDVV4w66GNH20dXtaX31O8rupZr7HBCDeFujOtxKn1HKM031QhxTkWGqIdpHt2QQvA+8k
HvCSYECySMlZu4Q5oRQhSeD2P6Y6VLwBXmhFevBQcQJLz/SI6uxoKSXOorWZJu7aMOX06LCOHDWa
RTFl+mNWld2+G4DZ3T44Jqgk5EB6IUGJ1VGIiZH87b/TfDUifpKsw9ICtW3p8qIcK9k3Q2XuZC0x
fSHya8CfejCHw36VuHG5NuAE3KdzZDASFHymZqkYY+cusIcT1SOnbuIbRyD7/qvRI7yB/PDs9ITR
W1iFF1NQ19cYCsACvITaR36ZHEdU9Yu0cjISt1iTc/MY/gytXa6Q8QJCNP9wIYcN2b0OsdCg8Kbt
MrGqSzDmO6IrzXPRE2SZVGSqgIOwzs1U/OshafSMwkqMNAdTftbaDJgA1iVS52kHNBqJCIXMrkZ6
RMqwbx8phuiLOwr8qW+ePc+Nf7RpXHcM/5Gps8m1aABRzRanIYmch8Gq4k1kRtjGe3kHjaMEqwog
2QQsfq8q+C+itCxwKKMytk6PWa+fhxbUrIwk62LD7Qi+G9ejESka9AJ9pCk3LfbjebK3sFTydJXe
AZmstlUoyi5BInaUSZ8qyCpYpBVTzP+L6nYMbHKIYBkyZ1chxS2KGZsOMDhyHH9npoG+aCIgHpMo
Z1W9gO0uVnXrMzvBuMnddOuMst7HI0Z51ZAnBv6PRh9bWWd250lv9qab1RvljXKR9+hTqSUNFJMX
xrtsNHLJMqPbugZnZjE1p3qgOzWRx7McWzU1l1wrsImd8+IV9gHQnuaQMeHiCDXl+EwEc3yif/3K
WcJvrNQ6DGNR7F19dE6jwCOSQ3/ezpzfRhJgRZl6HQwSthUWy2VbUNU1Bf9hmWQGuTwYdvnFgfme
FeNrok1g5bMmPhXdSiafSVn7V8u1vGPBEJa2t964ap4Vm0I/kJC97OLyKcb7mEYeU3cL1dpE/k3k
7XO7dRdh6J6CLIvX7G9QM+feV9hR4KWj/dXlHVAH4gP6uLKOhegvoek+N1HJJezYqPNkOtqREzZd
9wA9TQyFrR/ja9GJps7C6qol4YH8egy5kkpPkMHUJf0ucYDxo/ncGJVvbsl2+U7ULhzNxyoNURIj
Al62gQQf0jDRmqZEW8eOE55bR7ibYUAPFRvm6+RkCBC7FnSxBPQRCqrf2n0QubVtAwhDbeayhWjj
77xVH5F3wicKGDlht5VX9bqy5bYWaEqxwd5j2XJC508tDQdlm8cVxkIUxij75NoBAyuHBqiwaPiT
AIJQZpBRW5YXC9030afpN9uhx0Qi9dFA2RW1t3daXjmQQ5+AZ3ZKlU8yaPaUQ0AgEubuwVGT3bNr
u8xEm2zRZe1HZJMzPNoSslyEowFbJWMqtEWTbu0rEr+wLt6pcxLAgUNSVi8ZYfb31bKBS3vnVkWx
pulrzRELs2RkPEiXw8cKx32cD8M+5/c/qWI6VY3OTZiiNdQYmxQWNhf0IoOJ3MFhybjw4u4IMHtD
7Z3fuwWFUYwOsHWARZeMZ2wjG58sJy3Pwso/Q606tUp1RwQQjNm05ClSqVrmEl1XEznFogoAqShv
0rZmp528WC833pCpdZSk0zm2kHYz5irXMbgMqxBnjfxUkBIFNJ3gzkxhcwQ6BBgnXxchWKdM834q
YjkXwLcxycQ22UjCIHMLqKrjGltEZtb9EKafPaL1qZcQd9H/obLY5GMR7EUf/PEIhk1OKqO4CNr6
ylXm4uRoAVvB1CC5i4xmBHevvRVF+4VvErV1ZBHKBse/MuevAVwkG+cZdUaxFJ1+JvRYQhToDgW2
e6A6k04E8zD+9kN8VnX27iJ+3bt1+4Z+iDxaN/oa/tBxs/wQ/bQNTLZSvuQ5StDYMclmzWawd8r0
TyeCmFjZBEjXtfY6oJ1ZBA2IwSx8F9b4hHmC0a4BBxo+XOx+lpoFQsRiZFW0jHedQVw77Tr6ibPw
vJr7dYnyPg5RC09Ns0jLYYtmKTfETlEyKdK01nY73luRiDZkYOCCjYNnI6sdtg08S6qvFlXF+snQ
p3tHB21utTN0J+eOBtkp1Kt2w0jwjfIt4Jzn2j4vZpwW24DHMn9Dml6MPQWrTN/DUWowuPd+gowL
F7Gm3/e+ccns8D2eudMNQQCkXZsrdp6UIuN32YwTl9vpISe1Le+5bWu+Fa0H7zF1imCd+QV66lIH
eK6nFxHhnJJUZbc2mNGH85GR0ualJytp3ibEwaSnDe8UGYcOdwy5G2sBFTIqf/KuSXCzA7Xjhn7s
Z+hbFqh338iMnewBaESoyyT5aRd0NWKZFZ96P34jT/6KR4PrrJt+hJsxLgGWuJxHxegeh7p3jyrs
vuMIux5j62hltzYBGpG1CK3819PJmOKq8YXg7qUVqYFRmuqYracDldPIkwW3NHQ0Sdcs27pepzUW
nIqdku7BDM90OthKeyVa8lfoOLKK9j5W9I3tnLhh5OV7UBQPFPGvQuEINmMQEY1/CvTyJObpo4H3
v6rsHyKTLcjx3dn3L4MVo0Eud5OijyMadzWGerNmE4b4noWuXbF+H5MvldkfwmUSoTX6kvAwHHwx
6vRKq/60kXbP2OjsuDV9mnsInZh0hIe48xB71+KResTe1UO1geV2QDgXUgq2T40Xn1yGPNTxRhic
w8p+Gv3g0IYQfGPyujekIRwycrv1rgVsDIedv4d9SxM9RI7LcQKu2tlk3Mk4/mO8XmOjFuGYIQXr
L/REUDZSojOdXy3k8lF5ubdyt1yh9pGDYjnCAYt835aYgNGS5TMv4UyqwKOB1rFzkco7NreicNDG
dSSCj6BW/a5UTwlsFAj9FtyjHucis5LctI4x2TdVDMIqQZSMivPZ6lnWFk4xi5+xrAKm3LGtvLic
ZqxA8STqjx4KXSJm1MHJvHf0S9VS+iCLXdbXbOzwT6niZAI6AxEMbVwU32krElKASe6wAsbqQ8eZ
GJrpzoqrB6vx3tKuulYxDuqsZeeSY5Lsc/S2gKIXk17umin96CKT616UoakL5F1Ayrg/32rriHWf
A/vM8TrkxATnBS7LPzpOmw5ua9cGhzOIDR38Wd1Zv9i2jbXGTYkI23VvpOvAxVZvtiDTiRRc5qh8
9siwy0D26M0NKi3ywOopRCDipN9EGC9DR6yFD4uubve2iaSVHe+2DrM3XLuIOOpqn0bvXel/pKUy
12PQfxTaGC9zoSGxS+2c0ACCO7pqj4sD5FXlfTcF+c/Ukl07Po0yfS/tpFvVJTrFOPaPhvGiJehW
bJeaT9dBNrWcpYSzT9xjrCEhzlChXJj0+scadX/VCCITI6vHgx2fGAIc9QBqrsbWNyMPkYupVmAF
I4yoMLO9MIFVoufTuXXtg4k8ZMUshNuqDu63ZsNH6E6xLg33ByFlCYBBAKEuKFNaQSaMK14IeARJ
GUw2msp+7eSZeULll0jCipywXouKxVPy2ZuW2iRsm7HFobkYSn2vmfFrg1bch56loR2Y9dqNhsWj
0Yr7qTQtMgOeCoVfTBjqiskCVjeIwTDCMBBV2lWMghXCWPzRvatXaCUiIHdpDh0+HNiVG5ufm8np
Gk0VIMjWBeUZpGvQFR2cEZtd4MDI0zDoFHWLhB2G5mH61ZfwrUOimRdkPgQXv6oAyjUJ3oVnN9PO
pWwMFnJwTjkcgiC9DR/rudiC7B+WF4LXW+1PJZxFUeQepO/jlBvgID0buk7jfdQVl8dQ4qf1SvFW
4xdZFSGBflr8FSGgOWiuFjAiG9m+1/nnSImgYArwnH56Ie20nXxSIfR3KHq5Pas1sABE1syvtZbZ
YLFHVJwRYtt2235Mzlkjiw0SimYhhPmoa2FDaAi80UmZ3+lZVqRs2MT4LHMLmapqogs3i4VMeJFb
ikaAPP3aDdNoZzLZXYJZy/4URChVZX9ndO6D0/c/OtczdppzfddifkauZLXdixxQJfmxs9VturES
5E3kAj7NQjZybYPfHMrCvVPGNVWiq7HNGXc146uViQNjFXT9qiHM+74xvXs2VnC7mS1y29C/kYNs
KLHJF2inVeu7wyoIQyzcEZNfN+4eRGEMJ9cC/eAE7id+i1n1m+wL7H74vLKdOUXFqk6MV+UOD1iO
EPIMDJemFDqE45yGuXBvS6vd4o5DNiWyZROTe0AuC0CAZNC3UE7x1lsAssgrXtmu9yPp2bjEVYdp
so5E2B0pW05NoH35cXvEFrm2yQTzi/4bTUO5t2T0joBHPxB4wUGShEsMvOGe9FzG2n21m3Ts4a5K
tzYbMqTCFJqIy84EP70i4EFSTIZXOZWLmF6GkAKm0C2sqNoLOGUnXmWiglFAQM3I7c1gX4Mke5F4
H1L9WiJ42FZx9qZFdEuV5e4A+x9aIOG7gRSbJn8NMoTjhl8TrGCCX+xCE4d5DVLOGsstNOaGOAws
yzX5BFn7lZMnRiOAoMjpxTPTtHpJ1iZJGuBLuxwjQAJ9Nq1HYgpsePSNc1FGRcDI+ITD62qYCoUm
FRsj4jQga/AFb6ATtgcnFeFB04z3NHH2aTMzDYWDpMftyaBkI7CM2ullZNyZqemxEkwOkwn5sQ0k
K5+JnaqdU0zdfNHJCaW7mBUOqRGvyTF/NipWw4befk/gYlns7/WovRvrSa50J9iBrRyPONHfuBxu
GtC1iTZOXK9YGbixe/asDovYiHe6SIqN9EYWEQ2oSlH0G3Myn4rEfpMtB1IfDfSdvuetKtc7BAZq
98EHLjowaFiao76EAGpsxchmJSTTJ4dIkBIqQtidBkWt5sTVmkseQGiUDji+aWro24zgy6uYB4S+
z+sKi0sKKpgaAEBcKhrlmiUMMBaab/3XIYMaAZm/L3v5ayYaGmMEAm6KY6BgukfmygUO4qvya6JL
CM3SIyvhaR1xgUiWoKpHuaE4+5M5zyUS7Rop/zEn/WcpTZeNcdRgCwFcMPnmfUVcH981pEmc9BbU
e8evQD5Vm2FS14FWhgQVQBRxT8pvjzOtvPELHf6g5wOxMpg5fzlGEZ6RMHOivwykRZJn+tmWngdz
CrHk4FsfVskNn4k04pnZ8sSLbMSXrLb9Q4eOoU+6+ihGwKiixT4WAc3GXdetAJjJld3Y68RLkdHr
sc4Gnak+trah4HqgdLbcTucjeoUQOaorpaWAmsOCwV8L+WmTQbshEjVY1gPZWuhWih0iywV+OLWK
KxcBhl08S1ab+0afsbyc13uAGOu0XYRJWG5rmlPsXvR0Hq/4OhCrqMhfQ6PtdrUL3yYMUyDSFivC
8dW3NViWyFVYi65MmKN95j14fpKdEnCjmSHvh5rRUEObZ6sueUgw17Lm27PZf+yJzikbcvBM/37U
ihk+VH+GwRQcJInPonS6U9OnZP9gme6J6dqY/ImkShXmwrDJrM31d/Y0YNoEYZpdj5DQKOcaQZjN
KixLOjMnYu087cfSZ83Q148ZaRMpnEnGLShyjRBJJ7VtRcKe4NjXQ5gdnUdCL8sLLFhy0+R+usNx
eQ1N75EAYXOpa/x0kXsHLYrINoAOunTe2CMQ3JGjTxTtPnAZPXE4M1lqJhyKLeAh9AYNdwQNikKk
FpbmmJwjer4pc8ehBxirZWVb5zKANI6t08Xp1b0aHqS3Otn38QAeupyHEAVrok7Gd7XWEz1vitPt
B6uMgraWFv0pAhAWPeWevoUzEReui+ihBCYHJIGLLyzxx7GMtU2uU7SYpvUhKmIpO6oiLgg+0Yb7
0I7fGAv/P2NnsiS3kl7pVynjulECHHA40KZbi5jniJzJ3MByxDzPePr+QJWkuiWZ1BtW8WaSzIwM
uP/DOd+5gcIAwygaIuD1sFqESkAImKCeIvHi0yPGaD/+8i9/+9eP4f/6X/ltDgfLs79kbXrLw6yp
//gh5I+/FP/2n/eff/xwDMfUdUfQRusW3iWhbD7+8QZ1yuezjf+DYqKPFXqKZRyU5dEFyHGJAJK6
ktE/K97hHABU9IBxrYNOnjyNwZuYDIa6JrFqZsUw0wX4G/ZoIPsKdjTSXXNPGt69GndDG1XXLnbU
rbEtvskqw2NvzjKJzrv+L9+H+vP3YfHlG6YyLGkauoTJ7/zT9+GMfVSkGah34C0bvejqHbbubiGC
tLvBro2A0Vr5SrCFvyuj+AWCBDLjtD67QmmX0vHc3WAW72U8aJfA2cgq90+JHT5EjjMeiDPIwETo
5RrjG9YTDKCO0WsPys68izFmMBCDRq3+529Juv/1WxKuawpT0Hsp07b+/C313AdYQdxwDdgs4oVl
057SYbDDCY++l+gvum9te8pX4oACcwX7c6Ljqu9gSCZfYV9ujU5xNKTxha7AHAzr+p+/kPrLWCCM
nkqVPNhJ455+/zKBoTgxrq9x6SWD1V1BHjIERmn/OLdOyzIvJGR+YE1dRwJRn+IxG+qh3uVFvazq
tLlV+ugvLCr4+WlKnpCp0mYpNR1Y5SXPheL9wwCCbXQ47BvRFoyao/DSGtROSUDW1O/fqoxDf5IJ
QpAkvcrUdPapbz3+/l0iW3//+5X+lz89BfXvp+Ij57sP/aD5p9/+bbe+X//r/Cf+4zP+/Pl/237l
l7f0q/4fP+n8sHn850/401/KP/v3L2v11rz96Tdg6bg179qvarz/qlmD/PtjPH/m/+8H//L1+295
HIuvP358QExv5r/N56b48fcPzY+9MPR/eC/Of//fPzh/h3/8ePiC1PeW/Jc/8fVWN3/80Azjr6aU
DlNdofM0S5MzhWbz94fUXyUHinIcR7HQ4mn88ZeM0L2As8T+q+0atnCRuChX103e7jUQ+PlD4q+m
rhBtSMdWrkGe5Y9//97/foT920/rvz/SjPlR/88jTc5Pii05CxwhFYebPT9X/3Ck1QYkc63TELzk
xcWAqMmmJUU8TCXa43zmIMM9wRx111iFt4uNebBkJAzvI4lbkOrQJY0HhdkAgvbo6Ziio1oZm394
Rf+bgxdzHq/Fn79Oxevj8HTzcnByufPH/+HrxBFdQqUKTjxi51DUt8YLEbOV0a9JG7VzW0bvboKi
G8XhvIqhlhHMyp3c74EG12zyQoK1U998NNrK3gVN8pn8TnlMxFMF+BpharQQDqvHNl1rdU66bul8
Q88Dr8Ccw8WEeWB2ThqmjH4Sc7hKMJk+WknzK61C7EAE8PUhIyaRRqiJ4m1oKW2hjeaRtTvAd/De
a5K0p0325HZwwmxRXfPaHbf5RDKHMSjoNhm1BY2i7YUxIyPaKRg3B6rHcb5CkiWQVQYOnvOQezcg
kM1Rd/J9jPAf5yKoL11ypp07s7+fWCIzwbHCfRSwqGnaXl/bbfEJsVSc0mqWgfhsSfCEi1XiTHeM
++7MOMp20Ds/ExtNKZqIBIAXUiQtnsGxNCeoF9KzMVjrFoDCnD0yrxmrV8/t76ZR+tsGmqRpRfQ6
uUvApmMA/9O/q+TNj7gaCma7o4jVusPxuoSjjnJY+DEZdMM16MllVZQih9+/2MHEJU5I2iZF5lcj
29x6TYuo23PVBbzpz1jJQ+wgt2TpxjhA+pSTfJEYrVeh1h37CfcyQgLcQr79M1RtML9JPkpY9XoP
kdYntTL36cX1gNiXotagJZGjYmkHJ+UtYGkw9BDyfGL8QMIqNlFtbiq2nUhZkPsGVvE9htOrmUDw
ZHMGbKGbuWp9m8B3q4N3u8hMnPtttuod7DHJzfAMOo+i2uH1+RU27bchuy/farfu5P2ElckyWKkL
ygV3GTXZFZd5DRAC4VMbje8hNw35nRB7YPc7vXwlTAXPQjgunZGmVhrOaRAw4uvevSGm2KbeuEXw
XdGTlE9ucu7K3NnpnsZbO0cTGUUwUbG1awzG8Z6r2fxBpdjXTYpnDUFUk7db1QKsizHmJ37O0t6y
ngPCj/TQfwxSmE0ese523mDCHZ/QfSL7Y97TBairlFu9COGvq7zTWC5zDlTZC2WhIatsj7VraYmK
lBjHitYS4QE6oGZbO0zBJtWny9Ko9iI8NN1ULsyJ9i0v3LcMKdmq0voHzgNQUlGwznD5LmX7Uvau
AHWJLEtN/s6apxbE0/yMhbm0RvJsplE7+ml0sbTsQqvwlY/DvfBRLBRGbRzs5v48vwkMvT+OMUjA
mOlPMpbvipKTcYO2KFpo5BY6prUwy+8A9LqNpZ+BGSBiQwGOGouNQer0ImmHjeOLg5sRg27QjgRe
8pU2Yhm3CZs79a434M0M43Vw9fe0wRsRjeQvoUTysaZoIKnHXKzruDuI5J2ifkPEF10wzPM0yC6O
V93Lp9DMtLXlNd9267PmLF6EMbzIMnxs4u5DwpVCSUDmFjtdi3VWWI0HNSfS6253BPjH5ksfTr2s
nxobB0tbR79Kf4aae+FLIozNqEMdyTqeMW9AFkpW3zIGg+nUA3CKQnc2XcNKqyUSJ21sqJDduMKM
weuw0zyOB6Kxemy37kNZWl+dDEmhj1l/1EG+RLUu9r6GJylKmEWUPYlHDCC4iOJzl9ifOGDcPk7W
NIvPIP38Lf3unB3R4IkgG2wRBx65t9kvazaAde23LrKC3qg+EUsCUjuyWLwWzdZtab4Tu01XKsVs
YcZXr25Oeenu/T5bTA1jNqKTdmz0oYRyNdUs+BbOrOrSPGhkZrQV3LXQb5AmxQasChalLDLvh76G
6k8gIglGc5yBByrMYlNsoagv4ztXMZLNczL5esr1lpuAQNpsZm/k2ZUeYTiQlXT0BsxHvKE8qro1
vOiflk8KRoZ3s0bQYGuvwrXbmx+ityA2bz8rSxeiRelum0W9ThzjqyU6kxnAxoqRhdoWadm6gkee
6QMCCJl8CMkSdRzkqfRvTA9YQOTZm7RkRDSl/4nasQQj5UGD6K+Q8aCKxLuRNRpHJga+CUjPNL45
liK7CZ3c0uHvXZDu1S75P6T8pP5XinfTw4nDXBGtvS8SxN7rlvf0eTIaxhq6tcIxua5KsqJcRbfP
Ng77zOwhwDxWufdM/bkuH0gVSTZ2aALiGWrE7FawqhCxbZwWkJkDLDTosgG57nijlDgNXdhxUHgt
WIDqjCbT3HauNA5KPLlAOKGOsYia4oZwwa5eCpuE0mRaZY2FPNf2oyXim2jLYm5F8kyU6GsW3mrv
TvjmQYafeLjISDHqhl7awzTFWBoYUY0BF+UGyBoXA8bkBTuTS4PIIqp134HmYMa3orHYAIDyXEb+
8NCRvTUCPttGXtVtYkw5C6+u6ysI9Xzd5t6nZ3JfmsqhS3a9JzMbdlD6jJxooTLqrE2lXFCgsI+m
luQbEBHxKqoJ6g3cRFwxTPHwpq9u2d3QOrzgsMESJbOXtneHdeEaq6rJsGQ4IKHM1jc3gIThO5ky
WuWTdBbK0n6OKkcCKrAWk1h5xGIJbps9OvHN+LBQB4NQRqBja9HzlJfPcWTdLBCvu1iQmDczrUkA
Y7qAonVJ+gHBzCHailgxs7IRd1zopd+hXljkZ9ges8zoOW6mbkOA1pc2GtNprMWRGFoA2F6wDbVM
niDZX3osUK3uiVWOToygJPN+5Ga/Z4/g76JgRqBnhNmLyGJs6OxIj47WaFmp4uq7379EOUbb1i1X
ZThcO5L4FrJDy+Tb5afjwFRM2lvpgH/u3xsAgiMT0qydv6B252WWC4Idbuz8TLYuW9y0GqlGGms/
0Y+rrto2Wg5IfXivPCxDmR5eq+F7ZNkg1QGS28nU4VP08bPAg4bebJu7Tn6s3OMYaWRNe4C7QdQb
7fQYevj5CvuKHm3bZ2ySTNKGexa4y24UPysWmCwQ80Oql+POqZxhIUoeqdExH6AIKtnq1KzeA8v3
mGMA2H1pUEwuoqHE8jp2DBYKecNaEt5cxmdDss5zJmJWYy6GASkfIn7fIs+0TEGVG8F5mvjDtpJy
FavgFqFX3hRuTy5aPqm1EOkVQ/LKzB2C2tPhTRtSF1phcpOViW0t1VY2EIkUosw8Vv0Zs15znG+l
/PQQtV8ExpNMIXkHTG4CHioNCHkz1SMJmvmAu7V8MUP13Az1oee523uT/QGJ8jQMJCQ0Zu2yY4wJ
o8FQYU80HH39zZiclvnaZ92uc7hUjQnQcYFs1nRQmebaOXdgtw5WzwCLuM/VmPo3tk8+XQhHjxyr
O2RHD2EYiZ2DanBJdNyOsFLt6gxgZNOewFMjA/jVR+gFiaff5A0KH5gFZTCMJyRD702ZUcdqpBkT
WxeQ3mYV+AdiaKnklPlNc4+74N1BOVmANz8Vc/wRA8EDOUFgSEM45x1o3lt5Lue0MTlKDUeQvU7q
2iVYxH0L9YH8NeuVUEBxdnQSWHtE6OsO2fdSYihnmMSOhwyODWyrnFm6Z85p5BcPWDf3NDouVHGA
gEO+osDS0Vd7QOWDUM4HGtHpHaK2iPi+VchPZfZkmWH0oLWkqme188vQ3W1FHODWduSWGUABj3xC
Nxeg1UxEI1aZ8hoUGSsTiFc+YGzIQ2cEOEI2BGGiOB4zXqC6XyVkK438SbOeQ9mERxHmE+PrwVUK
amxYQ9K/dQHrvZhTgPfuB4e+hfxR5yZmW2V63c+hhFn1+z8rqX8GGluIIr4iBInIdbDULAp9j8ir
lnmXPmbe8O0zFKlMg7wLCvIwOeSu1BaEThWLKWJI30W5ho3PbdbSus98UrnbIuf4r6M7LfEoE7Up
XzfJ45hbAT0bBjbyQkD59p218oJ6Wkc93vq0BeOjhfGH0cC2JZnRcvKlYyeHopTOC7gTNK3EC+Zw
ETthhGT3et5SD1zAR8CXu6m2tw6yxiBM1jA82W9V7TEEiw32OfwiCHTXs1ED0Oc5K5s42k53PITB
jb2hD11aNj8HjWOxkyOftLAnecTleaD7A2VavypbA4RUBOuEJMj1b7dZxE6n4LNoEg7dRMJam6lo
H3kK0Q7A8M5T3lbBAsYe8lTNlLna29eaX65IRmUDyvgeGtp1iOqRtSasqaJcFUVoLUcU2mGgeAmy
bCc89Qxcm9PMApSln/3II+oW7BYUpfQpyAb6BHhR+7oG4G2F9nPKuh8YBvhQgXG5zH+5ZZleqoGe
VyDmKYHSbgwfRpwWN9HDGHyTQwGon3WxVV91NAW5xIU9GIIrp3t1er3fmmw7ii584ZoGApTBFxrT
A8zax4IHbjnkJdjbkj2BZ2fDmQswPqAGs7fpmE03n3Apdljmh2EU2Lqof0U4oRh/i0uqcSLMvvGa
kosRaHf2LDUDKLsO2E+dq5ShMpEnsFZDFKcJGQZsRFHYEbRMJmX53RSgSqRKnqyJIndoHYyOXXxu
iiJbGTXiN3NXJBneBwO/L3vWeOmV1bBsgXYsXdI5t5Z/yJxw/EkU1L1mZVel2fU6qAd2lRy2vKDO
oUIj6LPWXVAF8V1H4ilvMBcTscLYxVsx6egWDcYLzBMzO72j7eeQG9f+E6cq6bPaXMGprmU592BF
3StwhVU92GJbG9G3QL/raihSkHUyKvkVYs8YC3yjtCwnMc6JJk224ZH51RIfiQKpzpd2YzSIDsXe
LqAJwwg/QCtVJ4cjP5f6epY3kR2O4znpUFRWGxbFlFz5y5AaGKWL7JoLHxshG5qzYIO+yPoVbzdQ
t772ymINJX7ogxF0xq2rRTQaHk0/st1qiZdy57C0JPCohk5CPHqgtGaFuaPcTGzMc3wTzD1Yo5rJ
kbfEl2Y7K3PiaO3Nik6eFGxP558GmE88nwS5ohsUSGNnHduKpPIsCpu7aH5fulZCq9evGcw8R9Q6
WiufUYrwQjoTAjCJRzgQBSxX1kd2GN/5uGyXHE4omKO7KO0NsO3RivpsYkcaIhLz8FNxJlJfsPBr
DUYdkYZbeegtOg1gKBjA0gWME4MOX30yDLlJYNkqUc3aCibQ/lKAJ0A23PXWihLuAgMOWWuQnifp
cQ962TNzL7wtqoflS9GRqwClmULz02kMOqCevjaN+51mKTREitdsDkmouicn064xhSylUHqdtHjt
TgVEaqixKaoBLYOS4tr9rg5ZyMPRfM3N7DnDWbTExs8EyyWlKm7DfaUc+N4RQRMZ43TWjTF2Jlbg
SV4gG0hDcdL99t1TUAvQIK1a7ksYWONXoyPiHuzB3kQq3g0CDnxUD1s3ZveHV+3QrkswZGNxxI0E
HwvRjsu8rLMQtzJUJ9nnYMXImmyuQyOx11PDcxDAHG3krHptKSFItIeWlVfWBuj+VpnOxuMcXoSd
5ywqTUKaNLUdGszqhhwFwIeVXO1JDDvhYvfwP4HbozjmJkZqBgVF28Q5oyALePBE1bLtDMSQbm9+
F6WXL3wD1ZepBFQvJFpdD93HjTGoVNmSjTMjp7AEugc3GQFdRwzYOy6zT8uBvSCoKH09R7aOPsDT
eN2I/CET5hSh0kC08sDt1D02AOzxgS3y2HkMOvGuJaVcWGnubqXZPzhWcGRcihG/Ioy1coz73EhX
OqsTwuXcd4ImeB+4JuE7GH0Jg/CPXq0ICRcXPGL+ooFJveJ2554GM7bMMgvKvkvWizXmyUonM2pZ
GcPtBtnbPRlSoiTseR9ErSCdOGoJo0LNBf8jDUK2F4OLzwJuelDiBdW07jGdgnJnKXGKhvDRCnYB
45lllkfGMvHUrz5r8h1EYCQGTYX1gVJ/6SMcHNnoL9PEmACPVljOTqFvPxdWkcOBABagKf8wtBaQ
N4gmHOrf2cD6Gwb0i02SwjYssxejMXaT0e6jTh4tmxZAj6ujl4LPa/oGLyu+reXkiKOIcJREKxyR
G+VN7hpXPo+TPX5r8tiG0V0z6BAYUOosEUoFSPurTUW88TpMmBy2SA2HDovAWBjUjOmwwmkGaahl
GuwKrvZCWNFqqEEsJVdZo+rRShSyDZmdozKuZQKcoIlWjSFfArF2bWpjyesP1Gd4w3iFn5jAC9pE
+jdhm1ediHN85o+esF7dNEcDFcgXrVQLu/dhFnUBoVUBWVkWZegcIjpgek7Aq9SEP2Rs4paTvXdB
wSwa232y7fie/R2YU7mqJKJgNENbfuYbROPYScDRgLX6GTpUVw1xTjx3nzZcZIdrp+XeLkwox4Kf
RSr4SaeYkOPJvOkhluUWT82AuHubdWJlamlyCVPNxPHCLWoTe2j2L6XB5KeR2bAmmYKCRBsPKHJK
p/oYtexO13D8mo35bbXmVZT1Gxe5cSphASBtvJcu2dJMEpZ12ol1T040RxW5hA66axo9tGZfQg1z
2skAuwU3BfKea18yTEyJVjVrZmG+LW1C1oJj5RfyGgAmcbVXRVzbzVez9JYjIKmeqoDiX2i03Caj
UvL5YuOYmu74QKgmqwJ3pVe6uRomjrKuF/Mw2dpT2h+zmZk+iYQkIkVU5eQSZCWZKsbsiaPaeit7
Qjn06IlUYzQUmfORJ+o1HY0vD/cWAa7Zu4oxNz92BmnY4JO1HtRBhhzcm3jztObEtNSzSV9g07+q
/F9MReD/FuPBwW8A7Zo7LGodXD/YYWoJw8urqmdJjellXrr1k2mioHbFXZN+O8TVjEqmCzEw3Bzk
nLXuu7vJgwhVA1ocaSq4oFvaT0kKgVFjV3HFtbIT7ZABlNWn7skbpAa2bzlEDrJn3WR2OQTXlpUG
43aGYlaN/jt8aVLXXpIggmSCZF6eyANCMwZUELNl3C38ptwSmGwQezEEqw4fizWwe8p0FyRC5f/0
bHHBu4UUVzA+Ced4hphISXIJSQv8SEdBW9nYK6Z03cFu0QlpZo5Wq73v+h6sWonqwhb6++BQLPVR
RugvbsV8vBhigD1g86T668zJCH6exkdhlXeTiP3doAN6bgoHc2MUrlKkwBhS4rP/W2ANIjQz3Z2i
RBGNqo+TO6fQEXbSCHsL4Pq9nXnRidlcY7U1i+COYfe07LoESw/FYWhV1tFHEXhO3XI2vV7clgFN
53KA21jQujS9JARzXpjargecl7MnlkaqLd9QJCGJgeiTTRkNLRjzSohrpKtirWxUdcPkbNwERbaQ
DXItBCHtZB6rMAi20QyfCMb6uysYpIyARkqRI9FS3M6thWlOCTwEg4RJ3ptXs0nMi9f6EXcmOv02
IDzWnz5GhQAfFdOb6NPySiXEWpAMSr375rR1QH0v4dZIdPgWhJC6rDZt2TMaJADcRxM5HLtY++jk
FDDNZ3gy83K43op9j0jTqnRytDWJ7pLY8sI8GgSfwXH3Xtry5EdoE1VunXysnIs0G8+FAAWVSK1e
sQMRmMOmh2lqPqIcjdAQNHtyUJ+a9rcAame0BBUAvLs60ejSCycPgWYz0AG/NxE/0sb1RzDN1F7c
S5Q0pMA0/j5MkKQ5/Miipp7jy15idg8G6yQKxWTtMMZbyHa4m53H0LdgW7v1J2ssREeT1m+rOSk6
rpns42yYEqTBgRSIiXOBy8b0ELJwJNUlMqEUoZyWw7GbHFol16ASHQXGFlUU5DWM7ScHRA6/pGeM
QefnZdVpzLJ7AC4mjTCY4NpqO8zU+TbXye0GSOruMF1/lM7AUtCW484crA+70YyD3ou13prQjsLw
wUVHtjDQZbv5p55QIaVUIgPD/WVsW8/ejhxJoq0YYPIe7z/8G1Mn46hlOZBnjbvNxSZE5ZkUa9uJ
Lr3dP5aEyaG8Q7amkTRR+BCHtMR8rhWxOXWvHcyEUOFpASDjPoAesWJCfW9Wmbf0jM8cnw7GHbIp
JZagJO5Z/5l3oqbKhfa2CuxWbbrn0oZV/RxrLc3DZEUhWZ82xq8YrGvL43ckj4xnGlLq0ogC81gr
UxxDXesOFejpzLfVwc+Isl2WpnCvMG/dq49AvXPT6gwRON914myHDBvAkg2PeaS7t1jHEN/446OL
ZenmBcmpZ15Ta23/NJWauuYRcTJBNb34nJrLiddjwcRH26i0zn8NCXk9hRzfECt7qzTQA2LyfOMe
hNoH5khNGez58oLSPdPPtgWcRjbhAK4FWRZzkeo9a98RhV+Dzuru8qEeb2ACPqB9qJ+Il611YCPo
L2ZPCjyu8jToO8tL1S/Z2eOWIV2OCqYMniKVHhLiSlAZvBMonawUnuezNNLywppCXxYqzXe6Vtlb
PbyPM1V/Cwn3A37hi2fEhDmYnkVOTEH6mu7tjDIr91YfumeXn8Msng0ey0Ah6iwlMQ/26J/YpGBr
HCbx3KCoV771wujUuvY5iUmepoC/s1frlNtvoraVuB2tdBd3SGTDECS6J0gddzotezGrhh1DjMEy
F8mn6P3yiSSYcaUlPacqbqcnfWh0UE09pKkoXcWyd8kFiYt7M902loNILqvCNYejtlaWF61TVk8b
R8r8IeVi3OJhQAJdJR+wnqudlWpXt2ZWzjbtxKDuChMdOnMQHtrR6Q7knJNG4JHFDVPNN+DQTx20
+Mk09wa0Mwphsrxi57WN+V821vueMv+uxigzS3mzhpiw+kE634YmSZBvAnvTyeguN51mZoS8OVQ/
jIT0cCtTNjQBqQsLhx/qoiPSC/X9izkFPJha/M1M313Y+bw4pe/GJFFsJxuxpoN0ADDpg9HTP4BX
2bc6FnMWn83sxSPyBk5kEIa3mjlxKjR9PzUcPnET2mvNMhww1s5czbYPrUshWxjRSqfs2ceZN601
mb75Nn0XiD1Cbor4oge/KtRrj/hpUAGaziMySm0dgBS71hJHiu7JpRwa/+IG+RPv2nwbd5L5Nm/y
hZ/UzTFuUfPFrX4e4HxiegTdTud0Ivt3XOGIO0SNWQCoZxKCVngMYCILzEUsK2V2g6j0Wdb+sS64
P3oUepuy1BgdZWqvIDGd4PhZLXjLqJnDPDlUE2cdIi44x9D/1n7lPFVOfd9HYXnGu3PCho8rrxie
sJEbG2UorEi29VNCdLPp6LapNT25njlujWl8UnSzy94N3W0TJ9laJC70soRuynar6Bd9dl6llzpy
tI/RebV0xkmkvEZ7+ChPZpulOzgvwbJTuLwbA/ud19IjUhLAwXYferSDUq82o1ljmUrqblWp8WFi
pF0V0J0DKIdbzKmPRYWGvhLeq9kb9YXjgLVVYiNrLt34lJBihArebdeJ35lHu4xqjH0HOo5fECPa
vVWKbAsI9yb68hSGhgulHJKOmdonpRK2L+S0ukFPK9jCbqyRqLGpMHglkKMSpRqte4aitAgFcxSb
uY1sTPOQGkzFEmLX4jAnNLLW0Gh3mckAR2MvQ6VD+7SAiF7ijiNwQrdBa082sv55SY/vq18LXrc1
oTxMAHKPgi1ak8cF00mEOx047Farh2tmUMnarX4fpSS74Z+5hlkAYTfqWfEl85KxQ0FBhcWK9x4D
JSPBof2VDIW5SlL9xpEs1ix98ZdCjG4ZOMq6dXZQ+SBZUzme04yr3yxQZ3dewiwOanE7/wLrDxhY
6ZDPZlj1PTtEfoQ+BxaBvwUBND5caivQMDjVp3L+XeSYIK7nXwy2vzElFE+fJvonzNBn2/FZLDVG
jwvOU3g/NdoeF/muQeaOwojB09uU+2pW5Pj6l2mkONlNVouxBy0Ebss0QGvxw4rUJ43UT4aQ8hBO
kzwoDGhg0ng3t6WsDpLlEQv/MXgWsR2QUVbPYvf53/39jxMBUh10p9s67Ld5TLp0a4DXsWSuDuzJ
31xUjZtCvje2Semf9Xtrcne1qNLdMEI7g4nKe0Gbc1NT8ufDXhnHJFXH1Jv4hrljQAGRnKzrBiim
Ap9W2yUXABn53mPn6rdFcI4VeWSFXp7bpmi3pMSGd8LsIbiOYKE4qglI7tdVqz/rrl4cjKZw13P4
DR5+ZrRIBXzUXikMUxKPg2WlRL9rnRSdtzyXFC9M91CgBrP9MMYNxpe6sUrDgo4QFadQY4Hr4q3d
2Ibx3XgchUyrLVI5vJciFQ+5X2lwXZLu2WVF34VP0tDSXW3jPCKfM/ST8BTrYKE1GMl5NJ11wh3m
hda9wii7aHyDWXk6l7P+00QQG8ELNobtVD0rByKkNvZPoSQ5wsuZFmG3Q1mCpozILWdj2+xvqhgB
dpnh96ymX3knaeyMssTQXTfs8BLUrhGeFiFLuRbWHgiohZq/C7etJWPSbaSzJ3nlHhJDAf92zQrv
XebxpsNffmm8bEtkzrCyM9xVHdaDsyr0b7dABdg7J1MjFcCNWWLSBfD1XcjkaNaxFVHlaw2Y3YzE
QkUXJnWXRKiyf2xNM1pZcWzt+yC4WZXgSmeunqgK8hdcFReT3oa6A/TKGGxxsSGVZaizlWNqrlvQ
HCtB6khG0N5J00L2WybnBiynhVHV1bFj67Ehos9YNaOhbSLkypg1nA7Zjb/rpJr2dmpik/QQ7Bim
1jEWyBwy3ewBe6rhHWyTHq2l4M5GVr6e4W5Hz+Xwu7dwE23Zd38VxBAtaxUxCgrqAByAhbtcJOYK
+ztjZjCnKxdW5qJsDMhGbWitLftoB8XXaKZy21UNNxolSMbK446krpOfJOWl472FmF/buYHOmNMO
76JBuxlxLze+iIxr4pzKKNqNwOcPesvAOqpzrLZR/BSiITs0DPpmWRV4Ox4sRH7IDoXm6czdHEDa
nsX0qe4OhsntFFf2fciccTmmwd7hFd+Ixs7PfSnJkWIuMXKjFl1r3kZETvh4R7Ki1XBLCw0QGOgj
o3PQGBRqWAIZoo2c1406+RhuCAImis2NGpCUzdEGQ1c8ddIhhMj3dr0vwSZJyWjHsb2DQS/OFOtS
IqphKuvRxVs4DAyC5GKneBZt/+gkeXKuwyevuOsMG1iGo1+8WzbjruRFDICx3Xng5VTVZUywkFg6
xiblUwQ6uQi2TYqTpCnVc53gMK0hILIkEBInm1NgbIiypZVEr3N2Er4Zg4wcomEXRXBtAp/e1ZAh
gSRca4EGq0HvAi5JwvcUnjDWHk640Qd3pYUmWAbF7nsWP5oYSjk+QQUb4mjpdroJ6gtqheqQBRPG
NW/C9ONZRzu/U4n+bqUWKTyDv3V1B61dMOgbltBwTpXcRuZ4nxCztUgjPdlERp2dM5zq8Bpecl76
le59Aisbdq7JQIQNfH7OG1jaft5cO7rgTY/kcCvDcFwbY7txHSEuRUuRULtiA7b8O7GhZoSZB8S7
dLaiiCjrQVuRsGrhw8X5hTG+3aWsJV1VT8s8ytnDg8cMMNOZaPppaZHyuPzkKRjR0dQBwWq6sQrF
1DIAhz1cGy42b+GnSDubi2Hxd0YIQwAZKPXEhJsBkMqe6g6OeC/0ud+HitT22Cpbv16qSNdOtSFn
dBkc8ZSuxHQcAm7yu67EvYGPhAU4CzoQU6hVeBn2pUFkrZud42EInu+hRaUIZmbTis7sKOwSuVCT
gaEp+IiJ8VxPXstPmjFPjQwMqx3LxMEHSDW8d+LJcSH4SEcHoKmRmEyfQfcpgo9AuNG7D8AZsF4O
4qW0HgEd2RwTenHEc/sYkuMmnN7lcqi9VZKXADnY2/TN6GH87cIlsFzSv30QU5TtrJKGBejc9tnM
mtPkt1tbVlzGVvSqNOBxbo9+ymdGW5Lp+//YO7PlxpEty/5K/QDK3AHH9MqZFClRY1B6gUWEQpgn
x4yvrwV137KbWdV1rd/rIWkRmSmSIgH34+fsvfY4uVuK2LXhxEz2KU1OQVW85n7wVc4w45KQjZBw
66XLwxnBA2gpGJPv+1j9iC1mSyb4q6SMGZCl3q1plXweOxqcmjoVwgRdgYBAu0lzrEv88tHv7AfI
FvZe4O19mKa2YqlIbnaLA0TopefE9q+A/7/4VYvYFqSfihZPQ0auyyTXqcroe0R8sbYBtzZHZufE
bK9D9xhbjTz2jfFT4dPcuI6OsQ1X+2IsSSxuONqF3C0wIA86YVY2B+VbTUbJJfGi+yJnXOWMrg2+
luikOBaoLOhHs2mIxgZuDS0mnN37sJlvrmuWpzi1nqGm4EFrkVUl8lF7ojy0U/w5GmcRLUwzh5Wl
Xd4ES/BMMHnCFEaaRzfLkZQtDzNKmPHw/UciTrckDRJtzPGQdmdGGB7VzCELeS2Ht3oqYg3PgqU9
Wg6hei2NW19wmkDcQAbt78CrQUBpo6bacwIUlu7ViGCwJNWPXqMkdX7Fo34PGms62aL7vw+oTjDg
AP9nvfc0CBi+A+0NySEgVXILvxAwq/QpLJaHkmTEE6w/urEOzAETLEi1LbRLKowVPdC1fwGhHu3r
GlZ4ZjCDNYQ+fT98/zhdgGX0NRBZuvwHA0LTyfvP/+X7r2VJhEYVh/gvw5IJiv+E6ow5Fr0mw/8h
A7SZZZghRmkQFlVj/tEZCK2gmREvOp9JR/vpJgHzxyB/9fOpYfqQEcoHvgEvG6Nlk5Ii/g3CAOUm
KiCgcuYYn5pavXkdRwqvvbOKrD/laB4xJa0Mk/Q/Kwa2Anj06PVXCzrCLssGTTFS1cg7Mvozhc7O
lsI7SqPrICwP+hiDPaiXbFsTufRmKA+Th6aCdkW7cwf2S6/Jym1gaQZYTf1i+ORY2Uv8OkTB+94Y
ethE9bCzOpKBypJY5twaETexnhP5LXYEI3f7onsPrIGK30kh2/f0e1wM6M5gUPkE9oUp6bWp+52T
f1XWyKy4KXeAQPC3D5DFvT45Rnmn//RMIHxMFzNnhn0h+8dI2KuOK+oEeq7blE6xR9nj76UJExKK
cHpfufLLd/PwAODrXFmNRWiUb5x0de19DiqBaSd7VjcquJmlQpqm5GQwqR1zNqLQQ/ve1hxeCddo
xs7fJHk4b6wEHWDjIwdfwA3BegLe4r3XlVO+JrImHGjZAaSdnl3Edq9BueDW6tSmzTBi4ZdV8ET4
SMcAm9SM9q6JJhLx0upWxBR85DyORy+u9lNcqYu90KKSfI9Q57WIaV6meEmy3ofSERJnZ5Tua5CZ
t6m/Ym1kTlphQFd+QtASUI/l5P8TDkvzRC6HWnfVqRyqcK/T4Smy2mC7ZLaRKUaIs2G8R1kyrUaT
xdFEnH8kvupraZgwvFs2wanbFNwNnDjTbh0mRbvphvkKYojay2XhSYu+PhelgSpCdWux6GjgBQBU
9ltIfX111byfe+zzG9s/VI6N8nkWLHAKXJVs8l2oUdFP6XBvmOyndgVaPDTEIeT+QzZ8I/CMz1+B
B3OG6a3tDOsUd/45SlR6nEjDKMC90vn0ZQxChF3GVQrVS1lvwQV4q7ZJCG/3Kn6F3FjbZTPvwpHD
XRpNpKiSKxjHdB6nNMQtEbPDDmVIxeJicCH0yK+Jra96Wts9YnY0iXxXFSE5ZWfss8mb95WegGUS
bceRm6dafuHCoSFcqFqsbG6VlZc+Kc3pPenRowq3dUh2z9+BcK2adPqBVwF4wkSHc5W09KSQoian
3ilQ+yIHAb9sXGh5R3vfGj+ZaxLcEHzC/Zo2VOKAJuMWn5x5yuRo7+jn8zzmQ0ewzwmv1SNS4l9O
PacPFkCjMhPIlSPjalbeO6LCGYdA/rP0q/SUA9hYWgtpWZgH8siRrDndjxxdAofU8FfWuSXrlcQT
QtrqunLSR0FFt0J0WFzcaPbXxvDR9/iHRMe+h+rdMfxyi2f2ENHl2KAdxmU8LCdYDwmVlZ8r+FBH
ORvPOfIHo0/QwYw1wyffvVqCBm6aNfVdObl4hDuxodZ8nxnJrHQ8MnKSNikVcCCsgR6dLx9ywMsM
mepzZGO5mAzQC9wvyYn529kZubC6eTqQwzOihs2qHe1pnEVj+wi94+LTguJ82ZKSkhG36hH5jveM
zESOa7GPQgwwj9gVgKwGJoG9/zNQcFiKDhFKTPpkpjMUY7P10yc3J0gD9Ee9/0d13NG9GO8klQu9
qEHde9RmmDWyrzGe4z1TBmsTGug/7JyDZ2zTEykTKPYcheBP53gq8JVqSIILv5mljH0ucMZdkMri
3odEuvyUGfEbZd9sAFyUmeQo5cbYg9F+bRo5UPEl84NVFB/GjJupNKnHqVgUEz4axW2XGzQaOlBI
kvRn/Oc7eHAoh3olacWONJgCdLjODRNUfUptCCluX4abZo66NXaso1MTCYXLAvxXnv+oYaGvMyP/
kKrt1whkjLUhTqVhqPN+tNiw0OvDKCbGtoV6nHI2hUOGZjxcLAppMIbnMnqye81Hwye/Hs12Ia1b
z0YfPhVD/Aeif7pDu9iPtIDQih46ZAPbsqOpQTjz1qrKeTWYSJPHhC0on81jwOQNsIOKdy5R4GVp
PZYI3jfAx4O9pwoopi34mY5DwUBejpxukQHtoWbKC44ErXMAvxmUFsH0ZpFuFSlWSVP5q6E+acMg
snDAbQ9l8akKn6e2I0qS/T0ARPlEj6tKhvTOPfey1mAGg6OW5g/LgsJL07iglfSnzMh1HSe8VT5U
s1UjRHTMGOL2Q4qRuQWCX2s8nUEQ7Bmo/fa04NYDD7jrcKEyIUoeq3kQzJojvN814k2PXnkUWc/x
ZF0sYV55LULDx3PVAVgQw3SLGxD6KNXKO196jyiX9LELobwwq3sya+wIHl0i+CQkkNaLEjMOQ3mM
yBHYLGQ7e8aJHifJp8Iazrk02H13IqMIlEPUWI8iX87UGePdoJLUeDHMUti5lnauHf3ROz9Ntt3U
Aajr7OfBjJiX6nxPM3+8NGZzMXP1QyFOPpTCXBuVOeF/kA+L2ctxJPwFPIQCJBsinPQ1BLDI8Yyt
pjaQzoamdy4HztEywTGRp6La5nBaFKPpbBLphqe9Qubwd2CLe64rtKm1Yb9YyiX0M/CJ2EQ6Jch5
vhI+FsFcsc61xR7HewwBpEDe9+37THBNthYpN0NEmxF6bM3nSIxDoAvrqoSg3jF/htnoIOpFozaS
KE1OFu3zIN6ZmC42XLMlLWhyRVz/GRa4fZj7ecct5G6alGtrMqJXjZXjRBOXngCc3XV4HPlIOy7i
Ch0KC6Z1h+acXFOHJTNN6Ni4HMS5gBituE7DIURM8ugrYF1lPQMNI9FqUDwHvNt91H9JT5bntotJ
YIjiZ1Ql70FVdgdZbqc+nzaszLT4HBeowwqfGQ4ABAx6a4XUZFlA5FCQYQGTy8Yz1Qs2mQRRjoI0
I5M0PGPfwhNKtcXkm75ixb6cVOQyAyZAohcRBE8yxYz4y7UragAx+BztHW4hHzXXXNG+GxG0crat
va0AQYXgXkbcCdxZdoDoUi0dipkNdhUI70PqoQeC9AhwI96pmIVPjbKleocakA3ze2soYIcyu5rJ
YG6GuAR6f0+0WX729ZlzRXIskDgVbdhAVBhfJ+yWG0jZ8SnR6ZszMblt8M6Tn6Wrl1ZcKjD9Miov
AmkFzW0r3dVNet+Pw0yHl34b1S1UYSQM25nkBsZLQJRNm7wLcm82FansVW14HP3Uqmzj+VIWs4ld
tEhIFeqhmDofwgOr1eb1u0aSclfgVwGhA7nUP9qDBNFcf7jN2G5n1/6T+YDcSmKRN1g91YEBEuaE
ojyjMaIjj40atWeabwhsqjdOAlEDIV27CFofytCgaWTqFwdJRN8xjdN3ANnh64w9OkY8pr5Ok2Mt
THhUzimzcI9UVUv00kT9mlrTDVuffuwN+wEEfrDuzHnRMCZ37VJtIEpiphdyV3Yz+hJ21TW9c4Jt
QtvdgIJCbA+3aBcpuBugpvalhfwnJt5uO2iA5XippQ3JYRYgh8bJhkiirJbPWG1DEM8AePpmHzFk
RlH6nDMU2jdAw3LG00dhhfNpKMoDjZuQXgkcuiIItnPY3owOj6PTEhLk5HxObVRgNSG7MFZ7qLTo
vBtSptxC3oVhdMOVnqzC2Ucv2boYKyhw2OLz7E4StXr3/SdLIdJm5wHvxXVVNxQ1MYBr1n5ACXQq
qziH9l6TzsS/JlI6elKRf03aUy3jYR80Z0xP7I5Oe4fcynnFGUkUIggj29L+YZh9eLxE02/C4k+a
YUqYHWSRfuj+CEGDL3l3ByXmdGfL4mX4ahhd78epf53YQzekek0bp/N/l3GdMYlv1LmKr05v/7Jz
WoMlg2WaINFjY8srXWtSAYwgerRbLUjUtd6r0NrPNeGCTuTSV6iGOyJ1BaUy4kJYF/KUuTRzW884
RlYYnEWavdVW9TgMWBhnZWyA03lwbppfhQ1ppWK04JBQCMmyyS4TCmr0BvSdsPvQrIqgcTHCJSBO
+BdLnjvIXVfcu29UsCTxZN4tpqeC3BB1bxIa12S09M4X1oMTqPkBDT6NMkCm2L07Aul8/RTNJMlN
bXDT6XIjNGBtGIa+pjCeBQHZa+E21Iwqvjda/cY2xuV3nF3xYocQs0NH3Q/D0gNFC7mHucsvLGMH
cQlrbh2X5OQonzzJ+YcgtuVCRxeNNDYiV0aUNWlbbXuGrkTqaFSsKZF9C2+bGe3dQPPk5IXBZWlB
G+wK70Ur3U2t2dzNmgN91JrG82iaMR1xlnB0/Dt+ZDP17kuPLopQSWcPwyo/4R8gzz2175nkITsf
I9I7rB/CxsmB+eDsciO1Nj+Q5fZ7Y414jT37jUxuDgXtZJ76nL4IR0Zod7M1HjMGdKljmidQM89O
Zd03zmM46a9y8J4XMhp3fV9E5mEeDR/8XujhFGbrWM+6uvUdKCPR/PweAcY2GZR9HBARMgzYHcZ5
ZrCZ0SD9/i/fD4GJbSppxx/p0hMaGwJnNTsZAKPlj0ma5RsVYbwwh5YOUpZhPBgbFtnE/WnX+euA
tPTUJRTcSD8hfS0/9P1M3w/x8pyFgQV+8pjux+27LiI8RnlwGs3pcQEEo2RPaGYaWh+q2Tz4iXqq
h9Gnp8F3SAa1i+XAIfwhSWqCZYisD8yiY8i9fOKer+/QFUAC4uB3mJqfEyzfuc1snL7qtUCLLLaY
Q7lGe+dQLI2m74fB7Xjq7z+S3sTYrrzLuSQZvvfhfPf9ALySFRmdQJkpOmGOvkUOwqYGKtPdpHHQ
sBKxxqBguhNWheMtaY9lBCkyzZJV0CMXrBFVKVdTVtD/HwTSObLi1lZHBoVCk7xW7tzQ0dake1an
unJfu346qGKMdjXUuGCGWUCsuLkDXr9P/TkmRio4VykudyMhLFwQoroycA1yFd1QCFxHTrxrw29I
PXewvDRq14h412TUH/3gHVL2VBi3LJiOJ0xacj0oJYyFNJ3+SMWOIxTIfZsALY0v0sP9wwwMUFFx
mGLEena+GU0ap1NnsolIjIEUo5y5CA0BlD4v1lJdxSAcGUSlFdaEvq4wKgzunV+vxvoJkBeya+bd
TW8ckxGiVcVduI4lCQJjF77qjNlNgv+N89zr7Hpo6NKXPM7e04rWXlzArYiTzdBH2EOG5I739sLi
gwONuMgWV+tEDv0mW06Nfsb/JznM+mhdXfS9EWmJjK9nb1v1nAisudp2NvCJ0Z4f3Nq6KYkTpY37
s81Wu6uFLQ6GEm+R0RNJQob0tqbFXEX4y5gTPQLCQ22rbqOnf2pXE1XoUjLNmbjOc/A6MnsEUVsd
OJEBexwg6ecJwi+kDjdG4D3TtnAPpVfsYndGJoBoT9U55GJmEmroVn6ZvyV9SHvLq14Ju/iNieNT
2S3OWnZ8jY9A2lG9asEXNEgStpqEQLqCDL9NrzzaY/FiD065Lb0QpLoXv4Q6bHZM+JHIVFmLHHU9
pczPCJ4KjznSDIlHAvEL/e1uZLLPUMmABC8ZBe8WWc9eh+GJkETa0r3DhwHBi+MnTHpPO81rCx7p
YJg13mof14JFotbMTjkRAk5ah/VpRIZ/UH2KTyVoz6LT+jgGzb42NeUJOTKEPAG4dh6L0AuOIq+v
DpEIi9U+O9gasQaq63UFqo0YuE0YJvejOfDpDkylv5Es/4sB+n9jgEDO/Cct7L9igPDt6Z//dv5T
Fn/+ygLix/7BAhL/bnrKtHzX8XxP+haQqn+wgCyoPkp4QghfsWwoODz/YAGBH2rKb/aP8+++aQqY
P7h+fNQwlvf/xf5ZcGX/zP4huRm0kC15PwhIffU3DFgd2JE2pXc0afk+9yWdW4ubwQmIkZnh7wLZ
rHYINyxKcuOYArIf218u7s1N30gO6e6T9lARHv7pY/tvWD9yIfn87V2ZfAy2iwvEkUotELZ/Iv3Y
kl6szoejOzb50UJnQSgaylqjfSBkmB6sEMMq9kaaDsEUr0zM9OspRPmeBtMNOFv9fy504FX/PSHJ
lH97PzZvBUKSMOE4Kf75G/RNekYfzBloXoANsG40ySiAEkK7eHbGcKcg0q5nmv3mkv05c8TbGeaZ
tcbfqjABG92rJ2Rn3wlni4anwbsH6pvNiahNMb7GpvxXb5jr4y8foC0cZWHuBn5qS5Nv968fIGNK
Ahlm3PPL6T537EsM/XkbtDWH4Sy81G6EdyzDUYJecG3mJbV/O7LggdlrNf0ytMuwxOZLnPvIEDE6
0aBKf8fkQiBRM67/89e98KX++dte3iyORfSVXPiST/mvb5bwr5KxFT7tlN0n4SiZplhvQRWfLIky
OozDYDOOt//5ReXyrP/lVR1TgqGTNnv3364xOQ/cnrY8eJ3LQBEdYl2TsFHCiWfMuMjX6/ZnJWhD
gvZbkle8B4oKhvT+v8DWSevvV7vNoF+avil8G6wGMsK//v7zZJmGnotDnYFZ7ON5OBY+Lce+T4+2
Efl7swEiWTjG+fuhR4UiiOpaFUkXbZpQ9PsGLjJPvGUiLmm4+uM+Imoa+ZB3ZCqDxYKJuYesyXUc
tLwSE2YDqnqVocxcEygWAztw7odpLO/zRWxE2BjohmFrWCRxdoM297NhPKUwM5pm8t58A+k2wOwS
1cQef/N8r41r7ncOAHxc2n7ubT1Ke5PQjrPwok/c0focowpsllFD3g8Exs5Ouudo8hFwPDwgBLgf
lO5O1EgLEMj78Cy330t/6bR67Y4GzE7yWm4vfvdpXyKhD4+ZGCPUQAYOO3Hnm7M409AsadKjth5M
fI7024iGIwrctpS5Fkh+1phT0TF5Ap2704+LxjY6GWb7mbq/Gz8bnpycyk+azpWX/kp0/WDJ6smI
lzj5suuPY7L2Y4mvNxye4N6ARFZhvsa+QNS5Zd5Iy0NRL8mDo5+FYQzREAWFEJcOKHkepsFDFnQ8
tJKO9aiYk1cghWEJIRmpO3VlSGPtJxP1A0W/vsrFMRiUT4M5qp0xt/GGYVnAsA3IdB+m82OX6m1F
XcwBsHdOpjbyDbov+IV1Jc+VRG4PQ/Shp4agxeSD+ODGPv2Lm4i3+/fbSCLUA+XA5gFIznf+dhup
wFFKtdleQt3hLFjcwcfslsRREjpNf3Hstdc6Dcc9TmTEWAlhf+YnsCu8jXZF18gGNQK29C7R/VNg
xBWZlTgjtVc9Mym+LCA1G3UoTbvkE2j1vPecBevkr8v+Z9BgNDDhou7rnCYe+RBdFnenMcJq7aJO
yO5Y1k+kWww7UfbPSTV/udGGg/1iSiw3eDvf0q7G1N7xmbPhBNu4Gm7kCACfau77suDiF6hhSDnr
q+ZWFH6Hh2C8L4qAGSWGprZbVS4pZpWgs2VAwFNFiknW9/5cEscPtx6hQHKwGbVaBMwLmwOR3/w2
BRA5v5gZ+AF/BU55z2gd3yf0R0wVv3NHPHfWBwk/H7F+GdmX8e3GD904HAxASpaE+1bxDEOm9k69
TCS6EY3kC28E3SljRK9IX+2mYrqYU0LOwnnODfPC7TuvxoHcjHw0/ljYX3LX/yS+BmCbTSyPhXYN
QC02TeKeyLHGxRmSsTzM9H7FsydwbHqMPw3n0hBFBMEN6x7aGNSpHKqwWh5MrBmR6F/rmma77aQx
jtga4hfgtHmqtppYvi0ZWE+5jYOmdQh3WPKdY88/cmYyC4ENpxQHu9MnqS9ak/cXTPI2p2SAO/MR
vGqz9VK2rTGODsls7gdjiQufs2bnVeqXPYPCMSOm7xGMNRj4yNMv1kx0AEra+9YQOExJU9K9e47M
wTmadsMMNHmp6+yjd1m7/HK6pZJAMsstvgKPVObSjsH7zsJd0Xk/1V0J/8VDfUxLwkyfacal4FnC
zwQBW1uYxzhN4JaNuBjimvk8cl8L9Mbk7IlIJ5CvZAgLe3hSDKKU4BKcQ0Z5ofcGtbpIl8bdJAki
Ad9AbwZ3k2dAvDL5nsuJ5WEK99Nk/GGw/GxF88ooBWt2UmL2FW+2BTC69UmMzIDK6QbROyO3KmA8
Twl3MiL93nQwQJyQF0CSh9n87HmCFzdzBmNxecpQgU4dl5SrzZ3pWvFKk83GCspIn/Yq/k3h0cC2
SI2yqblsydfWM6K0ZrAdY8dQmetmsF3UwIIZfpwh+spgc2QPjaKR4muySjm2IERTKPED1O6b2gk4
JSljJ5X8RBzGub+OrraBpT/PFSt1M+2rorBvDW4o5FfOG+q/+uyF4yaPMVB1nUYONKlpx4mfCyML
iWDQ3jnzL5FVflkiEOisDlHQPCSlT6Mjy429mU5vpUMOWCdZOXKwWmxHu9ZMfkQAbFY2YBOkuuNP
KSh6BlkSz0WR23XimYTUd8KMx+coKKp1ZZ3x+pp7xk2HGHX7Vsv4Y54+lwr74DRUMOBZFoncAsJI
8d2yNQJ9xFD/PDrOvHKS6cFSWXwnEkBNVTq8p+1gwuro+u04a8Jp53JcIPfDOXPjr0SpcD/b7hEp
jLtPjQGdehRfRov3n3rBW2b33Hmev23d8eimA6scKe3BhFPEBXpu+ygWwoIWReoijSwK6+JosUWz
hWFwJFhNl7LfKNkLjKvOJemwuNqDhz64sdaQz72tnDvYucaMcdGCSCaje5VYjwSQjACfDOQv9WJH
7Yo7dMXPg8u/MXJiV8LC7Gihhu4uDdCpw6h5T2bU/nYRfzhMwtcmMQXIeSBehtTFU/rLJ4UU9/+i
MR5vWWiLvSHiSxjj7mXrZg5mVLtZWISH4WnJas7DSMpowaHgAaeLyn2d5+TRa4xAuKn5/QY09EFp
PneEfKwbxDMs0bhQWuuSFXxgtA2eVEkbKnBZHVNa0mFuumeodoDhZv9qteXZzwGg9GzQK9c0P70u
3FFlMsdI0W/4TQTFC9xFVVeszD7RjuForeOZyJ6Ke0BPt4W5ATeYDErvy2EbYPxHUjy8GBV9WVxL
2bisi6bFrLn2kGqJ7J7M+42uQxNWkD75TvbLFOUeQwim9+6sJBlycHnoEz3kYf3a1fJqhzMwE/un
A6NzlY0WJkpkzisqXOKVzP7Nke2vSdu3CtFdX2p452o4haqvUA98AMzPahMAWPYEM9Daqe3YxVjd
zSsCH+IBKOemPq029K6WQmKxo8KkCJKGWAEHjAvbOA7qxWPhv2YK9ze9QH+f179HYeKntweSOMaS
BolcQJf6kOvqlxXUfxLtrOkvb62cDpKBWlGE2RnbP1y8yt55un4v8E/GaHjXSg6MtQqChNllUY6h
TlI01FZhp2hTNT/M3hRcf3VGTpd76SubLHgkE1QjMKn6e7A47UaO9bh1J5yPXg3TAQ9KuG9yZnyG
wCiepiNqvRzaAE7oMCQA2ekKvDnzTc/oTv0YIWRFgFYQ2ujsdUhTz7oV1RDvnWkiGjJKzC1oYeCU
frWtu7FY2zrr1m0fMoolHq3spwxSIJqPui1fffS66DXLJxkio4lCl05fV2xhN1t70qdpIU/gM+ld
deo597Mno8XMWOkHHDi/ppilK62wsqDF26sCa7MzyKcYCc4IQYGVegM9lyiCxNx0E2A7i+ICyFz1
KEgmxRXm3TnmpC6Ti10cGmS/y3NqBYI/l3ypCUCKym+ET2V3jEqWy9FYt6kMV0WcYnJ1+/dCtGTk
WdewGgcSGombTVmhGcYGwAVg7Jk33Kb12kyYSvVD9h6H1rhriW/pm+2oA7nNy/GxHroXxWl9Z4HE
ckSIMH+E+oa4PKv68hBUuGaRvzZndvrHuOm/4gQLaO7N9U4HzDNJ4UV5wmgPDhwaYTIXWaguxrAD
alGteyfx9hOgx7WRm7deD+HWyGGN9GN7suVE5HYUnkIxXdwB8TAjIxI96NwV87jm2r8kbfgF9c3Y
tEi46MqBiSuYO9Id2TSDe4UIw/bzIGsurzBKv2pJmkfvdfupIjCg0J+qo0ZgFkCVFw4/nUG1JEL+
8Xu7PMQ6+cLNfKK7Q/y5ZI7d+hbHizn/bENW2kUUZlrimVV3ONXtJ8Okg9dzqTOzVzuPN5kDd1mP
vF7x4LTq1rJt09nML2GF9tUOyQlFaG760lyVkMSOlqzfCnA4pknhoEAtpfNatx2TWhdVjKHf6jyK
ttMFbZ88j7UPKTDw+o1NPmU+XvTo3HUuI11HmGQ49pAwrZnqPCesItNMgJEhXCIyACdVEq4ddvWe
FYAKRmQNASUIOyYCwgsDcAHGv9XUWNUT77ylQ88yYlSfSOr7ZwV1fdNgYALOON/ZU6hOenLjk2NU
yClLeuRxaFQv89Dev8xednBnVz3Fs1FfdJH+zpr0ZDSS7hRp8ig0jTuF75fudckJJOkOFDzx0aUQ
Q6dLFoJjG+XWMgjSNClpgMRuk6BRezOwSVgkQgGtLjE+p762kdgOmkO0qI4gIKFR1DEYe/oh8K5K
cjoqDdBGq6o+OfZQHe3mT1tZ/UlMXX/iCvydMXPEoxJuOlGIExmLYpHf/vDKCZax0C/5EFw7H3eY
i8kJQFzIImxK65Q26I6pq4hYdAgs0stDnREE6KeaE4QkvUl39UkKG5Z8HVNaWOhmaFafhG1DwvLx
6cEPjbbff4UmlBxV3N2VRRxvQvShazPAbKY00sYI48/edOd9mwUMQUZiGWLOG5mYfwZcbNgjq/EA
S0qyF+BnaEiRb5a/5SA2KHM9Rf8BhI0h7fEQDwW3W/2lvDreuL66+n27b81SXVlE5h3UEfzqBgAY
CJZl4k1YeXOkwAXfROMjNR0T2JsNOal3Ni6KTSLzF6OJUBMMBbsudi/Ec+u0Jwqxi/gsCPC5/34I
J/8lssnuYapptO24H40yv/9+mM34uc8ivaHcDfHivDqJci8I5Uhi3eRWbt3lhjEd+gy0jWFxbTcB
bNj4yVUsWWmmPzspMSbH4wmZRBoYxiNH91Tml2j03vtBH1vDuoIEfLKAZrKmXzDMtWto5J/wPngW
HPFxHVPfE4HTI53fzW50H4xTuhm9jpj78RgktOpncl51Et1jpn1wOOggl8TOOKdkxze8VWkdYgy3
SFZGrMnkBPcEboQFqRr1Q9anTPlYRcbmAx3vHZYRBnNTv6vSbNrNjn9gx1oHLlwCP0Ci5hXaJGEG
2Ibot01e77C+HxVliPDljzCmdgn6Raq/MBiW/kfBIuZQVruRvFIm7oxePqa1eR3H/Hn2vAel2cEc
q/5VTdFHJBAgt+1vwkf6dYdZu8rJLJcZQb4+fRp/dA8t4OmVR+qj9nRCv8h0d/NEOW+bNrtoHl6g
ni3MtDPWLViQ3sNY1C9+jb4XXVWuh1/ZWNiAdjrkbeW5luLVrQUki/beAWy0skpChJqu3AETu1nt
zHXC0kouDDC5dnJeffPmucWxiwcocOBJXOdC9ne4xLwdaNUyNjWoaIaqPnb40fnyxmdL+TdcrzeR
yDfpwUus0ckDOAUKRGsQ+qQt0DQjN1+5kpFdTvMB7T1eO1880/dEgCzkjiN5xwGRqydBH7SJwupd
W9GLchJ/3eXQN+JEfgai/hVZxh+GaDfpF8CtW5InY59mTuVS1jWPqubu1RMyNYmaesGcz8tEGuz0
jBTYrsVZegxowzGJKJhxbc8ygQUsL31fPeEGATsb6I/KuZUGkTxW6z6NE3yjvhsALmLH9SosYD4M
dLrGF8/Ytb3ctjzHEUElKVhm8NQE7mPpjTuhqgOyz+BumDS3YTyv4pTSXjbGSEpGfw7oASH2LR9j
GIeWSrG7mciI58jMz4Euh32Xez9NeLnVGLYblaREDQ4SOAm+CyNxjwOsdVB3tBZy/GMbqiq8lhzN
Vt7QeZe8tXFu0qgpa/2LJpC3oik6Id1UH/1ClveCRFMPxqc8nz/GJkbt12OqCtuBsl49AjFGddGG
LXUAsk8bvCV3ufqYi5R1YC7Va1m/yjoTJ3cw9TbQ3EEKUrJSzGdrTVRU6arXpmPWnqo1ik0iAyND
bcLWfQ4H875tOlhFnIu74j3JEFdJ03htUxZWQxM2lcwL/C/culUsKVscsann4gmnuL3JmqX0Z9ce
NFl7lb2tix7nhsWMn5yiN46a06apDH+ba1WyQlX10nJaLys0rAjKXigj3kroCausUz9p10iuVZ/g
NOXisQyuCrqyW6s1h3N+B2IGqECiKZYH6FOzBV7AL4rm0HT2Hy2a4tikNgGZuIz9EPVqAobn4DfY
wcxBQc4PpvBAWO0p0hZKQM0doAom8GWhiX4DQWK13UMda39bhuln0+B9fy1N0IV1jwarDIiG6caN
WxNpZwb1E2mhe359a+/wSe2jBMVoVLKk5xFuocoS+ZYRlV4xs06P9JP+g70zWY6U2bL1E3EMHAec
afStQr2UOcGUkpK+dfqnvx/6T52yW2Y1uPM7waRsZBEKcN++91rfGu/nkmmBBRJ7S3rXql0c/yxq
S2PO+fTC0N72hggXITKqVI4OthzZVeP5k0CzbWJpslKIKdsgDiOil8mytU9NCA12j7hr6G5JC/g4
m3N8GtUFnSCHAVRIoknia6zdbde25VkN9x3V6p3BcWEcyD3Owcl2HvgYCNTtQN5emgVEJeF7WSUc
Lnd1EIwHawZ9N7jeIWnBR85w/Q99Q/S7nYbJ1U/K75TwTHtRe4uBpQMdM8aeOn30W84KIGL3jNXL
jTfxACP8HWaUPrLr3goPBnYY+GxgRI6HY0+sXpuBwg3659BS+dbX4j3PegdZeHvNa/1ZtbzXMFjU
yBzIac3QTy9SYAHAcTjoId8o6tGBvhocjMp6nLSZPbVB/gdXXbodJ3SFlTkRXC2yp8lQ44kp+1vU
k8JEKzg7NFDKAFMe05HEe8k0Ys6t8ty56rfImlcx4FZVhRy3KSSDbSxRObjanHZeP761sMm3pkr6
k+D8tOpMdR+ZmGDbIPsVwhHYe0YNYZXNeWfoipdfk7xslGoP+sk+DaJ8CIUDi4UHeztlJAsYXfph
2DYxeWnqHWxD9EckjdHKwrRIikJ350hwMnDmH6LAoGvYXNQwOwdnOPlRRlisU+1wCP7wDNhupl1H
7SzszD+7TsgZWkX+laaIPk/kqTbp/Kuv0N8lmyyuzP0AR/QGzAapMnhGGDdjeRSCgRopZBwJl+Ka
GN5oTUrrSbltc8hMfFVNJ15r2SiKpHjCfx1tppH3VjgivPp/+/pujBXfejU8jHTrdMvdYuC958cv
IWQ1cmuZIKGzDnkl63u6zgY2ie3IBFWFdAW026tdb+IBoB3yalBj73HWUGwUQhxcyYNZt02/x0G8
M8PRP1Vj0z7WPV1DTAGa+M4J4OWirM2WEAYa7Ekk8LKr+TvUXbAvqqklZJMjaMKBYz9WHNDgcxNC
IUxgIPhl2HvBSPoxiI5RSfchAnbF+KB6aMjo28xANetivFlIaiQEpZ0XqfpYJzZAGy/6SqUIf8+o
IVd6BDVuAmcyAxwFnuYkAoXwRE+xg49y/g5qrTZeF7rntDdoRnXAV5vcupc1Kn8Z+Duzw+9DCBSt
YfYnZRPQMvY9nUqMsPs8/TVFCOILwghHu/fYjBFzduwsyNPXA4g5fmuDu4vwQo5DJxhKNDVT8hKt
emGenQbtWz2rux5K1+pn+BO3d0XSztt0COadpTingIvAm4QQ8HjI5X50m2r3YxPQMXMDBD8c7HAD
LDkuOwKv1zTPTv1A5mAf23emP+YHD28nD2r7Io37ibSuNf2z6NFsynhHRsOaLh2QG8MmLlpVzcGX
xhWnN+etj74o7UtX92d7ioab1o+YPh7rpPitIPRvmpbavmRbziOwKh0yZMkmr1PmpMo9gp4eN6K3
3MMYDr/+8cZFpr2HlNqufGObAgg6wN/F8Gj1DOwLaW2WhPanrhDzuoqQoNWmetRV9h2yOhxNigbc
3na7c3U8bnwjcg9dVLeb1DQ5SHQGxsm/yTC3j5TzIGF/QqYrnzEgrt1OjYDulAdcbsTcMpbnyvTG
uzbz0z2LHSQYsGRuDyA8ckL5HOpxYzbIuFBwshIv0EY0izCiCoxy5swHkI0X34nmo2dPn4PLyAT2
oYnMx9hMLPPH0a3oNGGeOUPu8Jcdigi0fqKtSP5sbsfmU//CmwalDWYrxzsx+5617xQlcK7vZRXr
X8BOMZ+Caw2mosIoWHW0gELv0Bl++5Tm4dkxgv2oPH2Terx4I2qq3iGt0o1nPF90qXgYXzgcQSr4
MGsafqGchovZ1+Cb0KC7cE+63v0KBN6UyiEYpyQ44IgngbEqMm6TaQddlNa+aLE1SpFsUtfLkFFD
icn8Q2HgFc96hhIFAuW7vP/WItcvodPQzEqyC8w68P3QR/PS+FJyjknGnmGIpTwGLkRaYMtsQhfL
LHGfZE390Pnya2xyYFzWUG/x2dO5GQdgFTMbQ5OYyTM0GAZJj9Q9xkrb83YQYc1mYD81YKpbgkjW
fQbXxDbD9tDnsJ/tM/cHMnAiHoYC7e0YTMYKhrmxLczi1Haq2tIgM440K1k8u9471blLaA2HPxd0
PFmHmh2cRCmqNGBgyaGYPd6pQOzZTNOmyFO6G/zUGr59kLZg2Vrim83ynJR9vCNfKUgnOO+5ai/p
5GQ4HVV2XzdQSKdkPGdZoPaSAmQ/QQ6K87ndi7B4szneraq2SBmZm1uJwJQ1L/XWdm3+1rAfXxp6
h5RR9d84zRlaKxsGBm24eWzZ8IqK6VffBFRc+hOyR08mo6Simo29RHB8jFRa7TrXEntjLJh2SPI9
Pbn0SUXvApOikRnHc36PVlzAKezEFfw3uzx31sVphz8JuDXwzaBJU8AZGpY+DAt2kQrTLeabo9FV
txQH5UaXxNXZEUOfGsLaZWB6ycHJOMZgL+BtuY91ab4SqpTe0uDU5ccgcow9NIHHbBZAFQhATaYA
OXMz1LcJa+pGW2LeBFmI/9WUap86qXNfpoZ9J/SwzivaAZZuip3CePI4JvXwOOFPI7yguVWNTSBG
z+TfiYzwNEhvaS6l1mO9XIx0RPaZx+wdy7cMyYjUSIBd+DMhDEE4zVsdsbxGVDvXaG7uYp0PT/ow
d5oenEqtJ2uZBfkxAMKfP+sEeINpAk3C/J9X69rjc5rGxb05TACUmvGZ1BXjGFiiWvubLLT7N9tx
+7t+oY+Gc9W/WY7voifmVf/8bb5IalRTUiTFwLr6IBaH0PefAgMkt+Ycp2vzTQ45KpClOVqX+UOO
hngCx9XAMrCnTD6gneDkIBNWtvJglwYhjLpmpTXn88+4//8L/v5XwZ9E7vC/C/5ewo/i6+P/kvot
/+EfqZ/t/MtEVy0VZlTgj2iM/kvpJ/x/OQAGkd5ZiAClYyM3+7fQT/5LIHcTPlooBu6utwi3/i38
M6x/MWE3pb+EAmLR8Z3/F+GfsP+HqE1ZtHRc4diLbNkim9D6H7Ijb+YlgNF+dJeBXzT0OAdm69KU
+Tfj5WjLQQ8xRpYmG5IQPj0baKwrqjeheufVndXZbqsnI6kOzlz/EiGMz8m9wdT+w3yOIFNsQpah
jrbn21h3DKZ+vvdMdzSeq5cauy0OtvxjaOVhEtUGc+WDqLPnrIUcLb0OY4zAENmojwhZMlCDemea
4m86i37tN92ZaTFHgM8sj1+rQuabCAEMSCHrOkw4pV27+up7zAD1HzvL/yioy3h5EJzQxAbO5w2f
xaIu8EuB+qI12XOiB+CdoDzoVmUY5fnX5aNAYxJbI4ZQIoALYih2NvPgrv1TavKAQ5FdOQrTk/JD
KO+1hLto4M5bg5lytsZoU62xyWCkbrZRTM0QYCVej6Oxy5yXoWne60XXhFuy5v8uqo2L0HQncpUl
d2hGIyTg5om4v4kFEZB+AjbDoee30rE+Oi3MobRU8xoncrcxcGRsYiv6Lbr5kyjHe+K5IroS6i0f
l8nm0KIUIk8Lhx4ghQXh17f6Cwh1QY3tMxcjScRN+2cj+SNH7WFbRfqcTCbMNbQhkSruPZndoirb
x5757RT2eybpuIAo32ZB9gSOKDLh6Vhpc9cjDDEK+2mKb1lBd86Pdj0+Ke2zKA/992DZ010HuTb2
WfgL7zLyRqbQrjALzNexlaQg+yxhyVj9rkP/F4JYsVdTfwXoKfaJ8H+3EY4Mhhwx9B28SUps7dIZ
NzIPdxHhRuusaGtOKCLe+IohpHD845WxZXWKE2PecFNug8SpAWTQlLaIpmDg9Yymg1+3j4ZrNp/7
UUcUD9YnnUlsdmUwE8baoZdsGcV34ZOYJ/ck/3NRhG1vLAyZELraeGuWOAHN2mWvE2+59kG1kayd
GJXJ06LMM0lh0yGQ6QHCVHGKbfoGtSOuVcQeo2qGvcnCEPrvy8+fcYRpTvFYmVvbdiHop/Ox0g1M
19jaFj+GEKqIPPTldi7y77GhMT8XQNHAdjP1SA8lqUbpSi/0OTuuytPPV7g0d0JW2Py12xLakHSn
n69+LkVdEp5FntiaeWl0nqZpEfTDGXb0VJ/qZeIB2LM+IQFqeRI4bAaK8SbjJqgRMwAGFc90PH6u
FQfcnStNpo+GtYHZdZH29Aftuz6PN28BqZgFr/bH9ILItqbpkUJoai0mPzOmAQ5OlDa0XOMQJ4XT
YfEurzHxH5hewmujJ4a3psu00Mj7FiawxfHJ0m8/r/TnMnotgPefF/3zvfRwxzrWAIhpREzi5/OF
JfmjT4k7KnA4kwy3+ccjs3xGvpUX/5iUUkmkSV1k9O9y0ploAeLgkPNGtpFDK5aZT7dMf/RyCcIb
rAqS20hYoT7NVeLtfww+/eLy+fnq5xJa5rgtKzyAM4FIPWFKqxIiP5n3NQF+4Tydujb9W7YcT00C
+05NWLWnn69mlz4hgdy7spmedVr1jD8WXUMYDidjEgwaFJagIfwOMjw/WN3a08+FY3oLHAxM0ozf
zbI1LBku0/LT//vb1CSavCwHBsRmrU/zMhAzzUDTaV/GYpwnSPkh7sFP6In90Ayj/3ANf27t0fbj
k/01UyRtTOchoqxGjYbzzU2DB5TUKFxcWR8SPti2nT6IzpF0n03koCJm/tZpcsvL6Wi5LyoCaNPJ
4R23SnucNXS0gFl73CXke8zefWhY+HFq+6NOJqapTl4YmxIoDCmXgGYCc/Q2pUr0mnvYBFPmp2eH
cCCGjfrwcw//3BMA6cejlvlTFWHol0jBTz9fhQptT+tAT+/o066FaBSZeBd3dtBZufKS2jrMoSMv
16lIh1ORBXxpFWSKGJY+8MHRdHSwEZ1C4XOzxexC/B7RwuYFT3U00HEICyIaoXykY0SsqXVwIYDQ
b+Y29LJL5HNAsseYYDlBzIqR1Ne+5vxWMSFqTUY7U2hlqCS5eEXXbQ1GCwtg866luYcVCa1AYXL2
ru4Jb5F3nivgOXb2cSIgi3zEyTzayGdlW91nQaqOVWuiRxpZPyObSVblBgnBDAX+1ZEyoMTRDXM5
XytdqB3yJhzas5MQGCnmW+4g0QKK8M931MSKlr93dcsetJNl/w2LLDnN7VOWsGMYClsnvIC955FX
ymgYvrgXdjunsuTWgV8lbLI/e5A666k8x2rgd9SO52ieOc+FNFUiwmGMkg9Gc5yGvZOrTVbI+Vh0
JCVABL1yqI/o3m+GGSpPpaw7Y8nUBEvAqX8zRj15crgi99ryXu0ZMEApXRiGrrP4q6iEEKzeM0A2
zlOGpSuxDMTCKJoAg/8OG6StlmCI57i3OSaWO3PTL4IRXuyR2AxOcGolrYY7cDY1m5HHyLDEpYCQ
8BbKVK9SQ+EOoD/LQBnvIyA0CyGpxiTFYCsiziFCDSUcgC3BRozWln5NrZCiCRJ4MN4SieZhqLXr
tVs6XybgfNHY26kd+NBmzzjAOlRvVEg4wwCO19NzlyX0p4OwO1ebYHSjMwCwFAs5u6ItXvsF7s0s
A4axT8so7B8xPIptHQ4VyIGDrOvxUKL6MiW+TitHB5GJZmXmejwkiXfztFeehf9u0rZBB0j4eqmb
Ddh3yj4MzrFJj91bZsTduBBdiMJlv9yiPdLMj6Jr42BInx3rU5C2ceVgSk4fZQ7JHahMcEWGPcFb
ZjauChRkZy9HakDABjkxzZW85vxZ4JRK7PYIcry+Y+kdN47U6mBm3RemtdUEEO04LnAzzA43EYAV
qvqWhd7xErouBHcaOaFHJvdI0aabvunLY9Q6F3qhJ9XV3gvMu2yniT9bddybyDjEXxqvNt7aMj7T
JVn1ChSh9jDZ0i6h7ELS4jOFvMhmmNapAl1Q17jMWtTBa7sInB1G5htkMRtMC/L2PCwwrJsDu9wU
+uuRYf9xqghmaWasuVH0SCDnNzx35GQRCH1DNZ9owr9JBfryCsfejYHRng3fYlyb6nBvq0Se4tw7
sALaCKLrI8Q49+Dgvvd5xgpZJZuCEodG3nQzmZytUSsY0OixIuIocMvymhj2SzXFdPhDzwSRq17Q
VlaPYjj4IW2WoiKANu9wQQh3lpfYjVCjzEwDxyD/K40RLqOWNotchsJguo1x8VpGzXDk5V/SFOml
CjjHIgxrJZJZAzFPWRQXrMkH2h+v7sIaAu7xmTTeGe50vgONY6300Kt9L2lk09chHHXM4y0/GZJI
j3Y4NPNfjDouUDC+PQ1gx2D6se3riKaGfe7RvwL5tgDbKAulKIJgo4ufUj/d6aDCcmDX9Ducr84E
Vx6/8ytwbiOyv4YEr9eGqE8KuuxN6rgEXgd6aYCXs+6TTF9/LpDo/v3Vz7dB4vdHnI2YEf7rz9ET
UxSKxmIekAwrqzX+wA0gCDvXf6eQNIocqvtpdnA1QNIUmX6gdIMkzkNFK/w59scJ3311ElbibV1L
M3t3/wxJFCDMcB5JC+LuB6VxTZeLqMpx1/l5t4pyrbxT7msW9BnIMCFrWb1vQD5u/RDFmSeMT6WY
8yuHSXzafnbuYL/1qf7uJ13dGgboWpXPzMTQSirqOcctbkqqTybwzcFOvJ7B6IyIupR3OfMbdArj
xeEBHFJhrD1UnzxY9BPLVEgo/fmZOnYL3/GYljEeYhbpFSCKP5Wd/LGscm9l2SNs0bfRTW4prOy5
8h88ooKZkKB86Efxu/Y4ZUxshfdd6Kd3WLE4baWJ+B3kWB3sBK8rRFN+1bMcTz8XAixQbpj+X/Zn
emWpO1yc5DljMrpzNG4Bhp04YbR4HiXBcXbdfw21esDyZp74OdztL9i8irPvtg+q9m5ROgG/b4yD
EjOi2apxt7leJPEi36fVchJTTGNUEhxHI0RnjKJbZZw3/fsIQvM1YVSkuw5qRkGvyU36aw5r7GLx
JEs2QZJet1M+f/x4D1Iv0zBsMgg8AWFmBhaOjuBgf07VHnqkDR+SANdyDtgnzL2ZDQ99yhGoj14A
1ae7qQEoWRTZ92BbvwyhkpPTA47KJ+znWPyaNTM7pEvbPNE3L3GbjW8ho0OH7KAtYcaDnBO1E0Kv
obbHU6ntz4TgbaTcwXb0s4C/k3zO1FprYWl5lyQGVC+NJj5s5pvwEL/Fpc/tQebuQG7aKVZ5g9eV
YWQTxXdpAXp/auShbqozt+6nKEdvX3DCXHVZqlZqLF+sAYVsVpUEkED0dWVuwxvo4IaqAIMO7nBN
EgsJP3+kI12m5O2l1sHFH1hgxVJIuCrdtSYz2qY24JmJBeGQD9shtp1Dzds71yYD38ypCfICnQfd
FcZktrB6yf3qoKEOM23uioakofR0MEbfOtcyPEcT0dhRTKbzsBUqIt5Sm8ExDVgFqT67YoaYomno
hn5Hc9hQVylmEhsFdgLf3ZBBTUgZ2rG2ZnLvBEwkAV6AWAUF03kR+S9OZ9zRVLlvcjIEnQOZF/GV
uejx2AzmyKMnj1Xo66PXEU6oRcq90SE/hT4CLnQEL4MzZNW46BiL2QcVF34PpnEIG/nQ2d6uqYgr
EeET0pV1pkxcXiP1YQmNXQg7Pmi7uROoB9GCynNpVP0qKQpvRz1EqKopHmzh/Z4daAhSIh1DA70T
8LImCsCp8kaOKuA40+kxzKtjCBge4UlB1mY+hUcDEQPgBvCgEjdFn0xXxIOs2a1J0Nd9IQUK8LGr
EcgKsfbIFVgP/BUd+npFsEa1t7P2V8Dhlvdv0w/3oosf048t7VNfLDCWNIH5aqLLkJlkgjPtDDiv
W4XzZ20ik9vyrGfa2JZe7Zz9yabp7kxAiOwYTFv8Dh58+uA/ULYVj2OXd69dBMyrjr9JGvIuNa0x
fmhwl3mf1THFuICDpnYuDi5fJJGYbmzyoZALvbaBw7gyAQXliG3TN4AmKoAxYQPlzfF+W3Hhnmps
tFNpUcKzXgR5tFajwoTugdBtcn8nDf1iurzU2v0bF/MP5JfJeMgKl9bk5MTpMuGOjFerT7/IGnFf
syx8QevrH0dKrVVgM1dv7C5/ESj3fHQeyvDjS81msGkGEATwjUj3qYezSMmOiZjWQ/yb/sZh8eCU
Iv0wB5MxuXSHF3faEcxBUITjOg+Kr7Yj861r5ur+AAplPM30yk+O8cZZk2lTRobHHCDDbuJgbwXp
gzej1CpCKkKAmXSeuu5OJUTVOEDeRzKvaSQM+pgS0XXuFUWm3fhohtp39GCogQ2kl36/JAJM03jo
3Om3gx4YvW97sIYpQr9dNxgYQ2vToQdcs4Dn66KlquqFf7LIYoAzzFENRmy+LoclmGwaP4qR0UMM
L2A/DrhDAMn+XMLa+vdXTu1InDumQx+wJDgPi+jamapLkeV/C+hwG+bRpdmA0cnaz3bQ8TkGK5Iy
cCo9/MnDbCEK4eIVrOZV9DPPIBzD42yydpP06rtedVYJsWYhoOEaVcshJmQrd7rshTSHU5TQHCli
n9VCDcZtYpW75D7ua1mU059xVU9NtDPoCJ5RH5D6OzzN5EUAr4TsUHn6ARDnq8Nw7j2IjYVfUA/7
esycd9fvLhS3qKb6ytrrZsKbRmwkdMIwuXUWGHN7vNWQfW7lcnGK4F0RPb0VEzGDo0TB2v+SduAc
vT5ut03JBz4hd0fPRf0scu9jXGgmSPLgQbH8ba226o8xihdUMNy5A4qWRuC9C5qWgAQAQMRnZxY4
SNGfe9H2Z+3K5WYZoZmCfL2HFUmnV435Bh0rU1SrUqhdCk2QE8nEdRK+VEVs3GUdqsGGp/Xd6okU
I2Ey38Oj6jacDcQxkt2HZ0zFfRM7w1MoiJ2O+uzddDvK4gGtaU2AjDTDQ8MMdlVELKRDhGcmTetP
D6ofpg8kN0n7Ba2iIgD2M47w4MZsVtSc9oPrDe7KxVAq3MeCKeDQg94mt/EK/iiHOJR9tJ2LyLML
/+KvvhPijRQYUKMp2TIBuvfUPImCEN+mhJBNKig3CM5W1wOKijIRqim5RLiAW0jNxyh7aJHp7zpG
kdsp6o6DkgmKzvhX1bk8xZxdcYMaSBKKDw761Wno38BAgmkWcF+Afze+0rs4+1IGNBB6iXBdAzO5
WoxPr7UGkjwG7lHlHHURhW4sTz37aWuj5k/ztz6pH2K8eTgj3cvs1pd6wEFVIfiO+iK7ybq8j6mJ
i9hzPqZSPqjwW3jKv6JbzUPYFkZbIPVBYNb483Yeqsei0mfQYHTrCJLPAQWV8VVpEm2p/Qyr+JQE
Mzj482SFuL3zjekCnXFlN3BPxti5nxAW36eLn972YOAF6dly3mWIGbp3WZz9ZWuU448C09xAxgxx
ZDbHxIGUmMOEVPan5YcvTmmGuzlFlE4+6EPEhNd0yOxwfZxK6RT8mtLkOUZUtbd8qggoqRsIly77
fXJsBx+5TDQsR2bypooIiqS0sawTeDy/MFXoYjt8HR1h75iPNvQgPA6Ac/s2k4e5bqFuI5532JNC
2gUuTByw7v1BSLIiK+k1R2fSzpthGLRrlHqIheE8mlqetBc9VQhlr2PiamBzrrt1elmdqqUh+/PV
zwUGPCib5gAAjLZvvsTeBeNNZ+yjiNTMjcqdY0lni9guuGYlP6oUDkFajKv2s4nTvZ5fG1KMMkYU
x8TUJ4tAuaRnOtC7b6bH0azI15q+xQl5KKngqzqIgxc7OTiizCHJL1V67t6lqUaolXivcf6rAnp1
ACcQnpyoffBsb95WXnmdILkzkRhzGvU5H7dBYB/eoQ2wE8xd+DUsJf+4dKmRv4hbItW9oq3S9aBN
6E5hXhPXIM6HRzpcT7BjtvGUt/uc0dmmTYar5y96o75OzsNA5MVA0DIGlzLeas45yqfGrNRhTEN9
ZMTKbdFFj3kCMVAOTIAHtL0lSUVlRLT5GMTH0dYDgvoZY4+qagzkU3dJtKGe3ZJN3FN6mxY5+pBZ
8/ZlMD71ofMVWneSt73hWcEfh/fOzD3MRMgf7gFieZrua+5l+3RinmIQHRiik+UJJyZjdg8hFkK3
XijT44Z06mYTBpa3C8nNQRdOQohJtbtN3WjcRj48jpnyqnFi7yxDks58gsvI6ZhuVaowdA2xtTZl
xOPtti8WBuAjXSnX4RWJMTOORXZPMIl1ZU19dVoKsQezZZdGHdGw6f/K2ujLruii21HIWYHVcAeO
utdyJifC71F2UfLEUf9qBtUvw2qsB043ZDaAUNxMPs82YNAmdMUlH503N2eIAfCB+f1Sh8fZh9Wm
CoVDyB3Q0VzgwH5XUu5yPHh2bLLIWt/bOkmkN+RAr1RlTUSCWGjbbLazOh1uKNu2PAf8fnT9ANzn
bPpgTMzZIAEiVd79z6WZKGJmQs0GF8FtC/QJxdaUnF2Dvr9NQI71Xmm2/Cy26RxO3GdIfmxk+TI7
S2gLkL7Ai3dSPFmzqO4jHe7EhE93rBiOBJnGzJ112LDHQ9vLU5K3vw3vaCf6g9d5wsT03ZnOfa49
ZjcE+3EmvvlVvy8anV0a6f9WcyC3hRXll5JSc02qQw9BMDQu/jx0aLA7mnuFeC4s4upmX7A/5bTb
vN5n5Olw3J6C54ooEbNy4PHVBx8S2DqL6n01DWQw0S6x7ailm5zudds9B45hwXSQa8czCZImkmNs
vficpMWvKBbPVsp9YKDO2PKk5pxQh/DqZvW9hqy4XgCWWEvDXR5uwMxGK7I+Y5pfJKPXNbUpIVeV
avTBZSyS1yi8SV2+ouVAlyPbYU+rc0P+aHqyuFUn/4685uNQGx9+wIEpcedDZOUPhpkcSDDSp9pl
Ykw3CkL8UiGP2YgBvQuQ2IT5gWf/QMgzWBMxn3MbomqmkVAZyKPePZqwiMD73ySogEuwybiojKa6
A0R7TqZ1RHV3spISm5yRo+YFLX5LhAcxQcrpvegykncduzjEtmzvUE3lK8ylf1JWfR/pnOkTyLdg
EUj1xH9TOq5NZnUU3guDwiqd3Oyp1v28DslledUtHSmGMw81gsa3X56RVV+AH/K1Z47dfQNj49h2
+KBhvzrPyva+kjJpvqyoP+qCQRg2l4fUthg7BB4JNkdTOvFTkUbdikg4+yvkNccmI9C+yamjLXDV
EeZv5AfywkLVXmybCTTDs/JN6eqp1XXwVVv2OZbxeOXU0cFcEx+NYmyeuIlxngdfgInBe+iMzNT6
qFzbVZV/odmLeeEVYuR1RKv8Hku6d4yV46NWrNpn1a3lssClSd89O9r36fy6DXZOJGFdbqEm8K15
iwmbFObGeZiVnL6abLw3Q7dftw2oRCdCvzVy58Hj1/FxskPQ9bFWRxA26gYmYFhb2hlvHQBMYm6B
fOSJ9z0l0a8gwwMNvtNbS8c8dZe6SdRucOVLxeq4Dq35hiSB3i0Wv4M1YWkPAveNZDsUkfnM+HxJ
mEKIulqMnknQ5I92LtHFQXCllQ8AjhSE9VQRGdARYripgVAy0rXZuTRZXMgf1536SxdxM9b0bV1X
Zntb0Ayog2lcOWX0Lv2I2pqIsEiSdNsR/TOm/THMIriXJQ2zpv4aaDPTGYzXddkHKP3GYpO1/TcL
ROvOl5xPsBnKHRU3zHI+VU6b3a5afmRagYuTBtqtxP8gLvGusBb/lnYvYSPuPRcDo5yx8uPUdywM
BiIRn31OUAd9i2/a1o+mBSbX593EUVpuo2Z61eVv7drx2vAoro1FuM19b2eARst2uoT4cvoPqC8F
+yi/sGiYvzmVH6Z8eHVV/uByQLE86lEv5lw6UR4pPgRIHelOoq1evHhGN7qbIoH+Vlf2F+DIy5xn
jyq3v0cPwrPT/2Zj2o6lCh5Sn5Fy1Vi/eS27Epfdeiz1k4QBSnoi23s9QHXxHhgCPrUKbAEG/21h
D+VKwProKRrs5B2b4q8udHBah8M+o79SeNm7ji/AXpc0vAeza88D3qzStXa2ZhMK09/03yg2mCWZ
3alyXcb0HsjkbCKnp2nrd+g1DCYJWKviL1KzJp4+ulSN0K9Y3u8zmxdhJp8MY06TxeGU3E9SZQLq
0nDJMCYtFtu+le2q5itIQgKme5vAiD7Z4f36w2pMJlEbnAl/2lVdqW+jnldel50b7agd416VCNCO
+ci+FUARb2br1Ff4yaewpyA1f7WhT5Mxsa9dn86PQ5C8Q1RX34syP2Urv/HJ0LiDre7nI+bZOWwe
jSyXh8au5D6xfMzsWNkKvP6HuQ1fzLgGulKZd9w7l6BWHZb0EEJgSs0/avKrY7tt1p6F51Wr5HfT
UJks/PzKMXY1jIrbXNmvgxtHZ8H+s4rSgJLRYoXxPEr9kAwgp4CnOmCOoDN9iyMRrhv8+us4KrJ9
DtmYYguuKNrLTTXgSsjaga3FMjG6RX98Ce2L86qJR2g4JFXrrZzqHDXqrWtixm8dljQPX9dcyzNK
5jngLQuDhlMw9X+GIHM2OsKnak0D/U2k9LM/feBzqTZzts0xw9DTaDu8f+6TT2+ASR7TR8mEGAhy
FZyZLaBbdGjwM7lJoCIM/74oAkVpZPYOatLlLxBTMot0qD+cSgPg/c+//vnrsfg/7J3JcrNcl6Xv
peZUwIFDM6iJ+l6WZMvNhPDbmL5vDnD1+UhfZfx/ZUQOcl4TwiDZli0E++y91rMwcYhM8TcPCQk0
qnwbbSzes9ISj7wiaIleRAu1y8KfiVmhKrJ4VcHfnLmjt2hcZEJ6qKgQu+yTOCHQFrnD7FCE27gb
15rQ145HyLpLH6xF+EEtkMwy4Zt0BlVBxjylXrCYBJN2J4+yg8gNLvthcxM0TuDn4xv1dK+i0YEj
KEjmqUX1FE5LeDhLo4BgGNKoC3BcJJbxO54aYv24gMxQvi0leBcYZRile5/LVlv9cmuLiat3KXXE
70bjvUSsMReVipA6OtBzBXgTw8r/lA9hFECoVZ6YOYka+M4iMBjELaPxN1x3blQswPyO8daAgJ2M
G4Riem4uW4wyc0bu9Urp3YsbdXtr1BZdCIaDsNVvfSDiMRfgU5v6KqP8phBvrNGRbARz1l1IlNOq
JGltXgSmt800nxus4iJLlLnH/FOlh0gO7hZuxiIgqXknE2AnZl0Vq6wiCCtkREimpPExYFHpEuPT
M/I/0+AdAVhMs9BEVIvN3JslDjMwiYJs2UQgxMe6OvnpGTjt3YgJxZFJeRx1LpGYdm9mgijYrrp4
XqX5VbUlqUBjc/RlvGomHwBWA4k8q6gkJYPYMPs23fFYluWr7BnVRkVjbFD5zCY7/maQ8qNPDLUY
ZohzqKVX4QV/cov3zPQ51zJCRjOUbwCTwc4WHnPJ0EvxgKc/5ZDnqzJEixT63gK/3YMLPa36qU32
qRfQXwRBjdK9XtDAwkqBqnyW2QAuq3ZWZq231HsnW9cZlyGfGttoTNI85XANnPYai+jNMccPgzUm
InnIOnaOixl3bHqqQbf7t0JNx1iJv3o+rZSJjb8rxJ55Dx0iPIVvcaHvdCE+e6g4xGpE17rSiRou
SeqYWqYyyDR3gx59Tla3UHXnL83pVc+j9kqY9AzzOJRmElWSDFOVCsh9QV8CLJRT9v8LaMu//+d/
/f5vBbQGqtf/XkB7K7LvNPp/FbSP7/hHQStRvBqmLVClWNIwHANw4D+sTEv/3x6kIuGarvN8CLjf
f6IyDR5iXuHBTBE43G1+3L8UtLbNMV3XoeE9OG/O/0RCa5qCn/VvDEHXQGEIyl9CLcRB7iLp5fF/
41SaPg9QvIcoR+A+jXKK52nWlF99wPq6dilcdcSWZ9n6+IAfD/CqQdD4RXFqzSImfI1knOcDMud+
lvS+YDlou1enr9+4tJVfKN3WpMJpsx4A5w7xqvsGs3Mlokz7tI0KHAYBwRuY+v4n+JIUUsqnDDSx
oUcBD+hxOAnGrWn3082wglnahe2WV5ysaXNEb42ufcVB7v/WRu3M2R++R+TNrPoa4G3aMdpw6JC9
FSmeMjVC+W7QbgigDDmwpuWUdclV74bhkNTFZ223S4NOxlcepcYCC39PSqsvl0VL35dlkza3yroB
fIBMODFMtYtNQjQlxqR7rvm3xGjjP7KKXy2PmISUP30H74FcBXosyLVSh1EPSDF6/eEaE0yG/R57
Lgs1pJtGcjTzYa9nMYNK42ELNoP2FgxE4NWqDTaxlfk3o2eMZbmJ+E1f/oTzonzX6ihbuZXR70pw
Ni+9iX4XKozfMZd269/1WKm/uUSjCs8vfCMi5pFZA1HfYVF5BIdH4iE5NXc3n96fzw187ofCV9+S
ch2/ha5ekhiLlBaYmFZQcV3qsTsZqRQz3RiDnVklw7ZX9Nost6XcULlc0+Ed71NuoIMGe7nT3Ozu
tvW4p+vSLWCaiYue5N1yIlMSccUwrLQy8o75oFnryE25d/dJsvVtxit23U8YKNl9PoBRwKK/J7xj
a8XDKqeDfK4IB1oiPjMvKjYIGIs1eWsIy5sPaKLvqH4cRJJu/SHplFBTLG1dqne4EfocwnZztUtp
L/MU8EpfasZmyqZkF2lWdiDDTVsJ2TUvzAHUouRf9cZ7i1UltsRX2jgXVRbuj6+98xFHRWb35iox
bOd3Nzo/arSDjx6XDT2h0b7iz2ThmC8LM0xPisJiPXWx2EOhfsjJ6MZquWuTuaSQSFWVd6bjH+D8
6eubhaMGKWWcvrcqqEl5HKvvHqZ+PMb2X6Wli1hL4E315gHBMO32zgp2Qqr+tzMEf1TjJp+dWeO2
6iKmaXX+QGwX48XosWEVdMlPiNxxtWTakuWS2hVD260iObaXyjOxqzXQBVPVsMiRifnLq6dtI00m
eJ6zcQok3EghW0R3gfdVjQROl7obobShkVcMZvCC+a9cV6oR+2kKmX07XUx93jmnFqvqckRHcdKH
5E3GLEuLRla/2yzaEWLiv4e1k6xEQUtaho8zDgkmg4yKZ+jWKtNU8El3xkBkR8+x7bD1Q8x20R2W
2ca27erUJYK+v5LFlcGLnJtJYd3tkmEb03LzuzDNEwkoOVVM+9Fgbw7pk8X4Z2x5lRWdDl96v9K4
ct5VYDvzSpnpRWgpVuDC1/fkcZf7hOSxNeRA88W3mCOZmIDe4Xb8tIEZ/s06czbFzHJnU+5u49HE
UGdNqBaySqcv9SjKZd2fbFI6NqZbFYvKotK0mtx7QVCKhF9WsDwZgmuOp76Vw7IcwffIoKOzSI3w
rIVvGNWXZxgEKTn2b5nBe7KZT17wcBXbwA+LdS/K8I0+45de4fqDONKCCKLP4o9hcGlIcD8SaJfy
ERDj11RbEBPheV+CuHewVYM0/C8PGIjN/vmOWE+mf74Dmc4nqxjGhjGvvC/rX5GhxZ8G0oVlEDD/
NIc2+bSLcVbQu3mXZsgVQG/Iueuc5FNDxYPzxx+PmmGVr2Y5bZ/HIZKVa78AFPT8acM4HD0cLLGX
n3S3sW55SZUm5DDSvAqsG2k23sEKzM/ng+LxjJKUYhzH3un5hMp1gKe3j+Z02f6MTuh9tEBYMN26
8swkr7iO1G7P40MNOZjqrQK5ytPMoT60QdLdpD9020F6d0+HZ5hxD3uX8Bf5oJjaqvTr4CNMuAWW
nSjOURAlbyU+b6riHBfggAPu+R0IwXD6+bm9fe4q09tIpt23uB7EizWUSO35uZ0q/XXSWgCmHrtZ
3IkZMrjs2DmV9V7cn78NtgBu/5wTNc0zY14FYB+6qnsnjUe74jpleV4FwBsfx7O0fEmAq7w6ZCP2
fu0s/ZEBOKEQuFT1PHuRZhQvLUvTr7VDHwJ5Yfk2hLSwaxGvEi9IPgP9rHO5+qNniBkJYpEvFoYv
RqqNt4qHonxD1PzVMVv4rILx+hGOQ3vvGMlc00SuY6vu7oA6rBPU0Esxyr3Uo3qXaIOBJeORGcZc
dU5+UzEDARrcA6yvCzdIjbOX9cy/uTbwZFeBjKubVZWJ/Dp6wBQSs4g+4zi64/OmqRUN02urv5g0
Xf+WPRcsp+iTt9wtmHdo40Nc7Jq7ArbVmmJIu7iCka/s/ey7oWcw0a75iVB8CLCc30DjCiTiNHzq
QOpbMouITS1t+UqXo5wnfi/vXWkZs7iUzod0EML0vR58V6b8aO2m/I3J+xQ2I72Y3JV72PkLvMYD
6XuPGcrjNo9XJDxKkkPIj/GaLyxHi8bQtd8hErqZqQYoJ5O2ax+3gMapvT0U2mE71sw7Mtdq91VD
TzdA53NUuKxWqJisMzlL1bJQeXYtRpEs0jjAp2RZyTzvW+M9fd45eHu/mpT7oFW6v7FQ7gq9YCLJ
VAeSIMC2WchQnJE+Il9uqALc/jzAI3iVtthoBb2XCi6TVrXN36qWe1L0nD+YdY6gUZs/Q6rOueDn
jslwyQt0BWOm3yYv8375tvbW4Z35ZWv9B0FW/ncfR9+jMfbfPZLZLMiCb3LwfpB+Dl+5xyezQrr9
lcfoot1STXs656xzSWJaREPVHnCdjWe/ruA8JNPwq/L0rbTr+p0LUUyoKBWb3RmbKDfzM7AW0l+S
KryJSh/o6LTFe2IhMCEDxv8mjvdkplYYsMZ/UBTcJAJtYoJw5M5aNuLmZJ38ikuq3tHq8juGVo9U
kDK+WiMijsBuycu043DT0tl2fKqg5DEMG9PE3yRD7h8I7HRXWenJs04g3DKObe0KqcbAKdkE1yDG
bPzg4jJf6XC8XLJARX+6BPghFLv6yhW3nBPaympcMfXlnejf/QmhbWLG2s5Mx/5ddzNSlS3jWmtU
27VVbZ/PqpMu2Tc6SNbnbqeDs4EQINfPXc6PDObtUJ2eu6UPr4uSuc8fTcU8eYyo3W2DcOqmQPKt
OIGCdW739ccQ1p+OHCEq5nK8miJm7MHh0Ma+T8wNTmDqkg+sWRAl02Qk9z09tWDpjlVNmyEeU/0T
3dY24Cr/h4C6D5DRyV23ew1Bm2z3/3oqxU61JAdV34ZlsVLTEP5pNZozfRNpXKTsirEKN/oKvQnG
aknX7fEUF3m5PprTJ/FPXOlY1R+cCm79gJmfXobjf5kkXz6fGgy0Z1IDwICqebOQIk7rPmuSV5U+
crG9pXRy7x5HHmFbPawF6krvbqBvW3rOIxWWCLU5gcr5lx4euX+nn1M2Iq9zqVmeh0Foc4f3xnsQ
1MnOz6MAxxZP9yYK547fY/iVs+9yS/vnx9iD/20OhnOZ0JketQYeMeb0/MsJ4pb2qCPOU0FoqGbS
NG8GczWWmn0NbGEy5makCk+juPPTqB0ZhixrV5V3+MflEkJmtxaEjN0HFl5zgWRhS5f8T6M72TGi
VlhGrTWsPLxZr1HvUvcSSwL1NW1eIVUHF/oeK9NnVOln0BFJoaleRljoJ70m7PuxB5S0gElhHzrf
yQ9eL4DsAvVVSdKdaoVWqnGt7hQPLn0qyDLP417ZzF0wLy9liiHEUhVpvZwl1+emAJvQ+1r+Eltk
l0W1Qo+Ti3jtV1S6+VAnN7fX4tsDj2jYlf/y3DOkRRh1hazZC0S4ClKa0ENGtKnOuGdpVKH3Tpcx
nSeVqe197oPvA7YfvZkiVN3qBpx1ROOGmRLdovspKmAgRmkMJ6Yo4NW14ldWQ0qLR7deQLTxKUmN
ftMNVLkRiCxdpfEnEpF2E7YsLMN2ij8d0X6kkdZeogxp4Oh4JBg+nharjutAxycqQAJmVZ121YAH
AhH0bU7g+5S2JRJmCLAMMvSXuu0KqFydWBc+MGaZd9bG1/v98/U4cSeXKk2dTWPV/eckZs/DfWdh
SqgQ/Jt57H5CNtkYrpG/VQ3miKYOoJAYNc3XxwrN0KNuWzMjQsSnxrtInIlUN3r6sSyL9ZS6gr9w
lLs+YeAPjOaRDvrIR4+tnnBb2zwVQ1h8wX48Z1Hk3TxcTohMONMSw6MDFvjA9yw3AN829FxzrEox
RU/rZePW/RK/gn3m5ef7WnYnQnEw3jL+OBRteowsliFlm9r7gSb7ngxXbv15X9zsmMsj+J5675sP
PLXt/SrzTH54Gp4XKJzWrfPcaGl7YX1Oq3BaK1yNgtHSmsCk7lNayz6orA8bxNB25DFiBEnrS/XU
OtmtsfEbARwr6K4BcWk/8AGusPbqrSLteKl8ZZ8iI1h6VlRxwrNHNkq/bW2Q6RicWN9ZrNWJZASX
W2nbwvMYs0ffXFLDoyFJLAumQH72oqdBHih8tg8vSiaVs7YhfR672COfuy3dc2+2NxeNG01rPtPP
iywOmq/BKNWLoNIvxUSTne7Qj8fA8FJpyXevTbiznEYRu9o9GqrB1jR14/fAkgNHME6OHkl/OIbp
Pm7VW6hBMs0DozxOeX9w4CiHYox3lq9C9jqGC2nS76ZSGlz6i5RQYQbKzRgt3QrBceSKb2vQvp5f
tNzM3TwzzyWLTno/0VIqf/ylCYweFf6bUw4Who6886sIuQVZFPWYAtWwx+1Vr4mkil8KdJL0zlHg
6jqkGDedzrpOvENv2+QN4rMYcnfHaCDe61H5HeemR8qbh+SWmIt/+k5jwDCo5hcdUYUtdaowBJI6
t/1AlNsCwgWhykydfOSEdqLGd8OF7FWSpHt47qoYa04RgSR2Av9c+sXX83BXyYlgjUCDK9LeUeV6
M8O18ysmJMZo9qiwpQp74UiF1FHEoH+oxu2FEcMt063+gEGrP6SU6cgh2P3Xpno+mg2/pgAsmebU
fzCYjQTi2vqFwbtD7KF/NOxOv7iPQwG0sZ0f43lmVB2fGNBynuBKg3jrHEPvqyxq6/DcMVXTr7TR
J2TTy+2LvrSRb12eXwdjUsGIpNgrRxFeRI5fPDHidG4/uv7qMcppCOo9mb101qVM8cdozUUYWnPr
k9w84ODu54TfBl/lAwNfNipbxyOII0s35ItUYcL10l9wn5Yv4nGoUDglGwx56yQrJgDULtH0bZ3z
tg7T4Z9j3LNpVQOx6MjVPOqc/MSEQ2dChU3qgXIOuVk5F3R0KR/dGmMgVETSvoQI9vXov/uWbE5i
CHFBprFcOG5n3l0HUbrjO+lpzFyoVyaBWcIXK0hS6V1zo1tYpMeMqulKJ3SFzay5Yukkmm3yyvVz
F39j+RgdoMTzEI21caM+orWjaHkoNLJd7315aoyOACe/9Pozj3a6guRv+M0jZCYQZ4E2GzhC+FZM
DO2AKj4SP7WF/jCgek8rKh5ysLzaRwpWBquRsP90imxoT8wl0a+nxCqKM8F9+Vkjsm0bT+q7rLWj
i+JwCPDFsiJxABEV6tD4w7AEbLTxvQjU/dAZW2fSQCUO1ZumBYfcdceDGk37SNojH74wBnoUlwlA
OFL5ehkcoBIda+BMm+fevzZWNeTLIOVl+SVMdPjebGoz37uAo6Gnc7sUsvbO7dSok+eR/G0K7xwN
4SvLHvs4Wo63rjWnWRicaW+qhATAQgG+oyRgvAAvhGmgpNp6bMC/lXtdmFgHWkYWfctIw8bASCkO
hivLOyYcFUESWTuui3Kc9pGGH5phkquWKsYXG9LoWugJhcKgG9Yr+odwQwNgaQnA8M+XWT5enUTz
989dCVCCtUoN0ldj2H2fehu8DxYoa+zH4UkiLJw9jweUbvPO4BaQDtrFwNVy8hvwAHyExC8Dfn7p
sNYLtZ9UWkiQyEHcAXexdl77sMnEhrsZfTDzXZudCzxsuHZiNfdA6gLWbrg5gkTD5GEnZ4KYZpmV
NUdjqB4agxDDrx4TkN6PxkKHsYJyhYtaFoAFy21BcORjM0mi6RH72jsJVWqV0oBYVehT3wvueLNp
GJqj2RPi4vK5I3uumY5J1HdLl4UmEDF2n5vY71kpOEWyMR5P1ltwbMDBpne4ALsstdtNYHgA+B2L
lz2047bRs/atNzGhjYRGbQZHNm8aMOqlCzSmSeGwaqiWe4apLRR65KQLRX2wmgLnIKom/LJdayCw
U8s3uWF+MnPwT8/NVDrkwtXiV0MBvcgqkb8NA2ZHHFCsTPmv7atB8+ewbO4Ik8TvdqDpWfUQ6DGi
jVmV3EJR49gM3U8T1MVpGKbs3mXJniZKdXnuVb1HWnMfgGG27WNcdGfT7Y+Il+kFFtZfwFg+n2Gs
lk2f6afR0ZptSwvUrjRYAn4IA9UIPJtBJ5Ecod5PM5Y247zEQPQbplrRFSFzPT6c0u2KjG2QzJKw
AUo6xtQZBHh897hvj8Kw23fxO/L05L2aTP/Upf5PQAbEvhDeTyUrY6czhs5mEvAShnnEm0X70nlW
8eKMC4ibJt6d7F6b6IDIALH2UbcOKxfqX2+wxMiN8fAAGduO1p3sB/2o4Vq4Anj9U9tq/BXnACQr
WwHo9n57gxiwOk39XQwBnkfiSQ7P3d4Sd0bIaEkKPi1bE/bve54AyrMtdbQdvZmVvJPHFtToMSJC
pPAFf2hvgVG1BWz25wOeTz5v01jL5yEB45sAA0+u9BwO8VTUDeeGk636cdIuJXnK6zGu9Jne6bYL
mF+HN1g29zJt67c86IcXm7DOoA3qN8+GSqWkrs2RGLCgr01cvigYz89NLFRzrhMEGc8H0NjBGBgI
sCzBKFAipcZMy0fzJVCdPSfByVgUQRcdwimJDnaZICDJQDY6fhO/T5H6kVjISefFU1RnxUGvJNky
dv9/N89jZf5ijCV6oIJ2wmPljTGBKNDPzE7IiW7UuJzSiHyCKf2ZStRn2EeMXWsY+XY0wMdoThif
A01OiyZz1N1MGBunBnW/M/aGPmcyhYOF9RTX+6Q7EBsRzeDli1WbJW8xg9914mT2wZIxCtqAUZOu
tJ+6rY19m/+1MjoTPvycOZRJEFhuCYoAPtqeiBRvX+tttM5pLTwPpapeV3S08KsbIAIxfUbzsWfq
FbgtkzA9oLqIEmvhOjZ5s+Aitgzezbfn7uC+Bn0kdkzyoltldB9K6NE347VyLvTRPYq+jF8UKH83
1vf+NNzqofDXdUf05HNj0cvsZvGQvKcTJDJL0VhTIvZwfwbutZdEIRij/jGVNoZfwyE3S/IRWRK8
8RqUQfNV+N+i+Sf9Q21SUmBvIv6qQqODGSyt2zTIM0vhjWniyQdACeAQwZ2G42ntePW49lrHndXc
R+asHKfTc2OHhnuYagfrrsakMPfHfTUy93LCzn4hDQnrCI4NRCiu2vfEmr/6UeUg1odIi2MfZajg
BhNi6Y5LQqp1XW7QuNBh894yGXc3zWUFY+rFXdS+emG8cY5NutZi8D9lY7pHM8PyjjIhv7sDrXPT
TJwZg9z8juCg29qCZbUl2hhnkgmlC4kUAwP0Vvt8QDaLgOzoMPZb1TDx50IF1ZvedRuHe9Hlucdp
f63tAdNXiwOhFtAfpQPVfID5i3kCf+NMZFGw6Yk/WNqDlx9p75R7rKEdathVaFfBPgHGeG98RqNN
V77b/Xsp+wqKaFwfM1NWx2oU+bFZPb9+Hq1jY22rKAb6aQXHrCG8uI+6hO9Hn+E7yVy5CX9pUgfz
KCbgAuyYsfEcj2h13bc+Sg8jTiMt2qQtuQm98GkTY8VdTvyHVg/NENKJ6Tv0B4yeHjwatNxEXvhA
ViotPzxcGJsiaFc0RqJ9Bh6qHBMAwblVX3A1ou8erV9WnSKRmdzgFXk3yV9qX2d1dA5sIzr7kk1t
muvQ1Ow9bo1FS1DqLkGBfO5bYs1q10Ik5HT2itC1YM6ExZ47jU27OrOLd28gmK7RvWyFoHzY5U2Y
PmSOz+3EHahqpmHmuH2/x1SqAHIO3S01cew7SaH/5oMHpcNLf7Rq5MI8OksnolWH2s8BXtRNO0lm
1yvBhsaiKhR5Ns4C/VZ7pi1rn32M1fQOnHWdZR8ybLxPoIgCBweDThrTxSv4ngNgm1+l6/Wb8KHL
9ifGNUZe3FvdX7le01/tR3hMsNce+IW0ojTEdOMuwjRIg61RTvm+qd18T7f6V8YsEu0/OZRMDqNm
1woXO1SVEeT2nxtjHbNePVi6mA510P77pnzsNv54wLok1paEPDII6RLjm0JHprRxayfa1EMtb7QM
xK5goTULSs26xV3ubfS+y0GSjN+NadR/5YMo84h6nw2uu2pKVf82CZ6eZdTJ98g3YAlIoe9KYR6T
TviXNFEd8HHouuh+ohPaze801R4c8zD5Hkqu6hWqvWVDy3w7pu0rVwDzS9AKeJC7q0NP4/xauclX
1/riy5V8FuPEwD4wQAIaa/2HAo9um2rebMJ9E6cfv5zIQMkWNu1nwDxgFnZD+UG/EC4myqF3rm3B
PNTG+O63qOfs0O2W6einmzLIvq0+9v8YdrjumqL50lKZLAywQydh6mLHiHtYTSxCXlXEn08CZPSr
MoO56SH7n8b6fZR+tUGID/t1LIovusZtOhbfMnQw4TYkamRcym0rhJLfJfGmmsjL9oSR3vp4YipH
4nM/NeM29SRhL5CmorB13z2gMeBpSL3Rpwhbt064+7M9mHhQ0kmoGyXUEirsMYvGF5ZD3V460Xio
nUI7JqQHzLB8VMsmp/A0aiLAHNnfY3prYERSUlMqw16PmsCFX6M4g2l2JT/H2Ba6UyN5E90HGZUr
mtDl3qC3Nm8KSx50O5GHSsQsNKUzvtmRWtSj0D7GKR42JS3LJeMk7aOZ6l/u0MgXnSLuxZzsr+dh
qn1zafM+b6w2CT75M5ZxFelIWyJJtJWeYG/jh0WNNwLnYeZTt71/t1C3P7+duUu2DXNUz8/fSQeE
4WMFR8VDLHrxrR8dA2WTYmd2KfzWeTREi1w15tpzvc30kMjAvFxPzGdBVpjNcWLxtfOS9IdWAZcL
ATgiG/THgvh7wJhwtkAXLFmGIAiuoaLEEfI8v5Tb0qXQIyDD9lBA0wKuCJ1CTWJgtZwPtJa3UYlI
NrDymIi+Vi44uYN17TGZTspoF42hu7NSO50rieNNBJZ2C5vfKvStDZ1ylzAIK/3UTGTGZqLiF1Zu
apYbWLUYa2fbR4snGvxpLaKZ++iWF39ED/tiIvtygdePN7f1L3lonsoxk0QsNvZisE95PdL3tMyU
EzzYDE1OtFBZb9FhnodJADOb/KVMy2nuA7k4By2G6MqKvrBQomTWqzUgSnHturLcpD7EpD6wOmiA
AK8mc6rPPnk8XCtFPG/scesy0bk+N7Eymxm3Yn9bO8T2jr1ZgiLi5IcaUe2NqitnscHpFk/mH5bJ
zD7zaqN8AikgL/1JrEp710L0mzTWo2sLNHOlbWXeBqc07tS68V3roH5F8ZTtFFcvLaJx0IBsCJ0c
Tnlh8w8aYEHgIVmjF3n3HUNeob5ZV3/SIDpw0uKvKuV1GkjXLA2cThS0hzBIfp6H3cfzhf6bQdTN
wOQ4hfByJR2jJcVVxIAx/2u2w1PKtYkD400ZEs2gC/je8/9I0V2CCrtYXHrtYlAPTr7sBXmKOKeQ
VcVHJ83GfQPyCBlWYtwnIWMWiLxUe2qORQZTX8/D7xz+0Zwwi3rZBpGH+l6gduYeuzQjwBEoVq3j
8yuuTqjkSQhhWZC5SLFLsQgmvT0h7dSXBUXDnIYpq3FPXw+d9pMheQEgFH+7Ma39xBCraOBGp4wQ
5W05MAsq+N8FPpmuAaCA2tMH+rn+tkxzCHucIAv6YKdJiHgXFs6sMsFKpTU0v7Ibkpvfv6jWj3eG
GfZzPRMvIb3j98Rb2ZZGAEddTmfbLf+QaPWpqCF32dirLcueGpsvDlDRH4J+ctYMCeGWJXhLnaIz
b/KlbTAA9MhMmoAe2ZOuRqFPyBjA6LWV1N+TxHBoxc0KXyBpFEzQZE48WYUyNES1f+tJF6Ic81gW
euEbZWoFqSEq7k2H99PPovLUhMNH4i/apHPmiXLCV6JvjDlMufDgdnAYgtJBgMwa816XhO90oxl9
1ENCSJ4M0q2FGW/FkoJbYIVjRrT2IYSnh3cGaVRFDaW95KHNahboLw1dLZoFoC3pmNQfjH++87yH
8lDaZIAS3UoAc/FSob5mdah854Q2bdxpLcSDeZ5CGnTUlZWEuw2StL9Ej02KPM3JixJ8GmVoXdih
N2sxIefm8B65DdGoG09D8Tw4xquuJe4l0yoyUANjXPWutwBPSmyWKfoXnxnG2rfJ4WN2RTCSci9g
Ht1LCUNwyfnxxYwElbdpxhcUsvGFFRjrCGWjGYYpM5sQRk8+a1zondaKZ+gHq7PPI81+PLVxSR1s
viWm2eybvswvvaYbS53fu3ju6n1ovlS0nluKUdmM7eIhR+Di0k7WfAwLb2WK22hV+gr8AiF/ibZS
cPIv3YbZkpzpIkjwzzoummjWvWmaXoIS8fRkRjWrlS654GEe1hgc4CiVNkHcra7WfkOgc6USZlMO
7h2hiRPomD+V36c7RkeTRtiEgisq64ttGjaCc/xrfqANc7rkzWUowFAqnBc7JcYH7rMPFzlr+4vT
KUbBHpSAaSo32dipTYA1ZxbWsuSFTNqCDl26LJlm5IMqz7qVVJdSWtWSKQKQkMfu87ld7CDU2sYO
bssyU9VFMz0b3dc0L1IVQz0Fl+WYCJ6LNmkIOajVamKEFLB8POWl65+scZqjU0wviMeZIfb2menS
cIwmdYzLDClLBmzTr38PZWxvU0D7JwfTn+YUxiV02biFbe0fLp+uHg72818Scq3ChFZ96w3vdV+w
4gX1Hm3agLQLhivotnj3MGlydwnje+N24z5U0KNopoAmaRON2RwbYg3zQzvUJxXV/gHR56aykr99
ThKYP9QaHd3CflzxCvJ1VnXsn1wzNfCaWSNUzgDDNqbGcziRfgvI5PIP6NsHXFu0axsaQpkk7aED
f9pbZE6zAiHsLCn+g73zaI5bWbfsX3nx5jgBk4kEOvr1oKpQlp6UaCYIiZLgvcev74WS7j0idVrq
N+lRhyIYRaNCwWbm9+29trzNR73iraJ17H81+qC/sR0XGafPwbfioQHtvDyEJnfdILq9jRSdg0br
nMOs+SFaus99bUqmCQCZmOqidjD2gpnNEh/4hEGPu1TlO+R4/q2Crk8cQJHvRK+bqBIPbmbNF0Wq
XZAkBGpumobj0Oam10j/1U4EsjyCxCCNX0ajad8msUPH2WzITUgidXv+WQUkzePnu7oHsaXq5nOn
Vyb+bO5VcIemx9RNbM7fArzhVq92VCRtpsUgp3POT+9GN/3ACqUtenc/LU+CrOcm6FlX3slhzLaB
tLdBVdJZvU+RQ2qFW7ykvsBnqNmfnNH90Lrd8Eqi4RXkiOyrxG/ZRoX/zTJMEquANSAApPxjFQhG
xZPjl068kuZtXcKHWykDZ7JeTYgHk4w6IWKRjGhwE47BlzyK791Jdp95GJJMIO0XY8ihxk2yeGY8
66Hh1OIxmXuwDL5TfrR8rVoI+85DrGWYq612uI9GiuYx19Ad0WTcZREJnkVp6948Deb12Cf1Fq3A
cNWPi94lC9vLIM6dnVPBMHczNAFmgT4RhKJ+YElWHd2mwWscSHx6oEhOvj4Pe/ymIEzhie1aUxqX
4AecrS0T+0oiRt4iWdeuA2YNXPxOfmsP6CtF7g53rZMWDKKJusejba3VUOQfXMiKUBMaAwUxUmtT
6MmTFjOCoT/EN0IXblVWbf6pH1AGJmiSfSAtel2NX8aWrp7u5N96O9nabRDS30opvJeLvRzwYuza
HHccOhwVhqLMBw9HhiimjFz3ZF7135wiPVrNKL70RXlTTnX0miTaI5nU3SfbZJJat7p6tsmm4COE
SFM0qsNKJLj5iWyglq0TN4HiiNPJal8wBm5U2Zt3NRXVTRs6za01wwxspzG9wakRbfEHaxjIRizZ
yFAupU7dSKuXKrTQmr3Gw+REMhnwvSo3aQplyKW6VBzyqUhP0LnUfvYRNxOsrO2GrCkuZws92qTJ
+qoK8w7lbzdexzmLDVgM4iYprcgDoxnckfzTb4ahru6bkGDY1jTMBwuc0NoctehjVsEEaOxwerRE
MUIWVOEzYFEguyg/X8pq/qynfva5aOOHykKiVTbpZSOK6etAP7YMS8rLygeloewY7dX0+P24gwJk
noBeFKEU1wOzepFvRp6U1Dc7AlhTp/1qBdZlKCL06qZ6iOwq+jxwX8Ui6V8g2ma82eA+iZmiV2Go
9hFTkYZlyPU/dCWZukapjQ/DRMW90afs3uwT8lr62L019SHxMr/Tb5rMBqjiWi2GWQoiHZlkVzqe
g11DauGlDutlX8R+dFGlLJUIf46gQg72gVY9sDDE1UdK3tlhigJ5qlAh7YsMlXVdxQBl6Addgsq2
mHFZ0bXL43g7OHpxg+K58rLSHm7p6ZubYkIT7ELD2jRzkj6gsIMfOenjB6LVAM51pvYRHCGZh47V
P5mORjSq7IOXics6cIz5UxykjxEPgVcwX9dFo9wv2GcPRSh1HEy552P6QHuGQy/AThHTX15/P/yu
TdnJX8RwBqO9ajHiuYyMg+VH31hWnODcNV/q1r0F/2Z+LoT/rNBef6q1MSLH1RieaxMe+uA0AdUe
NBN93Q0fMxdlYzuU8Qfi3kACkvR4L9F6bHj4EJxSR+4mHOf4lmFn9ASArWsIKIw+aXLsQy089XEb
nrrI/PFKti213VaRr/zvn51f2Y2Tge389183y69/+s3ff15oE16pv//y3WYaijTbWYBiOL/j3//v
/Hfnb33Mbeik+5iJfQIRLZ+CE0aLH1/Uv19lcZbb67pFMFkyKI9WAXiH8hORfyeL3vJ1qhvNRTCI
7fk79MW2pB2Z5Se4gRdkPHfXM5Lcq3RiReOq67QrMCvEXNtdPMFEjSPkzOUYakslJ9idf+hEFx3B
djdTrsMZCf0vIbNYbVXFWnpVjaR0U9Re5bWeMawW5W3qJBbD8sK/qsu9bcE3lKmmbkUavI4ojD2z
lWhOWKCFeflBV7l9MZQYRc7fIiK0r7pCPpxrum4aNxdc2f5V5tSPxA4CwBSK1Mlx+EJ6fLzujbk5
tSCyDi2uxY1ZV/WjU2Id0dFht0aSHYyg05+qXm0MYZJlNOj2voFBcrTxuXrNlOiI3kElMHR4Ziin
bxkuXFroDT4/FCqYAeJqmD3yqFZ2C7ODtgMY+BRLIXLsJqSv7sQ7VY31yWZIuqpuMpTEpMpRNWmW
vy/qnm6N+oCKihgyZo97g8UQC8f21DfxlwDRguiQ54YtRhJp4DwBtoUFtHKZBY9m4vkyrNZGDjUi
RohIMKaLgZXHvjkF+b6oedgw1wTmFlTtuleR5oH/aZjsGLSdS+glBUwHLSgYNnHhrYslUDoj5qWf
Ys8c6xIFpl4eq74ndWBsEOjnV5EWattOfja0/ioZgnvM8TrPQDhAPTUwLI1YShH4eYZxK6kf3EXq
c848xgM2xdo8NY27gJhTenHB42xDnaPT/oj+iuRNW4bcaMUTFScqaENebZrRPjI0iE3UTxicynze
J3ZM7jopUgbIwXXQk70XRs3FZKgn22/krp1YcpgOtSV6J3WuhoveHZRXoYpe5WNakb1cBl7eZfk+
oUrTYUs8gd7NTobzWCZxeZSoYImlJYZ6BHqzqkSLA1KCiCACed7HMqFdTAm/kyAAUpduMTnYzKIa
3tMSGzFItG/4TGFUDi/lmBB4UvVPxuBvkuSDiuzha4rrdhU2w0syN+02INRuHeLaAVRAWnBIvXdF
cdqbx+HeKu/1BpM3HhKclJIssKyh36njrS26TJDCdgA395LPAxX0xnpIy29+JF5US9QkOBB7V+Xd
Ee2pl8z5oey64lFYfb/J9IJ04Wq6Q0Jj3Dtm6Wl2g1ytS57bunbAhIarWgcc7sDnWmcqyLgfYToE
Uhafu4R0BSJOMjlnd9wg4L/F4tB4gIViPY55shnQhSqaI5+FHeprZyqCK4iy8ZVFRAJX3lR/NgOI
k3bVPKWDQuLR5rshMrs9vmL30Qfd3Lez8xJUxoBFiywAcpmylZ/r+p0trGNpuwc3lu0noFBMeVAS
3ywxFBdOzqSh80FdUGwxvFHXjnoptA9WDVYxyv1qOzTIY0t7NTLpobICNFvvmmtyxeGf4bH5EETB
1fl3kYHfgCSL8rIoUGl2LQVGCDdFrGvPRcoaq1K9vLXqhFQpt4WDP1Xtpzyrd4mlfwSVzYRLpq8I
2OaX1ALo3yUZHRbfeZ61DtQZzbQyiQS+8dcAFT/rMLmNOTP4m5h9mBRrvnH1n0LD8F8dtP9NAFPR
7kFxK/Dz1TLgtmH50ent6XWZnDSdVlAabOsbrOPXs83sBProh7HWk89Bnn2GSyxfgpFpvlwI2YBh
x202GNkRNU12PL8aJKp3x8HfTYmA3/z95d3fvPt/P/2X81v8/WujToIdgs/LVlUBi2eylSmmFMdo
+TIIgKlLceXH9+dXVkfswfkVQcKT2XoJSHfAByHUPaby09G0gpMNy45pTTod+yXHMLEUwMbSrQmg
hHYPD6nW123fkoCq4w3u7+rU0k+6bxDGLMtqU6Yg/6d7kc7Mqe0ZjGkwRXztm7Q6lnH7mkg2PE4F
eX81gxTe5bomhXt5mWtGcTy/ev+bTsp/+Puffvr9pTlp96VpVFtf9SAZKWAcA0cdKp1dKjvoYCB0
QIQtrzrC9r6/evezv79l2uux/Kv25XJsmjqcjvNUwT1KEU/oPWMFE6OJUGIJ5ftoLV++f6+7ek2i
On54LU2WuMuJ7EURDJ/p9FXHAVk6ju/zsTn/IDdMllfgq6fAPxh5QATFZDVHJ5bQdWKYH1hQDmIg
qSkcOlwrvPl5Y/NEYkA4Vzwc/VZeni+Pckm+Pr8ifSM4VgQy8lw+cQY2eZ9Y2wadrCu4TxR++fNR
On8xlkPV3g4U8hiQirVyjeBAAHYI7ecYiGI+zmRDo7xShGSqaVoTrdkenUYx5cDaT6StC+9VGzzV
JLcjwdFrlTKDbBu6bWZP381GHrXPLfiQU5WeisYcvEjRA4ti3T0WaueokUppqBPxS0YpTh2+nF+1
0F9w2E179BndMQyGDsqmAD1yfnn+YRtM4J+LW1XMQEvN+AvWTUylXf+5k1rkGVoF6qvqiL8rsgyw
gUKT78DoFu78CXTz86wbH0hyQIFVDNHFpCWpB3y5ee6hxEqUc699Th2/Rt15ZyzCgREcme7YnhEm
6ra2KHzVxbr0pUVDkPBgKIg5zwgXbfHQLWme8fRkGelhHrNsU06afgE9n7W/VjLhlZDvuirzLxPW
FGsgB8Frh8Cg9cUnaYz2mmrGKtHs4LLLovGCiRNa+3RM9iQU41ZKQ2onTb7SRLNxZFY/Vw5Jfolm
VpcudoFrgxD4NYwMLxiq8Tktg41DvMBqcnqXiALys6GqwqaJPAR9jae04WMS40gZhb9Pp/qyRYi/
HlRcvdbySndp+7nZQnamvXkRIubx9KwHvrJcsefLlj6/s/n/jIA/MALw9f+GEdB9+ZS/ydhaOAA/
Mracv1DVO6QYSikNJZXzL0KAafzlCEvojnSEdIUySbf6QQgwzb9MRFCujkQaPa2hgAf8IAQ4fxG5
ZeiuVJZlMx/j/f7X/3wd/0fwtbgp0ikAMfru+/9gVndTMHdu/us/F/f/9786fPmv/1SWadH+hl0A
m8xFVXWmB/xMB4jyKrNi2jc0nd2P1AjQYzk+NIR/H4wfG/15I28RBMtGlMHbq+WrEIhY3iIIaGeD
HSdzjxrt0HouPQVPsQjdzDUpwUWYDF/+m9vjcLoIbgjVsZV032/PcUMbW2hC9h0BNftZ5ZStqTa9
LlrTzVA0ydPvt2cQoPb2KAqbs6VzCoXpIAblbP3MWNC11qfqSg6QChhsKVFd9oZx4LT3XgUmm4RQ
M1nJLJaei7Jl5eKU+k7teHNefz7E8h8+gXIsrjDmgrZw3n0CRCNQzh0kRLTxt/hpXBJmSLSQpprX
v9/ZJXLtzRUjeHtDWY5wTUeXxjuehNkMY9FmAAEcG0AtDHwXhonpQcC6pmYJDSYMjr/f4i+Xj7A5
pi7ze8NAMPL+GiWQAwP/6IJsd5KdJbpnxzSmdWWj6zfpmfzhSP5yRyxbk5bOdeoo4HDv9o9My0lW
Batzh0LuxtGU/dHSME39YTP/cMKkhISnXBt7LDv29pKxJgGVvWFW7o6UD8pcon+llISlJ0u8//bx
s0GIO0oahu3Qmn27qQLhl5vkBgFg6NE1pzrGKVnsqZk8OFrR/WG//uHyeLOxd/c6wjRtsuOUjZUw
GMymubUTk7wYvKsL3mimHvGHLfL8fH9B2gZAfaF0W0jCBN7unlVaZW9p2DeQ5aLzdUlzKXvtA+lV
V77twz5ECRbgS/r9Qf2Hy8Q2hOL57Ojof6x3W+0BcZlBzOoclEt+WcSN/RAgmtb+sHN/2oz1dudS
G5Qg3hBco2geTzG0vE+iwTLzh5v616tRQaGBCSYsS3dM993eoE0GO15l7mookWGgce1bh6eWa8M7
NLtm2Pz+4DEYvjtljIP8MyVDj/jljp6KmaZrLiQReUlH1I3pygA43Nx7zMZEvC5hyh5wqKBMCLrm
W9Wa7h92+Hx/vX2Mvf0Iy0f8aeATthuELkPjykKSsh6m7pHGVryzBikOTpdSmEyDT+aA58iNd60x
PnQ2WcZ+LZ6LDlkldMzpDwfF/HUUAdyMONxVwhSGcpcL/aePhG/I1HoThQiLinkT0w55Qicwr2C+
tLvcr7FBdqANyy5qTrYeF143Zsllk9HUnQO9W2lzLJAmswRINMxxSYjdOakjzJS64ezapG9Ouatp
1R8u0V/v+OVjO9J2GeYdaS2X8E8fO4q6spXtKEmPSC7o0CFnn+pVHya7sAYsX4zR3e+vnl8vVo6Q
S0mP257Q0vfHCdfQ2PauL1dTO+qHNOlKep1aBsmz/dNg8M+bYs9MHY0fV+vbfZuqyTYSJ8fdZwFU
RjsOBYhCsefoXfT8+7369U53ldQhPtHD5s54v1folJZmBxfkAJR4KbwnhzgJ7e3vt/JPJ0u50rGx
hVr2eTL688kaZy5el7O40jrt1k+s1xKDN2okGuZFtQhd1Pc83v/jxMQUyyPq5zttmf6BG7S5pJcx
9f3kKJduphud9VD5KODIFYGdNhNZqknX+kLgVu6gRPAhW35B/mbGB0x6CXpGYrp6S67diTIkOSRR
EZef5ho/v3EUEEzaq3nA2Y7ULk5ojdlQQRx0HbLClhbzyAbAmpi11G4ZrGbYj5ONG6XxbAan0UJA
HvoSqUur1CEM+9gINn6cpZMitjpLCGErEZ9QFtacCRYjopKUXm1KgJOFK87QkPiVM5BAC7UXHBja
eP6oBAmsdprpm9rpWObtTMQA87Gc01SOd3OD3TLazMmgA2csEpTSzi4C923HKwRszmLvnR1pbhg7
nR78sE3UCnrWqBid/dy3lf2c9U4JNiUXYcljavJ952spgpqetV2inH4doLqCscod157zbTLQbLtN
mah1YlUoiCfhpu0LOV3aNhTmdeQnAQlm8aATnpsPmkg+DK3RaEBQTMhIqwhNlzo6Y6vLL7jC2VXh
6AlmtybRQ0UvBDMzBD0iyEPri8mdR2KAERkVlqVqCAhhDdHgJVcFDpPoMSMXoX6UNja+LSXOoApW
OFbi5pBmkEq+FF2ZYJcaM6vSn8aUnlm60ceqwqXo6GVOE8aPh3oR+taDIy+1UbNSgn6BZWUvoRRa
eyBdLBev9djBnEKrmro8jZIoSRBgB0Mwtwbf0eWD3UcgGeHYPskpr4mzmAW01OnRHRjR6KrHEbEA
po2JOeyDGSuceitIFUU+UF4PJ0lsd6Qt8HhVsksVCiQgnl4h+hECY49rECc4uAgTFWEuKO9u0pGn
PdEJVsRAkhB2YOorO6bTf7IRsMd3/qirNEFSqSbz1FKA1z1WX0n+qJmmIvC911MACqwh8Zl0BSkZ
nj/HnQbtK9aeYOOEK0D9JXFuRqeKfWiWTX7Um7qdT0FI7QQ9QZfjeYgj7ITGup6GIHhoe73xsdGH
7kK7xMICojJzAFV+WYISsxYhNSKAr06YO13NZRk7xSc37KYA/XJkd58AjTmowxLfNEbUbok2l9sw
qhFEhkYqGrKV+3wg6WWqfJAAsVInGeit+hQII0CvNEETorUdG4A+m5T+Oh6IvMOspUkDIbRV1DAw
Q38YkDQbwraeZRiSnzhSB+GhI6CJ2iV6cNZhUfESaahMswN2LsFMnoHHmqJwHUagfzepGmYwMJnd
ao5MnxCWJuiT1uBEm1C/h4xKIdE9+IxTnEkMKAbJlglIOm0pzE8BJS8AWkvAYG2F9deKAqr+6JKm
KW+yEtX5p1ZHGo9HQ4w1sYLovht5pWKd6CP4sTM5EHo26JvKb4xtN1F7O+WqsaqbMEr77NWsNP9Q
IPKL9k4RFgKX9IDBdUWkXtDnJCYVXc8xVmkBWEqzp5lUrMwtALjQpWjKxZsS1C6CyF6RlvMyhiT6
XPMUdkvFaJ9neUquc2jE2xT8nFNwF6S6evDbGDi6FVmEh3WTWW+TZAhxocSVZs5fMl+Ctl7PtDCc
awmroHvR8CK18yZDzBE/zEFVD/56zkqwB5seSFAIAh1w9kgMNl1oFIou7/qoAkev7+J2WsJUSwbK
8Uogqgcy3eWm2LF+dL6iSmfFTGsc89DFyLn34/+XOfBL2vwrNw7NuLClnPIjfX7zqf305hsvpyU3
3XZf6+nua9Ol7b8qL8tf/t/+8j++nt/lYfptBUqykPp3zWV5+x//7epTBtxy3X1+Q6hc/vp7+UlT
4i/DMigNMD1jevMdTqk54i+WndKktOQasAqWetW/ak/WXyymACURlqVYNTr86kftyXD/ckzbIvJd
2bpOstR/C05pLrOnv2cGLH+ZGrAEYBVl2NKy3hct6nGg42CpaCdUiVMe5v4WIZexTrih4hayYt8E
iwbHcNdVV/brKceQH7dBR/hlZVyFLFY+jshxVm1mD6+oI9d2XqB0D8VeVta+oqYepSflTMMfprzW
r5/csizp0JMC+0mx4N28kOdL3FiDG+ywVK9BSRu7gciXTdaWF5BXnM3UIP1l8dgDA4bR0Ae2fyPi
KwAdQOEV4QDs+GF0y2HtZOo5ca+tsPQ91h2vJfk8ByI/coyZ1Q3l3fmjAAFf28lTYaatBzwg886/
N+2w9yZnuCdsHATL0PypRGG+nf0u54eCksW6kNPj6LbxbvFZpUVO+FQGI3v5UNi9yovSMrq1Odfx
RuKNgpzVkT+RArmgKbkFrljh8Wpe0wmbKGUbOkhtVRyUVd7hZsImiVnAG5ad06txoy/2fMcrl1ss
qIP9tFA1YQ3tfroTbr5fTz+Xxrgo319mlsP1pdtc5wBVl+v5zZy3iexsnkBEoCNEcKQj1TXzqDzo
ZIKsAiAze9qWgik3YSq62U8Yp2+ALkwry9KM67jN623eJLCmCoEQEEekmaGTKgoI9Sx1HmI8tdQe
XMRB5HtvpQM8XNWIiyfXLpFz9Y9lNeH+4zG+LnJz4wBTvIrplq6g6PV0lwm3Jyz9aWrN9gpW4pTw
Q4e2FtFoN23kZF4s02zrwkUku6Blbjy0uIGGgoa55cSXsD0/YJhbdaotn63wOE01GwPmWJM4u8mc
aA1ZaV5DHJ6eBvvIrKFataNPomD4HJYdlv4GMsGCbehWkSmKra/ZXzuxhJ4Y4VVaSOIOCwYUFqDW
VQafRzhNSx6LCdW/pbES6eLKRML4hxX6u+WwlIJ1yFJqtFiuUIZ7v/aK8iyYh6Tvd9wm8hTowQFG
rbN1IbZuw5DFChEQ6tLUdm30AJqN6ohm7yLIUp7BSnrLfGl/vtRk0sB/93GzNpyoPPbqsnD/8EAg
buDdRSZpH1pS6CxIz0X15V76aRVsqCLIOi3Lvj/LZp4OO70vcTuWKEq0El9DWVXaPje7aodE4nOX
aeMNIap7ktn2iZQj+S6DYqCe5GVsZB+h8oMbijMk6A4T9YjA8X2uvUxx3K9DK9K2Iciqi/ONOdkm
HfYe7202mniD/LUFcTJY9W5Lxaix9zSDa9TE8bzLEU4fiJn7CF2NO3qAEohhZa1HWIy4cbBMpv7g
JbUJWIE43g1bi9Bc0OvHL75k58nTpObuSB1i1VZ6tON2OEWQ1++RaaynsVlbdSBQ583I7LCNolw0
nnEe9TvdEOikyQW7KAjcsgolN0Mp24tmxvVHnPe6UEt8Dvk4NwWzcw6EQ9w7Sz+aJNlloIYPsWRZ
vNx+di2ONj2LU27U8oRWZlz3WRUTeBc13lz74ZY5TwSmqMk81UVPk6BTex4x7K70ciaCF8xaPmb5
UByyWpqnOoeMUNZ4pZ0xdo8NvcbN9zvNdJHkZAHQ97TyEZWGmjjSortzBr+9lIDGEPSFQCTcmOc6
eRFe7ItpT5gWQcUl2HOp5znRJqBy7Rw7WYVsH4bohym0xpsS3lxZOrf9FOW7Npu+6DaSsEot3cvx
VZF0SUExvB4ijjyin+lYd+lTRO64qo2rrGvJl+ixEVqahi2Kcv2O+SBW9xBIuACE7ET9nWo6XKAk
XCDNSZ3tNDQ5CbCoWc+jTEdWkZxb84Mmnwan3yhXxBdBlu+4Hf2TY09XTiLIQFxib86HOq7SBpF2
Hh1YmHw4P7hY/DQn2h/XZkbMrB6W0ZM9u3eQeZQnagIcWsB4i/ck2qUitrYYTffsS38BkMlaZUVR
39QihT1b2JuMNL4Nc9Fk27nRU0rU3rrLVbVTZUHy2WIEMhH5JWK+siDMYRLWuP6WZ0NmsdBTdkQY
wYDj068WR45qo/QPjyTY229HEm5yZinkpFlKp0bzvrGESQ4Vfdcv6+9p2GtJKHb0pK11ZkwP5BtN
t66xUQAsD8KxudrnBOgYOjULneDW4aIkM4+xL0/naGeM1rBShs1dGPbIP5QNR9VWXuouFQxAPkgr
2GHZqWNkTLa36npwYSMhQHkXFpc4uO/bSWzgxDd4aF0wl2p68PWb81U9msWfRtEzJ/znyRr7DuyH
0gkHwLR4LL99wNkiVnkw+7By8Fqb4J62MyP8FkWazjhxRCuE6SqDX4j+EB6fsQNuAgouaW+GEeFX
pSwsAiioVno0EAXoENlY1eRJogKdV12AUmUkQhoJhPlYj3p2kU1S7n8/E5C/nD+DFFvTdk2E6til
xbvmBKE5YI0zlPX4BVtGtS70zGlviibaZVr5kmYIFemYHUS0WLA6d7wuqGFU7XWBXO6Ojsmr6I0K
npEomGXW2c4Puw+JERD/TDrH90eIVeK4sMb+kAh5SMJY3wtHPdWErKxKmXwjg6RfTV33VMeZfnKH
+HPX68ZqbnBSKUJDGGqdy9mExkMwuOsm+vY8f9Vi/SXoRlxqJvWyvJk2Guy1DW7i5IAVclo6j/G6
neye6SCQs7rb2c0UbjtkAWt9Ki9jp/PvRP8xpEL1h6NqvL8rGPGoQQgL/D3tx/M0/6ehb2IOEahk
DHcFs71NFUfGKoIgBmYMawnpHl6bQUBoNGO66aBZVPHcP7hQK1nzV3fjtg4AvtW0jtdGqndbsxp1
PAsx3uVOS06wcAXBSI0iNpeZzV1XE75nGeKjLLvrAWmmRa1gV2bitffz/r5K0WHquX9qqUbtUIkT
IrZMOgNKVAeUZR6DFY/5Oby33GTR2aG9DBFgXy4Jgk03epbV5zstcqt1nwZ3Ldmg27E1Y5IjlOn1
lv7t9wfPWC65N7eVIZlMKMrYJg8X433nxQYICxiXGEaHyfgCd3jREiwqceOodWQwM2sN83ie6STm
fUVGkkZR8JAgDR8DcRiAXR8EGiSqt+MfKrfWrx+Npxz1Pl3Z0nCE/m5Ko0yjV3PPQ3uArEXYEXZo
CjSrtre+all3AcskWrNrcEmlM3qmjVWVlZZNYeYGg4MtCnVZ4nMKGTDpE88fCkap4+g+tIFZ3Rp+
8BKaSEjxkV9p8yA9KRrSQ0dKv7DUcG3ozrYyu96rB8JVKqGjUSRbmoKUgNobUYGgGAH7S3q/PyP2
rw8J9kxnCexSHydR8t3ajlI1yuQ8N7Z9Vd6DKWx382IB1UwwaTHghWKcDnFcbLKuOxUWUKjUtzzy
640PkHZq+Bll67s7B7bZliC1fKcSY8V1lL1WUXnhK+uTEcXDjU5lhIkggtqQCGU8fLM1qXUvavty
bAukTKIl+jbqT3iWMd8wlTlPUFy05JRNrQNRA+2DOxXbJgxOeMzdfdT0mw6l422e9dAnCGsciBBY
9Y7yDyQ73dADpmVUin4buVME/kyau6Bl2tZAx1zF2lDdBtOFBQRqJaCZXS1LAIhDRBs5kCVk3BK8
DAWCPtAKhfC4s2W7V1NZrpspNy5+fxLk+wW2pPTAPeFKnVIE6pR3vbBkrDQL29201Vsz2lIpuI5j
2KW+dfCDodzWZWDulRtTgC4hm/hZeQryBXSHcCp0+4ucDLMA77htbeZMc3YDtdclxvY6T7oHkfsA
uPuY5VTJtOMHrCtR2Ccb8YByrlyVoQouRe0zYZGgUqbFmk1AG0u2Ku42phhsD/XgfQja80QC6jqo
mEEWgvA+3y6QhdtP0NyZCoTNdVf0JzInQlDKMDWCfKq2WtAA2EkHZ1P0enQazXQXJNI6/P4Y2r8s
STiGwrYJJ7FQpqA9ejtiA/ebDErO43aIOncHviLfWF1yCHTrHm87sRf6DAuotj/6cUumeVFQt/BD
cSh6SqDaCXE94u0qcXdmVZnr0WzL7eSMrPhohwA6ae4Bh86HrEOHMSalQfSTqrZNTw26bDqUKDiL
vAnWAULIJCYrQs5eUuKuB8FnA8rxzY3WW5j1IyKE9bDw0iz278jTJYxiup0FxeJC0YY2kPs7ToF3
qnsdynRrp+5wOQcMgyWREhuGO3EQzcgfs+jQ3PwDa0bO79ARqZaETLn+9dHOc0VLByglKDUx4oMS
Tfg/fjU///7QA9tcigpvnuuLdsQRhrBMmyL/EvHy83pwwKADUthvttJIjTVscYG4F1xiaMxQg2jL
sixINqLDdOKEDJtjwL64Vl+sDTN3L3BF5et+UPpCGh1vNMpQQExM/6rWYZjOfrfkZrHwKcU03owK
4UMqM/1Q+a5zIeIDjaXwqhHlHSbclyZqa8zGTbibo5EsbL+OduTbCUoCSLIbf6YSQEYXpoYQgEPC
CZp0hj/obKuZq5z19FwYJC5WzGuC/LOLqe6iqE9CZtpJVERLBSMedZzMOfkcQl2cP1Ol1wk+BFLV
KbDAwjaKSxYN7V3TQGaLDX+bWkaAH4WEkokYT1x1hCUX04z80TLhl83q5vu+VWR8Mzw53ihsKCE1
XNE8BzTlTpZ5oQpnbbPAuVmUztlMzVwnmfGaPiQr/XoeT40c4/35iNaNuC6CIQHrF9OGqPEFBZRW
QtZ/uVbsc+xsFyHPm+W2zKu5fD6/KghS8c5rdaETib4c3iHQ632iIBzpYYRfL6UQ1Ic90tW5ej7v
I20Abxj1kqLc7O/NJUpKLSsgSIhgKTDh7s5v1E/Fw2A5zVWv2dZB93FQ13gIajeBq6DyBNyARSQ1
TWFge7m7dcrxwp/8fk9SlEFS3fhClqq2wxWyOY+KqLvnE/LzG21qKzJGU98Ldci5gT+530/KYo0/
oiyV26aVxkPZltlRtbq51ZukXzFZb05Bam20OJJrZpzWBgNhvAkyICh+GFCFXfa/8O3rwew/Jyxt
h9wx7tpI3GIZyb2eO3lFFoAo5+qbC5xEmlfoxZyL0Sm+CRqtJwzGak2gLFUNlmpMJQRDzxjl0c42
r9vif7N0XktualsU/SKqyOFVSCinjm6/UMdumwybuIGvvwN8H47LruO21C3YrDDnmMLdK2rzdMqW
1GzMfPMwklWBZvuoWCUqIhfDcmbNp3/vPtEQQc/NRSmZjK23SYcukAQHCsLQ8/4zzASji6gVtnvJ
af1kgHw9W+aVJwfO6paiPN+a9RJGyj7VXwca0Cl8+s1hA/VyPErDcY/C6CxYa+Mt8nBUeOKTj/HG
N57dIegQP+mMD8LatJ2ejBr2PI4WMkuMY9suGhq9IFiuJIla1YYcEnPxCjrI3vHMG4m0r8odLtEQ
sxP8W6UvgeA6fbHTEh3nWZ07f/MSIyKn1NVUqHtaa168VoD0WEd98OEqUHVxinomO2N3UK1d7Nqv
tdLUF5sH3vpxuRkhtYXlfI1Zqr+IEbCGItut2rnaTQWRqBrJOamn8HXKDvly3a9XY0+fEcxjFe/s
GtcbEz/MEerIU27SD6mWxNfOIw14+fsCAypY3BZKT9QdjFhv71y4oNAZd2l1Pvvwvy2eEBO5b3F7
Xu9qTRXdlWkMR/xyvBnzxIUuzeZiZO1+IiIKItMCKygWrej6V8rBuRNWrz2z9pepXocYd2NeEFPp
Abq/QBn7A1OdXBYyN7TcUVhMEYdiz9MhNmzjjX0T3g4acBJUzF1rZjR+Xf8dWYDDjdocH12POD0v
w08rxIhWuRRWwCrEvogBw5B5VWL8YahQkwPvO8407rEEBl6fZVvb6OPX3lC+Og3FIORBgAUesLOD
5Q6nya7CBpuRONsdExbhtsW+B4p/GA+h3mlY5IzoJHIKfo+WNfDw5tO9ECdJ/S82dmt/1GDF/Lg2
q2eUEZ+qh++RlNUZlHvI2jY3H838nbtmt01UKU5eDX+idJKfOfjKK84PSO5wPtxw+ilNV24NyYyE
rIqDlvMM7pW63nYG0IMqGqND1etcvyYV3TCY1c42xA+th2AxGINNojNwNh6zOdmk9R+kGVWAVX/c
MpYIz6HlPsGiqX7uuO6ZGEH3YhEIOZo9iI15vq+lq+ooxlEp3HdCaKmhJiXdVopabzyj1Z/aVE2+
wa0dDV4sMD1OwzMarZfKfoReWtwqHU37PMsi3DS2mp3dWLzm+BDfnMZeEg0T47mOD3TXUEg6I0nA
HfNgZK8BsQJwpIGjAUA6FEK/B/65LSc7AxxGgvj6ZX2aa+C87yOkuUsMdGbDDNTbK1nyE9LDf//e
FP4zj2CWWL8ZIbFVkV3j8ey2Le3CvnEr5zCNQm4wRi2EbUZ+6wEQswUm81T6TTK8YeItD6ROB3TK
FCBWfM8Sj+APtrBbJ9JZ3rNAWL/MRhiw7UOveQLp09Wrq4Bm7bBQBMNsT++9l31qkXrgg6VAMhTQ
vJV2GBV8m1J1sWDqHXm4SrSzgVXdzBmvZk9SZmBQuPMOHW0xXGi+SAu5gFOMK5kM/77J9RC0jPFv
6iqouEpVeSkRiWxm9Z281vY8Q/SPIkY7jtZ0e6eiz9cs3QABNRFLVKnqxcm78UHtHF3ZfR3McR5v
agkd02Qmtf5TiR3/GmVLnrTCfLfunC38ESVIdDC//z5ErSVXvoFn2CT1ISkjbJ0jeQEzs8NZfLcF
4+yxcqDGey3vW4ena9Pk+6o6WLu2L+TB1Yf+aIx+1YLgjkhNFptqkio+fcijlcz3tc2p7RWdj5Ss
RqchxdbNqSoqaQ6HkcHWbq6nbpcug/u0MDCLqsY7dWl3w43501bDU2Iwa6lFA0mmaUmLGrOa46eP
z21GwxWqUGdy4wAIwPqY0uJ1/caENvwg5XN8NE5PNKykrCqy9p1ggorEUwH0mMXGpseAuo1bI/fX
n6zoAJCzoGel34Y4IHW+Uy3rP5PFcFjXzjdMgQ/wwl8kiybb9UvyivRYc0yboxwINiXPOXoZAZl1
r4Wqa28SCMXGycssAF5HZa5ixGvHfW/UFvzO8UjGuXIkDcsBWsDZqMGHh5THu3Dm5Ec8AcDkBPyb
xFSUHHpQFGslBmdEydZSuxWpOe4rBzYV8RX2lrGnfdRz7weJfudJyPgUlaUSkAjFwygefrVl+btC
uD6ag/KRDgEbLkLwGGd9ei5BDrHaEwvKsugyJpMfqS2xt51WfTLwQCw6/uBU7D8jUshQ9RTyHxa2
bXp7b6eDeyii9JibznT1rP/6GnPOWA/9CyIeX3eE2HUEymxFZBGe7VYmzri42w+4sndyOExOO4CN
ANbSZO0POHMcfxPElrxxYz9POH51LIk8BwC82E3OmFrnJOoGRtHEcRN6Z9H0jIqTXtNi/rCS9gcE
6+gCKTCoKloW26AR4caYCFEggrJKx3vJUJRlUTZftCinwezunpvaP3XShrMKqzXgpvFRhR+VzQ0A
FSAJ6oqbqhO48CpvLI9MTtyALNUT2tZvO8ynM0GokLoYex6i2QlwtA9A2eLkRVVMTEr1SS/3jNqq
hybHPfvs9CpiMlwpdHgYSePF673ylaqUujrWr16VlS9dY90HzNWXVqhf/476ZCJ+WBtTYCesCD3S
bytRJRSJyZ/GVMnzinv9kGdACSJFi/cG+tlaJWeun+3it0GKR28n3oUR8ImE2Paoi67wAYY4i2H/
FGVFf6zMyN6vfyJ67N8hgcMv0tL6v4gWC4u+aRewONR0B4VkPIWjnu5Cd458JyFf1hOzfqgUabFG
kOTtJe7OC2cd3GRVE1tvMSBoIGNxqilDNX2WYTdvysj5wrHtXfDtfbvGz7DNq6ua0wQ5xCDRLqfR
jZkB2XY19yz2hAoDbrSEp5cAQXFUH3PINABtTLmLMWTsc05IGMJNckL0XDIgyHcxYQiSe+mMlxG2
WaGfNae/M8qzDjA+ORtz8B1dZpU3HvruQVrtr/WUnNLszv8XJ3Xkus+cH5Jz61rTZ/u5UgMHB3my
zSPH3i7Oo23SG6e6HtpjnfMINopS8YsuzAD9VuD5sphYCDcK5mUWtP4N4nUYMC2fiasm5pHZoPjK
aVB9DLfijEAIUVRRBJlBIZOqbGKduOv3lp5oOycmNyEt9AxK+FTAjNSzd4uobaJum7/s95mrlmg3
oOtY5l7peoK1KrHVltHIei05LkELs2VUzBuxScJt2lDUc9jZHVBSArESrmB4x17gJS0i6XneRaIE
5OzWn1h9IQugV+Axzp8sPhtlmgghVsx5N/IaG+GCCPDYXwlNbV4N5jWVjMfz2OUfecfIgsbFJEg8
3k1GYZ08ZYFDteVOR0DnDxPZbexfOH+sgRCFsDGW5Alj8DWjzI+ZSFVQW258IcDwg2HqXiBjO7qe
vEvgQa9KSkq2J76Keoxf1THHP49N0pcoWomLqVjemog44u+1VMqLk2qO//ENQ3MW8qNJx+QWtYCa
agI+syoHe2fY8CMr0P96z9N8Nu7M5SLA6CgoGaIb5ouiZx/d8kkayfyRO6Fxo7j+ySyfjQTFz3q0
m3I2cOHbBnwV5+Kxzti2iWcca+2MId96nVrjsNYjXYICAI30n2Qa1UAs1xEK/viWotyhlLVJPGv1
t6lwtbcoSzgAere4G4yVhtQtHmHscuwsxVtqtvC+7FLeq2H8M3eFdWxsPUTikP6SUfm+Pr4on+tz
pNjP2lWBWGN6Qxh3X9+HkuqXiLS0ABQWrWNnExCmHtgchpdqGg9zWzMOWfZI7lS/zzZ9bEcXehpM
8QndlWIf2dOROIp97lHdr33kOkgXwl7EE6Bp7EkzdiAGKT+XqUY+jv/XJ0nVoUyfLYqbaPhFhs4R
7akPhTQ6xo2mn//1TbXIj0AIvw2nMhg78gMds7Y/pXMa9Gxr9qEjCMImaeXszvNJAQAFSp24GLXV
tkZbkESa68BLiM5buzeC0XWSv6WNsj4Zg3wmU0PWnrNTZjM8k9sXYIECy53P22HS80/ZSq76MNff
0tw07rmnvbvWjKyFmZKtPiaXpM5KAUNI4OVyvOT30IGR3fyeiYn4LAcTGBxDVpM6JjNBToRGiSmE
jPhGF3RJOm+51ov/spLODTXAVzSWvyKywdLpARmuv+HTIeg9m7U3vVP+TgQS+Lh23E2MkmhxV5s3
RFUP9KjhvhXRdC4wl/u2JDZqj1PEOoUJdv0pnF/WKpKtMwSl8Dz1PBP1GsD5INtujygSPyx5j1JL
yMRRUkQznWpTshgqYkUwmLhKaKARuCaUcY8RjsK6Qkka0wVinx+rsLwpUT+8AiSYj1Cle8ZUFqcL
6QCbYbrQlDJTUMrFhGK/jcsP1YX6q5UwIpknH9FTRwfPQGpQ97iQowHhJMrl6urM7Y/CgyG9Hp+8
7ho64hh3y2kISWITvCcyFmUHMd4OUupH5oYnw9L6yzRlV9dqie+qndfcMbmHvOo0WjK7s0+gmgUp
6SeNYcKLRkXWkJTDDSm8Pepv5uCeKN9AN3+DBvOBV7anenozchYNJAs6QVH5cxNEGQP1scjLfT9M
Bmc9Uvi+I4ggB2mdFDwQhb4Iiqz422CNexceJ/r/ex/dI3I896q9LpUoGDh7BTuUjUFiybnBZL/x
oi6/ay0eL0E729ZNS3Zv9a1EXXtRiWzPkfSSGAZcuYvtKsAD9KOX7eSbXRT5wrW48wQsW9KaoFwt
zx6Q/vmuqgemD4pdBHXuKUyHuoIObmRgVE6z9TI249bgGUBWCUo6fbwBh+AaEcNBsdC112YalCoi
BLvXj7KjRTMWpaFdLnXprIxkcTJgSolTO617cxTy0YPI1putB3HjlaQeAgpQmnjkqUV4NHtlnVIc
nmk+zf9JqQIDHZ5EvIDAaHi0heGgovhLXaJAXULfqJsTDsBn3VMzJ0L87qJwCHi+d+9Isx+wQChm
0rfSENq19Ib/qlj33V6PLmlR3OCFRY+1HQOZJdFGW1/wqSCQwEBM7f4jRtDjEz9b7pmfhUhNUn70
S19pLAKR3BVPaRnucXQaFs6K8cAQbu71VisObpFvvCEM6ANPuG+bg+y+Bg2uI6fD6xg7f8pZn7Y9
hpBglpg8zZohFkEE6m0QY+Oj2ll/jHlHsAIDVVMwA16VSKU+ZaTuoeC2nTPAxO59VWApdt74AujN
ppr1lObYiCji0XLmmuc8sZgurhAA/WSFtO/C1Cnk7B4wziLvWV8x8wxmQYteh5qGsGxQYHET1KQZ
nT30cNFUP0pTjPAlEwDABu0XK4UcDIIAWKBnZXsS8fzekEp+qwgsK2fPgX7r7ggJEjujr3Sk1ol4
/tu3fkbg5faiHerzLGiPtJiQA1lHLwDp+pd+dDeGzf3Klelh6Bh/ujYkrSyzd4xUrICCl3FKv2x0
uupZAatmB7Oxspq0OGQGg7GReCTPBlEwvogrGH3t+BapcfmoUm1rhiQdoS4FjL18ko4HHtKe3WET
C0UC8QMupoKfHEv92ZbMym1ySYN/UiWIiDHZQRXuOUT3PNoUD7ROTNtNj8OeotkW6WjimJ0+DI6x
D5RRn5rBe7N5fS3SP8DKPzkbns0EfN5MLSI1V71XDsWChiPdAhgId44OkCLStzI0471jSA4VWhCE
6ekOHQiR7Oyt8WByGxTFyHDcSi+JmTwZy/c7U3WMrVX8CTtNuVu0nps80cuDoxfVjTwjSr1Giw+m
JuO7x9vfuZDc/RSb7sWiPh5nCJnTiMsakT86tyq19rNu322iESDwu5TsDnzZ2Jte+Ke1sykXWcRy
STXL7ZcuN2KrWtHWE9wp0VS8z6KwboDYdl6hyQf363+MYJGgEIQApJWmMHbjc6mCVaPdm7ZyZnGC
PuDRNV100iLlXDGyPuhkTftDU9tUZ/Cx1c5LD2ZHmWPpIDvJz0sDs8TOMCgyC5rEfbrLWJ/oJrmx
JGTUtbFYf3HEUF3twnrF1gC5tHVRazlw5MgruZBnYZ7/EJHmHWOClwJn1MJz7gwhEBdNIL2x+B3K
IqbYnLztjy6p+yOTLy8Yy29zGcpq/bulieJW1MUhTwKIM3gMq/hlihJ/nZEV5nZYvkX4A6WvI4U7
ycp8aWjAdkaeQe61ZMN8UM/uQ9F/iw6YFwPh/B5nXua7iiRJLSetvoLk7o+IejdJrREIbIp3dieC
GHLaMQPYEBqXGqCtwr4aB5r0IVxk14msq21LWtheZHl7cJCC6/ZENxwjdosOoy0DVEVqMLHnYmZe
KcekJ0nR1rRqV+AdoV4FwuFRHWjhkO0sr4tfmi2qtF9ZWoHPGkn21Crv3heR7S/jvmPoSkZGIj5m
xhRIJ5doDiv96oT6uKUwsrZoAIhSZB0MpPCV7yfaYaVu3zTCTmFxxszE6KneLD00T12p/mHgECj2
AHg5B/gUhyL2K71bcsbwqfHgTw8NPpptUnQW4TfoDC2aGpTCvJ9Z6u+agMrO8v23Vg/qMavI23Oh
lwQ5keU7Beg6DPbYuhbfCaPBDVYzbgFpS+qdnvim1ACHTvroRkHSwngCQpvTUr7iAkv261nStmqF
mNL9jrvhbRQY2oYMBgm+k3DH+if3US9vQ7YUAFmRyGRm3h0jo2E3Id9ix87ORFwSxQF9eb1YiMZF
Z2i5hb9+yoWVnQ0IFydDmt9VJsN9Xy/HXlvdiNFK7kpCY+VoNP6LDiwiRRw2W8XueyEPZqHA3EVi
564pXXkt0nxjIlTNdgyE2QMYOytx5KlXy+coKL7oEYikbNWrnQoSyIbwsN7bDPThvUd9FFhQ42DO
eEgEHPvdrNWTQtbZaT1nSEW+Z50C1mg0u+v6UGtNp9npTfViV6w864KcpHSgM+U3JyIwjjS87TNq
lW09ev3Jq2KAVe5YH4iq+dsM+rxXYEyyWPgSDeKMqFdYkRM4zNPIcYIyIWNJLDmU5HpThhpFzV8J
671FuJZCqBhpghOhAlDlmmoIz1HqfEv0HkS5o/orCgu3GYY+0s5JCkFJ2z7mApqlQHDOZWOngTHy
2cmYUGzmqm4wtuqP1py6vVqFPZzldGJTmv0VtRvvY7LmNsbU0YrU6XW9NOaEEEQ5a2fikNip0prf
mto9K+GsndY+arCZn0iCbyKv184ycb41vWDHYAG2Wqer6Wz1Abqg304trHNsag+G8fOFung7LRsd
DCjQPjiFa4sSMu/afK+ZI8DL5bX6ujMvpc2CNE606GrhfEYtIEaeae7vVnjhiXpBAQq9bllqK3xT
Zl2eGGjFXDDQbC26K6ZNQtDyqjGcARsh9djtx6T5iVZhDDimHKJ6xg3TdkY1XXUs2W1t9URxmCoT
99PkXX0PAaKlFhvOQfPqs2iNwjcL1q6yq1nrzTUFBRe/dJAF5lH9u4/s7MBnE/t9rUI+4x7TjO5D
A/i0NY2Lhmj+HAm0vS6MgI2JwiFg4DUEBLQZbIan6rhKCO3GrL56sz/EZlufG7O+13ltX0ReVBAK
K5CGs/0KVFh7VbiafRAfr9Dlp9fa5mpaLHGcKd4wYF234+8cMQYhpNSXpqUcmpFTicP53EbWx1qE
rZesbsyLNZQ3ZxMDU1bnIU7LXeMi0oTRe1oPigiifFDqyVlq1Y8S//29FNkWnHu2Y4IF8ZnIEYEm
fYc35bOm9LxZCFq2uJf/OixYdpxoYOhE9Cl122/H9L/FyB04BINtB6THagXtGHaVtYXMx1bAVvRg
5iBHL7UrdbKvMPlWJ4ZUnK+Lck/vi9fIBHmUW+X0ItAI+kPtectzBV2gkki/h1u1IeL8v7jAbMfY
vkSgFOt7rzT1LZrK314Ti/swzpu2AJO3ap+1GZJv7SAvL1J5Wq9FTs7hVMwM4ZddvZdEpG5yvpJ+
8SfBbLptKhSOSKvSyuvuMeGKs4htLsUfpByoN+tnM5HOpA26j8+AhtQIwysZtLDtF4myXHJeUNQA
gASDfe5x094Sk6hNKdzjQObXcb1HqiQ5OjVh6BpzIYiCqIUra9F2lOLMRrbaFIU4eHjff7GcmWS9
tVuTHJp4JrPCYOBiesWjmxG4hmgquNmS0ddF5t6iiMWBlb7FoWFc0+WXlnwpIfP2ksZqdGucM7K2
HxErzJdksHvCgnrLB/7YZq9Nor+uCojcjbHyoHwjkYtdrMqEE/fopkc+G6hTd101DmFnT9fG+lz7
Aem+5TG5X4lOh7D2DAwJFrFU8aa4JEMQuR42l9i2Uqhc/H7uNYLUF4tLz5D/VqnyTa8H872J6nda
83rnApI+9COWFBszzwbQPRHKq1+cx7/Ns5LHoDkWYudG6jvFSH0IzSi8dIt2ui6mzybF1i0Y1iRY
OU/91P0k50Z7y7BnzTEY4L7vhyCHcXCh9JVbHSPxXdF4mmS2/chCs7m5UDrRNuZBTgNwa7W/mtOW
11ovXb+zhRK4HgOHWtcubaoQF52Jl1J1+7NmR8+4My465+n7IIBMaogZrk2Sk1ykoHUNo+acFM07
+OL2OLPcmJYtR5aynKIuG4u/I4qmx/qgs3C782jOXvQkemZdUlz1UX7g2BN+ZMzdxf09gWyGjD9s
rDYIR2nsCHvTgJ+/lmqTB5FuUX4tmq46N4nFkwPCRvvgEVfZYaq+Et9gXQSLZAX8+ntphdC6mbUR
GfV7XcUzuOFqS3oIsx5KVbUEftaCPm5+N27LcsMVHw0W7skaFrdASn4Y6pxTxrmygdDpMRbgndao
n4q5YM+GjuRRM7U+lsYibZKeeST2hjySEstoq8CSLpTO2Op5P/jGsqoSYwHDT5+uuFNfxSpJmdtk
S5jihgVg5tczpGdTMXuk5vTFSd9e+9j9L3PjhvVt9YXxbfa55cKDrbnXop/bYJ4dluOEyNIXT7TY
GbIsLPO1zxIJRGgEPKfLjD9h6XR7qzXjx9xBn+b+CJ3Q/M3ER8teaSYqvpzkHeTZw8PIIzClfYXp
Ri4cYdr/awbWJFUshlQZQHhNMZyrRBW6GSkjKCx4hteKsP1yCaS0lprd5fm8m6iNt1lkx76jErOb
uMv9kSTaxQJ10JYP9EFQXS2YdyTCWtYnjluxsQZLhYiBnFYBYfFpDvz0a4R+3yCZ4xemSzlroC0T
9fDqcehtp5L47L6DPFfq9LI4FqMgswidC5WsuunWDDYfQP4+FbS0pUmDWXOCWuHwooDb35qy1770
ev6uPckxj/xFA9KHrL3XNhorkCCEfPiNfWfcklNdkQOk4J/N+0s0zqwqefVNiJWd2ZGtH9evbyYW
GXGZevexvyYRBD1LzX/3KiIOIj61L6tuSWHNXwuESUQFqWeMBF4w91N/jMb4Ja9pfSK5aux01Jal
FRgDkKB1EhopA9tfllrDB1IT+6l6BIv0E2nU65uL4TBJe4qP63UQZzTtZe3mR+FliNShWBwmI76q
EOGvmPa1e0t+QRUD3x/7VxkO4XHRSkd9RrLiEr8EBhWl9mTsSO0kswcLB97aP3wnyl6QpbrvTPIg
ba88DjHZTXYC8lgHu99iG/O1ggNvnecSm2GePeO3LpvR52Fcf9W9/DvQdz2MlPq5zS0d0D5jFGpW
lJa9Zh90BMI+kU9Ap+uKwRMaQ1Ap5gFN3a9CqRrfiCdihGeF8U5W59toAROPDCxe55xRSgaDeFfG
Jj8nLTsjof0BRN16l0tsyWDuJqd07jZTw4mN/Ascy6eeCq48LAcn+IrOoYphvunN5G1yxVQ4srS7
kZf2XVsOwSTKDzyvjGPEQq3sH05+6ZvRuTbN0G7cntxfLoVm28xNdPSA2AyicbdRLLqgkW8hA8hb
NxATUQ4sUIh4PZqESjydhMXlxFq2GOWlLrpsMxhRdq+1aWsvuOSMmdE/LV7NQOWoMR8TgLl5mTSe
fHsZRKREz99YVE168VjnMkQ+kDm0LgNmVj27xlCzS/i+7g4krYSvLj6/AWnBv4s8dgmpyERN6rSn
/9ZmB9CjAJCLl9jeToSt+q1rv6+v1TQRprIwygIVqjW5PUuWNhURxe2qjEtKWwngGAAPSOEKMOwj
h96uAJgM+X2SkukNcL12I2euX5Mnfq0ghEkGJ78r35arMGFs7BeWp/+JiDBwK5wqhjDk1USDk70S
4LfX8v6YlJl3UUjx5bOzGw1xARNQK0lualj0D4PwaTYA7d5AtvmmFNqBNEdG4417YTiBDH+Z1Uq3
50iNUoV0x1L5cBoWcTAter+VHKGhTpFg6vjKxgNJJf2hUex3RyMKeZEX4N0wjmvlaSvhYYK7cbVq
WkFiP9Ahu8wpiRpub5HgimwJ/ObNhzQSiw8A0IH3iZ+ukMWbZzuPyiEDIqIq2I0NXqSundSFl6/v
1pJurU80HuxbCkMkIH1HTN08t3t1+YVxMHFf4XxPMu1VBVgSKOOSHG457Fot42r03s5AlH5Umaj6
C7cKfn7IbbooKUkBe4mzXTxaxW+tS99FP6G5C7tjG4PLjhry8rTQ++OZvfEaVvKcM1Z4K7xlAsoB
rpNJI/VoeqRYZlAZ9OZtZHCQMM0RJHVdZHOuF6/rPNrtwXW/0rL97WZjdulE97NY/IzIE7qNboz1
EuhTtKd4mbykiMJMNLqV0KB4TwOrguFL4KrdxYbeHW2LILC4zuNTOaS/153NoFXjDSpNRHlglIe2
cpEUGE+lMp+KBJ1qIpzblItsvCcoS+F4uNgxawm9TX7OltCeWmT8doc/RAPGv7y4PaVLtdR1NEGz
N4qvzpr389IURmFScummOQsWsuglk6cp9Y5lJb9ZTE9HIkGwOVuwrPMetorQmJlkA8ea2TAZWwcU
gvDqiy3tv6i1OF7ZFCP4SebFhJSw41GqncSxdmkWFSYCKArpMuRoiA9jRnm/qhBX6WZvFucc/SQe
yqjmyEMnFgqreq4azsUfUHU1GC0DzbNsg8HVtCtZWe1Tx/BVJRFCJReh0DDhpc36WOwZ0KZbuSgu
RhsdT5T1bbA+xviInnlK6FtGQ0oszHOWp2KRETcxRddQ9z84QnWMqBbryVVGiUkXOEyMiLzXu+GM
DLejQlsks1FTQaxGegwjpq8QZcE+Xi/EZJmWglTgddwO3K5XsDRJIf8nul0+o+iqqZ7YtkOsUVGw
tsAuCdUd7S+A3UMfZtYWoZP7T0fuemgdvD+chzTHVcNQatk+9gLFD8Kr9hjpybXRxyFAeWj+BALP
IH86KGkUHko3/kZFjEOdJPEHsdH1JuvSmbAJJbmaoikJQI7bV6c2/0Sd+st03fSmx6r+zkL9l6dO
6c2NvnS3c55Tr/W7uXPvpYkyV++k8urEv9fbz7w1A85ewtJ/EQ9ZAVpXWd4ttQeuKJWYlfG9s7Ly
wFDR2OR6nT6EU7/qdef5qML/Et6Z4cxoX6ViU4bEL3BTaA4WQX2b4tVHxmXchvKy3pk6IshlF+ye
XC0/r4ePwpVod6V5qxOiJ9evc9BxmbPjBqUdjc91S55TimOrcLCRoSPeDCxDt4PTo69Y3+hsk+C6
QyyvfDVamxwKxA4B6Lfm5KmkV89Kj4Z9OWEQ7A+XcFlZpi09Tgo1L4yVn2U2foS7dtTlS6MkJBsv
x+JadZi5QSjf6pbqEypsFSCWeeiHzjiVoSmQIGLBNhlWn+oRFs/6/klIR0es2n2AsWQTdRggy7Hf
estWH7TLl5KGgVL1R71yxIWYM+fRuCFjg0n5Kq2+2FR2xA3AJOlKKzRvhJkOOzMztXMlXcJEDMqJ
hqWXjwOMw5TB830e0x+VG+U31odQmtRhvOi4tkFCndfH6ugpv9RxavZjGY/X3pxQeSwPqnakYkxy
xpxdTUJ6aQ0vAJm12/ptaLKf9xqtHHprNuFR1acv9eCqmxAd/Q6am4QEG2SxY1zkrOZ7B9oWoVWD
E4RpbG6jsrUfA9rJpRwoZhWZ0Cy3rcsCVxIYXOl6jk3ZaQ+Z0kPuwaySTMp30mbFD+IOkqkj4Mjs
xGtSeyC/RmVA26ejnjA85ZalXu+jSzgOneagMNHe9Wyq7gktq+pM0b1aLj/7l8vS6ZGZkmVIgy5D
zq8Ip1C9qrgmLU+/al76d/lPmg6iis6yXnhwN09PQrRYohi4A8i4KuauBp/CEKQu4utov0YA1h5z
xkjari+cZBme46La97O7Y+CcnUq2s4oSG+/NcEzLctrXMn9HTc3ODuIUGK5Qu7YVeYOjaCyMJHN4
jBi02LF5RRffBZVFMyjICD/myXzJ0y6/EB+1TD2wAc0/nAKNlQifc+gqb0VNFBl5Y8yHAaS46l9L
N/pjQdyeWLSZEeq7Eg0pXIPhyu0hmFZM2rb0cipUpOFwjPrizSUWSwo0rTbix2MhEvXWrMGJIQZq
LXvzvCm9ktVu+3FGL8M2QdxMpX+RBuYfj03cHi0KDEg2fwEJSc8Ml8KbiN+plsNzm5rJ/50anhes
nQHCPZjeCsQJsAmkda7XohZjhLTSKN4NfIWPKooZeVM5RANnt7ZQlaPKAfCvOOyxFQQK8bdsN3kw
RZAHjk1V0Imym1DscdqrQ0HxJKfmWYJO+fcKEuH/vkqRUKieQn6qhp5mPS6JvMj/HT2yGcog4sjy
WdBEey81sj3ShF2Wy59pI8ULWRpIbSzjspZGbui611yX+TEU6BkTMOobqabWtQRVv0+8Qu6TAXcL
3c677mlkCHcExYu4cPceowLLb+3FRZMlxiPrJ3sj0si6eqMNXrnoDxS43XbI688pd9WLx5JrLcDW
g8z4ijFNkW/wP/LOJDlyLMuyW8kNwAV9M6kBAO1V2Shb4wRC0ozo++4D28lRDWoVubE6n+6R4R5V
WSmRoxSpEHGaWRippgp8/Oa9e89d0qPTsbORB3i7p5RZofRB9kMwoBSiAzhRQhVxx1mNfmR26W6L
DsW1ShTm9vsQh7MEmhoVj/vUrV8t1Ga23Q+nlkjMVUHskm2K3rYPlhqdtdIaHtg/XCiq+KO0IakK
hRfSZ0aafJ5Kg66pd3F3MYTottSjChTElJNjodzmikbgLhJuKCzHodTev7eq5VAfM6WcdrBLvc2o
3mQTRSODMO1w0fRatglfy8LBwpL0U4DEjgexWow7q36uWI5DV0/oe1jVoymcAZ1v4xz00nB9jCD9
Qcmyn1pkEjTXd4HiYprSLPeKQonipUPwOM6EX+ZcFncz3aW0VUO2J/3ObuyCqDCcYakikNXPfbW1
UHDs1nG9JIa33kx6O4YJjtkZw1rs28UYdj0+BxE/5oOe39vKkcbazZDm5SehLJVvRmtyGoaFQw/J
WOjsKuaANL4VrdL7RLZ/LXNjn9WBMGAh6h8mwexpS2lARQTlkDVw7LKhDqnj/5jLVvpEl3MS5e3u
2233B3TrD8LP71Dzzz9Buf7M6Pofu1+1JGH136iuf/+ubxzX3/90edg+/j+/Yb+5bv7xG+Tb+PeX
+O/BAmOh/JMf8f+AgT3827/W//JYl//2P//lvfr5L3fdv/2v6jNtfv0FUC9f4ndCmPMbGD2PWE4b
CDz4URsr4++UMJu/0TWAkY5pONDjJET3D0iY9ptDkcIAoqCDE3U0i5f7AxKmqL/BwMHzyP/QGeKQ
Au31zzDqNfUfEc/8QxZ7QFPXoBOrqnyHfzZTgnciMgmaDM4YZtqODBMqxuqKz3wQTy7MpAGn9MGE
Gek703Jn4+r37Sp5XDKHAyCxKX6uqfeGOccbkKqIYKAcZnRR2Yg2G1n02Oj59GnW5YVpgcG+tqTl
ZFYwxiZV4opnr+EAGiEjXeiDJ5q3r3XV9BthbdzZu7ePVh9VB6WTcI91vlbeQUF8nk/zW0mmTlja
x2GaF8DwTYS1ZRR+MjLpZkTiqmOEtXoldlRHFWvHzktRFWzOTOh/M2c60bB2xkq2USwwhdRF4y1l
zKciLpmNq3oBdR1yDx8a6gBUR6slNLwbDpZ3NFaHIG8IBWlJimhNiieiz7/Gsd0aNgLsriIVWVkK
dv5Z2OSrCZW++GVK1E1neQcxiokJcWh9k/aT27YUrbNjNDeySkJGyVrf2oDNgBrs6rmuQ93O360W
SZrmEoTsSo08q/yA/BqZQ9vHt1GVhGPeSlxvhNafLZJikCI2L0f8h9p/4uHXvv3hf7ffOgaseN1i
0DIACbQEUPrXEUM+U8U24odd5s9LzbQ1lLjvUsV1NmVhbAn+ntkMLl91RgxBsthBxm6YfjtuGvzC
CnKSYSDCSXmm35ztOGn6327Q74vasY/GcZdPG2rDIH4S5a4w3fPQGtqWjI9kDwXs6VuoKfr0UC+6
jnE9XTYcZIYNCop25rT402vKl5xdtGVhfYmj1mAGHfdo93HYcZ8qFZF20Q4RBa5KZa6l7lsJTrKO
M2y6RPthmvZlKTpvl60EQ+suDgWPPrCg4bV0YTvKPtQQb4ce+O06FMeS/HHkNgxQ6Zj3MucUlQX+
PJIkoxkMgQYryjwvVYqj2kjOizqS3xQ7dThzTCJWvNHRziIQENGvcmpua232fKIoYI6o+qGl4L1T
NIbgyCmHONjpM7LE54gtvwIZkMDesLv2jXQftgwMm6HvKbW28oUH5zYp3AtNHJzJLhrzxKBaxS4i
aFLjzciXL0pXYueMWyqNBtxKnvGx7a09kt6tAqw/nJLxyi1pfG1cSDdtOVk0P0m78U5lNmYbr7be
I8iYweCmtPuMceGGxwu0ofTLnBEbGov2NvWSGu8obx3BeAH6co6aeIBqeWSjXnDDex0Dd+r0INen
T1XlMZgJyYRdR6OD3eOrBu7JTzkgB9Jf/j1OxrarQ4f8xMw2kwAakSLjd65mX4fsHdsD9vyTW1bd
PlZ66tJV+ZJpdgk6hoIe9JdfOsrIEEsizzUCNNuytf1YjhOoPRWRaGP5JoBvP7caHGD9eJ2w7Hs0
Nej5kxqYKVPnAwp686jJblvFosMeJRPFfYGuKtZf7bn6T2IatL9yYFwVeYcBClzGJ3isGq78+z9x
YIzJBZni/hBlRWjtAF9HcSAzOxeV7o2xUNw3C+WBiYK+zJRQuebh+ec3Av+3JfzPK/h/fafw33Aj
IJEP/zEUNKxLlJ+ffwGDyp/4Awxqa7/puG8g48q50nMkouAPOih/ZToEttjcS5WMEMl0/9vCb/0m
dwuq57qGpnEy5qf+Rge1foMVY4IuJ9FGRtP8U6u+5fwjQsHTkH5i5eDl2EWwy/jreKIqjVXelr0p
4o1ErZ6aApOaSq3dKzF0kfQOcqqgWR4PnBsQkxsK0L1EC8zRuQFV81IdCArZxSrUJYRXWvauiO4I
+WJvg0yDbLkx8jlMsmFL+Qx3Eamy9EtbTj2t+ZqA1leXWcp0tgt4LSvhnN2qJwfyybIsJx0nLetZ
MHlCUuOOtqbSFoYMD8hJ/irfs1mGY/wa6T2MTE7P5r2AfiHlmJBVb5jJKXLRHazGk0Fx3061O8vm
DM4SoZNLCNtjX8Wfk8dbcgaa0h1lnhXfo3pK634zoKJ31aAERq8TtAFlukpR/mvSxsV/mRbIn+pJ
WpRXRL6bWqWSs3a+/GnDErsqoWLpLTtDu5kNYqvKEfkMZ/h42BgQKXz5PYk77zxtPa0LnVklDT39
g0zDPXTKE17IbYSRt7SKr7FaTgkoJlecJyZrXRu2bknxj4+nLsWFsHepog2B0B05lx4V3m6xrarp
MeIuggjZxebv708f+dCKe2NztWt9weDAZ7HzS54Om3Z9BP/h28oQZjE3OhOfgyK5Zz1SwRaDmhaU
yIeajnu7dhsXOZtHwTSd1ABGsjStnuTH7QZsnc6XhaRZXmostlvXYnwlYldq+h79bqAyNNDSbeUV
kJ3F7ytIHzimWLZGu4i0OVsx9g3E167oaYeqQVxMoPemUL5RSOFIrBEycQflJdCd34dvxKJn979/
UHmDetWhXsUFbvut2qp3Qm5sGcLypjkGlzEeqHIce4w9hQ2CnA/LnjyQ3/b9MuMA2aXHUtVvsdNu
68rcywFNr2aTEvbsKs8T1v0Gs7r8NnlTtK6jx/cJen1rgQ+Vn3eg4lcp7caZxi2ugxt5yebFuekU
Pr80hRIgmRbsWmw1jBWIAdQLp/xSu4AWYhV9CCmnU1jh/U4c8p/Ld/nWBA+M1nZoq/qtHG7fn7xc
dnkkiBjNL1Tr/b5ffWKmQ1S6u6rvNuicUDn3255TaU4xvWs7uB8kYwPNRD1HtiXGvSlEVBC+ye+t
WXDlMJH3thMfuOUi5IzymsPF2zeVFsiRUmbqXcV35s0YqgxB10iPPUBQp7AuyOqCpBjurL7fsp87
2qb1fT/kRdY8LZjqjuNsu/W4l17abcwmv2QdR2z5Dt1p403lxvPGR8Mx9yCLr4M+7+hWYjIucAIs
aNrBv47TaQNEO6T09C4vS5qiZOJuyjc1N1zAhUM4h2v44Rt5H+Tdc6xjQTrqGp8LGIA2F85e7BvV
SY/ywsgPHIlhWyYZuUG068pus+j2jbzIlZYfo6bf1K44JbLOn/6SnyTjH+zm9STfYYYKYuqKd9rd
d4pn7BVnebaWjjYjj6GeHhOFyL/4Whfpu0KruOiLL0xP90382BIwP3vT4+pBjOemTzzW8idL7p5S
E43MryPXTLNeBjgzSUZpnMGnWMtJ0ajc8FTJKyEHCHanrXz179vCk4Z2Kiyj/NL0Kr0xWifzGBYm
l5o3TBLCiezP07Fphp3pbbMsPmCTDDOXN61XPtHD4erm7xjKTmV8U1p2gCLpSKzZJeZJxKC4gdFO
LqC5N+MPOVLXZghznmv05fTFHpZZC1JOV1Xx2RAsEGMRrZgrTYaFwgQnqEqVXFfymvye2c1gAKu8
Z4QaTl6cNJ4r/HTHwslIEuVKMKHIxQJLE+5srkiMw47tO1D5k96Xl4LblsgJ3IRQvebHTiCEKoAq
c7ps7sGMbskP3+vMA4oiTi4Pt5eUR/lmVjku+eCtwdMydGFi3E+MFvltdrs+NwkrEL/Kf0Cn/bQO
/aa0bhez3CHAwO8trmOB0RhAi3yVDvZLu9Ba4kEnwIGzbn6RH1u11lMyma9tMT3WRXnRKJLii/Hl
z5Vywozs10kRtDkRxnA5zDj5Ama8oQC2T+L01CAd5pSrrqdFOK+E2Z5yAK7yCuXevnGJjOyMVwvl
nfxhjdTGwbRv5MeEjxcoWPDFBAoyOaa5sVfd/EipaStHmvyzvB2NJh5NisNkguPU2a9CPPbdcqdN
NMmFeMYbybm1ukCwXdP86NrZRV7hYuAJEMOjyYwiP32hYuzI8k1NobIal518A7QKt06Tbwk3wx7O
PBLN1++LW1p7rzySY46eI7vIcRu16THWWTFYlad8xfj8Q8vXrVyN5QzBtmpP6gDly2gjvPVOV4qL
q41Xeob/hdrX/1dbXl2y2P/jPe9jHdd/rXPx7b9veElbVG22kxJejzDdYU/7x3ZX/Y0kL5yfqqrD
sDTJMmIr+rf9rgY+3/XYDWsaxTGQdP++37V/0zQT8pfrAINF+MIG+m/8/78ULf+ezPhnTLnmmX+F
3jk6hyeY8pS6bIkOo1v51w1v3+VaY5RflFiqNLmCb06uKzKGWSEt3ctrJegUCLkjWqiwi9ELeWut
gLDEVDOy2l6TpBtl7tK0dzDTbL0Cbaym2OZtNbTFDflPHOMn49YYbMtvYSvseo1I+no1XpLFsXZp
m3RhXxboOxccCJo6onPXHBZtOAEljojjnFtHE+8F8R0Ny6K24nZqEOx2TN4tSwdu7JA6C0fmxOtD
2X1AnZNv9WXIg6q2DtOSnL26tzZTm10Vs2mxiWSPaZROQRndjV1p7cY5VwmSz95sYlkwiiDSEp0K
1a/jVI3Wb4/24+A2zlf5nLnzEKQXMS5E9Azw7Maa4lyF1ccwrWcdF8qBDvluddE5ilzQZK3CzCSC
PcsrIm7rTVOmE8Uatwgmai313o4TN3DJdNus8Xxt11ujZl+cJ6xZvZ3+VNz29GYp+Udm1KTmkq/i
F4nzaqDqtwtBYQWEgz+47bGfnecUwX50SrQEH13lvauZe6llEk/sHaZyvZuXdj8mX0mGfCBNt8JT
H9BrPU/u8rpU1R5FAb0+OK7G0hwXsgY4NcDiSyidrYb7bCnz6qdlfl81+6yrnlalfEoX9Y4RFrbg
6gG+lzMSFbw1KCA/ORss3vpKishtIrz9SKwN+ncmRYMPjZMqWwSjCKMjfRRQflhU2UZeMwg4Phzn
20hOYBqIewPdz6iDmKEJ8Sza6FCOLjk7cTTQzsBOrOvV05g6905rALfLvgrKfFuCcg5CVO/rOREK
Pu4a9UDuWaiRiR50x88ExRjm9BfNLZ88JcOM6xo/kwXCU4mYtK9V1B+696N0OJEgDD4kpfIJLNuP
HABJadbeAp8IliwiC9KigkdTxMy1O682bBgHZBdlVF1g+/qJLPVE1VdtcEaIVqLRujb96gYFb6z9
lM3W82jS+53JgB58OLrvMoEIQrG7s5b0moupChTIYkG2qifdIMdKV5YHb1KAuk1XdYh58X78SPQ7
s4B/25sRrEcNmS/1jmvt2GXwoiMo9a2lPnpd3IT6zClCT1I423MZElz8TFZFD5dufKQfg6cxHe5V
9HrgjqhvKyi9JjdjA7/cpSDJwT+Rd2aRIaA1hENUy10PrDHB8MstyxwQ99qZklV2bxs5H8frQouA
5E1vQ9aYAS9VVTuxn3LPEdVdI7WfMxvm+VD2O4t+HDAPFwnAyn4OqqZxdFDhHlP5u7//sY4E6pHF
Pqn1VB0X+UXTyj9+Z1lnqrsrpd2J9T7WDqSV6yKy8fX00K51+aWpY3PXks86tqt1TF19wBCNU3yt
m+78/aWNvYJzpJMGUXODJK1Q2x/4WNpt4q5Peand0YDr/Qp0V9jpaAYoR4v4ZEr/TR+B0MAPv7NS
JCsJnYGgb2cTMQ06336dU+TuSG3ypoeqMtfgnlITVb6eF/4iNHM3luRkd/pIyVvDS+Flp56sPTxm
/A6yX/bH7zo4o4jFfYzOarhq/SuK/T40hulcGiVIs9ku2LbT6Ca9jM254Y+jqDHqaFFyyjy7QFRQ
AzfSOAakhb5PZDD89xch7I95Gojjrol3jwekPF7pUqjPuG9CQ+ls47UIM0wCkI3ZGBXZGirUY2nU
p82RPHukzEpt10eiVYZQwB32285JNxUIL1qAuZ9X9rn37IXQcpPzc5kgBnecQAU4orgeubUN1lMN
942q6DFF1JystTi9YahtWh0GC1oYZduhGtw5c/WSju6PZhpgILgwHlApDGOsgIl47BlEUESWDyVK
4DiO3cucV+KYsLdiTQl1ffIO+BjYsT6laW+F9rDWwbJodJmtfl+qJtSAGBulp3bjcVCaBy2rwb/a
6rxNXe/eEl12Mgv7Fp12S4ccz53Vc6zTq/KkIWPfQOlg0Gka9rHMOBs1xihLRZJXO85Lq5FWpqLf
Z3dNbymsOod+eQqfYVo1Wu20rbsUt1ZLBd/M2yt6mHaDz7MMusH+4IYpW9pK3ImlJ12BDHBqq92m
Q3q/KPFRFOKB3PPxMbNvW9u6uI2FDz9TcMB2RbKrQLU083siDBGKrm2e3ZIIx0jn8mKAQcMu+vM4
4nOI3WULumve1zkout7qzE1bL+UWOZkeLBPExbVgmZqa9oNk3pdV7ZE3kRRFnyF1KStDXY0gDApL
qgdU94Ood6YOZcw5WWuYcFKHxOKmWG4s/O6FGC6LQob4GBePs76sgWN2nERB9JnA3qqiBScp4i1Q
r3lvV/SRFEUBwaJYCRvc2gtoa3AT+/ZtbZifbfo0UOZi7A+R2Ni9jIGY/VqpEl9fn7KUcpODeRuj
T248pKTVd94wotSdq21HNf5qqvlGjC19FQzWPkGM4bLA3HD1LA9X9D1Hw2s2daGpm8FB72LYq7iU
FUmArGRTOJhuc6TwyVJSF5D8CpsdjI1XF71daMQAxacqs/ymVI9tosKairUeMT0avXmwhl2qexcn
RpDoOQvrGa65os5eMU42J93Sm9NYpVCE+/o8DNGB1ro4dTM8SKNMdF9fou5mTH5mJlBdHAYF64BU
Ea9me+p7k7AZRXlY17G519xiueK/vEw2UiiVDJC9ZiA+4pZEl15NsQwmydNAB4lgtqU8zr0LDSdz
fGyo5radhm5P9Hix6Wu5Jk0rVna895QeTvZk59Qw5oZ+UbbPvepSAbf3c5M2iZVB8xJ08o0K3cRq
eDuKJRnNBCC0E2qCGzttZPySJT5UIBek9g6c4zn0ThHlNrJuunBUDLL+kty8c8hCyMf4mgzll6mm
00MeN0iluIvXpmJo0tMnnr4p183QetlNldPQmoz5mFPAalCI+HkuYdcKKgJcyzPwr7qWFcJzM6fD
OTWcp7Lsxp2nF7AGluaJyo8NdO5eK2Ab1pnrshmAUNoiVERyRrgA75Gcs3HBF6sKFGjkHLG2gEFJ
htoM+6sHyfJINkXXKcPJbthxlp4srKgpCJho3YtCjalFjRUyTIpuilK/VS1WsDjjJROraUK4ndna
dS9Dlvwgw7G/1hWrPlLhQwvefqMOuHPHqn3PR0e7COqD+MpV2MjFV4ns0tfxBpygJFXblLS4AaMW
UixHI89trMrhkJrGJ4RcS1eG+xbSjkgFVgijkkVnhdKjY9J4apUAn2scNos+0YQD9j0dTRY1vzVG
8FRY5Jjy+jDSdKqVq7mEUTGte9W6N4kUbFzQd24ywtEjWOZo6CkUFnNiRZRQba6Bs1lpy4Fq6KrQ
Mk3Bk0PGd5lbIW3wR7tutwCY29tpwlnJRVaPmRDOpmbJ4enPQIrrZwAd6s4arVcPKPCNa9FgRJ9z
k4nm6mY6PBAEgp4xX6wcBrBK7OYmdWF2NogD92UZPy+tdRcXxCas6Y9kcjfVsmQB9Dwa4o8ZBsQ7
08if1+JpMnFyFnGFa8oAlCXdJUa7rJj65LxD72mqQOlV0g+3RG6oTja5FEY17TOj+WjqRL35/qLY
2dnTm/aAUjmgAwzP7OIpMStSVJ+9zvp01CnfD0Wb3NCrB9dltMDaIIGJbgH5DZkutMgNh1lYcs7v
ks2gix+ZMt7SioaHkmdMgJV9o0/cS9ecp+2Q0/bTCmhz6qxpN4vdVicoHFvdLT+6OquDsRGfdHX9
RSfAJdI6+vkLUrw8h0nXCMlkjNkWOuUACKabl7OGWxq8XBFaQDuAjJXbLG1+JlTlJUHlVcTwolXB
xFCOBkmv2X2pahvqjl9YvQPNNphORgN2Tl9c626ag5nnK2ig2KFNno9unIO1arNA8YYlLMBw9OPs
bN1ebHoN62nnphTHORAkKC8QiZMRCI8xdMncxC3Az6lOlYVtCV56JsDHkV+aFHcMAZ97K53PVQUa
GAKeD8bruYQaJUlGmvuAziPZ9qv6nMRTRtXIlZuXBLbYAgy849EIBJaLIJsrv2yxGONcYMqzXfzo
UKYHciHU6iaKqmuPuHAP2U314MBDsNoWcXPVJ4udzexqTEmWHiTmY0VfPKNTvq3ZfiqwH7E+01Z3
xl95O7+YjfGagiAPqCY8VYLObzYfO3BeSYTGE7MhkW7WjK24Tigu6hqJlZV46EaO7IOisvZXD/G6
dTl0NkP9RLENkp/o8LhBlCZUyz7oq8GmK1NQDSvVK44NwlIz/Zc05ISaQqE7owhWYV0AnglBzotb
v8EXXSTioNFmkuRjQivjhsUNzVxsoEOMmRWcNbM2YhIIRDgrpV2KPTprrx2su8CioZ8v0g2hwcHs
VqCsgzvbqAnOiQtzwahhVFrNBwKA9JBdrGJcfdi3HKlzRUoaVlpiM5cxrRwYv94zQhiBbP6C6Wpj
l/LBBF5H9uNr5S1U57NPkiOUoB61JFTmR2NoAlUbSDXhxLtfsvZjdaKHQkZvRu4PWylvLQ1go9nQ
5Cn6flegDhe9cUuHYgexbNMpX1OZTAEJ6awEpfLeEUk7dDTe61l/cqmtfy8PSfKeWd2+bNsxQNM8
zQ6IjUInq4YwhHQyz+ww2aCbEHnqsjwjCX4R2XouY4AmhqIKehvrrZNwaou95IUAgppNGtusdW32
Zqm9IZHYa7My+Jlr7dxcYYeBrXPpXomP2oLhhG/fd29raUI7llRXiRzQedPgdUZ1CtJEOZcvzgMe
MbYkswGXrxZUI1CZZhZbpCXtbhMTw5NHShe0gK1TlsZeQ9q9bVAdR7V6teoZL8XCIdJpniIGTDij
g9Lr+NOLR+jGtberiuI+NgrSY7qGWBF2dkmibZaGrddSUlJnL0p0FXFxZQBhAiS2TUGYTUkQy8Up
wiemrOnZAPJCXTPugnntX6IisQ/djW6y1MYYKYMEvBAmN3Q5IL3RHEDOKDeWSN1wpaISKgta2L6H
eKr2Pye748TDJB+JutiYjnDpa1TXOW53yWpil5qvBLCe0E9+dAsyUtXltS3wTLOp+booxXay1QcX
lo1rlHtLE9DHKNZaGyKlFcRgGuliCdfHtHIFXgedETNnZUWnfqzpWCqeWZLHlE60yYoLwc404qAO
GjbNS1xztmF44TLNjEi1oW3jazmrlpt84G1KzyMVnqleq0NFvWA/OfEdhAoMfTfZqOEmRf4JhEJX
Np1J58MiwCyy0UdBuWisLgvaTktRgqOcnPB8JcWBKXeLf/9BqdQHtbHvhnn5mSsF2+wY/kAP6ntS
mzDVkxdlXF91pDs+2yvMgYiBFfHI1gqqelLgxB+SZygUw6Zyl4eaDAsj/WmU6hvRYIg+65kb7na3
A8NaQNYr6/6XaU2EcBf265L/MEuDgmH1YwA1rRDJsCnT9hPL8AMoyMpP5+kOoMeng9e1Qd6TzY0I
587JwfCeo4LNtijxc6xmt/ESZs6G8a23ebwFgb7tAYDfVaSJwS96KplZdsa4Htc8OcpHo0tBx+VD
9GjjcY/j6NlduzsDrryfewjpR/yHfhxFH0U03ZOlQX42+wxntfazrt3FaY3tdHyrY2MG0Gjcefn0
hkvyDcM62czecrTTp5X5YAWESUBvcofhjo1XZz7MbCCosnDgL8nzXA1aNznpXfMQ3626omFWMD8S
S32dYuvTgl4DKVTdZiNRvL1SA4VANx+71kNbLQ9oe/apRhlnqI2PshjvCs+9jAO+UgIxfxomFdVs
oIOVaNlTDX0e7BTUozEGPBHltA2c5TH3lKfV6rot4qkESROPiT4e51SVSW/DUeWybbPOheATkb4z
qWUwDczXq5R3OVy4uSPjN6Kyu9Hgpyfj1AfzQjvafRmsmi0KiNDMYaoZGrYJE6dXdq6+dahywLqt
cWtC7wkVuk+U0rJTDZaloyQmFndX6p1CpkJ+GUftYbVNlqb0qVkm1DxogiF9Rj+RB/KQVei/YXkS
JyAWeOvNOeN0hS1qCNH+vkKLCQoxRgGYb2PH7mJHFGC+Fct4S31hPRPtBJwbbkEicG/CB6KkO8ZP
NgtmZeg6J8/ma/TWsBh4PiEco2Ez1DnUGI/RIt4dAKRMB9ndstTSCniDpQ9yTgkfSVpTYwcygyLV
FWNi43mJHdnw35rUOdK1IhKTnR2AcDES7OrddD2PMFcfkmZ5GNX4wYZ50qEHEDCBRGE8rxW1qSI1
UVaTUdRpsLHz0bw27XMzccjSgJgp+YGD4rqLerxS5nI2kvidPrbYoganfeRFwaIpeP1mm/efinM1
IsbLZ4DurcediSPFDaOqe4dfGN/VdvMjn5Mj9L6fcjON2hS4HvGIycLxu5t21FQzFRLW0hYZ4gC0
hF7xrOiUWLmG0V4s6QPP5wPn57e0wm0/ATUylHFj9ULbKSN127x4MEgF9+t+vtpKgeF7Jn1BOqRa
jYPN6NVki8vbxO5sdR0YUrp6Tgl57yvrWYOD4DfqfbradxwoT+2KB3HMVY4jUedn5vLB9UVrSNMO
9xpl+9k5szhgDktsaGUuF5NzPnFTmzTRHo0Em7rmECCjRbYdNJ5662UhDYRjNvUnCoVuDnwIo2FV
vmZl+2q6PJ1G66mh0Y2ksbkknxcMFb2q9EMCxcoVnb5P63qQ0oB9q1s4p9YxD5ayfIcn/qNt8oNj
Kh1Px6o9Tw1+NXusqImlb6Vw5kBhIvcbcszo3FMut4vk3a1xk9lr/hMMfhDN9m1VgzO08mfAKQhM
KutMXjre9ns78u5jFwtkKw7JTJSlEq8POugd3712eK83XQF2MOnbY24S0dTTXweYLfH0iZ/ESJdc
yMDjwmxR9TOlPjzCi4b9RulY/JFQUURHuBMNHctt9gxIJ4YsN10aHrMzhyPGBWfjRaW9KwaiVHBd
dkbzutCHOg/ejO1CBJoVPVPoJ84rfSSyFrhjOvTw5NfadxQYx3UuXuV6jSjnLi+0yR9n6q9ggwPU
tR2iXvOedPP2YCP+heNZ7lawcb5xj0/bbxnkG6WryAdWqQAVfetbNOTCaUrB93uYB3PKRN+0wUrE
0IFQ7m6baTp1sWkhJUiCOEaU2ctMCeseGTj/RM+TrVE5QtxdHUwb5pTpJpI+l7506vg4V7PfK9PL
aoEdE4l+n+U7d2ANG2wIzWuv3WkGNrpiJpKy0eevMi1201Qs1Fk4Uc6xoe1aM943Wm8Fiz39rLr6
yfRa6Tpu0Xq4x1lj6GelHWqLiHepxmxZwikUsVZceFgziDeXudegrxhy85Fig5oiaoUAgtFeGxxm
5+7dIcLskseqjxDnFXe1sl9NrCtuC7BsrgnXUki1nlNrYxrtB5bDMlBwOdbp9IhkNvEdw/iEKpTT
xJlOleFSzCEtdoV55qsu84NqmX6x5AApXSTeIqufhDY8rtX6bjhSIbq6F4fisoN3kPIZhQorGpkL
Fbr1AvwomUDWDsYc60Q72EfWO5QynIb0CElq00hhCq2HmZSfuTS9sOt6VkWM10v07lC1RaxXsQHt
ux06HDt01gnaSV6y3mO6Iu/WvSHdRgQFKYqW4n428RqQLiH/XwfDf8XDYWdMyPAYSYCyj1PDTMYi
8pbFYItXFTWd9ivO92sFGVaJ6/sZ9U02tEagpPozhfT3Bj6zP635tbUYqnasKj4bX8QYTn3uyEwx
x4ncloVnCOp5JQsgcIFspqz6c1pK9ULQBjv9TSGWIURnhauIniN0ptVfOy/bcALOAj0fv0p7IA+j
gQma9zqQUbphSkOKuWvnKI2TxjqOxsTib1KBzxPrWDcmRBSz3U7WwkPao4eHYjMc1lj1CETs0RFS
+XasiXwth8Pm3OUlWmARMf1Ex7YmaMSoFXG2vW1kUsEThjNv2qTU/MSZkp03cdspnj10Q477aRbQ
GXiUi2r8MBpMiJxIiqh3AycjDhlnX7IRUaUC5FiRhkc2+1In97bNmL/HOZK7eK3fjJ5Ua0dTd4sB
dlQ4Cc8RUxPitAHdnG0C5CGoYmDdqrQ+IOWMs1SvsymjkupilEenN5/13vgl5dbUyDhBWiyPvHlO
yGKuYfdwogKawqHfEq9OxblAbd4WT72jrYQ8D8K/SCvvVOMoKwJnAftmNsVHoxKY1zos2GW7a/T8
aa05tyTNDCXYvHJmu4p+fYBhEOhtf/3f5J3XjuRItmV/ZX6ABSNpRvHqWruHFi9EiggatZZfP8uz
e3C7GnMHaGBeBvMSKFRWRdLppNmxc/ZemwTjlSjekyDbmj62LqyBnJ7lgDasebfr5BH0FkIb6aCU
nsSzHrujzBp6CnAI6EvSp2KygoadxTO8GR3CEB75g2QTIWJ6bFZwz7HAU/bE4bTOLOeNTN6XmIAG
kM96SQsHyGBe53B8gyfkcws3d0DCD4Sa2Pxw3dJekvDLaOwBuAPzIxYByq1iU85sgAaubshDChKq
/s4ghmuQXPO3fhEQz6DqTozDUfM5CBzWEYC2pchq8AxtsgW+4C4GTpy2y90GMMBcwOJZkv18t86Y
fOklydWVz5xDcFsmxwTEQ0VZCl4mFzpTmuzLuThSue3rypU3mTuHSHfZNjQqaDRG+qOIEpxpffLT
pb+/HPjKEb+NSHrKulyTv87KVCnaSe2XGxEQISU9grHmnDnTlkqYDK0Gx2Y4mhFc2E7uoWy7/OYx
XViAyM3yn3S2zkkzfI1xIHaO7HLEXqw2Wjn4YhoauhBm+DIbBx2w1TrwUTHH1e28tiHbLOtREmVk
Vzh95mnftf3zKDGawh/2GJFukj75lVTRcy2aV+pyNG3QprYlEIRl2VCRIv9DDNG0eo0FaeSfKLkz
TJJASZm72lZ2pis77aJm2mP6/e0OMVubSha58r+wT05rOTUPKRZVe3LKpywok3+Edf5HHrj/v3RA
CnXMf68Devtq2v+x+JEnfxMD3f+ff4iBbPWXwq1goSYAC+D+iTP+hxrIln8RaCmUQIQDm9DxMKP9
UwtkW38pBXXGVTRDXRwX/2V6s82/4LeYeN0kWYt//ug/0AIp9XcvBb/BFxKjm3TuCn3b9cTfpUA6
cpugTr1+ybMPJjftjqlCgw29ISTSyQGoIUqbzAWS3Y9FzeTy0BF9vDB1nh8KxcSCbTcYLwbiaiLK
2jQNDzZcOHQAGXFEJgPEWz0Z3SLFnn+HtX4TMYUFCaY0TKl2uMDPUzBwgpBxpUk/YXbiAG5jWr9G
dUv1Pnd9ymsbQstn84HHQrYJVZtynros+srhNS/6zPktfAEH08Zm6xe4ffqGIAn0rIhGmDVz7gNP
rLy3YG5/azH8YMB5UNO8GhvnULq0xItwOwkLFnx1i83wSbflr9gggKtzERW5Cw1BQxPI0aLl1ACe
O2t6tiqLoX94ZeE6Uc+sTB0vvfuWHrfnYZ7fiDM7gIU64eU5tYoSMdT1ZzVg2qny9l1b2VuNfHBh
uO1naBu3LK3eB6HPVQjwS3POMBgBtu0hDsWmoxta3kWArc8hzD5DcNl2EkyX6GrqORfQgVn2r/18
l3P47S4nsWLhRi7kzWmVFN6HHtpLM/s7dDIKn5fxIHX0RCv0JKrm4vlcEwg76nzPOLiecUTsmywa
LfACBmwuICqBcQcsfRswSrtUckRKu62Vm6hIe4YN88/Y8p4TO1i5Mf69JDiDQMP1zHiLGthj9obK
x1bvDOT3soOj2cLomesmQgtKik3fDbvoj5V5/A7yCt2E31xBCO3tOdmPOt1SUjwN5JdyJH7g1h8n
dOEiHN4JdP7hO/POhAnoq+nBnbyzRaJ8pKJNIYxHu0jnRdDHX0EdopgY4T65b9EYsjr6OUyKsgqX
dCDzhW1JUBPhWw5IYGFEHOjTwPoGhv+OmufgJsaaQOXHsNaEpDjWhWSKPfoDn/Zp+SsrTI6h3d4M
MMwbWfqEwptmKL39sW1/lFLQZqLZbrjnOGGQOSB5WfQRDRp8BdminoaDHJr13OkTjbofYVgZCzHh
q7fj57qM92Ninpyw/y5pZC6yMjs6jXoqknI/RcV2CvKj76IcGN03Iy8ejRygctvZL/jRD7BavpoM
cYXq/A/OVfuuBLf1xxVFbF9KodkV9auROQ8g2mkEzr86aARszKTJe0Xyg8zBcw1Mj3Qpmz4ufssl
dtdHv+4uTl1RQjXO77aBZwgmduEEJPNY+j0SPnF79gnH+rQmA6UcIzj5dwEdUT/HsYpuPtraBea2
Qx5zXJvrol6VSODqusKFYm2z8j51jvdeWrzFwfyskmoiJaNG9xsL8yHMp2BN3GJ5VDa5Nv5UI7P1
0fX5fnNJDLL1Wj/vT5VrfDc6eAQDs1ZZlixZZd5qh34CNp7H0WVl6Ebx6SXhAOqxFacZgXSjEIsX
kXi1JovMCrJPDwow25JkRRjGdSdKGsES3qCXTJShOnavrciqhyQyCGku9LWPcmOLeM09NVF9IaaU
fClcoF9QsZ8y7tA20ryhyIB2wkQvHpGRuJgnpB7MABakNXZLY1LD0ywZQJhoikgG8JeRNH5y9AX1
2+p4a0TZSVXl12i4T/08RxwYzeFDTDCbekYH/YhGbkx6ugz+leLm20qtL8tUz5w4DkVMmtNMaJlO
rSsTlYHzrLwrReQV4ME3XXJj1d5NFNpGyZ50D7F/rxyxNa2MpoBs4RL41jNMYcg4Ao2mRlsYAqw6
UCwbQtVaIeF4NFOOBDGw+b1yxKkzieeUCXJlgBpi4ygaYFZeXwCw7CrPfwJyrNeZSaou8hDQnQPt
aDu5OszwgD3RkwNB9QAx5anvyle3Yu4QzuE5dc2Pwm0v0gy2rQ3KvIh3dM9/A8wi69dHvULAqDHi
lWGm4UfHoFB38v5ALqZyo5UunewkVMTDYjc72Y7JDoBqcDYwZa68Fp9jk/LEehB7F54Zh0uoITVB
2L19VGTHLM0UY4JkVIzosNLESMLO6fpOL+th6M+tnZ7N2rmAK6SBhgpiN2G0oQ51YCTeIZeYsn0e
uOnbr92UU/bYLBXDto2jEY6WLX3hIMPpHAvfWmmzD/f0HeXRLdy3EJnHBhdtCEvJu7GARuvEj7dw
ESg5nWUUwtIJqvemhLXInGHBrXjywU+6c7c0p/rDAOO+YLaHcKfmjthJ/GoTVOiaVrSEG8zoZgCf
HBPaVriMaHrZtYyf1b4isjOISKVM+R8sNPot3mbg7WuiOFBMyYeA4zchFJuYlKIeP45K5UrSHxjH
6ntkU0wJymhNguYDztXUBS6PqWT+1CieaWGPR9LMeNTq5lca8gL0/SsOnnerN95i8oWDOLlwfAuX
I5Y64nqOkpQgjrzjb7uurpXt3ubG39pG9thU7aIBo+HW4it05k/COX8GLZ+uiLJmSXwQr/CUvUL5
6h9nqJqDjH76GR8IL+mIasyEbBp156Gwg6XjJOI6BKKglIkupZFkJ7uBTQ5R1BdHm67fquW12Cs6
Bj/DcpSfsannpV3hU250YiEfGfUREPN7kMWcTZtAnTMRsmiakkUe0ehIcUXixDrHeL/upcoZukiX
9yLRW2UPn0WRHDoOd8s0cOvFnyr1/24d/xahQvv6Hf34f4JVgc7+v6/Tn2l+N9HfLKrW3W36T8m+
+RdKeIphCbIBF6hEfP+PKt39S1kSrTw+03tOvLIpoP9Xlc6fSQFGHg688H1H/Jdi3xZ/WVJw/iVN
lWVOSfc/UuxzXf+S8e1aJmALfAPYYBVyRFfci/h/MTzX9Kx0VFGojDHZXIP0pqMwnXcdkagQTlAI
c3UlFSC8+4IeC5hlyz8ZZ9qwyANMSAguSYT7l7v3T1fB31wE94PBv4APuCY+sKUwYzMLJRH77jH4
l2uymmjG52aXyA7aF/NOmDUsHa/R6KTbohLV1ivhT4TeOD7MIxt7B3TxHzZsXNT/eyfDv9E60DRg
AOfchOVV3o3C/3ZbZk1YoSDAmtIa/KotQcWgAjkmmgF0X6OGZRtw11D3f/+fP7tl3akjf/v0lut6
lsB9zPcCK0/9W+p6oZpppAT/pV3rDuUC6IwRaeUMHh/UzwJULskpM+3pEdjJFQCEcwW/GsCuHObB
5OJM/1AaVruw7faToO6NM4oA/zqgeU/n/qrhvjFjUdd4tI8pGux9HyOMZZi0YqOZ94NX1gvhDg/S
b3YF4jE6LsI4RnPyMMZttMKD+XvGh2HFqfHRRSbEQNRiTjiJg6QyQ910T1bpC2NbM1wToTR3feom
7HsMLfNmB8RzV5Ke8mYK7JjTPGIUTF8mKBhPnqJ318mPKLKCqw3hZONE6XCOgnFPzImNqIEuv9nl
b3bYkR4sYG+U8fBwH+5hjiHOzsWogR6s9q3pCVQCJg7DnH84I/N8D6lZEuoPN0xBzCoYcD2/sSq6
Z5VnDjD3196OHjI7sI6TayQLiCqrdErhOTJ4ZVvuxyte86dC1HDGKrfcqjbu9+08gQwsMkxWNc49
WDLr1JGwEgePWiSIFrmVtwfqFgY0A0MVYZET5GZcJbMqjMno+8WPAaXUwqfriJ+mxrMiUEAgO7pa
o/MtpZw3TT3/yDu6s4Sk7Lpxj+D9MXYgHfU+U99kNBhsljSico8+49JIGc+G1CDLZGw+kACcQ7M1
9qMNtZVOZrsvJw9r98nJlLpiQReknrXVOevNA6TBvcyTexZfQcMwaKIHZMVr5lfAaB+GsitOKkPw
FVu3lI4stMIo2TU5uLmY02LKtT7jDEku5TC/NHkzP8PivqdDVT+tAEecL6tDBWmFL0iFmyIpluUE
1D2okodB99WiRqq6S9BBgbKq9mXZLyqlCQRw0nw/kdSkPeeoYDd3qtW3oSdPh/HJUqmYM16XnwtA
bDZCqWUDI6eGnrk0QaSjiphg+ZMNilAeoZIa8mU1eR+9XVmLBoPSqerNXRVEIJwtxvhaCtKfGaFA
e8Mo3hcvzVijcBxwR89hevUEJbRQmxAqOJU+uNjCrBvyKaO1Svt8lztJ/lZW6p56n+MQ9yhl8zQ5
lgYtWghzHMz8Qy1TItH82bzOJJ3Y8UM9E6MUdwwZ99Uo0ks/E3oxo6MBMC7FrW6Dj3QiGqXATrgs
0K6g9mcuFdWvKCo85i1fZlHIq4NLpI/jbl/dQ3UC4luBYmP/9QR9UJNzvITK3bU0SsNcPUSYDy7G
/UQf2c+ZYDARTP6wKaZgBcgFRUaUcNdSqGZ2iQrZdX4X8oNuDcEk6OOXBVkZnVkFCy54Y/V2u9et
tYdlfeKcEm6A3V4Tq4pQms/T0m8JtZ4x3lhEqu518NUD2zt4k3djTR2prIKYwCbjgvMDBVRrwCs1
UTBAeeWxcdDRNvk3I9zgKFLCVnuy+A5NLQRyhenVnsNfdmzR0XWGU2RyoFGT8eYQSpNX+YOPZo8O
baceEn/+0Xmet+0RHSzqDrRZPZhvOjDOYWMk26LveL9yTkZj5l8MKzCQnMfxjdLz1anrJ3xheCt8
cm07NSGDwZG0NVvnqXTn6jQr5qpuBYeAj1MQ4nOBc475rl7bks+vjYO2+XbKimDM3iqHy13KMASe
v05T9ZpPPkp4vp1Hn/n91ZD3xrIByBQ7hIxzsSEGATWhzrLbTF7bhhq8XVadhnSGUMyx2otWPY1d
J9o7gfNi9MNb06ODVtF0yLuhX0PIQv5M3iCjWfdiZtdiapyj7QFS5KMRCgolph/fso5JUYML2aah
sRS2YW7LNh4B1/jNwRBdsQzMjOZ2alZHhs/Ze6u+5iKJXobmVx4WgjkQj1Nb5fk7cbIfVh0HJy+R
qzgGp5Y66UsXzFDwEnc7JUW/ptiP7/k5SOMCFu6CHWph92W3rhwTe3wB25CUwQVcwOYYh54JHKBj
MgPOskw/qcSDZTLTOcky873LA+zuOh4WTlkGJ8Wsos5BXdt2wBDbLd1dLtHXy9h6zVnJQdBkC4Wg
79zvYzraZ6tsFg2i1oOfh7jhkIc/dALeIhJsm9R2okM54CSRYErnSPDoXm3trdiukAbVxS0vcsy6
vu0x20fG4aSzs/F7wEwZ0vPeY7+sNYknsgroOFpGdbRFz29MjGoTWN5HimR/LUSSLeyS7c/w3+cw
20RuYV6M7gCzstwwnYP7x0UCeTaYYKZ6U9v5Bl0tJoyjMynB3N8b1mx6flzeIu1118kG0RFOG66p
XhmkHLyWpv2iWJKuZEW7G9Tn5UYAhyI14DNgQdxCAPc20pg/vamuzr3ZkMajMA92VS3OjE2fJqt0
z1Yhvqs8Nl6iWlonD+V2qE3gpV15y+4/dC9+j+SAYBVTHDQHTRZd1T93vvExda5/NqhvV3iKAOfK
Cshikz0NZvNzxt+PZavHvKcyk1S2Brtob+1TAmzJ4vWjfZttgnAoNy7ObqwqwQqcSbRFYfMW2t72
D+Y/m1VxKdqRJI7ZvyQlRm4PKNHPaUDBzvH1Kxyc1xnFcDHABkb+AaHj/mMiQsEY+uZAIkp0cLrq
bBKGQgfNiRZN4+3TlJZIhjqi6aH5OpF8Se8xuGYcIABgxpKl2mb9HAaQHF7xkqhqb9NZXSRAWq6A
IOg7Yuc8i9naxhdVJ/UG6b5YV613F3xfPNRgmz5KGZ1Sr6wFyU8radUk6bCcxPT/TzwEPzXfzjy5
IVlLwamq5Izpmy611fdEreYXNJUYZy0aIbIM8yN6KPxPZDZRpQvcapLGO1tSAPZmN82f5lS5R2Y/
NM+lmPdt6P0e8HA90JNCTp/w9bGLjTsvBROLU+vVlxQ9P7yKIs4SRnkiumkVGE36GlfNOcksvRwb
Csja8LNL17dkYRhUAYazqr2EKalTsKFDih12AKzug6ThLExxd5+F6BW4tFlm0zoPVM9HhQrtRt3W
tcvqQhAjve+21huTfuehNEkF9OOhf2900yKVcJ1j5sTdOkW+uLY4WzPt6/oXK4gBeoxleXITRoeu
Xb0Ruji9d66UpBgNIRgJ2fNXwAl1wsNEWPwXgec0UhptvphBOa5RsK9VSAvRq5VY2Fh5frNgA88T
4w9Q3MmK5KCYN5S24yCHYFeV41USivIitZM91jhjAz8hPxhe3DpBBg04oSwQn5HQpo1ph0G/22Rl
/Z307XSUZnmz08bYmg4aoL5tMS459a8oR7I/6JAUFM0N7zWDXsJUV7bbFXzG7odCue+nofE04Y/B
GVGvJtKLVj42xasjJ2IAp/wtJo8Ih0ZztgK8rEUbHYQTgfKfpY2gpHr3U9UeMob0DfNROMtWqpCj
ah69IDdfpIXGE40erlHygQqeaFowc7ZqAhE/6I4AM/inuoxpInohjTHfjGhdYr2tI/XgzPB2xwdj
Tvtdb4AIsWAhLgMhfxKz45LvpwMaT0n4kmf1rzDMAJ9NIxyXHS7G/ImXfFx1c2muMl6zk6XazTg4
HrBZLztWsjiO7w7937OM/PhJtumS0LdHZbjWPqg8Z1EHjQsS2GANtqOdMhCstSPCe4K2xIZ0Vtwk
oCgo7CRK96CTFw4MK15Ol6LXaVaZWZT0/b2b3efBka7dck4zjEYmuke0klY72idVUF8GXkRVmJpq
G8eRve4zzOt4ERvUV7jk0Dybez2/OVlQHaEqIm3vtrERWJjCANDUvc5QrqU/A01bRkTiZA+TWoYB
2REwz3mBwpbW4B/KhY+YOqqr7lFP6VMDAlppYHycV+cFMz/7gCAMNvVMP9KvfGNVlll34ty/ln6X
f8S8RWxEQ7gioUcu0QRa17JkktG42VUPbONzs3Ixa50JpwhX+LqQvxLhus+t8NcgEk2OnFfzm/WX
3U/OY+m626KhAown0m29JEFqRFfqUE7xIwhC/wBUb9pEs3tByFM+FyjGRHWxPFefszR5zXpm2fM4
y1Npo6eGmrcRhoMim/CvaujzJ23bZ5RMb15v2KeuFWRa0idEnSOJLuuEt+7N6KJcJDOLpHq503aP
veXGq3aEET0ig6+L4AnU8SswEwlQUKEUjBJ/ew8xR78ots0goGT2mCm9uY83vZ6SG81nF/HDgB2t
dRAxOdGtujdSTbvBXhxn54QGHR4YMqF0UwxbL46R2kcRnT5ryQ0o9HhAEtNskoxE38HsynXcuWof
IpbLyBPQgS8PRjvt8DaG12omKjfL5/d6UunFMsleEFW+q1wXDoGc65WHLuY6pXmyngJx1xHpX1aT
Zz8NA7dfjK5DOkSz/InohXV5GlyZnWrffqHqwxTZUM9QjB9LDjs0g4h0gnKwJghG48GpD382p+ze
NsVjGh7mWh/c0EpvdS8ngl+ZcCQOqWwan81dTFdiol7URgcIciagpNJw/VhbCfeiC9O2/PsqC9Ah
BRYxkLgptjnDlZED6c+Y3c60SSrr+meMWmi9IoSio2oXuCGjh7QNsXjEX9UMcabzp37DthUf/fZC
8qS1d+hAba2oRI/CiQJUYGLfTIyy+9CzPyKsGYfcy3irOQEu6sosz37Slde6Caa1U1AWCmPgxhD1
LibdPg1y/g1VKjqlji0WWnaYpNziPTCy4IFO6saSdrZtJQHjXc4wpYTq2BWReTK6yjiEdveR5uGI
ls9VdEXOpapiANTmZxsOj1I1CQpI7yOfs/pU9Cyb3TTplSljHtYpFWfIQV+zJI8d/xlGkdlZ2oOi
hEim+UTq2bHTebkf7peSNeMDOZobI6SMqwcSMq1kFgchhLn0g6Y/ME/K3wbONRjBSMEIaI7YSZEf
a4j49HKE+kEyw8JsrL3JvvNMdK8LgCshkhd2/nuXIF97Z+8Sv+A6mUtFVslFEr50hD/lLL2u2qWx
DO7MDagXA5FQVMMfBXLZ1wbB4CJOB/OIa3fCSGgEG/tWat/bkSg7Pzs0oZZ+auhL7uot7mmWxqaL
QfI0zG9S5Zxk2zunIv6G9wzQyNKXko7fMiY2ht54XP1pYG0GU4HMoXRZi4ZhwBz4BsrRdlVis2ee
bDwSMz8jgwXC7YXBuMFJGJyLhqAqSw/XLEmio+ZTbnhuwCyQrHQ0nNI/VpzQN1olZ4v+N5y7Vqyk
Z7PZR/2Ws5WPVIyOj9Vm1kUX7Ucg7O4647keZFefm5YXCbZghtJKl7jGEIEGzLBXg6/nW+PeE09z
5t3kvhrnGl/Ypm+SiihX19vPSBKJcCTSmUWK2A9G7z45ZHjUQsxczKiuPbbb3mAqToqcse1b56y8
0jjHY7wvUR4TVxBC0XDmW2TAb7UqM92m1TAfSrURTZ6ujQF2t2XIV8/peXjGoLjN42dYx499zGEd
qMzLn2ya2G3dswDG74tK7Dyk2sc2c6F63F99z5lOPRmmoPeH6qkneigaYArMaOrenJy20lSAmG10
SoK4T3cIr+2NuFNYwaWanmuc676/iJo0/uJ0OS+kyK51YDLjk9J7Q++IliIA2xGh7KfNtBq94HxX
UWxQglVPtbCwnYDKYiQIvRXyu0sWGH+9G0TJIq1N5qlB7+073JKb5C5Tc3zzpTFb5GAmJKsUb/Mi
qRN7o7XPOd1ssFBZ90vtRmtTqzJbJ2P2iUbVeSz0e+bYwak00teMjL217Ty2ovBPYUycLGkkNhbI
N/ixL/ZMmGU8JBOO2aY+DKMNqCEJnGWCvnsvgscYjeG67XT12DVxBQIKE6VjNStM8WRI+vUD5sty
z9QuhyjlrwUK2gFK/atoib8qJ6QqKl2555IU1lt9/zFGqDftAIYAWQaw3/dzhvYhQmJOBZd0x9HU
aN14R7MRn0Nlle92B12kjpXaYZ0WSp0JjnfO5fyFJgS7ejEfFK/5mtbotFB+c4Mp5h97FKNUDec5
yNZFfU9VKCYyfi0Ua15zz54lvZEpGLLJNLP3c5OZh8xq3sgz9FfJyDX3SVG8ugY6s7xBuE4rmTiS
eXwslHMrpgrYQmh+moGN1VzWjxap6Y8ubeuCg8K1dscX2XXtzZrxsbu4OIEMF09qVr/kiEeqd0hl
cmdM6wMZz2uC1tiCpwPClEc8ydhHVPJNwe4/uu54/ZP9g5q9WhJImjz80QW7MZM7icY78eCBYYm1
UjizSGmvLeFpJ3OWzSWjj7yM7h1wIMx6FzeuWDQQ85aRXVVPNpIQWfoRZq70kNhxdDF6pS+SmCP6
8dAptLuFyy9ug8z3Te/MNIUsYyWNYSLwV0QUNkW3JM8NxodLpxsJXXFsy5KZ6YCXIyaN8SzIFlj7
WCOPXifchwb7NO2we/gAWI5TUVpPSR45L24FCEhQhdrBPLKhZLg8p8nfmC421wwA9p8IXE4rCHVM
91jnidyIrsLs3DFv7Vp5tzh4jOBJGWB0DaRkEOmL2Vb9HoHOazpp5i2S9APNkW5R2jNua78D5Oid
c8I45OCR1V0KuoI5aIOkRVNtIkuJu+QCVarHcIR0lGX+TJRowCqm9j4Ryhh/kxLVJNJDS2PzrDBS
+CDF9uDPsOXVJB0L9yXUPm30iFA4kQQfAyeedVh3Pu2WBTyX/BTMct3jE1nadflIuDUgVDP89Dxg
PEPKghwFw15X2aU3xAkzUlWDhMqx2kGPHteuOAypDzXdMjDJlyHpUgJdvhzR49NGOEaR/urX959W
iHh69LgX6YlQHUjQZfFrDqeT32zDMMWclGBE8PyrQvIqffErTbR5NjLs3IlNg0gNEoXNTC5zoB9L
J/6A8xFtoAr0gU89TjG0KnNMG3POkcSnPMh+B+lAvRMTMxd5B4cJcI/ueou1m0ZolB5rdbR6IrQm
082waEQUphVUTGwq832cklqJCwUK7LcaOH+EXpPtkYEdkHjLz9KxQ8ZXze4umEWhkG0jSZPRwNbY
BeVw1MVtKAZg5uW4I/Od0f/0MtclMGpzqDcYHlEZ4xGKNDfYsK4uw4ftyOO1ZJyEVIrQ96KludmH
mM6UufdHA2Y3+dC7aKDSYzBypaXB5L1ocE4SNsUikK+a3ljBV1bdTKKq9vjvwKcDcWlRwjk+wK/h
kDI5XpR9ZGxMGbwZlXViOf9tEOu1zCqsIdKoVnEaX9A0rVJiTJasIwTCD8FxCsiiFVj3RySDe7NC
oSZOdf2j8zHidsjXMGca5iZ1eP/YTrg7bPlm0m0izrEbD2XfjsDK19yMSIX06K83xVnEBQy8JBiO
SBiIOtwmLLTgAgT0CAvXepSm9NJpnhbNPfCy9KEu0Gy3apxGadsyi3PN74oxhC4t89yGb1mfPOHd
MzdljSpimLtLKQRjnIaGvekISgdySACh8l1PwTXDD9zpqHjUzXQd+nnl1QYpOFn5HEYb2aqnTs+P
aQU3o+/zX7S3xNKpnI+2RG1CWO7Wn+gvIxG4p5AXCgmD7Vmv0o9p5mbuS2+zPWY58yLGCvzuqbVh
l5o5N3D4nDq4aGbtu1sj81aTi71Y119OG9eHuOIVNPzCWsV9X6P46IGiic+MZOdjkonryGQvmqPs
WunhQ+X1Ftub2GAb/YDuIQ9BE16KDirFWKAucbXY2R67R2d74abHJpPFFXgKoVfkZCPGMKd4M44g
R6GM6TryjmEVZoDlU2jCpDkByvLYiPqer6BgGIDijmQuiyEArfhVGz7Fvs7WyETOztgh7XeyYmUG
bnE/FYA2LC16YB2sOB6IYxXGK0JL511hTO+6uzfczBGRZBBtBabEBV1xb+nTtC1JfWnzrNsy8lko
naLwGAWFXQbots2MeR918juemmGHUjB86Wn9ktC3ME2wQBF2rDBSRyW6mf5t9WFkYKmm5C7fGZS7
KnWVHuYy/JPuSaiSVNmjwHB9MSvbekjwHym73AVJ3l57ZJuGJNbMEyy6Jdu5Hi0o9zFY5abX567S
+WbAP9FbnVjRVltzHICADLWpoLYnNQKWCHs4Jjyz3zjmPb21fp5a13+4l/3Ygcyj4SUvna2eVcq4
n+2MGFnwoWtR1TcY8t3eGwZ3IcL5oZl1fopqMExFiOulmS5+aQXnqXGjpyjYYk7sNk38COQj2jhg
+hpIV3zlq9IO0biOvJSjb5f7eixw0YQnRE0pa14YPlbVgw+0x3Rz76kloSqT7dPsxgLxPyrLVKTL
aErhfmTDxxR3IO1S6qtQGiNvbH9O0aWSI9qUg7dMCe1mmEuklS3v7AndLJ37mTZeR2P0zdtnrxND
XWreC17YyWc+m93iCStMy46zYYTqgt4UHOib6JH0ILoCg3MpajBzPV13DDB1fNfr0deFmbpQRRuu
I0Xw34j/iYKFNGAF4Xd2oDLHJrluVVXdJpNRRKlbGBopgp0qORQFD+oIPxeTVO1SIucZsaFsiL7B
3j84gqRI59SmDbs4Rt+FkMYDJBTucshXUfv1kjNIzek/P1iYaZipZ6vChIjFgj5sdNX+SjJYMMTH
x6/uYE63wqh+DykjhBgDN+ise3XQs8DhN/KDPdmmmHLJCygD7ppsZsXiklkrj1go/RYE8nUgwugA
Beljdj0EiW62Csiq+8E4nM6esxS9cJcGrunFnKVnNvCM6V77yfc+8jaF7bkJieLCCU9wGoqqOmhh
D3LGxV8XWxAfvLtTASW4xk4r/GTeuzm6iIE9b2k0c3Vm9soc8qcXjmJXtP2yDEt1zYms5aBpkUqe
vuW9sG9O15oHgDw/7ZRmZx+0C4dlb+mG888wEWvggN3ab61Xz2xbnkwAMYFIfw4BLtAkSA5RGtyn
s5ZxArxmnARqiWXhDACS3f/J3Jns2I2kWfpdem8NGo3johd9J79+fXb5INeGUEgRJI2jkUbj8PT9
XaGAzq4GCuhGLQoJOBQZmZLcL2nDf875DhKsQM/puBPvS5xpJ2lGoAdECe8xmKyUamKKKJf+GzBC
Rh6Nv0G1wzS2nSYF0QZvFgaBOPBuiwSWWCZjXhCaNdcqr+4LmpmkJ19MlcV3YRz6l6Wyv9mj66Nx
XLVSL3r3VS0PE1afnbiuOVCmNJ2lcOF8rV+WFZulG0lTziFEEL3NR0C/v/P62nLiM+Sp6u25VfnB
DQ0ZLh+cpUr6gwA/M5lvjdBkprM6vJ/WqyWZc04jBn0Pq8zJ5YMq6D2VdER3S48ykXVhD+ywcXYI
LEMdnLAofIu7YL4npvDmIx02vk/kT3r2lLLO7ITLZ4zkimqKXOFp9ATT3iCj8A4oVNn8NDE22Lj3
lifTsb1TUWE+2qI8+iM2zmkN2+cpHfVFVrhI8zJ7jobOex/i6bstqvo3wOCnuuOU0+Bw3aWABC49
TgR6qvnVny+zboPLqguEx35uQPAtWCnKKQWq5OSA/zuqHuhhLm6Mpfpujbr4qJgEcJ/EfUpXWoYe
Qayti4rbvmuyi7uiDbOhxRNNAved/wV3v259+vNPc1m8r5ZyQ8ahdzO0tHf+uE9yYv5jTsPtqenI
8xfNHFNpE0RAgjpRHZ2VzRndYAWLkruPWhcP3hItf3UZibWxWs1zjPGZsT11IyZL9qhS7q/u+qXE
EUNv6OLf9X7gnn0D08Xzo+C2awQykN8+5eMcvy89zBJMEPImclXxjQj6XU+D2mV2MBFQQ/hlIRN+
aU1zdDFXqw3r1EEYyCNbK/xDVGmwB39SoH7YqYcYqpnAR3JZVHkfpMH83JJCp3qaLlEo/tnnxC1q
b0mfXwqs1J8CwRd3AuHIHJkFHS18Ml74qyPx8V33G36vcWhOlrLF7ywvyOyTZGJkU9IDnc4ua/gj
meLiu52X4C5L2B///GMZK3kAfEmY1xui16rE3JlxBRsG/U1FOngW0fKpLGGIIO28GyYq4jhfAWbi
+meUgs2f+9MZpph4jxlceU433zMts0uX5MGeIGH9PUo0/Saqri7NdlBe2/Hf+Ps5bub3JW7tox2A
RBu8RN/L2CbHMR+zQ0+VI8HRdTnYOXlJPX/4XlXZs05k8dqqtX6hfPeDq7p/0S2H+oVnAm/wLGlT
wldM+YKLv7crHD3PZ8fARt1ExfDoltg/kk+5woiy8Jkmqv7oG7sdNozfz4XoTiZc/TszJSECSkdg
2aZwjnLyr9WyPKYh0FGi0De4xR7kSFw4L4EEBl2g0As7OiLovck8gpfx5A3P6fVLUwVUEiQb9JEW
fc0xbihns6AoyOWJBxPZfUuuNhr/pqXy7pTMqiIynj4tciHsArhwSj1xvxJdYEH1npw/EMLlYRBA
hKpP4Q/e0xBF8Q7WeXFTQCtZaT+6y10AvrVgzlz6Fc3xf76McfIEM28YBlrE8QBBCPIZxKqL0Ql5
+TpFtGjSp4Jk2x04oXsVsKPErxTkenfgeN0eO0B7CiihflLBgNPX276SCHGSi8UeGhTj965m8jyw
J+fDCLqGbPXTny9+XPjUHppvVAJOt4sBG8deACy4L2+GfJ0fTYo+OGiKCAgr3uDK7Si1x9+VcGGS
adM8zl0UnosWLI+52rHczZBhPGg7rF/eovynelu5jEvuuGv3DEL/1epAPf35sk3RO0G9huO8vmnz
T34O9WOos+4pgUL5VPdyONhYrATfeSyrX6zS9ml+o2Txn00j7CSetpdo2wi08OMLVOidBtLgPvyV
x75HHBFdLun3KMrb/9joyA7173yO9KKkfojPkhBb6JFT49//i8szij0KCxN4vEml3rq+G28zPWDu
YloEZwsSXGTNP4BSmofOxhS+KgHJw/h0NqSevIxR3r1T6gx1pCPTGhgcHEOBH24mjzs95WSNW2DL
D4s/Lk9TVT+OWaEpB1HPxCJWwsEpMK6Rq20AqDmOfXMZg9/VaGkLSJbiZEREdSA57V2c9OocJc34
VOWUMYye98whrznObBI3siPqkM7WnCNHAkIPrFOxk+HHmmDzNl283coP6CPXVP3UXzgCLQyC6BMs
eu9H1pY3sOCWZ9ZEtuvB3fXX1tAy6M6N3IBNFeKc5T8kT2A69b/xcuqbsIAOS5DtVScqOa8tM631
g3t9fCnT4BXkFr5vVJDb5MkZOHtcbLaTLfB+InXku23cfo3MRL+1yFUYSZNDi0TwAMo2f/BF7gBv
pM+2LYorZRARcxXngI4oyAqw63Ba8LPddPFiFM3NgjnsycvX/o1g93TZePp3adrkT//xc5JegeH/
agb2Uffp4lEJVkeUVh8n9L8+JjVs/m4NCxyZZfTUT173GIsEHovsDsDmFi7b99bhJhXDJ0kRemwb
VtDheiEvsVXE1BQQFczgSTvFv2hJFa6N+EHRVwmxZ0VQU8V450aOcVVfjFxGGoBxDry4lyt9IHbY
3cPfqg/1SLcM0e57XPwRzS1jhOYIGJJiNVLuCa4ZzVQ7Ui9LW/2qNQhvD75BTcRbrxhB/Qzsbtz5
xa2UBApy9c+yCfxzZRFf0Lr+Sgja3MetszcQ1PXOjpEQ5OPLc7uEJyRrvMc5Y/z1ZVYb46KM3mZh
MUkASDu3bnxo5POWCfM18BFyfe/qs7gOXZTsbuuAkbSV3fziddVXJ/uXklnrzcQlexsdxAlPX7yc
o19Vq+SYYYTYwRTNyOp5Ly2EhhM3TcVkHIxIHfTJV0l+B84tXqqJsV2iKDeI7szaMscHCp1y/h9o
mP3zGPznZgr+vws0r3+NXyA8hzIv7H+Nfkyyu//yovxf/Zj/s7U/h1/23zVj/fk//Vvs4Bq3nUkQ
/4//Rn6OX/9bsoAN7b+HMgz9NFJ+GCUq/N/RApF6/y9ZAj+Q/+fLGsmAPnWWdUVtpqQg4k87wL+s
6ZjA27obGZzs8AJOflVZYi+GYdboQBqReZUaQp/Xmyo++EDrrucZOAqbHm8C2S5O3ixgzfH81oPi
0om3LsiGYBekfRzSIjk2Rbjq46JADchb58zC7LsMGyA7B+dN9GfgGaTEGJdiye3j2FdJOd/VyHVU
/0HRDpczuOlVQlsXVR35OzNmhoLkdbbL9FeA7MQ7MWRdVjK35KQE8KdMxTyBFKmGwiJRx6MM5G1t
w5Qik1kUa39EnprGFxnhspCXYpCFU5BEuPTPe48Rpy12trUO02lDw+ZXEEc+p0e8Z7P/5U+iIWdh
7MokCudLA9oQYQwcSN65nGRsBAmC0XnQwdgrz4rjYYk44BVmVdT2eOvSHBax6ESf83mr8Zcn4GD+
ATQB8eakFs7vp4Yg/wDVlA0JEguCF7ulWsJiLU8z+y8G6iHkBAM1XUINfaodAEZgCZzHqf9ZFDCx
EMvMqD3wY2HdBfQDUBxq7gTU+/wjppBTP+qRcClEF2Kg05tQ3jr8VmKJEy7YzWB7DPE6lH3ANaJs
pQT6E8Oo4V5U4qz9WTph84+gNYxwUlEzyHsE3LQsuOmuS/gnXO8mqoC/x7r/5ssxI7UWxssUnkc0
UZjky0Zb1a6FSN/+nOh+wP6mOnZS75AFmhwiPniZFA8i91dY4wmRyPUZIDhG2F3e5Dw0e/TNPMZ1
pmdKHlE65CfwD0zgoL8AbZ8DgK255EqWrQQQ4RjjjW5la+L3mpEiGs1opz464WClIsh6GBKavYo3
jEuzTWVe7bm6bPw+OlppVjm4FVJFc79BmGm6o/a4fulP0XGxAtoirjVlRWnltc48mPy/grHOWMzj
vsx/6L5P0rfMaK9goEg4lBRZ3HjumRIk7iO7SHdJ/xQlY1e9BrAd3FMm+bReE8j58c98aWdBjA+q
RPbLhcmcDafNIj/m/c6KfuZ9GIp65kQ290m5Pi9mLb31poYPEehdaLeUMybdCaiYuzrMli25HbFK
JMEdCEuh+dmvHEjOMHfox8TD0EGxcowKEPdEGQpciMWg5185Tul8/NU3OIvgF+Mqcqe6CIcSw0tc
b9CJm7nfIGdO89hgqunHPjEHzChl+bBYv/cox5QDXMx9IxkMRPh6NmotpqrkXTlRNjnpl1kus6e4
mQFzb09xPFrsxOjp8M7Sxca4ZqKmXhN7Co2cCzLq0vQBSt7aQJnq6yqk6bFMbAafHphd0p9WX+Go
5AidlQzIxlgwsNFghxdYxltFZS0WX4Nvc2SeQPiwnLd0e+DswHFlrPDoopb42dISMFF5+k9ERUn+
jCuMa9mKLZmCB7bnHK74EKgZcsFmkb+xNY8TD3NUMkJ6F2PmpnAXBTkRWhvAgf20g43AR7s5ZGhe
iXXCeLgmzcphj/IphpSsi1SoriUuzf3cTDZ5k8haPGAtcE8on0Ryi54wip/6vw1kKyLEAxBPRqi2
j11Ym30T9Yv6J2fzN46COIOR0lq/I9Ng+jmcbtZ+Cg2nJh8bjcPSpr3Mx96uywSOCxrQb7u6vv+K
QlBi0FHVPCGtavpBt+fCqj6O9mu7RrHbY9uS+JGyq48PiKGfUV7LEE2hDfig6F/Swg/MUzgsfl0Q
tPDz9jfVxbm4SWMi26yhiDqaVgzPrsMrb2M2bLuWVlwb4j+2Sfi5pkUdP84R9N5bPW76inEifud9
5yTjlS++bkQMtTRrg5ZK+1ig2dMZl+57r3WIohYWPAIplwdOd33pmXc9aUJi8CLg3/+OdNkWDAAT
6HE/tYyzwpxYMmuHFbxX7blmt5EHr6xRXcyABnsKOTtj9rUFnXd7yGrxHLBfDEOZHpeRXYNUbCeD
x4pwbpncsKhmyY8tVgHntHSoPfHT+qoBPxnNMGOAyjcl3G/cxoXzCj56tsZTynVJ/hq3ZKyh8Dlu
oLu1RDjcTbXI4d9m6zCo8yIcBDLqwfqAksIws+rTNCBVaeBQZavIZgSBuerj6II5mZO4Xyhmy5Rc
71SJ0e1jXPsKyrPHEB4o99qYB79dXck0CiP5B5oZO8m1zS2eoehirK8PuW8r+M9dOtA94MWCPct0
Sx5+L6M+n+8dUkzwojW3O8LZ4WIq1IQ+zGl3UWyfDO493E4O455xM+hgNVXFnei6sMW6wH8QCSxi
prWE9BwGhymuuGnPtuc1DK9Zd00TF4+vfwj9ZAi2XTOvKSPkhFcXgoSlVhv2lfM3ajt47jE+TI1Q
x3gc1/E9zxcNgF8HYR3DOkepz9/ZFv2BcUPFukPqZs3n/JK1WzjLU5BFfnRjNH/cZeu6Diayhzvz
ZespmCcYxNEIZRy31h5nrr98ME/jb81W30gQF8u2tqE62rARZQ/gYQsXRrkBvpT41E2+qvA0hSF1
lK2tJx7WhlFuGR+GMZbtb1J0k/0AI0hv7xG+HllogF6V/kuQwbtCUlTTGBJKlW/py9mqHq7w3led
jFM8m56KX7fqaguEwoX280/e9WNxWekmkUQg2hFL6lin1y6dppkq/0vyWPO8B8M4THdWmiGcToz4
uugYo0+q30u5ieClTItYglrzRiyR2NtoZz9AU2mJKnt0WN1NI/XNb7UJhfl7jQmvn632KQM/NUzq
gvc0HCdzMy+YW/EoV2t+P/GxtKeIZXoEfhia/NltbKNXKB4obViL5SrNQz/3zfDQF10y3tkq/mce
BxE+Z2jaqYGVRVDqr3aU6z3WZgzqdG9SGELasfQfZMQE7Uh5tW7vyhhF36DLqqbDgzat3AmbHqZO
/4Jhtr0+D3zE/SPea8BvZ5uR5STQ4rVKXs8NDYUv+02NoX0lOcfWiTjugvGrkbk23+Fry5GgTiHX
Gt9EADsFe2XRZPK375ZGRkfqHywDUiittmd+agyR733ThLqKjpFXKpL9ixxT9yta/Lj7u69YhSIM
yZWu1rtwqjbXQ3oTpaD0IXB0/Dw0oaghgrTpwhigLoqQo0bSexqmVjUGhtGrlCOS4nmAzCnMUzAl
MN7pLrVdj/u0X8T6UQHKaH+mM16E5DCtCWlBWG8QSkFmkc8Dij0x75sL3jJWZ5iPmQpbTRp+W7qB
zbSLjfo73VygYcTCctzuuRnH3tsW2EFHtF1rf3z1/NGH5hmwMgBDCGHBkk4VRSaZ4iybme66hqMG
hi9TzUqCGq5S2QHj7/wyOs4xA+/tpCkfXH73DioH3GsFIsN+m/An5fYcUIerqZ2WYPC3Z2vGkil5
AnIo7F9TiufNdppdDyHyTA5VepdJIIHP4MspgcTOTbG9d6qb1sVnvIEgwd2Iz9jtJz/U6KUjR8G1
IA/UDdVHsfmD+iGXzuIesEXSyHMV9zg26KUiIrjSdGIHGe/SrTTLO73vjU+3B5f5BsE/6i09ECBU
oeDQeFI4oDIzbV+K9AQKQRpBe6kGca3alny2TMO6gPgsBseGyjSw3rOXiHucQgGpqhDL4NoAx+Qv
3jBVa0e1nhodCBDZWzZgnrmdmKe2u0FmcvQufP98Oge7riWQQ2dDkR1G1RDWvKnB5l5rOzLQTPaO
s1o94mrOFmJwT7bux+GrSpB8hAFkmC+G79xVssrDuzXMxHxmwlxHPwYOtOOjLrMJdYCBME6bXdWk
EFq+G2LYYfHG0CXkZIhtKHYvFoOCjQ5dF2P7fyp5b6NrQYRfi/i2G9cqxrzNeC30DsjKWUTqjgz8
dMrTsoxycJxtOr9EcU3RT2Jyjvk4gQMZo4YJjgj0MLG8L9VNGAdRhpdGghPcATJlKHKSCjNxslMF
npLtG9Qa5kWHbAzTujrjbKOSllpajhvYJ3It/L9wbkX5LxLCVHJVLYsTJg0bjsHFbJKPGaTi4orn
JgkLWkN7v07fuRETmMMfFs7mkY+lG7+GpEsZZwPUifQeAvhqWazzYgmJQOhczJcu9JruEfZ6tqi/
RRhlHOvLqqCfJrBG1C+GPqN0e6RnmI/4rieDOA6vwwJLg3sw1iMyVvnoDBy4Is5GSt08mZDeFLMp
ZYkXbAgIsDCKh3/DGG7F4CbmAe9stPmYYId2mzfvZnaZ616grjCxBHcfeTCXaOUcQIj05IPjkTlc
6Nd35HGVwUMl8+1JMU+fPg3NI/zYJ7SHWeG8ylqASrpW7bKLQrf2UCKFbyCD+X053VPRM0wPm0Xn
uh994q0LkEH+bh7Vy6zHvEt9w3F6E0q58jDHZW9+d2G6DITYmnJG2ZhHMvGoW0Ty/q50Ai6K6q3V
kCSY2Szo36gmEX7xeHrkfNMsYdOKgCIhWli3wLr1TULVKCENa5P1gPbdDZeY5cvheM8tWEjoKC19
ZYzTW8LUfcO2551Ljftc7xVZRvQlbSN6j4Ud3SPzhBkyrhoTDt5cgTgZoUkM4GvIqBZ6vRaIqZwu
VO2puTUUGzFhoBR7bAZTPbHF5x7AhjjrohbXq4T0cGmAqonp5ON/CchQToKzmdjh8NwCnFNp4QqI
+aG7NsjiKJpwdPXehGR3M64bNXxHQT0RGafJn5Qh01mKzCjmDH5O7yjfE0OY/Yg7av2dSgJJ1Tv1
MKLHa7bkekK1SFdjMv1QSkJcCF5s07CbeAiANpbF0uApWsKloOybfhvGQWg0nfi9eRPlRCyc1LYe
EdzU9taJbI245fuzwlYSTl6AL2QZOuDWGI4FaCM2+mC+mycXz18C49VH2AaiOYqcDZNZ5oBh8MY4
xlZPPjohyKZ8TPBpMYtIvS/j1+X4FXpIu9w1RdnSvCaDCiENQkQ/z/fozrp/DVYUvNuRE8/w4cdi
61Pc3nVuv0hPrTTSmXwJY30SNadZ3IW1gDKpJtGHxRmNJl2xX/kRfZGHoQ877nudtFxaZ64w3kIr
Ij3OUJQIDrIyjjFshT2r1OSf28nPAkQlxKdLOHYh2rndrIGHyfSAFCQz7Np05hm7uYu/6WCrpncj
2W0B1U1xZnDadUuwsoRDAAnIRc8RWLaqWXBfJorX78S10AfP56G9zYxwLC0Wb1Wg+yk4LEE/mOUw
DixxmG3IfOOCwBlOcwPOMSYfmB0D3XzV2E+5aBLfDCkybLP0emjMBw9P+Znk1pRjJ9n8av4L1SOK
Vh5B6cXyoKRINi4UuMNHfRumedBmR+fmums5/Pdyg22P4XWmSCmoEyq6xADV8zaLY0tNyZhsMZ4v
YWJZ1FfPjbWfCNGqCEGO6qL/8oo+ZhHqtn4I/5qTmJMO/hmAGZzRKxARzb3FHiHyH4Ckulbf5g0I
a+i3OiPa9jFJ9p3trDNVAR4igp5dFzmxkZM+UQSG3f8mijxiaWIrWG+ohW9R1xc/yCibJM1LOiYP
3fhR5o3CjYSWzX5C3q5vcB+kclofAwEw5icZrIx6CRbg6DJQ5NL8SHhFNsivfOPNjpZ4Qg6HqQmU
PFZ5XYAa4J4yLd9SVQXia6wJIrkrbSsZ7nQLpGA6QrbYAsBVSdR1J8JWksoZWcacFQt8Fld7es1o
7rtaIP5CTJ47072Wicjqv8eM6o0vEkdp9VbrEisOwGg9jgCRnN7etFeOMTpiqgfvjfalsG4Oqjex
+eR8UlCVwAyuGW5tip2lvThGWsF4XDkXp+GJITUP7ikP+W3lDQuRhFexayszN+2b6aGpdWfWWl+r
G4OLkl15CwEABG/GJ+zPAVzLZvq5hj2L8EnPW5F+su+0dbHfNrBedxgGdFKe2Npk+Q+EKZm/1ONC
tdEQEqrE8d6lzUtOTimwe7yV0v8Jam/AtmxK7P60eBLl5B5eVaNyh5GLMb+ZMz0X2R11TAi3D8pl
SfMjSEheh0fJzVHdY1SusIa0MQPVG+arsofLoFySTDetFd08ovOnNWU/2WYQnlxg0IWIaiwWhN31
OUsfjZeV9YWYIUOVHQOq2QJzpq63eZ9IstSEqZY5y7Dj56FdnmwUZ80b+OBNPEDYlZSSSN/r7eM8
wa3CIolQl6UnfnRttJ8g2ZIzBH/NWeboEtRjwGNbSuSEUx6AnWtuPvGSC+VvU08dhJDDZ0iSoaYF
IwEYQyCiZvB18K1M/fgbj0KbUelIpHHbMwZsM6DNmLCwq3K5GgmRgX5eAy53voLNjnsjgClTd7af
dvlStekNRsx8ppurnUq8PJNf1sXTSmjeejvsL1u6XyvDMGgXVdIRKZinjtSM9UnHdeOYwi+hV2Vd
H1LdRtwnRLVU4ZOoOa/eJmkXrOoA9w79eEeiKnX4yE1c0Wi2yiEMjsuSONDFJdClFh++Zia/Q03s
19/SFKNoqJGJSmRXriEYZk8R7mxv3k8RNimAJJA4mujEZHIe7LmEK9y5/do3k2lugO9KQif4N7Zl
2AGZHFp3Ey6pn+Oa8Dx8lngMl3bTt0PiKCB4hsGSdS20ly5U8qsE1SG7cLdEaeL15zTOMZ15u7W3
Nq9+VioMXgujNIZBayMPOmNKaGxobun+G614LuNUuuo1TtdxCO54zDik39a4BpaNKhxJ1/1dRIdg
gjVUccJQPvpnNAxbfu/0MmJP2vV2Yl1r+NnGcWUPDYNA+is7EhjMYsUKfeXa0ej7ObnBpUttdQo8
KfvoO8tBL5jW0fLDhZkpeePS7ZLNmy/sjVeVVcXcKmlxMxHbbUk9HFGQr82C89yFjFuZjNDveL95
pSEQqmdagVhO3WIj85j5Mynn7yBt1rH840ej6aH3TIYm2+rEEhyMEGOahLoYBrr/1I5sLaaWDHD9
b29taPraTWVSpORd6TckIxM5ofk9qjzPyyeImh0W5qqp45C2ncXPtjs39CPtKbkbovEh8Oc6yBhs
u0WQWIY3Ctd5Jenh38Sb4uiEijyTF97lc0I1AVOxoAORR4gX2/6eD0MSQ9tYhfi5D5sOajAIjFYw
QHH6NTa8xR5UTzDAGyLBM+WTZuVd5mpaOHdfZZIJ2t4xMebNyGekGGo8sZ1w26OC9NovNsHhEW+w
K0P/VaXZ1S+CZSMXt4yNNH5cP2hykzxs2nNZRWrWprTEQnhchmrft23f/BJLPUafucs4SZ90ZLro
ySIPsd7Fdp5HLDBrJO14MtEYkSRlsLhAM6jlKsgLz30btrdwAEfocdzkTMj/gkVCjo9KeFtc7CL4
h9VnyJCy62mk8Zh779six9R7CLGiVq99UStlmYkNDoSIqJOOVAvRIU7yRUZ0ubuAjwQhBIimHhWw
JK3He+GCjjvqhjWdiy9NclNydookb3f0NV4vWkH8YfqJI2SAoD6RvwOvTVkgCIELuWYCob8wELNf
fPemppj9y1jkqpcP2VL3Q/YqbevJDesNm5RX/YAv0sP28EVk3XxF43L2eaaWUvrVE+BUNTIvX+zA
SC8phmJCaV9zTB37zoyhC/ZjoQeiPZguKw86KA/rkD2XpMGIgAppGJifXMQQmU7ZJWihMrKdRQT2
ct0/rPiTw/y1gx/mHZIURpt+ZzmU0z23BAZl+2nBytCzes5hUHzzBgZNwXs32K4Gnxr0U0epWe9T
O7NbDCA5rPIEkEjvNOiK0PdxqtgGmXUG1zW8LzmgF4KjCD2p2rEH89bfMzfUc3FQGKTVo7UFafCD
7oNpW+5KIq7b95HAfvmeIw2gKOQGREx9btlzvOIyW9oTg1fBPaQPSbwPnRrFsSGb3rq7Gji+Yg7D
eOkiTcS3+ACKp+y+0Wu0lA0z8VGpc6KdbQIiADkBbDWZkjoIyZrpK0IaVY27bWgZxy5V1DBMclNE
EvKbEZvxv1AfhvqvdaC9CD8rAsHwPs+qLZFBU+oLnNvHkHSvFR02L4FnHOy0mSx4ZfIV1+0PnsJ1
Kf9eLRMd8UHfk+9AdtZoJsA2CDev/VIR/wuiqcWJLMJxswecBfRevTAyHsCrMitnNRy2PdkrMgln
GwU2nt8KW3gjlmlYzimSRyrrhd2T3Wqd+/Q42ya3Ak6abqscrbXvA+SvoOdjG548aL/cUKc28pbb
mmZBEBGxVmWNJs1YqZuvgWlbps8yl5Kui2MRhlNZfyUVBuNW7pSdIq0p8wrZKfo99wwoIv4+zjKp
wNpDnmZGiEXfBig3aQNOONn781IBS2uGijXt75ItDQfwQUyB1eY+TRcCdST5i627waEjDOEd/mgR
4IMMi7SYjwUPt4yeI9TarHvl3CFsfEal96Psve+qbYZvPwe9ey4m+KnXMYWjpe8s2j4JJmb9G2cT
podQVpXXXfIt4qCHO9ZMPhN7oZjlJDGCyPS6YhyK4weuA5s2ZxWZdGl5l+tI6jvJrHBOfg0evV7r
WyE2V6jHgqNzkBIyg53G/C52PkESehaFB4GkaHToMw+b20LQau6RW6OIhA01/nteE02HBGtmrBBZ
YrQy/3Gq2FkoPkCBX35mGkoqRqs544Q2T/OcVge0zbG8Ha0b4aiOnLminWkItnqPdWnxQO+BB5Sb
OpMMjngZ434oBnUgT0z4cpfNOGrh3kRDYXgyhdqIf8hqqXPeQk+Ttu0Y2HP3L1rZez85eUNuvPWw
zZJCyjEr5N3ZF1BQqksxm466DuYPLUTmXPLUI7Utmyyf5bApMgyR5wFQQsiO2vo6nYyWvpq/hXEe
hNfSkkSsT5xxGGJ6KJSuvvRpOpUOJI9PgnrfFRLy79G41nTzj2JeC9VCgCoorzkMlMZzGM8lFzSW
mLKNSAJ9+mNXJhDREP/6iMBOc7UnojnSqJEdOYEn0mGVKmiiOEZDGHXih3IYBZb3MvFCmiGJYUQT
Dtt6TopmvS09dCuYQEQruRIOLm+9D74t5K8DNAnhp09rPrLuUiKd6aZefuEmbCeSpImP+Onfe8yj
meweucZEamKYTu6H1mYKoTcSHnAQUIuq90CpEqNEFZMlvGtDmof2RI78K5V8VUkS3sjMpSjCnXKe
v74ZiUEddyFsLgo6DW0KtF2vHAwpzEhjFGpYMIXnq1eIvQmI1hESFpmvFdhWekmXpqviDxZkTTNF
XEcMlfYNMNEZDJWfoz3doDqhj9yORBlI/lRRlTsuCNquMe2NtJecMG9OPWXnxDHT+0nF1zR0v2Tc
UtkS9RWR5bHsrhfL9oSuG6woHlQcwQRFy3IEOj4nW+D43jWFTOVjlkSmbA5yc834zVN66csPvXg6
vWqCjB7Q6FAfHhDtPREeOg5TXAI5TabLWfhTQjBtLMccn80SJK4gtY9e714D1+WA30Ld4vDZhbyf
fgJWYgsykln0ysFwn8IOcBBtLWW8/CxXt6TxseLyfy0WTPOi32cqG7uz2vAt0NM8ZhO5OGgSztua
fr8w6E1esEYzetqF1Hi0+s6gPdTDec6B9HiPdNeEmfvGrIFdk+xnNhbCvSjl98n0yDgaUyEZUgbb
dGQ6zQDjPGYjTxelXmye3KlwtIYkshjaejjQqQNkthF0kXxrysGjxHGjop4+orSmmKE+tFm0SbzC
zLhc8ggFu6fojVJDT9B4tua4oA4dqSfV/sABUWvvHsVVsYFHKaZOTnjYL8Xgv4TUfiQExL3YPW0l
w4r1B+LF1cZQKE9SVDdwqfHyr7JWJWVijklU9Y3YZJ6wt2Ajomwl5kQp6S2vtL++a0xIhlJ7bhn/
i7Pz2q0b2db1ExEoFskq8nYmZWkqWZZvCCuYOWc+/fnY+wDHprwl+ADrouHuZU6GqhrjH38Y5UmT
Udyfx+RTNz9lbsfWS5fW1fRW1bpOz9Ro+2jujdaoDRtPftMKbLzdDJtdKRR4L+Y4QouKPAAqZ5ph
CMV+8o0Zr2oumbsZDcbXRtD8CBkjJ990542W4p3zopONK+zEIoIqt8uT1vRH6nkCdiFrQf1m5Lcv
8yIur8O5Jld1obx60PjNMmoLQpR0GV8yPVKQw9JKdYTsJG2JynSEtX7eVykI3SYy7c56Tvg+of3r
bhAjxg/9iIL3RLskpfFixooQ6lxyfPKXjh5uymgB4u69x+e/eo8z7BWik8SWesKHvvWz9BAK+gk6
KTwu40cD2wRqSez8ckprO0fAvI2nUoqOMN7Oji+Qds3kDed96DLgsGP73sjscapPApDQWe6TGbbI
HW10NLgoiPq6h9fWIJV6TEeVWHdjlM7mKSNf28XHE7kb9pCB4ZU/bVLtqdXhliZE0ZGTYdcFzN1M
jcjM9IiwsI98ejymAsNAEg/nl95VZeY5pO+UvQj2jB0MDNUyYxkBzmYuo+9zBJT0CqQMOrn1GDIl
7UZ0UQcxlSkYyqkgjurs3NV+7R0QrqiJ4N28RkgIUJWZTFZNyA54zpeuuQ+JGBWYWjDtCH+NBsCW
u23suQzfQ8Ofo5OCeRzcZqPJSwtWMvISkgnGPh6IFu7nsdwyQAQRZTyQCNR7QR82NPpuYCwtAlO/
E5KMPQJGgOoznNrt7j8pTBlFeL7asLw70G0NB+6Mmi7Jr2LQ5PnB7VOA4oayZ2zPIAviNdBL1yzy
LTNNptdEVdKkf2fProK7sZgtiYrM9qseUj+br8lxGzTtNUyXKdobTGaoVJdip9t4wZS2l4kmF3kr
JrPldYCYtFiessFO9ivZhxrh52L3nbwQWT2UR6oXg+9qSLGEuhW+4ZMw1CxF7AVdWkSsgxEPAeSg
rmS/ei+0P/Q/UklRvaMb4ws+2JZHtienYC0zQG5ZkX7nOwzalql95kACVJBhH1srgilisGeTcprM
I0kcjRHVkbEx+34EYLUJn8T2EvQL8AOY2Kjsm6ivBblM0UhbidklDKrkIqjtqj3FJT05N+cisgfU
8qTcVpfA54Ygm6FiqJlV6I8oMIF+h0eEfLb32GDvT/YKL7oBJ2J66yGERufRQHVOfFoLBM0WSNzG
lGOABJLhBRhoS+FUbPuJwqE8K0LDixBwFwXHOUrNCdsQLmU4/Q26v2o5SFx0wwH0unqIzhywbms8
MLgh+3rPfs3ahPeUcmpv5pqx+CFvndmif5+sIb0JOckaOpDe0S9DkXOYb6i/6v4IJFqJNx/lLI9p
ITLgg7joAVGRsZ8M3qFi4B5jCMOwMHkcCQBpzv0AyuqPIRz94LJGWdvskZT4DcxxhI9w84ysVQ4c
anK7w70FBtQVm1BntnFthyBl+E4DGuaEuouQCjTJLDCuQ1d10/hkKlAfZPRtZSX+lkwEkvfk1IAa
YsCq7Z8GIEF7K5spiIiry+0Io495iL3HEd+h9qxIXJq2vSFcPPyoh8Yi3JVJkk7OaWE5sn2QklHT
3sDNqXI31TiE+g7IG3YFyQNJbEInSx05X40coP6Dn/lJ9Rg0aV2fpSYj6BYpeVH5p+1y6MOuhWFv
IKgVeO5mOwJhIaJjIh2aLWjkIORir6ax+soraeVPGHQ74X1YhUV68BAqsIwmNmtsMyCtQjb2UOh1
qMkxGtyFYQlDyAkwEL3HuAqZMgQM7LOqM3OKSvtpXHgKe1RtOj2jahXRWWfg66uRoRSJCE7ZMzOO
oXJuMn1VRwXW45vKIkDtBPpAUL2Y1sIy2VaAvs0+zh2JLGCSHcL9obHTMtwS/5nwncJQLf3lM1Q9
htqkFjqkJpDbJ6cr6EZBd0igIKU3dPtpfeGGVlM9NTITIda/Yz6dOrjNGNdBNOXJtcwaJZ9yNmXr
p89AZz7GiavbRc5Wxldp1wbWS1rqQZz2qu/FQ28gwVz6Y8d+Grp8UC+s4YKbmiobJs0UQGTVGz+u
XIJMhWrACTfVMPbqF40o9tWplAARnYWr3A++GjYQIkmIHLEYFqTZsF/4v4NFwgIW2IydlfYe2ErC
xNtFfoK7CKjLNMcQC5BAPRgNQQS3Mydj/DCRZFwa+9nSsRZ4Y6c1WWhD2yXPHP1Jd+9nUKFPsaOP
CSwIe5KDEdcPTergKRjiV7IcGAaeP6RAFcWZhPFWvUZzPSFkVSqSRGZDVErgUg3Y5TjqYBWYUhwh
dXhuvlX2OJgMPyBF9wsB3JDjdQoICgWioMxq5MaxqaOQ7oStedNWjtzPOEw9KWxsikdVRjSGELJk
4eJKYkiHMVJJWCXQXM9EALkR47bvifYnbDeK1JzTdyDkfH5VoVbMKKeJ6faYZ4bA1xUMfZdnZT3+
LDt/2BVR252ItmzvGQ+P8nttTGOLfYY6Igl3x3NTdzUW/cgEg19LkzPgvwJ3YDczwFlUkMwAsYac
lknvyWTUtnsSmE5uYseR1Oh2NYZ9/cYhit58I3fRxY0CPW8BEW9Qvc4JnKnnyT/zRF8safdMmeV5
3VpOc18IQlVPDRBujAHzOejcM8aKrrpRUMzn5wgCCQbos1AjwYfhUMwjc2/bCPNjk/C9plSy8Iax
xKBewYsUjCZ7Csy8/1Z2rvWS0FWExFJJF2JN0Ldivm7SDrh2Z0rTwKggtJs4fKgjguOxLGRNI/rL
dOmPx6rKdBceRE9b7VxAgfbLcifT2Mvu7HwcIM/2dgvsvfNrA2hmh9uSE9XblPis4bVoGJduZaOx
dm4xJayjnKLPTes3FkSJSYsZK6JZQgt0ZqFbBUKd4jHoYLcaJ5GfvblTaIhHjdZi/j5r7WPvgLMA
Jy7z2sSEJ1x0fXUGMt8Vz409winDhyKBl3YgOrlujkx7R6W+dZSQnrhroN/irA4x0azLQylg22Ee
GJk4s+w5ogrrWy8iZjN735qG5F0PEf0oHPGI2QoVDojKQjYoYmQKQyRI3tww0VXmaRu09DTnpnRx
PLm18fqn7jBheqRXppkLcQPh3Zs5AXOnR3VYQKG5iKlfo/mUjx0+FGFSiVIMb5K8qOwtLvFFk95A
i1Xyl2Fb/CfLfxHBi23KRKNLTieKduIGobv38Y2vvBq/yblNvfzo1XHcJlsJ6ya8ZlyGsLklayUg
FTURiD02CAmstGSLGi0AM7T1waVguQgG+JDIjG8moy9aNoYD4qebjOAwz8SwLFleUrHOjLups6Gm
4e9fjleqgxLdPGLHAafwWy8ZD8D8TxlMFVspBuzphlpSyO46F9fP2xn/qxhDGlDCstpFk9H68xkc
pipqLhBPtsm7NyQiHQ+VGZXtPptMTJhIMYiAr5hm0ddZx6lyhnaHzZKBxY3ndCa+R2FizeU3emT8
pjYCB1t17s4V9KudbUxe9lYyRMRktB5HgY80i1WjE47y+V7btgM857TJ0Fc/o8JPGdA5bmwgM679
wCivBxCH9NqyQivaVbaD8+42FiJ7ajDVcZ4hK/hYFRmlN743Awf7mZnpIih2HAdReKlLvHheI5fT
TW96RwXDsRrSmqWQdoWPn2dAnjvJVHWdBshTCTEJxRunp28JKmt47PXGHQrBfQi866b0Jp7TLmO6
Mvc1IuwTUTUJ7FpCIDKR3SPViMPsEKd9FX5vAqZEBXLUij+8nGboqY84b9lZshOuh0ggUT7R9TuF
WCGpLlsArLh9zWmizGAzdXFAlBMR4IX1S+a1EnqH7YZjhZdsSD7bCqScdtqCqNSxsxV5y6TxFVWk
6r1dlbrhmxWVzIxR47LPQv8Eqrqdi6oTOXssvrLTluPEYKsF9E6G5qSFU5w+4yIS4iICw3LIy8tK
Aq3hE1VTR/xACWnY1XVcW1YTnwwhRlPupvHiAASbCX06GY+onZNHNw7T8K4mpsJ6MoaWXozSPR76
AXFTCJJf3caM5pGswHlh/L5FdmcSS08IVNYGtEYulgYbu1Qq+OWVoUJ2MNBf2sEl46wUmw0Bddm6
stPUaLqL0BwIcz8LR6XhK1tinG+BsPzOO0hcGV+EVznRiwugiDd7lpvLXXSKU7O3eaLPRl9HEp8Y
wDxEJiF9IL5soZQtLYHqjPGH45QWuQSmPSAg9bsiYMnXypzKi9Zt5mLCIcQr+osxh7CFBesABYL0
6ZRdVJ4OzPS7JzsCKIIdR7AYAW92ixdxvZmGrhGnDRY4M8d5APKFz1ZZ6KupnFPzwTTHiEC0GNKL
uWX0QDdNj8RMbFslfERIZLDXC5KdH9oR4V6L5CzDLQttO0nLqbMvM7KAGVhXRms+Z4NTt1dFzce7
D8Nejo/sEwVsN4nqynhECM8TLjr4VIvsB2+Yc6hrLWrgyQDMuZlC2Q3lfkSOoH6Mtj1JRr2OCfaD
SSi0YCyap9KMYPmQ84UJEYB02VXbPMFK7j1Recmmir2MjTxe0XsXZ6SALdG7FApJfGprx2goGR1+
93QwwiaCPcQn4LYn/ewQo13pkX4YmXrmVOet2UeEO0L8XVwxgDM8qORt4bKYgbW8OTuZIF7a7QkW
jZx427Sf4EUwv1TgrAQimr5fo06hZuNeFSKr+MFwUzc4l8u6FTcVNoOWPu+CDE9jPDbg6RLG5zXt
NOeHOWpDBX1M1Jz8w8b1y6LErQwTZTf+HtlRIb2LSaAURGI7pS4MHAonNySUMTOWRrDrRumqXUAU
rvL3hT3OkNGM2ZnFOxhpnCQnE2iR+SKSJiuJNjGA3L+JImTCvPM8aLUUclRG4+kM9trdu6zoJRyi
yJr3UsL2w7bSGWXwUIfjYtCLJ1UCEZdzR4cCP9N0xnBApI0z7/q+GSF+E5tq4KVljqVDPPU01AqS
fmXELTZHdYAve2pbnAMuSe7BcGCuVlD54VvgDw+RrzsaH7tK7QeBoVioNwHPMzvDI3wyMZtTRWlf
BIj9cb1xJPxDKKfZ6LVYEeSZjklqxHOdCW7uTymnyyTJs9mC/tfZDcKtqrx06pm/fhleRQXssyKv
LoAqCz2ddkZhmS9JA2n2oIhmi57wznfgeVeQUyeNp4dvhqdt1eXFU5Axev6VWY5jT/cMvGDHnklS
O5mRh0EcAAGLAho3NaLhpBP2dDUO3ca+ri2Z7VAoS5ymvMhwuvTO16FZGW8jEvUkPrMIexWc9yX8
32zTYtDMh2VioTsOJ7iKpgbzMIbrwVtRd+l4Dh6t5/wpyiarmAni9IB5MNCt/Rl/JY/4HrSNpZ3P
41U7aK87D4IOyQbFaDWr4tYAdpHnnS20+Nki6hTWJVBwbl16A2wGEk0kepFtHeStOLWLIi1PfGcu
5CPvf2DGLZ3aqH/gej5gbmnAh4azS5y4jQkiPMNmSSIvMkt0EIOKRpzBCDbxuBCGN1v70Z0RDXiJ
WbQnUTfJGWL15Er5k0jkDKdJDyfgYM/sjMRMt+9qBpcNQ25JWmmniG0B0KCsGs9g26piQJIz2Lzo
MUNLiYLIZIKavqYp0D2h0LTbHvpBehrjGWPQOMUp1ySSZYdaDOcrpO1RVt1bZInUHKpIPXOQq3jG
cbfQ7ugwmHVhlXg97gaALs5hahJBWiv4hutMO4WFX37BgKDwsRCckZccyrjq4M/bFMasNzQLIeKn
xRGw24quxQG4ll5bfI/IOsJ7aHG7xMRHtYGdFjchTBNE7GOnyXoZYBx2QEoVmNV7rPDGIEOyQcXI
sLTHcMdhHOyMLWkeqQm/ccOYJC70SWSkJmuGEGvtn3hpkwctWbiIKU9i/Idx/kdJFeIG7A9+2rSX
DrWc06G2ZO+lMEhalnfGYCHwLtzKMCnfVQ1P4DRu0lzQouAfPLavBZSXfHwIay3rZi9G3N7sF4us
JtQV7CB+6Fxnlm0R7VAW+PE214SWQGtBFef6/nYYWFMm1HWGFf3WCQfs3LdmO2TzeN3BfJPDL6sA
ViyuIoZ9LZ9SW0YGHhxJN1DqH9TCoqG4tv2GmZM/CbvbTUMf9IFxpCK3aiJOEoNW1PpmNhg4cfkU
cWZ8gQxoCTlBH9SUyIik64fTxYAaOyaZwp1n63a0jMXMRGa+bOuzEpVyRJIkELURnfR13VmIJmun
mrHKZuvLSrY4t4QrykkIU+0IHRKI4DGYhesSk5S5Sa26caFW+AnUNgjksVve4X47WkzWsf7uaROR
6QLgo8C1ZKgDB10BQQNjsk8VDOtf8cAkaXbnUzpRwyop/ZohDNVPDYNdt9vG6XL7h4dZdaAJFoDi
gLorGiYgB13TQ15E2IIFBLFicNkfYsO1ScxtLSEN3FrK2q1LtY1BPMNc7xnwqnKp3aLcb3I2+64v
qxOMxoIY7wvo7AYGANtYsW5fzM7ye/PGmEz2oAjhLHPEdxklVfte1zW+XdH9b/L84/8YVvweaif/
DLVTpoN/BQZcUhApJ3C0WP79b9L4vsNlqGInCzZu3dFpfIsak6zqnQvSGD1ntrDCZew3oz3ZzRwb
6XxdTEz6/DN/yJFmHpoin/P8tCSjJJrvLJQRZnTJrMMTDSM1F635KSS8NnuJInIHzR26Ut8wriGc
wl7j220iBMDfiOeBl7r//OaWSLr/59GhaL0kDYntSQXnlV+6hAz+dm+0vjHmWaJ+R4WlvHvGdRVg
JuN7RzwqD/E7kc/U++7/BE3+ryF9y1/752UtJtKWZF5G1eC6q5zAMbcDR5R58j5HaBLJaYZNTuWn
calIvrjU2thAacAfz0JJIJG/Cb26w2E0IG/HQfqeytyqn5IB2u8m8cKuuwq9lniPzx/o3y4nObp4
T6YlHXuVAcgbI7zWUUBIkz0Mt35bM1ElMK05S/Ig97+4ucVp54/niMkUkgBKXFeRVbl2beiayfWH
sK7fHOW4BuYvGeVZuu2HkdJlP1V1KwHDG3q0n21Q09l9EbZortcGSfEuM3LTIymdfzSXNMbfvp+R
M9+I5yh9A05y9PeGfiTd60nXlbFl2BJrc9tGeOh+l0w2AAZIa0vSK9BuWzKlJzKZNuvzF/DxkUjp
8v+HyuigF1m/AMq8DI8U3b9p7PdgKOgmgDt9mfU4+RvwQDFIqTaFIOfDOIgcdv33z6//4dP2eBza
tmyTlyJtsfq0uxBRdIYz69tUNol5P3OyD2+TZrBnfvHw/3KnGtTXk+5/r95ZPfskbqikyjh9yzwr
d5Gc+rjoMKZaANthR9eV/FjkB8AMtY1o5/D5fX7YOXjlwuJLZ3St2UhW9znQ41AAT+o1cEB9SeRB
0m1uBIm8+oaTO9GXaT7a8+vnV/14zzZboIAVhMJIsSH/+b0t/CbTiSbvNbd8dPv4W2XKu1v0wS5o
Z1h4UJHtShDwtBEjThT/vuDQjrBN2gKLFFOt98sRwg9mqHXwVjYTvsk7DGgjwheMyEQ/MTIK0uIk
mB3MpCJNE1bvPr/9jx+XraQ2wVMURz8hS3/evm5clFLuGL3hANZicwXDLDxEPVq1L76tD9uY53BC
4T5FWI5tcTr8eaHJtnTTiUS9Giwf8v28iOilOhoZGuYwgqqTz+/rb5ezlbLJj+XNctj+eTlJciUy
2Nl6jdNsHGmqaTbIECDgsMcmRSQwhT6/4MfvyFFsWXhucqK70C/+vKAz+IE3mkX5ClMuUk+UQ3Z8
DgJgeBWGEGkAY12EUWmdE4AqRHT++dU/rh0HW18hpYWuDLRytXYCNXjwM8T0mgw2jumMk2zvvSuk
KbwN454Bd6gRIe7/tWL6X0/dvzxldiSH+7aVxctd3bTIaKMwdRtePTqJ4mqaocO/o8Qm/Bz2X9B8
8Q19vEvSlJTkoGekYpH28uczpvFPRzOrzNfJ9aLC3GBA5BRnARW2+k7oWFKcIMyam/KLV/vxLpXJ
gQhvm50Cb4bVXcInA+G28EvTEXFaB4faAEq0E7aS2YtrRF9c7m93qRxtQWvB6ox7+PMuG8OEwTDO
7Ss9m6geIkIK7GBnSCuihUMa0uNz4w4eFI0vLvzxE1ZQmARSL0pT6oDVEvWBccJ5rtGMz7HnNYca
YR+GmxFuD86+Zw6DMJlgjjZ5GwV/9sWK/bgTKYe/wtQsV7Iw11cPJuYBftQkbzHa8OxIwFoGEu7H
NJTHzxfLX2oMApW5BsWiJlV6XWP0I426TVbVq4sRf5ieGFUU1jdRbXqYC5H5aDfOVQCrG5lvFpPr
8FTpWbT0Z7UjnB04qA9l9/PftH72GrHQsm8sdRe18/obk4ztssSw7JcqKkVyreHFQ3dIy3Ty450/
BzV+7VD2GxdP6TK3sV3+/Prrb1w7FjuIq/ifaZn6w0cXN6PVgtC/TF4CmrGB9FVNL0Y+J8OxccAp
v/Dy+/AONPuyEg6iIqzCWFarjw0+reMs3jo/W8OgC3fgOmVDZONGrl3jh2Bu+AvaK348CUp8XAdR
iG+a1gu/uvHlIPit4JVLsDZHv0RSA0HY8VarrZt60hp7NT35mdFf1zOxGyjj5Y+wU+YlJB55VRkR
Bnj0yl/UdatHvlwZsgQk6yXU3cGs5M91HlTV2HiQs56yeXGbMAt1mSgYFTsXt4fii7W92lS4GKNY
12ZPETx3UvX+vJhVi9nsJr9+zuG8lqjbpA5QjdfobksXF11F+qcJJTZ7+fy7Wq1qHi0GczxYBB/C
c2jP/rwuEk++ZG9KnofCJDt0qNx+/IXLjpjfPr/Q+oP6r0CnrqBS1ojirMUz7/fGoc7reKRFCp7p
BWHTbPSMNuwxUaWtv0nSIiYQwtrX8a0MMJVqN63LGXmAVtPqyw5HMbO8+/wXLW6Uf3xZStKRMtll
P6OeXi9p7Ck4xpoq/Q5RX0+A7XWPjVvUGGF6Z3vZWJhnBCIVM5HZIOjufYKLK9qpwZ3b4Pbzn/Lh
U1MMk+CXYVBAb4U67s9nY8fC7Z2xgFZiFVASFP5oT5ahnFfslMrrz6+1/tJcelQtyKmAxOxwAK8q
L/Isel0tpr2jCedmWy2sIdyxmhpXb+il27I3YOt+fk3LWj1rLsoqosfjY1Msp9VakoNgA5F29gSH
qPIvasTE5KBZLv4X45ZvPIP1nE2uEBcB7TvA7lwT7bHDxsJmRElQmbn80r6IrW1rjG747A1NyIgD
xlxlPONJ6DvFtutxHHmIOgm76wDl1tBvAyyYEQt8illpX2m8+xr8fXEzZNjdMfPEpYsC22t/IqNm
fAjpB3bovM0o+3HUmmpL9O5ugFUfhD8gYssa+UrUOUjaaoTipHUrcq6H9IvNQK5XJSWiRyFjeo7H
knTWWw/iIR9afGV9myxhmOKIeAC7W4xjiq62jkOUCfiM8G8q61wTNo9omPCqumsvtMzbZwAyl8cq
qyruFx3zCD3rvEwAQctLaUxRXt6TESXCGuJ0x3T7RNP1TedwMrOaRDCl5+FaqHYh35taquFJ2I1s
dn5vVVNHe93hFxd8ccsftgf2Pmi5uHjhLGF9BDb8RHg5hA/nkSHSqN2TEnd/d96ArkUWYGIHheSU
pZzA/kpHxK3WbdygSTROqq5IIcETaNEb/unn3+2HtULJLJQmbdHWxL6tax6PFdGMlaceiTloiUPK
26QszmH/9wmhyNChCigbjO7+rVugvOIBcOSaAjiJqmO1WkyXOZLE0OFOFLJvzqCkcj5tcAMh7mnX
5WMbXvS5Z1r9xee3u9qG2IGEKQFTKPFokuT6du1aO3NjdSXmBGhu0JRAX4FdlzonBUy8w//HxbhP
7o8LW+tmIQ1NB4uAqLxnxg0/iuELDLIyDe3h3CI/1t79++WgHiqFiyrwyfpyYRzUCJfC/L6Wof8Y
WbZ8ncvGeghhYH71Ma8+G25nwY856Chi4Tuu2y6cSlVXxbN/Z43dQJyQ66ffWjZ13Cfr8IYuBv3O
v94dkDXUZiZE1PnWGgPr2CdkZPreXWZMIWwmGyMUihfhbrNSBcEX2/nf7g+HVN6ahV76QwcUD8Du
C4fwrp2RHmwMftRRNjYn11RIQksaL/+ievjbFV1OLQdBmoP7x6rFw0Mrp7onR9LCTPJ77iCVOltU
q+FJZy+tu8Kg6osK+ONiYM0r1EAAI38BDDJsUvAgHe27Di0E2fJDUX8rglHemom2v1jwq+5i+WBY
rtT40lEC9vFy+7+BqlPOmMZppb7j8EkPRdI3D5p/7HFXHNSZy8R8rwCfvniNf7uqBtZiqQNv6XVF
1rkNKedmp+7q0GWiE+YIHBkduzf4uxKdC6u9YehU2v/8YB0aNceyaGGpedfTFQmnAJuSYr5rUPKe
M3TULZYzmF8HTODCL/q2jx8OF4MJgNPxgm85q8oqqsjBadBy3mV2Zd/6eVHcq8UJODShJE7opr/o
Xf9yPapK4AFERRS667YpLcuprwJ/uuuG2jsLaUv3ErfFn2G+UDmhb7uHf135S/lOhWpzBjCBWJVz
Iq6U17ezdRcSUQF3jOrkV9AtQdGYUTpfzVb+cnvaYZvRlPOuxxhi9aF2iFLssLDu8i6bz4j1ap5g
bXunGNuZe0wg4i+iBz5+otSLrpJYJyjeoF6t+yLjnOrq0LoTeEI+DxU5cRMUh8vYHdQNLPAAC7as
+GI1rqovVqPDngbasQAQxL2uLupgC5LPvXbuNH6x5sE1gdc2JvWh/uLjXJ7Wbx3Ifxei+QDeBXSl
1159nDACU+Qyg3NnRdV0rI2wOynHgpR6xyP/OCgz3D3d6NxHXfrFZ/r3K7uOK9nEmcitbtE0Aswu
oELfWY2ZYa+Ulf33wLfCiyYTxg8z6eUNgWIolWs7+2LX+XBpSOZ01Qhdl4nZhxXSz6gGSYTQt3ab
dO1DaVGu7jEkI0PhVGuC6ordnHm2S2CBVSc1iUe9W9Zf/IgPr5ht1uEHsP0sqPC60oG3Wospn6fb
1tOxPLNSlIczY/7EhNfx+QJ1V32mZYLYOMtrptdUDO1Wb5l4eMaAXlYT7lS5tnjqoVcXp0nnoALb
i4EQSIyLi8E5QZubFz/LsmYGhPy9xPh2gyJzhngrErTKG8a2+HCckD+ASOoySOspQsqAfwZOjc1M
NN0TXsdCgYrlk+ebl5MapOuiMkKfPF8E6SKs3NVT7A1n+KzCmsQEI3DJCgjMcrYw1K3VDI1GUmlC
5cXAGpvpLCV9y9q6jIZHfJThWtp7r2xaDDR7DEZ6DKNdI3HOOz1Z8ZVqsfOtcK9AvfMj8jBcOJd+
Vel9NXmhQSCO32pC5waEcvll0jqLHIBcHJswu7QO4/GcXwPfu3GjgLhMG5OD6CFIlUu6aWnL1O5O
XDKiBGbGppXhYyIbYaC89YzpWXkZwkFyRptjAQPEHaCWyjZ668Z68d8Tfug5b1h2VOO1svDlqrei
aH1+P/ZYVoc7RNk16SMx4r6LM5Cd5w38JBLlT40mNIPTXsMIJSzZRxo8bn2ipjGB6uI4v5JTrxp6
wB7xA6myUy91+Vq1+H43W4bdGIlYeDrhFPqGM3uVESGowgjsEFf5uNvlUBWDZsOrNLLzuiyb/tVr
pL/EGk19EzpnhGQimbrnHad+tPv82/xQ42haLgriZexDf74GWr0EBZVsBudY4qaBJLHFjQDbhuYb
0qrm9B+vpf5rLFyWm8mZvD46Uq8aAVD9/BYxEFITv9TGGZyvAfMjiUjl8p+v5jFVonlmG6eGW21w
5AaglNV2esvHbNiHKLGweiDnL/PPsoy27fOrfTgWNaCsBZDEviRBV5Z//1v9RridyjId9Ddj0YXm
c7o4y+xG/sB99zAVzO7rtNbt079elH0UKgBlIy4iH+qozINB7NiVcUTuPF4ZBCefdjBTH1FBRghk
/CT7auv++Llo8G+cjuCNuACjq50MtllQwNMKbj2b1je6ni1D4kgRqb7rh+u4VcwmP7/Hj1dcJuq0
4Iw9KALWhbGCz8nA1cFqBQ3AvSxr8SiDwLgs3UC8fH6pD6UG/T3MGMpSAH4OxdUXU9R+JbCcUMes
j/Qx5RzfETSFRR/6Owxjy/zNwzD9CzDu4/0xVCffwwFVYXC2PocGyCOZbnrnSOxw5L4xhsbYCp/y
Gc3FmARl2f37infAeRfPM/4uMI0/v1Q5DlY8OAnBSF2QP5iqbpiip6DEaEARzaSv//pQl7k9KIoD
rM38fPVQeyPRIigqJBd5Zf4IYVMd8poUsiJS6XEqoIU6OFV/8dF8fJMLhI6DEZjj0vGvVmMyAhti
dSePE4ZgsLy1flti1B5jPdiHRFAmY/A4Jl+0NR/qGhAiDbzA8qdJhZHy55ONEw0D0uutYxBo56Ub
chRS7WRv2QYGohTdYiAOpOjmn6UvjavPH/Nfro11maSYY0wPD2b1Vj07HJSTzOaxyC3vXuIQkm8G
34kfQUNgFFfaPzUzAki8pMu/+KCWNf9HDctAm1YH0pUr2P3WlWSvYvB8XCKPaNmiB1MEHtEgEr3c
F2XUh5fqWko6EM09Xi5jmdWXhDoKNbMy5iOmTuHL0HrBE9w1AHtyvTKxiftSXZRYlt5//mQ/LNDl
skyCBKcW3eMaLXcbyjQ8sMXRhmf/rYnrklLLt7tHqwvkj8+v9eEtugv+yZrkAPHoyFdfkM5kmaJF
mo6pp6JfboBaAEFxT15GF/iXIUaYT3B9vWs8XuXp55delsQfbxEDUXgfwPPsfEs/+efHS+/VO35m
9kcAEdtFAZn3ZyEEr8fRXSS6sQ7rk8+v+JcHCxNiYSFq6McfJgIYaHUWprz9EXkdgiipqrTbIAps
3sblMPn8Yn95ssBwnM2SBcIWv/p4/DrP4GOr7kjxq5/nMbLf67o3X6CvZhSggzX+AtRJzny46f+K
qXJ3AHNgVny8PODV0iQtArOGnLIHl1yJTmGuvXY8mT2rG1DLpPrLgen6wTLH4wtikEgQGzjymv7Y
5H4dzUljH52YI5zU0UbDhh+TPt/bsL7Tf3yPoI2KKoSGjtML6cuqJsh6gTnd7Ihjh8MP4o1QPY/W
OOEVg4nk529x/ZFyKVgXjA4pQmip1lWWinyLAJxpOhJRbt/OCIK9bTB1qAKcdAiOWP3V3he7jvln
8iF7KrEiwA/cGbAOYNlqTYo2aWZCdxoS26bK9/bw3EIZbnVTzdb7EmA6mBtMYlI8Y0qrErOPrUIx
4nDQT0QQ/tQq7uxw21nY5n6FMq9eNLg5Tp4LEsOMCGhkfZQHKiYWpzPJk7RSB7c4ZaJEosoYvC09
KW6rnz/99UbPk6BNwBeHw5xpsbf6kGM4+pC94+yIaCGytvgjpxYd5uS4+88vZK5vDGxQQF91IJow
Avkw/ghyWOuxUS+5Vb482Dh8772pVszaCuMhQncYYUF3ozOjufWdSty3wsBilOZdHYTGc9DKk/6A
VlQ8KLLyvij15WovoYO3BHQEy/k/nJ1Xb9xG24Z/EQH2cspt2l1Zkns5IWzHZu/D+uu/a/SdWORC
hN4ASRAkyCyHw2eechdZ15NKLU9EJ2Z8CEV99Wa9ewxoAqKZA2AHYxi0s4tEYHOCP5o42RoG470x
Av+P0Wxi9I2cLRLOO5wGw8+oUk9nNUb6u868S9UVKnSZoIQwNlMfF57rIyHwhIAzvoXO+CNz+Z/j
0IW8DQnA10xJkwMMv+r4+t7fejodmBpYQ6bR69b+MNtYn3kOAsVo5OX4ZULihBpnKkfdadDzRxwU
urWbuBGYXss7Rpq3z2yngVGuq4cOk3tESy2leSzFZJzKxNEf0YfGVNF1evfYOFAj21aqIENb8RET
xRlmJEmrFIZMlYWb4sA9f4xHszlNyMPDcam2phfPSfU/l518g9QSzLlUGsPyWV9edkoGOKGFZX61
4rYJD0M4AdhCpm9PYhXtW0mhA0+EI1oGHcHPTdQ1PKwmfcYT8cEu8XNDg9Y4pUYYH2smVaDaUNbb
qej6oreKglqBdu4JOawI4vrkwE6GKYFChjig2/RHYNoA1c2aN77PRYIEYooGqaeSABK01o1gi3MD
/6/NaBiA+p41gX9JWGZfI6T/kQjrf0UgtqON+Lj8VFG5MVkViA4B2VjlDZCTaxMFrPDiAYAW0KVG
gEFMhCCyh+1e7XCA36go1isCwFLBLUhMDh/g4r4xUKqJXGEHZ/QMiUD+qPD7dl6S20hw1xCnzafX
P4n1glQSzNaYARH7VrmDLZBXtk0zv5RI6r633NbGnzpQf8BnKTa63YsQ+xzR6UqqHngcOV1bPJsy
O3btzVV1mSMUgXymhdofXavTjZREkwf83w+Am4PGCDAc4LcO7YNFKC+Qtkr7JMkvMalWgJQzk1C8
wd0aSdZPkHgiTCnmoXcNbFu5Zv9OoTH1T5STY5sjKV7S5k+CfuhSxHoEIp6vb/jimpe7QF8W8xUy
Q4rHZVfcosc4AdOPLoEoGbyVVSDZba1kAsNxndRoOrx9QVCGSLnzftfQg2kaRDWjQ39BK2n0frdW
7eb7tsyS9InGRm8jVzA7W5/rjXdtyd67qZFQQ2havAOICmi1hn18QZk0HS+63gpxj0LOsPGyb+wm
9xRNPv4kJ1xlCVZdgm7uUHripkppLZjltWwdC9V/I39gjLIVXldxCKi6BnsQYJlkqizvx8kpDHK0
BLsD/NfJRNLkB8w/8RW5ZffYxeJjhQ7R/vU3eGtNJlJkQvLgrHKTrIc+iD1NfEkbEDqII6i7kc+5
8k2UstE8StSd01j5p9dXvfEKgewBgaFGZDa9fIU9lgRmhd/lxUNvRnCF1FrmZ+i0baxz6xXKGZgk
IACtXjaJnIrhAKVCesFxI/xkt7Ub31no8ziHQUNpc+e1bf/l9Ue7EfSIsvANNKIt4XZRMKUpwEe7
jtKLrfd2jdpO3//liq5+ZJkH3ej1xZbYH2p6TCRI9hwAabL0lRvwT/u0QQM8NmbSIEJt1yCN7/S5
8rU0bXTz/SZHOfUwVXY5HovRjUd6/F4R4Y+Hdlha7e22N7uNJG/1+B5QGMCmchIoT/Li42xbz4KH
HxtoxsXFpylQ8aYj4KVPtGPnLVbP6hiB51ZNHLx5clKI5ReajOZANjLPl0ZHiWhXdJO4TBHjv427
evWRsA45NV1GF3HSVbNfVTrNrJCTu+j4bh7soh8OINl1JInaaTeg0vKpQ/L2+Pq7vbGT0KOeQdz4
xq8OEp4ENXaLiXVxEOPRjmGI9+AucW2EYZMAN8aNZ7yxl5IHQG8TKIxD6+blSTLaEte1JjYvItX0
9xjtoKSHwnieb6xz67Fkz538h5EdY4aX68QeKn4zeLaLZxdqtTNidGHh6XZDsLPG0dsIALdWI3RT
+EKKoQ+1WE1VhUjaBBMqTZD/+cOoVn8CRNGeoDtEG4OT9Q4CAqOi10CB8REsm1AgBxoPCxP3Ag+/
zS5NijoEk600emtaBeAYaA0DWLqma8iLjRUoD6zZl8wKy0fDgd/to9VSHUXcNRs54yqAshZviy0k
pK2xX2np4C6Y6c7FaHM38UNL+zHatf2hBKf1DaSpun/90N/aQ4ADsBHpljHzXcSzAKPoPi8D54Li
UoYYV4ka94HIGdr/w0KkcnIHCZzAFV4ew7CdNYXE30bduSrCAwvkyj5CoeX05geiNUhJblvc7Svy
VBAhP80pNC6p0XApGNOUK36oa3F59/pC65PO9YY0vITBM/VZwnXQ/x5FaQNrzXpL+VMWE8Ib7hCZ
qCcJ9I/evBjYByIFbXubUL+45FDaRh8BXMdFS5B1zPQphZufGXTnWlQ9/pfF6Lsw6SEdW0G8sHrJ
8D6wzEtrVxEVdIRQ6MkoAkj/iBWl6cZG3jiCNBvVZ84k8PblRkZp59Z23RAI2zH5WLrC6/wJ/aA3
N6GI7rwwJoIMINbAPCZUCY5YmXEZZmNwfG3AyWyPbDJaYHMRoFn4+iu78Vjkygwg6UMzbl1WLqjw
5tIqLL3OvYeJUVK40QNmAXG9sc6NcyiBeOQAUAbJnRcJgJkX6NpgPH9FiUlKCQG1fq+as/rbsJNp
aw9vhCfOhEFrgJYJWOPFYiHKu7hjDOmVlA67kHQwk3eDOyKAHINex2upx/f27ftIU18mr2SVq7mj
m6J85ihlci3mEtWO1pmt/odeVMm8wWy49WyQLi06LTC0V5Nx9BAmi1ZXjAL+rCNWXZCu1Q+uVLjO
gUqgE37IIk8XGzXkjZSSHjCJG1sKhNtdhmBziOIJU6DyGk2IBzqM/lMQIz4dkgnV+plP9IQ52aDs
wWwk+JtmSvGzKKjLH1FOGzfGD+tTK5lEtF41snea5YswDeBpHFGRzq6VNmifssqdvwjEQv++9Z2y
CqFFp35meLScNMwxOoU2UivXtkjz3xVe8M5uqtvq1+vLrD8NACO2bPczQF7fOVVT9yVEu/TKCC41
d1j0uLgiUCAgW228cXpCZWAw76PXD9hAZQ/1lxdcnk85XV8zuJQOUoA7tObdn5GY4mTXZRLj/NZH
Y9+4sc3bXLN2GLCITAv3ooyxe8YySvvbCgZ9vsD9wd5YbH0oiMo8FytSJa/TfjrMI6Yt0wUpRbXe
BXODqydCPf3GF7h+X7LJyRicr4FSZpkSI4g2ukVmDJeirspPSaKrXwig+CqZwvj41v2zoK5JDodH
2FwNSxXwTAgnlv2FxukMpbnvatQJ0jn9HA0JLiivr3ZjA20SBQKnpMusin6lyhk+zQqrTfUM1Mrz
qq+VULtp//o6tzbQpMYniMiyYjlQCxisWFhADZfYKbRfGaYNX6a6Gv7TSb3+vL7UrUeyDOASUDxI
TZYYggIddGiAwODMOi4eHRMosa+2YbBVCq6jMpkc6ChIh7IHvsx8PLWkcSe68eKYbXSOmyq9w6zO
eUTUx3hqkN0//g/PRQeD1pC8b5YdDHw8jQLxnvFSTJjQ7ZoAqCsGj2G00UBdKvcQLyiTbMQi+KTk
SHuR0qVw9HDYmdsLgoYK9nUBOLzsWyMaL0J30kV8+p0KQrtCSr8ThDI0r9pQjiissHp0oIKoBytA
2u5jYzWIi9sNVk1/mzm1xH+4kpLb+AmKjfYfoVUiiy5dSpvwi4dXYKOdEBGkafnWjZMAeeZ7YAIo
h5YbZ6D3h+OwXV5cXEgaBHW7PMRAAHnUjZ27cchd2Q+m7WFQZS6ne6OidRNemu2lbbmhL1FR2Ga7
p3x3YpTkUcTOtwAdN86gpIFKJiJ6E6ui1gsQv4uYrF7sKELSIppPVWyiqeHMpbdrkRrZiu7rBUnp
6K6jeMCcetWKaMQUurMZzRetLHNgrojEX3KDeeIpHCvYy5aolI3Cc72rDDApYulsMT6FZ/Hy+lLJ
qNQsaNSLgTcWssheXheHpjXRm0XDPss2ItU6fMgyhsa5BcMJAaTFcswuHBAFiXopZ4obXxW59hnc
oSE2suMbO8k8BBUaiQSEs7xYR59xj0qqqbqobji7e2XC6eiANUxeX0amxD8tNK62qHg3tlJWGICb
ZKOMwPVyK3Gb6kOMh4rLGPC3U2OMRbtvBrxQ74OuGc3D6x/eejmaOyRR8M7JXqlFF8vZnE2tU+dL
rxaAk8dgGk+ah4C0jxaU/unNi5GHc3dCTQNjsExW47gRoDcH9dIMAn+CVI8x1sEqMcf9zGyRn33b
clwvpB1ydkZ1A+xn8foMTe2Rdu8NpBILrzua2B3gkxtW/WWMSS03VlseFnmZ/X+PHBb/ulWGUitJ
aeWZZ/BMdXnK2h5VZN9rorD+oFcFSkb+qClRvZFzr5fVgdzTrgCUC8lwOeQ1aWJJ+Ld+DoNQiINj
N918R9oaco8nyN19ThA7bTeGLcsPkPBCg45PD5EuqQm2ODV4PeGeN/XTGRvPBudt6OU4X8wKkIDX
X+GNhbjj2E0Ah3IQuvgaQOJZVFBGf0aOMg7vaJi3hdhT76NPsPEl3NhISX315MtjteUzdaj4O0ho
d2dIKub8I7DECHFgVKqh+Yq/SWieKtSmyq+vP+AKBILmEjxGD8oEgZNBktyBf2YCWO0oSC3jbxFg
EGnUd2HlxOEfkEF9WANUHxvV2ONkUIhf4F7G5icGUng8+3VUGfNX5JFEe4cSZR3/GK0or/J3QIq0
BhYYlFYMIY1QPb7+g5cBQ/5eCaans+7qTNoWHxVHkLwDI6JziV3PFetGPOPnPvuQ0yn+8Oal0KSg
58I6SFsukxw+NwJ7OQRnZWrzM1YJqn3CB8zDXSSbPGsjBVm/f4bR1Cl0eahhV0PprsMRVQygblr4
CO0+FsL8WjQddlU4ihX5sRSJXmxcMMtRhYQxkL7x9YKk5QwsXj6mNJjbWb1zzvHcEP7s6VhZ92l+
Z7tFd2nmqDrQNY43upweR+rfsbhclZ4P6chzhFyCzbPQ0TDZzJ1zadv4//p0b/P0BNVbzWIcmjAr
ABDTKkr1iEa9O3+eEtxyPooQPsFGNraCqDwPxIi1TIgRflnNMZKUtKIYxuGMBcDoPEXwVTKItVk1
4ICU9ySMO0wg6/xjiJh4a+9hbeX9GSflIrFxlqq18Sutucg46oIr7reR9PHs47xA0+eoKDNGjF1K
/fITqWJV+TQCnWpsnB/GSX0sQpRmvvY4z5iPVRIghIqstmfm97XX69+bED+NDxpDyHIDw7zafU4Z
9SlIce7ANbkgbcZWHakfsYhDBlPsAqRPu/+YnDXzvuWyxnq9s7QaxlTelkdmopnxULRJH4Ybh28d
W1HMYt9pBHiolSy/ZNCLWugaeXixdNwmnvn20wnDmFnfCBk3FpIiO5L5R1t4BeDLOyi/dqWGF5RR
cA+vrMpSro7g0tq/NWBA1kR0HF1MaZOznOZGs1KYeGx6ZxxXmah6otXfj1aVp76p1OpG5F4HQs4r
bRv6mdQRq27m0KbjTFamnhvYIh+wRymji0Mpqh4nuBzBxh6uV0M6hVUkS5tratX00vTAygHenhOB
DOKHLA6E8s12kAd8GgNFTFsE2BvrydyJqgwVTAlEXVxLykjJgm/HGfpcYqNHDfQ++2OKbrKQZG9E
QE35+svT1sGQjJeaDC0miO+rIc+MK0kqNK86x62KuYfP5+kNR1GCQ3wfYgYdmX6AODsEvrTLRNf6
s66K5Ac60VKB3HInDEtwq+4YgmKN5GISoY1m1J4DOrapfSLPpRWLGWWW/dRr/k9vTsTIh2gAM94H
vbu6rYqin/I+rbNzKxQWgmA5Nwc0i7XsrqIwrH2ur8LYOPHyNbwM5bJfCKceQQSgE8uejWhNp7ew
0T13Jf4m+d4wp9n7iNGuBYpSD4bpXWPYk/NVtaYi/4R1dBoPGz9hfVI4kpQQ/ARSi9XXXeViVJGl
6c5ZMCM77qZomPlxpOI2HU7m6GxcXjeemMkmkGDZ9XZ5dS8PJnNNTalbZzzj25we+0rFCEofvDs8
AKwHTcR3apbeO0SxN86LPcYksOsB/BC/KQkXHZeoEsIy46A7l2GDH7qe5Zl2mBheDBvfgXyAF6+U
K4++IpIT8otHKenlA3aJ20yjghGlh4DRUzGZNTLWVBbT/7AOHSSW4dzQMVh84UCbsHrE2+Cs4LnY
7+DOJgwIMLm4e/27XuVVcrskogcIHtu2ZCgOEEuypO/GMxYT9sloW/f31Ib2lxovkvdN2bYbcXm9
f2wgEwKaYjKQLBNqQ53B1wqtOUPz0r9pmTN3u17bbg6szj3nQFLa5UogP5Yz6T5TvQBHz+actI1R
+ZBVtKekTp12348QMd76lclTZ8EQpJfJBHz5tgZu6nSoo+aMpSV2KqNlZc4FXZdu3kOk3kxSVrFY
JinQSNCzoqPOy3t5CJGsCYIWTPQZOfwQygMKKb7LoNPy9bYo3+dpIC1OO9DNb39OJjqS+ERqZBNI
Xy6MPqoLIDHIz+441B2eeZ0bHUE16J9pWmdbY1bNWH1sDPklwJY8HHTB8iWa2RQpoESzc662kVr7
FRz8rD5O5KS9dS5w9/Y+RSAaih/OgFKX2JV56KQZE722tPt92tqlg0Eh3JcKDntrB8059oIh3Ah6
628IyW0GfOSwcuywHKwhJYKfkGrkZxTACrqG+DFHd1RMjf4XjhSYvEY3g2ojUb2xKGvZnDepCIUY
xstXoUfk5alLus0WDeHORFL9I2OXMcb9qsR5wi7yvt0ISjfWpNaXKojP4m3Lzt7QV/gJWC5ep7iL
qvbe6VMHtoOCrw8i/JltcqdajdnNWwSYG18z1zdfMxxqDx2fxcMyKUgnZGTrs2LU0Q+Xcfh9kon8
PaaWzltvEmSvAMChN0n7mbai/nJfew69MMe8OQ9wgfF8cYdMw7aM0iQv39qn0XRaQ+SoFtOW9aUF
FwcFOLuEC45Xwy9RJR7G9Oq0wQhdvzTOCKdNIghkF3jxQPjFOANkBO+M03z6wag771GCDY96aRvX
tDc255frEM9iEBUlQIILbHkymyjogrrS3bOqz9lPu8OifjfOQBk2KqT1oTD4nUQIViHqLqcSZjk0
vTmZ3tnIq+hH7hjTvYX/WXTyYrx2Dq/fkzceSurMSy4bA+C1MqZRxZaHH+K5Uurk6tRm9ANwY7Zx
O64fCQA4rB5OHwiM1W3cR0md0EW0z1iCpJZUngh6RooAufCoaET/5nBOhcmzyA4OTeZl1hTqZjVq
c+ucCySvzXsH1mxU7BUrEP1dUcajVWwEkFV1Ld8YDshoIPFXyuyXHxdWLhHVZmLfgbmId2gL2h/6
QXQ/BszbfamAempaGUo8q/wmtHDc+OBW2yuX50/SKQBxK6UblPkiGKazfZdmbnCsWy3LfdVr3b1X
GvnH1w/MrbUk2AT3B8qmldJbY2NplFbCudNwp0W+tqcyg/deHmaljDeeS4a/F0kp75BcAFwIPSPw
jIttnaOwFzoUoLtQx52nzmtLPdKVrNS7cKg67D5DpY98xeJ+Olppp80bd9GN9RF94v6TsCFqe/nx
/NMlzSa7gfPa6HdVNE5f6EfBLT+zzyqlz6SRER1C1+rrzwaN/kZg/5LN2UZ/cLXdxGyyBNBESJia
q/6wk+KKQ/U63umVlgbHxsLx/jKlFvphvln1wfD59de7iqrP2BO2msGTbBXJf//PIzu80M62wv6U
2OH8FJhpeNeFZrGnp9vRFXT6jV7cKuUDhsg1D+yMrjo47cUNmBYCZ58h7k5WHwWnjqyAXK+qDiHk
jR3MYQ1Dv2o8vP6Q2o2n5KVysEhp0UpZHqzYxYspCWxxyiztpzNrg4FHd/shBQx5wblGO8bCdd7F
mv1F1UT5ASWO/qwJbpi0aAtz39tqfWKS+8dItOabk4bT8fUfuDp46FUAkkIpUoJcV2AjgAl1Oulx
exqDwkGiLiKspH6YFF2l75Qu741mPwya2n21MsWe986kDubW0bv1I6DMm0j6AwNZzTtDpeY3Fkpz
mkf8vsfJvO900Fy6MQYHQxjuzhxr50uZm8bG61mdeZ4engkaP3B3JF7j5Rn0cCorvDxrT7mCBcaY
mP0x1off4TyXGxnujdP3/GxEMnrvqzkkPi5gb622OZVgTjCX1+cTHrfOJw3LaOOuckfXOTAmqZ27
19/v6vzJbQXZCTEfTeJVtR3GOhgoLGXOcxZqZoa8Kn2kJ1xZJ3dg/IISeuWHA29mS2h9tbUs7KEP
CAEOEMwKbdO7mA96VZKc8QBDlUlrkSIljtjGXR2p6kbK+Vz0vojf0KcZa/CccrK8wle4ws1qJcQM
2NOycCeiHDIcqi+nQYv+qyFw+7HXqgeMjiu/mJP7zPJ+e03xHVfR/NprveJPkGU3ruolPQ9hNMnT
oKEiXQaQJ1ucLnMY+hoHjOQJdyh7/IlUYSvAoA2gvEIfZBq+wbip40Z2piXScpPGXYRQzeSoSXvF
1QGV9h3+DoH1MRrs5vPrB2P960j7+PLRvAOOR5W/uHIw7uiQtIrURzuYFGgdvbbD0Iq/RLP1PfDK
pN+1g5vjX2sO4H+bUqsurTnljzSgq29di9DDRodx9ZNIRTlpSJmQqNxItEUN+Zi70b0fAq32mn1f
4wTh7iNpNxTvvW40K8gFXTNFd1XdB1nwgC9GmNq+FjRV+xjoep+59OaMeFCP6khfV90IGMt4LqkU
UnWWnaNxwFtd1AIRUtMoCRvpuyDQsSf+Umka6Lg7RSiKt3cwEIr7g6I2KAr4uehjL9lNqSj+6Obo
GV8wRZuGhyiMJvE3QO/UOGaAtPA2LzEcMuMdHUinfWBkgSbAxmFcZN/8btg0Eq9OL5VQsIR6tFpd
mTOtjXtk5iLtZGlNbZ1QSMo2jtXis2cdTxLqpbmE5HwugZ4kLgKXNKW9r3I3y/y2K7pdVSnhT8eJ
xMbLWFwbz2s5RDeLCaNUsF2c4HwgeiNzL5AGsobqvprcHLtru0MF4p3LuGJ8cKwxSKLdZNSZ+m3u
XaxvN+L6jee1gd7xuKA/USZdfOO5VsUoZOT1Pd5B0YPnlrhx4jXZyNLD6baEJler8e48oHEeHE/S
/+XpQ5MAc6I26u/tsAuCZNfgWOidbVPpShsNwLwONvLS9YLIgpAtgTeValrLCtEp3K4tcCO7b4Ze
/63PuOQeIkPLvzdOE+hv3UuQAg4BDz87KG74KLy8ja3Zi5zK9up7+pF96He0YX7BqYt/phDEt1Bk
6yejriChVZny091fXv2JpQdz1RjalSa18aFMZvUzxqziAzof+pfXQ+2NpSReEhoiiL51/0Cvmjhq
zc649n0cfPIq1wU0GYTZgz0P2kbR9PyB/XMTQqVHFEESWeWkcM1ZAqVfTkkr5mswaZjX+VjLJKbm
N54Vd9/bIlL1z9Q1lngXu3Zdf+0rXE4GPwWkkWLKleTCveLsiPHuriSUjJ8HJ9eyBuEZMdS2j3NI
YX4t2dDGuOvtrq2KI6QsptO7NCyH0toXDt7IGFx1c6+dE1cx8jdCunhCwEDP0jFM7tYmC4FoI8cc
VPNqklrEOysVoGtDrcH5tgVFIzYi5/rtUdlLarfUq2Z3F184pK10tsd+vrqp1VXIdHr9NxrFeLek
dRhuETpurUa5KydOUHZXminuqKFhqfbTVcuFxsUQ1t1vlHlQ46DCb7bakYtugjwsUJmecxPGP6Cd
Xn5xthMVnsx6r92spj9TCzs4Y45/1q2o/CQsu3f5oMdXI7XxQ1fTrV7GIjd9Xh2NfOmDRDdhlbSZ
iVd3mN2PHNXGDHwGv1CGa9X5aOAOrfoh4KiNCLO6BQGZkw8DlpMNQz79l8879sjF9VBKr3WiT9/G
2UI1Cn7VFnzsxktEcehZLUoe1uWRwaMS0ZBwEtfSFvZnbqnmu5EYNBCaBGj4xvl8vmIWXzxbSUlB
PsIUb9ktZGzguVWciauqZyrs7rIvxwOaK0F7VsFMYSFvGoV10pzAZLyii1wc8yZ3RL4rlBhzyf1b
ox2ZLpeFh0IX8vnLDMDuLTugrFevhVen/a7x8KLDEroo/Cipso3yZr3TJg5lfCuEPCzLli+0TB0X
X+t5uqIiIt0zNBe8rBiy/EOJkF63sdXr1QCxof8LnZ4/VtKngxXRccbL9dpXWoZoRmZPmLuLrjvq
QUJn6PWNXJSMz3HOAZ/LDI44vpp9O4OlT3UUE+cslJNy/LiNXVS63sEOkSAPCLrv56bU/3t91RvP
iDukBMwwO5WD95efyMD9m7axql1HLzX+gPcPS9/uKudD0I2UjG9fDEggQoAOReIKkwYNMCDyhiqM
OUX9gn+7le+Y1rUXeKnpluXpjSeTA3yMsJAnAIqxSC/CCq2OvEIhf+4Tk9No1BDYLK9FuqhRtvQG
15GGz5+xElk3k5BVvj3jvlHr6WjfazSdrd1oR2r70E92aG+0tf4/mrz4/p9JLQwz6WTI7FD+lH8a
aWU44wDgldo9JOXK+CUFXawPqpm71kxhlIVUt0DEcgc/2aivjD9ubLrKgScvph/FPLhm5HfuOGuR
n7hW0x0AmTFi9o1oAkW8GxHedX4wpIiHL4zMWvMrtbbr+kEUZgay0ohCibNdoYEe++McjQOLpt2U
/koSw7GxU+9peH7LGwwmLp7VJO13Gjw2tvZZ3jC5OeEcPXeZ74Z937g7oZnhVPpV5TgTXvT9ADbO
b1oYvYpPj83pzlbqcih9Efekpn7tRlOTHuokre3pQJaliuAuNbIsRlFIa/H427tdAEFlN40QP3Aj
n1Wz6vxKHzKFInyqk/Ej87ZczXwlmNp6uNPbJm4iHyfyMXrIgOpEaJdzQEx1P+XP9UwdhEbyPq5C
Yf6XYHw0Rj7SSdBK3g0ZfVtcfDnVlu4ndB6wAFMQgI7i/QA0p4NtTZYYZDtvwAwt35eRlUw/aVzQ
cUKoUc/HaRdZDtPZc6O49fAptnO9zncQZPvS3ddzh+fTuW3dKQjOHCpmKXtg57lVHIauQGf6CGo1
jt6bIULjxSUf9TD5YNej6t3nmtv1zkNWY+5q7AwQzoO+0y2s1jFsr3FU/mSItsTxu9JKfPkCxsXd
59Hwmul7rLZA0HdOIvBvopVSq3iFI4eMtCXuJBwx7ZiSKeTq5wLZMRMV7DFGb+eQuOk8f8ldCqRx
Z0eZow2H2RzDIj5OtqJkf0URTIO6d5uhre5ndXZKfRdYk94dnRT7zj9BkagFcsFsyVPteSNi5VVq
M526Mx1RBp/woMrNPepkk/VTNobSJ3xOC+Y+nqcgT70rDSdyVc5Fh2DAXhca0hWBiLA78QsvssuS
Mx8qmB0fQic0zMb3HHqR4TGKcaJ09ox2snjYuTB5bePbG0OfBL+Q/NhSPUhHj+/lV1soajLFWdPc
C7f3aP3UsfVEkwyZm6aytnrfSxQ2vTgJPZNzN3r8Hkzhl6s5kaNSFsTJQ6fGY5TeV8WEGlOmJqI6
YLKMOMYBvmTnDH4ckzadw5ZCbLqiEj1gJjIhm9w/1gNSEvqhscWo6P6cGFXU7WxrTO18F5dpXG7N
rJf5IR0EGgho4TIeAB+w7NgDA88dkHj1NYDCHdxVZRynd3OhGtk1U1PtRE1elhuX7ipuw21GOZqv
GTQnHYZFhjjoYZUxRWvubbzC4l2YNiENqDZutpLf9UJA2mg/k4eSKa0as8Ps5DTm5vgB91Fz2FXW
FOonqwthw79+0Ja7KNuwTAtldwJFkBWyUu+UAMUzT3nX62mNI7AiqmBwdo6c5GW70Gqm5ocepdJC
7fWFlyS+Z/4oM3MJn2OasqqcNIkTnFSvfwd1Scu+Me8xsvdVnxvkTkWdG8MP4nsrLL+LasfKUOZx
c1ff132CONuF/5iv0a8Tb7KqXVGahXOsjTgNhN/lmWIccY6Oh26nZaj5It6ZCzv5BcS7deeDMo2x
anz1MruN6zfuJy1TySVC60e20lZIpawpYoYmVXTNK0394+it9y1q1OGxivNE9fUcN+CNMf3q62VJ
qQZN11G6iK3qCSsA7ukaQXCxaKvrn8aojX5amckF5gYRKoRR6orZzwJNRbgwg216QTnefWyxl1Xv
okkbv1uF3VinzG6MCdkZmrf+kJvJ39df+KofBw1JqjpI6KKtAwB/GWS4FpFyLefmXeZGUfaXG7/R
m73Qyyq+r+hm6wEWWhhFEuPnWE/eZa1XKxvp0HMke5ENMdChIUfmBcCPQm+Rv8IxBzmWttYD2o1F
nv6enBnvjWtvtZX3iKyhZyiHrq5Fn12oq/Ph3Kcq3g47HfXLst+Xw5iFoV+FdW49lkilJM09YIxY
Te8yRBzm5G+Cl2Av9nMaM6Lz87JT5g9DKZqqJ56WTeOc4OxpzpMYmmDsn6rQC8fp5HVKmHW7JuWf
v46DTTPlm2Oh37ZF81lWDcACgHSAvCd63Hh+qzfj1qir5lTEWJY1syUeGiVWH6QB+znFGfLQ0VPf
qKtt+Wr/3XW5KgUDVGey+TXzrZ/SqGrzqj7NZkOPpBmrS5VPM1+qZh/sdM4e5ygiaZiDor3MbpQ8
0XaYrlTGjT8N6CnXjEA/6iL8I7jHLmYOICsyivaT7kXFKTRj50tNrn1AOa3+mqGSc9Z7Nf4vbM3k
5Ig433lZ1P3SQUeUfjmG44dkqMvzHKris0WCcmwBe506bFOeNC0r/mYMEshSxDi8B+/tvUMf1LvP
YkaBx0BNmy/jjFmhXVrhdwwWud2GwDV3NAqsQ8nc2vFz3ILPamf0T1kdKIcgc8QOOyProMLcKnYx
5+oQgLT7z+rb5L0xB+IhmLrxmgXORyb943+OIZwNCMPL8kZOmsC7UODw8pm6rW5LNR3GqvSa9qEo
c2WcfL2vh3jcqXVlx59aLR31369/7i8XZHpPgOes0bGVBeoKs+AldtW6dhu+q6oRdVe/0ozG+KkI
eMBfc5fxxtZ4aBlf8FlCnx4aDag9ybeQN90/hU6XFYU6ju30LmiTLv5mOXWQuN9zxRmj5qOi56l5
rC0KL+d9bSZ0KGK/jUvOpAOR3EEuSu8Lc3yn9KkXRBekptt22GFeNLbxHnIZMHp82uhK190uY4Tj
lPeoe1tN+uQo05CgG/v69r18muf3Ja3TJKwd6cgVlMZ2BUPgxq0fAsXQkZVCwVP7FBvdRP4cKU4r
7KOHZbPxNOLnU4q7kOpj/vX6b1jmBvDcPGBLqATzK4BlySTlnx2NswK5gDlvrmVcDM53o3bMs8ho
Ed2jV11Xh4J+8YfXl1zmPXJJmrZUx/DBmKUtLok+7WaAGDGyy+hKGu2O0q2zi53bYSrx9PpS66cj
i6OrQB8Dgc4V9gI1DqhOsVFf81qNSOPp1p4Ry3CaQ1OV+iVHJGRrqrB+OpDSEIdlO+NGyjMVXBR1
Ty/OC4Mm97HT1utdJ+rmv9cfbQnslQpCoBagooM+Q6FsOSsZNbWKYqG2V7QAcvWuhek2XOBHMm6b
YMd+NQe4nr4XZ8MTDT9EaLVSDdG2JDQre7Q9u/5YNzzIEc/iYOPHLa8gmbfTv+bnSQGbVboS4h2R
ubkqrnWp194BPQ/3cexpE5ij1ZV3czXExEh1iNyNT2oZkWgocKo4YTS1JchvESCob9MGw6jxOkeO
hmuIRwdkLrX+1Jslnd7XX8Gydw4KDtFkTJCxQ2Iuu2yURTkJIiMqNKYDrynfm2jGK6MvbIbmGpqs
VVtnvh7S7PB2YHytrN7zk2Oz2xkGIOe3dtI46RLAyWyQ37Om2brmlCJNhKFl7cICNH10TvsEK7DU
1YfRp4qmXbKxAcvdlv1zqaMC2pL6EIrny+CRDeAQM4tMvagbwRC7m2PPbXzTjV0v3wWTi+j4/vU9
v7GkVDqBJ8bnvAbGDkYNjKNC1zu0ps6OdngbQx7fpQntiZ4YMsJs3ki+l6+ZZAoZHBmxnpuwy4Jw
nkSBu62XXg2jV8Wx191p8O2UAcUOQ4Fw+j/Ovmw5buXK9lcc5x3uxAx0tB1xMdZEVpEiKUovCEnk
SQAJ5AAkxq/vBdn3tll0iFf94BM+hxJRBSQy9157DTEJerc9LROvzaS2+tmLLd+ofs/8Z2uEcdhi
vAyaEk7B610T8SUA6pulgLOAovVlBF+3vCDTj+gQuWv41tMHX/t670RBh10TbAe8wBgMvZsMQZBT
Ub9VuQU5Y+5L/rjK1b+B0L/IVl46u18/2CtexeZjClIpTIdAAAGx9B0PLVggelpBysvdbnrqESr2
igwYAJMND6vIwub1vWpMeIyJyTvVcyeDCOEF1ecCCdpeNAPu24cNmOBRuJhtLq12rRJP262d/fpz
vl0N+JjbmAEfFC07Nt73zR9r5qqoLCs3fPC2sglhh4/MCLtTiyKkSkyf2fdrWzbnpQwczPBK74MP
8Pa5bMptPJZtYIZVAJD+ur3xyln0wPnWHST1xhIxUxT2mXRkmUFic1akC0fE66rqo/TDt3v6dl0Q
naHBw5uHUv/dy95TyJCLvrB2vj8Yn0lrh7cQbABGcwolEuCM+0H1Iv2tu70RJx1QXDEyR1OHOnM7
bf+lPLG07jyYQvk7u/S9XViK7hVpxd2NHfSYbdVKLBGRHlalj3lTtBBmfZTH/O5rbyEZKHIxLAR7
DhPZt5/ANaZl7ioZ7vyqttMZ/P8xhoajQLxBA4MPz2cPgcfrjyrdt/sc/FhgIAIa1Ga/Bds0jNPe
XlbXK20cbhv7ahxMH9sKIm8sQ6l8ROThHv5cwZMJKyQzKuVS3ukS52kJPO45WC3rbh4l/w4N8gD4
zhcHpCwGn379XK4XIT4ebBJAo4UUFOTsa7YyePRiHkeXHqy1D+69UHjPtTJqA4OiEK6KRE3h703h
cUc2lcdGZASHAkSKa7jUHbwFjm4OO3SOi0EEH3UfsUb336e27T9Crq7SYv55NWxGADQAz74zHTFa
E1YFrs0OsiLejEU+KvgmDHK9N8pw3tUjA2pVhDNLi1DRJjK7oTgbzDZVXHqcf/TyXe06G/gD7gGq
DXDfUO5dz5PH0bQNrgd260G3Mz64Y+jtsAUuejchV6oBI2cCIsE4aI0Rpvb4QCDY+Q+/fujXrwKW
4WZfBe4N7EhRaVwd9w7IDiMNq3lXarux6qwAxfoJGaM2Bmg+AuHUUcLvRleI1sRx+kGtsb3p/4Mv
oFnCNdH1AUgECQkkeevtC9ED/RKjLOYdY13fxy3DYAYhpmX5wZt3dZ1teW08CJR1qO6AqV3tOMwf
xIAk7fUknAXRZ/aM2SQLOGZjv76Z766DDgFG6bBjgYk3PI2vXnCvhdHiCtnZacDgLLgN+AwDzAgL
H8aQya8vdbWXAApAn77dM5QOwGKvL+WvlnBLy5tOq4avSTQ1Tv/iFoU7Rxhq/aahNmzbsGFiDImP
CbLYe54hxNIG5G29OAf24nuf7Bb2E0Ec9G0p9gtWa/ORrP5qWQLqsH/aiwBxxEz3Xc1PoUipbH8p
L+soXGQDgnmx6lhRmLg8D6CXdHYaMjglrNEkV8o+8hG42gpxeRTVuPJGzNucEq7gxrnBbKSGe9yl
FTMS+hrUyztQD0z9ULhOh6AGA2JPZAX9+pleYQe4Kly7UAfguWIRvcMOQl1JXzNiXRZtIs0qAhuJ
ii4Lq5HasLZD9K5RIA3Ec4XYbTGt5XkJoAP9aBW/v/dQskJv5YLcjJV5vS+hPCmsjUN+0Y2wtuy3
gAbp6HdqBOt17TEIbRxWpRYNxyH/9R24eoG2O+CHoC6BVQfo4t2WCAy7rRi4QhdqCDImmAVQ7IND
/5Ec/998RUAVGwNyY82+62UloNoew+vwghNZPOCPQNDYzJ4eI4BJMu0KJ4Sq1q3839Icbv6KoClg
q91s51D/XG9EHXy9VltMwWWERoFELOTy2CNmr8wdYcMcQBrS/GBPutoo/nFJIOYAtfA98Tq93WN1
OcylycLgsg6GaUe0Kpm597U3ZVMhvI+GGu9uLLoZABebxHxjYl03GPihGI2pb+8w6+bdbcca1xAZ
XWfNkancjJW6I11rqylniimk0/56/bx7g9BGbgyXLQzu39AkJ9x9NcHN8GJTu88NOKuUcWvDU3hl
mK0nBeXukGnlpJBOFt//F9fGzBfOBHiN3ynree8OBtw+cG3TnPeOyZ2XEPZ3qAbJs88d/6lBQZ+T
lS0fsHmvZBJ4togkAiS2TYA3ita7NlINrkSb5Nw3Le0O7lAFIPdMtg9szLVjX9huBm1dudeqRhxJ
HXqHdl3L20UEgAhrApmj0YEb4dNu/uB9vl4OPz8ZdEjgcmNwgU/5dvF5NeyBeince+oUS0aY+70h
lNxoaPLOiGkyogYjpeqDRXC9eeOiaDcBDRKgJuSdRURtyRE5ILZ7X/uqfKQTQsIxrtX7CrneyVLY
4QcyFedtCuFWywOOw6wfdSyaqXddVNNPM/ShtH60Kt0jIFiPOE3PreGGyxlNwVD8cJXBq12NcBYv
EZXUcCSosUyNuKpnp0kLOEuYqepm5NRNBRCBJOzmgeZe2Ll9jtFqBw8KlxjM8CJuTpxkVVMEa1S3
s7mkDhkx/kBxOJRaR1ZfAjNEJpxJY9igemKHePuS7N2pgT8Y5P9EH2RdQQg8gaK2fFqLwh9PiPHj
hyEAxzgLoKexozYUI68ijxZjdZpLVdZ1OoAZAjF/WVYiHVovbIZEmnU1vP76RbqiPoIpA+tqHAU4
WH6yOq/9xXra+Yp2Es7OU+V+6yDNiAJzeNAoRgenOwzKuMPCoomnxnuY1f5WG7RdfatGt1YNs0ak
XV2d/Xx0cbfh10YjBMHXSwI3u1VFYPFUxkPvch86OsOd5P7XX/rtNo1ZPpCHDeYEZQ7HLqZub9+U
0eztKvTs4dmkZZCwuvZf1qK29yUV/KMD/vpasFFDUQXAbUO/wEW8eitrGc7CUKb7slpTsTyJGmW4
DaJU0HnP9rqE+iOHq7edDgbqeEW2KdYm/4Gk+rrxnRQUDYVY/JeQLmEO/ViRgo8inGieHP1a+cKP
ZCH1Fy1WOxVzrz+4uW93BGSUbbsjmLQbWwYv6TW8AiJt2yIooHoteoi49zpwmcwGUDj6H/MAR7WH
wmj98fOvn+j1RWFOszGB3K2GwmK+JrE2vCoCU4/ld45o2Sphk9LY9JQt3bweasHjYTHa3/Oy/0m5
huATBSvcL/6NPc4qfRhC1u76ClJui0vUsuszhnk6T3/97a4fKU6djU66+UGAf4Qq4+16bWqkLeqK
Wq+KwW9iXcEIubNM6LhjED/V/A0bro8geBg3tWcCnzrndka/Oz3/+lNcr2RwAjDmwtgJHBh86evu
1QcFugHAVf5pD3UxnEOuGM8sw6/tS2fa6KF/83Ioaja9QAhmO8hL13CFh07DR7wqo1FFFPIKjAH2
VTsC8tVer3P/EQn03bfDfUUvCf90wN14mlf32LDNZVTeCnUhAhMcZFwtZc3Pkz1NsFvgdr9mv/n1
UA7/HP3+pPe86ymBrPod642ORv4SNM4B7LXSfXANr4QB+RAOv6cM2nQzG9cGrjmbSuC9KZaGMfGy
oj4qI4/USE5qQSIJThpTXRqH1Jcffb+33cXP64EGBrAdTTrW7/WaxQjPq6eCFNCthv7Ijx6z2vBp
wd7cffn1nbTeXQpVAMyAIClEPYiNb/v5v2CccHCofUTKG6iqSkYMUCYouKyofMqFsue5xQHk3lRY
afV8u4ZD5WNerP36AC4scmPTTnnDsGQQFde6OylkzIVTWs5NiXsFCydpP4HH2zo6mjAh8mniunpQ
XiQ9BDGmHUaifIhWOU7zjOTXxWxsZEAUa+0lwHqpykXoz+Trr7/y29IbN3frmTHNQAfnA2e5tvrr
kTakS3vAN65Ck5Mmh/sm8TERhFrFaFMEE8E9fHDdxbsFJ7HX52auLVAkf/0prjddfAqMnwHqAmXF
BnWNLU+OsXk0cVlFTkFnW0dG1XsVmME9cH+ZOkqGzIyRUSpW+UGte3UDtkoTOBMERUi/QR14vRdh
5t4jwXUlIBnb1cJ/OGvgN58CDPDcL1WgF31rtWPQhLFZo5L86jhysf9h9vAfP+b/pK/i8g/orP/7
f+Hffwi5dBXMKq7+9e+f4XsqX1+qb/+1/bX/98fe/qW/79L79PoPvPnz+LX/vGzyTX978y8p15Ve
7obXbrl/7WFa+PN34wNuf/L/94d/ef35Wx4W+fq3P36Igevtt9FK8D/++aP9y9/+sP/l6W+//Z8/
uv3W4m/9nz9p+Y1Xvf52/Xdev/X6b3/4zl+BJsD9AF4U6Mjgvf7HX6bX7Sce+esmm8cPMQPEZDVE
Rc9Fp0tcMfjrZtQBb2rQX7CQtgjmXgzbj6zwr9u6wsQCqB1wMNf74/9+8zeP5n8e1V/40F5AstD9
3/5A5MbbFYPZ8sYlgLodLRus5iDse7tJjEW7Ze8VReobdpiourl0GJjtbVDbI1kpMNrwORDyOsKo
0y/7yAK1Au2cJbPALUD2NlGnS4PpL05bv/QjyDBoLaqjO/pGMmN6Ajq2GxcCwyy7EqcG3syJtRh9
Ymq/P85GG1llmTP80hsF5tKxKvov6+gW8FRdHfQOsks6D6PQYXTL2HC9KsN299gF3SuCmIvc9sow
meDVn0IevJxWiVG4URpHPjMjmRrJo7VTGB+r9jiTtYUYDf/v5z9GrUVsWgrtj1TmETyZmIkh2Jve
Io8FT5pqsSAxUAMm7sXcpgBrphMt6XwaQ57ilk57E0n2CvnXjnWkQMRUZFf0QuBIoI12OQwjzEZn
Wn0fOPPzktng6fukidEB6nTRcxPZofregVu/cxeBIAkcTyCYFeEZp1UZ26oLswbA9Pnnf5u7Ek+C
0ps1GEEQJOyG2OMhVCY7oYQ81GJUSMNmjwKxw/NYGZk3F1nIG+cMX5nCA4xHo2YtvLTtDBXLxZCX
cgbBHeVTkEwztuoCrWIO/6OLjUzdA4ig41lYppG3BRTjOmMOabOymN14DZtIecK5GYfxC/cpO/gN
2Igw2COji5jaCSeI9G6cYHQPNYY4QMURqAA63nk0sgZ+Bnsh9aNVyzVxgxWaZlY+m2VXn7Wa9B58
iC8Cmvy8G0xIGphFYeBCLi0udkRUB7oxYdxgZNcx8ggpgAk4sPcjl7HyRGiZIy6H3UJZkbS8L25J
vUPZu54h/p2OeAmOYBasZ+0tLr6BrhM+6E9hUdWXVd4AYSzPul78sxd+LqVaIP8MxhRD6uY4+8Od
q6eXDqZ6e4Sup+60lMcVuhdCPVjmuOaZUv1Fgg+DKWaTMXT/oM4uVrTgJD21bM94Z2VBEcw5olb2
RgXeSjtJFY32sKMB1ATsz7DsyXGx3bSAk2vcaT6cwH1PtF+2u3k2o7HgXdLUZcaVilaq7uTKEiKN
5dtgdbezpbvHsGt4Jga2ExMO2IUPCfx0b3wmnEfTOTuIK4UXd+Pk8DJ1I6mMG7UKGFSMJEzgg7DT
vccPBswuIjhWWwlk9X4adMO95TburtbBZhkhIygL+mPBOI3W1b4Lgi7jbmVlPLCPnsOnmHBya6LV
SWvTlehf3XbXMD5GHD5/du3UsQ+pS9paVJwIEJ+h7dtb5pFXGGo1GXGHBwaICeBCm6DUvUdQ4vPA
dI6C90AxK048a6gjuVA3xuwjDXtj5/LpySgKfTeTYWfVbp2Mon00R+j1PMNKQQ3wjrDPArdiWhLf
qYJDGKq9U3AFJHLiqbOyWwRA8lRWft4HHZzrvOcGNhEIU1Es4T1b9yv8ZwWrMbVryYHPJoOxwgX2
lfdzudSHhTcyCRYf4YBDccOLNVEg9hw6jyDiuB+CaF3873owLYiEiiJCbWnElARN5vKlPoHdemu7
YCXAhc2BVWRqsdJKXLo625veXmxEglzQyEUVUjZ3vVvAd0S6Z7dvpsTrXZpWY+PlBSN4O9StPbhD
1HayTm1PPIO2dFfUykyGIi1BLj///EdA4NLdzKdO54OQc9Z7LUIzKhyUct4hDuQGdKIxWmzaZAIN
FPatWxQroKB7zI/o2DuJ5TVHBZ/BR6MlKaFV87wU1lM5Tns2rt6DbFce1VIc+mlYzghAfQ0Jjwte
YMVNbdRQdN9uaxfwxBnivmTdBkPvxFiYIBQZp9Bl+MCAw61O36A2P/kd3IhdZVFo+Lwbbpyh1CgP
IH0dVqXFcbV5zObwDnRqKxNPBZ3YSVj1p2Hp1qwDl4BKZ9mh+vwGZUmPrc78kw2grFn9LZ10fya+
ka9WfR8aIHdZgrzyqUk9ELtuFQO5iVH7QU4FO06WA3FfxU6L0o+ow4YL6OKvDZC1nUl5hN3ze9sF
yea8E5Mx3E1DrxKQfc2oonN1HKhIcGomnb+MKXRAn1UBz3Uko9Fc43/Ehg223fhJM6ohQR5jUjZI
xQ0MnVHfWyMFHUJcd36qVjUjHWaZYswcE2h9ZIwAYhvvY3kuxUwic2ybNJTEx7QKxXjvgh8Nbwc3
aizw1ibLokdlLiRXcnyh4QOBk93ZkuS7CZQUWec3BMFIO75YItHFtMaIc7Nik0zj9hce9CTqGHG2
mJKui0y9FVNT0Y7YtlqejANpY5faeUF7hvPyrFqr3NMpjDdl5Cm0EzAzcM6AahQVbfm82HrO1Wzf
SuyLyURLjFoWLHXNSZmtnWxTTYoqNvsyRY4ETc21t7NCYgVC8wXrato9VmHXJUjnWRJHuc/FbD1i
qOImocEzYtM50Q1GKp3VZ3LtzWhtWZAKVnYXz5+SkqgvfW9KjPjCKa6XAEZC3fC5gF1DVC8TgllR
2SX1NMaCTAtWag11Z6+OndvNKd40FTkAKMmEtGQHh0GtugMNjgZVXmIDWTVtJbFCU6tj2dLPDAEn
wko4/Ogh7uPQ9x6F4i906MpMr6UbjeXZ7pmXecPaRjN31W3dSax5f1RZN0oRG6ELw6Gm/toOMOUz
TcEiLfqvBWWfFRmqpFf6GwlrkvrmcI+q9MZeJBRAtKnigZM61h2yN9XcfKXj8gLPuSqyu1Cg2PKx
r5tO7nNX3BkWTHnXEVPjCvOEXQ+GclSJ5tKW8ogbANVkp25aGHelZTjtfxZG9gtKuDXuwjmDje8R
TLOLY6sHsDXqg2r9BzrOKCcJPG8FPs8kCQwcCi+GSrdMy66FTnbCvRzlKDJfKqCbPDd5ELxoSB+o
sL/QQqy7MGhWRKWYP6Z2eUJlFGRWJQZkEmyM0wGuqlNLj4Hk5jGs+2/wuH7SxSJvJK0fTIQ5rQIO
cOCvx9p7pGpZItR2Iiv4rebWEulWrKndoyisV8gyV2OUMSNL1jCzyEzWf4O1rr4XqASHcLJuB+Tx
QE7XfeclxEPUt27GjhwDh/lJMNEwnnVgQn4wnGcW4IzoXyV0coeuTMTQoTKtzAsZK555df2CQ5Nk
3ewmXkfEwZ6D9hGu7CkdlqcZcGXtgy6+BMiOruUQu2RmSTeEZdSqeogMGv5AG4hl3Ri5Abb1wj3z
ZAS1dfIZXDcMBeDW4BNJRcd47I3wWVPE+1YgrnAnQGuPlCXtDFanfayt9qb0nOEAVI1HTY92wKfr
clgRTpMqy3tVi4d8ZMzho6LrBEQL1Y73fgqqCu/aEm29ryNT2SJpxMkVBEWKV56FQXlsYBknkDex
uAHBSZQ2gq7kYiaOvdMqsOMh9JrbIhxYNPpFlYvuHtrYPmmtWqfNpBB9GLrPLlSCmV+eazY+EGMP
hR6qPNMII0wZvAxL5wmQ9nzoDUxYyGQO8eyufqRZH1XQpSbY+XZIgQXBRxyB4jlYd/4exvNhqovy
CRgY9i2jhEpxS3AyaQ9fallHw4KHgzGWkYIuyG+bsPjs1xNLu9WEpq6S8DcpoXyrCg6i+Z2CFdGx
5j4aB/uTVzgu6j/onQ2yyD0qA/92pHxJyIbS9YB/UHl1ua5BIx9IiVWxQqkqgjM8v2/hiQXJ6Czu
a2asRwy5UZzswikMb8KR4Ia3ThtjQ750VPVAytR6IFWJ+Ytt1ElIAyiF+GlAiFHUEzdIDaPK2/Kk
1tcZreW+VPN+YW355FD7OJmIjuW1dbMUlKZLMfygzXpfDvUjs2QVo4N247p104C09+EeL9yT8Mc/
qSxeRkt/rQi2XSaWHWx5T9g/WSSRF4X4si+zpyZMKaov5WztbDTAEV3xLEgdrjHK/k+YX+AN0iy8
AyyPlAKU0ORuDPjJY+anDq5mcVn6n51ljkdmwqQWkpCotqsvup4fwUa49dt5B2eraA7QJ8yqCbJh
PbfQU0YcYwyo+uBxMle9vxup/50WwXKE3UqkxkeImKCa99si8jo/iJjfVRGbgqOHEIJHzf0WZS6i
7NwCQidjOgScPnUgWqDxrG9dNp7AN58ifHgnLvygj4OqD3Ojqp6MpsPLj412nnHaUsuGkSp5pTga
9NraCUwQI8HBHV0wGUWmYBAN4/BSaUWSYa6gA+/+HBov0xg5xZ3EcQ9bDgWruecBaHDOybgiC5pO
D4umqaOLxB49DX2yDUWyg/+KBijykOyCIlNFVtND084wbB3MG0ejDQ5Xb0hWoMmHHurcrq/2M6Of
JCqJswHtutG3LZA7kP1g+ToCvbNiQmNrtR0cCxqvnerNm0pb5g1i5lHwbS7SrnSqNByg+K5Mt73A
pSyXqMhOba++wuQ0zKq1uKn6pdoxbR3nmbZ52QTxCGHPkThzf6yFaWYjciYi32qXvTnWTVS1bRK2
k73r7GY5QKTbJDj9smUF8cNrmiJuOFn3pAJ9mI0Ehmiz+a1bbHEyq8DN6mos46LGPuQryzpCUxzk
PmLWs2C2+sSAncm+7ppPNahumL635pE6z2UwPyP5a8pWbSfN3DvHdkGphoC6T1QYJIGusY1b1Clx
0Q/DTpD1xYFDxoVjh6AzL2IkwAynYDDGJPzhebw4wYFgG53mQVOo2O6ME3H7F1iPshTBnQ0CVdyY
291jL0cdw/FgRjPHdhPYp1Gv7Q53s9z5RgcaaljltDSecGd1CtwV4Sw7TE7nxBoUjXkYHszJ6Y6t
dadQpVwWu5nAF9EtKCtrc3Kl/cyoeoDcqNnxyYMlQee/lF2zR9K5m7ZDvyk34CU3Vhm07jz1HWHE
LS9p4oSo9cdu/AGu80mUxpjp3tXxol07MqUlPnVTq4AJzTSfkEIahbif2Tj6VQSWh5txcKpPfnOS
Rd6VQX2xCgAheuhvhYlf3lnGdAtvngg5QSTX7SBPHEPcaRx5pirHiEsQ0COzCThgBLDKYA7ap2vI
1NGAW4FyTYhMQmeEDqI+maSdkiqckMyoGGQCKG793k1E0IbJSN29r6ROnbkqM7nwh6BA1nNX5G7I
1kzAsQYMqyah0m5z3Kx4WaC3Q/ibSiAlQdj7atD96qK0LchlxtyuVGLNFtSgTocAAd4v+MPzV8xG
Rc7Y3pygR1nccoYJq9Fn4USgAGu23qr2byebOzEJp7sNnrHaZuNZ8l3Ry6RGcuiuhSIq8jyCyFFv
HL6gHqqicTTFxSal3muL7avGwPGkIVX3DTcJSO3GvTR0XI8kyFG+fwsCvt60q5fMBhYe623EaBck
kmNjJ3WD+hXeDV6kelyo8kJsLrTnZwJ/wdhu7Lu1p+upDAsz9eFRcYYRxOcq8JGgrLh15+HF8tX2
MUd5cMB6i0FoQqOK9LrCn+mux2JB3VSdpbvX4/MaWBHeUZXImmBmzgmSKnDSQ459aldEfjjwIIwg
PAritrXzVhfVvucVDmqqV2AH9A6JkXDoHysWQ07qxU2IpCe3plMEIg9Mfyw9x25nfnIRdZXCZvUI
RosBdo8K4qkub1qJvHBeyE9BRSWWZ/M5gPFO2hdLjjYZ2kW3Cze/Ae+GYk44L82S0zFYEsCdo6ER
5sFD9J4Q0mSsnNqEYW+OkfoKvZMByor0I9LZJIarYp2X1iTTwHjBMxS5trDrL3LOrSJsUr/HA6f7
YZjHcxsu63mcG5lx7KsRMSNWrcAYsTk4k7KQaVqGOY3c1axuzMGhSTUuS1IPFK2dOtVgOcIx4xMQ
d7HvJfNjB9yAJKj152CdTUjN4m6qWTT1vM09ibtWNQ1PLD6Pue4GEtXAgpKxdao9nJ9R0yqeII8h
yID8FnhzcVSOJSuSUYON3Leo3YmYDzp43AytEt7BAE1jSC7mud5rPaKttllqo4LZodx8Gpc+ww6n
Dmhtu0NTVZ9dZrNcaHlP1sk9TMOaTswA1qnXIqW9ug9qlP20IIewYRkQDtlR+56U9Iz6W2bSmR4V
3lXMpSdYk7iiTKFpTeDf0R6FC7a0V+xVz59HULbzqS2D1OLtn9rrEOVncniK8fqGrckia/dglHBp
mkavyVF/oW1zVQVDk6FPIbuRsdWWMXzAh2xQY9oUlblrBeyJHX8ZVuAO4lBbOIUqX17sxpC7YFWf
56Fos2WxpgRTPEiPa2+H+iJIlqHEOAdsK5IoJd1tqO9CJYUmgfXPhLhnZ5BmZBjjFGnwbSIMrniO
mWp5gAv5DXR96rZDF5cgJA7mCbbmsQN0MoVvsQN+DLGioRNFOmv5FYUQnk01dPEkUHAydueXVndg
9vKDVoDe+1U6uTN1TVQ7fWTM4Yo6EI26sl0aL7Qy07b3/ZgAdordYpURAKUCcBPq8kGVuxrU+8Rq
jVuc0yNqGl5ERoOWuKiwVAUbo2YhFTpDLmNsnxVgBjEc3AWdugsiUcRH8sBgDXhsMDVszTwsguke
CXN5EK6fNfGwIF31EiKZMF7COgDZwxE5nBdEZd4ERJ8nAAvppLEKSrirUoOPj9LABQNPfmtNszib
w4JgJHJx4e0SmxAnxa5c/gTvTESGzWLYUcO2x7D3BMkiOdyF3KR0rK+j6b0Q+F6nckiRD0QTam23
Src6aiV9hF1J99RMRQ4stD4MpLejYvEjhmyEoy26S2XYp3qAshMw1Z+hc4N64TKBdZgiXA+5d6Zy
zq1HJZhrvNwbJm2TUrlN1FZuEAV21cJs0usP0One8pVUqQ8UI5lqtaBtYWvuwiXv2BOvj+fSyQy8
nSkeHcemahQHGMM/+Ysvjv3YHKktLo7iWeDASXezL0lJRU2ACd0Xhw+AEmf7WLvTsMfxWYDiZz2Z
UOznJGR/+pO6AWFrg+4AdomW+/HKYRgU2u0aT4B0WyhkMxCRRVSvxR23Cp3Wmnl4ylMqC7iSLUF1
rJfuyTO4uSth6I3ZuN7QJVcmE9ohtwPTcTvGUavwHfQiuSkNK/O64uRVLpAV2+si4Qojs5X9dV1Q
0JtMOzGsc+CYABgTD2kHKjlNRtMdksrkaz5xaiEPOVfiCAmR9wkO6xiLwEQwH0sjcmvXz7lfxggk
69B0sCkxJ5/u/RHNfLHox8LUzqGHaAnvcZD5XlmnRX3g1MXTrOwUarELmQ08Ru64yeDWXQa7ZVxQ
T3u/24uZ891shWg8OsrObZ+RvgPOBS/DAEOX1AsvY79rS1amKBnLBDheL0boBaWkSB40UukDdIbY
a78UmOaA8Y9wI0wpomkN78B283MKQDEBk4KYbSwas0/nwPrqls4jjInNY3EATWtCJdeK/YAs3hgu
XKiTCQs+W2Mb2aAIZ7zinw27+yzMdY7BWcYW5FHYLa8C0C3uLOh0xQmu/jmmvPP3zvvRE32C7rqO
zHYdIwHjHqDvbpAUg3UyJfuix2nYNSOQ0UlaMvFxuTwo4UwpYAmLo5/AB2sBiQaeL3t4LGCf4r4V
OWp+6mcY0o7YANKwbvJSG3KPaSGJoRYj30QHjBvZHY+6gbqk1dgeVKXanWOLITZQlaYB5FayMuas
/W+SzmO5bSULw0+EKuSwRSQpUrJkK3mDkhOAbmSgkZ5+Pt7Z3IVmbEsU0H3OH2tLctrrDyRbHbxc
zf5ASULYagyrkiDRX2IbLuVc3jNmlofFIl8fYQHhH0Qdp5alHgs1yVtp0ILja5lDHFumT8EXigvE
cx7QNlSYXLw12wpDRBQP6tldKB0RjjXHYwAi2w3Lw0GwdUgxoJ0em03dx+yk1JtymqgTpU7iifXr
i6FySyql+09zs+qUFW9LJKr6iI/zik0m2f39L02zU1TK5UkTpkhwFcJo7P0PbX8pqT+LSKDigG0d
M2Z030Or4YAUuXPzB/MCdSnA2cbtAVHamXyPNTPccUz2BfTCbPq0cjRIkibwXmdfvY3eZXaw7tH5
3YSrlCecsnpyeMSZkW5jxATdhIiBn/RpyGNXKs7Tfj1vpnho5Uwr0u7VsbTWz6or84h0MjIPQE59
SzN5ou0HmnMRevrtctmMMatzfbzqOpNBFWyZVu5ltgT1+zQF1539560nXLxpWdi6Q6vOfqPOAj0w
JO8cbvboJFvhTOxxBA+sB9n4uzh+k+EyPMyEeoXebCKYKLdfA5zG3ud6zIIOFkCOuAG0PplaZhJf
9l4anFvHB2CnfR07O2BqIrFpldMMuyV+aGX7NTjljVNsiyUbCI0Dq4qlP8qIf3PeBoZ76b7Xw1jF
5li+LAR6ZDzxazKZtO5gJ3d+zI5I7aZ+b31hJVpNeUQ+C54qrsShHzgeNQ4MdDN24uRCJrAfRBjL
YA+1E5kYJhGrYKR6ohwjJ7OjoPZrVerKbvdEOoKTyKl/RierRQJSjk4ogzaCKn9pp+GOI7ihwBL6
3c7fKbaC4SxBSSwdtn03n2Grq2ci6UnW3R8G/oVmXVOoviDuZy7n1d7KaLFynCMlJOuOrCkXgDGQ
xNdy1XISyrz717U1aobgYW+2g97HrXmyjUqLXWMT6dDrv2vrWF+rvEjQuFqZWTVw5feqVbXsY3Qs
q+QEYnk/VpecJTEasY5HNUTRq/HHSQ3yZHvtXdVerZnmWLLvUuKCu2hkhQzBGPtEuO4eA7YYCX4U
XgdjjUzpDBmaleWi6F2MXbtjcpJAs4GwyqwjHXAf/0HYf+bKqx/cvjUjxxqHEzBjxnb5mzzn7tS5
G/2zrsiOxtEvfIwGANckz9PoOQ/mvbYnF/WYiTvA4hN192C79rOYleCkfOmmun8m0ezNxvB7Vvl+
RPSXJHJhPy+XRsZW/x9pPF0mVMhRt0xDyg7ox10zwzooiPhCBQzU/oFaYjI2IBlIRmzV4WjkZVSN
evtom9PwTWzNEPoZYT78Rmv3EVg0vyKOCq7+HkB8uAuSVGXF81qCWRzty1q3/ele/ge5obZIFN6z
1WwELg3tPT7GsE6YeItIGWTuRtQHtIzdXCKGnQydscaYJ1OCdKxLseRjCgU83gCbRRS0GAxHN6uc
klgyY2pv0rebW6t4ExcFQadriQHcHtJo4SXa4vah5bPaYam7HlY4DX3xUGqsyjzMTLFGdSTO0oMX
qLdWBlPs5EQh7ZMKJ4sQ9U1nrF3kTmogC6NpQHtYdV+QUqK6h+A+Wvy3Y/q3FrXF06aPpx5bfmqb
/QV9Blulz5Duzb+0XbxYErgVSXZ6TGvcciXxTe13eGj55ZRBmwUjxZ4A3DA+K2mPkOYu9DWqK0d6
5nnJe9Yjp0BYrXT6Ekp3AnaS53bw9HTmgwBY1ZJi8/9VXuuepHeMacEtxaX519rL9UlT1oMyu+6c
t2/Ewe/Xwd0+0YR1MZH8MjR7BS2O+TCeuzUBCP6FtjFIeeDeWDLnrCHSKWQAP9s098XHXjL9K40T
25R7ajWQ5xbyiHEY3RSzYE/qJOGsuCjrzHFX4EN/5m/dED2QmP6bdBD0NPfA7d0zNh7ZeMnlx1jn
DiOzC49bGOS4+7ImLXK66SQPpP0IxXhwOdA/mbjo5aLDWl/UYXy0CHc4dzWH3gg3HppD8A/lLKWe
WSKaGKozttD0fseE8zhpydCU7zw3ZIGDmIazLp9UWbzeytHfI6wEWmJqxCuO/syMFkAAjJCy5ECv
6BZB2NXnvuVPoiJHQy/Qg5iAL3upsqbXP6CWy5Mx+0+F5mqpPvBBEcvLD0/tHCTL9gt/63XD1J6A
E+kRv0gSwNSeIYmAUy7db2WDap+QgSOm9v3XMogJD8YcO1brZZS8/9j6KqOlonyYzFfz4JU1KqGn
gdN+g44tn3QqPmOCnHqET/NvhHxxufJXiGq/tp3+OdCXFWshR+/wDaKTSWV0xxPD5KPudBX3M1/S
huVzE7ymLnHpcSDEDubiBpG6M37CV25aGHufToB44dqpv4rwVzAm+/tG2vNl9jonctt5fxXl18Gc
HB9q20/Wrl98hbZkaQ4nBkuPbMW3a0wjpCsOeutpdfOIeEz95PjDkDjlazWzFwLXugmAiXn57z/W
oY/RpAQPTLHhNpvaGqGHMqN22iJzNvlZNFCcqcllhFM5mdb+x4iHKHS6ej2VtcHpnC8yLYE/L0cj
QDjHe3ktoiC9+1Hm8DEC5N/DYRN2QSHOo+z3q08XUOjPZUAvDirpOhBPGllzFtzxq75ba7I0G8qt
Wv4pOyljbBgcve6GLUQtHUuVyPpcAa8rDlyIXYRXg6ourrrf2yR6JnZvx21fxsUBCRX0copafV/C
Gc4pmmX+o/QtfvzyyJBjaiEJkFxfRGg7zphgVqnxzvhl5LiE7NRr5On2izBZOBsbzL5E89OUlMDl
g/ej6X8TDIrizSR80Hfh6wMGJkOaKxNVcAIde5Prml+2togQZWxTZ5xJhH8la+oPYhyiCr1pj9rd
exg0c4m0YoTR79myCvHdLHz5WdQNy/vQnOfRa9IeDjvwOO0agZiXqzfPujZ/PjjzTsBEL179X9oZ
LMeorVVkad1BCKPS+LYAx/r8rUIUmgaI6qJCM2PThrifLSCWCsqMm8Y5jQjB09VpmxQ3Ikyo07K1
FcA3zjjYZ8uwzzJwpgu2H8R94FCxMwTeRYou62x3eyQvi/fNdKNFN58KS/4kvSWAwHNZBG6YvHMU
ChIai3jb590e5+ehXBiliMw7kXyCZ3p5tw62DzI0n8Cwg2ye2HyEGo47FEgZ9D9PIZ5DwpaHRdmr
lLOxJobHtK/G0DJhF8erMdTM+q0zhk2kNfYGxMEI3wxjoir7I9jXPCLnQG0SFnNouuvozKnWTktM
57SGhdmKgmaEGxYwMIW3qbDyZgQRbp6thlVfKrTFvTcytujQZpPWRj2LYbi5aorz/gvbJQck9p3I
dE8+fC6nsLlcW919sUqGI5Qir4Gf/10L7VlrtC+yCslK9YgtpND+NnoSLQ0BJGquVTbwA9VIOwpv
XB/pN4yq4e5GmvXqMV+mj7k8lYnfdyH2YdJCUBvjcPEJPc7XaLfFLSCHSrh1keEMmZMhL89AKHk8
F9Y/3KH15f6mhpRfzJlbrzLWdvu3NpgHb4nRJW41MEFAOqWLGdTApO703BW1FhOM9qdx5RLTpwbS
YP/OdVtjJigft06ci6Bxf4xbcAJrg5407qTr2fb/Nv3eJQaTlDlMTTQXCEeLxvrbz2OkdIFAreAh
BU0KJ3aMcAviOfBB/g7/B5GiNgXBfWaOTf7wXkwuqrGJPaF1cnCUwN8THcJc6frbYHPJLFBujYZu
z2AG7HUTuSJhAtGGyDXx/I07wdmHdCuZW9iF4gMXTNwGzs/qzlY6VOsYI/xwv0JU5c6ShxQlXVhQ
ZAxS7MYOvT+RvW2hazEb3YtWIe2ZExZipuddN553MvHvd41sKw4kx0dh0v2cpAnehL0nmvv/Dqvu
h0esfjgUugEIXlzVSuGJZYiTYcgnGUCf3XFTYvfSrane3Ypg9h0WoagdKzsG0OW+X7Pcst7ZEvNU
TuadWeq/y5bbhgoQmVrYXi0U+Fnp+jL2pxIBEiKAC0cYFuMZf5N3zV1/CZVOZuUxDZxhNZqD0jBI
MBs8nvFKqEtZTGlXWw3cJZpABEdXv4C1txzRh6NTgjexaGSGVrz7YDexm28X392gjipbphoUGMpW
DjFjeqExR2QF9v3YG2d++Zt7XIR3n4zHi9heBmceb7KZAEX4hwKBy4Oeo+3sWXYLv1ZW1JitI9ho
F02d/TwXy4uSfU6Y9/Ao566P8SqgNBQ6syPfYOVem+GYEleBCvk1PEUB0TO1E+SaPZ6Uq2/nwLio
3ebz5wI9ey1rcWuqsFbeG/YssDrdfNMl2dKdt+axbtg/hd6LDB9tECOsWmKnHICdFvlW2dals9Yj
a0iliqgQyQK+6jQu8XvDVIYFGWpDEFSvUxUkg85xU+XYIpvBE2dPtEtaoiUrpfco+2C+aUK253br
X3bVrt8qgipvNtJfzbiIphbfS539053VyVtddR7JXYtzg+GSZM4NZsUBddGtG49kUnCLX3pLD5sm
D05M0fgm81SDpW8OZGgEk7BqV8UNE2OKQrE8D4NlYYXtf4HkH2/Df8uYOsaL30gr8YjDzqTeJsqY
/Ldx3j9Lt3/3xkMljTa1IEgf2KTgVHYDNbggCyJorWgy+xUEe3hcZPE6bQShKz3/FtwPNblaGro6
EeoW8Eu3H7A30OcVVpMEDe6PpoIXtUAFeUZQ+9at4rc0+d8dYrPD0beak25qzDeShWCQyR5Q0cLI
X7CZWHy70VoUcJwklvMGl8OFFzfa8i502rq7NA5o6YSuqqYrMeW3rjyjejrc/X1AZo26Ew124G6v
1pSzPJkol5Zjbt+6ef1BFihUkA+nsLX9HlvbaGW9tsoMpX+GmdOBTKm0Rzco34yFs7ecEbTN3d5F
BSfNY5CbN2/12pizbsjsFqUqaurLIVYg0qC5VDLoLk4OLs+AGBrahBIqsEvQnO3LgIh9RAURVv72
d/PV12had/12CZtWHefN50rvrfxFYXKISE1+W5cAlbM2njVbm7ntjUcIE1JkXkoy4qIA3XRYIL6j
O3A8IRv562uVHaHr7l50latM1P15EEgdUJklRT8V5wZfSYJk4Ka6z94A0KyL1rzoRQ1+VdTMMbI5
L0i0pF/Oj6IhI3PaypvLP04QunNuFvezcxvUPpvxh24ESBwNPo+P3agdGUo1IcWpZwBpp3oYUf2E
08asrO0zQDoVaDPNceG4ALCP7vqhFaiGt3DQ1RCO9m5GwTYO4ey3QwQDYCEkDNt272Jh+Xm0jN1J
YIxJin2NZ+n3SQMpGpnFRUFgh1u5Xdy+jwdrybhWPD4F9HA2orl5Uk7aG0g3HKWeJ3rrY0+6BPBq
vxx7U+k6ryqhKA6OREPZN7jyRSza1Tha86yTuxZqnnZE9B+NcTe49PYWiC/K6d9iamWs7MllyxpC
zZ7OXuWRLmYz7qJHgf4N9N9VtaOt9orvpOqmZg0Ygeidq6fjA6eCJS4dNBpYdd+621q2Wrq62gIf
af91y+/1tH3X2u5EzFJcT9XP//9/1/ZxFN6lB5eL1BxwBFjFH79Bhz9hNuCPDHv7OR1+2OiADL2P
1o+qg0wI9eFSh8L40tOn0BeXrpspaCCRKdKV/leV1m1ax+8AdGhejirN8/q8VcoO19XME605nufF
KNG/M80d+ZDq/vzGiT4/oOE8C1E3D3dVBx0oxYX8mogD6PHwcwv52uqGOrpFVSxtuDtmkQZqbHgI
i8++cd5LpgZsIj27XotROvR84x2N/ojUCJWoq99Hop/ToP/aPee55r3ZC8vBJ4FyjELCIraM9mss
qvNcII4z56kIBfBLSFj4m5t3f1gyGp5L998u6shrPqReTGDeljpTxB4trp2J/cgW1icEizv62315
OvrzvEMxyD6kN/mx6u13cRgQqMWM06RAiDOk1XZ8P3TRpeSDwGNVX95ujkCm8x/f7592RVw7Eerv
q1Gl/no0MSrSOszdgD5F9xwgvYEaoDax0knGXYi9sV97rOInwgSZThSLj9P4fuRV259Zm5Oq+zvt
Pm3iqsuatX5Q/EBdh+TK24zI24lV6mUZw+RP3PoK+NgsMalJ84IWAXgLKbKlZuukt2sqfXcBDz+a
EAY9g6c4yeYu2kNMHGKmzozguVxzegbcBWuC6TxArlEp3Hu47tr5mRrYxPDbl+b+hzQJKeua9rOu
gyzZxYs1dHPoNBsFNC1CtIYL3w7MIsTYgJ5HNM+yw43JUwqig56OQDqWoL39Bb8f1ku7p27T6cw5
mgo7mnaSvkCzdWhhYyLFQN6fX6SND9kUe+Yv47WS219UoCI257xPdGN8URw3mdJRytSkYkUSakPf
UNdrHp1/9RTvBYuv6+84RUuZetuxcQFY7+ztVtS1/q9e+XmoV1UCEg+CO2hhrtMPmqvuC+6K30dZ
ZY4pP5cF+fZmm1GnbJaZ6Udh5iPsiXs7gva33kGVlYMCpIT5EPfH2h6mV0RroWlXn65xNxgJeTMt
EDpUjBpOjVKdhmJeUfhMf+9PXCDKP+XU/NaD+1mx5wyDyxPeyTA/9HN9fxzXgohrRZtHbvwzlBcz
BVQ7OjHHA3iuyQZOsAmCIe+InIQenEwv1oYdQwJ4Cls73crHXl2ATPPojivEqBQW5meU9lJYHOHH
EcHRqVJDdUHBiq0PT60pr2al3qkqmbmMEfPIwvggKP1L3t/5fP7SGnEAP+dxtXvgimP+Zyu/tqms
o6moTg0vQSsnhtbijHDng0yLN4+7NzTV/M1q2JMiuFEtqtdGRpN3fLTO4kctddahaaEAMnnrleze
uRdpZLFB4/k4j9rDzuYMfwWb+9jLjEniogjYZa5ZvumlHa/Qz/xkZFwgjUq1eprDrkOWTAav19Jl
R6QNTEDn/2r2eY0Yca+ToxZe1+riLMbGQqddeMk4k7B6RYvdR/jFfwRz/zUY7a/Avd9uXjEnKws3
wbqf1YH3mdYW9tRlfvSq6qXnfw4NHdAqdy57Oaa947xxvLKD//c5T9Zjffy2FtSe/nBcK2Gej3X+
BTokkJ4mntp+wsS8EUyAluPwXu7/I3vNHe5BC1CquxCy/u6S+WiMAtWpjdPHr/SwHC2E8wIsxLLg
f8zOPasJLVSNocIXugJmQBWGFXyj+UFa8X5c/Hvusa31HwQxnwt/fUPzyy2qUVZK5084dNCEiica
69xrPtK8qHRniyfNTb2qh+j0/+rGUGbToL43HhWD9QGoCNrx0wi6O57H3NyvW/zfN722KeVfW4gz
44SY5NXz9iCUY3f1FuOkxmNDVM0Dab0sC0Rzm/t3jAvmUC6fmqdSQk8AtgzIwwGVzHi/m6j1HYHr
EDapyY+O2WcIaNKB6ZURYUSKRIY3P7TIRmiS2TC+Vm5CDNhnGjdkaDn7qQajWnYRbpv62j2mf3qa
Pr3GT3KuvHRsR6inGqxysW7mMf8kF5IBfhB+2h6JWy/PpeDMdzVsjnaRI2AeWGLuSuogaH6y/hUx
OSq3YOqJydyv1PCM8eZDf4O737lWde25AYqieS/R+YWCGOzwmLvPukJjOPXpOKrjUjXtuyCXfDIh
quz7bx+MHgFdWZtn40507IAe/319dsioZwzrcSZmRZ7SNtWcSoPQ365DZykNxgNX9oDWTOCUVRDm
JLbYOJYmOWqHicwh4N4cnXPfU2pAtc+PY7CjwCs4iQsY54VqhO74Zph2ngVFGTAbFAr20WHMExu0
XMcHby4aE5huP9tzO540efywyueu/MUj+a9QTJumsF9mHTNhMSBE8LpHHcU0k9YYQ/kkTgtFZ64I
1jqK7fGjV/Ajtv1KQIWE3FHfRO+WL7X0XpsSRXXA6GVrI1mMXh4aJkyRBeXUDzaP42krvVcPIyLH
Ccdin5O/TdXdB2kidEXpbDKcj0Q+EcPcyLexLz8CjY5ekO4Qa1jB6Iotm1ibb+hxYcLUD+HFEgyC
Xg/UugP3cKHuddHIilrgCTJQbgvLhuzYYbrmGSH6gO7bw7wJzLcMCwTy2jyM+nT287U7rxtwC7kX
CQUiO605ADiOkH9FlZ/wzn5bSKtzkK2Ehg/ii7iExtoW3LNsCDvw3zRrfxix9NWVqCJQNQRxY39a
rE07IUh2sXi+mZYy48BlwuC2b4/pdaeU6xvSDIYv30EYZ3hXgfYFu8xBiGxd/TT3Hh2A2HYexW6O
axdVT2O/rfmgX2T1K+/Nx033eIB2HTUgwyXwzedUeFh2ON5nR0e7DQRCu/cYcK6Af7qhhYdvxZpw
zLuXwD8jZRQtqkgSv4Nj5QAoNCTAUJRsTksiHXkAznWZP6tbaXJ10ljx3XTbF0vbUUYvd655Pa1r
wMkiy1Nhud+HqXg0OIMXVHKXtRA/QRpWVkD/u37ApBqm/JNLaoC5Cp9zJv+q8YDP+Fumu/h7CohZ
EVj+uGHPowtWLS3GqSYQYY0GjwTck1iNbyPNOdznRQWVRwBauc4h27yfcTX1ohvOY9NzOpWZZx6P
LZz74LU3OgngsSAzlyFavfq3yQ9YarSFFgCTJcjqVW82HYPkRtlIdx2Ki+Y4fzQKGcOC7KuoHPTf
2CS3UE0GQWD6md3zJ1bGdBUc/9wc/hoQKU8sVpXbVx127A45ovHe9vP87mljkRp5+9SCqMTr5P8p
7R7XV/F2lyOHKB3pI0NXtkGUJyURDSyfiGodtJWTzBYbUmZasHPrdWdEuaF5cX4qPdHHh1mKdKyL
1CqNn/99JUeEGjU65Ltt5Y9zb/ykIMPNBmeyw0nqWGI3ja3LXzMoW7OmpbuUFaqh3f/pLMuK1Yww
OwaSDwIf1pt0fm8DkITb37xhS2hjV7F57nW/f6gM7QaEjdGFdJiIHkSAtIFmILpN4LqD1QBEH5IA
0dhF92wUdNvIeuax9fQsp+WpkruVoKJto5Z7VR8ABUXLPjwdoBfK7uK+Xr5Im54SgvPLhBZNRAJ+
bJnumijA7RC6Pke642fLWD/n9czovjNrgV8KrDpprWDu8+rZ8Ywn12QyG/vBCJ2KW2OTM9jj9ITV
ES8q3sUREQAwMmcy5wpla03Kr7RP1p1pfRnw+NDPFeK8LfimmF2whBg4XO6By82zsB4MTDRJsKyP
s4lWEgCLVDTEajylubtPjOP596r7OIz5x+pNDQrf+anb+2fDqS70WFAyf/LISXdnI9Lz8WVaKoAD
l8mvX/SzcFu2XROrNI6aomkv6Nwf5V49aoVLx0odEdt/koa4cQqeNLsLwsktW6A5UPzWTZljfoqC
q1z4Bz51IgNM5g4P3bgGwAoECka+OWdpuXUkzKWIrK19HirightsPNH23yszQWON/orl10ZeMVsF
RghNe2jmD2zOG1E24554Zf2+tFI7LVrAXOEOuDs6ivIoZc/6dXlYpW/xxi18/2Be7qovIYejeCBq
A+HhCuKF3KSI+pka9L4yMhLLVMQK+w4+QpAtC/S+CLhNz0t34isjE6xSocRmalHlaT70u7HXinUa
wfRCLNnWMMm2+czoaYsnK1C/URj9zQs8MQVQewTDn82eqiODToQwr6eLpWEDEWaZ0X3rM7FVBNpg
b4636hPGgw/f4/Hx1hkNPPYQa5wjrDQvvjchEOTpDAcHl43hlBnmyPGHQVFIq7yz1Vn1dV/4G9uj
4BOgI3EzN0i1meFgR15M/WrYN/szHyIZ7mIe0s5arrO3P4l1tvg+tjy+D3C9tOEW8taAAwgxmr51
g1TxIo5b74smtDejwfnZeYnOaXnQljLXKGf9YQWbJ7OTYkcDG4bm/zs8fQB8waFooerUNOdKntcU
K+FBWWOwOdXah9tCdKGC8KlaO/46vPaZxmYNUu7frEbB/iJe2wKgUSqfTvaEKBAweMPXpj9UJUd+
biAOr8vu2VwRXMmu2hMHdGUCh4rwCgX4me+6tZoXpliwPkSzgwywd/r2XLJNzEwyAFKDSvDmgI67
6J+GrT8piZBoHeAwmgKy0vExCYiR+dEGfF9QH2GcRuch5fJIn+Zfu5dmWgX6pVv5C0p4/Gzplhvm
mSdSd3t8pvG2rQNgZhdXtpPl2DDqDVQQ2QOrggUnPeS/NeR6yVo7b71jbQ+wCXNk6v7PoYOXNisA
73G/iwgts2Om0WXkbPLraNvvLckSaX+PgNjaBumngXzNNJlnYYOiVc+/L1Q91hv+yl3P80ivVJGO
xH6FnIrM0jlujLHdX1f7n5gDWAPr5iIOD4mSnKJ7chlzIy+CQcJ+CPPqUFP3ZyPy9TY+UNFXPMm5
/E0xbbK5Ndwd6BfZD8a+JYI5LFtL95PdlXllPv6VDp6Y1RTO9b//YJp6pzPCyRZgTHgmTC0qGE53
xFn4i38+cuoz/cZ7l3wTmRdllBWPXVkkNB0B6Wj7b/qUe7TtdZDC83Bfr/U3T9onFRv379PeGCy6
A+apk7x2HOpHy95g4pFJ+CAYRvZqwFY2jlljeBMKRkaIqoWaNavhpGGG8SgDzA75w++5OK2pTmtj
dB478U9D6BfbwDGcJsWTVuvvVlBx2FN7FA5zPsYlNO4ZadnH2mJhIJ/CQBix1gjjt1dz1jXowSdD
m1XikeaLFtZ8FDRH1XoOkRMwjc490SFwcMyluhU1qB9i5z67DLrmn0jg/sr9QZx24sKhxIcLyQnU
BkkEZNp8YrZQ2EjKLNeCBte1zaDT5lXSrhpRsiWQSDcuHwWKsK2ZMCmV5T9uM1B8lD1x9/8oVJJ0
A1EFkaWPeajmzxq58+btMaJm+4qhtC1k/pTnzY47xEV34MEQMLIJZKiHGfIbQZC0P/M7go53CJXw
a+0JvpCyrHG1kmOmtNXIKURbMHRZ5pdq4cE725dZ7nNv64iDYyo8MerQsZGVxvBOyHOfbjMO0KFS
l2Ys22RsinfDddBIgwU/5+1yb3QNN1Cyx8UAi5QLdJ2+EBroaKgTimpkaRJzEdmyOQXGtJ+r0ZWM
NS6CnE1Y2X5/tYRNm70Q0HQ2bEcy+e43NELrZWbRthYHxWoz5SHexzUxZntJC1/7xMxonqptpatC
bk+4L5gvh4ZZy97P9WQgW6ZWLNmNlDKclZtJviysY5W1uclWaTgaYDox5tft4T6qZjxLdDjffF4/
iwAG4lRqRMte/+9QAz1GJiU/jabFahoVRBEeWOlXT9MqX9zDS1XRqg8MB0g5hXt2jum8TTD90mQb
bAonSHKgK6LUu4vBU+Lg+Uz0ez9rYSL6QXYFDuR0KyR70T2xx9NqNww7gxwr0x6oLu3c4mna4VLB
O3GxkfDRaX/ao14zsbFbkHp3kj0E+1SwWJWt2WSz0b0h+2Us7j5chT4UFyDgJLUF6TEUVlyW6omx
n+Gk6bCOaxz/VXObjIaFGJpWo06XCBHk+i2np4CBDNuuA0mdxTt7N6VfHuQ+NuI89Rr42+Hgz83Q
scgXTdwQ9h+OOZchwUbnGbhmPNvzL3fq0aHVn/2xccndnSuWZ9enrp3PU9/+sCx9SwrdAT5nvjyg
AJpaBaG2UNWJgJRdQZW050qUqL2G2gCzEPJjrAKervDumznWLiIHw8KNCkaxkzC48nvL8k9WXku+
FlzdpY5NnHjEDMk1ar3uW02GUaxmhNMlpB2xI/zIRNzxq6/KPa2qoorqRX4G3r6mGKjZR2XPDzi7
Dyh+YKJsvDlEkX+p5rju27ZfbU17V0c7fSMp5lZtCylMh2Iz8cr8YebpN3H43YaBdQSDA9i6N+8j
k2Si9aK+Fqz5Y+OKeMstM/a3VT6MjX4jf8l5XZdk2voSXQZ32gxFmyq7ofi5HcRNp92TpBl9aPy0
LA0CW1boHm/KkfogsTxo/ETRsKgrTGLQBOZDaXaQdBgiIjO4AFePr3IWxdNIIBi2m/bdMWR+MnMc
Q7VsvKQv78KN2ncuCjNkG/oBKEdFQk9u55+Gp706eoXOFoPmpbebC2DYa2fW1bssxudRGeY775tM
+s0rMQsbJm3VIKcuzATkq4jcrf4fc2e23DiSbdkvwm2HwzG9cp5JjSHpBaZQhDDPM76+FxRZZhlR
1Vl237rMikYNGRRJ0N3POXuvHRE3AhuvqlN6kkNVHH7dbaT1VDGy2tDwyBM+k215AG5XHJxSEdU2
mh9RbRlnlKVDWb81uZauNM/4EDbvp4PJcGFsSVzNjtrwFiEl55Td4LPU1c6SWXaG9vcMlBqhzDR+
ZLqFhUuF574u904cjofE1eKLnlAgCSGGLV5B1oFgnvR1+He1hG4O1je6394BnKi+rXjRl2Pd0x7s
vSMQ2oz9QMsf/dC4K1LZXgYYgqx0mbXHCI97my7EXlepeuznvhbCYHMdVpN6BOD92ZKJObut0lWY
lcgcGbT1Rj7zJf91o/pbIBUlemW/VKPvnCMABFxBdJs9V7tVJDSJYuU31nBSUAgwMtXdxdLM8ToZ
xE+jgMvvHJqxxGkiwdKDhvyArjZvhAyfLSpztFjhy1SacGM6i7+gtYdDJ3UfPab3jvRJvwEdmu7K
UTwZhWWtPPTsO9ln1RGxjLlQbHJNGXhnPEnfgeKveqHEAe8boQhhbOyqwDjB2shOmPqyU6XBQ02C
aVp5g1+t2eLmpj6FZQZOTFP2U6gQ/YDwZpZMpClB1ckhThvO2xTKVNZDv53AT5zqWe4DXOSzo9dz
xnFvwZQRbLKeeB7ZkBYuBxL0Pfl7gSuxGvmPp9qdLkqQJOT7KF6LoA8vQSBcundMg6Er6buwqHeG
cJttlJaffAb9JTns1YaK+lQRN3aMS7J/WsYIh1pX9S03p00tOAbpkTXsmArRG5Xam89H/ZV0bU4v
/Osx7gDeqeyjt1nGKszJxcChJO67JzdtWWA9fxdWIZovW39F39utAu1ItnewyC2n3EJBZtt3ZLXB
m9kvY8qtZaQnNhVtwkcItEHUFu5y8qZxlfL3BLx4HMt7c2MwRV7VwXBEamWt5OBpm7H2kYTbR9E7
1Btlc0oK6yVt6BdxAG6xbeXFokSpuPPCgak9mJAyN96w5tzq2fdlUdrkfEwQBga7AkeQ0aUmkp7w
NhnhtFGd5u+Q0qKP6QvoWpKCNaVtsUwbpA5cajntuScGO9NRBvo3PCKsK6X1IIKx23eYLi+ySj6g
MIV7E44KsxyoAMqgqI4mdEn92KLKG/mwuxzWLlhJv7WR+ajolyOUMgHozDdf90YDD9aQIYbQ8nI3
l1vMAzAexCpa8EDxobeM7Ng07h6WlLWaAWprySQjLRp/i04g2aDzbpAnZFuvBbfD2JKRHtW0g2vI
aznW4FxblhmbsJnPEokxLi91bhW/bggKxBTgxv6Wq5Tl33GPFq2vi0ScvrMT74UDun3GOr9vS7Do
gIIEjSohDl7bvpWD5qzDtNMP9Wgw2XWdiK4s1lsnhr0k58FLPyGWGvuQ+be/F7QrmOnpLFfNeO/E
NEz0oapO0sR7DohOmNrBRyyzmMyOY0Qf02drOM962Z7mG1nc0IGXZe4fU+pgoSyGsz1ZMNicjlaV
0tfI+p2yp28aurwlG5+xBID+rBw0kYwuHhz8iWsoYYDeDHKiHI/+EkK2S5xE/c6IcZp4WhfecTjd
u6lzyOhc7JmhDncNPIRl30SIZZNM4TqjOVARFbeepZh1WL6CazFQAZfUs3pEhq2PDlTsVMje3IV1
tKRacyJ/pB/2OIcjL9RYlnvXax/ALG5pv+GbYdC1jGKzXrAh5zAYvdvYUbaToMxsvDwovWwP2AKX
XqLzCUdM0fad2PjgEUF61OXOo8Gz7rnSl3CN85XPqH0tGipVkDf3ZGEjgs3iHU3MK5ms28ylb6M0
wBRBfUcx9EnOGU4q5nJumWz4ZKPbwT/LclYtEoGDfsxnel+LllD2zRutkvrelN05MzKxBpDDbmjI
cIkP6mdhdRglTKNfuOW9VoRH3WJknJ8JgKhWU0WMG8VRtejY1SUW0srrwGNZKL10lGTUlRqfSQ37
jdR/OkrYKxx2uJ4zkCBzyT12aGtDVQ+4JMZ5avxsW2i7UAn4a5OJvcwNxGqpSGZlRrFJSqe7Wfpn
FyFtjvsDeIx1NqvTpsi09hxI0jX/xYxypIlZjLvSQ/XeFa8FWdBz5wr7AsKJVdIOa7JXn2Jf1IfY
8/ZJyF/dyhj1hOYdK/yVC6eLoi1HygQigXrm8yw4yXpGFm57FbsrvAn04jm0aw8B+dx0gcjTsIx0
PeisZEFKCxzp56qpTPskhqMOi+3kVx5RX3BCTFsNP1OFhD0w7Zc2JAi9sl3/QdbYcSKbUHdwptau
p7EUKQY0U8icycCfiGzMurN7IgmNDMu1Fqes4pHEkzh/+XWjh20CZgjzqDVp9LNCPPSegVBHOp6/
jW2KOqJyCWj1d73d3RValx7jqHRudmt+TKnjH4ssA3El9CPuzPEopxgzeF4++wmtL1XH2U7llr0o
nVNdZzRMpnznh8z1pD9+N0W86hsnfaSiwQhZ4YMzM6dFzVq7ODemcd3J1EJa3D5HkzCOZjuxHXlM
05XGR6mK9hrs0S00zGSBPxT7pe49GFmJ5DruIrkBDSTmGGp4YtoUL90KSWiFUmblU0xzUhlWSeMr
MJ/UmrG6AZj2Nyi07VPioro0gYus4iGDgUPqxYY570eSe/FhyiDCEczGz5DKdqLaCmUzaEs54av2
1Tb08KntvGUDn/fVnzKECt15qjOSeUxi61SVhywnYjPg+d6EWs243uatS0t/YOEwPqqagbI9+idj
6A/dKCeGKEHEW2MsBkwPscz3rq1wWlBMlCztC8TrR3xF310cSAt97D/m/4+dv+5at15DPnyd8dYQ
D2g3W4gskbhrMafChMt1UUOExKcQP7gqOnL8Po2hLfZVYHOuneaceMPjVcCV0nudsxnJTl7Gif/R
IkGPKnoLkXHwMrKW2ECOrIKx/RCzuy/0BqkICuufDXvjUgPusCATfKuc9F7Eg3/0424LinBYVTWS
8QiF/4KW00LW+SeQ1OnE4BtzZEctjttp7vxalYvJFO2N6/WXcWzxmut0iODEYUlT75QvwBpD/7nz
Y21ZWL5cxDUpF2mLZiDKHiQTPT6DDAUUVj2GluWJRm6BpnlB5EXjm9O6cFm9+8BVi6g37zy0htb4
WeqsfFM2Y4IGesieed+32aXWkuTUcxBDLOU12EME/rGu/5Hi9YbE5W4RG250doykLh8dt1bLHkof
UfHXziheSUt6s8RzYgjOepqHr9nyd82o4jXk/TvO2x9zjvpuckMq/z4UuDg1xrDhyYthkZcDB6BO
k/rChaiWT3MDIrSeq6mTeGPFvSpfRYL6XM9nbA/dQprwrnFPqsCbZELLIZZXCuv0pWtLD3aYvsEa
S7E56N6i04YdykjeJost3tkBPoRDCPsR7TzSmCxkdGtUctFr6VkDYbT3wVX6ZkSDJh+gpNLMFuVn
36mHyPW2Xpfgl7HPrNxPWU4KuQoyGr+NuO+Efw8aPwTkQkYgyjMGATi7bZ2+hXmXTpq2VmbyvYFt
uBjdWTisnss+emR6RfKRs0thAUI6pVRsnynhH6auDmdVIfWUYWDUcowzx2T2mn546Qe2fGk0hxoA
SV2g+u48sLDIcHeO4bX7MWQqk6bBtdatd3dMN5Ec9p3jnn1do4uemldbwn3iqLKiATtE3nfKS/xX
TVegc8x/cIz9GXYNQ6t2bVY0c6PGera7FOoP2EWvZELicsz3MIksTDluVF97K87bb32rnxqPMxNa
aFKXxgVt5A83C7ZlG5ucMMa1FxiHsuu0s9Ebr5k5nay8JPZSO9ZaDPatVx9kV7xoRoj0xT+xqQMx
g7cAyUx7FXmzr7LgTo7WDz9C4KO135ra/gbfaqtNwRtwjHfLReM+mhF1NdSTJr0a03XWTi8gyW4n
unOXWQeU85Kh1Z61jcfETK/o3DBPIgsA2IyNJzArA2kkA0TI//sp9fcN7X1zGFe6VzJezDkWJtNW
4H3Ag5JBnMnG7yMi7CjkvDMYRbpy7CdC4zHXMmtc6cAP8jKtD6KsLnzo9HWutXeBTIe1mVvsp5Um
jnqORAWPkL41mI4di2jQt840misa1dS/Ak8cIBLvQHDvoky78sK71a2KmgqZBAjMV5xK6jJPNnj/
mdnPThbHLYJ3tKwPXRf+7IIofdSc4ZtRIwsbizy6kiknV/ifWOrcLKdNAnpqVrlpgRC7PFzrw6jt
TTP7bilCrjkUMSD0q6XZjfb3ApKLpBRwhkH7wQ62D82rKsfuQrTPqWVndzz3gnKRSirY8dxfY9AV
684hcZCBDrLzFEl+3n66dn1Ojbjdl0OpNrXJQS33OeiiQ7RWjam/wC7m0AogTAOyaI7eSwIEImOa
5xGOu/C48ldZWP7ELU3J2gY/vPS1i5OLSqzomAfmNqQTBoXB7FkCkPyAHyJIzmBlSVIH8KXvP3MU
lZRIgFtc0aybllabI/zvHTlhC1Pl3krG5kU4CNs5dzdjcYgzzIJdFLxYUfBTV8i0bEsHjDiMm1wX
x8btsNLl1rYuKgomr3maHOte1sjsRojUiqkVsTY50hQ7mg6Gk+YrPZD0lqNs46U9DuQQ8TQU1euU
ib1V0xyAqTMiL0iL6lmfYuN7qujv2N2hcWADVgIAB9gCTKJj+C0jlgihR3VypuIhbCVIj+5qUmeM
woApV3YUeFwAwJZftNqtz0mJKDMz9LuvG81t20PkIHxMaDL++h5mKGdLxc5cpswVhymJQC/TRrEq
2kpc64k6Y2qSi6mn/dksjoEvQN3Frr8v2E57bfS2Q6MfQPuIZW21T/0UuFuZV/S4ETn7KpKPg53n
92ZSHJpB+d/KFKRaZHtzycVv2YWZci2669qy5K4aRXXuux+kiEUXOidLk0YgZotOUvWqNxHV7SbF
A0VraYHvIzx6WF6PcT95PhwFFCp2b9C3YZRpJazwXhfUG9TZPzxplxvNYGFkArAt3cw6EhUVUQRj
gdRh0T/IZMk0vxjRxVdRbm5o1HBllapal5yQt27u46icrn2GdKmvcMQYXb30AtEeK9lXp9qCR+/g
MXmcnJhuPsXPB3NHDGFF/0nRDYlQ2S8Tjg9OHnZ8Y0qB+1iYzR4Jl36JMZKvKmzA/LsoDOuKq6aU
ihjEJnpGUtYwx/KzQ+g30V5oLWMt3EsXBz2qHAf3SGzEExFw9l2tMmdmTKPyZeeeY+H++l4Ruz1n
Fy41ZhGbkqvq2kVae/26F9X2axy7jyYI8zVSPnGdEvJEFzl/Rlz2xZmrZbp+3STKnM7w5JbO/Gs4
4jmJVrl2UG6R7l2XjcY1C6yWulkfQ3SsizRykye8G/Y5MfL3rx8OzTjeHLs/fP1MiZy9LEI1W+gn
kyA5OgpVzvFKRdZ58JV1bno7XbVJfNUCH9jqqLmX2TRyyb0EXwloHIFr6MKsyb00lBc0HLJhWaeC
WsoYys1I83FpJgzeUZy3/jWDj//1UzN3cYwEzh2B5HuGT/nJrwGSFTm/oDthcfByKz9UGJsm+K/g
sHywcBYvXwfpd4FTU2Mygi7t2NvXJEwTPhtRutbUgI60DKcTV+x4guBn7yY9P4osro6tjnNeIwWS
hbxwTl83U2FltAamjZ+4z3ZLOiX9e6fct4KpZiOwHETC3Op031EZpBhSxkaeSmXi5tDSvemVZnzo
CvktiEv4clHJWcbxDlbE3JYUn9PXTVqKf93zfOOk19VcpvnlmjkMI/r+RDtXnTomd79uED/+9eV0
yzGTnXQiy2mXK84oEaM0OIoRCoX5t5RdQ3Xkc4dOpzVPXzfVgEedzKlxE7guHYSvb9oUk2UxYEXj
k+zwx+5T8n9WnsG/PoFIR4OTHHmLEX3rsMj0yWK4EB8bRNB3ortkTMiWbsb7m1fIhzS3NOhQa+3G
bLOPHOrCNgW8vVK+X6PpcptL3RrDCpg+HWwIGiVW9RUm+RbbRttAoEqvlVcHG4lcYclAlRLGr0BI
Jjq+PnTt2OyG/eDG47I3fWZcUUQHIOu2IjVnJgtULxDG2TaVrnvqe9pfwqGfVllyPCFupYosH1l3
u5Woe/qm1NlhwdgDWFS5IZ6lWCZhPqzSqUFUVdsjLQOf8IWSVo1LxNXciFsHaHA2OuE6vKl+vTY7
vHXodo+1wmWKUztjd2nUQRtABI6T5R3xdUUAMVV2pjE24DfwOjpWGavLZGOa0930VoQyX1d1Yd+N
Ht0RMx/BgAwc/Fnk6pneHZ9siw4GIWPNN79BadMQ4ffqDvgXcN6qdzszHlHkuOdC4jWKk+BYabn+
6WbNqhzptnLB7vuIVQtu6rPXdWzKBeWsxBDR9tpPSCRnTWrZR1IYr7BTxFs++/eF3ycvvMTuokkl
Fz1NSmqwIVvNoeFLy2u6e0LpwVI1RnktddJ3/MYnM8NqmcCPNkwRld2j7jOOWe9KrAjeePEj4BR+
rtRdztNfJb2dP9G3tmnXYW6yazoqKrE/LEfrPiS4iAI1E0Bj69ibaFhBaMGupl/3YJgTfBMD1LLh
hO/1VDRIVXT1POaclyku7PvSs/M1w9PqGo0ojvKUDnowczJ73p89mUzVXoUZ3EoBS0PF/jHSwucA
jv0tDdNbYwb6UbTDdAtjUFCyH86VcKYbKrLp5iHbXioSfjZZgGUiBWGzSfCe37LQx7qWI3ypmAFQ
Cc2//SPtamczpEjtzBKJ6SKGNbWQUOr3FhbS29dN6U/uGiAkAu4ovummbeEsmDKakgSCTCQ3/fW9
ST402HhpybhnaArGrZ1vOpgVFLpQ2BtwZr++x1Dvg7UoWLo12Bd0ferGMhmcW0/fsTg154CpVc6y
xSgS4S75GaQ9VahIgZKP2raZZ31t71S3MukHFgXns5VjfYOMgaIlN5lfm259K8z2nKBsOH599XWT
unTpnUln0hCkLrqVcRXHWnPrEExdY4c9jS/MrGxvX/e0EZlD3OPEmkiYL5umP8mp6m5TExT7cX5F
9M7vbkTOOLQbIXtVqfHDZvi4ZRvBYY5Rns+oURRrThLdDWVufwNyoK2ZI3NqcLKLiVPi1mRY4scI
pkWBPQShuR1QlUD3OBoPpZoekrbF0dmo6NRp7V83X1/OU7yTIQ3kC9IXy4L5+Cmbb77u2SPk/7Tx
65VARw552plXOA5kdo2afSiK8PTrLjpZCm6Hc0TkNvrO7K1DHzbB6eum6uRf9zAFc68fODp22UGf
vwrpQ5wGIOO/7nWGwrBBcbJCZM/cf8LrC0kqjFY8V3s7RNoVjkt3tPx5gtNnu1JiSG2GuANdwvfr
+ebryzyuHlLfi7c1r/WGV/5H7qD8LaAZTBZgS87mD12jFRe8HtqKAyKeRbyM53oasvPXvY5B/5az
3uvXVz6uu2UbNxqG2S4/e6mZn3EGBhjvA/XKyNnZNmlMadwgSU11IWamPDdmrv+614z1vS9TjwGR
QtWd4D8KhnQJNsPbmPB/CLho31LPiQ6uDEcKBQgMX1lOf4VK/RaY9PH/yrLa/YeUqt9CrbY/8zkL
qv4zyuq3Xzo/bB7//IX/D7OuSKf6P//Kk/r3rKvpZ/X9PYzef4u64j/5FXVlCqKpXNsQUipLuLR0
/hV1pdT/kFmF/tswiC1UXz/5K+pK6f/jCtMyXEv99YP6V9AVGViGC1uD3HdBSJ+hG/+boCtjjhP9
FVU2R3jZ0uRfMRi9OqZJOBx/3+8xV2NbDbacK3WHbJ6VFzobwxjhKaYUfQr/RZUz/9A7qwHxB+su
qHuWsOhaVCWrTk8hrBGzsUoE/P9Aw/MQFeVhak5GjkVAgxpV0hBYAw7aNaYVrJLRaddMIqtOi26C
uemBUhl2g2Ue4KoN/yVv7o/s5fnJSQY6jq7bJKZbyO9+f3JTlsBvgneO+dN+tcvxEqBsJBn00jjW
u1TtA1O0Zy9n55SV/QG/kC4wbhejfcVM+PNvl8Rfn5i/R4oZvMt/f6UNk8wyrgDXhLzjkO30R+pg
JJIGGmOcrbUyesnt+rV28rsQtS5W2hZdwA5r8xZ+GfKnoQ8OATkYedSdkUl8kvYUrXBefAe9gwcO
tb9LCY0+oGI7iwKboQ4exYbAPguvRuj80APnGwYNUoEt2BqKo9IUr3MhW6TRsHZCs7nTJgcnTKht
eyv5L+Gqf0anmVJwOfNcBc9VWnKOJ/1bviLyZAPFHPWsTmDZUfa+2irxbI3wqtOwmbllnnHEo/nP
L/C/vb7zo9LUdxC/m5Yu5iDovz1qNCYzIJQZWa07d1FASzmywNJOZbX85wf6PTfbNnh6fGbBTgsE
5xaRlb8/kJ0nCEPNRjAg63aMaMp1r4WII1D2C+iJzPYGb/2/fkiTUDvBo1nkyKo/rh16TGajtzkx
1KSWHbWxgszY2HduioGpdmkgDSRa/pfX84+k56/nifjXMRUhkC4v6hzn+LcXVC8Mtw97xn+Gol5L
vEPOnB61xrEvEpKFhmtuTVtfB4ORI374tcOw9v/nBL7/cA1ZhmU5PGX4qkL+sS7ZCLOAU2bYBFPK
imIYdiPnmiiLsb1FxlNuafh0s/+SsfqfHlSx7IKtULourT8uXM0bPDq4EXLmBAOBfKTBeET2s8o6
9Tp0yFgnRQPzn99aXfIy/m0Fni8nwPLCtgTpl0r/M2jQRXZpxHU8ri1Vvmmhf6l8eclDCA44m+NV
nfYfKN9Ojp7EK3p7lrZLZ+/gP/8V/+HDYwtLkC1LsKLg8/P7e0095Nm1lfBeh0hWMMgh1OP6ysOf
//w4vycTf11TNg/kELpsuwbLw++P48gmEhN84DUN4GWR4KojGER1wE/tOxwRSGaABcj3f35QU/3b
a6z4HyuwZGEgyvvPS9lH/z4GCnBQqHA4Onlw52sas1Wk4ha5Y7qJta7T7b0ewJkZsh9ckcESfG25
yEOIeukdr/iw8uPCgG/BbMn1ntIqouZE9Z92GXby5EmmwTmLiURDQ7rrIJCR10RzHQ/SYtLEk/Xe
tcatNplZ0PT6oRfyBhtzEcbadogf4RR8VHr8Chd5xta+kNjzNkTx1ZkHNfGjX5r9wk7RlhkFAvpu
WA1MLerEme0TCAiTRH8nqPusqFUyw3+O6uETqwv1VZ7eoL2unPgjYN8diNRznfBFasnVjcO7cvAu
RV/tiKHSdPS5SQOvX9wTJfvoifFA92KX0xDS/IgGR3VR4XQRk3O1+TeWk6wfZg9f6CG/KAkECk6t
4+91adOA8i+qctEm2NW5UOkRMB3SenJu5WOPGG0FC97Gll5BN1Tld+W05kENGhEeESiSJroNZYCN
qsdYBUyxAvFMiQL8V5ahfgy8yUM+irs08ZAllsVT2JftCffV3YDT/RgazlIKLL4yZhqsHEY0ud+G
p1IIEnQM87M3LlZagO3Xire+Zg7ccDxY1p6/z4MueSjUs6fYWM2eIr2xgPm4Ro1Y0PuMaa05gGSX
tpvT4gTcbngggVgWYZgZforLCMIgzBaDvgJmrEBha+7NlSBve5GfibiDVRShQKst7ynu9zNWb9UI
Wa17oT2oRvan3ENu2+HxiSLihzSmhwez0F5sv92aDUQUrNmE2bjEiOV9ge8m9Df4U7PFPN1Bbent
fPfa+QHJb7F1bwtofBq57TtJmRxyEluYZtfeJjDFPGWC+zzEtGUyHJtkCr8ZXvniWv5dXMq1GIZw
2wYETAwKvH4kVkQu3hdu/2DIJ+YqzYNmIXoPfvhIo5eGK6BZSBiPkxoPZmaIrXAzSGtGIo5BmCOj
ZwAKCjRzkYGVnfVZgtoeBWUpevPooyB4ocVegufQ7a4hjUkhPTQ97UWzo+dWIxt1ck1rpWtGuUo9
eyt9QtuzsHjK3PEHBobnuIK5AJAHnyaEBbpwvMPGNglhxkMj9Re1spsdEwcEg11/QG4BTMEwyUEW
+rvbmP5G4ILdsrxfma4WkXFH8wOZH+SzKrDMbQkAcJNw0qG/GjC9qsW0yxOmiAxzy7XuVj2ySGIG
Ri47LFTjWo0Xx0DczXo7nkOJX64Nh9eskPe0WyBHRkhrvRzErkCRuCkzR+OaReNIc3Wb22WxQ6bT
HjD/WID1w7vY0a1j5sW3EVPEthM9zogeWQVO7OykA8TMxqk5IxeMuUBL2Eq+/koqGqfMvezCF1Ej
yKvySm41Vb2OWbNMoEXRVBZLYaIaa859U4WHrut+YhcBhFzXb3rfQyTWi3ZXy6BbT5E748EQUNPx
uXdRFSzgb/0giek9q41rOi4N/mKmD6iY2sR/vTiJnNY149TJb6DT01xYJCVyvVh8BFAlybPx17lL
46uBuSJkcyECxmTkF8DJaZ1l6Q2fwAVTjD/mfWIxrZHa0W9YlgW07EUYZUDHNdxSkZ9vLUE3sinI
/mDuyRBQe7OL5Ob0sQedEnVRH6O5Nqtm71prqL8vQ5qcx4xemPeSBfhJI89mXqC3lCzjS17o6ENQ
sx/q2h0fx/Da1EhRO02n0dm1Hqp9+BPo1AAPKmcb6uX3bIg+u7qIblUwi3Lqt+BNSXnn+xeuuw6r
cvHYRKjO8Z967lGmQPcaR45bYVVbksixgwz8VYGKENBgKDz7rFr3Viow8rPm+1mCJ0gUw77UQMVV
RfPGH5Tt4zCzGf3C6rWETdwb2bnMfIZyYRqBvfYpE5aJY+XXMTDNpebh++96tEXTkADJZlwFbouA
lgDB3jhp967UtF3EDNVvC7HtQGAd5UiBNtLowtey6QGwegYzFYJCyfT8lpVBxzRI99ctJDwiEvoR
+Rqi1thwnqXfbHpH/+bpDtghlruFnYhpaVcV1mNp/2zd9Ihl9mkkWAPavg9qsSLDxELdRLoDV8Ai
cJHDeEmPoza2EzABNLiUGxpHKcmZ0PJM4VlfNB9tWJ8H+cMIjYYcgXxDM/TDNpgUB013af305oeN
XHnpdA/lEsSFB5YteIgT7Qdj7KWeackl6x9KmCvrCcwFfMriqBjEbJygexyDWdGa2N/qBKZKHlkI
7Iz3cpzUbD//BsPBJVkwTZZmioynTEqmcZG60VxeTMYDbavhNJTInUKDGrm2vZEQP9Zv8pmgPfds
Csw/g5rf9lX9pmr3qDf1k6HrBZfJqlbgivrIusN5eWYqBOoi8X8UzlYb5XYsNXGfevLVRnSOEwf2
umsnd+C2CR+IqjWRUCA+2CUX9OvnD3RPyzCG19vtlFEfqTK+x8m0nk64NwQQyei75Zb9wfDdPYS+
Ze8w26gTi0tGjD+DPoVTAwttWeNtwRIi8br55u6fT2nGv52+0bJyANYVTUKl7D/rKtd2kcf5QcPm
A5GnJQAtsZpuQwIl+AAPWXPcdinOAM4Xg+YPB63gHDQ3E3HGjKd+BKiPpQNGjcNHgL03Srpm1xTt
yDDbmo8p2cnR8D/J+mVqs/qhTYPvqBfXrlfcN8wWyyBJLsxbf1pDER9aMgJ8236f2tTYJAlEJzvX
hpXXlPvQrrRL+fJfnj6x4n9WAiYlgOOCP5RwkqQzH9L/VnC1aF1VXAHhGsRPgOP4yahoF25tv+dp
9B0yw7CfGMZ7UZ7u7K4Eh8fWqyikJ6H0bT9bbH2K8mVBZ3oR1R3pkHGybOnL+prj4ixxtl7hfGIp
a7et06AtMRjgNxiHHdRvVzvWD7xcSJ3cKdvQlw1OA0EGix5Q0Eof8u4YZhjTJLSpNUkH85EwdhZX
WvX2gWTEeNmVpYl3UEMqhFL3obfH9ZTTxO2lc5jwf2FoHcpVk+rTgQpp70VZgeR6g4RCLCsaYYtJ
AZF2bXkNspzBoeZ76+Kq6XQrMOyu29pK7+lXYSDK4W7EmCkrvw7XjQp6+qmYqgYjZUyqohedpJMF
CoP4CLQEFQbbfWhxxMky/xzD+lnUXT8dGKvme+KQPi2bjOqYI8XQsRmZkzY8iJ+5EB37mt5uK5IR
gK1Uq5j3YU2CL2eXSpzSMVVoQ9Sx7evnspDFWuI0ZGttiAqge7xhQK5WI0Jxxt2wy4d3FUi8a/C4
15F0y22ky3xbkHWzsvA4L3qOj8cpJGTe98ZDQE9ri9XTWXK4T7bVjHDSLu1AEHEe9G85OvmLlnBa
EG5MtA9Vhhda2RyZBZYRTQHpV+5bBYC/bkk5i4vV4FNNA/5myJ3wIVNG0mzE6O/BdiVPVfRR2piH
JjK1hnG4yaBuV6WIfmQaqaNTbjdMopEWDgayBBTa4RRCpmiCt7ZXNHRU8tMoFDUU3QEZM7TUsdEs
M7N4yXvGMGicsSGkvE3WEHWrLq1iYgmYcwfQuYEJDxWYm+EIfKOedOeq80IsrdppAEaN5saL3e+Z
DNWhciy2+Aw4ntezE8PKh1AM3ZItKCXwJJAWMTkFcbQljq5LyFm8X6PC07eN3+6daNrZjecfZKa9
65mZnUShBjzAJhweoQ0nyCNvSU1HswhIOQNkeiDLoNuAUeaIn/nDkzNDbGDYHkotOfYB50M6q+EF
TfO0Kgr3UHS99txjJOncODlbicULl5DMHhNSvsU1++y1by0GpNYZybeVDFcGB3R/zmQYaHR/1A3O
/SOuLywOxH1VqmyOhdGfO5/aM4h1BDeNrS85OTV7Q5t8tFY26U+9uqstJsMAz6OFm2YTgTXqoyfK
cGHgzj1mCagxFY3eUavY4XWY84n7fzk6r+ZWkTWK/iKqyOFVOVjRltML5XBMk6FJDb9+FvNwa2ru
nCBLqPsLe68NaIN4+VXApm1b6NrNqtJjIKfhqRaIxijVwZZEzbDTWHIzlLxYg+dfE1vboCAoz9Lr
L+wqmXdpEq+sBwkvDKAi5IZ7Jjj0NywhEpbwW/b19BU2pX+0hH2EEdvt08S8cJ4mXQ7Kwy1QrZr3
KpvESXBhb5qaprGP5oTKygCamZ6cRA4HNfwZKi1YKOZUvyEXkY19NGyndFOp/Lu2wl8Cu5ZZS+h5
hSKAiMgJ1qOF6yCGc7ipOJ1WMRfgwsyhUBjmaw1fWWuGfyb4OS5+MIl51/7LWMhsCaSu9mUUrgAD
NVaUvqbOQHZRSbxj2+KqM0zSPmndljKpdlEmXmL+R29GhG8qOip+THXAB5COAWJ1OgNPGr7lfqo+
iNvyMMCp92zs/XVGs0qaEhvjEK/1Kq/pXuyk+NTa4IHQl78JJ5NA2R9Yb3EC9lb1/anT+N5FHqc5
rM0jqbTlByI0jGJ4QgsIfUU5/LJM/Yc3C6C9A6OON7pmTfWUNdkljRyxwIFByon2GIz8MPaEUXfW
kMAd64xdliBhLjJQOSOJUsnYOOum8dEuh0Qf1Ki5tRP5EOlL608X1yWFOX3No4HK38RNx2MA5EwR
LEnBVHF2bGSdZCvyMJK1S2Saixluq4tMwxmhdhVgZ8yJvPvmmCcoWnOeJnO0lzaoA4cJ8jH33YLv
lUGcqKabu8nx91IPdYwSSl+2Ns8OTh7k/JHuE1Zs8sAWhbPMCZpapv1Qr+MzycTlU1yGxYYK81+R
hse465YYdtUtGj9DAtZOyZjs+qnXdh1IIEfal3octo0ERxWP6T+fMmJVWfD4IAmxTKYntrX8vcgY
aRBBcAvT9BcSg72qMY/u3Kw+u70MiNhxIDFRgE0NFb+w4/KKTUwsPE3U+9DcFZXm3LvGyy6D+jHI
9RWDnn64/ksd0KfldlbAkynj7RjjYzEFsRBOXUEneVUDstSIXRNvQvaeCOOpboBA8la29CfDD9sn
fa0UTZIbB/vUT6GbC594Mlz/+GmAPpuyBW1RUDojsfqQAX5TjgEaCfvQGpm9ZibEUuUZ1zbItlbb
ENW5mEJCwJyiuaBjxwvadtSBSaQWuv1su/I8YQzFtl0iD3fLz8JGC9n2iLycuO83jOkJt9E9tXHh
JktmJ/3UTMtp6hLUAu1R9QXk9YIauYtQh9eS7tHjGBycuD34yUUVZb/2QqV4fKi6SSskNNl0CYTI
wcBUs68VHikuxoG1xpRkwROQbOCs0J+xgPBw+N4ys4PlMGowsDKWD2HS5AAfkA+T5AiVVqFyc0Cj
DelOJ8/VTm2I58Whbw2+jnX6TwWkvngG2eP5+JPjffDT9n3oXPzlyA6qeSmLW/cFnid43YmGlCgL
EpQ6iBNeTpMf9dmeJHgoFvx1Os4EJukhy5x8UYJDRBTjFJu+Gq+Rl8Sz+eXPn/Ov4io/TEqjOmMS
JSeWGQZfhUXkE0swjJl+Ihi2XiqkyXzB2GwXLh8CxLVZRw/ALwvLU85yEbYiADCG3b9dxwh94kLD
IYcdMYoBxhBQ6ur2EeO1dsyS+i/EybxNg/Q4DJ6xdfAo8afhiLNJiwF7hf6ArzW2Tev8/2S6AmxG
Njr51Zx92Jf/kTCDvjXe8a6nS2YO0Rpak4O+mcbU9dNyk/nCOZVzWkcoCuLEDKrTLpKbzgPQ2seW
Dqle3lH+iBfbL0l9y28aIP2loXSc8A7RktUEfy+0iMEZOM6XqGKdHfjkPpLXPMVjO04e7sIMPyqR
wOtQcTY4qgJ7XMTfpp7Xx3BQ1aWOy3Nue1eY8PnNYke4SB2isnUx9E+ocAngiMFyuRoa4ZDwUyzc
qTjZeobOjrtHCCe5ZVb2aJoIpKPS811YKXkp8+C9t3aF6zsP6WhMu5L2GEKtAF8Zmyu7QE+IceNd
BsZWa4GARzPUZvASbRsMJDZW/OzkhsM/bn0i1Dz03JM9EzHxhp/0bkVokXM2Vb3NmoaMxtKFmaRV
22zqGVyr8ZoZVb4cxcyks7jewOofiZwRm75UwaUt3H5RdPqwMcwMq7MjyfIVcjV6DLm1oOwPjssS
McsT60o3qY0OXH3SUI4BGagbCyH7ovIiFFW9NJ8zp3utp+k9j6bkNDkk1wdoUZZoJ7FvBuLJAFiJ
NPk8tU5xNmwnx7qQP1f6OCzz5CdsLUbBdRLjUY2OjKTN+fYh06UG8zHAc3DU9DFUqf6NrHM3JCiH
grK50jjhE1O+XKBLCb9zAMrlgfEbwZ5agrrGZHyT9v5PWgfNJWX41fJH6aVWvcRWeRcoigkhGYHt
wkNCTOrOIKuivLPiIkOcWRWLvuKScMYtUyPDYQtPZWOXCJqrWvtuquAUN1n+10EV9ZJUA58d2DcM
B+8VoPH3AK3HQvjBtTXi4qi0XL2T927rlvbmjHF4LG28rkRoL7IidZ/anLEHgZP42rzhQf55vhf+
s4qpt+LC2uiDCrc98fElP8rGDeQvuBCOuKoiccA90q2I1RSaj26S3j3KmbnUGSWToIvYYO4sH57s
Q4aKbAkrOz7WeMnArugmcWlEpjRjiACbItn0TxoO9VWqqS8nn15UQNpA2Hs/AsVghlJ0rHQ8z/Uv
wiW+CIOYrm1KPJRQTGhdgEcLpOUxGYzzVT9gvZBVf7QRFh0arb6qtm92es/AEIbcdzS0ex+z8RZg
D99NG45f+psMcX/QzPIBYrDdIY8TNHSA9GodGpOMe/L1hhIIlpsz50oowxXdBmvs/hbgTdxKOhNh
4fdUAObJnVAPr+f/dgvVndjSUGpKopWyhtDk0LiMTpSsHJu0KQbNu3ww1VZ2kJ5ty7SXE0E7aFyb
f8LNDwGGtzP15hoOLHaegt2QmHLsIKG+cAyc+6rJ7uzeK2ScaAZ90bwQIVevOmIzFoUiSyEQzrdL
UOvGjUamWjFgn6DRn027WrfSw84A44CVDAChpjHWYyQ6mtj0q2/kJ9caVEvUvsmYT7t4HJ/5Rp99
ymT+1KDhA63NFaADYkPWddKjh5yH5xbT1EWaQ3PVSjRIUTt7bsf8ZkNyXE4+JOtg2sMNdA+IIftl
VILi5KRcQm2tiAA2IgDw+YuoSmLtMmahnuX/6TzpXR5or2jANYvnr/duwK4JmC7gTiRcFcWY5Hsl
xz0m8h7+B1Eyfh6DmJDPlcNNruFrRQxaSJgkv52ZAbtE07zBcnHxcYNNWqItWcNSBzo/EVtvnjps
skOo1cwcmt+gdOnDfF3NazaapYmxqxF4qLexusCQQPLUZuZP0h+AOFQruxwIcMsVsMQaSl9HuI1X
vY5uHez8elya6LOTZeMLb5XEOFCcoN/yYcIBigxzO7Tq1OJS5jVPMLDBAqMFte2d2U7WyqULWxs2
E2yk/ksltHDDtXijFHYRlxO77FfSXhdB/UKX5tPVwSMpGq57Q2Czoz9dwLD/y1wO67asR2TY7i8t
uUvjkZ+tgD3KwN7AB902MrriVTDqJN6SrvrLc4j7kl8QmyaC8AL0kJEiUx2lR5Q4DEyKmaeHvcI1
sKlmWMNGrVgXHWChJPCGBRPCn0r1L15fECvWvrFS+ypHWAsT8DTqshRGdig2zSh+esfeTT3NuvL0
XzXF8Qq0rY8rcdlUGR2V5PDGDIx9qPo08Uiu+zLH3yjoKKRnMhgdTtQln2YV/JYC+JAXNl9pkn4A
JubFEozM9wDx38yaAIO5zHGGMCStXlxdToCV+cHNTF4xLxzsDHYkYuzI9H5yB3JOr2ICOdvM4Yfe
EhpYrYzC+AMOTexDf/JAvi/o57jSFS5Ly76krvWs89NDjX5rnRzkR0c8YCz6lQZkG8D5JonMYVGP
7muYoGBquWSREYIZtuY1WiD+md3OzshxhYMeo9HX85sxhDeFs3KJA6V8yhn+02J9VlN9xfbG8RoX
fy6IkkzU/irrByrtAMk5sskAqTJGNq5OPfV+6xAJPY9fuuEQ3Ua4gBc69I6V7yxDl/uAnhQmlPBg
56Ai5Fxc4XB/CTiNnkjDAf4GbwkLmwMGN88ZIBUHMzc/NGkAWkzFsiurblVpzL6mnGJWBtxBVQ/b
z2EHg4v5z8MyabvesSg7xgx+xR3jb/2u6JecXezVjR0BjXM2MvhQv/6rLO+RlC7OevMvVgHS7uQ9
BSuzgIhprqzIfhnBSC+niJNNOEwrxuFKgqeHWX7O1zPwCGqNtY7Dstr4SCXhuPywXFYbj2fcmrQA
DdO0bueE85A13GIasN0AtPIpzA7hxHM3pHA8LZLow84mPxLfQMrWIxt5L2iKGG+nTbb2bcVMovE2
nEVuoEUM4jSwYpbeMoFp1QYJ+VvXRO+FfHZDhvzZlCA31cwnNOa4FfTNYGE3xWPx47hJvxxD8k+Q
XZvooo1b5AOKDOte33UMUhKC454LXHul7A4G0bTPCWFZBOMQfYLDhhF9h/00ZyNX/7lsOYo0WkPD
jlamhbNPg+hfIcq9J6W69Yb2r+0kXmFi1RdD6zSvXsXFTQDNkyV1llCe/J60ApTjWLLHM77QAM1g
QSc/e9cxX7ouF3vIhH4JY4MsKm/0zgJIQxSwlU7raQdTnlpWGpBSCbT3au+VPzEFmdfpPnje7KEm
KLNG3v3qlbu0xvKtMJxiZc2JDUnxlKZos4OS3g3kQiHbt5K8s4Xn+jRRLevQjxAOMTUgcy6mWqSy
6/VLRq7h/z7T0Rx+Egc/QuBWu9KsWDv6FqHr+k2vxcNTxSPP2quvmh/iuDddUj4bgfHq0Nhy0flX
M2bANUkQ44lRfqb99MpG/NFyPMSlh4tgIDVnPJCIfg6BCgf2vTCpY+cpPuUMl2e6mzTfZYbxWSiI
3Vn0IivzqVHBT8sYmVVkd3ZlfBeNfQyCruZXD8cI/I+P6WqRnZnkcKPBy1rYbX3v2UBxsNjAbu27
qVMqoXkIVeZCCHPzbSMaqv6lC0FpyN/tSdw6mzIfOhZ5URv2FU9eNmwlZKSiz7asKbUBPJxTk/M2
VVjKa+cgTeRVBo3jFEwmezKMXG5+65rwjtb4FnG6MV1r4NgyP4ShgwfUnIdHTbl0RIUlseC3pqbr
rAormdfoBqQxIJSK9BVTi5Z+Rzdr5smwVIPx8BgFdUH7PTrUAil5gdk4nUkZKJaqQ8oQusMGkjke
ZZiiUAT1SCV8pvY20gwa1qL/wHS7rwtODJ8oU0zwE+VFdLHMiTVLPBJvS8apbpOdOMYEKHn5YTD0
p5BcKpqG15RGfpVLzsyo3bnRPdN9JNpipYOexP3MtEIEX3GnsLjG9lWb8te47T60VD82bbUSxQjR
RX2jWuY87p+ht60qPXnIAP/q7EGnwnjKEVstPct7nv9FmklBbsy4teJmXZuY8oUFkF5347UgHrhy
mrdCd3AHPqSLVS1r9HcZhc8dlJQR4hDEYIbptUX8jqrqxeRbW6kgUNK7LGAwiKWaiFQoLGzuoOOX
gvRyNklcQkm0DfCE4kD4QXB/dpD1L2PEL+xDvY9SwEnr7bQA61N+e4k4QK/A01kwCQxK/rCWPbhL
AAPQfA7ZJP4C/CqpSbjrEj7rpEEVR/9yK9VorKHM53Oz+8JzpsGBqeKzNWC9Zo1m6HV9hccDoMki
pqz2WeOyvtLePMWer5NVvAOLhzs0mg0A2fjShF5Plkd2dGaDo0wvMclk/FfzVFbZdnR7AoeJEPOD
pEcbJN/CwEy3MTOAremXb6G35oLMv0SgP2VUTI/RsbKt1hA0ajbNNsXZfA3d6S+zeLs1q9yw3/Zk
ffct/qvb6tfcmjMBg2itwzlF/T6nXngdItbKwt6SPCMAJV7ONm9ZyvwiNgK8BGGXoAXwQFlVzg57
ae6QL5O5x9AOXsbJ+UCdsks6ddY6l5tL61dzsvoonjFBw1R9xz9KzMI+dMHtqUB+Iiim1CEMmkH+
ind0KRqS5YNUECg6UGuXIA+AuI0lgz90vtEqSWqSHB1vP7byjn+t2pZR82p7VgM6hI1ka0pGhAHO
WS9Ljm2OQbz6HyfQ3Ya6L+4qT3+aKiy2CXbSZQxODlFXceoRceF4iA5D/1K9haTLrxSCLXQXGhlw
LEwWYwtyVpi40lL8Jbkliw0cM6TCAE8kaEvN84eTFVQrVtHQLaKQ28CGiE8fWqVtfiWqWY0IlKjG
FcXdkO4BubCPp9XKJxi/yLYbi/esgQLO5Pbk2gCzjA5vDilDGwYMnGKFhodaO4tMf6Ckpp9ySfGL
cUyE/adj4i0c7SdkSi9pg9qHfuLUwW6UHVUzaRJQV/k4Q06+PaSUbBFtlTGGoAukvTEs391rBRsG
Y2z2kf9qGd0aF0dIX8ZZpwd7w6pgQ0d3ptWSVDpSIijRsbb/qrDaDHambzrzHcoV8WW8CDzGGpHT
nAuo0+B0pSiWRhuiv7kqRsNdBlZQrPhKPYCbHfBwBYekN6giquA4dOGDRgW/ak4tEPfdykZqUPvI
N1If3oSZWe/s8TElgZNaJIpitgYsMxj+nscYublgPC0Ebz8WeaKIetyQuh3GZ0ItoT42qC5DvPIK
ybcSF680ZwYnkQptcDYEs8WBG1TvTmkL41zZkL9QbKxaH5CUM7lUmra3re1ALAYeJnvqH5Yy7H0f
db8Je3793egbdC+e9lpC+wtt8YdjhfMignfr1Tc3CzlWRXUOTHIi3Cn5ZHRdr+scZmg3DdEq8n7S
OK4vjhtbSzsMr8I1fVIVCkQSnXVI0CsghwifEtC9SygoF5p2l+GRW+CYSXYCrMAhgbIPo3s3VPaf
JJuXsrAnR7IgxTmPJReJS6xT4qbrfPgrcoRKgizFDeuB2dcHi96J/0GI31cuev0WvT4BY+M68KgN
9SQJ1wN1xKbD0hUMw5W4T2YOuUcaUH2VrQ9sDg58DxD5CS3dwDLPitlxtyHXV3kOzWKX6j1GGov5
sjtcu779DWqFCTeqN5mEnygMzfy0kTpmpa8YFVrE2sBapimHOQW6eQt2/S/N+9/O+RSNGdPXtK+2
UP+4hjZlQhPSVP9mnPoaAPtKkFLr1X4885XoLYuxRYTRrvSCAAKChgyuF/sX7eF9gJUZuC71JOif
hdlEpzn3rAvSrWVXJD7GPBmN+axbJUxjcNOLWmuMlXJRlbqZ94IRjBagQeXkkBBZRuYdZclLLLR5
3UiSSlEc+ViJ1Qp9+q100HjvUU9mw2wLII8ibsCuQpKt+2sutc9O+eQkZyw9s9BkMJbSL4zvbade
bWfX8jKPNjU5yM4W6IgxC1t5WcAOL8BsV0Mxf9pkuyzLgF8Vh4zC6UQqNQLmZKT75NQPW6r3arAv
TG/SWvuSNmRGckl4tcekkA3BCeLdghcuPNpoQ6JG/0Q8DoqXiFVwJCZVRHVK7eHdjgk8ExqOww6M
JZpxg3kC19qK3JWaEXwYLSKzuU52fpaEg4OzJgpjTA+WrIhgUqm99xTbdp2EisUYdcWmrl2dUZT2
ztD6SeTmoXVLtXAmI9+YE/bTmK3N5GYGoMWP0O2/sSF8mmF1tS2Kp6B49sjN2jN5cOfN8TYnv3Vo
/wI/WzdoVnuJiBd5BlLjLCsBzvybahr0qGaqWpRfouY+hGt7VtCH2KmSx+VlYkYkwr4Bjm4K82Yp
4e5M0AG10+483VkYbkT4QW20G+vKIcR6LQ7IU2k9KpCmP5pBAm3XUW+9Ku9pC5eoN5plh8DBdQZI
stjjZqCwEalhGdHKtxiMV4BHWFnAlV2NKo23eXwHQLHwWaC9OD5RqGPeyK2fe7fW1803M+k3nhjH
DWFgDL1YcD15CQL6VDblAnkh5WVaq43q8nUZp+4xqNy74at7L6Yfldns8sHKC636UrW9C1zoZxqw
Uq/r9UusndyRng7Kwxv15Y0ynG+Fr92QeDKNk1xehD4C35yzbj0nPUuOsoVb1+SEFjPEPTxQNL5U
Y1+syZdCok3MxlZ4VBplwD0w6kitQtuCUj16+5SQrnO1pZsyb2P6QDSBZSlYG3qPTjPhWA2j+er4
qIO93mkdyO8pZj2GKIegk1Po6L9YFXiDi1Fee5DrljENj/8nPGVsrEmuYbJRimnP3n7XoMxfpGG+
5yjQVzx+fxPCUwR5bD+cELhXwNGIt3COvJVmdW5dng0/g7PGLAi62gDRLmyA1hAM1YGE30QeLFjl
2vG6ZkRFFipZrpJAFbL6/G8iYllJ0iFcQr3xLtHI7kqKVB1MZWxGwJqXREiH/kLHzS1jkoRd2MOU
ncUw1dvADu4BY7JVIoFhuCNivYjhEV1ghw6Y0IQY642lL6OeTbIdpFcvhJ8yDdwELPNsklj4pwVK
nVFi0lSrniZ5kWvRs+dIlkfZEgXmfLhrcGhZnnC0YdIyxavNvmDBrHdcLNlHgPvhGwFEvOh3zB3S
BbFvT7IYrA3z+G9qMmvRM8YMJ1GuSaj8i/GAeab3h5N3Tk2FBSgqZ4ULOkbQtnTzQPIvyGfZ2qx1
jUfVJ9pTmijA2Gad5lRTpCskprdcLm0i1pZmf/Vy7NZubtA2ihNznne75CcFrgtYZ15Sx+Czx8Y9
FMJ7MXSUDGlEKlBqaCdE13RE5ZPGLQ3CZwc09NLEzl1z54HbnP2IFWUKs35r20x6A+Om5huPntNZ
IDeHZiB1bOrMGMv4LHs2gFUn9FUfu1zuJSIJTM7HusRyhl2fQROKfSQhLGsYjPElBFjoj+l7aSN5
VHANN9RWP9EUyS0IzLdME58qAx0aK3OXwmPbuq74GuCXZmkDP7yz2iXRdw9DL565CEvif/2IH1Tb
AF5m7iLUw531ubEegzwi4Lsx2o7hR3Ht1WDvuC1t6vnLFMYkt2bMVQ03bfejRyqlidZgsglBsFO0
U0F8DdpG7hTGONojktKBgEUpdvXC3grLPqTTsByaIjyhVhbXrB1uUdtKOOOHsMbIAqb92Un7A3nd
ZK95brF2TU87F55Y54H7LzfAizeonm/MAcYTydAHKz5OGsLZSR+ia+B40wy/Rv1qygs+fOjLWQwQ
qtA/lcUmgSeJUeAlZjLnlvFn23BVtbBPpfUcJNQLxRbkKvVMszP15vPZFA5W4+YzzKaHY2sfg9vd
hyIieiA/AYNglesYL61fbMc83So0wrG9tvk9iMBWfktJ1akNphE4I3QfIxjF2CMOJl11pRYTuVM/
fgnyeKshwjDPuft581ylyb007GvqT9yzq3osdoBpXvFmsGwvvH+j2T3GuLu5ivTqYswXhjbxdYXg
Ru7nEujLo9HbVenwxchEz2S3LL5TotFZTHLrZA+XyijtBs7wEtZdMv6gc0FNIK7VtNbACBWZf+wy
+7WzvfvMtamS+JR65hYyWtmHxwzuzzC/+N5KP3ue38j6hLSydYzkxYjKP1YzT23RvPV++dk3yV2K
4SJNYo0pJ5NgOOamulixVzMH7+6TK76h0/wzi/TDkPIc50wt7MNQtq9R4VegWglUGPl6EfL1FrJH
IRiZa4n5396A0zzM4bWR0ZcrtUGu5rGY9JG9exPgI343suEUsGj7Wnf9e22JW6CibV90bCi8YYf6
YO9P7Zkt+m7qXvBrnWoI9AjtHjFvXd+f2QmQQpdswj4CbVm/R2e/Db9mfmQiPgIZnMks2JgkJYSO
cdND69WfBS7Mmob8QT200hLCGYy8OiVyeIZG2UUPu+uuop+eg/BVd/Ij0JcbSVwfCiq1fiYw9SmL
H0WcHXJLOzjgCzwjIUVL27Wh9gwc9HUo7S0U32sd4F6CW+8Hh7oWdyPUyMQLCLRq1VlAXlr5nZp5
wEyoBuM7dKa3NrHf2x5TiLnxQm3nRcYlh+dCA2aeWVvPD+tlioKTDfirrpm+MGNSWUC9H/xxVJP3
uwe8ufWJ5awQno1yxhB0zEdRfJDZtOuM9hglrOW65MTE5ehXOLXKCVISCgOwbMDhL6P5mnENL2hO
3SUEFtZ9zkueGqdORyPdDhd3aECY2vsBFIrG6i420OEwlm+WAcL6qoronJNLmLyUDZMTqd2zrnwj
OvZE4OzzlAdM+aYd4KYLG9Nn7ArbepbraOM9Dv13eosXT/qviCI71i5ekqMrSs82v12CRrWmfm9b
zlNVyefx3ZcRDwE7ZprI3tyNE3HlNc6ULvs0neSzGrzz/HU2U+9G0/HUG6AEUw/DLMArzYjSnUUP
2VrRS2Vmt2rUr5ld3qZ02MY6qdVmAlS+OMN3OeUeeTDATidHPjuu9QYb4cW2+BvybAcpf6ey8ehx
ORIYwFy/fk+5aVZ9ab5I4BhtrV+lb/8b8J41yDbIwn3TtOq9ct50Ize2QFBTumkScSK9PdguRUjo
/NUlV2mnqWuL8G4BqZdjQ1c/Vtf8AsAt3YPoundTb78lHVNY6P/ETD4riZ+g356lLeMTSF2MEcM/
bdbqShb2eWSvew+FXRsd5w/CZLoOxx7IJGecXhfg2yL5JAIDO53YW2Z2mt/Ctgfw5LbPFtbcqjFf
2lMUOM842b8cMTFWAQzGaLjKnU+ycOLQevSFfTO87n2KjHud6sx/oaTK/O6Z7BhF3ryyljj5WnX0
hdouZ8DigCiDqbD1p83j4fmXuIxPA+7ErBTrEGi85Xs/hSM+Bj/e+XaHfCVYx2gIpXw4iH01XZxV
9dqnxXPkdE965N2IBURfHkIU9MGnpSNLL92vfypPO0pjfAG6/12imrFDp0Z+z0w2aZyvNOwfcJJA
t1/Z7O5n/W2FNtEYYigrEURbtWuN/ug5wa6z+Nbn+YnIbKl5n2TffehhsrJaDTxtrMDcCO+L2eQ6
Y2AKnvm7tYKr3/hPVTGdAvbs8MZJQdPCZV0VV0Lg3vBuHWq0T2mBrjS4RkMCoaykEHfUr98KbSkc
4x3A6teY8LCkFVyYjAiUbmfRctJ8byphnUzRHYEznpHIrW172MNwW7elhYq1p6aYPsI4+7Ba62eK
iT1LAdd7m5z5j56QlcHkBGXk2tPzD+x6xNYToTZIYlYmukCmEayvbrHFF7mMd1ZWbJ3WOxTRwfC0
fd/Zx4ZvS4XjYMGAC0FlsXetJ4YczPK7NWfAsSWTzg6P1ZRdnITFaRvcTTOGLAs7hrlenn35usGx
n+zmA8zlgp4mfsCkJo3XPyOhI6KIcSwxAlm3jxpjj1fzPFhESXBOzs+TYUXbROx5xWmhPY+dOoGs
vxcEEuuEjI/WE9rijYjtbab1eDqltoRDwmxIPnG7BME5KjGXyPE0/zBYDrc5BHipE3KW93tgRTef
DLSu1O+kowPAT8UzS6bVqIUf2EspSgIUGHmJz8yzsFRkf95k3vncjnkJY4paJc6TnXw0SXyLkAWW
Q7ukT92zQ36nzr8ZsvzxOXOSYmXnnzCClvN9b3TjZZTRJfNwhLKSrLrktRfUwbq3pwljuEXDu0IO
LKEAL8ImB7T/F07FJ7aihxiaqzv2t0Q/eGCYkEEgogo6XH6TdQDW3W7JUN04GLzWMQE1nx3S9Sbr
UBJk/WchT3pLUFHv+HdZIueLmxAwMmDsuPaGdVkxTONOecUrFiaiXUnlOIcJBWFtQo/GS1sx8uZ6
CMI827ieQN5TuM5t8r555xm0x8Z7aNQwcWDbLEtWLhc3DbZ2umvQYW/r0u93DQ1rYK/HyoquI9Pd
ZVIXbzlcOZI1wQR5bbCCBA8BtCL/uPLNaV9IdfAmG7kQkpHRj+SuGzqO5O4gko4mg1llOk1Q7BP9
c7KT8hqSlKMNb4IlYDeG+l0mzZeFxXGPC+8w+BXyKLQWY+R6K4N9JWrCJNt10PKzqK/24InhhDdo
PbAFVausxlXQDs5rq5ryQBfMbCmRRf7KNoBKNh8/RBI6PNlxsXF19gfjvN6I7Tn9IHCHXQ/Ia6nb
RD6NOBhgafr2SQNiGZNCFYjZfyCRiw8TtHT0CYYigwbeNeJaFNdERUUfYV5n7I2m6YFg+Gar8tcL
RL4zWngWypYmEwX0LtIonRMzy7PbwhJzw37Xu/p45BPwom1XVd6loWFctYpsmBTgLisnLh+yg1jQ
WtpGV0FBdJK66PjhjkkVE4PO6xaujvkJ8pffqIuWJAPx7CNQWwQ9kKQHsCeWdYn6PH3PaF/93KX0
IXf7qbKYwJaGa6/jlsQDhTffyhugabqebZregFCdNEvRGua2Cen7OgKSnuucn7jKDfoENu6YwRLt
zbTY/NBByUnJ78py1zqVaucxhhyi/B1OsHbNqVKJP0sPqPaQJ7fsdWn9D+10bSqRbbRIfxip8ZYA
VkVRYLt7ZNX71pHjfRqSk11NJE2407QZwOjxbG9HqbmLQWPxljjdMSutLdzMJ9Hb/1rtT++mDwph
UC+eBX/fQR5aYg9ssFqOnTgkesEd4TFuEG10RxLLnD37duiPmF5k/6RPdYUiuXW1ejVkHmbtAI5q
w85X7gqClAyjJpfDRiqA7qXlyqnw7iTZsQ+zQ+anuEiY2hDFycWa4q9NSgKn+Gf2H3XnsWQ3km3Z
f3njQhng0IPXg6tF3NB6AiMZEdBa4+t7nahsS1a+tqp+o+6e0IzJJOMKwOF+9tp7uzbnt2U+tswL
vn9TDumbq/m7uDB+WD5QhZHTltvPYBu1/dJSOizmiU3Sdo8LMav8ZfeCJY82r9G8n0oOxZgVfzhG
fB1359zBc8QH69Gio5nbzvV6OLMNX2O7Nci9wgyo3il1TvaENVI4qCVbn+3DOk09ygSj3EYfBVqO
cwzcmUOQlu1tPHACYYvoq4VDqMr51ITLNeePLYEWFgFeiOCxhxrKuK6QTxUgjjz6tKCskGSHFhSF
b5lMdNKlFEkxsJneD0wLCaWnb3lsPJTsIHUEkjURAf2Wiym+7kiAinvy/CybBwBX+26wNApL8XsT
2c4JZKrfBt7HBRrvvlbNG8+LW9K7flYdlWsMWghyRtT3lsRdB4F2FdQ6z+G2/mw7/S16zgsj2LXB
8KzS7ErpCe/E/yoKrv+wdIJNHWi/bLIpsGpHx2VdGWiikZvAQdnBR4koRoQCl5z96tq7eQieo7Z+
D3Rn3HQRdvV0bk9EHD+Mk3WcaxWs0y791ZThUQTnqjTORt5uK69liGT3WNK5Na2qf1iYlReKYf6I
GWpT1gg1SWb2u2xIHrT6qUeb2nRdSeSXLdClVjC25nSAkrzREwoA4MipVjHqF1ML3EM4hFdOYVOL
ZWMY78k2rGkb8MaHaCjqK3KJXHZhB43P1LJndYm16iNqCFlPPDb9YjavnI9p1r/6MLhNF8pECpqI
6WfnZqew0da4TfKJoXRPMHwSt9eNadyXYXqxluZjzIAo4tspr44W5bSdDpYXQBvtB1qqT32fXKtB
RnoErevgbhv2LB8eYltqgeZbXDCMxUAvJxKix4DLxMzdx6WeHxHt7VUNzgkkdo16ekXgGGcP3cQo
QTx6KCCS71FfkVMcFhLst2KXZdJvhWYLV0OSK41+iidhX+g8od4jp1rWYeR+VGZ+zMdhV/otu1Sr
v5t9C9zla8qZ8TN1fA+t53xGjaIi5MnhhzN7PpYWWt/1klfXpp7fjDGB/drw5SYMr2wrwYCYU2zV
/+ydRVILPvLKu8EYY8/LY+1ML6y/NyVMadg4L1xyGFLM/N0c4ZItZx/FbsfZvx0Y1uNA4/4hPGaV
NUwWqynBCLl0sFrTPjBSknmpt18IlScWWL3T+KA6SNz0xhnKh6b0fxDO66Hq6wUGQfUe+SXXjhVe
c603R0cfLwnfA74ilHqE3Xjl+qj+zHsCkvpqHHiTpdPs4L95/fChxRQmlOkjLcxEVnR8zKzn0TKD
NuChjQpik239ShNxvSiuKse8VU76mc4RQwiEfvKnogZypSDQETsTyR/fsyE+iEDPniAsiLQMl4cw
IhLWMJ5Bju6tpJMz0EAMKIxqWHyQlneOIiJ4jeqgV8HdHBC4h2g9ZfvCfK1Dvp1hqzvLlvPAhsgv
sj2Ss/y3sGNY3WUEmAbbuSC0n4hpCPeNlxf3qmsO7kJcl3tTmPmu93iQmnhJc+O6t/NH28JD445k
BTIuClppRfY3lu7vkQEf8wmMtHOMN0arL63OJsJBoqI3KS2bH13Z7LxE22htd28mwX2Mq57LcX7J
/erMnmuvxfp7ZKtt0ZYmtwGmJRW3u3TEB2rnrKRzyIpma7uQJ6hPORhbe4pqYUR8HGPcjl2J88U8
aAyty4gGT+AOxMViQwIPF43p3AITzU746KrmtqbQdWWnXCjTsCVk7BaRhhjaXwGeHI7s5PK28V0U
usgn4aWjz8SodrPjsRt33zh1vJj59GRxf+RLcCz1CRaiuVbFkVC3W4I0k1XThT+9kgJmYkoa993J
i/dsJuigCT7L+qQHzkc71E9ubMA4zMOjObI8myWyd36/8M1OJmfzrGM04Efl3Vw4dO0glFuhc9u1
6W2tw0ClgTszyov3RJHdgBhkMk3/OdIW1ScEgKYs2aSRHbtchuSBekk0dU1kqM0Vj5CAiE2vxHTH
c/gHJpzPJDw2PFyDyXpj+8jq1idfbpVehknf2wwabdl/WUhNBl/DmgaMccU03m9+mYnDJClhFf6b
N4FY4AQkZrhVNw28zDrSYIU6exwv3794vWavBgCKwGEQB8aTkIAQryotEMWFEBWnu5vJsNiw26Rt
WM+1LW2XOM7GmBjpHQd5bh+rqKjRJVdVnzDDIUM/twSre/7yD8O6pA/+mVHVfqf+/V8IQfz/MSWR
pLR/kZLY5JQHEt30WXRxN3/HD/6viETL+TvRZrpyCYfyMR35WONHthf/+R+W+XeL6ALXtw3dYu9k
8TP+jEg0dcMjW1FJaIDtEijwZ0iiZ2Km1x3lex73538rJPE7J/CfIrrwdNquo0zdIl/uv4SR/Xnd
pjWALE8MzyjKZ71cPqi0piY+ok274iF1xypVkE5/Doml7+TqdOU6XeSKrbh07RLDGsFY29FgCtnj
mwiGdN40OrYrw6UbzSam/vuXrIU0quUOCbhVfvvYb//xun9PIlT0Ef01aUDysFxysHTHJl/yr0kD
0Ti1EOM9eVil/Yqr/dWhTmofYO3bNq99gnbVao0PiUCt2khXmpl6h0jpGaJ7s5tG7abIKgofpfGm
zVu2B+G0NQyHeK34YQ6HD45dtP9x5NOm3iKP2Vw1AEUPU1SNqz6ndsr3GR2pvj8PS/rO3PMzHaNp
w9uPNlqokfJhlZhNwktbEqYcFnqwgbl9j5RzVkZ319defihHJnV4/zaFN5jryOOhF8zsV+YuvrAr
5KTS4eic0CxZromyW9a0HX8YA0fAUKe2RIYLLlMGj2lDqp+cZboj7e6WxqAnjZlEHH3xcL6mc6OT
gcX8PbqQIUbFNGNkqlEz3bCZchD9cViYetgUDkxLcmuWSLbGO+UrIO4XWil+qai7U/H4albxsWKS
EjFR6ZistE8JUxYozgMa34Zm83NhWvdmWn7FnX3qF6hUHTI4zOEB5wGvPVaJvkweLIP8btWoe73s
b/o5ujf18Qj7ipE4WpMEvR+ZCc3MhiJmRNxv1xU+7oogXjxqMkjKmSjRqbx3LbKno0tbUADHGK9L
9XueexevjR6pH02jo2JGRZ3KGYvEDaHobzRQXUfMsqA8jh6zLZ8Zl4MdjIlXxeRLZwKG5nqg22NT
yrS5Uiu1/OiZl6FE7mktu8TM0RzmabXM1YIznOwxZ9qWJsO2rpv9HF0Yyh/b2SWJP2Sun1bX8mYQ
7LBknxxmeK6fcRyjilbTriqvvPueUjLzm5ikBTIEVDUFnkwFG6aDE1NCg2khJ5gtO99dkd7ozBKZ
3v7SmC3aMmNk1tgzc2yYPY7FfCTaGECLpAVGp51jXSpIBlxhqFKMHmpQueUyyUizYrYZMuPEjKWt
O6aegYw/S51u44q8Ju1cM+BMF1QXFb9Quc44lS08XfFXEd00Wcj1z5SyZc6qmLemzF1r5q8lc1gl
A1klo9mFGW3MrLZmZmtGh5wJbh5nHNmwuVcTsWjzoTKiK5uFJMu1Y1eTiJN6xykcbqFf9Hx+4nTz
IykItRixp6xGPBdD2/wsPP2xGyMiKbpfxEU32AU8cFQd0D8H9Wtj/66k3NItqwe88i5nkAwnd9s8
JUyxFdNsn6n2xHSbbdkbvtZfHDyuaWDfRr3awNwiu7XPYcN43GZOPsnAPGJyvvOZoX9fT8zU5X/x
ZMg+Nfm9z9S9YfpOfua9Yho/MpVPmM77JXCh/V4zs/eY3TvM8Ftm+REz/f5SM9+3huHgBcMDJ8WL
CGgEu1wW9IAYXQA/JdACQkGBYrCIdGCiIehoCQwxziPaQoHG0KI1hDSNcXAaPytUCBGj6jHt+bRm
fOZSPjdMnwOrPpPPnzFKRoWNikhTUTdQOcIEuaMX4WNAAWm+pRA0ERttJEIjyUUsIfMkXRkioDCl
oGb0FefZi8Q7S8Zfi97So7swHWKxVSD0CDIjyownEo1X/JxRbAyUm2zKD2GZv09V8pgVzksRdA+R
VaAWqo2nOZeZu4UsnEs8wVN009626jtjUrelKEZ+/KhQkPB6pYdMRKXE3fYiMk3RfAWXecdW7CAf
YVDRXbW8D3IurYUTjEx1YF+NCb5gNYzJS0NfQddS6Fu16FzoXeT4XzvoX5wxt6N546CK1ahjESpZ
qM33FaoZ7qW9i4rWhv2NJqoaX4SNyqb466wBL612X4kIp/Hm0OQiEec46g0i1pFawXyo4ViDjpeg
57noenM939DbvqfQ+ALB8pgFbHFtjAwRhQo0PbxErXaTTRFWD8675MyUMR5M0u5a4r9CSzvn+BWL
ITmUKI41yiOVVnxLiFGygHWiTY7HGaWyQLG0RLqU/MOm3tsomjrKpo/CaaN0tiiehUifnsz20UJr
rD8oo+yzXzWU0sGbfxJTsm6lZ9rXsehExTWze6K5Y8bPdandZbV3og7YycKL56vbCVXWRZ3tUWnL
RTsUTXzgssBTG5ywzpwm47FF2zXoZoNmQu/V0H0NG/03eI5Rg21UYZNmPHunDfMDL+3SOB2ZcaaL
PvIkiY0SnWAE5rOG0kxRzNZn4RIBrTGCV6wFnkPoEIpP+Urp4jFBs+7QrnM0bC4BG0W7QdlWKNx6
/5ihd/uie6N/T+jgowji9PjuGxRyJ+xeW6d+9hJWvdZlUkB/CoCJqnd52bjrbktlWLkZAck2VWTc
jeVyBHBK1hgJ87WaxheHfEtF/DuzS/72GNB22JmnWNsp9H0TnT9A79fR/Qf0f0tAgNwmnoTvdg7K
gxmyqKX9DVjYPc7/d9utXmoMNlWRffn4zO2JVlDzfYQ7QJ15nwREsJGicCpdEXijQ3f6TnLJ4RYG
+IUBjqGEZ1gM/YROL8/70JhPjLF+BYI/ZHAQLjwEyYdPs8aNxj/nwUvkAk5UglB0sBRY/Cm8Ba7w
oCwUtEUk2IULf7HAYSzwGANcBlbHBh63eMZqcYD+0Em5sgx1m8XRvQ/XYXHsauA8IniPT6qJn4Z/
vHhJDyDKh9vZHOxNrMMa6PPOM8p9zr9i84A2YEr4FiiCYaBW7EuIE0fGCwsMygSLMsGkOLApGoxK
A6ti8nceTegVcqYPFjSLyCigLTqMSwPr0jMDcWFfEhgYaqtuIO/Ws7AxMDK9wDKTYDMa/Ez5DdII
UqMLXKMLZoNFmcrDUyD4TScgDiYkjeXC+SxhdMC1tOuQLBD88QA8YMGnCKJHE7QnaU7s8ppjDvMz
C/wzCQaUwQPFwgV9A0KsrwIMdYIOze42EJTI1cJbS8Ogp0MZmUIbfWNHAiCRgeuv9W8oSfCkYvgY
BVeq4ZY6AZhMSKZEkCZX4CYdyin9xp3gnmwBoGxBoSKbiqVxfuK4w25vmcyNRfUc7Uw/0jDTKQww
D5mnLTCM0XsLa0W3Q7MPoa9GwbBwlVRnFzLL/ka0BNZSUFuL4Fvs6DDiC9LF12GefcG8enivUsCv
WhCwGhbMZ6xWK/XckCICwoaubES4mKcIOhyNQku7YU+qSFRwTwYCmzVQZ/qY35D8hQk0/BVX9VU1
JJug1rTL5GXpduqXLzYnjwskWylIWznwuhLMARbNnSuzm1+j5uJMBJYttQWoP7s/TA4SWz/GLqZI
ofCt/Jni+IvWd6Zcjds2G6FU41xtc7KK4i5uN45GhpkqHtqph0lQtEpVVJMVU/AVZ/p1DsFHm165
JZFMnKcgbVB+bF/NHW/9ahEAsBQUsBMosBY8cBcLKmixK8Kolj5XghEa8ISLgIWZIIa02RScwggm
SB6YvGGjFhxRZ3rYCqBoozykgizq44mNBi58Lb6lLwr/PE0m66h2ol2OJQqriBYCQLqs6qkgkYHA
kThQ7rEP1Xui3chmBKCMISkdQSpTgSsXwSyh9XetgJckOMJ6CIzpfWOZAmiS4fKzFWRTfcObgnHO
AnRGgnYOAnlaQnt+Y5+MbVIBQYnxLUl+R61JBBNNBRgNBB11BCKNBCfVa8BSELWvUlDTDOYUbJc6
KijU4RtHFTDVFkRVY0RlCbSKZ41dJBhrJUArxdQf6FCXTlBXm6LvNXHzeN2zU5S/S8QEeCZ4rIKT
7auAu7g/1dwrXqDuCLAQqDaDrtUEs10EuKUPFM+AQLgh2Wp7/IDuis6+YlvC6iqY3UjgXReKd7A5
RHrC9bLM4EMH9fUF+rUF/+0D2KUcVMKJszuvC42X2Zp3dXVdVI5+04TYr6Zlos0LoG5qf6ApDecs
hIY2jV+2ttxPnXcftp1z7vjRmT3C2rUDftRxwNrPXmFdKaa2uPWqrWnyL+ccg4nSMF/00r9z6qXZ
G3FMBv8AUuSzHQ+6+3lsYkKlnHLTDTgPKzXAw+Mvr0ZsRgOcdSbAtQt5PUBgj5DYmSDZo7DZMNoq
1yg4srqzJvi2JyD3JEi3dRsJ4K0E9fZgvhvYbxNRyRIY3IQK94QOrwi/q9yapFXcfX7fwS0y540F
Ki8FLgcy1+VQ20yfleDnwpbjGGXa2cGmBzDqU/dVQKzPZrr3QlTzganb0YBqt/nOTSh3G9pdE+rd
foO6Ma4cgGiehda6i718ZxOJh6OIBzbsfAVDHyulg+wUxU6njmkF7gOekHnSE+bn97F3VMWoNtps
YnVxM9LV6luSlmFxBN6fBONPBegfBO2PNY45tuD+zCxfEwhdbfTYuWGKSSM+k7B8n9L65M/lfinQ
va3ghc7G9lCdQ54ha81gZp/hNZg5TOA8YFrw6tRPkRgSarEmGHgUyIZdV2JaiMS+YIlb3Wso18TZ
kIjFgaCglF0ltgeb/6kXI4RtH4jbAQt6tcUmUXXELDZSBquopFG295413S0OUPane5gTaHcxXbAa
nmOnopAnx9mfxn6yWfTsTD9VIp4NC/NG6C/3/uSdC/Iy8MUa5Q6r8mPnIEE14v2oxQViiB/EmqyH
MOjNxyZtX/IMqzgnnDyNL5N4SaIKUp1+vLcxme/N0v0wcNy0WsFJMEADdbiVrpwgtDZaFCfbjIcC
0CVaPU4bQOFPq69etJDoSGf5NKPxORbPy2C/Z0C9HlYYslvYNYk7psImk4lfJhfnjM3GKBYvTd7g
qumw1wTis1FW/dG6/W0bY8BJM+s6aPKDLltkjQS1sNIBnfliV6M4eFqx8kw6MTtueTuJy8dDFAvG
8TZo7Furt8jow0u3jWIeeKjr8zavGWfVGIdMDEShE39OGIqmEGcRHj9kLHEbFeNXIu4jRpO/CvEj
RcW3Mym+mpPmEofc+K4/d7tgtr7wsr41fnrXpAAXfoe51A/I55WHqx5ojOnB70K2ZR3kzYoK9a0b
czRwe62iDnwE3eIBHWUtMlx5oeHgxL0Sk1HFSSNq9r3Coxalt32S3Gu1yRM2b27Q6KEs+jEib9fr
2EB32BEt8ylU9JYn9pVhEfxiAOEgk5PT7eHZvpqo+V1Vjbrgi4Sjf22BIum6+xx71otKJ50RCwHN
7kSFbGwjFhcEd05I+FpVE3zgaNwvduCOG8+o7yk1OdWGjbm2YqdI9jaAPiBE6N0kPhmkw+R32yS3
mCB6ZKEQF4hFR2N4SBPpC30KyAZGTEwrE7rBLDtQT/J52pITP0SKytDL8TsKakh3GA1RQ2sd84is
U39UPAPSey1dngfV21w8snwXko4+vIRqAiEv9hOY1IIqk7G8rZYe959DCfZgzO6hJJfbQdvjHGHJ
zju6rsrggnJ/LlGXwCNWqgrdTe8NpEa79pbslJvQQa+YdfMGn/6dly3HTHpcl+g6d9GYSkfdWXpC
k7YXPnIg3Zd69pEGjuJIx9w7JS1BO81TVKwqa0QVNc1kn7rDL+M9Q5HA64fm1Po5NdktFbstxgWM
/zppeBJ4y7xkMWTnMnCZWBZBkAuEMlo0j26T0heNtJvHbOx3dUtJmqYFw3GhFHLr9f1XzQvzyWCb
AtRTmyQdyaCZXF4Mrk6eq5+pkT8ZnHhIxdgQCOVeGvJO53F6IR+YNME5uDXCwdg1KY/SyAuf3Mq8
7+yA7Ab7YrhFQhaMBX/rI16lT73O2SWPrzg2HVwvO7dFi/NeX26yYV4VVUo7Otd8MRPVENpsGyKN
Yrr6mbPCIUnVqR18IEn7fmpJqbCxUekux5igjx9KnJGl0T1Y5mefBz5GLbYX/fexsabe1eHWHHVq
JHlkqlNZlfedzjywCRvs8eaA6QxEynaD9YTwdugWNmMkgx6TsUaTmjx9nbb66argQbs1DaJoNCW8
dxm88USU3kJ3bdVaucMyzrZaXS+tVUOiVKTrdaN+0tkmJjPd2Ukk+w12BzgIfeJ2cv9qgscH6yKT
fdKTZhcGHPU7EhbZppXPNnj5NIxqa1Vpv47uu3YXNGTRpQjs+2jO87UW26cgVUcP+n+nyuSJQwcj
MVXgP1fZVdEH/p6W1lvyJonDoJg9xti9WlreYAyBtIaJ2RZzxYym9Kn0UXzNjk3Sax/h7UtaxrJe
sCcTkm+t5FscwXE4m2KiK1JOg2yc/K6ONqZjnCatX8g/i/Q1ntQfdArZRP4RyxMrl/S1/jNcioEG
CvMl6Z/1LjgR74DXoboYKYUagUbDeDPQYW/AN3OiYDev4fmx/dcm0xU7Sj/YVCPZP6NzPYUlyQY8
rAjMc7frmmbRTbhkn3PO+hZOcOl9dzKq5dUhJYMATfwqFvsNN2t/hawCG3/qX9tCb3ZpRueuhVav
92y5PUl+KdiP+6b6yQGN6zAKXzV/vM8HfhOSwbeKG+wnTd9u0GMarI8nhSt4w6EatrQGjWFrTsQN
tq9SEWTep+w+8dNjruJ5X5f00RQTHgQWS3InQfrC9J2AgB7Iw1uXbt1hR1lurc7V11Nlkai+WCCi
jn7OR32rfEJ3Grvh7ScnN3KI/6h5IYumyH3Iu8faJbtAr0CWqnDdtXl+jV31M4uN7Nn97h02UkVF
MUdKH2DNqT4dDZO1UuUu/nBSSV8wZ2Cj0X7RsuciHR6MZPnk+GO05XlwTFAq4zEolveizpjUqA9K
NaeVtYwfqT6dWi4vAg/e3Zyg59Eff6aqqLaEdZAp6GP9iyaCUjXvHZ70022Dj6mrrX03Gw7GimnT
VR81ddFrV1A9v8/clTnAdYwZ6rC/Dx1pi6a/Y9H2aCRMiKa90QTVetDrlOyUjIpz7HqknNvI2oRd
06xO2ZW0thptcjUOWbYbjRmuGfDWnbEjn3ozOGU5lR0dGJbbEILQzPWXUft3QWEhD/dkS/b21iey
cQ0gVR064nziIiBOwCgvZtXhBbGKYMee5DKV3WkiNc6JrzWV3S4Y2HKdEL9FIR9F2q/c4SmvuHyd
zJw3k8UnuPcTo8acyUks7vKLYQNmFqR+GQPnv9wzz87AoEmTRnYWFuikrtU32kBYCjVVbOBMOMYR
+sqxvgpDw5MyEBEAU8/Q45mU+4l9J5/sCIwVaWrnsRWrjC5+0TWuILPPc7Kl426fjdR/l/ybgX8/
z/izSgsgJmzPTmf8sK034uJevVJ/mcbmzUnNrzkd39MWtb72zrU94FsZOCizKY9oG+v9Pa3IxyR8
dUhYz3GAXxFSiA+2119wwQNVkj/eNW9E65EOuF4w5azgo/du59LNfrZrnuOKCWJPmY6uqW0sw06I
5DyOtm3jyJIHp0Asgvczj5OeGZ6zW8os2do6CxtKHR5vomJ1w9+wsB/cqt7m+fisczeuZpcIhxzq
uDBKvO6QUjBaJJlHMdyO++U2tJVXkwuRyBekl/VKd4x0T5z9alZEQJptQOgjdZtMrXDSJmD5NA0Y
ccpzv8UCJANRb/pII8PjliTxpU2HDzVHuNN4SMFnbiKyfMtgGXbSlppaFZGgVbyZymLekjKwnwYf
xzcJtaYXbfXUPw2ehhZGFIut7E0egqUl6Y/QYuPArvHkyvPe9b8CM+43ClMAM/z2XFHADJ5ckXFt
vholgpe6A/Iy1lHP8JbU/B/9wNrn3Dt3FH3onNXwdxP/B7CkjUA242OktHnvLDNvyYr6TWtUnFbC
LNsUmsN9NibjJvNIR7MySEXPJwG9yItt3tgGEWQESCQ+B6dZx/VT1BtColfKGG/NggAvs8ct7Yyf
XUfBujXNDmGhw4MqvbfOwfqShzuGBTuNseU6JCEGVDDhFXeAaS2xCI6B67hlyh91owP4GgXruPJv
kpBKziqdS1ZPFqx91KHogA3TR3Agsl0gH43sM/uuNZb+Kog56Xpm/WbE+pFALQsBeWFCEU1y9B3q
k1coMO7eyLCj6V+QbsnB9Mjx7MsT16fhoagRD/fa2zZRiLM7XGHDIHyD0P2m4+aGMUIIae4cVSJB
ikWwduiBaIndbhu6XQj9doY+Jw53JjUgK/fkBZH+DWm4tslYJ2fitZ3RKpaKaK2RcD22Es/zvCA1
ekfqKAiRJPNwWLobLFTrIX9YmCLg/CBMn/O2M9VsFz0W2Zi42pCQqBtE8NciWQhZS3wmSzYPhZE4
/lJ/VJH7PLHGArQL4AI8RSIEQZz+VRtYZ/A/D589FdtNRSoRf9JEMe3TGgkOyQ2fg74uPTIZYr7K
wcqoBec0uvb95ymij4IuE02I8K0Wj5wt2d9fwDZXNuF4VwvbSwZLBr53Q1l7UmJv05zmYWdO7wxm
XDve/3Cyhrk6BB15bS1vLk6jcNPayttxuo/JfmceSDC9s2GHdZ8M4/RWj4q+yGC+eMIclv410dv0
sEmhzkyzji4VO2zga+KpGei5rRTwSBUPAdr+rpJ6nlqKejTgevf7W5ISn5Hl3blhfcG/JyU/sbT9
SO0P7x86KS2oAmK/Ta9yh1En+IqwNtLlQXMQPzaVJqGMUO5EuoUsW3vmwfPR1M2T0oiyy0uYtsyv
N1qvORvl6QQzZfnz6JMNJO1FkbELpM2o8+g1KqXgSJqOJuk8YvO6rihByqUNqSdsfWO11yE1Sbgp
9TPzXnb/0qFkLrQpNTnHzYIoKc2lacmIPgKnO4zSwKTUU8kkPKKYCYsAtnyamjoqm7zRivcesWuR
G98lbfdq92HyUtvz2QqccZsOhFoPkcYQx+lvY/LhuPM0tkzcdDyX56uixEQR1+U5LG9bbaZmll2S
X9nUlLBb27E5wi9c2HuG9kwtyKE7OWG/t6ipCjgBn+KE5qpYOqwKyqzMTmFmo96q1em5MqTxKhmP
DQVYWkwTViidWEi2pgXDaRFF00prVq1tLPR1inh5CI7SrFUoUlwomohwMZOqJf1brbnkaw9DpmG6
XwNz/QvRDIR5qeFKeYW3yppnZrXZQ4pNNUpcsp6l6yuj9ItvOD0MJhsr+6uSVrBC+sFMaQrj+DXv
DWkPi0zOLdInhmX0LpKGsap6wnJls8GneyyUFjJD+sgm48yGIV25ujSVjXSW5YvNSGWIbuuSw7ZJ
sZnp9fYpteqftnSeRZPj7gbsVhubQjSqG9fsz0oyxUnnu4SJQ26XulR4K1Y5yeRpdGVSryY20JoB
ykztmvPdv0YRm5gqidq8DihoK4ghbGt1gCc/mUx+pm6+x+16TJrsQH8RRQyHiro3j4hvg/o3z4tf
R9olwl5bu+kvYmM2NWVxhbTGkZ/wlVMjZ1InR7nMJaVezpGeuQYXE5F8oJVUr4TSReeQraBVtNN1
bvroolsjaA+U1xWU2Kk4f6mN9I1rAWWDcEyCjgknAQu5najA84Lgi4id2/qNIJ6nQoryQqnM6+nO
c+nQy6VMz6BVr6VdL6Nlb6BtL8P0wigueMKJfsAPi/wr1XzkOBcx/kKp7FNS3pfQ4qfT5icbkWlB
0ZykKrytbyxf5Wev1G7n1IAXT2xI7DGlRMvyNn/7szE2AMB1KYK1pmrtUwyrouBXnjFJmvL82aA6
tqVC1tWc64zMI20YmbLbb3/7s+R1crIXTNL7UPfgxO3uzpXi1UqXClYpY3W4Bx0Sxpmab1XkvaRO
8AGZksHtIoUgdgYpNhh6AlZVblXrkOP/IuWvIS2wWkIdLAPIr4IdW0hoUCOFscZMdWzq+PvYOjQ9
lbJ1hoLr5ndlW78lQfj6N2KS/ij7NaVsd3LsEw0iEqVKzxP7h+R2AA76ruiVst7E9A5O1eLGdZt7
14zJI8EjV9WnUKPoV+McvgWHzTaT1ACXUgis0O1DGoLhtbAfS2kw6QOEWnoeiZDILhS8jLfk+u9S
jyCcb6rt/xEaU17G7xDoHy9LqqD/x3d9NcSo/Gb7zTbe9Z/YbD7bPut+L43+P/3DPwjJx7n6/M//
+FX2RSf/Gg+Af+qXVuZv2N9/6aRe/SjC7MfHZxv9DlzK3/lHKbWv/u64JodOOmxNqH8IyT+IS8/7
u648AA7bNZRHHDN/8gdxqQTTNHyIQdegIsqUHs0/iEul/912LR/akp2Tr3vqv9NKbfylldpyfDoM
iSvk50DyOob0ef7WhJSH1LBGJD8cmB56mJLjpzThjOlqWxJGQxqbEmtX0FG4JTubW9KLvH/Xysqb
pHMIh0DxDaaykdYBSC2gUhd6FObin19BYRppO1AXdJgDDwLR8HFiN9Ed6vGKftESc8NMfZjmaduW
VJZVWjBHBa8gPre1uxX+rZ+/fXv/G2gTlvW/vB4+cwPe1fN8S76u3z8RRQ1HP5RWeFD4/HZ4qiQr
yqcpzYB2c92fOqMlVk58W//65xp/aTuWD4ISZ9NWNEnxhTvywn77KoqhmZfKUfGhI/e83JE7NB79
hZDpCIp35Y/5o6QpBsRYyCTqQAnOaxPgq3JLRtX1oD3YUXKe+354evg3r+wvHwnVwGiTyG0wwAZ7
FU/qtH57ZXbK1CKzveZgjMOTF/G4JFfTXzvcSDyo2uqYZmztx0M4j+WamFL/ujPfJ59aoSoM3Wvo
USeKUJMqzA3WubMN79/UCZt/abvlFSrTsA3LtVzX4de/tN2mI/3XVCPXh3ocPh23r5mwObTF9fl0
DCu6VYMlps153Ezm7BwIvTDJ3Yh7sqI2Y/6stPIlnXuy3VKLiUhzN4YaiZm+jwMtcsYrJgkIieRt
K5S21YiRbdvVUJvcoK9oJkWtE8fmaTG1D8hFTslhNE/bq0zHA9NXQ3ntyA59UOS+1A2dUa7+kHSI
6v/ma/rLvfz9IaDpsWwo21SG/pcPAcIYHDzT+RC8iHDRmol2TDhQ/cNm+rDrSF/3smHaBl71VmeL
dfrXP978y40sP96ziWy0KaUFH7f/ciNrhDR0Q9e3B4CyZGd4A2cqR+2Xqk+w5rX7iBqf6wpiqZg5
8xehZ907i3sOyZpZEfloHUYd8xnzymRXxBFrj1edNL2fj8SVPFXj/NP1k4xWqleSV+29xxznNa7r
tdnZKEB1+GbrNnltvX9QnEJw8SIUkCirTOS6f/1Ov9upf1uyKOo2dTQsx2V1MAz2Mf98P+Q95nCt
D9JD0xWZ6ObuMSwpDmrRYarNbJTqPFpNd1IqWFYTOMZmCOZwB8LuHuYkLDYGXY8NfqCjO6NCZnAF
pa/HVyR539RGuPMbM9129htlpBuLQasZ6pTtzqd4pq9wDOfbxsoNXJ4N+czj3utTKlIIp7/8T87O
o0dyY82iv4gAGXQR22SS6cu77g3RTvTe89fPoQYYPNVrqIHZaCEIqqpMMuIz956Lte2DtfJFTbjQ
lAu9TwhzORSye63B/GEQdEKcPyGE4gRWRG1W32dkjAG78YacgfSoM425giIPWOZaD6zWQdOUdXcw
XeJgsxUsP5FY1kUSiYqsqLb8lVjfLedIeLpt3pvECVxkXMIyZvl9rJfEjwp8pDG6CPDJbIRyEFRU
mr34U2z79pF//kqw1xg8/9sR+vnwZMBosGlKimOmzPfRddmHE3Z3rUPrFWRNzxeAEqdBJ7ONnwa2
Y0pd7ZBXwizCl3htG+pdBxxWraGs1pb5LBN8AVPlsjiPHONAJAVSTzguew2Y/r6x+JOdtQN/0pcX
J34OWc9drJ4hXWr2WEOdGJAxOXFnBEQjKquHtZ/z50Rfch9RRwhrZtC9RTFCoeR39rYdMWbuEphL
PQbLgSYHTSzN13kMW/k4AednXgOpemhSeco6gmjD1nTezDoKmKMlO2Eq95veVlfTJcema/P2ziU4
1DNYt2+O7mOd1ONDyjfolFV+R7jVM2xa9NSEcnjRQsJMKpBnQaW5WvasHzNQdhjuvD+8Ob/7llzy
TQyqG92Vn644qvcQwXacH6MWXrGbLp5DEKOnb5sEYFrHf/9pny8FXlND5xgUhumQc/k5ZB7lijvM
PEWQm7BoL8OIHSrbRtqokGB/C6j+ptJu/E9CfMzRny70T/f5dkoYui2JQqfCMRxh/POUcOeu4cHi
x5tFFd3m5m1aLJ/flWkzAh9SmIc/fLrGp2z5//2JXM8myHtOJ/Ep1rKYBb1d1+XHsQREaSRYK9SD
O6HHaXgb9nPZpgCEweo4roQYyq49DruzmqosAO7DZCYfn1aZ/8kF87l82D4InPqOxdXEtSS27+k/
ygdTUfvmPdLKfBrTK50JE7xNZqcvADvI3NuRczhd7axxNnQrzneezqCyaJcdm5240NRx3R+cyWjP
dTYFhTP3V9Eb8HlJqktr529lJ9gENddfCmafT5ViiL2FEO1CZYG/saY/PFm//aRt/ijXtC3lUBP9
80/SJsdNRzwTR0z5Xs/Ea+/0CKygA1rnEOkTsoT2pKUdCOiYE6WKbLVvhin0SyO/dcOCd7I16XfL
ofnDSWhsj9Wnk9DgDXMsxeWk65+LNVE4TOpiWSNNMh9NvBvupF0tVjSQWNvD6sjisjtigcRVJI38
Tz99KwU//3RHOltfwrCdKNF/fjClTJquKQQLoKYNb4hzPLOyzAvfgirj/lDQZIBO4otWqFSRYkcQ
QFnltMxva5Xt2ZDGfyiL/n7qP/9KrjDIKlM2VZ/16VeClZuv9kQJVpZIkWqzC9JtX5BHUnr2+CGX
QV6T6H5r2W+cJ6WHGiq8xSlwO3jy5bQRPMyA8KHzGk3hWQxTcmgmtVwzstcyVDOX3lyXa23ovjUN
r0Mb/uEFMn73obIWRRghXdtwrU/H5tqhhxylXR+tGMIHQBJwhbhhS3veJXl9q+CXRBNGEfbh1dkq
JyCcYomuou2Y10Dxw7GvP/772frb34kAXcGFi1bHdT/VQJgFTb3peANaV3N3msnCgullhiNfq45V
P0g+mpycNZ3l6VTbWwvXjZ6hz/Q3ysof20n3xMra799/r9+dNUweXZ0a1HFpav/5/NVGF0rQD9XR
LbFap3MH86wskJZQoRTteznkH+HkNn/oP37zU5l14ZF0JQ++FJ8qb8bLrb0WMQytpX5dNkCt65DC
Cwde7TMnpapDYqJFgF/+/a/93DNuJ77QOYiEQbScUp+/hZxDXEOxxTk0fWf4YxK1GiEeYrt3NiJ7
xcveZgEV9qFmYbAT2YKQtoM4YtGjRJEFelbvQYdy5Xv62vxqAW/84Tf8zSVM7UFXYLkKa+nnzqzF
PDjOM1b2Tusewo51RGbUGnpunazAUVfHYhySF6vrLgp16mEg07gnCwgVx3iZcuZgmWPfZYhnT2RO
g5kVBJtXRZTsJ83BAvt/LtmH/z0S/tOuuT0bnw4KASZO0SgYhmvIT/eUxult9lySxzxzNKb8+jmu
CY2qssM0kjH07z/s78nK55+2tUvMsB3AEZ+f1BESYc/OqT22Mu4BqywAXCYNV+ZwF5fuS5Jp95ju
JmYgwVoSSV9ogkHjMP7hC7J/U6aYJg+QoKOhWvrbkvsft3OFpy0hDhNnScyYYbX0V35hX1TTcp/z
LC2t0D4WYltrnsCPcZqaA0px1yut/qNZ6vltZumDzOPnnA/lYVR1BJaxYXwhs+h7bMZNYK2rYgba
iaNpxeewkgnMPePsVjFuDz2KkOFLd1dMjXsgy49rqo9GMrtKw49EJp7wh6T7tFDfE9Q3khjEnTMC
Q5FEHm0xh8Mu6xL3RIqrylf9LGLkZnWmrAAWS++xk95I1aHfsjTw6T524mqt3WGpG3yObh2QcsCL
CR9PS3HZ/ftX/NtPFowctmmGe+7fn/x/fLLolBpUHVp5nM3SYh+nib1BHrK3TJ1zTIvqkK5l9ocu
/O+q8tNjZeLjth1+LMiVz3dFFS/09kuNH0dGy/d22YwHYVg/NwLBJryIHRwFg4YuTHZprY1cg+1x
TSPXW2v7HZ74ckpqDNJA0D3sffmbBuR736XjuF1ukMwaQplief33T8r+7wPUonFjhsP95phUD/88
tgvIXZM+h+0xbhYk9L0avYaouWWJMc7mC1AdPsFkzb5Z3ZDu29VGQpaa5zmf0BNG9Mhx3WWBruM0
zoNIRxmfK10xQETYzCJU42/Vu0PdsMdkNad/iwxEm1Y0l09Lhn6hy9FqFU43vq3OeTJ/2EjgnE0O
G01udNQ6fB0p2ceAgdvMl5kjeRtS5yab8J3Y5OLICHWX8yQ8EJX24KxaHuQZHs9kKOWjleZ+Vuts
S4XdXLtkqt+pbE0E4oVO4FNisDifhGaBFDuxECSDaDB//vvH+7sHkQcCUrTafPxqm9z8x4M46Cs1
oNuTWW7R5RQQSa/m5hUoDOKXHLYybJmt9Q8Hi/Hf3ylTTO4lUBumu41K/vlTzcxytg6oODbZVOIX
YAndKc31e7V8pPavNQIMuMSy2Db/y2l1OF36+oud68n7rCPiNweYVWXNgKNau7OAv+RlBTLkf/9s
flfImI6tqK6ItPvvUl5pDD0I0iqObljbN7f46lgNsMQcuBKGaIoqTWNvb8LIUXUWNFH1UiFKex4B
z+r0KDcjUqf/z69Ey0p7QxQTuIZ/fnKI2LCKYhU5lr3xnjedcTZV89gV6EWISCYYV29GzxwZOFpr
+IUa5wNkScrmvA6IQH5mnfDw77+Ru31Xn08VBr/mtpEQLMs/lVWR7RhFTurwMTQte98iHPXXuSmf
8GbFCF9UfRsHa4sbMMcdpAD3R99wfnTymMcLoZrqkBU6++G2v/YmY6nFtcW5VqF5HBVdaJq0d32E
1ZysV9gEcjN2ma70+et6zxop2VgevBo19BrcQoauwgPNRHuKbVd4q+HWe9D2s5/3UBzAx1rHfPNt
pM3aHdfcoMuNh87XhswKZsHc3hFwNtFJhV4dJ9lFF8W7IdhTYgJPiQLSiMpsarrlbDpzQE9nFbY5
KC5k7kYkWUNXh06u9r1dgsCZHZK7LNprr+0sGZAYJiAzJufFmL/J0lnuTQMAUY9oz8vK+c4ucTyO
uUCvaDfpcYmL90T78yDgN1+XpVNc2FsXphufLwFoFF1vlTqebkLmfNU6Z8u2zq3ZJj4Qhgm3GbQs
17K+ZBjYY4ZVOzGb/TnKB9OP4tzw/v3x+c1JsPUuHAPwQxSj4X8+zy6bFLnANDuKMon2MxFjzYT5
bzXQqijnLo3UD1yx2R+K8t9UnjaPOk0AaxnmMJ/On0Vv+nIRSw6FuWBwJtdHZzG/L1Z93zrqvu87
c+dqOIP0mTLn3//gvz/gf74vIFS2+QAIE+oi59Nf3FhLZy9M+4/a6LyDrcfCa6SnOlbakZ5phg1Q
Dg+6UcNovmX2WDxCx60OFQDlvazYoXcdMM22RIg7NKt9jpEg52knLxjTH0pmLKcMbjR0BcJKx3lw
A7Ew1yIwDFAXSVYMvejGZPcVlMRtLYd7vH/k74xpSGr7iJSEWIoD0Ekmy5jtK4rKPS6u04AKcxcz
9ttUaeQ3xIs6YnZCzax9aSxLu1bhdMN4APbC+eP6y2ZG8V+HjGvbhnBZBupg8PRPjTp5bH0YRUaF
TprO1k1UDWOe2f6qzsVUPKvZTp4qAIL3ZC7yujX1WR8UoRlszl5V+GVRCoVk575hxp0uPSIlb65C
jI8D+DsLu9ddNN3bhanTUjAVR5H/JZXn2DEx/GZMQRWIzkwlF1uL8kuUfDT9aD5Uv+Ci1Pd5Uyrf
iXSIXW3+MyWrxwKquXNrlMcCNUrthkdCclyfzQHZkZXa52Jy/EnFRzkOZIjEtzyZl8ugbzg16Wlz
xQgwZcU5Y1LrVQqTtuHwIu8efFrku0v30oLsBByQvTZ6/jJX5gO7KExJeAojxJrIdsSTRN8UtQXa
PglaylZepxHONGjvYS2ja0iebLQFTLaDCvpysg7SwgMWm8ysjGxC0gXImLyNX7WGv8/UI3Krkwae
Z4i1f3L676sOpArnzF5zmuTYpcAfp9R5QpCREj/EA/KzVYR2R3P715JrP8IW7ZQdHrI4/6t2479G
6GbexOGJfKfbl6hG0agLYFhpS5mmQQlLjOLa1ArnxTc0YpGfF/JXGhrP5DT7/ZwBZiQM1AorsaM3
xGpEL+31uvk82Gj28xyJQ90yzO+cV1NW5OVOa0xwFd6BXjX+OKyER/wiwsfwWRkS65BcZAmva41I
5gL88uzifQkLeWfJ4S2rCeVe1SAZllAzS2sieRLQwb4xEj9xqsNIyeiRmoklR04fkbtAoZO/Yi7F
a1KJV2p9vzdiQJurRnhHqjzQi6QOjawMgAP9TEbsYBV6DqaW2l5HUMxlZApv0hkutRrh2guNErpj
Uihb0PlRTPKThkexUetAVC9huwWcCFnAbklXm4iqCpspAkVDa3503QAobsbe7coVx0sCCBRtoWtO
3tSnzXnIEo85NXyvSPhkEk3Bahrdw5Q/KPACVzAm/Qkh6XVKYbrmiEH33dICnrHFw2Kr6xoV5blb
InnTioWgDWQEfuEMiAZi7VxVZu2XZnWMYuMvEzHDVRBV489mA+BMS0dkWzqGyVGdjXQ2D7Js3jUN
jppEcbDD6b1uVAdwpaPx0vSEgNBMEZJVgq6dYb5W9cdQx2QP9YI8nDxER7zIAvYOrOW6IATFTeLj
Ui9o2nCFDJiOkwmpuCoabAfiEials9Ojx2nWYX5GIGPzZWx9sC+RmzR3Sn4VRZiwuJJ3PN1bHh4l
xOZV4TGTIap69yBzB7dV+TMyKUYQzwf5VPZ+NsHHSFDrE3N4Z9Z8mxEEUAobMqVXdNDWS+4oQoCi
UPAYpQdlEvLLGMQ+jHDu6iW27qqme0DxaPlmK6A3DL9c2Vzzbr5r+uWLEas7zWj7YIiiKoimNwqp
oG/SV9esnV2ewzMkgnHGZHYw3GQMwgjQc9GhDSiOcSS+sbpLTlO+HIX4yOLFPI0LQ1eRDvgXmUwZ
SfyjWPCfgFAw4F0zGkqE38rwXrlbpmQJqXIZOB3q7rR0GMc6UAyWW9/Hsgwofrqd1rhwMhFCtoS1
XoyOVFOsRbNbdheDwsO2kKxleY6YSrOf7Sxxb8xnr+wVk71j8O6o3n3Ia2kHepHcD/jZUVqJeCXL
tgOZk/b1zgIesIcKveOCtQ5hh2Pc1sPTKtzqllXTgyAsmsSu7orx7A7R8Ic5y2OBd2AdyYvJI9Ba
zfDDcGZYFiORubN2pSYg/9UhvjrdvqV1fAjN9YOoAFJcy/SH1BhUTFZ6Qu/9GON2i02v16IAAmVJ
sjZBS3V+toWGD/C7mrlaOLO/t4ITOe2KOBjHHtMhwyPPreDghTlYXlNsINecLgssYGjZu74VhH8Q
abrvaEZHgLjYqhlHbVmygkaxujno7IiVIck266z2rMfjx1JgXMSNYlt8W4lR/VI2REMU9u6aQFBU
D5YEFEAj8UqUVx29rgvfel55jhJ33cp+nSaiwGPavqztdNEzuk1wYD9TjMXCAq/ZVDUqfXs8iTHG
oI5C0Wkbd2co+QXw13NmOi+0et7SGPDnWfAPVJYQZkkxQqrIShc/kO3FukRPzFijKX6setJ4k9QB
QFfVC7V9utdHmzc0owZJ2Rvg8ndeVSTG42gTE4wNf+9uTx7o4/MKFCYvuuI6NjVXwqJOCltUZRG/
Og6tsdMTGqEuI/Z8NH/h0f8BBuGdkcELFF8+++2cw31XaevsTzo3hm4nV5a2YDgycUzNgnjT+aRk
+QHU4clitkZOxWM8jDq3F6p3orVYzheZB+rhZWkhgWOYhx9ietsnDayZ/8J8tw0MWOUKpyBvppd6
KN6orrFeJuklgcZlldprNdOmsdb8AQX5yCFAou/cvtg236Fmwj1b3KCt3RtToK+TSg+tQolS8JuT
OXGRHPgToem4ogfTMy+Eggu096TZWN37oskTYE+Q+ir+sgLgddKHlK5pZ9bZ8zzB67Bq/WS76R38
SMfd7liNAVxDIA9TWm4C7KiNc7TqOZgS8bNxnWA0C8+tjS2CTMVoncyXNM6YKqPHrkPO8OmuXVfS
kgkK4umlEMBcQ2goxY4p8/iQmNkR7kd8tVitOga7ryUl2bsTt6aa3wZjeuU93BKV48PYzleNcLVi
0B9tgywuSw/mNCEegQgaUS5cshRytcFN6QKy0dPB61frMEPj3C1me4vx9xDOnnmiiIfAndjhL6F2
sET2BhgLvRj3rgdWCl+o9hg50Oz74nke4/eBraAf8jrtJhvmM7a+J0VksdeB9YMzOP20MvfSYNq0
5+gVliYZrHnMxGscUGhiUwbgseA7X+kDN+oydwX3RQyzYI4I8YVkRMTNlEDkQ/YAEpRx1XKeSuZs
mdFPEJZBo4I5Ii71LPra4L+Fz43LmGJgds8Zsa6DQHZqQ3TYNfjOidMj97YnW88tMbs5zIELKb9a
6rXWZOa51ibIFm5/IHOr8UKsS0Z8F8r2fZVEUDczX2OyvNMFPuHbIOlTkbkw9sxLDSCCXgbCSRmI
5fu+wNfX5fewg7CcZWQAAp2VkXzIsGFPNUdvkS7f+7zOT3EJ9g4wBu7fbmz3Mq2UNwhK8IY7IqjW
/JTW7q+hTeBk9KHc2ZuovNQptjIXcGACoXVUJhhByMsRxC0iSTGII4sBbssJ26lk2m8ojFskU/26
2K+MiO+kM92qbLX8v62r8cJ35cDRG0fETVHprw4iK8mnc9LBzRsZIgZjmQdfM4AfxHPmJ51WebMz
FbwJ4cNUhJChTCM5OZPpZVvh2xhdzbm17MEuMk2eSX+NovShLWty6ovaAN48AtahzvIoJ251oaO7
pbjqq2Ox5fbgXkIvQ4lDMWbKpn4kM6lnIN3wZbbiiSnPtGfaFvmi7qgBGnVw+hSCACV1teDQNF1C
GLoMVF1bsjrL3UuFU8CuMxQ6qX4H09o3Rnwp4RISeVqjbSMJIneih75ZibDn8J6WA/q39tKGvOq8
tmVEIiyD58tabWvfnnuSSAJIQOHBcsb5OJniZ2IysexSCEn482fHfc/irekCqM2LaN4tmfazmUN/
jczvwB2qEa+unuCo6GHG5DhqhVbCFywCRj5U1fabTo/plfCUrOmxT5bYb2ztNPQEa47f0oFCSWvr
11jMus/Zio/8nC78bmx6NmzDRPhWfJ+G88lV4GrmgpcSggPV8i8LAphZtPj3iFaNHgSQXKtV0JWN
gdUaQczhg4X1to7Wn+EUUtdNOLFK4RPzdlEznGwMBWjle8qIidq1XcVtVDGKMyk/eHv4Qi7kB57R
Bl8wv2r7tUopPaJlP7g1WkCdE0wzd02tvzBgpbpMTUBLYC6b6SOX4VNq2j8Hoty9GqSIaLmYZsv+
mYBNKEK4JrDOdEfz9bWCG5wdSS25jxBDEs1TfomIovQ6C/gCsYqYkA/lmvwIjfKVj/MO2x+zZzg9
WdXfpXbzNFYrZ3lTDh4XOiSEobN2Zp7ekhyg4BqOEgwniROg2e9iUzySPr25x4AMqHjxhWIiFUYP
Y8dZxjx83S2T33ThL2aHaLQc461LrUed+AxRU0c62vAMU7XEc9VhY0kwTdSZzrBInlVB599Si4B4
D/n1GGiM9Vlq2ivojzl07xuBaXmQMftEW4BRuB/BWhfWCq8CpfqSnNTYm6QgwTig1Q8oCm5dtGg7
o9Le10wnNw7HSWtn3+PJfl4nLLOryx5D1T+XDBd+5JieQ7YDNuwvoT3lpyZsUwiairyhJIaZWD6t
pAJBGiiKrbuY/DHD8+xQ44DcCep5JUJQHaTDAcsLnTn8S0PFT4PMsB3HdAt97/ySbrLuZze7W2ML
i5i7XtRoJ17SOBq+0aWD1Y6SmYm+vF+d8hnR48kZul8kl1CbG/HNrOVfgwVLaCaRT94rR9VMURps
CXN5busuvLa5mcEyRPVitleNXi8bSRati/VqVQ1coYhZIqcyPxu2ELFhF6aypWelKasD4N4XZ7YD
s7Pf14j3pE659yZsAaXlhXl5RC5mYBSlB4WLMW0YEeubCR3Ex1p0zo3kRSr+19USATbMrD12U8ol
z2yfe/LS/C4sUeikzrtRJmett18yAZNHYzexM8aFnVrr/NBW+ye2GotA5wwjquv+SmuDUB5d20NT
1fdtMlBEdepLCZq/hzvhgGcDI9wFJ03rCeDQGsbItXaKlojdSp6z++NEnyIiKXNXVrcQz+4Rt+j7
5HIptvkXrstgXatnu9xH02x7dWINOyulADFwr+8WHqV6fUNVBYjNIqYImSPKH5GAGORQwnzKMU5f
26fja2YNJARYyzcGjwCDyGTXSIjZFUOmg3zy9KR/AlVyAw4z+XmoQm/M1uHY2DYwOFD9ZRbuOeH7
Q0bZEZPnnWJsLTP1raGN3EdNb+w5nB7riDGCy8ipnmnSlgTGopqtXaS5BiPHyTcilE6tI3cJ7KQE
tEzgXMuNxzri9vPdLP7hxM0vBvstIqma+o6glgKgF/iol6VsFBZJgaptqcD5haUIQvVlaqbrVNM1
jdsql+FNFzB0KbgH05NYwMNrxEx6qU0IT9Olz3MVQ8aIZwIeZv4me8TA20bpk4vS6m4V5UdWtO5O
uTYIE92+cMmGnC+GNyVFddLJgqlLqKLtIH6tJoZXRe+MVt28555D45nvI5lnQc9OdyvUqQgkZUE8
xoe2Fdyabdfuye7aYVakBDKYSrPfsINQE91Fdhit7OnOlpy9cQ5XJGURx5A6fyeD/i98sj6e4hlQ
PRQXbK1GoCYCmDJAIAVSgcBi5halq3UZkogy1cUI37brw8BpTXtOOlO/3sZk8dM+txib8o7BtPtJ
fhsKwYFmkOgIhMXoSQ/ZfKULqs+11Tzkax350d8YLCmqOzMunkVbdU9J9WPsISxZbYhXq0z2q20X
51ibjqWOSd/SVhy98fhQlHl5IkVUeWXnPJcTPY+uTfsYtbnnJDamqdTKL3nBHxHSEKau8xwzOmIC
JeAndAhybXNkBEMfCEXtCfsolOIaFEWS1ekpjGImZDrPrBqlfF764aCL2dn3mz95mhmqlSSrhFJ7
TnhCUsOkzEeOhQSQ8hFFajGKcyrQRLFXghVbGD/jJPrerJAi8wKrvVGl93qN1CcuYyhrmFS/Qjc9
LWA3W+0oq7ORVc6rdHs82vR7QR4PHq3YCiEJE7lMjcclb7+S0mYF2bK5NPsu9qpoDlwOrnrC+e7C
d+yg3hGR9iVskpc4aXxoajYOKFdhZsQHkkTc4SEuzZ1sTNtnfQkyq/DGuScLpHDuRp3vAcnsL6nV
ZwM2xU4lC9cUzrxQs61rXjV81vGE8b/I2kens44MoqOzoLq74gYex6Hym3AIPb2NLMa65oemCx+y
bHHlOkafMqRflAZnuVqXSxpHzNVojnnx5rspfxm3vJ5sU1zNsXpdXZ2BsjoBvGOT1DuPzK7zgIVQ
AgEgTg6LAZxyat5IrCInpWfgqA3R6LVGiXw+/VoZHPYQQPGXQRR1EbP6WoX9UbbTDa2uAcumTm51
cjeWWX+Iy/QFefHszy2lhKyNwyzo2E1leMTYpQHIO3zbHYkrXY6azYowl1jdc04qzk53xRjEEXlE
dkknrOixK+zo9mgtaJ6JkM70+EGqhT3W3O2HGO8u2gkSfnRaBDMkyomtylO9yNAfRCT2bRxOGOx6
JxBp8x7rQVaEVjC4EKgGStzEdHpOJ8QFdhqe235khsFWIsJN0c2LeY0HRHgMqTfluuEc55SHA6WT
euII9lM9REpFQ3uaT8yM7KsJK2E2QImL8r7CQ4jx4EtIrfwsS4wqWL7u5n64kLtCU8nw1jCHK7HB
wBTEYt1ibMAqmqMgb/rTCKBxPy2ontNc40hQuSTS8j4pkg9aANJJEesXUTduL903be45zEW4oC1T
PDjwNBIITpSOxcR+pMYAMcAwNJa3SeR3htyIDPmMAbUyAhtpxpkT44yQAXR2ZrwQznVElPWi9/dV
3J1TZkGHiL4lcyf6scgfI+eRqow1ujWVF9nmN52RbgKUQvJ6K8DyHhJ9E5d3cimRbDCjBRBgtNEC
fyHurn08n/Vsv9TMmNqOCqtGv7NPhfNRVOnyLDCOWzA+9aZ8U23P6WxTp6/5Gww962oNSHEMjPdj
icC2k/i+ybKDRvQhSBZfqF5DUwHXg445luthzYf82Lu4dvu4xZBjufcDHa5baUGo6+FVagc2VQZe
aHCWG+M0YcHviSqHvbqYjMo2IqLlLl9bI479tGywlAIeEIKpvU04mE8h+NwMVMLz0r+NVV/7s86g
0zEfGuOCpP7rnI9a4ObjffglA5YVtAhiAmMAIYvbf4A8av1q8KCwo8mp7qRZnonnBPNEYge8yIL5
lK+bPNXCyOvD0tjHiIF6M8bR0R14t5UevdUV849urNvAaPr+WEt8zoOQN5VOJO6QU8mJ3kQnjFrc
bSxU6cQi2hArPBM6dWwifoRcpy9W5ySXtJAB1GLmkS07ySVau6AQhKiH7RuB1x0RYY9J5b7XMV9M
OFX3gnC2c6vBc5nd16VILWT7Zr2PqyQ5dU1DaHYLUCcWht9gWiCGMt6ZTXwaw1D33a7yoQYzKlIp
477sMmTu6lGzPg4E9XiVNlx1q0GXX2jZhX78oHKNmqfICfiz168seH1VUeqnobhFwmU2GlMsyr7e
N1PFxRevwVjKu2pk4yrKDigW9QfWp/A4ddV7tJGTS0DdHutKrW0hgmai9mRJvhZoqcDurNIj/PLk
UDTtI0WjQ4GuPwxE0NgpuJCV/fkly3rjBAGOWQTSucCepbOb0YigJ52dXZXM3/S8+IWaSAZABJ3T
JtpxU03dHCMcrxttGx5nF6xj/m1wF+MGTtAKGp2bxUqo2RA76AeHPRh0pO6WkDlxawvHghGz+C3f
DtuswLGJe2lng6ldAvhe6yIAD7BDNBpKEuAL2AYU1CJ/dOfmaud1EDPpdI05Oo9q24U5jCVZvUzn
hD/mEFv2Awie6iA6K4EwpY0MS5Rz6kun88fE6vYmqWWzQ2vWD+Q8afHm7Bi4SSli3tRtjWGnE3Vf
+va07FpOsM1fUvuTXT4MYT0EEBFafygZp49MEFde5QxV7E4rzJeuKL+17gqKX0wURmFKO8zeVI73
wCnv7aG3fFurTq4Av0qULnvo5D6K6+VkatEHShloSOkW356bbTDHOrw2BNOJXf4Vkme4BSMyaiYR
Io7FAtCCUFfNDbGfIM7SZDX7ejyN15WAeQ8XxXXGWo0AEqpH3/QP0uQ2nYZiWwEbQW/hmU6c2Ayi
lBJtbV3GUKXrkGM6zTfWd/OtLO1noK60jfbiG45T3v/9j0XPs/vo0EMohz1SNhzv6563z3iKpNvc
N8P6weaDUHDFxK0hbS7ICSLeW0zs+xY6RKKRVeYYpHeZDoo5dDKsBiPKePoC1oyrfAFKyZqnanRv
6ODppD2Uh9FYgqViZ07fZBeaOsMyYwE6EO1K3Drqh/pHs7LzXWeNiigsuU157DZJ/gRxEbE+66hW
MDQ0q8Ig2BSgkVscVFWbJwopr4FtEJDQluxCvd1Skjg6MsZz2mC/JmwDWFNpz0T6bvBv88yOSLy2
P62urXzLmUH2G1tonvnQCXmu8p41eDbfmnS95AoerG7FLtfdKh70Jf4KF8ijZHODxe2GCzmczBu6
6Qy2j0X2ZBO/4bzzrHM3yfYohoZ5FfZ+0H5s2/YT1P9ZlwAf2haqRsWlGG5xvkWT8UmVEKpy9Zfe
KdCc42Gshi2uwCa07xE6bgpykPGvVBYAPS1sD5aZMfFqYMPA8f5KrXZdO8pls21/8AeEe5z1x2mp
W1KohzdYAMY5hRopSyQ444SWGOQvWXrWbDF3acwzyuNzVtd3ia0BiSpMsGljGYSAwzCOIOnhg70M
pqr9rsqYZaT8WEY/iSauKSuBOlkf06L8S3AXQIGKxR6uDl11fmGm9mQ1ceX13XCViQHIVLe+sifw
Ih36ul3QsMrJeXNmUEwkfrtlHz1HLkSFqK1EMLXLGSg4pAfCDOlC8ai6/0PSeTW5qpxR9BdRRWrC
qwTK0uT4Qs2ZQGwyTfj1Xlw/2GXfss+ZkaD7C3uv/ZrKmSmRsjVaPk7UxdIJWTCexzoyw9j231G2
wZj0pzAFjMiYi1+mB2ezE5BF922ZI0YwdwD2DP54xw/7rsfuzR5IK9zl4A3WnYR7sTH6gfxiA2WM
LRkQ+1bMKWz9xMoIEee58AobFyCL827w1G1matKtmwzg9Vn9dKUcttJJj3pqsilt6g+XqIDZpnjQ
4D/58BqTxH9wi2HaZyIH6bZEweBHVzfDVYtQet62OQ9XTNWuZeVThWK385qTYfqPCE62lfTdWzf8
WtVKtGCF+wGigoGcd5U1pQG1w9VNiVarYNf4JSuKgpOFhiH0M/vSassbX96ytabx3VzSxzYXdJWM
DMmJtWbAScGYMJKR43LS++YRinF1kezz2lVy5jb5a2vJE3eKf5pVtsut6p129zlLzYbiNzEhgGZX
pLePuhOrh6JmLWuW+xHv50Zzu3m1b0OPyDw3ZA82bOKCbr6EcB6p3oOvR9NRlG9q0X+zqbh1jUlz
ZiY4pogdh+QZ1pphBN3Ez5OqKr20PdFGlXvHT18vxPdZALzcWD+l6wHNjvDCPgoMmD2Tgpi0b86I
6dmzU/IZkMt2VI6NhnC2WsRLG5sw/z39rCjQq0XeVCrOJoCyJwvcfDQ+ZO00Q2NLMazWy4vKWRGp
Zn7ouLbaBIUtEQ9bEJTA0LJLye52U7pQRRKXnPkSHTE6U2bFXeg4/IVWPzITL+qPsTbfIidjUuV6
P+0chcoEW22bYxv2DOTIghxPc6q/jta4/uniHrFiDDQ0OscD9UTkRs9yxYoqICZlAV0kgfxcWH//
/Xi8+/Um42DiXvbvhxJpxVIX/jNbJMzpjomOp935GiSVekmfmjgVu959mJueCAePJzhjWuCN2ddi
LTQlpXbWNYv8Ystj/WjX+j7P3Q82ZSyYnOhA7uOyyZ5jfIxhEpnsSiqQYKYTosigV8ZcGxff+pR9
RUhf3/XiRNErUYDbTA8H3iqDrhktAugSb3HTQCFQ680PrnZ327nqLyr8/mwBDLMa72HWGeNZzXkc
eXlko4Bl8uVOU0P/Vb8oiUxGrpF3kRDlvq3Nl5wVJYt5Vcur1ccfkQcJNTKzU7KIYwmYOOkbZiLF
l6EaIlrLXxNE27klGarET02eNplUWu19Mcdc+hq4iv0O0NPfdRKI8tKmj8yOOkYKa/6jnf6URS8A
LxbrSACRj11i1PDwlTLsgpwPjUaMTBAH8kipsCl281OWTu2udIpfy7XbvVwR+yPgRmvdLy7Gd+2x
uhfCvuczBkYmn8ZI3dngwjOi9zYFeCxqTHfv1MZbNaUvgASvwD5/k4wJnKcXvyy07qWY2fc1TLaq
ikK5mCO2+uUTYJeFWEgnlJX1O2khptuyitTOBiW+Myp1LGv9oSjUmTyElsu+fUZB94LrG491K2he
G0Ytk7Nl8Poli6YKLbN8ZrK5GVY0fGROgWkya/Xp2dFovafyeeI1Zen2zon2qdAUcd84y0ar1F50
5m2oeV/TOPkzjE/doN3vOLdJ1URGoJfU0kqDA2sZp5XqMpsYhLuwaq6pmkkB7iBY5uP0Do//Wohu
30QFjOVV5lfr4QhYc9tF8VvmLVXg0Zkw/piXjW+itmpwaf2XRew0Uyi9HNF9CXOzEQ3vrM6GNnvw
5PDkinTnWF8NG4zzNEBI8BDg+D4pr2P/bo+U8rUDp6bKQCIqxUiJRTgVrOO6aA4ZGLPCpntY8kPe
gtzrDD7rFdhW6QYJSOwhZZ5tl2z5SN0kiCjz7hcq2UJLVIA6+r7JMoOYd+OYVOZhmunBVexqK4yt
OYnmjHcBqG6DIT1XYBPtbATQFVcjb270JP2IZZT9rpSW76onpZs8qojRqM5giCAVGWd9X1nxmmTS
PVorgzAr4MlaGLm3MoHdqrG1HuHV7ZYUv6ZOq0eUxJqvkrPCw8o7gXHAawcGeVWiDSRLBbGuXYWK
drbIErovosQsOM/LSImIJv4iTU+xzl0enabg4eDbpLF6VTZ6osKXCvgV2RIWaQQUwRHHZYJiLi4R
BJngeROIJOheCJTwCehgh6elZE3jgOAQKXMv6BYCKSSGng2sYZQFzQcThD3XqhWymedtysGCLYv8
iiLnIFYZT+W/ZvXJlQLZ5fNcGHnQ9RaY/iRB1VGlBzyFy97NzKeyAqvqCyCi0xd0JWRLXf7ZTwgg
kolSHLU/uxOlPdUL6mp/GE5eVXxVU0vB4cgX0QzPJYdJ2GQWP4tp/xa2/iRacpdJE/i0jD5IQaLs
DQl4mGJ1b9sz32sXPyhVvLa1kwVTTGRz7gAq7L3hkmIWm2N4sgYCr4QAvNaZX3TbWRN1lvZoi+67
y2OwNUz4a8LeJ/8eynYakEFqnk1l8oEqwsLr9BmS287MidQoqCKkykLCq7hcPZtJnhhChhgS0GR2
JDQ7w5Sg7pqsv3GxnzFDMaBZIX4L7GSujBYeYvM72z4Z0qa8QiWu9uRy9bumqettMvUcOTklseN/
Nglru9RNc0Rk00s7+mngiZsmLLFHm807UaTEaXU+4niOCTMiBIjILrFLk5bTQKeuT4p4q0HW3c7w
87Z9Jjcxgzve4LdCHGoHkcQ89IIiq9x1JTB15HjZrJ7snptnmXM2xv2LZc2hJYGQm8wIcDEyOl4F
hdZ2/RcbrnZjCl+dShCxkW986/hnG9WhDnTQ2GRcCSgo3SexgqwtJzsRKPHj9dG5cXxx6CaeHnlx
Kce575p7hdc80AFiAMqbntLCuHFXBmWP+tZlhp3QU0mZXa3Fe09G401DF0IpCDrXrf+ZxIK0PUvH
pluozV3nkpL1AEmxpVq9ooCpyGsYz+1AtocxnXhh1dbP+Do1gnU2ieJkNyLn04xQPdvAs+xbTHec
Rg+m2yMIcxl41prGUMN9tWGsbfwueSgEM+XZjKk1n+sG+lumnXErBHXm34bZIgQ4Qr/RRNBY13tr
cC8J6S0FOV/6xH686EAoDDZ3o6nn6EAIYjYbgsPN9qdATkhib8MpWnKWDJAZdlqd0Gj7bh9CT9s6
VvyLExHfm9V3YeHVLxnhIxtYFTBcqj6GPGZsTT4VLrOa19xJtjLK98yFLLKikm/k5Q61fNPswPah
6tW8H0FsmWdpbjCl/O281OnRNH/d3KDAKgdz85XmvXVs1N6PHaDX0XdJoey1FeW+TpiGX4ZN5a3k
SKGFdSaDWnVM+ZAb61ihN362kDfJjFT5jPb1Mj/3Wsc/AfB8ZCMmGQTwE9lF8WSTAVJpYFQjXdoB
mcew26Gx6n07hhPPQ06Wh53cmnq9TqNdGY1smPXuZi8wWGs5fSprvvMr+5C65a6Ihqup4h9ILQ77
cpLhxpjVQMrcSGTtp3LVp92xxHHlS0F5sn4kY0DwQdgtNqxR2MjKzQm36SWyuti9bzsXoZ3G8sex
Bw5H/WpndODE1sCnMNTOyvyfZi53cWNSVKLtqyqmRp3tsNgiG7kT7+Ru6tumjvYz/PMitvdMw0gv
Ul1gIummuA4nHy4iwQOuRWtazP53NvL467KbQhNtO4LqFX0338Xm8oK2diYhQT7PSDqbQQuEC+uf
fZkFsYlnrWS0XhcBBPv9IACyd4xVXa0JKJffFcU4Q8iR79TYIEJxdoMAJFwyOt8JleO6KvcYti+G
016ryTNY5MXvOlyZWrN+jI7Nn5GxotT9mLgC8VxX45NF1kZWkwRio3HolfpsdK6b2jg7mg3CxL8w
itn2bcuEnDysxTRfI7sOfdoi2N/xQ5E4GkkhLR+osrqNRE01FwwNF8Y5pZjtrT63yyFz+J1dZJ1d
DFQwYzDS9/3znDP8FNgW1mq999pAMyvBFAs9k4jFix0B5DPysJHi28zYNQ9DwgxzvndKrm0xYBgo
sp5bMQciaE/xg5YhDUKDc0cFpnF51a/N4DBRHqa3NrG+raJ/a3JMEKZGBk7i+7RxXTlzfluEVCpG
jWZ6jfOkYkm13LqE0KkWvdSG6/WvLRpcGdF4RMBBQQKYYOfqxUVI5zCYyIEzls2XaN26YTqsneLI
wofzgvvrOJvJW8lWlUDaYTehYWssRPl25fzA/yWwr+cfkdGw8ZLWuGW+wrzRT+/dcklKN0VZ1z+M
i2FCvXE5lZjczY2FiVLU137q/qX4N7ftjrwOC88COHCSxTl7cyjQTDXE7DHA43oNMQq8Q7sCVJyT
7DyUdUA9yCcBZ5U4y2nX1wz6HHs/Ls2baon1lmiuknX+lpO/t4cZsFUR+4n5le8bMnlkOoFyE2yb
cfltZ4J8UgeE2oxUnHQqEtm14Ww7ERERc0Y4bHqbUjS5gL3bGkiMFXneTmwaFHV7bJk0bb1+1v35
UFromHs1X9hwlzxw7ZNlkJdR5AY18yLvhyqHjsxUCSVKFxptYYRTbPPzLPzlnIxGPkyHie9hqy18
rLazeAFBZjszhtaMc1GF86zcIBHLLinfvMSa9hUBAgDNI8pG9HZ6Xn6apb8G/WV4LGpUKoZKQ3Dh
zGfQFVYuXoPIVy+a/Ms8kgp1V3+ThJ/C/fY3UZXFu3hujn2Wa4x7tZvqrKdWj17k8p8ppyHDo1Z/
80AOHgmnQKHaP5yc29Ll+6Gt3jotfC+LhnRionCY5+bAQH4NckdKVjIS2SxN/TfESCfM7JybC0lZ
I0MfYxYGO2cQsXrqHCMdWWod+3VgjMl8Kpbin6OKFynN9yIhiat9qZ41hUNDy/BUl+vYJq4npHVt
RFqwBijIRehHbgvycHLKthCGH82qrS/Z9FEM8xLEbO42zWJ89Ga7BLR2+VYs3j9F+AtTnpoDTEBI
FlGGA2VpiW5sifAZzbsl4TtuevvX1jsWvKh0d9ZE/BmhSijKe2gOEyiBanlCuVngog0Yqq0bdHDD
bkSMr80GCGTqtknF36JR0cZzblIJVSg6idzNnSGoh2jXqeFPsuc55FigEZK89RYVLRiJk+o4KA0s
1ltXz04WS5xHSuBvzBUxmVwYrJF0gMjqNCR0BSHInHF40ELpO+dF+h9ann/nfCDDpMljbFj8gSkz
w3HAfzj31mGOuXNaPR528+C/sHM46eNTNo4GZyLthFa+V72tbRJ9aUlozAHHjPe9uViQehA5d8yN
dhU+ZFOQ15eCHd46XfU7zO4cZDWpnYDqD2kpWe0ol7NFHvXFZ5I9ti+pTJiRAlnvHXZ8DU1mqn1K
nfjCBZwY+TB7regDzWL1RJjcse2FTZurv7u5eqf3RZ/TRMRoIDQ4LAkUrJFBoNSbY1Qs+GwQwgdU
9Z9JVn44C/h8sABia2TF26DXTuBI4O8x5ClqGS6D0WqO2jS8mVGJeq50+HONPbgAKn8nKYPSekjt
fP3A7Fdg1P9oGxG+dmQu8pFfNEZeZ92y/+jkdo6PHq5nKTXaF4C/7T7tKwRWIiQgnRi45W90cG34
Qr4VJSNY3Ecv8Him7TIAmHOlzWzOAI+VPfXKYeeE7A1GEjUxICHRk7OlQMyFA39o4OhEepEkNnJk
mO8lu1HbovEd9PYlqob3JUkurphy0kTIbizH98ioPkTURTATtW2NDtHCC7ldMJWHZdeNQaolYWJ9
maacD8lifo6DeBynKV8VoPz9BPGMpMsEyzQfokQnt6sXx3qamOP1l5G9IDELjg4WLgn0urvTq1nb
Gg37IbHwhsWVC1WcUvRU69OzUSIjNSLj1QWA2/X8+oSlqQ0biGemp/u6Y22tqYa4LyWOSS336TzI
jTchvbHitj25VvXi5N0B5hJxZQVY7vKsLPOKB7PZ83LMwVI6bEqt/NQaTdiN7DIcIzCJJ0PERiOs
wUysl5+iWN8qnCBVkVKnRkNPkOBIcM8zuIJv2+swzqieIBlhnWzyAEDy995l0GW03gMxXqHupnm3
BM3rjk1VtSPi9QeLdI8glzNqOLeWuOqZVmCFYVJkJKAdMoNuGf5JGjYWnzo7JCfwy+pX4el9Lhe4
jEvDVMC1FSvd1EWaOi77xuXtG2aq4qn9nAjfXGXcSJkibVwN6/O2FgY3nscjCtzypfSGqx8MRP7h
mhu8ow3E7SzZa+UwrM/WgN8zanKIgfqmsQldMKaKdICmXy5WHq9ZQaTDWtaP643eYcmTq4rZ2beV
L8KBMTFAtolVklayusRNhvNoGemMve/Raq3QyfWrx+6EHA+cGmJiQNCAC6Z1NJ29iGMRRIMEyNlH
GM8koNXGveoJEY99plO8JUo/oxw76DmygNmXx1kTv0ZEyVTYnM8p+RTRmpU3skNjStqym0DXncvY
3vpNAekGx1BSazRYcUvIZ1XvI9PSKDZsMuci/54cwA+RrrM9eetrdMtuTTaA5f3FbKbZNnFqK4n9
iXXqvgPtxZwZRVnrGrs6RpDB3Ii0nPZQTcsOYpS44NF8bNbiEBXH51jVQOSwabNOluf6cRi6+CjX
x0Xk+i3vufBIw0BsMGoyLHSCtIBnBSM4HEzo8hrZXDfpwhQptberX7ea3/KYMORBkTtgzul7VVjl
fpkmNF6Nfq111W782OVb8x+oIPDRgrgaWu5jIoPxdki8hlV3wAwF8T0vj1TidAjd9FXaxJtlSNGZ
P56iThAtgLDdLsh0cMf3XrLLYpRWbjS7556VbdCW/q7QkAB1OtluZtcxTHmuxQ2S2ys5Z7Rw5A1E
PWteqyTnESMz+m96FY019QQFZMP58Z4QeBOPrCFL5P+B7u2WPP3oRkw+08Qzjvwjusv79iWp/QeV
OyIYLInf7Nq43rXL/6kaF4lA0UBGzl1tJjdcvNAsPF0PGkX4BsIBjo7sKHs+8LRwv01U/owUCJrw
x6TdVrXNpNcZN5RmioGZR63k7NJp35v2AQ0UNEp88mVM350s/r/OYCyIqz1lKENMXZI8lbwQQZmZ
BPeiouzGyg6QXEqq27WW0HFipO7jTC6qjxB2C6qhILmBdOy+uSIrx8icksjuLSZDSDM6I8DXyQOz
dJblvP66iw21RqJcJP+iQeN+4XXCls1Xh0A2C2a3vaNU/C2tpDim/dtg4uMkAwMZZJmum9gPmWK7
TqAmZ/3wrdDT5tpIhex+FNP07dc1gAtpHOay/tZT5tDImQQlSPE7+Qa0rFWjRDYU0EnIAqbam1D3
ezsDgcHst+O1ZCqo7jti+jS5SZvhJW4k3FP6LEvdabR2YnLvzLg7jvSIq3D9gcvrQUYOnulklwA4
L0aqYlpjR9IVN3A+hBnvycVhXLd8wKPj4eCXoxl5HkV6K2oTfqCjvTnmsarZy0Y2kpfKkn95uiBt
ITpYdX57NqzpWxn5sUN7xaS5/52KjJrIYu60FN9YQ2SY00BuS8kS3yafKxODA/jPV+Ew8NlOVw35
On+172z9lJuI9rqUHgNPTUZB6T7ReDisOMEiOQt+MD++z4RBlMg66o1XcwBHdjqJg2jYQBWyvIua
8r6YBDlp3Q8u24hfNxtxgujDO9ADhDA6tx9nP+I8/ke621zGLnnSdGrmliPOzcnLiAdcIRaDKzXH
wWwPjA60f8Us3zXJ+CBNp+fGh1Wii8/Udh9LNPIsFNHXy/lXDrTQojg70UkSQpOrElY+K10PI/6m
0ZMPm73ixhxaPEZkMKjEOsdZHNLzfji+cz84DtQd/zg78c8y0x4ziRVrlGyUZ2fHd7ftlJMgmfQh
yR8030W8ccZ7x2lOEf6ezfroMDEb94WPdM3iOWZuGhBe4YbTmn3XDdPaLEYNcun5x25MHXUW6tsk
PfdxTfhmxf/Nmf4x4d40Q/6KoixnzZD+DUnJvmNBZCySYxsjrJ3TO7ytbLwZ+8Ukb7An4NpBYzsj
RLe9vS7dxx5l7s4y4dU2qwIEAagZL8ZmJDXTVPJnjAqcCbJk/WwnLbqCHa4PY3zn3iCdsGfOj08h
scdmp6OYZ6z+h3/7z9D2NWHMTB9XCZ24Rggg14DTT3xGD5PDnDxCEjNWz03kkE1vrXupFs9Ko7lk
vLCh3/gaUiGz6n7JKzQCxC0HnTIxMMGtwBknWa8lprM54sRToIQXRFy+8WTF9UvxpRwCYSpiQCi8
OMZUK/AcM5IiXPdmxKMWzlb0QCrUe7NEdzxFZAvVqQxrmtDBb4iENal3VUxqSk+8bm2yzyWR6pjr
6AyYbJJ8myKNmFbpR2JUR0d3f/MJqWOtOEGdEU3K4O1WcAWmWoLQ9CFBzZ98pf2Cn8mb1bYcH0a/
Jf7MG24E3X9MjfPrpzmAgIrc1MUdgt7UH1pnwcxLVlTj2Ls24eNYsOLEjcE0aRzCsUMVvpgbr+NN
tx/QBDyQbB1tFK/qnHCMGg0xRv10mzAp8lX55ZUWULH6cDUXC/A0sJOm/7Td8ScSDQ3F0Hr82let
1Z7JlM13ybRg/6vvdZGwo9EYBmX+e5pW7XlCjZ51LCD7lj5R/+qd/Jcs2ns52TuddIrN8kWEjjWY
V856Yj1gEtC5igRfcstNxDPoN7zhhTX6gDhJVzWcGazAd8bokJyp5BVzK/NJNvDrX+065ivxMJdR
dG44cxpsp9i/J6Z1lV4d3YSWIPHhhRmdf+ZmSzBdJf+IUiwDeE6xhfCHE+Hc5bLeiYJtrjn2oWjL
Q9/pt8GxsLqVLy74GOTrHZ4XhuCsCJlid2hEXb3/l9Fz4jJ5cXVgsK0wX8FMH3Kz74OiB9LNF7Lg
vNy1Pb8l7d0BX/GG33sMRU54WBM3/0dQdeLQDqz/bS+He9a81MpoggoPC3Xl9AZGm8/CW0jcm7ay
oVZQY/9AbGsS2isxRK4zJrOkffH6VA9GB/lFbuPzi3G4Sz9EUMTS0HYeKmsSQZXU1qYz+piCxn+X
DNw2nshiPBV71vfpHm0quA58pgijzK2H8HKmEZcayvk1XhGcCWjC6mrW6V9ezb/I9okJw+RDWCKK
8e7Wq+Gx6LI7r1zzOnDN+bzPG2tN/7PxcyNXWl93hMtjuqvdgrbU6puQXw/TiUCQZlXs7OdrM/sn
T5f1noEOGCKCdpcwquLfOWIv7MbTq50mpGjgX5SoBsY523Mc3Rc2JG5P3VDVB2gf78hsfMuFu48r
Wezxp7COs/j51+hc2pd0r1uQZVR+sLQa6XlXibBzsYo0eYlIWHyx1SGTAwjInlQ+MjORIqVz1gfN
XPkHZVK0ACDGB2ZEsKBTHDKOAJUnpUacn+mCXSHXtLQATZsiC5PmRznLl8fOui2zX4NYyg1tDwIh
AdfSa3g3wGFS7LV4OWY32bZjTzBa8ey7fBkGct2A7l1Cg6QNqIX9a/Q5EuDMeXdIVFyVd+1ex8J4
q9C6O4WruG5JS5mB4EsNvJUVlxNQSWRBc7dEx2LIbw0W2ICt2aXj6IoNTV6r2kTE5XjJaWxt9ZiQ
cY1PmYxVquRQa/RuDzvkWDewC/y68YO5A8QjBu11GSWjzUa+9VItLxbCHo4MmRIdp9XmSBqTNu3M
rn9Ls+ykpTJ6988efId9PkT2aT55RZA/tZbVfhWZd58OMjtH/xS0CxzLWEORyxjHUbBuJnJ2gvZX
E6GVolooQow9ZFlV8WVofCJEcR7YnTCQhyRGWIrsVg2ygKHASi7BawuO5i0ZQA3ywVuU6dqdJZh0
G1V5F1swT71BJSusSu4ZKS050Wxzyg1ULGgkkklHyepY4N9j1OGGUR9xp/9Ds+/zM4kXenWIMqya
80aXfGKDfczEg2GI+hJjDgsGEgigdHrZWTjFcy9o0Sd0+7LK7+CB8V+m6bEty/EZ5JpDCCK6H7ja
SPVTpzsTfXnV6XwuCK+2lYi1a+FT8zA6tc5tQ8h5PfyzgClOERY0TzLRb5XUb61JAYrgiUsxxpiP
hyHfIjNerqZOS6Et88swPqwImzyz3xYY9E+MCLAoj/5FNpKn3db2OEzToAW9GGh9Pu0TNtCTaS7b
uZf9pTLs73iU9kGzcgONZ2RfKhRAG+nZ91YLNeUtceLugWVKEjZmoUJSJmC8DHrxlCCZL3OBKSH1
y8eJtrgpQFsIw/HP5sQu1W0mPoKuS86VITlJx+eULuaOeEj7honhpA3+88JreF4YtRVGdCjYZIO0
RxM9ROiMcVcO9y3+YqxhLK4wJn1l2XRnCzVBch9lMEokPitdGfpQFLgdAxPk3yxbbOvmFFZDGcJs
Cw3QDUlFxAQq+vaGT0H4bUhy66mij9xUXe0fdQ9mIerJOMyrgr2704230hHPaVtGF0ma89aNk482
Yz0EdYyebYFDOLsef2ZnM1TrkGx2rdh3gsFEQuYFW8j5HTzJvZ8OZPP1/daKGORotxF3cJUb496I
kF7aRfat5PIwyGa5ZBXnfJ9K8uRnK0yRUrcTmKfE45E0NXcmzRtmIItb6GB/EAubk1My2x2oFPdG
NUmU+NN7W5F3J/Cr7SZRdnARqsILLa/sD7hn0TybbvNI38rc1Qb72+nlP/gkI8ez7912i6b/g5xT
nktITpldWluIQt1e+sOaZuBj7jPf4Ua9RiYqEKXbl5Hv4j6SEeOKxCiDuVrdDx4nbJTGdhg3F157
faS5y+dJu/dLDFl6155VntyowqJbEV1ScAIXoIz5OaXY5vt1DlhgA0NPPqOxeIoHDEVkLEC4EDAA
pbL+9IJOJNWHV0tv1Tkx3klklTC1xuEtt8Ar5HqEtZeJvBvRk+hmf+0tgvTwG29RuPVHx8/oz6r6
VFZiuKrenh5EmVDPgPZKJsrx1qfLxDnLrr4eITTYrChL3VYXVbsHrkPzaoxe94gF/Yh26mQy47QW
o/rUE7INP1zvG++RfadrUAlAmxkHtaaEMWDMRq8KRdr6bL0n3tRS/JBQ0Bx8qwgxNcrHSJTlhdBs
OqS62UpGm6++VsPc7EiYdat83otxce88nQcSBgyRe/EyBartfpVtvLFw946iaKvA8Jiyp2IVxhN/
KRcU2TUSF2+u4zvkZj99VBp708mvdb/Ed+780xLI+aBVRlAOiUX3y5whqQbj3Grk/EhK4M0iV09X
VT0wHPyZpVU8TlpMl+bP5IPKEXGzudPyGL9Unz3XPpSWxu8QhGtgA7g7uXFOZf4rlzw7UPhl2AG1
8pYv53h1tHqiRwhD/bsprXi8+Vl9zjX1yjpLHVLP3uuZ9E/m6mH0kYjTsWVbq1iQHEAH7inqGh65
/V/eT5uytZgAZj91N45nR08piXvP3VcRo73E0sY72SR/utP211FY+jOEB/wni8U0PDYPKwbyKCAd
bRhdUi86LStGS85HQ4PfNeuLcYvplpQoMAiyLw1IP523NgKYbc5QP1CZbd05dTDMKnmc3fIRfwzC
UdTMlOT5ngAfyuv/DzUZ9q2CVKOLsekSPmyY7LwZTt0wH8qd5wGMBi4wEtCivaTrKnXxmhYdHHdZ
39v6pffuOheUC6QpyLnpQ+8q/+6/Z8WAEn78z8kpBoESS3sxO/4DSI0vbqQdxBRvWzqatWP9/c+0
OKuM3hiOZuqOJ91CR5kkJKZqFcrSOUEea3EL+XFxRPRdUIUu6+5qmk/kAO1itE7ofKzXCvvToq8C
FLDOTwOiaqWsx3h2zW9Ko9qs1cmugTnqsMRAxPFsL7a/fIE4XsHB8cBuX/52Ppb8VgEYclqjfSjm
7LVZSK5ddDhlbOa3Tj18ZNZEEneEE7Jyn0YvEadlQZrgjN8oEf+Bg9L3BjuWDQr3PMwKozsuY3ZY
DClO+JWNfT9aH1PWYulzqxMVA7mctf40Dpj8jEZUF9dj9GqMZh96dvxmTsBGrYoBkilZW0msUi7o
EKxeY7el2uw2fc4YZZFOts8SzYOzUj8nqkaRWkU94yjZoh+b/fN//4YpNRwrkP+mH1svZNYpzGgq
vcioOtWFiWdQQ4dBknsbqom4Gl3vav6W2jnmGvu4KLPXYHYTaWPvTydlHE3UKYfISVnfrTwU3cfL
WkFmQUPMhJbQGblhUvziFBmazCm9H7reAPaqMQ4xyvepGL297f30DlcL6hWweaZ/74+twFRA3lXD
HHQuewccEmaZhv/fIS/Tp77QahDR+cfcDtp9U3N4RlN0GVT55ETLKsydbHibac/W7D4FnRYnS342
+/Lb8yb9WBoxCBXmrqpTh46QbRb5MPGsmIl82bLQIwJr7zNdvs2d2aDK8yaSnVlh2So+dwna66Y3
ipMymz/O7KFQ+Ys9VMmunOhPets/TbHxa/so7VkxiW3k131o9xPj1uo2RZ66z9GH4szeN37GZnrG
swujEFELcn/yPgkybcRn1MeSYbWuXxPk1+RR7YwC36snEJwg2E4KkmawaPkzZD9y0NEOlWfEUR5f
+F2u+8E0JZ+94b5pLksYqN54FGOK+j72mjup1BvAPjoEsSOHTf1zfXQ4aFqKZ4nVk8bXiE/O/yg7
r+bIkSxL/5W1ekcv3OFQa9P9wNCSQZniBZaqoLXGr98PrN6ZZLCM3LbpoWVWZjKCCMD9+r3nfEfP
j1HLYcKvU+tONXumyxjsquiYtt0Pq++/ZQlkZjrJ/QW199A13WNPPTuW1dBjqhSPbZFZBJeZxrHt
u0NUo5uHiNoDmSErM+n2JW1qtAo1MivRT7eew56LbV+sTBWCKBSVXNoeQQYYJNHlD7p1m+GtWgy4
TaIuNmj7Sg1dquUcOJB+F6BG+rx1d9lQciZvtTlMSgu+1Q5KGXRqPO+BfaqRZYHY+Rqk3nPWNNVG
tU63S0xGgcK20P47pFUkBiuP5cJnHezNgA4ULVWZ4uGLbxrjTh8n8kRMGt1OZVmbesxWzdiYy46G
5bmPjUvah+qBxBXGsf10zP2asnDapaVtL91JDJfGdPK1BIyIwAEJlx1/NagVzhOwcqo6s302gffj
ooBLVLMJ3yB4uu11pLv5OK/jXdfvHfxg1FL+3hXBGjjMpe8DBCXReGYgTFeowtmieVZ1ZLi2ryzi
cil7iWouoYlKM00Xsc7xNhwpVPGMlMc2CvONIXhZVQi6rnWZHMF6EFTJvreBnoCIZjCKC7C08jLE
uGttXz6IFlmHinA+tKEXHqDfsXuOo4EaIdYPaBpb4Jri0nV5ujeyO4JeSbjVZxtX2c4D/Gajq5Sw
yilrEC4/2gEZd02MDstOrK9mHuH5iuo9XOnlSLN9Z+GBmNIoPXAU5nbRk0+6DSPAjOMtOTIZcniG
AnPxYE3ZnqO8vgP1a6xVm35LhZkcLdMQO60Xm65nwglyiQGkNZBHVuA/w9k53CQZChnDPbYtfDmz
8c6hy4OHyIO4PfxxJw5UzrJy/ZZxgyCE2iCMkIMUTsGSw0Vjf2uN8IHWULuegmZRMX46YWm9M5We
P1JW4qYVR6QxiCiKDNFV1hbboSmespaAOWt0WfGEFxyCvPgZYoqHxgNBoxswVMSGfUfDwN+nlv6F
KQKdVD04RmNSPloS2wCy+HzU+22ipfu0g8c8+MV59MTZqRvrxxgfE5SsMp4YKPsnlTY1Id7NBWM2
dIhefqIXuM1odMV4POn/Q1CvLHM32P0tyWOHvIx20+iWG5+Kd4H30OYEcTCYhnKjtHKvi24bSdHe
pRSpjS0e6qQz92KMd0bLIUb0Bob3wD+msQm+r6PKSIe0vrOQHuBjb5FpeJj3ChcmguauWtYIsFLu
eHr5YshYW3Loa7Yq3lopwLbBgvYEOT7Ym6nPs5rSdomC/tHyKjAX9S6PYErrlRhPlq9HuJfDkrMg
o4OyRBblGeMR6/hGxsjVHMsfz4mhdzvBBVboFvEtmTzKMg9PL1+8qtp4idXvKETSY5RNKKEiLPF4
LAn4iexdmuK3T8d0XDitP9B6Ty7YG7xDG7VPulUb5Kd3pxFQ+FbRqt0SmfCnrmp7kwxkskwals5G
j8pnGrdshPah9Qv3a9uW443Pvwjt9OA1s7CYCex6xqeDvAcTXxBFMZRUlv3cbAZQsEIDSmdeOeJY
m2Qvjkmxl0Va0RqGj6qwh+PJAoioUWzike4XIXPDoBqPHlKLrvfzJTpnA04OEdtuBkPH891HBWv1
IdbECjf4Z2QDIEhxXu0rB8yJfUPKkn4m1hjgjOPIm3EiPMpDEMriw7ndmk3xndp3iRffi8HwQUl2
NQ0vwAcKiOFo8tepyH06zQZpE6UWrfE2BMshVo9Wbj2O+LIXwaj8fTgf/vU+P7iVCAET6GKdKrzT
Mi38pTNUB9fqczKSw59hsI9S0kpvMsg+dgLdLrRrfUfZWi5nJaiZTavJVI+T248Pzsg5mVmydbFr
zPde1e48lMqb1hnGz7UePxLJIe4secDSU++9EvYo3b9yG1ssUEExdAtVoR5jbxqQoAnszJYb7GkO
+1itoEm7+B4+6wJty8C+iR6GuC2aE5cmxYW0LJzwnJZD8FD3bQ8CDtRvbYwoj11kunRLf3LiF1tX
x9JTm222lGX0RPMfxV2atM8FaqMT32IrzfxPHG7xGqDbLDjIh3OS3dJgLpdEIPAgRd1ULVtLR4Jr
zS4QM6lvDGLHc+RI+7EMMUWq2ROAeXytj4xnusn71Cdz4msZkCaT4iSVNV902x4+cdDlG+aroFPN
RkZD+qgYKfUBt1auc3HjlmlPUtgoOP0IFk8rYLXOIRc5TizfafITNQBi9k2VN2gyAK7MgdvT125U
WNa6x0mQqBnQ3zs2ZKtDn0bLEiFu9phjr8htIzN0bOJlFpj+ooU5ufcIQ9+SqXOIsNLuJw/jIZJz
Iky8Ci+tezcGhvhSFOu6s6qv7tRXOBh0gkuMvP5aAdpycNzbAjpNBLRtEURgi3xjGPC1CvMrJnYw
iJ1zp09QmOQERmloiXrWzFyS5GUFiMEK6zP+szKuyi+AcNudacNNGcj6MzhysNXaE4eBEmm5w1ii
FTx+jTZQlRXeL0nOhk0QBh2BwdolAZAvPUkuY5YWt+TE6He+r9a0Udau6RWPft9w6p51ZyW626i0
o3si0+1MehFMLqa1zSOCP/kFxPqBkbv9KFLtWbX6J1dq9QUJE/QUPD9ZLe1dk6MsFZ4bHYoaeKdv
EjBrDuVpSgztaRbBLRrl/KpGWz+5btcuo8wkDEQI4IR9+5DiMaEeZdcbI+0chgGLRB0dhz7CaYoY
/OzobIvCqVDzTdjJFG756YcppVgImElf+gq/dcg+FMY5nCWCWFcVuIEFRguUFpE3PksII6iiak0E
ty9f3NF99gSaYCaw+lLqBPixuW41FK1UMs4StCCTLaQL+5gBwq0H2ptEXG/X98Tk4G6KUDyghtAY
A6+KLu535F/sHCZQ9zwVdEg4PDEuYuCeuwgIGeFvGgPeodbyfHScBHfWCH1Gdr9QKNUPRQCnj3nT
3lehXKq+KL+A2Wdm59hg6RpJhYjPqexbZ1+HkwaI+ldrm8n3MCA2nbAANtDW6LcWGUPrIo9wb9Za
uQq14idtjnrfx06xQrvXXXwwRSsT09YGHQiW/1jmT9z+8HjNx9FItdVg8TAObTvwnAfxTiS5uhM4
iG4iqdwNgiN5ksCWOpW7B93ZG2o0TsxZi+Mkx60bmsiyHPZQXzNOgdF8MwkfemR+hrulHI/jlLlL
YxTujmMlttrB+j5GtrHW/f7e7rls0ippFqYYa+2u/W7NDZ0qAwDhROSwmCPYOBsWyKIp0+FS2ydD
puWhQyWNmpXKIaDLhtzniUL6R4qTZlOlVIkQFwST2NuwVIDcQActZaXfqpK2NEUDU1pSdJpvza/Q
7BGUc9i7s9thZzGcPnWAiW70+pIHEpaSZqG9EPCu6jq8gyQxbmWRoQXCDcxB9SxGHypYXXIaMYkv
FYCm8sD9ZarMuu9YhBGMMX1E0nOjVx7oJsrO9aQ33TmUdX8QXXDJ8uhn4sNdH5VDhcKJGYvgiHCg
0lcRctClaYS7NC/o3Ec1mzCqAKNUTFAHZ4NeskdNmhATO6X+Og/bLVG1KPCMKBnXLxx+/FzlsYFN
xBwOKyeahX3hEC88ehwA8UveZ230ZOqD++giD6U1XynK5bplmi91BBQC8RrkS/QhA521JYaxWZ+G
jduuAnlBCbNldQ2WNb+jEV78CfYlOjTIUW6sVgaP9JIE3nrwibqIz45tepy7gnSN333VMod7qXEc
CUCATFfGbvpkHLSqRP00/wp476e2r6PterJZ0XsB3FrT2K/0BCRGiyVyr1O2UzR4TInwLnYhehZp
MpaIPVC3Luw6UeUnHCX13jUkH6e+g5qQ3ksjJzdCNbcSRCgGO3ytkxFuW708F392RfS9GeAl2ypA
YCSqg9aNWMt5K/vM6tZ0b7d+odWfzQ4pnTYZUP9NVtPCb7N9m2YrmbfdJehDDY9/hHkcNU5owMDU
pv0kYdC4QW4vRDF5+9yjn1srcDTkT057v7UxuU50fRsnomdZ0Q2OsNNJaoRvWYXUpBnyb4wQsiMK
lXKt0Rg9hjw2h0jXzbXsquIeC/rOScvvDXiWH2V6ilnyH3XdugO5Gt4OwvvqoQTdkSz0ScuLBudS
U+8i0P3LroOLEFaVTU8CLoJZ6fW5FW55Z0vjJwp28ah79Y70i3xtZKW1CvPGeex+jZNpbe0gCW+E
lj3lWTs9ITvAOZY3p0mL87VVT/4HCSDibRiHbXLQsgghMsjmc6/COLh4mq47TrY1JfbAUs0suILm
fVzJclk24ydn8qFHK/8epz5V41R/jqiHF+1cpLoYAY4cmpmCF4kNNAwzYIvqphNwVVjbX8I7/veP
4f/4v/LLXzEd9b/+i9//yAuOFX7QXP32X9vV/eq/5n/x33/j9d//1+ZXfv5GZ/Ddv3R6WD9e/4VX
35SX/ffbWn5rvr36zSprwma8a9lv73/VbdK8vAF+gPlv/v/+4f/69fJdHsfi1z//+AHDtJm/G7Hs
2R///qPdz3/+IcmL+u+cvPnb//vP5h/wn3+cxm9Z+q26/ge/vtXNP/8gD/MfNEgQ+5Fezzpi8rn3
v+Y/ceU/SJqStm1xUKfgccgpzfKqCXg95x8muYUmwECLrEYxxwDXeTv/kfsPhC1krtmKEggXkSH+
+H8/96sP7n8+yN8D/cw3wVd8N8cydPzjhpKWdRWklCj6d3k1JFvHDijkQ81ca5WhPQOtFVtWRbnE
m4RNn41yRS6Jsf+fLzW0i6QYyh22cLV/OfcZkLHWEUcHkp/T7pHae7gxrCI43JN+U+zHBqGd3QbJ
E+J4bZ95jxgV5QoWrrWNNONJh5VgQI1mxFmanrfxXcYcOILF4eVXeYIADGMsG6Ln33YMvl6C4jOI
xnu37IPFQP4EHTvE2HasEeSKVx9oYLCWPfyqyqeJE0I4cDNIhmUO4alvcvXkjyAAM485pKgDtCJN
+EF029soXEt3LJ3evnB0V3AnvA73oQNphJ1RwHIQ/mdt7KazNT5Wg9RviXVCmKC3/Qr5HY5Hv63P
ne7hvqiEeW8yLJUwAktVmDS1wvqDDJ43aTLz+yIImTxH13VseZUmo/dmTzM9zraIqNvTQPDz2ioL
Z2GVHc25OHv47aH49733+732NorT0nkxQC6SyGcehnkF/C1kDV7K6GUOUpwidbpNgwt640/a3qnq
L1aKYMMGpQqDkY22bpfT+E005M6qJNwTs9BlA+QczbcOqcE5rudQ8v67e3MxwNUIwyCcyzQkT9Yc
GvzbmxM2QnjyRZxNJyu5ansCF9lyAWVmUNVJTck/Cn+bv+GrACSXy+E4ho2x0LBRW7x+QaNwTZvp
JIBU5aWbgtuQotjdMi8d153dIBoy5i4xOh188nQT2fW2Ffa/w/s/99u7ExqT4n/ka+oWS8DV3ek6
JoITHRzu8IJK8K2HWbu1Nd1bs0PAw/zKboLgVMDrurE0p9wAjSTPffjpFVXwAEPuVzoa5Z/vv6s3
yxL4PpePgp6SMFkhry4OqbDAmP1m3ESpbHFQyacxMfMNal4WERqjorE377+iuL4BLGRkzC906TpM
1lzjev81w4xYjmDYhIG2AKKCrLd6KGrWvdiJHzNT/1SAFiM47SYxP6d2qy+dmLapVwVIYdPi2GF+
bD0v/OA+kfPr/n6fzO9LSGWRFmwp7pn5ff92Y6rGBlLa28PGkWa1m1JcdsVU/3Lp4Z8maCvMFfDP
NmZrcErOEEPXuBDGLv9EiPvGsnX6r/gOG4fRbWY2q0CrKCaF5ZwzqAw3dFi7g1toj1WZMAnTxfb9
y3odbGYxHHWFA3tZ2Yh03zzzodY7Se3mWxLdQKmLcjAwogfhTeOD3ZAF5uAgZ4awDH2u6H/62myq
Fin1QiE7FObVlfP8kbQDeHXb0KoGzIPBd61uwIHgFTBrZqxG7R1sHGL/8asi7LeJNjMs0uXU1a2b
k786KaeH5aHp4EWJ6kDKTWqZmOe3NgT9JQaGZGfhKP7oFn57sU1HsY87pv5SQ14/yqlZ2CnS+C1t
318pPSuwLmALOIgsA8bMEx2Q0a0IPBmh/L7IHGw1j8hwBSAYd6JnzqwY9NE/b/hghhshQpSuuZZ+
sOa8eZ/SMCg6hNBttiB2hNe3NHL0VBFNFG19VcTPXkmnKsLRZOo5vUhrKnYJdT/M6w9e9k2Jbcm5
xnFM1hWbA7N+9dEYmkF55hEKGaThruwLBr09WUOY7u9wuAIm9xlOQ8g6EgrAzdm5qJ/2Zp1u6LKP
DDjn8d2U02N3ygFiLiGMqRl+DvXho4rhzTMv2SMlO+S8GxnsTFcXSLHyltnobfI6Cc4ongvEvAhq
Mx3SaQJ958hPmew1aZ2KIQ1R5zIhq80KTclUOZu8LZ/fv6nF9W7FU8TeSOwMhSq39fXphG4MmLpx
9LeFaxyypL7vNA3pXtQ1xxYHS9ZTI1bQr7VIZI9+O9Dd/Ci417g+Ic3vgapYurbjWoa63qnMvqbT
mZNm5VuooqY8yQ45jcq/vrz8dnA91OEv/7ElGXNtm6B0cqNF9O+Z2jKMRb2K8Lyuyj7CMjI5A2Yw
N90OZQyKrnEcjNe4NzgU3mL83yWpcI9GEQF5SiAIEmix7zwNfYIa47WTFz7jdRfplI0rkEYildP8
317+QCL12bFWQ9Gd/8rLf9Ow2nyw2Ii/uVMUpRQZ2aa05+ry9Z1CUuKkgAr6W8tO5ZYUkE9koDmP
qR3uCAuKniOnIbhM4RUP5nFt7JI7kBCLjBuM0RBE+6f3b5S3nxGYx/nN6Bxs3DdlVGXHpW01lb3x
ekiXtltXtwAFZuAxwsHGkf0l8FHhRJ5hnFx8ax+UtG9qTEvy+uzgLmUDb8S+uh4hoUW5FTF9tsLi
bM3eIU9F4tHMod+XZX2cWMxi+MckZ9lreDa/zLQKzkz5V0kfwO8UmX5orORW0+T4DLfk9P7leRM+
Pb8/Ryiirl3JrXx9D4cmBqvcN9x5vO6TMYwjLy4R1wYBIJewc76Xsdi9FFxgwlBQ1yBBMBbY/bCm
ZQp1CzvYfVX4ZOZ0OLaWIui9y6i64DAm/UGLVfpB/SHmxfhV/SEtKeDyWzws/Oqlbvqt/jB7NWCo
iJgbpVjDmoBgVkjEOAUzG92Rn3IVbXdt5zLZ8Qx8pif3UVbo3100aZN5zc6GoVWa80Pw21vIuK3L
Zgi0TZlbJ0kU1i7UYUiWUh29+sekucnJkvoAucMLCALEyJHnKYFIYfI9JSfyWLuTsxOeso+xcGhh
OTHUv4kxxJhWj1riFl+SOn14/5NmM3t74djmSJS2qXssZVwt4p7emAUIDm9jenPQWO/mXznpHyD9
dH+S67NWKvW+cab1F/5AtqbWqqOMRXlvjMWDgRThy0SDEtQSyiJ/Zo96Jl/oTPV/fQG7EW0Jxfsc
tBEwubFEDKvn1SkiH0oRE3x2B/heU4KKBIclGM+mSJeeENjfJ1kerNR4agy9Zx0jauXGaCCZW1ba
sXCHOI+IULkYrQVvL8fpE1gZ6TCW6+yFgdqv5qC97IcM2I1GKKjjn2Jj9E/10H1NB4nsPAiX2C11
bGDe2qdZSnhqy1TNUIyGBz06siBFFzeAxsuEcRmFq6T11SwbvnVD64sLkYYGcecgM6IJKQutQyfd
mUdasnhQye6KPbGLBAkdCJrCTdGBr6Ij3tM4RBBIiNW9p0/WPSTQv5Zyst2OspvWRoL/++WLSAd/
Zxt0ChTEDqRU3TEi1RLALU19dEkLOVr5mobkD8Mc0CKw0i0ZoJKTE5Bv0oaG3Hh2b1+mKbEv4YSL
HmE1I6yCEp1C04Epnok9FJ+TC3HgXEcfrPt/s8waioVOCrpAwlZXR2l9alXV6bmzIRxlPck0uUDB
P1VTTbVQdAoDYcpkkjBWT2P48P6dPVdJVwsCxTzlgCEdi83nqm3Q0UIz89FwNmbbBmetjMSiaGtv
U8fm+f1XejnmXb8Uhx7KNZcdBXHk6wc/tyB9j33K6J1Stv3u0Rpax1Ec7ooZPtT1Y/YVZvn31jGc
71YLfxHoPTncQDnI6abt7otNRHj72lAgjmaHuVm4EDK18Zk2trEPE0Y0fjuN+EdKuc+b8uCXkVy/
lKU+WoON3on2nJXSIqRIfhq0vH2MSCnyI9Ue8Wq1OAYs4pd0t1kQdJWuvM5Jn3pz5aQSuGtJMomb
hckqNAhCIQ9OW8suGm9w07mEkdVygeIUBsJEEpmBUmqhFdovE/3DbuBZ24DXQZdaBI8QPXHWxTQn
RJTnX7RxHDd4WKFQM85YeU3BrMWlW9+g6dRzMrDe/xjmPfP6U3BNx2Fbd22YZtfLr25kgpXM5uRP
xHGigoXPpHEZxEQPDRlMIW0KivX7rzkvjm9e05GOaXN64/R7dYPbeQfOb9SszYjK++wVcj9KnJOE
J+KPpAW0/49fTukcoCmlOB28KVukapwmCTpnU8tGX7go5G/mEfhSYdWcEZofFPh/89MpIainlaIR
psyr+zokvwH3R+QQepollx7dx4rulDqMVCftXKa8/9P9zQfIYkHzkWeIdvL1TlR7VSlTq0FRatYr
vcTpppkZw+GYGYMWXfqy+aBoMOY14OrjU5xE5xpQp8U1t7Z/37Ed4r16tjBipMrCPNiIXxT8jSPH
mh5NITDutriziNc2aiV3BdKiTQiyDwMZu8vLPhOXFcbqBOB67wxATqeWwLB81jumRGj1ZhkdUsd3
b1++4P354aOUvQRld2Z5+KmLwHqcx8VLHvilNoHF1Qg0zGJjuMtnZLOa8IG+f5H/rvRUtHiFafL/
1HbXp1oUcZWLSWfDULXew49yoVKzlQTprFibHfQhGWZ7LQhg3LZIHLJ+/A5oEFq5Ux7q6QGFQnlP
d/pONxINwW84ffBQve0l0eFXrKZ4fxlJcJx7/bEw7/P8ynXNTevrxo7w9M9WVcBUpLAoJ7/DDc16
Ele5oCWsgrXAtLgf0Y/7RTYdRiud9kGcgn7rxMOQgiUozN7f+SG+29rzsm0ERceMt2yJtcj93fvX
96UhenVPMR9zkUO41IHU0a/fvIFipSUcydzgozbuOePD1Wy+BKWAqVs4z07hVvs8GxEO1x7VPs4u
kNGkEHXtOs9xp055uU1x++mFeRqnNNmXtBsmM9Gwg92RFqZtGxiCiyyZjvEkjU8tnOX3fwTxN4+F
w0o61/8SNLhx9dybdalrVmbbmwJv/rZ3jWZRc9LFWdyYa/ROy4hipCOXYm/Gfr3SehhNXRN329jp
gYYwfzz7tfpgdXhpbV9dWOxZHOwRTdP5dOfV6rfyOhkslcWhZ22o69uTU2oKVTPtn5hkklUeEMc5
yogacRol8WkhPjOjip/FhHUxKBvrEoUCZWrZFp9y7b7u4KrMB9aNY6UhUTyRXJQlkJwyQ9E4YvPf
BKawz5zKUwRDwICTskDxHTCQz8LB3SZBZGDCY3cD5tNvDfqSJl7jy9CjYiCIjpKjgxDQQrgqIb9+
Tbrq1JDv8/WDz+ptxwPXnSVg8OrGfJ6dy6DfrooZ9QG7AitTj/dol8JlAslpJmjHw8OQGvWud+uI
3hGxKJXTkJtXNfdUBB8UW2K+JV5/OPOaotOs4rZRb0ogPJNoxFVobRxsELXK0xNJDMlpyosFeqmo
uqFSWHN8Exs6dsk+tiPzlLsI9ttEftDLdd9WfrwXqRtoPmmUOfbVjeLmReBjZLA2GuqqReRQ6+hW
X6z9CidCaDv2OourZj8TK18CqVyEV9u0a37QczCsLFnagKCPFSqeIrGcbacMb18QCLLpq+KpFlZ4
cU3I8WNib9OI3gAr2XAc22Q8miVWji6vSMwmxWvRenZ21JokJwmJL/T6yA9BRHSZ5KoMI+Mptj6l
wxe7BUGM0XEvpmoPz7/cq1Z+KWk0k7Ljrks6J3umXk9IWEk6xwi4nNoQbcSk6pWhpdkO4SuhQnSC
qFA+g576pFSg4xnto41GpNDBzVPmUUO/g/nZn5Km7LaO65bWBks2EszYKU9eDgR2kGpYK5FhWQqG
76YLgC9ratJHB6QtZsWOFo4e3uEwz4+eDfYMH8feIT7iLqgILJzXZw26pMNpf1t7ZkLcSqBQtats
m2WqZc+rYAw3z8oQ+BUbuzhHU33GjuU+sOUr/C9IpbK2/OjmfHvE5YZgdsQpBMAGo5PXz0hBs5Qp
Q2dtkIcR/lzxjAyiILqq7sWdrXSY66AcVONZP9NKbm2NWMH3H9M3rWRDZ0OgxFC0v+j5XNWmcTbH
qM+H7FlG2Pn1L9mqCTHxgKNdM/Hp1Hp46LMP2jhvxuZMzMn+ZZxvYyXnCbva6w0tGXKsQdSLjTIX
iIP68gbpzLb12k9OX7tQUdErBRS3m86El2Z64rPCQ8QSl8EozfSBlCMxsxLnX758CVr5w+YwvTPR
LW1y9O5gOfoM0EKxovkA0Cf9LDtLPhnSw+maOsjAZrUro6w7H4Z1d6MNurmqgm7cxfa96XNUztTT
S1rwy5cyqtRu4nA8tSN+AaMulvAELPq3JG17nOiRaW56WFTI69Cp1VC3lmo+4lnE2d8zkoSwMh+r
ejknh0TDKrGM4FsCi2icpLp9/3N9M5acrzBnDtOgmOL8dL1VarIcmRbr9oa2BRRUpUX3KVXlnVMQ
7+HuGj1F1ZQHt87g403uS5zYJWS1gVvkXOBSBuWSkjFDruhHm/ibFZl3xlrGaMfis6fEfX3TY2Jv
I/BG9iYVlXnwmY3m2JP6nKCZfPYHmojd3CFmOQAowAy3+jka3I3xeHn/EhnXTx8SEHrhDG7n3ZsN
6uret1IRRWHBDmWN1bgKZxuFr805J7q+KZR9m5fas6lPzy8rYl81Bbbp5rOnwv5hbMvuoSS9PTeI
ZjS0jZ4BcYhd29+GhcJ+PrRiK/GlQ5qE6lKlDdFD3G43gxmL7ctNUs4hiLnCD5IBu7nYNJo+aHK8
2ftmjQuNUstkfGErdp7XV1oDzoP0vzFJwAmWTVLe6WEWfOlF+CsW42cvaL8mNTC10g7uMIND4U6I
SSOF7IM1Rl5/4vP7cJhfmparUzxfCyVQxtfQx/DPVDKqL3hPhgXciniV172NbBlPJwCdZM2BHpNV
4wfHvoNl7erNBfnbz2mPwgaiZOn3x4EkaxmzJtYcfbElRM8StbTt5eUBA5n84Bj2csz6vXjgjXMS
YZjLUjV3UK9u1RDnjBUwYdo4LvydVPqkLaFFom4eIlp5yib5ZRq2RYYPHRBZu/Y4lt7nuFAnCTW/
MkNnNRRdfvZQvc3yVH5lWeduDO859nl3eQIRh0+wu03JjVt5LwWJ1IgtSoZ0FzDDYXbfRIep7l20
zFGJvAGGVBVVn8VU9H8m3oOwguq26AOwrfgjbuJeWZfYCOL9aKbteh4fPgeDe4s1LFx5nmhXSRLa
NB/T5CxLpMbGTG2cCzSSNjYNKzZxPGF9gGyRrYiEQQo3dt+aagbtRE18sO3vRYA732kA2YIv6290
sBa7RBWwAcgHeWLu4wEkH6PP/cTL2KS9x013mCRtJHfqvk6e9Qy1plnz42DxtZ1siXtH7Tlki42a
IsxeHC/jRvtidJW9rvT82/uP/cumevWhcoY3SevjFOQQbvT6qZhE5NjKKsXGMEptq4WxOps2IVDs
txM5nMWxMkDGjyXR8x0KuvssZAuU3vQ14eQJKRSYgK/l+3hyb3sSoddEQ2O/rBtsmOnwmdxNCDcz
SjxEv/3sCP9g2VN8dOYvL7+q3WSBwL0+jKAVP3rk5zvyzQ/HosqsgWdfXfeayJ/stDEuiImBghwR
PQUPEmQVgWL9KatsZx3P1qGcOINFqVfBXnd864IU17zwQEKzGjRIt2k0P1r1s4u1fN3aRvPRUf9v
Vl6Gehh/mDTZnPevPoJMgMmKYNhv2jgJl2YoaOL5uCm52bNDWOTtMfU1qFSJj0vP0L/jLeg/ulLz
6n59pVyX5i/qEKwb+tV7gP5Cgyx0JFpyv10N+kCK1JS40BszHIfkJ64keS/rUDX+oSU7cTOoUN+Y
kxs9RT13bjt4H+zZc7X3+h3NLUKUKlwYplzXB3SNFLlBcibjgE503ktLP/bV7uU4zmF4a9S1tx58
QwBeROv//mNxXQiyP+icYGls2OyEaC1fPxVxhpB7ILt+0yZ/NXzSbjyEOXwKL6lvR4a8ll3Ijz6E
t7crZzMm0Wy/NCX4v9evatSNJOYWY7s9wHjMLPFD66X2XBgBDpbGug+lad03uQFKuP7a6eDB0nnS
4enDxiT58tRrOIW8vL+EfnWvmWP+QdPkb98fF4O1nztFvx43KidPyUB26CPjBbpkpWM8YBbyFuGI
T6xpZbwrB9Vs3/8o3szr+Cz4ICC/CTqO85zg9VXRx7LnlUJBQGtcrZF6iJMoRYIdp+aQP04c4fXK
2BWesW/VXUHSKvZgJ4XckT5qZKAsEPoNz+CxyNVqR1IZQruiJUG4nCmA9DBUPsCFBcv9wft++0hR
Y0gG6VR2jmFYV59m18Npn7pBbODy0paQ2VOaJM5WYwqziFr7O+whGnSq+Uogbr10AwNWKFrxOVow
APMIAcV0cPCMP21YUbfNABu1t2O4tiS6nUhE0HdDo/31u8b+9P6bV/Ph++rpY57MxsAeZ+hoyV9f
dKV5zIJg3G4wr5Y3ejYUa52xHMhQAppWeqZ+VMzIDg6jx5uysPInL3YgrDjVLyKLz90US7geg2As
x7EGOua2UYpsphBIz2j28kxm/CENkums+ppGh3WWtI6NdIi2Xl1NK1iCn3owoAv01v5d1yK7ojsY
AtPqq7XfZ/fjRH+rMsriNA1Jwm4luj2hdfFtFaovCgjmKWv+1AFNM66cerX2phmvCS+OxrW4f/9i
vWnE2ZwpEIVZ6KXmEvq6k+FLy24wAwDw0ToNvlNQrUyIYIumD7wF/w5kUEcMByfzcdvpZnfU292Y
W8kDQCKoVxkMtV7effCm5sfi1SfIm3KUbs3iJN7am8fGCXTHJvN3o+nls++NBJi4BDh6bLicI3Ko
xC7IcTdJv45UZjedBaiYXoW8S8X3D97Kmw2OLZMmtqGQqCJYfnnCf2t+9WP+7+vjW0BCIsKnl9YQ
19DNcljcXVEeKCYucGBhpxmXyRrNDxauN3sJbwCEzizgM5hwXstxM9J+G/K2ps0It4jQyck5GqnC
xM/QIA7pYHtRPYE/JwgiHdwPpkHq7Sch2FT/L2Hn0Rs5Eq3ZX0SA3mzJZDoplfIqaUPI0psIkkHz
6+ewgQEG8xZv00B3VVdJSjLMvd89x2CP5+TA5/H/vUtopRY4yZ5zMJw8uQtKbDWGXm9IEHDwloRN
J5pRnpndbo/lSEd+GLGhapQhtG6BS2Bb2bGsyr9A2ShzlTWe7NKfH/kxcSJMofJPU7UbKyoaoUnV
JHapg+4MWaiNfawTA7AeFo6+e1oKzSG1TQuY3aI/rrMTp/8M35bnomOgczuSBSykqUDbOIwD8uKB
EVrFYS42M7SjGMa9/+XsE1DY+R/PKU2rYIuokcwlk7X9+v/zcKTAGak8Bcah9UfncXasgkiFZzyY
PQOsTGGrk14W6mrYBO4DVKU2iJfXQfTLvnv2NIt0dVa0L8Vi+geCftOu3/41DzTS4NZyTJuFbOY0
5pijukhUU/KSG8bRyxn2srL2sU8LeZ/N+XiTB7YecQXzQ0lK9ggaUtz3SC92Jr5bevrOz+TYxiMy
64ZKs3DDeiGykOXjGNe0B674U5/ADRiRT1E8WpPq21kWfG+V3IxLvXWoDITGLgfnDrsHLOJxLqBJ
2TwI5ooKTlm7caL8Ke3xPPUk0m3wGIU3fVm5/O5qXYZ8zZuau3+jXCsBHAxRa/Y/7Zr8qlz8gFV5
a5v2kA03YHGApXZwlwOM5yGp0ockN7uj0Rv7kQplaikUA+hhOdYDCjOMuA+8+2VlVq/L957E+4WT
DhvvuGQhpfwsZJtHcqm6o+tWC7E8DHVq7RChlmAbvCO5kFhguXNtO5zH7qkcqzdosfwJg7FRPWBr
eE941Qd8Xy/2aB1mxNFCvqLzOFAC6MPcxuc+NYosnTV51CgBwqSbvd3jT1R5RjVzdRGDFHTY/XLf
T83GhW3+ZmIx8Wr9kZ589jPiv2VVw7I05K6dbOoLMAqQIknGjZGNQhokLLb4DO6Cu0uxwVRDssGN
R3snSgHboYul39ypyZEHx8Xv1FUX/vuAoNMoQsYgI82AFJb+mOmwJWPwXelvWcEIl6/goPTa8EVN
awm3DTUUJO4JoQ4neyAfm2nNh9Cn7uhMv+aUgimdfAc9xvrJnDsKq4nWHrx6CJWaAQQJln4MyuYR
jsTJRnelF3i6UaQEHPqOqS9PpelxPckY36sSZH7TVzrPf4lYTkpTzKRvSm+YdzvDaK8cPb4s8Hf+
psy1W6nv5mZ6G2SgRStQDa8pgFtP4p3FMMwYMT6V0D1gYAHs1GieAABBlmn3UKWbG7vEUjAk/i1C
6TVKZDIC1Qfh5isLgyRulwwS8a5U0JY4lMH0kdzbxXs/2zvF74m9sTlRUvzTyKgDIW2xkg9Qx5nJ
25AmzZs1BvwImPPp3XYjmVNvoyrIxZon0tCXu7YUb24GAtNhzAcfbtNEMzgozG0b9BmEvNtp085J
rq6oG7T3dE0NpwCjtA1bD+e8QyM4IRDeV4K2peww9CkmMupuAGfSursZVRpoLEFRynqW6jD2BvZX
O38tMi90fYNSTcowvQqY+ZztZk8A5IEQhU1xNi346enHwrP/UE1ae7PGrlKjJeNzxbJeJ9Qac5/B
UveWEoQW4R/tQt+beJ64WE2SgHVdJiPHB2fH3cfE191c4cwRh12HaPJgEZpMMULJgupdblw8Rnw0
/q8AyHppI/ykSg/RsmMX0zb+vamB2cj0W6/TrUObGV2U+kgNgjXugult1LEoWLxUuzWnk2Zb39Qv
1nic04/mnuCYDKd5uc4TW5TR2a/oJ9HO+xoPnamFZLA6xScVLFgWaEXTWZERdSMm+m35y+j/XUBn
dSE+sBsCsPqVPIEtRLCZG48zVf646laq2PO5+w/iCbEDYDJdYEa1GoNPDG1a1Zp1LGoDwHA7vWba
GXtOuLJYL7ZXx4iXkaTa/tEdgQ2L0qzuQC5E0EouTl4PJC3MV4pZ/LEdxN3G+8LCdFkl1Ojt/zZZ
iXZ4VD7SYA12JcBHIscmRVX1q/WSVX98xQEOKXn2scabX1WNnd7Fx8BHubBqQF/NCakAGoRUxCAt
afcv0egMBZtBBbAhrtLKO0yki0EEiztPGUE46wnJFvUGgpGfg4Vda7bFrQG/E2CGC3y7u3dNps6c
uUHYJkU8b1vuf1/bUOWffrV+//cvutumUdep19nndavppMa9Cg6Fm/16ynoch+FBN7rPMXMPMGL2
q5THnEGUyFt4Ydos/7ZSK/rvS4OgSG+FHx2z110Xe3OzD/r5T5sxFrbVQVIUj9EdgOGiCx0bZgek
adehHoqYJ1N0zdQ/kSSPAyO7HGDUE1wh+H60w0rhNvt59fAt4emqSvnNXAf9AO15Gq5rTzdx9RM3
4hp2pBcCvHhtDk7h/mCe2JP65iECIwc2UK6h4SdF3LbOK+YDxCLDBoiupzte5087ABvB8Pej3wA3
n9e8ifwE9c1aH1MFbzXpyGVuQ/31CCvBALyE0TllAM4gugM2xIfTiVSmbOBENqY464P15fkAn0ut
e9PBwnrjUtySWaA1CR+Nm29LSnz29pbTkBXoN1rx2Uzy+lKA15wIWtFQdV/rBZ1fbzKFDAMz9lf7
3LbqH8/7w+wBmdeoHtIAnL05oh7+oo9Mzfj1U5Y3/c5vxBtDiQQhktCz0gyDgPpnmz3D1hbjBE7z
Lw0YvminEq6Znzu0w6sPSu7gKb0mlpX4WcRyRAxp7Ea54GjrUTUIQBn9v8R3saV6nPgSYLprtzzp
hYG12TF/XKP97jYAcxM8ObWjDnUJhmlY3rFsibD1MVAZunxc2uXFrLpHX3dFvCTafVbAfc10WwGy
lfKkKwUlMfixs+J1XtLPoAOsNtpgiWiEWiNm9EGqH8vVuLotcT8k05V4+7/ZxqJsaKjknYGe35Iu
ob6VEzeqfm3yITkVlW2r0G9dvXjVSffxCqNzqL8b0sIRX+KnWab3buHFgOceKY3HKeOCFCb5S+r2
frS7o91Cpgg6CMF+W76ts0lytdaqKFA6M9qrzYALyLCgXSIjYVtNZiwP0/IM9cqFV6PXB3KLR84P
aSy95b/BdH59a1+MYmQimi42Q6eeFSZrfyPYlIH84L7JUdqpNw8mWRR07S7PxRuU6TT2cnVLnWfX
+kzCS5gPYaPZUDLdKWfJNQsqAVNJTmmJ+nW2gBNP76tdveQOEoPE1fgirQrRUOlh8rGYx0F6sQDB
YdA2vV0UFnuahSEz6lQasZNo1MvzZK2o0VRobWFOtNsrLTNkmzY0GRbCedKgyWR4otHGPwQaqVg3
Ef+5I/CB2LyP/DW39YKrKA9pUD1nwvv671vs6xFIJargAKY47SJkDFl/v2xLcqfI4zY4xUO6Ez2v
xGIAwp+dx0Fq07muvZNBAjFWszkQ9jhJ3/rVUfvtmWE58Z0Gu6bCcKyBq1hRApk1R5ekuymUX921
0v6iffhjL8tLR5QlwhPDtnnk+Hf1FUyYZOXLSl3SDF31MXbmTW6tzImZnEeDfvqWjnon/f69cOPZ
m+YHGUd732IBVzA24MrzxWLU+s4n1URrVi+x7oHvwrrDoYTh96ULjhKa6q6Zs5Ml5q+OSPXaWxHz
Rui+fVYlTwFezOh6zivxSa1xOQesTC3U7r0/1Ie19K+cMYI9V1/3XCXNfoROeMaTF1Gj58OzxfN2
6IKZDetL/VMOugRs0/xjGU6Dm9/h/wMeSe5NelSJoV1IdvtwKcr3+UcZiXdmrS76zmRl9wBd9inK
gw4UZ1EUMTtcXOg/Huk5+NIcIoBH3llm+4QRo73vKeYGefoEmv0kZ/PL6MSP6+EfavLy1gsIpeZ5
uaddw3va5e/1BkwBMfeZagIFrFIQvh9WRsN2OaOAG/390HvL03CEBIqF2clBMik6gEHyV6Vriy3J
6ZjrCF5cfjDRqMNUEeN8ZV5ThQazhxxMyn+jIYcI3YEfQ3GhCU9oR18hlBZI2+2c4Rmt9gemajno
mcx5G14CxNmb0DY63YekM7MWsHRq+L5TPQX7qSYMAtztFGjlTEmQSct80nkD7NirfAQgfXA/mpDr
NCzEIdeRDztAoAYAiDpJffZMDu9t8Od0E4ItlX3ltmCtEgBGOBId3IBLsgELbdHyZ4u4rTWl6LwW
UP1tE1wkTqmD7LwPYd9nLtqnmc77WHdFFDh53OdgUj3VvUOz73mJWzDonAPzj76pPibhvvQlEvSp
Jrsk8vZXiPwX4jB6yhY9DkwVmKv9s5a+t3IxaBstB88ZXwpBKp7dCfiPh9ZO4lcvzWeAyP80Mztw
OMXKt8Iq9Zpv4eBg81ztM/PFr5cm41519b3Z6R9VMB6BUTqhxmIS6iOLkV4CQdfe08BmqLzSXunf
dt65KrG3+XIMuD2+pg7PSeGwBCYj9CcN3idEFjeX81PBgy4qCvdMNNlxBuN+6y+Fpm+hI1bmtmig
C9cIWbvmh0XMMuxGjwouZXtAW8MY+l1vhYXp3A768LCU6fdaVPu2yRqOuA2XFaEp7okbq0ZB5Syc
AKKIqE5jRhubzk+iFW+uAR2+9uefnomnpFvCBMH7Q5nThEmYR0tRNvbpfsrXz2bwYJDl7XUuzF8t
qJ9BhHxLveSl67HCiIKolDqsvCxlOjw3StShMoElCc3/8LkRFlXyY0njNPN+odkKfGheSTgBWBFK
LDstGV9wLxwXrY9tz593li8+YRr9tSPA0nwAZeIIG0Zq8Mis446DOHOOzh7416GxCouAQHoDSg6/
pw88050STiCzffQCMJw5e1EjNDPsWvXT6BrZHkHCLnWA1ovIUhnija5ITt0UvGmZBPYcPE2I0JMU
/L8Ho5dw74s/gU8hKLlZuYjKmRzkUq95oGTzb14Aiqn02rrYL7mGHbBoqFUYV7wyD+u0vpSddsPm
W8Sdoz4ttuBwLuuHxDffnIBRC9FxENmulLxc6GrzKB+hNBNzfRR5Xe7zhY8wTwTuSWh9NldTgrve
7SBjuSDlcKSFEKR3mrhmpd9JMzUj9HgfdQ+fDtvtnS7SW2EyiNoQOZ81vn0TWQ/gYo5rVZ/tvbnn
Q7TkTR/QT9rowGTTg7AGP73v+/YdBarH+QWrY6H4BJwSkTVWhriwsU8Ywn/BhSg8jtR1zY8tu7Zz
DxINsFM4uQDIepNTEYhDFknQ/ECpeDCSDWVZd4/QFAyYuXofKWCWXKKM6pTUPDWLJK22ofyDIU3i
1f2gJgC31tK+M8oLUQOIMgT4N0UFpJ3lphoYnKHC2Ma4P08Qcyjfyf4qphIQrW4endpcwhY6dUyb
+nEcmRyuh8cBauNuJJFza4HyUgArah8xzNaB7CUYOzwo+Kjebc1S4eQAD0xAHNv1fW5njD0yv7mT
vuYfCzd5NhuJ1xfGfaOCWAD82smcy20hZ0XGvsYrAJUpaBgbhHiqoqRx6mhai/faY81vQW+ryuSE
gDV8gKJ2twZYLpfqxJ9041Ut7bCFb0DpSLcSNUfCVKEM1hckMn9Bz62m0Jmd5QW/oYULLX1kCLcU
1b2GQmXoXTY47WhlpH4K7XvJketY/rhGa5odGZEvzl7d3Jl18ZV21q2u4wf3xT23In4k6E+1DH9q
0m/+eSeUBWilwddYimpvjm23ERFT/gyF5F8zH7/XGzPKsNngMdSfase8mq19mvh6gEste8AIf7nP
gcuvyO/JVt0rw1nBayPYMuu+pI5FXl3K6+oAw2aEmexdxuugm/ACps/EZYeUG9KH+akzEwbupWTO
tK82l5FeDPu1O6uBo2GPtOMioqIdeQPGto19gwwy3pWozxMsTL1zsFs1UndgA+4DNuBBY7sKav3Q
i/VMeSRj9TQa9DcZtVgQasIyK7IO1q9c6nernbAi1tr2RQNkL010Lyvmu4p4pJMShPb9m8mrvDu4
QkwukbI/UgScMRGax47iHfVUHx7xFuxbRtIBeVkxX+n3MWFyCk0u01nQH1OEga3BOU7zNqIfuhdh
G8U5L3WuC7tWYBRLWySFqXPxlDmflowSNqUZNhWHe1/uZEy42V9gmNmt2N3rIL1zDZ5p3gz2cn/b
3qfxNjDq/ma2nCfHny7iMDbUyfqF9MYSOBcEChR9BJeQegj+6aq66eb8cxU8X2Syr2opOO6VD6Mj
NNpk8o7KyBMYZlZ7KZ1d4cpzUJaXdsW57c6YiRRo+aDj18uU79sd0ngIijLuRtLJxZIf6HbTbyZ8
KRbDReSaXsyEi7aePWXb1kewGk3lcO4rF0k5ZbFZ5lOUKZVgiWCCZnC/DI7x6BW9D0NeuZyQIZpR
5a0GB5FBbHKCi9Rq1LVF9bxghgj12rh1ax0ibVftkerAMFfibukwJlqu/G0dIMeyarw9nwQgP+en
r7h0CH5kRudEi/Y0DEodliS7W+bpb7WoBAAUN/kGno1sKwQVZWhZ0yd9z9vSsY5i+7nXgtkMOes3
PkWuIUtNSNdDGY6j90cGoY78ZR1YLi09HFkfcksLTqZf/ye/XKgciFNWq3e7tsZ9l1vnAVUUEbpd
ob9Volp3TPxXsRDGdNMkzvO8csoNrD6PDcUwFyYIHDew55GDn8VgvBgZNdISj4FJsa82ZiCMsnou
lw3cOMcOgwdh71s8vB/JjCKSGqYRisD5gnNyKdaD0vNb1VYPjf1QVGBOVmb/U5F/CjxteM9qSvoA
j6PKXm5m4mS7mt4b6O1T8Zg085tRZDTCjPtF52gvPO3WXsZjxhxXOtsv3c1QrA0wXe8nc3h4hobp
P8N/anJQ8aLel2VK8MZAkkeqJ7Lb5eIV2UPZhf0G757q5qUIdEo1jfmdtk3O70A5YjvBL02HklWN
zpH7sECkNHMWtDZ3j3ky3kxQIpmInbGjgdwW/r3P/f2I0CTwGRwm0Pdqi5UH2O9fU65C1fI8A65j
hBGyI/gND3C3Hc3tP26LrPha+l2j0IAYzDk2s+44asat374rM/FAcMO9bhpwcXNCh1l210oty8lX
1QNyiiQQO8/Ap2zU+atbqDrCRbBPg+xiFgLxn1juxZxEek9TGYQBDQREL2U2cMpZVNjM5UMuHGQn
KYdvac23LpktRkoHkH0Wd2VBJROa5ZfW+gzoBVRqp0Y8Sd24Zopt1fSOqi1iq6aiIDrMoZSYQaq1
u1RUD6uvDxFw7uNYtK/JMu1M18j3lf8dIIIblt1EYpqCefHCnew9+K8pobwzdZETyFFudS4TuEjZ
Mq92SYgrzoR3BIx5FRyJPWXSBadFhlKLZxpZT7pE/zv+DYmnH1sGUGfeBfvFhRYaJIgA6o1caMY2
iFzAnBXNp4pMNxNgPKVjA4t+fm/s5c3Sxo0HaJ+b7SYE7OVJiF9dJVyR4PHmoFULpFnd4mzOH1yr
7Bo7la4TFx0rRh2O1g2WxkrJYGKh95UToY3ZaV76mc//99KrL/nO6C86R1we/fljpsTKw7pjLL7n
waeghxh3LrKa+Z/iu3SzC1vYv3XSYyU7sBcg8Fdkt7kCmUnhBhffy5Qae4lhwaTxP9B/FP0bBPQd
cyM3jpbAHnXO1pAEoWzegxrHrp5JC4hGcMTRwQi0edTt9zLNryawYdzHzZeRT5zeU0oOs/cR8NeX
xGV2BJ1O2QoFjwZ95I7BBbgKlgs+DjArt8NtoVTK12bdj01PEildji41bYHKKa3PaS/30gcyvdRs
mUxqnis3H/AKGZSPh/kNCGMsk5osnWZ7/Mi6d6Dte3dzbkO7fBU9t7ZF47mwSrQ+qfPCOvjC9Dp7
B3dSWiirfFsryvF+x35gJs+DZAFzVr649ry01qlf8gd+n9KrRwzyn9yp9jqY47HGBKHNb6OTfYMk
P5K1ojCSd/t21nebYjBLjGdtdeOmGI96py5FPn3aGndgj8o3LoK/JHEulaKuIZuf0dyPjMNz/J32
y4IRiBGc3H/l2oc0rN2RdXR22TCey6p9sYabSpsfhNZ8mUJdUls+izbjQKIN95ZhXmvXu8FesO9n
74X+xmlqNdQE6bIbDPMhyJN7T1Qvg50iNjUmeMYE8bYvY+zWaPaYBTcX+L/r65Trp4IZ8mUcb4S+
JMgrZj3WRv/FXJrnVbDFMvNwNVT+L3VmmnLCY2r33HWdHVJQCAtNd9BMs9fQ3ONQWA3vlp/vHSrW
NefTXhoaZbKSXn053i/FdF8F7hJbGSC5ZDtUOO6719SP8CAvtt3TQdS7y2SCYHX4sDx8wJlgYXUG
mUUJLoDQmIz9NPH3oJ3kPf436Sos3OFMs3YvwUsE6mtpt1OVNmQ7DCBe1HX1jyyC31LqQVT53Lsx
d1FmGn8NlnsbcOpWdqrT4atOR8iUaftW6+u19lLqG1thhrbznWo7ILkMt+vbPhWkLiXdSRHF5z3s
u2xXMpdKuaAN5aouGoQLatNhWhVXyki3QGOI96bJu3IxRk/bEcuxXypFaU3vnrGx3jTEuz1uhFhd
v/ocWw3xLLRYGuxiNVzt1KSsgD0NYdud27aPbaNYgi3mXAi6W0BdmrLjZJwaAPj6aofA/v5XTyFR
pAR6OBLYvxNHuhEsMEojKmtJSjWXn6U7Yj8YKYE6ib0b+BUO1ebVrb99s3j1Ol5Twb147xLd/M9n
Ue0TQ2Cg8dvnYKvLaw61zOxfkEmct0M+nqzlqbUTFSF3OpLPw6+6VEXYJvgM08C6VyldynEY//pV
Y68QyQdXoqgazWXPpOAl94mG+qDX2MaZDFVL+Q3yPmxT8Zyo8TeY5jMR3HBE9KWLPuYpZgCSO+nY
UvhRC81EPyPoO5gg4x01iZ3FUzlyhJkd56g1AxXZzboIqqzsP3KeQyBuMqwM7avr1yvTI26YDIMT
Ws7Q8dDuG07zMbNeIgzUn+rt95QNlBWSWNlwnJP8A8lBwgn1MvX5+zJ0/V414seQZZTP4sBdpqQ7
0ahr0aE2H/gpw++7W3wqd1aGbccnBUiZCr25UzhM4ZkLFePyw1k30i3X22gO3A64yESAIaleio5L
eWfRPfcpximsKtQIJtgN76b9ltFYiADLP8vMBzN6wly9CfHKkX8MfwyitdR6eobnS0XFyPKzh2Kl
apDW/r1ZBD9aVTCQQ9XbUMnVXxK6oLW4yxcn2SeMwGO3GHaqOzMhTeGv5MuuJ/0KoWomdNFTZXLu
IDS92AKjgtH/VbP4asrkyVL6ZcAPqbEjhF3n6PuuTO4H4t56w6hzWYP7HjAdQ0tiyjj585abDHFg
RDuHywX+753NVQxltPFtl9rdYgDN5/GIO0l5RHHaGwELlWXQkBfndrj285tDNdye3JdSmkjH8dOx
6NHfG8YTG6s8CJPJis24WxXJm3JpXHXlVQmXUvrylizuXZcnbZiM5XWmIkWrOrta+kpvTZxELneE
Od8sqR3h+h76kcmWlmLZrFdnc+IQnpR4yJyphxvQjA+0+x6DOnj0qqENAWrH8AqH49ZQnHwWlYmO
RLSWxhMzvYxsskD6mWeGjUNhsU/M+QyRkzAL2Uuxcv92kETDAo7s9A+gb6hKVKmki51oyoIby2jP
KqcjxchcjZPyQSZNF1VqY4gH7hGuGoWqQBIdoRlWDl9946xgaFm9U3UNNmRWajZkCGaqq7YxPiWI
YBn0RKnM/G0ztByqBh9IaG7XxHXQnBd2GYvVQwjvU2QyRom5b+FGSdCHUVGV3LWqp2/tY2n1131j
D99gzZ+bLsfnshh3Iy2nxc7eVdeDGm4KBvvyAC9VziLS7/38t5744DITtbrRtk+1olBkzK9jxSJV
qe4zaTf4pI3Kc9ILuoGKSks2cuJyR+dspwGT6Yqhiu0n15fcFWwejpkdcdQX1uZOHVTqyp2dHZ3W
HneZ2yHWSU+VsWDvAjpzuUpxXnIadAARORhn5V+qmyD9Pfsf/SO04t067Ey5EuXRcTy4qw8+22cr
XX5QjKS73uEaMQPgF6kzxYUV14tzo3wIwgzPdOcUmDVNlBXLLFnLi8qtOw8JUK9hjBz16Vd53n6d
WIfaYODsiLql0mxcMIyS8YFqr9KVzd4NyiBM4Ha2drESDMIYLrvPqWHNKTkIESwvdjxGLm41zGhp
vBpldovf7ysr/CQ2VhJxjDdei2yZeJlJwk9zcXVdGhnjgIkBrHTO/+NdEUadSCs95+le06nZA441
4kJaE/TP/nmumz9nQhcHVDfuM4U81d0lJWqTNOkCilXAcVxjjOhpAyrnycGpSDox/e7chZSUdiJu
yPJhj7TpXONvRK/ZIidROcv8arVVlEzBqcQ2e+tP9HcWl0upm/9YiBatfB5OVdN+SEJODf6H/Yx7
BsN18Nhr3ns+TneQZ0TkZ1O1Nwd4uXmBkGYZAKnz3tSq+vBw2zgJ2Y1Ud/qQyx53lFS9TQMhD0p4
jAtN0HLy9pnFCcb73rUKAKSz5BtLtMhytAdF1X436Cv2cNyQXjBfFOpRziyKvHQKqzpwe5qyPbcj
D3NG0J9oV+PbGbnd65p+cGEOwFhX/DpDC+HiL095Wolb0VKd0zoCpR2L6kNeoTWnuoxUmua5Tnlg
FG+GwB8nNFHS6LYfy7J+rK0OT7dcSCG42LZnOUEKLoMnv7ePEO4vZbJdqfqM+b0SuUsvz8KVrPm9
+x2AVN3Z0j3Njb+9OW7Ueu0YGk2975iB4qhgj9SYuGKiqwDrBowogRjmzqHj9YzwDwEDKnV2v9bj
GfRAvUulncZzDqbHYROitMoOUCYvqzb/I7TPILRNoLxro05L7GNSgDkuE/rqVMGCIlBwNfmO3Wxc
Y3coOvbf6eomMM01SCehnnmsTVBt+YpgAOU8Vdxam2LX1+zHHgSavY2xK9EzvMATa4VVUe7VM4Kr
AHSrZN5jDarCvG+TGF06SLLSPQiCRUZa8m3MtJCHQj6m26yQVawFYfPt1KiXxB/Z2JuJpXGuUAOb
qTjaqQg7VDNnAHmHujAlpwu+mTL1jobn/XLp1UNnnFQ0JOWT4VB5ZfmTB5P8nd1vd+/pM6vn9Uiz
xpCb+qolG5PAPI+IaHJ2wk95yD33mBCYXJwVAEezXLOlIkypOn3HhDfeFJEU+3EqETlb9i8pIhnj
pqTZ7K1RPtRe3IkdCigoqdaYco7O7pJeXOF13Nu++AeTaqWwQTCkM+yIlaeI8/RilRhx6SXdMOGp
3ygGlEwN8rk3emCAm0fT5DzaFDnsD1KKnoTaVE3wjZJqe3+ZW/RSJs5NEq88FwhQKkc9qsouo74z
PgpJZsMiPO3Nwa7DTK6zFUQUEd7GgEemk4IZMgUpaqtwZJ3/g1oL3UDmEFAd7w2iBVFSWxd63x88
Cu7eaD4aYryHfNY/a689lFBUI5K8j0XizTvTKB8MACt7eh/ITnN7P9ROXAtLHIvVo92ALlaVOtzA
LTqABb5Kkfv+rJWrLrn2b0QezVtT9eDrzONoDLucPOvJNevnaeWRQB2KeSKjrNwKjCm6U5iHyT4B
cR1I9+BrBZxPPbtxz94wvCUDFY+l/0wHrjXWqmRUEMmRxFS0lEdea7I2HHW3DBnYCEJcVovVtuxu
jE0TS6CLlJh7PVFNOLsEQ5g43y+5gjWf+peAAgpnc4aGrYJ06tx0x8x88rWcwWJDp2SmyUuAzCEc
Aqmfqom+U4XerHYyYhW9wYtD7453iQiGs5hkI5dDm1b0qkaAI0bJhUXsjUC+WbaEOtwrA4QSLzBn
4gxnwNEhZk2W0GvQEYwRDHP72admhsHJe2DBe9NJ/F+6frlt8oUEpnrMh+FAl7Q+cXGib9Y/FjWV
NgAGBPL6uxpX337wzOOicxgs2cJJgi5hJyvYbExPSm/tDmrwxS4zU9qn7c2k9xUCPN2MVg+MYmHi
rauyZedMaFhIIfRa9WGqtDv0MVcP5BceiDfVOh09I6J9boGThBU3H7jW+yQb98NMEHpK/xXr6uya
Nr2IoeW24tytQ4PglSM2vVjo6UVXh4PrlBdm3c81sYnbypiCsDTVifWqDL220vekMTlX6Ts7rWIK
0XtehnOW4NarnKG/tRmVdnwVM86Qhy4XBgqSw5drq1+jo9TsNDhjLXUweW82Gz2NRaCAb0be+Nzo
e86O865f0AbLedb2ni1vHYzkd5miBdKP9clo/IY1NbnzDGmfMjKEJCeauNXPeIy59fUrZXU0XTAm
/tUkRcbFwMvoZntuwcZOBwvLGqO6i5bpvCMfTPGXPCRWfwvVYj91rF3plB1Wa6S/Zoj7qnr35Uxa
L+A/OBU//tX7phnPkJlBTFnAP+eAUq/7nFLEDsLxszsRj05atDRB0kb+3C47fdB8nFr+b9BtkHhh
3W6g2LDeAkhGWUZwcDlCFPnZacV0s07Gl2fcOlnxTGZKkaBVhwED7DhOx65I1T6x2hvdQbSwvQW8
SMQ0Di5kfC7Yjyb5iLhI5Kvd/841VrGC62WnUTAs/G/Xy2MCQOOlcZdPyhK/jjoG9jyzOg3UVYhF
UyX8Pxyd13KcSBSGn4gqcrgdYPJIoyz5hpJlu6HJqQlPvx97463a3ZKlEXSf80dJO/zA78hcInII
OE8qc18ajb93tX7clzirdgo8BXEVxU3WQEWW1JswMM2/KS86TC8b/kKSvr6kn1T5Ia8jv5qWPSap
QPl05+2bNRBxOisRwYd3YAilCco8Ofp0Mc0tZU/+dZz0n61cEUv4t9VmPCmdPnQWd4wWbStID5R2
KKkNQSo2R7S67HAZ3fxKe/NpYGtrbkI5BHFiOwxURhA5Zc6yMqtI+JSL8ENc0mZ5EqSLhd0Ea0yU
BY/tmo/7ZZsIPPvLU2JEoQ+hpuvUmDnKvnJz5C/dWOwbm+CLfAyuWvtC5AcOZ9u7jdkNxaAWtS55
mz2FeuUK9LfmnyvuARzvvQKhBT1wqRk/WQjkcnKxmFYpz1qiZU7Ho2yHveGtdiRI8YF1jogIm6hF
ti2kodZIadqR77V5XqE50LNxzjn2+BTY7m9ndI3ItVgfPS8ujaI7toSMRD71JMSRbap0mYSiJSay
YAs1k6o9mFp9MgdSfzidHoeBEIRm3svJ/OtTSH5MqOnerSQpH9OAzvdRG+toq06sBh2B9TRT0QN3
SERIehywLLWGAHtbDJ5n8ekQsBgSTs9VZ54NX3v02vRF2I57sn1UPMRmImdX8A1JQyGP6+5995Ku
cx/nZXVOO4cw+gJqpLYn4KzZOrsSBpG4CWpwTn49vNGb/CK1MzGQz8nifKLjzAyTWyT5baf2izAH
cN9Ou9JaTR5eMF+rlO+2pf6uopB84TrmjWCHjMgV+ym2kHLku1+OpbehV42fBRNzpdxrUvCrr0j/
QdayPqs2e9HAz2tIg9ksmAQ066S3LnU4+NpYO71h+UTIeS/M/Dot9mFU6rUnT6lYipgUSVidX7NO
MZk7fvu1edcSCu805+w48q1wzYeRylMULsVfVc5F2Or1iyb/aMDG/Z+Cz6wO9p4vPyjV+TOR8qLs
u1xyExneAFaQjsgXp7fewd/u/V+6aJJZqLf89OBCQYCsfXhKwXj0Mo8XCpxizeOm2Fh8dDi9oine
6ebLYmbGTrckB6plRXSXWkfC8XeqM8xQX+FbIZyi3vBwgjsjyAaNnMZaXciECEUOQqxtJ5qf3pMC
6iHIuFYsCH6UcRxYIIZ4hrX72k4IHCYKmXXnmzRtLbQJQQoLFx6yZWDViHdlC+Utd5Ah7dp3L+Uf
mmsj/bN47afVOKw2pWkrAlx7bDVA22+VE4DWEAH6WBVwIov+uR3PpYaTgiQFp8veGx00WrXp76Kz
nvoC0wy5cdDjntpREPkX5bYbYfwg+sGO1jn5ly4DbL1RnzwNMLM/Y8B+p6TPiuceJDaoTy0ljBjY
y2ulnAdDKPR8YGLkRELZ95ykY74LJi4s2luKvSD9N69E86ivhPrPIppb/b2z0Sm0E9NRpVl/PZOi
N+zUBxaRZgaKXmhcH9bkXXDsl/MU9y3Hh90CRTroVOmn5xvVTrnj6OGQAUCWLUubNgxHdsQHrEnt
g/ppWlLoA1HZZJMdCTW7j30lz13e3cfJGAFK1btHGzVqSz84GpyYgbROGnWJ5ZJ8DxXLQNHRszQP
2TPH7YOY2Juo2qzhtPDE2O56LPnwfHMEvzHV16TZYTO5UUeDWAgy6PF4Ls8E8MUeDrMw19ComMI9
+ZzJmBuSjTN8RoD4uaZVSuhKF6bF5J1J+X8uxaYJKhAZti3Cb5m7L9CmPJSm+An0DI02qAfpcIaG
8QKPsS//rizM6ajQdHX2hqsmv0gE+qoShE3TVD91rr33R4uI1yLCf+BD0fmHRZfWLu+kjLRcPphr
ShekD0a4mOLco6AKm3wQT6Ten3PyvHc4DA4ZOEuYmnjN+tX6Wllmj43e7pm1sSFBgoEvkfG8T1vL
37kiMVD6qn1F/h5sy7dWtQVYVn0t8xIoBz8egxWSnNotr81knnyQlFZxSCtHRqS+WK/OCspO/ESP
INFAVCHmu0AEs09GL0MjtpKmaxJESGOeWsHCR/HG4RQ7NmubtJcO2wjnZgVAtdOhzHJDYqopS20v
e4tOmML/PW7nPDfJCcy5iXL6TXfowPmFJsxJi6teAD+03SxY+grNoS++ckVEmk/12Mwftp5RE44F
P5n6WyURrBfLAtYrnNPktr/SXoNKs5cDiSoyNIsMzC/JnaPEhUG6kXkJ+jSGznioUoP6CWWSJLwz
pMdXKKt7p+pfRuP9JtzRwOKSPtv24hAETPwOxdu7iWpGPCo+toIZrJvg60NtlSbDkAN3PG/Pt8z+
2QvRuFpS3lIwzQIjVAkMTPqQj5rBDJiTlME8Z9+soHPAKsf5YE5vXTtydg2Ze6eiCw1A/0Tfb2yM
+VUh1ZhNygRFVsGUVsGfpSLbpsaAMZhE5+dWfdcl4s61BD4tm+w4Qq+sK4uOn7qhVlz7Gk22WX01
s9ceiI1+K6yaTSGn4tZUfwoKBYVZfjNyvXVuy1K21HuGJfYljCWj8eLKmVmhAykcczeys+o8Fyaa
leouCoBmrdY+JkGIXweM2tj0MBpOejGcOfYqnWzk8sxpPV3r8liOrLsgghyGd8Cwd4nkAG9d8Npn
GdUEHNj7akLoP4vgnpY4qIqh6k5TVFuGFvdgXHUlGRf025xZN0cR+an3vdyNpW2EqvVeSVIAXylc
xOR0niBcJsFVWVARVpId+de/HZHlUWM7GlXxFSIY/XOt6J3tuMjrKr+tw3C2FgtxSWLtNcuIXbu7
k+Szp228jxpW/a0a1IXJQqW3Nwa8Zw1yC2F6dTxpGTcane09Uw0GHR4oMIxbIBDd1Sufp7V+oW/f
Knj01c+xoI1/Wty1e91Jc7wLmCa7c4FEA9Fc1Z5UmaKLqWowjqX8azjJc7ZlQ1Z9Ll4HcdN4p7Gr
fyBkQ4hVHRTgSdwRyxQWMlvDbjGf3d6/ibvoMGP5IN+xNWG0Kpz5OFVpv2OaQIiSdW+y8h6sHFvG
jDDtWAZckFp2CAqwY5hCn9K9vV4MJgIvL2ZM9JFD+KS3ASCwAvJmYhpizXRUsy+zrghlh6owSdKX
NUWY2NY2AfkuuluzOLCItVEv5ZnIRXfv2hlHjzseh2R97YIIvBcVtECwa3RNJAb/F7IfSFr/j8b0
1KrstyjXq2V+G8QFhI6p0LNoDtXcnUWrRlYeHGbdcNWcv9hUtvA9ZyTKCMW6vjURkRs6HVTtn5Pc
e+oTz+Uwgpxuq4tpddBYlXki+jsG7fhEeryySiBK56D30/SCFOpAm7Pad9aK5rohtiyZq/cWzxFE
aNx7NLNW3nIiGmGvg6WKZYAd9rV6PysgechnZOvuzevLD1kxiRSrZPOX89vSg1XoxOug6UQ+uHDX
JFxVi+RvLzpRMenMJSZUcW/L/MMleeiI+zUt3zkDtqMWcxcqDRPU1eg8Nr+K/CMNWU8KY9UvimWo
QLc1b2qPlenIzYKfNt3A/YzRAZ/FmuKsGVZniLQWcAcVXab3IOh5TIP5XRtB4jOc6XMHr+fYcBuQ
tNB960gtRhIqF/6LsNzngq5VA/8EseQxlckwKbD3awWmMpuPfgPEiSJNkZepDpxvN2mkNgWV8CFC
n559t71rLuqRwR5/imaTxZKmG/BUCUNWKOzgVbwm58dkhtknrVJwPeZxQtfAhqwOs6Lga52hJn1b
0XFv90fHrdt4mwmRv/+UPdNZBZIclpV/n7OF4umNl8078UsTw4mGCVgGc4wUZ8uuIUuoDxr4KPyl
1TBfOKqZRZBzuJ3Y4oeW91WN17ohJB4l1iF36SzIjl2lxa1TDBtOme+KvpFRWZMGZZJ4sJBt2P9M
HYAxji5klrAYed5rkVysvz3X2ECCaJ8s34M2HBOjWiOdUnjXHbpjv1DvmIrVw9HAg+RJw2RbweKi
bddtpXMeZsa+wOwgqeg7qqJNH4hp/5HtyvdEDvg5E/mFOt9P7HBpXCD35gr/PWfyL6PKiKK8SHd5
Kp195U3QkzTcmbTjcC7CS0oEwH6BtT9Qe9MRbLUDeGSFxyxtBh8jiuZTu+Q8iSXPdr3Cmag12acs
g8uYZB73IJ67IcPEMwxIsZwS1Gwl6KG0HQwu5QBazfJX5w5AecFQKhS+SmQwF/wgmJacFPchwang
E9x+IEuYaFrzPrvje+aTJqh7RCL5lrbTBZxDm+NWCbSHQs9/Y7joQkqLP5qleJ+XK3txBGvx1BBB
sUhQrhnnpbEgIJJ6qYWbLqfMrX6HnLTDZZF/1ChlEU9R0C46h169wdwUP7c0UevlQ0vUv0F1B6l5
D0ueX1pMs6G3qbjohIcgofrTFWyMMM/MNKI6ql5Mu84A60tdLqf//zBRrfJUMB4vWguAVpLw5xV3
Cp9iMCN8EUMQXLPsuaUfw020j9H3nvyke5t1/UHRpdq1N6cZ3rUJfaSh+eQRjNhl4Lno4WXdn3Nc
RoIwz25mGcIpJqv7gjibkWAi11W433qt74exkjFd639yadq4d7B9qGamr3Q9iAzoQPM1e2dKYEys
b7vJDIaohWyKi/kvKaKI/3tWfWxmr1zkZ4KCYuA1ja+T/oGAyaDEWuDZyb4Zw/QH2wKWzYkduw18
F6x4pL/0J6ndN8MangDH9kXQfda9+64DhmY1OK6JkiqsKW+Hvd915mCfeEsxI9fjzdbleZy47Tu/
RSQz3lhcZ/BU5FQleaMen1oQoJTDT0W18bzcaVNf9lxdn2pcXnKh7HNeJj+Nx9TYIpC3EmQnGXMv
inuEMWnvR2R4uAiEjbjrntZUXadR/87k8Bv/5l9LSHTn5T9tcOtXR5UPymhvogwOZroB8ygRSCpA
Hkgj2QL6kIBp7coi4FfVl1k4s+kYNvsPQeJa1G/Fytoknwdn60wc2t1oAWtBsoFxIiIYHbuIwZ+j
Me9BKgLPgxAbD7mBtcKVzr0R3VevnG9PMVzmjEGwuuZuafQHZ72ujv5j4pfaXF87pxFJ1PT266yN
b3aKHLHCx4usuPVOinbvOk0253FBRMeSQgKmF7PmEfbyUYYEBT5L+y3d8nfb4Pt/+t0YBqwChvWy
Ko1csAJuDp4wzEh2TXNIy3wZaQ+uaKFYlE9DR4EEg3Ryy6byuuyYYxtR/NFs4E0y6sXOVPmr6o0X
np8jSRXpPhX1rkl+CPWMVsahMfWeEWB1FQsFk97TvODYZcPbpR3KH9KLMtI6xifUEBwb7gC4u2gR
WM297Yxfft7cOtEvYVM5N8PpxBmiEaVulUeazYOCxcGJEDdVKPckmmuDnb/Ol2dXQz5FtilnIJnv
/T710UrhAczhSeJBm9zYTkhNmZ3lVCaFHrNA/PXJRinrdY0kgQC8yXurwSSfjfZJ6fYjaADXb8rz
jYN3PCCT4lpK56u3Fo94pi66S5tZofrnSpUMi8WzkXofFq7BQUICBl1tx7K00JS+A1MFqOAioWr+
6N+qnBq/vvxdFzlTGUZNDf38s1LZXY7VNhqi6RUjri5jKo7zUrxUiP+LyvQOSVAirtHXK58Cl3gP
W4C6mTeCMYun6cyd2EZ+XX8HS0sfIPmYskFpbj1XvfjunK5EiIb4MCGaaOdgiLYoMtiBifzkZLim
vnNxs947eLX+Id0s1PPmqrAJIP+hLUZn0xlzGffbELZmFGG4OaVbtjvSppKffH89moQixtrMirjW
fbDr6zev5PAXSXBByo26oLWJiKv+ESmHlxmNzxWLOKaBccS5VpPUkD/X8iAqE2JyqYpz0cm/fpIc
V4/jZOpztbfm/iUlCWuntyxmiVU+iTlAJG5oL/hI41m0W4Q5bX56Yf12tO6fNNGIZXmFpWFsQquG
MFjH9JKXC432a/9m6enJRPK+U21j7zPf3jn7eVyzw6QTFaKt18yHdkAAjkLBoCe8QEIokP315daO
7JD6rLcfFBg79MVXV52sFsYwDluZch9m1kWvpveusWjbxiVe9O8I3uxDG9gHe6JOVBZGlLkz5WCQ
1V3ZfLBhbjvlHNEBydjoM2KXNSRcZ5b7jYBtqwZcGsJyYglL8SIRy2dFJfK4nXvuV9Mh2zwNifHf
Cp38zUHDxKK3jh2qoMRXSfWgMQfiNKBnkZNWXNKJcEJTYm2abWqemTKxho3VAx3VkINavR5Hj4AE
+D1UNUhzsxrNq5BP6KcN8JNdbUpxSDrtVeLRzQ2fONIScWJHZk2H6WPK22dkI24xP4557ZJdE0C0
UZxrzSg53IDhiECJp5ZoL1+litNUIWHDeDd4N5F9LygGfPzrlpjaG1H6cIPl41Tjw5cyOdql9jQu
5teAIjncOClEIOgMfEtfSN5sz20/1+GKk5s/em7JnSVqFDz19OO2RXVyy/HRaGzwM72Np2w40oWR
vqJO6sFukzEmeDK1Vi0sNfLq3AV3+aJiczNRb7tFN/d6VPg6XxC1XSgfC9rsx6Z5FcOcHPNlvXqu
jV2WFOAQkCEE7tJDMksyRo0sXKwBG7SmPet1dmOivOjanJzNMUWqt+x1LjgvgQ4OLGM/oEgOJBcZ
eFt98lcdjRM2bd3QY9I3LFzPzxlZQC3feGTOCMCCSl7SmU/dRs4fK5JVk75vefqI1EQB+6YyHWsU
jfWkIAJ+Fc2xR/TYBxA8blfn1wyVe5QLkwlymA9bQoqfzORHLXY4WkJweSy/ho6RcbxNpMauwIB6
3UP1y/rQoJQK64U2w3LCIA0RqY8Ezq2ktWdpNcYeyFHqkmXEdLf3c4ZGogee7Rr+MUO2YE1ng7Mm
lgxaoVd8Uth7Qk0VVT4QjtUPn2W+fOl6Ne5SD49/OnwzuhiRyNtHSGHECP6PldjX3KryvWAyNKiO
CsipMZ3mY2lpB7Q0ckZEUMRNmcZeV931ormgJvMvldDiJjH+NDVBK03SYn50jASY2jnkLOt7LamP
neRSQXSjYvF/QM/mxF9dM3+s+hptQOLsedi0h/4b0zR2NWJAYwEyxhbjIpJdvkbFzImRhNKnXEf6
1o9n1ysSMPWV2lTCTSLSJGhaBgF2ME9w56CV2eolMu3HwvR51iyhXyx0qbzT0HwzhRIzurXdkKuV
EIPWjGezb+IMzIbcBwGAvR68IItBXcnBJ3zIW/xmL4vmpGbsPzWTIn41E02V3SJcUoEkimrT7BOy
sQm52s2V0UNzgjBoTHakpfjtIff159af92Pt/Ukse0Uq2PZnXUv7c1cA5EFihzjpeBJL9ybxaZ2t
wv6dkwx1wz2X8kNmCpli9YwG/sb3S4LoQHyBV1uh7D1UcgPgtZoMxNtEFO1Ar7N9wwUaz3CP24t0
aNzqa6n77KSPFqHL4EdBXVj7VJPlbpJderB0lOszJRz6dx7c9LZ6nv1ijhF9I2rtDe1eETF+kaZ5
s5oxhYjDqIgG/ES6UXffEitjdHYk+QKv7RCWnFADoZzP3uwJVQfaKz6cxTpb5DCFxuD7UWbmAYkE
RNXZVJwc8G5DsC0PDR6yXd+A7pQ00C4DFROJ8L7TZf3bFdCavvvWNgUYUMpuOreMxqDUL8Vq7QuN
9D17Br6ixwY3QG+gs51/NDIfYhQwGC6EfAxmebJbILRSqTFuSGKBIR1fen9pw3G+FOgHI6I5vnSN
nVqvvuYO1syeCkg4NGoOLLlLiLRbYntYGboooZqvnSvHs6zz93TyZGi4lnNq2aryJ1VYz8bM2xbY
9o8bVON16qR9TOd7oKAl0xkwCdEcSnX0TrFygzsOMmBUvZXxWuU/lQGXVKHOTJOkOKC+O6dV8DU0
UMpaApXs1GzyCzQO+vC48cS/yan3EGdvy6pjLDcftOXF1Ce0g5nFs6esNlIa2e9e82jJwToZZUVR
9PJJKkVo6WC8Cz91VKbO2WfceSCK8kZ1CYKCbFnD1AdnKimXX1f1w8nohrRt7D2yF/MCuWJTltWu
cwsS2PCRrDq/tuClwJ0P6LRQoeWmYW5jA5ArdTUu126oBVOYcZ7x2LmkdMOrVBOIDc1yvSXGcHLc
X+YG1AyrERsai0ytuCYru9s303xABjNkW0dP+aY014grfZLQ2MbNboxL64EsNkMOg275Uaf0ZxbY
FJrcjn1NH270h92catvca5iQ1Rl35LJTPcr7Uw1UMQ+t/QoNm0aVaeIRtPUXl2X/6BoaKkK7uOhl
/Wsxpi42kYG0yl/BPKarpcQWeYX33B7tbGcQgwi3mT43uR5LcgF2SJUcvuOLtDM/UoX4QRMepRWQ
uoBMzJJXKbjjas14F0K9cEOAvqXZV6WyX5W/sxsocysZB8bPFQeam393hIgRBWc5cUpoXM80MsxA
5gm2RSOR+d2f3OZh4x8S2/AjOA045Px/eDRkDka7gbpCg6xN1hLvQ7+9i0sXB1q3HH+CDDQ+yz5L
K5N7apnNp47/nTMQh5pdEKReiSuqJczKvXklWqML5xXjBFQIcspGXllA5ZUoF3l1fA1VnNa8/N+Z
8P8fi+bPZ08xHvYOM84UeJfc1bjt6STEodL8eHPxm1ciX/8V+S9Kn9GAuR3xC3T0YVSIQcO7Mr8h
yQ/Cjubm0AoecZVe7GUm12/V7whZXutpCYAsWXfQiqMGz7uB34zTn5yC7HFtwoTj/3K1tbpXrnn3
PbQQNiOLsbZfwaA/G131QJwYYnb5QkPOcYEE38vMqSJ/XI5pWk+xYyDOXsfkrME35s76ItYtD3Id
bEL6EgfiZKXNZNEeCJN96VZvPYCAwKIYsU/b4S5IW/pfA5OfrWZqtQkdI/O7OtrEm4TBOmEPWN8N
4ZuYzZp/Vd7PlymXFBElJPgNxa+U2L8gH5tHkl4M+BaeudkOzmXrzPtJdZ8Cw6eHjNNOPqBEiFpv
C9xUxmnlpojoa6qIfxxfu44j0w6wBacCrWZTt+artmRv46qNcWYvFARvWb6NodV4BuG8PwxNJmQ0
j9mLDVENz0eIjvPYNZt1SSLSZLjfj+Vn2ztayODuIMRHGQqQes8Ay3UX+bSRf2GbJQVPXDUsDLvF
Qf5rN8TRb4LsjXRKOnJBOuuPF0j7HEDouM7415qB1fxkqJ8ZSX45TuJ/EXK4AslbH6todIog0bBM
OVmAMB/UaQO61ya2sUT/rnJKmRyrI/sB9pmFGX008EAAH0YlQk4RMDm3HC+b6Wi6jd0dUyn6aSzE
HFuiSHGhKfdRovjddfSE7wKvukhvPufWJmN131sdFBAdI4qnVLAUFysQydB10SCBDpZ63UmrsekZ
6H9ULj9tLI9zgN1VFEE4Dmrmq7ITZWyUtkj2jcvIY2fpAR4fZUTXHqlsKCGD3i3dDa4LvZ2TjcQV
9xnKGFMY51HhWDb19NmxzTv4+OPcBM9T0o8IMtldMptIXj66a+Uo68bGjeSJBsikk6hxpFFGPrrd
U5BQIWY/5N5cf/utdhVFiWZ54dMfcSmPAqOCrX0kCqLJUDA2yGfN0DGmt3b7CVyyK45emT4uBaqx
VGUvw2RMhNnQZNBpWThqrh/RV87MVGnPA7rnwDOWcz3xZTPbbQ4T04qXMxmSu12fepPqux4fBaD1
NmkXR9+q/H0vjM/RLR+bBDyw9tjUUuevvTkPdPnhSFkclY8KQdXmQYqSPCmjCnaqgLFKBxsRxHoi
/2B4oKRyhybwYe09M6IBF82gqL4TUR7M7WMvEnErRPfuNn0W4uf2uAYFmm8cmS1QH3mCzXXxzMdM
jk8jUvzYnrTvfODzUwOC2QDgYi1EwzSX4XFNscMxi72O/QIFhBoVbq8m4jlrnpq28XaeO3zO1Tjs
Z/evSTfVYVXJi1gASk0dDMOgjygjwoj1r4nSWSysFO5LZu3JFiI0fuG1GhFXhUnWv3tt+VyUvRNr
yzWYkJujmeWCq+1/dMwZJE3qTigp0wudoP1L3CVUY03ek70UDwvWBWY1nDhJrVOKOl2WOi2vINt3
hJ/6ZcYk0FtpQKBXxkFZEEo4ItU/4EaIZZAyBHEVuqUeIBawP2SAMzvL0JMUQUVjINI7NCSLqpC+
Ab5h4tD2HVPHuIV8dOJxTfBMAF0tTMLw52SKo2r5q3uduSeoOuAfU9eN1CK4dUjTzGviUOrFzWAH
0OlCrBrPn3ge0tIn3kh3d9k8DkcSWCKTAjmenMfE1yJVGvRhpLx7tQbWM5lgRkjzOBPSA5GYKAk7
+d0b675TS3oqVPFe+OKd5OR/s8f7lzT0xxiUVxHCXkXuhPiPoJo3d6p/TMBOZVLmZJkZyTd992vs
uGyIllNhJtqzZ8HZuRP4oz9wo+Q96HHgPJBK4sHdLc3Fa8aL4MYmREU+jbbn7zBxIlEPVYUP2pEp
qVPmcnFWqitEQNdFhdiedIeQewDnzTRnN8SAJb87VkustsVldXGSD+O17ZbDnNBvYzjVhEQgf2m9
odn3Wx1Gm4AY42r/8Z112Rut311b6yB8FGD5H1fJ5uS7TPK5Lj71pcelvqnCyJkpyMAEgLEZcUiJ
zKrhDjWAM0VDysdvFh4QjNOdwW9o5DbKWpyFriP1b5kjRWJeM362CwKJ9N6Urzlqhr1bmSQqey0l
rCWRzYI1XDReEo5B8VwOZM8JxYFXTW1Fch7BqaWcnoDkposc2/NMjzaJeUD7Hb6GHSuXPbymCuGY
tA9DiWGbArQunEyhR96QvHrIQKIUqh7NtPkJL5TdjARxB8mq3J0Gipbc+Vd5rTh3ipCEGiM14xOI
AkprRXD6Pk/oPxlckOkOYFLkVhInpfkvMCcCoVZo1nLqibCYmHFA6AdknRO8NjkrUpj3omoOJTm8
q8qWaOwHfTfMgbzUSdCHMqOjLkioNJnIvIppifgsEZAx1ejMGnR5E6YKvWOke8lkiubX4P7DReAn
WzVhhiyav6F80Cml3N7pQPdsbM9E66QwuO2vvsBZ7ZLY6BVmesyICBpfFlOfUQzClIxY+MnAAEm1
fI2dfaveLrFUoaW8GPCmeytAzUvtnRbXSBZjgM+AzeUgi2pAJBlsqWeqCOesD7j8fJLsSPQaqszA
jlbwqqJ9TsBpORXqndOr12UeHATQc3tvrALwq2n6sChcephlNR9rif9kknD8WYNoscECsCvM9VaW
6y/THoAr/BYhWWtcTeRmKJho0OgCeAKpaVU8O70FAU1ubN76t9nDk4W9yqBK64TOyJkkUCSybpJ5
pkjPyrDQ4asE3XFxXifAFAPxobrFMo9+jw3c4hJfobQLOPV4GK31GcE+V9qEP64kUranZnrfBvV3
V/YllXBqX678NDRAkp7d4gsb7PK1Qnv+atAISHQilzC+PTfQ/uGvZH3Vyqjp5iZyPQbB0R8vnWWn
ka+4J9yZVBMLgGM314V36YvfZv9rLnUCxU1cu2C8K5ezIjGhQMzLhHA2xPuQiJzEhYzTDRk3Agbe
GX3TphU2oGdQ8B8TECy1jF+Di8AlO9ctJFuVgsRQzBlbdCdz0IqzUsVPUxjpYf7UXPJCR8H2N784
toty38NIhVSCGM/Q7dv0WkmfhN+GwlZcrsCjyfi85kgCnHSBosCdnyylReb0aF76udCO3H51hEgd
U02wfLauERwJ6ydOKSD2RiNty56fVCZeSq2mbiCjgumv78n5TtEMaXLtI8cnRKDB1I1xvCL0LB7z
9xKxVyAd99h1BEqqvrw04Mth3U3O3pFo6dzVmSHUCFDI7S+a8BSGlPJpwS5yGib94g1+81BMy9Uy
5F0hwWi3JEpNeJGP2hRhpLtc8VryqkP2AIMOVnI0BacTcw42eB6UWZ0ZqNDgifNgWeLLwpweGHkf
Ln0mjkSeYODWielhCNphwMQ1KFmg/ZmgKN+1Q2fO35Biu1FhEoZQ2NZR5M3R0+y7svPXOkMZoXUr
WhML+62fBZheO4x3qGJhh3dDv9DoUrzOk76eKdokysNbz42hPgQzztM68x2gskCGMbLEZTV3sF4O
Wya9Om6Hy9LUb6admfdGG8z7ahNpJiom/VFRz4rfGasje0/DKBOMxASLmtifYYA5CCA1Zvd5Wkna
KrsbP1iKV8owEfZPL9bKJGWKv6W1fDcj0YBdPVxcpwouzWh8k0f1iJlN3ZKKdEkqKA4zb1xicXq1
YxHXgUFs71NbtW24jLmzp2hEbZa8sZo4gJBVeQMqdU/7aL49bBXHsS1BQWGfCubvPW5BPAw+DmLb
m46eUVfhWFrTnu2T+zMF/Fer95r1WMJpGe8jL9GP1lY9XykLW1g9hN5MUjrA1c730/HTldP7YKf3
wgqeyly9+cQHmnX3AZNEE63+btUWugHLcONUunfZ5ocqICSy3pzOOi9Inmv/Rn+5lmmgh6vFyQ08
tN8MZjdiFkMz33Lnwda6PsKwB1xZbNpxIICYv41omOqLdT/GC45KWiBY9Y0Elp5Oj/Y/ls5jOXYc
26JfxAiQBA2mSu+kTHlpwpC79AS9+/perPcm6m5V1zUpEjhm77WLlKjJ5mU2Y6xmrb5PtEPjEun3
SNm0geGRgbCxdYL00Wp5mXRnPtsBsbCk0bCDc2Jxys3gZBFuEIyJu/KqtlzXnbwClDLuBsP9YyT0
O/p4fGKPaK+6dj5tG1buqLXGxGZEh9H4BXOH8TaQvBDeZG+y1rZWsYmxLg69Tesv+93FI+radMpB
2U/rnKUVtxgFZdFH4sjyDTWMh/dH46lxGiH2dZdeeyWY+ygHsH6uEBBBWsZDliLwM7CmsRAF7GDj
88oMeM/ZcIcRGFG1F5F0ihPbL/IjvdVVKolTTzj/6lEOq1yN97AqH3AO2UgWUncbpfazj0SMrgtF
CuKMJ9UYHGdocdO2sN5QhbFwmVqal4T9qJ4+xoQHSGcyuK/NfCOTYFierqubumLDxJaddcW+tp8J
dfOiacVW8xMa5ZMdzx5KCfOpgJTA2C/+DuzEWvetY23ni0DBgHAzZnPjsnPI5kdDTt66yI3fIGGe
ARpYHdo6P8VxfO7Sng3E1M/roHvHnoO4wY3aVZ17rCCQ9915ALvWkece7HLGGJR9+fn4m7QzLrG5
n3c1xoPKfmz93sTHhqzGHPlGCfZlwLaA6N0l/kVl93PlP8t4PEHQQdoKKfZOzfahTlw6rHDRz1bh
iMCYlResBWS2vvvqGCzyjqaIqWcTdYxZqqL1jHMs/yUfTz3DffXbtQPtazUjytzidFo108jwLf52
cpv3lqMbTnrDSrBVB5GBN8OkMsUst9OsjK8FXngeFsRCVvIil3dshDJFwwVDxewumdcpomlspnGm
ubXUBHaRZb+amlOZWv3KavUWN1i0ct8sdjp8c3wVXZkd6jjclK3F/gl84K6tcbGl45+Lqx9fcDec
8pYdK15ZpF58WIY4GnkYw6gazuGPxJi5Jvl6QG/EpbfMDxjQd3inHBliG+2+kgI0RYwDxxgpDsTi
5mXEu+oHeQLHyHg4g+I3Q0kM8DVR42MCGagnsIGFqxHrHPVcfLAcJivSgM1dhTPWlwbuOOYyIim6
DYpi2NxFzv7JI3S2Mz8zOubHdLBvYhBHHzljAji/dA0MD4lJ18TYxKvs7GL56qSLqj+GME+3Ovd/
4kvNI3GONaK0tmi7tesW9q6v3mYy/irpLPfxJdRRuJNqkZgX+quz7GwX2wohmjyHajo3PnumRalT
J0/Ym+6tGNaEdkax1cDsj6bHqKJSr2q0S+yLRXgwSUDkXmcA1d5MWAlzi/Is4DZuwjTaOE6zncym
3YWeP2OyS/OlC6HlmLAGY6mguP4zaoGJPBh/xyl/HKIlpseML7GY+WR5H7AuAt1iI7ISWUDrjaGJ
T+fXHilF4wygKWJ07gj5QPBJSn04dHvfpTqq2FvcFb5x303vaD7cq5kLIIH0mAQGsH4ZuwRMKSYM
aPZscHPlUnS1HUbhYddNzCMnrN54nstNVtrAObNiWBctfJXOiI5yDL/HEUsR5EfALMq80qz9g9CH
rTsantLgIdMj/OAwSdj2lHB1zQkP97RJwWEsi3sWPq55aobIWrmgFFCJsZFqsWOhRJls+8useWVT
VnsqmkPCHpn4oGe6hme3SaZ1NTPYJJot5RnXh2nAc9AxXdaLB7WtXHGXp0yxl2UORAH5QZTHx8AA
NrFZL8VHB/TkBj1QtYqBa23QjXAIsdj3wvjaSkGhFiPVLPoeFLlrY60GAoFf+K73CA0ZdYxdPnlS
2WBSXnCJO8xju2FyN7ieIc8b1s5nXJcXZoBo2XpVMoweCr9GQMNFktWzs2lGPo2h8tQeFLMy+XiK
AF9trZ3bxDiDNR3OmYJCuCatxquIrpjk8EsUDAmS9YwedWJGkYomeo3y4T0Cr95HVcK+mEwUOCFY
5+2SsJ8mAOf0IANr2HbA7p6R1K5BIf7LWQSA1lYAQNgdoi39tZvE34++ZulT59yXQWSz8XLE2p55
dWH3X5scnnpb0Rb5/C6wqLd1G751cb+4hNnHFBpqb5IaK5Nwwn2pLMAQhVOyZW83ptVHW8MMCDRM
9UVb3vfAEv0eNN6xrJuTZwvGkWOG32d8wDEb75IRlRxOLeJbWjRxQePf4Uro3QrfpfPIQJoUl4yV
k8SWvBZsau8C05IUtIa/lTCRV2piFjdPolkVDfKCkUjX+7JBR1rPVX1grwdficWARCMAsJWmjq7G
VUQnBZa1CZvu3sP3QdqBxvoJPew0zcnGEcjJ5JB0O48ZPSgV71Fb5io/eBheGfIsOAKzP8HDbrZl
Qf7lIi/MbOdvDpkzZsg727leSEBYsLTgcYIHTzaHGLJTlfHcRpH4C1sTG7EpKfCz5JvsD7ArPdsE
5WB7dSixYIl8UJyPF82dCWj/tWnln+gHjs98fKIqj4659+bY6lo7bFtjryk2A3E5gfqKiAhah/as
dkKOf1Xe31qjKXdkr4YI4KdrFEzfSnv9vm09ZtqCT9aOvIMD3AwD3fPynwLCYmlDbFcJKS1+DpiJ
vAT+Ei0yRhMFG/mL2HfRwSc4c+o5eJ/bcCstkhMqUbhr2wnXkTN6PHcjiP+AOBd+imOZ0T2RTXXn
c2mhNfpXa5Gs7L740dj5WmVtg8RvztHkoksaIMHPddryK4JX8sPHHF0t+XrEHYGAXzVlzoTWTtE7
5MGrJz7rJazDbs1lpF4rckyX/hQ0FBcPWjmCNGFjzczIXWtXw5+g4wRlFOgHxe4+dXwcLXn6JNoZ
xVazH0Mj2dkNlaRD/c0yBcEGgPhcX/gDAh7/P1f4u/DQraOr9FdpHx2DDtWdqgF2zA0Tv4CsAgI7
LoOwb5brLKFMBsexm37ERXc1fOhFwBSmOzjbxt4szslAF5FxGKO6Mb4npK3syidoQz4vmjlGwRY2
7EVpQzFKE6zChuZg23VxjgUKWp1XLuaDnh+Dn7X82flxFbgJtjrc5TUTaGkL8wd6ytrM/pWlephs
+dlpiMKQEEfPOFUJcMGqc4JDWw7Fpcqgsg6y3I0lil+vQQw+kHu098mQSj0f52xq/nNANW7NsVlY
j4Z/SWuMqlC1t7bTXCbbkltrblnMY3Hi4kc4Q1kYKGfJqnC6Y9eVTyhm+OsGRDK5CHTfGvPaJjT9
OIlOtovgmud660SeeDEGVJ0FLqRp8Mv9MA38G2ViPKr6VcfOOSdFblMYM3G2WYazpfnEavsQChyH
oeIimtmm4D1zDw3OnBq9gReTuSTi+MvIMI33TojAsG+RQtFG7C3519YMblA7JU9Fa/wVakFwe2a6
bptTB0JzE8QwBi0PD85yOxvhqUUC6OWK+8Qd/C2T/t/MVfUWDo5YVzWfQui2JxKq+lMyvLQawYTq
H7Hx6Y1R4SJj5b91I+CmIjm7fW0cebX3XOZgOV1US5iX6gKsQO/FI91C85Am9rCTHSeATHBqoVgl
ZagGI73wPCbGcbWPbRbZdbFjE/QaaOub3iK9op1Df2iferokkGis9nDh7ltnxgbjdieQ0s5dWBoD
qB4ERkZD5SIZv64Lt9nJlLVcnOb3bcfcxbewBxDxzi0e8XvACU+bnEqsCrf0JQjnU8hRZHw6R6wh
XH4nwMr5FvAelrEMPU3acCWWQhxrVpKmtIIdrjzrJN+YL4d3pmKe7E3iaWTldByb7FrNrC8BfBFu
M1DpR4lBSrouniI2vTzcSHnyhseW/uqUaLM+jD0/QQFV9JwqExPO4P0Ik5Zk8DFUzHDw7nIK/OuY
RUzerfINpCegg3TG0Q8h6GAmQ8lTDdIyi2qDhM74WJl1jj3AUezObYZMlRfuOrsByRkhDS5VQlXO
pI/gNkTEA4zHVDur2PBI55r0c20o8LJ2id9ees/UyJk0vVNpTHviCPh0jlJa3jZSeHyhcLH06Ap/
pyXO4jiq62219BB4t1aJaZbXQX/EPZNI3AfjfiTAS/tkgkeKs4mMuXxHjFd0LYyn2to5WRi+k++H
IT+bXomNjPaJnh6NAkdVNrE56UY8AfWU/SebQiTH8HTtY5PEduH9izuHEBGo1CvJ/5/Mn2yNyQBF
MyPVFErZWWmxVmV6Y5N1aYMnKwrNJzGS6Ecw0qELTb22Syt48ObPZKweUMO/yMnXGx6YLztUHk8P
xYr9WuL3vNpsWZaw3LXXJOauKvMB//d8MByA1Xxy5Z0nc4TlfbLuA89bA6ODIcsmLZ7x34QoeetX
oi78O8tJrrInBskCEOT3nsH0qzSO8TuZGajxkS5uTA0YPzwOLYXXTBmFUQxilwXU3i3x5/MG5Yga
GBxNE3IxDyePxQ71rrV92gFVjfcWUxLLKZ5957WkuD4Ewu1XhYGuMpolmUQ50AKiwJlkAIuIEWcE
AfMlF72fje65zhFjtbmLPZ5IdbyeA1UMvjeqS5QpscW2FTApjHJrMW/sB35rP/U5zOaJw6AowEtU
M4qjjS7Hx8KOHx2EsCuGxGhG6nIHn+8NE9wXVEZE1GK8kxGDYciOTwgxcReH0y/v0ExC16Es7LWJ
9HuFqQIUMmN4HrOCiW13dtBcIdI8J9lIMoJjJSueooepCz8aWd8cHRxEKr+yXmlKf4Y3RKRxmbXp
Ua0UV1alIbONIdMc7RjnkeQp4oPiQ6kUVktboeML3wwrkedqtE/u6H2xY6nWbu3v4r5gvsQazpRv
OkF8aWkNxM0Cl1okFaMWP3EuI9OxIhJ6l3tgr6WHVFIxgZkDkh0vreH960ssBnAI23Uzz7fIRnlU
178WnLDWQeXWOQOMBexzd2iB8UoXDPziX2WjXKwViYeVYFksCHAS8VemoIURK4mMu4MDBbWig4Sy
rbvkz86CB5UUiD7xlDDwmYajhYx4NZr5KZiaM/TQtzZBniZ6s2f5He+iObj5plFdmvYhm3q5Lk1+
DbrzPX8I/gJe8xSgFtkGcfVezLAXrYZZuW+pR6eqmFEQPMQls6FxUMdev/V546EviOBr2AZuHbSt
k9Ge+lh9A/AwwFGTqTU0p2x53puZPSNO0n92ZlApDMJdJwGqEseZ9aZwmKYykq+L7ofN9TJyyrim
zOLV5fn0JAKrvN2SOrrTHQ+Dpwe2qXV4k/D9UJjguFkOKZ5xi9xK8y/JHQpwPOHBpsEBjgTXO8yp
/RZXAo4Y4IG5aSmlWk69BLoqtMzyNBuziWmU6YzwHYZPk+rwry2lgg8DL/pXdOmt9dUDDObqUMT5
c13U9gatOYdwnaDZAnNTTMmX5/b3/dCnO5Zcf/a8+O+qd2LWrW2jKtwNUDfcKrjFpbE1dfmcVUa9
jWrER7XrUglHn1XhA7Vie8RpzWSkohjzXT9cNUF7zyomO+DxuMvjJt0FjnNfjhBlSOi+r+b6K4w+
m1hm63p0JDPKcpc4zIJDk6XOUD8zO2VtCLmQ/En/19XMhT2ObF5kJt28LcBveS5VvFDDyr7e0Mxg
sYC3wDb8Cvnf3A2zgdiSJpw0ZAq4LVnm5oqdIbi0al1X7Suu0eyIQ3aIUStXSfhEgtvRGtlUFiWA
MSAexZ3V5S6boo5sKPc44HObEjx5mYe1AuMfrHLjY2z4PEZ2yHdlCyxyyiCJWTL7k+b8mDLfYxW2
GW18qNQcD1P60bfySzfDK+AGKnjwSrNzrovyUnGyoOeOHrMqfGG8T2cRWLtm1uGG2SLsRL8AlcXc
1OtPoakIZcTJTxaLnSXclRs5Sf1th5dyzDcZO023i9iRoBJC5vlshrlmjcSPyTPbc+7I+8lFKubK
aGXovylLyIgSLrmBERXNMB9cLvPHZDD3VGB7tCwmKytwhu4ki42EJCsv07IMnFNNckeefhTluG6n
Ntl6yPm5GMFVpeo4BPExLajz4/GWjz4Nn8TFFzZY26SUw6EJn5x+fsVbvDJ9wnqohBzOsG4vG7zj
vMUoRs1pqyUyPEu0T7G2n5j4/rGie2D89s2n8etaf5QrpNq6DMyNvctULFfABwa04tosY+55NPG9
gpo2xc0ujh38Mym6QaSX966VvSjy7lh2aoCvBaYlePKSJKUoQ6TMXeApPnnkcyAlK31rl8DRyrGY
88U4TC0zfuchgRGDQ7J7dwSsvIitL3vDfGtPgo7jlIzpq+xNVIIQGN3eumlWZIYF9Duuq9s0FRsT
l15mYUHx6pQSoj6XHfKtfqjfvZL0Soz2fXPrGha7/iN6a2uTj+N9hSfCjdQ5mbNyDZP83+xw4LbT
CzF14d2geAWZZ+FNier7WMDvo4jaxQU0aRnUp1wEO5iD90ZnAw9S4U9vWY8homKLjBzOUna6bg6O
s/KgvxTxftRoUIpZajALoWB+a5PomWNgU025xZn5MMX9z1jD6W1ECxvFsYiQaQkZQazI6T89UD6I
mwiHjU9lcFfOpBKEUF1rxbs5MdouBu4NMHSruDB+Gre8SXIvWYTc1R3LW1PJ0zzV7+WQZKtCAm3W
suV2a37qtlhKTWaHMS/P8tZNIj32XfsW8jbddWwBRmIY6lTeujk/tRq1ce9a53m24p0L5WGNyPlk
26W9ayoUih/ICUCxeY9G3dzItsTyIx8tLz+p4QI9jMgRaU605eKjjymFK/MDmMupM3EB1cW096fx
Ht96uEoc8ioF3YxXqd/GYiPcCee1RZEciOpFN2DlfeR0pCr5FAsM/mccJBvjIjpwWYYM0UI48yfJ
X3eOXvro1P61ZP4CTjFl5shS8o8p1YJ4bdFL845SdrzgKEhx8FoO8AmyB5qra0aoJoM/tLgPSIfg
U6VluQ3IAoMUSPC6IliKxedZeP537we8+TqmLq6yH0KGJc8lp6pY0rIqrA/Yj6D1MZKE3d6/tzr6
xCV1DoeR9C8P9ENiIIb06cMii/kMLnSS35DSRk294E8AqpGyA6Oqjj8oKu5iW/wkLfqqzrQOeWZc
UXJdRCKg7Xjc/HH82XGWe05krH0leGHQjOE91Km3NZYYAivB9FNofj7GNxgaZE8cdSDYSaFVkWmv
E5OAzzqOzLtA5OIoreSaSuhApd9f6pE7g6CQB4sZB6ZOQBKF2taN4+1FStTdFL2NEyC1we0+04iy
WvHaGEPPHJJlL+2gUMstZ6nnyEcHoeLoCF69WeVXNJF6XYng39DCkyqhrOY4gg6qn161K14rkSGg
qsHpwo8bKpawqZP8aBnu3K41NnnCnNa2OCFERH3XAgHFq/RJQBX2Z3uRZhQ1g9zePE3iLwhLHwVq
eol8yJH1/JEu0E/lkamnBFgY1nXrIbIPJSzYVdwvpu08ekXWze4HS1tv25gKS/2pmvxfPFNWdFS1
OBAIwDXf7ZG7gVOVnqcqfpM5eCjD8KGyI3svZ7GfLVQIhMOJNZI4f1UEAsVhjy5yTWfK6j/yL1GT
/AHl4A8zrP0yxpBRdz7HU5WdQL21effVJzBwh0h8xPObJqBplQYcXDbCj7upGJHb6gQIjUCVn6k/
M9SoVjhAq56fRxLVqOEN/NVW8N06JlM8fzRPSDw3E5rDNTIAnIii7HkMdqV0XzxidKyeKZvw2Vei
vqdJw7MUT6T/WcIn3imIH3z/03Dj6n4AoWSysrVEUONMaAz2/tdAJ+7dYBPMkle/0WDSko9LZ4wU
a6KW66Wxy2atiMr0BM+8xDFMVNEqq0a9tgbF++3l76Xf/ignarnYKfjmjoxLPT/7OB9XjUlqIuPo
JUiPxSd7/jeRjDZ/am5RU7T49JP+NNgV9OSEcB1KZ5hrofkvt/W+0HZJJq5BvEIX73MXSz4kNYT9
EwDJKYQlNjrq7GWOda0naGvujGE1wZtiNO55QIBy8OuU1PTsOtlmcy0yrDwaUY6w2G610DD7NqmO
tQfcGkJJIRRUHI3FNQjCE+j9+Yij46fCH9PEKVnHhnYuAqKZVzMx0ECgGCHRMRkmAVQEBjUwCYhQ
otQE07ppFtbtKCp7O1msm03mB1svNdalQV5L0qMK9IT762EHXpPcbPOzTRQKGEq7zoxOGs9FZcwv
1C/6PPl/EWh61pfD+5AE5PoK1KXxVOxiJNeS6hJLB1UGEe1cctEyPyixaDl+90pK4j24xUPSOk80
yIK9PiPIID45ntQbKUu0339DN3OUlQkcVswxEejvjfSxIgyN+1KUWPPQq117kEOc9fZTnLrYSoo2
2LCRAVA2BLduZIrISoh/f34qW+cPjHm4cd/jQgICNdJzZHOHp8jO17nBQV8nMShOsgz4bcBlmMR+
Z7Hx5+M9CN0ALz0BaBnBZ2P9rwFevLai3yV9gMOO/HD5KGSH3bRK4j00cgBI6DNlXn/rnO0Who7h
LilUh3HBgVVSzX+8gxA1ON8Zf/FALi66yNdy1yPelYKgvnxo/3VqCs9JrN5E6tAZqhXAgzsDUu6D
V3grhjbWowHpwh8ROSWR+5iVLMI6MoTa+KVS/LwZxjwHJi7zdMx3mZ8RnZ3FF+YGAeQ2EpUky/nZ
9FasZD7TeJxOKo+IseqWpnWfWvibU14z2xYoyj3T22gv2Jt+fXJLbId2zkFmMFweIv3rhGIJO8No
XPCuPhR/Zdvb10G8LYSUE6KnU5nbr3OKVTR0bcyz/hFt3Adr+2lHhJI4G/2DPZjNvdFGwX7QMOSb
yKU+7Z3hJDFwvY5Kod/7aIq+fpnJ9LyrGuThEfuowiyMB3904kf4uU+NntWRAb0bq/IqYjRMtjml
JzhgZ1sVf1LO0UfKIVriBflDt3RPkiKMP898ydLYW7ehBiqFeuaUV4m7cW03f/Wi5qM2QCdDSjmr
1AgfLUUIrCGqXZ+OD7PIxh8g2Mcg/i+8hW0K7Ct24jmmtzx33GPhOhZ/zfTgucP0W6czu5LS/QrD
6jcMbmHqQt8EZ3z770vj0Ak5kEAPHhx44PLx65IkZuflxFov5qrr1LtnNzZlM2v6enFKZtGrD2eZ
QV3l3kvVsA0cgfd4lalOLhMM3sXW3cyR590Lx7O3sRyPevopSlyjBKOrC+jB7ka98EccXvmJCsjG
Tk+23Fh5zPOczng1FcSSVDpkgE2XZu6TLdOi6qog/2EMIRbLYYjKjN1d3lj8tkYv35Ep6YeygdIx
hIbcUs2h8XbPVebp5ww104UMxy/fYQmalP0p79mGWXN+TYj8eWibrkC5JJ418OODE8sPV2rvggLO
u9TLF2mxRS9bad6js2gmXixh8Fm3ROw9Zy6GWooz+0AfFfjB9EmiGiWMBd3HjPp9POLmT+Zh+lSo
q3U3ZjsxTWiEBj+8JDhsLiCSKO2IZlsDTwi4ieYagLTziP0rfmQXGD2m3sx+N0cglA5W9JgvXwC3
0XIlDHoNwzUgU6ecT9zv25BScxOlXv7cVyM20sTZywAoCXCLBol11hzQbE83G7PADQsSPcmhB/Lw
0swK+SaLos1/f9rl+0Ol///76fL9CWPcY8rOlOp5CK6OyIqjFsXv2GXB9b8vsKzwubFTLQGMYjF2
+l1o1+JBtpU6tgbgnsZUEwJnoIFGZEwPIspvQ5+VPxP3DjTF7QzVkJSLMX92PWLBvTFC+cHu4znC
m70DLJ+s//ufVObuKfNSYC1eR476lNd7TjVF7Li7Sca4fEGDnF3sirxSEbCgK3OcvV1g/MNUHJMA
pLIXpyEGjqDK8BA4Zf7CKAchtaiT3X//tMr1C5NXeT8X8XAbFMJNg8G8EdT3peX3T6pTF9Zvj42V
93KFvskYO1AFXTWtIg+XSFclxqnpYnOX9d5aNvOpltaPwYp4NcmkumA3q0+FZrKgFO+GzANvN5gT
YrSBvzzH6Mqflbmo9zTdd+7gJUQpFUxWfjX6HAO6Jm1ayP7c1MHz6CL7LUeYg4kdlN+ksVxaRixm
HWFYxu6d3nBMumvl1t01bZHYt562Lsif9J65bnLCoAaW3U6p5yuYUDRj+BuAgaycuv3Ikyb67Oz+
LUU6/UUwaL5Mhatb7qIpdlz/3XfpaP/7UspFOh+O+MVLUGOtcgVy+mWE3nrh89B34gGRxUqzlwo6
hZVoXqhty38belYKmP9AMEnjYzK8CPFQ1l40uR99WaAMmQmim7KyP+Z48O78zkUo0s3+EezNVhjT
sEUAVV3rFFkOTij/O6biQ5fn/k4xk5vCCcsnLD7DDvUCaUpRmBy8MmK+IpzuJrNEXkNjn6RZfwM+
0t/SbJ4fRC3v/vvn/31fAqe7LyeKG5UjmVDlG2rv/KkDSS77DGlqOXBNleKfUF3wppw5300R/CiR
LItd8jVzUjlWo6rdja289jy1zn5gv7Cy4Hgfkow4TSDUsO2//C4Cu8/y+FAShPtitjV78Kr6KnHZ
rDyE0VDFGfuV4XxOXI2gtKemqWwFfnWcH8BVQn/4tlVWPfkx8+TWtwZqQAnKEaPkznz77xvSDqoD
v1AKqZiwGlOE+zlPvfsW7mo+oSAqgqrboaVP0QZArRvb4NMePOJcjEZ8pH2+brU9vRpShKeJCxlq
YjB/oGSjFDPI1bYkMCAI4CxHl38Q23VOY1HFJ4qGEp2QhIFUKfSYHZPucV4UDS06z2COHpYZAhl9
+kzsBaku/30rTabDmGpYtGm9xr4Ppdv05a2Zf4YUKWxfmvolyqF7261VXdsWgWCc+N6xbrFuxrlr
Mc4p7HeDUGarGYznsag5hHBkEXxL42FWhv6qjOq5Cwv11GbzcARQvp510R7TCg5bOIfOB63/Z9Ir
FNuZzX3G5XSNneTbnYoBaUyes8sydpaunNdQhsPFGmCw9O14X0PFYoK75P8xn0Ec5DVfKoGqRVVT
XTHphKDYnHzvzYpZIdoskARue4XZs2ZyAeDT3cal6yNUdN4chOJnxPjBdcaGwpIXQY9jqCtaOpKf
3c5H2Nn6pxa39I5Q2mdcznRny5d2+VJpE8tQHHwM/XGo6Ezd0D4JZjIX6JmMOprmDX9JfkURQ1KL
RHZdt6lxLQfaRrfDMpHavXElbq7D24JEiIHcd5YYOJcqOm5VNQPAeBtLRpGGqwKYUTnbgM+LadpM
DQvEmaHnHt3LW9/2/q7SOQh71/9Xl1bzbU7JP4IQyOprGjiqHUkJVS2GV8d6L3A17uZAvquZhKa+
EPZqzDk3mArK43//TRs3/gKoc13wgVNM4oxDVKIZtu1P7vKOiri3Xyo3wRYv/MV/ZEEfyFvjEFn0
23kwo+ZwOognTnhc+MjYZUF5lt86DJdhqwwvHUGrpzLGaKCq8Oa2g3FxZx69qbd2Rc96WlvOs3L8
cW+SoLUD7vYyDMdQ+smrbC6zg5OxCC0Klqq/94qZEMTKgN+bAn+q6D1O/30B+0UNGfflJnL0zhF9
fcMBU21CZ8A9B97zVrj3Objmaw21wMM5eu66eS2Dcn4imgOF6VjoI47U/K32xmc0O9gXaHsnXPL/
/WpsDAxmP/hqTT8/6b5aWcDrYL9+ZHjeHgP4I8cy1bTLrC+3hWFMtBUJlMzlS8EvsWlydMDoQdID
RKHNf4sLAjcYaiItuLOVIy/owNVujAhQIqauuUdqTUNmyWMeVc05VnA5eysumfyL+lobErOQtRAA
bQ/xhTKeKjJy1k6KYSioyA/Tw7cPBms/UJvtwqkjvsOOXtIZWbqwmmqXuyFiwqB0Tx3skty0xKFx
DRYYVjRVp0Gy2UwHTKJmzYcPEA6TUhbIbdgEejvIBUftWP7ZHOyLE3cTOFFUJ21bBRwbZXJDjbGx
wLPYjJyNbE+1iQIrQ0ueW9k76A9carP/B/31WBXzfGaTfLM9qzkVHcdqBoBrm4np0ARSr0zRSdSg
oVpR1l955/Dt1SUexFDLW9wgJZsDzHiGYQxA5aMAi1hkHsjvtLFJOfJ9YCNDmHZJ0kx6DRsPY5cO
8XFhcTXPZCv2EHQzsrstVqmSWNF1UrlA1msumhF7HNCeCvWP6F06wzLf5pQUj4x0mMQ6+blHMBHJ
OtiG3KbvUf0Szak4zVWLCkgAaUpAqz0ntrVGHWh8hkNbbFRlE7TVjR+yNIBJ1WpPrKOxiwwyEcyK
FFWp1XUoIcvLHPy3ZPXDjah/BfLSwxBkl4ajau9yIRyaGVdYmi+FQTsAQ2zgRtZCyt1cudVW0SIg
XfTLM9n1b6XEQ2KZJcFYgf05+h2psV6fH6zZ6p/81htulofLoav6Jy3s9OxNw1VbsTx2YgyQKWPp
Q89sgSqupu6cLF+Q7RC8THUwqI6EQD9kh5pGSCudeTgDFgE8UCJuoZOkOa1iRboTM8X/KmUynIFm
hVDQAn/oHgchP0RohPQ4JMS0FoPYQpfthkcTF1RdUeNKC2gbW/Q7JPQEDMFhf2o5yq+s4YAW6h0b
o/SdVAskFDYxWGH1ygKV2Mu4c+9agP4Ib3hCi+kp1wMtIGDDg1ObqJu64GuoZvFhd2Qycb46NyOK
lzIHL1LV+K8AzhGE+3bzPvV9SvRI1bI5cX9yX4MvN6YTCZHFveGoBz/1rMOM8u0eJlWPLW/2UFh7
5jo1ILI3vCf0uYX7/D/mzmM5diTN0q+SlutBNoRDjXXVIrQOarWB8ZK80A6HFk8/H5glMqvaeqZ3
swlj3OAlgxEIwP3853xHr1yQnkGdUgGBZSDxBDxpxyYMFvjOdTb/cNJPrmZeM6aq9Vv8xPrtQDcI
iNE3Ge0TZ2phMJahd0nnG2I7IGZks22lRX1OSI9t0zTkRrwQy5j3hT/Lv/Pj8DJBvXlJB9EiZDjN
ZiRX8xDDrohG7dbWbPUQF3Z5yD19Nk1YpzLp3yibdx5cmUx3A6FnYrzOA5p1dGt0Lhci0+HSZAJ3
sLBHYVayngZU54x2W5loD37HAC+NY0bFXHoezYDzozCMjFOuCq+i8g/Cb8QWmdtf1VJkQBjQFEir
zzUm7hfAZYmtxbGOrsg+2cP2r9EofspivHiVqF8C0Z+aXo2frhk/M8+TT7Yykk1qh8nR5aJ7mTIO
S8joG67va9Kjxh2n2R+hLrQHPar7SxvLx+97XmyqWyvdOQXAddfvPzLRfCTK97Yh2cNVUAVcIfSG
QInDusTFzXNwCncfcHnB14QVLkg/gconZipv6KoLsb4RmXAYA5zFfGOT81gHjoELqsfzHJkERDDL
hDvKq0jSRF10HuULcZ/8woWQxik/PiMQGLiLUdAkzRics2nL0fOwh0helaTj8ZSAAJ3eKitayl5/
TEIZfOAA2bAx7189rxvAkGraFgAye4GiO9ZKd05+ZnFkYjZZqZj9jvJG7SrZqGeJai8xcYWQWMeO
9pMBHcq+eFufoNaP0B/2k65hAwjkT40oyc85vphgN81cb7gNOgx5uiHdt67K91VGd2hOL4GSXrdn
RYMB2Q0PRaU7xwphLAJqeTsZBoFSYGlgJwsccfMNjZsmfLYBk1qdTdFNEUbrlFpXhkCv0qGr1lBZ
u1MRkQ5DBdqGnihc/3p3z9B1Hod4T0XflMdsMstjMt/0A+wTWSftevDz+hwy5x9wquJfZYZmBPXI
pS+yj51XbSA2UYdZw8Rs6vHgae7wPCJxH2qbzjy3oj0nxa+MjcK8QQBt1l7CkRbVLIRRq9ujzXL6
WM5fWXml7QfcEQX96yvaASmqKT+mVMobJxvlzfdXg6kzwiZmsJ8ELwqrcC7otNapPEwOpi/GO8WF
CVd9Zt6bwie+Ifj3Pqo/W2hlTt+672UxU0/irn2NfVoH8qlIn4MaNFHN6fpBtJitEXg/DQYVW0NW
0WNLLIn9dRGcFETYx7KC5MlGMiDvxrogLlp7Rayy3raQK0bk9ueyi3c1LMkv8tX3ZYWEpKzBvMF2
MtbC+9AG1gCyLPi7HJ81lemXmzZ9LlPfXRUJxUOpr6UXbAbpBfAt8fwR/p/HcnvNCSyuKQ3tm+lK
93GPVDTuhlQBrcYeznCbyyqeUmZquEwty7HveM/LTZzHPXsmLltN1VnncZ5c1WFs7onyM8JK5bOE
TcxBPHNAsjJ/zuywXftCfwgqng5rivg+Fnp0Xzk+eKCSTH5ptrs6Fc+W6UkS8qZ9GiwO5ZICskrl
P6E3DM9DQ+YPrjIiEzV0WHFRIaWv5ENv2XdWnUlaRONy/Z3G9pmTXHDzk0WrJm+bTsy2ZAuSxOv1
ezF3+vSFL0/DkKJJOOyqbZropywxUJcRfG0SqHk3mJTAF95Jr2g5o9uMAWJMUxXhs/qq4gLxscmi
176gFryCq7DXPV0/eS3JVo0dhGwYWLs27nI+lajYoV4g7oomPMLdKZLn0fE/6mlQqHIlbVfAHW+o
S1Pros2g7XgvY6EXt55ca1UoOJdBTPn+l4pcGzFc2AE+C7XoKYTlsWNkGG3z3CiOravudCvPLwa8
10PjjPu0VszbtjqLrLs2ZqI9NJqBQ0wlG7+ZymVeiZ3DBv8REa882PSoLdH7PDwOnrazuqA7WGVJ
0ZUBjafRnPJkIhmcWB2Up4EK4I1rsWv9579x0DzHsObvtRGKdYW4BMlhONNihIUamDW7RzvYYqW3
jqaXPMKncM7fN1npo9WbhNipLHDOA5l36oDtcfH9KGlAB2KhLrcaTU4LWBWAm0WT3ZZQd2+HYoKC
Mcd5glx9Fqgcx3/elPPduPW3jGDNS5mNNPly1Wt0tMnO/SyYIV9rIkhXN83SU20miKiuv4koIT9q
mskiWdzjouYVADAwdaFxmpL+981I3yfy1OXWB5/k4qY0FH5swwp/GHQNU3JyGJIw/QDvQbJQBcve
19Qe0EmasHCF/kDrjj+tutKoHwlm4AZkYEeGT49eRY4qQtPOEwRJGBERNhECwOogtajcRhaJPTkH
K8Igz8+hwq3jkQB7+f4qlGpvaKYOXAPOiC3TaZM1A83YM8teLwL7RLL+K8yTXRPSGearV62NaUxR
Jp4PzzE2ejlgypwHexG1K52bTlzk8SJb9S1t5vkJwuILlstpgwQo1o7OpCMPO7gQentNZWmcAOKv
v+8NidZev79i1Nke86w8ft+r529lo7rCOe6uvTGbR10Wv0L6DNjJJTboNKQ0uACHoprxDXmhrRwp
3bmkZmvEKYSCcox2dZfHq5a//1UDA7koGAZeQzi+q54B97osOsKnCLXHJJW0J9Q607oJcLYakP37
kc968+3NMeynMc/J5vcZ/uq+gnhEXnvhNQE1aEMizvCn7tRkarsoVu5J9M8hR/kRORBTTUJGmTot
nbzVoBYGZTOnvCg72kW54aw8rUwrlksyKKCaWZxxasbfR2Hs0jWhBpQevuWgwivLsuYSOln6EOU1
U90ohR1ix2fkPPZoZnLN/bFBXpAvrQPw1XAx0leBrmDb5Vdt8ldAIWgy5UmvLeT9a9j2/qx0nyB4
ZYyPdXstSky4uVbfsyZKbsaKwWWE4Xr1fTfz6aIsKIpaDfPMbbBpaohDLV1BakgxO+b2kVD0IkNu
WqK/rMcsTc7gOvh7SKHmtD1Ai6f5pMbEWke6tv7e1f2+weuFVJuqw5aJIwusdTN/2qDj072RRWTd
bLnGMWedcVbclOC/Djok47taUWzlJ7swiIvrqAgN4QBQrMgb/05xvWe3yV6V8+BdVAzhtqd5daVs
72OqZXhNu8JdC0OyoTar/iXvfhpdSyMSrt5DAMgAULX2wzNZAgfzTQdBnjdvbqSqutMIWfTEU2f4
XVQBjlqij4ytSl1zDp1uWWs3Z+rPBMdbOrnlECp2mtP3TRa1+nIsi2ojCt25ycZ0pxuR85CSHMM1
Jd87t88PjVFsB9uUDEnQF0NAxC987FlV4v46ZxOgWgXaXc98QMVZBzez1tqjKqirT8UXziFF7Zpt
E4iSJm928RlJw7qZ99osy7wTFNd0QzadTH7OCHQaH3RL76+a/Wp5vn2MWuspmyoBAL8ptwDUIU1I
qj96ki5LAkXpyaxaKP2uIc6dKcvLOLfpUhc/4scn3jE57Jpx3wbX3u8tVkpk2b/vRmnjE/iWuF8k
MvTkDHvDQEFkEOktUWQBn+OGsllZPPbD0K2VJuaVW9rds89PFuYAT4aEJhlldkzCjRDTHQ8VfJqE
v2XhwJSrFxBia/1pFOMestxAByjA6TxIzX2iDV96xyGFNC62OrODi4trnlW2eyvbcoClLXBnU2VJ
X8h5jBprP2qzQI72uy/AV+HuxQfA5Gva+LMNwfbEXAJLiDnOzZcq93e5rCVBJSqiYyr99hDHtXsv
ael2hqSTx+owSSNh4MJNFxiPv+/stSgFG9i40MNGlC0VJsOT7f6esNDPBWlgKuhVcvEC6gzi+tWd
z8bQDTHZz3dHW71CLh5uC85G1yR2mfcOI9ZhjsBl4PbuTTASWQZw5fXGEfSqvB+nZuQ9uDLupadD
kt4FnKXOlVHgZaT5hjkNd5HSOZ6C9GMoOnmx8+xI35O/1BVdEgTEgyPIGbknDwa+inuZuY8yIY7Y
qp8dzSy2vlHgcqGEIaRulIk0JjJVdm+mVbmnNm/C+wq6X2urW8601W04BcBYPNjM2M7EFe8XO84y
RKXwIPu0wmLJSbUJhWbmykiZuvumT2gNs3lUkjNvEDQ1AmDUNbZ0Uob9/YxGJHZ7S2F3jiVAc6xT
b/gheDipfpCTvKGbALoeGu826zNoGHVJoIFZFYC5ND46edNhQiFY4rEQaTrhnXqrsBdl/KIripb1
1NXvoaBZN0WirSpquCC991jZR8+6wEDzDzqEu0Xh4izJEqb+dYGMjPWG9/NshlmyG+36hQyeYu42
afsRW/Vq3merMTZve5yj5eDcOn3W3LPzM3aVbtgU3oXqGUHCMHF3djhw6NzhGLQtFE+osZ/US3El
6EBdOUEevpgMVxdmPxZXp+PIqnxbXwhbs7YUAr+3Okq6BZ93IUo/umfro51c23koBSCGvFYj8wc7
v1HE924UffOhsu0zUY+GfS9N903qH7VQI95O3ANgYts3W4Y5Os3Tdv2srPbFVPj0sOCaW5NavkVq
WgJp1MH+lXroI+kDUg6xB1lOTyLEe+iZFMTgf3HJCPh4xdDCNdpOt52Rlxs1EthrhrRcKn1KrlQS
51tfWPeaZW2IC07Y1pPn0ArsrTUGl2kYD23ZpwfQj7PoKVFswS6vAh3auIV2fJJT+9PXIHv2fVHu
lSk+TDazvDqpd6lSssKz+O2z8lsNLR9F1Kd4+33DXK7cBg4eK81tEDWbvTTH/g7zToW7In2jLozf
H5+7YoJR/4+bTNPDrcJ2fbJkPpwRAK52qdF8Jr3+nLYkDkbZ5pSjN/ltm2A+sjqz3Ed2Im+//w0A
LtoiZ/+dzkZZecU7Kgo+cZOZbirMl1qF47HUoyfTEzgcKIu9ft+UZUzvn8+OkK7D/up3iKHOFGAq
7q3xMhrxeEl6NJJGwHtNmvGCeLf2LKKXcZTd564THlhhj3jNuSvTJmPVHtxVNXmJmgsVwbx6PJPy
W1oCY6k90c5FPzL9kN+ja7Ooq7vCcJ88v8kgwrFAH8PmvhtBv9ASgWU4ieqT46VzQViIiC9HDr2a
ibI9fDLJWjmpPf4MYNrhwmTmRK/IcjCLmCpWGFKWNnV3YVh3jE0JVowhgzNFXOLMGMqlnSiZuxMy
wCUCdEXR3wxpWK3iruqepV5/4NbNXiO/w4ZWVmTqzGaL3nXbWmm7TwaZXCrYcXVJ7hPsTHfydB9X
axYOpMJdtcvgpy1icju3WjPUhwQswNqOp+K1jehYx+/5I1Wlojab4aFL8mYdxYm/s9IA4sd8QRMW
51VtUqdAvuT6FF+/l1gkEIjQtwaMe8jlq9SBCaI0zh5aYurH2gE3nmEm3s9rMqvkcgQtCmCv7rmP
HoNp7J/BMcUNcEy5EDJyZl6mucRxwdZjGE6nA73y8OZ9n8Jhon2H739TkVut2AvsqtBjMdJ79YMc
03cTJ/JHGXsvUSfFQyuY+yd2d5zyeLwZI2u4ESzwhdLfStHbK5vWzSN6kLqj7ORnY5JhkVOnb60g
q6+WPiRnTdXPntXytOrQuW+xoe1I9jjEfxPgf43xTKrsVISt+zl/QY9Nd8F5My1cxghH0KbpynVz
PPDlmK36bqzPmEbR1XJOmXhgvYOUcw3gAPKsba1bRQNNGLXYGNyou6dhXS1HR4jd912rH+nCBDY2
D736WCb94vvLWmJ0Aw/f79Heg8NUDRFa/xSvIWgMT3H0aY0x/MvUjGnwCbrTNLDhT6ZzSXbrJCn7
pNW+bs7xfFMWCWsngfKT+GZzZn5AkdZQUWxjDNlp0olA90PQgtPAu+ciPu17EypGVj1+j7b0JBsv
NFDS+9fW1tWohbMbhNteWEjSxgbOGtwiIcOKp8w6rcXT3hmbztjZZaWdu779JAXbL8Ok/Kj50Bi6
l9wV0OPvcB2H+zKk7uP7375vSJ7KVdmWP1JR1Iuxj36MNhTddCydE/0X7FKnbGuntD91fp+vsiH+
MRGNYXUxsvmlXFrXvGdZfpa1Fa8dMaVPIGSp0kl3naE1i8jW6psKw+WOdEi0ZmJfMMVIWAra0UkM
+LhGICICH0hNSVvcx85jYnYQTNPcf+gsQMDmFN4UdehRfE2n/fcYrymCTctPgUAV6DdZwd6kn1R1
nic8R2ENzJr0+M1yJv3WMnX3IhlXEZMrL5wW3rMeruECzB8tKqETLslaQw8IEo0oV/LRRTiNTXtu
HhiOVMB9TGGNnzCN9rFjTJQn02d/bsFQd4FkaRryVeh7T14CpsiA2IpXCOsPcN168V5RBMrTN+WG
kljrFs95sKonrld9rIC9ZZEc13XDammcqytt80pyGimmponLiEIXoJJ+g2w5PMTCh2Og8YoWzsYS
TPqBGuvqTauz4hymfDIYULxaPHI15hu799OlbqcIR/NdzWwfss7rt2DFakbczIsdOiT3etSy7sT6
cOtm/r5MFWZyt4HcTD73iOJMNwQgLtSP2dEfG2d3vvn+yiAPyYmxZbyMQY+zd3VvzDe0VjzqoPyI
mmTvJlPofV1r98NsmGu9ck+ssN9/j6TqscD/iJZoVEa8yaugOPZGm1x6OVDQQRdR3th0Z2R1fk+S
BjB4OA7bhBwa3WlkIuL5ZhYPj0kDGBOWHfigCD/wQBeHjIP8GgMcusaBfc/kxr4MLQMpSFGAKwbd
fBqb4mDpO4pqlCrsJ51F16+//Mdf//M/Pob/HX5RzZ2NFMbXf/1P7n8gFYHniZp/ufvX8/3m4ft/
/OM7/vz9f32O01h9fcbv/+137dZ363/9hvl5/OOn8nv/9rxW7837n+6sURGb8bb9qsa7r7rNmu9n
wF8wf+f/64O/fH3/lIdRff3l1w+IeM3800IUzF//9tD+8y+/WuL7Ffr9BZp//N8eu7zn/De6P5r3
f/v+r/e6+cuvvvmbYdqG71mOMG3XM6xff+m/5kc87zfX9l0ewr+Ftjs/Iouqif7yq+n9ZgHYQjK1
fRiQwuahuiCqzEPOb66OxMSa2CUZ6urWr3//s//0xv3zjfyF1dVNAbKn/suvhmF5v/6ifn+H5z+M
8iPdNRBMdEOnF8rzxfz4x/tdLMP5+/8XMW3gPcSHdrHVfLBzvOLMuiin3bRmIw+B5pIFiLEp258D
luYFOt3FQYXiFNPDTC+KGkl8WpXeoEENBEaiT6/Cim67vMNDJRQbNYTeVecM02kArrfNHPuZWBJC
ZKfGI5oZDjzM/iSGvwioU1vS6XCdaBs4hcYtg1uo3HM/MXWIlGEbQbGKay0lzSwebV9PNsi1RI5z
xilJZp+JcTKMwayIdGatRSSeEacpnfoYnATtXiXNuggZF7fwistKsumq4rNfFne5Rh+mFkd0HFd0
Y1i05eG1CNdyAJMxaxSIudQ7q7JBPG92LafLs+xdDBgeUxmZ0VpD9FmyGqEt2LwKAm6VOUIYgEGB
6QJNIdOqJ0nXAkuEgoQ/qIfOzFgjjczkUlfbeNMPiqnlUxs2lL+gzaVJX66omQPuHAwFdc+ENl17
k2Pa3uSNenUpZT6atfvm5QmyXpivRYXpKCVYBxsyMBc6KOerOd35N7xV46bTGTo5mbcxoDZg/cVK
4MkOA9QomaYXw7Ifx49cZG/Yq7xd403y1A/1eprLNeyxbOlk6QA8GxAj7FY4m3ZkktG/EeeODtKT
rL67DjgjJcQJnnLPODTzTad0uWma6FMm9VPURNbG9ovp4NpFirshgYYQZNCLneg1QawYc8gHWp0z
tp6diHXYUvPSEDrDd+JsijW2C8JnPXvEIzevbF2S7chU7hSl+C76jCGjxfDRikde3ggVqK8EAj1k
c0gBH46Wx3vHI46Sw1TiU5ctMmvqdkY5bMdKQyK2Lf/BGnrWr7BR/fidnfi41omY4s/dUZfQrfkZ
5m5uH6rTd8JgmGwMjJcCrwQAyqKn8o5B/LS2ec3UbYXDaw+r9oU86Np0WrSjHFyYB41k4WiQacn5
xDf3XodwmZJS4kKnP4OFe0EDp6euME3qW3PMTRb77aB+L4eqZu51F+ApWOFs9+kFa3OwaQyF6dRc
Fb7OqNmlxnUogyWnnrdorGBO2e1+UuInkjF7vhY4l+U8ovUuRixcdz24zc7dJT49yknRmQd58oPS
3wWNttW65q0kzeRWzSbVsIhbCUhhz1DNKXGnuVBSniffp5q0td6qlCJ72VENYWX7AaUMnD0bupgM
cxU4l8rO10TieX4l5Blf7ZLK+gh6DHyV1iT8tc4ucpEkKVCGe8OTxtAtoeGCUofczVzO1N5UEjx5
Q48XoWSw7CJz9uaBTbu+CCkZdzz52hgcLVYE+jwr3R+RceMA6lgoEmQ9LNN0gFrDYA2ueEQ6Tt0I
sxgWKU+sFZ9ObM1mLBhR0dz9XGQrSAzJmpXAR+eZchkafFLSQcLnDqmf85ul0bJU50AmYCPXETM+
hhhnRuiz+C7i6YykrG5QKm+iHHQ6KzOG9A3UyKEnGZaD6vAz8E8EkWBAEcIENVSsszq4KTGMQcto
tc1UHjwbSEDEy4EZCVJCb8ybxMghtiOt/AyAr+lg/Fm2toJMRs9gVV15juKJBBGZhb46a2JeEtlh
uaMFY8uMnXrHSHiE1WmBZ9PKm1acfcZbh8KnB9qD5WAaOJcXhoX919FuunmRl3cYtpUD1KhQ+l3W
ZkzK44BUyOCviW76q7IfEPu0hl6UsrgaInrvRKUW/mgCoxw7gKpT9uI0trb2wJvvY5oBAZDqS5av
aOPAgzZs+w4+VInZnZis9Fp+1n2h3TkhLOk4SJ57N/vmZfdvHRZ3ryzaR50LGpSNa19N4Urv+G8T
mHHZAzjubH0fi9zbQvItvGLjNJX3JI0C1q8kAcVJfY2Hxp/YSyRII+2EeXYQ5UPvjFiG2BMsi3Fj
O8SAk2B4rZMJXJuvsSkFPMgOoCI0VfkmjddC0kCEFabsaaENVb/FsH4jLdShnLQ2gCqamuTBMV9A
ymyxOZBYrHJvj0q/MFOcvXXRfFkDEIJs8h6cguhMWHTFEcfas62XtJhjpDUsJVcWVqNtjtkRjPqT
blgM4sxBrEUJXSKTRbHKKhO2CcmJJQ0ibZFNFzA5JHtcymCypiPqPnYHJ29hBgK8kC5GItflkuY1
J28L5RFGn2G3J8No7smlfmmsSCCkQIrFqclkEQ9YXWjZyjRN3ES6elSlx0gOFukibatu1QvTOUBS
SheQOyEVq+4JIpm1q+P6omdht44L5ss00U7XbGB5mlf5WxB1wM69iI+lCD6LmgZi/EfGCmQWiFIa
gWlRrOF91T1Ic+elMIa5EcGoNxDGhpX5UIcVr+0DaH3i9xncnloED6SORyyzSy9x42sj6RgzSwp2
aie/mGR8T34TbwJHN9ZDC8QiUnysEjM+UxBosnNT6SriCryqGRtSpGmCkpSbdKibW7Tf5DxpdE5G
Hf1TZndjdXWxdrBM7jLrMcTcZzTPrgl8uslwLk31hr7uYhX16DBlAv+8rzgcwk+AzcHKyzPouSh8
TNMS/VDCzAgnPivUXqzyQSBYj0DW3oVo1amfzw+sinBFFPUVsa2kPJaoWiTFribYa4S9fJWDDhYX
1yxNwUxp8SKS5BAe176RaTK16XZEoIWFCKbA2l+jD+YMoTzQlVr0Bm9S7aDOX/I4lHsXiRxnjyx3
44QhHKma7b3m7RW2tksANRSNyT1bGeEiqlwWqajCS2px7dbHdG953i0dWNmuqfyPoHW6zejj2pmG
ho6ldvjoUJiPXSkxmSm5FFpCfCxrecK1c/XwcC8d5BUWIQXic75PDZ+JaUCpVMVApCELs2yi+qXI
mDOXtfEjgfC/z236Tv3w6pcCqKq4ofIJ2lSFu7YgBN2a+RpHHN2OBUGBgvAfu6qx5voLp2WVBTp5
bpsxZm/NKKIJ65Ao2p95P7JJHgJ243322lZlcc5nhGJXWzt62bYmk9l1N6lbPy2/wOxXuxHn10po
cFWFeQEikRzTRD/ac4B6TIMLLFuEUu8B5VJbFgKdJMz8H0ajyZU2RwwLgZcTfyWBsKS/DxtVXEgy
upeIKGVqmEvLxUUFCGNY68ZOgDDAkRN/AScBmksM3/RZdfiA5KlU0UA5uNXrAFssczQfvmqlW5fE
U9ZlDD6FautjUOqsLqriVGMfcCsIq04IZcvWXnO6ONZNYPon3LX7KgRkpKKJsLnsQyrsRUhOFSwK
YR+3XARe/A5vmc+E6+wgWVv1nXC6YF2hvx/6GKRGVsp7Y+oDGGLoHaQY13VYugvkGq5YibVpZi6A
55kfDobgpEo/QQXxc7vwM9IGUmGCJ9pQvI2XRNM2scROkmAmiJs1VxwH2/vwXnjCwXNjnKzQPAw6
DY3+iOGPkP9cBugjmajIRBXzGxtQUUlHK3IVoWQAi73YDroW7McRomrsOh9FkRTrUMUnMcFdb6nD
4Xg0CYQTuEQbG5d2ACoJmyG5x6HZU7xkYyo27+E7UiyA64HJS3Y/Dk55hkiwR+W5rRqTELYLtjWs
Dr6ySga2WC9xDdmj+IitCNrGmKt9qvIftWrpOaGoow30gF2BdZ0sGyXF7PC+qAdd+dm5q2CpdTGd
Dr55wG8OUjwPH0GLB+faFcaS9R2VesBNkaHGVWLZb6idzPitwFpq7MS4FPsJ1KPhCxcPYMqGDQCA
S8B70Kim0D+ryCjWiPVPQictVuVXJ+/Qr0zo13XxmvgV3ZNwNdcDeV42U0CZMxYkbR/3fN78itM7
yhqNBsK3+5sEgaakRXuRxVTPyBzHgpizighY26LzMkg4cBOIaMOoRZFUijSmC2sAXCCzg8Z/pDJn
Y+roqCY4TiB8yaIN8idVAQ8JGLwzTgZGIOg29wqUG53Gg9OUHWoji7dEmapFSyESXs0ce5htLrEK
jUeiEwffAThkahBaewNWGUdYT/5L30P/pMReDvnZkKJclTU9s4rwndP75Cgg6NkRgSzoQEh5FDNp
H8IpQS7rt2zTACjG7YM3BXLHWU6twl67DfrM+nLqFym3zP5rZkYmrizMkGe9G3ZdHWe3RpTSKRcY
1yi2P3Ws0Vxo9bUyiUWP1mTT1s3rEQu7XnkjCSpnoiJV6zjCjbbJj6l+39Rdu0iceakMAG1V4npb
hqU40yJME2RqXPJQwz6d1PkGbFmyqSt80LkXUvZgaeU61vOfJq3t68iLLo7GVEJiyJ2ciQbOXgL1
GahLmwRgFUkFxsIRLNhjuIol6Sl2PThMyvgxteU1L+s71p35hnTotpvK+cJKHYqpNT+BVzQrNMeE
eU0iz7qX7yio4fRbx9hcuCJ3hfihW9BN6yn80ST0oNZtxfHgkM8LWXu1/dZMNGCmQ30cVe9ecg09
IrcwkhSQ5qeYGs2EPnAPEuoIxmNBHUazzOHzrGi9a3DU2AnUBeEb0cJVGY1zeNNXISvIpQnbdaP7
JFDYOa9F0bCBYzQHdxHrk5OGG/odGaFNzjW30gNgenBKaqTDOxxpz9XycccKECOS6d426bAOClq7
hSPfkwhoIjRPpXJnT/81fRSmOnuHln3gyqJte0HsqXxIaVSs4RXKSLmkJNKE93Xn+UDyJ316icek
ODXpSGkaraYQGi2TDo5BsH9nf1VwsDj+MCFDg7iZkjjc9H4AjwA8HBPjzSDqYW2U4+kFtrQzsZUO
yumg2+UJNIE8yuxDQMIlwF/v64G1ZU4z9tJQ3bYcNH+56slcsjuhxgb83oGhkbWKbRdp0a/lpkSz
BG1CDURN+7MR0YlRyfpq5PZr6FJf3Yoix6gUgFs0ebohFNCFIfonjAkOJtiQJQqoAxVrxgnR/BHO
R7II2R6SR8OkHXGsrGClwmulwwQftFg56GFYyYKTRcvslnKUWYofX3hFFHMVDkOhmXeitzpKlab7
CM4w80dxKBRF7VQ8sBobI3r0BjxpvbuOEE+ZCZBvGeRnVYJKh7mlrcoIZSvVCuD6lDGuXM7ZZTro
BxdqodJNl0o5tlBG/qpC2Vzo2Bg7+aL3Mrp6sX4elKm2ng+FxRlbdnhpfBo6g7iY51A2qIXvjku8
peQELm3PmguBnBWlkOmzUKSiZVBRnMn1sKIxat3pxivTdZzc8mHMtUMzUe3dd2Dt/al4EB7rqUFa
FPoY4iaOvHo/L+bGxoppSEAE0F3M8npgUqLFthYpqV6NLs74wgLwgnigUkh98J8toh1GunbK/pQl
PYSiLmcfpdPJFzRlsvifi8f/ler7R9H3r9uvYpZW63+Vhv/0Tf+VBP3/oXbMbOu/E4/vm19O7Uf8
/ke5+fu//K4fa47+m4dt2cR+6FtMuB3n7wIydZy/6a6v+7pheEL3TLTgvyvIhvjNMHTBOULYpmt7
rv8PBdmwUJDRe33TdmzfcH33f6Yg/0k/tsmPspw3TZ6DEJZjzM/hj/oxzjPHhaeWrSZmpTrnVzr5
iu5Oe6FRcnYN49WqcM037Gz+8DL9Tcv+o3bN3/0H4frffzES/R9/cTBgImNuwS/2ryJ5TkD5hdqj
A77p//J7TPPffxNOMGRywXqFwIH759+UQI0wGCnB3h7tADrJnWZWBzS5J+WZh8acthqJUrA090rh
Q2+jO89p9wNUqo6ub2XLE159sv6aYnA3btMh+xk4oBoNY8WPXaRc4DrXf4iVf1eOW73tLj7mUszT
nMTYB8Xdxqlo9kjbqw3mV2rZCWPmoQ7A3VZYaHvtiVH+i+Rchkdw63Rvnb1CvMQWH249MyQBwXzW
TF4rNz44atzaHXts9ArsBRd2Ricm8Oe+we4OjcnvadsM6mPhav+HujNZbhxJs/UToQxwzFsS4CSS
EjVLG5gipMA8OeCYnr4/5F10ZdW16tvLu8m0ssgoToDjH875zmvuq7tJaGfkLSdRY6j0LXBM5XmM
5kASYg0ILKTzfXTG7jznUAjJfMhMrFp1cTNtFyUhvocUrraJd7Zs1dXuUEzZ0To6DEDgI7WOnzjC
wwT1k0QeUEB1KoUNTzT/9RO68XLCVrUzvENG8Ro72U0nEIpr/hHpRKCNRRAZyLclarravb3TfWPt
QyEXqDxfrdvbpBt2GaI3e8q2Vh4fEm3DbForgJ9rU9hzvrXNOrv2cA4rCrgkzCAWE1NtlWU4ONh+
kCK30y1OsORbO3cpD6lDYJcjLiUTylzEH6OeH6ALgxoeRsZ66+L4CY4fg9QkbEuywVt8J2TZOGkZ
WKP/PC7eGSI4v26+d+cnFuIBE7NNxWYF/+AdYkDwPl+dyP/kZvKhVXd93hxhln4JNYbMXs6xm99a
chWzRDtXPhHUAErT2AbqZ1OW7f0atP6q89KyG6Z38OBzULdAf1Z1AqGESG/NdiWr2NtaV0iRiqB0
4cYIdcwJCY4s/yw8+K8W6sF0DJ1o2NlWd9wnmXMbmymUAOMwru197AHINAlVhvRN9irX/6SIfXZO
+oDRqpyuWD93VuYeoHWGTLmJtGFwz1ofP8CNfweDx5O/m6+DS+UFQoqEgY61ekyIY1rg3XDoadDs
8DdJgN2u1+3cDne1ueLXFyKbTWAC0ZkkkyNi+7CAMJYgaVJIOM0104M7w+i7+/WSy1r5NfrOoStL
EA1TKOLu2PZYj0nNmqYnFSWhYQyh6SQ3G0065v3QhsXTYFsdYFIniALHcWALYx28/rlfkIDTgjhz
+kGA3dnU5T2Wqc/1P+3Z8yh+0rniK/XPNXz2qEueGXgFhc7NRwked/HeptQrjPRRU1AEcvskUAwP
qX2Ac/EkLbRqGLGjcd4vaCRgVjsQe+iZPWhT3HmsWzAUcyEUdeh7t/WlKkCZ0DnW7nJLssh2sijR
QcCaC2N03oebMIpZPzyVCWLXOp4Ds0IHkOVbl1E3JeMFfcPvv35bwPgwT9RONNNeJnrA3G6nmJk2
U3wqOuvQZvJYx/lNrn5asLAwIYIBPxhGoP3k2If1M82GOmpph8ugP9Joha0qDnaOfAVAY0GdueLf
c9Z5LgYCFOeMelJgni+jSHcenBj24X1gJsN9b85BUXO8YheK+N7qPCNwdvxwyyfoZztGPRB/TZPj
AZ7leNMiAtOi7KMU3Nkycl/Yzr/1a0sWsbexs+16fDZ9/dW51X0q3At26ovlu98ueNm2iR+b0n3J
ye+yyhqiRPTGgxU9ChcTqnoEWlcvJhr1Lh44Ilvi7lSB9bBH0A1hoP2wsfB6kqyoHDVpyS2njIg1
DFzW+FnPIeBy5JujR56XT9kPvPcPa6BbLJI/CWAjoIGLHH5JZyo2VeQci9Ki6ExYHdKRV82H1V0T
jpAUNWeXrlEqXP6N/Oqj9h71+LZoJBszutzYOZDFcdYjXDoMXEei7IaWlQ63Sm6ouwT+66bL/Gfg
frvc+LZq7c1RBDfF2jnhZF4czPOKbwcMa2PwaYYWokLWwRQvz0XBFZioOyNdrnqan/V8/NW72JWT
Yde21o4v42lx84M96ud2V07aIaaYbMpo40ntttbhxIXx1UW0IxwvrmDpYB1ct0CEOV6JL96vV2V6
3ybpLQbiXWj5QUTqqsbqwa1+3BUrnyQfVc3jBz6yU+jbUjRPA6EY5sL3gOF7FtpN872nDvkN4QOP
Qma3jHNNZfbF7udfNFSl3DMz+IU3/pqP3guGQBDiP8wYn5yKS5ffRBWfrbQubXz1LOLfku6Y+O4z
0JB7Y7Yvy4S7WVEao0eN/T0EnCN27SccG4Fh95gUs089B+muQz9pG4w/S2ud8m66Fiw8eIjfQYQ/
RNOyn0kY9zim0jEK/QfUG19pYV3cNH+Ypu6cR95O8ksjFmXi6L3YbhKKNIHWCY0m+nEW55sK4Jug
sWMytZjrcOrlxgfGEjYMxwXqvlZ86YoBf43Bni6LUKITspjDWpu0ET0R4SCju1lX79DtWaiD1UD3
g44QhUvQFmBw4nhvaSTA1WCMqXJ8fPJgKALcb6SgLuD1BrQ+9UZDgz0u6Seg7kB27TGqmy+VwXFr
ErCyudd8UNKgOdlZ93HWbVMKKNQBgCyIp/i9/g6Jxp4aCPTwFTEnR6NEsfy/1av8jy3H/5te5f+T
nsPS/6nG/Te9yvar/FWjzPnnlmP9G/+n48DO8A9HuK7h6MgGbfO/FSuGLv5hmpTCjok4xdedv/Ub
DioWnxRypC4exKD/7jf0fwCjo1GxbcPxHdf9X/UblvG3YpzemCrc83wfoBzNPr7Lvxfjgh3gAu+0
P5TtgBiEJTqTmufJnbKzklZ9VKPrEZlHXoeXMLSLVc94ooHnMOj1Qba2x2MrGhlbjyWxYaRL+x3P
EhDNzDnh36AXqzmdEVyohX4fHh4bKNXN27pa3usp718UUuA7HxLLbE0+QfIxMCfPdfgPBjCKmdNS
/CHbd5t0bxkRsgkwh3uri8rQT/o3JaFDRrax+6cf8P/SDNn8XP/UDf31tbjEJZu+J2y+nX/tUdSA
lDdtE1Zlun3F7dEeUv5SoGM1Ze7LLKhgXshyzJIsaj377q/vqtZnHHbGkO7ztH1n/EK2cHPvGhTK
iJYJfu/rt3QEGtAV8tSkE5Ia1hDTrBvXfjAJ27F9FmkGE/0pN25JH+HIw8dLqmCX7sXqnKxhpLPL
w69nNknFcGlM9+Yw/5qlN+0Yjr4PPkWtrw9nhrhHzzaPsZUy7xTwz/r4Z9FIWiLY4ljiDnbcJT/3
kxv+569OrO3bPymg1ivKtWm5uaKFbzIC/vsVxS+CUDd25YFawL4TqmK/0m6T9by2+Bm3JpZM3Dg9
KV7ssXfLCq0FGlZp4sssUp2NxHAxXNaNMh5e/GjkuYGitZu7DfcRYS8On5mpN5W+xqCbf3ihVpNM
w9TGCHqCaIP//IFo7f/l89iWx51hsZ+3dGB6f/88ha4yMbEixRnLKzsoV1pHaoGOunwvS+O1jKHA
lnZxKOVgXP/za6+zjX99cRtwmA8Gi/sdUdnfX7wXSvWu1vSYtlfH+FSKU9kXz9X6w/914czL+5Ah
tCAelzFcmlkPcQ8lWY/q9jBW8x+HH+CYi2lHwzxc0ETDtFWLcfgf3ue/HyO8TdNlAiJMpifOv7zP
iKY+rhbeJ1/UKpPQlmOiNJDiDiUqMvNkjSh1vZnfWaJxM8ryabYYhf7nt8Fh+u9vBDMHzgaG/iT9
2O6/zE+Q6lvkmUBQmeLiBMIDHR/SFgmPVrHIYm1fPUSOgF+ippNjWOt+Uv7Igb4uM2yAH/1TnFPU
ZcgPQRoZziEfoqAVjFucTL5X7pFH9s5058+EZFxYWfRXoxx35bro0IZ3bTTv+9w5D+xBNqnHuA/k
N8gtcUKnPmLEtZLzVL3oS2TfNSs/uWucXYlJBdApCh8WPS7lUfdGwjkUoCVOAjxoL2BW5C7L+vEU
yXxc7RfjCRIcEhev7UIbB1AZNgvDfZfwPvaiedDFhG7r5WrGbccgcx2DNTLEfbPMzTdhg5wnfBUI
IgPyWSRF2C6oADtTVPd46uxNGq+ibdrWu9HWhx16nxwyA86JsrtzESjdfDDprwh0w5xHH/tohwQ2
5V2Gpf9jWuLJcrA3c87TBVu32YkfTLWUzNDR2md681FKxggVwqxCj0k+/oVqKQ+QrCCtxsHIpkrT
cOdrkCAMLQmyWmPDnAB06glkP9A7m8SJwj9rrBaEDGNqDLHhNBE1W3bmxUuaI0FwKapwNWxEo5Ee
iSVykyU+pJKOnX9se0+lFH8sBueb2o9ZKPafPNiyPfgBFkMq2liFrm182/yVgQIqiVcZRsRjMzgX
PdJuKZ/OYjIR+ZTH4sk1535f0KGzxMGbVRIzpVv5fOl5fY1W+j5GJj1hsMQeB3026t7IWIgO2Sh/
9FbRP/msywp1xHWFArJpaJKlxpI2Yi1UGfEV934atI5FYMbeFLN/zWJ88q7fInsS8oo5pIEpoD1Z
wKhIk9+wYfY5a40XgR18aQAgFA36s1+RsL9K3weDhf08iBNxJ6LhKv0j46f70p4Pg420r+zZKTkK
nukyooYh6W4m0vOC0+XLMyd3T77NpwaleiYdSGIPROj+YMAnTTT5gXit3+oaelZEHi92Mypy5UOt
Ss7kiBLs6Rfuseg+1dw8x3VKuGzj95iErcfegbgCqbkMSd3p2LUR/0iENUz1Jbrwj/rOrRIGINqn
Pja0jYLUnCjpkgfUZdY+MhkkuiaeYralxilKxs8RJck9+yK2e4CtlVPph5jUj43fzZ9zag47LUbK
AMkb1VBmP7TQrlzje+A5itBTI7B4cS9jguymrX0FlxDBhTKKYpdbhjzkRRxtLRMovdfZ97Eci5CM
7gAZibdHTXO1kc6cVzj+0MKkWoSxxpzMr5OtwA9p9SUqeV8+C6yNWIjZaVr3zRqQUXD0oK4d8G3w
logwGa5O6d8RUc9EwSsCtD33UayZDEMkoFM1HWHy/YJA3u66DNAUviZSC47k8hxLDK12XJOAlEby
gKHBmOzXBEbIzhqa31lS/xBAMT0ZHFVFQnqLZDFmTzVqyR5qsYa7pXHs4VM7Ol19IFZSHQEW2oGI
5eoHNj4mQ2etHGdMNYs/LHDn7WDp2UF53cGZcWSOiCR5U4izPFQ5URTJt1yX70mG5nUSbaCXRB7B
lr5oeE7MRC/DlCScbe+nzRWK8sdEurwQy/jdt0mxKWv95qDIgpdtoBm01BuESQPVBGA9rxOXCCIx
8Z/5wc3kWUqum/69AF8UpMAPic9J4PZYQvALMqt1NSIwzQFBUFbnn7SzZNCK5CaKqz+T5ojtNZyY
/uXLTddlEZYtPoJZrKjPBT2UzPHdL0Z06N2MIKUKx7rZDd91pHPn6Pq+qN3PqTwixHjv5lHjVNPr
wEYT2vVpeWjiW2pWj6yTXlwjvXbpTwxQJkdDtB9S0w5j5JuCRDZ4KXKNziDTnMH1AzEdrP+ERP8w
pbhfvBJi43MNTjUUS9KzDUB0WBCnp5e/KT0JA69rjIkpoLaelD6W5piYFpbzBBqDpT9IDXvkFAMt
1aR7IWmQuEjES7o9N3ihTbk39Oyuy5neRcLiLvXVNXNJaTEyVBMOSGvUrXaQZLvB8YhHyVk7Sy9+
A+TF6Rm373EIrG86zWHkglLTBqlvtQa6NSmOp6jAOeVQq+gx5h3MIqp41V33yW2ip9KPvlp5hTeQ
HaLF+cxd/+hXfvHAsyHshq4LDPaZoGLKFf6J1OweCQQ3Jrgor0FAWPTlB0lmOAmmaIsg3t8o/NGb
PPEIMa/8Hz3rSX1gtSxg6ezZBAI/aBhRmsWZ9Jb28MBY3bwxBiQK9mSPhObMhGI2ufWqkYRy8OPi
3nRR2rWNKDee1j/bTn9JAJ5s9DF6bzFUe5V5mepev3N7ZJxNSIauTWcvjJ1WiaPR2s+9VrKkj61p
647VURtcHH4gW32gH/n8u280932xy5nphwaRlnlrgmmmW9JvMyMDzBVLA+siuaTOJHeemzzWqJiv
wgtsdqQ7uyNDtqkMGJxZonZIeYettOeOeR0oK8I7lwYRs93JvVXpcyAckKjGKE9y59emYAhqMHhO
lpehA2BpZ29uw8zUgk5wNIq4vCD9cdlpcFlzAfRH+JmEHjsljvpaMGwnXreMnfUQ3Y8DiwdUVN52
QNU74TY4jwPWHFs5/LSWTHeiVFCaxsU6q7n6TJslPScInUB+dPsG8u9ezYj60kzkQanMI+f6bz+x
Car0on2pc8VWsefc+T1V0zg1v5l/hbmb4oLLTwAy/mjJ4m0zDVGatNwjJtAaNIx68UYoMp7bFoTU
AyIzzBydq7IZyNbZAf4L1+NC9IsL/Zy5758MffE5d5xPMyuOioHRNkrRXHpYT0O/qLBCefWlqRKC
Xgs65Gb8M7fGg0dKGduTLUi4T2NSCCtIUCESeS/xHqMQ4ZIFjrEvDIbVlTd3r2zLPrsEehS43nOa
AX6uGYLtV6d0MVm7usmeHD//go7MnI42GbFP8iKRy6D60r8b7p7RhiS54KmMZx33L2wBjSjxctKJ
wxGHZrojz+mRrAc0rhFjXtuOPwDQnZDdBr0ePcPbDoo1IENKbknfRe9aVp6D5p1shTg9LsnMJMwl
hoXAr9eYFmAL0/tGfDC30vyeUajMPT9G88cbzDfJ0m4Lzwra0UKQBTpGIhseWr29TzzxyUr8g5zd
5zr9ZiX2Y1jRR++bI48skwRfPW0ZHuvfy4LOszXpGxGoAUuwdpN8R2QK849o2G0uKj0E9vtHK+Vv
XfUfOUZTEpz54uekP5HZOG76ZA4L20Y/4sx3hkLsh4XwqrGXDMd2mAmyplhtk3sA/D/Rcq8ZI94Y
9askhjPQFOodKAekAU/IkO3Rou8vEdxV2Wvr3+F0fWGOu+2sytqCofhNzz979g1aLrkNU86ioQDo
4nBhoTSl8/FJLkeIb2g6gLlp4+b23tcxympOVx3twUk3U9V2d/aS3+ttUQdjLQNRw8pp5COIDwgh
uXpqU2zymvhehjYo7BHFlXqBKvo+LURY01HAxzDA33eTsbMpMfD9+xoO/unBxkaoN7gPS8tzN0oz
7lRNdCNP62sa+w+GX2I0KYlgSAubVGAUtBP7xnb+FelmmE76U2GNvzA+nYYFLjZoslNbRjQbjn0y
aIE39UyUb5EMY5DOBSXOmvpo6Lq7XVl9sco++hJYzbo6Mb2LkZkPjs+6ta55jHIP/KEmRVGo2kvu
WA+ak5PSqln86vkZZgsZacV4H2tErpae+2HPtD1Z43WMb20XxgZCnh7rKMGavNQgXvAfYxHSkbKI
uNcoxoenZnEazFXI1LGcktHRVc8dyZqw+Y3uUVnjxe8Qf07oJbcDcefIl/jtesFstTOTgz/CEOw4
reEle7lFxzCDaih7K8DxSl5SVTrw4iqoZP5vgkXMQ/U9A6HGPQ6FRc9+mlynTRqdfcm9swFGyp50
0AgCSryjLfq7FiTHZWbqjiwHEqXjIJv0j11GZKQzsxkbyUKthV5wiHmnnj/bZTMWh6EhLN5eQpZK
WtJgBo89L/RsbOMWSzDoK8ZWcd03bdntSsv9g6HlDqCux01QIOCutEe9aZaDpD0wY/U0x+1b3iTY
SMFOWoZ337vVu5ifLVm1O6/oT2KgMNLr7DtdQpI/vgHIEUVrE6LRN6nY5nW/92ybiCeFi8MokM7a
1r6OhuJcmP5WNeB2+Ntkm8I6jwnwqItr7AvkXkuOwtICeFEvyy/Uot/MTfczbLVYwcpdjPGOoxGe
1ML/d76iJN2uJ6HQA61rgJrR89c+ReCaGxjRCs9m4eMMBMSTm+iCJvKmBcj36peeiSwYh0dkhMtD
eUK6xTOFRWsMKeNU5Q3PGwfPFVauFviuAfgEapNNuTxg7eD4WtD1iLqHCM+CZxU2naAd4+RzMMul
BonTRYtck0U2YKnyO4tma8dPeHTMGHL4eNbs9sUmmCr3n0y7bvBbX1zhdAG8qyNnHn+QMDwdEPJJ
3T0ZmBhgSD3Qaj8ScLrsUtsOC4yRTySjsu4SsQL2te52u5bYz0pMj8QGaPVAhulQFeyT/8Kb2t3R
rz1Gf8WUh24N6jPmXJFA6HZwwJs7xNEkkxN3AZRBqw6oMpuHqVZI9VGGWl56R4wEe+4Rj4nuOKy5
iYe37OQhH9ehwoIyEr9KgKgWe/ncCMIEplOE9/6gJYR4jnq9yyb6rA2JHXsJGA4AP0IJk8f0WVk8
35TpXCKL4rgdpubgKZamBedmbvTNzjPkpcSJdUhUCVymLPdjAkoHQM9jOSQwoEaPY5yUSon9jcEC
na8Q940+PBf1e+0n0Q1larVRaTaCxp6ecHtfGdzqgWPOMfDWFJO9F6MsH9xH09DPurdO2fpin7KV
EqYzbVXKgrJyx4Maaf45Ufyty5AjZLO4Y1BDotRIKQxI/s2ZOP8mHkCK0eDWTKMHAYiSbsbYMytH
LZl6WyyRR63kJ7NTEfPzR+EInm3jk/aoWfK70vF7l73c4ZM8l0a7n6fpt1uBGdLgU81e5gXPzkwo
jCzcnmdhrXaekKxDlz+WZMuYdmgBTBDiJo8UUglQJltkPMUmFXtRaZ9Cb29MpNNNQr4gc5JsCvwF
Axb31rOID2M9d3SCCZNZMlWYlG0MQzwR6BDtUlUeGwW2sEQtgDGseUnAtOxli7owakD1I3jhKRN9
SobhOIW8k0hdrAQpUXNgW8zIUQE8MSxPrkz3ujaAPrNfwJQRkKSTiMWc57l3nTs6GU7TnklZt6ZV
Rg7KuUb3t5arydDJUACWBV8xhz1lLIPizcSStKtgkJtDboaIX1/9AVpB4oP36ytVh4linZFo49MS
Z0Fp55d0aJkpDZRXtGs8TsxjoefFaUowuUFqvxhI+NjVudYWPvR9VaEj8NZnr9fp+6gmnNsximsu
fwBro45mpiQS3sJsMKxPH7KO6U08ukjxl+bL/G3pXB0IAI+LX50morj4uLhOLK1VVBGlHiTS+UjM
RQJQzD8HQZClW8PLA1IckOhaHClVNXDxbX9UUxVvutwLBRfDmXh4dUjAchDXM4Rag3jZaiLwmlEJ
R4K6s6rTk5uiEE+aj9YHUFnrSMfqk2rYflZgKFHi4GfUr77C4lkICl4hly/VY8RqYRvzAGdFzTGL
gct9ZvNMQs/AOrXMQxYH3YZ+yed2w3ClRPVHEDfFDWzeSjqhgGHZwJLa/932a8ZZAg4g8vRqOzXe
brbWRJLHwZDvsUV+Uj/Or8lickg8ljMWw0Ej2i9u06PljvUObeiLQdTMhgSb36UunioEE3Cuqz92
fVdH8wMu/8toxmSdGUh0Wm3Vxi4Y1ajyME3619aZn/rC6feaZuPgx/FVo1XZ8vzVZ9WGelP45CjF
J+7ea2KQBNnX+i9PjjQEBXi/mM/nrFnHPkVGMGdmjao33yQ0gm3vWVdAMEcrX9aZ6kytiigrQzSe
jkRxtWX5uxhKf+fAYt8kVW/tfGqJzSJ3VbmWsIDWC6c7TK170ZY+cNL+eamYr1Z1xOPvECVoWr2G
x0jVMBQeZrmz66EJhB36JMwi3bkRJAodTnANNpp4bm0Ct1vrflryHzLoOAo0/th4jHQFVzdtCVOR
QlHDpCQuu88W1D/TK93DQlqtJ7pfXW3vHEHEEaoFuEG7sqM/7rOCwfC4gMezCepdHDTWMwy7dvFe
ABhhMpjAbIpEXBeTn7nyNf9+mLNfo8vwtXOQt4mpRhMzzh/5lOxQMknGZ+UNKt1tYhIE7qO4A1qa
O/rIZstNN16i4VThVSuO30hFM2Mrf2LOQ+oXG/tnm6W74CWuXomjO5EG9q6VihhXB/BNHcVTrKgB
+N1IbOFRy6v7vTtzn4Du93r9g2vHZs0ZxZwwTOUOnpkXhybBwJdPWzSepHTbAGBiJEBoAMzA7Odj
R7B70KINPGm5SZfEwK52cOrUbubeCne81La1APJS4wY9t0VIGtG6LP8pNOPqcRi1MnSJktl1XQyg
cFV5OR3ou7EgH7hcUNFEBHG5AHhq67F07BdB1xZSaDDXTxRRQPjPcVdo9VqPOuQXoJGnEulcShid
IFTp0CWk0b7RNOamtHhYWrtDamfixOH4WKGVZmD+g0/v6k3DWYNUUw50Kb12M+ELr/Cdp76Kna0y
Tb7vNv89k4Zekgx3SJVBIZZpaPuyq2P3P0wWajKnZoDNU9c8KgGEllYe8jTpbQ5Xp4Jht+0oasHe
MZHte3ILlgfkaRnufr6ZkggRtSy7SeAPhkVp9h2vabtkfA5YB20XYKJhvrhx+tt3B7D83jlqpgOm
1En6tHaLz+QCrNemIEdhKyOvJD1nq6hoGOoXP46INn5R/6RUZsitumLjbRxpPXpdA8MgMQA465MI
7JOf9behlsa26ShrDCcPBuUxGDCrfVPqRNShn9tK/VaLeThOi4PT0MuWwBsyvKALEkKVaXtH6kwk
3ZsRzY+aTBPy3cDi9bmaDi1X5DwSy5quDimWi4EaacXn8RBbw86EBlurdB9zBQpfI0J32btkhlyU
7vHL6S8A2+ug0fomNCNigGLMs5k0yA5anmLMN61WUapoA9ZNUEahYHuxsCcMOUunXWSFXUP4bE5p
JxSXbp4NB92RN3ONAQIeOx9F9cjYlt1C3g7hxNU0eC7HlOTKj8jk2Sw9in8SgZ+lRBIpvQRvDqMJ
ylz70E5FunNmtEELRhqZOzcjdX9wZN3XXkw9OjofmZxCsx+Hg2mOJ0D7DPYjuUEqhaCZ1ZbROo+R
lb5FDsOpybtbQI3dTXKmresVdLtGHLypfcxitbCRorhGe3/tCNvI6rbDymCsOQ6o9YRe4k4iG1h2
csNBNmy5M/qdtpAhxWa6plVmpulWKDZdYqKABFBbdcFkMxRhmsWObILRVLbtS0FAlJ99Q3Tz0f+a
TUDKO25+rdDZ2pVqE+l8hmHEZciaky3QTDJEBLL/wH7hc/Cz+cmGLMP45zBkwGJlQ2Qv3mGQNdQl
Us6vpu7fc5GT3yo5mx1nwE5csCEtC8IcYUmhdPQyVGfkyg7ouHg8YAf1wdZSVlqcghGRewCfOP2d
SCeMwIXfFPVbNbmUVhZXcFl6YSUIivHFg554P1Qh884DRB9EPdwgVipGoHlCoeWl+DUcd9tPfOGN
lnKwegOm+aLlLWXPJq1MkNIpIGsdYZMeUlZau3zU75XxWgEa2aasw5FIGsESZQriGVYxFFkGglYM
xdV7P30XBgwj4rzeqlw9NKr8M02SUMJqtGHqx69LTf44vS5cAaDwRSnbU5EbT8KXt6yC/z89V2WN
KbtzTsob9JO+hlRbo4ZuJH6ucYTaqv2hFLbgyoEWteqH1GQBBssZqFIGuFYpmGJqRNLHbxPMVumE
7py8u+NyAl+uAS5jEtDbebYbcWsfdJRtDNSmI96hkjxXU98mLdmU9C/bKvVepHk0IzWQV/jkTcWw
G/KaFLOWTCRjfELqEFR+d+uYWqbOyPyKKb5WMyUwlvrmQBx2BTs/o3eZTJY2/vZl2qVJ/pxMrqD4
Zm7m2iMARcHkFZSGMjRY9HTFZJOQjH61J9ntPDi/57gVjJlb5q+RnWxI3AzzMnuIJY2ENPam3kev
zJLIWQNQlZrYBxEDkq7AnknDQywy8aUb82WugQaY3dswdFSv7rgF981ioHFiBngYUaOirHn/vO98
Ui2qu6p+Wys6EfHEG5W84F9s+EAJ2jnk+C/jGo9Tlc92oiBxp+3TGLMgYg+Gvwzxd6n856Ib5ZYb
5G5Jq5B7jhsF78y26p273rS2jc4TxIBZjv1UUYim0WdVosLFk4rYB4iHHOb6Q0s+/AKusuXn79CC
uW/dJNs2qrrA4bT36V8pPbaAVigKhEha8u41y++aIGl7wv5jehxajfFa4noLvBTA8/w+Ko+dyii/
dS0+i6rTdwtFCA64YUdtrd0NwmTxww7E8Y8QBOhNRspiAU6wZAAPU0cgLMAyttVjhMF9BH3T+MOw
szn5871hMG+uGusSmct+iR0Mnk48En5Hmqo1mJekfE+14hTPpE8XSx9h7mNCOJi/YHWQACAYc7Dt
2TbeeEgLn3hH4pLw3/tHntSEPwv/w+m8X7bpBl3Xv1kMSPSeAL3WHvZ1FiFQN6ZXf9ZIQNbpTJGY
IRxM72JGkHMUsUiUb8Ts7eJiuNS9xR5T9AIUM9ONcVqGw9QxdtMU16yCVQGtXMi9IzTsmujhZyPS
72dnOMfOWF+IgqBSn+9rm4c89a3mooQxKoPhVP/YCv8Eb3XmQreYgdn1oxWNIObr3NrBcnxPFTAY
Gff5we8f+3HM94rCjexrgo+I9CErd9zYBjnQ7Eu2yRRz+5QTRHBSYTZqmMA4lH0Y6e9+PkwbOEYD
c60o3kppfuQiw8auCoc9bUd/maGESJqt6wKGcFrKO5OBCVyC09JR0CmAuiiQsoT1M9v/0GJDhg90
HMLI/ypHMI5DU6ahpZGPbTFjJjzHC9yOsBdRVx6W324H/Bd0TGQxosAYwswWsL4xmHurR+EaJyQW
TrH+kzA02SqCZjcyndGTRe3HFF3lnH00o3fX6d2j6zE9Fi3CkxG57yCTLWVgFSjbMbYkhG9tui/m
ZS169BRuXObzPxeD3NFJfS06/2FN7aDiJAsM39DD2KpyGCObJGE+ComtIEyr5OCfbg4RD6fFGdiO
l+kHV4G5td2xIaACPftQyf2ivDdiDRmiWKIrbjGTXlo28xzbYWrJW5Unb07yu+hzgsNS1qBa+Zx5
WJoj5xQ3uzKOAsdaj1aR+2z7NB6hULJYZekvJYv1bb9441lPrv5UEaU21zt68e7OJ1BCRvHXwAYE
i+68hizNjyox0cjatynlU0whOxCU5slr9jioZnpMphf82IBIZp/lNY/fjd0Iif9/MIGTJGcfS+3W
cKdX8Hli4w0lRUIOfjSrsXQzbd92hPIkDVWernNB1mbytQBLgaEQjD1XPRHAM7KNGnfpJu+Iz9Ih
S21iDWu4uybqyOq5rXo/dHI+riR5tLdEdLCpEDoHDTGTh3CqM3JnJMIrrUT2NGrDa5XUEDbHCHb9
f7F3ZstxI2nSfZV5AbRhCWyXk/vO5CJuNzBSorAG1sD69HOQ6pkulXVX/3P729SFykolkcxMABHx
uftxUQGCRaDVOcJRPxbss5rThEciuMkbsY818ktjvR39efWr9JdwMBi6O/4mJg27TswcOm4HX8gI
jCtewa8gyRAUJIJe7Eebrjd+QE5DDJGkggKytyiIDJamMTzm4Dk1r7hPVcfNXSLQcdDYNHG+ihQO
miLjxqeEgPod7pTIfZ7Y8lrd0O6oPC3YO5J3hy/erYxY/yQBszXoeN95IIQxQXGgx6BR6irZBFTX
ujqFM43LxMGlcDkXrDu12ahtgyMDQM0SsHh7koz0ihDNxmLA2KofOmVRqxKqJIMuysYU0hlHR95P
gKghqaCNBUyeI0q2Loxr49QDpiutWBW6frBvDqciMsgse3gQgLIadvUuo/Hg5eyMYnvY0Z4x4Sop
Tq1FgMIcGNDCuUdy4GpKQ9STiIx6njtnzVHdkcbmMeGRUbfkfqrEpdETDnzt6vfgx08wSAykgy5a
iRRlF9MoZx8iqEP7ZXUuhFjq0A3IdZvQNWgucVsUr7i5UtwLiKDZjq3D+DLPzlkO1LiJy92Q0uo2
MPWxcLocqc9YDUOyH1NL7cDc2XzaQEudDr56L3XSMRdhkZCZ7f0OhrO164VLqjfhEFj+zwwNuIuN
L25D8mBgIKww1Y7ATQD/4boXuCuxAryFHktoJbN1loH94ZThRFQz6pM5F72VPHuS7x7VEEjCrCiQ
UBeZTUIcpMQlSFPSJVMqUX3hMVC9oXnN94zrfiumFi+VE0a7yX7EpUBLeQ7sW1bMLny5xMnx7lax
sWVFgurk5UxUnPDdUsT9WRGZBHbrykNzbgxqJ0f4cx5k/LWAB4LxwQ/u6Xhy+zpcEfa1Fn3Dz0Gl
2De46ijwgsgzvdXS0cp1EObMPLnpuPa++QrcJh0TGnGWmh2y4yJqQd7Cp5izZ9Plm9FERA/kjyno
m11T33t5fql7qYhvZ+zvQWJWUfFUS7dYZjYMfz+S9j6lT2IYjJ/5eNfouYP5l2krIWF3HUQjvuBa
iUVPdP+Ud3wfn11/Q2Bx1Ws+xg9V0MWoNwsXuPjKfdcshE5KrYHld/0T2/czgoK1eGMTK3DbGVt/
sPOlllQP40AaiYpSEDZg4Bh4csGRHNV48FJhwTk6tNoFn9uaHNtdQJXUgj1ZuATSRqrUwwfV1gHv
D/vEyQVSn+77LP7Ger9TjWmdEx1ND8rLxo1qloK82WlqLNiudoeyFNnaasxyqSDnjfR2LaiVYMER
37skbZZIq3BjCFIb6UcwDunBm8I3CxQnIUL3FOfpjr0Y0/Apf6YuD+lmYGo7WjhdneG1Z8iBJ1p+
B91iLdI471d5/6Fcg0p1lw2GzlhqLbFwhs0+8UjFtx1woB5vy6Ixw4+dbos3yx2yfeomVKc6yNmd
oiJQqzdINSHgqeT7DHrccjUTzNLD9ew1WfTjBJ8o1oisFeyAaOpmQ5mgOtjY71i0sUJI2pAmXEZ1
mc5lICigUZ59cNTcU14X7Oospoo7x8XlYHKyRtwNqAVMe77darLINeooMTjDhAb4nCKVR2Lta5Ru
4qeEOJeY3xaizx7ZyXlnP11bHliXaTQO7N7fgoTOPvA6CDpG2x44KJKvK5iu/cwEKLNc1+8dn5Ew
Vt03JE/qAMPk0ZL+Xk/rh7gGIVa41QsouWzNRG8PU4y1v1sjg7YLBQPjiW3uCgPK1nDJoiF2QX/w
4jP0cWvD+3M2Qo3h0bypER5okYAiYYqOalqQKvkVd+OH7xd7ZACs2W7106eImboZ2AKay9uhB+BT
0lc30LAu4JlH9eJ5/sWo9bHugw88IURBYXrghMaXN07P8RCM29KI3yLdALUl8TlJ3GyuZq4jCpE2
ZsBRJRbRN7esPoBKE+yd6s++iJ9h+WRbGkaGVWFpd5O5hU3zZjrTUZTypR1pHBrAXAwRgxrL/oFu
iF+93NaugZqrc9rMnIiTf8NC6zn2s7ejFkxwX9QXHfSwZ8rnbDTCTcFBlMuKEiTTNBYoF5s6VWrr
SkaKBY8CIeNF2DXGDvCzvRpite1HPD2FbVP0HZ4YYQ50QUxMwigSXAvW3GYMPisPePhU+68lLaOL
ypfZc5Dvg2ZINi1JOwhUyQs9fAk9oRyyssCD1QhKzvJ8BNMES5/G/2utD7+JMZYV1bsRf8Jio9wg
ZQo3VQcrkxa8Bv4i2JvF5A/axaGwyu2ab4pgxwKUVb5xM2dLaoN71Utj+hS8b4q47JJ+ugeBdMez
FMEjwvrVGM+q3ll5s5URSM7B5Fjr1C99TA9QC3o8JeGw4TZOnAjaiJofERyDcjNYJmQ8whLlI7Y5
gVp9ImeIHGSvdNNWbbGLYK07TrluK7NeVkHDZM4AgZi4x9aINqDFQP58gBDXcSXxLO2H+GOkemlH
myzKqhnjy8FWE9gcI8uYAX3m5+u0mw3T0Zaxmk3gZXAX/Cb2IRNWKc6PAf5kpiWHzirvWnRDz4+i
k9QBqmVRfKRm3lsGhDUJREOv6KNlIascyE7wFU/xuNZxf/p2DUi1ZNqr9wDugT9ih9Vho/QavXN+
kN1BjyRS6iPZhQUnERdSpKmzM20cpK0cL0IeYUbSzgxRuqOReTMWCtU9RhvF1gXp3GTbh8WY4UZ+
oCLiuzn3UiTNNM/Agj3Mx2HtTvrHIKOlAy1jEYbhm24pA0ga9dTKiSEu2gNnjGnkCAziinKkaCno
CAReZOVMsX2X533AMFBU8QOhvl3HjgEvLSCconU+Rqt9xtd3tPonqzaTk2f3eCMFZncnkWRiNl7e
SpwbNHxjFz00Puwot00kjwrGTYWIZseGfNHnABxSn4RSZx14RuO/srQaYrnHq6yznPh4j02MwWAw
xR2RbZFuMF7ycBLhI4TpAuaWj22l8+/qCqdypRM3zxr2YJQPrvB4BUfE8p9TgDlojm/41QDOMbHv
MlEqCLU0pyLX96sooG81L1RyrMlfm9FW023zXp1D2RoXN/6ZUT5/6SnUsDvzSSssG5JZOz8CWwwB
VCxiJgTq5ZNZzkx5rq3yqYrdmfBlwnYPCw7XqbKfWij9fnrgY6YAgYUp9PA+UXOC8MHxs42K8+3P
3n7SAEHzaEb4mOYEOGnVdYVhaRG2abFHFelxa9qQ9SA0Ge2AlyLCMaAo2m5whFfD0O87P3yIuPZO
3tBuZeNqe40+pVtGSQwwIvFs60c/Otwg6XrHlTzHsVysDcTao4R6GY8HEnHN2hh/hJwkDlrPyUm4
+brOMUZpuXA3t7zWELGY+KARnHn2HbdAFH1gOGuZMtXCk8ymfHSbkwzhf5HgHViJMZ7n5yJ84m+J
bYThkT1OMj3WMj+/poRULh05cVQQEu5KxclsCeNlh4xbqWfCGJ7c61n8INt42DLrRKhk9oh1j61M
IwNxwtuWg2pplsUIRbPA8gkqaY5sR+3VUMY33xHf3ERmW204WsPgnIFCluuhT+p1Y9TT0hTgeIZO
Viv0eyrhu1eDG+eKu9LeNH3yfZi7pisreswo69Q4fx1JRux1mTym1KIdZZLa9zN2fAWR4FrWKt6W
rioPaSAxEsT6hQCVfyhESYkzhee+1WT0ewQ+4qfY21UpLiRal63WmmzvQFNxJlnnOpmJW+4tp1Sm
4Y+fcwiyvmpS6JlT+KrjLjKsZJUonkEl8LYi52U7tZ3vpddvtGKEdt4a1SoUfrI1Mdcdc1PHnVuA
0dRp8zIwaRTIhi3ufvxDFFhFI1JapvrVGKCM8Ob511HWHwOD/95n6FfrfB5seJRopn092dypjQIA
SLGNodTOjnXnoNnx7FfM1EYH+pMZvns/9JnOym/DMMVcsojh6W+0hEKf2mMczIEyPNKhyEFcWV9T
RaWlzHs6kubM32gjqSlT7KuhxYyiWc569Ifyrbbx8cYZGmfF4xN6V4FhHRMwty9HP3ud+45cq/kN
bef/RxWSBfq9e79lum5AaC0JD83ECgOEKXxo63SLxS4m55sQc2gwxbhVW+4T/crzElOMzdO3MBoi
BIb9/faFB3DRHMoLqmIM0A6KCBvNqj4lj+Bj6aHLvqcOW0kqsGIGCRjA5NTXaELcEbEI5Mqyhl1G
8HIRjVGBpLoA1o3HRJucUxFTFRKjPhpMjfY4LuFSOt0AEtQ4FDYQTTHHI6cE1CZ8Lh4l8LD24RCs
mXU8dAn75ir+ILqYPthmQfUFx80wUNm6qerhmrveiaUcz6+oH/wCtf8WYaRQbx5Ehru65nnsKbmh
FYUSqEZxfd8VjPTX41AAbjKTYqdV5UlnHV7aFlQJ8KYVQzifdGFo7wz8yYlEL9PahN+Oh/EUOP1m
ciA4TFn64GhCLu1o0Gez0LjO6864COajRWi2F6dFvo9TcWHUu6an2L3nOj6E8xRv7LBYDQmFb0GV
/KDACcrpfHVNfiMWUQe9QCtlu3cz/0Nl/VUmenwJjZAhWYYlvBTW5nYxVoPAGB2Z6x8aF92xbWlY
KAAa2wOQgZ6Bjhs/g88oIM5E0UIrKtbYrL26jW2eRK3QirHGaD0WxD7s7UPWV8c4QX7ElNYshc8V
EjRav6uTSOdYNNzFFi4L5UkBnGF8ssbms0hzToDBW4oq/SsQ93eE//X/qVrg30a1/3+iQwnSpmTZ
/0WzwGMd/8fpI09/j2rzV76IBFAhYMCGmoPYJinoX60Crv83hzSjp5ue/Su+/T9MKP9vlBC4LqUC
ruOCbJqDsDwH5lYB+2++adrM1CzmMP9rJpQ5Zxb/kKgV5HR139F1UxeWSbvBnzoFeCZCUx1g7PgF
3T6E5XZmFwlQmZhcW6Y6zBHS+awSPXkBQ2WWSPDlvVjmaQfBR/M3KQW+26FJf5JlsjkA3VVF9Db/
d1vUJm3y8JfAOy5Mrbz+4e39++X3R6iU+FMYeP7RDct0GSXP4Vz62H7Pr6YOW14md8Na+p25HEMD
TnM7F0rSpjsHmnMZcrNC8l5MjSBCwDwNa/xzadfsd9tyJntmTzWjuK3pc2hwECB2eslqVbb8XhB8
gQ4errEW51tYQNvb6zfbCsk0VQt0WCDucxtMndqADDkRot73c2yFaiw0o3LjZC5v6WMwYb6RtjJX
IOdxNWrDu5Tho6nSN7BMjNLn99uy4ZfI/moAkV3gIDD/TXrV/B3B5f56swj7wpo2uAqdOdv6/eN/
uiOaJocjarYDoEbMQl3qPlpJkOz7WkHR1gf89f1RAxjwa0dZ+vGlR85ZBfOP0hcFrpDbWxq530Jn
/AlkUi5vK5M98gcMpf0svDdS0mKHp+c7A1pn2Um64hiR2Iu//tzNP4Wmby/F50fhH+Of5OfTBIlG
U1a/ThLi/ZN7gIirHjpd+ttJanxQJuN92RbhaoqTHTs1d5uXsruvsyib09RXK6cbIE8pUo6pRK5A
L4sKcuZUNve4pHMZJTRUjuYOLyjOGZhHEcdqQ4MtOcBi7lyXzllQRP/mdRn/5COysNmScWfEyrD2
z7iEtPEcVZN7dUrKtjg4MNFb3K66iA2IQYIWfc88GdWYnjQg0osxLklAOfquFvqIMMkORHVJt028
7t8wC/AYzt/9twcFg13XNwSPLB5YdIr/fgEZSTI0DusxVY2js7Fle8ACNO7j3CM47GybPsyeB3cC
WlIaq6RJ3qM0oHAwk9U+tDLjk6Nnuqvi+CwiRqlunvnbusbMyQnvnAsfXiWFCU1i0x9WeHdOi+Bt
xPZz3SjyRyV0aD2NHmTScV/14UEGV7hCQNFK62SLvrnPcuIUZngHXN9dsbkpVsqlgQRHFxXJHiYn
t38pZf+ZO8jXsk7YCxeBuWts9km9Mc4AHPgorhfHF4tDDVFy+SVt/HyG1U27dupeG6fy0ZJQdVwC
cAX+S0N+djE7sSzzjcNk/KxbFyiCC888rMcle1AqOZyY0hR61JaRJTgKipqmwDa3lmKQeFJKtZaE
AZinc8JysnLcObNJotImF5xR+Bm2rN4137eQYslYVdvnwHFXCmPHchpyaF1VeW2N9oMZw7XJtHjH
vuQraVEX3NgD7YrvIcpmL08uz/kQSyqVcB7MLIkuBGVM1OI1bA1zF2ryMaqmkXovTowtcAVfmRsW
IErcfevotKV/Z/ndrw8A8++jqTflum8ebK1mVSBF0dNJuErsdkCZQwPQOh6NXErRgS+iQc+nUno+
7nAC91bMS0+xox5g/YstLQuC5nP/Lh+CbdR6wW5SdABUNb61tGxwCwmNiiQGjxtcM1Rng87DTds/
MOhaj64Qp4So7YEwMU6qIaTfs3vt7bq7SAW273b9hNWlD18JicT3BmdDtl7Bcdjfbi2eeWTuVEnf
Kh7yYQqYhNJatR58pLxAPE2xZHvedWj8tD525nDt545uoc+Jl5IHhOoHuY2s9i2L5QdcomI55SPu
1Pl1ahXFbvzp+VjWOiIh6RiG4HiNnVv2w5JEVnCflvUW4qp7Ij1P+mteZN245f2jjNKaVLlrypqX
UTugVkdtOmrkOTNJXw1RLm1du+6XSYkBCaHROiOlzQQu/bOx6GCjKQbneV0fXAa+z0lEQHM0h+6o
QXqvi/6QVhyoLMoiliC/+5MzEP6ieFRt9blBq7H1nwLyncapYGxJjVBZQcREtfj7J7AtA64Kssj5
ReKUzMCdNVDnm1UJdO0sS0waY9bVmw7xnJOadm7Lhix/TUAzLlWzbVtZbPouTbZphyE/FWIkzq5r
J9rFQJdIRPSxcE58sMPVlOF7KY3paDAcw9MyfggpUOaK9GkM47exDsWecnDC0GHaEtBTxH9Eyzit
ksgAxMmSvOrJSuE5SahsBObavQyJ1m883m1gDV5+Nw0/hBrBKVnmPtYhxJjJ+P12vfLlnnzRKkjh
fDKY/3j+zNcx1ggO/3q3qJXyl0HBtcEkhmcEd4VRoBd4Q7lp110EHaGAPsBknL8QTqjzet08xQk/
NKCy70kfzP8u7twEW5mqGWgQCuO5r4/hlRjChI2FBT3Yd3RyYleYtkVdPumgyo9q4Jyv1+2pCKLj
VNZPxDSpzOzydpmEpJ5vP/EUUk3SFTblkm13aPtGHfqoeBb0kN3FMycrwlnnENDHozN80yEHnx33
mnEl7dkZfecnc5aOXRiroe29ZTzkYu+afYX3C7IbG56NUWPUtXV62NFUlpKP+RxRSUUouNzyC3Zh
7KkjUzHh9WrTSc52hW5865k9WFVvvgdmskmBExwN27T2WD7eid1GrM29tzL7stz088Ke9OO2l5V2
uL3vWeU069j3udxwhyY6Ras3NgjG4XITajFIv9A53z6CspoFDBlcVFuVm8GPUSSNJtmgq7joZLgk
AtoQGHa0if+SBoWxQ0KdAQh4HSUKwHaw8ck57StTHLE30Oq0EsXe7H1trenW/e1N9iLqcaom4tNi
L5jhR8eLFbknVlFsFhwLGHqHbEHdbq/ourmajfGQSGXxETEgwR2wDNnqL8KhUJeigLw2tcTKQ1vQ
f5zEOTcWBRoldB3cGACdc8aiO1GQHddi+kpLokFTG9JpPuW7qdChm+Enx9g5XMIh/1SZN5tQZP4R
xD9sw8DinRuY76ZELd26QJKgU3ETUKrygMR3hy0+fiWNsW8dEldJQ42vPdIzZkqGwwl1VPg1RlIP
HTvbCj+W7u4NYDAPjLG7U0ZcEA4igyjcUA+ZcsuDXXUPqRbtGKyIO0LeePZNWW0zv4nQ5uwBB1P1
w7O4jN0JiKCHFWeBHf12kyHiMcLBU/Wcm/3ZTVJoEmn9lCnS5cZggQ/FR7Iyev6TXpL2ZI3dS2TH
zlsaR2c9TpDhqvpHIVHmyMFvNdMZXppIrq1s6p96xiYY2KoP1xDxM58jJeFF/BR6eby1g7G/a2qN
bEE9eRfYFfoyc97NUUu+U51W4dtHlOqn5pI3JU8fIIPbtub9crG8biwl3uIBcRHE+TkBbE53iXzC
z2/szDrIt17of5hTah/rCuaq0h3/eSJgPnDvyzRMnx0bBMNUyHNJNPFo5kzUzVKDMFCqbZTn6dZn
hVg1POA4qoiTUKW/beq2XLQ5V5mMSY55XMOttIN7EIjUPTd1ueFjdvdMXagrl3VxjFh/FWQPwvD2
toWYcVFV1cF0ondNd5Z9h8ykTW8hYvAxwCrC05UXierHUdGkiMeRDu3xoru2WXuILUypM292vlcH
s/1Q1GauHRLUu04lPOC0FZOIaT/EUCriCfOYZs9A9zq/Nz2qUwpcuVz03j0L16ZIKYgK+zJYEq8+
MqLlOAoGckw6nlQRj3JWYQg3sXYl34sqjzedZ1e5ycySTrWofL5NC327PddhyRCTs4jQIlZhz32v
LEdb+ml06bUgp006eFGit/YafReMQ5vDbbOFq+ahqAtqxVsqycKhwo7ejXsRsU4patpR6veUDrmc
Kec9eVqs7dRqyUnDKvSLU0m6nWRdvnCsGlMCs03nSP/VdO+bAtiCVtVYTMi6wjXb9Dzb73NpwAKp
sp/FWMWX+Wkelvam5eZ9LCL7zmuzHDAX7ai355s96phdaWE+EwZ+c/KJOt6In81XRn7vVfVdPn/x
ZCwdPlGjumgO35WRN7gHyJ12Upir1PaCZR7kgjj22N21zbQNVIn9nL3gNjDqO6dDpy5I2y2r3iWe
oUwq56FZLj0G8+sikmJhGSig7Hdzo7aPTCYPDvH1XdYxPYMaoB6yxK5XGrTgEoCH5VbXkK7gzQCl
P9UgKjcddakTjmc3eG71Pr9LwbyOyrmEOhMDJ4to93YRUVGhEJDH5gfbj2oL19fkGVi9TGNhPKW0
MSEwPdT2IA5lR7+Wjbt/W/o6T17jLTOEhSbosT0xdWgWpRasdc/e+40RrkKn47IxU2Ov4la7L2K4
PyJ8RvLlESLaV11g5yp1T4PbQF02hQmbzNZC8lwCmFFR5lt0bFIoVDnpYuQMMa8sgdGNwD2CYRMN
Ql9C843Xg5rO+PCzb8CBtDBYR5UengcTUZsEg7MTk0YyvQF6b+b85Sywpw2DY0rpXQslKCz1c1N6
0TIX9iIhswWdRbDDjFCmO2NfZbVBpJHXyTgCwrNObrGhcJXT7O0mCGOHIavH2LqbTxFot2CQ4hig
Ut2Gd9Sr7kWQ1o94sXb5BH8nLEl26VaKwklj2dpQZrcVnnafN6o6Cu+z6ADtUiT5aKngPKa6vCrz
nKF0Lar57CNgI+t+nxxskYW7xrEOzojfyiX5HptZfBn6cNV4vbsnsbEo0/JCjFNsanwxDGKfVN3I
LT2HnCdS+5vwCCxgSMgAWm9ix8qYmTvlPjLkAzGyF71pvg1DlVyCCCpFFn+xX7DXpuyeYkqC7uUU
v9ZThGc2zc5GlUyLQBMTkX2+hI0ReeEX8XQMXbQxOr2tnZvZWNKc4Dv6hEuQrrmrLc899f5POATG
si4onShay9tnefo2Cb09SFWt0G8D+uBrfCh9Ev+a+tyOkIXnEmJLdKhHpErSAqYIcTbvzL21bZ1D
ETpUz2WJhW/ZoohpwnVCzd5nR6gg0D1rESSB80gm9T4UmVgT9yo2HabEUwukahnr32tDDG9djCu3
zo1h9pGMG6CO9HqitCxRol0seBHDJkrJNn0x0ItTo3JLWb7f5jhxItaT8JoziZZ1E5XRXQcn1YkU
OxXDtE4GK+TpNhRpQo48BnIuuBDvZHARs+RUPLVRRyePkpHBewMarJN4sJ+DeCQCXAl9l1pNv6zR
gTccRk1m0h33hUMvpMqpz1U+Ept4sGXu3rXOGphjutKgTK+7ith1UGEoi1IVX1rBfTCIMDuJjvhN
ZdDsLNLYyNnCBFxuyro3x6reiTql5gLisoFV5zqaNEbmk1h5KdEcL5bUB9/O9UTVvAxXDGKPc2g4
VrJQCtdAdwjuMzWla2Oi50cM7Or7nhYgkxlFbyO1Gl5WHugle+OLbQrGSxtzYM9hK7ZQdpVeR419
qj+wpXcibNkCWWfSm52nAZh2hWkAYGM3WyQEx6hlIpsXVOVbMP/5TBn7XJXtOqVcWkk4LqnOCm17
6hFt5OphcseGw3nDDPpyo6vwIagEyS2dPPjgtPqisJNvt42um76ZZegcfm1Ii6xa9+F9FOQl3UfI
hsph9xhMqMgIJOzPmOdgG+eJzr7eB52S/By04Hg7rZJIf3EYT97xHHmWqSGXt71vLnFKceEVW38M
mjUHWT60RLcf9RxVs0nTCarS+KG7PqbwKV9lMY53MkqnUm+x7EZqI1VX7Jn+yIUlgA/w+indAwZq
hAjX+Ok+S5q9N76eUTLodUdeDo7hsKaALOq+IMDc9u8grTKIeQCEdn2UWHggqYw1k3xbtY/aGFUr
mtcoOGGqvfj1HHXmtR/iW/6oNbVzbKqyvWRVom+lohA3q1+mNh0eXNH0D6mEAEShkrcsG+1IXQJ7
f4saYAQXDkhZ5NP7QrMLBrl+vDioSZwO5gzPECZXqzDk1sD3QiVmizhMxnUd92N6DudfGpkV2JOF
vm4jusb6RgAFvBljASextUoIpetDWC4ns9FoQ7P0UxRGxsll1U+pGD5LxgBXHYZMBIlti2ZZge2o
ggtVE8ElSkgq9pwgMXzNuCZ9VMS6zXpHmScZW3KhxDAq9D7H2g+F1h5VM62LxvS2sQFS8fYBdQIb
AJzi7GxnNFk7hXPtmumrb7PgytYC2JoZYrWsJEHMliJW11anvt8EWhRfcMxx4jEnoByVjDe3ezd3
cgD+bgPfjFn8AKJuudyng3cXDCzmgffFLPEnvXzeqmHevijKqNro1It7AkjE7aWJ/hqEtvyZWdau
xDV+BXDODMaPHSBV94boyEAPfkN7Ltb4JS2EePwyx7+2THtnV3x2SoZlFapuZQseYAO+V2wdBDNL
wyXJ4GBIDnzt6hWQszhfrqr87GE9vmjhYN0zg4+2bFAgT/PTjU2pLwcKfumtMK9oKbTwzAt+Ptrt
jnj9gQmOxqNgpERivtoFlgjagbKvYuqPWesa5Bixn1bGEzYWZHQbnxvZ6B1bzmCTwPNbjinkUhsc
51vmXPpBz89pVD8UHT6ebPRaluIRt4atDBIRfIPBSPAxe9VwsrTu/iY3uEF7iGL2/dk83SwholSy
63c8L5B9Z+oBzqOfTZmButPKe7u081WZ876EDe6lQg4Q2Vv1lRBf2yQBVl56TtPDKDIo0LQweQHa
RsMAYkUsme5RpG9eyoVHPJLBINotdDaimuUmAb6aGPn4wgzS7nS1nHc4G3swL/BwymPoJcFiSNto
11T02dOkC+mmtMJVGU4d/kzkadN9u53TObRcoYL/0HsGxuD9grWlW8FSb2FDWPMQOYqZsdWYHygZ
c+s7pizHMAHzhx8mvlCY84YxKlpRMTdiSu8CwAjgx3Chhmwh8Yf5zAlu0sT/SaL/qmzd0JEB/rUm
uivy8D+O8y+P//nwR4T17e/9EkYNQ/zN1oUQusVgzXAN5J5f+qhB/Y3DjWM7SKH8ewbU/nfruvk3
h0e47fH/4bHaLrLl3/VRE6HVouNGNx3fAD1m+f+rzpzf9VHQa3T9eSYX1u9yxyiwKdFm3R8LWkNT
EiuJKI+2y/SlL0He0XFOcn1cUrlVLry0OsJ7e9V089OciKL+4T37J0Ln7zrnP34EtOQ/SnZlQWjS
a/kRwmhY5yHhTjmyMjowr6iKJ+8dJf8Otev+q+/1J3mQsH8QCDKTRxnW2jWl/E7p5D4874zaxD3W
Nj9y1lHzM1DTmt1rZAMQkU671StHfY1OooOqCrDDpEz243HmY7TvriqahSGdz96MHuqQ964NkJWJ
C72zfHyi6n5mJPAW2IiufjmSjzA9qibS9r3V8C12cfHaaf6jnMxPwU52M/+50SdgaWF+nGNoBT32
NUUH4dMEaXzRu2P61JO5XIJNw22JKWRhJtanCxRu2bpUE0a29o1aCwyXIYovgpZYmoPIgb3A0Rrh
iqfOJ9EQpgMa1S20BDnV9vZlSiWv4Vxrps3blLjsFqqh9aeYeOF65u1rmobnrSaYLBXCXOuDpU3k
kyRHCn2MeVfvDzOvzltgeM8AAw85ogwoWh3xw9Srx3b0I1YzglJ9nWebuBJfURycRptuklx/cwee
aEb/AhH+wa2pwLEi5rd2jdDgc0KarU6J6ZwaA3SmVOnEloKtbNBY9wC4jp3bRjhxAzbiCbpap/LX
Xoz3Sqm3aK7A0YJRrVSZYHyJzR+2FxIhG8CeMqgal1kMV6Bt3TtPqPAQNHj4qAMHZzVlj67mXf1R
SUIjqXevUnVAuEvRwKfqOawjdy16zSBh12M7NVHIO0WbaG7o70A7v+JyOAdt9MXCxcFyunps2smD
gKOd+i2zxZVnswxRfbJzK/GiJbxvwvffZDoNi+wj1VcdiEGDLa8ItDPjnlfN6V6HMj+lUXgWfTiH
HUKDPUj3Qq2Iz9JNMS27VJ8y0BXD4+4sK8d86FywLxtXs0W0DhKAMmE5jnKlRUzV5NgM972lbDZE
85BBKu9ZKK8///UdbvxOlv7HLT6j4v+gylt2Hw5Jk/ZHPewvKQbGJV7tHlgtvFFjJBGdZzqXTIOB
WTIfxBEP2KDS7c+//v6/a7v//e1N/09kbWvC7TVGsj/2I/Xabfra+5Rdlwz7/vrrzyaSf2jH//j6
fzKXEGhyMfXiLFBW9KzX2rTCA5ZgKUzLRTiR2kuDNCKs07z/9ff7508xk7q0397OAThBouHqPWpm
Oy6cMXqoJhmtiqB4tz3MkiOPl7/+TvPq9E9f2p/I7ZFKi6kr0+E4Bnji+4Yq9Sm/Dn55FJl9Ck3r
c9LC5y63P5XFpCA0zM/hv5g7j+XGsW5Lv0pHz08FvBn0HdBbkRLlJ4hUSokD7+3T9weqbhlFZdb9
e9QTFkGliiIIHLP3Wt+KS1Dq1gGrO3sbAZ6jh6xi56QlO1svN7Llr/+2n531LzqCBA/M2MZDt3d7
+QjSFXMWq0gs3mfNCTGyxR9a+29n/GdX0BdVQDaK1Csc5g2B7i+jPl2r4iEtsv2vP8rPvtAvs3BN
C6TQCTvf+wMVSHhszBNMuClzcurnaEy9h1+/0c/O2Ze5NsVf5Tst56wIUn3Ve+5FLZhjLJvaV9je
KARM05WI/kXC9LN3+zLbdobUkQ7GbA0ius+tZWNd9bK963JRxK5OTLkFLKrjAvp/+3Rfhhlu1dhL
mYn2QVNschMkThgW+1zN71GTopHSs72gtvXrN/u7nOWPm975MqhURKnbKkP4vvCkubAIUZj7Gcwx
Msyxqv7bRf4lZOTPt/kytpgBCV5GoPZ7lWxhY0ieHWdaHeWAusPprPqd9Yw78Vj1kr6qybBTZ0zP
wBiypRqxMLFVjUJfmZ3jYdR3SGHZBdX2wY+ic1+0wK4hiBFQyy8GLP0UuJi+yhelx/m+7ErKASgo
FlaWnq9HObdXFYgfYTKuUCE1Cz48hYKee39aEYhiAHVNbqpjvNGWGT83Hp9Sw39YIk632T8MsM6X
AW9E3Q7lhuzzRqVZ3nkP053x669R/cm953wZ4SKhFdWIqGiPUYTmvJJ+JKQebbvM3ZIn8RbgMpur
AeN3JsWDGONqhoInnAkrPpPKtYzKdI8oOUXtSjZ34lrqvw2901X7Tx/6y/hGMxxHi9O0ezeooL4w
S5p5+EEsaj6bDAQon1+9KniOUuwTVrb69em4qrD+6V2/jHSRhuvErbN+rxFaN88chqE2D8Fq9/Ku
gZY3r4PgMa+K/TRKidJ4Q5bzmtuhJD2cS0ulVk649BvMbPopEX8rupzwcyUbhg6K/IwhJh3wHhpd
upyul2paLv76r//JbOV8GUddmY1907TtPleQP1WxVc4tSRIyYG/q30xeBGo8JI18VBWKX79+T/2f
Fzdoxv4+G2PqxdBZS+5Qh1V1Ejy2OFog1geP4cAZue4OlCw+lz3wjY6QeqMzD8rANeQ0NbqAYqF5
8UFU4c00lWYTCg55/K1lu5dGIcmn5ytQQ1iaKNsjkHn5mjasXJD8+aaarGH4tqBSDBs8R/+yvvjJ
bOd8GbfHzO9giKTtnuY735PtPVz3f9jv/m1d8UXk+Oew9mWoDpsoZcGKNQv34FlAsZsltKXI33jE
qf04nTy/w0IgonPcikuTZfswKhFB5kAsav1An/9c5dxwSLI2JcDuDFEc8TX9JuUuVb34rMbmm9a0
MODEtBsx5b3aR+esjJ5lzdbq19/9T663KdL2r+tax0cigkq+2/d4RGY4qUu4N9i6/b7cT7uhOoA0
RwJyxR7Tu/31e37Jtfnj1E01gb++aRe5WEVk3+yv11kS+I/TpVBkxpsXWG9Eoc1bX1wMB7xTGp2v
21VQjMViGq2mUUukNs1r8Pl5FZ/7/N8ump/Mh9ct91/W+JGDQ1prkwbrAgNHWwePaUEwe52WrxZb
zl9/+C967j8//JfROpceFXZ3bPZaxBYbOM1zZYfcH2ONSM5vCqrN5V7UxiGX8dls4dmxBixRcM7w
cGLJ69VsqWBtVwTe6cYllo7f0TkzcO0HjCgCNgOkhVmIBfRf/uSfrILsL+M4PuPRs2uf3QcXYtmk
52kt7BohaGC4pqBU2VXKx5pLfIAFCheFZhtIc+TckfFm9cq0p8z3mZoB+mtuooi5m1sjYXVdBsm5
TNjmK4y6ZQPn0S6YsY2aNAv2O3h8XaJgfv0xfnrZfZkYrKCqxoIK+F7RuJ5BS71lTcuQxdTXV+kZ
VcUe93s1eRIRU7Y8ExWxNJRQljKlatB65Y00cNtbdnS+nmOfxdmv/7ifDFhfE4t0u0GnbjBVygIK
RG4fYqyWszj/733Qf1T5/J/F8t18a7fpj+xrXPj0Tt+zfCgDX9bVf11/7H9kUyDe3w5gRgT1cNt8
lMPdR9XE9V8NGf/TH/6vj+v/5X7IP/7P//7+0+LmNL7/vLh5acogJfn8b3XN6Vc+65rC1H8jQs91
bMWCBmA50/X9WdgUpkMauGoS6G1QVDNdnVvi98qm9Ztiqgb2DnBqlEOn+/v3wuZU19R1Nukqdg0F
Vrf2nxQ2LeMfrwnFvV7HfxmPFFLmKW1Z0AszJNt24DqnwALNNUFgkflLu8ekKvqz0TvYlVD10lmL
Yb7U6digmXWS+8govTWMpAA0nldsitivljp1JDgQELeROdRC7Ax6P8eyHNsdBVYVgyZYGFvJ37D4
h8sCOe+xahNjM7JK+B4aYXgMfZTbQklSJOQoFP1S9c5wl4y9UzftvWEP4aIfBXIaeB2rGMosSHcf
7bvnxqtyUAP6QGWh70iewyxvStWbUe5P1/g/EfGAtB33YW7B6sP5h5ZLV74J4kiRLKTWO9W28aPq
8TXqLpqXtk20tU6gzbxsEFH3yUgEXAt6tCITW/MfrGHELZ0PXf3RmEKdEX3XL5GwVmsUezj9VA0J
QRjS7VCC0XhK29DaWqkY6OuqQ7HotCheqTFkO1yNA+7Nqtx4ECy2Y1g133qtVzeRG1WHKtO8exOx
3NEIDYUWSpBwCgoyX4peIOYoETBiWPbziz6keLRzuIDr1LS8x0y3stuMRLRHRan1NSJ0nLqRam+q
wEoXBs67BxcQNrmmTnJwiphW+ogpNTWbDmxZIPu1Y/UgvTQj2Gr4SkFojQ5xY6UTLeII+wxw6vwO
+rRYDW6NjFxKEo0aNdsya1Q3LduCm6gelG1u2e1OaIn9wonwCXz04xNofto5aGketMFoLt6gIjmP
aXReAogQ30Gkk5OW130Kt3UIf9glGNyiSC24HZNwg6oz5rmhwkKe5EBRmsj6aBEiQVal9LMPAkw3
7PSIMs74ViCGSQZ+MAxPSj52t2PvDNSvc+VJU0N3BmKNlp5p1XCQsCQXsUdaiVqo+JrzbJnR5F/F
3dAdzEYxV31jqt9VpSTMA63OvYg8FdVD1c+HoCrRijvWKfPG7MbokbXBLYdjDPIWOs3oHvSs82AX
NRrZJwawkTpHuUbcC5gFjbjm1Orqs991MFGzZvQXDl3mnVcU3iM4TvmEqcdjH+m54TMege6Arhag
lEqs28KKMGNBd3RuUlYTqEJde1bavZjjNNBmZeX57MT65qVVLdRebpmfgE9Y77WDQ8ETfrWoAxnv
SjpyBs3j2L1pKB3NzQCYeRzZybviq/mZbJnxPEpwQX6FW2ZUethpHcmGM1Q03gI2i7YvDYiMNvWa
E8jciEZjGn8XkQM8sR+Kb5TOieXuIKF1WCi5fupmYyGG3IemwSqaDJWtzi5lUZP7Jua+Gmvn3s50
PAP+gAyxVr4FtWvOsWt4S4So/UkjYG0TS+gwWpsTP9O041rJhQ51Sx2fZMXKRXquK9dxXekryG5T
hVx1a+RwIyBgwptZAVgVqS+0RuUudJX8RfFtEPJdzTraC4X/mhgy/k7x0D2HTNTb0muHFzrqnT6z
PDLs2g5POmKSELSHjOWOvOopijRrb6AlEJVmdeQA9Eip71BcV9a+TAw0h5lqRDvV6rn8saqBvI0d
62NMrXpnN4GOHSAnaEYDtOYtjEHgHnHroDtXdS+HBURq1Jy1BkUtthIbFaWi2fuB7c9Rgat/6KBA
qtxbBjqeNmQcIiRMrQjTUt32KWirfOHUVfamOIUz7T/D7hteGsjqXhWyMxvI7bNQXhhqOXfTSH/P
QJL8aMY4PDJvKysBKmE/urm5UVxKu/Oujkt/zWJMEhEeSmCF0sPPZihFu3E6CKwwxxTjHe3WhHJO
AvgHdWp8I+qsihe5IUn+aRsxODekVBf3sOX5RsYBXSwd71BJplj6oaQ1AxYZpkarFXOnRQwMYqmS
1o7KbrBGdk6wDKkmNilUKJvRSUN119JQuA8EG6rgTwsiPpxdZEbBeD9ErWJQpG0L48EhVedV5XZj
mdbGJMTJNqeN0FvmIYzRqs/DomdOER417ANUQGJVtSEYm3kfSM9Y24NXa2c7IvRLE0EhUNZGhnok
CIEzGVhjZ+F9GkESB0FwVwPZhETUuBVUm5ZG27uRyG/4lnE9IMuN7RWz6dgQy9BmnNiqtUW7Qgbf
qUfdECZSmAp5CZiJUKenJByXyHGYVwV5jlwFMdKPHid7POqNz4jXBw+gRHAsmmaf9YBp/RB2j+7g
VOpgUbw2mssQ0zSR/656GjJFU+2XospQsrSNXfWLATtyNsP4Mu5roRfLvHC1J5CN+j0pCWR2ubKy
L2qpVAR/17Z20BH7ksRbi3yRtfRlEEUwosvQ+CbQPEfY8f30IMrWeihEaSJBVRA8UHBt7lJ9dI6Z
E8rHoiChV9E0JGzlUCwtLXK++YHfLBsUgUer0hCq5zJo4lmMBfy5HWXxTqQkHb7KUJI1uMJmpxSV
Q5KiJZJHB53GFmdm/eB4RbonG3j8hq3fapadaNpb0DbtHtOLjlXUS8qTpyf9g9vaBJ4Ueed285Fe
EunYEYK/0Bm2WGXYhGfSPgHeLy5+1RbvccXKb67ZJqasdABhEMv6ju8VQG9DgnqwzBzi2VsxRPra
b2KznCtUDPZ1USX3uHJUeyZ7HaGey1h4ycRgGCRujM0qYry8SeEiffPcXJErKf3hoASO+eDqqJw9
3aQdOCiJvsKIod0XfdZs64HsyaUgXvGUDGYdv3BzxM6sDeCwRzF7uZVpuOICTBQDqFXDZtVFnO7t
cADx1+jmaZhsMDMESWoxJ8czudeIs3kixCZZY6yF0G5aSf6MP5BZcRy7k6qJ2AOy6xkzMfSKM7c8
XXyUFk2zeRQDdgK3hYCm1QIwUWrYOI9OaAMDRdjqoW0PBktSVg11avn9CE7Y1a33wSidCaCSP7qy
xfOu93G6puKCFArvbrJAHSzouMbmGkpDjC/e1L+NegdvDhPfKU1GxNahHS9YjpsbmYSTojMago1f
0CddwLuptnbZ+lsyH+A6KmH30gqJjSvF0AkvjTy5TWpXw57TPBIWIQhuyPyeCBujZpum47l7dKI6
XVvkeiiLkYr5LYIyGLVMG/he2/jRtSS3p+6nrCyC3N/i8pxiE6zwgNUvWENVilYh8+uShVS1DSp/
2BLGaXwYsOW/JbT63hsN/S6rkuyYEOpxIITZuYTIw9Z1K+1bGRsa1cOMxQjqTQ93E6M8XU7J5BQ5
RK0hIVvZke6sWFkaaHaK8GnQc/BOvhpuMXfapC1k0dlSg3CdSjd/T32fxWfogdgwB6AoHqYKlcLQ
CX5TuEKday1Vw2nN+aBr5k6K1HxCRCjvAdsYiywtXipVaItcTf0fqhtDxwCjdUNYsUvvRCo5idB1
t1aJd6DvDaZHNxuxwYmDrpuk4BurhNU5jIFChl+UIDrO09De+loBphzFbzXLFMls67MxUecEE4py
pzNM0W8rw3KWlW3E+gevYkDH+xxExDFkWNIXWjGgkEpa+yawU2ApmVuAAmMK2Hip4i/C2P8Rq6MN
qJruJOePU3RJ9ax6TgsT82iZ9EsjztN7A0gbsRyhBxGkKN6IqGHLXnX23TDE7irBQr7Xjd70F9dt
5H+0l/4nsML/j1vkqZP98y3yNn3P0o/q7/H16vQ7v2t/DPU35KzsdZFj2g6u4//eIrvmb6joKOPr
tqFouvGXHbL5m+Wg6nEdF22ugTGeX/p9iyxU5TeXzbaCgVpj/4xo6D/ZI1/f/y8tBlLXmXFsWhMI
jGykSV97WcTEq3lT1z2RxoW3RlYZ4yIJmbJ6Ef3+DCzZROFgd6lFlLD1Xuzqbry7HiXlyCK1RAwr
DM9ZhAV5C1CmhrM0eRAsNvbwyIB60UUljepbEU4hJdow3CGQo8CMXPxZdc23kP/ruxIB+KqcFFCI
7y56vyreG7f5oau1+aR60VuVKrf0PJjcIjxboin7fcv+c+/ZrbuqEr2/1XzggAq74GfTl4+xXUdL
cqk80lA9CACxpSaLUq/U/aAn6qWO8G2N3fAaGV2ywIikMmFaykVhljO5Z5nvqd2u8jx+SvUuW2CE
9lem0gKzDGwIvtNreab9cElg3buDpMalyMugZ/LC8l7M0PzRmgf0K5ci1PV1yjryeH1GZFHw+ezP
1z6f+ehxC7aG895shlXUusNrGlI9IF0E5lW2ub4Mn/EwpqELKZilL6uy+CgyoZCUxbNB6L8/u742
QIefudQ7D4TTuWEbXbCJJvclRg7QeoW/vx5WiYLptaZBr1LUm1jmj2kwRDOMnv7r9ZnoLPHyl2dR
/2jXLwGD+YlSeAUhMq5OdSG6uWKn9vL6Glki/1JJvcbF/9mbsgGDUE3Co6nohmHaylf9g4/0PrUT
rdlhMrfrSyjU9qJUjrk3gySbY2JnroD0H7o1zKouh8t1PW4FROBKt25a3eLf+Q1mmbBzTlFFrIFa
OXuXtQ0WEnaLnpe+QXvO7tO+fx3UzPsYBI7VXCFQiiXDrC2d4VwPpOSNjb6plby9dIkKhSgck+8A
ylFoJ69KCCjOMlNl3yu6dun16E5YnnjAkrMQo+4fPdQV1QLvacsOBxo+VD79oRxAiLeRULdm78zQ
hLoERmCwkgRlwmVj4roexsA+T8XTX4at8+cp/Ctr5Hrm/n5mLbgMDF2w6TjB+pcGmjnqObW8Vts5
V29OVJoaKM0gfvK99tnNfPFRuUCoIWy8Oqi3rTVJcHM/twHS0+y6/fOZkZuo8oOn3FM4/ZRekDkp
bbwSJvGWZbwzpVadGjKXZpIVwDIsIHNbJAfOfCIDPp9JXvOlAqBNyawIFxigW2lmwdJhZfCKqGRG
nZuQIIlP0S+c4lS3eNWospBxjhVVWCqZSWOG50tpSm4lHRKvoR+uDxjJjANUO7gMugvqJRy4Xbo8
mNq694mV9oeiyOo7vR+Uo2aFR7VzqrsSy2nGgvMMt4BOZ+3RvfJlfiDEBm+TgxuthJx4S/3F2Wga
/MEKZP8mS1Qkx7FIzteHvCXsmaXGFj8fSHHcBhuiAKtTD8eBZr7yWIoMqGWMdyvP62al+G27ymr6
z74JUd+O8kelzzpgMJWOa0FsOjMt7oDfEmtqw/EzS64aU82VE00U70DoGMmqSPq//fpK0Uzn731p
B7bKVJ9lJcZ84roKc9Df+lDIH4ShQ79Ya00QbF2btRAXPAa91nf31wcHgwR4rj+ODdAQgV1/66P4
rZiudQonLKP64C2Qln1SHSN/iRwj2pi+9ZZqg39H5LI4mDpDoVEZ2Q0J3sDN0JfvKT9Ei7qZUDzS
aWmUFpfrKE737dSXOF4ygawQo6h6Ms3JRutHwduUKke4gn2bkEPiTsO3rxTeMmNfxcZ3mFHWsVZe
RGgVTf8HkVqPhp5nG00So8Wo1yy06VB1ff3Bt6pm4VTeCZefttUtwMBG5cqHDJMTCzmTAeMtifgb
FZwHt+yCVqquld/MmvQsA5H3rWmhDcc1ReDqAAqXEsBtS3LMraEZKIBM0tWvr03ZUaDOAc6Unr0g
uEq9G6f3/+Po+tdMR+S6qneaWf/lZ7//4cQlRWHC0tDEbC1U75QNgb3ESQxE1anqu57S31w6BgaL
tvKPo+ZTmXFL2UBumyavGs5GTQQbjDgj16xnjf1+i7fovZHGo0XbedewPcTYRx4OCB3rvWgSwlXL
9hu/+dz1HuF7YeyR5FWblzQlzhKJ4o/M9Jxba/APVHwi7A6YSa8PZAdN3seWknZVAG1QEuNAEUAD
J0H1lfxHc5tZaCSLrKpu7QKaqoFxrOQvboyFhURtN4TE95l6Iy+JRjoT+touRJKrLv2EgtF1kLWh
mJFA2ywDokOORZcTmKSTiaU7Gercqttm1KPvUYUszVjoT9RhcRLrNUTzonw2OieP2IXeVmAvD4Ic
s89JpreMl0L2Kj4pD2orixnqFugB7FhumiYeVp+/6AcMNk6RyKMzCrHt4cPB6vSPfj5pKSYd3wDD
U7g1tpvWHh6wwt/ntBoAtQFGj8vURd5jW+2+1FJiYnxKh79/Rc6aDL6qx7lJvEIfmNN/Uyf9gRbO
XZCwJjB4+DiA3cElLaOvxMwu1fJWs54+39js0nEH4g48W5IrG9R+1sVK83AX9zqeqGuqpdrtDMhY
gKzTHyJNweUNiUNO6vUv1zLAwuwa+nOUi8fGK/Qn6Xg9IdxtQHsWpAeBUvHSbr2B4RbQtjldEoPX
hLcwuBdhxvejxG20jgw6GzODWMrE829C8hz0WT2ViQu/2KaxER36wF9f/0BWtAR0G/24Yc1hXgBJ
eFvFmkkNhoo+ESev2MnrQ4kxJfUxH2oyoygHe2KvjFG5YqcX3Keuy1kf1ObW7hnGFl37gjkaA47t
FDszMoJVl0/oAy+zVjInH9EnFuUpa6CEZ5bpYh7XXthOVScha1aIOik6AHnNaqWGQs7bARID4mjj
BtaicWNSIfx8yLVuq8N/b8JqEtfXp6pvAARNDw4VsTZHwM1qs9izuVNWSu2oN2S72OQd2YQNw9b/
0MpUf4gxYi1UFkXgWUX6JODALk0PDnyLEBtoFA9KPL4T2sdmrqmYDz1AypZBuA2vV4cmadv7ws81
+DDUma6Hdm7amzSzSeE0cU2XjUGdwvKr2+L18xQ5ffjgFEpyiOIuOFgZxkwCSvT7wiZw2h4zZ5OL
xsP23vjlQ/mkT4NTMtoXfGX+Mme+fYJAK+NoeFYHhP7X8b9EtXe9HdTKJN0g6K3l9TDvFbnOtZFb
OVZtvVr1eUlRp25yhq5GfyBmjNYI+AAv6uR9WYYEthuWJFCHeaYf6cUodtlQIcuI9Ul6mBRpKY+5
7bAi4LtUWI41db7//GBkf56qlICOuEDRQXzH5xGGLzYk4fiYNQVxnbkBzUlqFjkoVB69FD/29cGZ
ntXwYnYEt3M/E9Y6N2gOvYcXL+6Hd0M3XPr+pF3IzI6rF6OjmgO1qzxkIX74QPHWtl2k9K+pZ8yi
yMLKidJ3hZtwyS5De6B3CYvbtz7iiMseeUEGzYULg8hWg/u86R7b2vsB8D84Dn5iVauWMPHrec6C
YEXEj33vD360z+VA7z5sVuk41NSPUuUZT+2sIi3x1SrrD+t6/ZLVZJEww+AOInh4ZSa9sCw8QS8x
Tlbotnu7ifJlHJFN1QIu2nu+vuVz2e+C9pOSFeWjaZykXVdUdL3h1RPpo1oWD0ZACSgFiIOCjTAl
eOu3DNz94mrVcyXHy7aZPK2jYm0UC2lly971Ycr5JaFGuQ+r0rwpwQBTDn2hwmkesqKXlygYvuPR
xICpwVxKNO3Bzm2FQmffbzv+xKrBYVcrsAqoXL0iU+HumB4KddQRp5n8zxigqb7CRe50aV7oIucX
otuvQ5VSwq7GsdIs7VrKo26XkDuovx6roZfb64UqprG8oeV06JNboFfJUWYsjarpOiysIDnCq45m
Q0nwbBzrJk0gVeBhzYZXNzLmgu3pUxdxHeiaBeZBhfBBSIT/+eDW0ZvRpNWu1qif527db1RdVHfX
B3odObHpNEyheOBAKW/N1M5PYYxneFpemBXgNy1wxsXnZdd2pDo1TrEY6P09G0JrtxmGpoURTyud
QOSbkbLRGrIu0W5dmt5TVYeeEagXNCjJfdZykyeOMexcpgOZNvkTVcL8QHSPjUDRz58Uz7FWEZzY
VahPgtPAPV/5L/TjjafrM1qBycLNGWBBb5DilPf2Kp82O4oU2WT5+0ijckmMVvKoGlW3ID7VOkRJ
M3muC5dGG6faCulN2FIrV9c5NSf61VebYo46Rd7SKqeS+8czpQQY9TlV0UQAfxNZ9+F0ipPpFF8f
fLd8VsK4PDbKsGmkTL87Kj5cSurf8jgkRnxA0hUg89vZ3MJQWdtx4QVFf1MBiKW5QkKQ9LpzMFUB
DNwuKytr8kU6ypQdZxksAhIMAXr4waUfSndlD9xRnaqeJZijrZLCVbrefl6irwW614Ut9BYkgGLc
aKx9ZvGo6U8Yeoq1Cppv1UkNiRXNip30k2w3DCSNDlWj3/ry3WWffG81L9q0XrweBOWrOSrvWWtp
h2vhpiNh7GCpztqKC+34udoD8Mb9P6mLCxao0zatGOjeX0deYks9xLBNsLwur9xaFEepq9+n7tv3
Yjzhr7DfO51UL9kPJoEXFQslVa3QO02NosIIbpPpJk3sdljZqk4pdDqkK2RvPkeqjkK7DWmrS2j2
XRcQVrettcR51IusuamIgsycCSsXFwdhldYdndin6xkbGp05Sjr5odVDG3hC9vm6mwIpUIP+WYPW
vbqev0IU806z0ods4o6QPfQGE5mZAxDHuQGQrVSh9egoqo9lXlGPpdJEu6Db9r0tALrb9l2Jv3bm
Y1X5PpUFBAPCvRVAYB9wtZyoN9DuJDDn1cIMLUNkBE6S3StRo+Cejh5Lu9WfPImmo7OMB49V3Kq0
WP3APtYfAjdpNvV0SJQWXHKwnIQrUExC12WLWrvLiXMytT4+4qSvTkSZTSvaxlhdDwOX7FCvHkrW
aOwMAz98ksoUC+Pq9rqPff2xyctdj6B3pvRNvU9NQE/sm5xlBo14YeK5l/OSjShFCG8Ld4UdbsVG
m2UXOQ+VjUjarxlnao0on+sxvdsJ8P6E7avbM8KwL56u7evl72ugBoccom8/fQJNj/u9Pv2T609z
f0IA15TFkvIhF0Z1rsPcfchBF0HfebJqcqKHjDAcIrUTPGDmR5PY8Roez7gqpD48247/4pHyfJa+
a91GSXox83x4Zg76+q+MQfGO4RiUhx4B05LtmX0a/3iWdeBErq/9+cyXktk5xQ12/XeEhuVHrGiL
VAfibZPcukPgJm9G/H2LnPzLJ1Ntn5qATDWFSePoFHWzExb9X7+u0mfR6oq1hhR2S3PlQB8ve0LY
PazoZmrbfvjOq82xqB3Ccczhye9seCkDqUtMuDGVzMLzV900ngcxa5yK7Nv19fA6qrcIiGZK/kDR
1dlDgigZV5L76x1ReHUwxVTR9MlzY5/aE6B1KnX6Jt1gOvDTLV/4yz4hsQgpSrKkHR3f9m36+7Pr
a3J6bZxeuz4LHX/lSyJVEVmyMQJovfB7J9ldD2ut2BFag1wDQOEidMfqJKcHUkeClRdL0nWjvqJG
IwlI701iosmAc4a25HYcs5VZuAwGMaPT5xiNCRJwjmwvSWK1F73oX0vFGg5SNtT7jEmx1QM9uv6Q
Wi6IdUFme9GxuvLpi71b47Meee1bjv2LQpCm3dRVi2y2adVlmbmTnkRV1w2aoIVeKtUZ8k68Bvtp
cCEPxg5Gm1gbXh+fWjsiIMbRqnt0ZrR8Y/peihbc6nZHfG8X6osWJcmbiJ+N2A1gFZ06tTcvtMOH
lT9qfMTINEiCV9y9FSuPClkxnZDDLvdG/3h90GQ7oefUcjPSQM0KZZy26+U8DCL9Vpjaj5LwmONQ
EiTKcE4vHr/QYWwxmQaG9a3I8OlPG/ISs+KsQY2wViqPbQp80mVcAJ+/jvbXh8bMTx3omC1eyNXn
vjXPQd59nnFIf8hN7eDVYbLbxVOp/3OiSIhHGo1gcV1XyLZmxLDHkqxNi/IetDNnGUrU4ZnDHAUG
Ur5pwcD7m87TkHTcMsREbQwnKHZ+pI5TlkZPykpWPsvO6dhJOfZDNLSzuGj8ha72yb5zBvnUEdtg
BGbxYrIx2oxh4CxFpvjzKMVTMNdNetelqM44Tc0LtknzUo7enSKM/lCq38KpIE0pA4KQ6/vEoHB4
fS02SlS2NNVPeh/m5ABW9TS8WKv0Ol2NKShA3iaigRabe3UqL9WUl7rcbh9jvz9xV90xBQ7Ppprl
azWsuhWxt+Gyj4D4mG1MLpOwn1H+6asOjNRGGRz5gDz1Fk8xGc+pxo6B1M6bLBQsoqalDaP2ytOy
agdqRpxYmTM9CS7g4siiLGfKrMnrjYplRTjL22iQOFWLMD5qg1OdcqekM1ya+iLyTdZioygnOXB0
4s4MKFk2D3aXFy9UPdRl1QZgeHIEf9205GskCUXSLe9zqxYLAvmURdrREp/WC91oZ6fpqEYJuKsq
V1maQ8+XVtY+gL3qNnQ67UcThDPuQ5rcRTR5hgfv3VUJQyJE4IVT6E1Zxtm5U7gAp2EglrgyWlcH
DOZpvclU0b5hHVSAoFbswRI3fxEB283BLuSB9En7QST5khpRsG0UFU5ry26Prqu4LQcdSU6sh3vh
NNRgBnAPsS4zaP21vWbjc2jzYHi1wfyi76o0yG29uuM6A6OoMmVnAHqe6beyUNHb5qlt3yqPukGE
+PFgjU1MmCmcOaLak++FYR7VjAVIqQPLF4Fotuhy2H8VlMninjDHKuk3bPQXmU/KqVlrH39/gmjw
4HXE/wiQaHOkBvXRTam9QJYJdvCYXi3eYp+kTX3n1V59k6fpFuRFu9Z0VoNo+qtdrvH59FxUz6MV
b1haxN8TBLTkcDGoAVChfl436x4zOhgWIgTH6ZmcXrs+u77m+wNwYZFz07auuvDKaaQaoEpXmvVu
msdCeHzEvD43VVzeRXF2lpXaHsMMWel1ulFp4Slu2B0G3RnPiflkhVlLj8c3L07RATMZs+6V1srJ
cWMMZEUxi50eqAgbz4veVB5QIlds3biE1xuSQ1FOC32ocs4NlVNKCJPykIF9QDi1J360nQ9hrj9p
uicYEkpoHa1+5+pJgJKTkgPfuDtBZpz7zrLBSWlBvk111ZrHDpm/EiLInzujKhPZyjLydq6X8Qow
TvUdrcPs2tcxG+OlbkATytz+QPlIyH3aDwtrKh+qaRKe/i9h57XcOLJ06ydCBLy5pfeiKK8bRFt4
7/H056ti/9MzvePM3DAAkCFSJIDKXLlMpYHWETItXx31+dfR7sZXb2aqyHXTnbGXukECLhgyEjmH
tc68jwqYFfIyat0JyoGtzUuj7J8trrqnwEPCr1hNdqP5tQ+Zi4tAgwnyp269GVx4gZ58pNWIGnwK
9Y1smTlcenH6UZllsivoQJaR70d7CL3CRyRN9fRkOPNBCW0yE4eif4CUGYEUKumHp+A+ViYd7mpz
uxpU9WcfacNjEpGVhLllQsh51e1GOwGUFVuz3AoiMq8kdpEbUDvDrlXTpduYP2G7RMfCCoqb09vK
XgKn/tyUS5a6/OAkRIFhjgJwGRQYS3kI3WWR4rZ6uc2SLsKui6oVdrC7vy84mBAZO5oFDKdB13SW
vo56g/C5mBab29qTh5mU/Cpxl+VCTMof1tzqLw0O4ruxDoOVTjfz4sefjVtrJ9OvrV1RubcpD8dz
qJMTwdysXBYEt5PmgTpFbhW63e5aa14zwzFeSGYqufqf9aTCw8/Ejw9v2ppwlcUveCeNW4asAS47
UHn3vdoEJNj40YZsaG8R2xkOtm3oCkdKZ5X4ZfoV5zkfE7qvZp33LJnGcPKasXjwyAT79YTqcEKa
1TFsOm2VGFNwTtS6XJdRC5NWtLVx7r2OaTgf9LGKzlRs78HY4N6dFD8Lu/xjA8n1LvYU/2R2mbdo
8d6/mnWlrzPXTlaeqjJ2z1hWzn1tb23CAjXids4td92HWjxovoGYBE/ywCTlk3xBfJZFxT474bDR
e2teyd3UcIOnwIXLZ6X1UZp7EXMF9D6R/Ahsjs+i/KWM2GwgVbNLr0ys20BaqzwWd8TVSQSL6Vh7
rEzSQIackvBRnVQH35pPeXpgdsvi4PZmfmwo12mAYXm62bWcVRf/iogfPbP6WwwTWdj/GRf5IIiJ
l6bs3CNN/yZQ43Fl4ES1dPB8uJcpBOvQGMlL1UhaYwFTcCmxld8oi+WPOG+bGpkn8TSv7cFUgB/B
PurIRFZs48FzBz8o98bSc07KGj8xD28wLXhOOI9xwG3B/aYwfI4IstnOAj2Rz9p9Fj2kpJCTeNE/
BGHz2Poa1obCzbaw5+g6JmW0UvHFfZ/y+DUMCuUSVYJBmKfveqN6TzP+fvspVJJNRh/5aUE5BLIs
twXzxG1AV38gcD5a/L7vVRHoo50kwl4fo5HcTYY3A/FRw0r5qnUuRVSlJfkKf/2jvL25+XTQ0yQl
7C5EaKeF0562gIk+J0mpZdbagJN7v4ZNgQw4AZzRnhSXwXbxshjTeeeHiYYVowwhUoyLrvAmvhi1
QQDfRH0GRU9cv31BeHqsWw76vG5ajW0LllLjFsKtp/xsdX+T6cJZXf5ad4Mzrwfr8HTu/bCvhrd5
OONQ61zuBRVuZs6iFah5XZYEu0GJXpR1t4+dcBeLnsfNSdIbO58IL30i9pjj/YxrV6E4b2Xk5mur
b7mh6cr9ua6KSFy3bDxyuVnwxeKSbiXjObcTe5U1OEPnkXm1jcH86Xf2wg/1+PuUtg2Wb4rzDB9d
hC4Le0vNMZYz46YHykrrSZtgvmA8pm28Mikucao8Ry5lRaGDxispBRAWXptoiMoXrVK6U8nMAddt
C1uQwLvh2PWCPNT8mg/Nnxt4EZBLtohm2/mRk7JhVvGEbSJlGSGi+ncFh+RiKIx3HWdUxmtT+0R6
cLU2MP0+5r6yy7MsgzvS2OeIFNFtzn8NOcX8tRWIY5F49s/XZYO3Y7F8iam8Nr4TE1gQEUOVVkP4
ghjE5npv1I8C2nmoVsb3DB/Coh7x7vWbIw6VKLQGQhzjDCYw3MtxN3qkpfvk5z46Ud3uqC4gOTKX
ug4+k1B78MwveWzSc8bdD6rwz6omEDAo43FLrew/4CrzbkjwUR9QmkzEfsvduOo7LNmrJejkeGsM
RsJ+NcbfIitdtg3Rg4pSvosdAw/EcyuiuSrMkWHil/ZOj0da6qLLdsgQXCLP61UYaPoXXQEECZsA
xm7yGMW59VEVkBFG16tvmJ5iRUZXUwbPlda9dG47f5ltQ1lERR4+TCzoF8eDmFD37vyl8Sfs5sge
dWBDtHv6/juXJlfSyeIr/Ia4OrkMWX7S25mZUlWkgABqFx4to45X/eRQOo8QT4nE9S9+41aPd+JR
H2RPqoCImQp45zLSjnIPkLW9UQae00o5dkU+YI5vNi997yYnDerXrUCgew0yawF7jblEEP70GY4/
GEmULHVRFudWvNLdRvmAqlOtmd+0R8MvnlMzYrDqkZPplFr4Nde0F7VL62eni6t9nxO1AqRzqYa+
pHlneUd7ph9dMaaVu6g1l05jmUtDTNJ6XNMe5FbcIDQgNdRbT0m1ydtGfCviJfKJBFySWWn6Ps79
cFGawd41duGuaO+MN7UdpyWmvMFR6/elP3jPloyk6lzlJIfnhtiN5htIRYnKGGi770hdaUwj2sjd
1O2ao2OR3Dvb+bmmPrgScDYf7Qkr+6ADBjGQQKxxi5q2VnqMJqM+YehKQm/vkrFiTd2exs0+aq2K
j2MmSLhcoUf5kDp4Ncotfv6CQMBMXSu+T0TC3ON9X/XN/22qXDZQPAb+UT8/ZJnen8kabdfYJynP
U9jw6VK/+K4V8wLd83ci/cxXjIFukxPOH5lNknAVt9lNq9Rxk0LRPc1u1u+nturXo0ArMthwRwd/
h0UvdjvswhZT1fV7ecKAZEOrgXIkz5wwn5Rt6TN/U2ydaSozqShjgdQLxDiSgxA52H6MOVkEAZAi
dUz7ZEcwTJuhc0nh7IxPo7gNEd9dayjEMeM0LSpu+WA7GEf0eu5t7yizlQUPdZ/u67RZa0Fe3MgF
VW+NF6zlO9dir/TIXBONq6L62abOoGp7wjFQ9OnGGNbbahiYc9lUHHnTqOccSw2iG/QCfgJtbW7H
5bsSML1WhsjYaalnrT2QYANTiJ/xtG0d6r9FhykvGsLpA1vUZmmVvrbXe9Ip3GJPxQ7eL/CrxLMf
2mDcS/qGfFCVYiAxAMvmtsbi8T7DnKG59ICF+7oJxB109M6oNvQ1oT/+zSIFhKTw1noPo+oTY5jg
R6spCyYJ0+cIRrDW6u6BG5lxB40tdHCrUjdI4xyBnHrNUujGWGVJq6DjLIvHnB/lNMWgApIA8Ncu
DZS/Q3gyLWuvtU9hj2ar0kflBX3S2R3hYBIV/9yIKlnsDV4bP7tpvr+vbXnqfJB7XuyLqPZIlRgn
zIipgdwKF4wSLGwlgzHddEKPWM8/OjFos5LYPvcZo3fUdeuCFQD/UMnRK/xNWtBopMYUbeRr5QM/
BvlNcXmxakDFHE4JSCR5GY2l7U3AxpPcS6x8ujaNXa+ykAiTJKlIGucurmb2dAmr4VpChW6WQx5v
Ctc2dqyn38wwYnzninK77gC4WiiBK6KR5KeW7z05cysaMfgjST2c7/fUIDW0q6dhGGs6Htme4m0C
3VS3cFiKFZyICOon6Qqsb95nb4YP8iyQ7B5UhN0JN0tybPaSLCm5k9F4UnT6Ih2Y/pLA1OlEudu3
qrA0szH1r6kM9cDIPxjwAWKyXEGS2PVOU52NkvqWny1eB049rLwJZ4QUQPkahRqd05DUq4YWdiEv
DqAFAEt9/LXLNFLfl0OxwCimX8fUZCDXnsDo+GdS1uQrKlPiHpsmfvLcZut4TrzWXXwuYZWaT/DZ
o3Nha+/Awc7+/t0Ms67c6zBGeOGBBhq3jwL7fCUecPf7awv7i+EapPq4nsqEQN/Sv0QCbYQoe4Gd
pB7jtJhAS6t5QcWDbl7OpCOSqm2zK6505v0FSK6HE1aFNk2BSpTO0M7b3PGTdUImzqpSu+wzaHsu
ZLA0BbnXQnF75zZniHlrV812ZFU+4S7tH12qzqXZTy3QeHVKCVT76QcO4L2rvKeD8Y20m1Czsqv8
iNKjNR28mVMF/UeE4nHIvQCXJq3dT2JLMVlRggRJiNyVT8iXTH3bYmGehcdBbP1+VsCa9z9wf103
v2oFOTWKFTSPJAGVizEOwz3xsrjARPwU8dDT1NGvdjvLR4LWgjnswCNFeCszb5PsKkjRwS1AXfb0
C9gcGTl7ztUa5+7ytyWUQ0p50+uk/REFFXVMM7ybvV0x8PGghGUiMgB31Q3Wvvf7c+7O1qNqYIaM
l6286iNyP/YII+J13xfDzkj6eCXp0WmvPnnAVTVufWAfmNX9xIHB/2F2Vyvt5++aZw6k07a/sNd2
Kt4S0r0fCoGn9QxP3jCf/mJZ/CBlhb41cPAWh4uSGJaxHjK3g3sRlW+DybkegdeeLbELEkBbkc3r
JnbmLfbRza4WkF1v9OmL7nav7Wxn38LZ/TYM9nTGGeYkf1mGufWmYx62rHU8IRfyoJqTmtlowzkR
56cHHs1ln0XneOqPnh9lP4JsPHKFZz8avz0m/Gh3PlqKcqR2CFPhHlO+VXX1Cv8Y5jzwz2uVPcrP
PZYQqPs6gygS3OQPh4uG+jDM/iNTXH1lMx08xMLCVvdYINoJZDKMrGxteYnzrrWQmAROnHKpUahl
RwUx9pNiggzmYsaeJ0QZKQEsLGx2oyBfNU7f7+U7qzEQtcscTPGi8dWYqJ6T+AbK+kMd1II6G8zY
T2mQqc3iM2Eh3XM1aHttLjV4vdrzWA7hYXYLOiix+pdVGB3cgSJD3mei1H4ceoVJn7yza/iCcAUP
+t4WfLPBdKpt3PNfPfm4pr+FemSfXchfi1YwxjJcbld1GK09M1F3AWyGp8Iaf8qqU5SYWeuML3Bo
etzRExY6X8cwUay8IUaYx7mBsc64RVtZpPgg7Ffrx9BM93INk3uEOe07fdbPjt8ri9mZgpVlUSgm
bvJVVbXkp5syeYZbRmqKca1j372YFdY9igjiIa9PObktOajGwLw5FPEntrspa735GoET3V8wZgRc
RBWD5/99QW1EDLRHc//HixRtg0Sy/f//lf97gfwcjZEF59YNj7Tb8WkAKcYvsVY+RlMfoJSEiMlU
dX4yO9ie4nhsa+k6M3JjT8Kt+YbB/v31Tsx0pqnSYstQmASXAhf3ydG8x3FOt/KMjKK5+bXwwcve
49k40jqKPnFEq1gldfUxqwqwKWSJU+JAN/YmWzua2KMuA99NTwCz8mdH4AkxXgmC++6sMjGz3G5l
V2P2QDYPk2cx3xgJ3w5zxwAiIO3DMPrTpAX+vbhDWzOJkMNfu1nqTVuCqb5MkU9mSqBGcFTcYKnb
Y/+hut5b1IXjD5OUoArLfvJhGOokFcVUNI2fRqcYx8ZBWT1ZLJKVVrhn1Ig+3TC8UOJ/vbdetc5l
ZdXftY4khjT2Xjwi6TbQDIFJuBgfkojJaWLBtxnTKDpU41wv0fDlN8uzhk2OYPkUQlQ8hn7TEBfs
WtcuSU51XsBhkrOFmu/emT+1sN/5XnuSJcG953Nsrmcnb06Y4S+s0mxfjW4sD1VMEgddcHNpZ5os
OVIyKsN/pHsJjvC1knUnZpGuswgqC98JUyvXfe6M587gDyVeR7sfRfEqd5tsyS0zfJVbtPrBry06
bqr/YhnVdO/KDI03hOI7y0Z3HsolCUfNd72HgutVRf46D9lynspPlaAy+ER50J8RPMRKsSZ9aPqc
GEZWjXJKu8q9yofGIzFO1A8u2pkHZOyHYMzbRTOCzsmC3yEKmJ7I/apOmtBpiGdtmgUFl3K7nc8E
shv3c2UGRsWFw3xDnr+eiB1Z0SA1ByIB0wdzxPwpibvyS9YS1iemHD4F38IxY/U5MBJzY8Mjytyg
WAcWzFo4JfwnKVneS492dpNVOClJsnBLmOBe7uIQ7i6Vzpi32Vg+tVGSfSN1NlioFBwrXDfpv+sp
OviWU99vhLZdRgckIr92LXz376tDpCpfyCVPHlWLD6xMNfOrgtK5MwD94ZLZEGKLs1w65kLxD3FM
3Jm8cxcNM9LEiu5vgFfxN5fx3Vl2XX41f2CRbzPneuwyXzub05TDlYLPV6pJtIDF2hGlMVvCscLf
RzOCH3UErb1/KB+ySTKCjMqbuJphzxX9czctABiVglgERMqfmDWTrB7P4a+twjuzCvWPTDixwkMy
8mB5sbYbLKSZba4D1ApczIRBEFdKeE1wBwUrmN890gBust4m5gF9PXXEFKAVMHpn/e+yBfOfJkzk
/qJj8GCxmSrwuq26wi3mb64wHe+bRfbU763etC96LKqb2t0amRFezU5v9AdTm5KtGRK/Qap6JHwd
4ndJg1Jwx1hBVBlXFH/B8s6WqrCkWFiSrJGBSWFQKBifd82YNY4NPWP1TbPicofDSXEJyAc+xQTE
S6C7VvDEmCYQiZ7REctixhQNe5H1UD43STzf5GR7dDL0VAxrd3LGnUMiY06JX0tqNFS6dvFWjoG9
zIOoOERiVxvSm9MM7tUeK/vp379Azf3nNyi0gg5qJd2it8Ew3LD/+AbVGlgO6g0BFpEZ7TKt3oy2
H3zMiWusa2O0F10ZYFDfli+JisoY4kDzCHaBXjkbi1XdKc1xqPTm2IqtciauBRWbYBez6+YmOIMV
TytVotN9k6GiiOr38jkTTNFgJM5Y7TN/C7ldOeee0a1Qp2kfQ23jz1MPC7gy/mM0Dc2i8Zro5nd6
uS5M7xYkvb6f/c44hBZNj9ySx1AnGIdYHAtGQgW4L7SsSCKfyq0sQl6SGgZD+zZYif+pONUJVpSf
fCtzK1l1dTCc4SZOZz/VY0LaKCpvfzyt9tBqOuE5AC5t7XLfbfY48gcXVHLVukUr9Ex+07zQ8qr+
WhXGNmyjqwIF86NzrO04A3fagE0LWlbvxvrVbxqGI7uuICpBwHoKWIqI8oVmLnblQ6mRkxZPcMCE
LiKB33eSaAA2D9E4l6s46P19mcX9YQojb2U6X1HKm8k5QbK5LhqzfGacZnhleFSiUL8a8TedSJcf
kan96PIkextHGwWlGzKRgai6DWqIHwMTil2jUDpKtH3WkHLZHuSFXGjYrcb4nnamg7e2+7MX3IO6
IX+B02sRRYO7Z2YJFIVe6ZAPRr+HDMaWDlmBu5q7cAtEAranvKtwSL8yHuwxLYVMit6i39miuZgp
jpmrNkQ98iCBQdctlIM4Lvfk8YIJ8QzV2oFU79OfCUiwGZ9ZM6drUWXtA34QCz+N453TD9Zafk66
WAKPuCbWItp+56cVYxuKVN0sM6b0UCbkrhu4S7+v8i15UwBomCuEa7WL+l3Xwf2VHy32mmHdivDi
uHWyy2SF4z49YEoR/wJUSxRfZE091x5xnVHnhuth8KFFmHN9kg9p6dUnaxzs/3CuNP9pfcolrWm6
qrsG7jQaJHLzDxtDTI8KTeuVcYOGUdllvpuAL3pP+dQMyKvsn64iGGfwi/w8+qrNucqUWsk25TBM
UEPWcjiIpHA39nr4IPWvaVP9xD+B+xke+481RPwnWvzs0fXAMAXQZyjmSu9i+2JEaop4MEywZYKM
CB6iXwtzGq96VOtXh5obtvbRdzPt5JW43RQTFkmOYUJ0dQTPPqWg8TFxr9dtp3ODVfGTdL6Xpq08
3LcxGv4Pb1RN/+c90LU9vizLNFTDNdFIWiKx4e+rSAtFwdJVryeOU+A8AxxkXIVijTy0KNv5/UB4
n1QdsVzCFBHcLeCwAybxcGlMnGiMCUa5WbevtmZAwxyM411wmSF2UnIvP7a58yYRI4kdwSDPjxgS
vPkWXgqYYBHXlyswNHvvWyemvWNdTddZPNCKrxs9tc9ALYxeo+ihaIi9V/o6OlW1XsCXtm0klRd9
II5L8oDiPEFfp/TqsW9cwo1DkV2KNbNQX6avv7Z+3Gd6hpKgtPPLTyvk0rE9V4VJAiMmrqzXCGMb
qTKIS87trkBWoKlnor9+qgKZLcXeyJ4cEidpEOGkE1hHPdQEc7SB58QdN1YhhLkY4JOXVoGr4sVx
633lFjcO3rMIwVZmno3nhoDGYjv6BT5fAYzYCR8nhWpEzv0xHRzPJjX/oe7tG1VWsrfs0VnH+GNt
3KCu1m6KF4M1KOPF0IbxxOzmMWrbnLCjat4TaWoumW96e7dq+gNCj2GNAOpUUoge4Qx96VS8ujTh
KFQ15Q76aX3oIYWcPXvStjLcpnOtDLQZ538388uTO9EKM5Bb2/ZQPTiJtfGqeX6Y7R7ZVzd+MlXV
Gf2o5VHedJwP+s1q++8rN6YCnJW/xb2ctYaDXYBpEMUFt9q18Sf4+1lb64PRObh5HUpGpKvGmI4F
hAZmvaW96stSPRh251wxEnoORuavCr4PtihaIM3j5yTJcQYmPue+RLQsmN6jreI9AsrwXJBoEOXj
uojV4Sq3Ei0kxtVPNQZLEIJrUpVXep0yIwR3wacu8s4+jh6LRM2bJ2cazC3RCj6QksVwFFi6XxQe
hmJQIzYqQupdYcblWu1nMnHmwoDrOc9vvt6i2iSntln7OiIbhDxulHR3YdVvnZWrpLdcqwfInP21
9TDyojy8SR6C2GvdRr3Jc1LsoTjfuqxq8JmNo+SWqG1ItGKvLxNsbUjyZl4uaDcVw4NLEiZQamdQ
W8VIFjF3d+yphTrQZS3ZojgquNEP71z35o5oi7vClRw9pijqWqpT+JroRKD76BmSh9osv8sP1puM
68SeTsvBREZUlVhwhlslid2t5+XRPrBD7wqgQzoUIruFaQMt15o+IrS24p38K3I3CacNTLYI2VJV
TZsB+wO1dajC3BFcUa0RTi3ChEElZNICUFTVLpJuwd2k3cD+7tB7A0fPhu5u7jcBixC5haF3DMkS
fdpno6m9ojrcSBULJtWClQFzUpZwY0wkVEVH85YG+V5SQyOGsUuc09NLHFXGbohRx85M4a4jNQlk
Iyf8Slz0e8OQ76k0M6yDqFiUp9nD7asjGUppg2QbCNlY1WpPGBu5Gx+jQ4QkqkrUFFlPSl2E5Jgo
ZDr7hvtRFkt1dPYSOI/T5lDOXvbpj52xDM2hvHLav2sOHGZ/CI5ykGN4aoOD2vAKbfM9Bdc6FnWE
44+fuzsroz3JBwx25LVakCAKgoGMvTWusm9qM5WaKjZvsiULUm1l6Ea0mo2y20ErHMRibv5qygrv
fbK86TaryXAyOhNzOieYPlVdeccGz7522pcp6byHqMmq3WQzC0RG4D0kDhq4RUYBujRzrWMFDrey
y1N19Xtp40727/cOaZz9x61DNE46BiUetxDtD18A8J25Qo7jsKL4XL1JK4Yldot8w4HFkAchC5Z3
MWrkvC1ZnCt5Y8EP6yWK/OzJEsfrv45jJfKiGnG0L3WsYpvZMZ+8KtcXBln0h1mIOKEZjjsz04al
36RPsN4YkDfEqsyeuykkCyhRXf3ERb3rTZTvROVltx4qPK3YFH8MJrY5AV6Cz8bY7uVeA7x5P546
pfGIGx+4c5S/9qNG+dla1GtiN/eUbKv74yWCpopT8mRcqwIdjBcmlKriGG4cHFPS8qKh6ynVVvEX
/YzQoVT7CB5ZMa2wYC5XQQwdKczphX5xlJg+eNUWbqXzdcjpzEm0/e5qrFP/2Ji7+X5EYwOZo0PA
XaSsho5/NQ/a4qSYbb1ToDf9h6/vH07cFIG261LSYP5iqhZ11R+O3E7XeOg/sdZUbfQ7pl6+JaXf
fE267r4hjqgDucZ4SY+Xv56vo+ZtrO1xETsQWhdw3nsk7azQs8SDSn90VrHRwEpLhx/SsKHXAOFj
tXmZwvEVZyS7v2nT+CzP38QWp7RFYtq/n8DW/5ZsGOgYomozLd2yNU8sjn9r/Ku6DdsZCccxC7Vx
NetDe1QyTc8YQxJh7AhcGjQfKKeoN1YeL+GE5pjvwV+wfdzU6m+uUbU/A6IyPV2DUCZuyMQyXxH0
g02RnHl3o+AkXHRmsIKCzhn60hX99OIeKiHtCcIAJWRrCcjWWaelXpxQ2AQnL5hwP/OB9NSu8BYe
5VtdPEaqXS7uwpH7ilIw291j143x5pxX0KMx+Cxsd+X5RXiwPUt9i8IJj7DY/tCbAn11G78aAZyB
xk2ch7bpHu0iAdYKB/PWNMkF5ELbAYhXd65rVWzGsCfM3GywiiIUYQcY7a+TpgYEokM4QxsfVn1j
EsZtGt5Ot8Eb9RGqrNSaaAoKG7vI9vcVIsqHvRS0ONVQ74Ji+CrhD0eUE/J4avc/7wsEVgR/kPAw
X0l2vzj+8B0XWPoFq87Lvc8I5MkRSJ7oSsJN7pcu+gu0jZKgzB3mkeo6XBRYqJ2CkJlmWJXqVW7F
Yqvwy/cqUMI9p98+FK1CJkalHvapFx08lIJNg7EaaeuRYU24xvziJxzOapENlsP0UDQhZKLRehAs
ur53zUxEJrIr4+aB+hW5ZJRYyygwncUcqjxBM7CQ8o9Exc93nHzgIylVMBVr3RkRkGFhI6EI4uxb
aU/8n3N3vMumZx9xjZSUD1iZ7BTFh20vgSlzJD/WHXxouAE/CGMfDEsMPuek2lC2Yc/pwZR9y2Jh
MpmGn64fjRtHqrvi7KfjTeS8xWQoHsngcqltNHszjPGwwGo2he3cPUeGP53ywWd665cAnHclMKQh
e5FieXSuEEyskRvbCzNPsfTU+zu+JX/gKLDqde3r/TJ1fONiV6V5GTG4QcOKqFkc0mx8/D23tRm1
89fivh+WVeVZK42o+K1W6s0qmXyotsOkHsJM/7XVpLggwMtZWcJ/qRxTLohYFdm38AsH0n0VLzP3
s2UPZ1mPo0358KfiNIROd62HOju6c/x+/x7k7hgO23kKGGogv42sNlyh2/eP8BXKp6ofnpnNPQVj
MO1CZWrCR5uEsh4Tvl2UqGvJhqXEKW811lC++yS9f/oSnywdlP6pgXDTgGiMnt9cYXp4izkqvT1j
T0AZX5lg6nD3H0WrYoQxLicNDM3viYDLzH701q1bRff1tdIiPmKYvLqj/po0zSZRnPale0pFfwH0
54IaD9pathtW1r+76TBeXCfSVngnYU4cxAXrHDcoSY8UD/J0jYtQuAX03cKF6GktPMsmGn3QAHcF
ipLgMLNhGMwQwoGO69uruzZ+wFXv5IlvXD7ovr3PgKNwv0w0bA1p5Anm9FfWnBHTgM39CovlnbwB
lpC7D/ebGUNcxMOW8LmIVVQAwmligDmQVIX+aCHOWHhxXe0cTvcNg1a41X7Z4g7pmOvSsJQbOg28
PpuxflZiBrLKgAjH1X2sf5rCW4U2CH0l7r+92G0ri3A2CxWzAueSgPV1r80mZl1WuPFZgLaYN7JM
T5AsQq2eTopgEluldQkVrGTvo+AZZGaZGU22AXCYcZfRK5JLI+TqmEKfMP/SSZyAPiRZb73fn5gj
MOwajS95Zn3KDaXwP3O1Nx61TBUUMMALW6tXsHrHA5I/l68wjZVjEFEEa4LUHuVTespVpVuQD43s
bOyTlxn/cuFottAKrLcrNlyekRt/PTWQ+Jo2z1rWiaEtpgFhMzR7VufgrdAqumC8Sz0tTnFe1hWS
yA3EXEJQmZMcaJXei1F0w0FqNLOxtY9TvanNa6swHhP9jMwuZV0sAazHeCXPlQajjHUVuycfP8s4
rNRVgMMkcfLacOm1UAPyqh76IA63A1psjDC0S9kwtPwau7l7aYW2sYwH65oWGwXN1ALSTral3TIu
NFnC+qPn3gYLc9zybd7uyHs3BfoGGoCFYtD1FrXfQKYWlMIxY0ZhV42/tciBXloQN1a/9d2md7yf
glYKMlMQlyqlSfI2yyyieegSo1y79fhS6xX+TLH3IB/MktrfJXP7b8dip0nPqhR0KX3+yqUIbw1F
z/re+IlvK5MeDr+fKUXXSPGgH4MiOyuKgkFll3u/tiL1Osci6c9SUPthXH+GE4W1N4aTGN08BWYI
TSXw4sO90WhhicndzvIIop4tbYN2rnuoevQp1nj1hQef3DJCThOwh3hdFs1L2PfmbWYtvtUmFgNF
iE+WVQ+bdhz7VTgEEft+ffCVvkdJw2sZTA+IlJGjjAFCZcnFccPHUrPdp8ae++Pv46EX/+141Trl
iqsT/n89Ptl4EZCkXCUb+flNsetNSbK5D69U/Hnb4dGnL93mrVZ8xj/kW+nMrbdaYo3bIsvFUXSb
yrLtFeOURgjTEtCvg1nV/1ER/y8sSrKq6bq6Sj4BXqraHxUxH71JKPGsbYH7L2kWQl3VTOkK39To
W7CW6jAYVVhBj8l8bhqzO/tqUy0nHA+JHdcxFT5L4D1si+/mxAAHmyjsZO+DHqK/T3kFbqUERnmT
Wzn2LDcuAHR4YitXmWxL40KcSyzYKLm1zObeZjBGDpSOkagK9PpopNOh1UqEbtZA/YXX03tml0d8
mXyqOUe5FrrxModl9N5MgbeN6ALWHfLV90gYQKRCuvjvxfYf3SKtBOWPB8Rk67pn2/qfUTCtMqE2
1BK483Kxy0MiccCQuxdsyY6xB0pZWlb34hWssmOdPdRd5AknRQD1LFzqqdqt6ciGc2jDuJdbtTeQ
1amO8WHs3hkp1899w3/lBpA2lWqLxTRGGjPCTSdIZlxy0nd1xgMEr9wCPnCGPkqnJvD9e7Ga2JOx
3ksXFUN40uBYwOrWN09S06LG4bHDe/sB4pm9j/tu3JpNUd1IdHC4Ds35W0ONmcM2ol5E3+OWRXv/
u/1sP5SmlzwPZks0ae7rx4H2/rHQw2VrNdGzzdz2uXKqb11Y60tNUrmtyUfUa6HVU8pAQZHEdKE0
E3IA4kE/9UXkihytag/VMN/EOqN7yaaIUk1f+3ZdLHPNoQKrmJZIF0dldOsbFRVdOlRmeOrNf8Df
/4+w81qOG+ma7RMhAij42/aOnqLRDYJy8AVvn/5fqJ5vpOGJM3MxCKCbQ0ndQJm9M1d6S4fvdzFg
+XrZQXkOpW9QoUJ8LgYYvUEu7UgNBlRLdcnlNF5cHEDXMxR/9WmyLewP/3upFLJe1UmYr1MwvDdF
hKdBbRpmC0Kth2PQCX6o1bjdmeFhwDq8Upf4YvtjbfUfjlUg/AJ2cNOvan9yb9rloF6d4fjsBTK3
1UBR644ehe+kd9YCokwWy69NJz0u7WODmf00USOl4rCc5mVhoBsi28DUxSWbmamLwKUgPvs/gpSm
z5Rl03PkxubOWxBnlS+1W58F6LrTNOcrK/wtEBb/xxxNP1yxxL12ybzJPMM5U9sb943MHtHyO+d0
OZAaUDMAl9awLoHkb900mw7U6YzVb22oV/vj9TW9vY9KvfmQS4ANaOToLQ6QVrX4dJ6iGVOogcrw
Li5aa4/QqD4jlyFkYyr8/9g1u//vN226oNt837Qc37U+P8isgzQBDy/dF6UhNlWFDYguB8HnnfsB
rpmPeDmo1+EtaeOL5+FSWcAA3YjOZ8TDhf2NGxrzPYIjaHfqe8cGtK6wQrz6IT3RUB+ZEJay1/L6
XHq3sZ+mJzeqjdtqDo1bNxX6bV6xN9bTsIY8xhvqNfWuLUdxk02PeN/1o6vTOQ8X45AF+2qwKdO4
YlwabMXJHkTwSGHqhzS86JvpAALHvms8dInxPEA23yKYOKHulvdzKv86DJizgtIVz7jT/b30Z0qg
y+xnG+fB6tLNAG1xrwTylmtrWEe1YKcuE8uejvoEcQGKxFFJcsoOC0qlJfK2akR5W6dw5dFyTP/x
pRnC/cfz6TnMVEIgdHBI5KGjp3+q8/eoXDt2wMk+7xMK+XD7+ovidqXltA+ibHiTlsADPi0owAy0
GFWvXVUCrd+yAkKpmREfFurdCsai/8MuT51SHJNhi6pcJnf8276PGmKZCYHzR4nCVpnHhnh8jCX2
NSpJqGE0+TDF+ngXJtO3v6ZK+zWq8Vl2du/sbc8uDpgMGKJwXxcBSyfb9mmeVbl/Z4DZ21MXIbUP
FeydFjdLuXOwhxW2JG8/5SNxulEpb4osuE2pzDw7M67hOTV7IGjcSUkU3sFo2U6AhFm2Nv1zbpPY
40SxOKlLulcWAqVMQ+3Gu6MetacZpBZ9Nb4lsrUp74BoWEEoAjRjxT/lYt/qFyBUNRckcsCNpR6r
byufNeSujYzktswR5gozmVetJrWdw6NzUL2/Giw+41brbtUlvaGjtMr6SUv8D6lnI0qgv05gCH3T
gJHudEu31nzQLP3qeKHZ9+lTSuj6dYMx58O9NhTVFyOdxYGMDG83UqR5q1K20DlcvRQ27cWhU7ad
O4RpVhz4X0TQXq1wgxg6dnv+I80W/0JL0YEExtRjJawN+yEDAi90xMDcC2Fvht97IrNJT6jHh9KR
2aGDfnNs8mD4j2WDIz7dt8wrPhAjmCk6xnxDJXT+UaIz+sYtWf3IkxMMxQXhXfw8WvHKM9vmXnQk
Ia16P6dzX4yGe1b8LX+BcLGzy4+Ba15kFlbbSXWdu4wFk6OxuroSD7lZJr7uVt80hb01cpybztKG
HlP6BhPEQzjqaElEW40ICrFl9jWuIdUUUpftcgk0lnADjeKGThbwJkLq9ajOQiOPH5tYon41ovsS
ss0+KOvoifJueg/KY4sMcoJ50A/Bru56a93FZXPBdgAEwin4c1K+B2KGSrItmh8kDPhPVKm7Q17l
xh5phrUOXUAGrSXASy+IRSW6doj/4J83/df3YC/jw+/5nTqwa1IppRAskPmwhPtU7Hd4DGH1RPKE
czBa4fB9GURh/bLEKWOKpBjkFdCxRPpRltSXHPD7z57r5tyjFIYDWxqHIkjgqxKsN5beplt8IXko
ofkxuN9MiZ8z4aNiXKrE3ph+lVkeEeJIk9wytOx4XSSLmsCJKbZWrdFh0kEWfQi7viAMwobIzOuB
zp4dASj45TpAe41FJXCledOl0S8lXP37SgtS+PZ4Jk/1MHvnuUcJp3aK6tBX7c7Iq/4/ouicf2ZC
qlWSKxCGWDZUdcv/rJNKiEGklVlTzhKdtleQRruXRPHqpMTDBJ4Q3WFgQ3pRb/Qkca+VPm2GGa2h
DdkWrVnel82zqrJUeTfSLlnoh5D4Xe4idqpkqTD/4zsKNPcMyC3YTaGufymd+Ip0a1PzV7KIOMEs
D3f+0jUd46l5yeISqHc4Tj90Ea4pbCF1dsLwhDx7+UrUN6EOyeC8ydnqdnnSdZuqQ704eNhp4DdO
t0A8S0FygX6j5ZIlXzGRzuMgCh0XsI8vWgSwYAVXho6VmgqV360zSTE5n79THfZ/GelwPwkz/yhE
iHifbfNLQSgQqPRyeLBsK9+ZSdPfmDX2KDdt48O/b1L8Ja/w912+fD/c5KYi70NLZTHL+3+MNnWB
K0wUBrOk7NLbrjKjJ78OzR34qHF1/agTPf4aSrKWFFq49svvXf/8u95c5aWJEwEmj9mmUNAt64Zt
w3AKrDhba3YSbpA72mfXKMQKWmH84DU4RAIarYPOdm3ENPia+hDAdTmVR9YJ5WvZjl+HGnizPRjA
70vAXkRUJY8+XNlVSgPoqC7VAese02Pe37t51jI++8b2N1AIm2R4sy+AcnltGt+qkvNsVCziosCG
wt1lMKObfAFNin04utmXum1egDLJlSbc/K6K53IHCYU9HKvAVwF2lr5G0dwqRUAfjtTxTf0eKTNj
5XKlXk/Q569lm3V72dC9dPB2qWdMyX2HQn5lfZAfhmLyjR0K9nUDDOgxrZwPdnbyVhUFStP8WErg
ANLsN/0beg7rw6+HbitAOJ6iCveuD+Xz328Gc2FV//NmsGwXX4Ru+TYaic8PqwgNTdjEBO/N+TZD
Ofh17jGQU4McbpOASfYl07G/+f5c3GsFniRrtMobS8uiM3QlcreKsXpqfHxVs9OYW7OixVS7DvRO
Sn33umaivPXDG1H40CyaWBRgpthiLuWU5i/fkyarXakT8dUYTnxpParx1pxVGyZ487V1IXnVFBVO
ytI6tck59t///TOgtPGPD2FRNTnCcXyLFDkyJ/zPqiYz1HthakFzMiasdWlvTriG4fcttci6T4aD
baNCUpoLXUwvCVvaQ5Xmm8DJq/ewjN/DtHkfidf6tpywyYLxkon6WuOXbc7Alhcs3EbT2Nfjov1Y
dg8FZcQLrdFHLcib8wi7/U4YY8I+CWdlX+nu3pQxPuTODx9tQBUH3Gwz4Sq4NmNpadBg5Ta0THYP
gmqoHAcWifxZe9umYVl2g77qXc+5kG9UvIJy3cjQzJ/nIdpNOlMsFUL/pdB+Jl08vc0I9IuU7wC7
U/iURID8y4Vn3divyBVROwTKrzkRazhgIQQeHr+lWbwutbK82E5v7AA/dLfEAn0VeUrUm1l5Oynz
FrBo5UIMAimvSPL++GEbFiDrYLafR2q+YQwUpoAuqZsm9j/tMYVSHMWG/ia8qj3olCn9ibgrRA/8
2MR4gnhpO9bdI2AA4xE00LjpdDayXdOjYVFllxl39nZ2gpkbMPwI6eG/RVQHV0zQj4Wowhe39B6a
BaE/Ds8gL38Sj6Pfx7aT3dqaRBa9bHQmpv8Vw+TaL7v4DpvD/zj2jUy6c+I0F2WfvDopaz2atzYw
i5VGH/Jem+x3rfLN1973CsAQLQKecZb7EVjE2qkIc2KTHaSXvKzTi15985vAPiLbwcreD1sZ5NqO
vkx6C/Djz7NhRvIyuZWx+l1mdVkv/8eY4Pj/nMGX58E10fb5vsX8TVv8k8rPsQWRAzRTTrFrxqex
6HdRNd2G8fAQTkn83SZ5Y8HMAfdDekRs6D0mYv+Yl8QWASMPuJU0htZOUqiP53d1VsT6dD2L/n5N
vTs2DLC/fw7z4PfZJqPE9YvpMgq7WteL06YbFr26LYubQdO9cwpqYdWhikRsr71kELpuFoHeSl32
CKgODtFnixQfGrc5+EC+4h9tneDlXlyCLYatTZSI+qAoyb267DFnGfOPDHhlsCo1LGB6lcg9gOHx
Xh3SBuY63S8KmeaCqVt2aGrXpvZqVYPLNkWzvVNv+C6jpaRlfgQmRyaRtMODmYxEg1lDeEzqoqU0
zCUspHcWS8X4ICtkzJVXXwI3ay7qzFvOalQL20qLB+0pKsaTWJiJ6PfU5DO0eNF9p8MisaxgDK0B
IV/m8wZHXwpVdUGuMcbT6syd/qmK4K0Jsho24UISJO+jfSC3cpXojl+uA3NAbGyk67kJgcwtv0/t
2liBFusrfcHw6FHIysp2k+Wk52g2aSsNVLrJW+72vYzEtsmbYNtVDOCqwGMt+sbIz/56LfbZz4Iw
w0tEQ/8GbcufhzYy94DACqC4vJ7UFgD/0dOP0dy4+w6I/TZc1gqZ0O01AoLyNCwriQosnZ53+2ZZ
fIzCJ/k+IApbmvaLD9dC0dWy2CkO0tG0baeV3iqvBn07shu4BxKdnMlCedaIYmy3sF8Xw2Z2p3ux
h2yPICvNMYMzFYzgrM5EHmlnggDmMzSe0C6s1bU7CGoRnlCRvbSYp+DZ0YVQSUBUrIYtkkSi8xYJ
tmBI2ap356500UfGR41BB0drn4oLt/C9QzLhPI8fkVuO2y71WiD0jfnoBvWvtMnEJW4pk49N8FA5
Q/NWsJTeVB5CvFzXxFFoA7WMqXlryGDcKfSyWdO7M9Ev7twmHfd+ZDb7pgD3b7e+vNV8PX216GG5
vflqDQWqCZRA66mIzRuyS+aNZSbVO0w5gg86fYeF19rMg1WTJhI3F3WmDrQwwtXoJCsQeYzm7VC/
EHVIT2Wo3kenCQ/ahHMjahrjpGslmtXIxU4Wtq91OgZ7wh7qfWZM+G+beONhVPro0JpuhirWzxO+
nIYMmY0Fh9nYZYNb/7VMnYY8v4jIpPvY5zOfhRGQn9v7QDTkS4oqrluxMDcu03IoyOYMGs14iofG
2egMCgdVoRPF/DRlnneZFDH8qs2AwBaevKSRmFi7U9Na+qVbDrnMMX4mvge5zKofgjElIrZuxq0T
1dExk0a3+v3GWBE0Bs/XukvYwg9VlN55ukMpcAYKE09JvnG70jt1ZT28GogHU4Ib8VFRYgs8mklW
mp30ZQky2bWzQ4vXrVodXZRhdM6PbWn39o8eYTXD4NpZshq8mn14RCPmzBxMKR3kSNsH1aUmnXTN
8iDe4I4yv+qmA/Q1WCZ345Imza4T1kFYYX12F71CC3ZOrLKerpiOXfw6o7I0m8+euaQbKsNEoc3g
acfOObs4Zg6hazrnATfjwWflYvXii+9O+5Hd/UO9CICCadwDFLnA8wHrBWQgotBEOUkvN59WjFlH
o3tmt7QVRqa/NwxVaoq3q6Yjoyv1wAy0vrvtJmA5Sl3fRnl5F1XcYCXDFIuV9tnQr6uXFggQG06g
F37jkN+81JSiYbElRDSRrQiboddPq2r5K1L49M6mXUyrnHb6XdjU3qoyixu1fQ19QzsHunhpCMK4
Wqdw1ed3E3bGvGzwPdPQUbInswa1F3vFkyhRBtQ2saNXj1TUTMVKdNFX1b4hcfBtcHjECu1Jq03t
perLnS4GRBelNz/RZKBRlYavPgX4m6rzK1pAnf/kDHRe9My7CcpiPIeu4Ply3ZuiDns687KJzrXC
8ntF+poZpBxntalf0mIpaU6aRxByaW7YVsPKX3bP2IDby0gTA7ga9Rij+5FU+fWE6sxuEQVnqcju
laI2bpxbPamzeynBaLYqGaULEAeDjliKyikre0O89mmA1m+28oMmSTUkIH2ktuME2E/9CCg/opSs
ibptjkgOpqRYEHy4c5ZlbMNDt9Mze6Z2yI8xbraUOcR4jEV2Mywy86lz2rOjWc4Vi6bUuYXjumfD
my+dXmhrNt6410p6kareHuXGpicC9WdBokHp8ozRFcxCB/M08RpPc44AlZvtvYA0uq5kED9qVTvv
ysZDnaZPyXmYXoXAKgSvwcTKnmurrLXKi7pcHnZtEa/0vVnjntOKlZe39bs6M+DbXM/Ua4OA/pzo
X5nT+ocekxDhSm5FYY1/N5WUXy6IvhU56/URAjZ57TY0Gi8X5TtsLljhJlV8WCjjbafMFTJ3Kahn
S51NZPhEPfeuG+R9CR3tqOpvpeXmNyZyCGE2dnpjQWS7m3nutm0/GPdD2iLsG225kp42XTVFvQjE
vQ0poJ6Ck2WHP4iSs59C3Ri2CaQw4r4Qq2JxpGuv9PBVwt6OtNYZ49kSdNX2Tbyna4a+uSCexkim
72GWi/WgB/NGqyCdNUsTRfkJq7zXL57jGsdYT9nuhQKjS1nPq9/Yo9CVO+GJk1ziFKriQFKs/90r
F1s+/Hoavtgvpohdy1Rb70qOPM9JhXu/2U+z2R7K0J6uAlt4nu1jE3KHuu4xCcp5AxIuB9EYVXej
XU6bK75jnPOvUeC+iCU45Y/FPshqtrI+Uxvq/sS8jMU0XTIqbFutob2jyea+IvRnrMwcM1xs3XYZ
hFsjZLlglRBXase/+MOw7ePJ4pEP6ceShwGc5Nmu+upgqHq7Uo1Ld/4WTAS82PSdrgdHZOlFveaZ
I5RTX4JSrObvQeB56H8ZZ9nUUntV7dSiM++H3N/+f39HHZNWM9nTbUVN5mrDDnvrUrvFo2bJ6Yts
EjTXufhYTkJdGOQm9+ZRmXGaYuOK0L+vHJt2V1iOpHidUfqzeZs4KQSJRM5CfSMAKsfswVA81UPw
XvL5XElhbQdRXEa/2sn7JrRqOIm6LjFS0/TQw0jbedSr1+oyyz2ffyZvUACuVumy4DbzmoZWMIK+
zf0btbLUR/i/DD4grS3zQy0M+zHMj6HXdBuFPksdE8EqKR4Ha8mK1e3AvkXU+MZutro3cGw8d2jU
VWFBBH+1PnBYV+ewFHj1o3kHFYxqZdxNZ3X2+yCRbW+CLvr176UIiv6fShFU5yicCoOCBNUYMld5
/4/iXOjbpRcPlnkkldv/lj72WsHA2LW3ZFXLS0+Ezs6EKb1yiFLKrdjBztcXW3JYXAC4G1WLEkG/
LkWbHMF6FrdxXWM3ks50KPwBfoib5Uc9LG9EX/T36iXLHsqdAWy6mfzppA2Zd9/3ukEY9eR/M7lb
1W+FyhJe3BSdkl109CjjfK3qI86y+5e6tR2F3p2toKVyMyBJMXAnoG9tvY1dRZBDUpeolDwdKA8d
1KQK5j5cuzgX2GqQPo+16qOvPOPBiE0mzSH7oXnOolcNXWTmU35fSOugd13yC10PJ854sI3A2/I/
tyeJzmyvyaFdO0tzIyqsd0061dFwUSKZLGpdj7BZChzpk+2bDsNiVO8cisArGeXTc1C3z95CbdMC
KpatJZ1T3yMRETlWLZXokZZ0SjKMXDtVvCwStogaO6cCudeVt2vJvryfWuKB60lDQZo/q2mTXulj
p/nTckNHW2DRLpkgKMWBjJmnsAQGAASmx9w3/fSm9Kv6Cw9aibu/qmiZF+7XKYhtPMN42GFT3pim
G++DJIXRGEZrqorTV6A7MctMfVtTlt9eowzcMgPAmO6UU19m+ocWj+ChIbXt48LqtnNeAGlLcLfk
rEZJo1nupLH2nUcvYjteGMVNqdVvzrIirKbGZ02GVspbLt2KXI5qBgqn3lWyVnLvt6nQoEcnIPt7
zRjXytiGMAWLSgQUuLGGd6eb5sWWG+IAGljEFb1uXVW1xp7N+E+1KCl4yGADxHvEwWhOa2vfRJjF
6jGSZzsLvmPzu5jgT27JdOW3ZbY04a8AsiqIB1v+mmBk9fpYGdnwCuNDY5teFI8tG5I9fXJvXXh8
sVrdto/Yroh7W5y1WU7MeJLq7kmkLBkZ58mv18PuK/GIuxwRNmhAWrKlWn9qurYOQq+9U+1uCPLk
UuZjssMYI3Z+2+jrvmUrmBqOwYK33yq0hVUgfR01+8EH2XdyUqx+qj6MBmwPFqg6OI0md5qjS2Cq
wDSjzhT33gzDoEFXXya2/Bp6abLrksw46v0034dsdBOhTSvLNufnusbubZi4t2cMK0fLYdAT1RTs
UsP4aTPVXxyWMWtDFueY4v5T6MNN0QqrepdICItB6w0URIjjlbg3Kln9ElkEn164X3w54SJ3rds0
HVKaoC4B25N7S1oDglxXTiyc6GCpwxQ4+6b+j4aS+Tlv0fMNW3DQKTzplmt9autTxMGS4PT2Ubr2
O6E54XHu4/ipm/GgpfO8Qk3rrYSWRjcF5ZyNn3gGoejhydBD5zYrnID2AM3pPbklAmGvPt9QBf4l
kuKXJsZvirzRT6l3Wq6oJxLhAttG88Zvmoisg+VmKXBMx7vQBGb9V8n46d9Hfe+fRXjqbZZF45HW
jmFaeG5VR+2PQR9kbNsIEfinLMq8bSlhSCZj8RN7ecLyqnGfjayud9R80zNlBhyuumFsCtsb3+qp
u8UyVPx02uYmH3W4eWU/beJYRreum/e08YvqZJrpelj6PCYJNfdJz7i79I+dnp3zFNbBNtRJASMJ
hPwz5e8oY0S8VjiADkjshKisNONtehGwAYx7TJLrvsxDFLjVUXRuBoypqy+/D4aBvLKnbsbgWWV3
RU06G/SdZsXqM2NvRQl4FUIvPFsN/9vy2iS9/OiZPVQbd6rvJs34qfRgk4HUZzY6sQWyZb3CXQEG
mMDcm0qyKIJFcOORssjey/zyz/9TVrm1D2zAgrMbS9qFE0Box8zoSJibws/r2zJyIwoH0NFU/KKo
4KbmxuLimbMUriK5jBFCwY20zQhE62D9RyMOLeWnyd7n2fTB8dD9J09U/9yJG5gChxTl0OkqFxxh
71407KW0Vd0bI2r9jZYa1i6aJg3oSV3vlTY5MoxLbTfEhOFE2fTwdPcs2sutLXXzS4UN43qpJtnJ
lKirVWqEHnrzarRcprXFlJwh/jxYGt+kO8YPFDrFktgD0wkzV8e9oZfFB3mD7ioLHHHXaBr3/7DE
OBXh9Ig82l4VWZgSSz/oz00UPiuDIxs93GxdMd7NwTM7TqwiS7m1cBl9pR/fqIaJZsbpWVVT6txx
N3EZxOvR6vSLr9WgjFWBQdgZrHympy4ec264sN9NARE/M8qmg5+A+lSmeYJGq1OeYk8KRXUX6PQb
bLd7qr3SWSPvpWi4XPZTPF363Pl6vQpk/2RG00s3Y+LNKI7srTnvn628BFtHsufeWS4T5F6Hmm3i
Wr0r9DpYq6DPcoD5ZDjtArs03WOFG2Mf1WGAfxSdUGc6qFtRal1RMp3fDpdiCqrrZdmaB6hn00nJ
svHbNKvSHgu8SZU4OZT91WDkVZ3Fhne6i2NnpiS9SHIMA2qoAQYZOAk8UBoUbNrhgJpEiGFaOv77
iGR9XobimjI9tqA06kHGmPaitPpjRCImmt2Oaw5EhTKBSgqg0eRRYUImT9KQjmT0kE4ZaZxLDJwa
TApyYyyq1a5P/U1lnRTwp9gYeenTrE/FpmiKDE8JiR7qrEjdVeFJsLK26FbD3PlI4VitSQO24AAk
8QrPbisRnbDoxStlfakHL9/SMtI2aptJdYnsqSZ9EpWlHXQ/CB96AyW+mtXHBDu5OxkAXh3rGDbA
68sv//45EVX7j0d4aabzLII6MhCesYM0PrnrEiJTxyFIiz1BFWSZVCLc1aNrbDSSxB7VoW7nX1o3
VwunJkYgpbOwDWjasWNZx6St3iS2az7MpGSGYXQKzy6El9uSasYt6WYZsZs6pIAGxnQD72uuovI2
zbpjNacV0H/EnthGM2wZbXVoSzxN12p00U4oe4ZCY/riKVRKlI4s3L8Kp7Up10g/5D01G3mvzkQx
yjUrSWtVdDGJgoDrCCo139VZMnXme1TNO2us+4tytI3GpJFDEL8psWnkt9ZN1XhHIYf6RjlQ8nZJ
lfb0v4afeYyCHQvXN/VmWjXxlg2js15eMgbd3EmqtDvlilIUg9Bw7ml/YHYRoby1mPA3AciMrdqb
m/QWL2NgwbI2Q2s9Lkq22gRjELjVs7pSB328GFo1PoWZ06xkbgR7beD+k8udKAcQvdcob1PqD81s
96fAAZsS51D4DNtLX0kXeqN05p1mmsPbOR7v/M713ngcc6JqiTWYPKA2vcAZoA3yW+zVZBy2pY7S
nDMpBn0/FIcY9uLhykqJ9Gd9Nj3gooH2NNXNrohDEnlCzDnmTHRLTGoTHHVAjoHUjV0SokBRl7j2
DkA/blCQu98aLdgkVZH+R7j8lXbyWwuwyJ9cS3d120PcjA/28zqrTgy91rJCHsemndHx543tfP9t
1irHksJbSi4h2/7MO2pR+nwVnRWWTjrd4D7Z8awhR8/ZG7Yk9FJaM+6QiWBMXGw2+F687UjxCQ98
+JIPRgUlxv5WxEaNqGxBC6jX/Nj7hh7u13Xgu8oz5ZSb3CrFcAHWni2SAnUgeyO6gYGyagrDfaSc
/2bx8N2aPdMCtle80EU93miR/Wxq2nRQnrOs1aKtHQFt6qQX7IyodPetyD3cz+DvulR/UBmeeoyA
Xmr5G7k10TbUUibjhu4QFENi/FJr3hp21m6FZZSPvruTyu6Cw8zv0/ZmMIMXAkiyw5w31kl0ZBQt
f2elUpnKTh4MLYRR1zkHtJF8lEGgfQPgVuOaxH3o6OwO8EBtey/r21W0cHDUwXSTZHdFbJFI6eyp
hwLaypYusvz7EA3Vlo+Wx6tcPBdzpX0QAeSsIzE0d6HjQqQbCX5f7Iexih8RAdzPhqX3So90u3+s
Ct2/l/23EOjggyon1gEm8Lb1Tn2h5bc8uz5BwA6sHtvXzzJsjvXSPdKypjnRoCAndLmstaDfoFMM
N6z04ofGG7R1VCQJSKbky9UJUqmU7cYI6RX1iNlhchFIizlVHRTMF0nKmaH7STj2vFeMX/UePel6
MTD6K4N91w25W3+8GY006PsouagftTvfW//7sG9+Foww6iMTMSmvWnTHaZX/c3qUEFEdc9Tbo69Z
/dpxy3k9KG1Pn6DibAzZgqLP9mqhNULzeCizBa3mzF/mg9nO0T70wuQ5jJYBedFZgKteD002P3SI
d2AMZxagziQ7pJiK73HWhZsgrJo3q6q/5NICK5N86YIZIXxwVM+N0gOoM2eYt5Mvhs2QCtz7Bnj8
IH2oZPUfHwGCvk+7FhYavqWzy/Z8nf/4MP75IZg0tMIB1/UNbIcdxc5kQ9O0PLHTLk/9clCXvw/q
NY9G7JpktHodTrgSVwnS/pMhlyIPS6c/X7S6sDihwQsxKyynf/y8ulaHqrDvOnuYdur3/H59dk15
mtkYzSTJ8Seod+a6+d+feP1lsnMSugvoPERZnVh1gZlcDm0cwYJuTUnY+nLdL9fqRXVJ3JN5cGFt
4yGWp3ia5Sn7+2wk7WEtqhZJ69+vqR+BxsCf/vunP/3Pny7Vz6nXfv+a0OnafYNibtCc6qRV01+H
0UatKoUVb5lV5Wm0bWgSfU1UtjrNK5BGq0yrgOer0z9+oAV/udeDZN9hheWzWn7I1lN93qbLP2s2
XtleHHNHXOjo1esg8n5yO2Cz7C17AwGD8uDRqrM7ewFUa0l/l6GMWbVR+XPy6PyU9rTPSxci7bPt
0QGX8V2O3GzV4KNYm2F8gev2E/XZIZY++xx8lHnVbS0nODetl++mQqNETO8PEw21Pa2h/p9SrnPT
HFwI4YUtMOTRlbQ4LRRTGYEzcwF1agYJjocxnQrSdOb4Hdz9Ji3sXY0/kiIeduLSXBUsW9dlbjwV
WfvqR1q+gvnmbAVSQTOMLqNWuRuv6CNq+MmlMaZz5n6D3kOco8i3GQFuspVf6zolMDZ7gKhXHYbZ
P4kEaZHfP7Qh/gay/oS+eB/G8Cvo/nhreQS56H26CvreWOlB9pxLxljnbHV2sZnqALvQ0X917Lra
REF10xT9MfDNfe6t69h+Sdvip+uT6eZeXJfnIm7FM0vlFYXo59oT7WqKpNz0Q0J127gQZDgucX/n
xFiT3vbTwodk+pG96fPoi8weRAfxitAoeyAE/SmlRHVKW+upiSaa1SFz0Gz/dKrpEVL9yejCeytN
tq4OEd6FOQ0lfF8h+1lbVrFtdbHyg5oQIlL28NEjdlknkYMVuxmOQ8babmArRpbqqrH6Rwsnz6qY
568xFtXyvYuriwz1tV8TvhE03SFxx10e1F/bAkauns97u8PJXhvVup2Dw1QVAPbasN9YBnTrSnOp
isNHrf17nkudO9MlOlzSvU6QGTRDP6701oBdkdyKD1cKsOnFfYdgMQ1HczVm2TcrSJyNnbi7nEA+
2okkk3UXp4vaddrSgtSH6jvl0rXTp49BEj95UbiFA/HAnnRke/Mc+HgcS+POqj9E6h/SlBgmFkpB
S5KuiwtaVsfOovKe+ZZczcJ4cQsdD0ffEGZUviC5+NbPFLEsE/VdSBqF8xwP+KDpma1rZN9mT3gY
z/WmiBuwPWaXrRB0jOskjY9xj8/ZjX/mw7PNbU1/5N2hkLStpvCptsfHRBofYSXe0cvfa623loP+
bgVEF5qt8AhXSadN0E8vXl5UK72Z041HfheRbOu+YAuDVvK9kOwU+tzcTH5EbdA55f4kN1UZ30Zl
sBd5+17ExFd2+nBJ+CtiDFi1jf9TavUPa/Q71EBTM68nvxwOkpWAW4bUgodclifcf8XJC+eDNv4f
X+ex3LiSbdEvQgRsApjSe1K+pAlC5eC9x9e/hWS9q7odHT1BIEGqiqJIZOY5e6+tjFsmv/JQmU5x
GMGbJWwA/3/sduHDmHftRt6b5EHeG+X9SZ59PSDvl3Jo5A7pYuT0LfL5lijvi8iguCXK+6C8KA/y
Xshu3onvz/zrNELt5aWqsQuFO45kehH8jdqbQzCHOtdmQjvFwvWIIiPNDuQdcZjP5HP+c/jPU+6P
/vO89P4vNONALJeXruTL//pFMmKGZr4W92V5uM8LXxfTOvD+PA7fg99Cvi9fT5XDhu3TIsWYtkaG
x3tgzP87xOf0PlfIs69rcmjzEmhB//Mc+fD9p7+e3mbWdxP3/7qoW8CmYp6me0ugQJGnchKm+042
HgVJkm5NfWdVyLvklBZMIUJ6qs6ex+2fZEoI2QnST2broIM8yj2Rf06O/SZ+Y/dZLQbXqhZmbexn
1pv5oKlFt1BT6BW6Z44ryVeJ89z+s+WshILrQNvjEJjOckfd+nazcNOQO93oc/urmmJXTdzTWQkM
m6mop51vjt1SNmY8uO+PIKoo4tEJn1s1NIsM7iZJTIeca6L8UJ28ulihi0c5hF8078flOjskkmkR
eMBKU3JNTqMNeoGl8Z6EIcSfs4VtqwQRkEgWfeD+/YmmWZIcDJPdl5S1hA3OSrpC5V52tNKONj48
gSdhkVw5zcBlubhsjmHYDC+J1WQvxPQFT1FGguIif8l9zbp4lCSxqSQeCEXTO1YYtu4Hec2lpUc5
j7erNGpuODgOFxJjIvf3vqhNhCHoSIAxAQbalQXNVRk5nFiqd3Bbgw5CESIcdELyegIkaAONE8jL
0W/ckzWiTojITA/ugY5DveZdij+ZHW3UKt8VO6pXDpEpoC3c9lpM40JAQFnQ2XGf07ZWL9iJn+RI
VdLwqUdNI0f3A0wOKPvug2qTakRfBCtFLU6ReVWt0XpOUN0uwxrhYFMr1nPjE4jAjrvYdPMQgAPo
tbiylnKoOJl2Clr8iqapb5wOVqeBguCB2vvGhGHbLUMDRIgZmY/yXxNO9Y601DrL/2oKxM8qCMBK
jMGDYur8cQsKc0xoHHIlbEFsw3vNw+7DH2rrcz6ZEtv6HIb6gzhD8TlxAltgeM9GelB4sYBahOJa
RkRQoNTB6dO544c5Yz/lA/X8gNli/gHz2ggbiEnmCRheoXaXqMlSapB3x9HATptHt56C0mtYBOlN
n7RX2b/sRnj4o6rg4Ieo2U5Dd5VqSNsZJrbAFDSwW5s3ea3TC/tAe/BVjtpZzK75+TN1oYtGSvsD
yw37EdzYAUpP9hiW9EPFhA6iC/RDNxAqcufecMnOnHHXB6wgBvLLyJgb3kKm9VWHy+SaJXB0fTvI
9zYz/AHq96lM4ghuBgEhnm5OJ+JNvXUiMvcpnT+qZkmIA7/bs0skqbbCiCjINOCvRtMtuAirTFXu
JknAKxHhxndQDcmh21nBpW+NgwVC8Bx4rbIuNVSN96zPttDezLqFouy5yrZvaIbnWUoCR9xVnxNY
7IWbm/4DjGL1VE4a1eH5gUILj2kLQcQ2s2xXGaS/N0JDYWxZz7rS+scxMtSFAjvo2VQDPu9pf8n7
2nrOGlt7HhFC8Uidutm+G/N2SWfnqrEkvZCl1j4XWIqWvWLHe1mYdqPWg1g1OKtxANCW6hlRoFYB
vCeZ/hw81w3ppjBBz9dRcQbLPBMPVheI8+DayV3hTtsxWrASAu8zVeIs0IjOlTT1ctf8DU596eam
UTu58b73PHfBTXLYuMSDE1jr5xCgObR98l7ZJeDlqvxzSV6vIyxfBK1ihaictllAF7HXrPcIzZzl
o53oPlR0UDvQQugNHaXRzmH/JuFxZlPu69qhcO8GwbJ3hXruhm56rC33WakN8Z4QQLaqrNE/qEEw
vrUULbl92u/II5stn0eklH7zmIPQXVhDUzyR3EPLOs+6vVPZ5uHOdPLRC+/ukkLTt7pVb2NEaDIM
7CCpz19nhgoH4eualfTpOm5QRG6RqaM0KTL/mDY03WRIFc3ccyPi6aqGED+bGJNT7M3OjKpNYcsl
yoqwhpbecRsT1fmvs9y0QGykM0USIN2qDdThJg+jVTRnx5g2Mt+082Ox60NhsKJMeef0NnvGJd+t
q8Yzz+g7xj2zr7qbHEO5EF1jrUb2GphNpr3OV+PZqQJnVcexspHDsmriPa3wZpm1WvfsxqpKblEN
yRMa83h/X63IeW8dok2KWpSXsnP+vN9BCsArVb3xnBqh/ugFNWtX/g6RKDVgdspSTIF1GlH7kD6b
1Mh/R+/JVEysGF4KqMPNqvU0OCh8VeeJsvNwlhLYaQjLd+Hr1MchSe/VMnnSxzDdQIIKv2VVXy76
Yigvohv914Y9TqEO4TcjrMsjAuGZGF+Uj4oyfZLk8SjFsq6nn0lSLL9Nna6sRMPWJq5ZxUe1g3PF
zX6You630vnH/XAmEzIMrfwePi+vT8BZdncqXVRje+CFEj0hDtRqEsLWGBgjrR4rFA/yITfk1hi4
zrhFe4MvQOg/EPYMp3x2U/cx8oKUZPXZVd3/Is+VJoqXuKco7os3On0rxH7lsxk3gp1lfnYEEgYj
FWb53XHaYu/T9RWCOpA76EsCe4YfCjutxQi4in1g/r1R+ggx3YIddv8LrSI4nzJvn0cL3oCVmfZx
nPjg+gQZIaYurYNFanqvRMW+TF8DNRcx3+qAoE/phEg0tUWoyN4IFcJIElQeo3Nv1l3VPfcj9SUw
jcZa1eA6yMD1GNiBGxXl2zD0u9qK2OMGxHBacXxz8rK4Vc7tL+fMpCtiS4tDbX/FXuw9+1NI9gaA
zwfZ+PBb43tbE+Csz+1fbEfKsmKRdJDK7WqiNdRN27gYg0M/RyZKY+lgTOE10pB4DsnatggGCXS7
ex6dSV/VxExuAyPsnsN4AGs0Nbib50f7qjbXegjDPFdRidD9zz+bCvn7LNcTkPMIFhrU5wgcMog5
ksnRDcVXn1C2ha04GzEX7bukbVaIs7O9OQ/dKP1EMz9c47hVL4Fw3yN6WSbSo7MvfARzM3pxvoRZ
tjoHLQaRP/0IxR2X1LC105Q46l29HtSUd/CEfMJVorFzE0Fq3iYhjBs6ZvOm99m71kRIS/65XmI8
XSmYjkEvzN4RL7Megln3rZAq75OB+m6XHdQjir7s5kUD8AWM2Jio3vcx/42k0P42g435w+GtGfhe
AZi0cOgyTJildROftBzJQ8osQVTXOK5HytiF1IRSz9C3Q0PxQn6ux57KTyqEdWK+zt9mJ8GoVskz
/R1yhEpsQOhwRpoLoUHyDTl5LBWqjQ8r+Tmyie/QB6IH9UJDGVxkz0XSdbjLAmdXzzF0FY7znWLM
7o+h2VSakr5RqQc+nQv1EUBpf8hztVu7Q5a8KpWyl2pta5qQ9gwG5fZZA475+2RPOUkptZWRal8U
cyeTML9Bm1DvpnTt/AHNWDCfTfO1rzO/r6ePr+dR4qD8GO3+4wm56HFJDNnB7U2NDB5Ad7qaVqvI
buxzMB/kGbAtVN3KR56U6jHsqFOVquGyO+9YBfJX5m0s8m5H+f5zrq2fZTJzRB7LuuwGdSOHg5Gk
C0HuzN6KevMqD9xvPlXTUP+6pFG4uzoY1ucn2QPzre8VztZL3XTZaXV6F7ehVWoeI3EQkeLvA1dx
l7VvVAcbQuRuVCr9IvDDrgXAkKcynHVpXi/e8YI+l66v/nbBgbrqFZ5i/NBFbnXLFe0sty//jCSN
yK4He+ObFBJ0Hd/j4KJt9mwbbmSkjRvZeIldLSRlBfP9rPOTO6VigPwsnyGvyWdkNftzJamWtsji
vdwzoOc66eyBb3LPoBtARocCZZd8kFR4Zzkp9rSTjyY4TjelD6CTLWm9xUCvuhQ/J1LyxAjGuEId
OTaa8loX5IoXplms5TDF570SRZ3s1aJxzhZOzkUbBjs4Z9k7En/6TlHf4kQZp7Pq9iwNOtf9MCtU
aSJ02AoxWasxLmyUjPmjm6aUmZVRbFngaE9tP2vCay/8Sb7HzhzDfGN5LAWgfRRLXpfxyDdNWcfk
15713tb3I8r3XUTF6MK1fN0iCl8rYeSiysyUsx2X18pvydXWiJfeugTCr8LAQUI/P9okv+HI5fwK
I3ph0rEviGddxHp5vpmSsKTe17rDJZtcsDRhyyakKcN9X5SbqSvGY134fw6G4ZNfl0XGcGxK6xqq
aXb03cDBOtSf7NLECiKHWdycJmNcdaWvLWtWz8vaDeANmo1un++nSnJRF9WircLmVDWzLxwhSX6W
BxY7+bmekh5LDSEzIRKnMTAVCD2ovyltaWtrioO19KAajQoeu2IRU02V+dBloOvnzFA/NcyHEWJV
pH1CBFo1SBTItKUtKTmhTW23G3IeHhUW2lepvlbN6DGtEWpMlA0vZuy99qryIB+XXe6BZ7vzs6NA
WZZ9az0L5VybivpqKtN0YWNK576fAD+anQXJ3XxrczPfSevdJFJoApreaQfStVlt6k12TQiCVee4
EzDqLHAHYW3slhhkeQ3+E6DHpHlsE+9narb2uRJJQRLdEK4GSR9US+P1LjUKFX9jBua5Quv4Mnoe
38koWie2sis9V33QwFE8tVG8lx74MJuawyCUd3/SXxQcFT6qUzzlfADJf9rI1yJfgcZHJE2K5iYy
zTjaefNLdz1lbQhRbaTHPS3GP8Og+ojVIntQCb558Ouj/Hl5QPeK59Oa9U1O6q70glIedtgBa6CT
lAvpIJBeggzIwT6o82+55TfXnq8UkxQugAxl0qAh6LX7B4WIZuiAGjV4u1rLSyR7as816IYFtU3c
9fgoaMKpyrbqa8qDcWFhj0TysU6c+hH4YboeqzI9WdbonEkqzueg9vKzzLKlMsdrOj5yvbaG6eOn
oU6cIztyQhkoeemkJsrITFGNN6ftz1L083VQydldZ05JXbYkggWu+89/nVAQSO5X+hn0rvodJjo+
SHppKDv5drK7QhhWKsouSjpEG1n5W8xfWHlooZofhWg2qvy+ymuN4YyXoqqRI+XKVbNNpCEpKRqi
18abT9nj6Fn1w/1SF2f7u7Pg7v1Msvv+tlsS+mMeA2eKv5nMTHNnv6GTeWTDby4D1p+bLkjK7RAG
tEanMCMTrTDeUnpKbW/lzxleYkpjikWmeIDyeQiJcJJp35PlhhiI0xbLSWbAhU0ISLHN8LuZuuh2
e//d0Ed/ff8Eo6feFRaMfqlzU+mU7uWwHLP8UuvsDGa45pQ61dpuKnF3o35dczSAKUb8YDo59CSo
V5pWuvBkq9JFfEkSWR4dfYsKneyqVs6Id0x2WdVoCDaupv8IdRTC+7gdxr3UCrrCFRebLJkv+SCB
MUygAZ5+sutx/dtCRfhGFPBQjN8dxervozhvkIDhUVzJbruZOepBL6ZikYk4XSC46A5SC+exsT4G
Q/E4zi/4T5FzKFnea5FQjojnz9JZKg/SfEpt4JY7znSsSeRJrTFBSDZoFuxiN1+VtdLeMzqh070n
GPSuWeoOr1DPXG4LuxG09UKb7zZBW/4K8yo7ylGXpBGJQeFGeezmbPdKb/RVMgbd0ayi6LEjAmgh
H8jruFkYRWfeIhONuxk11VrqDlBtDGzIOMihOxlsUNmVY20geqO1ql2P/vA9mzOcZ3fZSLzSSifW
+hR2VXKp237Bm0IjQdAtMTvzz9nXtb5otEUzCoiddvCIO3HagODxTygE4yNpIPm2bnwF7btmoxhM
p0OB8oXsAmWZtyRN63bkrSN4OnutcsOHIEEF3FMOr8bIvol8InQux+uSzSEiaa4/5fDOiG4xk5WU
NQq5TlNTl0aKlSm7yUSqpXratzAObdbGaX5ma4E4qsCPDLg53qRuiAMBAzqyxrD7BW6RmRgAqmXU
q2nyrGNYan8OX8PSbrsDM4cy9gsDu6ZpjuUn6rkf8sTp/L9OSjd5jqkWaRgJrmg0mwGpSgZH2KJG
4zzfKz5G6wYnlwoAWvZY3QsdXNf9u2+FmX+hQEccTJX3a7AyxaWx/bPEm9BGAkKaVlepaMeyq2A0
7V8TXcCfkxmpve+uK0Vv75NANg8DkK4bkZxtnB7vmlFdZDru2Pi7MZ28D0coM0eSgFIUSzdfEdku
1q1sr/t5d20VBx1qnYRsyGMYGIqRIWOmhCrPFN8c3tmSwnOZz1DTZIu5hrQk2A5pq5vhKLaaYSlz
NERb6Mt86sujJEtFD2nl949uN4q7nDYMimJBgpoGCk2Nz5XH9lF108dWIzl02bk+FhCjSO4p6EEd
WjQ4pqdWra4UK0n01ixE02YesvyKHOXB15cyZiNu5w+krl3TsDD2dwfa/euZatk+aLFzygQWQ9HM
44CKh+xc56jOaya1cbtTGiU+3uZ5nDZKs04UtlaDn/15uPDtZ8swu72MAJOgYiD33VRciW8Y1wQ/
2/sYFRnNQvHTL0kxCyZ4HNhTqY3x5ZJMqansXczWbJr+5PMa7qaHYrzGwrhMQ2YjXZ8gUdmzKSTx
dL6hJhtml9UvcdQ/oXWZ19aOgr3Sa7g8JybBpuarOpXuuLaUdljLqTCaXS3VbPHQLIvyyFx5ai1z
MbGu+TQ8KqxoRv2rmpj9gVjaD1ZR+rJWg+TSj8i3/ttZnuh/P5p/BmarLO78lqHsw0NAT5ZtCp5w
8BdoVCfsmGliX+SmkB7mi2qEyTUJK76tc6xUqNG7nNpEvzahE+4phNckUSTaLffb706lP/p2GL84
RUYC7XyWwRTGuzNN56lrzsR/1A+9HfL2peO0lNt+WQCQ18hF3FXhj3JOCsO0UsO30YKFkXbcfCIo
3JMr6i1um2lv6n5yow7QLuuSVUkzKTG2fY8ykrKUfD5TaYBAJ4P7p4CH6pApUPr3KjaCO6cpUG3P
qQGFWXbnu1I0wXiwHKzwN//jsJU2W0fXip1aGNq+nxEXeIMIfK9qdeNIHKG8qKJ7GL3+kDZqRo40
dayqGqH+GxBLsrnGlbRFfCoaQS+IVyUPQdJsufshXlUa5dSUjth1dg1+MkrKb+Ku6DOjp8YP45NU
9lHrqHeWn6Nxg2S/V1H7bpWwEk+lij+h67sMMHVa7VqMo5C/I+/Eqrd77ax+obaUzrwU1C5o2ljh
p+HCp3goTfFEG4LYJ+PZCX3xc7KdeSOYfceUMC5THBhLYr6hHufMk1lulG/yDKdq9dZ33C+VyCAR
qer8tQRMu/zspYPw4UiMg1bX1vkegcanydnhV2xWCQys79g/FpHnEtkohgqlMFQVbdTX91yDsgnE
uq+MRyOj0zGUdbBWdMX+hh79IJSCIN7A+OGEpf8CwN3eOGWs7FsRZrd2zvFtW8/9YWOkLUbsgYY2
rekX9YtAS5pv8qzXq03cjNlFLnWsOHQ2DZWi5TjF6Qlg5riw+SfRbyUxVT/g+jmshaMaT49qayub
0Eza11IV18Jwlb01BdnGtGD4j05At2bew4l5GJTRPqkQXKD6bZZU36r3lviBWaxeDSnwrUnxd/Ky
Zv3Xy317cygaPWRq/twlVfgYqyAPyGJbMo2gICDWYCkIihsmJXhwO6hQyNetZWm1ymulmco6ZUm5
lcMiY9XVtdDtLD/DK+sGN9K1WZh4pPklKDBixGGfJkbiJbXo+No5JTbCGqRVZDvq89dzdSzkTNb5
p5voNJup1R4HIw+eMsurN9SV9FXG+0G/kaaPi44fhyqAEYIu3TW6NMzhDWYw6QELxoh4HesoeRkS
n1HeOyMTEJAq6y5y4RiYGAMzLQgWUw0ThLtfWa2HFEQHhc8Z4e6O7Bp72y2OiqlQpG3Taun2Tnf0
R+bMEh3OQU7ElVHVfPzQWwzYiFRbER+xVT7miuO+kAdcbJOqt3eJ7hf002h/DtbgrdJp0LfwUdsb
pY27L0YubicA8fs2Iu5JDi3LIuYj9tVNICWkyLjSNUm9ObIxw38PguJEQWJ4KnpUQZ2tYsBskuA9
yfRi1bLBO7hBLr7ZNzeykkPWsgVSU71/BOa+VISSdUuXja4Wj+rDNDd0TZ0EZ5e0sVM9d3C7KNbR
ypBiZefRb/neyoN8qy2Xp45qcLnvKYh1+igNXWH5AAAVJPHhr1lrpl9EkDsWFibInZSMU1xutizb
kfbMovJw7g6HuvNbjvyB+KrBHC51aiBr1YS9vn/rS6MsD3paf0D0mVZjiiaqxLuJXdqzb97SHizz
Zg2TfT80wnopbBEevy6l8GRm+xVUzvhnxX19VoVmU63DDRbduhl8tkthQMR4ahWbRpu/Caj96RIZ
c197vs8rArZ+W7fvhK5QZEym/iw3ibXj4SBMlO4MaxseOtLT+6Nfz5NPqZOivz9FPuALN8cqVdoX
YILjyoEGvpFrF+AU8UOGEEKO8oIYsD9hkJjWtpH1NuRNQzc9L0nHjqrfYZXexoKWd1TkbM3tSn1r
gFMsJ20QT+OQWCvCouqbk0XYCwoATwSKmzsnSNM/09jQqPE6n0ssq8Iez4jSu8Ngw/MyxBz8Zo0a
Ch0dtM681kyVEXyfQK6sWulT5UEBmB1IiTVkT3o8LpXaYnE5O9UbwGzLKrD1tcy6ps5sLO/r4H7y
Hswy9u8h2GCixQHjmX//l2yl/zP0cJo8tVW8dP+5JP8l+Yyvn/eDjNsr1PiNmxEOR4c/3fJ5eYny
FFOovKYDcNoCaoDJQ9D2I2vuFxkvX9LCX/dNpe+UxC3YoqHcGvqVZTXtJ4ke2cJz53AEb6p3DVSp
XV7ZxhP5Soh9RCx+FF11rE0/+DZASSDIMUqOSu9vOyhkW6GTCjRhJryDABy1JV+XpNnApw8Cd7fd
CCDezZ7pqV1IYY2UhmDFdAilwBbSD/VDLfqDfGVlHSUr7KPeIde15i1UWHzPr9hFA0KHMup2iWKn
9SpZ3CsK0QGBVvfkGyrrk8Z8kEY+BHvxHr7cvPnJCPwRqAXuZY62IOSB2Wgn/8T+PAw7c5tTk1lb
cyG4yWlbxwFGunkkD/hCgGIVSr65b2EMYXQLJ9GKN9saVyaNHKAeExN0SSUAVtQvrcqMFyMODPrQ
zi+1D8ajZYzfZSnzvxY15SNWYF+0ysZwH87NZr7ixnwgtIKFH95FeenrXsDmZiVarSCEituD2ngx
XghCSL0+crahr6l710bfUfLRXvlG3X8joHOfDr9No1dejXLoDmZOOrsclkpabFqM5Bs5ZMFWwJkv
rR1a7nqh1DbpMEDmpJongIm1IHEXJFrWUjmMi2dSSYaTN+lAx/RKO9sVaQ8uCiA1Cw7VHCeiJKW+
i3u3WXpj4J18u39lnVE9kKU+LurYF7tAxseTho0L2Sjiper44yIbxyPi9+ooIYfyYAY6IVFe/9d1
U1fOhhUGCLyQaORdbe5Sx3z9UmjQVUj+X8DRbKkidGcp7JDPCEsHvrpN56R0O5pHcVgvw9Tw2Cgp
uCNFrR5kZp0y59g1LTCR2DB/J/bQLnOoui9ITNulyyR0P5PXmqjeow8tEEeW1IUGlAATv99BmBTU
/RqOcYdz5lk4brOIgYj90EGl2SZ84NY2rnahDO+oBKelEtsAv/TMgGINpg2VF8q+GeUiCpxxYW9V
R2IErFdoCwtz4+pQ7BCRpKQzw6+945MNB3imr1srt5uCVVKyTOReMUJ/USHPhqMH/y6fDvKaPNQe
flYPdL9iVhuICCpwSAFULGaRd/GaCFaKMdwCH7O24wfDwRjNH+MkwqcmbpIDXU9j7Wvst0jLiXBO
LEIlULZMnRb3D9AbJH1iQpPjtunTDckTxrZg43BJ49oDNI80r8t9oLzz8OuBcCYu8Yf4EdTTCKTq
X4T5okWJrLMiS0BtyeU+UMjZ6N8Wx0IzltK80Rt+e+prbS9HbsM0mEQYt+SM55fe3gxd2qnycwhH
jXLw2KyUBojjEGagZb62mPLMaTPqXjoZXHIYIDRvlNQ7VIgrvEmrT7KwfK8u9+20Ckm3wZECEA3f
PpyADCwRlvdXSnqYMyJoM5BBi2Vv+snw0ATdrkKIyNyjUe0zXCx5aTN4l4R4+/uhTuNkE8yZDfeb
Ug1Ctw7C7rGn0bL6b2d56SUIhwZtRzO1SKE3ueq2KbMXChVznTsM0M6Q+Omg5eEkMoAcQh6+1YNP
4xe7z340legR3v9boLdILeaRnSEtCSeqJvNosPVfbtuNmzAszZMT2+rSmx2Ko21/1HZVPBqVDyaG
tgV6fuot9z16mdqYp5oOgxJYWvtQafpCrmwTK9iTFTc8xWjFN0Ze2ztbi503nDxLQgiomM3Xtfl6
r57JkzYv8g3vDFGvCgA1K1nPDwTEhT+djxKUh3wTS9P7Xg2K+PM+y3cXxpmxztSqWfr58Nsnt+Pa
Y1rfOzprezkhG/y57sMyAgaAcUXfgieZI7W9ZCunGDlMBvjYhJIayyLyum9m31HIqli4ZIjUEjSz
hAko9q0mixV6g7A+u9b4aTWm8WjVhnFQMt4c+QOWNu/iw5e0zkBwVcmmd8tyH1MzfCEg+lp1zvRp
uy3d9sKFnk/b9eqICSiVRYs7hGV3yfr43KfC+DmfKGZ5PxnnK70ZnjO1MH+OnGAjs55iN34PWq1Z
aiRdHS2pPQCGgFLUfphEmz9HI7HBc8+99Dz7lFkR0pD5WXqaUgkt6HXIHwqDoWF9i/Oz47ht+bPu
RWIG+8Yxi3OpNSWFQZLtBUEJq5763kuXsXVEAuN95MSXkU6g/m7YnRQojFD9EXNR2Ai1THc6RlC3
b60KnStLiT0gFOTqRrrzMiiJtzXL0tomqN4tdapfLEu96rqRP+idmr7ExIN1FHTe/Cr0L8KBfSOH
XXT536Yuzf5P/DvoFwxrmq7Z0JAd1ZrB2X+Zngv2l7S942Dni1LfFJ7uX0GivGgzg++fkXTZq3yY
D3oI3Y+i9rq38WuVrjk+j/mtC9NgUbFoP9/9+GkUIIlXyUWXCH+l03/a+SjOmZWTGE+sE85+9FcI
55mxzUsIlvY5gaRHguX4jY+hsWglksEAhbUwq7BaBXwKH+VZ7APMlWcEND74RBjuiN0BwzU8iDj8
IQtPstKkZsUKRo59ieyi2Lku6ya7yD4ImmgushFfiuIDjVtzkdCaeWTNzfgM/dVKscdpXam++0pK
FnsxBDFD7x4T08IUmyUst41ZnerNuW7s1R/aoCt2fd+lKy0VETsUD4GfmKuEzYguqSq1YCdFodmE
3w/hAZkzpt/pa/l6O6cnRjJ6cYhWO3ox02gz2sM3CzLusrdC/aiXZcyGTUMFmQfU9eShHib9FUvQ
Jm2bY6WOMUy+1NzYQHfOUm0kD7FCJHPmsMKVRY5kAL1QNmKNVK0/Q3z0F00c/4jLJMVmRQnDaOtm
b7R6rV9xAyI/D5O3eCyDl6QzzW2BomzX23T17xkNLCK9+/xtmj6liQSdGUXYaNeF5myED+ldd6Z6
iZKxeqauvY3dOnqqO5PfP+qUi8wmlIX5dpjpYSOao7bZkPPXU5ko3P39DObkZkQ0B3lo2hjtOG6D
vi/fdd9bI8CdXuiKZqcCI+eSt6x8r2IF6XWQbpCyxgsJjZU8JyNnHXP/aDXyJRAY0j8Fibr3pq79
cLJYw64Zdre0VfodAjRvR5DtDeZXvh+b2MOvnaQXpSevnpXh9m7o/N/fSOPfpHoMyQ51BJ0QHgH9
GR7Bf9gsbXa0TLmxf2D1OzeAgnPrKeaHmobBsjXS9EkNCn/Dqsg9GaGC4TDgL6BmW7LswaNO/rQB
05ivilkEIA9JW/9KPWVbKK3X7LUWWxLW88Pgls3Hfe+nEESYpYnzM5wg95J60TqUxJouWpWg2sdF
1SRvGRrJHcvNfpWlABX/9y+tEQDEfeZfPmzHJjrMhd2gaxjNJZzhr/sQqJ0Sdyl7gWjowkOIVvFx
mKK1oJOPCL4qNrkB6lEe9AGu1T0qzaM6uO7bbMSunkYryfXOiLNYsiLQCfKqiAu1SIskNKV6z4cC
/x3oI0EHAnqv3Z28Vo9vvBHnCrCH+ObQnCAo7NhPC5S95FgNHoFTCzg94AjmAy8c6oHh/ZQ5DerU
LoH2p9dBYWM4DWm8Q63misNgsvpZFFMjzB1zOr31AZ1jY3q/UC/vubdOH4aHR6ijx3rLNYqbiVfc
yFmPlr2mdMG6zb1uI8coos2NV9fs/PsMnno4N8XaJiqClRMrClqvcWPN1eaakK4FhuPwJIfEb/rb
SamHFYousSoqE69RXOyLwRuetSnwz1OlxuAC6TkK5uzl1HjWKfOmaH83WzseliRVa8PPwCtIz47T
HxkazGUkCCSUTm4Kw9NdQJra8DwQ/A00WZGSSvEou3Sy6wjXgpJPo/3OWOL2uTC7KtoTZYeUKVCb
s62oD9FYsCEoYZv9/WiVM59nAmebgn6S+vp4MBQBhTbSiqMTgotEUKVp6xRV3n5Cp7o18GE9ltT4
FkXZ6K/3XySahg8m+RRfutaeoHSkuzw2Ia5W9byL6o92MFXHfi5ZSi+LPMjrOZ2Jr0teVp/uxvzE
meVKxkh2KmSyJSSneFw0mUcMGhKlrTPZv6si8Z5DbRxZLprTIbYj99IZw/l+80HsvY1cFw2BPVvw
ON3Ijy5oqycamc7+blKXjWKyVP582FXNX0KosR7ZjWEdsqFEWuYVwcTwo4VgsFDHuehZ1PkBt45P
QVprHyidtqADjXLpBun0IR9QtTg4GKU53GzK7Se37MetAWaAT7tOrV8mZHb0GBYp7Q+5K45akGam
QtQ9uhfaLXHq30LT2lbRIFb3D0Nq/R9h57XctrZt2y9CFXJ4JcBMSlSwJPsFZcteyGki4+tvw6Rr
a991qs7ZD9wkKC1TIDDDGL23bjib0SYVjWSfaJtMIT0GKHvWo+L4nQcrJ2Z4fl5LvM0SRFmxhp21
CMhH9CRe1B9EfZiwFNz1wZ0LA71lSXWQF3OReHOAK+o8ZGw/QKkaB0Kb0Mo7RoSsGrUYbLJo+tbm
4W6wZyr1FBTeEU4ceyRFn7Fq7qNBXOt8Un57xkHeiQOI4I2hUHZSs2reqvWMZaUwP+q1VySQg5zY
e/yQr9QsQVRG3JJfGYLWdtPl+4w6wBsqb1YgCpduUyxntc+84xyDerAUJSMPy9ppK91FyqkA8ETo
3/7UyP/vH5b2NRCEgX97muzue182ZFsq4hK1LLK+6eqkkqZG6UF+hERFu9druO/1TCg+LUb8SStm
XL4h52yZip23HbCnYcn3Xyo20sy6oEgmEUj9WreABQpUp8NbZYtTpEYsop0FE9NAwE9IkemOeu3E
Gx0X8WaPtv3QW3/qarzCjEabuz5A5P37zCC2+ZKqeBbYj6f8/UE64lTFrIaoiNQUUiRgNGN9ZDYh
pFcndex5fSVW+al8pc5KILVlmlep8r2RscBPkjjcfwG2dLnvyrzOPaNUSEAxDHaJcpwwmUMZQdbN
y32rp9Z59swfUhYp1v6itjQYIvugKtLudWEx5GMPbl8rAlz8ZX02rcfku1Fd/5PR/HwcZr15EXaN
zpxlcEj1/kWfG+iDo68og3uTo1dPdGSgqsR7UOQwNo0c7aPZMfw7wkK1e7HXyuSjsGc2T6Oa9zhP
smYfznpxI/XaOsMDvqJFLm+l1vZXM9IDOXTKB2UckCw0SMloNiVobrznr7FInfPmDCj6v4anZ9Mu
y4d+TWfJvYhNuqMR4uJh0IXXcz+N9zMoz+i8+lEcvqtFkfGlXFrNUd75rRjS83127bwM24zkWnjc
mEmYPnWWaryoFrit9bBDsvMmS0PwGvRAL/SxAegsqL9n8O1bWVx0cvWPvmajevVyTfM0v2o1Cqh2
rIyglyX9xnjPTeQZE+f5MnZ6884WTo6OxtJ6mzE0Qr9N7Pgec2R3iHSLAXWJRyQUM5wN7ppI8G1I
FxMUPHvAVm9/IdpZl6529SpGcmdHoRjnqBETrkR4/a6VLU+pQ0jyhpz1W+slysPYRf3OGjrlAX0P
DP5SfSzWeO7EtaJzFFv4phE23Co09NtlfQbbZ7w/k8dIfPj77tQ7EbRxFeTaf35YPpsSZOFJiQAd
i5EP5D/+6CZ0NkkKAEOmkpON6pPa4ezuRLDCs5VHUW/lECAHAwM17yP4Nj/sD6reUEtYR5hlfYgL
9NO2iHdUhgjl6kmM+HqGFEE7pBWsOaeZILioZ7eZaZasv6jprfKXsJLHRXMoHTO6SgClTkZDEKKq
8EG3kutdJH+kGipxpuipUn4ja1tyCs4lBMQZ+ekioM+MyIaCijSMTokCOfZ9fcaIOXRsqCz09qAc
khqg2Bg5HpJlb/kupum+SGqIdPRsYufRaVL3Vh7R3jyGHpxFy1bsnSyvogWviLWvWR2suTLyYUp7
oMPO3F5RhoyLkX+krm5QgIXQ3IZqvweciPBw/fMkV7RDsXtEpwlxmUNaSKqoXLhVi5ZdI1ErW+yr
+mOmaMqWrlSCSpu6X0EYUueWQGZ75I/tnrZD8tCPc/3ChHO2a1hhK/dlZ64zrJoZL51tKNUWxv6b
ym1+qlPIjfeL7y5/IWyno9nLMCAfCo9BWZ9q9pXryIAQyrWt8YlQZlIt5uKTM018uYKwqayVn/IE
J+6Y7RyldTd0Dgl0+aWbxMvUk2EzNvENTXWhntVh/im/PSlsF2RXBTN3LPN6312hnH/Kv3PUUXyY
SxLt2rLR9vdPqCANucp/yS1wbTRueorHJNvUiTrBGXacS2GeFLkMctt4bxtxHSRYncnY6TdxN3m0
eg0qTOvUWoYrjtAW3wehkZAYlnidbG9nduP8lkfpagK1D/kYaUj/HdIGRlTxDXV94hWMh1K1PtIo
LT6Lqv1JGSU5Nbqh4RHTN3JySatOe4G8uGnXqYbeofZSkeYcY0A8Zl6BynpFes9pu/q2wusCR+wl
YpfOeARmK9LNZ0PufBOkmrtmSlAj253ywp1PQk0avdZFgyqzovnfhkp7vF+JjX1NVa8FxpP8ABXg
V8wJP1ifEsdYastZMdpqh8VX39Trg9vPKrup9WWUq++ujZzIgOjF+LcmBkYTuGCjLmZ/yAQUA4j7
kn5DtoXfzJPxGdckxgMHrnCCp2jnOoSALhKd/dIBSE/KYt5mg+X5oiTKvVOW/BJqYjnUkB8D/NWD
b61LdEkuzdlfua55LRqoJnZFbIjudJev7TJLKmgnockyHt6U2FIGj7buKJIN7CFtVykRikrS1sQW
ZQlop0apf7HIsy6eyWCAj23+oDtXBy4xqKdWRQZVx9r5XqRmwxddTSO8ZgX9oMgwUZCU6k1qsx19
iE6FGe2anpV5YiBhkFIh2eNi5fgwy1NFnky+iQqPersRQpq6b+lnS6NXkUczBM+I/Bx6j8pOqM7E
1kp9LxTcChW+0kBeIdQwdcwEyw+EO70f6sI7yMoLjku22N7yanA1+lEH+NmdinzvQg28mqOZ3Z+N
Sa9u/7LUI1KbpOKnJVr1Koz2zQDyiUzBmK9NvLmDvQBQmvgbE+ReY2WiHZ37RwiQT/d3wyHtT27c
klyAWwI25FpdSnvWzBRDwbf/h8kdG8Ow54PeJJz76/jXSxd74SZf1GjbaQvxG0I+ZiFu2cg11LMo
KTFZRSBaVjnEAvAj8k2r9sLzNDd0W9afnYem2KE/Jb9jNuYHV/j/Vde3FyZF0pq6TarpQHrk67TL
jyFNj2tXNS9Np1hn2baQqixsfS92NNtnhaLuLasOalGbx7myWy5ZDN9xEu5q5E9v8rgZO6VfN9aP
Br3Bac6V+dUp9KtQrWfRocz4uo6ld6Cjo1gV5B+So5w9zskwHGeCvQ6VuxRPLq4HFrlj9xNAu0+s
LZt0lJY3KKO49KntZXlzC81svkl9ExGfSAsVPKXDspNi6DrXmWFXX4QURNupuWzkuz0Re0e1bmP7
o8KwM+kL8jUD8ydVTvcFM+m9BIqv5KwaiJHCMkTntW53FY1LL87s5ldlztNNjOo9P3ZmVUgiR4TM
3WlEHUwTldLNHTX89VYxjHUgD6piYbqsSVwcHKe6Km2ebjC2GN8QRqGSFmV4kgjVPLOOJjPXg9mU
jHWt5t0bQoNsGi0NPZxkxgofp/kmrcfhYueO2QGiORKmVVxRMDrXApqzItL6KWFTO+GE+kZv7+WO
NKO7nO/SCVEuHKPEl+qURB//CoG+3vg61jbOc4/j7BgnnoNwoz8t5DRTRBwwwbTrv2etUeC6i8wL
KsRzlHZd8F/fkhupl6jJTvI7y8MBoyab0YuRdo+GYe1te2we5ZgRRlSDHLNnxS8NVnPs7IfJaQgz
aQHFEx53QMinHZZVYkKitUpydKY9z6OCVyW1tJM8pptN/KB6KaBI3rSSwjtns/Wpmw6eK+Irj/Nc
aYRLC24ZIBRb+dJ1RHpCL4g3Z31XJx/zEcTaY5xpGmtTmi/FyF4TJMs/g4EKKl1ttfKBnFOD5sgt
Xo9QIIb4lkwPBpmcqa8pNiKGolF3gTWolOju43kdfhO6AkZWjhyhrRIdoaVoqleFAOJEM1BDq7m/
zGp3eKqmdPP3DC3t7X5fFAUybXOJfnae2txjGs3R+YEN+lUAE0RjFxZh84arlCwMXf1oJ/b08o4a
oPdupeDGXcHvlrv0906TfMl03u8tZKnnJe0jmCPDOZ4j5Zpkake7TS8v9jS/yZIl/eZxRzJKv/mv
i1+L3wQs9SBukIPI+aCxQFIkpXhU7NC4QDh5vF/Lss8pHxSl3rpC+dA0YzjI39H0Zjkvc/+PquBT
1ud+dc6XzdwHdmamxzq0oMWnXvNGmtetArEMwlzOfbljE72eeo9RhJJ4UpXvhQMnhMRvjhEliqh+
XNDVaF2NX2cNRrqoiFmfxJqZlCx2+ZRf5HN5tC4GErNP8/oTpdFtQyNPLqQHfJOdOVuDO1i1AJSU
SFfekil/pRJn/yYL45IKdflmqmhzaxZpg+qEB7y/pEY2xr3VmKlVtCNYFvCNHF3IlLH9r1wy+ayJ
ldoXXbRvp7B9MKsi80lNLz4TLyGJqhenYRB8getKAUi1C30WFpC8xmKPJCqH9cmZzkO/95xO7ORM
v07+tQU6um8JTr6bRwY9SU92hC0VIZZQxvd6iYpLFHtIB9fVQUjmURICRhqWNPjXECsH27iFy1q2
eaCFWJlqc65goY7zR9+exZQs75mYSL6u3IfQ7p7uHfEhn4adN8I/LAdjPIZsUTYx7Rb2/szCKwUa
OgmQI/mtlu2gnFx3ehLoJC/3/wAlNta0kfdKzdi8Qi/+Y+JyO0ScpD0qWetpMt7lpTRRf0US3ZgB
/1+SIrnuJg+Kif8bM+NBIQflTxw1vuxxyIfeWpiQZedBKa3uIK9RuRLKTDBIE/Ezazy0sr8XkNlw
lyfkLOn/EXaoqWvc7Ve1XRJ8sZc7JpEbrmnY1vr+f1XbHeBp89gj3IzNEY2HNlHUM0r7YhY2hl5e
pSJk/VBqIEcAEGiooUAkhKM+H2RgAR2YJRDuMu50M/IbF5r7RnVNQkPtZbpaa2upFYpF+BLqmsmN
l2BJYiQ4VbmQSsyzZT0WTRp6t24mkyoWzsNIX5+chfJmuBXGCtKet3JTbDSfVougK2zq74oZ4veB
M0QYYnQvr5kp41ra5nTqVy2FfPC8agzwS04+AUnUT9eYSaaEmsYvqTwlair0rZbx0LP0Mcg9NJ8a
1QOQMrCWtCYByjiihbl4HhgCwhGWDkg3U8e8q53GfSjXB5Y4IDF/pk1Dx60lHinFt3yfCaekt46y
v0/GguToRzu17bmhtFzz5foaTUBgyeBO9oYUDENqHEZaAo1NQz8VVIJAGJiP66sFkhPyzgLC01gz
P8WjqT14mRtosfuStvP8GhVWFjSkRD+EqYCUVBAIkK4CJR1jN1lQFBHlXU+nvdj+750b59/tKmDy
Ogh/XdMdzwWM+a8rqa87BfUzc0xR2m4ghOYXy0iulUk5FXleSCYlEINmwoqyHi9T6+/xMovSLdXs
gXla1xDMRcZRXlsFHbBLasTv1EFZJsl3ezMRe0jbaN3s5WNCy2esw9Wog7OrcpahlWhDAFw0+YUx
J5/tipsrIvOfKVQxPPTNj6aPWn9qQmOf44cPEiu9akM13OS2ET/O1fj/Xk1hBFRSbjPo+aXs/kou
CqWsnuWzyFyq52RKCJilS/ccrc+Srod/6WHdlg6hZYnZ5uuzdZTK5AQ/9MFEQ8W2xDjEC7MLuAHv
cSo1hJ2obuVDIaYgVDGjDushGLjDpoXldi71svk/BgEaa//+7rj1af4bqq0bnuaq7r9yd9pumru+
x93e2oq11abGey1Dz91hCMy2am54r4nTsnfXSJSU7wLNnq9REf6UbwIGt5+aNTN4/U350CIIX2Ya
rxatamx3HF+IiZvp7T3cf8crjY1ttt5Jvhnn7HYzy9X38t2vf12+29XIBMxBy/3eBYG/jL3nx3Rm
nnPnME9aiZKWB2FnfTAohUOHmJfphO4ujepDrsbV/SfQAGWIFZ2/v1Xr83LJRPjx9d8YhxyypC6K
NfG4enGiMaVbRjCe/JGpT6+ir8oHp7dfEr3JrnJBTUOEzBUVpvtdDc/66gUMlB3QhAPNWSjawUo9
B6RDqRODyrNpPVb1BbYmYZBEMKRHu9NC+6QZXn4DeG3vQWKQWEV98IV1n4Lmy60PmlBRlDaqzvJk
zR2D0V1sHMSCqCSpUDaa9zSwdcQcQV6cx2fb2AnQZOlroewF86tSUPb8tJxw/EnAoxFEVLwAvon5
VDXOWxOuZuT/LFaon54K9TFac9rgqIQbtXWtM8SQQ4PHOSjsRXtvlfHbDPfnj2qgdqCJ8Yvc3pjL
n61iFcaGr1A1pJCBC4RKBGlNQhH1xq09quVrBa3o2nwf4XS6AO7dylt1yb1Tr6jWD3XoS98hK/iZ
jGpvR3SrssuLkpRF94ShBdGoCJeEuPXYxr7YvpUrYKJUewbtEtn31zO0AP/j2Ne7ZUt9vK2617kr
y29JwY+OJRaOIZ1C1NTJubXbLKjox33kkZUhWYmINWgs76F1qABcUbRZW2qWh/sMqaUjl3IF13Ui
fBCSQ9o/LWM8XBGl/03m0+s82uQ2O0XHLQKZKoBA4aioI19qCfbuviipesJ2DKvwa81qLrhxmncj
gueeEUJAtnMaU9Su3YRcHJ1RZ109y0Vz5YYfnN/wLA8hypyVWDuClCLlb221jHglCJEh9E/GMZZT
rRxLetR+OovfVaZ1OuncIT0uvSAcJUqsx69n5H2v1SN1uIdz4j3JSIibjVPDHl2KYJS1YFG1DREW
OZC8r2MOnaq2UH+2Q0u5XnW8782CqhSaxNr3PMoak5wSUziFWFEJmHWr+SwSJLXy2deDKpzpqLjd
/Se+jts+N4hy0UWsB11rtT6U2/gqH0CNqwGry9WqRH5P59WBbJvJUmQ8ALGLWJrv2djU75SulfKd
hUr92FXVZ1bY1bvXY+aLKXMGzYz5EYmgy0Wt1nurcduV/dJ8d6HScplM4Wlp3e4908v78boiqWui
xiK1VGr4rnlO+ypf5NN7ZEU53Zr6BkC4fUqVad5XCQz5r9vQGBCXymNZ52CDT5RmJ7EzI4sW1ABN
e3eu4ZX5fi8ypFpXbKpayYgFtvM3BxvvotX599ozfcvyrJ0luB0X0aBKWx3w4F7dB7FMm/ur9VA9
V5aveNHnINdCSliXuz5i8X+/5kF/DnsnmrVnosb+WZhqf2Vzl+OKS5Wn3EyggsV5vtVB0tyv5VQh
2XJo+jOVR+PdHGyyW5r5FdVve9PC8B06S/9gcSzocZlmedZ8pz4u6EdTgB3W01vr6mks0/J1atX6
mikvNIxXCCOrc18RrzG518SiqxaAKaQivRkF3DbqsV0v+SpO/t4G8g7IJ/s9Y+lXWTl9bglVyBCe
O0Njn+RyzTKVXVfVzpXE23pXukMMwz75+6fMpUltQJxkI13pSV5fLNJqLM0rD2NujxsbjMJO1lIj
s+6RZzTO0QRknBXN8M/6JE7s+xMl/vtEvsXuJNA1KPvjpzl44iI1FPa694Jh4hzzodY3oSjEltOX
+msFASl67zG6UieFbeV0cPyy8WjlivGeFvFjL2IXwLIePneCCjnBql1juw9SszJnBbzZKY5QWjjq
LakABxkwSGULSZb4vQY31f2CIkPzRn8bCKhXYpsSDYP5KgAgsyp6KZQDJGI4Btgzjiu5nbD6yHaP
0+ABpir8Rlg3zUETcx8fB9SvG7gNFcpKJlYNmwKJ4LCFmSxbNPnddwAD3GLyXVadMDMKG/iXVDPJ
Ic0WuYurjXieL3ETPcPIH0mXw7o0/axhIT3qlvAeaz0DBFE0l/ur/xz3RotgUwXoExWHnTxjKpFo
O9YsYi9fejr7uDDMLVAlpb314jLf98u27ev6HXyy+QCoPtr08mVVMZ2XmR3Idwt3Sf15ZeRVNEjl
3zaRnnOblngbTgizYDaax0EHtGhj8PzjtFtKGeGfcc2daDS7/VaWxkeeCuOYUJaSV6RtLiRNoe2+
e9DsB/oT4ZP0o5Ud8TOQDZlrrHjEkQOEflsJhRV4vZxIDfxtlnl8NCqrfbQ95pQJs+g5xY6komXb
QP2KMuHskmLq+XgTrQ4DZSKbtU2L5a0VIbU/K0m2+mox6teXtGbibTzkymM6uI/yJ+Qhuat2cuPv
L9hJv1zaUbOH57LT8y3uZmS+YSMeOi1fDnO5oBCiKAL+F0PDaHdbOQbCrsSEgZdmEyn68lpUKouu
rL4KD4TrTjd09SCXDnR8xDUKb3g5iuC+mc5I9QFI0dVrcKgV5BVQADS8G9jK1HZgP9KOrhiHm8Fm
ZWp969LcfFhixOA1jevHQou8lwxxFFbGaae7wrrgx9u0Wq38AOGGcGGa+9Nd+3NviKH1eW8rcTS1
sXmSYtL1lTGRRZMbjXUUVpVebXfttnQWaDAjxzmb5ewuB08TOzgym7pM7e2wRtu58WS/mK35QaxO
8muwWPQDnoEAoJXjUVMSyItNDoRA9d6bZHqUwh+nKm6a6nnkg4p/KOI3O43m67Gvivp1cgGB8M39
ogAMi6kW/W2aCJBdsCjuO5pgnIj4gYzovw3HrhSkBC0Wn8lqj/I/P1I5jpxU/QWWdA3WbLLb4Hjv
MVzffRLriD3WKkyWkgpVknJ4Dj26S2NbMdUnZraxwY79VqPcb8nXiza060+U4VvIcDMFs6XRX+ox
N7eZgo4JiLdyl41psrq9OqKCcdJzpP267seJaf90+tF3Vt++PE64YXwq48RhYgb1YmZE8FChtp9W
TdCmYZjp2+n1q6Gq4FW9JbF3HZRGO8dmaG9EtiiXZDW3OmpqPM0uroreDjPO8nwzPfgFLbHbIfkf
q79qar7dsYAmwZGnTKG/WGUxOaUktAdWp6XPCHdRM/RkVpGRIhflcZZWj2oJ12+Fx+mq25GFgaPz
vig3E+1oGGtM8Rxz6aGoDsELdM7mni3jJt5VilekjGXuiNuuZgfa7IShboFgIlVRiuhWJcHKi129
6PFcK+e41g8kez7Wq5eSttuWlHQFlbOm+OB6Qqba5LaQTLydSi86r8a1YwQl7P4M32nJsG1X+8Wr
f8nLugTl9NDg5hEKgooEnPGjcJTlEXMnDF35F9fsKq5p1IFf5++3klp5oANKZy5ry13lTvXjv55F
UeUXNsFEa6n4bIcl/EFJ5SgiD+BvrWts9ev2UfRheq3N9NELjTd5wal6bO966uW7TB88eM9hUOnq
nsXq+M/6pDJj3BAZIQT87zj2cHCa1SqpGZQQ5d/TG9GDq+emr8V9fzTROj93FrGQsxe2N1uGx7Qh
sTemU03+kKvTZ6f5da2lv5MZ4UnopdVNFxh4m9qddwTiut/Qur61gpU9TQJ3eHZSCPODqi1Pdtm/
NispCJEF6ScanScNAsiBBkFJaJTbbAx074uWzA9J2v19WEb6bGnT4Vqn+CeP0/b4++asY/KCby8w
2ckVrFkb3cVsB5LXouZB1kSMbmIPrhvjc4/lfSNsgdNo3Sb27UweC6gmXy4EusW9RimfKVrjgmRK
kHxQYUX5fdpTkM3an3flf+5WD7Pe/2STlCkjciraiydZAy37xT3jJ/0cvLKkTVm56EodqKsOMcQy
o9pqqNHgFmw209JqO1RK5jd2E/cCMLtClTQ541k3+k9pd5IPsaDz4OQET66D1Kg5tBidVa1jCgw5
mJFg5OXV+Kjntn4m6Yj7Vglbv4/C3K9JyNw5pmsd8MjEF5ETCOnpNOvVJH8A6PP3by1qrLUjvr2d
vVqdNL2HWKYK9Zwp2Lr1Yv4LBaW/dNPES4dF4dPqdc3Pcmd48Apkt2qdkp2kv3Re2T6MRa3d+kWj
qk8rWl6tRdO4+zZtle1kiohaaELraDZIGefUi1nzEPNiG7HLj0kb9XNjZRgmohA5LNTZQYFsKIZ6
2BurgzlUQwVi4noOwmg49azRAjk4yIe6JO3Ca0PyY12i41E7vEA1eCtCz6IJQVbxqiL2jdWROEwe
ymQ11Hd9bQAHNB1/zDIK/JVKgV/xDlPZM2uxoKWGbT+a2S+v7+aNG1l4FTwoMRS+3DE92CwFurJ6
STTv0lXz0+QAlREQyalvLdirhG8PFT6YAp1aBY3GjPrjqFUJAn17xo7EnNRPy0YbL6biKSBH6NyO
NbUwukl5t8Zb9rBXwtQMLCNrEKXqNlR38vJCPnGmcgXoHbe3GfYvaL3XzA+S6efucdE9J3BSke3U
mH1Vph/mRLMgbGGf7/rZxCNJnuvkTgFG1P5CDd/GqZjtPHd5walDURWFx0TGJCgbEx1Kb5GIobxr
lfeU5WUWDFPmbO2xtjdqVP6uLNXa9TSPmtg7sPEiP0yk0SZKIF/bM+bQsmPrFM8vFrLFvVd0l8Qe
9R1bjNNI+MXREvauqUsSQEtE66pnQCsdi01XGYUPMizypzUviJv5laYcoJWq/VX1RDBnP3r9RyX8
sk6znV4SOmM6l6UfkoAKZ7qJwCptNFPnGgkrJdCcHxNKdKdQ39fzpXLXkwHtJZtYpV1TUG2hMM28
ZbFIaqljHB2UEAHp1U+WQBaq9sRAWxh9HLXeepV4YeL5bBARB0a/5sN+2kTEmoubs2yeNvRVS5ru
4hTryQ9X2A9tCwOEK0AbAcoZSnFKsaT4yjL+pGxGzC+Wt7ZwxG62UCrlsz4xU0U1EUPOjWrA59iV
71WCu7i1lo3LVGVouU7wMrSZwhlGonLUmyeUU956yrUeZlyTCrb1RlOx4g/v9IAa7MbOSa2LP1bN
rT4aRqDZ5q++rF+SuLSg12o7+EuvylLUgemuH8qwd3Fo6ZtoKhFy5clLWWv+zECvaCh1hippONFN
AJH0llq6dmyubcNclpLOxeYfjywLzXLyELaFc7dBt0mB2wTro7jiJc8m9GIMaW3CvqkTcTC4LjYZ
JURNkVzDdmY3ZBBHo5nfykEYvitoLqIWJEipQobmsLuANBB/txQT66Lh63gWNtC46KXExKBbWvKJ
+v8gsmI6h3VCcI8Wn/S4fXF1IiWZs80tw/G7GJfvRTESaCmoD+Bc25oJXYW0agXVeKbyRO1/GDk4
2JgSwZCA6jXE8KhZLASAHTwjgC+vbpt+hKQ4q7OL2TVpUD81a8vzk1y52F+w7W7QC+3TRfuYEvOC
nucPK5kB+Wj0ZNqEApkOtS+iyT/busk3PfzuTVhhGB9rpHJdaZ1Vd663juhO/UzxUR8GFpB5vGIb
PV+3L6TVcMpn5Y/WLLXPGuhmYY58SOz+wfWo8MVWRW/HMQIqpA1IneV316m/O3TJnPY1zrddjsTF
/FTQbUTT2N1mW0mCIoyJxelR0qvZGwPzozb3s+8klDrohrqId/yiCn94RYt5OLdIWIrEwrWcR0GX
lbjjVLq5s400i6WW2qXvKdWLgHQtFrQWscDi0XHyJxQg3xV7CdkOJm+Q15wAX5cH1KcjML2Y8RfP
xjenylOsz+ne7l2WXK1CB1yxqcKW3yJsMgcU+PgQvY2redZ+EfVbWbM3oW/sR0r0u4jHlI3sDnv/
cSxM/JXmtRdwrUO9/EDl+wglKvVt7o0BdMoW8MEu1+tmj/pnX3dtdjGijy50touChhIlNeq3wdoU
HoUmp2d3tdj5mZB6JsNJQUqQ8DmcSWxVQq+8rv2AedEGQsnAqXL1Z6+0rpZvrpvC5v5j9MuwJ0wh
D7K4HcEaT3/cyEgChAhxbP3kzOJXqd5gv10ay/YdEwa9qhACb3cvQOZf+C77ExZ/k6y9ZWK6KX52
ms55AnvfUVvP46eRf6CftKcq8kicSkDUGuG8bbv4e1mT9TSpxncTxKXvheFHFzn1voY55SsG5T7S
nwMDbcW1IXjZNlXGngxC0hT19iarbeIH2O7gq6OKoDgwSZTEGP2ZHug+AYi2oLzIKnc3a4u6cQd8
yqEN7ET00cb2RnKnrmJMaVOH2ptREwVbsJ0KAH+R5TsrO9VOsl0DEQ3+Nui6rIzPqO03I8oO2NwL
nZDmViOZ3s4RwsgcD+WmINW6BjyypNnTkqM6GIZDZiOEG+IqsGz7arf9U5VZh1Qjds8BRBNazkAJ
9qemlCUC474K4i6hU2PGa0/rFdX4h1rH+aZdUnbC0FU84WV+Gjq4h5phMxLmx4JgPPUDq/EZO9/Q
zMPF4bxtjH78jmloO1sqPJHFotuPkvhUhfULtILQnUkkp3aIHjI7hWQNXuwx/zPp0XOpmuOWjoS5
yVX4/WNrLEFD4LNvGs1zNg7EdBCQyn6FAYhvK2ufiFBQA7er8ivIE2CYbXRu21oPhjlGPZ8qn0Qo
PheLfhtVWA30yN56pSxOD5RUP+Ft3shOna813x8Y+Z+loXHtADZu53OMkugtwW2iz3gSLUSQJE+7
ygbTO3JP63uEhFo0fb61LfbKk46dZWgubhzQHXH8tGQvB/qbSXCqdyq0LFVryHqjf865ZHzlJsII
eXEr7vc6JCXcaqI4cCyX3KrUCWAKrKOi+2pn4ZOjUrmGXboZDDaCtHMLv41uWU8fLEu1XSaw+4Vu
Hm4HNmsskSOf+eTA8sk5gG194h6E5oS90mf98o/TEiKP5oLIq7JFJK00cJs0UnSq6RY135tyrHZK
kmkne1KHTS2ss5MTkmdGGK1EVHOfInXeRqBP8qRgZoWfskHuudDqXK5FXXwveogyFlWmonWfLKjF
2neYZCJAO/A0NVXhJ92I3O866iMrHpedfEqr3aCLfEh7rYI8kLH+GD+MMcXyCjzymk3trZl6RG56
/0bxagiWKaWwUUbuYW7hCng6S/toiNzNLFwjoOaO4WqAyrFEpOvYo7elHJj5nZLkO30tN42DsnVx
5BCop3Fh10Xuo1WizlNWuzFco5XqAtOsNzITaPmvjpIcXY4pC2yl+hFxgjWlfjVxXzK2W/3GXpc4
YQgl0bTYShqxsc3iahMuHma1wfhIWufTLLj0jaVRXxGitqAWHaJkGbmiS6bXrAVq4x8EZS51N4sZ
jookyKUwIMDilFOpZC1OXd4C3tNWnMLGQBpF3uqTmvbnijmYy2dNnYu3GM1uZpm0R+SBu1qQBWa7
bfc4gem01xNem9YHjOg+cGrWanqZ/D/CzmO5cWXbtl+ECHgguwRBT3nfQUiqEkzCe+Dr7wB07t5x
XuO+jkJkValEEsjMtdacYzKamiZvCOYXAGzwToh3xU7NxazbH70bnhS67pdExH8pa8JLNIOGNMUC
q+pMQgStJxEtEcpfYyGJhrSXcB0h7tysBYzfFAhiVAslKLiICPt8DIQIBbYRb5peLzZ1qGDvaLrX
ntN4qqvpTmvS0HPcvwBBX9KczLYa/uV2NCtqkxb6UgSoblSg0Q+SJOLQPOrCILiCeRNwSYQm0k1o
1lfbtmOj1UrCAQObFFA140icOk/gHAYO+3O/qffrjdkkRuwhH6lwKkd3cVplrzYovMR57lCG0IUr
iArsr8vd0vPyWsAYaoPORAkBZxdvySR3BR9rgvo10gNt70TuDtJXCR1plHutjZCyMPWwdI4LMxM5
tQfDowbVDeVDZRlnBWge9dLkbmbXPMsy++MmTKj0tPlDA8M9L6gFpSg2DtzGLZ21MwcqHOFmfhMm
W6wWBiE9nDysXWnKmyHXbiiKAX+qjbYfGHkNhh2jN4edIxj8bCE7Lh2oaXAgnJDPwYKu3IRj9MdG
3qmQVNNbsXqPG2DT1kp5JZBiN6twVsmfz7dM4L86hxCQbOIqDaY/qEiPDbdCKnSaeOQTGrZ+Za73
mKcPbAUMAzgWCiMuToTTnNQYD1iRpY/GYkvpu3iDgUin7QIzld4FhPXOPnSl9rVKkRWa6oAXTec6
iye9IcOi0rlZmbvRz1DvOmKGRlD32xaXt/Nsq9AcO5vaxZkFgbq42HRSG1i/uBqXG1l1hz/TADpZ
o0ob2n6X2bF+cTr1opQhAyJQcF56v0AE0AF/NAbpFMmM3IYzj2+KsCYZ8qYqKvWur5mTL0RWZrF+
bUNdC4vWPkoq9Ae7CP2p77CjUFjNObsN2jJto08OZ9i8/W4DY1s2QXIeqPkA/t0WIdL9CbLhRlb5
K0F2j6JCbG4qjA2noc7AtU/c5Zj5KEpawuiV14npJnwy2n5ApAbOzhHy0awwlmaSc8JnkO0Apr3b
Ay0oW+h3IiQAMeCs67faCbFZQYYCmJggDJ6F6b43efumNNCky7LA6RE/B2m1YDV5XbkVftil+4CQ
oPJoxoGGKyEv9YV5aVX6ZbkyX0vUshxKOPhGuZOgOWXySZpfx2ri7pSWZqRsbrIy5BpVD3LCtNca
AzqxiOyJ0jVaJhYRjNy8iXYyoAyH0nRQ0wDVjFoFvuDIldNl5XNc4hil1XlagGtCjgZlKYuXsEgK
T9vqrQFtuokRd0MpL9pDn4+4tAJifKZ+fHMqQhmJcSozFqxmoRe5o8Kd7Q6XwY7AR/bkXFURs9xe
AnEda5Zzd3hqu/YOWbB54EJ41xh2p73rt6l6J5fQ1Eb7U889c3XR9hB3oX+oGTdFko2PSds9THlS
nxSb7bMjH1JzKi/WyPlRoxcSVrLNbJQMhsn5NLO2O1lx4BCNCjV6nOdzK6fmpS1RGhIYGxP5KqJK
hWyp+51LWctORW3piMdKK8Zj6KI0xA/xjWcEf/gYtfcuBEgzUN7h4rYeOXQcctvwmJWqr10lqZUe
ffNxM9cZWRFcdSm1xkZGCCGWfTybgncnXi5axINbgpoQsWOXoDG+AcgKZp7I8lLPkz1heEwg22zb
F7bJAVTeCxJEDIuknYwUJCK7A34GJwtb6TdGY1RbYi1AmoSdONKDaSE4az9aZp3KrvsE8M3YlLKX
aGG0msqs7dQ6t70kjHhPIHMdF1vFxo0SZ5ElEBRV/+RT8I0klKOqZt6pdZKeGBvgLMMlSCit4wvc
50SnKyZ0JgWt+zyd4AMzyhbND/55Ckz3GAVA29LkoVaixk/M8i7k97SjUb+LK7IetMLK4Wthi0qp
PiATRBuF6AGjaonJaIavhmFaXxfYyZLIz+n40C7+AabpbDnGh0Dgq2+ha74TwWTt2ImWMtiqzdAH
hfaaxfTjrDAQ2y61wEaqz/PgbBLDvbdDsipp5XEEzpQnELbPY1w4nqpPb3rVcEtYDcD1Ij0Lco3p
0873+RSfe4tjHaCin5Im69l2gg20ArK3arU5dUGM1icKR19MxBQZBBwhYVBudA0Xu2vDPNKHbF8M
xDGRBZMj79mN5HHh+FN94munfaBjCRnL+1SJTDQS6lOP1XHjcqVvLGVMGb8yLgxl6QWx9VcZCIbu
XmKRiK07ysBrYz47BQ8nYKZ8C6sJdwFjh80wqI99Uxk7p0SErifbVh1Oy0+3RiTqs3ViuZc0oWAe
SgJesLKyAyuM7Rs2W6vdhWNv+BUMC1f9AbZPN2gAy9RNC7J84MQqoxpXPSfrqhv/wlqDslmg6cM8
HtIJdWqC5YBgLt3ubWNwiERvRDZPk3JCKeCHAtKgpCEJUybAJ5u5RwWamHQNu/FZ0eV3TNNU9gnW
6bY0DuwWmLERcNOBRNx+ogxy/IzoZU+M4SeuHyKrOmAU8Kj3FTrkQAy33CnYaURJcoylPbWIbIdc
2dta86yHSKkUhPsbcsOeo0kaFGrqA7DIr6ifG3Cw8T5PWpZqfQw9PNo0DC1scr3C549lQXGsiFhk
JfInhTaYoOp0VPvTbHHRI2A9ESDJoLpN2HmEPSwJd08DbVzKkG/Rg0seRQMFqnax0dFKF+K7lGZL
AX5Pf4cpdqjtgdyMB5I2mk1goBEebHKj54gLkr+x8PViD67Od0a+1obpBGFC7MyY/i6U7yGOKI35
tFacGWXPHEe4MYLBuKgot8+ZVvmpFVaw44F9o7QnVZD2+6SaW8LWb+hazNtkjQ6e7GPWWm8im+8S
oKx+KYzbiuCrzUg2yKyrOr03YWz0MXpAAwA5xL01ssGmcyg+SZB8bJzqLhXBVgkY0oE/UD1zAGAx
coSINNbLvlC/Ox3GD83a0qNzWG+UPPoYFcenE0BXeC5Qvi0GDpKhtpXSHWbSAjaw9xVf6/tHh5ke
/u0O5CJnaZRP0NiNJtm7bfI22FNGOWJNi+n5M2m6+t7s9mbdN94EczOnUUfXRO+x5zETsDP0CSlS
dpU/92xB10zhlDhU5a2RUw24NHUv9N93gQsQLFt864oU97Mxax6t3ngjJHW8FH8i6AzjyNZKfMyG
vsp37y5ZsvFzEs++gtAfbRTQ7zCH4jWV0UEE1qaqOXRZeZX7gRjnreMF6Ha92ubTwSzwpGmQreNF
ca+O98zROWG4nOqjvHvGE8igIgxJoaog59pSquSWe32yJEyBfwDrdj/P7J0i0+c9dfAQ5+0z+bl7
rayqS9jrDi3I5rYY6y9LIYRyxCe6EeOSn8sWrjmR6RdJ+kGi6ac6CuAPZbzRB0BJaUxOcxPXAa8g
+TMpVnx2iRWqxuTNkumEcTFdgLEk4NjRTUiI1hY4Zaz3QLGjqNuIvqbNNZz6okt3RMTknqFTs/bM
6T2Nkynho8lWr9rcNybB2Voz71snZcewZL3LhvgjrYP3ymkxsVM4xIXuO6AipDZsYslhaZqjXel2
2Ljz6jLyjijcuD49lRzg3nbUC2awIDquyF09tYmfRc1F7VrUklmzhL1YxT42zR05RtVWc5W/2Zzd
ReWgH2ODtU+3SDYMYBN2Ioy47RtzV2YjoALADJ4o7L/4shb4+vCGFQcZWagumtr8EC0RVlXd/GSu
swk59QuhbgetVU5JMO1oRv61xo7yM6hvA/yBZzIXpDcQvkwjbK8kabvDrIhfx3WmMztYY4nUH2ST
eWOEWTKYOEvo2DVSC9Mw0eMM97w0ysuDUaF5rUNfn2xODx0vtVV5YcAZ6tR4aUgHtaT7EltUMo0G
vdvJmfFLCymRCN7y2XiveLM2fecufepnmbqWp0ZmghdAsw51q90NM5FNo82G1lvaPq3+qnF8zIfq
YHWt8hDgdtjnZuPPMqDdBj0xDjPfSNvxxCngPZxGy8tC5Bdw5JEM8RnmM72ukkhLCXGdzK1Pft2z
XYwHMlnklpywM9sEmocJ1FQZH1s9/GjnjupLuD9qCcUPTWfe6X/a0T3oYJ5SxLL4/4YTcUy3dg0s
2k3MZEf6QoT7kmsN7r7BRU2P7LvWSR5GhCw2dcY6b6bTlkgrQcpDOWxaPcfy0P3ttiXOgn3vwIVy
C205MNnE5BSXzh0+VSRd5Pam5y4P3oMywLM/hHI75+adqSENjcxi3gTO6JcNAykaG18R1FwPZSOV
XmnupDtim5Y9K6IJW6kiEcW074LWQNtZQuOaYWKEknFGHyHrmNXgarnhK9txNFY/fZ462zymhQBG
zEsLU+PIU9DlCOaHStLFgORs70abU7puoZmySQGvQvayuu7Nu9oOvl3GoEhCetonVLJaM5abxo4q
qEbSQT3IdGQw1Apwf4oaeoq+3SHrtwACFVa5BpmWOX3KqGz3LS9rKHGbIOBwZPlMR16nh7aP1aHb
I/S0UHoiOCb0AJYnmjXO4hdcYc9On+loX5ia4W4Br20ziR04+Q1BvivPeUpHu0OUCIcgeMoYRgEe
4Zql9t1H7Fddw1UMt75Ar9p+AY6lFhCkjDZcKloRHvCshl7RsFjOgbxz0GtdaC1QHfWcvh3fsMua
W84x/KDSrqxq+S5JOmpJUnOYoDy3NocUPOV7LtrlnhTCj+P+Hh1q7w0Tefb2lLyVnCxj9BCnXtP2
c1EAlMnlGTD8eUIQo+7rgrLc6ExU34V8tJNdNkoy50gPU9gG7dlgOha2F7sazSNRHAfAii74sZjm
Kpx9MgWrnXD0F6sMn2HCJMk87M0EC1XGjldOh74dzZ09REwAAh1dlKaDJWY6rOuVj+j+IS8RHuCi
uZ0cBkqKjA8l3XOvdPSAgCq49U2ecnGAjwksoMkp/FKgPNXZyPRkg87Hw25CJ72l7ujpw47N0BwC
t2eoMiJy1Ie+OhnIvuKJVV0v3IPpVi+TNv0tX6uoDw69kVBkSd3Z6JXIkarnYHCd+jTXquO3y5EQ
zpzW0MGdwzTnIItoarZol5UVKlTK3nIK/E5YqBIWnHTrnLRyfMvowuPWVLn73G+nvbHqmBx2t/o0
R/0bWciuwJGwGctyj8kc+IEeMMEdLd8muHOLpnKv28GT1kyHoFXNXUgQBi2DazcvgDtsZxutD8h2
1D8UQenvuhcoIjONqkHz1Mp6llk9n6nzvkcUmmWcOhtzGtpjY2bbZKGmUzfyzqQmKZT2jx6L76Rb
4IQ6x3vQ8TdGRUs1t/KPqiX4xUV7vIvL7jh3N+SzBhJpsBruFqMxgSVjp+p+AahvI1rrVQmnn65i
aJWIVt1Odn8xBccZqxzwkyVIMLPyuRZBtKW18lEVDErRQ9MkBc6CheJTsfRHe/GZJSrJNWODrEU0
MMNIOBKxzkmJsMft2P213F2KnewZb4pHfF14EM70alaoLFuScnh5tCs0+p99JMQ2VFCX9Yn5LBGk
RLX+xozhs6irmsaJ4iN0MJ18PwPTx8tDwXKt0/zZbtBli8H00VAjT40/ijz+llW950jTeohZZ8Qs
9P/HsZi2un2X25axjbL7Iad2GRQj2mlY3IwCDmNXog/DDHoO6El5GYxwWbt7JO0ZGBF139tpjdSX
oTmtKmb3LEMmA7sWAEuV03wUIpU+x81NTOyER8QOAxkgk5ygEKQb+rlvaR7rKYtxy9w6poVPY7Mu
F4X/jvCq+VYY84aiJTrHA8ERgz7v4iL60zAlJr52WeJj3uSZVuqCr/FVxDkGOTDnkWFHqDPZwegP
vbbsPMg0p7boBz9nVKdI+zMbSmqK2XxTai4nzeWiQXnosJtz4JH5NtT1b6XX3GWrfi6WGQbaunRT
6VVyoNw94ooK9xjqGNyBF4S1+a5NNBAzTM537tgW22LZcyDG7BxD+dQdsil04yc3Pw1Jf1MfcE5S
XDzayGSUnA+vDDqG4mp9JhaVcRHjn31n148E/VVEsai+EWT9oQ7PXZnKIxoh2pxKbdHBdwv+WfBn
IfcoQxNea/UGvF9HXq+zSGd7Ph/eCMvumt2UtU+tCp8vVjpuLYLaM/sz4I70J2k+zAkhkBxooPAC
bosa98mZv4rK/WJabV+F+QkAHu/k0D3YCXSHElW+Rg7sBk9kpdqbwuhv0wAODvQLrk+iWF2ClIRR
eBSYJT1NfdqTUrN3dDW4ccvG8kwOg3JuMeFbxYnG830FXg5FhfqidsrfcpmUVhKcCqVI6hHqVHko
CRxcbcqlRuleTy1oNNrUR32sP3TD6C+FYwJxuIkwg5xryJTQ1Bvbt1v6KhZYaiLOAsNTxyh/d4P4
Pkd0+FMk5oaeh3Xzi5CClu/ullKOzW74wje5NaNCO0ajcZS0Vq+DrP7XsulyMxlVwlDEsYm611AU
csAo5FZO7ptOJAhaSyo1i8FGl6DMrleFfy3HHQmC8EzzNH3QmnaLXAhUQ0zFSi5HReCSkt8k9RIT
kXYHx7aaByLco70gEwTu0PJQTbHQZGiihxzwP4lo6qEoIWZCCdYv/37nBum7rTZoIRZ7Vt7P4Q29
oxuVjvIiPUUxEYoc0HmjT9cU56OIsNl6jgMVAt+w37fL7YJj8XUa8wQxQRX+gtZcXXq2RcZShhZs
X5dMaSscK5yGdP2qKCgZ49X4OerGwZwS9ZqhOuywgl5zN44BuEmT0SAK0DWDSNq3NMUM9EUOIwzZ
tvm+KgcoUmKk7kQb6ehuvusNsz6mrHJbRxcjVzzUM+r24nYyEYKtttv1D3Qb75/EM3A3ZhM6+KB+
cqQ130gLeQKyZKIa1v8HRKp9VSjF/EGrjdtpRt77C0Zh8qafIw53q9Ny0uL4qXLi30e0uXiBy79M
GNgoiUtWWQBVK3CVdOcsgo41xyttnv/z/sImP+atxu1TxH9X0gAmtt9Hqwh91aQHffoSVwA/IiaB
38SwbqhDrI8yUl5+f8wAL+gzM2YfFOn8VSb4Rw22qMcOqQVuF7e5jF2TnxES+lPqnFOqJkaPeFHX
gEIbh90e4h7ZTdCIDHQjcok6ko6GJy0anEutZ8YtqmhqXsUN/CoJEWZr4Z8aMvR9PpoJC3rT/6bu
Lc930rgDvfuKUVP4awyZ1Q8wcLM8+I0hM2rOwIMh3/NO024VM1224FAnj5D+CkGv08GSvVy07/Iy
l/3INHl5nAUllaYRcmH2Vn9padvd9M1U3znBwigQ8QngTOTHbln4a6AkEvhsHyvDfZUAyhz1DxWr
z8dsjpoXRBCKuyoBdThiAAlFlvllX+e7X6+rqWbUq/praQ/vv3BfdYQRKUU0g11TFiktenFD5yc5
jXnKVS25KD1y8Vxaiv+r8K+FmO9mThLxnDCvMZjq6YaTPtcIdJFjx+rVSDJgH6mMtzJwTxOyWsYL
AWsFfjre+mq35tnNDkhyxqgEbbkjiM0k2UdwzxslwkQp6oKhK6PvbWIvWpGZo4VSWMEORJ1xonmq
goKNIn+eSusFrPqHkk0ToF1TMJhGRu76JIYndwBLXRfNlbL0+tkKAyucjkloblefNc2as6qK9qyT
JLGXebHcwaNyV4AsJYwF9SdDuXCrMqiiCZ0z6lbVQz0hDxvD5aQTgi3qK7RYHIJLP3HwUBi9k28H
Mboe2uHwxorK6Iripdla1exumLwEcF7L4SCL6JPFooBTZo97Cg60CamS3VkYjweHYIR5ebQ+lU3G
XxAJ2Wai3/QL2+ra+EXRDZxXeJlOJURv0gvn/qlQ0Z1agd09iV8YxhDVe2jwJtMu3XjF8xXt2iio
9/HyEDU9OP7RkXs5zEuhvjAXjORWj9XkbnaLhvhW5HTREhGnTWm/A1m6hESwonnGP49RzfCKVTJa
yln66/IFzaA42g6mq7Kpq8vvWz/UYjzrBeO2RaKbKCVVCiP8aydTdvKsfnBX34UE2XYIh+ZnXVEc
icjZEdxleKAX0IFaEA0cS9raCFuu7dB3p6HpdxGoHtSCnXkgR4R3fO7ap6B/6XFm3P6+FfCDfphn
Mu8JWYuxCfBdAtGudsP20LKO3BLu0NyW8OA9Y0Cz8/scRrctv6XYFyMzj6wR9S2aLcN3ioo+OnEQ
XruQS9E/eKzx04ehvjlU/G0yqJvCakGmmn9W85Adzd+DoVcvUky5PyRpyrCJocwq3DZG612P6/5m
vb27yH239KwBx2pTSU0FdhQ7iJOjYrGOrHeo4ub3Y1OmDxmH6DunKoDAvBB7rt2toQKosbdIE5Xj
76I/DPF0T199yAy0iduh0G38iy0qg1rLbqYosj1ajtn3lJ6mGPyXGbbTLxehzV37VNrzHWs5n3qk
uMqxtakKcdrMRxHCbGvLuH/kujusl5i72ACLojLpu3KJpSparF8KmOKGXyLV5k+jLh/1oG+e0DdY
2EQty1+fj2+Ssmw/E4wJvpLq07GYGNaQ0FYfraW0F2ZonNxhapgBampKn2gAffRfsR1I4uxNZwwD
PQZtz66F1kZLpt+1kOque1Ddd8MySAAMp/LYh1PKEfYp70fj06UjAUw7GC9D6NIR5iB0WP2uq5mp
RrSL/m3cJJEW7RLyfj4URBIO0kX/117htpqBvD2pb8gn8SNTM2lA9N+gAMWxmkp1j6DLvs/rStJG
stKvIhIMwvvufog7Y5OYYeyVaKMubRDYLxj/Nknfja+/24IVs40FRCzRaymbfZ1hthgjEsv/iXFu
+v7bjGwcaetTExUHiqoONjxSF78xXe2+x6auLSC9laYXNAb6gSp3Tk3P7Hmk3w8zuH1YY6474Elt
wva9PoIaUV8SekV59TSb2mWNG5kiNPwdIu8bI+012Oc9jXxJDomck31pALoB+1ntm9nMDjGY3Zfl
X65/Yf2XZPym1wgI/TCO8UPvKNfVeKo0JmTxjGGmUgnjtUajs+3xXSi47rbtCgFB9GTe6B3SyziG
KgkZyISMGaO35cx2mCP92i2eKkNS5zjxom+c6v6K393y6knYL3lKPaGll4K14wHPZf1QpvNlXRCd
OnWOIEizrUs7wK86fveoRj7IDC0gnkBXHiE0HKyynKhHa8jzakVI9GIdIducgKy6Dq+u6W6GKsqf
qpb5fNpl9aU22vwpnZrOz7lwd4ZQs6ecd+AcMwIgtO+DASNgl4XnUoKvLQhdul9ZL6CYEdLQEzVn
Mh3iqSveJujEY1y957KR/K5D5a+EfU1V3/OKTOqBZs+NkovT6iwik+RZ72v1Zewsw59ZpAMr+Iyq
EvHf4jdsljWvAD0Ad7XeoSwqb60i7bZ6XpSvwnQ+M7p/P9VLblr9j2XkTzqz7teMun6rGmK4Ai+3
z5aaGb6GkPg/yJzfw9sU2WTjqvFNTa90kaPPT0HiTpvOCfqvzKr3cxPhOZvS0o/1qP52yIqCesWc
XZqvWN3M3dyWMxBRlpF+tOFT2op6ZcZSMN+HfGDoUecbiAR2q2fYWh5WSkXCp6D3hdIhPAk6GPhE
zMETppzfspR0VmlaDNBF4pgHu9Qu6zYC6iprZP37YH0mlzQUf1+H7lAcrFQgciASPyyCZPsvKUi1
FO2EV3AA2hqOZ7yyKd67SxEOHPHcZEIH2BEc/svdMtSBE2nCvsWs802fXJdhXJle67JMLzT+3oME
rM8/tm9nkvJg5JGKDoCi898/wJUoG+bcZTd+VxiJUY0sq/MwmpLqJYz8sXFvf1ddI61QmhdzchM2
trm1qaNeyfN8lQvkvsY7tWSAnaAhWPSWq5KPsRBHs87Sl05o+zUec30eqMwxhQfmM+WxHkEPM9WD
Qsk+wMP1bGmbe9LCNmsc5cRq6Zl6EN/JHOOkBmdrXwSp603dosCbrS7cG+V0toEAPQmHSfagFsSL
pWZ/L1r7pzPshSiDrQAFUz6c1zS/uleskzsHzO6qEeNMaeJV+OWC0dOic7gC1lbGoMjM/P8TfSAW
yMq/KCbXdk3HIuvBsVUDqzg28P9GMdVaWShdWWXHX3bQYJkN7fE4vg1x6+/yf75zab3+PtdyIwnY
MM8RJwIRJsGzGkX5LQMctIyRld1PYWY3uyJDlzW4wXmmkvLNeSTIwJbQu9YnUUtqUPhDWt7ueKf0
1Z3KVPL863PsEOP6KgDbLf0nMpfLMJ9fNJDHSzRuv35J5cyBF71WlQGxWZ6S02Rc7Uh8uPzPj06h
yZ3Zqziwi6A417bh7hItzx4weRPFFr+Ylgie3ckhZnf5jilE7g3wkq4tksuthJJeGdnT+iVuUGmG
tQMbfXlOD1R7axEOWgRMLJTZCIFo82X9To+0lwrv57VXu1dJ5thNb/b6M0Ol1wFFNrplwBqZzYqo
zU7juSoWStNq72vw5U/twBDMbl4LTCU7TWswCS9fgjQ2SeFRecWOfOo6/S0HnCt9B08yWhUc2CTl
Mjqq5zQ4/N98JU3o/+/1IRDuG7plmLrqCsyE/319uDqS7knTxTGj24N1S7cfkV4XG9784V00S1GT
TsGNnVAGDXTYPCCxpCxo9M73jnEZVa28R/46X4sxvyRYV/ZNG+pktgy652ILvunrCutVk873SqU9
xnEbv6r5ArlW6Wnh0t8TdEAreZ7S+Ey3FHwgx73bkPuEHhV/HFvoE5SQ9WqN71Hq+46mI3FASnI/
RxPU+bSBSTw29m4O+nfk8dY2XNgyLQrIkXh4xJakQslUBSwHX/BSQ/+w7OFJTV8LO9Vuad/T8F7Q
ELqoUK7CuT1ZFYAACufSX62ixO4+hBZyi2Jw3Esyqg6CFr6L/vmOs6P0WH4fVl/wimBvkrDasp2j
Ytb030igwambw2Sh1HG7P7Vu86HiASWw3pzzraFA2ZU9sZJS/NDkhsrJ9k/hlboN2mpjuEaLvVAh
khmlgbOnvqOE7W39GYrhfFEFcbrqX3V5glwjY6fio6UzZ/thhBxw/U6BiAMSyrJ9Qy9fOQFnp355
FCk8b6I28DRijKc8Gq/rf9jqVbgFV53vwmHcrWRkPWMWWMWcMlTK4/9tfkHuYiZsZWXKwFHJT0Cm
Cvo6zpZpCNT1pWJ0JQdpfrk7pHspsvs0v9KlFtoZKeq4wZginpO6yr2oJk1+1B33S0OvDQ3XobxF
gu2j8nH8fL1KEzMzroYCCJDLN/6ekm+aTibnl/lHa03rOJJPiHpFNLche+bG0Kf0/vdXJK4XIW+8
TGIrWfU7O5nElzJAbs+DF2VIsqfR1Nn98qn0JpjrByUppltLa/1/D9VW1MBEli6Gi936bJLrn+XY
yN8UY4ATh9RIzY07z7QBJcB8huo3kDIXl+J+hej++2Wl6xY6qTBR02snfX0jR4RvUGwH5fx/3+6W
ucT7/Nd2IMj+0WzVdGjSMV50/vt2ByuCbadNoxO4GqITLVv+Bx2spnnnuzBa/HDK+7vGnZHIdQ2W
J6C0wqAlnJFBtYdMUCLbdRDkLyHzv+9kHdnSSy1JcxTbEppws8vP6+Oem9mjP0/0Yhhr9NZL5J7S
gsdt4anRqB4eqzRxvTlj+JZ15Wu/NEvXL5b9VaZDfG81jFpItNLOjQtwzzakeRypN9BGPIEYZk8q
QuWvVV2JKDQuWo/5uqyi+FSnENnW5oDhtAUxAsJ9lvgWR4TxOC4QvzQ4/p3I+Ma42Dzbk/6RW/p8
MpeT+XpaL2OzPlgcJEUgEM7A5XIdG4QqaVcbCfQNv2Q7kmSH4LcYg78i7ZnNKJBMwqBnL1kOx6aF
BzfShvQMto7Zi1lG5zaSBgUGYTvrX5k1hXFgiX5xPRAmU3ZA4ediOMJ8saKUMqBPtjCOTKf716JV
/yKG79+C5V4ql1bn0qie2lq/2DIpN043mntNOrG/BnJxbhyuZfYyQR69c2OQ564K1WC2wi28Fxr1
Zc2hpJYNp7v+mphLvGR+QoYOhzCLSWpcuFB4Bd/XOwUyi+XZzJpZMRqWor65r+r2uTS78fzP03qS
0WGSKh1uJjChZr5ElmXvVDGN5Hfnx9UlvdrCc1TqXrluKyb4ALoK2fjLDjesZq+sWdzSjJb+rbEf
vv6z9SDlmcrp8benaOFpyKlpcP3bdwnilrGWONxNidbFlcTTKhO6Ltyd6O1J/vSqXl9u+xirC/PW
7cpLWBkKxfBVBLbjaUycT26bIs3qJxdL4HpHUjayH4FV/EgE9ORUEY8RER9XXeOGMWJ1a1ZWz5xS
RI9zQ3BPUDyT6PeLY3IrvbxN8+RpISps5jQRX32BsdKC7Qdd1Bk8LUm0fquOZt/tkpQBciudL6PO
x+d8couFyRCfskTr9mtmAbNHJGhxZTGKdPCIWd4ou+Ihk52yjIGNryGyPKFP6ilRkP4oE27fqVPK
YwK3iUEG7zEWveqqqZX40sRunpvqtCKdl59naiEu4LA/rpi53805kzZjdXsm3wllpesA7o9MZwsN
LKEtbIkvF8f6ccXKtQWAoAiJhSuZAJBYeMME0bwJYQm7DasaA7L6qMT9U527w3X9ZXK8tRtaExXA
A3nTzRaAn9aBspfnCuQI+zGtbaztKRWwuST2OUoX7UQruoM5l9qR9HXkGjz6968pTBs32CJ6ZNKJ
cdeL8GLR2EgAof0tcG2OMhxQ0TNxGptOeutuI4rcvVYLh9t26ruhlO0lt2fGnQODM0NpHuSsOAdV
4s0r6zH9AlFAwWH7XC8JLaUOL35QcGgwm+zYEwO/1fLku3SV5KnuHR4pk18tuQ5rhEoXZp4CEvfs
dBivEUSxhkRwK6a1OZskNUE+LL8wbEPu383UBPFNr9PnlNmExw4eS1GN2XFIgv9kmA5cUPv/Iew8
lhxHsm37L3f8YAaHcsfgTqhlMHRG5gSWElprfP1bAKs7+2aZVQ+aRjKYHVEk6H78nL3XLkbbXtdR
Hl/g59FfEwycdVj63zha4u+EbrzqiiQ/LH9HQpAGNLoh3WUOlpGxdrf9jPJ0CAmXzUilp5uIOvDM
yPf7v40i7+vk0KWqZ7yOqmR+Ktvyc1y4zbVmjIOLD58K07hjNv9xND2x40d2wzG8/gaG9OgzsX4H
MvGvp5cX9CYoW4k04/5oKF+KGstelD7YM1Z6ucGPT664V64VBMi9omV/4BpQK1n7e9nCN6bb9qON
GNMl7ZwD63XPuv/59yGP9QkVacDcvGtyzikYKt6I6THWucyzPS6ZPlov2Pw+ycUpqsh7IfyweE5y
b1flbkfz2xf3qHYfKvY+lulxAZDnwUwkSCRAF/M2iRkAH9lfxNh0r4ZGm9py0N4oDLyqa3RUD0CD
6i6yd8DEqq2YJwwmfkGa9qHYmoRxk+JBjPqYMBMwkhGKyGRvlxSI4H2ISg0lJROUJErPodIDPi+6
rT48s8cyG1ui7YZ+nwVVs1lYtn7wQ597441WlqtmzMbLqAExdXy73pV6NewtkQ27UTeoEIFsHcY5
YsAu2uaY21awXhgwC/kl2dVWoPgjg+piN1Z+RiJAQvqwKzu/OS9QL6iDxUaPOotJVm5eRY89vbtJ
gr2O3lwBBbIezpwT31s9E6tkpvHjBAipFPzx8Jur69Sdd7m/B/foQMdpyXO3NXKXvcI6+1ZcXhj4
gc6RCJoAsv5qhRGfjPm/0yboncUJRs7IArXwS+4QExOzzPLcEnEj2/AhKUBxLu+rLBO+XjO/t/K9
8djLlIy8oS2JD7WtF2fUqmOVl9CyOvRYjhF+tqIAYGZV/ZrvmILaBVws1vwEcRMB7IorjFxBfSok
3MoSlBrlVLDPo7cESAatSHYQga9/5UGuS91Yf4c+s1eh7/xAB/x1jAAsDgEgbqZv2E4y3QEcGQXF
y3IvK/2PPNWfWdens2WJdJsBM/6iBchejNdiAumAHK9YYSLdM07qDip3mpPoTLxHTj9fWVZ5Qb3t
7pQXUPubCnZXjj3f6TxxJubbRjMF57uR9hsZFe21syir5YTO8p5Q3FkqO9cVf/j6nytTjpt/VKbg
11zXJUfddBwdWuCflWlZmSloIzJ/SSzc9n2W8UG+ybqIdndYoHB+JXY0bha4lwU3iKZmAuPdzL6M
Ap98GIy7ZbUopjp6ygMbIdKzLZ+lCGBANC3JavUotl1G4ShicYU5/kvWJV994ARIUpyqPNumW2/B
jHgfrkWBKA5JFuSUWi240zwrT3EVv2e1yrdL0aXMGMt8yfCdZi0eQEx/54405OWS59tYMp9wmutU
po9+3HrfB+5EFJPLHT/et4gmcP+AAApto1+jTUNuv4z+4h62lxsjAqHPaq3Hvq/PEXKIzRgxd/Ps
pNoGTJcBS9Y5tuNanFuvND9p8NURlahX3kxqVJ2wnDJ07ZUv2u61C8qHRnfmbEul3WqVlPvB727O
vMrGlrFLtVy/NT6SPyZ9am1EU3ar0b/58yBtMDnec6LAJYqQ9M3Ad7rqu6k9EwBB9emB3dXMFopC
62osIEaQbiNOE/gyDfmSW2TK+adKWNV+EB0HW5XmJPkRgfx58qR+8Ild2+U6sMTlnh8n7ibHLrJK
TRfQgIuezNFi9dgAxnbsFN6BLS/hPH5n+LvKR/GWx3n8ZWAMuKJ1QivQRoXJpGCBQpvSv1hODpiM
hIOLRz/2RMovNUw8VY9EfOLQ0Or6k2HWP5oJAKUv8vrQ+3uEIqAEuAP/o3jpDctd80AVpYQYgi/3
P1+StDYivKINUObOs9sFCtZPBejomo/2jnVTqGjnKSIRWV8rZnKvMrA/FegwXzAtQ1QJR/2hx6v1
CL4ZhfVoZVuVu+bORiV/GBKBcmLeodOwDQ6Svg0atTnm0ov1leH3DpElYb1OLUSukdHXN4PApomt
jQHjvKtge+i2ifLu8VKiAt6jwEIuu9CyiKfMcia/IT3N83+OYfVYyc78ZHRecRQhzAKnYjySajpw
pXkLKfVoh12IyKX5pgs1GovkAR3LuTrIQ2qnsMlc1m0OGB20kzX+B+se5pvmpJqSzHFYpC6IQ7Z1
hBpraZpPyXhyhWY/23riP2t69dAKtMLAv+Y+wFTfJEOONeMm4FdSO+P51tDxKxg0GcK67kh+dvu8
rANZF5BxUk3Oim7eDxGxhG1EKWk+LKIFKHnIHgYCjm2XNIKlQ+wZfXqLkvxMJWrtRkvKe9CI6+Xt
ITJnhWge0NDwxvLAe19e8HIEW0kUYzyXur6DKUOWDslIS0KzSSLioWeHAt2AmLutsFag6k61FDvj
hMcz6PxrufSBcAVd3FEh0NN9rXtm5xeHodVAREfOj2W40AUG1u22G6/L+xT89EyH0DUGarwbXBbU
zAYVNOu3S6Me6MHwJWF8fyJPCwoVmrhXEwVmaEjg8YRvbaNh9DflCDc8BR93DvScSanvmsj5HIO8
X5rVnZg6XIjkaBZZ/pMxn/GmOaFznR8Vhq8desLCIFLEF+py+SNo41f8ONo7x8Rbj3ERUaQw7h+r
oKBeReArr3pe+K8114M7UA5pIjV2ck4icv99kwzDJ6xb1iWmMFw1KHivelf0G8O3CLifuEKnTvPv
k9turL+VtWHdUJT/SAfVHPW5rCo8OtF4R1Gd2uq74qRyaLFg/pfuOqydv+1aFo11W+q6tA1T/Zkr
3JhlUUNFmU5+iBWkDfpzrk/TehmumVWg0+0wPzzoJFsxN+ZyE5w33Lj0zMhVuyDAZbU0wiw4LfEU
Qz4RQprgpXRF/LVKcwwURLKJOc4vtm73fdBySDh16ojsqTnk6vdN02bvptAOgZAiPSPmHKC3cthb
ZgvAn/KtY47pFlOHR/8jIriVCMxXjBvnbpTF57Fq+SSEiYqsA1M5TjNkN6jPKurs9wl03zLA88BB
MDQiG4RluYO61E57p4bls2rDUFyY+7B0M9Y0bKOkozP81c3pUtTqPpa1Iz3l9qa87pQLOAE6evDn
3/f8xKW8x0NmFwRFLRlRTE9Jj1oeZw7ft/m/bc6cm5tKS2eppGiHeG+1q+XhMltv2Xwex9B4LpjB
n6bIcLe6H8p9jQQPDQboKEQw2EiKh2ji6lpmmL4KGybhgb8DM52+lOSrzb8jVtbXTOnucfmNXm5F
p05Z78t43e/9Uwf85eS4SbhxVD4dWBpcGNUeHFpXty/LHgepZ9pPfoaRs63U2WPtflh+ECN2zTAG
pOKSG3Balidzd8RMNIcThnjv9r5WCwygtvdAGQYbz7LGDyY+ACoELHC4+5uoj7T9glHFeyI2IHm0
PeeSBzpreAdqjo0V7qC1pWeEBUxl8ZTXMf04+iXwp/SNKa/D3KBdqhaIcPnDUBoRfVjN2qZz53L5
wTzZ90gTrpNu/OJoK6jmMTEMAXhEs0j2S0nP09NIpE3d0SboCGg+WEWfPSXpyLVaad13N1l1WIMd
8Ma30tMZ/sFsYLQaPZs4ZI/LfDL1tYq5Savh2aET59njJ6fXM3oGDNCXmxqxPc4GanY/7PLjssGU
EupLYwiuqOhZzzRQMbP2EiZpfc6l8x3cTf1sVrEB0m2010k0uBwaS29v+RX9rbi7hIaPVEBAJPEs
tzg1tEIfJTablZlq/b4N9OFxnOeZYZHX+7LZ5m0xfgFuMZx01x42VeysyBZ3ftBwgjJiOtaL3tIr
sHyg3waN/D2ATG2tN1Ozp7SPHxASd7V+bKw+32vEfM3oDfNiF4b1bnggK2X/rci8+Grh9jjdd3DT
wkjXdRDcCvgzx2XfhYDRHu/lRdD/XGqi0DLh24/JF9sNngBjIO4dCvspN0KT3on5Lhvc/IqWzqsN
1nz5QMloFkhvgr8CGYnYZP5UsDTfBwxLkbcUfpUBCL8zjAwNKcDOKPXODbw+Qpuyrib9fS40hJH3
lI/zdlvj5scvm1a7JfBz6Dp7Y1pY7JZITL+T7L3IDRatbVnA5Hbtij4J6uO3KUqdnZwfsgAfCOF0
r0iKgrNHQ3KzKEgzI3jQkGVt8zlslwq7oNhSxed8xFPox97PvB3GufLmeQNFOO6a8jS1lrPVvNHE
6pegoMJiXZTNuF0qoLGuCC9tlHcMTwvt0sPrgHsvDtbMM8tNgjLgx9TExr5b2KRdGLDHDdN5eRNr
lb2F9dhsUFs2axvH7tNyADXAFK9jQuVWKOK/LL9o6TPRPt5BAyue0hJ01STz23KOzeLwVSuBpw16
vVtevZRoGU5eS5N5vPUVxpKlize30ERwQxRjXEJM/PfDPWVr9tzCZFO1jhERB0CUFe5OJgrGjq1x
iMANwYTabG9LoRlFIWvqwIeO15JlZyyjZkfJUZySBKejsHugWI5g0SUne4CFQgf0/pc4lg2ij4yn
fV+k6Ul1Y06UM/gMp0JcIwr04bVsn7ygJGZprhLHRrjXHlZRr0evrZvBo5vLQyPTzX0K1GpZ8ZY/
QmZmRK/SPZREomH9bPuNmnx9F6PgOycyQ0jdtPquqwqEOsD08JyjfzaqHp1F7faX2mitS8Yuuy0G
gekUwwE3xmsO2vxbPjqveZxoL9iL/NNE5NYxV/rJd2aWromDmzMEsn3RBeTuTOGasBzzkximYTv0
rBm1GL7eR7RVwoVjVpffN0BlW0KMygcYAMUxG6M3gyrv2+CPjKFS+YNEdkxlmmVsIDX72EjZNNWy
f3Yc8rZqOab7brIvTB2gyjByWiocBm6DrkpSpnVSgDDihzOE0wkrTnOFGh/j/qdrFdo3IyBDUVVI
pImy65YmauXP3x74sVlRnY1monTPOKStlOlclg0un3QOLHzeLDrL3FlJ3d1EpBQxJYNOP4ezGtrH
UqAsg6Cc/ts55wiqwrh6LRUUG0k/edV6OCot9QtKbnor6NbGQhozF8S/ykvvdupCTTGc3F4/jRyD
Vq7C/5rY4orsy0G0oeXrAHZOoUMPQfdiwhFfZ6L/pHGc3CtnoPMLQAMqmX3oXdz0ldWQAA62C5eS
+ckJ8vxsVLMoqMyddWznxroNcfCNXslfwbdqTf8B/Q49jY01fzn1CQvAFNTZaSbr4mg3ov8SXyRs
9bf60OZL4DjSEjb6UXfOyPn+9TnM/Pp//0f8vyAROTuupU5djbtAjSx2IWDx76nTvbArg0/I6M5X
hTmPO8iO1628e8FTswt8/XhYBKGq6O2zG75z+TU3CC8vFq0Nmy6QVwjjNfEGBEg4SE6GFUS3ArqL
p/L+axLQbIr7H8zwmHxMpXloW3OBtL8mgHjuETOwiHWirtpv9L79i55Nza6zAMfde5t0EbfSpdmI
nHMRWpYxlC/HrZEi0DGkL0UsQpWP9dbLDH+3PGS8mq2riVyeuXa6F2mVtskdqOzl/ULj/LaDOD9C
l6BIky1aMacYoLsuMV9DEmPbrBP31S8McI+Wpe73gvm5yRzGtc93qRt8UlQG6e+aUQ4fpDn+CmlC
QnbuUmjFPakkBBvV6xgI6NUPdPoCreuQXS1Kegxw6SfwIvffyOxttahmsw5nsCL2CpijQq9bRV8t
3J4k2sDsnO/1Yel8brHvHaYlnh71wGWcb0y60RvCc7KjSqx+T/SpvJ/NzfhF6xDe7y2CorM4ZYrd
Zs2T1fjhNvHqhqaJ7DDNz8P+gLb1nm2OefW/Vcp2CWikRl9634eVD70giN9MrUnfyHKi2dk6irvz
CDBwgfQGD10OD3LwwDfIBExkNrcX0Em8YVSbwBpL41b4xQM9cvWZAUu/zmwJ505MFUdzT5ywhlzR
8mxF08G7mHpy3JcbmMw6fl/jy3JtVGPYXkcopH6lnG2IOO4GJwSAylxt/HNn0P57Y1BKE9qOy1wJ
fJNy/u9XKPUk07Qh1U6uCvCDIDKsnUz/Pt8xPeN+x46q9JPVFl+VhVoxEN1DYhjTESeTtbZEkFzs
zCP6DudOyTJ4jAJ0+aatX5Q1z3vmDthYFO2hddyf91qKNXtr6131RPSifx1n/gwu6LVtt9XLornQ
ihk7GFYvlaSqsMCaIike33sjGr5V/7oD7PkdwA6jHExxpAgnCBLmzkwdT7tE9vVleWq5WRbrkuet
ghBz5Ub+f1mLbKX/bS1SjisBpJmS8yr3/+8bCa4OLW4sk3NUDX8JF/xaXKpIXy2xInfJtg+mbOW2
dpFTok/hbjArcWGwaTC4flvOeMSbZrsKzzy95kx7orevrlWIapuIoCdz6r2nbGrFAYg3wp/5ueXG
twh2hq1/qsjyuU7CQZ2Du29bMjxnbasY+QxcdU1xW3qrcoxep/lRoQE4yi3pcjqahYm2wXzWM1Ii
bBErqsYML9FaX9j+y0HXS4vP91NiXNj6UzrqGGUyaT8hd2zJhC/KPQNH8JljdCYFt3yYcMZi2nDj
L2Qd8TNoxIYxnpah8HLjBLhQozCywPSgdY39biPIxPhL6+q70UYSPSWy40JjH6Zi67cyfpuUeyqb
OEGAWOpwa+n8K734Wtsie24avBW51rwtctasieMHyR/VOBpgGZhEq4p7zZLYFxv+plruzT81U/lN
5UH1MT99f8H8UsuqCSmMzBIyv4G0LG2/VpIwnizJ8ic7wmwmm/5oMSV6LLsKVyDrReelOA45Yz8G
ZfoQdWn7Y74zEdC713SsYlOX8zl3MGUW6bDW5jeF8tfzQnWVZi7xoo/t1sl+GSdCexmvjna3Di1U
BGFNNVB0zYEgqSOSQ7KvlQTTEptnewJZhZG8Ao1MSxL7utduRGSeYaD+nDy73qR5/AtM91H22vfM
QJKf+ICqbfllasGEmFmrVo5wYUSa26RIv05hHPFV3WhGQQFTGe9G7RyjUhA3DAvf9i+wDL77qO12
WZ/g+HSCeVKIozpGxdaN7omvrsaGFkKYCndhae6teuD/sXCpUoxwX+UWIu2IFHILYOzaI/O689q9
tJj9QmdrIY6TIDSiL2CWGm8kmMhmV+D+4SNP3vrGfQkZHBxiSIxhR25ZHcFrS7q50U97F6wKSQem
KPcN3PfC93F9QjTSJn5f3ONxj/VN3FbZpQWGt6movCPoLfsyAd7DCgT5ebwkrk+zv679Z87WngSh
hwd4PI1p8exlqb/DJXOpy4Jht58bR9s+ClW5F1mZ0HRnPyWYkVOguuHUxtlwwhf26jiGWGHL7DZW
D2V41rD4LYqZKBvAGoNVT9mkoRQfi7r+KKn9WFunS8GcrIhpSZbWj8miqTvpXyzxiOsQbki44oCY
XVJZIy0c+/3YyB9kFnKlR21zUChsMFHiHpbTS+JGUCoCQk87YR1zfzRQkSBVQVzYkvdnn8aspDKB
Bygy7UclxCO0+BVwPHXTvfaKS/YsI+B3zOovZcf3Gc4zfXwNfoXrjyfYa2dXCyE4VgTUs/jvK079
aO3UgX0XK+nAdEsNBGBqfG9VWV8ZmLzYvbGd3PSpzn7piHw9kgjDzvg8jbFDqgeeTaTzLtOyNdz7
+mDNWnmzmftBbXBRevWp/7eobpHXQRzLzUo7iKKVO1MlxnuNbIX+2PcQuT9NJwT3hZp0xMl69xJl
/akP6YuYbdxsxbyP0ZWL8MJTMsquISvPbZ4CLy+emr55d7P+IRGDf/o9WZ3KKT/XpLHFelI8BPMa
T9IzOFr8uXn6kHVptmmmdM9PVuy4m8H8kpqADhOQYJxoJeFEot54Cd+zxlp3BL94fGQDb1eK9D+C
JDj/b+xeOMKSh0vJObbPuXQfINuucYZELe4iKAQpYWYZa4UiGyr8UmBLECaT6+ZSy2IfFD8tE25e
xPH2pjuHWh38BNICyMhU3w3DscNInvgfU4svGUGu+wJHIgk/+lbhpudECGDJcK+gYVRcb11aZDCo
jPA06ru0Ogns4qYiJEPXVs70TgIWTBf9U1kF3zIWnpuKnxXR6Oe2Je4AB0JPWa49uyrzz15LJ8/T
HyNl+0gagFKLTO1ka15M0HCDqjYT8tdzNlBP9Vb602+JgXI9K7iJqeUM88Xsm/IRyREGqiO8sx5u
eAd/Isiw9Vtx96nym/UEhOK5I6k1UKm99w23O8XdZ2VDS2mV90oCabql2/NphLnl1zlC2aR763A4
X5MWzG6p5Jlvn34MA73cV/NwY5xyNgmdqAwgngfPsKNzK9B1TCwjY1Enx8HRzk02i15R4ylUczu0
ovnVGa0bhCvvqcxgpsff8707auXWbcRXaY1IIa1oWCVMZHZt8tiP1ZHICeuYmOnX2P3UeDh8ldV8
D9wJOVaXuPcQVAAY+0axD8fgQtrQPaOzLA6qQMLtl8PBceLgonvyY2kz0U/Fl6KgoZiMUE+O3WWH
KXYp36zc2ka9kT2neYE1Zqp1WopkzTutz1TbtOJ1bvfmAwwNpsG5NB9MksMQMJDItDy3/NRvtXzD
vI+AnN6MXgetv2guhZHrZASDLEfwGufnNqlDVF9h3X+qdfD5shT7RVpx/6cwnduDECXAUt9mZ8gL
XGmwhtzaDQ5Yy9P1NOsSrAIvM9NM72DhI3WKQgLowd1l6Eg4qKL0a5EDHVqma02tjTs3VXj+Mf1u
+MhMxid+fRtx8q45b007zPr1TSNG8OB5IIyz3kNk4Az+S6AnMKeG8AAtsLkuPTSGhxwD54d5DMob
HA0IHdtBd9UX3rnKIbAZWN3vvYx/LtsNY3YW/KfUlGE+ydAmlabh6lwufyjLIyqivKk0/zJaAC6S
qKdxKFVyiUcdqX/MyhLNxmac9O+aogSLRch7NysUzcye81/0n8ujJV3GR7KBOEXnhM+82dKdI9/V
7KlyMPpFIZDcnsC8xfWTufGFRKkzTO38a6FdYd6joG9H84L6ufjae445Z9O1r12m0Nj3FklNSsdY
WJjbokTh0bh4neaxy+SizFRagX9Ba+UJm2KyLtNa20B08WHS/suItNRwRpuk8HCak4N0eRU1JS/2
hpDKounFITDLDIoCX855mK5h1ds1UaEznRTV0zQgBTHL4AkcOx+qOTzRujZW+n1quxxoKZN4N9kS
QOeA7K+/BrHn/IgmY99nHngVZeAnstl4t1QeydnrUvjZtvvc92zbQobJOmj75IgahGHpLCvTbLKx
ZGw9GR3Y1XlGYJrGPh4a62kpDtH37ZO0WIcAS43eLJ6lTrgJ8UTlllI3+HYUZlh/7jOfU9gYSXVY
LkvIUAPFSw/aRQYRsnYEmEk8YAvvaxI0OO/KOZ0VtZK590toRWhc3FXdgFJbWsyVao8DhpsNVpmY
RYeaWo6tsYfo6D07jKNXjc0/uM9JtRkVag6u2iu6F8eS4+vjKFkA9B4ywTQBqFXDudd4owaIjavl
BbF6jgQd5FUXe3N6d05EXOg+J3xSd0GQFZBiQyofBLvabQ6F0MlqkTSpAHrsQNxav2zsilaWx1/d
uo4ROMj6uXKyQzgX/nHUIv4O7OYF6mRAXCT5LIu6qEn6x8pGVD7os4OBKdm+CNV0FP6kPZjYK1EL
hY9OhpC6hwJWuLgHFxfB4ifIAP2va4TxOBvbeOfrYXv7fU+p6tk1qoeazFUKKB2pYu+1R1zD1s6i
mOydaku6hdobaWx+4jz7w5ni8VZWontTDtNxM3kFHXpaxNKzymsvGJNtxQhIK812me4lJ/TAqD46
ljk9BXDfWR0uAxtcGNJMwDGBvfPqJCddhJuO08O2gjW2+v3ccs+q2vI8pxILio4rrrpx32SJc747
1v55/TH/1nmbtUSuTtvAtnVX/Wl8KpRTT04zuWfa6BkZd4n94jpYcc0UyMr9IDc/JxuxcuWxTtr4
bitcvIWNJctDrFt/+Q0L234VpcKJL8Gdn7FCiUtSmfplsN9UoYz7M0UjP1qPXJGloVCiYvQn0PxN
n2jbcYjLnaLJfyxCHRxXr+rnssybZ/ZhoHvkaew73F8HpGuCg/U/vxd/M4GxFLu4v5SDtormrfpj
KY7RhVKWSu+MkeoJeb+z0VWBTGeeJQo5bcJSNG9eqlmsljoO8Pn5AVMyUMyxOaZ5JtEUKGIS7VId
2WamQz1GBbFP6UT0j7FiVFh8yIp1jF4NmlMHZrcK7eEWjTLcUeMONC6DCOY2z/mpCAG9AaCWsn7L
WHbGOktflJe6eFr1Q90WxSehuC4m3QjIOogZ404NCUNxmjfn5UgeTMYWbpN2msPOroSDroJB/Qrm
3gppOJjioylhqpRH+4wj4GMXOtGDPYYAd+PgcXlqubFIY91Ku883v59bXpIQoAdcLL8sz+uFvjJ7
t706bd+v0NYPX+JYCezyTXyD6qHfMD+Tkwl4qsFo+p14I6QLafZJr+1x1wC213Ec3d2Yd0vmvHdE
RvrhqkE/GhTHRx59iU2LOOFQ/uzq1IJz6hrdfoh1tSqA8W9RAWlXLSxP/3xxyD+/KLZjz/ZA3XbA
lhvK/EN411RVbWq6nu8HjE2HYrkoE4mQTA/kbnlYJ4Z9cKRWfHZLoz3WLYdycIDtrcrzBMmX4e7i
Pv5hVmVw38CZkYI5Fggc9fyU1TFVrjbUT/UIFMgdgT1MSZxdHW1GdbYy+Da53bask/JDTo4PSCm4
Bsq0obMTYhZ4tfHkD7QPovke1diTU+WQ8nW9/hoNP9t+dL7cB4/GlDmvckyZIUCjaa2KgJ22ufhJ
2pMfb9WcavrhSPqJ9SlIhgfdgbmg5SAqzNH7yviXQTD9zl0EA2IfIHEAdRBkd8oC2CgitzJ9X+j1
Ggq1s72rYTQdkcX8EBl+eR6J2dr0tFhDvoRPdZM+/R4MqVZrSeaikbg814a69l86fOrPiotP0jAM
aQip8/a48k+vZzCYukck1/4+x8mVP62WVLZYn7RT3hJpnKeqvvrFQKc57ikLVfive3mP2fXt989/
31te6Q/283JO7QZKNQ3Wg2hJCCvaxLt6SGvAPyJEWuagiSc+BOD3DVjV6lL74Vn4cfitsICEaF43
PIiooy7L5bA2IMyTWqBj+bH8nWn4wUUUUX4ZolZxKWkQR1Iz3fx2pAmGn3sk6shmbJNtfOn+p0m0
1tjV35uuxT3HMWXIgJpksEuuibBYsmipHVTmVY9UhzSCU6+/ghH5WKZocRx163YqkwOZA/r2Lg4L
JuTay4/zND3SEPRvWiSI9DNy56AVMNImuxBPcJiyc4+dYFvP7n0LckCFyk+j0/amWYBAc/gr//x9
xV/yZ0dcucpUUukMlGzdkX9KZWvIsd2QhQwtl3ldzFW18sDaPDVd2pxmVc/OqlFODVlCnZWm8aPp
yB/pvKpDfE12+sR2szxMExSHVhM/uHmvo2I1UKrOHJpeRnQxZ65ooQ/fUmQcpwU9UwjZ71OI+Ouc
pu7GgJ+wYdYSXBwMjIskphPh0wA65horJ3ua5pHT3DS1Wjd9IQGq9qnEHBKrj4vJq+kCHAf13fEl
TBSfZhwap9rsYcGaQTNP5mz6bbmxidnnD+CNwk3oG+1Fb9Jo4+qVAwp0yA++HaEmybvOQZlS5AdQ
nzHsZdr8mcyDIxdHvl7E7IWeli99vEm65F+ZqhEU07UZDelrbCKGR6FrbevZr2vUrnMOEjiaUgXE
6okUPsjikApr66vSrQ/sh8ahnzlAgn5o0WTjcwfuSZgTmDPRQ8JtM3+WKUUbuBLJR9BP71xgzrOn
BR9UFNVlufFo/t7vaYZXb+/yC5SbFjiXqF8rTfZbWVpESmaaRwggnJNF5TZBrli5fki7oKKbSGjT
Ly8T2WNWwmVtGckfx5nHg9up2joi5OivTOoz2ZfH2kiuk9ZQsmkIv9BFakByS0Yc2dQ5/aYKy+5i
GB/34O2w0TA/tTo05Y4eA4BQXNlW0Hqntoiflke/bxyTDvMkzJJ2MU2nqBXuKjEFTKTGQnKiTdND
0qurgA3zPNmT+WwI7bRkY9fGPm/s5tY3DQOvrI0Phl25t8I03FsGMeCmzNPoABEpjAnZdhehsE5G
85nvdPJkAut8saJmb+DH/+Sm9hw6DOPZUJ1vzkW49RDDm9vUhRiI08LB6GQZGCxhs4xgUqu39wNX
lgv9pnF1rEJbdi+EMtTIxipK9WblayVkZDMEz0bv5jHzHAoH68K5K3tMC5m+2sP3FoUF2qw5rFeB
s9zrddE8GFn5BSoYNbM13R8tIoflZ4n1JgDja+5rN59VnMhgTJ+pD6SY1iaVABNqmYqHUFB+zQiP
bO5USs+X6BvbO3pndHV9h/rIRADB8dir8FouD4fQ/Eij1n6GgHOFaijf+FjqQ1LqyV4whAXZZq9D
GoLzcdKz258y6eI3juqcdZTArzAienY7GioZ1M6NpRLzi3Ik35EGJHqC/WYUERuytdMyWDfmOPaH
dlZOLTeNiewpRoO1nmblVDuw34tpJtlFAQm+vwWfi/4zVWnNOrLKAaBAe+KgIkyyXxHCWwQHXzm6
Evo7L05lfkIhCr4QXtAjwRneRrdh3ZtxAo6vmGMlsM/eJEvw2EaPfjZW34TWb7LZpFln9StHc/XJ
w6055rM3UlbpqemcHB0aMTho6Yftstbpzlg/3ufJFe1Mn2+FsJvPed2b5TfO5zLxh30yDeWVRX4g
g5B77vwcIy9JSgbkNp3u557apbz+frHWRRxtxX+8/vcLbCf/dt/chnajpShFKJHKW5OSlVm76j2P
q/Jz1czu+SyQh46Iu3VDl/XE/HSPnSz9bkWagbBCacRN2N2pgU28bYJSuxjAXVYDxsm1zj7w4PXs
24nfMIWfN64kzA7GBEceRFt1yInW82Pb+0n1vm6rJvnOaxR9YZgd5FZ3+2XxQVvxY8zrFOPQSv5/
vs5ruXFky6JfhAgkPF7pPSnKleoFoXLw3uPrZyFZ05rbMXEfGgFA1VUUSaQ5Z++1van5rak/Wm+K
f3kB6SKJTiLkGJMzVg7ek1HW0UdavydTD2yqagR88TzZwVA+mF0ByVaSQCiIoQIiPFy+/8SroSL0
kmFXGNpPu+r0/dcEVUZi5akp7ZBBUa9anEf7qqzrXaSW4uaG/F6oYZmbdPLm9LleHlXJEybacV/n
KUi30mzHk9BJg0xL88x8tJAcLXrka5+2wTBUOhHJ8PqiwTBvOZrlCzJtNjCUp2Rf2LRL5Rw3tUC5
AuiRUET5FxiGBgJzTGttn2rWe6LF68cH6ox4KiIPc22idEe3adHMaZTxFlnYIQ8AqXMI4C48qjOU
QCA79oZ2itkOviWQq5JWj54zw737hAyuQpGpT/IsSyf1acThpCStdqjiqUBwV/jjEcU0oAN5naZZ
xDanqB5/+5+BIug3D+XGkhIyconAhZDgsVGCqtCN37vOPQFaEWfptFHJrDjotvjlJz38Y7ccn/nu
VL9dEwtINCbV5TFd9YjfWRWE+R7EO8v22Tcc9+WIC8D4iwyZUmVXZRMBMWw4nhsiwjYD0uyjoows
xEVCzV7LvztlEj6B5T53lpHfyYwa7smkH8PA6l9hrxr1podkzRhJEsVMW7L5LE8gTl34I6Xx3oz6
qsLCCfthdvln2Db2RV/9qFQjOBk+PSjP0IHdTwYSE2rWKBch1mtdCKQ9UauVrSfxYZh5giVV2akg
u0Mx0uKlT9L3UEsaaAH5O1qX+tPQMYApf2K+rQQbVmJnBU27Ja75dari8FKWo0uTLk73CuDOi1Bp
p0EnCL81hbUerax/ofYzXt0wmKEF4TfyR5XNNNjDRp8v4Yfs2TJgm5hSmGMAySRvki7XtjDD7lvg
GpQVcq09BHWBznOK/pjAVBw7ZqBCRHBti7C66kOK+kBzWrzf1bAri9jbObQdjg+IS6ITBlg7xtqN
DPa4djUj6kSmb5ICIVWqEngzqCTRNFZTPEeg+gz28u+W6h0aTXvIFasSEuPksCGTI/tDGOhasBn6
1F/ZoyVe09YeziIhYa0IiFw0LIyaUoxhjJm2KMyugy8h1pPv/iHm2qadF+Y7uJ1YxQ0XsXgSRisy
JDAc291chwVJmAo4l9Wo5W8D7/IQgueVOht9qPAX1k13c1Cy73B2elhFW/tqDYMLuN3wlmGupayB
0oWv5eq3UlTNDMRqN1WTKztfBKDG1XbcUs33VnSzqIzOl5ELikP6KR3aDuFEaIsgLT6Z4DxVRkVa
Wmoo59aYyPmmddzn+k91HJ2nItLCc2b5PWQ5xr40Nm7o99VjoccV2lEkR4fH84O539p6uPdfw5A+
TOoWH3Aaxq1SeROCrEK92ZGforasKBqpESFTDjtsSTqT9+rdrDp/gNBwQ1k7OxxmH5LlnhUysFbR
TFhjPAIyqQACzZqGOJWsJYIj9dQZ31YdogbxdqO36UsVl8U97NTHlYIt/fEiLUjPcj1PPQHLMuJ6
UDpU0Qh8iA7NiJ2UdvlyFA31SbRABzu33I3paEj/cn49h+jZ1RBaySejMP3TOQgnHJRrUbFpd0ss
Kgj4nLUo++yUoeA8TDSb2YClW/AR1lmekfr19ywSeresMrqxBXHFSaGMF/5v7bVJ0g+/05WjP+g7
GB7eMkp973moJ2+ZO5P7LO+xoS3XcJ4QLKukOJNLNsOb/JaAFL/PqycO1AkpgH2LQpqQA2EAKysq
w4uvbXRdsb4rwLs3E114sD1q+krT5wqTbvq0YNEsDZe2XdANJVP9vMAM00pd1W0Iv9z3lLeCdvZA
+uJLxax1bzMVLBW3LXXsTpRKtUXXhPVGqwWza4z8gdE/uY3lGB/hnJBh2jv9B52xtRQp/+tPGDq/
WOYsArVLv4fw2MsxFD+gA5tEGwj7LA+Nh1Vc/sAy5wqxm37HUqlStsUA3bZF/4SZtVkQq3V6SJ0N
MrfXoTehqTdj7wz8+8j0Wd/RugEGCyrMbwqPXmgG1lZ+y+T3jV8jB7yPnS6iq4vVrt7jAiuuYwjC
EGm/9y2pqyvg189hMIZnoYQtf08hXkjuGtdimrJzzSB4aBP8yr33Rq6UbGx1TYFqRTjXofTOZRqc
k1GJX8Qil9SlPsRoMKttj4Hbl7xODNilmyhn8AFLov6Qu2ouBYLHWlRXpmGjmgO1q9mCLc1VidK/
paCVbx0fNQ0Ni3T6Nm3W9FH1W0YjYx3OZ/58T57Je3419VefvJcxnVMOZ1MWcarVE4zTeC/vyYVN
gOd0rWvenIoCWFQh2PbmdqUPrqHG7Kc0KjorFD4CDif88BsCGoIXzEZDBcryo1H6ZRSzGwrhAa5q
3YwOg+HcDVOf3lhXZxtqIupBr3pxNQHhLBmd7J/ZS9MSWJCS3bKXDpkmxYjgqQAfpFLTjyiJwcmi
/EybEUxkrOb+JhaTR0cqjJZNoNobi2Bi8mvQKZ7EtRmQBjp+3p+8+WBHdK/oe4FZCCKSCuw4hJRS
eHf2vc5TlbqXBykxmhhxVJpjdjnUa6tvxQcu6DuxSdbd71OL1iQDetH54kPJeDbp1FVnGNJEQcUw
MpRKV97O8ojwI7/piXjp1dh/r/vWOIwgp5dFYlvb3gWC6CTBNmLT+Ud4yqaucvPPxEky35l/FDu+
Bax06k9RyJwZWCwQSq8Xt1Khfp0LJ/iRZsQOKc86bNsny2udO9r3Y4z56lteJQmpCJO5ijIlRJIw
EcRho6J1jR6ahqqNSJwQBU5tlr+4AoQSlGAiOef8dU0YYq0qt7EIw5ND5jsqw/51oofLpktsGgTM
55o151mefR2q1sn2SWecjTDdP5ZutC7TN1OzrzaIrN+1gSiW3LFP0Ac1yaNX2/bitZanIbTmND8H
5N2uVAPFTJEXB2Gwh0A6PCwecNzCC3bFQEXBxjj5nZzgZV6I6Ffn0irs4j67R0Zg7GwWetspRa2k
FGyaMs/5hoIk2ZWzGQEltHXUgunFHQF1yOKxPJCYYS+nooq3Ht/Ai6IGm39JaEkWZNT0yp6QtHaO
VPauqbDE0XMGii4znSvAv8CXlUZq37NiY2Uzs00M66lhZ0Sfq/yo550RpT57xx7TfA5B8M+eFpTt
9ZvwTAOdSUsJal7jlph3v+6LKPndJ9YLbnuzX01STKgBwU+iguZ8+TsbzGKbpp6xbTWbjJPJP8uD
E6r0gd0S6alLrKqI37M0xS3L2mONfQPQKmWUjTL7u1xJlGn07nfjpviAbcBXivEWdq5+U+iHPg5D
8ZPCAYV1LTced/zeLBeQ4BoUDk1L0ROtKrJtY52kXr6eBoQSy4a01nwY71SIgufI9BDGzT8EiNSu
fGx6S0PCeH21A3Y4EI4qu7C4M+hqWrtmlmEzBcXnIe03nRRlJ4q3L4LpTdpMUMoMZ+r3wZnUuS/j
ibxtqdgT49xHva4hzkxHKJIZXthtKabbEOgk2CoARWqP0O2GBvW6bQz1ZIVYxxcIhtgvaugQOu9Y
zAd5Jg+6H+RHgSjae8bJY/0aM7BjtpG4dxZi+jYuAdM99uasmLS1SSFyqai19x015FbrA+936JYX
iHzd1ktYp8leKvHDiAjUbtqkc+mA5frVShxlNyh4Gs1BAG5J2/5KvzRcYZHxngLV3bKLcK/ygMkf
jLOttxCt2r/3Kqtojo817zQqv4KAvJeo0BlMHWgeDRtmedkY6IA0AAXZECinYTbZJXU77Qql9Zo9
u1T+VV+8xG7q/hgy/XHS/e/J/KPAZB9CVOT3///PBWSSfYimWqlqdJE+tKkyn2Att+9G2VZrwqPq
k5Ko7qluEbbkVpp9E21y6QMeKgNM3rVrlGEFyyY/pKrRfUuSXTI/dcKNnV2aEv6mWKvAaPP3KO2K
VVNbzb6ZO3V9nH4UimtSM1OrdVOh4+qNN9lqDvvQPBlkq4IlovMcsaxb+K3K0tqtTh062qMlntP5
gv3NfMD28pAU+Hw573m7GoI+9BeORkL1bB+Sh1Yr/IPXoB6QTnOgnc4RyTe9gNBmueUP43NnD+VC
kmQLY9c5MAyN2rmls6U56zr8Epp/Y+E1rjp2fEdPqf1LMxGaU7e9cQdOtLWsCoSVDROu9IfqKCUo
Q9GzESZYBd1Ep3+4BBk5sxRi6Ixmhaw/O7ltie0zdqjYoT2kGkZBptHFJghhPmO6Ukin8F+kR6+y
nT860HB6wqSXCFrsx2kkFpEOBgZhM1cP2RiQZYj4Zz+obnrHl5WzsrtSnXDX/zoLiM553IvkGSXP
FfzJesfDdpTfP4PoBBjLhFHKSwH3uhmz71bpFp/8E9tgrvZAWr2GIDyZ26xd1iY6aa6mv4vink+5
AqzDstM9T43I3wn1WbQUsl+y9jnHvXE2wRThG0hM0H/QxXzn3sMUXPlFf45G9pUgsybvKNGgmNxR
nQXGwbMG5YBKrL7Ghr9Vm2BOAudKz5txlWZuhAG3yve5C8P5AUb6uo5MwBeGQqyhmJ6bLixv8jMK
BEEsj61tjaVkthn7ltn/nk9qms/ypPdt74TFFVIQMabHKs2Ys+YzeUA4QjmgmHXD3Ie0tqeXUJ/l
NBaTCoUDQ3dWIVrxezqGCWhrlfAfiMFA6ur2t1fHC0ak+mcazQ1EtbCfutFXtobJxKAXkBj7rNbh
Uar+tu+Eukl048+kqvr3erD/9EX69yTMdL6J1c2f8nQV5PR1ZPHXyn73ZuO9daRUnhqfoA95m4gb
fVFl9q/BSfCczsbZB3Zanjo03V11U3gly1CCSCE7qzGa/oYRO1CMbgXW3sc2UbOt9zpk0fOuN/nn
0kMW+zS23lqW/czRmY7ZpK7zUBDYm7Y6uLJ2AupFHKEkK5GIUz/Lq0DVXuPMZYQz/GR46jste/YK
VCNTJoabWuhEq1HdXxuhN0uevaM7H+RZg0YL46oY+30iq2yO2/0Bzfk0OU54eiDmECzp/kpak0Is
cksjDv2bnYFSlC7xMCJPvO8Arze2TiaJrAcpIRjiyvTEvhiVcTlqrnN24W/COAyojc6NSi3FEZ8W
WHt8CFfzvKSQJbjKqeguNSjpjxcof+Ciri89Fmr+kF8kC7IvSCi2fIIvAkSM6jbSLYA5wdj+xmeR
ExDVXWxVs7dGbIjj12ECSYWGs5ihz93kLKX1ne3WXxO8vBSaEe08N7lUZEoCG806ENQoHr58JVrT
vmYFO8/HWwb0oVuEpNquqcFj9KKNSqoIsTiuTtpRqM2oLmQszxkxGeu0Qjff1jj6Mr19bp1m+mTT
NQf8CJ1gVLe+KOSVLcOuQeDelbOcMv6Bkzu6Tz4o1HyyxmWHwGNL764nfIIZ0iiiI4wX5zjOV8E8
kTa6bx/SwHpC7FeuRkk6KjVS0ps8AsltG+ZaRA0d/CZ2603x7fHFEQl5xrIaGRFPuq5KlJNkfNRP
8l4tRLzO1Za5Vt6jxtAolbFvhrg7tlrTHev5IM/kvcHWuBc61J6h5ROleW0rzzjInsUwdyomN6CJ
q2j1TjYueAdZLRoADdqJN5NVTfugEAlUNGcmnK1co6txV4A8J8/ya8kuz+Ra3rXd+JgO9VHzrD0y
vvr8mGRQ5W5B4bYwln+qhfdrihybEU28P4axBuXLDx2enj/p7s+2t5qF3ob6C9WHcd3EU7KDDLt3
J48dDCH1a6Fm6zEwqhfPspId8RouUmLLROClf5NPCi3fT6Me4ZSg5j615byaUlR9GY4F9Y9KjYit
IqgnCIF+RwIEjet5zy79nlevLdrt4HpiFyZUgQUepYWntfF3kjU2Y8wOZ05jaFIcELVZDrdCpVpH
RKq+ViDrf8x/Qh2nX5kdJ3feJjgRcLAPSADqVx0bvR7E+pqcACL7WL+JTSbqALNk/1zkPlIS8AXf
LGZVKTrKVUKGePj3LaKbzcgu+66jcsSnYfbXv0Vt2tQLxCw7+aqCOMXRMDQj8TkleddzcZxMhrWS
u8U+NBPMM9WuqYL6o/RHdVXSnThYJWXyiF4yXLR4KJUfU9kjzUmCtzF0q3VdQaZspxnkmDThXu7N
o0Ej62VUx2WSjIS5SGe1EYtqZaiosssShp3kKWn4OY5lWhYbHbDUw2CsKqQU0qxj40q2/DuU3IFy
m2T8BLPdF2+hu3R8801RPJzILO5emFo/awXtf9Kq3wjfyHkqkx9K0NXo6h2SOwvqH0XqfsIWQC8a
NtsWqu076rOFRO/gShr2sMr0xeQm1k5niftYodfzMh2N+sbUPG+fAK4mZ7Hqt92I3PRh1y8xAgiz
f5L/rEQKYsjiwRBqvC2NvnoJWws6tnZtbZeAMiXRWXPg1SxysWW3mlySBGt1YRKMJdWFJA3EZ3k5
lml4bMsQeYle+mvTU/HtExKHnnooPgINWVfj69qqTyMPCAoBXFZy+rsID+LqbIrcvZYoA69ZmJdb
PSNo2DB6gf4fHzRSbgLnZXhWWZLgZdcUDYh63eARN5+ZausnvaIwOWdOuBH+8MffPBiwvHPf/R6F
jvY5n9Rt8zhRezP6Ru75wYrzjdZZwAvaNL3PV1LNHsH9ga4T3Dym7kVd1v5OIhTlclbeq1pkuFiw
1vKD7pvcu5EusHQg9m0fewRK4vYl716sabQvYh5P5SbEE3W1iwdQcWi7xTXpCYP9bbglH1cHOnSV
K121Ti0yky2RPfmTn+/D0LXPtFbsM4Hdf89EDoM/chyxbGZ5eeULffcwQprtpnRNBnmhuOtKrwVe
gSS+y3s9AYUEL7fa3jfG8Ebd5Z7qnbV8oD3sYiLZd9bjJuawjiHmXns3iDdEHHaPs2o+iz2DCbPp
jLehGi4pHetXhrZ2B+I1AlwQswmV1AOaeJ+kqc/Zz8W7ZRY2sqOM1OZ+yt9TMu+2VFrKtWaAA/RG
xV+qZuZc6G8sSFnVbxr2vZs8iyblHmQT/aH5vj4Z+c4eUq38oY4l1RN6FOxJ77LJD5PkWBOcvFYV
RaeeSu9Zcr3MvFHOlUDxIqkIrDndZcICBMgezJEmQTycG4iaciKG+K//mXUGbbZKmJuKld6yTNph
9RDuJ0we/P/t0Y/Am3j0kiCbwggiuxjVwvvjMyA+3Nh+VR0Yqe3VODb50lVfookAvyjIKHkJpWPV
Af0OYQDdorkYGcXEQwdJlBFizlmetpiynWYHMmZaSEECbY1xqxdGMgNbdWvbtaDx5JiT0LNoXPAE
6pjtZZFA1gYaO0SjYIp93LnTtm4TllPzd8YwDPMgIuWnXcNVdpQFGVnVL5b3yqJQCfaCIkMMRaEY
z7qgOeRYnb2jZmk+j6buLR6/KKUUmivZtNXU1CHBa0JKn7eKgvPCHdl75c2LPhKvOw8jkEhWj2/G
XxSDoVcLnWbJY7PppXqxcQg8pBo96O9ZUGbQXaguS/YXydLm0jPBPUjmg244/e7vYy74a1SGjTNh
XjbeHaqAsWWtXSdEvmMhOWdLuqvqkLwlViv2qs4UQqTD8t2Ne5VsqGBYy05wjScYigbuvq+SSW0L
/0TAAXVSVs1VUjubR7HJDRysI4G5l7wPcrKq/aDkazfVvpUU+25FrIx3v/YuuVp3Z0Zen73LrGvh
0VrMAm0syghcLLBja+ZXeO1RNm5hvaZLiYzTTHpFqJkE9WIy4/Jo0K/yrFeSca+BC19kLgnKs6xb
HWMNSW3+h2ZpeHq8X3X5QtGp28Ep1p9GD18EXTvz1xo19J/H+6bmH5NorV9GikifWZkyBiUZQjL6
tWW4MDrmzhO7kXQ32B2r0vmSDIHNo4WutgxghRWu5EdrsshdilarT0NO3NND3NmDFoJq3LJIqV1A
OvX0Jy7V4mxYWXXq2fsv8xYiD6POuzsA3I0xFq5w3GM6NlT7wHvaEAxRDldAwuugbLTLo2NoZUgG
Zy13MKu6Y1HCYuqU4RgVPyLPvGee3r2T20j1xc/bD4occ82T6lUrqbGzH+HwiPbywr46oBnZYuDG
BZHyXD7aS4OnLaO6zHeDntcneeYXY30K5nvTfA+iwf/+NHa95aPjIoiPf/xObiw2eRfRKh0FX6fc
KHYt9NpLT8sSD2xpM0+R9enVivWR6MOLkQ3qH819aQoQJwlD/bJRaJ62WvKupz7jj3wGAn8ATzV/
iVqgE8s6ttg3eI5+cdTR2wZkToBYyYyLmSNGpma5BKCAuKRMaoYUuXc4ZFFQP9gnxT9nAL3UfetB
oi3uMtVrCqzhxRd3KZith0ZeyJ84Xa9hxcvLnZJl6dbQudSTor5Kzl9AGg1SxVkuZBp9/GQlSkbO
dTmsjVJt38pOidemCPRt1AbdW6iSGBPYLu3U+aeNO2SLwp/q85Rl7VtkNJchCRyixCsTKSFUSZOO
/zIi1PWsJM7w1HjxHxBh5tvD/qUEYiMajb0e/uc1jhL3rSjblywZrRNaaQSWycYBogDiNwFm05Fw
xh6qh7ZJk7DB1TgL/HuNMq3dlFd5Vfdqv8t9bBhD+uNLSKJ4NC5CTIjJwMqjKGIUKKpWULEM37Gt
1e8gMUnAEWZ4qbyiOhCkhmGgQrAcdTg9YNqSIaE7P4oQw+LQe7+D2N0OwMRkFF8qYrpdU1qeCFyd
fU3Gr9wz8zVZGoheJewrZvel6CXup2gSe6NIf32F+AFr/nzoV8IxR5OHU01slKQLV77F8k9GosiD
0wTBGXAQ+WaDByGtCrWbZorN3xiUdLqSyg2/q7ReWS9gwh1aUusIvag67yLHyxAV9cr0WhWPu6cd
25T3VkJ4k7nBnNQUtScqYm08oyOHQVm5PZsEmdjitfF4sGkbLhq3RMVZr0ZliG+W101LR4N2D7YV
gjCe8HFvpLMbzGK40MgoeXzhH19ssUYmLciVs0jeZkcE7p9g0kWTNcO5sdGuhloUvhoohdF3BvUv
FBILJ0Pc3yuljUMWKl8XpzRo5vmmjpVbGTbdk9vgLqiaAEyrzXIiApm8kvSqcrSvaVrFL/J+Mt9P
lZH8UV/Y68QNJ1b+XbA3RWO86EX+XPdD+COvfPLVDfvYwP6VndDQy+mh5uLRF00z5XmQm+rHJijn
wTkJLLbHOsvepL3165B0zXj8upRnI4RC4DLoJDMvwDw62xnqbpEHKInHYkIV+ai6W73mIsAEFIV1
lsVa5mKuQB3JzJhTCNX4Ss8j/GOYH8xl1yMWlYOrHGb7Z9ucOqbCgEBuow42nepRyJif/Vk6uaPS
lC0CaEa7BNU/7YNOfxVZSMy5pXXnR1jgP5fyp3hA/v5UG3Gtal1Af1c0VDlC/731sGZWhUFupNf5
7yHGSbzEIBjkT7skK9YK5EappgZULnZN2UqxrW9sbX3kpbg+j25jnqTrj0ylP5OOYKaNSGemgI2E
YF6Rf5U5TCaLhQ75deeUlrmhCOQukZ2oTzO0T5bX5FXPlQT3ySvKeTuXxoUgHlXmhvB6gn05YyDJ
6NGPOIKTlZzkDJP6qq8Mz/I+rbZkVeSqfdTMUaOGlZVP7P6v4OKK97AexkMfjOrSnC8h66hEftYr
o7HQOmUadIx+jlcaecFkLzYXniB6G36LW1N4/jZx3YU9l7lR+oJPbRhJ8C1VN8cARzskBiCpSqms
Zt0TS8qowJIq1mPciGVL0DTCnH5ltkwgRfYMi6/bg+yBR4zp+jkd2wzUuO7wmHsvIdH2J8a34FlE
pro09OxuGG4AUyyoDvKMeHgSLcYrbDoazbOYhvA6YrkYAS8CrNa1KciUT/jFXkBkHmUU8tA4H3We
RLdCSx1UVIDA+H4eiyBtwA/Z1UkXMBPiyMnfw3JwiCtn0Sa7HErepUs/7ehiapnYZTAttk6g89sh
N1gIWtMLuVdDetzRRStpcRvMLLJU2UKS3LO79fhA8NmSUe0d5aU8eK61sN9iauOmeY7/eUrMvk42
FVl5C/bNn3mhYDePCzyXOROL0gzYj6Ux2Yud5CLdJjHxGTyZKBdTFsemG57V2X9qGj/haLOJrbtw
UYV1scKu/U3Gl7LR/8SUYf41iPxdwlQUDL2JzY1U1+J8y3ZKDIkrbs2f/9278P84FwhuhJaqaa5u
sgX6lxENhZVC3Y7aSp09h0qYb79axGE9T0N2dJOldUNpQOGgHQa4UVGEYUMr+wayg/CvXoIOS3cT
2T6+ogqOBeOjR3utr4NdUuV/ijmoSKrN5P2H7myIThXNm0Mx5Tzn0+Qf64GFXEcx/tLHrKrT+CWv
+HaldjIcAj1E+TbmzrqwGZzbtOteihCUhBm57Avnnzb4+5XBPEh3dalNw4FtFqBuHgcn0x3arkRP
oUYMgWENqA4hSecj/EzaBkXXLukwwM1wGdwrLWSFq+dz9Adh9LVTb91h4ClC7HsZvK73NmB50OF7
LBlLM7cWFCdnS5Sonmy/67f//RMTMhHoP2zcAhOlqlomqa2mzg72P6lBWlWMlgos4NgQQoylhGwo
x2msVdx1/TL37eD4WE5KBBPf310NteOtatSPYkxQfrsjMXnMx+fe7VdkWnfPndo8Z5Ot7EzTKuGg
UJVuJUOyD6IPszZXbdRlb0MhzrJ0V+r5LxHcZZ8j6Hvwxkg5ji5dsSNNZpJhU9qKuBi851RDWl0U
GqzW2gVKF7cHIMeor3w1H3e+obw0AywEklQ/A7OA/UYv40WP1GljK1G6Stkdg5dAelvUgAetudUO
kWBc+bb7s5/YncAYnJ4HlSTuvAZU0qcrtFblu2LPaO7Ujs9Ba+jvU74PytK+JGFX30YNTe9cF03K
KFrGncP702VP8WCruClba9XP9pje052LPp3rcthi9CC6kQ6Ce4ZfvCVNeqv5bnmWzsEqKT/xVxPo
MqO/iwkVnov4Go5uUC4ttIHn1m/YS3VOjS8DLfwYwjOTu1h0NIXNDJOo8HAiiESUsFBkBSe5rXda
P77a7as96PXlsQGhWNac47rKrsMYHuUyzKGlcE/Nbi/jg8eyTllbDsY9SfL1Y6f4379+mjO7D//j
64dxVRWmLgCBqkI4/4JWdSHU5mqMgUR4wFXKgNBSoKN/TDN3rnqK1irLBL0rt/q3DtjA5WokMEz8
MK+fHY0unTzryaOFJwVWx+oqApq8v/e//sTXWczwYXWUDOfVaq4TBZvHaCVnNATlrP6p+ufMmIy/
90BBfBZ6NB1kl39qeh1zy6yyVhu2yCTW4BnoxBwlVeAB4MwsX2Rd00qesjL0PtAYHxvwE7+jpGaA
QplHUgH0SDBdmqcXxEPQJ8tstpi1rNXpWAoffhM0+5TepYTb81Zm38bvWIWKvWdRw3rsRXPV5Qmg
ebql36CfJ3vCLeg52jnXYigpqnL0au+uQHZoF81cA471ojzOEtS+yIZ13UfDRzvG697M8wt17mA5
Fkq9Rf8SrsuZKjXFRr1N9AJ8lYwC4BkL1lUVP7dyYBtTewHp5l3pi+Fams70pIXlN6l2zYe4XTOC
Kbs8z8XqIc7zp9RAfkD4ipoRuFsDKkiggHqRn6BeU5RlmdUHEbj2XaN1+JSPhFHP/h/LIdUbFUCG
CyfV4DbMr+0rbDUPc/2ea0gR4EHceAOqtQQiy7O8Fnxk8N+rWU+DSTQ8+Crc9rrXkG5g19Zwzq/+
z8w1mJ8x5udjYjUtNRustLzicuHpVNuATIwX06JpVrX8ykB+AeGEVNUasl5zCB/sQZEHjbI5KXRQ
t26tAMBh2scWjqNFziETv/3KYR7YYGrPDgFk+KXUVMzSX+LqVVpA6N5g1A3VPiB695DFAGCkU0Hj
CaHwVjhLCQ6qzZqPqgnVZZ+Kj9H11I2tISeWut+J3e4TWzlcUy3xlSJaSt4JU2VxVpWEz730oxX5
vp9JLV7l0tUasmapNxSBLbZgH6FqdBtSRSPwxvH4/K+zDAeZLgb1xPt/kx2Ilg/gAIXkU24jIwOG
tCNCyFjzhjJ2yHecHNtYelJFq9TVuIOT86br3j1ucvPVLpJqy99q7sqAN3Pwn0Q2fWRBG5CIgfQy
M+NoMYIb2E2TQbRP7u27sa/PYQfxyW5+yg1OodlvZmR198eCKOs7BbvzI7KcOgJRMQWO5yDLj36Y
nVkV1690aV41H0iIW1Gg0pyVfPm51ZCkPL/ykhY6DHVgjnK/Iw/RXGCSZ1a/yWNLOT1+K7lmkAcQ
zdNWt4vfVupW8E1VazlOmj8s1Nmp9zj1C48cePzpAUr/1aMQk9g3Ey8k+8+m3lUzw1fPqeHFAZoP
GsT+fLAiAjjJ15abpwDI2M7PeXlFatyitHDu/33gRtL2nwO3jaYRC7Ktq65BTAIMmP9cN9RhkIVl
q2jHx+jnqzGczzanoksSTnMxfGuRKSy81ymRYbT8FHXdhEN605FHbOKUWbvzs2QjWip4YQnUxWrK
+GTTAgCf87ey1g7teCG1vd9btEq2ml3nT6A1q6U9muqRpVuL6t6vr7Kp0VT8Oy0Ki3U2atG5IBld
1kZbAFWkRKzNBKZUlrc3KdSvPLNi6CB3Bd+9uoZCQk4EMLHF5Jv+XnJbcFS0GE/TieSX/MmPbe1n
7sdfJ6wR4F7ncUdj1I0ObmOTNd4J8y0qmoHMg6zalEVuvlnYu4CaZs5+1ELrbV4qLnDEANwvvYoU
E2EeYs8ByRyIlKgV5xdkRRb+NYR61U4atPF2R6T1DBufA+Xwaq3x6TXbR/pT5AaosrzZF4mqo9T1
T4K78h0bud9iiIxNl7qzwsRWFjQLY6hMlXX6OuSJESLoBRvzdU+eNWIEY2kkK12zqU46RrkwZg2Q
prjellgIZwk0n7rVpDbvpe68yeRmD+qrHqbxwe9tsaOqJ1XacGyCclFbgfqcpDViMhs0jWJq3/QW
I+pc9oDIFRBsY7in3MnTveV21hGxcH+ucWuoFamH/YDcqRYE6EjmUl0bjCrzpdxs+zW85TSbLDAU
7W+Z1pjEr8Lsml9tkIyLsmk+ekSVRAM4PMDzwZsPmYEbwP4fws6rR26j26K/iABjkXztnLsna+aF
kGSLOWf++rtY7c+yxhcyYLTJlmRrOlSdOmfvtUd8OZZmqYsKisdeUx2kaVUePwI2XhZFFd3kUyC/
8mVp1WW89grtK3Xk8NqJ9gd82ORHIpZp3Js/AF99TCRz7+CLGvdiWqYhxswlU6se98hLdhkatQDd
BT+9LhymNkGxp8ZnG00iqHTz2xgqibbVkeiv5I/rEJ73HzABbPD/+gIbNuQm9P9EozKJ+UQTKAer
aTgH2rTiRrG9U6JHhdYf5NEJ5W20y0QbBtaClTO+BZbt71wOcOuMsuT5rttwjeHPSDXDne5rxHWJ
Un0OS9SNFrEwpH+NNU6Jjmiwux5TDtjCUsPXHYcfVUK0j3xKijVtGN8kEYSLYHal12WAWbEDG7Un
ZTZ9LnOQ78Jp+6PcxqK+AqQY1NO6StXveefbe99nyE+Txl87snYSiVesoQcBBSxy+1YJz74lYCFF
PN7kM2KY7Js2lm8I9d3Dz6eiUH0bUzEs/UzNFilhKcXl/t2o9BPF0oGMiT2YgXz1c2Inr2C3be6z
EqAqLNzzwjwk+bViV7ExDaq2/q3B9BefSyt4/6csEm1kq3s55jDiWgkVwOY6f/Al6WTqeypBQ+2f
IqH7e75uKH7qwl8atGBXjRW0y7ISVFlt/CVIvD/HqlK+jkO46AljCrNh+kEeLIcMLkaewdzWXNLR
Jnt4hgFYRAKltVaAE0QwG+dJubojxFXRXn9Gxido2A+ZSprx+L8UeWvKHkJDGA9dDnYCpGB7qXQt
uGSCOCTpOfUu5lQ+ZpoLQn6eMDPoIv6d8gq2KknEZmRgVbPJrtO1r3d7fzvF4U6kqsvpl72dZj8y
UjmG8TXdWlfR0RxZXoep6y+5SEh1nt1ZFGXd8j92N3WGDv88ltiO45iq6eiG4RJWBlLnE9fbDCkX
m6mKdnbaequ5PXwa+3YR2o19NvgWnLX5QV7J5wZ6WUtwQvVchyqe9d4xKb/IqrRGTErGXHSEe7kj
vUs8EX2QrJyqG7bqLEIoUcJw3iUWtGe2sbqzcAKH6f7UOLhr/By+ClcERcAT9Em2yGv/f1dOOh6D
qgspkiA6DIywOvhfaza8EFlW/TBZjnnMLWs69xnhn3MHtp97sfKqTiCIgOp5YMTYrosGLqEi6vyt
nYhkAf4wnqshK97KBDZKE6QvXW5bbLtA1lsSbNmq/EtG5C3Oc3qtU9J0O9PQmG846YtKFMS3+aJn
GrObvAJpetFf66ntoP34xS0qpu9EqConlJb0VxG57URCbrrs/Lnql3zsw/eIoGWW/XZTw3hZe6Nq
PjkmaE5DB7U/4GwibNF5HkwbIthMMq8VO9v2VV9zVi6MY9XbL7IKtUYOigDcm3uaCF27xUiKzZsH
1xDj4fACG748BGSErBmwOf/BZ9LsXz9ODpQ6XaO9opn8y3Kxf/xaLFWuPeJodMVeMUS6ZFxepisV
nyjmIOK21IysL/K6AuIXGcgxZ1Q2ygBATw59E2QYF51miVH0Nz9J3iRLwdCiYVeLPFqHflJfqNNq
lC4TGKFIdWm/4IFGcON9m2gPWJZv/sjVR3cmzc8BWc5koOb9O2FHVftqg1z0FYQFGqvB7b+n+K9m
XX5vzKinkVEaS5m31y14DXB/HfbkK8pO9yqf8V2whGlPxnFX2LfSny79bLD14bIswiLzr7ZTGBz7
6EqEnWlwzu2Zs88rpAwyI4PbpCYhZXF0ky+QR8Z5IvDXVeFYGxr9000j4gHlcVMfYIgkV0Dp8M7d
q4cO92rEg3k1dXQMaLWjdnpJ3abBOJKWD1iYXkcxkOGTEw3OgKWbAC4QCd8ILdm21YBERk2cc17V
4zr2NAQpdVoV1y5LvVMWRvdgC04qsHZMMzwBCjh5eRc8VS2pVDYcigWxm6oYznJeg7rDvUzd+Crv
0gAeqN3Xq5h0sNcpr4/QCpGUKyLHvuNOlxA9xsacGDzEHSWwnsQnRpMzBnu+t5oSp43DVEYxAdsr
+Uiaq+6U19F9HkumMSrRCusyrnDPuPW3FhT6g1CV8OY37KT6pJBBHUJdTDotoBvVdJATlZhZUepv
CdL2H3MrKvB+2SjEk7LahawC8Rxyg7j7hzKQwWar/TM6HA+Kc55hgFbrNw/5wdQ3+KNJoV25rjUd
bW0oHi1z+NNUvOqr6Wg65ttEuxqT/z2c0rPauN1p8LP+lGjlACHV36lsbKc0SjCVJQW56bRP+D1t
vbUtA5FeyCFoDPMXuzL7QxjzIfbMzvlrOPX7xd5UP/N25gaobmq2oanCtczPRxmVYg+ymlEdFGRi
WyzX8GG8yDx6bj6dw77UUINO4Cz9LoRlyvY0QK7ay/hZJ0WkWI1ZvkzFoay1O13R7MLkEhftN7kB
dJlJHJDTf8si7zkYrPydXKCpCxlXcRGX1fg9b+23OuqLm49x7Rgy2MbnREgrjIxwIyIs/IkOoxi3
42Eqh6+ck8HkNL56kA2zakDiq5CP1PXOhn7asA+BXa3tLnocPXCkqtFvZVlZaxwDirq2dqqjFdcx
nWBvYBGsHd3aS99v01TuLnOLkuBwwz6wxKLxmrzZM5U/aFGfPcN2Cpe6IL7C1KOMpE0rXhJd3Dx0
ivDXVVd0DOwBN8QQYc6cIJtFJfL6kjaO+kxYBrP+r54h1EeU6MaLSsGr96P2OBsv8Y5gfZTHesZ7
3w0nLZ5ARkCv1+zqCeqIvqmqNjwW0POJzqBb11k0FzJNf9LSMrvVo0HHi6ggZ3aMehLBAMhR2WBe
hjY7M9kqOwJMGwQPzMLpKvaDd4p0Ac0t9GetaK0cdNPQ4YJZJHnOo5t0yJn8m5wLoC6FS7xys2Yj
yM+MUJnkuO74JbVidzEBHzonll9hBon1TatMykPWEMpjqMNeh6ewDjt73lRT9OVt16I5F4Z37AVR
UNn8KihKkJ4zvVe39yt19k5nOlUwUM5455ZEm6SmS43QxGzLqfPhZnV1VqekHhYCFMD5fu822ZGG
2Eo+JR/0+2/B4lVU5kkaOapw2A4lRPAoHX/Mmv4jfUL1QQzxTr4tnJKtTS5Yvf2+Zw0JDP0pVxFq
DI717S52S0OXDkTdQtUZSMaE4g3CwlT+9IroNXBK832KY46csR/sBfptAgGaVxvKwR9KMZOVASgs
9HxRtIJSte6DdaKL7k9PZ+7pjOVXvKOwUdyoe6sUpVwSjpvs4tL5GOMoPFpRPdc2XOkhabWhR16H
TOnoR/U0zskdTm778GBqQq7Kwu22eiLeLRIrdwFUdmMVtJa5ZQyvpcfMwgfYmSUEejIo1kj857hu
zRrAMjQsksyHdiC1+pVczuUtjedu1bHDXkLLfDfnSPi8dcZFD2cdEhl1isnJfD3kvXoO2+gsRYPy
Qc88bV2ooYsDKH2J5pyYsTkUc9q4PTEaNiKaEfznirHB8+u2tCRlU1Wv1Q87EcZq8lTrqNooaoss
fbcMtUHgbRBuUTXmSusIuLCMCntr+F1OU2ob1algl1GVMr/VPjGVg+KyxljpqRmJQ0PA/0fX2eUL
VLlqY0WTcyCsrdxh9dT4oiJKnw/hg5oW24FsK7asiBCSyq9JZKYJm9btPvf86KmvmDrrpGy2e0fP
95ABImAD1bMsMjVx7QJ4BTIrSz6kSvBehY67IJftxgwW8ELTwDuZr/zWzxat0tiXQDSPpjD6q0TH
ek732OegPUcXokgKXWyLHBmwfTIYJ1Sozpr/c/Bc2DNk3qRouSsOlXgAUYcgOGNa9S2sWPFQ2FrX
Lsc4xnTpURMIprwRl55snNHO1++3fR/pq7s8yR+nYiHbfoimYI4kk23MYkMw3cCcelSXO3MokhPn
U06GLhCr+UNYZMp0ulBaqCcKRp/TwTwl0P1kounBKUHkzG+1ZizvhYON22jRwrEG7J/BrScOG4XG
n8lsalPrWiEhqccvrYz1/FImOl4+eKU+H9o2yd1L7JUIsiH/FgDMtoNFlVVPlnV06v7DdGa4bP5H
ERN9lQ4t8IOEtnvE2nPviBowTN+Zy9Ltn01qvC3Qs2a1uXzAOI00jf2f/h58TAnEbGY0Ji4HeDdS
uD/CBzC67BbMK2eBNeHg++W7r5I2HijOt35WIkk5khQ+tC7xDZSPxB97hb+y/MzdRinuE5h6ILsU
1FaZDwzh9xu9mA9tPw91DjpE29CBcAtDE7ZBTf5rFS5QshS+cIcN6vfxTigpKBEhfrbZtkU5tuGT
C8gjCZ/GyS1vel7Svet3eCv9V8tq9Ac0jMesM6zXvE91qhVnYLzLra6nDCDTSVspRbzPa7d962e1
6Fx4I/i5GGyO7/Zo4+zHkfgANqHZTirc8MpDfl82TnaxJTmZ+nZpfhtLS1xFqt9kr/fvuzqFMPb3
3VDW753vN7c0YrgMuYMZxwzlMXTElrGW/vCNtD8OWNw3eUMYGBLpaR9kAf01TS/Pvlvh+ixt48Ei
emyJIVO8mqwTCx2h4Dcr7RD7juPp92+BNTeVPr0FEP10UxCV5bLCfoKRej09pS5FOM5n9k8wYMFZ
PjhZ9dfVqBsbV3N2YSZsvqLGi+9pI4YJtXvsEtqzvZJGfxAXtyqzVPsYbayQQSOac9aF6ikpA1YQ
rODLKWcugGqPjKPBGiuAT8I/9ki7wMDXpzhjaiv0oL1rrMzYe0WMZV+kTwEeI5W6sHEXu3yne3C9
M+LMDEYRLBx2ip6MbQHKKS9jDcgvD7relasYxM7GxxecLofwtbGs9kFhwvaIRSja4UWrlnXWN//V
qRCfB6gWinIbjoOt6QRNac6nD3VLioRI/RLpeX7NHB11bODN/fHsoMryYaxzZcvBqlwZ+Pb2kr5r
uN574KARztFXvqbOanRAuMspFskW9fqOssHB6DVJ/dpZwtz/fD5olM3YMoaqhPrUOUBSfN2ID2GX
9eAzh2Rfo/luRfEkdRRQ23D5ZFZ/CnS7e477cVqVaVpuRUJeA72u7BwmaTxTdz04XBA9+SHYeBBC
7FwmsqvAJK+msjjX5bmwniIGYjed1jpvf75UmqrYS4FGV4q536Ff5f8V42i85FSp7++3gh6axnY/
UK082kxpAfYTaIyJLEBjcezdIl39hDRKZqMzf1BSDCSIuRv3Rjizg8TLrR6HgiTnkj6gMwYoEk07
WNJVIwlksvgskt0ObEroL+iwu1WJyWFBQEG3YNO2VhnmzKUwzKldDHocngyLAgTfMyQlRgJDQb6q
fM+IUChCHYBb6H3vZs32nLLgtUO9T2v7uyxF5K//fRclpsOe4RnbWvj6FWcj63QRjh9ehea218bw
ynRTv3J87xYsk8XKdwrSm+ospplPl0QhG8INCu1dQH/ZmJVab7HRqu9DEKJM8b8o3Vhce0RZR+ED
FlIS8EWuV6qLoNbLyzgKYwcxGbJfUd+MmdXALCVmqEsHTf7eEG5IaI3+YxXRBGny8eClAJ9ks2dI
E2K+i/SFuuSxnsjOKY00fq/7V4kry12IPN7QxztlUuXTqZmFe5dTzVrMfYXStAvwLex9Wpczh08M
9RIZRvlMLvM21Yvu7feLmPnv86JjGy54VlO1AHbonxLL2kIXqiG88jBkw9soyYFY/E3e3nSTJJyH
ZJcP0KPykBQdjV+afDI9ry/Vr6H9QIaYvVHjQYVq65mXtIsGD6WrFx1lbCpBCcFZXjllhLeTYK1t
PzML6jjM3ollv0gAgrAiWNqB+4Hu+HnC8n2WSiGsBu4hdocPeRe0H+5gcfywIB3bVGhb+Zpq+cae
jem/f2Hufax/Lu+uoF8q5papzsHf+qzmiDLDHM3cSo5+3ZYvqqXQ7NJi/1Ve5Wap3J+TV1iWl5MT
fNXmbwsBufXRrhxzIW+BGdbHlLPcIhid070ljTA6IuWZLmwUlPpWumLl+JMQ6viQGuGTDBSWEcLS
Fu0y/N8mqRMvjG4iwhhaKamok3pqwWlSR+bD+mcweTsDYVqy6FvnEIwM9vDdVC/V6Hz3QYk5tGAz
wErvQziKBUjf4OLVwfioFfWzfJ5Q92wddWFLyLHrvMw9yjh0IZ8PwxMCl/IBudqjJOSMpEPv21B7
0HXcu7JOD80KMG4d3rVk6/ts5S75MMJnJCU7f+qVo+yVDXIeECnlrrezS2Vr+UnplfY1q4gLjaEU
qrpg+k4CFxrBzV9nNQul1qp3rGorYo3UsjK6yByEe/RIktdbrazjVaprjBU4Iy3UFHafFmOj/7s0
6bKONE5UUgu3hkHozWi+XA2dzZhBE63szngzfYPiGN9OVgYVwBizIk6Jh84Z36zJzJb38Uei2h+2
3ea33BnqU50RvCvFz2HEMGLMwiclbG6GwvEJkJq+zI06+KbyHciN0HgrLBx/XQUnI3SLS0VC4aw1
bSO1Pd9r2SFE/wNnS1vSgW9uk0H4jO7Z7k7PCudqCtxoukyG+f1n3/g0D+eDT/YeO7FG8h6Izc9x
KA7fUkVl9T82qTN8nwocFwAQkJJyZQY977eAr+j5xqujOfFLNiuuxQQ6q6oQq9/f7T7XrFOBdokg
UYDzlNarom7+uro/N/9qJp/79ff5IbZcLBPZOs0QdMtSMcJtcIrr7vr7H9X8V9Ag40IdiRCKLfIa
NfdTERfAmRG54XRH1bHtfWqPWCVm305aq+6SHMpFxwx4l5vwqIHTborYMZ5pS/cnNR8UAoSdvaK7
Eem0aKoleSUu7enQ9u1TGVp/PRX6+Y3vPV9GxILn0aQKkwR3raPpSKcGsKZi3DyIYmuyCsSps+P+
VPZxsaYQVt86xn1O6QC/9sYvCq8yOp3sx4g1LhNZ+Pz7F8T6fLBwbcD6CF9107V0YX9e9jRLwA4a
zeFYQImDPVYh55rFI5497NkjlLfKdeA/9GCJOPg1TrSDqvco3eyRVWkHu3B/SMmBkVnhfuiqTTzb
+D8NGKF8ohnQmhC6pC3KNYBOf2eMzPIYeKQ7b7KGm2Iy33T0Tt02k2sv5HNjW07HKlNp8ZWF/sLn
krJaXu78rEJ87uaIBBv7f6SBdtyHdWgc5eLqFRQvph9Oh96yT2L2/qlT/YTWPXpL7aFn/FD/+P3L
6fw/L6dNpIXQkKOquioPEf8I1QVVqBgB6M3DffhnNqq3MrBGrbMYuLGEgmqR8SUkUfg2kQC3cjB4
ia0wqb1GpXdW9eRgsHGS4inQNOUaYNQN/BHC5fyQtfAHHPEGJbHA/hYf8qoyHcrDSFlhPnVXkjTi
ZdMhwWx/9pW2PdS23tAtKThdYT+dBvUtzkJ/0+rDQTp9qs6yViHSBiXeynCCMKgfAZR6D+QB/tGV
ebxhO7Cg39BxbFrikOVVNV/JnCyLo/miZymk08sZrrLI47JMRBSZR7GaTFm19jT31SXU/NSqCZ2R
xvYv9hAey87zz/2ApJT+NrGDs9bdziBwaqVKy3C+JVSLCCmtRvWQNBlgAIfTL/WEOsOkfbKjn+Y7
iZbmLfEvte8SeACGYM7pAanTas7xvrj+/o3WjFkk9Eu9YHPWVGdelqGTWvpZfDyMg9MrOmIuflO+
ZyGcHrsG9oMdu5veaOsNbB9ZsFRuT7N4yt5Aiaz9rBsBwjXfi3w8pQa2Sdm7psGVrt0EFJvisN+P
PaE6UhpV6mqwShEFLe4WEFNz94AzOVGU+vghLO3K+pw+0z7Mj3PTvFC9p2T+AsoHKWD2KlKL7n+6
aXQC0/pQwQrO3O5nEDLyzOMdo0mjJ1r4zN+WkhHEoIdmJlkJVUAnRX7RW0f3Fw1WXq+cYnysxVea
TMlBsrEYSnpH09dhudTmrhxMbX9PMlazPnyQwuAQx6/h9ZjwButbY5jeOnQaj/RJBR8UY/mB6MRk
I7/9KJZvrTCH0xB6fyRqEZAEr/AztuP40KTrWMddtcw1cbhvQbozEeUEc+I85WQmTYa68Cz4VSu1
CwAGKpqyzpIDYxtc1jlxHxzgLnmDcd0O3OBo6eqwCgvDe8sLNjvHGz8q1RZMg6ZqqY8TecXoog4M
Vui6zh9j+eBlIapvi9YKhuqsNIotqR1brfHXdaYWD3E4XsZGU16nFDqfwDa0DGbXj6ao0dZvXRKx
mzZ4jGAd5aAeA9MYPxpGJKsG5ewI/fQVLSZDgB7+SZgDlkfCxIdoHj9mFfEDUp3rZ6CkWMXfpOBm
whr6Hyf1f58a0NoQU8RegeTZplD4tfukp6HTmk4FkAio23MIETVsi9qHgUPCX2rqH0PDT6a1ZfyU
RxA3EOjYc3R8sOkHx0aQjD5s0XR1txnS6f1OOFNADjnd9WeSFL60cYEWmnLPzA8SxNUEFgou4arH
u70g6wkBiP1nBRbOd3mB7bqry+SRxrC19HMtuhl6YO3MuNJ3UqlsiPZLFxEcZc656sTlGovfrwT/
as25LnQbxBYsAvxbfF7yqQnscqps5ZhrzJ+K5gutEkQiwwRJkLTvETv9fJ/V2I+VlpkK5U5/Apn3
CoOtPcYhQX5yAfPJmzs2JbgkeUuIYXu/1Zwt4z+iGkO1WnjCdW+qUTSnoZ33DzNSv1otMTeRWb3R
pFK2SuSVdJjxgoM7ssyd4mRiMZSIMlwt8u7SYcfyu5t569a9Qf6C5ePtyqACYBL8kuZJCwWffEL6
09Y+qizS6g3te6eb6oPS0W0p+kj5mkAEKWZTZ8wfDArPPRKKFm9w+UmXoVMVRJw6jbnAHGu8GcRp
bKYgrbYu5MnfvwMyVOSfSzEaMIG7jrYcmVqs1J+KujRNPDAS6gTevkZoXKVIsWZfgx+2j7VpV4f7
WWJiXt6ogM3KJir32qBPj3y0MkZQCsD/SNlb+oTlWIA6uoCSTLEYNhBfSDPwdcd/LJkNP8Fh7u26
ex7nB6YfqHzz6CLvUiipGE8e0GTa18Cwf+hBZT9mo3jORG0dMr8LKOWI1uw97hx72n+6UjpmqkR/
UrQ4VXAHVtUl/g1NZMY2jdOLnNuSmRyS1gNRAreI9SRKy9iRiCkWOQIJkV09q6v/I4iJzJVPux2j
VJdJqmUixiOh+/MRAaxRUQR1ZG9dJu4XDC4B8gjfeZWepS4prFXZxc6ymh1NIYNoFTBnywA0Wep6
qy1UZ4A9KaG8SRpdfYZDwwtQAmVX24pDcq4y234pHkyHZJo+2EDHLZZSkWQGHjFcfWKviKK0xsVf
3gI9VK2dbvr+wgQguDFQvC1Lu4V64BflTp+5FfI47dcVQ5IwidbIgYwN6XUar1tDFanb+kb3C23d
qmO+7sYhXyUz1SqaH+TVz4faERwNzIKQd9F7K9cXfGedCLFDxijn9I/LFHciCUHBcmCe/IAUK177
lsoyP2eU2aO5tOc6tG7jixPn+ZehsP01yjr3xGwo5rCOOr1Hr/tQ02teyHAiM/P+RFhhPUbdUB/C
IUfrkROZfBdbjTUYoG7ABQFHyFzL7A55i22IOFKt9haELZW7ch5xtHjEl3Hbums5IfYsDlmdm7Lx
0pLEtYAJ8OqJ5FHW+kktxmvhZo9oeIEGDdD/RrTfx0roBEDnifvuheQtVToducFsz1qZxksbc/QZ
66p7C7MxXijzNkrwItqvqNl++sV0Nkr+/FO97xOANYmHZKhei8xChJcHEWJa1ON+HOk75Mr28Z9X
VoY/rkc/df8ZkqnQ+M5iYOCvwyRVkjwrPTfW93UQqCS/N+qEdVJIh9zqJfE7ZlP7T6jlXu+9pkYt
gcnz92KN+2qNeQ5q3DVPEvFTwaG43t/IvEUVOwTjwHA4qbd56AznXNT1Frn1X1e5muwDK9t3uJa2
lh/hMiNAZ2vMV8P8HElCp5FGykZ+HDMHaCM5HcMRVywfGTQzuOvVeYBdQGsB/AT1G4HTbBupVd89
Kib5k4t2NsJEjgVP3kcZ51vPYzepj1QO0cYY+gx4ixHjGyQHmPR5e5vi2tme8OFzoHNKfY0UcyHd
W/IhssVH0TaQc/DM1F7mXup8etVnVl5k6NOGQMNrWujtg2rgapiB5vkvd5Eo24cqtndWxBQT+d8L
I636GHqkmEp8Rt1BnlU+HBB8u1RqiRGcCpJMuR9LHf9Ymj6BC9qQ6G7+UEEiB32A6dGJ8qN04ILQ
ZX5Z9tMevVOzvr9plemrS8T42qmeH6ohLDdZVTOMnW9zVpwtn0NtkTbTS2eZESSlKDoFwY9Wt8jj
lVYlqxzp1M7tRjXoVm4FAVrCpr0oABhb1q8GNKC9fL6Bb8KioeCUIGH4QXXFKgVMdo8G8VsHw52L
8STjq7ENFSc6Z0RGYSpvaWLnnYWfaenPMMlo9NyNYKj5F7wAyzCyhnZYtugul3Vpx0/6NJE9AGn+
Ps3lEzQcxgYc6Kgk/kE2judM9rDou10vpYQ6yahTofhP6hCjfUmdaCNfuMG1n+9FlNLl2Fl9qOWZ
WpdnBXk8hs3smjdkFpEprm5++uMHTYmh/qSbWojxVHcxktf50yAlOY0ZTpfYaa/WTOGVkOVS9Z11
V+nmgpjPgiTsvl7IF0mqYsGlX7EQ1Keud/2tiWyLyD2kvHTATCZMCKOllld6fXm1TiSPtDT6dYF6
0/qQwklUl2wGvffeeu937WTAC464jxUdYxRkUwBbe4fyBlIOhKVURkYhAHjxy0FZINzl2OU8+XnF
t3A2jKo0eVeh2VmrOiq0q9pufia5yL9IrCX/Ua9Qm/2ym9ouB0aDSsUC724w//o8+OpHMWlkPmqH
fAiCa1yIdsNUwl3blU0MujIDHnJDeWlcBRQZhMelPO0FBfqCiC32Nsb9NsCjvCn6tL21Bml3xM4F
373qe6rW3VJtGEOOaTjeuskl5rByP7SqGW/E24w3JsgaXKl5IWEXAM3SnKI5EdLv8DVDwNT2Vtqe
47YDg0qSCS0aBxWZqP6I8rmCLAr2oCZ/qB1GKHHpK7ug0vptBFtyEEzz6bpMq3w0nsCKVo9Drtic
9Y12IY108RiHK1SV/Z5VNcKoVoLtm616SZq8mU2RbcrJ+5FpHDXcAUWfOqDp0vhQLgvHETCclfTO
JxvHsThPSXvFub8vJqG+OHJuGPvhGtXx+DE/P8KIqxTzexUUl77FUYFs9FIbjfvk2LyUsC+NRRmT
8hlNLeafvqCDYmh08WbmOu7S8BtV7IIqRnm3TS2F6oeZzaFMW/pJOB2bivwGznDOOSwIVbubTK0g
LvauFHA5jJAwwfPtUdXvjZTDlHr3Bw3A4b+mF+JffU1TF8x1dM20oVnxt/n1hGZAMKkHzoAHhTSf
vTqE5pFwuKX8iLM50eAsWww187l1UkS8csCt3G/VMFQONJcyDidACpv6RZ4+uGFRq1/SV71W6vPd
rNwSy9NFX2yzJca9MYGcOAGyPbMpH404vzk2GAndqNKnlp0V/Ur8rJGIRcfUhN/XWcRaOqghu4CG
CKvuosq8/rvbk0cPXwklEmr8gEP8boKsccxNytypaIerZTHJA02rPRnz1aBkc7YvM82yF68Spcyu
faiTIntHHjrXh+NSVgAa7c69S2QMH3lGJ/ODp3pvQKJQ9uV1/RCPk89X5I8Eu/eVfCDEqhpT04o8
JQzxmGjObgsoxiojtHacuRXPOSST3x2lv6Gf+47yqh28g26QbJ3mZV6/6wz1deyoq8z3jGXblcSg
9/Nig598OMsORezxybJ6/xCLNFn/nGjIsYaPXm/VBzaGwaS//0n5h+5/XKaq69405zUFnLCV4OAW
sIJkbwTCs7/xtHZa3bsjVtMyHkrSad8pyXYwfPAmLna3oR6Tk0WULXDApY6c6zght0AhrFJNpY11
TrNGfazM/JlWo/nuDzSrwfgY+9wv1K0dDsOdAyvpr5OKA6S1IH/JW/nQxmDF72P8KsYAJ3eBkSPi
xqwnc2m2sEcqvQlpiMNdG3qLRqCm3084tejm0By+kVofn8NU0zB/iJitCnN7ktBeKOIXbWz+lOjI
rLLXcqf4/alShsv+81Tpoqbl0MNpx3aZCn4+VY5kWPCsah7KLj3J0Z5l9MqGhaC9Z9khFEDsrvt/
3fpxvApIj+iNxj5Cht71knr39y1Ex50vdJVaW69WkY0dI5gf5BUdPhuLvTaccX/KpxnJ/2gdF+/Q
BNQwMD3jZJjRg/SjyAdzQG9iBUgb5a1SRMr59y8BTpRfNipH4LAw+WdeVHgZ8AL8uqx4vlmZEN8U
ZpGhR3hO8bUlzeLJTzx33xAky1pb6B/T8AS90YRKFaF1FKPY6OXQb2VSxhAQJR/DqPJYMGBQICgX
c7JGNJo/bCDVFAoenPPRavGdo3HRVVqiMYlIK5T21KbplO/Gwbsoo9rspPBU6lB7q53C1WgmW5q9
8aKa7dC5XZJE4ygrMeMR5EPYFfFqyMF+9kp1C3sV9MHoiHU4oaon8y/cmpLgaBS41AS4qbVeDObO
6ovyPfb/zJxEe3MKTu9pRitQSep7sa5ZubotOwsF8Gx5Q1FMKhiGMT/0OGmVpXa7Kzght66CzodF
XaAXOsS1cr6LyIygQUGosCI6DmIfLNRPtq7QW7BCFCODFRMKkT3oCXmzAYaLNdj1FJxfnV/B9zTI
VNpol5Oy9DCm6cd91KAncIm0qf0inUWkzdQ7J8zoks5GI0uoJbqMlrcwCd5azklqHDYvSSLMMysH
zaqon6GV658wxb7M28PdmX//YSYsGIsK5kMNzZfo7Sz+YPyfbmHuNI+1yqlgKC8SJ1aRFnOYahJr
UBQvQIzbNKwI5MHXJfZqSVHHFiB2v/+w/hvg4jDWMwgYxqSCzMr8RAPxjSgw6Y0M+0Lrz26H2ypH
3H+oOPku72bWwrQ3flUFG2l1TajAVpbadnv5qyp88oVVVYLjKw42xPbJHmbRhzyvCyPY6RVH3m7A
e9u16FuHSXOXspUpnYBOmQkOyZBI5W1SEuwgz/x+qBTrvMreYoJH33NwyfMNpI0aZFb2ZhTWQ1vw
WU4BhB0MlOPXMphsmJRJ/dWyapYU7JWE3gdMhXDjG5Kdyg4lQDxNOwoSQ8M6YeJQWZTtmL6lboT6
LB5HAmZm/+H0f4yd15LbWJZFf6Wj3tEDbyam+wH0ZNKkk1J6QUgqCd5f2K+fhUtNV0kVUZoXBslM
pWiAi3PP2XvtZuy3fVhDFlwepl5MXw7rYWsQplVF4+R3jGyoxltxmOvgFTGTQRwpNypC9fs9y3V/
8W0xcv1pafEQgOusn55rwrT7y9B5nHWckL0eH++aAeb+FfsQkmU6oa9kNPSdJOG46KLG3ofbEP9e
WRvwT87vfeRqtDRrSkKrGQ9S68mWGW7LyInRGBvkc+0dwa1qRv4Q2uoNOuDZIOQAl7pzkaeW5jX2
muawu7rLNKy6BqxkzBBuRbwKF7Bx5eInuNvEFUbeK8moz0mLeWgWUH1EJs2BgDIazhEmCqS07Ye7
WHYCvQPI2KM58p+9hu7iLnUjrh+gZDiNlvBelbTpRewt6sMdLI7U0zpJ5HhXzi2e4bH6YAWOwFuV
tSet197dHYfG3LUnETS3pYliKqvWFfqrI/SRyMjUoPPSmoxLenzMkY6ds7EaznI73srtrrxxP94/
ev4mu0waBpwQ8dtIYs4uZQixr9LYfiXNFk8Q8dJeNm7px/d+bk9ESMn+vGM6CMIlTMNQgodOI8Qk
wwX6pygWT4b+dQIMsKNyXIZRtaaxQCW23LjLjUZZsu1lLK3Zl+t0aJC09UrXPCzXv02dj0ejc5/F
HcTDluMMq5pJqTTaZmOA01jG4ph6pmzlf2IvYWT8ZWfQAFno8a7m6ZuuNF+5pmt4tTDr0cJwfc8g
yU+Gb2Sjer5fC1hkPhKNyD4Cn/3lnudrEqwEAgrH6twRm5NPbEf8agAWeydfxSg5APb9X+Nwgtd7
sivvex/RihEW5E0WEAogKpAtWgeGEpuoNPnL57JadAchnI8CwDi9ac28Bo7WHK1pfjGWR6oILSIT
uTfrFjJHqyc9VP5aAAD4rhjX4b+uzGUz3iyJR8yXxS6uKNXdDPk2J9ytSyx7N4m0ZGdU0PYWQMyB
PhHEbFDybuwKd6dELKptSO6oI6qdJHPQ/ckPNCxfknJTpkbxYPzHsCD9C6EyCLamCBnHSCeSdgzT
m6IbGgIxxSa0AazW/bRoBeeU2eEe0qd1pcyHv78IWH+RsqBjMAwID66nuqChfkI7cHFwtVJtMNrh
yUsjpnyCqdurvOcqZnthp5esXVwyL6K26O5nChwD4hJfMhFNOwaH05r11H6pE9wo00DlrpadTYc6
0q+ZyM/ynzrJKFYlKWiLXrGkZ1SOIah80R0HJNZvrMM3eHCU+suNubAHmrohQAacAcMTsSUZ2Hit
Qm08zcQDAdxCrogXB1PJHFtXLOLarVGGEBQ4ssYMR9Q6Vkn5vu8wA7fu3w8aIOcFnK4gW/SNOm6f
jbKYfrGv/GsNrFuYiRl9os9FGPSzvWyILOLzqqk8ko55S6KJXBlL09+HGAgh5RnJtZzJ4XUww/kR
kIC9pBHJG2PxLA1ZCFQl7JNNg8laWZBj8mawu/FMc0fsjI6SoBlMy680W9kmXT8d7dx8KpVxvoAy
3tyRU5GTN4euAty2r915vlH00QGZFWUtZeZ/PJTioXYmgUUeWP/1Zfzv8CtyrQyIYNH++394/KWs
piYOI/HTw3+f4y/sCstv4n+Wf/afX/vxH/1797W8fMq/tn/7S+fn7cvf/sJ+87T5+Rd++F95cd9f
/PqT+PTDAwIyYzE9EtsxPX2Fci3kK+RtLr/5//3hP77Kv/IyVV//9duXsivE8tfAUBW/ff/R4fd/
/abpCEz/689///sPl4/gX78dP1Wf/vr7Xz+1gn9qWv/kYHF1TlWPsdLSJBu+yp/o+j+pCHDN6gyb
6ZQhsilKQKT/+o1/Y3EKG1Cf0eIb2J5/+0dbdsuPdPWfC4nLUg0Wbcd2LPe3/3tdP3y9f3zd/yi6
/FbGhWh5NT/KO/hfbWa5NOpMPM/L7uenmSJ92qG2q5k0CzSTOIetoOi2Y+HWOOyi4O4dlj8wsyD2
rXZQdvdFuHOoEs3R2d8Jlsrk5BfEcXhPQFlKgqX6i36ixF38sVOVr9U0OElRcvFJqvbiXPiT6Aia
RBoiezBexIJwsttYXRjQtL7lzRiuOzFAT+8ZwnfMhTcpqIwD2kxf1rZk0TU+TYruOY/Hd3ntxHuY
D1/k/ikw9RL0O24fPF1EEQ2zd6tUwocrCR+P8w+ql3iPCzwFt2t2wCY2XnEgRGtSxasPWuHhLJx+
peLzftyWOi5sAw8Js05OhKlx81OpnxQgnrwizpC2jzPZWIj0yVD1LnLq2zfgCLpxJJ+mbT6ShV0d
HIvYxzHM1Hdlqfzpt7RpRrbd3s3qfZpEpzolzWhxsg8LtDxxU1qEwikNn9E5vlZQIWqgFm9BOh9n
xymf8yhp0Kikn+TT2BQSVMrTJkOstLp/4nVl18cGnRD+y+hM3nL5ANMMiNpmzJgPkn86K+E78Afi
grdy2YExSjdKleuQUzqvd8hVaNxGzYm2bQecqp6A+pYRLbNaneDXFjsAkGIvUcVyjCMJxpGbfCh6
7CrId9FtQImTTxN89+oVY3GdICJs1MpMD6Ebqs9VWPuGkjkXdRici7yXRZWyYxqe+XnpnAzhtkfZ
Q6smQ9/atodO3yvQiTfGQx90y9Y5Gw5icaVPKEgRWZ5zY23Yujj3y5NIUMXsm8rYotfiPPrTwvL9
BP7zCasvB/mfTgLXsBZBO4G9pq1almf+dBIMSAWrNFTmmx47bIUUI761eY4jrqVJ5hEUirmQ51S9
9K7Oc9Q71soS7XCURtMmzZXDxPhdPlLGiePZ0KrDwJaRBs1ShtvgaOsluCPOWv5+3OrK9u/fgvEj
1obD2kJgg8VLN5exAJSqH89jW5+0trGVgo1Ly8hHVMo7oRgfuyAIPye2tgpy4xySS3genXx40tw5
ZJYRvMG4GHytHsg9q2ywBlTObF+19mM2mYy0NfNTOnUx8RkiuNRs8c4EjvQr+QNmV8DIgvgdsDYI
4HyuWw2O41tGANQ0lFf2ltWTDUjmhLX3A7uZ6klJiXJWwghJY+t0GwOr6S8+hqWp9OM36dhoSSza
Tx46wZ+/yWnyYqq3qn7MyzhelXHNuTPokFW8hRKONnX0oPwnjZEfO7lrSJyKRjyL3xN5Nkyo3CF6
/V7Lo1rYaGWevrnZfQJZWGO4UrB/+5ODXMnsm1cVxDEOagAFilKYIPTB6st7C4um85r6Uzd/QXPv
7AMB+9omG/UYMVFlWh/0T7kXTr+oYv+6vvH+ST7SPJ2DwLadn6rYkj4S2yglfxRgvQG/FkTKu+/v
yWKBSfzk8jAhgAwwK7EtUkJoBpBBkD13ezVrAc2yeWVK7Z7s0fsC3R8nplu/zTl5w60OU9ABgX4c
iAt+Sgm0B1Ckb9Abtfu6s9nd5UW8DUo7fwh6DaJ/kOb3+s4MBgKHQA7u8dkMpygkojLRRI8MYq7X
6qjkF/Iw6rXZQoLvg6A4MG0oTr1Q3sdF+rVTCusalUzUsPpbeMYD0rvZNd9iVCd7MY7KQbfTeGcR
/yT0Wt9KyvqYdxl2AOut5Zq882z0SNJZVOcfpx6nr5wsgyQoVngfsrbrXrFVfNOnTHxZ3LQDdh/y
qT/VzqCvuUp1D1PSmQeUh2/TOI/42lPjvQsfb4srHRdBMgCgSHM2NHpE51f6CaiMPxBsHJ6MwCQC
OAZjJx/igWEDDPvdjTzvEuNl2phGRFNzMY1OOjHVf39uaD9f+cBJGyhOse+wxcEM+tMSQb9G1Oym
lmSAGgFQ0LpgzYKL/LpF1nyudfuDNCqLcQApSMRHF3Zgg5dCbDPkbfJAiM1Qoon++xe21GQ/nLSs
uqbBFRlxIJkcnvfTIauno0sLYAxvSZL2bKuGraFw1ZC+lrIqu1UMCGyvGjqXmaTvXioXeghgY+cU
t7V4UBvH3CA0LbfhMDo7o3UPOZHsN0B11gudTVIa294+yYeKCtGCgCZrPRZNTQ/Eji6lckSbTprr
fyY9bRj+Ts6duWXyR+GjN9O0acyWLEHPxcEXzLtijrP34QTWUoDMFnXkPVgLFyL84Nlz8Ixs71cW
0p+KSpcPid0ptS5Viwa27Ke6BZ/+0IpZda9Bnq6xOJcfmih5XGrhb6jz/dbLGVvnpXWQWyizjNVj
iW76ZqoVaQ56mb5vxjT1hwHuhlbpW2dMgWxXHOS2+Nw6hxSpA42GKNhZ1TRh3TVL3Yc+oq/1ymR+
X1rR1a5YHoyMrFP5UN5kdlpv2ceSH5s3jrGlu269DOhtoyFPb6zz1kvI3JT/WCNjWnGQM/SCFDLP
bFcWkcNH4h/IMIu08qQGUwXoibfmZPAJ5D1P3jPInS4LUsnzJq7PeRQU6yyZnM9B6Btlnfl3Lcff
H5ay9P3ztWT5xBm0s5TarsG476dPvCeEO4qnxTXfJ+gRFkSjnTH+Mqv+2IyNCSthOgnaIw9Nmrwb
F/QPxNVvMX5XP9CaZk3Bpu9btXpwoxj3LcZRH4dIc3CrXgPitTTfNHJXm6Ker3UzZVdvUZpwKIKy
X7DfmVmqN22uSb5KtMeEkBO/aibxWIb9o6zt1EBvfSxF7pmBKsjAIYgv6Pl5zrZomZM4ugk8AFkt
uWLMAukr30mAYYDGXSi+5ZwIwlVWMhSM1DH1EqrJZjGDy9CwdnaINcrnI+5ZPN5BgieiC0lo8wVq
cNhz8WMROA7ojoJYowHM9N9/A/qPykHHNTGYWJQ0Lsa65dFPK1ZsQzOPGdTchkhY5JALcWz6ZCul
6VKkbkBjpdPhQScsl3jYKExBxCF13ctW1tyHD46WGweFdLAVDJpPcsbQV9NV17PiLMcP2VQGD2UF
VDVQdmlfHNPemz66Rl35NZS3X9Saf7k+o1rSkEOyPTXZi9rq0tv+04bLg7Aep8RGXItQyTZNjDNB
bj2yNLqqDmH30dR62yzqqSALb16NNJPQU2H/skPXODq95z2EDh9HNiE+WDLtw+G1bA1IBlYLyMTJ
21Xd28FO4uSn4Sls8/SU4r7d3UeqQWbYR1slWXkVYw853I81ZYb/74kZAo40NXl5/6BMCojdKX8N
xwCNQwcOy8Rn8MjBz57JQ+oe1uARpePNpq8A3lKbd7VSZA8b02q3UkyRGXW/sQkrOhBBm0AYWER3
7hiVQMz6J4wW3UcsKXfTj7T/RBESgzkYLkY9QVboX+XfX1zW1Cq3VB3A9apxdIvDCzqU4aFrSESE
I9i/eMlQPgvzJWP+vR0Q8qzYSHDkkzkTL1zs6RkcOFfmQn0V+qzeqsp4zjUo9Ss7U4HA9W4q/CLp
LF90RncA1ZeuFDum80wU+FlN1RdpDDHITv5F3frTsHQ5tiFje56NVJb2BBX2T0cFUv5qGSVdJW1Y
GycWaIABb4ZRbczQS18tlwUhRSoGvVWND3wr4mRWaXLgWthsm1ZTaFla49ouCBElk7K4UQx0F60c
diMeH7/sKuLhpypbWZg668gednJPZ5dD/4vOn6b+5Axb3g6bKGT/KsgJE2n7Twc5TpWM2WjrXC1d
W2W1154Ua+h2wq2Dqzmr83ruovqVof3km3FCqHUW1de86eoVs2J4dgt+byiYZfQmBdWazn+IbjCa
nxMvM4i/8kifDsT8TEDZBAPBfpY/DAveKBobdSVTK/UeZqAn9N8JDiS0Y/GgzV2cblsCa6QaunUe
u8LVnua6ObchGL+5F2gTRaQdPFJxzwVhdozPvHGHZw/NPFiLVWszf+6dgjdER7KPPuvJ3F6URBme
yb2m463b29HB9DKzTKIAib6oNS8qpDb1W8VTzsINP2S93eyEh8hfemOrqtjd32kKpOnFYot2Vav+
RamK4RBY5GLJqtGcYNEQktrzeXjMpQa1XEnrdzfG/XGetc8eGvSjEuuEUGQ263/1NERj8BLMhrXt
vfZ7uJoHCQs3VD+udSc8yGarrBmsckrXldrUGy/uGnL0smFvIKg96I6hQGzm9I/DBXRWku+dE8rX
6ynpya5Rnme87fcbkPWMYQAy9zNaVAIQ1I8ifa1NvJ9TNj/nzZycsXvWG4YW4nVqHJJLC7xLojG9
TW/bo99qDfOWrMgfgMedu+VR1oXfb/Kg3ZQoX89/PIV1+VB32uNIDuhBpmwUuiIAwl37nFDHlTYr
rs8XBMxRdcqVBJyz+4xudaNtdBRsgW2Hb3YPOow+wQyEPhwvytB8vi+MsU14ogBBfCZkJsYoBXGs
mvUdbYEQWTdEF6fRmsdOpDUGeCJ7JR3Tw/qIgMyqcbsoywV02quPXuhny7UFSU21Fbob7yKgEkjE
qL68Cc16OMxHh+ms7pjTShsCxFWe2+8hTX0C1HueIyc5ebn9Xkr61MyDoy0mDgLSiD8QuDWvhsXh
hrstS7TkdTY3uWOEj1rgfHKjelzLjFla7RfGwo5v1TlfkE03vRsVSA0QCruVRc7vRQt3XhcFX12D
V4y1Kd3dPwqtdDgbndFWjsQtvCiRWZxzYbQb9nguA4+5uGgQ+Ii3BwYyBcOnakmZluYueRMa0TcY
B+4BsWpzqz2FASoGqca14yP+fvMWK8nnFMcCSuvKwfFgCc3H1zhKdWo8Fib+F8N3efUbSQvwOB7X
ACcwUMvB4iLsX7lqUpOiVVrrnlDfY6+r7uH7OL3QsrW6YAmMTg9XUEDb7ZJNLFqCnbSQQbWI2yc9
qudznkAavUvZPTsA+s6lnJQ2zb1p9ZhtTTWf1y1sMPjry/Usc4t5T6M6OEbCeBjMhUIYxi9Kk1pY
GpJHafeVxl+gO7RZOiD0EUIAqxq7U2kz6Ynnx/uHHGbYMmZlPyEHmvWkOoMvOGJ5tc8DV6KgzvUj
kqmK2Osl2JjC4GQsu2BD5FCiOuS0N8UQJAqyL8iV+Eo+wbCN8oEfmrF9latWABAKh1OGbI9t80cc
j+meLdHsW4rgws6wezWPRr03uFrCzcR30rhGv0vrfnf/nMlMSIDTVHPvZ6M3P3gDR2lklu2BBIMR
i8eBUDCDnGCPs0sgECtHLdjqRg2dvxXqtl7m38UyCQ8iI2dqSHVmFEpur6ekVB5gRfkUdsi7+uz4
h6XC7Wtz06jx7OcwrzjvtJBgaOvIpQ3UbzqW53LQJ0KAVHHqUqh1GY6bvjfdfdIW2bWkLl9Tumi+
Ew3GcUzz5GRP8Qej1x8tXdHOzvLu67qHHoL9IBdF+UQMw4YYwW1i1aepgSVqCmXciLnB1JBkVzU1
Jsu/3nc/7EeTnYR2aaVNel2hKsdmUmin2DEO1DY8kDLXMYMKkcKqFpLyZapbDoaCjomBLo3OgB5V
IDbkUJNcVM8v98Mub/KvMqYE6D+8FINLvWX24Enh9tFPH14xgwB2mfRuFQl0dP/haCguZDBNHVcS
8JMAZrSMoliTxagZa9MsPwJarT5UHV0P0BQ6E121PDJ/jX2XmeGpi+zxHsy1uB17Y+mwyKOscGkc
KwSj24DB9uLY2jju106jvFplNlyiaDZ9C4Xb4V7sxWRRSOpbM9hPZo4wIIUhtOOv4CuBHUT6T+Xf
/7JuNsNlMmmSMp8Mjm2bsUQr7qWuBJ34GV4mDE/tyYqcBz0KMV4UtbtFsLwciGGkX7J+W2Wq92jq
KonPCyMu0YtT7kKAl5+xPelLY95YOTHVs5uVN6cy6rvxk0Y/2RHTZYzs4I1OZeNzIDWwegIT3Fx4
Lcma2NORr8BPqcahj2xwXfEQP9AjCdgB9yQOOMBFsEWU75qYZuIwjRuv9943YHOGwVWwADT1rpU1
DZy9ZSsNl1jeJBaWnbmoWDxhddzKUO0xchTcG1x2ZPIdJixEwVQDSFjUpQl0xaPVal2w1eyZIrcC
CJEExT4ph7f7/xHWVHkywWHwsh7FW23tEmvtMXP9RkzOt4KZ6PleeIRifJvTMr1mevIaIV8C6Dbe
ZmF1R7ZdcJ/dLF5Npg3lWBBk66XeexmK5hYJSdSy7UVlAt01hoWAojk7owlqUVjXBPsRzBHgo11F
aZKuiVdX1z2oRpkbYSEgLpo4O4SYuVaECvN9J2P+0tN/QHecir1QGU1naVIfRZ+eM4IpPlF6EmGF
T/OFlkC+Mcrcn9wWc9Jc7FJCqcPAc9aVY9YPpqZBm8xR7enmfkbBcJCVFNja2S/NiTB3verQYdsk
gCZDCLmoRzGnR9pLwY6Q7fYnryyj0Hfz8ZSpAXugcZy20vvc1i1CLrS1D4Xu5zWOahXtyU6tynmH
NLLzLVtn+W2FP8cagXVAuk7F4PweZdXiLdarI6E74s3MjrqCfsSNbdIScJwS7cCsL6jrR1C/zir1
0uKQoCI6xaVLuC6v/NzG6RpvMsHfGUJ5PyJpmFxNCC+BUicQ6NAgoSD2Q6j9b8WCs4w01nJiNfS0
8TZyCzylwt4ynJ9pN3KRJfPdft/O6vF+4IxJoX2IRVfePDBHUr86OJ3YkPXVr6ByfdLt2nw/KFWP
wtSdz4DFN5Ei3GA1w74Bgu++l2VWiCNxy7uPqFh1AuWXikNegaoQkfQUDvW+gkL7BD53zehgvBo0
P69GzPqtU656NPo+VbK1NE8BfLR2BO+Xtdc2BwSYW0GLSXby1rMSkA2RuK3n42TYok+fnjJ4sItS
fcL6xr1yeaspfJ1T6Q6a7+Gp/ix6Za1OiJX0sUexs+DBOUUq2lh5vu0HbHhJarABVeeDHU2C3Vd5
mtoI77IKxLGbOpUAL7JG+hTcSKYfW5Ler3I7Nuh9f9Jq/TB7Xr2Vzw+t8f2etjzXK+ZrwZeHky/7
2g51/kVDPa/QCj3CF2Ylp8Ko0Av35KRawVcLT707UPmPTaKdPA1bm43HCrfzggA3Csc7yCRgwrpw
mA/hIqBNtwnLCOaJdtZXDeUEgbOzNV8SU6tOpa7dBi9PX/uAsHlnVlR0bN18xnGWHtlrQmpw03Bz
V40kOCJ3xJ5QPIci+qBo1lsmNP2rUaFwYbU8TgObzoL8t51oyf5ytcx+4aA0j9SKJMkllvXSs+FY
M5pQqJlpXiD5nK9h0H2QfiEZF6jRPyoTc4VohNz6ubxJx4EGmmGjYu9R0Ogfs5yOxNgq+SesaOpi
1i1VvUH8hDwf+cG8Sxr1wx+iOdYTHTlfAeZCxdcVaZxBpdHYvMxBvxaYxtdB4+jEh3QtpxG5KrFN
tYIojzRh0EY3ry1hSNmTtZMf72S01cmK+rc+O9RO0a7ycFLWuOm0k0I87YCs9zF1QipWJg2P9LBZ
hgjt8YGfZlcgpmuRjc4z3Mfk2SqjnSKG+FIkVItxSPwr0Rgv0hjXkBSEw6t7sSGfsUAJ1P4fq8YS
JxzB7DOt8Rzwjb0jRGat1bwJ2mPdpWZaSRmt2Ot7tdtmgbqxytb0pWFTdzSoVH3HuGpB8EoltMaY
8EjpWvgGI7V3FihXP3UQYsvByuSCxxh4WzAGPxZKXFPKjtOJjnqxavJ2QyuToGs20BtrcCpyx/Xu
A1GNnm+XVFMQiN/xoQgWdRdNLfCyddmPqKYWcQ92Qq5ltVGsa8NaDwYITo0iYmfLAhSK+uq+ENEM
T/f6QjkutaHcFm6s+JIyGjIoiZW2PYEPu9xrB/LyrhhViOMO63fwPKr3VjuaYGVS4oRZDunmpu8N
NfnmRSry/+GrIWx9QwA6GajLIqTl8Yqw3fhmg7W5OnXga04PnhlRrHdSdex2ThpcAid6wFfJQTIy
Fq89wj5VhxDePsUPn7rl1p7z/kUMgwJrg+GO56r5to7GEXeprZxUMjNzOxlZaGH7rxjI5exDdHtT
uhE5o0qeEW4fens6v/pmbOIHeiuECXTEKDSm8eQsqUn20okeXONb08z91gbdfphkgqIxioTWb4K8
N+SM0V2boXltsZO5p46pGae0JYO/Uj4QMx6x6XsB4igmTlJcLsoUcZpieuZB1UK+2N4zDoOZiE2h
0R3NG1ZxCa1EPKHu50aIdS2UZFELk5pIWskJNl9NmDYiATM1gketDE896cGzPSNcYMV5KVyhrae5
ULaQuNnxssz2Chvj1GJYKEeydU+QZBMDQdLIjDlnJQFdTsFIwtPTs/SicZbuIJFUZ5u8hxUrcnOo
09xaQO7JWu7aLAAye33VVt54AFo3oCptkjfK3XvGRqsbxSVqvY2KHek0J+lNJoVCSr/Sb00eU7uC
EEz35e77VaBWSDJBI7hKc43pjgQmF/69LrvvrkImlulWXZtAANV+aQi0w6VQHQJEmo7JmZvvhzzh
IkRyZO/fF1bGuJuonJRLrAnDj91mfKlE8XuRdStpJM7qKd6GUUfzXoG/Tt+4et+NGjP5oL+WtbAP
Wd26/r3LqeluvrFrrVjh9djJlj5xQThDZL05xfqXamYZgZXy4EWRh7fIEPuST3fTl2g1hdqMq2py
iq0cHpiJ/two5fzQM/JRohGUzy+a+6i9fpz6uWijbKRchqECO5Iqqj81wkuLJmQ3DYK46No79VUV
nCONTYHjVAM1I+1wLXLjczw2K/moHrVdH7BVIPt6foz55vaeVUUrq1WNZ5WXuvFMP2ua4ixSpTjL
e2rRvxuT8leeub+2a3ntSEUcdETwEB3np9FQy5mewFTrr2HikP5hZsBStbLaTlNaX6qGNkxCc68P
Wmyj6Zz7NoqQy/w5ZxD2u1Zqh0w0sLWrBvBC6HBQollr/CId3qpe9Ti3FXs1h+rwTOyS6VcVQh+t
ajd9i5v3778Fy/1RS0+rdiGZMYMGz6DSq/15Kpw6UWXNkTbf7ief0Y24gu472vvWoNG8bb4k78K9
Uh/qcn6WrCZFW0qNBCua2SfTLTTxWpPI68ca/ZXCaNVTGAyPoorUDeF+5qZfAkHDOt53CMH2fTgz
PV9aVZjYVhUCpVW1dKjBFm7ZwDZ7C6/cBnRCtifHqNnpTtO+06tbFaQH2duIunjnzSL6PGjJ54zo
l6JR+i8eVXOZ50dRETQ3LXT0eQFRN2nnN11lspCW084zrOfBs95GhwjIxYgeQLE7MGg8BKS6nBx3
bnz5ag08M/e+ChRsyKAFNaRptN6xJuHyZcyQvouUUTS9OhIaP0bB+BzPZf9cxoverYypzFoAuSKj
qWJOytnssqe2TD4IDy6RHLsnhar5JD8ZB0GdSXBb7q2rKOtmf8mDwPzkpBsVqNl9yzh8nbJmP6id
/plkCyDaPZxf3RTzYXSR2S5pQwAljxAkwot0fjl8j+uswws1D/BtRY64hT1I7WNUaB4FaItVZK9G
txg+hZ42bqiGqf70bZ942o7Q6PmUhks89gBZT9NImJ89GlMUPp+bruwRYoDGwNxUMnMnM3uXdS0S
RzUN2P3jrlIbrX61C3s4NJ5CKmiufcgdG2B0aH1uEtJSdE2b7jcDFmb8QVWGi9t6MZG2vGA0Kl9M
IPjZqL2kDv7izF16epTifo3T/SB3GE7oHAloT+F2jeLQmZVy1sGvbtB3E8IE8mZKbVKG53JyDonJ
Tsdc1mZcIbigzcnLT27PdqC3B/qzWtI+9kV3VIygPMvniT+d9mx1oIwpKd+UfDx+AXWRw6ho8gtZ
tBG9kPgTjfvmSrVYryfIjlzyeuxS/D1RUxknXp+yreXTX5Vq9/1xCfbmKHCwHkNcgdcBe4fU9bco
/7Gx6HQuqPumYONU0dcOm9clbgzzdL/Y9Mg5AafpJwrl/Jjbs0UDPZrXCtEOW8+q9aNZZWRw1lN6
VruPtmKdzTQUPmWptpKnRNgyImwiATO7javrDDurQTghL56ipftDNBFNsKU1Gdl5sdXUdlwDHVM2
SUYCy73EnMiRk50peTNZytme7VXNtpU297wMyTnlWeo26Duv5OsGJLraNALijj5tG4uXguHrWhJw
1Fpk525oP49BGb7IjjaU7tLyJdwCnaA/VbBQwFeIVZik5oUEjuz0vUXvObdY7cXZ9gyMxNNNmcZV
XBeAEln31jasgy3rZ7oPXBehzzIbnzrP17OsPgWL12NcLFL3lY/kwREBPbq/Dp8Nm/gKhdFsDjte
Fq5jZBj+XTOkm+e6DOJjSz/JL73G2DrCCny1y+KLq7KdB9E57u8VQqOFi0Ij7jaDiBofTo52codZ
O1HGl/uU/pFPrrt1U6MwWJmB6r3HZP4JZk68KdQ5vE/tiV4wN3wBbA47ki1XzJXg1LgTjLtiektz
u3zPsGY4OJVTrBWbd9Bi/KCU1yAqdKl7UfMYmExsPXXaEnQlG6u4cQHBDyh4V8RgKOspCNRVwkly
ttT2EPXkb9F0jOFQWQzWFcXbIgCk8RBqDushNqGiRlPiTJWxmqeEAQLC1ekE3UfbJeNoEsFTsGII
ApoS09krQtU+MgWdaAV58Spm7rAN2rlCKla1aygZNZub+a1X3O3MvuZlygtjky/rV6SExq4y8xLT
c9Of68wUXFayg9ALLldZQEg9tXi6rYvKetXQYpYx3pGOLBeY5/mLkn9zRc9WNB8aiNxQ1PIsO3Lq
F0+q1te7+w4itYV56nVqyKQOuzVouWoTLWI4RA/I5pYG+6DSoNQqozr0QLI3HJylf9+Et3X8jpGO
+bzwS5pl2OiVIZWui95QCytxaLQo2TqOmXwKslVZGzo56ZuuLClEqRzuRBPKQgObgx8vl0+r6D/X
GgeqU5fOtQQ39eC5wbgmRUSnGaIjsO3GnecSi+YbTMUbGiRfNC2E+Wdlq57Upl3UCTBKQZ6sWbPc
qzz0owLFktK6BMuOtHOUmN05Cphq8dB+KYcW9Q65I08F3Zzc8Zgr5vkThtkWk7iBLQ00zvswmeId
+enZVj7saEmjw7mZNRKAJbc5blyFCxeq0bWVDQoR5PAYPLdgdVwWRaVy3H1Kc9KXa+4cVdU6s4S1
E2XzOVcjcQUbkLwPLxnbMbbXptiKHISs3/fUUjF7x21t9t/Id013gcMl8/7dMIBCqJz334wwQvHA
6nEggbDfGHHzFi6pXlYa7bT+UJbaylqgwfgGrBPj23xV5/1nIwiDnZma2mluI/2UlPN0jLSvwNkd
X01bRKKkvUlJg5oXN1vnfQF9dbatYZLS2PwvYee13LiyRNkvQgS8eaUnRSNSvl8QUhugCt6br58F
sOfec3ombvcDgyDVMiRYyMrce+0MwfPcaw3onKxK6T0aJmdSIIxwe2/Ozw3HRm2/nNJqH0k/26QT
2r2U8e/drjKM8tJOfagCgmbJx32g1N2CrBcb3ETak1kkNHrhY22aUYLgQG34AG7214zGBOX3RALX
QAM6wCedI1Y3dGvFhYK80illwSIlvkrljwAh+Itrq/nSCsOP+9yvQ8+8wp/6oQnmcJ1jGPcb9uq2
wL9fRkTeugL9dZ7pzm2+NxExyloZHoKBss7UiJCpnLxG09jmx1LWw2FsDefemSwoVvaFJFq8W8NV
hARPlArXgMBtj1RvOyVp5AJjTn6Y2wXxKFd0Z+xnBZ+4aQ/p2sALups7kSIDWaLPZark24ea6j54
7VAdO7uw2OcpFQbYzF/OBJYwMIe/5Gn8ae+gYnbwNOHymCzDBCb+ae+wm9J3lES7dIXvbHHBQo4e
hg6GY9cVTOTKD+bq6BcQt+4z5GsrczocLN1epRGICq9LlKV0LHPTRPGXH7nxebYeeUb6VQT58JeN
lvX/2WhplqPBljVUdGwzwvkfG62EwYwIS1O7KGljVpvRSPW32LLTO+cPLlf8Jl3EGbg0llWtGdeK
0De18PplOIzNfmbBZKHf0QBhixiZ8J38Gu3qWNjFxmZfvIsB+xzzkZStoTJ2Da2Ki5CZB8Iy8d6a
OtCvMBZX99mhHL7srrO2apzvDJFfRydmXqEM0LBNijSdXflZsBryeaOpV5vv9+VVy8JThrBu7hfm
DI4eh95eqIPL1A8exv5a64bctE3aMhLsomdNa9W/vPGz3OxfgkCoz2hdcR1BOzC0Wa72jxcyzmmM
+LWNoTJmKh1ZYrzMowCXSwiIykmq8hvJS8DookMg4wIRWuSR8lSrevLseNSoVlDkG73iGmCF6njM
YRtahAIc7rMyKdLmaCHCWPjCL38SYePq8e3OKOudEQG2PZxEZMN+9EPdWbAOVAvNrW8Ez2XLMG5L
ZmXQUloi8paM4cdPmgO/u/p4e7bo0+sfHpQuywSSVTfeFR3o2odd/02NykdPJITFmjTgWyEeZmJy
Gsnf/98P5WQbYcPkKesc+f9bDxJ2sE2xI2OQzGgluMzrY+9gD+Usu9PBijH95CqqUX217u9v1WfG
99aBmWK3mf83e/j/c74jO0Lkb6OR1aeC9g85cR52VqYNbXrRhkaeA+NqO37xMxrJjyrrzn1xKj8A
l63HZ6NK38bU5k9mw7o2c0DHoiCCy5SRfc7CMsLZWezmei/Wybowh+S1jDprN1P4q0Zqf1EHarOM
95/nmIUTiwRWKlVcaB5etH8LwfCmpRYiIHkZi56EOlEjC7EIWSBDPVhJTf8WyqJfj5UkFLNPv+7S
CAhlsHEQqW3KCTxPItm6gfZ+ni+vIKV9uk7w2NHxPPZGaF9m8sR0pBGRN8ZJPcUMjkggsIYokEUX
kvbH8n5Gh6Wnnrve/I5oyb05TrKy8EqD1Q/VayUCZeUw0DgGivmYah3osVg3P2tUX0ZN0N9995zr
obn11N6CjkTL3tPS7NgF7q+5yh+GkQunmQwnmyhEGtETMs9rv0w0Zg9cwMQm93RyulNgM31Q+99q
3fwCM0oDrI6WVtmiBMBh8wzKET7MJIVoRi86B53DNTy3b7PvxoLsdZFW7W+6ViPKpgkg11AHnaMC
n6jZJPU2brvyfJ9ken3iLKX9kDSj+axPOQ0c2FnwHeYM/QhEy6e08IOVMjC+ZsU0NzUL2EaPE/1s
usmnSbW8aY0RFr+uQ88JlG81hKlwhdUpQc4HcM3MMVWXsrnNnAW9mbTWtDsCbP3TpVp3VQYSrk+3
JFR78prxVAQamamGU8uNXqN6YHuoU3P7w6Vwm2VXWtDXUz9cWBQQhPYSEzzauXpRCh3aQZqKi1kV
j2kj4Zq19LfHpKdxSCrmjGNTmkrbjLbyy8dFuzZwAZyQySjr/91sMv/UsHNy48h0dZWuNZ2mP9tm
2Bgb4mcFVqIuHx7mWkvC4tnappessiQ/o9m8zFtQydblMRD6/YjJm7YLwlrbBFGr70HNGoewNfS9
RGVFIRFdEtSRaI/WBL+ghWhib21QVhBY5Mptoprf2oA+r+pFSP6ne1aT5oc8r1UmK4ho1EY7JDCG
oWrLbtnTQVhDX04XdFchrRJSfu0EAAefVgSvF9TmGjvWGeaZt/FRw5104foLW/TDZ9wZO4gK7q/u
6y+v3Z+rGq8dNgmoQS7oC8dw//CoRZC7M3h11hlFgTjGlqEcFbMm2Mxv7HfXrZWlA+0T2MwvN9OL
17B4RmRcfHhj6e+qCup56nWbwXDZ2TtCRUEikm2vo6hNBLts2wwQgvT1Lcm8+sbf/stoNYro6Sim
wX6JECXPX8AKH/6e+JvwEJeZa3oHLbE3jdMnS20wnWVIcbZKZRBTtdF2wlcR7F26KKu++IT9qf3F
GjEDZP+9ZtoGVRkKfTpG079/r5n5YGXNEFUF/sPw3c275DNwvO/WCI4uiEZjnTXGUxAEEVZl4ylM
THGTOMYXd6R4qlioaTN14WS8sYL1Yd0WZrQLR1lSvqXlBSNpxBaDXfn/fktRfP/RAreAltGR1Q3K
CpM/4Y/FPudzzYc8QKY7b3SmbBFJo3BJoDLhVEH9cY+nx6lBEq7xjf1dNo2anNe8YRYdhWO86qfZ
TWUau9kQIGLTZKXq8LgURbW1ZWruwEPA20VrcCtqcP1thmizCYFvCCR3D5Gqt+u46JKt4qdL5Pgu
U+IQbTFGmyvBOcVCxTK0GOykAT9imeua3T4ycIQrw2BGC+bF9S5pIHVrMbiGzCPOTo7CePRoZsLW
6mh0GsO3CmLBzUeN6U39lvmmz4lk1iGnbdmsZIyoLH1hT+2WsON36xD6IMlo/TUmaMLppiZqZSa0
R6Zu8/2yh7UYY9oYLDJqmPu98HG+qNyfj0mz2/hesy9GW31RKv5Iq052KMjsjS18/Zo64N6qtA+I
BfOenVzf12jILxq/1AVq7C93olLfe+EKvay9x7gNR8iq7orq2nQq9KUqeqV5+K7BR5k2j+NbFRBW
zEz1U8k7lLAqXaMcEOjBM1yyuaClfWfHugxxp52Lhml2Zi7hY2rnElTEihSZvW1rvE7mpFe7zhob
1BjBzs7xHS3Yxm7CKnGvIzl/qyAY3CsQrXZRjJSluyFMb55t0ygU3p7PS7kMsFKvZ8+HGGJng9Eq
W87ETR15/MLHri0Vu9zM3hX259dZ9eP7ynHuFNQO9Iba0GDH2mO/KvyyZgXBDlgPXbkg2oTKUuud
fcNEeY+eiaB12TNvLowB/WcZiXM3midqP+yEhhguuRU84qhHMtfrTbe8z8A6nlpniVpvSXdvT0Hn
yZXluE/3o5TkSiMm9kTpLXufKCN4bPgivwPDbELmFtFTVlfy439/Nuc6699rChtKCknXMA3D0d3J
b/uPWj8C5o/wOqH7af6QuC9eu7wsHtHuP2auk7+WLDpLjBTXJtDr/9uUjb34sfUcNus6E4w5IMls
boMwSzb0RIz3ZCIiz3JhKhml/JSPLokd3whHw6xo5+YW4KiKZtzrz4XLvFOq47DKnFyuKqrVta0E
KVIV/GvRmMenpIqV777SP1WI3mYKexKOjxFmymNoF80qKNVbjYr8KR2oBXoYCrQwAi/dz82CshP5
ptQIJ4pLaaJT6fMPmYbQaMGZobILDyzcmj6Wa1QnTHrrxNqXaaMsSVN89HH1r7QU5L7StOatLPKL
FrTDqclWMjc8Jkla/Pi/3w/rT2PvhG5wmRbCkSOkGa/fv98PJJd2BoGpPYWx5z97UXY0R9FfAk3b
Cb33lxA6euh39pq3iPBZvf6lYLZ+HusnLVLayxDWP91mz3IznjSnBDQOOwJb+RYAQn0FErW8m1oE
ILQSo+GuN5nBRY1mvuix9W0QzkPev1RjWH3D90pCbuUS4xeT/znr7jRpqcsksZB6DEW2BkIQnfUy
+OG1BQ6eJuxQbkTF+j6KDUIi0OYdhBHhox2M7oHO2fleK0sRwteZIHR6Zy7lxPxp2TAw+UQiWmp/
6Q3MbM9/neYT8mHayk7RZWiY/6gqAJqlUd769LL7KkZFreuHgfbQwS4TeYjGexTIbLVypPZ294Fl
oiMrzP/V1rW8RIYXnuhoeLtyyLHE5b2/Ets2D7I7ocjQfSCDApmUFgzNrk6oBaKuMi823Xyzb9u7
ES6IdfhoGWmX0h3o0DZcikcvPPoyU3GeNUPxUdTGz999WotixADaefTzRsFrx+Lxv083/Y/TzdNd
Dduyi5BQV1XD/PN1CX1bGkaIP6jLI30976oCr+j4I3t9ISaijN2n1tYKOxTJ7Ihx57Q3dMX/OPKV
homtDuIvSo1LrvvucRxicwQTq9gMOZky9jSYTm5AtDPX6Rm/0OV6udTqEffU//6L7t2Jf7zVfKtp
U0kaEONeCiX1j7caXBOTuWIcb+NF4emG5d8Ra4UJ8apsCReOdJy2Xd+L2/1MNHpHX9VpbD9EiW7s
iE+06PTFJejnbKWUVb5LO9d6ZeewI31m/JSlwsdQ15H12hG4hxS839QGr7ieX6cjB+QUtmPiRz3h
MH5U+2Qr2xGx+nQ4wDpcdmZerGdeaV1E9sbouPbM5FKl01nE/CL/mK//dVCZt/9kC6qkxes07M5x
ow2Hpoo89gGj+3aflRnyRgmiPMzzQkURzQMLFnRBddoLXg1sqEgRtAMGMPXgAcsnWT3+VoTtdm51
oNb8JOBwa4DleExsGjg9IuFlGdUW0Zllz6WRcZKTSnmCnsxMzq4YiHMFXrg0cahfxm2MSPlAiXag
oyk/BBpXZHzhcLIC5nn4wtayt7pliVTlvSjdalEqcllkgY47frJCQMHI1kQ8hd2F6QWQtNGi4guL
U65h96TMIsIyGcOFmRkfd58RU+7vdTawUc9Q8lckFKS2jqVFMggJ9A9McPUbgF6Qj3aTHAjJsTYI
U6DRNk9DqZDLVbO49Vn+MvBBvBbs5pZOMzWfPO1AyJf93EbMtoOshiWuRqsO61Gw+NvpOscS//N8
1V06EDbCMw9oDyfXH1V9g9i4axIGKlN1VxFk9gKCroOT2P6+Nz+mTY+VMtefI6zzJBcfURMfongw
akorY1uWSXHSBHSPhch+axzydJAw5LT0UZukZXbc1WtQB5wIM04vByAqyxoci26nIKOZ3d1xLFqP
dPf+NXci2R39lynj9woe7B6F2YMxIdQqXqxTKrfzOu7FDMhLyZhK9bFbNpaCiH/KOiomd4yuhMrD
fNhSHq3oorfL0jP6dcKVnlpNNV6CToZrvWWyionnxFI7Ib9zWhJemKGGKAtvhd3BecmVmg5VgXKz
H94Dsl93vpVma4BzORC71luhh3Pgz8l+PTeAwK46mwIh10JX4qfQIn1nqSlZt0zzQGznYfQA8mWH
pzZcyjbbhYWa/ZruZFGU/wq5I6dHpjvzI9NTQXdSu3b8SQ9uw4is/PIt11qYgV2RYUtortB8AlK7
pP7RVxECL0Ejl02m8lSRu/xktOa2me7QustJ3EluftM6t0KQfJM74kGduhb3X/4/h2oZnSxjjJ9i
YYy8ElZ8cPVyfFezjdXlxUegWflGbVxSxEch1KVbuS2Kai9dJo3WPqeqbC7IF07zEaP/9ln1c7pD
TcNMHf6mXebgxILMXQTTTsYtPWrOxE8e//uEYoaA/YSm2+Rf6qmxr0LQ6qX0bz5ihHNeSLYKg8Pi
pWiQPt3MWKW+VAlSJ2JYwK09pKZgGzrdE9NjwRhNTJknSJ7ZNld7563vVRJHIvFFyKC5dBviIwju
iJeoW4cpGDDcpnoYnkXFa9CpwXAKpe4dlAqGybw6D26+kE01fEh+wAYMUL8LHF1e+prxdSWYI7+b
BUnPup1YBCqnKtIyS65nDu9Yey9O2+U3zaRHg8PRWIDC0D4cP/z07cGAzw7aI+gK6W6t7HkS46i5
81aUur7rVSfZzH61DKVyoIUxixyPi1TTVgkOxpkUahCUE0VWcKoNHyl+ao323iyTm9KSBBviEFyG
zJPO+uwR6vr8R95Y9W7oDMxqdaosQh6bQuGJeOmi/hyUlXErwuFqTieAy0BsM78Hog7shRW6ymuc
wWBBaV/iAc+DN8Tx67G326c6Fe1TOYWclKFz+I32DIYaRFT22VhCfFmKqPgeAFa8vMQtiKliNWKX
+TKMJyeOtW9JmHprJci9fdQ2yGkiPvkt3lIAUM/zDQ7JckEXJ32YD3FvWBuvC+xVM+D+dOq8PBN6
dZ2f7A38DGo4iAcqlvB+bw7gzqeCWxv1cwsrN1lmtt6ujCFvNgLkGbqNUd1HZu1ccWq99agTHnqW
iOv80Oi+1n2uPWJPdK6NHRsnhFiH+Sm7bomUyfxo3fDJPyIBfxhJb1EWeJOdx1i3mAsl4WU+svrR
ecyKFOCJjnYqbPVjOyryNR2HdS+i+lswEjZBe0JHi6fJYxUS1R57ioTF4hzzwip/ODL9SAJHexkx
UyAlVsZlOfvQTfRgdm8o264K7KduIKctGhBSW9O1ytSB8ytWAoo5tfRDXnck2eUEn6TdqZloUWHn
OKcMQuwIn5bjwvDLhcGulNPWhZeaZHy27RnXEZjF1sw0qCPToaL04dmuw2eBgqFa6i3wRNdsryGu
xed08gwiY7b2+JO+u6Vsj23kk2JTVwXT+THc97qioiX2nYvuDOEKbob5bpYgzvSi+pWSJdTmXfod
ITcARIy7BEcx8DK70t3TzsFyoJX+e6kS6qwm+peZlWzYHItZjtP5xxII4YqxrMac+iTStvscW4H6
KhCfFFnu2ho15wXMLCEIowMKwO24l/tbSfrRhyyeMUp074mVk9SL3QDtBF9F4O+lXonBKB9nKZ6j
miffqKvHec4aNeCM//UcwV6CBdw2l//58v9+wfTlnir+/M9pPhyH0EuziwdvGhQprRfLja8kNL54
I9Gd/73xpxBP1jhsB0iQKfrd18II+PTUsrPW8wZIpzd7HEzr8c6xtWiaLiJsmJt/gOtUaEEbqVuk
YRTCOYxuQAeQBJXXu8CRNrr5SkyMsumc3KIGrBgWjK6zFEYebLMxcm70VS1sE3bzPUi0BboAgHwJ
IRn7YpCHeabSG7JENACU4S7rmo/5DKO16Ev66jNpyo/TdxrvOGYngzA7QWTziKG2WhslVw2n2NwG
u0/D57tJFL8WTqKxxOa3BP8gvkSVuUrYnEJagKGN63aL1DBeW6HZL21PomhhK7wZVO3dVntSXk1p
19s2SnM8P1iyZ3O3QzvgoBPFe3d5K2G9VHHLUEmssh44BE205f0Oj0z6Ftfupoul5j2nY5hmy1Qe
W9aJ24yC6kqhrEmTII5V5D+93Eu2KMjEHha/ux9UUuLjwYubxXx3kMVToAlli5qiP84PlY76KWMi
J1vTWccgah51T02eS0VPlhZk4z1dmeRZb4oTxq+GXFARXNuQEjhq6+DaJd3ve6rrZGu1cpde4QOf
1lIIPYDc7WnrXJGx0w3tbT5gWbDWQus7umdGhStqbG9Z4/ar/97LmhJOhoVIf753fzZSXnnRGAtO
vU45he4AItaOlTXcH5ofh8fvnHoFqV1F+oHqdvlj1yXhg6LaA3Ypv/qwynptDGXyff4Kxll2Fsl3
jQiWiX7cXcrSlad4bFEJ8iPU+DGiLjyH08H8E4Iq+AYQyGFOh5J11rTON4kQxsoBXzh9UA4q5rYf
CNp++YZonuGiVVu0s+nelV5/NZWcRPGgGjaqDjFClfF1UjY8ebzZD0yO8pXo2cUnhWUuFA0ugMRK
s5ntky27DUQBBjiAySQtAlBLVpUq71xxN2LqZmapZy/SrlEf8XIfKUsnTXOEhAcM9IEBMx8bxcTL
jH7JpDHSatQH2CrFSGOtMl4xmFW/Mi/+4CdVb34RDSSC2bDD84G+LeTMncYOc+0OSbBKwSyiwOnb
N59MwY6mzE8rfroLoFR/vDiqPhz1AuUXeiZ3m/josO1SENhd4O3Qa+YmQ5oiGRnLaq0PBdWGU1Op
akeMEdHHmIpyZWEUO5eqWRwYIYdbvZLlE1STjlbXJLaioboxk3GEd+2T89L3TN1HYnR9V4RX4Rru
2R4kmdsKvJ+q2d3Rf6SVe5chsmD9WsCbJAOlBymFRnCGqj2ONqvavo79S2XZ8lZbZEEUeWIdQ8XA
sB1l9iIcbOvTO49e/oX0ID6nie9+3aUGnEO8whX+yGXu0tQn7d1e22bGWWmpNBsoDtSV0Qa/uli+
3FPU59gRJyUEanpsPgqnhJKuOSlhBt9cDan1OZUXKK3SaA0bH+qIwfep+ly/EJZogihQETJadsug
ZIjwM9RhckCWKa8dIVDjkGnP8w24aCZBpX8VkYam17CAZfl2dRSQPZeWzOJ9hmZjleG+297/Q+7X
24aXmNw2/kfOtO2BupQTZjpUKDkxUWXeRml/RKrt5UuNqciSGM9hhzWnfRphsj5wGccZFhT6RWrd
obBchR+Y4YOO2+FbGSpfA33xmwff5ljm9e/Hzcq9Pw5ymukLMwyU9+QR2/DeX7NG/By0zP+py9ca
o/sPTPbMW1mGnyo6phudeuSBFv8Mt5BLpyVUBuXEew99Z5EUhXke07p9qR0Ukqyd75bU/INh4USe
D1Wnh0zQrkMfFByS65SX0M0vocaOKSCukb+De2GTZg/Yx0+JUxekCSr5c5qSBtFktxI/yqcj7EPc
j2rAFQetapMWP4tSu03Wx6JQtTfHoadZS7W8JmgKiEezBFwvZqmd2trbONJ5vRRUxKAuhip5CnI3
XgHLL5/G1IiZNojqKUuG3/f66TE5PTt/XWAZ9RavUrOsS66jfjZaez7nzSNzE/R1tp/+IDtByYmC
ckBVOSMu56CvyfhliLjt2bA/D6H9ywIyuwQPEDz0g+aAFewjBrB29RYi6M+G3GMJQlvKlfZhHEG3
mG4f3bDas4LqxhsthWqBy0EsMeOLXWfF5c3kBFlEMk6/ZKcvTPeIwLP78EHzbcNiYCYycbj65JQ6
yucddo4WnYCnlOJhgxMt2WYWF7veaqvtrAWg6yXYVKOgvdvzhT58sge1F0yFku9Mb6Efko0G6JRk
4tHAqa136UKlc7iZDyMVXhEbX21/h1Gp9Yce+87DDKNK85h3IpA4px2wIyJKvicNIYGFiC6w/VCm
hl26zEatWQJizZ8bauZ1Hjv1risC671M/E3fO+ZzFYTOKQkI+pkfB2LUrPS4lof5sIifDXj7pCeT
vlXpeX9h2/hhElHzqtsiOeQpe8z5sEMKvckM3LdVFBFF0jBjnxWKHbnHy0G6/Wb2r8+hdGK6aM1P
VOE4xVnXK66dzgmlgnMyp5v5XmyQXaf0GaNFQp8OlHIn8mesBery7GFuuvnRiz0XXFrVffMw+04h
Fv4LqP7vkVfVP1X2zkYjaS6ILF/aVRReUaOCoID1tastymG3sfLsonakclmW35wI+LXh9YyW3Z0K
tQfN7rlecKxyuTTYwqxKjUCqxtJxUEw3suoRtwj9OB9pABXPJbURCinBjvIVo6/YwqmXe1/tvVs9
KtFiHu1NX9HCXFkIgJQHa6z1l7D9tOSYPRdxZCAyMYqVHCZyR2GmFCNK8TD3fWfIblTX3q631Z/z
Qwa1QKLxAimmgMQ7vd6NA27mHudH51vH6Gkab1X8bCVqw5U0YK9AO2NRYjxa3YNXSDUuHtqe1urg
qCODPnD9ulenl1z9Zju1t9LoLu7n3mM+RmsXksI+meLmhdOvSqfl2jkU3cMQFsVyPkx9jEDVqNl4
/ggqn5kmLVNadNcB+xLpXWbCiS2lve/T/lvWhO4CPJCFlsC3SOYaN85sqGjdHpIBv88BT/GxI1Sz
vzYRHmBpAknIB/IR1Ny22NuTeujnYLA0BH7zlKapxvJEh+g1bLBUKraK88hxhqdGOPfmUChwKRkV
V6kpYiePoy3TULlGD2G80Rm8iT5PrrqfaE9l1WxzZhLEQGDer1KfHnQV+V9a+quI/eB7Yg2Tb9oH
IDo65lMNsnmX5CWtm0i1nmDXD9t7uDaF8PiYsOSunQT39NxkAFI7UbOb7jgf9nGzz2yjhr4rDrlw
vVU5GSI1c1A35AbQ45vIB6TYipMXjJ95ok7WG9kCMnEVMCRWf2QMLgAye+EWTbd3ZbKKQQY3wH6w
ECeTnxrQgdfkDW5es1WMIjpkTlecK8uQS7qIDxaUinOMvOBA748xJJ3qF9T/D5ViXKBaxKdZuI5U
H7SFvRGyjDeV1wcbw6qZYzDL3mgDzZQkpXvC1jPb1kaoLT07bb71br+fM52TLAOppOOttBoCarHJ
W8eM6Bq1wNcXlmP9Dj8LTTvBWCNMta1CQibbedpImuJ9eoNNz2Q+Q4qmlmulKMYjQ9avTkHBrSTh
tmG+8RLgVbCnbZU1SO0cE1fZz15SRSL9DmTzbV5N5wVWAd6x9LVh2CVGV91ywuVrONsbL2LIYgzF
+Oa79iGl8FuOqa7b2z4tKVcDPf1oyqdyKhmSwDA2DTndm04UK2HF6sHygyJZkXBgo+oKv8NQxyjr
xhiycFR6D7a6TsB5HCE7TRcmN4mdbQZ++R6pFDsKrQQvqzdjE6ubKFdIrhH1bb7Ji3oE+FfKtZlb
7fb+OXZdJ93qyphDuwBEOv9h85/IHPIS2pm66bVwXIRmk73lsfVIInJ0ZbUIX4bEvT/MwAysR2td
B0ePFvM668WxPI2uxWHtyEclwbphpQRQhDLYWZmvYci3w2odHzKV/Upk2fQVbTN59KPih4Wy4i2s
+J6kZAN8RgVttF557JXv9yMB2Wp+soUZ+JfxwB+4a8+gn66pXLotzZ58mH8oZ+jOGFYHO/FWNlaw
79lSD0A1DMDBTnPLYXE90TkjCoi8Ub3r2IQqxTLTkK3ODQW16dczAa5unejcW8rjfMRHLP8L21b7
w17pYW4F2YpsBpEPl4k/NcMUVvhOJDOo+6baSENOdFTgT7NO5b68QCnASzxd6zViibU2Vv+mNPpD
PDb9FpaGsFQF/Mur5v0xS6kSAXXFlfJ2z/sKwuK9Ge3ku2dyIZoQjNobKmMD0p2Saf5q5gWpprz9
73dNh3PJmP6fQx2TtHsKMBi/xKNPKsB/j/FNbzC80bazq+dG4ub17cvdwuUKxd9jfGQr4Vb+e+jn
qbkaA4aPmCj28AHUb9hhaA/SXJ5fuShlXqPmQ35WdTIFEmwQ7wY++bUhyRWLwn7FsDp/07r0Lc45
t1FipYRl6Q8IfCXsgowSW5Vnw7Ljp1GMw5b5H2mgUyYq3FSmbMKhP61FA3HiQXnAmOkti6FBXKMi
TBK6ZqzHpFE3RjgEdDymPiBzFbKRxUsakX9jIORatPDJFjnO+v18b4RKsG/t8jYOnTwy0cmgawpx
aBqu12Fr/wjyUH8kY+rbGPaIZ12n2yQgeEiqJj2z9lUaHrp9E1FPSFxe/YziqPgw0HOxWxkXgZoG
x3oSzee5y6tU+M+Gg1p5MYZfadKsYnp+Dd0szV/2fSahIsWMoofxKOgMP4IO6Pd32VRL72wTJNYn
yhDzV/Ga2Fr+eBcD83vTjxM+GPHRjPWzo4bHBMNFrQTBd4l0ZcGl13+YuVJ3jklcjsqKLQebVy7F
4EsyIntL5im7MYL9XbJRj1daaAlQ+RPztg7Mi+J90RSt7gPeAKpYaCTQg+h1gH2bRqIRb/Lybq3D
vMqeSA80sP3kn1lQu5cNgvyFNqXGpbT4MZDRWxclkbMWEZ4HtxZ6sKCB3x6KyTILpI1KNKGLVDqO
eczUQiyCXB+WGVLW50zvn73CiDZkWv4gxxoXUsP2IGb+/VGHsdnwZdMuJwr91X3eLClYt1gBi+08
L6KnFHMiqkhmHFcQWRvW5f0ZfemaivUk4/I6P9N4DNfHujCuDlALO2qjY102KzpX4uChtTvGQC8o
M5Uv6332QLtS/ayV+IeqNh1ZpQjrcjk22wEZyuBX+FpH0YEFtRedlQ+rKhTtzcUYcL83P8bEyaWU
SdvFzAvIerGtMa1fvA4P2HZ+G6t85Sb8JtNQ0fBsbVN6yPP0vCZTjoB2qeWL2sEH7LiEQOHONVZ9
A0hpxnx4yRsKZWjmiqEuiowWx1jR26Jl8QTYcGXHln/qqv6ocNYSVB6xn2uEDgSuJPfWIzh1PiXc
Kr/0qO5XLuP0nZyup4UZnO+vvhv1a8XFqSmisjzMMsdEbzsCuHq5QsBdr8G4OgvhZeHO9skVTSq9
OajC5ifrqbPSVXGOu7w+yAmbJi3gGXf5Q6B66YKCanJK0vPcmW53zprx2Q8RAguc4bGo5D6oneee
QINFVGh8OidP0/xGTLF8a6zp/qLG8YQDf3wRQiMdhdBYVyMWbRKxT4b3IOj6JbmgWNKYtx2dQu5t
py8Prpq9G8A7KWySwoZaKT1Um2jB3T73LwNhZWmIxmyU2bLLPouxb75cJljxQgX/s0LZYK5t25HW
UivwKQp+gdNgIWDBE8LwCU/O8v75dJRo2Bd+6iAuEtbGiByycadDQpScqwX2AxIONEqGtJchdZUT
yoV/3vgxskaVkPl18qsbO/s4i4XmmxnT7LqFsVI9i/QzGcPB69cznkdMwXbCCcZl2/bNvRPuu2QU
0npHMdH3b/+HsPNYbhyJtu0XIQI+gSm9E0l5VU0QZeF9wn79W0hWvI57J3eCJimpWoJJc87ea6vT
qOkBBmjB/SloJD0FbfbvUI1csgfP2HMAzfzPfnqjLRFXnZXvMsWFFFH5KXGEY15L/mYgk67/HfLa
izfUqF02gt7+Xz4e5dsnW/f/vQ3MBFqf47s7vRTuWlvu+zbT7/NYBkexRLOMIb3zMfJZhmlj+1xp
Q7pudFN71zRS9Kaiiy5mZpQHWqf2JuqS+6ybHf8GOBu76uzXIhn7rc3mdHGoYjN1CKpToMokM7D6
6H6+0gShZIB+blpm2c/kEeybOEqfQsd8a9yFvzdUa13Hy6JmhSgerbXW8TOxoGgad+w9bNmZR1du
ehKfr2wQYpJmEfjlJEa2NKxPuS3a9zEKaMnma2mS7FEU2HoeBkF4LM+DR80zWZDTcwKOJaGRYCof
Xh3I8k5HUjtkgqG3cYfwriXxGqmLgfJtIEV5HLd232lPgy7TbRp183uaURobhqlBL9o9K1cF3rLw
aTLMlWWI7jwscX3TINrVnK3mIJMfkyVuhtHJdaOA5J1WX82wmb7MGEqPORCEjnHloOlDvXow3YTo
iX+AALArQlkugnmeGb3kN2OttinYEB40fNBUGJ8qDE27RhrdmwAXtLInG8A+vWu7nw4SdPXNXaq4
PbTPczkPGiXfxVCkhJPLc7nVA8491kGLFjiuSSt7bxuRnhK7lTfd2JciZ7wPFwzwENDZGZMfCqqB
FWUi44k9ScbA7zp0j/qZZE52OckuYLav/NZ7tpma7t0gvxmOTW65gBaTmLgdYUxE93BIebVEXgeB
/OOnGZEFcHXScz+DZVP3U5Iu2zznGQ+Is2Or45yxlDXnlJXnWi2nsAcmOyWoanrzd+4P1c4LqnLr
12Tw+oswvRvQJ8dTshcNnlpFr9D5cUZz/STGID3X1Loeht6I0HiwCRTNjSojUyQkSuLxICIcIgsa
F1/s2sjJMV6sctHdMqfWL3lsIcJIgsujlwcwJloLTas3UZ1Y6OXgeHpaHb4XbosnGDqs3rW/NPs6
KvZRaJb2U08U0jUZrO/uXI2HKB//ePS/j22WnCjStk+dPlzV1Zk8Lqoy7Jkul01v/ACFQClfEt3O
gdtq+IKXkvikj+ahp9a/w4COCdk033MdjpY6Z73+26MbjvrRC5/EORjmV5W4wFKcdvVCTME+cUc4
sgs7Ef2MdWcr5jr/0orgb22xIckxVOxpSZffh79hUD7reqp9Rik9R2nqH+APKqgyAp7PUhdAqy6Q
xme7Ug7aah7HP2XvGreijHManRlN7qVVimgZwEbgg2AB+iHm/qC8YU6M+T0Z2M1O1VM+y999ludM
1CTxtIuogf2+3izW1HIoSLS3aDUT5vUU8/YC0jPbZhoaOJRDQPyc0N2OpjXvjSSkaKtlOz+ZbrBW
vC/4vfkm4dyfqgRJvzOhFFFE1NLphk0MLGUlQeGslaMutP6WtFGv8+TPNJBmA2AW1VK/6jKWJKa9
syQsUJP8BZgzYJwzL95zVucdzFt9BdQu+EQRjCAL1+M20ByNvItOrKbEry5VdrVrP3oNvETS06vv
QVJ9r0L3pgpg7D2mixMGD7JY57J4Tkrp79ugPldEFR9JAjIuPR4iaNV7Oc6/8Midx7YhwT3wrOug
O+keUHm1h4CyGVJyKZRwHsZitlbqxb4F+pznmOSX1PY863wiYZsCAhQoSp1g2AtcSWsfusPJG0T5
NKUloDR0Ba9Zrn+0JVG2SNv/HZzJpE/RbEhKW9wfBFH2spdsWeVHn0evBHTmx0oBNkEqk/0AZe8I
pa+doifVyC/G8msA/J6GdX98GFYDt9hQ0G72dWftosUbn9vavnapqgdRdB/K1rs8no9RpsB46xrG
XNxfNGzzVxH4xpZEbvzjU7nEo/RedpKUPnEMus3WwPewm4tm2jU2Gt+pnS3KhMSO9VOYbDrSdSWr
70isyHbIqBvGHyLTrE+nRRxfQCjVmnn3nzA49+jDaIMt/62uHSLLwq61Ngi0sr3SbA2+7h8SgiLW
zcj/f64EKSTCGSnCdGA3Fg1qnzBxeXWJcyPtXrvEQsjShqQo1x96ZtQl0q4i+jOG+tqI37tKkNoV
NOXvofaTQ9tp30vH7d5kFb8LNAU/XdNl4Vf+ZvPinpQUAuEpMSpGwFuIPcrCHoc02B7GXWS3OoUQ
oK0ecgHmzHw6mOZIiz3RxNXwLUgHgGHWeSadHxNEWXQ00Uc1awO82dLc0eAihUO8NTnI5o74tz8I
W/ra+9M0QbHymsa8zXN6GsaiP0YogDd0t6cvuVT/rXoBG9f9zQiI+y2g6BSZE7+okWx517E6eJnY
95xkNKIv6i3jrA6E0Mf8dBdsnVpzj4srI+y6ZFj5YXIdYic8D9GIL8gHd+ohKcGoKC6zKZLPCfg4
LYN+PkpJvJyQ8qUyf2ZTXL612sfjjIQuV8Ck032tOh27IwpJ06z0QwhmX/kmOoMhyR7C6t4vrgrf
pmTVOSURxF0VXsomYkUUWjRjofJi0VkazrrUzIsNHx6lZ+ukb0q00w/Wl26MxVk6BvDnemDS8wDb
KZg4AH5INXiXX5zhtdD68ZmmhPESdU50SNLm3ZTad7XccUA6rESTeXczplbX27/detAuSKbsTZsX
01pBTfM2xVcXjmt/DtxhYxUza71y/G3aeAXHJif2fZbGNrXz7SQ5d482+YIRVMIMNyrkDplFtuYM
SB6/qTeBvHXB2ea5uggzLuCzjc4mwbx/yYuQSQaMbjH3/M+EcPOjFszYEbKzSannRYFV/bTD2A+2
cW2POG56N48vEFqdNchU7jzkS+euthdVtgXApZPzXsti++qbDvbUjp+lY/rlqyzyPMlfVKQIJwOo
u8U4bxJ/g4Zg5VaJeWwWGXyUx1z1Uj4bdjocJNbedZjbn5ZDgy3tE3lbMhRpTVmrEZfuvTXYBYUT
S2dpaB+G3/yJQpzX4QJo0SV63mZOV32YRuu6j7Tf1uLuTSeWgLXvrWgogRv2r2qX+tizeUhldkjI
u6eWDAcNDASExSy6qmgzUomndWWmxoYGSELhBovzYweh51F/djiZ9Ovxwah/cBg196nLkm5nzpl/
YX+AKHMcCYZwSAlnqy06J/0I4A8fyPTTV5VsfjeJXtorSaPPni3mUnMcV8TQbR/b2Fpr9/0y2Zq6
S64IG+Nr7U9/Jkx1wAO6kwBj8P2xXPMCwzqio4Om0+JEjuZbmeLGjTSDOwIVDVBHLosXVSEciaVq
krShtdepY1a0W1/BLgR032af0SzXVi2bwQ+tfipAqEIaRbNhR+2xGIroy8jAHVdjlkI4RuqsITT1
pmA9VWP07tM7vsGO+CUiNEwxs8rKchw5byoSm04AfP+6VlPeGuQkZDgZaMRvLivt9zyL4oMm9J9d
3vdv4Hs3TppZz9AKeCeGbgXu8R+R/jHFVFb5qfNwbxUFw2iGcB3p9XmMdSxuTHdHTAfxHgVPs7a1
2TxOmMXXWd/ZhwhRxiYW8Knt0fSYhDtIr5qFAhBAvh73Ym0GLStfpsuVoP332MqUw4iAjG63vxo9
vgJkkt3bxAJ5xbkE0z5W2q7RUrEPKPqc3EU65MS+hAJsVkfP75ozUXmkFvcd+gOk91fZowElWZQ2
VFh9tlXv7to5r0E3ps5Z3bVWisQj6ECYqv9ZR0Y41QmjREMzfZTW8O71FYUtkbLVyaMwP5L6uUry
ZF3EufOFWwzxZVd+xyC869vxT+8U7sWftP6taXvqg1Y+0sd15VbPwnSrVO39uLiRmiLctNW4q43B
Oduw+ZqVuTiu1arQDufkOSjy8pD1c7XPzNn5/P/L1WzGzZ+I0dxhlWpOasawkUyAuCjyQywzKmHk
N71koQaAFcQudUD7OCyUPz3xjmIknGdDSSHfwEdpMDwuQ2LfG5eYWt5jFhiRw6zqJGovkR1yny+H
saZzTEkADXFc6s+VHtwehR6UcH+gB/g/AljInD4ykqqKBksoNkNGdz/0o3RdC4d2fRCA8PHgR7aW
iQXDz9f/dkHDkHzzwGdQHvtQ82iY+L/tlCmw1FGi1Em5CSsZXsm03qmTmKAHu7k00IL2mgfmrotm
ebNV6yfOp32bTp9A5utrYeraS4ZBMPTs4VKAnN7UXo0f0uytVzKerG1thM3TCFtk7fUC5NZSgBqX
AhSnOKQs121DQR8wF4QUGEOb75Km74CEraNmMH6CPasJoUjci+mR9eFUotrALSLbJ5jNrbrr4JZN
61ELfpYkt12BDb9UaVN/c4WOONQ18DcPsl1R6uJez/zxewHi/uSmMtrHLCVWBLaWT5kAp6JezUW2
RXva7xu7uKTB9O/jbsC8RgE0W2FtME5kCjsIkzk0pnRPwfQN+5ALU81xHodsdN0DjlF4sm3b1LvO
Rwq+yhHMXcIQ7+Eg6GnSQZyEA8bBWcJzKX1oa6isAehhYnS7ge+l9UZZsdLGpwoQLWDhKtYvquGu
Ne53QVYATdml9aQacJGNEK1lAVV182Ws6hFk8DB9Va7UKISQNKze+v24xZgTvS8z0Vab50AeZel/
A26WpiJ/k1bHwR6SVehFyUV9JpKJqNoof80rQL8phfcG/sQlAz1zs3vKIbgj818B5SoNPPd3w8Vl
vnDBwLvqe9VaZc/qsXT19H1v9+Y78wR+63K865Y/rc3FjaJ2KBBdQBOW2j1yWA88tBBcyTvNlfzN
GdhUTy2M6sdbiim3OUvPEkfayc7IbKFfElHwly1teinq5zl+l2kyv4zL09m6/bA2uoh+qBiag9Ra
SQaNPELuMt4ZzD+L1P1LDwOvUBr/iuv48SLE8xVXpykbd75cFoJzX44HqNKfnrJvJZBm3PieLfve
ZPphRNN4+Se3eI1GEgQxH0TcZtJ/8guGMSvNQ6YJ0XzL9JsqhaqPkctjdo6Hj9gRAD8K1F2EeWBv
Srp4+iommHIagQsHSXN9ZxLxscsmckAWi2C5g2BHzEkwkMyoJc9MGPNzXrdvQ5l5YDRje6+1YXJo
7B6/z7LnmHvOriV1cQaujEQ8GLo1ekwE9D1BuFA0bLL9zMmj89mCPoWbsM+nONmUC7dLb730WSKZ
Zaov6ukCo1C/sJlghAsj45IabN8fo2CMV3etZVHjUDTSQozOA5ExgxUcJvyyVDrLVwp7yTNxyQYC
NjjQlAmHjW9PJ7zD5aVOm+pa+NVmRAB+VwdzwXSVsbxFhSXO6iO3F69AV+qdjbhLbJoXRwev2Sbj
z3IKqzc5f/9nte7sfaEV9W5KO4i/C0pJQZUiqz08tAyy8O+qw5zofnSOzeCv5Uxw5KZcv9lyQgLr
xe+l00DpXl61tk5gIKEPV7snyGtDGXQdakyQepmLb1o44XzObPdbj8KDXeR6SrNwZdOiOyt9ruQ5
PzhsoNeUMaevNrKGVTUkyTUPB6o9CfqmyOLSZ3p6zAOhsXEVuNpSCmKQTHalKW1glfPAimw0t2if
naORNq92YFtn+ogEqbGM2wJjashFy/y3yS3kCpeu/ctKzLU/GM3Xo8c+m6ga8qL5oXodshnkzk3y
du8bAk3rkLoXh6qdV0FPyWsrfnetea0UONHEJbO7/pILjQikZVvTE6+zQjAzssNmgwPsO9kAIBh2
AAvNQwS+fKMGAPU2CPNsoxryHQl6B3IRaBGb9e6RmlG52rDp4WwxzjcXB1PcK3rWYEWFt3lpZVbt
0czVpyn2wkNCVNvGTTSuf1jYcoU0qt7rwkCGQi0nYV2FpgRjHTayygWaapfl2jRrfV+ZgCiziUbP
WAzViVUyK2cTgIqFtHQbB3j7RYTsJbIN59KiokUx5WsrjyfkSau7eqV0El5TXFzNB6VQW9apdwIy
vAXsa+nfiWgoD4UxGwQPie7ZLgoqN84Btw5uu7ktMZQPfk8xZXkfEcSB7uhqqfg+azaTvc/ScaVD
6z9nvbfLvdC/gVD0b1bHliohe2KtPlOHztL0M/vGO7jZle5Y06s612m/tsznLEY4QGhmtnq8KsOc
X0T/1hBN9pB7pWlMpU7CyvhPEIZytl6NNLyPi000JMRRbobY7bb0K+u1tVxyyOdYn00S3MM+xDwd
e95aLj1oPSyrrV8xrqWJhzyjNsuVrJsvc4YERnPSvkeFYd2dMROrEnjXvmffFLBOS8ddF9D07uMU
1VitQT+PSP9sfDdcrR//WT7owz79TmsbFHaI35919nsgG7FGWkIjchLjl+2Erymwf64cXiFak/kj
MDFyoXJULIE7TULqn0YE6HoS3qowIBax16pT1jonSjTDq59CMchNEmRVxT1HDbiVkcgOPbok0ura
l3SqeULS7IfVdnJfD5lVnOzIsE41yklq3YchCbK3UAr72qA5BIvW+cckwXsT56QJEOmoH5rFBLt8
b2aN/763EDjX1Od18C58FumKMYbykEVIHDr3dKCd0ZomRf2aFBb1hZgy+TZfiBnpHLa3pm7aWw84
ZdMRQbjRoq65TsW3npn6FfnnuHWrAOzL8tbSC3ETfbkP1eo+silOssNPT50jOviKyBS8ZQ3z+HIb
97tYyvie2LP23DblLp917tAO2EI4zsew4BaNF/cQNfF5TcubblCAucJLae+uQ89caXGDL3URHTad
SC6WnN6tdCz3A97YHXI8iPLpWL3896qd0nkDNJwGbUZsh7q14WJi5Z6lfCwrBLKCraJa9RVJUWPo
TIe5HPqnOJvr1YN/ygR90NrI3kzL3jvsSK3w7b49IPbUuLlITpN1fnzcZSWmZqd2+z+pbH6y7Im/
TNmY5KPAUIlE7a9kMfz1w9Q+V1ooGHWLflcKlJEFmUUEUhX2j2pw9y4NAikGO30yh8HbZQEhhWkb
/lKcOuREeJCjLr7XmZE+TR2AjS6ezS8N6mjVJuzsILnuFc6rW/ox6lXu7VPdKG9B4tBcxJH3CR9i
PdpzcFeXk8TpGLcMhSL1llpDeAsozzPT+2vMslG76zxGgCyJAUIbwjrGVv5cORkwiWLEWOQMbrlW
94+6k3hu25v6QusEJVk93F0yyRC5K+twaCbDMWe8zQ4PRSN5W/5BhWqr/Cln6D5GrZKPNCrfG5/D
sa62YVgOxzJw/VM52Lyq0eaWVF5XbV5F1Pr74bt6NZTRv1fG8lniVXuSlvPx2ZvxN4cuoKoQxNbK
JnwzBbgKuV1NsbgYCIm2dcwezXnWyFNApbFV9Se7tzRUuij7Qj3CEK1Pf9x0oM4xmfm9ytO3RqbN
dTAQYsqpwxK5MNvV2N/39ZNtIEWZm9zc9GRB7GqHpVRkkDRyJpaCRO2lrdjEbrZR+pw29pK145ff
CRK0kUCPr4najthVbB9VJqFKKJwd8Xtyq8+H05r1ab64+5HsGoOYtg/RdRBRHWkWAzXlHlr06qU6
pLg1l+7lbpoBVfm6jN8Q+eUr+obu71gnpFEz7+3klq9iAfJm80japx44r9bs4ExMmu+PsxclRa+9
Pi6r3vXzK6u/ax9myTdntpPNSNLJbXJn/59AT1WOxs50iKKnoqdVAEF6B2KZ0vSNfdCDUXB/ZkUH
YyvW4/MD8jCUQ/RCO0/bU9TSH4sA9TYlx4zSxmhtJFMuC0Wy2Ew9dB9aXeCZ64mz+9GYZglXvnZX
QRjOzzKi2Jag9tWz3L5aoiuekKZDioUY+dOppwVgnX+nTWJvzZFFg+aaxYu/NxuHmyZpuz+Rua/N
eqS0TRc27IX50kbA8eyeEEWf1cStt9x4I8ohe6E8eC3pIq7CWa+eR20ezmB83I0ml2ZXcHNMLb30
uZ6uc6MJ75NeHElqpLIuHe1sNXSy8fNMO7jf1Z41r0LYGERtrzzXrd8nhxHZ6ZFyC41nfxSYcSDD
UIGF1b2RqJ4+kdxF1LPG9rckCGdwl2kRnvKObeMrqsXpLaOHyubJEM889/PejO2A2B66Hm04WZve
cFlzeO2L0lGmifQBcUJP7rrKOndJ8ZKp+CTWasYlRFO/El5Xb+MmwZFRW78m9zst7iBeFS0vDLm2
c2+6e4FfriwTEaIF2AvAb4vfNK28ZjNaBKfTLw7YHI52sXLTuUTfO006wsQOsGdhw8QgTLEOXPfS
02l9fvx05FJ6trLnocfEVBRT+NuckBkk8y0IkpR9BLncAPedPwVq+p3jttDDa0+c3bwknql3zXcH
V/K88FxTzzDPsPadg3qla63LeN9T+bNrWodOlW9IL6JZ6gSbOZrF/qFP9CRe3dAwQXnNE65RkqMz
vXVusnF4nMj9PiQgA6xVOXnxZRYDkPGlTeRMp3KOk1OP1OjY5u7VXtgItWRtU/Q2N05ehvLgR9kF
aRicpDZtX/pxuuTmaH0GDrH1YVU5HyVN7KQKUdib2zIIjb9pQOTNh5yqeaMk6WUzpCuHnSgJMdH0
4c13rdX7jYSwv08WblhXas9WgHZFYeqtTryVBBbk2aqtGA+8RTgFBgpxXDrOyakz0/1/A75ny3RX
wQx8jPXqC2oSEGO8aNCs41Q3YusuqT9dlgdHozhnnsXmJ7IJR+NT5GbOHT3fXr1zqROuA7d290AW
nE3lGdpG6XpkriHuYS1+jqW4UVx3jkHkv4dkCJ+tFCq1evXfQX0mpsBgh79Mqb6cUlq0TjzuQpew
265IhotrDmQmqpe97vT/3k/99MeTHUHFFZUT1+tvXejg+iPke6NmVXVQrrW5J2Bb55fqswLziJj+
Kg8MNiyyfJU2Pqkr90C/pUU+R/ZxaVAAAy7VkKXURK+TH+rHNkgp+KcTaROlyNpvEFrXmk6ihllQ
e1C7PjFXPzJCoXdUScJ14bTNc1pF/plH8KU15/xK14EnyS5JjFZfbVm77kOECusHOT3Ko2wn5aW2
UZ5Lb5q/OpjGHiKeW+PgNFC35CyWvmdT6ZtmdqyrOkQRflZnsAO4mMn0nIeAbMuhvI9hcVJD+TAa
lDOz8KOVx6lr2x8Y4hETt1N/J5WhOc6ZbawY1n89fpE0ad5LuxvP6tdMPGnuuwYMB1EENY5y0Kca
oUgXS3Om1WxW2jsJVv6pwLK2Lqbv1IK0n0McYG+ZEWAG3oxoRPNuxISS8kTfdz9ZUfzqm+1Ad46e
Zd4eKksmvwsKiisNLfLzaIds5EmHPghTFM8pFw4wcDX/MrJX9SNOyL4uj4z+NR8XipmjvTf6XJ5a
S0B3CJx5Y1glzXUTdhan6E/cmlvRB8YPohXqte7E+bNem8mBaiYY/DIZb0XFuFmaw/jNp/luZMPe
o2+78ixzfCZr0dkH9WAd0QvEV7vtx7UalVKYyFBWzcswhNoO0WC1i/um/3RdjwixfCxI3SQ/Z+4G
+1o34dpZiMU12inQCt23LtH1tfvVo0akSCLDc7gc1KsGXjrfLfpjG4ZXqzXr735VFuReZJh/Krf6
prr1j/xaTBIHgW2amoMZH3KYYdOqG9zXkujKm41Q1DGy5G35BP/2W1MFEbQWZAqhNsP+KRpvW4N2
YlkL9jYvnT3IHetppqS8CWfo+mwAYVovgzCKv99jmn44GLuR4HCDJ+58dVtXO8RUKtmr+/PaXjpc
nqWJG0w6pnSDxWPQEKugelJ1lsiHph1bpLHVpX9xmgxnuHprzfN2jOetQwlq7bdQ2CHAuuY6X3b1
FSKhy+R0zH1xgC6HE7rR44rA3cpLyGpDFzUyEWyLoICZ48fpfmwySQ4fOWYofKKvGuTwczlN9TFy
W1LJu+KuKhbgcfzbPGR3Vd70gubAAJ8/BW6ORII258lL8AmioPmjAsaGuEUwILV6r+qcYYr+oMas
NDD46e20HnC/HlqlzMnyMr5h3rKXVbA4dH360GWoCbky7Gbt4Cf8lnQVjEkqGmHR/oh9u6VPjSAj
gri7rmJqSXJJXFkoCHYfChR8NKzV25Z9JWL59NU259+JgYZTtTC9IWYgUb+BO3kfsa4zlY3mJ4hz
890Yxxl0C1NFEfRypwHrJPvdl7sCNoTnu9WJENLgOqdXxCL+tcQCtzKc2DjYbdU+U71LV0FZElSz
DPZ+jofaQDK+jtM52c66MI9GydOa0Hz+iNzhkwSKS0uox8e8fJwtH4d2eKpErz3LOTHOXOVjVeLf
t3uiMXAnMYWNBiGobnIhVroDgs+9atZ5dnRRSF2GXNRHUrJBmikrrJZsARH8dpcTWY+I4HqGsrhv
f7YpqPcFBI4PyPXWSs/p50V7KJzgU2lIrKmUSDMNKkGCpXneoihP0KW5aVVszSqiB5OcFRiliYZ7
ocnqvWh64JBGQ0xXoHFnm513I/DYW5tuDZ2GDuyFShCqmsTNSanFzQscRLxQa0cCuhdTZ36KTIpN
5sz5BaqSd0V+hqYeDRnailjOHQKVMy1Q+UJRf0T6WPGHpPZOJS/E3lhSUEaPE5KpuEniysRblnWn
YY48Qt2w0r3906BH01afYOiYBAA/DyMVdUWw0YP4tWicY9I28U/yHw9BH9Sfsi5+xG2cX8TiR0rQ
dEDEckiRxbSFPcj/zcJqPASTdSURNzor877XpJt+xpzouenL0LZ3gUPutaZw9+xn9qqjqYSttgfP
1FQ10s/OOIjaQSi/jCQ2XaSDAVJv0/5IUuSm7eAMT7q+mKE7iC6NIFkAtfElcTVSc6cl+fNxQ+e2
6yzFRwzvRpscfBep+9RoPxH41rdQZvlnxaYF7N6guZSsloXRKHwdq5/x3vyyk+AryVJSGqO4vUg/
GE5tG2IHzeSLX7QaiJnpq9a6eRv3Ccmu1OcQA1GYnTIyrOLMeEZv6W0XVgaLOpx4Y3cwlzUTq1d8
bM5S/ZXj59gMJKbMHmq2ejTpqSxS4Z7K6oawJbQty6PTVMMbq0SyBanxHC0zbuvVRNP78WfCb6Yt
VyNt9ZMGS4F6mKvGCz6YEC5GNNafQ2iPOyimyb/oDbI6/INid9ndcJoCqz8VZhAeH7oC6AbFV4gV
fZ33CCijePqjJBsKr5GYLXEJP0Z7iWLl0QTKv5x8uTgxtFS7WZVTnEL+HFJsxhGLRkq5vMqtZtc7
ubUmhMjbS0jl56W+QTItTJQSwMuFwKYzuyrjhgkZiQXdutgGalILqB/qefTcsDmQL7ozh/6sRFxV
r90ouehbwwR/ZregcXO3oL26NLRSLXU2RIW3LFHrAsmx+BnUMrhGLjUmXT+Gpoy+6ROAclxc8E+K
Btc/mzii1Ul+bbFFbiq9WOr7sEDhiVmf6AzBqA9UfLRFIdoW87qby+S9kVm7LZsY87GhodrNEbA3
dQBdDBLOrYwcBsXJKD8fF7lfoKTqJgrStrupsciinb9RGtMcarwXG8ypv/qOBWHVDlb9M5y7ZpOH
pbtEleXUe4gBm4v2Q19MHyLBkB+KogRmCm6LBigsJPbs+8xrIoqrcLh86AIUAILBPvO7QlnA0qEA
M4jQXgO9qo7mLNm4dPZHnNfvGtKqY5KhnVZDn1E6/dq3fFxCAUX/cf6wajOlIzL+FT4dnKVtNJFK
hiJ8aDdeQv89HihXQmmj+yyQK1iLSEHozZ/RE7/VtOPDPuFO9UKkc4nvnuyx8s5Tjwiho320Chqd
MIype1V/4UxeLA8uI42eGu3dzuZ7vZgJ9MQld2wxmDymUIFGe9Uvgwn4YmPdL7p3Pb6woHDPgvO4
K+msvIL1NTBm2s2vDCvPpEOQNaWEu4X8yQ36AkYi2UGRRIuDJuO1HWfzw06iQ1g3zSdd8S8bRQB3
aOPRPxrze0RiJPpj72K0RBAReWujs0jggw3A2EK/RGdSals0YzzmXtTsCH6OXmuYaD1IIyK7y/RM
dO4WMCpK0cg1H3aifoEMq4WbzWmEoJuGh6USvLKNtt+HmeXtm55OdBn/4N/bKjudBmHhn51Dxaw0
Vt7t7Sjgy2N6x8PTIywydYqz0zexx1Fuvj62iEQgOOReIW9DD8TSKSQ5Ii+NjQbE5KSuL8IYZKZP
oZwJxyokD2cH8YW8T6JCyYGhNOhp/UvgmbdYn8SX2/O5BThWXT91kN23avDIQhext2E8Lu5ujWQw
B5mxWqrUcy3Hd8+vjKfcc4wVIWbT12QdSpvIULc5df3wORHBc3dS8VdBfC0B+IBRVO71DIcqaysi
U2wBPKV9nMKE4C36BMOLg3vsTeDtjqutTOPxJUbx+RI7SGDRX+pB9GeqDLmKoyq5sjffK2eGmg6i
TC7ZvBY616p+NQuHtmAFSu8x+g2wdlZ6DdViCCJtE01Rec3yJLyo6/Z/mAn/twXUdgzLoXsDnNnl
9f92VhKmgu8mldozAd1Ay3Qk+WIhEEYWhTDalMZ+jhsdepwwgHKNkHbNICA2IO4OEUFD2042S66V
f5JD458Wt8bOLsZPmU2wdpA2rUMEMS+d51HcnQOGhdJ0KboVzhukYeBSc+K/t2QtrtEHWcf/44/7
3z5J3xOej8cVwyYAUbTu/9Mn6WcUcEEd+dcU5hOjZf1PHKEUEsuBO5N1qecygfCtbEc1Mjan5Ecm
mAwejUNjFO/QCPuztDFEEYg2rXUB+tgZqAzgvF9VhJr8P8bOZDlyJMuyv1ISe83CqABaKnIBg81m
JM04cwOhO0nM84yv7wNGVmd6ZEtUbSBuzskGAPr0vXvPvaFtVv4B5P/Pn+P/CT6Luz/8nM3f/4vH
P4tyqplnt396+PftZ3Hznn02/7X81P/7rl9/5u/n+83DX37Dbn1d//kbfvmF/Nl/PC3vvX3/5cE6
xzI9XbrPerp+Nl3afv9xXsDynf/bL/7H5/dveZjKz99/Ix8gb5ffhrM9/+0fX9p//P4bEt1/+XyX
3/+PLy5vwe+/3RV12wXv6b/9yOd70/7+m5B/U0l8YXuAI8uwFUPyaQ+f31/S1b/RuNINNDQ6OtHF
L5vz28LffzO0v6k4gpavYKa3bY3ro4Htx5d05W8KOSlkG0r8jgvr6Lf/fu2/fHj//DD/A0jAUlW0
DS9m8eT+07NrSp10AiSj6OFY01AKLRbnf0GhD0WezoYSW6vAiSPCoj8YPINanY3bBtXPmlrkASuH
WFtdc+NkRXnxi85ki5Ns+wZCTcAOXZXFXtrNuCmlNXn/8l7+4/n+6/MzlrDdX56fodrkeRL1o1g8
S/VPYGMaRlFOyA3GrFEmeC3imuTDEan8EcOTQa8xtTHx2rseFCwjw4IUsgB7nCmiCzdL7WCB7kMY
WzxWeEdr8BUrgGlyrTndQ2KDnlTsrLo1ybAOxhBhWUbgCnR26dTvLFqkrcdBuM9qAgl7Rg9sMDPD
U3KQa4TdviuTOt5Aygme2LxfAl0GXg3LzSt09T2QlbF3dByBqJTpRuUWI8jhqkdoSv6Ht2h5C359
i2yYXyqnmEqumKouuOt/+QgrORWWqRUTQHFV3VBWfNcW9pGSxj5WQ9HtTahlyAWoEhKIUM+KxOVh
akO1lRM7wQJcxTGJ420QqOMxnGhaqqg4jmPXe04UiUs5CoYn6XRMOs2/WKK7pW+TPhRSvQmIzdo2
I4TP4TvjOc/l7Npx4dZ0axHWtp6thVsrq+1n9jHZqpMoWmKkYchzFNo/YXSYkBZ5ga4rHjGQ5ZWg
Ubn663fI+hX4zUlOLA0+AR1vumZqxLf86R2aIB6R687iNi1lOpjEtFHcIByGawywBkGH7s2dGR/Z
8rV0XOZwcCtohp6gu4pJfYjBP7VnlKA35WgkG7UD4OAnYwD8Ut5OGh1aiSbkHGbaWxqP2vb7v6hS
Eg8lWrimeFQuWuckXgqujfhLh07ecshMkzppUGrEyeXsmkafXJwpdrU4kF9T2tzhiy8v9aychjko
2f3qxR8HUy3/8VCSY0mLzjh+N0G/u55KXMBHouuTLLo/TJ/FWfitgkdEdzatjq7YLpI3MzUtcGdJ
sOIdU2G5QvebonBP6mNDyc6j7/+KwmA8lR2tfgata6Iou6PIp/bYllV+JEbSZEKB6icwbgCK1Sfw
SP/TPUBb1sNfTnCpWbomLQYY8M0t+acTXIAFSrl8x1VlC8XTCsK9ICjd8bZA+ul0HNdKgRMIYfzj
oEN3bGwYSBmoMvxtzdqnQ/wHWgYU9CFvW/tazZDdAO/c4OeJT6Ve0tJJyMWzb1IGn08l4yzIk7I4
g91dgI8zo+ncHs4lisHtX5+b9q8xMZybEiULCwPZSebyEv90g+vJp5dquyQTDcMPw4Ey/93G8I0p
2gcBsenK6PaLtC8c/Fdjyp8aVY0uQvo/w8iuDorww8v3f81so2HjdWjFl//7PmTSYvjWF4HnTwqK
Aj168mkr7Xpobp7tJ/GTaNhnCVL/EqMDC9Wb4/X7YPXTvhR9fzPQR7522NEOlTZj21i+I8RqdtWt
EB4YK8CWyb+UTnMHkkq5k7UvPKKPSZtYHn4frDq20AwAw+8rmmr+0ESMSXT5Lh0kHhM6Tc0ooaHo
jVenUlsTDBm92lPyqvpDdVHUriDMrFxScDaBIelrjbVDpCxBa/yRcoGxFI+QWeI1SnltnxOLsFeh
9bqzMoPh0xHa1qxWG4XJncw14xZsYPAUSA3dB1EGHYGwT2VYrEvSza+DUX789Uds/n8+Ym5BUuP0
5fPFo/Pr7cd2IhmBMIQOZ7O3RL1zwTeRPBRTMbpz8xLklvmKWRrBRuxyv7YOfxz0FvOiHQAMhXo9
GnV57BHMAdea8U7O4cW0e/v0fdCSzD7pqVHsstq5Rq2NoLhPtbd+ctrtYps9ZT0U4Mlqj1E9QpiJ
9GovG119wX1Qdg4iXMkcX1/EvorR+tCju6cAGPtLONk/6HwbH0mxb2v4W/TasSUvNHGkDSHYy0Mo
9oxIa7DsDpPPSZmpw/Xqvw9WJb2/fjtV9d9qAsmwySRCz2AmzDXzp/iWUajaVBca5vhxDbGmO5C+
bWEoGcL+kJk+PnnBNAWwhHRj1Mog5DjY6gN5Dcol7q3gprOrXcdvPv7zUA2tR75Fz8xa+ivEvZQM
ybCFkaM+m1XO5Dobpn1eF0QrhSZS2aLfcvM84NJjwUcXZhbxnY1j6pqpoeWRM06HEJv9WTXKU2Fo
xoWgeoBOpj2SLWM8OyqXiHCGaeUDWj9VOrIIi4GdNY1utYyLv2fGJriDVdcgD61MphGtjQRRnYK9
TcT7d+JZ1xkKxlxfIWXGIo5SlA7g1+xJQ4Ep1EbexYutXFrdIapUE0AKB+TQ5jEV4Zs5Os629BsI
RYkuzpj52FFrJDmn/h0BUNGlnubthL75bJop7JaJNAgy52hocqiaEW13SxjKWMztZuxz8xak38I6
LbuLotB4ckqR3Ri16Pd+EEMn7Or0vVXTWzOMYrc02/SEnn04gqdIvSbNscpG40tHj/c6AkY8ozWt
VrNv5G9l2j5kWjGg/J7iy/eBBN+tEhGGjrQvH8m7MI80FczzEIuf8BXyn3991un/dhETsmo5S76G
TnYBhoRfL2JrTjWQtciWQ8b9Zg/DF1sFmjZfcZkvWGez0xgOO/GIPgVmWZh1+DED4DBTUx4RvDW7
rM2/4CWC5A+B4u8Aszz7Sxd2qMOPJHLENqRDnE+XIgkcL8mbZNOUqrga04DbqtG2UTQ5p+9DVoXD
xo+0ZqXS4Hss6aXUhN88//VL5uz/8+7AovCm8uLuZZpEyBh/utIqpx0625igCC9r/VQ8fB9SpBkx
vZvroBnqORjt1yY1aQvRz1lhm8z2OJOWrMIkejIHJT8J3xncoh+jJ5tJ5mHoUW58f1X6st+nGE3o
QOrh0+iH/hb4oTlHYI9LNX204xDeZbPA3YLrdxsR2EjKXyrGw/fDpsJ5D6TBYZFUzK/RIPhnLFjv
ptamkWxjkMpJ4qam3+Y+MNC8qVZqPw77cq6e4r5+qOIgwLBRkQPFmAJ20luR3ID4jz7sBEgqAI31
nDhvPtJ1grjcxmxfoRy9NFS0q+6zJQww7zV3LhPGD/gC3DABOAmZS9NR36YFK2Y2k9iWB9N7NUTh
StGLrSWDZDWSfLWapbElSVxbRWmH8SutqTsH+9beQzN5g+S34CWiG7US65ZYalwjr3GNvsNK3iFv
bJ2KZELV7JfE8aRdFTGRcbqeqZt+sG9qG2mP6Yv3Oa8u0TBLEqrC6Cxom5MAujByaAyWRXK/JCh0
dIXhYfhPcRS/1OIBkc49vVRjHxtm5NZ5+9bWwG0xIz6LnL0DAvBVvETPqaO4hRPqrzqlxiGVjY+x
IUiagS/XDCA153sJoTMWj4CWQjfMnbM/lZfEass1WI2togIvphpAFA8Emuyh3K0QMW2yuhIu2MYt
6QB0+xdHMMFuhIUtCFCkTjuidtKd4jQJTWmdUBpS0nR8ZJWKtycRxBfD4QAvZ+4cnCQkfJAVBwH8
J35GQSjORyWVfUSA7EZj6rBRCSDfB1ef+eLGSMV4YxJX46ZmR6+9uGXPw90p82wLqnmuEd7hKAuw
D51nhxw9rXs+edg/ap0OXk0gBh5gRewwB7l9H23NXmBcDUIgdK2Lzat0h1CBqNNherf6bTeSlu1b
+OlLxgeiTI68MmvdGmnh+mA63Aqbs1HVYptOClJc9SsUJYoNLYg2YYgtW8wLJ015iMW26/vate1y
J8ml1nCcVSNGXa00D6GDOzAe5Z1dTpDcGp3+ECJeN3bg/E6aeqMhuplrZsSNAc0F8S7gjqG1NijT
852pNYU7xin52zqa4NEc1/2SLZ8/Oa3NYNzB/r/zC/0s9dH22pbEpnGs64dMWZqX/nEwjfB2pG0w
1RQYg8HHWUl5RicPhVcLxZ0631dm/oM4gC3cEdgG3EKaqGRG7hg7ctM3HSJ0Q1PP5ejcdVqMm7DT
ti329G6uMJLEyZNQlHdhDKxFwXNa0NxFcNxLAqgeolDFGtUiZO0K67Ydo1s0H9Ohfcbgx2VYOq/E
j22dbEKOAMcJyDUJoG/x2P0MrVdVNJgQh6lcBcQI9eNn0qXFa8YTH0bwX6LorQuQS71WbjGP2C6o
Y0TU9OtdciuvWuK8IwVTdzVmc48+RuzKABcpoo/AS22j31gRFu5eGb/yYixcZcynRzPClh4UAUkx
LIR61wCZGhTtoNQktah68lEmoXEY8toAUob/afDl0k+vLg5AB082/S4y4h/NkAJ7iMejPoXQPvJu
PU89u7wgJT7Syd/0aKrw1adPcynvsoN/GGyuwHoYd1nFlZYj71irdCyYMDjOrgrIRkw+GXqi/K42
5Drla7yFytaU1wldwKY1U/qnk0SK7BV9ZLh1NWigZv374pLhe4SQMNurJvPfOqPYd6k/r4oBmi7F
3xOlh4CzoYrzaJk7nC42beZV5ESOC3fdOPh29eJbNXDfYLrhA/+KU55XU0YkV0BN9NCtFK3omOUi
Y5VmBe+r3pZT3p8tOXFP10o+BKfbmR0T756ZC+kUB5luexQvy9hGMGL2XwJFtvt4qjZZSXx3GSql
B0xGcaOqfWz8WO4SjWktjBdP0cvPDoyneo0m+RWHZrCJolxfB3U3I74gLkn1szPBMqAO/Om5LRvK
fI1gqNKHHNRIEhpAt5EEJpC19/gHN83gf6h69mnbUfqSEeGZTgQ4pdGc3eX6HUh2UEPVtWaSzrwO
gX13idDjDvpDTnK055fRvdUap8HsN2Uck0mszc0Wsf5nyyx7k43j4Ak5oo0mDhzEgPGJNpvATxjW
K8e+7+xh2tkkmLlZmUbXHGdTihV422njsWqhrjpxgqNpaptVjimmdjbQjnjjdPUqbMq9YqQgwp6o
VKqNbhvkaZV7cS8yb3ZS3GKKusdVZYgkOZdN1a1SJONr5utYUy2oV5EC+hLsXPSh2TMCFAbH7jBH
2d6oqhNUTbnKxkJZO8DlNlwKZdX/dAr+kfZQN8tR+RGWdn3bkvodc5Y/sNg+VQgNyWCx9DNxBmdz
gKyG1fTSa9aATDHK1l2cfJYhsT4OfJWBUdHKMswJ1QAbMGViMMOWa5PpxU8d5bzbxvmjPmgXX78H
JxSsZNE8mXoVrwfb8kqzmc+dJtZ81D4m7rxbdYxMBvI0PSY+nm7mLXolIu8WqkFsAXwXlMVAWcuX
AfUBFYnzQ6m6XR0TcOMv4Q6Ma34yyDj1dDpcHGsTnsreWgfoXRC9ZBlsHYA2MJPdOY51cGCJA8CD
RCjydoS2nvuMtEZ2zystNYadbIPE64wh3JujelZM/zqP+UOiTFuVc8yXtVxXQ0jSRlDfok+zV3jg
fsSzvGMCae2cKfXxWgyma+bG0WkqQnGyd7KwtVUQI+IsRu3YQrz84wC2l6WJxa/MrPQkrXq+C/WE
HWiXnaryni5kfiTkOTvmqZEhkibgQ472l6WwrDu6xyTI3lg1qArMJ8pG2hZSHCHbFYtW45XexD3P
7TTZbf13rfeRb2GmoQXs4HHRe+QL04uVMnq3MyvZRf742LXDm2/ES9ciQ8y2bHEbEawjYZLWESfV
JiL9ljkDzkUKRQedbz3aL6h5eMv1Q21BqKRJSP3wga6qcnUM8rs+7wLXMeIlN6xUDjUsdNepLhIR
z7onZpX9PQufZK23ohaSilhnPGWXdBgS3+P5B90+6RkG98x6wlNUYbhYIy7MV1gvgHMyDqceSJ71
F4O0EqRFKjm6FnQJaQxrKbTGgwzvOn453JUA4Jy+PpRNl8HPQIttFuEr+r+bisZjHc7Dpi+zs5JG
Hlzft1By/g3+bWyFroUBTYfohkqCOmYyLUzvIXgRAGNN9xEFEveIQXe4eBjm5CFpCc+wHP3RmcDj
jVj4085eDySKk6EUeKEBxk2DVjGo6Nqssl8nUbV04E/5TMJ90uYMOIOD5sTzTh3bn/5on0LqrpWv
dS+jYtf7aT60Hc2DgB1N2pD8G07z3kz7xxkggZPabtySgGDoLePkDj00DDWbJAuLEckat4inlmIt
/Jj+VR0TweK3cKbTeVVFoFebuTWA8LLVtzQuyXbO1/LLhqrDHco1jGM8xtERBW90DLJqN+AE2k8N
wroBsXmlYNT3S/jGlE9lrHdrOuApMwMSWJCo1MMOuqIgXAo2Zq2T7Jfn2sZRHR/Mlx9BzpPRyllc
OVEdoI3iRxv8QZuJIHS2r1SpOcXR1MKa4xzsUa24+Mc3Iolxvc3Vc4QAAUH3DiX6HbwhbR13OsF/
jRNthYP4bc7m20Roz3O1Lpqu3pl9eFvkfG72QEKIiFHvK7QKurg/SFapdYOriEvDXFWZ2nFHrt4G
m1QwaHs553YWACkCeTkWe6RKeCoSznbhG3BglPAncZlo5lFSDC32J6Ms3tmbcsOJKqwLGQUtlE55
UBLIq8g0NgihGR5N9YceFomn8uzc5NhKBMd+rN8AvlJWMTmDnjZW2nmWVAN5TeYqSwO7IIhvvVKx
ffNyniRlfNFi3zW4jPHtr4YwVEm+GC+xmc8HHSr9aAf4apRoTRSzsyLDkLrQjI7VNL9n6oAZJejO
lWmtGwdqODIRDMINVgVEV5xp83yQSmlvSQ56nabOy3rn5GTy0qP1ozVjS+YjtQHPIRIrx+zbU2dg
Mu+bxzJM12KK5g3oJX1VMlxhRN95cGLeVDGkB1FnumtH1VuTaxEt6iFaZZqDONcxbjHTM9i9xfaH
AGwGVCPYFxAN/Y6YKljj+9jMCDUibYyOacxSpJVcb20IWZVMa5BWgzfaKPeCzJrXWXDWo/ojQoMw
ZtLZKCTpgv1YUI8xrsEhi54yBROAeZuYenAXIDwwuKmUY56t65yfIqQylP5lHIWXKCEGFrI7Jh2a
MCw3IUOii2UyoUhhB2whaERgIPa9Q6s9aU6qqr1rQb9XTRK7QtGvSWyLd4qRexb3l11N4iF72bZd
dVUE7LRCpmIJLiDzQvbAKxU4InnjzWfoszJ1k4k2Ual9Y3qiMm77EV4J2/v5xcc8x1Y8FowY8XbO
xtJPmJx+FWp49wUAPl8+dllJchRyzzQYvFwKcGSYgcKWp5GHwbks6x7tl9xNylnREKNnmpj2gKpM
XtyYQm5CUeA1ubT2fetvJTneIgLJzTL31JTGO1dY5HXQl11S/6aVqcBkJwjhPQ0KSvNhNevI0AF8
4AmxNmnnH8zUp9TE90YYHqD7oK1XXfiC9QfLGL9AdOy/W9GGFMJcBzqCXDKLPuKgfAn0Iobo0J26
OAZ14rMRkgTqNbNxn3WtW8NA3NvYLRNmZiHgdyORkDs0NFyhibTKD+bnqdAfxgd6VoWnsSDjBUr2
EfMu2EBDRVQFyUIW8MpcKK9qZd4w3fVXts/tau6yz4CSFDg8ELVs2w79z8JAIVU09R7d+SZK8vZG
u7M7SDV0kKGsG8bMGKbjJsnIdC8EU4i214FNh5rbxQU9j56NJWbOalbWth0EPGE4SgX3vDqW9rqL
DK/q2WIVAR7tBFedq6GdQy8u4fhZJ4oa9BnMYCbS7BEW9Wuo818qEaoRAxuzSjbD4N/78w3wUtoD
UwToDWqICyHDYyJKjHE9fPTD3DBDTg7OiKoj6VlTnFo9Ulu3rGZfjT08VmPVH2s7QiBcf4U5AbY5
bpbeV16bIjqKrI3oeXArCtolhkG1dTdwFKaFptOuR7nuh/DI+UpHQKTC02Ae+9T85Fa+61P+jgiN
QUOfrRyL68whGoZ0hRXDDn9jo6Gya+NOjgZwDJMPSXbFipewaQs5e5k9a65WBFelU2OseOmjBdXA
rcMSJHXls7cNe9KsUZSAybV2UxnNBDBxOgqlYdVaIiuYYRmWScY7cy1M6RtDC3GdsYFi4JNca5Gs
207dDFr2WhsHy8qs9bQ4BXzhkyISUJthkVpL+WgueabdRIdaKXSLrxFv38G9QSR0n/l1xqM+wyad
vc4F7W85qFSk1K/1oBMIBD+D84S0Hjyae64hwPRoD07IxR1BunRQJZqbBs0RjDtrd48EP6cYALR7
E1hiEWaOd0EeHYyuG71eUSAP0SIoGUWt6ij7wloOAutFgLlDohT7SXSAFH+r2+nLkBB0ZIrgroXv
tDFr9TPVnCXRirNtUd2Rt0tNXSHEy9I3OEkbxNucOrTq+KyTtzC8bYeyR45ns3uqhi28Zo9L4Skx
gnE9Bz0p3ql+GlsjQXZPMarO5LwmEK+Q7CaeOfs/mN7UeCLD8FSBknZUbEvpHN1hz1byQ9mV1zJq
zgL323EM2nP6Iwfj4o8OF5u571PCC9DlYyKoY3sjM2WVBw9FrT6IFOGYhisZews9DR4gVnaqPX6V
XUnmIY2LhNWvaA5l1cDaIqJvTpDG5qrBvoTd7PejZGSC3FjinHdyq+lNgESfFWlQnfKQq9pTXge6
t4yONLJD8JVGT2WtB+zc4ofA0ptVicCEzUmPHy0kDo3IIr2oaHm300b22ufYRuIwkJQ8JLCnDMjZ
wkRi0tsYdSiS9dHLzTrZFfa0ThPk0aFGaS3bEVNRzQ8V7xHpmcvzqlbpqA5umjnsSLHMm/JdD5kA
l3oHbi4lc6EKtEsw4EGs6W0wE+tXTc50MKayGQek1bJ+Lka6BaozBdusjK9w0KnkcuWzyRwWAZBJ
rjZrFh3ifDPMIIVpfz/mk0+Dt5ekoZtbpyd4lo35LoAY2lwQbk7HOqlwJYVZ4S5mRqWXr1sQ0i+J
EvyASw8tXqR3nTVanO7htEJTeVHC9ivVFCrvOHjxWwJJ0+xObavh4AxJ5SL59XcEjZwwJH0k6ldl
YWKOAm4iuvZkW6rv2mnYuNCH002M8iLJp7WhsBUqq2hdd212aaNwOzqRvzNAqwQHZZzsvdkgXenB
ZScj4UX9XL+lI0GWJzwQ9PCNwuX6R3er5rzzTeNAg3jMs8p0R/imu1KV9o0xFh0x0ZKd0EQgXnKo
mC7axZ3BIEQXfEimuFejkRIySs/lwN6rjukPdGINBZSOji3vYQmfMpPpu287Tyyk3KXC5Mka4nQv
9JJGoEKN7dPiB65yKybuYvlIN4nmgUn3tzfWSjEeM5VaUEkI946XEkcdZugiyOUHBRP0shmMW3Mr
RxXeE40ii/GChVpynNt0Mxu2sa79BlBuXXYu4j5UAnQndJ2t/IBAZVATTB+L+7tOI/ZZVbCzoupn
kTa0iJuqX1ETIyPW53oVkVGyr9N401SpQ3BZWlPOJjuVxcstNHh0QTV/KnbeuehSdjQCynUyGPU+
Vk0JUKvseW3jexQSWEyjfDXTA8ZEf5tq2q6bWu6TRvKcAn7o+jS4V4xxP+Bg3KMT910Qaq9kpoz7
9l6vjeoceiP9spU0RL+1Bw1qiDPdhKp6R2gFzkcl+Kw8EiXZmSkdM5qYIgfF1idDDECN2anj8mK5
SHuuIxsmCrGPLeHc1DXv3Mv4wwzmZ0s7EDdyO6nRIcYrEVGRjDYnEMSJhl0BFyBJsMKr1Y5xC0Lg
Oe9HNyPzQe0JuK1tfV+N5qtYPvOZuejOnMXWbmrcxJRHEh0RVlkBrNo+1UXnbBkWfrVi/izpAXps
vd5VlRqZrAuFQfndhF7m0CSwJBxqpdwMwI5azMtHw0b/gBI7Hcx5k7b9i9WSnlCQhOIM2jac99Ct
HUD7Z3R3T7SuaXEUYK7IhAJIaL2PFrvlyAkoVtMCCALjj4ND+xL/JW0AJ2i2gcZqbIfFhiCaeF2F
oJUT8kYLX7FutbbxNGI+3JQwEgYW96So3JUzexp/zK54JOIAM5UV4aakFLIgnrkWUe2oqFzaa59J
Y/LekUy05o3c9nZzaeMZPpHTamycxWMmIpCnvlG6eld9MYHA+QhrBnundjfYc+b2hvWVJdmqttVb
MyE5oyOuzW0k5TKjTXQ/VRiuBlpawViXrGX+MwW/v/apVzrfTM9WGf20k8nYdolP/2bZrECa3fAq
Wt4dNHitrj4MdqU+qPEC9SQ1PldGxks2e/RAGAXaFWW6s7rpkMs8uLJ8tHum9ZwDRuis/WYUK9SI
/o1J4XJjK5jaAlxoK3jCbGMm54hipL3BzcveLChOkWrVN8Iewm0Crq4UT9BrvoD4RU+I9NsTN+7O
BWYxbScqt41lOJ9mGB+1yq5PcTa6cMSZTatleFdWaU6fsqRsp6m+DvT+hxiKYy6nfK+FoDeHRK1v
8kyFqF+27c94hBlckcal5wpxDqa5aR0mnRjpYfqlee3VtjKch6rLro6FdWWBS5fFNmur5sqgcE34
x0APLMe4b8VF7BGDyXtxK+sWgmYg+9vITIZbu5UQumxq1i5+x9Zm3sU4Wq4EnTOiN8MXuxHR9fsQ
A+HdQOfpPN1x8OhF6Y1PwXxlf4DswfD7Q0+KFjs3s6EHlOebPArHra+W0wVnrX7XpWwl1FeQ0vIQ
Fn50SeYyvggKWXcEXLhbvjgAFTgI0TCN6fvS66uYsWlpCPCsZD+YhGh7YxW2nhiaZmM52Lmd5VCT
uJSiWrpRErO+OsWENawYXkBnwilPFP0QZZp971s/g5I9M0PyJVEiIB7KJAW41o3qJNW1kEPH7MHP
z5o1npVZwxyWPhKSWF3ZUw/3oaLXmBnnaPv9UJkhGmhGlG0mx/ooOi78leKlg50/pKZRPxhJ8ZU4
Ocbvqqkf7Fyz0DFmMAWXLwZtxV07mB8mcnuUKnSeB03F7JZX2c6Ze30hsK0YYShEYFCCKrEOfVGX
IywXI7/XAj5C9iLclYMmv7e0Tqxgqhg3mcHpkpBX91KMdvGlRdgKEDZm59AkDFqZhQTdFIw3ThgF
67AJ7+YgbhigW+96b8i3mgnXqsJkUSeGfckNhhwjmTE+O+pl0TG4aN7HNHwLYqV/rPVIRRtgXWJb
qJ5atBX6KRjcXd3gpKN/egrNKj4Yi1YvqzSCQ7ISgazWfdW19mCRqXa1xVED0Cz6YHgtp2yjMyU+
GTqdckMMhzm2H8JAzxmWmmiHOi7rsb6xYsbKLUPXFc942g7tmg5QjSEoqO4TdkqqesbG0D8TMkQA
sH+jWJjaajXDchU4wUqttODYUjfJXAlOxDsxAjMfcJCuAJqwQdYxrUlhkdyZIGMXS8pdOIRrnE3a
WaT9Pkh563lTAAwMWfuUmSp2qdnk3AqidS8ZSxk4T1S/9J/JJhsPilnYq8j8KkFPrsq4EFfc2w8T
hJCDXtsJTbd8XLd6SciNVl6GmGwSHyL8yo5G7YzcFqRwjCSOMTnGiiotkGDl23rJEIGOVm2HSpC2
JdMc0oWzGavWuc+7nFCa0jr2hnOAZZ1ubJpIJIEj8tC64NTpWUW4ZHutp+9BisbYA97QSZ8z81B1
3PaxLCIgzXB2GvYxc5h75Frfb/RIhKg0jRyl8vzG/dffWYkl9l0U99TKchsIJ7uC/ix2QHV7r5Av
ejPIvVkikS7b0eBKiG4Qib7ElAs3RW3nPCvwOjN7/m3TVHdkzzW7oA6/hka1b74P+SjxJWYCGiGp
s7792bBaYUxl4l5ZPxLaCCaQTuYCNqPYUTNOEWuRA1oPW4O9njQnOEwS2BZEq53DgreYgjDtS07U
EjSgB1B7r5OQsmI3jfxF3iUiH/esdSDD2CWWISqYKRDZzm/pg85jXJIMEJWruS+noyWsZKXKiL1A
tUh5/bHBpqu2+yiztt8Ijywn0XLq3UxtlOcUFMeJ+SAiiHhM7s0COoge28fvA6Q9+yiC57rP8gsB
f8YVw6/w7O6F5BCyahijHCJNDXda0bwREqKttCz+MDTqCDuY5MVGUekWztLYgUwEKQzMtQaAf26Q
OgILlYmm3DgOrZiqFLA3Fl+PVNB1WWYbekrKgJ/NVv0OufjDuVUJK7wSOLQ2hpSKq9Aj2p4Skzix
tmhYahvnTWZtYqgVe5nX91n2mQf5Dm7UdKslsnz0B/EhKrTqghyPCCr2AR7Vvow0WJYmWCrNjM+K
qN2y182nqc3NU2U39k0sZi7RqTzPYfSot0z4cEapl6SVjOJmIleEbpPpOAbqNofHec77OOOO19GL
7vAjjkh3UUaUF6Qw8yWAEXLt7fFYF0Lba8sGJVkieL456RbKRDvt1lLrzXWCR/hU5lpOD+//Mndm
zXFqaRb9RVQzc3hNIEcpU7NkvxCybDPDAQ7jr++FKzqq+nZHdXQ/9cNVWI4rWamEwzfsvbYJijfV
SV7mhDr41rI8rrN9SlfpXQHBTPumL9VdnjvUneW0J4rAu85W3aGD2Nl9YT+UDYtEn7RTZvPET0nc
eJGRD2bUw4LaGTSVr4ncZuu5jW+1tr3L3JkGqxmM0Vlva0fwyOtbaesHDYzWZ6AcY7o34mUNs6Ql
S+MPpwgsV1QPS3ECPFlf/nwo45xhQ22yUp0QwPoDyn+R/xDx62DAfA1I9K0jznM7Klsrfqqz2Kfi
YNBk+MV+rBL/pXd7/6Vpv5ls2W72Kp5WgyO+XgfQVrO00TyjZVyE7pxzePJ08/SGbZs99seVfT7+
OOORuZh2b+jTfhjAsmlNbLHSx1zOlvuQCt5zyxNVVGUDU6e2ru6EXh1T5D0B1LiXKoFsQkxDH8bl
gAjRtqFuFYO8OUMub4lRHc3+BRZVdyE/E/2snrxPylmu3KSPI2aQ34JGtO1J8a77md4SvN4/6pxm
ck5s0f88E3whze/6MJxrVuqhG1dO6FJgnaWAeM665cB3c3adq9HFdUK+ehPByavmDyB2iK1tiWtm
64nez9al/sBzSHG+1fOLP1OkdJhD967mnj3FtJH7qghV2+LP1If4QEjjEuEV7/d8ATCJdINvKxKe
3DE+IGqokNs4+Vuy7nW4DWercX+V/gLbLm2eAPGZSHFrGU6zV9GjaE1YDoRtdZ5bsWQrxy37yB1J
XWfZWG8AUeL2WEUk2WeZlkwBk7r7w/4hpeRmA9Q4Lp3+XBluAk6FEXf30XkENEm84C9xbXAgxhoz
2M3AxtIzULgmdhCvmdzpzLKDIvbBijE6QlXR3XklgdrggogcwH2yZ5bPpsFAEee3AMsaQdZIUK6S
cO85rXerSq2jXSXjMZZzS+SEVjwge2PX36nrn8/MuMUy6uuCyFS4MMTQfNrOOCA/mwldndLhOKVr
c0AcCKTWMORT60v5ZI8/0YbWNyyFNZhh2pt+de4SU/KBNVOwGjJBUZKMDyZCowdRCHURFqxue3jC
uWZc/bicXqb85Q+L4c8ntfVMvp55KxPzxaE+vsdsjVshX/1v+HxPNDEjI7usxNjYxo+9s1T/UxLl
X601ntCRezpot5n2GZb+l2hFmxzCKSMUcBcv9mepZd9n1z6NpLOG7YqDtDC0s8k+AqIbG4yJoIn5
0y6FCkY19Md/rcZk3/QXG4SHHdI2LeYVOLOxjf3FNtgW6dhDaul3GSIclDy9/ujmrr/zrIz8pRzw
nL8ZMzKjJqpnSKoQoC43dLqcXL8SoRXrw57HW7Mr2tphwgvTy6zQz6TWGzbOkgGJ4QVLZ6JybKTD
FKiJGXV21oXh+CYe2eMB8ATKf69Q9/RKpELN+Q3/1Hj/5wOUG2KXgFYHfz7V8x8yQzRQway8xBAI
+7GHQDgK94JAKD2RcJVdfM8GslTn7bnqv8N+Zb3WupvPdMD6bufqo8JXpnJRPYzbh7TnPlstYw4y
FmDIatKi3FtEs2AGKNFOu/UrKa3ORaQOyp1mRGQbu2/z0BHxRVA6o/QCViJTj9VFS0sDDz+xprfg
+9jfLM8/ap7c1oH6BTmhsWtELoh1btR7PY+QRMHtXOW0jgwICZyHsd08DUyrQ1HO0By2u8DKHoSn
tPs2mT9MUureWA/hJZnx/irrfUbkA6eZDwKI4ebyMffNhYyb8trEqoWWDczB05pnqVpv96+vn/8i
YPYILPFsz3NNYTqu6f7lWiYI22v0cZvVzB6bzS4jHTSzmujHWKzat8FVTjAiCQoHnf8nz9V0rnwO
WhMoeSSx/PCG5XtA+xKPRu7cp0JC5kuy7GHxOmKM0pFBk93FN83a0u/KmTYJEUcaI8aTxoePvTGs
CY1ASgkJDNLEPjYaxuTEi9E5WA9EI4nTv37J9vaS/tk4xEsWgBANdCOGz138l5est2JSslWkcQzN
yETXbcLCX0JrbMwoJm1rX88ILnuTVh96gX7n1U6o93F2U9QJeLsR4TV6p84Z2jwJIe99zhqSiFq9
CKFTyW9Dsq1fxms1FIjzl5oRZ8PXJal7TbtPotS/ExOsrobZsRPdeEddM98sitj31B70M6jWd1Ho
Z6NirYIfJr4YFWpSNmj5hfnEO91Z9fyvfyV/tVJtB5qJ+xhnuIGzcrO2/rNXkOhLM81HrmXAm5Dy
i/yXW2m/M4OeAwQtywIDpcLoJOwGLCP7Hy7B/+4fZ0BBBIbhC67EzRf9T0ZFjh4tJxFke9LWP+e+
o7LPTsWYOizahoub6mi97XU4NiBY/7zs/5Vp+b+zG/8n+/Lh/+pq/v9oWrYw8v7bfxiD/4tp+YLg
Z1l79fmfnc7bF/3dtiz0v5mCJpfHnysM19bx3P3dtez6mJZdl2sHBw53lcVN9R+uZetvmznC8k0h
cA1g2P2Ha9n/G+IfDDvYjW3sxrr1v3EtAwDYrpV/3Nqe5aMssF3P96gwhOWaf7m1m9WIyb3csnzs
r27uanpK2EK+sqmT5Ljvff6QINbrXR59mgtmcZ5QN9FpPPjF9JS2WYZWlqGW2AZMTBoBG9aVYuJv
pTT+ltopkgCPvbfA8dGIddZm/1fSA7EuUStx1qV04Tv82SXBhKhuxJkVQX9vOgxKc3EsFvWjhuwQ
kqrD87ATl3XB+zUk9z0hMxS4QCPXfHx0u2nf15QSjTsDG7ReSy9XO60fd0iAv1w01jt35GWwOouN
R0ZdZiBjpH5V0xHIUj4Wvvyh4B4znmc3omVM8PECRErqT5OGQKXugQgkeqeFrT1+VB3IDMAyyEF6
Zh9JN0UcRvimjbvUZGyI7zHZTVK8qDwzQJoirM37D2Px6TucKnvuh7VDxUNbxziXPMSXzo7T3eoo
gOWNAqmd9CSNbAsqJdx9urDiga90UESFc9yek1q8FWklARxXXy1uFsAkzfeWn36YXQamONEAlSq0
No51gPgDFdP4haEuPkGkDCFbhghOvZ2+8YIzAs93JYHbga68NsIvEFZmm9+Vzas7qz7KCPNAsqU+
WEwmZ2M18Fok2Q0iLPiSCYqW7rPLUlDJ8iF1eTb8SPqsuVOzPCrCf+4meFY7TcZupDEbAOtodU4a
ViBqSPCUmtCOtjk14doM44GhIMxMO2r1hE1kgk7GAkd1bHDhMThXJsSafsXtZariR9z7JWmEIxfZ
iERN89rslKfdT+KHmFYxDSkBO534WVO2ifHL2Lfa4zBnkZt7GRx++p1RG6HkS0nwR5MHJnDBHTgk
jLg1/G6CwknTs+E1uZY8c5Nu04Ok3GMxkHu/0H7PJdrqBeUzIbryVfPN9BJbGUW1J+90dIQlCPTI
K0aAMoQxzHSLi+KXh2Hi0R/43rSdRwc2w05YzZtrzym/gviVyfCXPyr6Ft1LkUn54VDHxTkFLHRX
5sjTPb8/lnU7nr0iPsjV8A9urX2UGCO3LteKpM9WoybyDMGA/WiNvK8DMUirYnEMub7ZVa3WHIAZ
PdOZvxqdWh4kRFhbLklgkcoa5TUOwOIPIsArHryCy94s43sbp+uhFml6qZ4s7cYtQQiEyERkJNkh
hd0kJ6Ufycez7R3h5d/q1mI6LJCF4jy5G9gk7sf3ilMNT6qsA9PHXqo8N6qg3e6gHWdnYK3YptX7
LHCewA+DMpFGNIDAhBGP1HaPF4INkAGgZD8W+m3yDRaCafwVd7Z+tBI/yqZYHXtXQPJd5XQAWQ6a
7wEwinXOdczgA4NmxJscAjyyTRKoQn0AURsTmTMtuM8AdnElk3No+g1LCQ/kr5E14NlR3hRNxhw6
Vhdc4DvWP8nTJK9DkiOZoriNrLWU+xxveTAvjH+8oUBwrP0wDI0cUtdh4xXHgeaz7aocejijQCVd
ZUV+orzA82NiI5liEXV57x7Wbj4alfauDHsGKYnzydHEEdKifZ08TOwuP2aBIH2XIpcEh0lEZkLs
lJvhmgKUv0s5QDom8cnSPWtri3MeU/QAsCYca7Qkm/ZQ2dVXkzfP2dod9Im0VSsB2qAvza720K+3
DG33HLF5twz33TC+QZB5a1t93Ds47Ev28RoEbno5QoIM3730FrubZEV2bfaPmemx0i6Gx8VywaVp
gRfr1aFTA69zQpmZSvvJbpE8u/Zo7MWSvHW1jSfeZe3fieamncTY04zpbUz13/rB4Elk4BV2Sqdm
xdMQbTc6vLxR4HbK/WOP9YQwrpJcmdRiMlacfFwuaC3LqKsm4iRV81XBCNRbFuBeinmj0mw96OVv
NpnP3VLlbFZZ7w0M58Jqqs5SFUU0D1qM27nljDr3GYsiQ+M37ZgzNhn8eCY8vJBwxHLH2hOKflIU
Qa4xZbDjOVSoKKjRD1KuPhE/6gvTmcbEdHrkqvo1G2jTzSnmCsUDYVoqzAcXej+r6KR9wI/2gjHi
t1lY77pXcPsONu8pe0HpHyo7hTjnmXWIzinDrto4OxuP9xEDBqpbxIjSYV9G9kOilhfeCOjYuD0D
RgaYoWczTGVZIUaZbouPIZB8SeTB+MQd1ZxMp/DvOJTfBbsAncrywFFKso0bItHjR1yI0vLMcEpA
7aRO974ODfQOaRvEMeA0cr1PjVpd5PMTXlsml4VNV12jTTGT5eBwdIsmK+hotSaisJdHVPM6shVv
fRykOZzWy5g7JWLifA2IRDwJHuge2imRCDpCEkbhP6sAI1OBfqFVSMCN7lBPpDVxque7WSt+eCN0
del7t2Gbp8PbwvSlyy+QZeE4uHOAQhh61orSX2FwYHnPcqGfGKiWj4SiaSjash/4ofckvoRYcPqo
KCuSe+dxr5PBi6eMEQWzyuTUpTPm+AkrVv3aZ/5h8mW7N/r24mXryTIATFlDLYCfXd2RllrFAGE7
EuPSjvdZZB38lax60HvtZycYcpBo+VZgFiDWl90n8PpVax8a3fXCZSZTmyTkOuLhjFDC/g7YL8ar
3r9ryrwz+0U7uhDcdyWHfOjPpFsvpPPwHj0uhfJPgidb1JQjwT/dd62zfxdYlkPTTmGGVS4erRgx
vT46j2k2QbtH1Uq9+DMhjpxbgsfb7IIp7Kc7vVfD5iVEQbsA3NcI9N2NMOiORFc956Yb6cm4nMVj
4hkm2o3u2RaFPPbxJB5qRNypAdYuHdNvfSfn3RY0GbfddwKLSLPZjIuS4gosvsamqubJJdEXDc4K
2Jf7KQP2XRUTw9+58PeE0u6gY6Q4jZoLHW92neaZLnuJXxmJpUFO+XC3Liu+tWn6JTwzp3JLNziq
5xJLWy948Kxj6ebjoWh1DdcS8YFFLlFlQhDP2dkEbIzzkE749Gd/1RrmeR3zd2cak8M8LtmDyTzS
m41119nF20yeVaik/V4n2s9lHAlWFU7Hm6ABK0nAzzXZez7gUSi11d3L6bMr9Du7zyZIz65xI/ni
Oc619znVr7z7OCHd4cvXKGpQ4/c7iWQMiUUgNDDOS45jZRDmGjoem7QGx1q6dhqCRUMe2hl5hV62
B8g8TxwLz5bo0VIWr7HUI4rLjyaxvlOh8uQx5t1ikgjZ+cmvWhPNxfPvC9Oc9xQi10ZASu46CGwK
QfuC4DIaZzfGJrmzMwahkGlveo2OjjdvP8+cWgTz7mLlER01JnFg42plkba+JDp6GaUKLawH3Qt7
5B3BzL0rhi1tDgtEwZzhqGXZXSlaSL8Qq3OjxdNDfAmpARdqyaDMMvrrARekaug5RGs+daayj3lb
czX+8WnUDQqhNGE8jXJYiQpYY9+xdu1/zLLGlWryW5imn5nXFveO0RYvVot6E9NZn+51jCGHuts4
JxTlAXTdB0B2JAibnfWEfNLJDn7HKQTQ44ey6CZoKzQMbex5/Oc0bp2HdcmfGPbF+7aZrTs8pdUp
EeMzLGQOYMdL2UlkZ21heOweWtO8V0XdIM6VZjAY2QN2BjWrF8vCki5jpls+3stjjJ555wufYGCt
pyci2wpZh0WVQ+vErHMnNAX9UNkXE9ggPjXk0+NsnZ3pvXAK64rkEFenMz96irrOqpbpruW/zImT
0O7QFNbci7XhIafLYMC7WDZTf92nBrjAiRSFiORwtBoy4VZPhrOlkSWNBcACysoi49Wxa0JbFvJS
CD95J5aPrYDGj4ZuAmets8p7YrhLNMvfMqjy57qddCASXrFnZvbUUMGHi67LoIfz3NQWGUhsKnTI
9DoGutrjidBK+Sg2A6Bw0jQiZ/1xdMCTGikl0CTuc3YK+2aUV5O4eD8u2H1jXQzc0caRmDKnbB07
KJiCTOMCT8Mxrm5jfDcsvFBdiw9ZjeRdFNg9fEOeJ4vjCsCApBZ15hDjs/UuWCMFg6iLbRHzqPd+
9WxTXYd6V52oRChAC3bIfj8rfMd6ctPxJN+ULV7Rrv0gG1sPawbrD4PUr91M5Jo2PY+th8Kio0oB
R2ux+yWPW5smzFT5F8P/mz1TnJQ1mHDsOUCfNiKxRd5fjaiLUIGaU8EitXApv6mYgn+gX8LRGy8n
5QKVtbLvfuere9LyHNvBmrSkPiNi8bz2/nKfp5RzpbSiMqMpzOmQQ0N5BGkVnoy0ouYsG4FZo4+l
nkzMe+G0+rvS6yEchB9BCzXZ0gtKUKrEwIfiHAocbxDZ1xOGIupFnZWJNJeIMBG1Wzs9O6D+fDVU
l4cyGc/TNEie5wTXG2ABXJMUaUUzSHjVfA/S0oTvjU7SGyq2XSlA95r0c7dipdUsmDP8oXrNMtkE
npb+GmPsRMZa6ZCD4/QKXomaFFQP+gECl6n2SVKxKbUbBTOhHOqgH/XmYCl5k950KqpNEw4TRqYc
GtlmDtb8Bm9g60ChRACla17NEBuxwbglRmS9GI5YhaO0XFpywiykyn0HNztnIaSs+tEVOY73JMGQ
aEOziGM85na/aVTi+alldnyIs2QIYl29Sl1/65Sw0QlrJ68iYdtMBxQUxXsHEjiiEHECO872BRaz
XT8TX40TKZvpzs0WbUUJzgGtXjXsY6s/2zN5SE3c/JJFIs6WnWTPY71CnCtfBgSURxfmJBN2INNx
21SE94prgoMwAMzbBZ6gHFlHBjjl4mJMCH3ZHzq6ukRSqcucLokOTqc89Olpkupe6nmoHPuCWe15
I45Iv1XHRjeoyRwdhdJds1RpFD8hTh4PbZ4RXMd2mUyH8ip1BD+lL4N2xL1GetVl8sx7BxnsNeMP
rXzLTIhHa4YmbanQYNeisAN/KLj/EOugB9NqdkGzwVp6LZx90cd1NDEtCldFe1j2ZmgAjaHdLG6A
R2H5UM+fkwqrR7yoMiots40I9WvehKu+BhMmnRDlaTC07ys4ssCfY2d7MPF7zzoVsvyT0TIk+tkR
r8i0xXW7iWbzZ6N6IxoQN4TLuOCbzFx5WKVgOoA2wcdHlEJkRTIoElbA0VIR2WlP83SoE4dyzE7C
ip1kUJLfRClHrLWZpvfOePULMNMN6tUAii12i3r9hIDXRq01CATL1hu+om/zQIHGuIBaf/Pxz52N
zw0rjFW4LwO17zSlxj7XjGc3Bs+JTyyavVxHlO5wl3QpiAxfdZFdWIr73AB7bxZTyIOQVZGVQ2Af
mRzl7hUe99FxB+/YL/EP2wKqomFhNEUy7+aU0t3oI3NxPlZ83Kc6GS5N23RRjjTlPLQqicBpYk/M
ye6qcdIj5uiLe4s2DwpQ2LRfS5klJ1R8KUqwhqMrHsxb6jrmrbbiZ7YpROzV6HeJshZm/rwOLjcS
N1DgWWvYwt79KAASBNs+TJkrDnleESOdwGCvdp5QgGmdfE478BRSpIzfe4pFmWFKrew2SuvhHsNj
FaaikaGTDc5VzMSjpcZSRrFWXEn4blkVEYGW4gNW/qu5YtbtKAoMzUHJJZ/AkO+c2bpYsfsj0Uvz
qIN2vM+a9tiwp7k35HAtMtqg0TVYqs7pGkBdsi5seX+tZvJsUlIgbADn09a/5l41Z39EaI0Nhssn
59HXTTBYYhp30ntq3isaM9iJOLVl2e/L3PxqUVlK5PgixfZSu1S/nke1itaa6zfvPoZKp7mZSAFS
MSHUrckNaGNqWUTr3jP5CbBs4REh+Crs4uQZj4WxR2U439xYu6ymnkbsOOnP8WjNCg2oNV9YlgtS
g79as2Wqo+qPIc2PGSdix17Pn72gQ38YY83GU3jN3dS4zChGqcVNrlH06hvoDxam7aZnTzKnKVf/
gQI3wAfA5R7vSJ/AfwVqvhIDmioafMmNkProXVGo1YZP3lCeH01DvPHk//JtnWtX6t5ecnzjdhLa
ycXga6OwRoXC8cvUVZ6rzLUPVqczHCsV92ZnB0afmpfM2uyQzVhFmS3Pqf6QdGiKbU+7jONgHuks
032exzOe6Qr+HbMAzUPMOiBD2VX58uRwx6OTcgM3L6/DFnbn9yn90poF85iQbIhnFLKOG3APmUc0
/ViPi+WV9rA8COZJvd9q+8VlIEGmeLY5CfJ3YWYXUfCZXi49CyRjCZt4oWJzYVv5fhq1rO6JtfJf
sZvhZVfaL2uqhrtcIGHIE8yCnIZaxrNEi+klEaUciCu994U7wWwQ8VnfAGJFNzK0H62gTXwD30fn
7t1mqIIRcBJyF9S+LTttqFQyZxQuv7G3nCDVlcY+Vsw+WP96UIToZUuX+oddxgWYTHVsHaDJZMnc
jNh5jyseesrfOetWybfd3Zx0zSHL4zSsq+y16Y0UpSGHVZtxnpDAdW4qRmYS22LR8w91yUdlV8+d
6HH4SZ7Gi4tEPE+fawr1XSk3jchyIUsHI/AQc4OjaJSj/RKvo3nSp+VsyPm51ZEzQeLE0Uz7Q1GH
yaxNZR96ZlrzErBZKJYNpZa7+zq3EWWRAn10a0nxsQp+bINnGNzOqFTma0ZMcQA64k5H1LxXE+WI
1vw0vZZvANYmUA3QaoPIJcmvnwfLfZUOr7aXLfcgeIbzULsnAc5LmXoDDlZLSGT1n1YUmg+O7p30
hRewEnZ6ib00YnxEorq/WReRcnkluRBO5+qwyiaGUZl5Ln1sWGqMb2SFJ4+lHG/aiDxryrHlT+pR
xSAgPOIiyRQ2kCW4GEUSQKUN05E2PkKg/cjipjiU9vytaxVB5a03h5knmCy18Vtj1e8brJlVFG+g
fCMxjsPRsr/16QuClTQskp/9wGyun7Dmkbl9HuLBJ6BdvY3TyK3IKpoCf2Po6/ErZAe35awhEiiN
DDIOMM/vx57RqfSc8axJ7bNaLJSc5Sh5foBY48RH3F166Z2NYxwJmTnvmmx9NDTjgsK3+S795g0w
UhEu1L20CcOexlmgy0qLaJDS3a3TRqvbRuJAPBw6etfbmZq5HArtrVx19J4+occrc5oAfeKtGuxf
POTFxUF7/VTwGZLO5pOECNoG2Pxp5mwcK6eJViOB0OKsF63HG81C41tCFC5/UbNmMcoLAt5h5/QA
o7tJ87eTBmZu3r0r8rQTiRjfZvxGsF6cUU3PbRViHUxZk6XPmOQHImtUwRF9t7Bt8ObSIKDWFeE4
uhrbb5Igcut96FaNhRS/YX12ntQ23MVa051bT6w7aC/TjbmVvrM7aFFq+kYjddKQIjF0RVCkRHmn
gdKIfWAlnuH5O30a98qFq1sDyWH8mtysVYMY4LbVbZ7jPZHW212C/ilpk+5kNdY3mdd7KMHPdH2v
buewUg4sYACRZpbZsS3sBd0TCW7URUS7OfTIaw/HH/hVzbygmU9S156wrZDoZq27KXMOmVhACdiM
R6wF+I/e+RH2Ugps2yaqlpebjxwDWXW/zhztcUEKbTFqaFsHnZZw1AGnTVuQS8LCcRl+ayDOWNLl
v+ZyMk7emF/cIa4PqefLAwIg6OyZjp4NDUZekAE/eNoD6Ro/8t6E6rFUn1DniOxe+fpkrsNsIXxu
efARc+/QMQESE71OQ0sVI/RbOZVv8Km/28VSBVY/fkyIbQ89OgB2OFpxQqGZXryqvhnF2J9rSunS
7k9zH1cRiipwpLlGkGls3Vsmbrt1GagcGzD2ZlmmXOt+BXRnQk9RMPWsC1QkndmfTXIZgmls20ej
IEuvq5girhA73K48pb2VniZzeuqd+AJf+buEvXRqTRSjEmADrgEuhSo/EnrPSmcmSk4jzS+dqPry
pOUhZbf2zgRWhhbNQ3DkP+NryI7sENkJjQaMe+0JWpm9b5FL7SbaocFEJzyg8+mR6obMChkAZSei
WxR6RyDQ6fTlW3V+dfPmk/lliWjO1Mk9ZToyel4ECZZ5+cItHpeOFqGowoaYDSO8gYJBU65/+bQc
w5zD9Orkk9nXmFDwQ+bEBY6eX10WK3lu0b1wEdZbNDGDgcQu7YPyxQv/yFMrsRjFzMna7YPiDjzY
HvKMr4w+DYAci2MNPfoEMvCxS7nIKkVZYySb9hAw41RbE3ADALkUHD8TPf+9qqo7QmkFXmN7gcvv
J3Rs4UInYs+F1CcO8QVgEGmwOugzHXLOwYa9jvLRtifQQtmyUxpG9NXghydbunBoqIh1xuDOzOew
8HNdq7a4rpqVnv8Iv0bgx4GWri7ufmIPk0av96zPfolxGq6O+m1Pw6WUePaJafnqidcbPeooUhl8
6H4jdbhnd5FInJek942z7bQkJFrrMWcT51ZxvRnmtPP2LDQbwu2YLTM58IgXtkqK5ColNZcx1VkZ
2dXrCGsoeh8mZeH+XBGGtej1Pf5AtiU+3Lkr9Yu5oWqQ7ayXaWjTfZLg2soMNz72vQXKy/CjdtZb
pDBld8tsBvfI1dkFY8xtSKM4Kdveym1txxEK+rJgdTXBSFhUe9QQocarbp8Z/N5SK1GHFB36JXfO
XkpCjl0BgSpQPiEMw3fLrvEu7gW6uImhEqGBpUkjiA3a2a9F+tTE7RQ0wzYDmWAgNIn/lG4xSH73
vKjMubP85BEPVxYCOXRK7ZeHlWIPXWZXLTGTJ8YgnlzxVlszu2h/+uSpTnxz5RJXJFIq5K1gwKEf
x997nYnNNDSbJam85ikKcaQOVmRNX7IU+VVNd2WBCNDX+m+1dpVu/OFpoo3qYiGHrf6dzWWEw1Je
ysZ7gbs74hnC4SPckbgZRpD3C+ujMV/vW8OHQ9aC7BsX3QdDwJ7US7Qfsz68LpLlp47HABwMedug
27hRYDuLsRaR1nr30F67YDaJf0mZN+i4Uc6gf27mvNEGO73iYcg5OzDKPC5jdqKlIK9kls+KrhW5
adQzo7nyM6GDH5niZStLobbgsSW8R9xquMyocoJ4GYNRNthRVPOSMUeerOkJVue8d2V5ALiY3C86
2L+dBh7hWrkY9InO2phYAFTzosKlV4iTLevlscfop7bqtF07ciV6G0u8NzzWQpgskPBqtLI6rmvp
HLOqIlRSo8A1lSZPVU1uPEOTnkkxT7W2brMjKbJq1yh22C55PCeW+7lh/8B+lr6gkIDVNsnPqXDY
JlGJmYb3YS/wn2WTPZR5x3imhwS2mhsfgCbjkEzevJN4oCkEujmMGV0dNKv8EKxE2bpVj0uPRqtx
wClWtokg2x1BbzZITKFQjefEfAfNV+5mXbsYU4ZijBzLeqnT+zg19xoOqhPko2sSm1SLHvNi4wOa
h/nQJ1Ny7KaKAQET+b1XGp8Gw1v2K+pcGJCgFhvmlIn+lNbvzoFezd50M+sR2LykKdvaGrI8xvHL
doHVKRscoot0GOQjACAofSRrhDbN3QlKLQ+cmMRrNtiUtn1/mEb77HjzBqfO30TneI9DWrhUiVid
GtaTxvCBAbudF+b2i9c+pDB7Vs56HCbQUcbGoMhhkO5lh5Eom5MZ47hrxpJI1+xxWdtnOAtHRjlz
5CfuIxJ4OzKq/IL9kNXPQj1gm1oSaE75GHNNAClcEFPoP9nNaDs4nAH8xvSmrTzHS218dzqbO8Gr
noj6CmbDJzyOUBg2t973sZ74jg2IHEGEC7NNkAeyhro08H+ZFn8/q+TT6sj5le03RNQo5hFt75zE
+y1pdMFxRh4cY/zu06uxEuVTZfVhSKcXRarIYaO4s96v3SAu7XCdeGrVE+wh6feg0HHH5gbUUYga
k5zSowM5n6iT9tQkGqlF3RJC3Nb5ykfm0cdEecbBIh8o8ErtLqkL0GFZ8eL76CXNEQ4PaU2B6uEX
Gs3R6CgMB4Y3bNOp3q1FfmtSQq+9HMNqX/SvzUAHziO6CvGD6YFFRTkWmKab+KbHLuV2kx16Hidr
JamkS6apOn1DnrfM2u68VjDHycsCbVL9OZn2LwtJCzMDL2gsLWJm0138LAHDVSkcab71VaUsOLpC
MMEFTyTtX2PxmxCupzabblOOa7uiJtvVsviZFiYao5n10cRcIHEQM9aZVhzznpM0ETj4jdLwIs/n
SefgwbZA3jTacF5yWW2K7BCZgHWfpunDQ1J1JpXDbJcXexrLC4mllJM8zfcZsSBwWiQvfHFZLefX
IaMw7Q5riSBrVCjDRFK40cqVq1yN2U5XMl4jZs0mi3Wc3tPlu7UuiFo6/6tvbhS8n5XTHd3eXvaq
dMEqYm7E1lHYJ5S1TIv6HwWqs4goO4xpRJiTiniqmGLkq2I21YUTYvBTXFDX68O/c3ReTXIiaRT9
Q0sEmfjXKspXtfcvRLekxnsSEn79HuZlYndCI7WqIPMz95473dWZ/xPLXDy2k/2U2T52AyCpt8Ip
x4Melh+sgvQW/kqVzM4zzeY1SAdKgil7Qh77SA2JxdVUfwig38y6zO88UcQPtuq3Jrxa5iYuyefz
BCXCIp0hsOTnNMXduUgb9bSMajhLMAk0DAwpDJYh8Fblt53Ef5MICEHTGuWWeVpJkpVIw0ROJLJN
jbGpSEB5QLp4Z5aEkMWuAJ8xEANeDjbavZ5VNYw3zMLWMR6XnZ/4B93mI9yePlljfNVD7jJWXLy3
aNHGOyOdbDsFiFOoOF4diWSrBCq4Txcb6HMF8rXFjtsEgCtYDnksGGdIMee+DWCrDNvJcoYzGcjn
pMRRZNRTelcs+U4Ug381TH7BHA3NueHVDoPKs+Bl4B/rqVC2KeLG+8WL4P86cFiNydrz0vI71o29
d8iy7AFu5rp8V+Pgbse0SndeIjoG5njpED5h8mvzZRsz7AybrTfYaq/5uqmX0DtbCT4q8K9XoiG7
jZtFzcWukUmNdnNkdO48Zz5wmcXSL43OX1C3s9EZPYFxntVRodZdfzLRvcXkKZsVx01FJmervGjn
47rvW+uOFJd9MgWfjoK4V0mEQpOrP+IWFNACaH3nlNMlk+SosHN8cTiUQyoxnJ2w6E4GwnkbFxyv
BzoO7D0+0u+DAssuagZliV7O9iKHMAcZtEUQtKmTamEDQ9/UdNEJeyUxUj6uzZjpwF5Zzu+UOQR1
mDhh4jR+oMP2DjiQmOqLXZ21+moPery3hmHeZcmIN2vhiXUC3mlVdJe04tKhA+G2aIEbpNoKQhgP
1oU/cWsTH3Pt5Z1nRB1rTV5GXZftWXjFbUYAwpHGiCBz3ZBLVpwRPA57v9N/SnY3rZR3KdSMUCya
ZHGz/1ssErTEWM5X8GnkuPBSeMytohjPPVs28HCxfCymANz7VpXo3Bvqvk3ZT+iPygQdDzrDXFvw
nBJOU5FZExoCGR+A6GPX9yvQIQzxunIONayEUDEzuxQKk64W/QvuI74p9oa7BtXbJg2SYT91XHC1
HTdICmlh7aJ3AGYUb0garvDjzS04F5R+s4kukN8afBW5Ly35Pv7qD6osMvHSmK3okE7stqJyOkaL
Qyakz/Iws9MiTHsIqDp5R02+m7U27roBJLOhmodJDyCDnDg/Tu78DHQ8u6Yes3RvgOGrbT6WCaJU
59xXQ9bs/Cn4l8eF2MULHLqE5Rc//rGm/lCmjW/ZI8UTb4ERWpYkrRdIizNxkrMv7MGvEBbAsESf
idXEGdaW4JI7l/eC6o1EwE3hFu+tKNp7E9dS4dT5qx0f08ApL300VEg3SLJdZjBHQP9Ygzk2bAy+
egXidwdy9RB4bvG62hQ2gMUZNIl9Tq78sRyP0jTm3ST5TZK8L8K881UYdz3hAW4JCh86xmoEDEeZ
x4dJEltQbv2WNk+MIJwgQkw5ET8GLIhyGZBOsnvnnRz5PRzP2k1NiuItThltnwwAa6HtQmdwUQfR
4nhMExjfN7j3rpZ8Sct18LykF1JKIVhaVgIwgltOd+V18LI/nYQAJdEfbief1iAqh5MZ0GnVLX72
lCymZIh2AXX3WRXBjRO72LY6Kvfsz+8NW444756dsjAPjEOPs8MMM84MtHZVDpdgCuodUrZuE/kk
qDvFMp5zng3AKtYbmPdvewBo2gXqPMaqvbAZMs9+SRk5v5LnQJM7sIwYqzT04uatUSZiIqsud8Hi
HsnsmU7WCAE0N17jJD6osaueYeTsFtbuRyxG1n7YBRMCvm6ke/D03B2EM4XMvXPUwSl3zjSGXV8H
bNtfEzx8+75DvBlAXgtl7gNYbRHjyR5NhBxrdim12pIf9VV25WtsN1gPl9k9O+s/EAu/1U5O3mY0
kAGveCO6PruPg0NQkW5K8SW2DDFl2LrG9zxFj607yFBXubm3QKXCTKcdsRj3+U1e7MBKRpc48q6W
7v/SBpw05KDQGHKGG5Iay4+Df9ZI91+NSygZ7bIU3I+smHXKTUQ46sxipLcZZoJEQWINTIT9KPsr
bTXrgwX0OlootG3IYJGtjrR4ERUci3EmpuCxJmyIokxDWPaQa4wMpXCmPIHAxdpFWp2LBCyLTmxx
hOrjs7VERs/nXrnsNrua/9BPwTXxuTAwH9TWKCLwBn11t3JfJtKtDsbSPCh21qK95I5tM111ts4g
sTpbpb/3p/xSrCwLkTG/8ZbqbVb5p63t+cC7MV2ICu1DZN8M/Bf3moJ3Zs9gnabEuHomezC4LJ9B
OsZfyDBidw7HIC0Ir6pvyex8Iq1Tp2R6BvpibGBoBTvETs4p0tTrtvoLA7UlpqCHehk0JvhYWx/I
u0i3AHTUFejjgalg/UYahnVCtqBAq/nyXOl8otDLEFEwreVMpW8K3rqFmtefOrXpk/IzhibX1DGD
somD3VbRjEgAE6XAAG00q/DHNM4+xb7vFJCM1m1z1lAPpq/0PAPSyJudee+zZaBRd1/HDIM63C1Y
3lV18BvXviNTcYcBk+SQMf7xJgnMdBirI7IQ9n2F0+0KEmEPiwk9AZXbV4ScHrnp8BdEVRo2bMYb
l0BLTZBuWAUpPqoy+oBdcs6dhIevZuJKZFG197ZRRQj46DdvmNCbbeY9epXGamqSMkJfUmwsj/sX
d5+5KqrEHvk/F1iLmKy/YGMxNrOBDljMSbHvyDmwCuTAqHymMnpmoYiuMkPvMs4AOuuAiLbMyTZU
QGgEme9rmTPV8/64jPYuZcw4ICYAAEnxoRBFcjQrdLpttBcMQjYYEKgoQaNxqm1ME2n6KkLrq+gl
cYI/XqBghqiRO3Ag9DT34pmLkL4znZebO8ETN4MxgmIFeLqWKDT8xEQaExfpYYCQpERU7LSf/hkB
wm0bO70fRx+9cJCwY4mplMnyuqsZYj7FrX9sURWOPZIM8Wh3AnpGgCbFEPZf3UXXpVhrbgOzyRx0
R6NVfyJLFBsxtAwFAaUifWXrZIkhvxLIam/hwH85AavSKMmXMGNEWJn+wvfg+TwRKBiL5nlBV3SW
JWkAxKjHPhJJy7ES4lwqghSou+XS/kib5VI2vSobE39vx5+tMJ0QUPPZCeZXW4q/DolXh6Y3+qON
72bPdOvOyvLvpkY+bZvjYzoKZkMQkncV2BDmSvLOrIhZgfmDrg6B3zZo2vLwLUbzNPk3UZoWeCTq
3W5LtfRnRNFDBAP9Yppmtxa75UbIALSvS0aO8EsQj3kYtQuTv+4SDeLXMJgEjusOxm3ONQ0pXkbE
8qAFdlFj/6UrMvcic7H8RD26+Zj9x9RmF99gs29Fv9rMBt7SHAO4jWio6KjPoO+/+X0Dm4lmZjVg
sJlFSo11G3kb2dyfsTMPx9nqkm1/xHf3KAOBCoF/hohKX+q8kZsAeZDO4VoNs30ZLR4paTcPY5Jb
56ZWIG7nJtqYXv1mq9iDYKU7wF7wzuY64XyAh3IS2FUJI0K6yv+QcmQuifw0cER6H/XULemwSt5B
TfWeQ2eXgo6NCS3hwtg5tfkKA8raM9j5teUxGDJ9V5beDS/w3rX6k8jgKuXw/lqd80kDTLzQBcH9
HyZkXLFt3hV1Bli7ifIwjdgl9P4Xi/jgwQBIFLopGG6ICbBU7HE6Y8BZ4o8RvN+ZkKWWggr1dIpk
IXK65lLrHq8Rk2cCiO4Wt3jpGPInueE8V7slIeFKRf3zMC4QUonXOcm42aUuv2KqGb1qFHRpBoIY
l7+Z0BIXZsWcCcdO7qYVyQicholgqUDmkWQUYBFNI6756Jr0IPZXHA1GyHL0IRsgxhD1coJdSjMo
OuR4MD6p5XHeSLTWdW0sXGPg4BgdwM8bdsPE6RgHY3obF2O9Brrsre7sZ4FRIGRWwQEdc3cnNf+1
rd4mQjqOrgDCYaEMLuo7frNkb3jU3u34q/3yL0Pl8q6gjs1JrSSPCtVjatgPAxo4hmzWrbQ4Xw0u
vXSd3jI+99FWs6bzpfHKHf7txvrXGmAp+ICsQtiz297SD0sD8Zde4jNIymMV08csrHM3kZquk9m8
yEr8i8uU0LDPpelZjabeZ6rM91jP5UWP+k2lDHmmXkxXwjPXSRHz+yPQpa8JkA96OCGRbNp4c3x9
4B5Tp460J7sSH1EDlshC1+vHDQA7D69Vde0qtSDHdadtQLXrRLDt+6Yr6T9tzLsD5Uc/0gODNDuv
yePl5L8y6kY5RlLQtm8JVJC6C0fwBZRH6EtWlQootu82D2jT++wDKdHWS2RLomO1zYbYC4tqTPf2
1DUfgMeSES3MzTPSu7wD+OuXmblaVBj0BP5xEcunqbpTwJPAcbRgu5/9s7ZEfmCyCwwNqVNTLlum
bBdPUPR0nfvuYwsE68hRbYA4LwYDdByuPSd2QCQQFtRQh+eky8NYqNHvc3GVIwFSk1pemr71ufvh
NvlIivmhqTdxtaO1NL79YXjzuMR81/wYo/Jfl8wWuZ3mhfXRhfg9+GfeQGJcfvEVtZP2kuUAn24N
3dzS8Bi0e0khoRnb7QPmGvDPBCzQPJIn4bqngAqmU7Vzq9xxDKkl3AW+oy73qa6y9wLW7yoei53S
O5dKoP7p5T7hjGLeaj5AmLonC+6cQ2nYaqA429REsJAH+QUYUGgXE/2OHPljUTvWHPCrfvFWWean
XSICZGbF5XSk7TChXLQdy1l1bgmWC9neQBayNZEClibcwQfKZEafoxWcvTl+znIcJG6wS1SRb2zN
giD711iaZW9fgyVrnyLMOVtLskjJnOjLARm7mTKocH1dvVY+0do2drMF8iRKKLUlIkpei4BfvbTr
+BY7i5+Fyqs+ZA0sJhNkELYwU/t8fvMqlmTadJjCFNURuz/TQWKfipZGy0J92424cPKezW7CcHKI
16OxFx0a/Gun2hzhlySaI1M/ghFj+VpkVnAZlfVg1f09Cz3MaRHyz6Bv4nBsRHOJmibd2T6Iwq4t
o13W5Q/pPDh76lH+GKO4KAcbiWEOKJN68+pY881eRayxbyTINOltUbazF0qt2+jPD2ow8k2P0yUs
Bm+n2/5zdDy1F6D6SLs9VWOJFIGUgAHfE+6LVh9Gi+2Yoxb0YbPzmmp3P9bpvZWHzdTot0mdp0KW
LIdWYqgmrMeZAVzPHno9lKtkkvA+GIvyCCDInQ35kMHmO419+26OIZh3xKQI9jCdegFyus6qUm5A
MWIBwUSVFfTjs/FUQAt8cGYm1VO7yhTGvzVC2W3R2r+ZuTYrXWWw9qNzlBCq9ZDbB0QkX+5ES+iq
9szuJjiiUw6g8i/pMcFrzKKsRbTtERxUZxiHF6cnnWUsnhg7o4lVfgpHmBbOSFHSdU5zHkz3M4kp
mHomAeyIeYWmKdvx9XO5bQXImI1sgrNwGb2U9G7IvFgtDGPKwCAok31A9pZEQ9CgNcF1WYUDrge+
Cc6D/iXHUcchg27Dj+mOF/Y9bto8u3K2b5VzyQjhQvP4Jx/TFz66Iz+/geCZeSzQZnxifMnIGhl5
ks3GrJtVgeMnh2jUA74ZAqoqzGwNKfU78pGPVgvnhkyUgT19cnWoiFGDkMvmj97aXeJAa5wbUSJ7
5ETvkKPvUcDYyPhak1zjnFKtpgqivr9kCTovru2NTIKtbzJFQpPMYpna+jHSCYdJ0D3kDrSsGSW4
OeGT1cZHQ6AhKKyeiVjc7PPcnkIOdGQ8kDFHI3pOqubV1gbpjf15iYyM3SRfODEo5GoeRsPYQ5J+
9WaDCN5Pb8KuIG2iRLxRg+jvbr7RiSMbrMVh0jVZLORtUqbS5ri0KGr6NdHDa4wngm6ybYOAHA7+
1c+2rcUyZRJ2Tjhq9ON6CmHlKuiTyZGUu25fOuhqi9L/memqT3hDa+YN1bvTAhPGsDTuWJ7V4kbq
x55AG/NWi09zYkO6DjgBMfX7wcQ5TXYxY/xsMQ9NhaIYf2bpaGJEqj3IIrmdUrCxLicu/pX+vgTR
7nnX3B/VUwpVKIzojirb2ppO8O71Uu3rdUCNlpMdw1JitIR9euq9hVqywbI5YjWeeoaQ7pLt0tYC
fbtqtiuLD942UkTJ9rFW9xXZqHUSg0VMO3O3ZJO1mQF6XmKNKNLTzsFt2nfbbT4DAgHvs9y4ACTO
2diBx+erXScs3rGxq+6Rjt1lwsafnr73IFz5S4kvsObZQS72tz1SgWaD5spHB+MM9mPplS95WUSo
usxlWxTkYwY8ZZuh6z7MIXsZNNglDMQ1msRXHYF+rmw6W2TV7IcWMl+7seJef6PzQm8gzAfs6M0V
KjCfW2qoXVHQAzcSn2PnomWf669k5S1ZhvSptTyeqBrD/iRIHSQDLSHWeFD4y51g+bf2XjAI2bQV
9h8jX+JDrSzu09r8N/epy+3PdJ5sSqSAwzJvq0iMuD2t0DOnZO9ZM2eC+wJYxDrE/cmzkUuwDblH
Q4V+1yaEimaaAaL/C7Hgq/ZP0ot/GFPLA65oLvPFfcUx6F4ao4WWHee3pGOAv54p7IuzDyspT6aZ
p3uZE1suOta9acDxkdGS0JGwYmeYeVsnfd6MRL2fofguhrOxMqUPDYoUdF/l/ZyB8PNtcS2wKjG/
rQ+dwV/YNBbJlsJ4RISB0KT/x7bXHPR8BRMvL9LH/pF06lXUBlnCLbohE5lFNIKrh6aXM7jrmzun
pSZt3empwll9LE3nYK8cnp5Y9iyI34QHp8ie2VnUq/VdJcVDyVRJ+tjVRwuLJxJme6sN8GIVuBJU
xETt1BUk5XyAg5u7C45D5AOIYXjkAmdTTlhV4n4JXbt/tuewymZ9P4Eyd8yBQp958naAacynVHxP
XXvWAa5/limXWXknyPFfHvseN5neySF7NoVijplg1c8oB5KqcMNqRFivvL9xTq4AyyMcE0XG5BsM
f77yEHy0C11DrUQ66tbl6PaLalXpfGnfY+GMcQz1yUqlYygEZ8eCUhYSYJqiLjW3mJtRBvS53o/F
saqFfZDBo7SdkJDrD2Y0OMn9zzFdD/DA7sIk/oSWNoRBQbDyNLK92jh1qiDWt11I4juL1sZpd4i1
i5MYyPBpvP4YBC1kIgvbMcvZA5Z+Oh+dsnxl5ZObHdYOiQnHIpsvL3C+GAhBybkES52vkrtk3yzy
eSz3ObrMo2HWz3gY3xcStvHDXfGX2PvANF6sITvHHmGKsltCRrQEBjAXQ07WnCOj/oqqqL9koj4Q
GzKho8aEzNfMBWK2MlRd9evOwzaDzr6TEfKJivEOXGTHPVlW8ZIgRzoI2fxybnio7gHpQhXNydL4
7QoH77gFdHzQxGJ4ygNKsFrPu71qmxmDNq1999ME0giJdfQ2iY1xSU4BSxNDkhs+VIcxUDvk5gTn
kRZ+1DV3/1zDHO/y+N3vjj4ee4ICSEtqxHVIl38+QAkR8Hcl9TXfmy7TeVXMLI7BE2zLdNhTC325
rOeOqQFEwaYnCopA3BnqSQ0B4ZjaYFXLACYxX0sws4ioGQ/grzmoNaoxndElFp5+zPrlYtV2dcqJ
5g7Nhlp3NspvS3zCUl54dVDbewuU7MlF8Oy2e13k1B0NpVbyaggi0np8YUTUbArWJ4x+iVhrlHUl
MQGZ/ixfu4h02aUd+5dM6DXuLEV04sarvIloYhtkg6yKIkxygJRGTS7BwgqtkJxpQZleBbJDD0vv
7uBa3adjp0ZYL+1B+OkHHs9IFWQalWveGEFAe97ZyeDp7K0AWYHPDtphxh3U/iYwx28GGz9BsZvc
SmAJhvm+WJA8NJ0QSa6y7t4RUvSnSRnvGeELoVWtKVG52MdIjhJS3CLvp2J12UjLvJvH/Jb3VncM
ehsZRVnt9Oxx0JTqUDoIPEk63hmWC8JJZMuj06FHxQXJsRGdgrQxb+jmvGx8I86ESWSaB5w4KNZt
i2ShGl0HAvo/kNl/3c53KO/AU3pNd2/C5nAtA2eEO97YKyDmxXZr40unJd9mALu2ZAwSPJexB2bf
FS+sBMkwYghTFUhSSu8XJfB47yCb8zrpY2yjE2ETd/ZQCHUO6vVULv+yQP3lb5TtA23wqSMaiQdU
jXVCq1lgON9kRmxiAwORQAIzkKeGUVAyOuqky/Kp64JkPwjejkAFjO90CEaBGNLVVdiVyHE+iEis
b4aiK5RzeuV8etOkL6zxdn/GNrBvORKmMiqWS6+dz6FEY5FZ2HCdGd+mGhyMnpn6V2esxOdUXmnw
Pyp78LZMvzJgV947rsy2JCZqrsiIzOp3IIdPMe31mTM+FGSnUddij2tIuSLPcTLUQSbda9Pt50Ig
s6vKkxFbpFppygYZlJ8gL/2n//6Ror0WCyMi3as9bpxQMT2Z6+JPMRtmaIvIZsTAuSFzjFFGy0GQ
5sazEr5zVAnUjnwgeg09wHMRG3cLsDwGjg3hzkgAL31K4FdHC87IzjLO8EduPbh7psXmUxR3j9pQ
J8nIELw6+zeHucRlSIJqJ2uDjThFElIiEaq697CCAMzszeHkREUD4X+t9ll/Z0X63smuvIeL99eJ
3knkMghOsNBrLmgg0qHBoZzBpumRbB1KutyNYxI6p5rqyRznX45a/5aY3hdgeWbtEtOk7L3jyMy9
raPgZPnq0GVULpkss8e6KE/LwD1XZgzGoPNdHNFF8A5Ii0APhW4S2Atm1fZgGtWPWhh8uUBxsaPt
LODtqFEmtAS1R/Rs5KpdUntP7dT/cJ/7aD6MKL7mfZ1cs6EBPjia2Lkn6xvBfXm2dHTSLDxdHa8E
PgdvuwkpOWdLscVxSERWRD0xEbZKwU7Qc6b60FHJcMgdFpyzBgqpA9I0iGyLw7rWOO1YTFlOe4tP
WIuas6zUES//VxUv2M4WVp4UAtsoF+if9Ejr+gOtrL4HOcH9VygK0QQL01x8Z2P6te7r8SuzWFO8
KE8S8RHOpAHzRcZo2anKZTdhyQ71qCZcrHmzS+KWIN3O/9NlLyDQGb7Qe4dYDA3Dvso8C02B3iut
we6jrCQYhp4gtdP+gbxVrAfdwcrq4TRTj8wzy4IBVyP4pj5gGuW8xcOHnbiYc+I+fpwc/m1Ec7qS
ko9WmgF5sJqX9fSx+rveit7jsp0urCbNw7z4/2Czhbi1eS6ziZm5a6FWtOYXYxgZ+HlENSZ+dEdj
Cr4OTJFFHTMG83Lx3O4j6ucJpUHmHYlf/SAIvb01sXq3MF/vV3uDXbEE7YipC13g59eOjQnOMHZH
DJ4YMj0GeAWudvHCIu+xLQjDEo5FfQykeaj/+QYhVNz5j3ObElJhCw6/Wd1HQUrUckauvcfz7i1q
eDQgKdYJHq3WauVuYgOp8KVtumKVzlbcqY1h5G+FOR/BNUiwwbuBGEmKW/GIo0AitQTqMvspOUwy
Orfuc+7r6Gb50b1ouhY7nZHeUoJ6dkDG8y05LvFWNSBbPLwXDxKSNO089Trrri5DUwHtu38IFA/D
OieSfewcSitKzoLimX0Im42WhaIqfftepj3WA/2jarM4+nyKiAgVtka+4kuM9JinpLQQCUTyOCeE
RpKKbaMIHcuFnZUeRtgKxvLQ3LTr5Y9Dfkdpz8PvQDtO3PrbAglUu/jKPQCV7A3alkPYT7D445eO
sl/SZoj4hGDbCuR2UafEtgYwvq1deHzL/MJqy2c2VYEkR6YUOzdfrVZcgYTdMIPkMljkWItmvi/a
SO78JX0y3OqtjVh3LpOq7rTjhWZgfQaOE+zbBR0/V9U/xg7Zzfb0aQFc0MFMBQNQIdibjyhnEU8j
jAG6P/+zKZIOlcCXvIvR8kJUZXk4NQQw2XkngCdtoCvuc7/45hoJtvbMzpwSlY4T0S8N0ik1dXaJ
6uaPsnj4K8pLXQR3FQJXc4pn0PsFSuVqfFjywt85jNI0nDqGz/CDRN+jWWNwNDc52Yxz+55byboq
QWRXx+YRgRklDOGsfHp6D2SBvwB3GbB4yUCKLAlqNDJPVFw/JzN66j4itEoa+BZ0dGT7NB6VWF4G
IapHa7XeZPG/0cyMgxFNb9rpoQtEHvsxf+P7Scpp5jxQjyBgrDdFbX0g356OA77RcOn6b3PkROSV
O/crKkYR/JzAv2X3DpJIudTzINaaC7bYUATVAxvV8k5q+6pR3mxR4vEix91e01lu4pG6IJ9GbNRu
9E6cKF8YagcwBOowGWi2UiCR7kTIWeExpXW99FcJUtMhIB2XJFk3BmxO6o4xDlXBzcQlDnB9MBX7
f/avx85YkKXWC48r3k5fDBnUN5OBkpMC+C7uW/EHEtmMAM8IjvbcfiPWNLYLydDIDSguZRufgcyx
VOyHh2qKvV1ll1Dx2PXPKnkoxup1cqJdUwp9n+nHnK4KG3N7RnBfnVJHz9tmmsIoXRmf0JkYL2RM
fqFMkmDe4U0jr2dVk/Qsa4yx+MtbloUuGwt2MqNzMjOEHOkAVEM386/PkKhJixG5ip0eA5Ffq+o/
bk1CBqcNhsg1kG9bjFdNI2p3WtSCVmEWG13WBDHzqHKY7FgwzagI++KOVcgDTCh24coLtYOmUSIn
kP53Xpvebmy6G/H2FHs2cuOlQ03aJPV2nIsD/q7i7HXqFw9QckICesEqn53Np7aASTZ6bI/S1P2r
zCo7yYXZGWyP/ID1X74HlnmwzTb57gVehmR4py0eWGSs3WCrkksa0MhrbtdlinlL2uCEwyE3RUqG
mYONX+Qp2Y6QkEzGRX5a74zE/PACIunj8SlP79GLJ0dWJjmoITIDtNREE47uSUrSl3AiXkiXQi+Q
fzJ7Bnq+8BMp1CdLpGpQrOOvJ4BN+Pict3ZzN4Ct3zsRhUfmsrMePTugWqRyHbKaTcQQhz0xO2eu
UfSF7ksvIYGkrOHD/uxZChd+MOdo4LJuH3foBKRnkZJmd802ckhdiso52cbKwtbOkrSTsQnZhZmy
35RBKDN2aENXUCqO3RaAHjLVQcN8Ru0UCTAm43zE5SF4I1QdWn6wLUUm+C6wkxiXsjHrW0rOMM2M
jYGDBAocsjzJPhgTGaV/4HoDniBbKEwdUB1MEiPAIH0zbAdErCFqyfZM9hMlGR5GczY4pXt+ZJMh
FutsbtKBYOkteXgpRjxWCnCHSCkKkInEUXZoU0Y7CbMIRAMMwarpL+/JP68vCVvOUZgn7tGOBdlo
ZXTkPfxDIL3cIwE8cCWhaZYsXpqOJU6dW+LqTcgaJKSRxbTcbX8h4WJ4bsvyN1u5bq4yf2KPHreb
BVJe0h/t3AW+sup9Am/5WzoB+qXaeMhku4RqRhFeGx5EZcu8pQFDxQhRO3sLMgg7Bgjs96m4HL9E
qNZ8TVzFB1id96OaMTTyfxAe3Vpr8Ji2qTvPHhjwtojiK78fDwUCmgo+ToL3nmrM3I5CgiSqMI4p
9gJlQwJX5uBHCUbC0nrPI8Fi2VWL60L4KMeT8HDYJeKqYYKerSoWWwfNwrFylp9mTOQhjTq0ASmx
KyLftbaUO6lYYy5DjVbVu6OqgAJuMHXyqe9PRHsQBvevmjv9Y5IqRZ4TzsGaDyhebGsti+/5PiKy
WyHbLZg1t+VYTtuyqu6tpumA0rn/vCJujgmwuzgYcP9L/MQGunaAISyrE7ZdpdsKhvs93SoxXH4u
izsb7FZj7R0oGatMk6VIXn4seK+Po8nHhaUBZVAyv4rGfJ0EM04yQCE3DGLDj8O82loQatXJKZtq
GaYG/uk6Hq+9+GOUhFP7FnO6eGGY6OXLPwO3bYj/kq7UIjG3bUnvMTXYDwf7fj3+jiBNcTA4R4nu
nrP4148QtCO9RlaxkIORmTTJRgonvZ/NfZGQn4s9F18EBRg0jJ0couGA/tzfRBO2VjMHbOKy2wnh
yb0oVT0GwcCB6ukfMaL0Y61xrzoC2f/XkQDge7kf8ETnH63mu8DR4vMedyhyJsY+aI1QnQrnJxVo
oNIBTXdSB6fFIMd6oK1fbARZdDsOb1X8PZEt81iLmDnF4jwtFrKvWs2XzFaaRoy6sp1d7+zECb98
xWii9EQCiYNNIXxj6OjN7o9vLfkeJSMhZ1GKvHOdPyV+xdXXUtaMe40j/lxgmqgg1JJlkb8vS79u
GoK95oFtG/BSQxdZW78g07dRqACnaRmPtETK/lN3+MzTqcJhb790QKQ3hTMC+Wrm5Pi/xpV5QKJf
fMTzzEporgAMIq4F8pmjVuMF7DVnlSIOw631C8bMu5LkkiaOmT4m9e/oMDxLC1gejgaWZNoDFpkq
uBFQ/lU7lAwI40+ltp8LJOT7QuGCBzJ46ihp9qXhv9MxP6CLJMcl6YgHz9ST68bn1nQeFxb3G8Y3
LHLwLg55Z+5Lz9NbEunugQ38waaGv8BIvtyksy6uWx4N9uQhSfIz6XI9JgBksaSZo+uKFnYBTv5m
ujHSx8A8Fql/dHTBs5STSMGo4o6wXPynPJThQsmL+RYv8bLAtckqfr4ahZRjHn360qWudoEvn6K+
8HYKwSfthDqXZfXRxJC6yAMow9lnnDe4T6ZkjoPixOIHItlUVvNDz6R/AwRXXJbyrY2dT3j1Ece9
QVKh8zzFY3Ir0L8gzFuRYtlqDB/W2TmOZss0iMPoL3LAZpPH3Tu9rXkpTfvFG4zqrCf0R4H6NJD2
o3uzNKLxVjzJ/pr9n70zWZIUWbP0q5TUuriigKLAojY2z+ZzeMQG8RiceVBmePr+iNsllZndfVNq
34uMTYpHmGOg/MM53xkbcyW64g6DnsjisbsjwH+FOmCvxy79qNvPJuNbM5pvHaZhBEtsIhHWgQYu
4mudNI9DpDcM45gecWKB2nQOAyIADCExLnnzPrB95qyAnmG8MTRITk5nvLX1+EpaLaYtJzaA71oV
I9t7JqJ0lVu18xC57VNRZlfZUcdbft+vCxhO2//AbRuY4FiTQ62ANSBP++4uY/ME180KOgYeG0vB
XIJ/ZoZEZhFGgqrnTak+hvFGwTQKaDQecxqTOEck0NZi7A4hLCCIMevOWqshgHYwmrxQ/aQ+KqKm
5qq/BQYZPJ3wz147P7V2+bVPcXKG7c5G27KkFIZMQgoS6Qf3yCKgOi477rY1xqepcW6Tz436H03U
MP8OiujAVvQCtHVeIbpC/2fnKDp4r7M5PAS2ZPUzL3rTBBm50xGRHZD7nhhq+5vY/f+Z5qg+2np6
+hXG5V/w5EC+/99Mc2Kr2ujfzmX96wOKecHCYjr+/M9/N21+6p9QcwI8/qFcfM6Oa1kKQKjzX1Bz
05L/MElMt5UlGeA4C7n8v6HmQihBVhs/5prSI5aD13Ub/ee/2+4/FLW/K4SjTACMUv6PoOZ/xuO7
nuXx2VzfxmAhnIWRDvL8D3h8oHpx0zRV9WAqKzjKMnrqc394ylCume1ISe1Zt7Gp5jNanvzWCA9y
hEhJEWC717PiIFDxCGp4Xl7hzCKxHFKT03J4BqZdROShXzfbospfPXD/hE9U6NU8UmMdWV2oZh/R
K/ZnGU/v7kSGoaXlN2KTDvTCJAylwVudjsu4frrwFoLUTkQ9g21yR8TrHFZHYJR41AjLuXvNSDzC
VDxkaeyArJkfck2edbiY6EuVP6DupdXKmqcg7uzdmCDnSozoRzDWmKhGczzFXp3/TfKA9ecgl9/X
1mdszUxJco0dB5z9H69t0pdqGJmFPTTASzaephxn014jopv3KezSDf1EzIj8khRkNdH+2fu6cTs4
Y+PFlwBvu8i7umVAB2r3T3JCpFYZOCxUqO9V+VMn+QzXE19mOU2bP9zFD/9k2v9b0eUPZVy0DTcs
d+UfUffLfeFbvnSkcDzHdsVfUPcjCdotWqPqobJ/M+dKUF+sDekHzHvSBDBXQpAUns0x41pZsW9V
7iLn/WGj4VnHzNGOCHveII05fxdJ8xcI/+9PtnwgyA/Cd4Hx//mqtm2MkNjV+gE6Y7wGJkW7DmuA
US2u2DhvdyVrv3MWI/0xvfAFxzuplDO8TfIp/nfEAwkN4a/y/3KZeNj+epk8Qcfn2KZQ0rclj/Af
v2KFBzaqpqx+8PBBss/0ELj1YDfxQL9YdOTC6ZkxeVO1Z49F5c+IUaF0jV1ugyBprqpOi2OnUl5Y
pR4etf4Yhhpff+lqVLDPtGA12OvI2IYlmtIqzR2I5tmXvOkcstrGXY354ZjRViKUIHpvNH71o/hs
MMp1vrQwL8zjXhvfEd66awqodkOUYLvNSEHd2OX8RU8j+VQzMbNyDN/+9S3kLL/7P++s5Qjk9sdR
IHy+KMf0fVf+vnZ/OFoGHdcyc6v4MZ0gaSfHcCpfEVTCsfbFztEsGy2Eypj2wGYzZSH0bY+8+KNz
mD8RAqQntmiEmoKNuZZVel2shU1PDlF3EZCe8jl/xD3xSyqGe6lr3UgCe/Ob8KZEdi3macfxu1Lg
URHZEqzdRl+jwDzr2HghjPGWliVJM8Z1liCqF3iWo255D8xicq143brd+6zGbcCMna+pO4SNC+pB
gx7Ld53MH7Ggv+h0V87VHs8G3tRNlbvd35wf5l/PD1solyOea2eSB8W84M83VwMYOCkm23uk7JSe
YLkVYcoX6QhAaJGMo4o8jzKEEZvW7qZ2GAajSuo3iY0LpPF2//r7NJcH64/fp42dWvqmQLFlSQ9W
+Z8/TjmXwL41gUhtadxN0IAr5szBoWvTD3sglhintbsuQV5giG2/kPH7lLdoIlQDY6o2TIeIZIgb
PfRKlFoocAgf+5uzwV4+wl8/oqd8Ibn3WGS6fzkbhrycwrgdsgd8gCzGyWTFuI/yo66Kc5+bE9DJ
pRIdfA9JNg0cStW9N1pfwpZ0WPzSDukwbXatcU1pDC43EXfGKmh4qmPhv3VWs1NT8k7iabuDF47e
Y4xveQu5iixKBtza+CYbe0tliki+TWHPKpZDeSzibdAzVzazMbvnBgx5xxjF3x3Zf33eOBA9j3rC
l76gbLD/ErMj68x0UkZmDwFuPYMwxFscILzM6aTY49dbk+J4R00Ybmb7k4UzBHyQHpdhOMWDtlZm
budrqNiIsiqCSRzaG3aOyfP/9C6yhG/xw1KanF6mWAqSP5wKMMlhPuRB/NAGwUOddFfUDtFlwDe6
olliB58zQzFxt1pLwhkiza99jz+M8fpPNxfIqCeBuQ0lHMJUMDl4KMXfPHdLRfbnuwhUnifIeHEI
DqIs+0tNNAqfD0Hw2kOOCXldAEE4Sj0770H5MzLCX1A42Do7xl5aNIMrxrMwGPmV4CvqjcBY+ZpI
PmNYTQCCjeEB56MJG7SMd0aFPtQyXgI1fca9/ISAE661IVOQof36X19opn7/x/nB78Hh4ZscwybB
S395h6OaniyWOMmD04Lp6x1W8dC+b5aRujfFzHuqpCBtXIwP2LweTINluo7y9xBqTCH6/NgWAv1w
jst20CWLY3WRgcfLJ2CijqYD0GgMX2EyqlMDO3ntyBpL0CzuIXKTqlXkLdh4N4NRRWfZpV8YAhZw
zlV99CweIOlXLM6sItzW6BWHufT3DtYt+uL4Rza33wBGNrfIyl9hfYMj6/R7EanTlNZg+BHCrbgt
ehSwvA7MlMFdn5r72EC0NiL0O07SAKo4RVdW7o9g6DElFAQhpxgjWwzWF9URu+2K2r2Er6SHhHvX
Zq4bJJt4zJ1Lk7TlxmdcpVpKrNpvvpITwBK3aYJNmCKHLgc8XQGE6i1UxeJMuOIptoux3RTKfYiX
pOHa6V8qc1kNj1O1a2KTvXCaHHThOu/RafQkHrU2HK4NMCcvz7Kr05nfRJ8pUpQk3noL0bgxUD2V
w5tw7Csbc6KXKZ9BGY17M2HNQ5jaW96Bgbbrub/LfhcllXUNSUBmFQ1BwqswSngFoBrbRERZ0JTe
G3DgK9Myo/3MwnxDo8F+3ujyq58DmnH5VhlvYsQwlPeNY6bYVugzy7Jt+Y3kzamk3vdpfM1C32NT
Uj6lKmnu2mJZ0iNOn8zqrXe+g1wrLtKcmSOhznlA339RQ92sO0WNpHVGvHFcP1edvsaG2E25xgZd
89SLRI9HAE24I2RnbQDskhIeIRVsavk9devjWETj1fHzL309oFuIrObu8c4WSY0L1fI+0Z7CLHbU
2bXB/aZzg22u5B+u3Co8pWzSNlFFapMMiVNVYfAxBd0mLsLszoAC/2hpO1s257fAIvi0b7vs2uNQ
rcoS07bfmJvJFt/Jd/EILbVYLznBLWcMsGeSeLBKjEHdWB4bWr3Hwra/A/FYuY5J6PgxGtnQBaIn
9nQMJTMCIkCk29inVsu73XO8VHP7zBV4rUAunpuuufmW2287yITADzOoSz9GPyJASTDR5H1mbi0e
v96fxxd718f87UTR/mob9YPfbB9kGMhjG7lol3+PcwKR+3NeEF8cDqAzIufeuUN8aSQaSAScDEfT
ezM1R8HSRGlvg8MbQYwvamhEZNry9nQ7phQWecVmzeY/cyilRumtzIlVveZSr+hidz4Cj5wo98MI
uPdozjck38eo0O4Zz2wNvQ33rPQN4GfMiLcGTzGmbLHZdZnu9jZ5zpsBsLDgUq282YaNpU/+IOgz
ZLnHIZoDtPISchHZNjYwC4KPStb9qTT9H44tphNe8BhdY7qfzWHaLnExG5Hnx6wEiRb1ESkwsLZM
PJ6eHVdHP0/vzmwTvJFku66aunXP1NCbmKeYcf1aiooUHEZQmRivOrE5tvLh0xnA1I38VjLpf3E+
cupLiXYrdl/5++BECkKw/HsXW8siJdxlsMT3FqnIWKkECe18QNAnzw2I7taK8/1kERITfzgaScaQ
Lbo2YLwIPfg93ALafORuH1MJIMiUQEVTHE8rD7HSISYBYhXXRr2NDPc9x0ckNDE27tQUIErMl8IL
2RYYdoN+6TGeGGiHIn4PGZ1vDKAmgDufm7b7EAi94iBf/JWbCssWCz+2uu4sybhGhwFEYdV54521
JVAZSvyVKfKP3hIvpRlXO6uK3mE5I2nWpHGl8IaqwSYEZrSAOXrOMV0QAg7jdM6r5r0ky8OyQqbq
/fRC0+gxl13ngy+3PYFp26b0bh7z2M0SOdvz4h3SU9uW97qcjwiOcmRGLEkFtmfOTA9OZMNyoEJS
Y/TqmarVPTOBX5v4rDdVBNUuzcdP33CYsAMzlxaXMJI4YBIRP3oJPmO7JRM0ir6k7Jxg7NSn1E3r
FaxqnJ72icw0oJwkAyhVYBPhXPQzCO2mySszQJEzDGisBzYmtMgrMTHiizzB/cXgdsK0qgZMyqKC
uCt8VtqphdXW8r9E4WSeMo3urmB0OBrxKRgtcz1YFAVe7zzbuX+xRufeYxo7ziPwHSTY5SbIFZKn
FKydCznWbjE6G1H8mY/+Qz7NmDb7ClpAgN0t8He4iMKVs/FKLMNBZH9OMzbAFliwl/S8GI1vBef6
Gs19tEYYcwoyr9yYHWlLPeCgxXXMYhjIkeWS0cGJt4IZyuSacBOwYAZCQaSDtgkTv7e3wg26bULo
iGVHCY5GuvBO4DufY0qLJFq3dv045WgiE41gqJo2hg1FVQflazinr0ZHOk6QTHfkD+gQFmR74pDs
lZ/qLGJf1uYjS6/2KWCmJCACryy8nlgx4We3meCQBhMRT4SHtD7q+87BY6vnNfgAca3HnE/h9F/H
HF9qPjNUIYf93SGLE/6SvHuzeoJdyOCXyTxqlmENLeWkvFhuUYwfyMNF8cSatp6++wAeWqzfCjLE
irqN3WOcb+F5pFCWvncxKTW4kMky0s5matzXIq0Zl3xywa1TpXJ/1f2OXbL3XTf7B8U3jMBjoe46
lnnMIO5ko9edot7Kdr5vRGdjwY/UOiYNWsvHmYU6i+7PgqMNl5csdxoB8kFjzkZX/hgKRBG/y3WI
jw+zUfvY1YAFWvPN8e1mBxAR2WLYj2iN4/rSJQ+K89UNvT0jJsjTDWZFVOnYinG1DHWnn8KBzJ40
nPt1bvUBukJEJJqrbWBuuvTV+M3tVb6HxApuogrfrVAN70PNm7AZvO91i5eCZPbTPARc94qqcAfC
ChrrsvsBktc+I3zRO+x9wS7Me9SX1shpixzs0VAYY+wqvJt5ZdyGQljcjMhiKhWpe9Rmb/kw228J
ReGJIIqpoS8oePnfItHmB2rg+YTcA4RvbfxQFQttJXrj3dPEznhoZm7d4sjQCEfoT51vbVc4B5vT
NjF4fDMSs5HNz0+WwRBeFOaTId2LwqLz5rvY2k3cQF4ebUISMsiVnx65e680EzQeC0GinIun2APj
3BlVtmpFxKyn3U1x1mz5DPBRl8lpSRjfRnVs9woFIo8HUu289A2it31khP8Zznayi3KcWxF9hjmz
ytIMTiXJA5BEUCmGzefAofI0DIgi0UtwewfR2+QDPnAvLdvUHxliYVZ2gF4C44VWCYJbgfwwQNT6
BQc83oRIykfwhhiYOhIHdDnffeNYJ5ShU4vVpIzcz8z8JC6NSMp4Lneg8aNNmR66mRiSNgL40ob9
HgWxdZ6NgaIjH3ZTQYqQ0y7Yv3KwGC2NyHzBUh6y+jmr5unupzFWFX/2TtiiHWQTNNJTDVp8QgdU
o8DAPSGNU59wIqL8pXYwsVW0XnJldd3fcStPe0l+y30a8mUvsxk5h/aVWxLeZSyY8CHeq4DelboC
fXoK0FAa2Ycq1BYReritvExTvlu/rE4CiqyDZ5R4KIxaU+/cw5R24ipcJEfI0cl5y+xx7XWifijc
+SzCMr3mLZKUeICVllHLrwGdsGYv9XTpQHacZgDRJPKlT72yorVus89CxSET6jB8kuU8rRj7Qhy1
tLsP5wowrDRvWd9gvKX86qpyOFqdAxchQ+Y99GB3s5GuWIXW3Q/Q8RBrOb7MDhkBrU2pCUge5g4M
G88dq1tq5ScnzU0498yHfvdToo/edaSmPQLYEFkA3/XYmsabMRcvMjJuJFaLB+MQhOVAGBZVWzj5
uJnccodRXnf6MONJeBbeeCRSFSCEitJTWJr7oof84MnomoTF1cqUOAie8F3mcsAB2C+vaWS9IpOK
N1hjefnbhI6YeLbWhJU6ZGWgULJISLtXg8GGrzEFyGPI8XGuIOPXc8bbvy9PzMHudsNho3jDeZlQ
OwvN22CN4s0NflhoiM94BM9dFTWbsicxonJKqCqI0A5Zn21zp8gI+THtnfQmOtvpgzcstSMr2A4J
JdvsAVG9Cqv4lC84w6hwp11sjsS9ebo9xIPzXIOgQRfYUWFWzrQ1m+wOsME+8orhh9EtsR6+KyJM
A9q1HZXtxyAzhj7tvNd1fivz6mMpXKccT7ZXwgC242BlMhcrDNfeYLzl9WeGWPwgUCnH3tlxxNhW
q28kXsWIeuPvLh9oReH7E8EKorwWsz6avX7l25fOD9/nxQAexg6BJH58RO6/QR/BHjfnoIwDimQf
24XbQgWwWz4t5hb6u0KdrMpqwLDnCFJ8FiDLoyIIo2wqAXEmfmy9cToo7OpHRGj1dZzQiLELbnZR
iT0Y+1jEz4n5h4mt80uqqx0Qdrjj8EgeqOkFQGTCbywSRDcyxUFnBvDDbMmSpsbeqlt5HLuFb5DS
5nSavEln+FKFP0eHMFEpkuwSmcMXWHzR0R+9p7Zwim1GYtN6UVIbY1k+cr6tCSo0HsGllBHZ6UE3
HFybQozdFALdEXUaeP1zOdWko0N1IZfhd2uYufVLT8G6TqjBtpClcPV78oM3Zb9ldDGtTXTeBWwY
h184scojppNVZ0XstFQ2nnEJqm1ozJfC1pzkWZBemn46z+isn3C3TBu/8TCMDxWDAF9/GQHxkx2c
HpyiN/Z9+zvFzTae85Z8VuZZDAsDzTggibpbntJ/ywgBW6SjdY/+fhWNtKiKOc2aFKrmpEZ5q11Z
Ps1xmJCl5nvbxK+35JkEO4UFdO3Qet5loIBkoKXvO9E8ex4cNzNzrzBpiKEdocAoAOTHPq3QrXbe
U5ekv4akBAFgOdNuRlmFP0A8DMi79uOECzekY0KcOD71dpUTyMqpPyRuswujjhZFIxzLvs2z2+yr
qlrSHoTYNqQqwIGnWwsbMk3Y6+uVDLXeeRUxeKNR2A9WXH41WtfknhnirddET5nbju9ns3Wbcx8a
j+RM/Q4/PzvQBIpO28e0nRYKSEgrlDnBqbbTO6NmJKV19M3Qj6zaCfqSeXB0JvPWhmN5g0IiVo0J
FYeeu954gY9+d4I0wfJfX9OZp9XgtmV/i25Oohlp2/kxUh2tqtQs6NPk5riY91BENkB4qmgf1xl2
Ct7k4QCzDlYzPVEgoPFq0b2hQ6k2JbUltgVoCZUbX37/UTU1LgQIIszqIQ/8/oM+L9hiEP3VeGN9
tg0Fqy/Nn0g3Mc/c94AoK/tVJ7jmxxDAfwXucB6cR16WqOvZD62JLcD078f1QcdoF7xkuBOwofFq
kImABdrblxVYScrbW5vzUg1sdiuBMfSPy7hhCht5tHS7y0DyFkPl3Pq0QwE/l+pQqPagck1OZt8a
OzUm2Rl7i0aQyIvJmuNpV5dN85jrS8S5Qa4HoFSQisOllpguI/YPhOkhzyKkYz9MJOfFebyt+gRk
Azk8eEP1XU0Oq+RxbDa5p8ttaY72WWCzDyNR0PG25oVTrZW2OodDCkW5G9pDDyiHKQCTqt6DD9Xg
KCj89IJAb0dz8f23efn3HzbyMTbEz07BdyB/heBW09rWj5Bbkm1jVC8torajG2txRPC1h0PZPGZE
vWXJZN9a8aVtcf9D/IbWMEGAbwG1ncOEzA8UW+io2/KLwf9A1Rt8cojk56DLoYxnP61YN1cxxBEX
qc5oFJmqFnvem9NPgt8gMxb8chJ52kYuTE/KsrWiswfQG8ZH281/wVEnBinS2as1YRDGQ4D3byyf
jbqBxzEL2oJZDWdcrVl3M5Xrc1JP/gU3aVU07s3ovYHstLkBeiufQTZlgC8ZQaiw1ciil5fMK6TM
K24z/72OMiDypA/Z0XMYV1eFenbjRi5q5bx7TC2hTkP1UFeGOACOQ+os+2vBDz07JbcdMiNczxXR
UWhd99Cz30b+s0TIsGZZcZQSMfrkmr8MB9pivZwujuhIrssb/JPhpbboEH4vRqcR5t1MvBKss6rZ
dvEcHhl2MKW8Er4t1nXUOoeZU85jtbINguwMOw9fc4AFNauzcBdR2zccsaduKjAh4kvbjRGr6BKw
QRgCWXMttuc97Ly1dFWy7hyTeOuaCB0fi1uaL0qkTuBqZO+xkNzeyIwu1nUFMa4c+ndFpvFFFvbO
QC/03pcGU32oDRoXRDXRROf2wGqIoflm9NN3WSvzlLJ0xD5oMgxW+asfxLgpQUpt6xl3DGMp3vQS
1FulERkW0pgPU70zR4mN1XWuoWNdsWfinsSLkSATzAk7lKm99VMHybNbHXQFHKZH42V2iFd1Gp5E
M4TrrKu3YLgWKj6M9totXjDysVoQPYlkSzan8KBSm0DBTLIJtlacnJT2xWYuzA2jSbEha7dGy9r8
SEbCziRDeEAP5tcoKaxtnQznonasg5S8HPs5m6DDTzCTRivcdbZ7sz2BH8B1H5y6Zhsa8RUOtf8B
QwdnmiI7ZjDTB6WsLyVNy8ZWDl+hIe6zySQ5TDXEkjF+qfvhQ1jTdfbBTncJGuCu/w4uiNfxxGSQ
nMzQwTDa2x1NkC1vY2luVK/Gq7AZR9fRtgmgPcBRge6H6Gy2063bVfWx7X0irCDAqMjD3a6qHwnQ
H6s3vhDytvZCUjdU0+u9L8NXplz+1lsQEmhTeH8D/AHJpowu3tpJaCBri1871g3roOR8GWz2YVat
3kKHTrxg4phIliKalVVpr9l2lfeg5dAMzKs7jeTrlZH95EXViK3SP42oP09klZ8NH+osADPkjGhr
Kye++Lw4mAAlH7Jq1MqNVMAv113dCr+pG+gDhqcBPI2RnJ2eyVTuu8+eac87v5Aza+f6lz+U3Q6f
A6ZVZNVMUvSPELHJ1re7GyZvXOYVAjbfEGqDnICYN5m+GfJtGIr27Bi8VISX7ehJCrSR/nr0oOgu
nHEmWsPXIOwYAxWQvwpnKjYFGOj11EGEAu8Bmtbajp1FwpNjNpiv2oPXumd64mY39/pXh9mIoAM0
hP3E3+kFaBgbiRes55RNiVmEKYPsG5am1vqbb1e3JDfibTOXhDUWT7MTIpSg3pRzR6yGWTGKb9BY
t37wK8sVKTTuThqgPCIeRNzxt4xAhnUwLLEkYJvJb/iUCCihz7j02TnlQdthnrFtGvQwA4g+Epq4
cjQhsSJKMG13vbNJNNE3fZM0G3Ci987pnnMqFDTGGICIQ3+IsrVoI2DteXnk3kQTChGVYQoZ4EKa
GGLHX2BYz17jF0cC24iDXCg6FLlkaNmR+OaRUGqU4cNv4W5s9SdmxmylJ0lcbU/womsWG5tDeDvn
5mey2LZVQRAz1Bh6GurOxZShXVK4DVoPR1hfA5Y0BEQS4lvIgWHFiOEyrENkQ4QK5scIo9GaGI+K
FIfsmX8wXI1TX+8qSQSWCjvusBJ7vCOfzJIzshpVRb7qDLijh2A3il9BZhh7n2owBLOxHVzYEzyG
oA5NSBSm3EHamhizuD8KO7Q2jUnGYMNaE0fgzKLdYGZZKO0CMMt3iFBuBFXSkZv6WbOML5x8PHgZ
lq+KLeUqKtXFIrt+bUIVC0zCi0wbDpGLH6Y7GTDIRZa/pihdV/QHERgt4sksdZR5w+p+2xRLzxVD
fy6n6FkPVBCLu4zQi52vG6ZpwzZs7YX0IM4FTqfEA6oSqU8tw/RQEDQCiYwBu39XBJSsVjjRwnVt
Vd6uBP6BsP+rYz4i2Yt23shfHXkNC4Y4jm+twaInmrBBWRHyYmL6UETFnbmzR+nv2whzCsnAMI4G
m9zrfr7mRvisMYMZ2ILf/TS7Gr/nztZaFwjxUx6XWeZ4cSHCkO/AQWLiMyB6YA+MCsJ9CPo9GcG/
J2lwxowF1iHCkyd0fUPF+5Ioq9+iK0zWEcNSNcF6nUnt4ejgJ1ADSI/pSwNnjFxii9KYh2J+joC+
MHgkzAiUKi1xFr0Mc4HIda63Fp4vHbLBUXBqWIVbezsCJWNjccH13WzY+I5Qx7FKVl7/Pg89jvL6
3hrGmV2V9KeIDFOSd1yYamMsqh0IZYQsfPutjwgabsCwiez0KzSF5kIq0ACn2HxGCunA8gCgaIR6
QyIIKFijKS9MPF49v5eYcEOk1gOgHiXyQ1AAKau8YWur4QFpuL+G3P/WY+RuJcqwZOzAm9nnuqs2
uU22ie9Ej+kj3vQbBXID3MF4LIPwVkGFcvLyIFgB9c1lMAf69hbBcTiPMJCDFhpztveX+WPDhofE
D9QhaZB/nWRb7aomOHixfy2XTCKiwahnBb2hoKmo5uXSdviD8Em+27DUGS0OW9DMa+WDEuL0mS0e
VLvP4fFsm1ABhOurA8Ey65irTK0kN32qnkz7hfscBXSDbRoI/tksB8IUO59g1RjgkhEgOaCZWWkb
C0PuRHtWfEihWvsng1fK2iD96tcOFCqG7LljrTpjZ6uM1w48E5rdFQ+CsYKKd+tGB0R+33x49sVD
Z5ey6DSK8J3kz3ZvE9ymTfkxKXtb54zH0rRgkx2/+UTqrTieFFUYFTg72QvqQjTaHto4gaAfRSho
skdo063qbyLNMRTmEzvU2bwrUiUBzgI3DUFzIx1aB3Y5rUojicFUTT/9kPn0uMSouJHeGiHIEIPk
s2kKOTs6XidSM6grk2zdlaewJUoF1yhTI/FJLU2YcxTge02bOzklnOM2173YO0WKKrXClAYmge+J
5VCeeah3BEwPj5UmlBYMn/wzgeMVxyKaX0KzGXmat3HaPndQC/FeegfTKcE5pCASygDgOxqyee6P
zE73SLjGVVr5/QpFPhtAN/yK8P1QUOLAkuL+SdkzYgzFuDxxZMqpOPs1ElUDlRdBKl9UIqwtC+5+
rTURybVmHlPk7YVcTQD5DVBtpkYdx/vic8yBigIhInSW1wONwue0MKSr6RUGNGqsHkFvWJMa5JAB
iY9Q2gE6LHzchNX0Hv26VbOXAYjyZmty+Xg1PnokrfHy7T57I7ksuq7E660tCBM+hZvguAitXdko
Dlma6pWRYJVgwv5eCr5uawkjF2i+RItFg/V3jDVxXfNmzABfeEFJCkEVu0v2ChwlF4lpPUCgUHeK
XOI0jXHbbJrMOiIOmA9pNF00o2CAlgJchd60/pgsc2hS6Bu0VQaFpPap7wzOPrkk+xVsMuN5mA+N
H1tnu3BOXd6xsS695NgPDm91IidByDbM7NpvgN3UAZ3tuqCKFngOmE+QeW46zC8jLG7UVWLYuzL7
UsUTKBMytzwYu06laRFoi5M8VCutyWP1LbsHNj8dXCYpVoQrPB+VQnrY4Z5hfGTsLcu5uG7Wn8jB
7k6WEtW2NhkbOpSBG3+AUZ2SoUvvUuri7Ghb7BAJjPjJmNrq3FeYTzvrKandG0TPixFWF2KivfdI
c2nIXY9uDvuVyjeDixskjx5JrtAh2Va5VckfMy8E3Z3RSVh7XXY1KcYThuoeD8TsgrqEys9j5pB+
2J/qHIypbMVLknLDloNihb1MwttFrtEv0pvEXX12IRl9AtqFE8lfrDyIG6tNWMNO+tNpA7ZlQOcL
GsU92/P+GprAUBwDpzOZPVvJHL9Ui/hmIKcAlyJWC5TEUC9q2+1v0iOZymR2GXeNwvluP6Wk1WPC
iC+Rsqo9HQW7YKJZKDYkSSKJrA7CDRPq+JeahYHpnpQqfaSa491oKWazGWgHC2CiTmw4bZjr4LQ0
PLA4ofctchkUpp8Vf9VEogYP005LWAuUry7ku5m+msQ6JqI07ZhUSrrH7JvUi3DopWnr72MCYQtB
wkMze++FAoTMqfXqpXyA2PqZBdmTk6KLmSObeaCXfTXHV/LcrHNjyFcOwhtYNgf3Vbhuq1Y+B3WG
qT8+uwCXYR1YBeEQB7fk2+ob6yUM1Slm07kKeXzTdDqhjDs2prHLwY/6xfSm4ScftfrBnJTwpnlG
gWsdmeKyboijhgORpfrEtj22HbXHzPLolsD6bXDdZiaPjc/CFufontiNiBIAvhyax0eX16yDhh40
A1XtdFSZ9b0FHm378dcSU6ODDke3gH7SUDz4pvsomwu8afb6QQvKIzCueT9/ser0iQUDwkSBjbTj
lwj65B3T56V3AbgQDH2dmZXp5rlMh25bISTf8uAUtQb+UJtLvAKXdhjQknrGxxiP7xOVeeFyEqO8
WgU/M03enevqI3ko26ZOPvqpDVeBmb4Id5HIGuYWETXT4xZ2wrwZQr6EqCZdtqN3cEJgl07yOI8X
G/8b/3z3daYws+ohucOKENwG8BTKLPjeGiYoBmfb8MuZcI9BdKmrDKIv/tTy7dIpV7SnPThWMTJr
JxIuC4f1DNOdOhmKEuPgd3thV6JuqmN2rXi5WgZmpCoAQEGHGnC/r5EEbRwboJQSJZi24sIe6H+x
dyZLciPbdv0Vmea45nAADsBMkpmi7yOyYTLJCSyZTKLve3y9FrLqPWNTl3waaKZJGVnsItC4Hz9n
77WTusMq3mpA7WrvkPp0IxL9MTd5g5A9o9kggGptDZjptbahRh/sh2FgAbHP1jK1O3cJ/vDVkCny
gxLfcjwuG19787ojB2FvY47GLamoqzE+kWGhtdHJaI2PStcgSnclZDTUJgk7yoIK60CO5NGM0ZuX
TDlvDHA9SIoQiMKOyi3APLnAxX6jG3UKpXlWvsVAwOJ+jH5ubAmtJY7EhYHp9qyQDeIHwoMjJm/t
WdYQP+MShFcyMRPTQ1ARTX4UFqWARQL4UmOmihKpuiXkvXHjss8dvLcFDu5g2fP3rfhoTzmHpAUT
h7uuR4nQEbGE8CXlKO28QP4ql7XVnXJfGVgZ4ngZOD5z2R4iQ3XKdCYxKcpn2LUUCnlOYgycxGma
ud/xVKwKst6WuACMbeA5j0MxoBhpcL1adveNSUN6pNNQwXqV+xbxv2+isUjcCnlx0sCIRjG2M7vk
SiBfTzMUC0rW0DJzxwitGyt+HtYfpNA/IGI7pyS0Y89lqjnBLK5Lpq5WQ55S5lPAyE8GzAhi5XOP
DG53PTRtBNjiXAc2vhiflKn8rUlpS/c1jYYQEyGneGazAq//XCGn2mEwgbEVZnMo+/jmN9UlMnT8
0J2+LK3XOi6uSIqecY1sUgRvbFUmNmOwBEAlnefSSp2tB5TOcYDFBHdjwjGAdOD3Sv9KwPSLDV9o
A0WED90ygbWZ89qjl6FHi9/c5150D7oY3+rEPDXWdEO5uZGBZW6jBoUaS6ZauK+GLl+QSG3tUlur
iO1XqnuViLfaYB4CAV1bwir6ltU9NUBYXghDZrRC6ErbWuxQfn8w++iulxaiwCx7bflE63S0NiWT
ZR2dvxUmTwDZl5NdyiNp53SFeGqs2PuGt4e488LoAV+Nn/RTUfO1o058VYF8KFLc2CPMCBIMPjnM
fZeGbc6U/B6yXYce0AwWImRj7uL0W2/yfkRR/wmLCtKgov9MEUOclsBRWZEZTlipIX3OzDRj/Fjn
FBBaX63YuELevSHZ+FIpTC4tX0E6yK6K4StjluE0RgjOzT65DC3/Ruds2wkZGLl1S9TBL7UXyg1I
tGNZzycQtfVE3q0rNGF5OrQrrTr6gf9cmDAaKPvAtIxn0tMBpQA/Gws6JY5MaRymw6njK0Jse+gq
+VW1TkytnDOI6bOPGtotmjMrwtuBDBneIc9cRvwWG59ZWsmDtL/4IodBRH/ZsYJ2Xww4K2sNjUTu
MX/0Dc5DoQUAEkEsXbcUVU/PVF231EkkxTWb4+liw723emTrcYZYpuJxpb2FtJDDXCUnNAz6kyr8
C4LGbsvQ3QoxkXWEtS19HQxY8GBoHMYnY4ZTwjzYhAWzQcjm20bgiJYOk5MoNx/VaKcHD6PsUvXM
UagUQ/q/yNJiOvwtfB6IgujoOZdqxTBAbS1At4ZUoHZmM1iO42+JyYMZzJVE0pgLq8PAZQ5Zsg47
XqYCq7MOFlHMI45Mzdm/6GX8up1WOKfg2psLpKKI4Z3hU02IDvGsWbF1L9VHt86MvQwVm2d93+Fb
Dif7tbRcb+mZ9ksdvJiTsYJqcsYNmq1NJwHGmsRvNRGn45SRW18/4lthoK/qgxE2N7NWX2P6/FRO
/mzHMJEzWVYLP7YBERUTHq59Eg0QTiOXaIuOlWqeEgwWCPHg9zYmnvDM6c7WpH2ebHdnj7zz/ZjR
b0r0vbTKjRwFKFkAxuCa/XnefUCPjiyuOeSAMjHvVnJjxfYuTAbatxUTkXg013Li6FUP7iZO2pSO
ZVriNYsuQAkgf8YeCYLFFVoF6suustDW+vcE0O5oA/iHSiYV0Od2BgYeTN95tvsEJuGMx7TgacWo
nBY1zQ1F25l1C0mc6z52Jit7DbdlaPC3Nc0bjf27vHHUIUOxeFcWtHwSxp1UZcMhsaNDofPomoHx
2YkJTTVY7OFEMmcbo3Os589J67rYtbQHhpwc+kx61HhQNpqbT7seQ/nSZLWA+dzjBuzCw1TTBeTU
+1XHzR5EIOUCElTJiGDmNzEC44YDfw2HEM7VyLqrE3Qfz7zPKHmAYPUa0gyP5rNgHLNwmPKLU07Z
BoE4WSJoKda+s291G+qARoSv2ZAawWx/WdfhNu/8r73nVk+ZJs8spEyd1S5Am6wN7KBdGMUfUEkn
q2juFYUNwgLTp/Vtjd2ucSGs2rH1MpBJtCiH6QOn2POMC0PWQzxnB3p4QQIDhUXKvEcOHhRRu7RX
aVo9WW09LYXeHD2jXzpm/yUHrYrZlOwX3JgFNROKEOZCNIeFxK5etjO0IT4EAerixpEfwih48RPt
y1TEl5xIQCcO0qUmoHfS0kdlIbL9ZDkP5BEWYAZXQmNMmGfJA6URk34i56rEBIWFzqRGgqEbWbr0
FA4vWBlXL0c+qOthv41b65Iltrn2xofOGx85jB0JGB0XRschryTxYtXPyBfbI1vMEMGONB6mSUl4
FA3QJI13GGsWpihkqni5kQNrz2YS5quyLx4qo9rkffUlsdEtkjXUwzs+wBOKVnnDWyzok2R895Wd
+l/C3Aa8ps61ghRX98C1K3GWiKeZOqDNnaB+zApfHmL6pYmkoUHEDqlvpExy8r0rA/tVJjxNPbeO
Z+cAtgqejcUYCLfpQolmbZScWBvhP41xdAj0/DCyupDQ13NVxRdUh4s+cMaVbwAR1GVyrAbaDro2
cqfmf8Uqo08u2S2lDgTGzt/a1sMIZhJRSMBzF9J7YdTHlkWYiQyLxTTXVGL0iBemBcsDvWwiql0s
BWvZc0KDfUtjKtaAygf31mCxVcU2abD9/BU6heVTfs316mCrrkIaoXXrpqrOmSjaDVrGD0OJIEpo
L7AjP0Ru/9lIsge9/GJH5bcKL+2KBtp+KnHvtTq3yO6Mj74nzqbPWuXkw0aLiagw3ABYSJk80UUj
uLfaqr4EgyGyHSsXtKH5s4y17vMW8r7AB4fyqlBVNjzZjaEwjyhSIZh8h6vRnu1BBSFkpRW5q7QH
vmJqnw3sa7j4ODVoOg0HQ3rPjaDcV75rLlIdyDad2DNQ6r0eaRdpMgNU4df+UxnltOk7vA51xT0j
90HV4UdEOs/+2FP62VuWD6yMzdqryFWElOI4M+STX3TBLDfhBtpztIozqByTEF81djfQBERqMWpE
24EcltJ1GUTqa9iTdIj+HH4KEjuhWJFNjThlo9e3XXXUoUas2vl0DE3o0Y2gdppud3PSmpO/bZ3K
CSiMEHJLvOFrgGNiUwHQZnq4z0gcQ4KGcjaP5bS3M7Vt7KY6ZpLK3w8ZMTA1/zZ400mI2jyCPr8U
CehIJQdaLKG4r/RmvPb0VHrspPvWHy+kut+qCQ0YurvZd4Gr1osZYXR5+W2aSN/MOflkdMX2xOj6
G9GLD1WuXbxJsq4GHbBKXtA+/+jxN29De8qBJxjZNpCMltBwgRP/TOOJnAHWA+bEww7h2WI+HJxk
1F1GEXtbmQlO3kl7KhCBRwo5LDFgy8HSs23sv5l2NU8X2s9ZgpQe5DI8TbvfTUOMhiDUbQSb36wS
Q3rcvUgZc17PqxuXMbwQSsnGHOshQ5uWsED2komBzsEjZ5PhONZiMDspEkxeHRUx21ScBvMepW7v
hPuUKCkIIP0Q+LScAFnRg0WgMrqLRlcIsnRoniXWCINaB3+HZWOeX2nayXMbgCnjuBFUagdTXyHw
A9YVG89QDtYFi+0nJoYvmqKPlnu0o+3CLY9osyipGOaGeN/GEEsyn2gkOk3DNC7lKgeAhB5ueP9Y
TOGMbWpahD6hl1spq7xoMDzW+bxJ0mMbsAcdFBfLFRyjjADOGL3kTGPRApg0bQzO63B6OcOIxNoy
1I+OUEa901iOzwkKZjj9eDRKl6hGzmDIkoqh3RUieLVE3R37UVJayX4TqPCFwc4hiYtz5vsbt22L
jVPO7ILZOi5US9+Jp2fQ+RszQPCBUcYHjWo7zPp7H4EM9T0Rsplf1gvNdjjp19PGb7P8CEHvzUZq
tukM3+UYDh2h87JmO58yE1L6jjQt6blLexPW0y6IkFMgTnwiIe8JJmqzAQTbr0VCjdsaau/5Tr93
ZnSIJ3lKEzKY3dZ0uWvz6TaqxS1jEIG11HuSHNsAhPL208RBwj/467jErUM6EnZ0hL8yDbfDW8ZO
tR0DjhN6Z+66mu/lMtTA3ta+5oZRs0xY9doeOX4Tl7MYo8k8wJGeO284Yn0uf243akGQ2HQcU6CP
blkOq9KG0xCXwSeQW3Kdu+gJrSmlXNPqDUQjsakZCmkaClEtz29paG2nMaBxTa7jzo/rZ2LhaGzY
3lckBYQt+cqjYm7JdfCjry32sKUqkPIlIHa3ood+b8oBx3cIa9II6LUTfxCsRlPsx3Bums9Sk8jh
FBODp2TxAyTZ9T2NdrSnR6xRW4S7SLZSuG+q1cZ9Jtu7yhDxqXMAQGk+yUX1bOvPAsCwLeP9K8wl
bBnI4kLD8PBPEI5sQo1v9SHYzjSIdUkVzMnlvbuDAsV3hmSLZDY+MJTpcEDrxSWhIApSbVENbNlW
PO6NOn2CY1hto7b+6iIkcCALHNKaVgHbSLCiog0eFKvTWrNvXhKaF5QVHOCx0/H++eExNxWyBuID
qh4XXk1/pAWgTxXRkzWX41PV0GstQt+buEwd7AkV69fchrBUm0SrEXzxua60ZUYL/XOVv2gMMAHZ
H3vAiNvB0fbT5DDjyW1ksMo9Vy5SVo30K0HU4WNikuw9hfVj4RvhXOz3LzKCbZfPlsaxfeWMwq6O
HgnQBTx+HutlAl1cr5v64IQZ/0oSouqhMNnGdFxrPxGMLQ34PzFpSkilkJm3OthkqOYYcjS0z3Wz
AGZoH3SDvdfqMPQ4eeHfqY/Iy2eH4+jfwp4MjLiBp23wIvSqDO7tlpg2pw8t5vZdfa4l/JDaUhYD
NrZW1DQPtoh0ohJs5u02qDuPrPubd4Vn661D4VVPxJd/GOF6hSJ27zQ9kevYANc+5840UoU3OX2c
KpJ/MyYFPIrTdEJEhNTc909pA81xtBDVWo7BGYZcGtNKp4M/+KgegP0tItPyj3pPu5XeMhGTQXO2
Ij5PGvdPbUXLThO+JDC95LBbVURT0RxJCxjf+ciAlnAnctJ7bW9ANzpEVI2EN8oDXW9/HfURKd2D
zvHKehMDitdpzihyKwrYavS04wRHY9XyPqwxvr3ANoTxQloPePzqEEkTP6cU+bM3Yi7KnLPGzD2m
3okweV5w7CzFJKoHnTBShtpb7hriE1c/GMQ67Hrc0MvS7911NBgrwJ/5ckiNYGVo/bRK6cKcsW0u
GLKLF27dfBCFuY5RYgOEDPjv2D7gwqOEjHuEvg0jTczKxIySZ3LUTe2UBEF6bxbrUiUvllPlp8m7
J0Q+3sqxMdaEM4x7wrGXA38eD4/bbzJYMAsi0+yPfQ0GvhCI/2DTPBa6fS86JG+4DtNlqlR6FTkB
jOPshBojLoGHsxZrcHJ20Xz4TPAOlrTIqBgn/D8yOHXEa6yBa4Xo/GZ06zaNvPwUfQyb+IiyY9jn
GfGTejDFuNpq+MLfkqJDlMNictF0PJRCAdN0kJxGrbNKypK3eaZ4NyrZhBU9MGHQso5nXKNAUCYy
hCixK8lYRHXR1U9WUBhwVLE/lQ2z3vGJDGJrZSU2GiNhHAe/2JLRFp3QlhgL12zZ6qp81zUfA6Eh
ZDXAzsbDbppVfZw+vw5mll8t66MwSmvHFBI6ZpuuB5PIUFg/L+gW0eiX4d5s0yc3r1FRKHta49e5
zNajqUmsm83fL1AsrtvO++RMPm7fjLhoWQWHpCuCE4NFl6wMcfTp5GybqiSBqPb2gVMh/tYUScSk
xjG2ypyD0w7e1tdwr+i93e2zWXeMgYE8TY1UD2Tby4rEv6OdMpmpXRotYa6SZdezeXaBZiK7GD+7
OMoJTZyuIX3azUD3OCWJsvdsH2WGgh2q2n3kNG8wvdM19R7w06wEFEc3rsgie0vyON3FnYiMFy0r
us37pZKS2zugKmVUn5FhZqdn4Yf2fp7Ra4JCLTTmpPqIKTaB9u3e7LMnKw7cB4SXDxowMTzK9vgh
AOkdqgL9L8C+neqsTwi0Ox4Ux91kaT7ghcirXTYLJVnJUaf5ZN+YnkETgy3r3M3/ef8RMjifI1ma
r+P5rov2a5lBcOcR0dlSbi1jWyALraKYGf3jCu9ufa93+usUUE+ydzCYkCrYUBWmIP3dY1o61i3U
5DcAAe6xFdOjFzmgUGISYUVZW1cnaEFO4CrQUbYNRryr5/voFx7dwCI/OoH3PIqzpUj6I5DmVgUk
JpnDNRCyf6yL2lk2HS+PCBpOTVpxgSWd7geXwfowPRd2Es9GG2vLoCRB4ClQL5M3QrxHvqXbGi2T
qADmmnCq8rLUXMk8cE69rcD0s98Ik+5DmPGb9JrjmL6Rfs/v6WRGPZS0hzYvbxmpYFQ9a1kHJHf1
+ReNd3Pj9ZwjrBTKcxqYUKHp9OUUpjuEj4hpbXC88fAR3GBwwA54pxUhU3C/BMHXHbsOy7o9uCwD
jKqW7KLfCHlex1yRvwhBoisSMlbGfUjcHH8EkKM++dX23XvQTaAod9LQ9PPk1fF2MG9JUyPa0Un+
tLoiPRCf8jF1faDAM6tENAUyWIMpfsgmutJtD9iVJF7TJ4heJXm6aUyYcDicW1QYnco+1KaNicIe
H+xqgF9cJajA2pIptSyXeWlQM5iDvp8ylm3y/vZayxRzpK7dWDURqU48Hsd7zcjdhR+MVOsFp/lg
rLEIRkAssrReWlIgqW/DnVDsOojpyNjByhaeiti5QhKlYOcmLm2bBnOFSWoZSCYjmGLt7g7+55HY
7kXaEDWc+Df0lfzr4H233tgt9czEVewPO0OLRm4h5JWu5JTllYLWUG2dw5wW3TpwG5ohVbfsOxIm
+mC8x0B2mkId6vjUPmo+HZ8Mv0MQ6ddCBp80P38jlvArKkEmYYTCjImkrPXE1lUgbC2/L3EQTyAb
LPPiGtbD6EEX5E26pj6IS10M34RDMCxnjWs6yXRpDP0nN3Y1BsjWrTbuSO7LOW/CY0qxWKrk2TMJ
LYO0QN7f9BCX8XNIqJ5JYMLYFBbJNiefC3wN9U/hFKm16t/KGo036JuN5gf7IupmCAYnduHO1Kv3
qp7AkoWYDH8fRM4rGtdd7NuzAuaDMtyPtHgJfw4CGhlwpLK4Jx1Mi5AO1RnKS0V8ArhvagIvZYBZ
6zQcaWjHymo/VEGQb6dgVFt6BhdSXcgo6YzqWjHL7iUjactBc6cRWaH17MtaBdTXGHUcRTVtCdd/
zAAsbAeKxn0r0vuy1k6KZsNSK0bic6N8+449+f+Awn8LKBRK12G1fUeHWb00L3/DCC8v6dv//O//
+0v7385t/SOi8D//3F+cQsv6l7BsC3CS6ZpKMrr7D07h/CuEFUth2K5COmjzb/3NKZTWv1xhz5gZ
w9CFZSpoPn9zCvklWEQKYSzoFNPE/f5/xSmcWTXfkZ0M8IgCkBhhxEo5AMJ+YvLQ6GytOAyNFVig
o+qK/Xsvv2O+kKW3VBEGXjGZ7MftmFS0mscNxLMDcQdHFAa7DKUc+vKsdfaVsndDAqA9Sa54CcDD
hefUSXe+PV31yr+E9ds0FF9anHXj+DGykNzPXI4wOmlJej8V8mphsWQSc9dM1jVvDk0wPrm6c7Qb
80g9pqfpQx+VW1zQd0VfkxKJRS+kta1ND4Mra6LD8/v/B4/8xzAOi7ev4cv/mF+l17wYq9APmv/1
40/rv34O/G5+hn74yfodbnnXvs2UzLpN+KP8RX//zv/qL/79VD6OBU/l6799pA0we/+eufkwgzD/
ibnJn/rrWdZhbvK8gp7XhTMfMviV/q1u4BzC3FQ8qI4pYGjyHEEQ+/tZNpx/KX7ZgIGpvxPEgIf9
/Swbxr+kEIZwcf+bvGw85v/x7W9/PaRcuL+uxt8//56taPwDqAtIva1M23CVtH5+lunlkU6oaajA
TTUsrCpCKelROg9g1xe+4e78vD7LTOKus1GFFRhG4QwvZQIji541aWsR4sDBai4xx3Mml4wnw9kk
7Tioz8Yr3yo8VAiTtz2W4k0z+N9oqbXnAPWEUQ33qVeoXe6GNAJxGWxpxnTEY4MLig+iu3muzUg0
1glYc6f0HBiX727WP3x9/R++viOkadoARxUgR5aT7wlgVREo220q/ybkDD/UK0YqPhJB1XqUbee8
I29Xn0j/ROSlH9jHGd5gHxsBZH8yWucAP/44SDBTva0B2oBJIDVmeX/4lL+g5CS5aUD6Wb5cHpdf
wKhlHqBJTpJbnIfR0k5x7Jouc4hK76NDVoYfrLyAU+CPGqxlKmE3jTb41b+RnaWtg356UW5a7chL
lAsUKdHh9x/P/JVRxoPDasg1nH8wP+HfX0Ra0HXpyzq/IckeL+C387U99F/AVMIuxmFwIineX8WY
JslYH66q6QjkIbiqwJ2xgIQ7l3z+2UoVmnwJ5j2hSRnlNdziwn9Ejs+UKnsza2quAJiKSkh945GG
nB0N6dbtnEOF3fioecQuNl/MpnbOAtfWMSNF/r6yaNOE4exOd4RNJ4wAuar1hyWjdYKcaARCmEG/
XU+WdewJiFm70FzRADjffn+V9J/ptnjSAFA60p7pnJY575LfX6XUM+qRYKrkllWdfrG94MWuu5xj
K6fVzpjTkeGPYRFL0p1FRuaKUVv+5Cr0SMAEcBLT1qLDmKFXib1LH5bkp7Ez7Byl3fszNvL3H1fO
H+e7Tc6ZPy60Gqlg482sxZ8IfrWoIvbgOrvlqZHveXNWvaZOMF84ao6opFNP43onBbqV2iC9adG6
3mOKQkVP9HzXOh/6AgD60CTHyWZ1ifzZmggjYZivsercj6ahR+vff2jzFyykIWxTABy0bSUN8f6k
fgf0myLbLawGb6ltoANJM07eXeTc1YbJJL30H4FCrZNJc47xGryGaFX02BTVI9Ea2aUz3E8Wh3Ck
EfwRh/+1tvwc45unY691S/xwWfUUTOn00iOfMqCqJkhh8JqaJ23s4QxYwTGd762Bxsyf8vyMDnft
Qf46NTZPXDWN6CoIsskMWqBEY6aPdZit4SCdRKnGu9Lm2DU4EoMVGWQ1dn9niKZlp0gX/v11el/W
fri5lEGU2oaQFDC2mpHO3z+LFoSbcGgb51rCAtzDHMa53OFSdUkc70ff3uh6xy3O+nyfRrK7+IX6
mIvROjLqlX+AA/6KFsXmJ6Vj6BaKfH78UzkFcF+r6SvXV7/AKuijfvALkFzYyMU+nJU4nnco5s85
RlLf95r/FCqiVNHIYDXT7Nc/XJtfSIWGMV8VNkTJDsu+/OO1aVB5tEQ39NdRZryEgFkhV1YsZIlg
wcWqr4pBInSv5eyWz9YZJAyaNwhxXX60bbT2T1dIzrfjx9vFZ2JddSyiOKgIfkKJgmJ3fK0AgCX7
8b5oRX7xy+nAFDvpgq1m4iZ2aqwhHHOXRtXRYiMr8FM0P8YRQ1JAqeyzE9CskZauzURnVecxKQAb
YrhXSWEzUWmiYdFoKHr1ILX+tH39spQYVCpU32xcYr7X8yb83VtJJewXTZkT9TsvAKajrWetlU0T
dWfVAD+ihAG17jE5KWJyYA1m7wyDYL90j7+/t7/SNPkk8CwcdinH0fFA//hJdKv1nZyB7jWuVHSy
zI5MD4joZCR20SWG/wTQDBwx8cjTMcUGbQYEvOaFB+hFWeSFmf01boNVE/UXfySCgjMjF29wCJOg
xxUWwbDXoulCU4xTLBPCHYl09ExQdvz+i+i/LnQ8moYydIPus+TQ9eMXocXgBn0pzSszr2iLSgGk
TBN/nbSB9csd4PEDIxkhrT4YxiNOgOrie8xFgd2upjFLP0DDxE/iW5iMCg+FlAMB/PcfUf5StBjG
fJkNW8cwb1Dj/vgRBZHdatRD88qnWFWez3iAAJ1dVyJliVPzUIEP0FW+h2ofcqgvUCAU2dkfUaAW
06eqMsc73LnkSPUYe2ryozorc7cl+tdT4FNc0gtcv79syAnBXSQZ2ZexRGSEHuL3X2V+Kn56/X74
Jj+xS1unTLu4D8xrmqpnPwgPuhv9oTow/vFqOTyeFKHsuj8/mSxmUeX4jrwyFkhueeArmNo6RR1o
iVWsw2XpTIyrU1B+6bE+xU709v5/Xa0EZ5dhNPIDoPZd37LFan29E34Fc5fhfd137kZPi23kDyt/
lkB1Ll00vbfyfWEXL/OLu+tCcSnNKD2aUVVtKJow57jPeBRvusi1U2l76LjSDEeSZjz+/urq/3R5
eRcFWxLbtlA/LQ+IGya3U5FxNaXRfIiE+6CHOhrVKsStO4XUs6IRmwq7J/y+6gutS/vSqD5inDsy
fLEnBLFZZV5//7GMX6panl8ObJKDmKJs+7mW0Cw4ymgKzStK/lM5czEawm2QNUjrWDh3Y6Ew8qTA
moDRxrcyRjbEMZB0jszYok3BSNrCk/KRNt8zsX+vfWi+f0kU+DOvrsIVkavAQXTEmE5Hzsr8GvQh
u4rQPevYVSUOkrkojWyU42ZlpDvHGak7FPk9ue27T5FDcdKktz9873+4HZxVwXzT3viH2mCyXKu3
ZK1fJcP+TTjOtlPRn5pShFujQzPbpvpW1fhywcY4Gxt4Bk6xzl3ruXUhKNddtQrRVNBb9tqAiup6
gGIFamXAUsG6lbpkVja5yIm9bMcMlBZ/Mv21n0YlIwfQGyc9K17fr1hUyWNqa9lFldEd+g4c2IFy
/lAO/dO2wNnXMTn+KnfGE/+4VE3ORKs65iunxROqlXHpuoJBqQ2pinAdRMSalW06LwfHkA+fw9Z5
nTTRnjjQLgrEl+cQzzGJUeQ/58HRT/oPSWU6625iLCTmQqojC7OqZwQ/OX/gNjZtUTjHP9y3eT39
aZVSoKypn8BEcwfnFea7XTYp3MnUSl1e358a7hb44lJLj0PUY6f0R7F4r+d0GA1Lz4uqfSXuPQ9M
rAVnLh5vZL45C1Hh87bh++4zUrGwx+f1Rjf0+w7h+iJt62ieQEUnlsQXRXIeGA+NJUo2O4yPjKk7
ziEJ4aSLjFP977/fr+cnY97raJcYJtBHQ/y0TFgMkGSJYulKuhqRflN/VNhXVloqX0GzOEuahauw
GNO/nlQrJY6zST6PE+/M0HX1IXfQY3jdx7HBRDK0VnBG/WTfaZB2/3Ar/qG8NhS7M+dhcy7cfj7q
daqYAuR+fNSit/DumUDgY9gUg1knR3yv7ir3Mi5c6j6MGhKzmCEdo+tdWYbqT59lviw/Pxa2Y+oW
5yJFQ3V+3b97LGYNTVJpmaT40lC9DWReC3SSemztvdQ920D7Nzjz5dI3Y5yNEmVZECoTYzY6GTHV
7q6ac0/IVfG28xzfTk2Yz6BL/vRB/2ndcXB30eInoMFV83r8/Qelf+RrA1MQXz0HRQtJFoHmZkRY
0kyVc/f+GedCkyli/xFd9hPAdveurVHl5rBjgvLPheuvWwAdNl2neOGxc9H3//iR7LZqbWOQ09XQ
GDdFCfnApVe424qZ0YIGFyb6AFHYRCoWYc0g9RqR6pf3LgIDSmsRlrBN/CmUW9kb3eb3L4Tza8nA
pyNtT3FSNsz3fvf3F8xmPtrYTMauaQL/FCipBlhcFJ+6DoFr0iYGqa/4/C0X0ZhX5q8N3bRl03Mm
pclsH5LaYwxPUFnT4hjPjcxdp8i+e8ypqJKQR1izSCryTFon8UdmgMUnaDs6XelTmFcz/WS4YvDU
lmZlQeRBtU5qLlnS+SjYoGqn+PT+I+h7lCWGhDUUldXajyub4vQ1oPUCaBJhGmfLnZ3qamPG1VlX
jMP+OuwF8gZRQ0MAiM0r8hUmkIoWpRm3Z6DexqaxDuPkPaL08VDP7sTUig28FAwW1rB6X+pKkHy3
MIju3K7XN3aRFsz9E7QRmfFIWLcBVLpJ1lUmpiXxDDSCfDjDWtFHOw35HG5EXIqdpa3GXH/RQSuv
ynfygaY277fYwQGF+VKaa52EtyiE9FJblf+H2yyt98fsx1cYUDcdGAU8Xxno2X58DJMMDi/glb9X
9qkYgkspdpBlwq1Vfq4tES9au4AtNfvPCnBlq0pDjAtr7dkZUvxJSXE/lGrtRb598Q3r2fTY1Nv5
oCoEWxPoXcDtYMpXBmystZ7aiFWyAiFfb6olJNdgPR5CUwQPjstAEbHEdQrdN2kA66T+xKYJWnsJ
YHVY9q0Od7woXzQiKo/whBe5PMPK6m+tBuy7MmkoeJDdRjl0R79JENmVlyaaujst9Nd2T9arjlOU
9iZ0kCTq9K2nQffU3JpDWuy7q4AIlHM8lgXkazLJyrkvkNiaYLDhaasUYDs8b0higiCZ01AV6xih
9Yop90jRVn4JacAt+3ooVpWdfA0gXS/s2WyHXFdu+7jLkPzgNiFu8O19G5Vi7F/BC/r8ftSCYQg0
OXO/wGq6JRry74TM1SF211mVqktGD6CyRHhmSQJenxK3dDEkL5JvxVutdvwNIsIbzJ56DVURE+n7
h0/RhzgD8jtr/AaXcto5ZvjaZF1/HiznTSO8Cm9a9iFpxKFR/M11hIryvSmXEByXYZ1euMrGRT/A
b/OH/qxsjVdVJl8br7RuZul/tEXnLAzCvW7vvQvptjg7BQJpac5hioF4TLvLzF58ll47+z8ZDHft
m4NEezuTfXptfCUf2N+r3kT2CIQyp5m8Jv8APE45K3lNb9z6oVbALdaiNQKsYeOICWdVvWdYXZ3S
WXaSU9cSI6Nf9JqGCttmtFTpxP8btBXwDT7TVBU3i7FvOTQfehFzLpyX1m5q9IvjLqQ/pq927m+6
vFuhCOq4YzQT3991ge5zWzPllgQ3bHsiapaG4sYkOoeF+UnX8qLmL4aXoWHuURygLmUiJd7G4UU5
XXbMfPhIIatc1wygXBPvbqwGKGNJBUsA2wmhsDWScAJF1li0kqq3gdHbXFcfjrEZn/yJYr6o7/4P
ZefVJLWSbeFfpAiZTJnX8qar2gENvGQADfJKeffr7ydxH+5wTgxxX4gZhumuksnMvfda3+roOpoZ
RvDWMm/5csQYK+RybQZIA7mf2EcJCs4RHilEGV0aBwzJ2SYis8M28WeULQ2cjlgPmk35pwrV3jYS
CsLP3O8JeKj3XTbU+5lG1N0zidl0AS5k0oPDoXCe0ARAU5JA3m9J12SM7++dGeKbzHpSSlprfHOe
/IDsZDwvKZ2h6LuTJ/JlbJvobOgMeGkjD3kn5FWW5o2+A00ukxOCzggtjlIYK1yhcI/cwvG2+dL+
DEx6lJ5sTzX7yJInLa9xZp55Sq0tPtr5YJC3sbek+VYkor6Ord/v16ewFNNwUEigbTDOm7RI+20Z
qARSbW6+zG3y4kQjdKpGHWfXCnZqOVaGqidrwm8rBMrtdC+H7IGJgnXvg0d+Vf/BtsQ7ACRQoe78
oQo8VMBnsGHN3gh4xpevFTUEXrchao+xQs4p71IF3VtKA2TrLL3NIE6IZ2iX1DdiU0b3M6kvRMni
uDzwSj2q0LitJ0bBr8O5QlYlPO1rkZrmKZyt8/qoodNUR92Y11gBKEmkEDtMl3LjWNCHwvyr7j4H
I2QRP8xOa5Vjm8R/pm101suDj1jXAC6yPNqe5Yw7P+t/+RXaL1wXD5VOLk1SOQRHM+JYz5c9rLQ9
ZiZ1bEoLaZCyP0UsTb7RfYp47w1h0hIK2vMoSZ7NWPdoFXTqkIj0aLasugNpJ+tit5Z4uRkeAbDm
F6PJ73Ve3Iba+4hcubwRwYmHCiDLNgpjTIrOc0pkS5bZPCvIe5au6PoqznN5z53YwPfoeM+VKcRz
0xVv6/82+KBcBgSmD9hqzZ2bxz8rO51vSRdex9L8vhijzVJj6wy4Bsih6tcCoCraOUc8Oklr7tZP
WnSGA1yGQm3u853qm/m2LqYmcqy+zfLL+q8IRQHT4Q83T8l5m06dvAq7REOYyOc0Dd4R0tLPS/RP
WvFwuHBoEgkKFBuXw8scyf16CzIz/J67uoRhkZeQjxXV7tK0XHuZFO0gAkNYX5661b458ehYCKZQ
d+ep+xPWXnEztY1uElWo6dX/eziMIusG0zl9Krr2UPgiBzRGpR9EZHi1NWEYdW59Wh/XQTdPJQZU
S7fVZwnu9BY3Hr3FGURsPk0fYeqW+zHHnC75EIDj3VfSyt1Lj6cH4JT5lkXmpzyZyuvc2xhnBORM
WP/U6AQ2n+na4os38XY0IMUgjF/9agFuVJlFEm1hTxfBijTPYEOSdvyhdUf/gaS/QxTn3+l98vYv
BY6o8PSXmVCH9VGc029W5eNXj8R16tsXL5ynSy1IJyKu5eKFTU1Qvc/4eDaKY4ObAF+EN23crqgP
I6aGLYDdV+zq4Q4gUrMDt49ZsPGfkelfOVbUJy4Rm+fIiFj2FjoxK3ojuJnnJeJSPslE30i2+dXk
0rqshyQ19N7OgId2tDNdPJLjKhA+r0szLzdwGtnUzx4/gmUD5kwbPqdZRPiNFuKmFGeqfEiyix3X
XNd+goaOn9TVM2Nvw9CnJs2MfSnTbt81gd4tPxqubXSoByM9lD1Uj3Ya3wrlhC9pnSPFJD+Dfuk5
L6qXLAydU1zxWGLpytk96IrX31VdBzdReA+xBPbXy5kTe9wdkLuxIZoN0fa/eKa8ENiGAjhZXnos
l2OrCKdJfbkdKIdOupTn0iLn15FF+fu+eAlsvlC/OgE4zJZeGzvaGfZZeK+DkqT5Zt65jqE2ZRUP
T3FSDz/aCZ3p4j8AN/mMcwldq5tMlwwtOcAptTNM/yS6GzyY+BrlA8q5FPwlfcKnWmN3ADECV3RZ
nOzuuSjr9GHU5OotFRtBcyAa56DLn0Uef1u3ebMqCZoFNuwTMVNigVOMQJ/X95rq5xzCc9ytLfv1
1XMZlT0Z8z0U06Efgy08eXpNv5chNr3lv3X8dYkc7yalxmjZaE7qZjw8GkU0YU0Yf66FxvrqzV6E
I7Ap633cZPEJ/REq/eEr9qqFGLL8IRP8huU+Kqx8N5OidlpXyyjuvbNdm89BRZHlVO7dKtNzSnjS
zQ8x4+BV3Iadni4kNfvs1UgjRGXt6W54p9lPrftUWe9ZAFHSGER0KLiZcedOPEo1K7lTq72L+Qmh
HebvEpkzu6sfkZ/G2f+jIkXJ74LisG5cVS/C45hTCpQOZvg2THZVxqmQChB1BTo5Jkbr5Nls20uM
bZgch9FC7IF2fQKH08XLBGl5nbNkkWzMNY5kHG1GH7bMa+hyluK0XisLd/827MvqmgWiOrUi/9gy
+N+YLKFHNxzhAJdhfs2b3tn1+dyx5yBRLegdhdaAkSr8Ih2DKecUDDuWJ7ExZfeF8+QPMbLbqWWI
pmJ1gtMoT63xqJroQ+o3/eI7G5/SMnuyYDdtVFkatzC7lHndnWxcbbMcSxAHObJw6dq71OWlKOEH
kcBCCrYKyCXVQVdc1gdqjliFshl+F7TTFj3HqR0G6w6p68qEFsybS/8vi/qXAejfacYhXla6fQn8
E84lUZfpG+yhHsYIVFRoB8yGRfmS925+K4SKDwX8Qtwt6ffKeJstAiUVs+g71OctoY8+Bah/AmNN
VmQQRhdkwM+m4wIrhum9MUMO0OtmSv/fOKALO8zLfJazCAam2KCqX3ZaM8RtFBkU845vvcvCcE4h
BshNSZLFwSaFwnSK5759rXpytYd8+Kl4hoiHWiw6kt2djK13zTg1QgFwxrqEOmwp3ZgSuikTMDDc
1l6gKNn10n7lRIVFUAdAmquxO659+sHiMWwwPh0awld7Bij7sujUkSOHecLthtNLwyAcWjleZZAe
s3bQ+yShKRzD4HqZPSJxZzFXdBVLBOUJhqW0buDIOnbwmPgBnBGqD8vJ8FQn+XBZew/ujDulqcWT
ma10f/7fE3koTQVflhXjdc7mr3kbcwDHeLXVjfsw3NaKY45fYvJVjmkUJnw6jKBhGp77ZPppTNHP
bMqDM0BmViqr4w4A6yO+jawnMpgmz7R/z6gI8EB0T1G6NDGqnc77S5hem4YWKlf5S5jYr0ko3io+
0b0T409PeB9iZoeXlmPMoSmCuwiAiyWOaSIrdt+qEVAJ/TlEOY4oudCauEZE6aUfT7guovge67Td
KPXTFPiJHbM0oTDqT5b8jL5wTqV7MmrYsLFjv2D87g+pmsuPRvwx6on+yOO3yGmAmijc5i3jtTmQ
1ct6amwYnW0GETzgWWmhVuVAZGwj361XXDK0u6epv6sqnf6u2CMneZJtIe5m9BwH/QKOHSwQdyAK
mQNMZIxg7Wiz6Hvg+8mR5JlpWw8B09zQsqE4gk2tyiHaZ8IaSEBixuMpeBCYROVW1rY4RELQi4FI
f6xM54cysv6AfWiGI5c+zxnJJLHmTWgL+zPnVuhby2B79L13OUWoysf5BcH63YN6+xTzfNSin6nJ
F5WJTL/F44Cx30jT89p88Iau3ZXg8mjq8CTkuYc1GgTLgxP5eEXyeBuZ/h2YRvrMCApur/nEgh4i
VQNlNU0OBV0j9ihQODVEabazsNt9QZ1VIa7kmrVx2V/AGH23ZR08Ei/znmKr2q+V75CbrzqJwbSB
+bxTmi+5Px2Ny/LSjvBjs8JqTrnyvaNK4lfClb9JKad7R12Fz6YpuAA0rtcb2A3yK7Qz/UwOy+Sr
g2GgjY/pGdzXWxg2S75JQVB1/8S0X+1IG5YHq0u/9D4eSjpi7XaABXMNyQfbk+5GI670uD/A0igz
9amd9QPEZaaB1Vg/xum9Mvz3LPHTV7sDPmqC+RATdk2Gk7dqii2ySYNvqPkI6bL010hmp9kNvzFz
SD/4w0IbrPYQlFtqAXNjcgHvRutef++fc7JJ8Gnt8M9ar0k9IlfIgktbNDaNEuuTFs13nc7hs00r
A+GYuvd5Pu2FHFiLsoaGB2bkb6lQF4iu00L2K5+bEHJyb7rfBzFwRrLZOVTbf6Qlz/3qh/nZH8Pj
1Jr1DvZmfMOs5Z2rLKP5HVbTma/9GtotUEcC7l+DnGnJYYhG9VjBJZWQA6/u3LyTWeFhTXmXHhEv
7BdCpNlX0/zczP2x1I773s7ut1oF/rN2jb2/sJOhWcaHnJcKCGLU0/jKPtP6DM4adRwrSvYZxWV6
Yq3vDl3PQwYoR4sxvQ55hm8iabtdbuTOPrUEEU1uPlydSfx+nZrG6A9jE16lsAOSpeIZ32uNOaOI
AljZz7BEIygFo7OJ1KGxovTcIjZ5TFATbnJzcM44uKhqqG8+mGbxPmOUmFkRH9ogPxY5V1REHeYM
rN2b2Se/KZzbnxiq+V5qwkWl2m/VohFr/Yb9Ax6XipFDVUOLsiMKvAuoE0Z/Y3afbeeXgu94ylrU
AH4GBCDKwkdvSKx93HXZgxcHySabQJ803TS+m6XBkckjfrWvg9Mw2EfFQT5D7cBEJ7d5Sn7NWfk0
JfJjXMmdWPKv8Gso2AHfhsrBMeuSkVURlsWFYZegpYF3itPy9N0jVgtP1w63xWlyfGdPasnFUJh0
4yWLiw4xdAvx0qJveGyT7hBlw+dO4xFnWAyPpGq/FC1ETuXl5o3tibyv6SB1bIF6tkBspS2dSogS
bMLhvlMNeWEJxXM+JrfJql9EE477vgqofHR2AXD+KcmJFSVCAzPv8DiHiz29jj9Wdv6xzgX9h46M
D0c9VS3NqM6hWllyzcz43i85Z+gsSDyrvfjg1P6FXJFujyAU1cSA09Rxt0nBlG52yi2AdFqHi4cQ
LtTbJMlXy5ektZq5Nnh7jBBLChupCxchyGVLMtvfZuPXBhcpGznY+ZkQN4Mwt2BJdXN35pLxJgh7
65fUt5KX71gQBFeMwZOnjZ91Q6KIbeG5rgiGyWuLcDc2sJ0xMwurkUSfc5OpP09aQOjcSLcYd7ht
bem88+ySw5TTbY2XrLqe0LqM8Do/D0FVWdTg8VK6Tg3ZHomJdWRJvbOIv4N0Bwvc/SmGHn+rsnYj
qNWNWjLzfMLzwPxJjkiwH2IOZYlvXZZpekbRhY6gprAhg68kjA8R6YmYEndrsPTgTCzxEZHcZxLh
pwCTn5Gg/qqWdD94/f2OQJEt3k7vOlfiFZAWTTwPm2fmMZE0Qd0oTUcKUV9+7OUIJSh/DBH/RxEq
RW8TtGQNtoQOEjEy74mDFvsRmNSSS+jr4UPuB7/oEtKyaj4Tt8z9WMIMKfPOzQiguBoIOsxIPMQd
igDNItVF+eqN26Phnk8fZJx+m/F/wZfjHndG/xhysKdaPRQ8OtvAgIhZLYGL0C127JevTSN+pV79
LSKZMewbyM1ENUbwuZIlvDEJnmz+5UYvsY4x+Y49itZNQzbhLq+jQzDIz24rYTyZtoMcuvZPPhCq
TWQAEM2W+MiXkLAHtpziqVKwSBJ8fUNqZsfWNtRu+sxJoj9gfs2ODWQ7V6Wv4Uxq+hRNn8lPYucu
OJUBgzH2dmttonvMwXQvfWC6sRQfoWMXtHkwNw518zPD6wX1CIBq0/5y+7444em6GYHCWZjoy+jq
j2buzrs550t5JIIOtp8eyGR59knk9JZozhGDf0MOADnRVEM24nBfpGeSFWKe4WraR3NyJNeMZBga
xBdtuD+sKOkvPArfRFfdQNyR1ZUcPQZFR2K6jjLoSYggYQqn+iGlC74JgSny/pMfZMTdkVDS1Nwl
AbFXFLD70HbbXevqbju75AsGfki4JN+qLO9taoszuPTmxMR7Q4/t4BpwFksT+Fq8BKLCW/4y8mrt
lHCvRmHgIlZdcUqCV2McKH2WYNWKpHakv5wVmrNhx4+9ScHOxSRznlSwPpKPboj2JCOv1c2767Rk
WCbfq8j+QdIhgzk8ac2S82pFPwH/ZS4syzEPgw9VpgkfkFmwDcArbnCbZs9Z5V8mq/+SOnZ6Hwgx
QHiWWBetB0bKJDtaosPQKfUloUMRdHZ9hNWjyOtphyeDmYums9fALcVZ14332VC3xCC5KMs0C1bJ
U8y1IAoOX/tGEW21h/Aabssws9i8nfdo7BWOuIgTQpnAzEMO0NjGqxxaIkRtVk/gL/aNCNGL61T+
yRAxOrIp8x8Am3wfDZ3fLRNPvvujNar01kCxZvJz8aw+I7CsrMhn9ttTxlW+llT+qUe4G9jj89SJ
6NhIGZ2A7eFy0MPGdxguEJ+pEc4M8S7JpfcU+RH6n9Gk0V1/IU5hTvA+qmxxTMBVKnz/ef2jHIlw
7iJhHgKvCH7/HSbEn1BH5GX9qxqgxy7uZ/BIdikf1j88avaHFiMvAnjlHQawGBcYCV8TQiEeaMeS
vEJTZOeOTPYKIQjykq1BFVctfOiBad/CEkPET18IpNlBjACYPI1MfmkVxLOiwU2dzGSj/x6Jrv/A
tC0Y0pcw08Z11cem1jTsRyN4CdvpFXXlefEKYMF0AdQzDhyM/FcIN+gahaxpwfQk5xZKrR6/1TWa
tDIsmUpSkE3OMNwM+5UYRLCLNl3stfO/Cq4bsw1ODiWLQWM27chxq5z4DUfpwSEsuHL8UxHLclul
yJL8pv1uxdXeqnUJ5KuEy554400sfG3UBbRPGxA70T4Piv4ToCkrhCqkh6l+7hJ4WctvoNX4GpRI
PH1poDp0JcBGQDBek04HnRDxrH1k36QIJPbQPNp1872TdX/poRLBoUQHLp17VwznvKS1IqT+sGq/
ShWcANgyZV5+xzgYPz2fXF2zx1ieKlaPBeq5yo7Rhzk304RWbdOjuAY2Hpna/ZYbvUFXf7oo034S
kAyv7VDMm3VGVnSRhqSIe2CR4DqMUtpIlq8TKvQNPwnu7tLvC2OmwVM6fi2YWO0CWj+XAjYoQz1d
bcIAG6bK/P7BDfixoL3J/6ZC3aUTSHpp2NbGN5rXJCUzg/+QHSvLMQ4UXIzlGZB1s3eVHcMqmn4k
WdctNAGEm+jmhVNdwKMyySdiF5TF3lkm2y6ZbKQQvAVAph8TYlw6rwMwVaEjc/2W52Yd/bWyPIed
5T5IP7gPAYrBuFjAbUJzTne7dIfYB6BQD5C84plAnWs6O0OLZ07V2WGd1pR++rlB/rchCUW+Gtpg
D2+uwlecO1thXoqCE7yL+f/YTczJhwjPTT4dBuWSFDYMF5cY4GsGJA7OHCeZIvjd8wxHv9+pjGSc
MPfTe111sPliVx0GmI+O1fVnfBPMY9zhNfd7TlwNmEsxLY3KZWQRUsLbzRVmaH/1nJtPDKZjedXF
0pDYKIOjA0oOfYu86gM4HBq3XfRqjcWB6FDxgLX9kStKmiiZ51sgD7CfnPSniNr60IYao+Jy8ULP
bjdzl8vjGInw+ffVi7BF45t+MnEebrAaOh+BNJ2GpYuL3+IeHQh1tdloZPUQF175hdl7dDUqcR5k
V17HlG5GK4YBllIjTqpFACDIh/Egdu5j5VI/Z787umWFLstUH6ts+ATRN2CWRz28PDtFrR+dcvw5
9eb4YGNZbBP1dV1tCB308VBWyJJUSH5vAgGwJOSl7iwMJ6qnU9vkh2BsHpjNQz4glSdow/ZZliFy
2DYioJ3Yq6SivzHuCrBTxGzMX309fUxSbtviS76UE3qstVVgcx5/bi215+y7LHjhnNn0zghxnQQF
La8eTfBYEx7dZWLco8FBpWl6z2rxXPUujZXG2GXmw0Q757COwiZPO1cryd7GxeXEMiAJSWUcWWcN
4GMzZx65iHJjiYl9MHtwCLyrVlLJ6yzrQ6QQq1SNfQCl5Z+jBbXpIVUc0em9RiSa6mJIb6hhCZaC
XLWZpYuCIIfimqHi2zet5/Myz85x7cjTSshPdLw261Cqqsw3RhbNYdXuDZwNNrMmoGl9TGj2+LCd
VXc0WJmZv43JETrOj8TQn9zc+exasKKrFtKX4ZUXmzYvCQLj70mopzXDB1W1pGvE1j7M+PIU2Rue
1j1niPmbk5VEZCO7CdzKPdreBN5u+dZJDhRy/fVZURCxGKqvhoEAbXlAoO/AGpmD8oHCERhBMJZf
vAz1RwiFqePI8jpJlJlT9+JQbZ5SmLDbMaq9Pbal7y1X8VraM7dtNBuyIfK+/2BRm61iQC+2oDSb
9aMuVLRf10SeU3gJsUP9nzCjEdjJjFIvR133yevr97WhJeZ82oYKMkYIdXdjl6bamr4J6n7RYlSY
H86mkztUW08efaytCmegwm3IXGB5E6fEWdqoH4qmlgBJgpjc+YqrMFf1wVtEv5Ez5QeZ5+GBS8lQ
m8djsa01KIfH8aqJQ4FZbgP3pLG2ExbDXhgi6CgkTGejB2/E17nKxjoxNB6YJOR0i4AusqQCd1JW
QCN3x/dRPnosUrDsD0ZePijZn9ePDlEfY38fTUdcUHpP2jw6gRqjky1ja+dVH9m/yL0LmZhHMjxL
GqUcoeC+9sawLxeRSwjmP+1t65TY4JcM67eyGTnCD5fo4ceWxuo61Ikt+6tBe2G3BPUsr112ji1j
hHBZcMyL/fv6a4EGvs0VLPWQtjE6raInNM54sFEqLDwSIPQIww40tYn1YSx+BlSyxaVDdhRs+tAn
OA0zEv2Oqv0I1eKxoWt0DRo/ISRBP3WRSVCjEE+AVdPE129dOf+ynIb+Ru4OP/pi/NFi/35gRLRZ
X+G5ztHspNWP0U3FMWAM8ZQg1H2QJSNaAOgxrDYWrvQcAHdbc2iNEuAh7QXmHCmI/t8TLjgKD354
Q+tF/HTtIq5O1LbyugkGtu8+xgtzYX1YeluYzw2vB57O6kPdPaG8I8y3uNImax5RswE33ENlYyVW
5Fg8ZGybKgB/Old5d6wltJUOEtUGt4V/cg2iXjq75/azKx47xMI/uEdUZv6sTllo3o20+uqmTc3U
uzniYDzp0YmvfgPyiULsbiuv3eqo64/xJA7ElGZHnQ3+AcXkfEBm3mwU6MaXyrZ+eLnd7Pi5JO0x
99vGaeOdiMl6Rtb+KwmD/Mms6b9K22WMFU9PQ2l/H/wMqmGDsKSolPkAsoaTxipl0Xn2glBNI8tJ
JCKTwZnJ6xvMu7X8Qeisu4le4Gj2dz+NiLZkwwhDwla7RWE/qqr8Ms3EGdv17H+YqWwtv0veGGI4
+25EHGLxyu6RI1WvUQ21xw8o+xre3iT6bMNV3DVuTr28rFRjVWfbScXZzjO4QC3MEXLO8P4PyPN1
JY9OSQhjxhH3jMlgj7KZKYszncaW3wW57bcqO2l+5ENHSkzHlATgcXL2skuFZuwkw0TuRr8hZ8BB
JxNq8mgzDbk5ZGPZ5SooNn4k5NGGE2lIgJxj6RFgMXIWRQl49W1o5hHOPcdOnK1Z+rQ+yXFFFVKT
3Nh8WrciW/XkSYSZC+BzOhXz6N/Scu8FINCQD8SiZMyhmvNQtszklzOt1cqbTmCO6r6Hy6V7onO0
/Y0ITwjNo6kvXT3dx7m/Evwofq9xCMMYcjrxuxH3/rNbkDWYRUZzd5X/jQTTxz6UPkPc+G2KSEpF
hXqdHHFNtHrii6YootS27BrrTnORoF2OfEzaGSVQ7O4TynCCuL3nlu+/nVNwcWh5z6CEoWHnrc0r
yE1veAbvQVXKa101ENVDGiIh/tZOQyKLpcbYV6Rnxn3IpgzvIw8rwBsHc3uvy+UkxxESnxpT4pzM
HTOqUg6jzmvrGObZ7pyddpN7XhBQ5rY0SPrUqo4Ibn7MlULury9V7pXMMapP6ww2cggNK2HOHKAf
oTksGuNMeClJW4g2Ly7H3S1dU+rKVV4BCuBK8k9ejdGriCSwm/kIcC6ghp0vvhW8OWZvXtcNrC9M
zta6PruT//tXrYfpQCcPiIaqY5mThFAvKuXlzjKzR1ljtCdr7hiS2OdCueKamYhBkAjdva9rAbcE
DmQ5OVcmlPN1yaOfALZ1AmZuzOrSuzVlM6u86O1PQE5B3UOK2tHgibYke+Yn6Efjxiv0Upw8V7pX
Vzc0vloBLHLHKvqP0g6tTUUi/KkaLKqN0nS3Xc7LEks3p1VJNZDrZCT3Fe7tsp0o3zWPowcjCBRr
dzK0B2tMCg8PHHkw2sgObg56A2d1yxtJRZrJBoqpBcaGuweQ0eV9WNReiW/EZxczwaKSMg6h2b81
S/W1HpIrbzZPjryRnY2f129thBywibtAJFgW6chx6Ao8L95nsmq2CeGu2iEvGDHyS13ZxTnpBvQs
PfNGsJx6+NRaIak+fjTtPZa/Qbftw9BRyWVVO2/KSOWHocrCG4+QII4C1Zh8UKOCjymGh3lEqtT7
LE4s0E1YJNQmkgxp4nkyI4ADHtj4VTlVCgvQNwk8HFrNQlCTiOQ5NqF2q7A9cnuPIA8uMq7Ca5Qk
72nSEOom2vERiUqYMhLSbvQjLP1sB33Jv0QAerzUMS9J1dDkLetbONoPRj8tl0F9UZZFZ2QEw+72
xTc3Gt9nmwh7EZAfPxEkGSp69LK5K8+sN6RnAPiswi+Q2YivdsmCCLz8lM882Z1L9gSv2m/7dIjM
mvqMfnWFdLCC5bNnJovSAyGpWR5zzFV3GpuoIsQTODKSuheBZ9DgLnKZ4Qq5SGyi8lMIDfA6jhNp
2v7AkM0icHwi4gWMPsq3iBwBFy+qzQHiFNvMV1CnPKwKCDUa+X7dbC3EZKdgUPUurOTEpyJOjJGa
BYfeYiDn0MtJSWl0u+6VPQeJMkZ5GhMwvbPknCyA7lF9LZyOQHqbcsUu4aI7gJkJsxtCzXszj+3B
tbPkUNvlI7VrQLfDSok6jo54VK6YoL+qKlK7/+4d+BfHEw4ajwQM33Ik4I8/JOVVy8mGZG6om4vi
ME1C9WhaCTbKS58hNm17CjffpCFRWVTAsOdhKKE6sOrUO/oZjedBkcNQMxErGnnlhm6EF5Zv7mS/
dSDuXloztvCOFTRimJglHNJT5y+GkX/7DliiTc+RwrUc70/DSDfWdHpKCHqmPXuI273i4Ma6vIUV
1c/cgrKDp9BFqGVV2etbkyTdvq8jTbEyipOjSAsDyzh+aQjTOJ/8idGTZ6hfHWGbCg7HN6B/5QbM
Z/Q29ZqEkyT5i7Tf+gMkhN0T9gpEGNsLPAun+R+MhbgOhr5Thv/bskVco96pWlGbwt9nUwgCKmRU
nngWlvAIEAyqbsUmFeVfHeb/NL17gW+5ECocvG2A4/7TYkAmUJ+UeWg8rtWhUYj6U8FgaHKKntjl
okLCAUcW9iVpgSmngNwa6ahQrl59b2RqMSI4tZYtNESqXddfM+KR/dQdF2UQwPxF8gVzwN9U5JFI
Uzav//15dv7180thLsY3y3bsP1xO1Or0edrZeCydklDZNnxUJckwvj1CMFsOHPR2dhHyYboQLJ5B
ZBj7tconRJIpXO1dDCnfw9Lcj0Uj3syaI4y9i4KifCs64msK7y2oySqdBkX0VKTg6TVzulMlq1SR
6AI1oVXsB5S751AnIRpSr9/VSUvVUvh/gdb8E80BmJxmC0YI18fL7ix++//jlFKZLNzBq8QjEyBq
PlTGd/Cyl3kphNez3noTFVQdGgfWOa38Zh+AmTygFlqVdgXz4303zGdHR8m1CDBdpChHhyL66cr3
tR4xW1+f/3KT/skB8PnUpmc5Pg3aQPyx6NDJtDMyE5zHGkrAvorjnaexzaMzfXWY3WxUi5paOsEx
tEnISPKk2Q8GE7MsRjo2uZ9W4cfEPwWMzJxSCnjlAqPVOTyuxVwtUfg0i7ZEKsiUweIZWcvKxgKB
6sU20x9y6DjwAIdZ6lfp1caemvOv3vd//abgGswAVylBk38wJLRg9B7BUnxsWOS3MkZMNZXzu51U
cCv62aEywhaaAPL1YdqahhgOoTVmu0Zqkp2gAx/NcaDNwqKHLtaryPHhELSKWenyil2QItrKmFN2
zED+cpf+uShxlyR4BAwtLt/gj6fLsQnqLgz81Hi2H0wd02Ss42ybTWBQOhKmAFQCMIRCXuxb8q/2
YeJtgZlSqC8mwlB3O8JU4gPSGfmQNNnWzznXKuZuKBOX7KzMeZlz8aUsq19IqySzOlyFBR7sAyZ/
Z7M+fZXAL6Zx3jRDcFkPof/9S/6LmdQ3QT8CFDUdKeEM/OcrtBA+iKiKbeTfLd2Wueq+WFka7nFQ
tQx9hbqKfmeHF+JP/Ce4ip9TwMKa8d1Rk/SxzcnivtStlAB6449hMqVkEqFwhuo2/mWr/pdNwuc+
LIsaL4/jmX+8NYbZW0xCcH/FGa8wpGO5wQwHGzkiG5RVu7wYgt3OrqaO9Y5heCCLbBcO8Cj/ctH+
aYfkk/hSkpTHhoWu8D8v2mATwmn0GT40C/FcNMa/2qBxbs6hbAhyl5nl40Obm7MT08RmtHRN2ZCr
/Lwu/27jGyRpAOH975/K/ufS75uYM3labTMAF/jH9cGRhcOjYFUhrQ+IxCIzRqhM3N18QnpPINvy
qlkFeS8U35w8hwqkB/FbR8nMd4rqd91hccTfl+600YFeIK4Jktt4s0kBOmrT/4VlHbsI55C/nGCs
f7mgFnZt7uqCJXHNP3YtDnlamkPjPi56f2S7l95Efh+U+NzWt8nvqQwqHNfMnYOfmmmwVcbid2s1
a7pXvXjlM23+/88l5Il5Hg6s5WDi/LnB4OUmp2hM5eP6MtoesFjtWb/GmTRjp8W3IRasSWkQNL0y
b9aizCoo/v9yb/9lHWU/lyYHVTNw2Pb+84kzassMltHLYzYn09Ex2HET50xg58jIHRwGFdp0KBlf
j3PKKX85ompOc+RckjelTG/vw9Jnvy4Bzi2JdImSULEnwhWWToWsBjYR7d1E44V/++j/dm8hGnnS
tcAdWO4f99YBB8hZxHUfXVHZV68a3jJSEH0CtWpMQJwxADQxioryH8VoRlflY85pBpseAtAlA03D
czEQM/HbUTMJAQGPXD5Ek+KUdp9zWwtMWWrYN5X1WgQUr0bSmZfF2/b/vwdceCl4Pm3Wyj+PVqVw
ciN0PGi5AF5B+hn9h65xX9bTUxHlb4MfPRKpIh7FZB8ZP3iH1GRapG/EQVvXtZL+zUnS/YnkWvE/
zJ3HjuRI2mVfZV6ADZJmVFunaxFaZOSGiFTU2mgUTz/HvTAzXVn/dOIHZjGbQKE7EeGCNH7i3nPB
iePMm+7Gk4e5ZZzy6Ok/v+Lb4f13v6xPd+xBS4KXdNW8/f2qUVMtGaEPzv1NLKkdtJEyZ17UzyTO
kBlHBJD7HYdChHGpvL9dvGYsL6XDXMwXgwgDc87uZJof2HHmm//86sQ/0T1g1SxOUWnLwEfp//dX
NwxN7S6ZTB9uWs06YiGJeoD814I/H8z0W5OHNMf16nbdpeNzWyX722kQefMbG8TxMoBdeG5c691G
6wPzmcBwpvpA1I1z3zgTRGMymAhyMxS0Pf7UX+s+kgw2fe7Mj4ZnYJl3djcDTB6o75SycNrznJS5
KN+MBGKnFnhS7yqq+89v/r8gI1xJl1c7M+BUTOu/3RWFM0pjalTG0Jrng+mD5MVpycTAlmSZoHlI
zOHV7+Lk5C92dLgtP4pcBg9x9ge+CwctH/Rvl4kfuC4kKI/XQ4Hx9y8CFewol95OHm51Vcx0/NCU
sDzqGlRyBYeKYXNHAm1CSu59X5H3ydMluWbJXKbGx5iEFUa7Fnw+8+qLJO65Vh8R9yLa2cdmaFOk
H9N6aM23onHHjYuwcHv7sQiEctY1RpbygnWZSp8qyTDXI6j8bBnaD+fUy0HFX2+jmRhcApj7Xd6I
F3EVZ/fXIL7FnYGiYdkZUs1sPoLsanoKVx0TB5OlzMSRB9Adv6W5tp3lrSQj7naWVG7+WaQVA4nO
uhR9bd0lcbkW7WCQYNgL3CqEiObDybPqz0HTzQ1sAFa3KYpJjESStV8Clwg9naKiJbCTQPGkdB+n
0XtjnIJ8MruP1VT+qGRxb6DEpVnqmbFWZyyS4jGu/O1NyZ8pnLaZbNcOps/TwgqXEdkSn0vPf4o1
yVoO3xxrDCTJJSZlMNOzhUm4IaSulb8cs4PRGNGIBsmPtBqd83//OgUhefVNg6Qz5e9PZpwcOT48
rtPbBNYqg7tSuhSvif3DNyfUTfnMkMYi0OG2T76dIf7QdweNWOAPr+W/ODACalQbpKHtcgL/VqvG
AVtbVuqEbsZkbFjV7G5u3v1mNI/4iPT+9hJuKJefpNuZOxrWNuxy6xCUy8vEOHfd9WpLeC+jYStf
/tAw/JOhKtAd2ijd3SuI7B9TDO30ohqJ10SdSh7OTBNQ9vZHV2JbHJq2e7OWaJNMyOlLiJB7saAO
T3jeNjKFC8SaMmx88S1RWDiSurHCIUsOns7+WNTcKD5/v99BNfMshkYGbUr4vx28s44CXY9x8ZC4
xhlZSX02rj88a37oTRe9G7db69S8WNkZpwT5BlaONrSlJlo7mL0LRj/8r9ZMDBLZhcEAvPFWIN0u
6FujaYALIgEG9IeJotOZe7ATxWC/e8soLwKL3qMDTDEPzHVtN+4mdklRdOe0XQVV+lYGJejmvvsR
VOKnxXN9Z5KluGkeXP0skKJsmmiJL4Vrv0yC9nds6DWk0SPaJs4V9REXx8wws1h1qYGts5P+QaCo
Di3k1gdu+CIdmoM7qLeb8r6ROFaNNkacoxEPtNmrVbOMzHFYI3/umkvn1DtPBCMxEp0F173QzAAV
lqymiU4M4H9CfUh2XTbVW3bebFUSt7sk7XiH054PYVL1U20jLLWDDOJlg/+YFAfEmpO4jD3zLQNQ
68PA1mdXGHOzXTii11cz41SofdU8dKY7HX107uusrc5jjRy4yDAsLgHhzMM4L3eyzE+dUgOZYjrb
Sv7EKps86/02RG50Li+N86DJ5NimXt8fLGf+WvSoLKcr9aFserXqypxxMlGvtAuJOPpd8Dib1XHO
GDvPRft4W3ZMo/gw7YFFaBG/zETqmBEknzw4qUhjPqUknti9H5hq7W5m4xpxzrpl1UhIxriJnWXG
Zk6+sYtOh61LRMpQ7P6wU/Rwy59IwfY/m3cGihaQWR9s4XUs+vdnWjzWkt11UT/EicEkXOTyZNoz
faI8T+w5IIS3DnFO8sQywr6vY4Ibm5pw50G68ZaUEtbCXW7viK6itDOegyUK2YgtuxSZwhpU2cob
2S7+4YD7Z6kMasyksbShv8FP+G3i4KqiXQojax+Y6CoG7c25BWV0mq0ZNaMFc9lBehe2VYoeAfWy
bMhouT6l0KRCsuteyZ4Wr3OavP7n1yWudeLfDowrKh6jNDVkYFMp/HZgJGhCi5K98COYQ2Rqfk+4
atBt3d44sstG0xUMD0Zer273k847Np42RsnrHORGK/KKZu/K5r3gHNmaV9IKbSpJxGbcn27/Ci1X
uYeiliAQuCKECBrbDDnr56LEDBjLLcKKlH2tDUAj7Z5cLWEkuMiQoqLdKmg9iFLmm3TduiNFk3ox
YjxpAXj6QxNgedeHzL9/FpL1mQd7mkkE5dI/iiWPPX/jDPNwfxuc3Yr/Znb29PPECo5647czeRCq
/jIoNCMhYy//HDfsuW5m+apEedF76eNA5Jb1qDh1g9R9S5Lir0Hcwgj1mATx/a0UM+WXmnTY/e1w
TSL2tFbLORBlPeknxEuuYs+ZjooqeI0Hp7zUnyOpUbdyVjsJyzmvQ2tNIC1xNMmEERcRuIP46qii
8gJCcDewMnumlMMLmUGgnBUxgdinPBJLMXBXao+a1b3ToxuvCXv+Ptrz9Dzb3tuNujKbX0etzmgB
g7B0BnbcRf1hC/ldOHj9QBcSLZ0vG7uOSfm9Ik8yTzEIEROGDU2tVg5EayBcWAceq8xE+C9djGRR
IB8MZ39Gq+CLXU/wR9AcLcMO6QfN19v1UQZtRXh29nrN3cx1YB3SVLbo37hIbosCVxoETPXO5Vbp
zVOHAmfozh5TuryZWTcm3iNLwmLPG0i3ZNmyrGkvpodyvO9msamL9KdBDoEQxx4hCZwl4T3etsV1
T0iflJtKgWp1K4LcnTZPth6OODrpHqpngKyfqJGVnTThGI/ivu9jMG0uIrlc51v/yne5/ZbWJlIR
e3F7f3tTc0TVSM6JgSOhhuXC1a+V3T6n0MquLZqFLo16dGkwPUyfeJuaTaxQ09hdGayAQYfI7tPD
TVYhfdLZ8BX55l3dtzxrKN7Q6CJmmebiLFnG7M00eZ68xDpAtwZ0Yz/Y1iB3XqeehqHb3/rUxHFf
bMjiLzr9iWLD3PqlKw9YRHHTVNzP8XA2ZA0zb6ruiX6sAZwU5wqvG5mhfxoQ/d6iMIeVngUtXLhw
yP4xMXeCsZozqzPvo2FM9r0H9nTJUTP2TpJz3+EpFkl/11kwCnlEjXvyuuRf5d3/2xCTF2Ij8vGz
+/k/6Fa6z+/q71EOt0CC/5PzcHnevvz+D/6WBPH/S/QDlfj/Pfrh9Ll85uBiPiuiHm6BFIcfhDpc
+/2/kh9871/Ccr1rtw+9n/keD+O/kh+k+y8Q8IEXEONgMpMlj+R/JT8QcCKFxUST753oASgd/zv5
QZr/oukBUHnd1NFEO+K/k/xg/3ai88QF8cm9zZDPtKjef2vFfYhihfDLaTuxs3vPGqItJaHoZvlR
LVvyx93tgk8Cy1S6Koh23WnYHJsCbmXfxPNfPzD/MAs3nfUi4DKy8WAB3i6kIqDK6wky4ekadiqa
7+dkwZTjCfEQieZPa6VrTfNvjybeCM8kqsPAcT1XwEj7e82TkDG2mKMBccrGR5GMkbiwWREXPWj3
UPrq0RhaRbotKuhitJaDn02HqcfU55mb6Nqux8RbM5gSxn6Iqgv1D9CzYswPhogmcAFzDoGpCQuw
7Zc6fiqoh84aZo0kcGk9xRpXm0ic56xxlkuM7iz3HAtTq7TPYjb/FLbgXL+W398tG1ozYIvGhOv3
LmbqRVkbE9ALBppyB4k6Xi82+mN+FLiS2FxkSJ3ZPdZTaAc50vV5ikNFqaJzIseBhMLQIQJy3c9W
uxon0yV0cWZPqVJB5l5W3xlRgnfOyqw9QIxpky8MJRcyMaLZQnKZW9ZLVC792iqXeofV0B8XuDHX
H95sIhwuQN3wyPMudElkfFRDmAZLf28uJG2aVvGG5MTc5M5k3NeDe9+OPVFsuQGQo5zEnqDjIMz7
qt1bQT4Rr3G1afpIzOalOiqyZ5PFvfN6/w/1jfdb3SxYdcGy4okbUDwTAvFbCdpIkwWPKPJtekX9
FG4Hv8vAc9WbfEgFQJaVnq0DqW4ZQqYfwiwrMhHLYdO16s1BYH9w8e2uY9WdPDnTamVztS3mvqaM
m4k+IXtXeaiq+6pvcDT6CKyi9KnTZkcthKuk1bxzfaj13NxbLmQZaZbq4GSzQ4Y9lqaAP3FBM3b2
p9ckoBPzWZzuUylXvV8/1hZ1FmGgkhs1WEN3uKgIj1dWtdbaQk2+a3DaGjOZ0JjpxpNTDd9IdLW2
yCkJPx8V0eO9cr9l+mtmeNApGCI/wsEixF0lwc4SSbxvCvUeJ65+4cK39otY7JV0mreyiZBumQbQ
RnMSr2pyPDwMvfGHhcTtLPq3i144tkUdzlnJwcjJ+PstTiASUyhvgUGdIb1vr6PZuqbi4HodN4Yr
IQJ6oSFy/+wRGrcTVv8z8oqeQRwLICeJ9a506ZGXBQqBs+DSivHRqkG2Gyz+fCNytnZpNyq8F7K6
++lm6qU1yyyMesB6rc2qsxrRZUA9hQHSFAy+KiQviLK+yEzZnzMEINeJo5+5pi417zMGn/g3MB8V
UdWe56m3QQ3o7wtLbt370R9OQFoNee1F/v0T8lk/IVXg/2GhaXnyt5m3MxsgkuBIoAMtqImgzR41
45TQ7tVHOvHeRzIWLlG/hYfLJAa9H3S0dCWopAippzRT+ifgwe2QFt5DHa8WhvOI3vieKZONUDXu
j044zYqcW8jW+fQtacH+ZcgeyU5WAxF6TKKSkKle/5iUCPNyY2LBYkDTs3BQsgZsN2To/SJt3czy
DWGHdMQWRr28H2MwUssTIXPHJJ7FXWWMocQGiLWyee+A2nnNtdpPym3EKGY1x6baaiwvilUz1Jp2
LzTW90FQ5Eu2PXZOTpHvFU8yLe8Xt2KRnIL+mzgfD5SKG7K1h41px35IMuuLbluWLA7bXYQsHs8F
m8v+NbcBb7iD/D4hJfNGdzjGgEGS1p52tZhC6ahm07s+TDbkJDxQqm2twbYY5nQ0ee4zni3eFYTR
VYkRZRNBJfWDqmL2pT+sLEowlf4cbbDYtqvfR5MwEPjTYaQB9+Sd+cKTrljNsnmsOHnWHc9WoH9o
f50gQbjWVPc4Qd11oPwPHwIbCJmF5hgi5fg9Qiaxirrxg1+xZz5FHHQFT6BjzCVmL9rjdfIugzV/
t7HeV/anaKuIZLIe+a6nvxKI4UK45vXJskC/ODKfGJewaweNHH00dkRglKuBVvnd6NZNnr7Nw+B9
mu34tQRQunbY2GusnZsSgMI6Xxbkh54C2QlvGHv5PmKbgRVbrWml9T6tyDuNcZqtUEChiEuWB6fF
Lm9hWjmgxoSeJD4G3ZtMilyCotNSHeNArvtKq103jT9yj4yIUWw9Dy0IJcpuHOc3N8ihI7DQ7fIs
2iiGtQen0qsgZRrZ+z2S34XPfcwbl8EHOj6mMgfTczYZ/tl9pUtJWFCIr9fZ2ikbCjAj8XGYv/rL
CAIK0uWoW3Kx8MCikE+yNWN2Gdp++oycxNhIu7jEGWAsK0HcgqXFpujBU0uM4Y6LwNt5NdTZOPX5
Zb16K5T8Jfwx2jU5Otd21A7WMRiDcwt2Bt/0LvebFi9idBGo9sMh0sRY7nC5lHf46LLIqkNhBDB/
MvMkuqDaB9BIl+CnO7z5kYT9pIMB7IeBXgThNdm9E6IaJlWNG7PZ2gRm+2EnQb/LAu4XfAeOGf+s
aPcQT05fQYN0O46HcgcIkO8ooR9f6o/rPGRd+QPOTAOMJeG5ZTwm6wr5N1Av7ucJseyQw1LTVnXS
pBGncAKzgNZ/EHx57hev8usvPF7sFUOUmX2oMpEaPmZp25IiWv1i0H/2EocxnNUj3lcPcnGatcJ1
cuJRRQaAVTwxDLQHt3+1u+FFB/FzFA8/4kw0Z7vmqFMsTUKE7etYLNVudhznLrMh74wgDWz/axZg
cK1lSvx5ksQbQMTinF55ubVb7aBkZHAoDTgNzr1ruENotTYUjTon1yynIkizMSEcu0gYcUbzeS6V
tw0c/VZH8zFdOrGLia9YFwNW9LjDU+slwcVrfIUz1PDXpbyPPAOHkMvKqDGwwQv7BT/yq9VA5vYg
b6+E6H4OoowwSGBDzSPHC8WSd2GJ12lpsuK5N0TwmunQ1WmxtQXW7s724RvY9WPgGPjuDUU6sceQ
k0M4jBr7sQ/iLa/BWS3XTxxpkofUcQQW2rN0s/PLtDgvDUCALZAyYA0l89u2aCJEYwR4wy3SGPmN
UYs7MJLOYzdxP0dXKTSb9w69tZWRQF2W59QK7gfFNHXwgoBFvPtVGou7Ex5Q4UXYn+1yz8BbrmNI
Yce8eIa29TPyW+N1QhrLDq3YGIiFNpn9KxhaJ8SNZAK9m9b2ZEwXca/a65Yz6l4G3ty6tB+rSXzp
UypuczB28xDMa8PCTdMEq0Jbz3bQMXIHMiCiEagTSfUNISIDq87EUsNLafKNEsH7a6onf4s9Drsu
JzYcos+qtry1xIEdVmLauZp2xgOtv5snu+H5rSEgT/Nm7GHnNtFXRbI5MlgnC1GTEgurZLBqq7K4
o4rtMQ0XP8fK90LEJM4BL91Try38GW7x2ol3tNtfpZmIMwXjD1bPrzUm8nCYfrqTgKC2YI5JvU/q
om+uwj/n1tmJ05002tpyjlXCY20GFoKZdnzvDICkQW08TqVMuOnkqTwmXg73vqB+jigtX9Ox+4q4
S69FbRvYPwd/Z8X4D5v+YvcsCCIiN/HBtVArelKTAznDlvyChmrepQtfsq4lCkgguEESVQ9TwtPF
i558z5xeXU1wr8vV4HJJrNsByMKgUtI57Hxrm/MJPgxL3uBxHKB2EMCOOy+QYSQ74ot8c93wb0Mx
ZHtQ7PljS6OB2Go+DiXzHRV7j/BUvsnIsjmh1aFSiJxUzKhVg4k+CgtJf5+P7Yo5LhbKYYYjVTbj
Ka4Wdw07Q4TRj2qxxtUo9XiFFjOCzDdUx9Q3JYA9ZTNh9t0wp4Q+OsspAqC6zN2DIeGMoObE4An5
02srDbt/GkJz5tf6ICcUH8wysVqro+aFHPGvs1X6nNzS2hfwZLCLBPWWPNINDjz7EueI9Ws5zIdt
nU5A7NIZ3H7Ck8GwsNoKfS1detYdzvQtWJL6oPOhofxnqpvYH4ZFwRJn16hisnPA7CbhEOsrK7MJ
s5pKrvX0qk5zWFsL/Db2slvc6T+Fz9Jv6ZNilS1Y3TmC0zA6xJV7bmfVPvmkkXJKcEUNMf7tPBgu
ECBZX/S1TRa8h1O4wLFMoFk4BiZkFpw2tkGJZBp2ds+ycgvLBduy3YKVwrEnl9k9Ltpzj9b1B8gT
TLZF/bVT1rc4q3+IHtwfE9gsLN9sPXoX1ZXXzLsl3Ub9a4+nJXRilLMkDK+aJRv3hYftFB71ASAf
3LmxuZN85Hj57JhHCqXwpksTc+/TCuF2fJO6n1cFk/ZDtLh7S9QlnALprRo+qVJCzgU1tvLsxF2R
j74ibeCxbOZ6B2KDp7o5Bjt74omb4Gu8A89BwCLkkl3gD9YJK1uB4Q1SSlPHcm9O1T4xMjS+SQOP
1POxdGKDsPso2tbjuVgYzra9w1dC1Fuiy5ogTIMRyAxBtaLdC3PwgJu2PkZRP+1aVd2z90+OnM/v
Y8XZuDCCENjnXVmrg7+kp86qfHJIrHpViEzvPUAbGwrGFjPnCyfVAIF05rHS2a+NXUQHezHXEwMT
Li6u7tIWPLQXhQfONpNVD/5lyqcT2LwEQmnyCd7kNMx+thJl0Kxz0QY7F4ec9ov2fkKR5hYVkcvZ
hF9OSvB3Awpnb6reMgYR+1pvVdQxRYCORJ5M8eoxaSHWMU421ly/UNLZRCJQD0wTG8+Kg2BuFYRO
MYFHDaZvPKS8F0tfusEUd9lS9yFS5RWpnASSgdAsRvfI6WoyY4IcbdvYEmtF+CiAhXVlo2RRCX8O
IRwPNtl1u6jDoZtU5dvEZrDP7acyAyNVxu24Z5K8kX5X7qfhvpbePrK7tec3ML4HfkXgA9WwPrQ1
zmebKVVhDM2DWU0wE3oHf7sS3KWl8Zb0+Z0hkVhi79rc7J5YPrNL0/o7PKTkIWr0xFDXxn3gWCkC
5RokWEsmQvFlqkd2BgbmXbFyWm74zqad9b05OXSB/8XHR7dJ4xiLCul/ZBggDkk01dFk9S+TB3+J
myPfNVZCwOLITCKO9bfeT6Ntajs/FlfHu0L3rywFmj0HNhsV0X9j5Y05HR3tHpkEemn/sVi46WVm
XDw6unvJ81OoaYYEY1HTQMklD0A/VlHk7a2Mz6JxQkAB1i4pIKY1tn33wxRKhKrVUNuA1x8r0/5m
w/nZoLL+VKOlwYy5GlCArI6mVGfm1A/x2LkHhyzLOvKmAwAJuXOd6Smq7HY7dwEuzkGy2aN+CRmP
PnoOIQauRiXAS9P3LQhNcGXxujBAJ1aLt6vtfVt385oxnqY/TIzQLzi3Zof96u2HB3yHDQ+/bmlx
VyGJshviL4K8p/2o6+XYgalEGLORBJJhHmk2kUkci2YEFIzTi2VI5iPZFTcZZ1fqowFswymSDeO3
VdUn5i4CBUQH26RhDS96Jer5czRfCztFwmwocSwRswhY3Fudi8fO7kjUpUpxJnoq3Xaw7jF9XxFk
FohWEBWqS1/QmkK6YesTLPW7aJID0qg7L4uaE268dC2JELn9x9yZ+ZqGnyB7l+7O0U6+9mjqHQOY
yxSQHLYgHyoB0CLmqtKN1srl88nfmU5euUP3U93g1UUt28ZGsR6dyV8PHWSBNJ/t+yhbXsqgeFkW
29+pYrKZ9BnNsauoi/HlvjvgVXxVTZspiSTxwPZxAhlz1Crso8U4LVmE+0vloWyX5kh6A52nk54G
hGlbU0PZlYtdvMqB3dsi12YGgXG1NoLgbZ5AYTggf7eZsWznFh68YV15ogv09pEKJFC43wU9kr/P
a+foozXE5hgEa9MYrIcE7c1ggOljWLTxfZ5RMSHUo2XGFxu6xRLp7Mgk6AfJg25AVEqjerHNOf5h
0NXVlsTq4WnBnnLfGUXYjZ25MxcKaksmoPrEU1ktuwzq0tm3ivghM5s9tSVa+EkEbO3eSY/Kw/rK
GkS8X6Axzo6DDzQWxm2Il3U9Z1N6KXlgnAfrUjetZpc0sghlkpmRZ3MnRvGpvVwdBM/7umoZKgLg
8bJR7q/bXDmbdDwx4RaNmKFBpSatNQORya2quyYmZzeNoDSAYts05hBAR7hfeK8NC1k4lekv15vf
R8ujLpTBZenNAo3D+Lyk9p3ZYqErHwEHYUlkfrfHVkD9OoFoiYcASt80AHm/7mDZIOI27bLdOMni
1M1Jebr9lxh1cWoLalgjfYiciul7i1agzt4GPYYoPQuwEmZFmTEzEra8jYwYLQZ02C7SmPMsjdNE
2LIbgUk39HWaVH12eKk30iL7oDWme6/4kJ3/jCjuJ8Mn7cT00AHcO4yR2OrmjKRIl9knAr2LhOpi
e9xt3KyhG1g/i7j4DDLu6qj/Zs7QzAdf3XemR6Ncu3t3AitFbRqm6MF7A31xOupDqn8MeXwPfUut
ATyijuuLw4A7IXQzbpoq4cMBIPzRwOgykMrcOZipW+1dqBH3ieofrUyRswgrkz14+SLGxcUZwKTG
q+aNpVkkxoZDKnESTKep8951YJMiahioRhy5x2xt0Ouy/kn2DtIuaIIJ5OK+3HX2jH6mFmAD4K3a
pPHVZfsTi7wDigpmomD7aS9gBczhDWeosXb7CWzTHD0XXvALQDyynBFnqKNtpi9is8iYpngpm7Up
KXCbpTsI24jDTDIribJiC26D30j6dZVh+FXXpaNj8IK88kl2kql8x2W1LKd4UXdwHIdV6VNHS2X+
MK1xH7H3XUGtthcsr8XMVK9W9JQMV3mOxs5mWKlSAzPnSTwt7XMwdyc9vQD6nMFaEIhgQiLt8Neu
/FQR5BtF67IuXgG2b0m+k2QtJXv6MLVqBzySBnA5f1m5ajl5neMBAW2YInoThA8tj2VjJiAgBsEx
kTIHNruPeF7ybVzW31JnOabeIsNpvmbaOPMZcvV60YZ1XqxfNczt9agnLttylweTdzLdtDnXZnMm
sgfZUWN/HXBCK9UZoVtYn9roWryoetpgMaUIK237IZj7mV7pxa2AY+uPgboUsti06jRtijI1W/MR
EZgfpedFJ/sgATuguSJl1ihOztoLnZF6KMnjpzauwNuIp9zx5qMHGyqMuLvWZik081IwbFhXrbWL
OJ4iWhlr1U/j2ls0E9y5Cd0rPSjrEfiQUJDDA2Nm1nxaCTSRPO6/9gE+Zun9aG1NdosqBjoOUDId
EeN7awru7EFa57LuijXMtJYCl+M89U4YPrPHrikhByykfHL4PjL4K0lrDKxQG/6XnuXxXb2QUyRK
2Z1imQYrw2moEgWUzl4e2IQuUClcex9b8S1ZrudQ26vrBToEGYhhm/hyir2hd8RDaVtbM6ufrShV
YWE2iDcCos27YpLrUqF+ZcT66or02UnIH3Rs49IlHaj7tDyMnR0fsHjH5yimEu1d7IIGNoytpa0P
VjjGMc32fhsEx9o0XkYb7IhAf0NyGxFok07ZCdZqrb0iXiVX/hWm9WsyCbB4dMu42r+hSX1r6nLG
LW+cJG68MxlJBUKLJSsOoh1HwmQSNA58UhTS9Rvh0s6ZDe02leVxnsrkzqwU5dk0ftUYbCKj/3Az
3TIDCR4aNpAH9lMfc9yT0NTH56Rux1Xb9qCykmjaDOqTyRtWdLgOSWKd3qipC+4H5nNJ4G9l33xP
y/wHnq54N7r5JvfzmiUfLrlxfDfnEgkyXVUl3ARabftiluPzjEFyZWhyWWQ3E8Fjpt8BtNPVlQt9
vkyC0IigP5J1yIh7OKTzRLguwriVpFRZOeWY83Jg+euhPXFuDvsoqL3jbB4jBgDQN61fSopqG9kj
BgYs9mNpQDGdL7KRy2rGuLxTZk04B684ZtQPcKu792SpOY0ak8y6DqKwdJdNlM/lWkkmun7uU/b1
MUQOl1IDLOyW4IMNBJeUjAOKiNpjWTS7464rx/Gu40pe4dlXO6NFvuJQ/kOwIgybXA4a917sG88z
jiXGh6Pu5YXtA8tkJj+xw6LHepss2jHS9F467doHcBhfRik/oRJ/N9sOzET5IFvvicWWdah7oItm
x/YvNkdvoxZ0Nwn9GRefx6lctvoSVK8129gnENWreZqWQwJ65pj1I4zmOno1Z2WfIw/cVZsZDFeo
wx2u/80EkT6cDLPZgAyUK+W9CgJUtn6xXCLOj02f5niJDfURd2whRZvG+7a9rl6cNVyDKVRLDP9q
aOiHqIFCrADeUZX3NktzeHxztY8ZhPI/ftgExwBvjTLCoCpHXSI337fED4aL6Tz1gf8isbmHmYCZ
Z6fIBf2ggDwJUCFnvJ9T50dcuUOHiKgZOnz7URYW1lmU5QCjpoEqCH6Ao5swOG/Gmj9CVGKbolUR
UteKM+aMkzO24gJFi48OVu7QeIcAdkToLNAVK3t4lAHjFEZVCdAq0a2dMTkbjfma5jy/h0RNmPUr
FU6WNtDsj9Zq9imRFeSOlYU+ihqKASVSGrdsmxPqZHUntU0ktOMwevEIU5h6KL/d1YwdRz86xFwr
pB9P5HGC8EicN2GtUZ6xRmD8slNVuSK/vAm7qoNfkr7WIFqJnJzsLbJihk3zr7EZEfq6PuNzG7qx
YLu3tXIfYb9FqQffgm1J+xkwQGKmJKgES0SlubGgC4t36I0fFm2iEezJyY0hGW67Pk7udFRtBlSi
p6yZwyzLauqG4Gvuqb0xUDP58CVwMJgXpehLmcCFjdl/W4hmArZG6rlIX5taLzs7Jx5Y2ic1xO1a
ecaD6mjPM9frVjNGlE1acNZ2XXdOCnAoOs6Ruiqpto6zjCGZO+mmnjBbDwRLMpuDsum0SOe9cVn1
QfMmRyqPTJfmOqrfgSu9pT1hewZBP04CFCVGrbdamkYgSeUyICF4Xme2B3DHZLE0f2EgWc2FvmPZ
uwXm1hwDH11outgbI8K1kYGKxe2s0v1SuK/TTLeUZnC3RdW/utfip5XE0zLhS9q4O0iLmVTbmz+5
ZrZp6ZSXwW3LewDjqRktJHFw2I+MAqKaJ0IAMHcVzREQWr844wkQoFT1I6jSj2E0200mjPG+8ShH
9Fh2R6d0YOd1F9vFYKq6xQANLd79ednB9jkKoDJQN+B2gcS7DCCslI3pCHFQit56s7A43BmKLg10
+wrjBb783KJSHL+o3H+k7vuOUCI/1WY/7BTyz1CY0DhLM3gk0O1daqxyTdx/WFbd3y/KOmU4F1ai
qQI+KydejfaI3PRKcbERdmQ4Idb4uLKTcokNGFz3i1D3fgSuloQP+BXvY5cD5Y6sbq9y11ulsXwm
WkNDSWwhXOaETk6aYZAnpwyjCswtO7kilef/ydGZLUeKZEH0izAj2HnNJPdNa0mqF0yqrmJfgwCC
r5/DvLRN98x0t1IJccOv+3G2UbACEmF8+nkHLT8XzxNdFWCgzZew9NOrUy2YbA32l6GgVQcb/1MZ
sn1sfHc8i959obaCbaZ6hyFJH6G2zp4cT4U0/8Ro4CjudBCt4JCMPQKeQC1IVG+zVfYpZbjzrO67
zlAICrDGtvM1pADB4XD9Eo5xy1CJEq/9Oyf5hyfZpnKxWBhO4+RMn/pWUvV1ntqPofG4vU5Nf+jA
R+j8HQK8ffd85y5jvz4CKX9O5PI+2/5q0jSieTace9wIUiPE2c2YMjk8JWdMCD76EBJab9HhY7AA
jLoW9FNNnSSXQg7sMsV6iVLY5GH5zivgJTMqFjy+bR4odLwPtXeaMD2fsfdzp7JVskUoBz7VjC8p
qSQ+3fIOeuyCMYSH1B8BsaNv4iTJdqnlvI8p4bC+b8svBkjanhBy6L4woyKFtJJmSIBkKN7ZNneX
3i33OuhXV+mydzxHEY3F+VDWVNpTIIgLxpp/VzMvOHjbYZo2mFnFj+hvivKGN13g9EQ42MwK/1es
2Vqbtj9SskYwIF9I1WbgCgEiC1RVA3tEY2/ZuVlnMSfuyaXYm4lIH/uwfG48G3gWpgGjr7NLMpE8
DSCa87UbdmSzdLS2yUwVC6+lSBGXWFa1tZ8cg4F3c0ILDDhjwaJVb+OBkFSyoHPFSfLE195eXx8f
dg8qpuofQTO8NeoBrT/Z2zIzr7UPdtXEBAaHTR6zMi1OZYoJIIzf4nii4TmtzJ1OVwRQIKKFV9QW
Imwa8bh/GxYZYztPm2hVuw9jDjN/WPJdzyWd4bFEacD5VBiK8BVFF+zyYQsrTx+XLmGxXZp5pJhs
FUYrm30G1qRYGAhuHm+UebbvmWO9uAh3kWk2HDmsNURjI7a1Z8TaP4h5A/f5DjzZxBwdNPRlxuCj
nAyRu3LXzJhAHLTkxyRfQpsCEBTjW9fkPyF9BhulPkod/HbqJo3c13FEfjUSb+bnuYQ5xOWFLvl1
QfvVOfHfWC788wPeJ3a54czoDm6cnqScvEgLtFlAc9at+gWP6AWbCQdOYYebFowyr/jmQzuMBlQz
gDWa4ySiHyFA0k2f8xmY+kiz4cbK038yJEsedww61qeq5mekxnBn8NSlXHasQ9EVOPT93qMcZ70I
BbI7gE91ok58ItaYkZbqVK9XMCiGK6WtSo9BEvzQMb6ZIIZem34iLhGAaJBD+24RRNgV5RjuW+88
0m1zp9mbJAVVKkOPIESDKcT0pTtg9jhg/7y5mdbkZ/Jhv2DPx8VVHoiek0aejCjAdDAsoAeplyK9
xzr+aZ0Zhd39GXA2RENbhNuJdCRBGwP8Lrtw26MMaUrrN5cBvQ0c+ZTNy38Eo7axSoD6Z/6fxILy
b+mlPzCb+fsYbFPJAxvbmWALI6qH3cl651o2WYlEp1FY6XE7mxAjO9/bean4tjK22YtVufuiDD4c
KGNTXzYR3gw2+QT7NsXwYoNNOSxJcx1skFmLVDH7ekGIPk3V2S1eWh2c2ibO7ybsMvgu6MzmXgXQ
XhoXWiTLjy1wQ7YIJn8JpuaWFp/2xCUYPLrRIUlX/sbrluoEkSqKpf6PhAuPaRB86gkBWWZna+jy
UxfDGzPn8hhX85u0xieKLVlILEG+83GPG8X4y/aEeg7qBCKD4krE55oo3ghCGd6uFXG3R31lm5Wc
tK3VeRoAnySBpLuBLyiYvmw72BVRpyYACdPhD5ilO3HtgPtpgiCUeVFubf3X1uNOwDGhDG0uDy5p
MhDSaXZghfbFTP/Tha11c0ybOkSBVFVmDLlchMLHJP0aYkOBJqes+hy7Vb91krk45Y7C/U5oK4bO
ZlrhcM8z14qAYABo7+w/ToeiI8KsvxiU0WzpBhp/uUgMDDPwDAyPpdScjj8ZYG8gjGzfzZ3NA0wi
AriYk56mbrk29fyuOgiiinln37UDhQxUs+TA6kgeO3fIqkBEdYwoKuf3QKwNN8WXv3DLDopdmhAr
o3ruwLL/vaJlgKFZ0ztT/uqDEdSi43UHPxbYDuS0Uy3tkgQhD6wD44gOZyBiPw4XJsqUYrYWWcYP
nxsUxobpVWkyf8OI2UdUp5LcO+aKIeo8aAgIKOnOLyaPdxdNS4BecRXMLDEWgk8bkWCC8euiPNS1
m9wTj9PILK1hWzdK43dDmafpcKUFlLuGcAUdix5v5ZSGoF6XrEz4dxtcyJJeV8C8mzG5BSqJckw3
58pZXwTBT5iEJiIc5hwvr26T2Tyl7lA9een4jzKXXkwlnq50o4eFJXPYUfXHa5zi2eG3wfVhT6kw
M5ucIIkCozrOJVZhZob3dq0oatSajpXNP2VhS6JDezmYoi7IujQrOiynwixpmpfcYFhn9v6U0Ca3
1UrHzHMDijRU2zIzXp1lxtOWTliv657fC6uc/ZItw6GdHbXRwtnEdrxa0ypW8kb4bVkaIFZS75E1
SHn1QBzReM6Gnl10pW8MQd9G1ozXxEvTzTwhklaAd40Wgk6vHPYOM9IsmNxlVy7GdxkWf/nMl6uX
bwh8UpiCkFaCvzl7orh7BhKoSyWN1RsUCbMi6AaaMREjbkSijjMmVJY0sLVmkZ79fBm20AwfVjwD
+naYIie3/Z13DTt1Gf4KB06WpEPdthBToiahYnA2udyS3vjVsgUoAH16A4JSrV8U2bp9ZyGdD7QI
wkhS9zaHN4g1pt4FPZ0Urcvdj07g8iQTg+HLYn1FL26hzOOYufnVmGu1MTp755qZFxlrYNoLKk7o
6inxmNvCmli0bmV9Zoquc0lTmm1QFTnP092UzUUtzoU9ELBuR42M/Vx/sIVyJRDj96iS5cxGG1sz
PxxmNGDE1MUwh4MpCnS/hdNJfV9QgchPqC7Hc7Wzq8Ld6l6zhMxdbrJtdvUmHcGBiGZpcK1KSIOO
+CXmzsv2JIVezGR2sETWp2FIx715Fpg8Npyb/g6s1Wtf+cZRV//80qDVWBj5V1j377z9sQoIlo5J
Ov1jmwvWYfJe0mxl6uMTuA5z9dfFBnuYZ/PXkHFRJIDmORrVkrvDxramB5/xmR7I/tT2ibut8vFW
ofMd/ArBz53ld2oZD50vP74zPpdOZtwKy7xOwjobVvII4T9tO0cDygisJKJa8mhP22QR4qsLv7KR
a+6wFFZU5+VyqZx9iOcau3lL5GzpdrHHVx3L3Qtc3XOpy/+EZNFsOk+NYb3BTgyOrSA955WfRlBE
ogPwpufrZKG25AF3XJYmM40HICqgH+5NC3o2VBmWFQgMLXPIxgyaJ2HOr+VMBZso2fsPZjGRGYP6
HHghvqjReh9abIpYKFyo23+SKv4T+PhF+64IcfR5V4bybm/VwPGsQ1U6E/cDrHQZiQXhjvsJjyPh
912pqBboV9W3/yTJJckl7JW73mkQsqJeGZrlc/wL8yVikPsDzv+trlZ5kPdC2wfuYSlLwapyTLB+
u/SX4y3fkFbB85Mmt6HFGyWdY6ZTUCoIQlcqzd+CBhSDaPvt2NtokF681dSAd1aQPLkJwmIiVhdG
mwINnfnvpQj3qi+GG7BOZharOGeMO17XtEfQNpyt9m8/zt5LUy1RYVSfGIE51PLiF4zV50C9TxXM
Haht+CWCE2YD/r6jGRLkw9ZgQBKKLMXbdhME6W8T7eyg6JXclp42tuSyP8OElhOBRMbb07Sam5ep
R0Gr0GZaSQ1+MLBPFvHLAtp1Y7P0h5ZCpZxqaAvyGTuDkHswX1VGy6qpD0TH543tjPZeSupISt5F
Wb58xHErmFkodSi6+JtJiBHaLGwKpxNzW2Xmdxizyaz64mvqHWzNKFd5OCJA4w/ENYSmTw3KziFp
g2QB3i8fQWc7GTqYms1bN31XyfAUDjzeff3WZwxIVOWAfw9qPhPeibboz90cfhQ+SXS42mvLEjnU
ZsKFmYbZdCqc+ZTB5N9UcXmRvfrrGP7VwiG+oyuH2rBEbkVSLdFY0k2gbfPkx6O75//BOcn5CjM9
hXARJwTP86e8zeorFVO42LKfjPUNt4fhGoYeh3/6PflIPuZUfoIDA46VD0ebPt8sr82XMc2a1362
6BbOcbMg/w6amnAgwk5XhTtzSWeIkdA9ZlB6CQMkm813Nn/9zs2eUjY0Lyz+8E7n1Z3FxtXU1K8a
4A5OcGg52fuRrR+/B8/vnqe5ulgzRjtMgcjRTfI0WMG47UXw6AzsmT1dVTIgelnCrvC8+aoUr15Z
l/bOzBFYuAqRlWneIEHiCVh7dRk/a5/cjNf/JIQKHkPwD1pvsg2nrov8imVlTaO0jke0WZqytrMz
SwgduA2cKXsU2aMasJwkkF13VuA+m1kvOYv5fWHCZ2eOXE53wHHkfLVryABoyvWhtXS37ZjALsBZ
70rJ5cn24icj/+1r5V+bFVCuAAMcZ2LndCVxHY8D+5jytUShdedN3obDLbcpDFbx2g1rObguWtoG
lKCSJqWkLfkqrGQ8Qo+j2ij8AlMU/5gmQAJuTNTH83PGvncJQsGS1evyL8H2aCvZTuJgXb5kn7rv
I4vOuSKNaghionV8qpIAZPoIazDl9HV9T73XdtptRZDH71MQUKcqjOFXknjGJs/MI2pv/ejgNh1U
2R+AEepNyr+8IqZ/mUHMtFZqgNhwjCdhzefaEWsVMsI2Nq2XfumGbTXFJjYisqDK9R6mDJdzYfo8
BZWbn5RZVexi+P0QSNiW/OItRyRXbE0FUvAo01u17oQNV216J+G4WP9Mj3Idi5hfVIwOk5jBjseC
xdEcPCxsOpe2gZwWrDtE98WlR+80VSOmscaK390p+2x7uC2jQbW8xZAc0e3xgi0g344Vt/9QPImA
AFxZB982yujRiNn1tH1sn3qP7FAlc8TeuDeoisgxvQiPD8Rs8r0snO4VvexT9X6zdQ1ToQn240kn
2uElDK446R0Uv2tHe4Jwi/jdGIrLRBXv2VTu99BiDcnd4VEQMTmN6IAYF+cnTP0u6vnsnuPJxLLS
yQlSVviu3bo7Gwgi20A6zgEx1jlozZjFnPxravGOpjjWW0d+N3qWRz8fv9ic4CiloA0k5ZUtsnnK
VEn821TnbvG5oGawNZWn5pspe0rYUZf2jQmwqHEW/FXWqaI6/d3uPXC3WXIVZmWsevUmm3T8lmMf
wFCTD7tuMuHRZ711lZP4bQr/nznK6kFMb9VGpq1m1L8oIh4XS7bthnLrF8ps0ue5QATLRf5Cpodp
HSX6quayAkkdnMOQ/abXZvan26Z/23apnvre/muVHZGBnUpoGpsHV/7q0jlyxWozz7ObbE2M/yq9
FTTc9B7FvLZPd2A6ZHpr+DyGyNhX6MGFcCGll1hZ0jKr7s4gq/v//xOGVFCtDawI5I9yO7Wj8cIZ
kx2ThffD0psvbTeDDQLUcEJjzo/eEn9PjSb2EBYI/sJeryLU3gmupHHmIGhkc3WIG64ztDNaETiN
Qxij1gvpXpehQiKmfyCHKcJAiPE0KJ2PeOgRKdLue6wAD7OWdAmy8AknvgB3zPExF8PvJMWF4tPx
w4YII02YtFvNvb5YoqFA1SnpsTv4xi1faBvz68rbMiPO0ZjbfqRyeWk0ruhq1ixR+vgXRRPmcXHH
4BaEI3lxW9FvUsTFCfj1V86e7TgkP1XdVgfpQ19zE1qM/ePgxmvFdgvFMAF8HOrrEtvq6BTFedFq
xOtTjucKPMK2QhoCO75lHtgP3Pl+KxQsexXkS+6Wz1Y/L3jcHDsi7fBhhxi9YGovZzM19mCp8yMR
nuUM3+VlLvsTN4YPjN+4kefla9B98GRaSmIyzLpbo9IzShUN4hZ9iSnpRMTKjukwoFyn90jmpbQP
UqbIMgzcZZeK+qyyls2iHXMfV2l161vJm6pd6qNslLnpWXJ/9KV31Jn4XuycN1X2yOKwuml02Bvk
DvMCVhnFRLPWwzC0T5kUnkxU3F0tvXZrOjxo2Fh93Am4ayc5vjol8Umyu/OtKCauDHwsaE04bZKW
lEHfjj0lrTgTRLzw3cif4qT6J122qtySjNA8ayNEEi7/a2NT064yZJFUhBYU6niQ0Z+V801Bp3ar
S86gt7GEPFWKAjbXgrAwZPmB/dtbGFaoX5Z2bp0XODdG40jpIb3q+oL9GPOKqTNauElQ2TNB2p7D
eC9w+2PBT/Cy4DqEJxBC5SfoqMok0pScbTLb6s4uzsqNma1taXzvt5pBn40I154EROU2y5qo6Mlk
aLfAENU4LyzZ+fl9WDljMv1h7UczV0UJ7Jz9mSgl3dZIleg7y7Svh/AzM+kuWtpJ3aWHmkg9EZUL
KHNzu6h9MBGFIGb5Vvlv+eLLi+qYlDgemc7oWca6t+uT2Diu7XELuP+oFG5Mn9tIjVHuo0nB2F5n
Pnpb8uVaFfLTQsH6xcX+oHDu0GiSngyCAQcb/VkFNB5AZlkSrCoLsVO5mtA6+Z/HnqbYL7mXg4DF
ic6n8E49AJ6MuWaQrSZQI+MSHr18KqhD0dtmaahRsEl3+mX4pGhygBbHJoGPnwUurYxaOtWz0vfU
56l18EUu+fJX62Unx+FsYXeBguB0x2qUpyljaZ377yWQvnMjljNK5EqDLg4JFJCNNwevSxtSWDTw
qw1te3lKm/yN47na0LRu7BZm2jCj+5KbP6zt0qbqZ2LwdDPGxtISL1ZBGqSvE06eXhyE4qVNH8nO
wvcXcWXndG3jmzRN6jen4mFxRzzOdfM5KfsjztyOaj+uQhRhM/4xCfXxKC66fB0oJTLLipxPaJ+E
3x4aF6WjNHWz8ROve/caIgpup8tjmFDTM8L9oLHjEhrzfMQI8R/F8TzbkJU5sbgXTami/wcOUlub
REX94oMEx8Mi+4IMHvwlTESAGRWlpgjm5NdkC8vs9zhlzZ0YH8xssYYNzOY3G+nm0OjxU87dW4D+
7/njeHcCJiVhmRzTFEr2GQEgzFEm0pE690oth0AAPmIQu7ix9Vr0ioMSW+rR47A3NLWqfqK/DcdM
rqOfvyWdjQeqI0JdsmrADV7e83p5Yqb6m6XxH+WJ/JTWrRvlbE5p0l3Di/74ioiKrECDBpB+PNHx
EJ6ETKFWmpAAQKEdVKCiwaOTw7mNXHhw3eFNH7sAyyddpUvCIyyIznFwt9vUNVNKpsK/4VJUl0XN
r56R+5u8CeOD7RI1oNEqiOScvsFH0g+LUB2FJMVzFdfHbk4YbSunPkwN1xkwfMcqM97KYQXdUbZ1
lIOzCRavuJV9Nhy0b/dbrIIk9goWdHzwWz9IkK5MbhWizC+JxVWwNejm63P3qlPfvy/T5N9Tb+gP
tVH2G3CQPoaf7jdWO83+bnpelC7PXLL+qINLPkrCXGE22jd1yBd9sY9cpKsLedtTXSLwT1y3utIL
nxYMoGlnhPec3+1Tq4YtjXf0ipOId1m7kiVhSWSKqzQQsLzQeJh1np0xmj4Hy8qRqmyqDjqTZlsQ
2jjqLPIdxta1aA8qqAs+yJE4TcGodcS39d2oEs+4PX+non2Ft2zhc0YfCorxr1xo3UV1Tw/eTCV5
LYaV2JLtDErczr4Bi0WLmOG9QORl7jPzfj6a2vduXDBOqb9em6e+/QxL5e7MkRlJlG77mVb9czji
A86y7mO08qe+8MZDDwbAQJyyiJnDF6Phb1i/E679rXiRApUpn8Za3EKn7l4InPzJy5kOFhlrDBzs
IJe9veANcuLUjZpGfeiQZ5FE9pWu2NWKg8uSd2qWFyQxlkDjmFnCh4vEsak8PrN09F+pGnOuBsZ+
l6c9AgI24uxVxTvaf7oUGk+wTzkfj49t5t4GBJwd1b0sr7rnb1/HZrlr1z/1XFFeOyxFGEc1lKsl
bs5Ci+nImL73fCvYNYkY984SfGBXR4Tpy2wXdhYf7RpWii3LiHzaMbFuWXZFEd5ciZ2Uw5die7DR
ccBQmq55saZi1c60dMAV8OY7CDPwht3tpMQpLfzqDfrkd6tMubfTjMkax6fVKi/ywiDHAOtlUTfw
GuEMzF9NO2+v4VI92zF0xcJ0jqqlec+tjWfSkqQ1sd1UGL2HxKhPNLh8LVyvXHvuo88R0uS29sZH
ATotKrwifUnAykLtLgqarzFd7lxXiH3asojDyDJs24lYcM43E0jcuO/wdbP+YJzCcsf2e35G0Qhz
UDQpcQGZ8Q1ciH7RPZXupcrg4dspi0Y1b7Wf0QLAv9JmbaKxQ0rLCLjKCJAhDfRqevfo3GV2Jvbj
uSVVoiGinJVi/0kec1dkd47G6YCYjRYoeWtmI7MAUM4pJoYS1L+b7D/wF9azFSNn0xo9tJh4/Sz0
iGtwrwtN8qzJ1+igu1quQWsozwe7nxJ1dnTewsrCzRrXxqMsuygI6p8StvaOtaAOSjTRUf2EHeuQ
pcYenc/2dVQFaC+6rpc8XZec8LlyrA2j1w+PvJHUOyLCB0ZqnYhm/SpcaPCSXOTYtfRVeyHUVzuM
BumxWGqm7hBgBhvlfC5tpp0ZcscGW/BZE7NF8KWfz+JAscpRX+queEnN8SrVFBzMdDnmo2yOZqvf
HN6sqJzRQp3ltXLsA26d5WlMOZ0dgpvHcuQ1b+H0CuVcPVX8694ohr07dozl051+QQBZHnm91mLT
CXFqvLamVg4XqJHwu5jY/D/6Ivswx1YD961QlJMMVc+eDmHTO3i7CmefBfpRGlRNGR4/p6s1L+GY
DjzVOBYgLVFhYa/pp54EXp2qfUJA+WqLHrpAPOW7xZSvNI//Kwey+5hsaWmHtMYVuViQauWLbmng
TjDmsxbJ7MgMF/h9feGf8U95GFEqtI+JQk2/vhsz2AG7CS75aBaXVKZ3p19ZLy1zeuuLHUKOpZvi
t7HQ6dQmCSbdEYlx7m26CjEEsAU8VDbFP7xzt25apvu+/mx8dWkVKGeAihibaBFL+e5jzwcAbzWV
89xSgdvkxKgBeSPSRyZ6R2Qr5G+sDvQ7W/zTpxifoT+qd9d1bbBotET5VjZEfFb2sZ6pUw8WfnJB
nV2UpfStUl/6J0j2JITFNp+yd9vEWlBipUXWyFvifdRp5mi0NdPbloZZeUEP0CiF7SPIL4XsHpoD
AN5K+08FzMVBzAbUq74ar4IoX3Fbjoou4TYwV/4GouFfv0PolZ6hD7H51xXjmZ1KeGnkGqCjLdVp
9gRcszv3Iqdcd97AYY0C6DI9k4lXxwdlDl99Nv+nVJOjEvYH1BWUtnxIng1BxJ/yOlayLqMiaTjR
H7Rh2jxUkC3XoyNmSj/OMWxgXOrNC/HtOZpzn/g7HwgWD/fqWLK78fjdAoEmwm13ICzkP3t5Vv9x
SMon9ag+lRuCwpT+svV1yRsIo+TZpQvjXM4wRKgeYDvWVuwOJm9rUVSbePQAS9eHLKF4+nipwh1z
TD+ysuxk2mTDx8X7Ryp3+p5T1qx5iZ/C6hp7w1aOcGlL6tq2Pf+kokwTNRl1+DNbOEZDW39AMRIP
u00+BA8Vs6gFajTF2qhVzJczWX6QZJ4zH9K5mYYYxkvWCLPqHtBGseRxN7BCVe370CiA6S7tAXMF
t9C++BZdMT8DrO2PI6nOaGZJ7//iPBSbil1oVMdje7eKVX9yJT+/qb4Xw1dHi4ecPKAFRTFkT20G
4a6o2D2AAaWhvdyYikmuMplth/TmCUPuFSrtYVldNmL9gx/0NiWSGMhUyVctC7mmBdBDuIEo1s5F
Y75J8cdWPSFKwjqTI4ynrJKPbJUrc0wix0CtlNIx/HKreNilAw4S2KbVtoG5xwcAWWDh3cchbp0z
yLADdbs9Q4zKbjC3Gg5wYp4wsRcwAiJKMwbXbLSaR9p4jyqA2tIb9p1c1FEYUwwXov3Py2iK8oeT
Wr5TN99Dq7Ce/BRCxBgbxbamuolkFauAKt+5HV+1hHzkdqjAHFYFi4eyangJFak6hEn+tTxXY9zs
i4RX9IDgb/r6VTuLOgik8q0dcxwoalo6NmvAO5pNy13RLXrrgqUbf1JelxfCUXtBn9dOpejRZGy9
g+Ur6tBc4tVQB/YyaL1LO0kybLywmokrOm5BrmNU19WF/TK4nXms3PA3PJcRyIBtbNwmxcgbu+7F
2Zg9mahKeARg4upOgEtsMNmdYaSO+3bky965stuYdUX0of8w0lSfIKufEiQ5HFZcOy2feMJi+3w1
jNWb6H/1Hev1ZDqVsb/lQgXEfnaM82x2PVlqfn8eNCBhHozcAl4RuvWB+qL/lgEZOg7df2a/+mM+
TTgcv+X8ltkev0ZHnohWBPgsfWxZerRPGuNnlLlk9LSjWOkv+BpscYQUkG8Lz14Ogw2dcWwIJmVN
6ZHltarIrNO7RwXHRo85FkL+mft5rQ9lndh+CJ9qV8mrwrEqeoK6uTw7lrD2DRm592CeKetEWckT
fR0C584Z0/At7oejKz2ThwNBtXijvbI/Ljh2rlTS1E6m7wktweTmckowFY25ueiuGJrGM0WDeGW8
b38tO3MNv9svLtGb0u9uA+ZI7sCc+SxIEfC1YW3qoufuTs/WJlwDR/xdvWNt0NzJm+lqy/GpyblV
d9P8UuH4hIaVMcYSKC66KcEECQ9DM/EzRAuoUmmLQzGX9J+JF76w2RMKrdqFVUIR3hCT/HdABYAW
9s///wN2rL+LdkCPet1mhKUDZeOWErTFUISPXxv2zvGpnven/OHnZEocm0NA1wI2hpSClw1/wFkU
Rr7GJy0ktLHBP1XxPDzQzmGHVBhdSCk6JxDg+cprwQdRLF/FhHt2wPkqrMY+WnZwMsdkvuQYEGMb
g4+SdC5OFrVdtiVPAKDc90Hj+XH9PtkXvucBbQsoUtZTidGrf7B1oOSpZh8YVzA72I4UV4CgDT06
uK/H3ruRX//0HOmy4mj6Y6PTCyZB67z4dhGZscSml4xnfCJ87nFC0YaW9gsVPjmHlBV+rmSBSWXX
MtOEeIR8L7tzLwPoag7boHFuX7WyXkQTVO9+QvSXAx2fnqSncayWZzlRP1Zg62k61hNUfrscNMn0
NZcNew587q2HAUbC57fL6YgBdVHYq8VsPAO0DOGx579nVZH/NrPiOLJpmcXyWjaUa5uc81WrAA5M
NJ6LePrE9q0eMWtyjvxNyu/2b26RkWjblZYesC/N0EvsfIGw7zby3i5Gz6qY2uA6ttmF+sm1Llr/
6BWN3nGTw6OJEWbFqQyXUmUvweCrlzaIJWQS0gOUUWTbOpvA5Q/hP27Dxk6YPH/k7Z5gb22kNVOe
HmAodpz0P9PzDUb5mSBMJtnuOk343NKcee7SAaOqFeY/1YG+yeQoZkhNtuaVrGbP33UjA/WYeM+i
Df4peCk8/lziEruLz97E7q/tSDfNzYhniO5dC7g1+17ZHIqxhJTXodK2pNYwgY4/PeBnarT7o90L
9VQOlnkfl2Ezqjq/xY08TiowKItP6+3CKm7X5oR+hio/QeXd5L1o723g8l6lFvvRCo//VYXSE7Dd
U7XzHx3Y+mpa7kPVobpkhk1odIEjJfnxOOqv40gFra6Ljz8klp46VuUnC3hv13kxXVfqS3u9f8BA
7dyG7K3HtsKV1jMJYCI49KH7DanXxHtfKLxLbcxR1U77fuJdnvk/LIWHne3JLz3gLE24SwWkBgYS
ozdHca51E6+XyQNR7OHVYIwedlVqYYeZV66u3RHrVf4XVlMW+bomTJeXzzoLzS3Kv/tqSHG0hXGY
fVe+tz4MLusV6xdzjg06xMHVioHzkg6d98sLTlWFol/2/r9wKOqTvXz9f0DXzXNbiPxC7VOyLQbW
xE2RtzfdT8XF9duonf4UdLnd45JP0CU6dhoT88+4uOVdfzm5lnfbEQd4U1PUF3iR6R/5l7O1JFj4
V/reclHrXmlc88woulHs1R9Nvp7S5l9EjJDMUYdrmQ2Sn2C7NSa0y7w3p4hnq2bRkNZQZL647Sb7
APZYag/NKy5RnJuu+RYGZfv6/7/EtatciNyOBs4nSZVgWGVdhCMEd/yacDSMz4X76t70MQLhf947
8RKeHMr3jn4zR3Ad/JtnpR1CW3etxLRESQyWIkxz55pZH0ZsqAup9PHCAL9BSybYUYPESscU8aEs
MbOygB2bFIqQ9O9xXfi3uXhdkra7egub0Cbng83kEG9ladXbUPDO9Q1L/f9eeDNdYiEe3Bkuh1+x
VhfbN6v3eqCFUxITtJgsj5UKjVMQGiQMQ3vZZXUCtWPgow0Cae1Ks0D/XJP7SDH9ztfxz9QFZOuh
aFrU/R2b3v6ea2gQerFpb8CPs8j2o3X0n5CI51VVQ3jPrPo2/Y+nM2uOU+mW6C8igrngtedZQ2t+
IWzZZiwoxgJ+/V3oO3FfOiyfCB9JTUPt3JkrvekWKY9rKYYol0xUaZkdq4bJgrWRUOjmj919cN12
m0NUu+DwuwwNJp6C6m4E7NggTWq3/lnWRzrNIra1n2Rz7SsVA+7GmondDp35YbWTs7NDxg3VZy7+
1kleFGeLrj64ZXOp6rk9sQ1oTynd3BvtakSbIm2OTZefjFJzDMuiIzCwloAU2E05ccGYVv6rtUS3
nYxgrRNKVoOpg78ydC9B581Lu9x6HHi8jQW4PWhGAGvMgsWKJnQjsHoNXDowdw5zo9QucEeLwE36
nUTR8FQ9wQtLt1k6AmgPyQpAmCVqRykZS30UAUCcofGPWArG+7g71VF/oCLK3UMS6U9WMCDA4mHD
VIavxwdE0C2UO6MWW+lY9UPPchVvxMGd43vcdAp8co0lLzDR7Fs4DA5B19PPi+qplgeETeS/BW4X
MbZ1w8AFYmMhEigOjQIXPYD68NAgl2cAptnE2AskCkJ7BysoX8yyYKIsMlIpvdhhIeI+bMq/acm1
x4gbAzjYoXlnLF9z/URnZnr1aGj1o+VXFJNZCLxPj2A3ZDhYmQWyVNaD15zT+neahEin+CiY/9q1
6SSCnZ41ncwxfG1Tb7wEIez6jlFinh/4lzvy7B2n1v7fzwEpilymIN6WnHJLZijjZjK5OnQnEHkr
w2jj2cUvu6jORYtAFPOrJwzh05rIUB+4Mx/X7GMYe+/y85J37F/R/d9VPL8NsPs4RBUHeIli09oE
cwIvlwe0P/ZFRvISTD0RujIeL5h2UDOLR9ZyN24/yantjWg1JtIAntvs8oGpgaTep8xwmund2IH+
VHkHC70v+yU3SnrCbq9K0IIAHoDT+lSD19P6oXCarwi+4iYdURuUaVDOmw8+HorlJSwz878/VdJc
hZ3ZbWzyzFvAMX8JqUSrmnUMCr5r7HVDzLe227M9e0ceH8ceVwG/t7F4kJ59hpCJAZDpbWd71i/P
7koyFXV7wl/ZU/QRqp07IAAihHSbxrOfMxscYF9Rn0fEfAWDrD45AEtWyZxo0AJQHk2LcH3s4JSj
iOMa0cFDkg83Q8U89fONY0Im1Ox5xOqG8BhZ9a4snTdNxeSOC6I9WTG34taJ042JCAVxsa0PxP7v
uon2rUV9R0X9rsoqKMVZ8tXY037iYsOz8O7QZXL6eVQwCSlsmEJS3W7s6r5MD2FpkatPMJ1g3WO9
AftlF6cWi3mF0kRwyhEo/f1sfc9GuaEXZTzFbsihLBrOs07VIet71JqwIlVHiSWPDimORVmEIMQs
DGkYHL5aRC9sIbrYkqystqFrpFttfpTwpm5SUVNkgJs4ICOpiyypx8Q9C3DOvWC0Jhg+MuI4HjUs
CaeWA8OdBR9kW1E0efZD03xE2rZXLTvo37UHwLDBCJYm9ReS5qYvPBaEJv5zk66vC0nCeok49G8R
4S7s3XwC7ejELk4R/siZi5UCSwIBb++27nyt8cnkmg2rabj15+A9mNq58zzxX/3GLfaSpdhRO8p+
1sGinzrQTqpWT1cVECWWtf+rB1K3akgk9J037oERsUs1XkKqQciaG/RjtzJ7U/bwHuqpvcZULq5h
OWW8uaN57v2RP83aRLIATxzOz3mWRe9BAKpD2yMVxBB6jDE62DLBuUtB9Wqao/mcYt7cFqFjQwf1
KliZQApSOaKUpfM3MK5/eiyMe1uTJJS+uZVd0uCtMPVd0nO2yrzFn0+hRj3Y/nvkdiRSwkAstgXx
gJ2TcESyFkUuvoU6uSySf8d9EqybSuobmlJwtiYMaW1bpx9Vfg7z7FA8pEYLOiu+4VNlMUFDpvQx
xYghOUaaMD9TWN8V340DKMgvUns7JxYxrq67ghPQxzYZX0eBXTtJeGZVEVFSc473wrPMS0MVAcNc
8m2WU/MOQqnagPAOHsJ6KA4ZDzOsLP2TBht+6bP8iVnqH7HXJfz1UXuUd7qjHG6jEewaQ0UY4bp+
XwP0PGQ0FsbDEH77WD0ohMKT0Y/4HnoQ1qtmCux3hSa8qkFrw9kxKa9oxxs0BKCvWX2FB/VCFLg/
dn6WHbqspbY5E9PRN8V7nSDzuLbZvkqGY2vW7j87qZ6spot/QbYbV37KhrpRDo3lhCqevIWwVVt2
sfIYny+FODEUiIPA2HEKUVwoxIqKwxBEsL5U+ccHirHzjNR57IwOT41ovTuW3G6tjSR/TwXWD5cq
zK9Z1m8cW9ydjb/r1OaKDCdnMQp3BsSJSv2tEvHJoBV/RpA61qojMzc1koMxOExrCBbyVawuBmC3
ixMRbdal6b1MNc3BlvSZvzlLifG9dwuQRxR5JlhXcIHvahgtXxg1b+wQy7NP+cW+lbgx7R4uRpF+
0jeETR9nMXzzxd/Ap5nW8fTBzbzt4FfVX4+P9eTe09RKfgduDcuhgfrdkx32R9Ew4YPHo3HJeciZ
DWCQbeNty0n83nad2Hi5bT2abfBEUIOtjeM3r0DhkhWb/GFdZ6xkYMGhP9fibzRgLI64WxmyqW9w
CfBnyvixThRIPuyHbKQ6EB/UebWqP7I6Lvm2qQgJWE+3FlGgZhq/kodQCmBKEZ9DF8/Pd0qi1h5f
7MFzvsmA3Aykie+0fnXor4eK4H7a6lU1kD5E53hX/N3qAfQRCbcJoBX7hYL8UA6Bx2rKs4Fi+J4t
tOfQCV4YLe1dxgdz3fTmb5qavHeC8ACPoNwwc/JlS3Z2hSelvtip4b6jaqG2hMZr7sLmcgtbLecV
UKD4Hd51Qn3tkhyLZhjp/k98LLDGg7QdYOBWrF7zlqSA2xPVcbPUBkSH1ZqukOhslpxg4y5uXsdu
eI8krWcyPvHtsaKlFeMOK3d6SuIJhysB9i7qSYj0/J4ntifPPDNA1ffF6/9e4kPMAvdFLBS2QeG7
a3r15PU1nklAwvbgGlsTMTSIQ/3w1zFE8kr7IMcfbKUnNKTstcIbscm7ydjXy5ckgXLIxmwFNFyf
/Uh2BKaClx1cw6zpL1n+NxidTjaWI+pKDPGYRBJhPzF5duT4oluRAeKYxocg7x5+vmraxn8m07z+
+UqJDBdLbeQnnxg4Y0a/njlNU7sr42vYIt3Vvpbvra7HfcL5iMk+ku/CzUlc+2V7+vmvTuU8Awao
VnZbNCe3siSrbFKmGRxWt60LKGMTS5QY4yTLRQBRcb4Juu7FT2HTd1306LsiPNtNdVUd263eYDnW
DYAHZYQTxCaxfSbD5GxHA9BKs1Qiufgut8RdULqQOsEKL9gdtSmqcTcZGR3BJYUhY05AhLH4SflN
uy9i/6IhEXLP545oZPPemNUhqu3kWMy4kDDvbnu03tWQpv9GKyDzMAYUmBOGDdNyuFnLk4XvYOXz
U+LaziLydMFd5J577yeabWlimCwCDoUZo5B74T8X6sXaoHt624BXIvLB0UPEe7NkPwR+QvMAnrrl
OL53mqK/NHkt11FubWHFBTvOWvZJzAVqlX5lYJnZWuVURdSLg27ub6lD5cjMCva5PE4Z694xgp8M
rwFaPvfJQ+tlv0SVpvu6AnaYuubB8s0/tkHFmpyJ6Oi5fLWqiSqeUWjk8BaKSoznAFvdgAQE0CWJ
VlrrfF8mvnkVTY21iiSRdPEPwcoZjihcgJXTJt1kLoGXhhJVCDJ8o7lnRdu8ZELFyqCDojzkKYZL
pLa12/gsOj1skbASewxf23y0qgfkwRd+Mn/fu/MOQJD39PMyq8VKisx8ak2fAJVDEtkeK2iE3wNn
MVK13rwJvZiK7nFad4ZGaGysZJcY6sKzN0NhYcZ1eFPwJW8bZanHqc6eDczrZFjYRjVLomkwTYq0
46Y4I0tr7o6+jTHHUZuqgGtadWx8MNnwedcpRMQ5EwezPbEvU6emGDyQJMO9CSK949dk8oQbjW3d
Or9KW4xnqafx3HrNyXJ6fWym30AWpksEbzlaxua2C+uDxXP6sXWyEbZvjJSraRaCPXB1YLMepc+O
UV9YGjHyNsMbkJt2W+GA1bX8N/ixOkxu8o5dACLGZDOzkz2pCdHheeFp/chOBy4ltjXO0MtfegVY
WGtO2BKr9L0v0uDY5w4Mj/9/yWZjb6W9u0tE+ifNUo3xg8f4mVv5BYx3gFvDzSSGcK/aiITMTU1D
xN5M6eRYYQt5MXUwnFQFLgKgenpoJq97FHGYHWaqGslO5/2jLCMIM8mA4CqIDqLXnUWj64fOjAT7
rVQsqWRMVAMKoRn8EoHuT73oL8p1zCfAXCw5uxaMlH+1o8w//3xVN5pNj5g/p7F4M4JUroyoyTbY
rupbFgJ081T9qVw2HYimZFMYty+928AMIBkjsnjmr3x/I9vyXfk4aRQ5kCxLjVvrRve4AHusSnvY
qrQ2Hj0lw8eWySIX6Oa1vdO6De8os/55ksRTpM6+eqzNV+Vq90GF44MkX7KnfQuOYzDp84wtmgKM
YFe63t+mqr4zTeJXe7M+Dt4ckDuuOQhhEFl1Zj2dtRIKS6AZb2SaOC/anPTFaDM6+CYRHEDukUuB
8sNBHf/avITm7AdpBGQVYMqtui64ueiLr2UGgLfJHZsNg29ts3iEetFWL8KpvN00hPnZrYZP2ixC
8BmMg4Us4UibqLo6yclyB+NDZ1QrayTG7DnVt54b8Wyn/Rcru3QdJzCcc5Ld1rh4++YM7xxw3rjk
ONUW/a02CCOkNTAk22QgylrAtbFb7wSr8iKfuY0W2S2IypeBIX1VqKG8AnEMocGJP+Fk3hx+oqPr
McdVdXb5eeE2+N+fUL8h12FMJoTO35VGREv2FL9Hlpqe/MT4tAnTrmgrLbetNY1P8Vg1FybEv7yx
b9xn6eYIRP9QYB1sqb2E33FWPPo2qAT6q/MkuLrk2SsmdesKPZyLXFYb9p7dF9yZeyu6u8LEf7E5
QaMmSXyFEs7CEOj4oRK4EEpnwZTpyD52YfxqorQ8OGN9qVyml2rIaRrmupTsNtZj2gc4lMjWkXpQ
3bwrP8PJzS+m/u1ajLit9F9QTPyTSWoSAjWZAfrJB9I4tz6ABk7xhKcvwJDTK2yP5Bo2QXfMZ+Pg
xv5LQzZ5G3CrfcpHcMUWO5H1ZIDO9rvBO8BOylHO/M+xS3DlGWmJvWh475sZzw7FJxiBCk3Ygrcp
zzCzMWkDh7Dd/PrzUvVNsq3juVhnrAv++zuU2AaZb4I5tQipjIYTXSCQGw0+7kU2nyJf/ymcVL0h
S+DcrMo/rWh3nuUfGcqx/qWo0VMXvQoRBcCxO4we7cglVjsPYeE6j6PbbOIW8kAQY8alVIe77fIi
apq6c0vpbUG8Hd88yJ+8aLHehrjKemq/BX51cw7T689LC7MfWcq7NVk7PzUlayQPhCRJ69Is8LrN
MbANYUI25In0MTQo/Wgk7s1oRf7aAx/7+fvlD9JDR+rZfF/ngQ14r/IN8nx0DK1pWI0gAAC26Dv7
duf4gxmrWAHvjDpoN3X4oT1BbosQ7CFVGlBlsgAlHRD0Xf7YszbaYmVvV7UHmC4wGu86yyi61MNT
ZjiEvmomPSSRv17iHcJiOQbiYm3CNtwBXQ62keVm17aqvJUHVwH9u7kGi7k7LAjVQ2j5jFU6rNKU
a78J/P3g1+iecAvoZvgq4p405/IS2CaAd54iuSxgGztdt8/cFLymsJ27mairzvPqPOSf/CatFUhM
bjKWeM9zcfBAnXN1+I9VECPoZQYmAQy/rTOVe9nixwjZeHESYWneSxZHEePuQn9geRv8Y1FFKDPR
pM679JWgp+RRTq3miPs+cQoIgb7EUU/YzpFgnM2Z2j8KGfzzMPEIqfhUY4O2dp0hvoNMuBfV4Vps
qwhiXhQcstH3z+boGKcQZkReYUTBj1g/u8uLcsiJui9m0LMSGfiUZghfe8UZ/mGqDeI9WY1vLCL+
RtYzXLWzE22XKKU1ROk27SP07xLsWNW0PZGfvucEu7ENdD3cg90Z3UxvCU9D9ZhcEJKeBLXSJWfA
EbRuSnTkpVBhwLN1AeoOfcUYXwsassCYECYejIrIix0VN3qAUKvQ+NZxbN+h3L2hD3JYlTLnDlt8
cP7PXsARf7eO+R141LTEi3nSyPjWpCGeIkjh57bLGTf88T2bOpQf0Xj3hLhJXjGj2uTodtyAHWx3
q95gS5BFzqFjG+wTAc1jum00ErFv48uKPaTyUrxaUeMsTPVhP+EJP1uyPuRuHO0DTQFEwZnm59gF
jCzntzjJHfeEzxSvwDlJcMwPsr2KlN1/KEe9ZSYOV3pYjJkuG2OZeEuQccnfwT1BvjujwwdbzZvI
0aEKIQY3+uRYa6/wqSFZoF1J51QXP/Jy1POCu0HafRY2aLBWkLLLukptvcbEVtU2J7ymrGgDD3cg
xbimDFiOPzaa/6KMxTzW17ScUNTDON9Q6lI4gIoi62MIfVbdMY8g3wYa06XBZgasRwuHeiJb1u7j
cfCwLaBbEOIwTvnyUuriv5e2K1sWOW68tRMicxU82q0DiZkqGkB1nmS4SEP3LXBSeWjVUsaVxfbB
buIroRZ9zWgVobv0zIEXD1Rn64s9WR95qMyNQ16OzaO39So/PHix69Ev+WyppD7x9kz4vKLzWJiQ
wbtOPqcTmXpfnIWwi3NeyqudTgHxsEJvkcEb7FxhBfgZoZqea0F3ZP9l4Yw9zaQorynY5orFIVkd
Dbewf4MwrzahG9XJFlwYxhXWHFBGzFcSa9tCRuHjUNFv3EWMf7Xtvab1OB9i2xI7A0LLuhNJzpMg
435sO6fRLdubrn0w9R2iQ+3Gu1g1pFRle85j6B5lof8K1xwvcTaMmAU47wtRPlueJM4VsJcRvvBw
MIb7OqCVtBnrt5q3n+B1+xiW84GERnC08iLZBJn94hXoKNK3iNWHWOdgD3GtkUX+30tSP7TLCMAe
k+Xah21lfzuLyRpnRLDqbIwxwnqObSLjY7iACAtFGB9zJ4uXKxtRLHxuChs+7bH1c+9fIZkI2xsu
XjAEl58/5azSfTbio+y2lUdQ1copBMyN8Ckd8Nv2gMI3jFkBYt9UbUnML6QwbgP4FHkM+HhSFL8g
O2TmdoOdLKYzAtu4Y9MXHaGy/cIp/+yELJx80//rsG9cD6LDqZLQ9BVxOb6bajyWUBTN0O+fGyWz
h5a5Jto4iTZeojAynhW/9NwO/5pmir7IMYIgP0Sn2ZlecS6p08+LM7iK6B7xfXidJ4kmHqUmhk3M
QzrGkdFKo9u7XpkS4kAjafxwJR2outz8HucAZ6S3rPbBntubzIlOIEn41CVpzrysg9dMfKSTT1Op
hBbRwsMlKihP7RQ1NAPBvUqr5Mh9aY/ud3dTrFKz6GzY3uEnH8D8CSf/e2j0J9FlHFsn+D4dhgmq
PElij+LaRiChyHZapHpwws1AOOeeS0exfoYi6oAonmr7hE32t9ITaYJUTUfApxSzFBSXOBp/M6rS
TKR71k929VoFw6MYu/qkrOLgJ4te3hvFvZVUOxGw3VqAIbh90WLnypaKn6TrLg2JzG4lRcYhjYuJ
8FMnMIXF5MrR9M5DQ3QttYa+RiIrDdDKsY8FJFEPjC4pTjmipx2ZDtEynjQAjEbniVGfmzOIAN9b
LCfFNK4Nk/teo8Ns247No+94mzEC5q2n4JJ0mB5h2jwhs++7VUqK6RLVfIKTuujWMdm30+gX/xJH
vc7WUuENIw0rtu1tR2/4BQKi3/oyIPTgWufWcF+8EW4C5r9yh/apVsuuDQcJ/5KrIbZg5S7Drnjw
+wWaSteVWQl/1eF2gjojr3EzUCWW4PnNDAOmSJS8eFYIES0FsugtiTzqpcarruAltxXYQoQmda4p
XrHZAlPONohbZfxKER/OtHWQ/uWAudJlU52jScdvQvMonlKcWLbLhiEJwNZok21gnO99oZpznla4
FyiViTYK2DYn+NbfQOZZ+1b5mTFm76IKQ4qXmRxyR1yeKkK548F1iRucYD2yM9fV/Ah+62+pogoU
dYymnGJLxme/cnvhndPKzTaNClgqjKBU4vQjaP6qseXZpy25QuFmUGugy9icB1nqFFflxDjUHSzq
PFJbzPxyw+K7pZSaub0Fh+SNTXY2HbF2XXQaW8Jj4YjzSPZ5om9gfvJmrJN+I595s6tdmUB7k8vV
V8w2FIJcPZQ8HA/s7cjZYQ9ctaL4V/TkGQZtwOlNGhqfRkHIsGzOMQ7AlesU7a1kUfnALyBiVS5J
nEJqUSZmdN2A42kGHC0d9JmkGN5ELLBgRCERv7rTQHvkhJKRppSB9NWNAp/x5KUe4rpJuAwzxc5i
u1e7AThlCfrVZU8be6wHKakkUz9p/xL6E9hb7tguvmZae/IA/L2g6cYIzgMOww1Rz2IzLPixbpEs
mtOseJ9tWz9rCE0D196qd4GVm3P+ZRVUMQXGN1G+5kT3UXUu4xQYsq7YZ3xC8CMyAzcKujVPStfo
jI90bP/wLz9xlo3vJLL/enM8vDVieK98c08QAcOvJRGdBs/bDWPzUioEuDQkVj82DVtn+io2opEb
y2AtXTK/cEt3T5pfzjkZy2xjo5Ax5IUH6hl3slZP9iySW8t7loVHPRA3x7jUg22UxhX/3eMUYVTw
2F30Kz1yDMEd0xyI4rjrcpZ0fZSCf3PKr2k0YjuasZVpNwARZ7b9vqGt54CDDRw7VZwdtvuxDNJT
nne/Az1izYqyeNPpYRNtqnkYTqTkPrAbGntYJMC9CXuC1dDTPWZZuLXgEax0NUy7cVTqBLYJcv9Y
PeqBWGTFPL5lW77DtD3uxyJ9DHtwRyFRmdGGZ0v3hnsOTUXiciqxPUGvvvy8UGG2cXJlX8CdEWd8
LdvOeMacTcC5HBbQan9UEuWQUXIBTQHZnbtXnr/DIfLw3HrBLw5o6gS1PXuUBHIIlmCQVFejA1OB
e5zy0YHrS+QQySYT7o3tRxc5g6DNuuLquwropd3YuNL95mqzpyWPYFCM6bXYA/5NkVVuJG4M5pD6
K9NqPMDYa6/lTJ1KBq95D6c9AKR8tCWJPqjzInL13R1GxBLwAbkbeHueFyRsGzzq4GX2ojHpbKX4
p8pZRKuWEcZr0ivyqnms5g94n/XNKpx/Q3P36TH4Ui7vfJRARgUdy1E6jazzkMG97EKTI7cEajMb
uX10Y3uTpo+a4wISOPab3jYOhTZGInkzm5wxO6B6SUrgwpl4V7ClsHWE/c1WHQBASsBu6m8A8ANb
J5iuWmunxmVfxjLOkezJzDL2D62mpCfkGQ+7AyNN4aNLEfQU19wAxdhz0tgqGZmP5kQ/h5HAOTJj
zFFJHAoqaAFqFiE/Zm0PmCWj4ZgleDlIRPhrS+25t7A39WW/yVmN/89sO/gjyMO5IGPtS5ZBATxW
21j0DOoQ7CLfTyaul7A1TypONlhhh8cfd6LCIpI6+swxHyLgYLFPbkrv3Kcjs5Nk+JznzHrwtWmf
EwnuoEB1rWaMF4HRy2sRuPKqaGjdzNQrruzIuBslxUIwKXaUvMknfO2YP/AyBJIAPLTzGCAgx4qR
dp914/rJvWFk3VcGXIDKZ9zBix3sOSHUya0YMYCxtRA7s/Xbq9XrU5f57l6gOe67IbnVrQejL3aN
C7DfdW13R3sK4hOU3D9RGeNXirOrK9i4lwMfBh4EHFz1dGBH5lCn1rsbx0BCKpCdh5r6Ga5XbJBs
B/048c/IXrdgcN98pxJo5tOeTsL7GKNoJXm5zjpFr1saP4YEQRHmSDN6lD7NUL/vrpgfR7MDPTUl
0aUlR9gEzbyZVYzt0Se6alv93fHomGjMpbiGhObGNyNn6x+pT/WvHl7RvmzKUxkWt8FrRryi90iG
ZJfjsjvIcNi6TgWSe3J+RwFlkToJvuoKl2DShnuRZkDUJ/8aeh1WMovqiiZ+zrLuMvtx90BZF33S
1NhkxaE3sRwoQnL1NOH1acliJEQbWaLhftRmcIgaiW9z9jhLvhgEp3cxO6wVBaR8CiyPI787oDij
5tKCgfCeBwRaKC9Krz3/VNUgCtOVl29+bmkJuVx+SnFQky9OBcn5VZFgwR0z6LMNNeGrthj38Gc4
BmXJRw7lBIySebUaJ3nI+JZHbL3ruLDxJWCfxa4af9jG8LSk2BwDFrR8TUcHoVM5J3om+03SZ+Pa
NR0AeyYtSVbLdyIknk4Xi3BUXMLPtveqQxT5AdJ8dPSaZamorD84lHbWDCzPNjjMp41PjIltW5r5
J6KNN5R582gaQYDI1rIMCkNyb4b9rSKvPYnRYW3BW4sy6SDHcTyq/T310Efu0TtOPdeAosy8nuab
KXybFHf4W43DeYxL9cuoAkRj4xYGKTaMuHwg3WiuqVKF891QNMSJCGR0UJ4ss+43jPbZeq79jSh1
V66CshOnn9u+XVruOrXGu+XXXxUHy2vpOUwkzVBtv41e1WfzHuqu3Y5uAD0TAt3FSo1LqOLuSSwv
WiQYw1DpcCIdU4I+IixY5pByW0UlYQ+YA6TEuOcxpUxcN8V36OTNNQ0AH86BPEYek7u23suUKAU9
he22NeL4wiZ2VY6cW9qGdpaIlYkgWwgDapiXRrIY/5ETot0QNN03WT+DDbQeJE1eJ77HB6Gm6aax
9dxqmefbKUUMMR34QagrF1sHX6zvuXs7w3WCngW2PDnWJg01Eo72xtIEDXG0VWs9hCB1yunCI/aY
dDlwvEH1dGo749nTpEQyyZahdCL6YC2a2F3r1HUz9DO83UT0z6wm/3Q66U4uOSuCQfKzbyg1LTP7
y8cdmUDMUhNP0MplQuNwSvObRyoY7t6BmtcBl1q2TW35VMV1cigK74NAR7T36HOwS4lNwizQCiiD
+KhcAHQ9o02F2OJgbAup7R2tTcdRFNOFvcK9KW9NSIHULOyrzVEnQoQMS012mEIVE1Y137o372sr
erMbPKcIdoe2Hak4sTA+xRwayp5uPayH/CgD19MZsEKImui9z5XtXkSkGOK66LOognQriDavc8Yo
1p3COVHC4W4TMdxbI2EmQQnm80KCIBekBubSJMLe6isQCXdZt5z8VHfHDvrR1YrNdCfK8L+f9ecH
FmmlrmPMZTDBZgY3SkBh+Q5+XmLRQc+TbvOiauKniU2pBWlxllgBjxyvr3Y0lYwPRrV0afU1d+qg
nG6TACUwTvDVf77slyvH8KKex/Ziwl2+nEaiy1jt17Q/gb4aqLKvjDnbTZ3PPt/wwbLbsai2NiYq
3cbexXAIBKqxOBgcAvdzVby1OSQVII54caR5TdM/XZIbkB1rTv+9fqsjJTe9BXGvmrADcNW/WDo4
CE0mbE6BL2jqpdclLe7jcgekYOxJmuxJPHa9lO7Nl57Ua+pm2BfGeVyXRTnfRC6yNYuzYW9OBHkL
E4JvW1bowhY4bVmptSr1NYryetewQaNAShVXx4mJjXpk78LZvrCvZysz6ZbsA9SOskLpNzLA7751
lQUnriIMCJFzUNBW0DwLwHtY66CikZTcmcxluRGZV9UgDQC/O4fMjWcZHfzeSLZUj3GmTmj9TRuo
vlwJ61ERnTDMqeYBhtmsipCltT8/8+a8+sDQDtqguc4tuHisfNiU/B2HAXtvdzRCZ6LbO5bzUhrq
o8cujwer3DSSe3UGCwDONSDmwOeUFxj12RYdDQwkuj36aWAjiXIXsBJYeUH2nXqU8RmyDK6uhzNb
mCYmsZK9SVedKAX7jV/mcexluekiHN81gJCeTuLHjNMchy0aTmTcPHZh7LC9q/I71v/2MJnFH90a
T3iLrZ3MeHjCgZd47PRJ4Od+HhXtyakQV6WqG401u6HpanRka9phFzt4Tvc3jYPuFYoUD9NpzDaD
QFuDdRwepNsipQbNm0t4bS2rgHKslCrxbumVSPBRbfCPc+T0RobuMR/OsUUHYldzX2Z9uY4X5d7v
JRq1CIFMaQ4wrv2UuAwjMb0gJ81zk60LEHWF3pVUUDBcQtH72Lmjmnh3z6rMvadL6iz5XwIYctpd
IKZlT2VbB7dx/+nK1Xtrjp6nUcK8y/3ypcEyQWCoxnFzy22ZPZVplqxIqIX7nyfRwLREe6CiEi39
q4LpeTwmwGouJKA2Q4P5281lR/HZPdCUO+JlHDw2g9VXkeld4eBoYHF0DCm+2nvEP7JBzBeDTWvQ
Bres/+XP4SlkCbBJZfXh5fCoZPNaunggMhlRc9EnF+B/t4AD/yoFTB+D/LOXz5tcsIRB2e6Bpf8F
SVXukqk4k8GvNxPRnE2Pylj492RkdZBKWm2jDbyD94Bb0KahE2A1B7cq1c7arcdfk4h/j4AayS/h
Ke7s+h+nryfa0JmetZ/CGpsXerWLw3sqMDiY5zrss6OpWKIoThQdsa9TnLyllBFcuShWVoVHP6td
Pr0mD4Wh9T4GaYyUp4ycWAxBxa3VniCz7CoqyU+qto7EKSHwpHG6VbnCfkiRnZeybPk/js5kuW1k
C6JfhAhMhWFLEgQnUaM1eIOwZRuFGajC/PV90Bu9eO5uW6JJVN28mSeli/RAwgyEgsyMaKTJc0QW
5slCV+ASQKhsVj4U5NzP9kzLtLepJr3/Re5yx3HAkUZJK+V7+YHrOBdw/K9TsjwVksY1Ru93K9PQ
RWWGm5Kt2V5TU0aYAvi1MdrD3u0xtiY8YdPafDan4p7QMhEUrEPJIxRHD3fldlCbW9q7h3HgoOfn
FflLUdp4MUMDeDrDYw0IU4r2qBJAQXwSFBrDuEmYT1ZOzwN3kGW/UGq3C4G3WJsSYKzztW7GP2rG
i16VOTT6QKkn5K7XempXDq0JBpKJ5woc1E8V8JHXLEKxJ/Nu5lEfTOHbONjBQ42LAacwe/6GAhXL
DutbyDNRtsBD7abg5qBodp0Re7WD98h3MMhQSnCy08CJaof7hW3tDI15bBGQIztzuJk5HiY+N+fZ
s7/GljbqoAIhCp6jiZMR3rwgMOlgq8Zhd7fEVqcogCStpEjJzYY6ZvmSnQI1sB922Ql25aFbxakr
bTKmwFhulv6LkYJbo3hWKek75dKSkxO4CVv6ZExr/sMFrKAKqWdx35TxDP8DT4vNBx9jXQEvHVC7
eqH3fCLza2MKiv2BegU2FQcuzX9Gk+QEt0Nn50CUmx2u/glsXhSWn07JlkNj4YTWGTS4oT1e0wrA
5YT0V6eAJITiCOtDCzUWi1V7krRzb2/4docRg+hb70LvLg1iUNSGxSlu2aXJYt/1aULp4bHQFBVN
rRme1zkIrx+WYdJtvIRPDvlUmGPru2FUzhneyUvjGFQOANP0OuS9ycHVPIlvQOdWJHOu9wsbrc4g
pumQZGKMwazoZAHIB06SxkfdaElPmTmhCcMnE5yV6Z9gxVi49NNHpugixtWXRmKh85gM9xHvPX4Z
952LarNvNg9+KKgYG8u/7kykwb+GM/kqTb74mKjlp+Wi+ARmBTTdDQnaFR8jTw4IM2RYQI/sCSkK
ksdM83ZA5jdsX1CT0wM11PQIrOEbFiT858S5ppUqd7va/KfGterJ0Rb5iHvEPw0jFfR4G1hQWOyr
zBkW5ogWKF7wVG9FsBSHGgsbNfKo7Dm5a3pt4xEvqRB2iBlwWaxOAEd/8d1/s4Bu7vgd6Ll2HJh3
W7c5et2K84JUHi72lOarhfjW9iFqI2/q8S2x75xnrlqWZuOkMBWC+2/fKOYYDpZVuJFlVPiO1gln
RLpx5cq1ugj7B42mwMkMbX5ZOBZyjAk72XZE2S7QisFp9uuD13gvJuazx9Xr0nPYuv/gFvG5dmoV
lZNgRvboJqZz7NnhjwVbxQEkzRcafLr3Fm9Zrb9ZphLDkC8dBRg7PSxeFNjJ22ARacRTYmzLgD0u
n/kJXY50XA4aDk/zudj4P9X2pZ70ebHL/GRjDGKhmRwwJ/yzvbOc2PmLjnVh1mNYbole9WTJ/Ymw
CEuVukWeSZAJGBLYJho+2DE7HU6Dk/9T5oIPgGx+xe790J9Gum0ob/ZwOtIMoAdG1TqtfrZGcYLZ
kREUmN5mPAb7pGWUUsvwDYPmr4/lEG/m+MSy+axhWu27NaDYqFLHYQmrmy6rD1kS7qmrhaxgjXa8
1PZfa6lJetp/OjH7hPWG47RRuiq/k5cM9GSDVH8JBx6f4NkyzguXG2ypuphTMrvVsGLLCT5v6ycP
ZSPfuTdyWnmhfaub7N9kkDRppfu8XUAtOltiJwPuwoxWkPu3d26fiKMqeMB38xinm+0tH9Ec+Vfx
VQyyweAtYpqV3sqlOPZjcKVruz/T3cJLT+TUkdvnCWZd2OriwfEkJU+VIFIDCYnsWo8BzGM7vWs0
7iE/hGQzlelxFoPmHmeDmTL0UzCoc6gK64EKAzal8NLqiVncqOycX4IbqFv1p1rnv3Y3gySxHBSO
tipOHp7mRXnOvgnb9uAueCunNXkTw98SOWoH8ItyCjnHXqfXy6Rh/A/84dx05w4JTzTnohcPQm7k
MaIFB9l8u1BZb708prC0A8TCJyzoUSBNmxUcn4YhLPxnh33wQ1gRqPV+QGp1T65JeSEJ8RW6AjpE
olm4GXR7I35i0iwIDC8hinyOsHNYt+HOEPabVmLb+XsnboXtgTAx1u6hek/kyDrTNz70bNQn99sM
dXrSqvMPIzkgFk/iR9j8K03nhhseZiaZ/v3EKsCq1RFhE0MzpEuYNQn7KG96Hcf5Sws+lglyewRi
qTwvvT5MjaZFuX1hGm8jKgZYqQ60gpbLub/bbfKv1S/aK9hpSD4Fpu/2pyac4xpv3rHwpi9bJG+V
sZ7pqtuqWAditfQJRXUh3wM68sgDqZricr+7jckSVSHcRRs7nXQweTSSvXuoOyrjmlVeeust6/kY
j8lknPVmdHPT/oHJHl5TY2GAsvl9wY7QFGB/0rx64TXbV6qnqpiInwcqkg6wCnIIXh0+gRQjm6CQ
B5CdVpeh9InsT205JlXq5fP/a6jtoq74OYzWeOftVlxs95c0cUQz2r26k0R2Drz6hYfgvjD7lFGU
Y9LAu4IL0Yj6iX1+Vj1SoOXuc6mdvVJA3V3bOZRu6RxxKEqAYMHO04E45bZMWZzBiF+IzWNCRVRH
74kKhdvJqgkBV2hThFFzKtRAgTyUbOwEWbp56v4FQRieypyALq8Ym3+qqlHgrD85ufM0mT+bcp4P
+TD+sQK0Rhb7sT0VT7QHvdUsgPcmHIqdL2auopb1tLZQD5DRCVVuQcSumoJI0zS64295JlOII9a0
sn/bqXS0yR8ftGCQNQXBGIyR2EhoZo24PNug8Yfvgab5tOg9PkkaXMVguzGop/PgiatmEovNotuL
wWbbkZQKKYN3ecuRuytKnD7brAStdHudJccRlAmEfI/yiOFay4Urdlk5lx7nSKnIWYiBB1MoYHf4
QPkgztIThXJLkA9d5CPzYDyp9X/8QouHVo6XXrtHbsn6FHb0VKYJJBYd+DeF8H1G6TnbGuZoJ5Ar
iPBV99ppY783cr4Hx7ph2jqUpMM3TYKQmKFPWcWjzgGjA0agu/SL9VY459BsiAJZYZzNtvfcc7M7
2RJSCItvv3axshsAdXjP8FKK7DZkX0MO1FD7D5iYJ9wR5rzf0KxCHzsVShphCxjHCDK3PrTfnRqc
dIjPfc5UfavmDxMa+KOmJueMnf7TRf84l3m4z25EAhN6idLlYEoONKvjtu7iel65Gp44V1A2RvvJ
TqydTZUF3G5zp11JypYbGnGm+tRYRnrtXFdEmcGkwrBqnnIDrbJa5b7bIHdN3f+0S0yLt3Fp4hHM
IFJWiHRtI380vlHfzUbVd++4sN6UlGY/Qgkcdh1cA4C2tHQkPOJwBYEq1AN3qiY1T4Ac5l0PvQso
lAh2pt0a135u7qOE7gXZ9w4v96dsYGw1dB/MfeZQocda3JxphPYNWkNd6kVHyQUfnVefyNbMHNUY
5ZJZQZryaer+H/1XUOtagYI691s8YbN3YzOj/X2kO2mo8Bp5Fbf9wGtFXAVvmEB4fQyg6yvs+rKx
Lguya5RSKTKNHoY+WURVw3aohdhitlNxg6G3Y3nkXlKhXDB/kn5zV1/9LWMN+z/y8q7HDh58GGo+
jgeOBCpova2FFzxBpwcOX1ZzWHvHyM41nxaLXH5bpy+G6BQOyuzmIPH0XEUem/UlzIL5AE6VlltG
S6upxC5Uq3oy53Q6UW7A0pDKhmGkCahpNB9W7FgqwCw6bWFl1if1iZIZH++okRxt0+8fLV1hWM7o
bZML9aPdkFaIdkO5H5yfgAfoEtUV67I+eEVNRscHts93EwQRP8hfYkQupo5tyt36AHLBvXuxgXKz
B9onWsGvnsOBD7KIA6x2c22C0CuH/pw0kqGeQFkgBni/Lmssv3m1y0Bc0N4F8N6ZpiKktNR1EVz0
dmvEhoS8q1RsGVRT65T3VDcO2wKjoFut4bo9LqvxnFDHuPN/JovJujQXMGRJhhkuvATvzW/wk2oP
QYU7s7GGxRtm6KvpU7PuhO1vS7NQHADVP7qHscZrzT3/O/fUGQMDTG5rmA/DCCpJOc0DpqBmbw1/
Rc4cPUBD2aUlhUGFd0o2xGSXEweoCICT4jAL7y0osvk4WH8YNi+kmYJTteQH3Jz9OWvg0qfJ0atl
85k73lmPWJN7ZEc00oBsBAV5eclc3pnJ67qNgmU6YXan4D7OTQORJsTRFCDX4OUtwi87YabvlkMP
s4Vya3lyhLm+cCEnk217mqXB9G46r5YFb6cxjA/qhNUDuNJ957MqWEqCBwZhqWxzA1YsjDsjZSmc
yvoL7nq/504XJPZ6xlcHY49Zkft98cWBElzLufQuHs/q2sXXsbbkr7EuHDQPl69+TaKl8Nm5SgwA
Xe6WFzLE16ZUKfYgLv0Da8Kmbzfh3sVr6Y9+nGr6E0zTu6zQt+bFai9DLugi2ZYZHWvBudM4GhOo
rqMx80RbXRzWJnExZPpIE+8GuQTzgl4uZFBsuod60444OnZDq96Ayq0PE/GAZMVsiwf+1SlozFzZ
Vixy+tua+YfruM65H5cPmdnXonWTe+m8haVPr3xhYtPRuSbSHJ4d8KtMZk15a1VD1o63P+qLHUZr
UT6Ek7U8QZD+GTSBT/PVrwIAOX99a/+CLf1mp2ESTQFjpArJSwox4r7ZNMeyVZcKiBFrCbB2soUN
tJP/amKat2yG9GY6/3KDM6MtmHdsrn+XafWhqQcV4R/P668dCcvI4R8fh7HwY1wszIMdVCEISnxG
zFvuTo+ek4wk4UPzJjBWHvBzclB0Y1SS84Jm9DGHbXGcCoE4HSoAAH5BJtEM8VOAca9bjoiBhf1u
URWQR4yU0MIPfSfBq5WNc/Aats/K7Ot9tkFGVNuQfvboWO9q9jCB7JlV0hcfMA9Xvm0PzvFKkw9d
HWmrow6mYNSY9afJLueU2WRt/ZAwDnYy4zCNa3ZNyh5JLbCtNy27e6+WC8L69KPRlIkvTXU0S1xX
xbLOL7xxboZwYhkiIlm+Nd7mZWReif3uXYVt87tJaVpIqHNYkX3jNBy9B+1AZBqd+TGlRu5C6Bd2
gNzpwBxeqkBCNppdd9cwuacBOikGPhLUPs2qmfceCLlvt2ZJrLuPOKL5+0z8Kmo8WkEmPT/UJq+Z
713r0Ap/dB0oZHxHwOWRfoCyPKK70ewl0tOAJ/VQ197RcD/XgewPRS97UBJ0KhW4aczGKKm277MN
FfvLyNxbP3TqPIMJPIeDcwZgB1GCEqM9q0Nb5AK3pErPrYlsnQgVnIbaf86pIOZHGLoz20HPzdKv
3ooNw6k+zcQKL8y3f0PPfepg2b01bh95SWdjNDeLo5VXMSY/2KNCUNs52R2/Xk5AI0PzSkINlSZQ
wa3r+9fGsafd3NJFUTb+e80EFAXh9KudVqyjuEJm2iLPbffbnkak4Kkqr4hD0Vg7+oyY4VynIvgL
ZB7/Zji/tA3gk9L4cC0arLxAXZLOTw6FZkUL7Ztsu0eOkvX3qVhwr2nwC/SxBzwcZgxkXM4kAb1k
jdbs3Q16/1lufmVuSDkhDyL7FUjMQZUBQHp9h238Zx4GZ2es0y8nZBszaS9j+V6fxrT+kZGzp7+V
da8cI6fAEBe6hXpJoCa8mJoJUzj3pRwcPslD/gMXLweXwLwOlARfY3gnWbVfQQA8qLV89A1aFlC6
Xv7/Yij9p9CMXpS7YHDiNk2rO4v5dvgsKLM/5gECfl+SC0msrL5jPKwOZFchXboakhWeOWySzWWU
9RGqJUxHIAePNpLqnYol8OCSlrpQsLNRq4mullvYudoeamxIOVb/z+7ZThU+XTQhWcap1Z9cpXXk
8FDAOsVbHEPeyk0sVLEuPTAADaZw1NXfc83WiaWFt3eorwqa7M6WnS0dt/nIrIoEo4abPNgAMde+
NI4wKeLQ2kw0EHOiJdnaSmeXwtsRu3pQpnqjylSXohupbE62nr10To+22/xtu7QGTN9vXVjauWR6
2ehMjFJdRBmFfWkS/oYoOIbGwDraRPFKdY9ToRmGI85AIigBGTaZFO0zTK84rO0vZsweapa3nMMn
Q66v3DEQxtIKsC9lIrzxuei0grIhGu3aLDOOjuN9hcNDmwGcnWe+97K2mOG9Zpvf/YH1GK0qiWgP
acU7eeb1vYTWR1Nmc+yq8aMH3jSRsuJI58HcCdRzy+2vxkSN1GoLJlpIwYgrXAvl9v5vJnhXXNXc
0DlyIOhnOQrmxRyWNHrDgfiD98rhAwXCak/ZZufWjEOovXgpsUd5UdVtosFqjTu66fMIu7E4lqn6
o2v/7tIk/QSHdA/MtFdSvJiD6h4n3FjNmnyXpJ1jEQzurptnO/agnXJvm2Dz2TaJ45ZsGaji3BMP
Y+iLD2fNzNgxMj9aegQJn4BxjFMbrK4NDoOhYF9QZIJJr/3C92o9ySB5wxrtnhhkQTcu9fLBqf/E
TuWSEI1k4gQfblRgO0DuzB5FAMFPr1ufu8SPpZphYzk+kzf1LY+ZrKjv6UQaDalD/W7HXid1iufJ
44Xje79IQ8D6NhfWD9m5DTsTsroqnrHuwMmYdBa3U4jlq4Vk723/IV5CdIxTNyXXxTKv8JFCDBL2
1VOjew6Mkciy9tm0Tf5za1TmvsGcBo2sW++ZgM3PfS6LtIg8/vesS/1RrgQaR01pYLWW3xsv8mK1
nfFIPhromlW64Dp7LAdExPbCc+wj3FS22tadW1j66NdWc6yoimLzzIJ6I2uPAcFk5fAcCn33V9BR
D2dv/lclV8ZPJ5ye3O0L/QjoFvYLrVUlrRkqoKg+T9UFGOBja68ICaVMGVgWtg2giY4a8uVpToNj
v2UTVnswz9I1cSDl2tl1bkuRBnkWFzcCzreAD0pI/ycIg46bCMvZpUET9sYJgm5yUunWLGna9Gc4
bX4yR8TjjnNNDcGr5XNwNX3cMdKdfcPXl9roMI1lOEjwly7X/7/Y9MHvuI0IMih4yySWky2jzSs0
+/v/JeFCsTm1McdGru+EsOsYYlMnrw9JCfa7/Ci5LcO0crj/WSwl+HucD6H09C4px3HnA7pkTVl8
0FoPbqb8s4aKBBAj1FPKqQozauvkZWIggna0pa2fqZPGmddDa+x5GzJW2m+5YgQDkgkmjQ6ppEJ5
8M6kQWLElu6576rhztFyoATJvBlBZd3WEOWoLOoYwgqz46MpO4UtieQOQdI4zOeRv9ikeg0JWlJ3
TQmN5Vgk4Nrm6Pjw7jK9NvfGsmgtU2F5IwV6XRA27n71Sh/d9MGunCmlG+EH5sW9TycZL1R/UU9C
4CxozR43Uqr2TguKTy1XaXH5ySG0TfMrtJ/kD1W6JyzhG4QHMokF+pH4EPdNc+ZRVa/ZufB+V6l2
rypPj41jMQ13Dp7aGTGp/JeXS33PGQ2vcH3imoTrbdHlHzAruBAt3kB809S3VjlOFDfc50q9joCm
870iVWWCi+WiT+pQrOSJ6IEgIcXpujcCnj0dHUCEgXqgCtuXYKFNwwWrh0hXiMJ5VHP52wh/lk5B
x/Hali8yaO/rol+DZC7ehAVkwvR5KM0h3jIDhr7CBRhPTve8eqV1FxA90N2haq5Vfgno++NtlkAW
D+HGe31xaHL9SGjuL3otW8WFfP+WprBsiukDtcW50uLW5Gt7Hs2XfsGzv0rnAIoVN9Y4/2bgc240
kbIN21ozCqeZ4kWsWBJ9deVB5VwMfZ8JS9FUnf9ojHY9r9v/c63py6oannS58acmH3JiLeU4GJrA
Xf7UwUQpcFD9TsvAYz09BKdwGn54uOqeSxa3zFjfSaYvAhbNwUCSi52F5jTLPTeZw1W2AdY3JLqL
OowZBWgYKPZQR6tp4KIOh2fhON47hmGRhgF94WVBtFKsxXbetq84XD59NghqsfDzg3w5DL2lwK7M
b9aQaqySbG11iB47SPY6NNOmx9q6WAktAXKCzi4csGFex0oiCxAf6a6xT7UvkJ9oJwHsc8Kh6u+x
GF9ZXqT7VgVWhCXumi9h+ehWvIwDItJakiaDSJixvSGTnVbZuaqrSJSIb5U0vVib6bA3yQLw+/Eg
yomNLcFWaw5WEEn2x2xCrzd6fKhYV6MMoJHD5v0tnbsU6GsDgHqo/gFXwf1FVQt2inZPRQewf0N6
t5E8nK1wgf8fpgkLxbWghHBAGh/lM53J+JMZv/sN2y0gGJew3mBRWEPW3CUeCFOHncUvowMetTSD
94Y/DmYe7GzLsCVttkdf9uxUFWHtacY13oW/3ZEJj4DdAwQ15uaAVWfyyRj8mAuEecbdi5QJwIH1
o3WMHw3/LQ0Q1r81o795CumNLEZqb/pqE6Kz5TDY/nOF/HkvJjDN9ZMBIS3GNUpCSs4ex/dWPLSw
G2oR2Gb5lo9ei05CIUaQNWAByGk2AshkYWsrdsP1n2km2XlgDYvNz8NVSWijWr46jydF78CfsjJM
d+ZI+IvQOkvKjdbaD79CM8OBLlvWNXJi/TKIu58v7+QxgkfXr3Kcac1WDJLHnulculo9DDmVJhJ9
3u/oWbbTb/hDjOVohHvWgzfFJ8al84kjwYB4owUX6nA8Zv2mU9uKcnBszdvekliqfRzMcNq3Wzbn
YWGSZf9lmzvkM3xO+jqzeD1MyfBgDjh0g0r/tgFM6nz7kQbGUpfcAx+Dc+viw5y5/E49rOueUunG
64Or64mPXA3JmRkabCQz5+TM6dWrWBkI3h6xgbiwNj7VbRYZhtYhbm8p0p8un9njJLwPnLXOrZ5t
61DgN2iFc0tkUz5hzyKL4wlSn1O/W2uLIYjapcTCe68l8yIIA2Ofpd4Pt3fmE41qup2IW2BGa1z7
e+mQVR2I3UkwWFfqg97GlrtJcRuaMWc1LMj9aUq8bMr9XHQ4IkEyWlulj1GTe+Qxa8KGYCwTGNZm
XyIb6I5rPRxsLDjseIljbNcEInP8MVvMCHMhi+6xgePu0kpODTgoD4vVzbStBiDYzg8z8eC2cGEp
lM3C+mUtX8VaGdwwulc6ZOmcDRmiU/XtJMNLGTwvbYc2WrDIx03CJck92OViIgSE/TGg+vu0dIWK
TCo0eJg94TapY910r0NhuHd/Ma2Yo+LYks84WFuTR95xLeZGj6zK/t7W4KyrSe4Dn2xfMNLjNmxY
MdsEc3LvBmg3UNT7HV5RbI6Lp58dgRLs6LstVf5YU6kQvC6c/dcFGQx7wljFhW+FUWdixq+hWcWY
GWf4gZM41BUsQMsEEpVQh8WydCs4pwBoBZ/AdnXJNtcEbZAbgkWzh1qX6Yl9In6dZOUbRyJM3V0/
Ld5V2MQAkajUOynQvkHuDikGiCp688Cy5qA2OnbYpmn4B2Psfw+jamIPbahNPYK3/ar3gmBvJted
SXds16tf/IkC8kjwrdae4h+rvZq5/sdKdT6UamBscfEsW5v9pv5wqkbeB5mdgYO+8XpjrEi7qOZn
Ouf+dMR1GBvjaL5teHGN0B8Ji3NANX1+KsrstpjTD2lTTN8kXAflwARPodXys86G5zW1h8gHGkTh
Detwl/RoXP4OK7rNbZf1Ri9xhgLquo+txYocEUL/6ec6PBlh5+41Dehh8RPI6cfg258DltmZx9Nh
WVCWRYLxl6YGMpTRYgkM6zo9wEmjOZlaqlZTkNAqcMNuGR5kT+fC4G0LOJ42hyTADGXYX0zZzHSs
KxyT3Gvg2lAZG1fcaof1Q66NH5RIvWTOkO1SdlvnMaEdbrWNC3oqGi+i1J5XDLjHOt+LjAoShfGs
QUXdWAsqYDMiXNBPNf3Ep9TMsdfp2O3n8dHDBnygw6Y+uoCprriDosHAfQFtJnJSwsLjJuSl5PY6
VsKLVvHcspqRQ4t7Bejna2k19d4XBdaOcSyPTB7mUSwq3wNlOjnzBEcinzu8GCCdOJzOw2JDQsG4
xCbjX55wK2162ugqkW1cD44VpyHBwLvksWuh6ywJibV6BObVYsyXhbO8mSESOivPEAD9g4fQ+A5M
hreeS28cuNh4tKnfTdk3xaXHUx5R8wfrLZrqArc/d0AXXrAbdtwNGopEKeLaZYAf7lhHcAYppG2U
i+lVCuOaEAw81978aBNDJhDMqdw7FXvi0CP3UcrLqgQEA/l7pQugqFDcBBhP1kPjy5CimggEGfwr
P+YxwyrQrqSRVM8PV5bTXUCjeLYn8TDVNWrpNIIKGbtrmwx/FgM2A1cfb+fiLkp7BGm3DXFXT9N8
xinbHnwqn9I9n1b3ofTEd4Zdr9Do+sxh6TlLiguxsO5M7ppIonAJPi9/XYm4OfPQJv5AeQ9FWyk9
LiZdWCYH/9y3LN5YOxz91vz2uA4/W+TXIevT923I3joYwq3OhTksR5VW7bGs5vDMfCu2gAqXyiBY
Tk2acc/o+x9CAhfhfWd64fgpibldiNSTNUl03HdB+Uwch2yCG/xiSvgKJFYPk+j6zagI+jmmfvXN
DermOuT7SiCe8CR0axZnHGbqLFK2wi0QsB3Gu0d2YKTVAtJBsMhg7vJGMhzJSqMymSt9cfYsq32h
TR3nioVElBTk5K1lJe2DyB51TfCyustvzxNf44rPQ4kJn3DdX+apFDCxqXmvMjfycL02xJZ2zqj+
JaL6mNg0n2arevTNjHVBZ6Pvq+wDjr0BVSDKX/RcT9HSQLEVvMFySDaICHZ2sOVvPfFc6EwOOHNh
LjKbgPXZxL/Q9+DE5MeSGbhn+v4vBrPd2qcmVgvq7F23WkAJFE9h0Z+Ex/U4dDL+855kAm86iYl/
3+NEY1Zv5yjxMNIjO4B83EGpKaFX9KciVF+slw/E6PB6hMVn3Rl7Ry16N9uL+V5OfH+8aeIiic0A
x+zMxuxL1smDa8qbJ4fwACeWi46bew8wMeu4WPQ/c72J0poe8N3fZdY6cTtmHA2E59XqVd+YkIjC
aI8iwA6VPulFAZEsC3Zy7lEEBfFYaubYNgLpvhGC3Htd4D1Po4Gp1SPf0gOZjifPIPCpSmKoIddK
LNiQg7LGZBXCc6D22YAoJECuLXpDb3P4BoHxysXkwfPBEUymxePdUCXrgpTAzuwB+UmKcW8mhFsA
FH3MScfR00KWMdbvVX65znh0AlPdc/78vRNan5QBJGVmvgSG/DawOK3Ude4Y0fURAsdHW7byrW/q
XwJKQe0saArKPpI4woMM4PSoXad+Dvoak8RkPgp+oz1lRwA9Av+9f8tmfDkM0JifpHouKzv7m0zM
HrVgRZIN32pTCJFVXoTh/JhsdXe7gg2fYHLIsnJgDk9vsoGz9f8XytnDfTLQCdlB+6lkc0zWhHqv
WaVA4GtxMtln4Gc3T01Oozb7RYxtPKhkaSCkdv3APKbuflb3r1Xr8MMuLnnIVBxb/VpV9RKrGSBj
wg40HpoKhVugPhzQPXku9ghXNbUZ4CbeoWpCqYGLg3C44QPAxmKc/woG8N66cD5W2UbK9r1ooYgU
mNKUd2+wdZDTpfs7SFj+tpP3Wvf1ryy1MREY3VvGWgeszcACyO+ckz+/I8Q/DEFyIhDESv3FC+LU
nsxTl+i3jN3tztfF50NHSOFZh95PPgDHOQt+Yvz8WOpqQGRsL8ngf6QeDzGj2fqWvOIvv3l19Bxj
azaQznFhBITu+pEqQdRGsVjiqnHoN59bt8+oJ9mRp7xkiKt1cDRdRianbQO2YxiH0mSFG7B9IdXI
ytr5LRtviUq/fWek9Q7TRHkM+4E9j6DxjkWo2lGUd29dIrmuZe0neF8HV77MoQUMbrXwhZE8RotI
Din4kGweMdP0fxMLBNaaB6h/AFCikjmf9T0c/XVAskfOH9rk7PlB1DuBHRcye/UA/gQeHA+f2llU
ZblzCNItMAw5tEvW0JKYbaplpP2qjaDLjAQfF3RzKe+Wx23HHd9ov9mCmtqJMsHTove+bRoQ5Mxa
wXXxZo4Gun7dJ7DAPPfSpwJ765gSI0tf15H2PP8WdHXAWNbAnx+zGHHlr6K79IjWRY0TK2+K8056
BmLRC3z2JkxcOoh8bmLg/U3xKaCJNxPdeoxY+LiG5mMarR/0fUhzZHOe4i1IwI42/CIn8yXoIdry
Y+J/HqDYTMZTIZL84COB7VAWMmIeICoDRiEa/YrPIsFeOw3+ZUnHiyKfH1Y6O1YrlJ+04r3tOkN/
xIT2r5pKjsYZS0k+PlCay1uJDc1usmlP7dDoIlkvPrt5rDc5wqmrBKKJIqw7WFjLWqDkaYuFtCzU
o6dH/C3Uxh4KhpNIL+um+SNhlt5MIIdO3dUGEjE39etkudUhZzI9IEZdNOcO/1LjUTVU/5wWegRM
TpihTsFRin8j9LJTH2BFTckbgL/+6GqGkcwc3D0uBWJDHl6GQ1e4GG1fSmmxlw+o99FyfJ6saYhd
Ugv73LQ+acGwbwWdZ50S877Hq7uj1SZxRvaZ7HYBuTCEd/437dsMIxv2CDIUw6S9rEdt0lCxhJSQ
OKJ8Dgf/pz8a655+77c2Y1AZZj+eV6eKq6JCsQZ7Q+UrM0OyOJsTzIpcpNtDt6XU/VU+o24wWdMO
qAh4VVvp88AcMDH6wWsUmE2TN1lWb7VycAt0PbNE6/yqVrKKmWiiIfQfYarFbIbO1m8IZTVMALc4
oqDKwyxinEspFRPN1j/Q3crU/GBqArEebKfVzMfRTqD6OAgNfZQKQXF9/6uR690T1n1Mff9AhybA
oZD5ixzCfkg+c8t6KNK1AXP76ZI6i9hVvEC2fdXChuTuLgcQ4tS3thD9uIy6Q9GfDdAZSzDf51Eg
ny2n0EC45yox7XzWsgypp3Eu4sA03us6mGNAQB+WUh9i/I+q81pumwmX7ROhChjEuWXOQVm6QVmy
jJzTAE+/F/jXObv2DUukZFsmEWb6614dLRAUNlZGYVXtlmchWJLzjgdrXfDeIjrA63YGKuZ791ab
dHi5o4GLGPePjPOPNhsOuf2iJbm5rjBh8rPVJ6RZiqLnvtJLlWNYovdlpYbs4KRBvKAQBm1jEybW
D16i0LbvqT9DmJD2RZksJJwmG7JOmp9qCBW2Q1m63unVPmxQUliyn/HVwgZaJP6AgwRPe0SdwLrW
WbW1GREI1qGTnEuPhg+zNb4s4PF7Up+go9QxCDh9olH9TVM2Yl6TXNJwXCavs6o0sxJWtG1+jsjp
mooAh/mgXRmAvLHNf+v8hT1+S70zt+4YXwVD3YVtjFS7DqaG/2SV3vIYs25WclsbCpYL3o+R6Pkx
HSQzQi9cz7n7hW11amPk+AGNoLn4DIVLrjhLoIZMIBLslG0wXbNhZ3VSburSFTtIevqm8nH/JtT/
Megdo4OMG3GDFkV8Vg464QGP3z/4qrFDbjGTzk6WTF473z5nYJJ2KS1AO+Lmp0qn6iIL8HeNUXny
Jt7ksYHuiN4wo5MpQkWj2DA4yEjQVWvwT1wmQo2TjWNt0yOfC8pY2UFiRKBbYgJ8RdairpxzIvsM
kzzJXV5mjlbduwQXbaZA5dQFHETFAGPhlKTViRDsCd5a9HGL5sSO5dXK8+JEav+1rJlQzFlk3M7r
QT+WpJa39EH8i8vsRbjoFHySh94pXkc/jGdBtkYRWLe5YwGpbnwqqxQXs3ZcK3d89RquJ3T9xhuk
9WTD2UJmCBT6yjDHp94sXx+QM4cFGtezHLPETDoD3VRsohohZYgBUA6G+K4x/i4zcDAX0Xs+V+Og
ZiTMcj80hbYNE9pLKhzYa8DERyxm4xpq4qIbM5tEDcoYn9CSPVvzY86Ld2giRIkM47nSsDnEEvu3
Bv4ObPeN2Olv4wl3y6iYTFjwqwUh/dx2X8wzNDoUyux3MAJg0BV4VS52cheF4lnPqRXJ2XX1la92
I9JCyzqbAzAmLyjJ6AaYK/eD8trDMOj/dNQOljts2+ngektHKY5a2mK8k0tlR9OBmrq/VSSYVxK6
14AxKQUvwgt0RKBDMtb1stVzVmegnFxCFLpurZuCmCMy27jTTeusD2N5lgBOOpFymzMi9+YxHruF
ufZVBl1PUduQXZsYF3YcriKMTyhf9c9UI0NEVWYfwOrMBbB46xpp5psWQWfZTsEfjs09K5B+l6fJ
KSgLZpTAKNcMXonJTphoKlVwFxNVxNZ8NvOBz2JaOQLOFm1/dFX9PoAZ3MjSQeJqy5eB29fSDa3F
SK39oiJSSZ4+Do8RfNXUxmNVF3sDUtZao4NEDJRFMy6u+iDYmX4A9RpnWGdbkMGU9i8UvkAacsTO
mOD1TuyDlybtvkviDOmZoWB6HpqRG26GQBSB95wEZfQl/r1YQ97Eaq+EdrJxMZsGGRuYuPhBAuZx
rIkO6GnlKTVdWk85kBmDtus27q9l4vytI1J/7AJo5Z4IMJWBf7YDymgF8XmmYT3RlGQO8KSgQTSd
+P40qGEjHPU331QUtJ6EosTD6Bsms31CNIfV6xqDYJGFVzruFvh42luRhDpeZvSyWBbtTS+aU5zn
ciNi0ER9XLPWVjodK9n3GIcpJp1gnfr83bAnzy4EfwxwFHD1DqvHzEm+O80V9EGqd2Io1o4s0AGg
zUrr6AZ3PMbaoWfH50wr6LQagGh6UBTJsTDpqFgPjThMemqE8taKT0w7/k0FBtdItNW+Yh89qh7x
Bl2VE+gMPeEixfC36l3jkof1zfDFra0c60LGrlrXlXXOnbxdx1SCgenSOroFRb/VyuyJNhB9bzls
Ba1Vaw0zrQt3PQflMYyIBoJzh29FdnSBSTBYpeZ2hMN/xgzhxcNT0BfxxrNYnQFVsxYp2+OgxR4N
uI7YaG8SLzDjS9RL64qDcEcRUrfLXHU2iX0fpsz+Li0ykN3gvrYR1bnCAhPLoFhx2SFVh6BbGy2d
XCChc7q1951b7CJGscvCZGWlFfot03GDQzKB5N7x8VQIs2GvbWlyaw9Gw9Z+qNkePBAJQLjHTdf4
n5rJNnqaawJLZuzHOo82RAmLxYDHYz03pKC75fAMMEKwDtXebVpI9M5+FzHlEAnVEZySz7rP/zdP
WSN19EomRroLYMttVVFh96VWAnUwQCUnLL3Mk6LaRvzG9F/lOtZpuWtimV+64bmfT8osbPRtH3vZ
bYqdrympy63wUIvYFPcbG0r/WdfbI4ZLil3TiW4+nXOsQHyZIMsyW6lN78IYiStx2Z4fz7pivjL5
AxvQQb+M4MOXmY//fqY3BWCiF3Gnj+fILA2MFJaxRmvosWsiHfgRPtehcOmbyzD7j9XZZ1S8DKvS
eZs8CLXEUUNZBCdpTe1rrdMAM7KKET6UnQoUJsHPrtyQD9AO9WRvRK+iwzDTiWO3A1FscDGlvvow
jla5MUXB+KcAjhPHyj473cKJzfxsxyWtKK0FZ2pc+3/T3rkyOLTv8MOd82hHW4M7/1kmrDZsapaX
hcE5FWXRNm7Z2OV2MBuPk382Ycm9IFk50zk9gqUYBYEYUEwGy1Kzgfbbzbo0/OxolSELD9s696bB
qVTr+jqg6lWM73moWKg3SKNum560UJlopsVJT4Kjyz3xmRk76Ofw3fDH+E+tR78tyYagNKJLxoL7
VG8zwDbLyUgx+40Gdc05PhgyAQvoA8x3hTg3ARmXtI1/uQMFO/Sdvyaj6DUcH3dBYZxx0EtsIP0A
7GoICWnGBcR/q/DYn9CZvcLccyxL6t/HAWM1MUIHt3fvn9rU9k+Pr0i6vcaoZXxMzpbAAo73dNLI
ZFAoxZmqlmmsPzcgybYkyxgLDmxSHIwOL9LN9U3ZGXj4i4aoDT7AlafeyX5UyzxX9U5gvGdESXLP
RWJctB7zHN5Eb7DbTeZn6O1KQrDD6xzJ9h4RTDlGLYQunw00ZYxGf+lBC8TIuXtCR6912b1ZDe79
0R1eTQF/Os1i826x7Ivmkq5WqOngVfPJz82DWwvoh642XrMhh/ucIv+X/CLQPHprxXtGq5eM3Y1X
kurAJeMipZFwbWaLJ8obVcJvKVu6uEa4MLIa2ELlf1Frx5BGhzW4LKZvvwS2U3k0FspoTBY13q1C
zyixo81xp8B8e1UVH+2YHj8Ktw5tPP0hrV3clRbBgxLZJmld7xqvC2/Urq6IETU7yns1mdP6SXU6
b8RERVdYfMFHdkFQEdxzSOKtFDxY2qHJNHp2dXKzYt22MTSXhLtWZlnJ3qbO7ODBVz5OUa52lT7s
pGW4t7GZNgyDOAnHUGyVsO8DEA92bel2zOO7H7YkcaxcoupWDBqhSTCfUfqmIwbgNirbxBEnIZq4
fwSj763KDoShWyCpJI3D3BuL8nLKg2HrFsPdj/ORjGabrtq8npbMhNqVH9fE69cGl72PEt7B2q89
Z+dl+vDZG1vA0+YHdkRr7/Y6gVMts+jvYBMb4gircDqs807DHmn23q0JXO8mB9oyEUg/J8biKsyy
2+Ohn7+iygOjcgxIPWGdBMyYvuXS7QlJlVToTPqMPGJKvab54B52EfkMj+ylLwh3G9FKjt96ZGM9
R2+fhoF7X3ceAgC3gp4r3rnhTAnsjAsmQ97KDaGGZhVPYBIKHxtVBOJBQ8N0yq/O4+oMemiRsugG
CBbl20CXp0hTxk5Y3ZZRqrfKC4fyGy3eZ4WlLn00zZXkGf1iwbdM9PcwoTp2UuCrGBoxP0hI3jvJ
D9CFcV3H9nBkz3FCKRieIv1BBdrXUcyRpaxP0IPTJtIPHU0PK/SzF6Ww7GJEJY1JybGlscD2Qo2r
BaWZN1q3cLMnzgoDlDvjYubCz0wnM9K7e1POBp8OCwvzagIpeb+OxrBAGqA2ddS9ceNx2lOgZ2Gu
yfuTMKyrgK65ECZaJVGKifBitaVsZQ6+ZvDRGdPkUwthzXzmDq/Wce1f46zr1+QNbAZNRIt6dp1o
MqMBGKretRYTeNOHhA0CnRq6lkFIAO9mqWp7PLcOHpy60JG0TPnUROMG4Hm1SVun2PvjyGSvTPEe
dluMOzXnLGbj0DPuHtLWVpgu4rSHnV4AoRsa77scrfiOPsv9M5QMUdx5zCXl2tb1Q4Yi5HDBWyJX
jzscikQ6huKqWcl466e8WroJapbvyoTdnoUNvGJTH/XFH082YKqx/W5JsMTb2ATEaIJ4LuV4dSTL
6ZHFPOtv7s7k2zpMqrCK7C7CS11RGNUN0c6qomxbOt06csZH/0W3622PHmEjsiBrddTH9u0PiAUT
54kH6KCu1m7Z4dNPozscpn7X0VcoI6BbU9X9SVSMoaI3ouPjK1rdX3y3a7DQeHBrexihVWGuiY9V
hzibBnwTp9IMd43ZQV/uun2Q+8+Vk3+hahCUHfyXyWzWmZ20H1Thqj3OFZbqg7EyVdGyoGFz3+C7
unfCxzRUhuJmINqu9d7ZsGgftl0yjXvasXRgHfaLHcCwDTgLHRdigeeoLxx+q9rQtR/omQTc6iF9
UjaUPGG4q9ZuKTO1Oh+/qGkvyRFDCiDA07qz6pLI4MvS/HeN7tansO4nwOwzERDGFs3a9vMwtc0F
8sfRSqtiVUc1oKuk8S+NEP6lmh+CrgwOklGuXRg7sLrZfXZRKt66HhNlCrZ+22isx0sppi2/po/s
mM47WOId0zY15u5Ep7lEjkZ3hFFmm8fTvO3bC9bE+Bgwg9lklv6k9F7iaL9kRiROWd/Y/DVht9ET
um8HSgQx6hrMsca2P5VjxP9W62nXkUyTYoiHXW7vRdwtXLZUCGnKuhhh7W24MIFCGdqKaD8PmW6c
/XRs9gim/xit0iaHw8ugg/fmahGNQjpYgYGKsouVFC9jKdy1Etm0qvuEgXrY9c+F65EWdTgMjPHX
DjBC1cm33fchzWeNu8oM5AbK6XDbRMZHjcLkjbGLOTajF6hmsRXOYQ+/Fh/wahkVlaLapT2CYEmo
p7Hh7oiGQkBqYfWN42IsBwNtEoabxM3OU8om85I860AhKsrbhyrKV69QzV2UDVUt2DcRIsTWiOn7
mED39ZDfiLiECXZspkYwuQgwC7FzHM2/FgCEX7jaBFAxBnfLuKRath7lzXbVDndmwaijxbTrRkZs
SITBDSftLxWjy1bE1pdmgHAOQd7twfPZbxwHm7Hr9dtczM3IviNZmYbFikFM8BYmo7FN2yhYQy0L
3mK7nZNgDRZ7GRBZiPy3gWDmU5qyzhJofoIMjZYTw+or9OPIrZxPdrquG1PeNUZ3qWuQN4MIbxui
itfF7y1TNspP+JeJl8bvyku4qVgp7x5Zkyv3vvfYdV98IiaYhfp4K1HKXzOUbdw3ZvuEwzhYq8Zb
JPgvVxpRQWRUWV8I3Epluldf4qOLFIm/oI+86+OBHTTk6Ud73jicrVASKit8gLSd8RpDtuoC8iFl
n14f3S2WSXxUTLa3hrjCoKcx5Kbq6BUI6EhbJ7WgxLEB3lalvxOWzg08jACNzt2Wk3PWTYoVGNJ+
Sl2cKBX+1FRnvfU1HVaYliA1NtlwNMl5rOwiX01uUL9yvmxzm9FDa2m/uKWXpUE0P+26O1aMmyNi
iJcOsVu/aj5E7LH5LYmcTE12doD3wM2cGaPUUBXBZB/DSmD91oL21A7NsXa036B3+jWbQ94x1zcv
pFTw/RUXVevmxYZRdQGHtmtlxTg5nLjPD8skAcbU582RI2xXTyo/Ey69dC7wAjmygW4xyTCvzbod
u75kY+Ws4jF4aOuMJNiCJX5I0E9/TWYeVR+X2D1B6q+83DFuhkeReclVkD5EMtHK0RvG+TI+RNJH
mzHYyjqNeWpkTHRMr6yveB7VVu07ltfkK8HN5wlkm6x28x3dhwZ3d2JM6l9D+nEZAQLHA6DtUQM/
G43WkaqMxivOKrKWfCzKEW9Kxa9jpTc7pMZpj0V+75MX2xr25F6g9Dt0ASQQUkJ5K2z5XJq0jTWE
VNbFO1nx/CUKw+gcqfInjhJ9o1gWrnxSIHcUno7km/nqDsyHav7DTxHj1wlJhMwJeCbPczBMempX
KuMzUbRdfeF9G+9D3v9Jk1aj6CqqljVNVZtHMU5e4QfUom5n0Z1NoMdNlr1R3cqNlM7B4vPJxw+T
GyPiQPMccd1fNn3XvujxUgDXvFC1kQAdafAqICFhLGN9kziaeSWpT5reRzd1M7otJ8WABTbIX/Xo
Si7n2mTJbnEdSxiXAyxXf2ihG4QIf33NhmFSCZVmvkWrSwjm3vbKgz0/GNO0oSRyYUU6BLFuTBkL
4rDHChAczJxScr3pBm6g8ZdyRX/MvKo54Ilhkabpq3hGBLbIVXvlNVc/7rNjKG1IFqPLTcQ10fTI
rupkzLdYxY96zbC46rDJuYFOYy9ZnKc24MZKm24wzujQiHGhE9rvrluUW8ngZidq/66qbrykk3oh
/0+xpfUVHurcmCM2oXOPba7XodxWiT9hrIevEhfmWwm2nqrSLgqMW5bw+/psdldCE8cgQnuLmN8H
oxdfibTRtD4U3UvPGkrPsvcMjtHbIFlRj9xlXBY7H04HxmhwGDRKf+szmN7XNJ9M5nM/gW0hn3aO
mTpePUe7lEYXEbVgFzN1L9lkfEx4gTeMoCEutGN9ZO66kYwKaLEVgnzMKJdWFlIpAKmU2UNRHAMi
Whcrx7Mag47duDixceta7LDpcNyySWU7iEQO9DWu87VRLFOKZFhrDOazg8Ft7RgtnnyohovCVf0H
MJdo2UuBrE4Dgmsl/Wf8pRXmjzeO2dXvYudqu/5rML4FQV19ikpGq8BoUP3YZ6xauvy2pmJ/ozV0
2hW5PoOefzQQpmQZvYxKyZFziC5Ze/DV6Z9rdvpvMBudZcN8JlKueTbD4ty6lAEXhhdT75HcShga
do47MPaZ05Ih3mr+2F/5szYr2NrfN2Z+be0Zx5ensyCS0O5UBpiB8YuuWNhiwGBZy6abvVWbCApx
0IDJBR2EPZpPmeE8K8AZog+r19bsQhxV4BtkLA8eI99F4Gg9DhrGt2x5XrreHLYTN56Tmh8SmCSb
cQr/aVDzgUETa2k7Z+0kzTcyI67yjHZkThyGiYHBjFQzoT58TrkzXDLUuGXWlVCgCXkFOZ9ta/gB
vXmMdKhDWzRGJs+1Acc3g86zjr8LF6mzzv1dFprGFjzxr0AbpZkhe2t0948Wz1mbgVMixRSc80Nn
rsP22k29bpESEcQaCu24EY2zYSquWyWDSD8V2B7VITbcC1blbzdV5C6MBKZJSnkzy7tl3XAFiabv
KqA/mLs9hhES8SIF4DWZHYgx/p5YdSBU59EUMf6lkySw6fthkxWsyXtdx5kfveBWQY43Vbl0h63Z
EeHBy/FE7xIW0mA6ue7c2FjJV0gyP7L+KMteoWaxtu1xVpA22jr2FV2ZCX1KjQeSPADB6W9a8dEa
gXfsCfYuBkOHNW9Eh0r/01Ym7YC1+tLVD53l/iLi1rzEd/3b66woM+NfpM+3e4cHt08JN6ifoOTe
EiZwQUbAnH1zHfUqX0NnpW5oyj8sLg4cPlq/Zs0/WG65alvQBx392UHBytA0AYtrFW9Mm6I2BcHf
sh6IgUEaBe5/a7ilAOiaD9tZ+ohIQ5e+XPm+amey0Z18C+4MDr27HgwCMkaywgEb3zPi9cEyiPcE
X1H+H89CAxqwM7XneL7/Fkj0CROBoyYz+ywyY0dLrzpYIWrl4yV/QkwDSRr626Bqfx7fEPN3+4ZW
EvRW/hi0CnJGla6j/PAUbuEX5e7ehp5QRN247I6I7e3xf5+2bTEXcWgNVEQGCPTytsAOHBCY2X9/
6PHzSX4ZMSPfHPL3B2aVf2uwAXeKT5v7/31Jn1+y/t9PPZ49fjQs6v/+IEEAgaCekjAE2/Lsp8To
mAZW+Nh56uFiOQ528u+/bz5+wrf+DJag25ON7HObqt1AUBjJTI7HTovZZo2QNQv6X//4AZdVuryW
YmyCJ1+0bywDhyd6DY+xh+0aRDdOLLItgA4nupvsudvNTe7oh/JWUVfwSj96Wu8hudn3wGJmy9Ap
IfHKsQGJ41sJl7aUwqj3Nbe5tW1NyTks2DhbrCA29HEd8RYGXz0DqmXtGj9YiY2z7s2dj3BOlmHt
pE/CTcel5w017XhcclUvru6o1EsXlTevYJCUVIYJCcBzrmGpv0U1OzHk853hgLUlRFvtyWnSRZEl
b3WTM/RqtINkXryRrsuEBJPqU2V3xPGtP+wluJTSn4W+wUCpm3pYRcp9yQyqmQq7vHh2W/FGJgSU
LG1fdZ1CdbYUYks40jvGU0vp5tIlKUabwxXfWfmZ+0O2w6s7LTxr+pMWsn2iQIPrPVoBlQLU1FtE
croQmqft/zpDdDHT1H2Z+al7ckZ9B+9p4fIurGbBbIP1Nstw+ClGe5JbH6DP0WXNm6qqJqmqsVSG
2/J4AOz5jzuYca4D7TPC/HTE4o2HPUgjtsFktkCjIp44YZZf9TqTz3aO0hMWJ9Z+cGrtwj14kaR/
3NCONnjahZFl1BvrbCpnq0k0NtmzY/Rrm1B7jk3n0JECFE3EuKEr9mOCpw0WKJ06w7Rv4GI4NXyx
MPK7d5D27nZg58joi79pKMxk46HuX0qGWJdGQrJwRNZvML1i9gyZii3NhkEkvDh0nhZfVl8W/Bqw
bnbtiMMyKp3mSRafTiK3w9CwAWtItTs2PNkwTNeDC0JxUZGoBG+MaS4J8TYTU6zPRUiGwdK9E9g4
gN2FyCG7pMUZMLuLjZ1JZjbLEOLeB2ly/u9b8/dTCSo2m6yz5H65wkMUL2zRAaAK+484KMansMGg
VLrT0rEBG1qtDg+USdyyh1yzUWb8rmnp9D3xyetUWTnadJZZsceBKja2Vbhn06uWMrIs5o8AwBBs
FCb8ZoDyJPpdNemXNo+H0+MPP15/fPV4DQ6UuUsBANGcIMINZS3xEfGm5fQF7DMZHur4CMujCS5g
3YwzXvEvMrs2Bkw5PvlWtKy12nl5vNRNE3JgM94fzyaTDveBOWUw9HinNYboL5oV6sbJJj7ZQfj5
8BLrLaeEJ2ClRtR6bP+Rpvop2r58B5p87nl/GKiNxZXLS7S38nbaJcEogVN6+OkTbPZaKsvP+SNZ
BqzWIVbXbw6hknNogIqRU60xtcIjS0xZ0fEdFSCRVLUczIheDRfrthCuwIUas/QsqnWRWOayxRFx
CDrLfHcpaKNtvlp3uU/XCrnKsx3lFlOlqgTxyZLc12p5ejzgmgcVoEntrAkt/KPXRv/MAt9bDtw+
FmFbJHA1UQgECu7TYPTmAnDb50gUn3caqrn0bNb7Qu29RidP4064e73sV7EvOTFH/yZN3j7XDkuZ
Mj6HfkcJXuF7S02LgmdlRjr81d55xS1RTca32zFsTDqS/EPZF5cgyV5jhZuot/zxmluThmvHJX4j
sSlJyEQjUEX01OaozxWKk1ZWB6P5wwWceQ0eMzZtjZls9c5Q57gYHBLSFK8H3OrhfuTG3rLVdchy
95owecpRHpk1pmTuExCxEqSig4R/XdVBl3GAxXW54x3Sjhq5gmNV9Mwn+qOvxp86TmoSpxw0lGth
RrcM8gDybNXvhHOzOx49hWgKCcSVWc0MNBieEEfw401VsSvsbIvn4+IJ3b848wO1TNHBtEu1Y4Gz
AOTYUI1aWkcmm8EzVI1vXRso1jPJ2ZmBtRoqlAMk3+boFl8uWuCBMtt1M1Xa8yDKJ2803Kc2pvLW
czNt20sP2ivqRhNHHeUQztryXTK6ZscZEXMC3h8PEkjaAviYm+TR1QrY6FNr8zZM9rfNMvrZSwtn
p2kYy5dxwaT+ccd/3NWTzl3mkDSuI9OBZQDJkLsgymWvzILrGbsEQOG5y+GMuvg4aYPCutRgCraP
Z5PBLJ42oHBWVdM3r2ibpXSm6mBqY/qWxgqXsiZSqhH4bl6CxAaou3AUKdzcdLSrY/XalSaGYFt1
BDfL+bVKGs4pbYo9LO5pXzmE08DXw+uIGSWR9p9OWfc8se3cx334YuMDkG5dnWA1koMcYSna5Ak2
cU1xkMPy+Z3jA+zAnBzKg4npTcWRauVLQYDpOHlkOVrf8M9FHbbYhjiyFU4xomBD9JXZzXNtDOHz
gJCzZTS3HzRpnEeYcNSrT8V7EnDfQXto106BvS9lRH0qLZOdWBOBaUxZgRtiKtYsOe3niGFuLqvw
HlTBNWDkuSdUW7CyQI1Pcm3na7TYmzbF1bjH7G0e5eWxdbtfSNrGPs3N4axs9QRQ1dm1dm2xMGa9
HoaluWsD75XworO28UjM/YbyypzegzWV8b+LIuMUq+JcVCrbF7p7YHHpnbK4/ocfjFhzjeYOgri7
1COlW4mbOSeI+thEQ8J1didGbMzgkzLKXi65Ey+biBGmaTuSDyGmXqaHSlHRdV3Ni0lVZYzkNLgU
BrAHkEO35vFym6aIKvXTPC3aCQ6T18B467WuPuWu/MvA1tqMg1WzXoECWDBo6RYdJpqllTpvmFoy
Lk6g/0DdHx/vhHTmcE/4MbZBCw03Ml7YqlNNJj21rOeYLfA86yWfB9NkptN3z08/44skzso2g5mW
dI+57mHyCZjxeDIKNjIxaGKrQIhrFv+FlKINsHP1eHk8+PQJwCbCtFrre7xc6jvR+jdIe803+0FZ
fFcNnromEPlGD/GuobLcpFWJU4SFYZMEkb52IjWTY9nPAf3AQhy2S7Blxl3JPjx5tPMtmywc3gxA
HQAnI5me82EMadGt7xjPSd85CXhI5embScpvByLtNU8zTKvxxDqBtIroe3/BarGGnTnVJz9j7dXA
ut3ic316PMPH/92BhnzC4rA0YWs0l6kWxU3LqWuwDT86ERYlvkc2/9BWef6BGA3Gy30N8254zUZU
yDBHzwbHw3oShIA3CzNNMJLrqiLoL5BNsqb8chSFEHXbBHuSWsVHTxb28XreOGCVssbZdi1zUINZ
AIjsnv3zoRqiYts6OZgTqVWfRvkZO6H8ivsIpJSpezua3bN3IxjWTlUVt96XWCcHsiy6jpGWSx5A
RTiZG8nd/a3s6teo0Nq/0k2uFMeKdzelT9o0fePAwmDVsZZYt34uXvxc7w9TCuaunFlLKa0sV90M
z1hyRLfMqzvkOu1oSPFhM0Fk0+uY18Bo/yJRlvvHS+b8+uMrzTgJ7LR4h7STk0fhEw6C8GyBeXk8
S1y3OyvuLvCqHfdbK1vtqAwx7kd2HWlBTI6bh01cKF5Jr7d+LE/tY4VxooFUuyuIQYEECk8sMcTR
qFs0EBKKuk2EsulqudM9vI3NaF+8Vje/lA6vijLJvdfl7V2SSV4y1ZoWWC+I2VqecUTRxcKlgZQI
RmTbwn5DVHAu4It/zBSKszJS/6z11OLpJqNTFaKD5wqoQKOoYujmB5q8RID+Y+v1dnSb/oVr1LZS
ltwXQYfWHOEyYdJm2lvDVPfShstT9s6qIleujU5yI2IqXu3SveBpSIH9t+J1/t7jGd7ltzLkEPV0
0WyHYCiXud3Akp4fAi1pt7VZo1842IHGMVUbLfG9A9jtb4/mznVl49FDbMI4s9C9dDyI+SGGjKQ7
LIgfLyVutdEghJ6CjMrbOgqdayCU2IWkVxaPp7Ghchc8gHEWlF3il6mJYatakikECndtdO0zqXpz
X3PZubpPWOTbp3rEX+gJ7mjp/PTxWpIGNHo4/jXhAHtyurw5pBVwSKqMQZohvXDtuZuxsM9ztdpZ
zA8Dc0NqCioiVPM3zNlH/PgKKtYWxY/Ey+SSSB71Up0IpahT1yItQ+Dn/j6/FocewBUrIi/eRznx
OSP66wZau3HTwdgrKmX5iMlxWRpWel9R7d19Dr6s72Fcbos81s7d/Oz/vzQGQEKAVlPl/ehj6sOI
/3lKaJw77aGXU74fKxYYEyzJsYMqCdUnG0ZmxDRL/PdKpdJqo/eMs7UObqpj5FetYpPuKtu4lnZG
wwEFK1Ru+uu+CnNmvQr7KZHcgyX17KVIB28zlbGzaj2Lvzyh0yKk1vfiz36woZ7jM15Ejr/Hv95n
Oe53Iwrvj4fhJ+oq+6a0NrznHGg+EaOdbOLvx0HYhPiXiyD7djxItwSRHPrFB1ZSKrmNbryxCrsh
5iD6A1TKu2IycRJtgamtN3N6s3QJqo6t5mSWET2t/n0+NtdBjAtLc2J37djsM2no2E82syzNnv6Y
QT5nHppxm3Xe0s0LufIyUX6mAh5HK4l7uTYBE7+9NFXZXaZeZziniWmVGj5dyAArOt2aXiSaLJuK
18cTv79p1FA9A91eSYJH15C95X87l67S81UxWP5O2fld4dxaOdSIJwQzoRX7kUl4g3KgwOK+8XjI
S1mfUDvChWN40+ZBK/RHAIZjov6F7jpnk3MrayvZ6XXPwVUSmlxK1LWjporsiVJdeWtrSwemnvkX
ejX7NcXeEJ5UbJ0Zu3nbtCp/+Pl65+jGiwfU//i4LBWJwzqEvsI694ZzMfoAAwNgaep/GDuPJdeR
bMv+SlqOG/Uc0oG2lzWg1sFgqHtjAosbAlprfH0vILIqs16btfUERhLUBOHu5+y9Nl7gs+tI65BB
aimTNF1npRiOaMcnJj5mev5u8iUd+JwVswQZEVFrRuRGIE0iYlcuWwMKdugbJyVvnG2aC3VPt3+r
AlT8WRaQmy3MbEfYdrCFosHdqCY6Dzj2yJKd6ib415MLK+zjgsSGKf5jzH+WWqG8OCqikcbp7rzO
FVtrmm83dVLd2T3pMkjWbkxliJpx7pg3QUAFZLGkRrsYBxnc+0TcXQsVsIszyLM9LbHJTTWhvyIT
e7GNKs1XnRkSGAPnmTQrxQZRKguJNbHsxTSPRonvetYmmJIXrenxWCg4hTGYMc2G6wSDLH6ECDcs
5RipjwpCOZLSW/j59oD/0hHu1UDYsMZaCeMPLfvYacUmHXUKnobOGwkHvtLQoc6Larw6VtMG5F11
RD6NkwCbwooixATB0ONr09Da80lvO7CIhh+Kjk4PQuPqW1G4drLCXOnFqB0Kv/oRFI1xZcVDVF4L
VPRWIp1dwy26eSLdmJGv7xpsHUzpvFQ76+RbkuxCmj0Yw1VFC5acL+XDpUt19cCsXv0Go4YukZFR
T+Xn7tM76iyYY8Ky3WCAo/zc0ms0tNg55aLRr3Vlewv8sMKgyb20VbvfdANVAtjip3zaeHri4xBI
E1RqGA/Hgu9bTD1qrOzAfAvZnsrK8Dex2SvH3Bzyk6dmcu1ElThbgBbMqHAvreah/SDRdj2vF+fb
5o0ginVPoO2rpNR7aqkQpIQQPML8mzLWo+azELe4Lj1whAqhukFY3BCXqNuElN89g153R8r3L2+g
Rm4OyCyCJhh+SLLQVddVn/sOJxWzadzN7vg6Amo+18xn9wHt2bUemMXPEAMuADr3WlDdvKq0rnAW
ezTaghAmWdqJQz3g4p5a3NCvzYK/iu+fFUKrz71rH5mI7FpVlTu3Kbqr17JpurDZeobmghNpHmOc
ToeMVg1DZZV6q8Hnl7TVBajGYJWnufFQQyQAWJcuwEsxrcYiah3qmh79Aim9iYIBH0k9NP2x0MGI
prFxN29sx3pKE7M5+WT+BhLPoW5zHHoDBDBSuTpY14ZhUG+fNmWnVyzg9S9rkNnRnjacrbJNPmDf
MDO9oOKIbR4WVECktvIB/Na8MhF1Nsw20RRiwUqsvrxBppjaFVSks1E7l6Tnnmw3wIFR0hUsofpt
/YJwCWa96UmmivI0dhSOOsvtznHx1ipleTIITdxrGbIzVFLvpMeJjasX+b4bwSAw6wlOldHVS3uE
rlCHg7ybN3agqIuCsTKsAPJUY4uUtGLKoIAIb1sdTyW4wGAk1JPC6yuS4O5kpkl/ttDXgY4iH5Y+
MK7bH33cDT/y+Jfkz3nNjaEidTV+1csyvk+cLKRsNrbNltMRVCYP9SbxGMAv3HaUYGQsyjYCFvs+
NXPSOuyO9z6VGwES0nyxAFZwQo52f9Uhhx4autE2yjn16i3wFAi8ZgXx2ZL+A5QhspkDZSL7BT8k
q4pFnMNo12pNnudLfd0/+Q1pZSkGuNWoWPGRuEr9FmvGL8mS5A3IiEG1JxqQ10nrrJSQz0y4ewWx
1TdQUNlNMYz3gbbscb5JMxjH8W0tEYxY4C2UhupFU97D2n6I0zD+MWSxQ9xda6wtYjJ+5APWjTFt
fmmOyURKopszpOhvyAgKeC1+95BoCNwLhBiPeeFgWZVW8wSraeuiSFoKGVeYAA3lQUyxkCmyHGys
DhZTFkbrsKuwP7T49TqghVRARgUtXdAi2qAqGLVNc9YQNt6NfYarjkkzfByqikndqJfET291lpf7
ECTYmWaJd5kvOaz6loUP5MVH8kuBQ3jZPu4ai7Ojrey81syXSa89JfSin3nFfGforVzxxzOeA1l/
0M8kX6501E1qQChUgSWCRWjBG2jnSM3Gc5qVTxgd9RMrv3oZdrH86fkFyUUBcNGGf2ibESldUZBZ
l2War01ZZzv63JJCHB1vONrXeLAeajRBB16+W2FvDn8WA1x7ewRlkIqLDy+d2kIWbZjsqwv4mSbC
A/tA/dNjpewDdVXq59Q1ccejJ2wCN9vaGbwDO0R/1+EqiDlQn214eOuhowVTqZzAdA11eeh0r0zl
qDTiVsiS2Ns5AL2fidFDGFSd/BBoqVnb1ZE60yuinWFTR0R6eVGF4qdMUMujarFbsMSswr7q1Lhh
Dqk2AEajW4zcKqOcvM2RhKP7J6wwFCzKIqULbvyhqBvEebPXdI9yNZQJhLXdSigQ7gLJqTNUEtQE
UMSq8ILACg8+1ZilqYzwLkum7mUxXKuKaNXGIh4tz5nyQuQ01ixlXro0jPbdjM7rkbTmw7mhtoiT
awAmYQSMPrgNzYysraZuMR9m766Xdac27n7hFcCePWVUZvGX78bpMZJqTvGHDcqSFeaK8tCwEKFB
Ogm9p2YEboxiSxbrC0j5U6QJfTdY5T7LnGGvGLU8sbbxjlOmSG1PoRgWZYm8QEagFL+w5iokmOAK
0ggExzxo6QepTfkHAk1ANyeW+NjuR5gtemWco9aaFrOgZSQBOMmUzAujNsMnqqt0ON3BOjWtwUE6
iVR9k1aVBKq9pmpL+Fj65BlVtHZ0m5HywcxK/TTGkVj3hLp1pHkshUpcYxxW2RaaT3RnNPUlcE1l
a0Qm/vEcH3pp1QEpMkpKWQgrqy56HPlRD7RPY1DVy9bbY4jAQZJJ6ChipDSLRX5f+Eg44sweMfRq
+jaVIjxl0EGsiBDvqYpLXxRupzqBwsS4IxjOfPKm4ukUS7ozuuJTBYG6Lsg2x7yrEjPjDR70eNBu
OaQ5KJL9vlN1ajeRbx/VQDFeXNh9gxu6m0KyOmgLJXik2vuQq7hh84IKfOkF4ZMO27aAkEjHLzhH
HQmJbRuoRyZVYWLcF0H7TitQX0eZS/RnIF4tO/X2WRP1mPwT/DFhVt47cpoBhaTcBHaZnNNhOKdU
lY5xpsXrtiIWKzfddDvquIFk0lOKEkwisQ9s3bzvj0YTtJvB7c9GbV3LxL2V8UeTjdmKHQ1VDwjR
Ye1dSQfKtxEsPXyDxrjIAX4VqQa2J9O3jjDPuSSPtGTKCirl1IfEcBsCAbE2ibLpNTyilaCWWyiE
uA5FS5QMXn46cjBPRhRFGvqUIYCh2AgXr1AcHgrylDdCkrGJX4PM10Rj2YPjKGuFciJlaN3lxVVV
cv9DbZwfHaEWUM7jBw3BkSP0j9IooHzoekf3Kz3UCWkanfXsKvmlblwuDNTQopVTgurCJhs3PTyc
YDDAZXTUKa0nx06pmTrPUB6rXYvqbAXwOLhmwowJ/KieB8usXqrRZr0GYTetmbnGLUX1ju63Rmza
3ShTWgB9t2qDYSumbyo3C/ex9ftn1x6rXUkVEpM+wX9VRLZJ3cOHNCl++3F3wQBzr4/6W1MKEFru
8Iu8YoI/SiVbKa5xGwyH4J3We9cqD9qftSXsTnIKGqJjAr2hE+8l8tJjl4T1qsXhNoZTFmK2yJws
o3KRLXqFkwyrb1IqioyOaVd+UAAzspvdIRTpQ9AnWvDhBVFyQk9L1YWxNhxi8DYV2tJylwR2Bdgc
r0mNrq6AjLCoNMzMmT8geGwRNjsgRqIxV6jeGWRhAy5bhfYu0kLz3uY4YVlZk4lGEWHUdYmdSVzB
LXS7xCSrMIZqKUIfmbSAURIoQXjsFRPN+3RbENfPqoDtbzWqMhDq06YHTcnI38lHqrcLAFh9srPJ
Qj3UaUuOLqEW6aGj3zGikELvu2jmy/M95kfPd5ivzpe+H6VPj/p+rvnWefO3G7uaMLw/n+r7Cea3
M1/828PmR/ztxu+H/e2Nfb+l75tdv/Or4/ct35f/eld/e+lmfmnVt4c/P+df7w0lyr9u/NtroLKf
RL9/e8fz837fMD/4b3f+fvn55b5f6PviX9/Z/IAeKcuqhm6M7be/jCpCf+lO8mOVCal5X9nl0dAH
/imauxeDijAAfH/rYetgGusmzwFRvRskp5dcqd7SVD5gTgdrlCfHAXVAkNsOXaB6qZj+l28rKXgu
IpXbwHzUR3WpuiAttCGIaML5FtFQMNpV6e+VhhQZTFq+FVoUYjHae7pzicrSPpXlsCw9f9hJv/5S
FdSLJcYUAmdNSaZr+eTWPYYMIkexxDABXYWB6EiPTKC4qzX/NxtqhDeSoISqgDUsDbkusjDfqFvN
Ll5rd6CiJzIftWJSNpdegYgkFoaZo552cGQQbGRfBgPoYtFegDj5d2AuqH+OkbeLy52O5YxvwgjO
VuguoFdZF1FABe4SCMMRmUAXT0zj03Rp3huCUqPbT5TLkCnLMtI7HFd2vmkJCV66oNrWKe7jZdCi
kk8ShfwRO8e9qzR9v9Pj5HP0iOcgCWXVtfBYvYQyzlhoCfDr7F4NTOMihpB6dcWPZYvG3863ydJC
JeiRvmYUAjG60daYBUN5zqobUGrz+/1hHAZOOl0lab6nCkjy+HyVOvXCFFV4BsVuXYzappdJ7gUA
erzwZYPvPYcNaTZkxPf+JOxtaGfmpKF0rQKfjYi+i1bo3jHrk4ND5+rS00TbWZi2kRQh11TLeC+o
Azb4FC90WzHaoLU1p3eCZ0/fuDBtGSUbGo0doQQ9jnqvJbGr0Wt34/QCv/PUR8tK7SlN73rT1nfz
DM6vpKDWx4Qsh82zsZvaPyUcIl3S5gu6SR0fgU5cO5B3OX9P86Y19JGmaVet56shTPMl+Rz+hlYr
HXhzQMms4OHI+SMx1jOnzXDLsbr1WJibDIQbD0U5k6xTOB0uRCVuxh5cX+Fy1E5fYJOVD5oyuhyq
oE5S6jt3lHJ+Gr138OqIPF7Tq3EpkZw8DBh9q6xlhgtHaBvranEnoqyG4pi9MpOjNeQ6zkKhhk5L
hh/IsuJVOtHVNcwVC/oJwLtbZ98tXVEUVzHA88wspoHQLSniBcoxxeiISgSezTwVp2RW0CNkagwF
BWllqj0pzANds3yar4zdUnHH7PtKMK5E58dPwhfaEwEvCcubP++GcAXr4eO8p6VmQMDv4/wECVAC
29K+90TNNeic4VGbn6B8SFqz/d7jts+ZplbfjynMV8X7INZO3ubnyLoPwtviR8aFYsMyjvk0LRe7
7JrN2KURHq5oAanMvTa4/5ZwXYatOwVZqAUwRPDGHxQ/lRUaY/M4EBp4SqkfN0URIMV8FtQx70o8
XjRFguYso+GQGHKRFn5wCBm3FlY3Dk8afvZkej+5lgxP2B82Ndae2/e+IMIJAkJx3lfCAHJ8v73O
+xKb6ZKvaogweJyLItfNU+Xyva/qXzWyzS7zvlE0X3GKQX/ep3ZAb2Gn2Kd5J15HZrtZkn5fTQrC
0LS8HY7fezV0bVUYuof5quFCi48au/i+GltDi/w3M/bz3lgASmSNAel9ekve2DC9JOB59+djQdxG
gPR389vwmG+vbLUct997Qz9bR0ARtvPe1sNeZPbYWOe9iOfCjajceDPvVfqk3+QZyfTfe5WMjpED
8mXeq5PZtvXzxF3Ne/XKx6LngVier6ZS63Z9giJ2voq0IdgPgS2XMPT6pyFEgVtEtNfmvZYZpgc9
UgjtmD7RIBLrUFhY8b732k0DfaQCQD/tNaM2OCmsNb5/V1NlXdPCI/neGxRxfbYi0/vea1dZePEK
621+aB/l1kXPq+euMy5O3Y3PeYmPY5KpPhhDiHk1fE9DHAd+nCqLsLOrrWKWA41mZVUUuffif4Zp
CPeiGc2t5YbNad74fd2cQI58hEqKYCuNLpUEhq4iMvNSZFdJaL4wYhogdloY3sYLTsbm0bDtLyVn
DgupOnjMm9pZN4ovTvg18N1MrOq0K4+sZKN7imrKcqiIhVJTCmpqi/JYi/pXw/mZK4r5Rd/+UeaW
9iMaW3tpNGZ3xV2KnK8BC40b/lV2t9jLo51UtD3zVrEZGInIp6itO2E6IbHU48aV6qcn+O39iW1j
6U8uwZW4Wkb3tdbjO+iiuCaNrL/zEFGrDE6RQmZHb5avJLg9eGOK/t2S93XDTwGX00ZNjMigqyue
DcXPQW1M+BWlahDB0ZF3o7pPtp13Z2fS4vd+W+yo+Otrk2VXa+c2trlPK51ep3C0A+BW882SIFaY
hBz7Sq2vZpMyjka2cje6AHcR6DHrjk3+UV7uHGIpARLBqr3Tet2lQyWax8ZJSCPmsKOd7t1sb85i
HQ5Q28Rj74oesUTxFNOvWLjjmGGhJYwtYVUqc3IdYHGcsDsEBMVy0qZJFZ69PiCIdbpa4sADGoAn
4tFt9WRHne0lqHp/p6YyPid4o524tw99nmFvDgbnRA/TpFRQZCaqcvU9NyCmjS7WCNfFzp7AgIeh
oCjaqkv1E0mcb44aMuAhcV1h+HROkCr4ZXl0o+RIAm3vKCL65M2MLvj3RtNb7Nqe7q+GpHAWtROi
5SijtWrZCADs8TbCedtpHlO2vzaeDHVg6iZUxulDYgr6YRA5TwChNsLEpObSqxqw/QJy16lq3HFf
J90elHh1ThUSPU3X9qkk45smPVCchOV3UJpqyM829Ql/CFjCTA+dN4Qawu1Dwo9wfnzLC3lnpy76
dafoljFW/VNEefeUTJvGAodQ+v2OGlzLCcADA4nNBmeH3q8NmVJpnYS+NZFfpHp/X4z2sRMdopC2
f6LGL3XYL2XRRUfCmeJzP6E1/Ja+twAX1Bq2tQ1i9y6nXXTsa7HNB9fe8UcQx8owg0NNYzDJah+0
y6Uwff1IcB2b+dK/N3bfTV1S72tWhUXTYqpW0h72Dva22B3hzdPVtCjGE78zNxKD3kuo0nvrGgvm
sfMV/9hMm6iuCfGsKSCHFiaLCPzfpnVhgubkbUMDKCiW1r69jLpqb5t5uaTLmIDy87Z5w1K3j9yn
SC37Q9Ug1IuEtqnCcUu0jnHAkA8/cbpk6sawbzJkfoi6R5Ge0T9w1sALBgyS3nGPMGExmC3U15B2
nVRwluCOOCSgxkGd6IV76GSx0/peMkGrLy3JrUeOnLfCN988xZ/CsMO1qlFGHyl3VWYIwiPRyjuP
YgDaUUq/fqBuyybT74Pe+QXBbViTzmogGIUXwe+YuYOyCwObcg/J43S9wnUVwkZoMrravUawyLKX
YABDvCNgAIlfFDZkxESv+21mZNF9rHU6PHYyzYrpKtV3rAwNk3fTgFGGp23TS3AbBf3slRErnL9W
SmU+Fmr0Yhg04tsCbKZhU48pwD1WmXKOauqtTm2tpICPUpFfe8y8aOVhAz5gfpi/3Ya4CyoVMNtg
Y1HUDIv1MCVVgRx5GU1kJFMVw2iMn12BA8wgShwk84IoN2+NXVApM2ZEONRX5EuIffQgnPxd4j++
t+KsQVtMYAaaaeNEhjZrfwkQSYcEXcSPExQjMDwHCRL+KbvKIeUr+CY8G2Jgs0TM2f00TDScLgSm
RUY1jQWRo67sgvmBM4qrpzh4BgiXwTGO/KfpBpqOFkFfpKQavywmC4hKV4btj0eXuiUnOuNiCRHg
lGJlpuYqojqF8EAT7Hubi/w4lkwBwkDzXuHU/qr1ILs4kJtBfBtno2qZKpPf8OoF9Ptkko5XrRyI
gEYpvqDzvgDuURxdfOUMK2NLXNxHj+LoGvVRs4GQ0qxaB+td3zjn3o9eBgKcHisy3aZqaXJAqOO1
drG3ehupMCkD2BXJxSs8g/ZgO5CQB/jzIfRNWF4jQVjNaG2q3q2PTRVtA6HLB1A4MeVzBQaXwnxt
rNQC1J8dsZItJocKdKXcGo69NsGeZTMdWQrM69OYEBqZRvIsPKHf09kR99V6vhyzQrDQlV0M3aZx
oVLcMWLt3jK88A43JO0mcm2mC8XYvLGEF/dIjcQ9LrZJxOmQLqoQRGcx622ntNpwkaVjdSBttj5g
KqGxk8LZ0CYiQYwL5WBMlzwSqQltv8Y1oXmLNsKF49VudzBR2KsRgC7oOXQn7WxCySBT0Tx/E2r9
89Q2X/ex+hUx0h5QicZweYGJ1HZHDIvMidAWLug3CPDlQaGnSgEbAotwq47JXF3v+l5dSyvVNyGS
g3XX2Hcl8r51YhDH5sOcX1Ikx/dYxcY9sTnWwkfovaHZjtc2Egfg34xsJVkFKYy9usmQE/F3YeIa
nZyQhVfFaammBqWnCVJyEulUDVEOHPcYuUIAgRhQn9n497QoWLVrzTQTcAhsow1LeVjQ5+awcpEA
aCbkSo7Ds67ClW+b4B3zn7+xlF+qa8u9Lcb7zIrGTbsdqUYc6g6YjsH/B2ksId2ujgXW+FViwtoz
6V01lY7XaOLA9GN6r2D3JCIFDXzXOCSED29937UbSaolkXLuHj2oQ7PgXxunjYZdHVMYTc13XOX1
ZiIq1vI4b2h7yd1o2aABE+U4b9rRtfmfVBb6Wye+JgDC6Be7qNsSYexMEKbfnpO2IVi+ncryaUjT
zxyZ0CjgvJNSF6fvi206eVlQ7q/5x3gE2XUK6BN2k78W7XNXHnD4FqfEVmI6HsEVbHgMUMsdCI9O
cDzhwVskHsNyWYKRAUAt1/MDZshbxEluQexqyWS6ycieYqNYTkC4bir9gz+tAR1pLVvoIIDB2RuW
J/zX5ZGTGM42f4Qg2EmgVnZsciLzQYmHRKjgogJb1PwY+G6O3xsqk9+XCoyU5Hbk+XKYbqtwSBwS
Yk9UrPrHeQNpI/q+NF/NZPyVonbfiOn7lblDb7adckazFITuNJgLV4THeWyfN75rVytTcyDdTM9E
4f3Q6tq+tXp9nVGsObrEhE6FZpJlGtDIemynh7aqM1zXFdwDPv/K9oEuwT7SV4Sff8jGLMC0oe2i
zaItsZkb28J17lMkKmTSMNH1iN9cKnHLDC7512ZQdFBTVfL321zjEIdBePDAUuvLkCCoA+d/jSVl
9dKhL19jiap2wBu2UQezL9AKLHorxbL0X054qVmrvrnxZ6ibxRnc4bXlvHpusjwHoAq4JKhi+2gb
4LbyIv0q6tahpNLetCjhb230x1XSDMTSlNkCLT7pAlIXK7yOocOvkenmwxgmBy1jbpI66a+o8L9g
Xyabtkrfc9Vu1kbdMWQZdEUtJ9y2/fCLaBHlyOfJodkJwum88JoY/S3MsHaUzLlpKt84Zz8qjoYm
lJShpJ0mFHTnw+iZddWtYvp1ErSZNjnQxUliqndkSWNMFVNRo/a/oNpjtUS4u8C3ui3RkTqm+6MJ
ixWxeieYrb/qfGJhi/gOm8okULEXXav+QHZ5qlrnaNgIxe28pIFZXAeiMGMzeY0zcFIuzkCNNPbu
ha+VBm2KRrPHdhJWmExXhPykd4UZGrQj1hfUzQitHOZdjb3XYf4s/XLCXOvVY+JjWQRA4wTmJzb7
uunV24BMexGO7SKHQAPWbFkEMFQUSJw710jiNYKqAF1PN96NolCQbdPgDrpmJSRzorZUm4UWoEJX
Om/fJmV4yn1rraPsX5hljycZE8nKFiQ7kAhvPtudXAVF9Wb68ZclIkBEoxkuab9eI1pj2GFDTC8Y
p3fSyE4lozfZbKxCBZS6ZQ2H9WIZqViyhtV2JasMtxziD9eP1EUbe+59HXX2DpyIvq1C5d1CELe1
4zReOOB+8Ykqr9JLYQNm3bgpZXkP/4hwurKBvmLB+TLqMH1wk6C7Ug2gNXrLnFF/nDcFelxb38fU
N9kJtZthzk10JlsjxyR2Q33bE7oCF5PunZFAfqBTli1Cx6NyTc7SMqe3A9HU4FchHaLPnCkQklMT
Ywyz+uLZk94ja1Z7lncvim5cEJcKvhlN4VoUDG2lw9ATG9ccxNhykAMqBYcC8th4h99/+69//vd/
vff/2/vMrlkM5jGt/vnfXH9H/l8Gkxn9P6/+c7e+redH/Pse/+MO28/s8pZ8Vv/PO50fNo//8w7T
2/j3k/Kyf76t1Vv99h9X1qQB1cN981kOt8+qiev5DfABpnv+/+787XN+FgA6n3/8/k4FBwTh7dML
svT3P3ftP/74XdXt+Rv6/oKm5/9z5/QJ//j99JZV/9fdP9+qmkcK+Q/LkYJnMA3HFob8/bfu83uP
+IdwdGGaUjMFw471+2+sKmv/j9817R+mAFZjwzm3kRqYvHoFFJ9dqv4PR+Wv4NjS4IHSNH7/18f+
j9/tr9/xt7RJrhnZB9UfvyNF4qlAWE0/8PTBJKc2mIVCmqqmWppUDcH+97dbkHrcX/1fdqplugfS
ay8s97NyjCu++X3QVDBFpwap6cErV916KWxJvd3F0w4ZguxYzkwjJpyK7DBrklK4iN6Fcc5rolry
wQPkXxdwxlL0x81Uh1NGbGloNQkZM3P6xcodb+sZYry+Bg9wBIqXLLsw7tdOvrPCmrWeEw4Pkd++
7gkRphM0IBONepM5TqAsFRGHmGQSpJ1KPPHAMJZ3nZ6DZbNxlocfidqs0gKyQU+0BFNnXL8mNZdK
r1ZBCIlQQuGw04EBl3OsSkdn8mMFSxC99Ybi9cQDqcqFiqRSMM8WSZmtLV8yQGdFtapFiyaEBMNa
n6wBBEI5fXEbrVzbRXWzH5Clw7ZrwyOJlU1eoyKJ4pe8IbmFTIZqoIXe4pohpRSeid4dtHqK/y77
td9ZPzHCAnGutTsRyE9CM+6DCF2WOYT3OWoOuB9yp9sUrPRm8q/DOELy3T0ONecTx4FE4JWQ20Hl
5sxA9IUM6dVENiBwNb2hdxj2WsDJZbTK+zBsifpjguCVdD1EHDF0kp7lou6vRL1u3PaVL4elMNpT
YGttjR2PKbDy0FY0E2yPDoThcsq2xnxt2JChLR9ttO/u7KIfztG4TeJcPRq8XwOzzxi6R1SRwEi7
Xd0Rsqrr1kofMIIzU92iO91VUdMT58hbdfEDMMMfboG8N0uyq8smVLYaWZOyDeUyy6b8DwZoZilW
u1eU+6prhmVGfDC+63TbNMhOLFWZkuCRXdmtuqSce1+fOs7Jq8wyjIUwoDgULYM54wqWqnAgy8GN
s0+JpNI3489ExX7TjMs0QK2EUoNYSAGboiczdduVnLaz+OCqwy6N7JMr+Vhe8D6q+pMl21PYMtfS
TKniom0H1Kvw6Wv5IYBm8A9qauTrKq39ku/7Cn44OvkBwFG8DUeMT81ysDRzPRhoEoCVB5taoz1W
5TcDktsuIxt3SVDaZ+WHFwvQCsgNsTV2LenNLFZEEb3Xug6DSKHUx4LoAT8c2izlPm5Rp7i9v4V2
cupVEsN89XPEml+m9c03Mce2arWjyAUlALvoMggAJtC63uK4QH5dyYOCfY2qjU1ue6aRmOYdtNQh
QxIwGgDkYeZUrol2eooq6yZbFzouEFhvLEbQ5fFbYhF8UMZMo8h+JzFngE3WKcna89IbWOpqGccI
akugF8thYHGdQgq4RBLMIzPce/CbcGkbgGWEuKBSLkeWyBy6Wj3sRaozToYYr02O/FFlsaaipVFl
cYlY9u2aQO4ShVpP7UBBRn2Jzu5n6SM0IBsdx6RP0hKS9o6+3USpiBjWabSyCk2neSv/DhblMplq
6u0QsqQ2D4YkFhK7KoGOSL0Tn/KZJPQC1+Xa8elDG+Vkvc2JwgFEEFfpsW6TlqZvfC+M7L7ylXIT
qcGGw+Cnq1ZEp2lTcpPJW5Rx8iuUhXunhG49vY+L3zuS0k6ULcvRftIG4F2DZa9aEwg64fIk34S8
bFw10XbUJiqQu2Op8KPMzI3Uql/MJGhnJ3IHMmCPxfAx7cN1ZFoNJKiWeugwOAtxa3AF40Hi5IyH
75N22F2geI91YpJIE6i0eB2xDDQE9PBkXWVN0zNfmYTXILCvy2Xl5R+J7QFtt6n9e59DCpXaDOpH
KpE4cOU5j61qGh9kQXubHC1qf2hAoGZvJC7MRV4C8Cxk9l4kaMrbAOirIN8yGTg1FUYBC8TYF5A5
LqoS7gz+rUEls2Wfkz43OFgkUbUSsFkW3kqW3arKxC9PLeTJ7Kej3DsQeEh8yNBMjm/ECx6+CEG2
p6uYB7/0my3FlQepOJfG6IERtMBasL3uQBGExJgAnjCK8dw54ur0x8QovrK4MtaNaTxAiH33Q2TW
sWM8daWebTodKjwqABilEON8/Vabxsa0xPMUO7GkY04Syc2Scl13EEsjlEFx47A2tURDvUN5r4WY
rPGULa3OvNcMUMBuW3yFk3nA7Qtn2fjkHgQOxXWazW9J760dxXkkt6smxazaF3Z59HOuOFrwZcNu
Urp0DdqBHyMngnLoQT3J5Nql1PDB5JO6do4w4XMeCu6yUSAIxRBj++YPpdSUvYpOgCC2JKAfJ0u5
wdbwbsrgxRo5ZkrRQlObVsQeGVZujb1prE/ZCKiExLOhHM8DKqG1HRTWMvNC2l919rOmks5qh7a5
Z+QvZq5tnLLcqVUPK0++xA1DRMxclKZqzQrX+vQTXARD1oOewmxV1aRUtuJIJZavw64/1cFeI1AC
PCAWmW1/NJCB8Agjh1IwW/RBvOoUXS6dmIG8jJT3iGEpwFQ4HZuvLUElbmZ9cQj0oKi+yDShoouu
ZBLybaKy/WqT10CHCpSXbbiciC7L0cHLqZE4bqB1dQ1nF+djsehT27tYrGsFWI0VIlTSCTzri+Lw
SNwgI7uWj/Tp8n0yOFvk2M95Yr10w2vlxRATIg/CnnlHLHuxTialtY6MrKaJsIFvZqyJEmNJlyjP
tsyURZpL8qlE+YAhHbIwlkRyGY74c3C5BJVgxI0vUojjKChDqvmwLewGUJLs0JgRzBboDl8/olaH
mnFiD9ZGxSCpJCkhheOrH3GmIZn3zvO+hREIvTLVWBiherUVagVB4MG5sC3yLTkyZWo02NcJU230
B7ohDC9ug95GirvQUMhHKaJlGNKqSSomc8IAFZemUf5/ODqP7UyNNYo+EWtBkafAn5VbrdATllpq
F5mCIj/93VwPPLDdVvih6gvn7BNV0AoGw2emY/kuUEwW7lb2be8oMeVWv1t2dPwOeDyrFinSDoYE
YhAegmr4sZgFe9X0rwv0b/7tFC0iZYRt13T8OXNqrrhxq+6cEVIK2DwPgJ57jOx6WU6BY38hc3kK
FvjJeoZFpL0S/CM96mYwWwtL2IoWQaoFnwgpiBSjpWW8MWH8DAtDJo7K2ZVZHXeh14I50BHD8CEJ
N/GntsX7rHBS+vDdWEhlC1BXoJN7nKBhjK+dCl8GEZ47MwSihLskahjVpuF2yYMRj6/5MhtGweJK
nzXWgnEt7wpXPBZ+jwq6AUtcOQSP7xFFa0PmtBO+QOAimzFAvFH+mPYMOrJDRBn6wNNrXVyHlCEQ
eVN4X53pzprlY1szW/PD+VqSKMenYpUnZxv/22MCNGhGdMGM3gTwXsub7h1jfWLWQfa0tt5HJAKW
/LRr5IBNNZqJpapPuG+HBjsksBSw1jPLJ9QqPhONlWHW0d4jETYbwo/JbM/pgSKVSiST+c2amyZ8
I+GeaBkkPpacDsZKSlZVWF+j4s2kzIzgLmASYWVBfgERAWZQHlS/9om5oiMszT7mwRP85ne2KytY
Bi5ngLuUvBW7h4L1bK7f09nl1hygeFWC5PgaoUwRFB/TgCq5GEdg/JIZ40Ad50BMzlSDK2mUh94e
qWz8s+zhs9llf5SkGB/BdurhMjnAZysMAnlJgY53aqKjAHNQbDxLW/jtNdWDiVfqBCWI/FIHlzNK
UBExrS2BwiOia0O3BC3b/3bKjpVZyiMRxiyNWI52DE0wxt44vQ6Lapa7SQ03z3PQauVlhelbvVRN
/jwsKDvdZhJnmosnG1O/XQO5WaBcJGqyjix0/1ODK2LsvfrYmZgRVEuZPNb/oD5XJM8C5tTu1ZC8
oK4BS6nXvz2s3ks4Y8I1Hiyt+6TYDWCC0CMdEAkdmhAQ2CPDAw6+3RkRbNjmidd44cEDM+CYHiWj
6T34hGl/4jnz3fpGtO9A+p+jkwUhdOI401ESPNaMzV2l2PCbzrwbNwRIEZ/lUPfLVLV8rFDAgBKb
iyRl+EUoGUjlvvuRuF5Si8/NmasTd/0/cHyRdDpm9hsj+xq5IL0ANWVTY3XtPtellqd85k6dZnEs
6NnanhtzrRCaru0tI7+414zuWyKSUsl+gWqkfWBOfl/bEN8WYFfXtAqRDMCeGW3ztJJiBDffjNzC
/PYZgFOhVg7Ku/Bvb11RfOeQV/R9W4qLLIuvZpnkQaTbyxxShGfVOh+A33xmub7lY/O+IjNHk88Q
zwAMU/nrO7ku5wLAAxtdbIT0BtFqbf82oj6S1aOLGGE7BenyrgKECVBkmepUKYtBi6LJctHgWrtU
KYRYsWJqWnrv5jheftB6eBWEHGVqpAkZrOEisINZ3NsOcT8EGQXkbsiM0Ky5XM6AghTnqWSUlAdv
sxwOJr6Th2AqOuxI3t6UscYMhtI9uAQZyMpsXrUa/g3s3ClSeGCgyUSFXe4RUB+jwrZnSvuPW8tr
B01uvPZmfkaJZRCJ5+oYzu/ZbR196AJcPmvpP4VqPk4W5jScpkg49Hlo6w+P8iLu1vG6gNW/adxD
0Uw4ZdzVn7AWREzQxVufmx6hPBzhJJW1hw0+iAjT38pmIz7vB6NN0HW51s/FXiywte5oUKMOo/GU
z0cz5OObQuJlPO7a2NqLJLs2joMF/s6/swz1086ViBm8Pdv+0saGM11aRvw6PE8rinorX59Qzb11
qNFEm98qPxxjA1gMWhr32C2fHn/FoyzfAWf8uEYmIsQrsA0t8JardS4L+JoCtXkJX5xUKmicxWMJ
vTGurJUhwayfoNejuqydV8Pa066OW9vTIHC1Uqq8WEQYRbQLP7n9NKGTjsJDNs7n1UGpQnj4f5b0
KSoYprA/yj7Zll6IhmVL0qE5Ic8zcQPrH5yapCKY/tgY9WswK0BZfGtXq+qaUzhL2p/BZCL+mtsm
5qyxnRKAJqiDO+8s541oqzC0hmuGqDDwpz1wJDhiXwZb3xrcEIs+1uWwXZFTkR9fgUxs1va/jGX/
ATFekLg9OnZtpaS1739DCczOTbCNggOLXffca4MY2cpWF3hJadS1kJdog2gAqyQ3vE8xdSeJDCGi
cSkP1RK+98tyF+QVEnOf+MnSf3c8I1G2yYWN797EqUyJRlVo+iYL/DSIg1x9Wxkr21W9eK0zk0hs
dlFHHhA+ECR1jps+DFBJUhO05hw2z3MWknsdBschhSDfIRLCFe+c2XkR4sdaZ1k2LCYGO/+OwMTQ
kP/lV7RYztUnLKxZuE1Ny3rTmXKuXU/cbFiKcyCK36SYQMAUNvWlv3yzN/vrOx4zLw8ho5Tj7hXm
P6YWtRXtbUoEKBlaSQHnh6TC8I6Q+PESts0buFVibZfgd6C+AKlesOeZJPgCfOXD9XrjEQ3W9wJR
ppJCwupgeRnuaekcB5aS+kxYGhkoZFBA8BiIw7Nv2+y/BDhbVuj6aqJIn3Ue27bMb7M0gTKUBcY8
kl0ZW0WL1tZt36h1Ez7jpgOzS5KF55E1pX02F2bzZrvji4negg8+70+tnh7WsHinhJbxjpEI83xK
zJGENKMNfrNbFjS6T6Ka00cklxcUA2i5jZwnfw4/84D9BR5famLwJuCk6vFkdTZ0pY2dhuKKjoyA
njSweFT7Qnz4Qs6RHXIJ6np68MbQPaARiQztLX+7djBj9tTzowdBJbJbrpbJPSEm6WJmtSxy8Hzc
TYHA27KH5bgGcXp7BEQK+3kbczYCpFqqZPWb7L+12n65cqPymPKnLOhebYPqB4tZv4tO2qPRXDAH
j3cCDBOdX3+cxq6Hn7SvVNogWU3x3m1Xa3Df19EoD4aPtLvcYQo0ZC+blF0MJ4mFaOGdWJN2D772
DoL9MdPBPfGaHB7k0TO9J5En4IQRcng1oHKb1MB2RLshJnwc0Kw4EtUBB8Z/1TwRW98U1Gs2yTmd
d7fALrmtC41FdkCHmUVOOz9vhTuxHmGyJQKTxmhGqjWUmT6WlVbJksbT0hwx4G5x327N/Q7gC80t
jxyFdiZfye1biRLmNokax3ovCHVGX+ECBBxtl9qqq+7R8z8MaAhNZgLgYgH9q+YMhqxBdgqZp4ch
Okv5p5l2HNRMKHXAEROVxalbeSoWsEBAAwjqLJFKU4Yj1fVr979NLOpgzN3VbTwMqQpDVBVeQoN7
c8BEkwAqv400RhGDxX1Ay5cqezNZg30UzseADKBgfbyjQAovoD2horPrgmV0RY5oAfx021IchfmL
izYRbZ4XV1uYMqwYbj1MGbEVewQ1Y2tzc66zbInVljMfTfmLWv0NovC/sCNjblspb7dKnVQjOzIA
eVX4P3PepcsvlW/fc1h9ZiNiiGChxkOgdIX3ENDlVmd+sjSaJvQJm0AIC1qXhTBo5pQdKIl0wQX8
d2yVWlzrghbNxB3Ghcfbvm5c4NZMVntvZddcVX82d4iKkfiP/o/qjLvamD83zckLlZ99XNvhbJL/
xrF3Ey49mBOUdCH+A1R+cUWaoLsaxPCmZK7VDaazcgTy7fCbs7npsc0ypfQ+Pb1OhwX/M92N+2IP
JHTjoX1Px+dZpF6S2nxPfgN8tT91pnkuDJBbE8jKk7GY7xTZ9kFNzmWpN4XD2ycCU8mXPjVowoRD
C/XFMfM9kbB09NkjIlnlEFXq1ows00MILsdalIfc5oiftXzzyFPbsz8siuTys+vnQ6UacSBPB+5I
v132yOGN/MrMwNeS+Q0xY86IO3vgA7PRtnnz2Rq2ho6JxEx7kkwaZAmZZ/nIuhnuJ8/kzoxDTYfK
c5BEthoIsqZqbE5zuNHglYyxG4fUey/FJYIipEuBWy8rmCjogCdCPdlCSG5Dc1N4lCGOl3dOTk3Q
r6jpjGW8t7pdUZlkc8BMuq+cSy5ozlqKOE8szCOF+tjZToTPHLxi/BS9etcp7tg2fNJ2oXFRvhQG
lrQ65zy0OWRC0JIQEZsTrgBcDVPwaqJLI4CXT0Mg6c4zkeSEGI69YLaLgOluHMs3PO8P1Syomztk
ZLm3pEmjCAdcBpx0vg6PlaDOatlgLEGwkMDI2UmX3x8zbL9G3uaHRs+fgbTvyx5Qv+EBeE4fJ4iY
bKCbs1tUb7UdPHZTWu/qjCOkLwkvIG60YnzLZBE73PZLhNsZgXwf8w4fa5wfdEp/e6wLNk/cyaKp
iVaOw323Pdk8nYGfwiIyuJyDga27FuYpCOr1VrvrF0s0igaPaO0R7mvPZ6sy8TJDgqZgzm5irIxE
EPrnhXgPSuh2cAuI3GIlEU7WI0tWFEC1mWLy9jkGxS8vs26VV3VklhrYporxXeCxiFan81ndTk96
GW+ap/PKlzkYNibT6amybK5Bg28ENpEfDdvmRAM8zUga7X7gHAoNwUjimEZ2rIhB8XtEM8bJRgqR
TuVT15QSi2z5wDFgHuoqY95tj29tZZKmmJePfYs5dHan/tDUl81mIuNai0OYqIFzeR7RqjTQi8y8
v/keXZzrGV9j568XZ7MYjIW4stsuZr3/Nbms9idjZcpMcDdzna/K5lFkyHVzN/1LcGoTknqsHKxR
rhVeilnEmnA/Lrj8ttpqQFu50AtiyI2waJ+2unpbGrc4zc76r7HqW8WeIKmGkCKD+D5qCiNWHjW8
em8VwNABwTuOZMLqCaACCe8c/K16KzRS663+tkGnbu68XjtbPBQEItYfZgHssUEJFdW4BA6l7Isj
qprgOBfy2uMQg4dIRLIRsijzimdPIAXwO/EHKnB9HiFz+N1T2/D5SXv9VxudC9eB8UtZPpH+QAmi
QUmsFpWUI5GbuIXxaY5KHtW6f4xtjQa2NnliMH/5O8i7IaoJEj1EEY8JaFqcrKyomLZYFzTOHIBM
mcwVqZWnHw2FLtJ31DP2bwd9mf692PhS+4bYWlRYHJ7GN77r7xxx7f+d3kxOoHfSNm/Rasej7dcX
4dVvNvE62rZO3SYfpzydCE5Zu5OJpTcisX05mDbrL2mByQJ14lDCStjfi1Eel5tlAUahweh4pYh+
DeyWdzw7m/w+qCLy7VjZIeqa8bvbyI3sRg0o12ZDAoarMvQhDeuVrJ76hWKdiRVxKf36GbQTc+UG
N6BJ1uUonKQkMcCvv8QG6q1eZUxOpBtlHcm8edG/kQhi2lAXZXB1pppdzH7vEbh0cBEC0+s8rw0g
MWaG7PC84IAiPNjrrT+QjjB+Ry2L+NNQ5P9RjV3waZ5UYdPqKc60ltDbaM0XMi6owdPd/zb5P3OT
XgrTvR+97bV1T8RYWDGJ4rgjZTKO3nwZ/F+IkyJnhR/hAYUtyw2Z4qoiw6s3DOHwYLEH8Trn3svu
uq2LGhX0UCNk7t+tqQDXTzxejDbtsob8wusxCyP0+YT08tsmVuJqFZV7BF2blJ3jJUAP+Z/RPoPD
f03rltTFlYGwKpk/rkk7F8Mrx9ueGHqAQBLnxAwfGhwHOiwbeBtdDlCl/Kk8aUY2WUhx2jC8t5m6
mCz7WqhAyJayZ7F0iF3a521YmMSm+OcC00uYPP5kvGpHnBbULzNVEMePldUb9cTKR6Y+rYDcLZlP
NruE7jUA+i/n2oTjm3gD8QsC71wrDPiHFuvGUTFBc6iEI8pIn1ngespSl6t5HX5nhBG4AKup6fPW
RR8QYMHUd8RqyYMjxuy4sHBDBTCcLX4Y9AnFe0H6R0T4T4C04E/fBjxY5kwaSToBzAuvvtzWa7mP
NwtCr4zRSdDO4YImzsB4HSlszfxQZZi2l5Y2veU30QC6bDrNtquv2VmabuJdl5ntWdqD6vcBe7Mw
Ya5c9FgPA4ZDrGAGNezH1/wksHOiDHDK+t4fmOjYaI6g36CFzqQVhy6WSlS0LZeaq9MOzwp6yX4f
ZTgB8Qwu2zFvHgjfzuzX0Fs+OEKdg9mzQM2UyaPC6rSARHDKJWAyDmWEpPXCScrYGxIewoIU9g0X
W5UF98g960jr9rNr2+KqcnY8tq1usmJNAiLbJ1om6ozpSwphHgav+yv96X6S9Tf6dlKfrX2vYkWq
zt5aiUHEN+YfF4MLAU8MEFCKIAvhCZm2vXFiPWhvd43JGWdPDRG7G1KOlaO2L7574ogSKV192T+k
LpVX11eomiYSURmcpOeirLN4c7qHMcv4OXzxScKkREBHRU6s+LjTjgiIn2FjYyMr4GtOqst5lbDW
24+ZWeWx1SnmikSbxmIW7tFiLBwE7DPC3vw0vPTJC7aHzbC+m97/tqXxOFSEtmQdc1E/t78222qO
vDpbXr9BtRNJvyDN9WbSZriKDps/PBsCZk+7Zu6lNdLndUnfoS42yTj3H9qoH2nwf6FMDRMkhkcP
N2g8qP7bnqm+wdh8tA6vblYyrffwG0nSaUTJk01UEb+CDfmkzSuduC6tgrvYLwv40HjTZNgj6SyQ
gffPDOEfJ7TzkuBLXmj5VBKuRpaIG5WRu9CZdHnYJPKNvfhPNmFIC7OVH66iW0Ic1xwzqIsR66KX
zWGIiM8rGUut8V9x/IFeerVNdohuWZLJ1Cxoprv+LCUlaGozFViIIBeNLtgK1/DZxOgcUjd4qspZ
7MfTL3vBO+wMr4sz/fNgqsdAgwkSqrunMDA+VmAPumvyX25WsGZExIP9kkWwbJKgsI99sP6XYeXO
QjSH4+SS8ZzRBfqouivSci2gen1WysTM35aK57/sWKp51nIe92u6dLYP/E0sS5qYd6l5SzOyz+de
5bfJLa1LX1Dn9ODo0cswU15X7y/5t7SpsFpjqRneM0Pc+8SdZrMuJ8tJP7xuMaDZjK/m5Dy65Au5
GoV7air/KPYYjCDtNtLksj5itfqGj+Yt7GcEShbtkr5uDDBN1lNIqqhXdr0olt9qoya0speqnZ6X
fcFRZEygFhEmVZMhhQ5MAlAhZawTXRwamVKD057X0gWBslxH5FX4M0Yebgahru54LeS7mxmMwmhH
hbeL/588noCd9pZYRFdzGK5GUlDnVhV5jqLSd6l2/GNop4/40ehV23uumXRXDy2MP3/XkoDUujC7
UxHuQ+hSfoh8ubQD/1i2vXuEzshW4Oazk08asI14uOu70elYiu9/s2f7wRTy7z7lqPjm89wibHzd
Eqta/kx1K/iZSGrENgrj/ZzW1vvWURV5BrfRuH7MZojOQQHRRHRw1g6CyU4BmpHliIDVdK9+j0pn
kCTMpl4ORoXJbe+LR8ckJzNNgoAsmdFHTrAIpp85+R71CPrSscjI8oxrK4ofnsHtvEJvCgzEQxRu
y9EfluuESzdorfZItM0S2STpWuH0I4b2t1jQwMJjz+91ke5ZP8t4CaotBsp21/bLwzwzHmuJockb
Qu4Ni+3WZnoiIo4OPtecYo3rbgE7tiUz7Rfe3KRGdhbXU3kY/G2+KG2+5J58yqFHMr9Ip6tUw9n2
uKzLzrzqWhI6TA9CZ8tQ1JbbyZQKd30OdcDZqabKu3it+QA+ugM0Zz3QwZKtvIEYt4ONTVV5MwNN
Nps0/zSBeiiq7p/bSOrRdOK0QZPFLursk0DJLbfFQ8HwOiilwxKPqHf2ujhQ6u2U6cmPB9qbSJkv
VQUMMVflEUNZf8635jusHfO+4hmcd112twSAnbIfd0WHhc3wUzjvBTbsozsgJwI2AbWw+sqCuY83
sN2ATPxzbrSvhrkK5gfLQEbyEHLJOa9d09+CPWq4WuC7llWNoMJ9rCzl3HlYwE8UPwLIUryxQ2Rq
q39sUbrXClllXBDrwDIiv59zwDUTvzSfQEvaQGwpU9pyhkmCQsx2hQS6MjySYfPkdrZ7AKKC1Qot
ydjncep1fVKq9ubJ81zxD3MPd1Q6nXrwL4xOQP8MucoTB1RoXHeuR/KA+zBByz4jTChBZ+PyLXNW
a9SFeCcSWYzhQXqYxtxtfDNIcJGmOJO3IM9B6y4JyWA1C3IiyOJCQasz7nud6SQNW0IILB/ljCB4
E+QXsu9NfmtBGhoZsbHb4zwjfSs9EJB23DITXtj2kro2cLQ5/JfJGu4m/fE0Mm8vFeeH27psq6EW
N26YR9yZv+alf8en/qu1LSdGz1BFwiGhouhSO2Znc0MavRw7N3zFh7OehOqv5f6Q+KgKVj/4WgL2
y2sFftMJt9/5pMeDdtjNKuL1iqX4LHBkDg3jIbL8+P/0Cz6Wg02MAm+TWhKT+L8kV5B7+Qk5SUGs
Iukm2mf03pDTEC+SHo15JUWYUxXPP41A4KhTJppz7nJyqNL7Y0Gklpmpj/Yg3/3ZOqMa+0sT+rUZ
LfFu5FKx2xVIaZg4V6QQmo6FCA+9BQft+GAzsogBxiEQ2QkMdv3MOEIf0KwarAdZwK7YolFF1VE9
Tutzs6LKJcEmnOj4tj1xdfTROhX+73rGg27sTg3K8t9VOGLsNe0vXXLopm01XGrcdXHBuKSi+wo8
7EhILmn7Fh3EuhuO0gVtsGjBshK71LpoLgkgnHQFxaPGHs2NZfR3IZIpNPmSL4XQI8B9oczmo9f8
EW0KauutV3A5FOM8hj7oGw4rp9ApXIbPTvRjRMqEFdvFjA4IrhRTlTqLMpUzbLLHr25mjE2J6hsP
rkzB8IiRWNZ5aB+GoU5Ke3pesarAbFnr/renTShVcDxXIneHVA58yVEfuQLvbCu046YfAtRI/qtu
xU0EwbdevacFiqyDof0C1SNgqhDww5pfi0lNIlTzg3SPfG8v+2bMlOMVTW+FdbB7njh7mQOScfdn
KyUkvrNpw9DyOmxUsHRkTCYIOEnvcuG9NhnRUHztNlPXMl2c2xIoMlM08q8hf5rCfaotyXpXDP0Y
Hxvnbq+jM6pzvMfZ2d6+SwtRGcEx+RlBwoS8GGu47aIYRNI3M9NEbaY2/nMwNAO1YA6Gs+J7mnwC
NIbFvOUWm1qRN3+7Hs5BzvInrXK6mY73uSBX3ZePhSBKk4Ek43qjBqDU9WgcgvIvVGcRb/7VV49Z
SW3K9Zv5IYeShWzAHfiiKu2+SGFGtGGnAqRrs0se0G334nEpgkfLXbELk8qTcsIltmDYbXTWRS7q
AyIZ3g1uV7IFqhPZuyiYjSBGkgQP2YocY+lZVlLYk9Bx0Ony3aRQjd0JmUDeIbBRtPQdtVa/EpuU
demLMIsmRr60O/SQ9iEKXy33lEG7c4mQiYnXvEoRfGW2/tAhdZO3nMpAJgu+lBw2PMfNnHAYUNlO
2YfCxo0zE76t73LrIpDGDy7NeB6pDvQMuK6vBozsKT3M5F03T39xFF2p9v5OGsFhq5sfVm9cxpu8
gdevDnaNapQJNLPKenutUgrNXjOo8wYUHAQ65RddDc9Ip/lKxBAgjSe6ch5HFLO1TKwamZS2drNy
8NGNr8MM01xVBIWyDvnnKfdSuf2eOygSgaYW8TvMLnsV/MGA9tAhTdzVCOfkxiDKvhdZ6Bwrzebe
RuCAD3JE5dtcqeKYflr1l+II0qs8oDeGf4Dw1TFKeSGVlRmg/jcSVZS1mANt82Wj+YJH0vxi/3kL
LLjNVj8xUGq7NAnt8ZyPiJehQm7UDy9hMeIrTnZ4CoMIVjNkzm3xvJLG2jnOobeGEcyfOG0Ougji
VkiI3SuLl9Ypz/h6crpjNWmWZVTlcGbDkRB7j8cho0ncvEM4V3/V3P5CI/PMNqNqOC2VKH4JkrPi
p7AWy2FxuxINAFGW7sWXljrm4ARmYw9XBT+Xoe1ZnJnio8z8k9tsLO0CcW7HmYLbYTrVv2NE/D1U
K5HVDMxivUDlobgP3QEyo7N+hK004pEmIy4pIYeyGC6egVlzWB4JhVXnzDG+m1ZnySzruy3w73g+
04gpNMmLuFfzdR8oBOZTZgEWzbbxYIiuPhXdna27kPSFCYC3ZO4zocmpJjpiqbMZ2EKuTnnz7OLK
iRBskDexzUzelvy9LMh4xm7YTClm1RU9YZwPPhuJYbz+fzHjFDipEPlfCDxxowDf7YEXzkGxEY+j
zbi+Ln6ClgCe5sGw2vyKz7vt2atTUOyts/c6+ll9tuhs6DKRsvrkBQWinaEhZi768qvmcngsU3aB
VkfE4KrwVoh8PcsGfrdnFjpehnaC/J+/wygekWQhzyP9uozC1vhL44AoUYMG6tb6j5fXCac7RG/s
YxBZnBMyiJLWRXF2Fx1l2JeqWMgXrCuxlTWIi7D6NwftMe7BUXd2HXs4Z6X3XSzWL8dEoW2jsuJ+
/WaaCWbzpSB9xWXHb1NL0fxZtwzm1FW7zb/KGUgptkneTce1pW7YlebYumJ+BE6gdrxDV9ueEaGf
fZViuwjZ5utpC6K0K6h5CZZ27fKy+DyMxMAXSZCiuOtKH6bDb8U2hpXKj/CI1TYdr7wPqr/SsD4H
j7SkwENB4oJgTkbR/eK6PhDC89tnEXiR6fiBreRpYRZTlxa+0ro0z51gbdyWkPN6VFX+bv+Chk+1
G639YKCS5JeB+8wePFgKM0K5UKc+KewZi7nqa62DBM+zPgdBwzTapJlVGYIOVBkPGp3F/nP8Z9mA
sfqmOhbWJKKFNODId4A2umJH/8Kh8HrrPp/XhMGbybFFk7hNkNRIhoyXFoojtjt4qOy5qKY/NwUw
uyFGfaqcky7NP0IJdO/uFB5D2AuRwWgqmc6GBWfF3d2/3jQnGIwuFgkjY97g8JFdC9r603ZSSEDm
PbJum9t9/hMEKR1/WOGIxO9RbdutyQuYnOtf0rEv5caYBlAAcfA8EcXkiAv6OaSOBpdIkSINcjAB
bPopTGfnuIzmT6+q+aZs40UZyDObBk5+tl9BbeKHpX10t45BVvnMxp8TMA3kHSBa9DKg/l3WPrWS
f7pNOIR7t3fmhG+Y7vbgIj/cww1YIYfTP59HfqsMdURt/U2UC3KNOu4QJBydDS+UsKvDsM7HFThy
PXdBonT26jXqzGdM4RWC2CypuSzy2o+e5NmcG31gNyR9/SurxqeUuUYMbltGJolyMd3kV7kKATDJ
bZKlJ3eWqJDlVhlGnUi3uuOn4r41URStAux73c0gl2fu9+088ZH5RQZmY4Jcr/w9Uo+gEknokpFh
3DFnYFWzah589WN0xd8BdgdW/seVZRYGzAGL93au6hLXZ82dM1n341LYB4x4PL+VfQ6m8lfq14y8
y3fi4MKYENQfg+IwcPMnmeUnj5854pNeE2uVBicQONO5YAYOnc45dLxqAdvS0GLXOQx8423h4JvK
+cxx0kEZU9Zz4fMvhRzUYxv+EUP3bLKZJ1UWm46vHlIwK5FJ1HnEKEfxLjF7aUY0ApZGxW9CG6zC
la5UsE0e/jRjaZOawfYuLf+rqcCwi4fgPtwYPSYA1+Y3KyxZLmgVQseO3oy0ggRdlUYUDy7Cp/3b
nwJY4tsAsQGdv3EPswkx38yP2fSwV6ThvIykp86rYRzRS5pxG5wCl8MFVuifyX6tzZlUAKQFEsaH
jVrBDjSi951nHiz6I1v5vvXqkNxduYfOzv/M8C7h3yyRW00UipZ16Yb6gSwSqskQrRx6KcNGF7Sm
XceA1UOu/lJyasaF9u4maSDBitnKYU53/IpZGV6XsUYZX++p7sPEoo8eatPr1RjTP0QQGlFtTf+A
bqF4448OAFITPYi3xWxfPIsuk0jMJHPp4sxXBoUD2wgfM9eGeLDIPcGY1XjFu4v4Al1xM3e/GrRd
0sSC5xDoa1cYeS226AigLuChpx0YUiJjfuw3yJK0trhwfGYjzAvvGy+71dCR2OSQ4RZaGC3mKWJJ
+s9ahzvHxE82jI8OoB0WDtL/j8cXA27Rf9I18VTtuo2SLpIMktfJIR6l1PZzZhCDOoEeZnfVUjb4
HCbUAldlWt7Br9y9GGCSPPaaeOAs+ykqfsnm3L+Cjvov3UUlYmXDTF7qx+QV6l7oGcvgQIfbQYtc
8X9SnXh3Izi8AVx8Yv3L/a4/WWX1n/Kyh2azLOyH431aa3lCKedkhU0oiXkmXQzcmkHTEhxVzafk
zx0C6IZh5DQjq+EJKMX0Q8jls2noNCHC/TgxEJlnrmN/LW7TaGzJ0Lo3CEoEb8xzbJeWnQxj/Uvp
tqWMZtvtTewJ3BkFp1Vdqnx7HREOWyMKIt68Z8A67Hxwe9iZiR2rP0FMfsClPR1V765RC6ntvOTz
L6jS4lQIlsZzIAUIOSPemvnJziUko41JCzL2s9UWbxtfL8JRNMONqo4bUOSoc9vw3CtEAcR3Edxp
zHET1uVBM1GUHeNtR5uPIdjFwSxovsgIaabh2Xf1HYR0KjBmb+yJURSwUlFBeM4opY8KLxGOavPY
GWEfcwzXNDuIY9xGf2DRelGirxAyc+06+rIq+D1s3aYDl+7vST76WZix7qHaz/ORuBW+N2uuPySv
H5pj5x2Rmn8q3OJuGRU7QWgiRK3BtKBdkeNgXXJyGnE8vIkFCccQMOYXxvvY5ZQPq1jOS/js4Elv
i5ZUmq46Nd4I/QgRTtQPLmJZpszcNkgTGIVVJZsde17ZZTRoy9nNXsPBvW2KmXem+ImWcWAikdVX
cvLYg0AjMZfy4IxIFINORHnAXHUZjOCYWwMwtelPu7kvaALZwTtHcyHT3F2eQYeP97yNhNtlBxiH
T34TvGm/85KJYTpVUfjqucP/2DuPHdmRNEu/yrwACzSjXo5rHe7hoTdE3BA0ai2ffj7mNKayBugC
ute9KWTmrRvCnW7i/Od856wSmxAufr/F6Aux6Y3xyrKjnXg8Z28/3pqSY6WVwyBLZpRTxg6MO3GV
u58V9/GFe8p8uu64uEUEgFelpcOR5UZ8Cs3WZlhEA06Tct/Vy+Kq3UyORgwEQPKUJCJZf4N1mLH4
DLo6Z6X7ksXySpVFuHYHH8JwOM/D2+EEHgfdvjgiAqAudcHNj1EKjIFze+qYEwe1+ibaPtuRyaNe
hVqmBRWnxybyfjI3JZ7gHsfJDFc+JAGUBDaNQWLgbFo2DSLMk8HukdhMrTHN8LC1F7p0+4a1igVx
2Ia7ouGyE9FktaWY8omrKLkdCMkJ/XJFrq6c3sqVsMkHegb4MKICY12TWWaN7WL/Dt7/SbUpLH8T
P08/QL3kqZ+q7Ob0CQhk7ujaikgTvtUEcZ8Hn4vwyoyrZFWEgYB9MxzUCKM9bJppDUYfJkPS4DdI
8t+iho/rgd4l+YDzzpq+OhYdrHoBtncjPgb04S3qPPlOSerpLfs4ZTkcrWnxCQI4yFOO/2DINCD0
3jf8Z2a5AVUVVTQuGMedAnKEieDF9YKtkxjWFQYNykr07Mps2E5xbiGyG2cDB/bKGXpvbTicPYhA
baTLNb7hq2TJmToVNoRS+wFLS1n7yEe0V8y4Jf7AbWKBcrVdaqhyM3tKjLm+wBEXml+scz5ot6wj
m1gI8w8bNQSM5Kpq2P6vtSSBhXVt2Bq0wVl1sA58XR5pmFlw0jR3qc0igc7MOTXttwktIcQM849k
MPaWzefPcVFUpVmey0GCZSdLhjF1RDN4KEqBJGGJZOkNFc5JH+XPFs291gBQiAgOTDKjzVAhCw6l
AhgLZbma5f9h6yEEgC8YSybyiZAhR3nBNoiquczGplrhELYY78dkFH3ofhilA0duAds/TQwp/Y6/
0ftCUbwm+uvY6GuwdTX+VgdzVyWe1uQdImDKbNmgGxNFfWucnChWYh7oz4dlPi8M+NOTE6bJ0k2N
TycvjjPgCpO6WPL0uEiTXbaZxoVITaRGJhDAXoHRRjs34qYTpCMk29hcDsiRls5MI7GKQ2Kr4Oa6
tLSPqbZXZBqXYlLBOqrUxSUFu6JfkHezh5KoJ+5Ki2PojuJEtc2m63NKxIE/JpV8b+A/6pWJL2Ui
E9MxXxxj9UPaey+sQSOIKFgAU63Dm+D/8QeElDC276yIHRdyfAI+X3lR2uYj3mfnENrlsgsglg99
8lZb5WNX0e4BT4FH2MZwy1gb6IKx5BuupTM+utzzsANzXBP0dOT4remve4+7iQpsbfoJMrGbHT+X
lJDqhf6EFtcqw50mfOSAgZlFQ3GuauvT55QxjsRa5HRJGwICdGrKhdCblzTi8TaS4to6fnjoguE6
e6wHZa7EkBgb5yP0WvzcWXtx85TKztJhBEO0NbEI5upkMSeL/6sFsNWiFrcpyVJ3KXFVBbtz8l/I
SAPkL+hNcKiEC8KtK+cxtPFTzUpUjcWXofz4EkttiWYO9EfkD2iRaAldsimIwzHfYKDfw90ReF4Y
coAfIbnpTMaFKTYURZZAv8v2hMk4y0O/FipmST5QYA1BuMn3TVPd8U/90sQAJnZ8J8WDL6RtfzRi
FYs4zanlDHLEM3GrDP8ziSNCYGHwMptdZT18esRr+nh8iyzIVKHZPEQ5e0fXfzbQHha4thiQFAQv
Sgz7nC+Id+pEDAtg8+FTg79z0cBqXjkiirAXgASM7ejcJDCMUmfSlqYi/ecbB0NWMMVK7yql9I5a
1GLclQCsYjxa2JDmqSmgz8wHeMZL5sYYd4P0GE/MpcwSn1nGIqwq5kJNaK0nhiJLionI5BgGLBqJ
YhpgEJWsSnHcztI6x5kRSDmKnz6na0KOXhOHHWBJHxJP0gCzRx/AI0ca5ZzqD0NTyIZehgPEeJqi
KZ2rS+gKJZTJmIWcvu4OC+qd6WSpm7PsbXuHdGiI6CvJsRfFhbzENkpwRbkksdgV7i1afmsUMwnO
0aNqhUtOzw7r1lRoZzoy8Uj2SLfCu4lRC1W+Zl7R2JQ4MKIOYllvmsohsePXK+UCq2DCseG6NgNE
wREnNOjOmO6hE+kDJoVz4HFAR3Ej4AUNlavnF80UYsFF+pslNdV5rHxeWBRqCFkV4bCCUhidmpYw
JD3tOjr6Wed/j0rgA4WlqKq3xpsei0leh9xb/8WfchpfX062AV2pzhdlGX87/fDlp7a2JMz1p4Au
zBqKDDkkx9zKnZVW8Dkq1HSyXG4KrLKMnJFUDBwQVjKlGyt5aSON5HfM6b+KL71f7INkrrTw9PQE
cIFj5JisLIw/MtPYn4T4NKXJAb1C8dGHdlcP2qeDN8zM9a8A9x0Z2J5BAwRCLjwX+htpQWJhtOrp
nsCxYDBoUQlUSZwZPTMxh3k2W4z9XBXusK789peBjr/qohqsiYyORPHXHCFwmbTxuXSzO0AgCLOx
/+R0SHNVx6yGwxfFKUZCk49ING6dTrjSvdTbt1Vw6cvQPeDQB1Lh0m1Mei6veX7zjCYGivEW4Bfk
OSiLkokvS8FQ4s0rjJDgGTy3tRfyr4ObWXsDTw4cieAyqacqguHnsBv6prYxSh3vQPhiE8RYQiuB
KsHg2TIydyPR5PiKvyDbC+b7en9Kgz9Rah2izAy4a5ZL1ENs56NCtnmhEPfJzr3nQkw6pLkaRZ1N
v2vm+5xLxKaJ8odJ3RBt9SUkPACKT4GarhoQipNFtAIPcfRV6nmMjJp5rGGMdN1i+MNmD76Ko2Df
YQotTIVzSw6HgXAVCWMsZjgjXry8HFe2a+PPrL4APlAioKOvk0ZjdQw2yP0FGKb8qUuwieBJZ79V
9mNrESzpdeltgHA7gTUXpJYO5D6+ah8ihkLJOBgj8rFu88LkwK5t1clVXfJvsbqalreJkCrA+XMa
5xT00o8DuX8PtQ7zGKlr770sneBIP4vlp3z+CW5DrUHWCyeqFRyjWTGpwHNQc5hvgCR0OPLIwRkE
6taBRcQNP2ZfyAN47mGHEbXYMj63R22LUxCR0Bvvep+/WESYdDd4IV3DbELv0hWwXc4MrnovtUyc
OIUph6MrLu3ToLGIafnzgFlv6aCsH3qGXFvQvSwVCeZ+2ENBHD84WmiwHjCsFoNmbjGBdIueI8My
t91FhAlgG7LC9HF0FX12rCxm/30v4BbW2evITPfMeSJZk6fLnzN354Uks7loke33NfDb8K6w3y5K
rgokFM/tiIUnkdO4xp+06grVbTPZPaqq+RAFv46XBVejQhsGR5aunf5OQpwfYKpvKDx8ngASBV3M
PMqLSJ2JY5T3aKGa/T6YzIQxuEFixNgCb1+tZYB4rdMRPlHmxIuL5qkRZJ8mZROuVCssWoo+Y0Qa
N4+3ZQMofKz0s9XbDKV5CjWjZldOVnpRfBpVsp4s/cmYi5XcsVGwQbqfJGw+Rwtnv6HiihRHuUuY
y6wm2tjZTlSjv1NxASHEN4+O7Pwt5N6XAqeWR1Rw0RteRDe0fwFIwEg7E1vTDzayJMkEsfVYmF6/
0do/eGCZ+ZIA5ZTDM6ISjdBkGzFQZhtjc2Hs3ZWrOLNpxU05yiUpp0t0tq3qqq0bfOl1bq8bjHxL
I13T4QLaGlcVuf2YXhy6j1cFCWTywGSbS8xp7djDK0yKblmm6pTz1QhVVAc87iY/lhdvrMx6aJhY
NuULp9e1irWjXWgcB402AOtr7jhC9iT00EDjEudYXhy4iHfbdDBujs9jpWgwW2Zt+A71xOczEILk
tvK9G1jezpAmbytB2AGnmFYGcyDJT6nZJFkew++FyUFshdjXSxor74A/FwpAlO8dPbs7hRnO9/3L
ZOO7pZLoNerPLivawXQZEQ9RfskNSHvca1mJmcrqcnSWQ91mMCHd48SoA4cn9cx5S04vMXvwyeog
BgrzksDBPuvRmGThep96Qjx1ObpL5a5ClEELNTUoiN1TfgsJh16MqhKYmXqFUwbWRluHsC/CgMid
xQVYyxhQhhnW57LeT1XwSicD5Vkpsx4OzSBbfRQeb54tI5xiT/eeIWVvgiZ6qhk5E2WF/epV+Tkd
Q0Aqvt9ze5nOwO67A7o6mloEEoLclt19dzGidKJlu54bwli18b5hzi44OCE9Tl/MMVALuYlaxaff
5ayjAvmZp+eB1TfcOf2q8E5U7h70jioGgBJHwBx/bCk2UR9XaxcMUNOW5iU1ytMw5nutFQfZtbd5
H4KHOS2ZVDyrikyaVE2xg7568GSwt3EgbwbCq8t+6GBBWvFWctndllCsVwFFxju/i84duRqIRrrE
LxVzvqm58VFaxOuqi7MWRF9O+eVzoLnq2qYaQnjiSByLTi+bU5BIWiQHE/9qdDd99cOni8/JUH8O
wgtvcWjsCjHWLA6s806/gwn5NmB04lt/cwsuj0NHPD9smOY1bn4eLdLPBVveCg0hIk42fBDeTefE
esS4b1cUJlPL/FPaeQq1dEAZ78Q90/F46Frymfv6PfbsnzyPiUOMibVIGqpZFXdBnAAYh/B0dXgD
ttnskipoOIgI0oN0sze6iyOiceo/NoxHWcRvU0TtDg5hbdBmzm6yasgJ79MUuEY2PkjH9jGn4fjF
DEmYqNfPumoBLAXW0ZaPEaAN/oCQbeliS9Tj767XXoi+BQwpULIskDMT4iMWCH823+/Jz8fGSGvG
mBOjzjqwQpx2mKWHNv46mBHuqs2ZdzMFstaUEyPHZO8aqfFN2FkvONWsNtypKT82BmdiV8LGcjVU
Q+Kz6zG0XmfNE/O3ftHAhHW4ctgszkgJ4R4f1X5IuCK0HCV5ImlGpdh0TtZlr59YHE/CIKdBw3QG
O8D5dfW83cw6VV8P3Do9Mh5thUIR6m5yguJWw+R29x2G/mWWjTaBId6V3H80wYmABWr8d8x7xT4U
16z2UojLXOaC8sf+a57mgKbG/0k60g2CcOVKAw64t/OtObGeWfBcKDp2ZfBgIgzbWPLCeeAR1ILZ
nPIeRldVZCPj736wSbKRag+z8UNG6keT/ckSW9Id3DZmFlha3eKa1O5o29+5174I9dOnIVz2sLfX
pZk+KsG+3wv13CckaggWI2R3+E4kGVinAOBTUtmzzmeUSs17iCtv0fpcagtXg4opwyciHdBlTNj3
Azc3N+MqoSVsNJ1XAMpHnIyGtnxmIL7qC2Igmoqudta8jHqIPzlgfsW48zbw4OEcjt/bZIDj43gL
3yJgJsoKWYWMT9e8FkMc0n/D+Wc0Pwm4nzFY8WaOv6CGrqPqvnQjeHICY+81CPBpYfxankYqkvlk
RoSijaoHiKWb3gm/pGg/e394Jkf1THnuTdMwmnEa3zgAMfHtBNsohBRT9e9GFWzbknaDsSkwstO/
xouHzBiuQ9teTzBE/YDiskTwAfA529gzFIN4QW3JQ8Ks1ECyCjgiOabNnaUFiUFiEfaHuvdAFE0P
bn0ZOr8j09LpPFlyG2uK06CXICXoH45u/GQy+TIT/NHUIx5Lx3VWduh/W64Gbxk8VImRSTcOdePZ
y57hVO8wTsHEz6rF/TcMXQ4nX27Yvmp27mC+cODeSII4JMH4/MJrGQu11ouYGF4tXutMHsYxZQyM
CZIAHRivoaCFSqq3mIA/O84uZpGXN36Nnu8T0omlWxiubI1pWJnsGN4/S0bztq8dkW0OEW7/DQC9
n2oI3jnrU8IeH80uuwuPS0XtGa+uPvz1HsRmyHGOkDT2Dzmn+rJYZKRUr03Q/oZO+jazSyh47t5S
GpoHrAVCEYLv9ENZ95eB0nVLtTcAYfUSQEZousFW1N67FTpYdwgGwNWd2F3NfiHUdx/jmtawE7Yt
F/cJuo81YB0mBOiVz1HbL6yeo5CncwQjuEC8O7Jnidh4YLr/YLAy8+Z5sn9WtjzZaiW5Om+0CFfZ
gLu78xC7MoY4NrS/Fn0l4QWFxbatxtv8nNZmB6WBIzGA0pcqN7gXpsjToVEdK6U9ePYLtKdu6XqG
xsyMLadS0a8BGIPJE4Yy2sPNeSw7afFeN9mkHAajukr3I2aqFdooFmjy6X1sbjuDA2gr61MnhlMY
j69RbRLTMPFIQJx6smPcxeHEGlknEnLNS6QAPDpuHXF9ZLSq427yocQzMPevI9xkJYr1iN2uirtz
qwvQuF70K5zpVrgwiGuANK0TbzSdK5+c/E+iqzgkqQBd4onYikDtsiQ5WEyCV3HcDSR9GuYclNNz
Kx23WuU9u0rcOujfi+5t0I2PSI63SmS3kGWx8PJHNcS7CN/3AgedQPWnoFabTdEpfpMFybFzN5Aj
Dsfhmg/J2XeFAa/YrFaup6+sNP6A2EXavuGl5zM0LASHncx1Twqbs5fqeEX77MKNm7NSD+yc0Ag1
EVx4DGtnGMYIX6G6MsE+MTcMfXkmOvg61v2pMSnTNMTRXaPcFfidJHOKvNyyqMzomCQl9lE+TR0b
NNW9MCc4SXdT8uAXJNgT8vl65TgHuw0+HWEfZOE80YIAW4Izq7ANoHTuyS71S95Yn5OUd69uBDCD
mEksGRIKUvWdYVowDwC6Ijtx/uw55wGcX5Lr7tYmy84KrulKhSXIaRCf20rXn61qvAwOo5rJ/G25
QW9HoQaYRUSIlf5cJ+EuyjbkEp6aTm+2VQ1/yC6OpmNUK4yYpgnG0Ev6F2Fb1XrEi72wdfp3k9px
l46/KaKJ3OMEslh1GPVxWMArBbkYMyJBXFgorcOvMtFSgaRNSn/b0LGMM8jYwo3mw5ikhzw0n+3+
Z5jEsxm2OxI/yYY88IvR+JcW3MNp0mhRMqIXOWLVN+vI3dr2dACy3i21MIsfhKFB02TqVGgnHYPa
GoE2Jn2WvdU6QpA2ud0qi0zIO1Li/PfKT6/jcpfC6hRTsBRJxa9QOB8JYLytXibPiIA1FCHrN2ld
LCNNph2MwidI0qcw2/jaY5ReoBCcI5NuUB/7czByvZqjOMc2enK0qlmXSE9gIwR/s/l0Y0iHCG13
ZI3jRH7sgJClSkEuj4rG5RRhhPTIA5Ox9M4tG1MFNNAeTSp4U9qX6ZTBaGa/VYDZA+BXzJloICJv
9D7782M7+ZF8cBamge2EjARDW3ioupLbyszuyY6hZ7cq3fN4iiZilZV588I+fxsjTl+ttMfVRMjJ
z/adQcko1J60g51Ue8xMrW8ILNpD1o1niVa4lHr7XHeD2ui69pj3uOzTAPK161FggabpR0xPKBln
NBbeR5Heo6gbHqGNrjSuz0N5IDBAnkm4ah8WGfZ4S4B1DGhObbjh573i9pkiyTexwI5qVGIdKwR0
FIpwo/vqPCFvL+L2T90H8ZNTPfWEGJhpCXa++MG2idaXyFukN3n1oMxNe2KOjyHM7bXKBhxvCB8g
d5I/lksY0SnURjBccQq9uwcYedYAcfLNGNBcnoLryRHDlhKyvDtPfJp4LBkKm+9WUdAxblAwFWFO
Q0FYhLHHKgEU2Klj/Oa2uWeq6y5WzmyZD3CTrMJW/+FxwVVi8mnjfd+QDd4w5lyRq7jiZgE+0nrL
YsAiGs/Rn2F0L3pbMwyqcROZmI3ZYox9oWh8SifjJO1hGbrkZyMF10xMOO3hVC40jAFwr78aHhxZ
bCkmxyEGsG/87Bk6PA0tayI2iw3WIXrA7CChBPFriC25nzQm4V66tVq6aY1WPCHQREsyLOMy7Gxv
kSYZ3pfAu409NDxeGJsuKYqz27l8yL+a7sXV41duTdp+5EPgVMpZovNwDwoDcqw4Q6h4xTwZVMXV
9NpXWLXhglKCJe7/naq6h4Y73IZkHuKaCpelRttFHJL2mMqYlSL5E2IVWneMMPve2kCUPXTSOETU
vc6+a+Maxt1nWrbWEuz7IoHkuDPiAgtqgIsobh9DN26uqaB4yiQmR60XuMz8QNWcuwECeiV8Ui6a
aEiWc5/vElAqfPo+FeMpZnZlcYYq1CP8QhrnKfdghbzWTnIj/kbAqFVHUdj3hMzd0LflXhG2UZ7z
BkPU27hQDR3mM+PkEbIRxQ7XNRVxZA7amAK9jAOKbRslG7X8GnSvgrJhcdqDt2LjJdzk8lMTFob5
ykwXY3vVptb8rLp3lK+PGjzQKw7FLYcCyHJ598fX2H/HuiCIE454J81siZxqIQ/RJ0qBHBmRNnIP
8DkrfVnhJT02KFpjVLCRQOtfGfljGZBG80NxqulD29DKwGxagwZEuvAUc4tPoH1u0gabm63qfRzU
BVEjk4xvk6yjpnmD5b2K6ybAQRa8ZkOeIUgHz5lOfEGq8rfGFzlTfAq+B/hns55ox26JtwmfMmS6
p/tRHTKjY/CLWh8575RxqJl/PO1Ti7NakcKlCUEMYDxsyB83lYYS7rAUNsjMA9Qan9gL7NpVZWHa
jzzavtkz3hAz84vj+s8Yke2nXlkTV/NY7BJizaB5yfSnBArawoZlUzVouQET3GwOZIXg9IZCNMu0
0M9ocr92YJ4zI9kP+Icuqebdqcc9Ojlw3L8mC5XlUh9u5+dKL7m338xuCo+Fa+LnDiuwmcV0KW6l
1+r8cL3a27NRVYuUt9PiDMHnJ+zSM3o09WqqiPc5dFKmBMNjoAUv1uSpXWkbL2EJPRrXcI+4qP9R
vlrnuu/sQ5hv2WAEpzYlv4xhAq/SjHOWJ28ujDCwIhIB7B67RLjrUTTyii5+iCIgYmNjbwrdce8Z
vp1Vb3N0qdpJsmOhyzgOlxWuh2vSSdHG89pzEHfRc1go0gA7qtnqRy38Kj2tuSJuLXNf7MCpEKNq
qeowWJm6DjhA6LQvtZ+ma+UV0xMmjRTBNT6BwOfqUBK/m8boVTL5lN2YrguZZMs5Qj7oXAULQJhb
iNFkEO0bbRDyqENBgggqN/3kP5C79o91Pl613LOPqAszt6MCopo2Zxq4p1UbePjEaFqyajU9ewEC
JojOSlXuVmXAJCosEBLa5ZocDnpYg80fO06+LqqIcifTehym+GoZ7pa9EDk1MdtFSWR4GzX2iWyT
tnczA+qF7TNpar8AwqgHhT3OF/VRUxlIFK8je7urdTDMwvgh5DntIgfpLC2nq92xAQs/2xmaXh+x
BHziXjWIzdnNXtcw9+Od7jcu1BsC1zGtmGy7q6QvLLbc9kEUALz6sv7JM5jgU221oKWABpe2OyuE
gGrshBtxmj7nRA88I+kQNGEc2JNHdmsolzrI6YwJKoY46zVstXaTuO0RbrBxq0axth1SYWVhHO3Q
yFaUYNB1Ye1yWc1ogSblkNV614Ga8EYLik3hCaZiEVRanRjmosv5cahf4i9m3nrqmx3B7XxPqq62
GPA2hf4Z5E21jQSbi+YzlaYPZAMNLDo5hge4yLWZ4Ic2aTbHufQtWdKcy4AjfUKS1Nz4JGKzIq72
nJPvuOrTbe9mDHILe6ca3puwIbvuhTX4ri5+NNwKyHhn7INeQy2Ji2DbODPymw9nQvOTY6md5U+w
kMqwQmbKvqEzMWqI+lfklHJjWLRzZRnB8Na9UYaY7AS3Qy6XXnaP4OSq94gdaKPnxFMVAbYy0WJ8
AHMS2blNlhNv4zlWEWkwvL2Gw5KJmjOE2cBwiPwnBlWkMAHCy85OY8s6Am7xF5zLAPgXIbbt3TW1
dc7anf1IDAo5VbfJVhAKWfgN/ThA1lZ63/pUPEsEnwAMVjMBOgsri+ujKo9miqxeBUxYirA8uPVs
46Zje6K3rZrJj4WwiFYArXHCi0A541cTOy1xp5VbVP5pav1ne9Kr+7fp1PU90LlLRZj9t5ji7kPl
F7uOdCx8d0uuC/vUBJRzDlJgm4UhDedqipunfIido1v6u2kabCoFknPkUnHU51Qb9DnLDkgytEGf
oU/e47atlPUYjzilhWF7q6qs691ILU9ZT492Ud56DI8k9AAFVsE6bfKPkAqebQJc1ZsZnqlACKma
8R1k0x/Y2PxcU+hsTbWui9phgZoSEJRBzePRUjyZ9pRCUfdtiPGMGE07VBvKm6C/EFwIunAc3P0G
foXnfHRh4fFOsbm27lxPmzYnw5D0dia7OhfwfKHfuAOXIrf3lqnn/gpXICFEs2zAzYKsH2//tm5I
9PWUv+P5wt9XRYR3/a+Qn6ooDXfvJ/FzbyYf0QgGPcPkg4BdvUrDvGpEWYjSaHdBspLkO3bpuNrx
PKwmEl6MM7NVyeI6EfjC58L0kjq+ayj4hwin+S46W577WZAL2Xb5MK6SNthylq+XpT2t9cyObirL
b2408GEG53DCv4uczYEuYapJKNzc+lgbfMFgRlUUB/vRuS4ib8VAFNHaaHNiTRWmr9GmNV6w/M43
GuSNpWE7L6GhAvagXZ09hQpSmiRJ0zQm6eJUh2lhoLeUXIaXlpgwJwP9MrOPgHszdOHaYASa/KrY
ocKScM26X9ktaiV+wFumywojQMvFCxUXuzyToTCfFaYw3PscazkJp96jmPfzxnmOFGwugCaXEHPA
kDLmmemA1NxnmyZ7rFXJUaGs1kWrvg1C+h0vCINJG9QBrRcTuO+jnziP/FjxbuoxrEAjSisT7SKC
a+WawHCUeNhNuMZ2nmH1ONhnmFPCtm9jRNL19DMv3VPjlNjbomljtujiwViW68h4DwQ+fDih2JJL
MBuYoxvOIIFYC1QARKGRvBemRVAzlGEwK8a5IhnlnqdhqDZZTTEVts9DolJ2zowhl69fomygQRUs
qWG9mD46Z/ZsSYPHmXCuJFcoQJK0AjRSzynRFlRLRT22RgsWQm0j8EL0z2oob5WOR1vKfeiwRzrT
8FpgP1xSa/BemxbPKG2Vdaf7C1Wh1yj7VDGvlMSXN/Rw9buyQADSHWKu3P14f42Vh7yzMO3ux+Wd
ww83MXrHeM58BK8ie2JYOvB/c/y4XDphyMOt4IRarzPqQ1d+iavir/8J4hqErfI+kJJR1zCKpZ1T
bRsaZxZKvFVFTjECmLnJYNzTgM/fQFuZZ+cDm6MubX4FE5FuoqOT2GaJk9p/K+pma+JWWFoOClnW
tF9Vg1CjyvqkW0R13QxbTDRWaxrUHzkzrEniFQtDsxMknwn2FnxNgmXJvu9MchwSgn3QQBTx+2DX
4cLdFH03Lu0a8+XASUDnqK1R7+nCngTMBOdY9eLFt5wPk6kZ5hYQIGX8PDCji12Sj31UkPZN4h/O
gBgfSqV27AmbceByGcXm99hMD6WcM0cDvRpTFL4hqZSUhUmeAvyVy8zXfgsL/hQLF15JX2z8IxKP
t07cN9AdJneSYD8VrvWechMsFKNTUpvqWHC6IP5drNMQKNrUNu99xn0etw+Tgpkjb3iYwfMAWCIg
9KWlpqVBfDwV+ADbxG1YRcxp6eqEBjz6IApNnAQvvoj9zz5Kh1NvUmIaMGYNOoeKjq7q9kXy0+nd
rtWt35kWtLI7Pm4YcvmC/CfOY3P/COM2suwLZ0zw9YvqD8w+0i2dUW6iCU90DwEkIWzIuZbyMp/P
nQbgkjOI1q0cMuR8xvJaauuqQAuU2rCBh4/TxS+bGSX0JUftlSNuwiEYC4SK8XYXZEm3jUzOCcBX
Jq0RUwMvfnOTFJoelopuzN/BwS1CVqVFmpJBEaH/ASQrAgzbxhzaqX6pcTmljc0NAoQng0hnNeLu
MqOGhBMcdCm0J7fFyN44GH87OhHZuu+mYpdP06du/jEmL34OQrWGLoPH6Nq11Vn4vOXJgM0Y4CVs
JKJ/fl5hD2Mgvx6agEzGTOfQGMfgz8HKE/XIl0b9OuTJ28Tu10rzE1YQMzwCRNgYdsBQaAgmbbAM
aeZ1XNt/4Tic69A1KK69yspYK3euayYNFXDeIPzWarRrjgCjvIs2ON02wEHZCO3KwHKFB10sB8fq
Nwjei2BAR1IKjJU1bkRq4bJr0AFsyS80+88LvbzBayCyqkNnUPYcpGm2EQDJgiloL/o7OIltG+ME
c4ak23TqLn0Sx6VBzN597iZAXE2arKoB+2dWsLRMxbSfJpeBL3GiXY05cDP1RO0iT9N2dj8dDC16
K2HFrtMujFctJWyMvlm3odgt/JC5lSIwvqb+Ir9WzrqsGP8Cs4Jbh3ukBaRTFNpW5/7duEwtaMs5
pCnuNkZnT2H2JjwmdbG4x2lVHqTRb0tuyotxhm32fvBSM+Hn1Fzpr9Qa/qZ0Csa5pl6ZkWzq4Vun
CJUIsX0zSvPgouuN1MfD+RR844iweIVRV4a4F/QHBYtrY6c7WSb9ukSBq0qbTFGV0GxTlEscESyt
VNyoFps482ZkN2DDvivbVY63mcU5G9fOCKC3c5xx8z/9cv++X84S/65f7vz59Zn/r/v/fvyXkrn5
7/xHyZww/gGhjuywI00+Hrr3/0rm+BNLuo7umULY//dP/lkyR+UbbZHS8zxpO38rmZPyH7pjOMLT
pWlbrtSN/0rJnKDI7m8Vc5oUpmO6uicN/vvfquWYaEYMjCkw1u7J1T+UB7FTD8bFOhuH7DJcskN2
Ftf0+LdX5j8q7v5eaSf+tdDun99N/ut3i3sHhJjF/TQ7QWO/VNfhnn+oe7BFD7lUl/R9vGONPbuX
/L/7HXk//v770QavHF067VE86Af/YL9M+3KrHuKzfXIfAM1c9JO9k6/uxXj697+jY/0nr+j/V9Zn
6fQFgRHnDk7VG7jjxm2hAhLXowAmyNqbJ6yTJbV8GUe/M6WusZrbUEkWNeJckQw3OXJ6361cAr99
RC+kY+2L+Fcv4f8FUfD4V+l3HjyrXnukg+XUOtmHHb9FUXJw6LTT3Ob/MHcmS3IjWZb9IqQAqoAC
uqmF2zyb+ezcQDhinmd8fR8wqkuyS6QXtauNSXgyGWS4mymevnvvuVvB1Ola4K/mQ2ps4+LH0uPN
4PAygrQx8mNbyUvbSo6Q6QsZdGex5GiT7EjJBkkYDNf4AkCumKH7CSvlj631F7tmlnn9zy4fvncs
MxOxoXPWnvUXBUYRdPKv0CBbxXoqJ7CZBdNaZjzsyN5Xgu65bt4NAQHvEvHxQ3uZ/VIQ2aOROqt/
/c/PpY8oicrfv6Lv/7228t9bK//j+r0/5H+K//7/+d9YbUmD5FL++f+ptrwUeVCk0ff/9+Tht/zf
k0f/SwtbcE+xQD0qm8/AP/WWnvsv19bKUcrlUFIcQP9Vb+mIf3FUCQ4r5j3pcGr9V72lbf3LUa6S
/ILL6QQc6H9y8nhScPL929njupxuy5+PIcK0hG1K/qh//4zW8IFodvWzS1wwCVYDQ0kBcN7KucXJ
0F04G+WvqgN3EUN4Fm5i3SoN6MfPEVBa+Ydc2bSxIkt+dZCxK6b0n/6AjNTmUXdL5tg4FUMPN6al
ir5BzCuMjzqxxnvTCGxS9kTnXWGck1rbGwscHuUqTX+bVfSY7JBItD3j3B2Rd4zWSK+BMT67tFZu
hHDdbeQXxX3SzaPFzcSDeK7OtSztZztiDWVTB8FGAYpo6fr7fmAL61q4/gHd4s9sKKmifnNBs2DN
yDYU0XeHWtnRS+V2B8Nz4x2kB0rUMOATdTJuRFFYMUD2zGHrUdrivpDWdF+iAf5gIzPrJDUkHoZa
6FWOf/QG4gKGEc3PhjFixsLm0RNBPgAOYo1Ar8fdT9rm/vefDPJ8kknpHLp2fgxxRAWGqO9DVATb
IUfQS2CBcCtFD8LbPz/y1HN2eM7OeT5+H7O6fSlhBdoFnfVtNZK/xycIQhJfyRA9B5hkH6SxAcNF
z3//F+S0aBuB0HrC4ITz6FiO1vQy5aZ8tATX64pQIVYeb8NmHcAOe9e1E0b6od22WPmO6exEK7wH
PaD5BQAx1Vg0PcJK2pSEflaBlUQPiSC+MnrD32G481uq2lLDfRh9Js92rW/4HYstVG3eLnJQj8LO
aPng2cQ3ki/pKVKPrFKEd6wQ359GAq9LeujAP3mbzJndJ0dM9kUuL/jJ+ZnOObXkc2FfLNqQ2Mh4
aqsHg5xT8yw7pfDe439mapOXMDBjdqQFplBTkxZYXlwMxo6KzXWpiZU1ukwuvBNokOoKA0nU7S64
87rL338qety8pAQklRb8wuxWd2umbyFS80vpehWGbQb0Qlj7cmRv01r3wpfVu6Hj4ZYRzSJdMRv6
4jXRgLWauCw4xYZvT7Btqq6+ttHkrITUBZuDnhBRxdMLn/c5YA/8wCfe0ZHEye7lrb91B/NVlFOD
axcrn2Xn0a3XlGsGtnObJkRPZdpX4OF8fCgdN7xLjCN1U0zEG0Mv5j6BCO6JmoAkThJvIxcQNDuI
o04G+5SRLI/yY+mTz49L7h8JdbC8UUlCh1Fwp9ECAj6SIMtTPkBmanyTKTjNJOrUGrZtBrS4j9bC
rrsbVqNpj1/oR2jm6TkErLFU9Bnh2dhjej9M46T3U+onPJ/qhA+w+Z8vDZlkViLRs+eEjyEZeryu
nERAHBAtJWbiehpO/Vy62UEt/4hRpTbVj8ieQesFwXBCPBtOQUm8MfFrykhrHo3y0GVk7DoGuyv3
aUmh14DBN3eKi05AVxlOWEP74xfGAXJGLpYonEW4gen/YlFbh5vOVJe/XyaZqg4ird7KnlWlYXg/
hyK7d6E93lCQ4leu4K+tbbsX3iHJqyWpco1TYgJtSz8QjvV0rypXHq2IVQfQyeaJE1OQCsEUI/Xd
VQO1iJ7a1d5wSK1M7hSWjaMtsfslgyQS6/h0RI20PwSQ1U4+5MtTaxV/Mi+kTk/JYmORPiP5OtWY
QFFH5cJhmwge09VrEqzCsx3Th63kxPaafBqZiuhcJh54rTGNSSG3JNQSAfTNavJLCU8xKBJ3TZIG
nA1rxHOkzW8Mzv1OOBNCnIJHl/Ieg4oZigv+qvLSWut+SKkLtMOLx7/1aVh4UfwIYZVg+qxDPW3Y
s+5ZIJQbtwDZa3EEKUn0x8OVHzDJ7dn0pB+pATYuIPJhF7S1F/QhfEAVeEqoFhtmbx9aFZuuodoi
mic3j1SePXNmphg8tlzNm3OYueTEuil5J/xKfC+hpdYa2YzrqcQKTKtZLRNuzNAQy/Pfl1Eob18T
E0zatDjBmX20A46T3OwfnrCC7KkrZX9seY/98xJKfLD8Xd/J8z8ANN8jmbrHQoGUikf9DKY6kqXx
GlLlicO7pv6cr/SY/nTiDEOWjSwW6dA85SqHAGzU+N+1062z2qGXSneHbgqOcTu1mOhTel27NHnH
K8j21xudk9Oa7zM+jxu7padcJ7giA+eexsMXfQPeRKyRzlT4Yk6ZnzCRGataVF/oVfUmM3iwgSkg
zhV77sns25+OxJ5bGICUJ6mSYyFN/xnbl8M30XzzqSjEdc0xpdrA5xG84O8KptmJEEg5yuqe+9a1
TKpyC3OGuHRhYoLI7PjCmxaYdsfqJLf/tFWN5KznFrALKRpVEM8KBzFeRKR3ID2sL6FbfJl4rXmG
E6BI+ZBoLHKvEUG+oadSNxvtr0mQNUb7pDFHGCeSRCs7ndVukrU+8X0CkG5lABotb8fp755ISe57
wZjja0Gz9jCi37jmrnFj79IFLtYdk3nEC6tbKf7aoodf1CjnVzuKX8aOkgnBBPWY60UZJAK0q3Ss
9/PiNHCcVyJsx6ADgyBB4gEPLgEIoGRtUQ1x5jnOvIXyZ6/KViMuthqUPK4MoijtD9gKdDOI9qZj
rDpa9gu8SvBXWl7oefkhnNbeBDUqnnj12DDsJtHnmCD6+YQb4X30VLT1jXSX8QCHKxSNX4Mon3Vb
E0rxAAWQJwH40FdbYRPDS+N0PmWmuOhZdzuv0vrYxS4dinHMNtKprmnhrXAhZBGn0yitMzwx9elU
3j4PIb6KwYl2psXPsaZblViLdw64QK+YHxbAcd7r4tNXpNphpUkOyscw1DDfbTdeFVxJrjrBeYoi
FrqO+6qt0dsIOB1iou+A8bl/JI6/RdKGSeSyMmcgXam6g36KW5TUHFT8AZ2M7gF0HwdPDJ8BkrE1
wcqpwf6PU6PmaCxx0oGovDYJ6zR7pAO6WLLJLfL4CkbQuO0Zs2I3SvdhhWcDV6JBCPBskqwcGs57
KsODdRY3zVoNdL5KE39WDIpLtX2KXvk0wfnd0egKTtOIGRNx4j1R2Qw/PChWpprJ5Yui+GxYwlZI
ltC09k49OGeJxXhN5cNGEdSCPxiKK3E2DQxhim+hC7NowZmQ53a6/YAV5BqkOO88bhjE5uyOFvgZ
1xoYEJlnFxbiODQ7+i+0qxbfnfossJ+u56oOyEGHJBsTaVy4gJNkMBFpl6roU7m8FDDbOkf8sDJA
A3gb6LdoBvFtho89Sf9oJYYHp6KJ9qM/k06zpvkuqtABdQtVMhZYzVUE4MCDgvXkZf5MeY9l7XD0
pmdgYBgQw3FdoctznIFVc3v9RSUBKQsLN7Rf3eTkPhsF7o2RrtyLS2RDkVU4wIXCg5TE9VmQKHUj
cAxjKwkQtxaI4wb/khFFf1EYv9p63vVUmKGqU4IUahwNIO9vlJP2Z98HFGoNwt6AwWfx4NHuYkJM
341JnW0AbjL3i2JD7ev8LPvxO45tsVJdbL3WXQZV1O7kK7uLHB9m+ID6l5zSohQfBLm2vleS93Ha
t2oizYLA9uL5CzKq6KdDVMfBZZibE17WiXWHFvmJf9/0MDqylhOMhn2mx/xkztNX6ZDQBHNQnaoy
a7dzMyfHZOzDDcBDgjgZLgWbueOCkv1RA5Anrt8MvyykLmH+Git8WWVdHBHJ83OzvGD3gYHBfWfl
9xUeJif6wJsgb3z7YWTHzUUiqxFjgU46cfSeaGG+NFb7ZnPwfk1V8NEziD6XLiiETtKQagz9R5Vh
ay8FBvemqPFhcBOrlyoJ1UYbW5iHkZQYkyzzfM4OXhVcxmyQzdGUnjrhRpuWgQDwS3gomizA8rMQ
FEJxTOawOBPGKs6DI8OjMOt1YPT6+PeFGvJ3niT5zojG8jxnkbWncvgWDjheol6nlNmM0Smp/Bmu
PHS4v19WPhJI3A8jlAizPnqiocBiOSFRnHocJkfg296mdUjJJVRzSsccj2YWHpVpBGerD/p7MSU/
GAIX2lxDgxBwZ2595nj2bRcWA/XE8IqDQ+Bav2U0zL/t7FOaXns0Jh4aPtaaGGurb2fmo+3IxFuF
jaursa+qDSEn1eJqVX53HnTGU9z85Qa1vVU1/FoLbOBemUTkJpVVe+rHG5J7ynoDyxfK6JDl6Vvc
A8Uu3QrariH3RaiARxjmM4n8hw7h5GYOy2YvDiCVpsy6/UDvmJHJUzhmb13XRrvGCO+izMwT4ED7
2EHKxNmP/Z5kewUCjfa9uJLuli6/9uRPWN51DfXYr0yXo4DuvqThJunrFzDqIxXH9N1Y2G6PcDZe
jNr4M7sTxkeaS1tcnra3M+b5TiMvyVs759FaDWdIabTR432A4s2UadYDHsnxP1+iTA3HppRvkzBh
DEM7D63WIv9Wj4iYmWMeWzM3jxlaMhIypQ8dWzse3dmp19FRWSR1MJ19wWp3F7JAQ5vyjCg0rQAA
TceSDsd0aM0th+QTSIVTY1jhrUnDexLz8CQZPHLPNAoKrOcRJ1uIN4BvYWuf/IjOqi3VDO6POMVI
Xip+ykVdnACacTDYKeCsuhg20YhaKZGu6yChRthMtlG5JEHmKTzU2fTJgcRhPbb2ue4YCzKzDE80
+rxPmovkZDT44HGhssLrvRO5FERcyPFLwWAEgpT+iXjX49d8KjBtEEmtLqaKKkhiTMqQ82lMqZF4
R+j6rD8sCJP01a60HkksJ+mhR1m6AOn1CWe08BmH8ausXkFcTp8O1dgzDoxtjtyKK7vsnsshvvbm
8GuOYJ1awtSngd4qUjTuom8MAnGdIXvGnJ/lWN109DyF80dhmozY2iXRh0jYRWn1OZeTx0RB0MbV
ENeT2i92/fRhS2qoUocMiYdlXoRzuIbklN3zscLnSAa2J9tzN4K5fMqRqV6zviAjYTG2tfafqE1L
JPjhz5IemkcSL4nf16tKwA9MMBfGuW+v82EJz9XvKJnDxo5wEXmFqq6QJPMKaL7IMnHsyGk88PN6
xzENfv79CvqKsfFFjBO7p13Lq11UKm1fmoS3Gudbs8usuL5USnyFZfGcGq0HDimeARaM2bbpQQdL
u4XiZgU2erdPEBXD5+gvMRhKdXbBWD070IsrVzvXFsXpNBV4eCYyR26Kd7zO4+HMdSxbgbekUMYL
DdzNxfgty8LP6N0wY0iBsG/pJwE4RZWF4haUEdSjOqUJ7H3gdfOJoCt/ld7FTCEP4Iaqi2qAcOGA
geoP0fI0uAuPzBmh3+eMhHbOB9acWnH+++Ky0Yshle8ryFTYdqlKNKEx7duqnC5yDLqDVt2jiouf
gU8YJeiMdkl4zut+Ss1L786sUUbkshLkieXf267RVxmsPacxzhQEVZdJEUVEED6IQbpnZ7xWPSdw
Tf8ln0HoIrNPrNxsNcV/4ehyZc+6DWuyjRiJeERanYusG25lAkXR9pO3FIvVulrAtg7YrV4MH2nF
DVrLbD6wpVProeVy4w5Dv9Gtu26XzV5Ry23YcSfp49bZR7p8VfjzeYg6JY4/cCnSleE5hkA32mP8
ldC8gj02z1d0EQPE93z1qvVMU3rF87ZodkFQ70ppF8+1EWS0bl7cQb0EfdK+F17PFVmlzkHLeeuJ
5I8KbblBSR0yb2n8Iy2QROlJTcw+mXkYinrN1J6uBqdqtn47gOrSpX0JPQygWec+FWOTXKJy+AzU
/Ctk5MBc3uBLo5K74iQjPB/KC2DQ4SlfoNN9ZQBYctuI0sgUYeEpxdyNb4L2sSjXewZIsvjdZNPs
R/l4aWa8/5P3rhjuLayT7TRM75y1P1uM8gjwYDoibqIYtmFJD9kPLwFPDH4OX4cfBM8VoU6qH99M
adhHiFdsiPAW7kpVYoeKzbPAens2db93Yddsu9LBnuzUezWFz55pEnawaodlA8k4nXfkRep34QTU
XRbxuhs5COfJ+63aBNJe0nzn/5DYJBuA1RWrpnHqi3QSvZOlsg7zYB4xZSabMGT11iVYQOPOfZSK
iyD34uI1Fu1LVr2bIrV+wl3hHZ+HeJNTAq/96P6cFH8b2wcN7evyGQFpOIx2u/HnpL6gFa2Mwb6o
3spvXuB/7wek55jFP8E+9iSYmvMTHJNZleoImDbhLbc0sY/CIIBDT0pAoFak4YIu38Q6mD5oDka3
xn6XvRjeSPUWA2Hsi/uQ4gZnaonxGb3TkoO9NbbnjdFkW6ss63XnNbhvJrs5QmT4U/cBKQTaMQNn
RwFtf8LOBdclO8Uiro/h8uLr6QtTKzWJjOcn4NObwfJa3NtBf+goQEttHVygEVicDj62r95MuCjz
A6fYAFxrF0GF8XA/gUgwYdaU/QnI9WEyHcTKSVFQ1DoWvEoDxyhFbUMxxnuwf7uJ7cVKgYxbOR0A
tsYh6pw1RK7GueVbBNDTAQF1giOyMwrACYw52bagYd1KcZyM1IkOZgnUoQX26bXUQQlqHGJ4CPMM
M6HxyuNYuhG+StpFhe0lQBPS5yilzS+ZGUADHyOUJR1qZgEeWdROG8VLiHFt1wjKH+YChKI/QtCs
hiZiSxhtKph6ayclS14WSyevebB7QuZma+IrSrqRnTkuKxlg0i2SJj4mYTmwjLGvSYkk56XWuBmE
sneRIX8IN9Zb8hbfqcwiw212w1Z3PLmwcKxi2csVxNrglAaxzXoD0SSKqEIgG51Quj1nLltikyzk
WKcvYHiAINnIL3WojAPMpKNdE9rLwoQ3BobxtulgC+0nFcdX1M5H2tdnHhzLPnM8zl4AvT7tPmQE
mJaKumlNtJuFZ+cYQG4k3ZrxK7H35g0O7LdCGTs1QB+GaMP55Vi33oWMqK3OPbsYliFMdYDHHWNb
oUXETBeHnpz5k+tSbOFmuOYSzydv5XzONIcf8rkmG1oQQZmr9lvhlMlmoB+iIUYThgaD8R9vhgqZ
0IyjAOhXroEUXVCPFC6XmXZwKETg9rtRdU9qUbk0D/T4W43IgBOd+BTZmbVaQdVkBdSapFKeEkDJ
J5zQzs7Nzs5tSFoMUUF9C514nzCcrRpftZt6QqcY7GTLOkGsqR4Zyfg0MKA6mKWVsy7s0V62XhMm
eNKejnMuyWoraQXXHHvpauajs/GDYqAoDDydIum+D2rsSl2zoKKVe6kpZC9rwTOLFG/Gt5AyHoBk
pQnCVLTBcZLjvZ2mmmemSw+A1wMIVa0gIVc/0ykdAHSkTCmAZrxzvO+dH7g7hDdy+g2UBnDPtIOZ
7s4Iq5oekECtIAoxkfRcMQYeyymXJgxnx05rfp9NktW3gI7SaESJk7fqMiyH0iOBRVPSXJg2uHL3
1piQBwnihiR8qcDJ59RHJrsAQr10zfI8yv2R52JLlGxeIi2NHa0ym/NCE4ZaaPBF0W0C2dxsVRPN
pbu3z3jIBOybDJI/TZW+z4ILNHHY39Qoqf3gMI80XlbT7oDPsUuwD85F26N8bARYyL3diHcgjumq
i/mP7Tyosp7Mt5z0/ZOhmBsMDw8OjuuKGNS9Bs62D9I826SdepV3gC3xfZy6NRXPxj2xnJ8GzTGW
Sf3YmJd/LIN1UqphrShVdWwNsZ2FQU7PHX9RK6SCqRXND7I/2JZG4t+BbpONqWOmQ4MJOwgAflVL
HYzcmySytklWTsxfOyyL3YopKNkkCyVI5Y/4nRYefF1W/w7GQm4M2/7ruEax6tl96fDTyoYjiRKb
NWnaQXVgYdCWPVk49kzK7ZtjROJJOLy15VLYo6rvo6ACjhYB7NJQq5TJ30166YZeWhz/ecIuzq8x
xVmCSzJqlLf2WijPLrGWp4CizcT1fhjAcmjj+USa/DNX3fwSzldHhNkWZ7D1xPiVrewqjY4ONsuw
ct6HzHjTiiAaOXu9AprV8jG5OFH8KKLU3avij98SoJ1mMZFlYuLKmuxAfBzkFE807m/pq47r/shz
4sdyLzItAM+BsH/BfjH2qXRvEn8MXFDnnXPThEJRgx0Jyo3AJ8cllxyfh6QaV271Rg89DUn2ipRy
di1G/5dPxmkV6Uiu5ijt1wuDIs6Bg9JTI6Zi3ltlvkuBIgNo6dtT5GLuYB/pHZJIoS1GxiaF1bFr
GZ1XxJs+q1j/pLnQexhQbkvG4Sq5936vT2XvkznN1NklSc2Ovfjtd6I6Rh4r7hgegczqG+jHkRjN
tIyTEQvjzP2F4/pTFP6WbDTBrCiKnlgFxlQecHxFjUuuvQz6Xd8GcBX9XtGPGRWcMkKe+7y6Z9oS
22Lkzhljn4dOaXkT8y2YSAzHPfhfsLE1lJWnBkgQQV+4E1la71s/eelnVh7TyA0UGt3E1Dj7AvwB
5uqeuVw2eUkgPt9zjV+ox/6AxZRBBJDPyu0Yj7iU4STnfFxpLJKe1uYGasXBbKr+FMYsIUthcgPJ
WQKRNa87hbRK2N3lXriO3aW6CQJBFiTGLisaim9jJlErG/svHhgkUdF/zcq0cL8TcfFYmYK4f1+I
l3y+NjGr/W1jUH4TLOqT5eIUkAXkALz0X9YIKTSM8RrPbN+AR3TJTorkWZEcjrWTvLeGdUjIKx8D
Wnn2ltuBY53GTUEaj8slDcKgRh34Bx25YrBkjccPHngPykN986ke+Oc/FoD9FQDspzuyW7cdRAcT
Inc2dusx89CrsghpvCCVMuiIHwv3wuMwBEvzdyTWLhv9Ve+UBwXm8Aro7KpoWtjCW7Jo/xqJX7IP
wF0R/waRFB8Lo+NG2r+WOX9WYwzPke/8MYNf8ThU94HKdORQuamwrj3ZyqXsHdGKsT7+3SyCqYGk
MKRIXCpU7M7QQPimLI2cPY8WuyoV30/7WlbYqG2WeijBfFuxW3aIKCywBPg4Lv6Jz2ZjdJt90/LH
BMRNGGnHgWS080Q5NkkotyMFEnYG7sb+NZyHvegAAzd6XH7MHX26aAFMZpPveQfHvLLjYKE18du1
dKu1WxH1tXHpevWAz9L2iC/P7JknhsQQ/z95Xus6zvaV1prqEZjTi84NsbHpDHkqEuajcaTtKtRx
eoBCsNhIm0ddcXOVrFVWmTemezlEP7PWdNcVpaaUBVMdZY/iw5fgAUMav1aYQfVTXNsQDeq038Ru
vJ9V7B+GxjjxqTSveGXXbuB6tzzwvnWEOHi/5AeVYw6eSMdyT6ddbHKOlOOaN8O55eY4rIoRPKeg
kGib6Gm+qXyqDgSyf7VOJGgtAnnYs+K9Gnxb/c5M7uXylT1yHBvpC7R4VgLG0JxlEqDAsY/Mk8bf
8N7WKxe00saA4LmOPDN/TFZUrI1cf3URuz+QbeaLP4zWKrAnuUGX+mQ47K7IwPjUNdtErgPj2eqY
ARoQSVBTCMe6qW5+2vU34mLoVLZgVyGG7GZHw2Ow5SoxjPkn7EB6XcNsY+RdCUy40A+eCS+eSWlw
7xY8DuCgA+kG5zGylxH6c/SGrUWQ6VHaGGkbsvZ/X4IMp5rp/6wT02IiLMWxjj+JLFMy0OfBlhnx
TyCRP2oKIBz4tanjSSy9U3Cq6wxRO492Ns+2J2X8MRhB9k7RNZukcthzp9mtiu6yq+2dYDNFmYNt
/UlQZthX2RoCuJ+trbYeTg5MndxzXioISFtpMzQbcfI0asQO0V7K3OfxXOT1uud4oUCVdAV+Bkd4
d2+B+dNSSwMXQe2VWwc+61C9ceni3LpW/x0MW45R270AY6djTBpXbj23Iuc0tjjUV6qqvpxGnjsh
o30NmrzUjkOj5qfqhbvLpfGb1nhuSOHsPeUt+hKS0ypKhTpJUEeb3vcY7hI6WWKj31d0x2wqYdoX
HyoRCpDMViYmg3sm38NM+U+dAfOyYeVLbRtIArTp89yeq6znfosJ8TJFuKFC01qZVZ1e7ZAtGuHO
TSZD68uOnmv2ZytRdawqGzSvUTZwHzPH/tCAebQxn0lszi/gKGHGxli24uZ7Nc2Q8I0g2vPmVOcx
j3/Sd7hRTc054dviSAd1BVQBYQMh0d4TbNBAVChKci2qGNiKtHs43fkKJxxaaOyoe4QngLR2fhjD
fHhhGiKjlQWfHVUpW7cz43vVLo58566kX37qYTrMdJzQbDa62wQl9w1w19PQZMDK7MjZTSb2zMrN
33TGCrgzcy71niVPMwGTtVPZ/ZYev/Awg8SsaUD8UhmRQ8wJfP8MFPNGzg5mcYliZg9vpWNDjgG2
v5lGz37MaJ+QuIf0YHvWa1XkDZJtPNKOQZKnItxD32z/3ZlQ78VUiaturrSHW9cJRCpdusE6puz+
0JBLqAwqTP2sm1f09eSUlPbpKU7LcQ8Tew8Bwj5HDk6CLjQpWl1+sVNYFiYv4K8/4hcLnJZkTvyj
66vqgTKMt/BBPzolYjpespROzNyJ/SIc/GhPL3Z2oRXlnLrc05NlR9BL6xHEs72ry8A810E7nwlO
rcMyrC7jkKxHhsJNLnNkwtLFotwgMNIFOhHn5d7Pws0959OP3qj+inn5jbfyk+PgbKodubN8tqpp
1n1oXztn+nJM2k8J2hFF33HPiF8KQmZ8BI6DXQVH22+CfUG6KapM71OCPdh4lDLkbRle+MZau3pE
khpSnixjZDrs3v0ZpGKcUM0SBkc8Ww0bLZIORmS9uq3czhbOP0OBOoqnVdYUh8bx/LXpdtM20MI5
jTbZnKIFNhqJ4BsLu6PG0lTTwvHeNvO76cIlzOdufjOBieX1DDcqrqNLb3FLbE0oKiUVGLCs+Iyo
aD5IoF2kb2LCakGb7VGP60dNekm7d5tRgEu22FqsMFeFafFz7OxTO8whqinDW8rEGHjaeOXtaGPO
YhmcZc43oyHY3czpe7aTJu9dFxWZFBj81da4RCwX8AWU1Kw4Trs3+wH2UYiG7IvcAyNHfMbwvXc4
VCFdY7pcCS8hh80Ng21HG3CPt0sNlWCCECp7guLmo+oaj+UUG61sGu41Bi1KUptjJfvquXRSxhe6
GwazKncEBB017Tt6HVvakdMCv1rScV4KukJuuiZtB1rUxm8VjreBQA18TDacf79UUZCoJ4uYMMnr
IwF1a/fP/n1ZwlOwWxwbLV5lxVoj8RoekPV40AuWYsAQggspfh5ZIa+wY42UV0aMCENC6C7wvX0V
wEU3yMx5Rv6jjCGvW/50+Lsv+ucl6eJzm3IxF3m8m0iKAL2R4bUVNppj7B56L952jQpWnUkhdmQq
n4xUjPuKXf25i2fNaCqcu+dP2TruMZpHMdxFa/RBFOb1N9OJgzdss7XTf41sPf80+W6eMiD+El+C
bBP2U93WRoNNw3D4ns3fOoV6UlDr/maRNFuHgSz4lAnWFnXfHp26bc6dmT5PLdNxOLnW3V26/qBQ
6HWTR8G6hMunQvqPtfDCG2kVJ+umTQDZ+Gr2dIO4xvTdcy0ktPlE4iwnr51VTwXGdwTL8WnaFAXG
htKWR/Aazr4JL+2o6g2Gm2eMox2HVD3j0aC/JpnND9JKMcY9R20QSIf9lDvN1qQVl08saKWszq5j
1oEjtQDmGyVZwkzIajfrgeSaX31EE6HjyLKYpeH8bBJZZN9Qjs+sTJuX2LjBwVCntGTVn0+GiaGK
K6tooCG3c/HAde9fUCmIwWeOvk6SuH8cIUtBNhh3ncWTNMEXfA1KfnxjZZjfZnAjhGST6TZG34N0
qK8xp9iTC9XrmwFLDs+GB8slhaOOe5lmgDrRezFMwRUmFs4+5dxY6BR7/ji91M5efSrqsIrWnz0T
+74CXkO1dWt9M6tfbmlAfjOyl6b0vIW++kPV2TevaaAeJv5G+lABQgj2ADeN6ZCT7t/UvXfpgXq+
9SFOB5CP2fJzxGcF3VU68bGD3INrbtVFlwQi7YX1O1Uw03yhOecPY0cKzWsw0QvvorOSbahIcjrk
np2F/2WXP9ues23qbH8VG5V1idmhjNIk/Npl/SPuYrUxreYX+rNiOezzezpNvrGGJWV33g1BfRc4
HkeBvI6Tpc7NXJmXvKVMc26jjnzDPJ4nsxzP7FYZNeOk4loqxKqwpt+uUYn7bH2nnKy7l07kHymk
/mmFPfFsZN2nxIrnh5XLck8ymZ/b8iVFHnqPeZAPijbNS4FjJO3Rh9q8pX1uws2jDp7imSnzkn7k
wKI8bWjjve/Z702IIpsk9CPptzL2YM4V6iXBVnpwUPT2lSc+MfZuNQUHF1GjrbQMtRvT8ex9kjAX
jr1QL+xfcZiis25HPvZkqzdTHvzMG25fgzke/Jy3MeW36RZ98ODEyL9WZ1Qr13r1XXd4blw98Nsh
BlBNx9Kl9sWp1eO09TNWsEPtLfXvRv1/ODqP5baRKIp+EaqQw5Y5U1QYS9qgJAfkBtDoRvr6OdCG
5ZmasS0S7H7h3nOPIxv7VCOKUhLmxkLrWbUaT6+p7FXConuNS5gz3TKTbZCIT5vzZ89fqgOPRCnp
R9WVWNnq6lFF6aDc9Dg2N95QfjWubvZ1orOLHsg90YF3DaaFO2ZHHolIJG0xQD9C4xwTTI0gLKtz
gnipz7lTBqcGhxKKCaktQGiteroYlPzFcAs775pSXpxt1f3GQXcxYU9vMakj9ukt3OsM8wEiNN+g
Xnk3bLJgscuZaCSfkHOUmyIycJIboFTzRlFNigxVI/Zlc/JHIFOQBuLgU1XpW5Km9kOVPIOdwaEe
W7T6ddVlv1pE9jOp9t+hRXnN2Jj6PEdCLyVE04kim5DZZF8wuL9LqIKcSfBti0Icoqb6ZSXw5EaT
CAkFX5MKUdpYHkw7PDJ0QHFqkUk99VMGRTEFTz1507ZEYPCkstA+kZUC5MhurgQRUMJbyb85hYfC
JIygTkq5TlPc+aokhyWEoFiKBEHnlNImhlhzjT7fVMvnYc7efhia9sBnjPhRx4AHaE1WA3KTHd/N
aO8XXKJ4fW9Jj6Z8rkxxnDwMzwEpZk3N1jZXtGUVe6QNy//7VPEGKkvp85y/B7HobrUZ/il6/u3Q
N1RtZatQKYww0fFvbC2pML4a6IWDODggAT9oHf2XlxygoPdRwC6KdmCsv8JKEEPue5D/2GMsYeb1
NfTRBae5foUIovYzfafwveFNVbHYRrGb7Q02xRvcscMOjDaywjn/7FkrSna0QnP6G2Za7w22HVFL
yrdtIHlFpvPTI3K46Oy4DBly2MoK90ZCfwOXidkOb2H7K0KyDQun+wyzmpws0zEPSA0/IDW+I6dn
y50bBwawOWdDCeU6Nq0T+iKxI8dDH5bx++B1T9k4/glS/RHZaXzMIuyi7JdPFnuixGVp11V3ZPE+
8Ij826MleY6APG3bmfBX0kC2Pz8tqZMzeRE41fkzIE92dfyUoz2KBmt6mkfD3CrBDgxvbsq1626j
tg7eor6CzFJ9ZiVYCELOCCtwKwwcbfoM1xfsTMY+k6lLsANh9Tcnpmrndgebhcstq8ipWoJsc+vh
Gz7vRnSN27Z96SN20IXAqs9JCX++7x7Is0hi7EpzXyZiZ+l5fCtzMjzZ8qKmHM+1F3SvhhkPmwB7
dz35W20xo9MdQWtD3fWE6FE9FdVnxSzhK1nKuQJurKkJoxgsFKHIgj5qavbvXJORHHlT9lyjLtM1
RnbI28yLKceo/kIW4ZJtbkWhs7hj613tk/1g+LhiIrZhUdycEs/nfOopQYPGGjZfKWs8UGlwJspe
2RAhZ8W6O1JU2aFPLkw7AZOI6cVTfJJqZKeQcg3EJcDecA70E0I8qgqxpWdDZcZs6OANLC3gnhSn
fARcVrXGg478WJM2BDwa2q45ttM1dss/UBkY3hEZge6rc4/onqBd9IbCbOPgm3GaU+35v43FrsMZ
RqKYC+cDl1Q4anThVX2cWiXoRhktts7LyOd0RZ5OcGacENdDXogJCBJNUbmTsfoVpANINtCOsiDq
k90CubSo2plzYRrgJc1bZCP+xIY/RwLRFcvGp5DORlqFcx/KNQLy7hRnzqOY3GtVkhC38rtan+Ba
fZXWhwm5+W6XbLh0gJ3cm5F3c7kgjrECkg5cPO/BmBnnCeOH/JeFWffqTY6xi7uJ7BuogWjYzffe
7F+SEJw/WDDU5pZncZWkPG6pzYLVBqJMTh0sTKe6zo3TnInahtyNvTFBAJJNztmyy4Fdik2Wis9T
1kZosHrpwBvTNTPaNJUs5LwPv8YGMon5MHqEizSLOsUzAjYeESy+oLo1eVydFie+b134fN+IN4Yj
JaH+qtQ+mU4tb9zAO2shp8kyyijq+BIKnolVMSfdPalAe7vqu+tcSZlqGFBTZ+Ohs+wkK+xVOfYm
EBsLGtUOhzMIkpZh1nWegFGlASkI8AiJECepOM0Aa402Jpk4m0gftKAyD5rBFFVUfmycaL7/vOSC
hiuRA6AhD/1zgxrLOqU5pLmRub9y8d/7RR5eSuSCB8DBsJrwIhQJGR99lPYXc5Qwf4L02iJPkSmM
KqnXXek5F/anC6rNbnd9xxi0a9xxW1Y89PCePXJGlP08BP7vaWrPFijGo19ZAWriIDlFwPAMIxjf
y+VvSmNVxBAcF4RL3gwXW78Qqj1gnmmoT3pF3Y6qIQlnzftRZWCe6eVnd4DVxk6ahn6mv+rnvRp5
iAfsbOFkccirOG121oQEO4sxgtgU1WiVSKZHpd2sTQMPXgkntmN577+E2oyODeIDNoqkrWYsJbAK
nTxtakZGJbIibCureHEieY5Ux2Hqd4Pygy1iFFy2NmSxxva+QwRkq6YjFJsFEtsN3xSnqrOeQRIc
Akbvjsu/FbGar6PVcrQucnHIdxv06rcZ2Q/B4MEK64U4trnzraPM/y9ecI3DCHk3juVFsJ1ZqyDJ
zqKNzhBiUx5bPCuDV70RU5oupV+y6Vg6bY2p4DdGWXaaPAQnIuARp9OuqUEIKpeOAnK4oTRq7uST
PGo2mDvHVM8T+rmbYfT7vAtR/plBBge06c/cB2pljf28SxDIMDf0m63Jz547JhKlITqFqNfvQlav
iTTVkdlGdxttE2Et2SL1sj5nQe5FLRCVeTqxI6gXLS/wmARC+VwEnxZ9whrzFmaIRpErEpIy0fpO
icOIIAMcf2u7aKzjVGT/EpxCNpz4A1no284h1KIYo4sMMhJtbT1fhroBbRHiV7KATTmqb7azMBFA
k1fS6Vfppc5ZtqZzFi4MbHBl2bYLAuNUEAwp4iw8ECuCHKToyJlf5CaoX1Ztza5x8iClgUj8YsWI
dChH7BJWhgIIKW9GY9l3292E6Np9aDfYTL16bavBeEB8Mz22aHZJLGoVHTQ7+X3IuQnuyhfP0A2f
g55RblWmMMbbLnoqGXo6dvPRc2XVNsoswxmHuzD463qcI7ucC45NIeqeS5M/PMKXgWcdhiJDQD/x
doHk2S5crr6hYu7GXdmG/ZNhQtEqGL+uRMmGuyM59Rp0cC3syCVjrOBQVjFiQ5719DJorh3EQ8E2
7si58Rx7IG4irA7hKFhik6JW2n15Ikp731Y52wDAkBIiSwpX8ORyzA1jo9ZWwxY/ytXFQBi4I1mb
fEftn7QUfzHM5ltSwW6GPyqoGneiY9pdmTPPIfxZwaxYU1cGa5G5L9qLmmMet8W9rOlhcqK+kYo9
11UgViT7lcCLGPlUaYhls6+xcU6i3pM9eXMLntVsEOmu0c2zCInoGxRiZNDrEAeBuBLWmKGjtYfn
4joZDlxmhr6n1jCARgcu4lqdLQpG+8mtQpqafpcr3TyAAe/KodP7oVEsF2xOe5pxHz9BVZ8dIwR8
W5OhEJXW8+z916DH4Oti7nugcDHNE7cFquweB8o9nSqq3VI/zCl5oocvTjonsFF18WMe+mNuD92d
8ai64y7r7p2w3lAhBbv9YP+CnyCuqd2womEFUOdxvZ2TigmYDeNDtXVzEH3zodoIhIxjk16rWTs0
HYBfTCOEjFga7HtgbwudmXszasLV0EZPUT7O+6aUN3qqnQoJDIjy9lEF7I99y0Fd4mEH8waWK13K
5J012r4vXEA0wl+y6simGCrjv8hBgmTP+HxVNwJDhuUrkjI6OiW77cYLYHBzROPd/XC4idmvSJSQ
gO1qdp71XPHexYyyXQgHB6Qb6DGY7y2EzTYMun0cblsCPdOqvFN2guLkoy+iAfUuQia6cgZw2aGv
jad5Vu8Tdrbf1PvbiD3UNPTtOiTpmv8JEikJiVPhj0e386O1b5uv4WRgJbKTbjUg1BYFNoHKnm7g
nogYQ0ARzXo4xL77WYXiVtcuYW1u6dE1aXc9LHErlGH0f2qT+9bic1B7c/Rgmfu1BaQOZENaUlzR
d0d7Y1L921jMz1OXWCvH1i5RSuUHGCGiowviFiUw9q4kbRgT/7kMGQZUoIoS/dqDud7bqEz5EpIC
PwNUG0lLZEeEkY8HOk/7IxS8wqg8qNrM0nuCSjg0oLOOuA06hppQ0awF7bmMofxoz2r46ieDsw4r
EsWHVgJ6nTT3FwZQVBrtPyPA0ev7NUbVoj73efXk0H6yjyMSSxnzVSC+sXFrUrXRkCN64c4ozmap
39su0FufzW7uN9Q43qfGzLiOj3DNnIuRsFWNx2zXxn+NAhC3bTGbNsRLrco/bPx+sSEgMAEqTjM8
+9BA26Ib2Rkwz4XQjMNC/fG6iQQERXyWT+qZZdGgSxDXE8sY/kOHxmhEBF0od9FJVCS/RtZDi7Q5
VlP1GKljWSCEVHqTMaN9JGMrnRPWp3b8lhQg8kzIQZ7kP8hsTnjNBr0OmndXie+StmuVzvM/152x
fg+aiGIEHaMzv6Z1egQsR7ph8jm54M+59hhpGjdENR8imXlglLPNE3kkKOuQDN2b22BWjBm9h3HK
/VxhWhvsTaWd/8Y4fikL8wzY7tOZ9MHwxE5mCSLRfKPs6JfUZbMe7ALFQpLEGJOy94QubtvVDNeN
hCO3QMZtV9MGY9xrii+MqMScUbXtvHUaA0Xgq+CYW355c5a3yzVQzXmB94SXr3uz+u4lQDt4Z7Gr
3rTLqV0FIyqxUK8DeusDu4p/Pn0RNSnRazaxpIiMHHPHzxAidh1O/ai9i65d79ItL9HEgqnGw53B
hYtpq84GBJStrxlMtJGAnLXue0r32U4SRsCIzmRumhgNcFt4ROpt2hSvsqZZNAvqWJtvmYpVdqOT
yW6Fk2c3COi/tabgiSl611Jl+W30lTq0rfcxBcl0yFT+KThEUfYP+8E1yss8lM1uTOqa8RC7M+Rh
WEgZrNClqtsEqaV0/PgZsce7rcbm6CEiZ4zG8iUpxHfeKmzFsAKC1nZ2oZvX5PqQx8j2n+4GukpU
/mfYJdTJ2s8Pvh5/T4289kY3wSrF+lJ0YLyZCgeE9RBF3FfNNgvlX2WB+aPr3zYWmSqQK9Nz4bNY
iDCfrxqKYfouErh9P/0wyDg4hm3Z36KGELN4pLJKF03qcEGUra9jS+R1QqrEZCeoTZAYofmRJUtw
PBhmnZ4dvIdH2f37uZrrAf85BOGPsi39089LmJuQZbO02eSeh289drDwiuHRsBFWpv+eBRN/GhFj
FdbBMxb18fzzqyxFD+e0fQILQXRPFhqXtTQztB8FE1aOwr8ZidQnQfPb4nk4Ei450Ez5LyAKKD1t
+jTq1B0H2qKFs91zwC7lNfeR5Qf+m9nzeAmbHA0Z4B2UTfkRVtGtNfBQuoX8rjOqPUDQbB0aWBYh
igXbw5uf99U+LaAHxNLGnilzbxumVGZ9XqSwW1vrnMw9HITKctl74tlBvrvMJ5x9Bon8VhQYcV2P
KIioYGmQNMEzVAj/OUfjsNUjKw0nsZ/jFKCHoH+aVw02SKaWVoX+oL0wG/Ww/SVwDcngHF06elnk
89bCnsKzkKfI16Jb04vuaGaobYaI9CzsSl10rdk4HoC3cJtWTEcsQ/IVr5iJGcaJLW6ElHF8CfhA
uXPtkEfRpKsb4/CSLy+EvOBoQZW7K+HOHjOr/SAPlImWj4QBl3ExZEheZ+6YyAv+c3FnruyYn2Zk
Br2WY/tqgVI5OZZ6ytO63QdNsmsdvveEuTx5JlmrQF4OQ0ZYAC5QnyuF1DsFHGLDIocYadD8WxOt
+oY52b5ERnkcW+9OtGV5FBi5Vm4WG7vM5tGEeHCD5DImhH3Rm1crIAerfmQThmxa38bBWKlkpuOm
uyDPgkePTb1tDv3DYQoUD+4jC8r6zmoGkWRuA3DogqMl3aPX+jthDMWtF456KAspDgNkSnzfQEfb
xXvjC0tUsw/Z+CiBto8yqGeJqo03F+vgmZ/9bdR0Jg55qrXjh19KEEeNafwSdOQNEC3ylKJFDEkq
hhDKaMQM+MGq3j+M3XCQCZzvJGV15UZ/0TKZOzWh9CxiHd9tEx14bKKFab517vjPhVdlL2lHYLDR
RawQln8sGGCdxojex42IPAm6+VpPhLKzGC/gHKBW1WYN/8H6LUtApn6TTyhi5KJCSRenOGFeRB+V
I5z7yTQ+xhoC8YQuB+Ix1sMav1ol8RDOHLChb/0XTSH6O7tvD9bkPHdujLSvS8aDZG9rlzjFE/GT
NolmyezKTZLbwOui7OoNv53BSk4QHYNThQg2J2X0kJhufOYhn44plteGZEF4qItIGg1WdPr5VVeL
ZzMI/B1cDsKspNPv4oyQVDvsYLo4z1FAmnKFcItdOQuYsrXVrm4QwNlFvQ3MuHiuRE/MK2NX0gs/
K7NvnvoEIL2IymKfpN3vkqr/MDVVgqaOYp+2bSq2Qdi8KW39DS1ZP+q4jM6VJ97SyO4Zu5t/8rqL
ObuL4lEE3HOAeLeoGUd8NejPmD4egA87F5YaXi3zPfOmYDtoH7hP1h6jKMFgPWZ8vjNpzXywzFRG
hnVlyJUHvF9OfnDCWROs2oFuyJNAPeYJnVysemxSIZRkG9wm6S9u+5xrRviqw8gsv1uHPKSpNqqH
gXO5EsmrieRuI6sWCxCaUtz1IWbHsjqHeV09L41n2U10YoN9Egs+1047+Yxb7TxnCH3xT8br0PKW
sA14oZFrbaZ02fbbW7F42FtLHf2WIoNTPr5Ig1JrpgOUnilfOmIVd97kE0wRjgUqL+xgOSEqF7uz
TqPfXhguAgx1pI0/2joG+K1OppdsZrNFZRa2/9rE6s6AJIjCrf/2PEt3jN79um5xQybBkYW7PvaD
6Db5DJgbBO7VtVTKMVsbp16qq6SnWflqwvrmRRVdoJUyMDfIhxuKF0zdpFZW8J35Cq9KqDQo13UC
UuA9TM3iWZGYu6tk9GeK5DlqhD7RixQbo6M2JrrjZc575+A2Oeh9urqkYFON4qnauw02+DTN3Psy
7YlJdBZhDKSF0x7nZhUht4puXeTFl1jmH0xLzKuOSNWpwxANT8i0q+VlmGLyWxDH5r3ezY5wz9KM
XmD4k5sQNP/p1jkE2Fl2ng6ajY0z+MhW0Fqk4BFzZtwEPt+6vEx/2TWQaFg9b3VbdRDdAJfPtjol
4u6h5bTn/GGAmEVWTEGtrOAl8pjq0nG9+AJhSKADf+v3zYE8m/YwRu2+DvzkFrXOin4LNxcL4M3I
abp2m2Dc2nlMtIXGX2IkqXkx5Jmu4AndmH7pQ8Iiqomz2qR+ycKbKxhJUs6TTYz0Y80EgCDgcSu4
hG64Apu9Odf/MkK21gwMu61PX9W26pdBqN2lmoF4CqzEa3ap9doasPoWcbcnogojQOJsrFQVpxDG
+H6S/ZtY9LUijCjFfBxQY1OhKoidCb8PmSY2i6owFC6F3pXF03jsGUq53QBlXjQvIMpJXoOo7Xle
jEA1QnEMUS8Oh2dUUOkh9ASKAgu97Cgp9XOn2it6wLvZdObRNEsX410dXtM+PyuhuZdwtp9bx7fW
k4NA0q5ls6lGuB26PZGxje8JlPrPfstjekF0q7W3k/7EgBFGCCbOxLLRaCk6RlETTpzVO8ZkA0vn
MAYYHOfAsFtxnsCClpiA9yogZipBuhyHNBJO583vmHrqFdsKsqMDEO7S1AUThd9BYZu3cORiUtpr
d01bPfemnA+u4EfWBWYwEVYkkTrI73KSB7m9V4GyzW3S63eqvp7ML+q/wATx2kEOz3l8KuG++0X4
4A6nPASQ8JSRtbhSw3+mM4SPULZ7PywR4CbFn9KAYz0HiNTxPcvUZPM7DdfAKEh4sOybO7T23klN
+02UVz4K+N1x/9e2nSdPxd06ZteymcNgOlvhSNRgG/5NfEbHgzAZURlWs85l+aWxuR9qO3jqqAo3
9OT0DnOdnWbKrkgK79xag0eeximOgZvjtyHLr+UJtZhVrilXb4wsbj5Qjm1MFMcFxRJD27atNjZ+
t7P0l6TZOU+26VxkpGOzSSWa59E0E3bOsnyusiHei0mkV4ObczeL/K81V9Gm8RmlVxr7f+Pkl8TH
s74IKbNoekY+suVNWUcNBCdAGTzwdfCSVkNxGFV8Lx3g/GPiZb9CBNKHyjCrdUzYgRiUsTNkN+8Z
Uz6xTvIP5phDKEDX5Nb1ubSbgD0wOvE654opGsDGIKmOcZyZrwVRTFgmvmUs/APV5LQlvQAxri3c
y7L3SXV49DvIBDqgn/F6D710pidg0HC6OxcZQIJ8OXacp7ypjFNKeb8d3GDEY+sVjzhy9Hqqa8yv
zPVLn6ZERixkElRWF1l1yWXsuRKngNoYVf9xUJhoSDNkfRMwz8/yLyTL0MZBNwcANSAmvMm4dzeo
lTdz5/sHzsBPZB0sBEMiotPiQeZN82RjcMIXbvTrJN+45MVeki6fLy6wXTk097nQ0d1OrGekyPro
kWEiVXTBjtI11lOK0vQpFu2LnJj1h974PQp4UW3ofLmiVMeM5AxMSkzmdMABKAswUT4hd67bX+Z2
LxUfRufDEZ/SgD0jCeA+slLWKldOvY+pp9LWzFnNDqOqModgbeYlPYkwnprOnw9e0QMaiypmn2ku
N82QvkpXvliu+x2KknQfjQPFnZnSaGfstmZg/mf0YX8sc9vnmJ6rF2YNB5uf7GynxFTGxd7VRvhR
lECNMv9PGhfYb0lbgcc1vY3dzsfjEnHgPqjI2nWOYnjdMPECmmL9I7Ew2roDGpCiRYgeVslvnMy4
scl5EGN69RjRn6epLPe+BBRVBWlx+XkZBj4gj2n6SsldieDwEVoI6grTMy9OI3DfpObLjFR5y7gh
uMgF24VYNLiAeH5r3Ck+/CwgKsmxTZBsyW9xtczwJdKN+1RU8Rk2wrx1XLPfOPnAVKUTQBhdZALK
OKBLDEGL0dWHcgMnO2AMk94Db6YeQk9C3itAnEnirCVZ+ICmY0bTUVzGEm0Azc4+jZxbjVBsXzkt
A0dWkmfUIRx1Bi04ZAArBPXhYfwdBWlDrDRJ8GpZlbcDhmQ0XdWA3HKWqAhk+m5XLINljxugS7MT
HUR0CKMYEYpmLq8cnKJ1m1/GlhmeFFm76UNSq2IET2CYlm2YTZZenio0neRbGuTFlPymgw81EanW
rzFnlMxIDX1lsLDTUoIBgvw9HDvz3A48YSSWQ4gtinYnmM0t2EjNjutups8V+SpoOZW7yjsFOUiE
b7OHd6wYC0Rn4hXR60sDV8+mVWXl5T/JBX3fKrYVAVptyyYHwmyRUqgAFWHDWazJXOlq6yVNw1+V
S5LknDhvxK5SR+Ify1HGOpTCK5pBgtcvnG3Tn2YVoTbEfy/g0noeVgwdsiRAcpkN9S5tfIKrXbD1
dl+cFTKMFYbtxasWBiurdaetYSUIBqTzoE7DVAsFJNkMY/q3E8if8HYPY5bsjD5lPomSmYduBPFf
Jeu+Y+vFcfp3asfzss+kL3upGYLHRvhNQ7wj7VEyq80w3bfEleuXFMYVQmigQxlZneDfN1bEcLEY
UcYVCdNfkzt9dCPzUkUEGsi2YnBq1Egge/82s/V7mKaLQFiLGF2qBf67YTRgRdZGybXuJzZ1yJc3
0LA2MEnq86it+O5nJO6ajMcxrpQXnFDrKWBW2Ab+L2XEpxnN7CNiVrFkHuS7oDU3hDmfYbb16ylp
mlOji+d6cG/dQKU4KgKX+iZ5HVUCwRQz16vjEYNsEDShS00DR7/GprVG8rDIeyPl/o3j2nsYiRlc
MFVY61IVNx6FGdVMjTbLwgrrpcR+t05jbjFaoeKyc7EhDUdi50Dv5ppWvi2m78lu40vnV8dIOPPF
n0zraamPmLF/kcrdYpy0yFrw4T31JVZdy7WvYdYsa4Ms3c+klCQD/QkwTPtRaKxhBd8InEUwNxId
31A1YywaeU5oVv/kHMGA8u0Pm1odRw5UhCy9MXIsbpMKGRtElrGrknnYeoVv4jSpXpKBJiRAYfLs
dMYtGcRXPgt8owDemRz7+4iv/DboXcTmTJ33HL+/bEMFN8KA5B7fKTdPyd8zHI9OH02YxTgUhgHd
SiuaI7VOCFBMINojbvRAxZ+fHVOrtWDXSZKpufdkQsoNSX4Ed9udWe6HCH9pH5LHV+fnHiVPlpn5
M73AqlUeB2sIZSzJBLw2dAWwLsZ1PwC0KcgxzvssuZaYYNvyFOERubYuyv1CP2pBGqC/RDgrKV7M
LGv3U5qah5Rc06wxn9kJ84EMrkAMCMTAJrimmsD7BHNzbrXJzNxjH96SobPSrOWbuRUYgFZMOelS
qDuIr0YDlnMVW9zG7cYJCLdmchKzbBpiNrIqekTCYkCeoyQGbYghkLn6uvanaJ/jU2oHUx+ccf4C
uWNse5uteCrYA5tUoXwLCfmszBEGISCRJBgd2hnWOkVDx8BMLqIcT2L7M5h9a5cEZnB14clt9EKe
ssVn3XvWkkoIrouFbTEjrjLM4hp55ioLOu9V+O8usp1zkiLAQmVi3w2/eMhwtt4SfsiEpe5ZFstB
BIbtF3cI89HqYEb+d5eRzhhX3tWNLUI60vrHIK3umnYAhZkRb1yb2F8n0POz1z37oleEW7sOHzye
35aokB+5SCb5NMnmwhDRjsu6mVwzT0IdClrSSY3AWSuv5BIlqjZpxUfXY/fvpaaLnWFaBA2kPnCH
G6g5J5XqEZ7LN53AP+UU2J8QEkGsiNCK98Yhn37PTTIS/xr622Gsv4xeM41q0xaffpEgaCJ0WNhU
9WGQEK3RzsEeCdSL0syqo7h8UlHtHJoeLTYqSoPlyCyJOY3bW5stQkagf1imOib6ZOASdHXOEhYu
po34Iq2mlT1ZqH/oydC+AEcw62EnqtLfjcr4jCwgjkHPaperOFz5lNJ7yxueyKMvCerOicdGhBtp
8ho6cjjiIY/eWb3iafRuRoBHrCO3YYhQ8E7hpaiguUjryytGfRfYpJDARaxZ+jURTNZT6c9fadlS
OBXEJ0x5Cn8mwB4T3gmrJnLYrY2t2VaHGOPEvgpVvqQfdp/jP/iAu8EpzI8J/88mmpzjlKGSsSr9
5mC9XTNRWexi8TUKWCAwEg3PlnBfQwPxjR5m72izjMGHWoaUcexJBXEPldABYx/QW8j8O4RgLo5Z
G+833lUUH+0L63CiqWTI+0f4l68c7gzdUI9L9HFQYAKT/RfulCcEBPN5lms5O/U51MVn4Q31Aayu
c+twNmIDeDOy9FfcA/gpURGeRyb3DG9J9h4QfunRJTHVmFhDhXa2oSFjtkv4CZHwwtwltkCDBhky
StEn58Z2cObkK0u/2tJ5Dyx7OFn9dBCsn0GC/jPp2a6SUVxG6HmQFe6GEaO99Yl4l8OAxSKCO4d8
wUfZcSjQpSBqK796Pf7j+zEeJ3+4o5hkgW+hc8KsBECw85AHJPpcevY1nkS5KyZJQgxurpdEecdp
yUGe8lerUeBqphD0WJBtVE7adgc7h9wrPCgSgmHqobZd7NE/pqVxdPGwdyjhvAQ5P+MGzlRvyUZB
8nCXanaOdZq9mbn3GnWiPJteyIiwlGhDGSIiiwJolBhIo/GxnrFoNYDymzdR0XnrLAWd76beqg+H
5N5nVXoHROSvooS83dxgVxDSCWpA5ldV9b/iQU070gKmk9nM1cGr2HvETY3fFWbdOA3uGqEYC9JR
NierNJuTs7yA1QCNYPAHh9GfuXdIwW5yMFkQ3modr1Nc6CbWxYfL1p+3bO42KiteCLbjgIIOOtcO
BLBSq4edTweUKh3vVI9dqSTVyS++JZUNK51uDTbd3JVo9P3J6o8/o0t3mV9GVbXJZEvepY7cE62e
2EHS+PQq1gz4g2q0K252zXRKcKd1YezfrELZ5VdNGs2yLOEv73Xy0VZFf/ClB+xJ37C4NhhFEFJV
Ngsv2mu4a05S8mnbjJnZQfYScYFnU8I4TvdZup6z7bWVErceZcwwktdqrH819lDupwDhv8UXc9Ut
HG6dOt+Tr/IV071qJ9yvseleGK0iNGqJTbJVxx+KWppb15LoPb9qwXi51CAmTQCcz4Pu9TbHFN15
QqwYAPX30DNeMpMDuAa0uBmIGiPAfdtqTukUbtmJy/Az6TGpD1czjau7lTTy3uVwKmy7Z2mbeXfl
OczYa/+UouSjnbO+USxJZLE6uUMbw3iY5demwG/eWbjWIcRWe4SuEZ9VMa6NaHiZ04g54vLbyOBf
b1GbJ22gaQqpr7qOCJ1G0elYIeEwJcVJURVPZP1SVi2OuUQHxoWV538kKPcbGPf3vvXkSSK3wCFK
ujD05LPPzG8doTeDtIAXb8AD7MhEHlDDQ4hfRJE/v5o0V6EApv8jGTMqRgiCw4pvi79XcwgT1jQK
Zs8FMURoKrjrvZD9mv9t9PG0C9uuodblCYcZDiCYxcBYTnLfp2zYp6k5oMbbO8ohNLIDlDI0k6bX
YTmFON7h1F+3uY9hUYplWIkXA28nXLGA8FlhIvUjyLM9/bw0UWptnWD+XXvly0ThdTOAaqIHYrae
5sUfeLQslYCtO0WG0292Enqc6TXxLRRuoTwykWiOY5SLowwxpon+7HiVeSgHuCg8kk/eQkH/eTGl
PTWrn18ClmUI2plsuIv4HTIhsjjTPowt3L2KvdTqf6bOazluZQuyX1QR8Oa1vSebbDq9ICTqCLbg
gULh62eBdyJmHm5fUtKR6QZQVbkzVyrS2Ju8rUnEubGxtyTSGwSokKyRTDZOHN9dWz9hHL3HcJH2
JEGZDhngs+MA08oi1GVz0FCDjJGi67hadF1eo9J4NlyuylITpsds1GF5kbxpkZ1gNKV5fib16ACv
mEwvfSU0UB/CsP3DduyeBtlehtZFj1S7t0ZOm2Wi3j04GsFMT13ohkhMTrUZh/K3w1vHJYVDxhdn
6cQ3E+v3JrDUCiDhsDeJQq48lQ/nFh/h2Vm+8tMSfqcUB39xWf74LduAx3YiyWssLqi91zGpmDqU
3s60gk2Wqb1JOOUWh/GXMQBndtkVUGT5V3X+8/K/0ccVQZ0po5EI+UWwc5ia5zbTtK02TLNGK7lM
i7uN40BCSoiZVMxbhwdADdjSempqjcnYZ/VSJBf6Zzyg32Omxa6NeR4hpLHxrkx+Tt/t7jxIRx0T
F2GwH9OlE5Bq03mm9TEF17O8RKhqexILZ6IGE2OBOdjIBIkVQYONpx+vZ8qkjjqgsL5PcWzEfmLe
2P5i4G9gmtcKKSJP87c58gjidCZhTHpFj8zcCRplw4XRAPCNBKZ5hX0lpmIQMmR6Yo6g1maDZUji
wvCyCzGYh2UvJTOVpoRNR1dQfZ8jocDjDEOwmT/cSu17uiN2gJ3N1Sy78lLKcHle6AdypryQ9Onv
ickkd5yg50iBMQ8fET6w7FR7LPfIsFsXvyC2IngxRYfDKx1P3LrZUdkQQRoJwNhPsMURGmcqv9z8
JQeaRp69mC0fwtExZRiP1hF0m8KA8hn0gF3zghsoLzEiYBJoy6Ns2Yvjt3giWIPihYiKHsWoziqY
HQfFR1jEHMZi44p94UEDa8Y5F0DPIFrvoTz2Gl0wR1xZfrF2W+9JTQMP9xrLcdBfp/nqW0W4sxvO
Z8V7lPXq5KQW0/cF+Rk5f2yDZZ8cz+8egWjtS84F2Hbhf2ozf0rD+Fz3DQPrybQPOaV6gBHgTiRj
9Gno4MWx8T+jHhMMzfQvC4TBdvAcDkNRDQ5dF5+9smDbuIj++Depj8XXscpDmFVuCRamke6xs5Lp
CnYWzTVFAUugIa3hYHF34o/YaSojMtHqQ+Lm1QngGgl2o2PoTFhwV1d/JZcQpw+cRQO89I0VOajQ
qHdGjV7UDozPLXSXbTMiCfgjzSe1HZy0pf6rKs6G9J87NohM3Bi0PpMbbU1iF+nc0jdutzktep8h
UaudNS/PslDfGFyOJzooNnwIxmlSsIrwZBygEzgQkeP62Enn5C/fBeSPDo0z3QKPpXryvHLZpB2B
l1EQztl41Tf4DfF97bSf1vNq7ysJEpiSRLncZk04l+uGJtJtSbPCE+AyIAV2S5qJeRdL120yFc8E
Fvp5T7PM0+wPGMuaBi88eZhjV3GFNX7N795iOCrmY2RWnOgEjPPAGv2VVWQ3S9B1ONRYdh1zJF8f
ljcPqAqGag6JAEgv9ZiKjUnt6IHakY9Wl6/cU5/sH8x7x8Z1KONrnbh/a4tt6IIJ8kTaPSlhqGM4
Dg9499Wq1zjUzYZEj+EXB4ORRpHGQJWzZGe0TXvtx+6dUTZ2DLI+TD4j0vQjGz1n09W8SZPNvjb2
Pqn6pvOSsAR7ZzYf2nydRMtpGJnjjq8r97ZuxOzanIxhGxXJ30GSThtd1ktTPXyd5GRp7GGPgBOD
NQ/6OyaBbWY2I20g9FYmyNv7WYyvmRefMg4KbMWSR2wFLGxJ8+kl2CQtYBsZw5Sqo2gqaRhnSH/3
kYyw8Ix4NSkc2tx/uuLuLNgR3VT/Je2IcCVms7UcQop4a5eCE5j0ZpxlnLGoJ+nhV+6HyfpvnOS4
04sfOycCv01cg7ZVtIfRGfCiSx7vfkaOqk92Crr/uqj4qxtt9SvzzWolBQmqxhjSNR+k+Qh6QKxU
FhznoR5fDU2uKCqqbjWHAwhiCiEQ94FZHngg68sc35mrn+PB/pypy9xNSkYwwrZ9Q3VwspziRqO+
WZXpIcSM9h4b/X/SNa8GOFnwHjYFhIHpnQEfoW7yOMT9zfIAuqDVm3EsqmvWw07Wrp0zL/+OEMdv
Bn8h1yB9VDk26K8YK3metG+WMZI6HeU7EvLcg8VyCJTitSIsEJR+AMPZOsQVmcnID0MOi8F5SmGx
aoYBdGFjHCtrX6wKEagtfuyYNBnFkYa9uLegx1qctTZjD75ynwdjfQIHn4fxXjNLwdjWvxsEQkD4
Ul9upOzKooFrs60/esd45h8pthjn4UHZ4kqT8m8P/t7OyYp4naaRuTUECKjMrdWm1c0B0mKDwDEU
+5ktKhYql/hZfCr7gI9zXFggJsdlCiQ+/Y4Ln7n3v1nG75YzsiUWzSbh0r4M2Hb4N87bTiVfTl3b
ACGrfdKPv21JdkCkHKplNXwlc6f28eA65670dl3fvIgYG47u0ls8YW8PfVRbw/lNN+6X2alb2Moj
YUXrFvchV3lEhmzs/pszCh+cpADRyUOLqR3oawNthnqFtm5TkDaKbdySFYtceZXKTtZVDdQQ4soK
4+PkKRLdpv8pFmBfjFFiPYYhKcQQzCUGqYOdJvMKo644CXAQ29bPgAGk1SUVc7ErJLJgAQRbVCT9
h2BBd8GlBnvpPdlZnh17F1iWNHEoWa6JoWuhy5hgEvcq7x5N4xmbvGeQjGqIDXwMmucqqD9zE89F
ZkxYEDwXcxAuThixv8YYtE0DM2EHbA5E5AIQTguTZCJ3lRx7CX2zL9ZeHPJAHLmPjBJvq5BjsYND
iAknKo8g2Xl8Qy+tWro9OAdsJNGzdQESn8WJc5w35jRhS4i7XTZc6SjAl0gPKK7PC/YcaolZi0ll
qh0zOiSBoTZXDssY9TY0ziz6C3YPbpxcocIa7h5dnUiAMV6B6tknH8PoQjwNUXcxYjByb+1s35H9
qUX51RRyPnd5hORSzaAedbedos5dRqdQXRWnJ1Ph9EzjJ7Z1/qN7ayTUupCig1wN6jnGrMkG3RhW
iCIg7gxabrOwYaqJ8XAI/bs9ADfpXZCMTWQqXBsnrBrsqHP3N8TTy8h2A3mq35FUUWTikn+GIf8R
WJvw48wvVdE5kFIsMO30XBCxz40bTZInsckaTPB5bn1GkWGta3t6zwcgLjqjDsIK/pZV92sGDbhO
HCJinCTXLlkLanvzAMDstClayIkimthlbmVJrXvMsYBWek45Hmti7aHaIEstsCBvWhfuVO6gbh2Q
COSOHCWXe8eJKg5pLR7HX3IS5B4Y5G7SAWg5VRV9nX8Fit8yD69l6fwBkWw/d9MQnGXHwSLxKQL3
qCigXeW5Hvq3mIpkjBz/bPvzhTri8RB7/jNyabwInmfEKfDNsJS0pPmnzyj86Sc8SSTPF6/Pwv8p
jlBJ9Auf5ntIjJ/YfoFlpmO85UObt/QzR9l8g2lE0O/+jjHKxKvn4bWrFVfEhBTjpe5uzj4gLKNH
OvpPkNGP9vOCfUZy3qvOZptlx8ibNuOyiqRZ+m90DAbnaWswXW2hpltvjssqHaXy3oQqR3HjzJKW
mAGaEEegHEeGUV1M+3cHOtZ3hmmP9osDcCTdrIfsV+J09X7wmnXlZHSu8++z3DZhKzMkr1QqhGiR
q+rnM01LHqn+pNeB6EaGX1V+VA3HlglbsMLETsMOCdcCOHHbDg9B0UOccJn7Rk66MGJ5MbOm2cXw
GdcjGToRkieL2ZoXA0VoVSb/uCVF0A1J5QYI4TVnDaF4+teY0X1hD/jT3DIiyBqGW8YToD4NzmkA
tE1n24ut7Gqx5aiVbuvKPKTGtDwT4YKkDeZ9Itp6BkaF1LbL05RxrAhYO3P+OuWkv2VPhrRxilNh
t9HKbANMF3AzUVT11qwZgM/h9M4wRWNC4v0hLlLzzCB6CUjWC2kh7vBlFJCN4VDtgS5J4PBAg1XZ
mgcuFLWr7IjSDm+2CDM1CBL8zAV4+R9ujhetobd43Z8y7Bt4UJK7OJjxzMFOZiixhTRjrDCffKiY
dxefG7EB3hXgNvHTULnVLidbvq8DyG4s4W8Rpr8z0BfsxWbPXYs1Kt8ko/+GvL/TJVsIz4AyBJOK
IwYb3qLztxLcG840xucCJ5P7C8gcN7/7CRDL+gBkfIWz+WQahH7LWfzVPKvSECsPb7ZaWeFMu3yO
bp0ygKa7DFCXweDb4LcySCBJUuKV2z15wYy8HFn/dEAIoU6ao913DXiiUaycML01HoaTkGmOrhjU
5RIPKrDUclXTCI8QVqvfvSAc7SfUuKvKTpl4Rp/zRLq5FtZjpB1sz2zB96R4gXeLncm/F8jGa6TO
BMunvODb/hsMuNEYudyToXMpQE7dlTmQLOAEXsCXmsk0VN+E2IrnIgIaVdjmRs1ttVZpbNGTdi0z
saiuCZJ3H8ybOGcykDUZvX85MyLUKX8kB+2aLDJd0UOB5L7lb5i2DEiVRC0zq/LQd5yyXO7Z1SzY
8JI+mFwSbCmlD7epdv6IKsl2MpJULKoUr4yoV6QBcBuFGA5rvEiIb+KNO2xis2xu/PAGkNS8Urmx
8rLZvOV+c5ZJSdtYS+cUjWnXEEPJNsJkDGGNBywSJW5/NHc52XykzsZT7p+mBv9umlB+zFJeTDep
r/UY5Btpv40tKw5zZxB0cLR4iuq1ZRjtYbY1CfRQXzzV5ofRThm9FY2PpR2iEv9vOI6xQ1fexVX4
ZbX5qc04ZA7VkGzDAVJDwzuvhICU0GHWV1SSv9RUvhLtUQy8PGOHJCtPKZyDc00zRZtP2T42eeSL
SFPM7ZrDNp1x6yStQ2cEIphsG7YdixemxerBYk38zMPHWgzxp2m3RzNXzBDm+RAM+K1djvR1zhPS
j533FPBZlVZUA2Ae2VNvzaJC8pxFNVAbo8rIVsXhZ0NiLSVZLazSxihAu2MNieIgPES7ALvNwSFi
yWDHpToypPkMhYBSH46rVUGGtnQOLF1wO8D1a/IznO6vfVP7V1T6el+G3AmGqO+WwdtmAV8GvOLV
8LHSX326gMcD44NpBdWMRO3o5LGCPRq8T3OTgOunMoCb5vxK19s2VOn8BhHn4nPD7dmiU8pU44IA
+eMbZ2FX8lSGULFJ/MNUKPJdTIVMpHumlbQ+vLsqvCQKvxeBYT8rKVUcvS86qax1lBnEQIYl14rR
0IqK65S64dZPLMyx47H3GyZZ9JUFPCy2lL4M4dLkq4pLlqb/eS69wrQBXFt6CDc1Sfu1YQnimXVl
sGhHF+KJbKK0We+qZB0oNqY17Mej8pxDT26+ymC94fXtDrXvxwQc4mcnSkpisvBKCEqtBX7181CI
76xhQNJgO1ixEWc+abr3RLaAYlK8mxFn6bC56Mo210EDnN6ueLBlc93s61azfNvTePVNBx98HB0y
B+isyyPAymDeJb0CUseoQTo2eLNyTu+DYuzsVQWgmghoITsY6gfH+pdazEYhgdR8iAio0/C6c2aX
goXyYFqNvykSQYRRwaaD5fbTkKr8cCRQz8IuTEmCrE7kyrCDBmNl3Dx5FSMAu7lYGScTJXIykOVw
KCf/u84BTAMCXw0Oe32cSfPeTABBhlBf2DmRA9BG9MeMCETSqIuZup9aaErBiVnvGwft4hCSfGRa
iYzTokkMrcIB4GbmB87Baqcs8Ttoa/eADxpIKd2UaMuKKhSEJoxoEj8i4lNvD//yOjnaEwdxH2gQ
W6IvPGfGzcWosmrzjsqRvLyRyDiAhfW4RGxjz6iaSFXc3MiOnqgDupjSn+9WX550ADkzbRhteujj
XL4a1daLr5ONK9LE736I/f4gtfdbOvz9nGnacWs8VTVnnznTn9nU7Adcm7UkN5DIibbWGrQeC8aX
yObPImbrZTWcceaRgIqbWB0yUZFuM+gDjF7Kddwi8uZjgipWudZZJAONoBxAqhxmUJOE+TpGjEgG
52HP38Vs0KtBVEEZhH/qTKHcenpjjSbM5UfrRAMgMlpHBRLMqe+LPQIPNVxTwSXXP9IlCpgPztEw
FRKuUbXYEX/1ec1crGp3M26SbrDCcyzwUJjVfNLYUhC6D7Ps1ZbGHRCmUb8bIz4fR3PXGSKl1cue
Xu3O+DdNQj2y3HwxDdzMsW9+uoMdrWPwaRtNUJPloLc3thYOsyGPtBOXQNlkHxZKVmgnCuPTZjh3
7IkOjVlfUydQ+PDKHFRfC/Ulu9OEmFy8uh+O9mL1THEu4d11TvBEsX1HznflZ9GWiA6SX7iXnQnw
SeMAC8kSpJtxCY/OwCFvUOZtnCYrPnR4LBGypgoFU4limVj45sEN31NYTUeyNOMOqwhHPaQZHs7F
f1lTL1M50CMgyRFkSVqSGB7Dxd38Jkz7FW8WsaVpIPSMjTb0mmljNCbbcM9yD1p1n76HZgTWetV2
U/4gx1QjpqopVkfPzSxmxxDdemMQDKZnpsNYVwT1gGenNx92BaqqChGiIt0+OXW3c6dAPrw+gm1u
cfRkS828HqDgWGGz8OcA0Vw27zGVipuIysBbNvU7BcH0GOupWonKfOlRx19AMzGNL2A4AC7ZS1cx
hSuJsbI0hvfcoMA0INox24xZ5nFoXnwGt9PE+dHzsFpI+sW2flzdC8sAPMeZbPGjkOnA7Zap7lt3
sKU01toD3YgsokUQXKyKmvQyeZ9ZUp5wwPyNfeIHZWhlr2qid9CL8mM+uc9xlOR7ZTXso0umYKNd
DxeHj4hcTHt2SMkEw7AbkK3fCtvYjkbFEbesnnMYxGdGLAMq4EPhTbwWYYRu0LsJE0trFwyOf2jG
gGF6Gu50k/yj78jA/yyG9TBz0mdn9NGOIFLQ3p5zxYZKDrzLHBCYTLD941e6N5+84aayf0cgpHe2
73JTCCzDaZbZr0xe++2c6+ooSDlCjElZNgY4+Clnu9wLxMZ2BfQdk+6ikNB+OjLAEzkuPK9ytxGm
tJ1JaTxbm+ifVzLxTBPnNM6Mj0InBoif/0FCp7nWC29mwSaFifMVAdnbBJ7CPf/d2VQVtmG+m9iN
B+Hewe/9ljA3OBYE+Vep+y7zznkJ6d5YdYkV7ciywa5wIeh4jvOJHfXYGpax8wPKIigY5k6ic6Nz
muc+w1Jh2R2pQvMhi6Ii0lbzn0Js5kOqoDRJgL/UPbBRsSB4h9O4nYV8snMfssG8yL/aAeOdORBX
rZfwPkQ5hMohfacRFvZcwvGZo+AJrluyxWXVvkxp9Y4G/ZFMA26gluVUyYfhhcshRTAGBgDBDY1S
A7KAUh7Kf2wKDJTdvUZeUe58G94svnGm+w1MoIHHjC5Sbh6ffkMYUQGbxFmdvMG/yqlYPmTSMEFT
46AShMt6b7i0TZ1gizSOQw+aunPmVZ+/96jx4Du7XWrn/UGI6HdrB9kaNADGSYeUVo17YRuoD00x
4xpR1domATp2VD8MJYKPQi/UcJhsPO8Zo9T4TDaaCpd2NJhCWPlZEMFGWhFXZ9DumVmjec5LcSzD
kpbuCWtR5Dv/bIJvt84lg8gllD/s3j3ZJI42SXotLY5FqoXbKhqaLBXnRzJWX5aMs3cWgqFXx6YI
vU9grKQE3YSJlPMfFszmEHdt9DS2xUfOWTbEVsYnmJBH4P46A43GgkHl2xA7z9TAoQH4szqYYvid
z9DClJsUbFG6/iopQ7kOlIusOfQT35nR27vSfQQVvQgz5Wd9mDzP1cJiGcAvjB1HTwLwNCVBc6rK
fG/p6GnKC+cj9JODWnpnQgprdAtHr2XAy7cuSrp0SgwNIPpHu0t27vhUuDCfjZKgEJb3xauL/TZI
bRjGe7uwoUHVtOJZPoilerAgvAT4MRu6qA3pMfZuCFBmBfbmhA1ZGGPKrfHWeowVzFTVKzGj78xt
LhBZx+e2tE4yo2LYHMD6U0QW84vBKxcKqRXsFWn3ziAtSZ3eFnuUuQ/b+I+iUrRt0Rnxz4uoHW5z
Fb45ePqZfuEL8J0JCSjjwG+XVHkaZI4dfVU8HPEs08JG5U9LmUyT9hvLIGAV9Dx0WB61F/qrdGjl
RlttfcYkLFPg865VHwAFp+8ZMMAsJKjHsEk8ccghdQbJPEDvYqgcXnCCcwB0KuzWbYvsrsRXQlRu
VaMw7IL0QUMBHr3efoOEA7bVVxApbMSH0n2xl1yoP6LWkfbOkVPDZtNQK1v7XX3q63Qf0Vy0C33/
Tp9osRZMxdaMLpAcTNYBY8KGLziHxwk3R5pem8T0r17dPBsNgow3sy8DOE8pOtZ+dEiAOxRSHjHN
8AkWcbINNA3LFYNrIBxGgShEEt8j03vAzIYLZTox+6e6IHfnhX2f4lZrOMNgHB4Dg6pRmES8pflG
7zkeQsFdXnzKKznbL1/q1i7ntUC6z9hPH6JqLE+T1pDNk/wBnUdeYPa8YDr3MG/8sHqADcdF3rxy
vopOMhSYJNsvn1ogCPped8gtYibgi/ZAY/KdP+t/E+Pfm2E36kji9S31sYBUnol5glm1IqI9pj1S
D1BlpCSXLBk5K33ONIt2F4/nscbbZ0ffMHnVOi8T7JnsSw5oKoAzoZ0TLdgLp1fnCls254sIsFaB
WSZLgPwgPyXrMLLkxsiL+uxMY453naE0H7X15HY4NYa6P9HTaf/vpbRM+4T1keHozw/+fJ9UFCIm
OYTVZWCZeF22nVwD2K1ko6nJyRwc0qO4tdNzNUbp+ecrK6PZzurfsilLz2zIYXDoqgcErDhrs5at
IqS2V4mffj3A0CZDPqOpK/jadhMwayj2BiekXNJHjn0JXK7n3iuXJiUILKvSYw+GctiTjBlLmoHS
58Ys02evfhXJWG4dSpyhrXtXBfvh0C20JOHnXCRTcLJci3kG13cZiNfQyduX2aFvcK57tB/LxZQ7
5gerEotrvxhubSXx1UxQt6g+4zGjTLoEKA9eMUUpVmY90x9oAb5oRIYyqDzIjzOZO2Dm7bYUoHNS
cQ2jxQTCtKtb4J8ue8qbn/2ZvaA9GEsastf+q2gYAXsyGRlhi8XiND0HwDMBiscUZRTUxWvuD38O
wea0qqKqx3tT0uOsndgXXbjVQ4bMwvo8+81M0SVcPnnPnP+9Z41KtBsNYzvpJGDQOtAquzAhHME8
uwaYVBtP9ixxcrsZR1uzXvKX8zp3PevhlRZFWi72fsET6tb6PDbYVgCOsvCL9E9N0rsfPhMwSH3Z
pi5hxPOLCw7SsT42nfhrL9/NkDCV050jZ1HvdP7XMNL+d5S0v8v8FtRds5+outsNYnnqueGEg/AF
WrB8Xhbrzsi/RpFQqHErjBCu+aBfq9rpSXanX2zICRaGAn98i3rd8bARELgOXs5jJUtBcdV2eQ09
61iVRXcu8TxaMf3VIQg0RICK0rnChRkKia7rMlZXmlQmdTB6rk0t2aP06eQxJa1+x+7kP+bFwqoN
be7mjnbW0EFBQBn9BrI0P3ILPokZT2/YbLEhY3xmStZvUmFDVJMDzKLM/5zMjt1L5u/pOA7ATL2j
05gbsLY1ow1cpzY21pUBh4MZkbWH+vLSaHJ9jZUe2b/cw5GMWlbaf7HVEeoehvxO0sNZDFbQKkx3
n3MKvDUOnyumKhpyIQTrSNrHKHkqxtm9yRixzl/6qCozoW8m54GSVqGz7rEFJ9CgP0i1XHozaPaI
uqtqmPqX0ZV32Ob9vuOsf8Kwne19RwDd46SQW+Tj+4m0O4RoiJFs8qwwZV1YTrpGrA+t44GacRcf
2+QVl76DRqSj7hBp6BFNPuJ7t8r44pV/U46pa7s3my1TnGUMYD7r0terCf/mhiI25M7IHrZjkkGo
dNiZgJHBx0E8vNfzf6Dm1n5uR1uLOXAmgD0u50drvNTiOars+Il3yKA478XCsbPx0B22VfzcR8q7
iTYpNhkptHVkyO6AqLEn0G5xXRHjwDaYPf28mLqj4LxF5y/IJmA4q49RcDdDXJrenFJCgaWCuxhW
54grgLyEcQq6/hT2U3CtEG2xSZxr/Mgzua5zl/XJOQ4iFgUQjjwL1WZyMWgM09+ht9oLBX57RJxj
3U2wayliQYcEwhVkRPTHzDuanPu25kBsoKXUpZ28BBhOQFYE7svB1dQsTY3/5UaheE7r7MCCZb3M
pTgDVVEvSlkzWzyn3ds0kW1iG8ILjrFmH4VcDiAZcC7gn2AkghA2cvaVLvEKxrCWNb84nSYuF/Fs
ai3t/Wq5Dp2xzx5KXqlLb0+wR1aiBTUBQaU8BT1kGinUa2TpGVSllV1AXm0qNmnMqhx4EpCpqjTT
98jhlk3YCxb51Lxj/hIsOsF4S2rHfWKJgJ20fItpCyEnxfLFGOyvTuBE2cHgnn6+ssp5OnbBqbY+
fR741wF0oVul9psKkWDeImGhrTmRfrLHRTTJfhvSGXkYYHBToUM6BtoGT2bGIMceVfu5q2pKPHrf
peWHYzaCTXy2Q4rnptF9aae8/Ddgwc9S2npgNlHbIKevptHyKUzBC0+Er/qJWFKJpdXzHtT1rvxC
DVsa8AKg7kAFUlYvtAyCxBVHSqdO5zObSBJBFRGA0S+++zr8pNAGa6GgnaelTiLJVswRa/oWq/K7
SXcWLTG2FZCvgUG4U77LiaxR5d7FGgPXEbiWUUDimaboqmyz3WVOhXiftRk1K7xA7Fg3YODM2TmX
vSKQSI0UFrPkrathl4Qm+Bp8VqexC35ZFeQ9Nh72ytbk1ivZvuYLnkVPg7HmUJSvWWLO2pijU7LA
cbLYBXKhxWEANc+BejjGKrnVfUJ+wXaba5cSblR0HHEuFRi4QkNfsiyJmEj0z7qofIRMkriC4dA1
sKPrDPHk6A93gbABdO/WtXzWZu4yaR97jxvWDMGizOXV5Q04gg2/A5HwSHV30wkc07vlgmQyQM9Y
M+DAnG4oaJTdE8fkded26cO3BjiBFsO/korzTBQ07VJpIfLimTW5eIZbsR5LozuVFJ+4RtJD9mZW
EMfkZRoJ1qg1QJPNbvvdZY2xSxirUkUMqgOSz8XdxBxdz3CwAGLhiN52IuPdHO7MLvWZaFh/AUhl
sYukmkoAQrwWAmem6SgQUkt/uw2fc+M24IwsS/m71sDXgf+2vM7oM+hrEeK2ET4P7Lb3PwWPJPUb
UJvVSxam5SH1h/zqJRSd06mxh9lQnaNwLTx7OFAxtnOjbwwszokqYGjxM6vTuQeNeKrRKczeUpd+
KVbGp13u8BtQoQdK/Gz8vEj/10SMbufXYXT+eZkTJXh04NJpWKA36R/sHPGx6tJPc4iyZ9ee/gZM
TPFMEi7U06KJx4m1nSQotnKU3VX4HPAAmO7zyH6UBsl9Hw/TxBEJ5gv+P9I4Ju10zEYlSrgNxtrF
Yt5mPH0pVyjOPy/kxIoz1BBG3j9f/vygE0+/AAvBJPjBKAFUOocEB8+WdUxmj7qS5Zto+eGfX5D0
myqofPrFqjRASF3ABTBcz5rZ2Fn3WHHq1HvIvqjOP2/pz1dsIzm9/HxfRq1Eb2ODNGAakbg0dDeW
1Il0DFpTglbrYHYOQwfFIAYRCfR18eoV3fiFMPoNBZ2qlaD4Z1K4cABsc2iXbFKiW5zqfvBpRJY6
c++wLa6Xn/j53m+JNjU5b75s6uksF6RV21gX3xP6wCCRjdHoUqQd5ofMwIZtavmm8/AeLXU2mt46
5nzdtW7biwUH7Bi1orvmDGW2FKSVa6S65pbSyeDWtdxWZnUXLa4YhJoGYk/r/7Y4AhzqXD2Chi9C
HAwmo9Ar/8IKvwqZjozCnJ/W1f9Vr9YRjA7o2zueCOxT8uDEbVif6SMCtOHwMcz1ve679gBlQU/e
eHCBk02TW+1VC8x8+bjCA06q7Fwsv/znvxkmWIvrny/tPLdPyGqww8r5hDMX+ks8WgcfG560U7QK
FknOEsMjzVOAScl5bFioqXMVoEj4Si9+fhIdjKQX4/fPS+JZ//crYySeNfrNooxEJ4vxHRBuptqR
Y3O1soLjiOMnZNe8pDksCdpOqEsybH1y+r/GQqUqvAIDHer9iqq8k2TbdkgmNusAAw6UJJNDccrB
ZLre4gfAlklMizKfVZj21jZVsANNREEmzj6alu1V6W0uYVxkOCH/vx8LbGp1OLlTk1wzJudsB7SG
cV1SYESIZBlc/9+L37Jhmdm+bL2iePdGhdZUhFflj1hilq9+XvTyLUa9NrXr//0I8Wa8WUT7VhzU
713l7Ud0dvyOOzdU1dFp7HTH+0Mxj5fu7bIFabv8SVi3ZpJ2Pu+jH3SPeWEJSebtwOBwL69+/py2
dE6D4eZn7m0aCrHZdACscWt34lp48m9tj4D9F9Mem4h4ocWXx3j817bdm9XAbZua4o8xOUcdPnB2
i1+zhyJE0darF2pOpyr47jz4gXafDh+517S4+tLgFQXO2hje8A5JYzwXKoDX6zXdvWzMFykpM3XS
LgE0Y42rMSHNqjxyjCpsmxNlhPOxdMfu7KucsGpRkHOtjvSeTreFcXvyhCLtxMnS1kVLudi/EcH6
ECxJITht2PCrxLipEHdcX5U2QqRT7UK7hJHIU5AnYC+LwyITpH6EvNPvLOo8ocT5gtk/hCiTd/9m
vYgWRnFUkNmC5pDy7ilZnDmAuHsK7xlYRUV8EGEHyqSN1qI0vspPqbL/ZEmrkApgQA5oOKuhxqRL
eBbue62rvTMld9O2K9B1o4mPBp+F5s9NlQpgjlnOqjLqENQmyX+jyXHY9YDjDBWRxZnBpXuFeuS0
rJBreLUarR6NEn/RtQOeT/zUuBgjIwbyW4hWx6bN9cMI5vTA5IGeXs+eHuzYcrrc5XfsZtGuaXLo
hBxt7p6xhNDbYl8agFNiBpGsrLy0eZXids/EHjeYcS+Xl//D3nlsR44k6fpV6tT6ogYajjnTvQgt
GJSRcoNDkQmtNZ7+fs6q7k4GYxi3Z7Z3w5OZjAwADndzc7NftOgyzYY2S8BcBCP5Em0r1ah+ar1m
L0sN394pvG1qp7wd3aa4e/2BjDUw2Gy8ef1bnPlMdk+9J/WF9YGI3rq2rRc/CnqCR4oYT9rXUvvo
aJm5cyjd0Tm8/un1B3klDGvNuf3Xv6vE6wFX+Ktg4oiHEWTL+aME4+OIgx5m3zEbg9wiF0zZ6hNR
BTtDnBOTa51y85bj0XWeQLvUPRpuZZj0e73kD2ZR7l5/0BSBlNyWEQL21UQNUrJJNFVj6PV2nWYv
tBfHK+hElGGE1nk7E1lJuljBgUATLRvdhAkF2nFRtLDjQuWHPkbWdWAAMYKwvtU5DV2pKgrSrQ3T
DyH14JBPFOI0swRKVQQ0jM3BmsfyF2JYcpi5FWLQqVGbDyMCG2tb3ZHQZwsRYF2cGfED8m5IS+lg
bvT60WUtLYYW60rVoM9uO2UNcqxvIREiemWKYud44VPh4jSFH1C/B7vb77tQfRmcnDr8NN7HdQZW
Rul6m0I4XY6iwYzFtqtqU6s2PehWmHCoMDYZ8yCHsDDZxZWF/86VGZgmtTo2UpfaTWzqZKdsRX5T
Iegiy4WvPwJh/PWn1782lNAgJKjGPEuROCePhWrmWPmmgIa8cH2EgtHOW3m2+tK4tbKldhMtcP1b
jQKpAwSIHhUbIrQHliKdzNnvv/3H3//rP56H//R/5LegBDBYrP/+X/z9mfQaRdWgOfnr3zfL++Xr
//jnJ95+/u/rH/n1IyZaH37o8LA6nn5A3sY/v5TL/nVbi8fm8c1fllkTNuNd+6Ma73/UbdK83gAP
ID/5//rL3368fstxLH787fdndMIa+W0+suy///Wr7cvffnf01wH6c3zk1//1O/mAf/t9mfz28Jh0
jy95dfqffjzWzd9+V4Tzh+3SHHZtwEbg/4X4/bf+x+uvXPUPTcfh27JdfqDfZ/3+G7axTfC33zXz
D9O0aFUZgBBMftq//4Z3xOuvjD80Szc0cNECVQjV/f0fD//m7f3rbf6WteltjoRRzffquvn7b8Wf
r1k+Hh0PU0dpVjP5Umi8QsjfPz/eo6UgP/9/HHMaRmMC/ozX4rExkydQhcGs/iIUG00YvIgIF1IO
Tb9Go37beeY1NQppvkAfWJ2gKJGTMVMTPFZwjFcHRPvixKWk61BnpGyCJROuG1GBcAJs2AyOyxoN
2RGRYpqaSZUixYm8HcbGUOFsR1lGoY7ECihSLUcrgqN7nFgvlubUM8oM1wMSfPPCcI+K8L5l9stk
As3nLEd1tXOO8hGMXHtGZ4LOTzZP0TjvyIyEhqKbV/BDi+lxAzGF82z8LCjRdisYtE+vv8Mp4dPQ
O9vQK4xZ7mEAEINfaQEj4TyAHnRLAzUBLpLWkGNL9C/nfsY3RYXkocEGTNyjkOJOiKRNq6biHgky
uh0/ytsacIUEoGttp0kck66Uutt4DwXj1sjEUc/jp0gjl3FUiWzxi5d2Cr6r3uQiblmLheYDoIph
6Rp+TyUE9WkzjJ8CiRKZ0FGv5VEbAhRekOl3AhO1LSd4QtqNpzaiG8L5MWXwKxUabW5Nz142XBUD
zWF3IbpFY1bHsvC/2H0Kqj7h4Jil0XclNH++/kvphs9K/q3sYozxDPUrfkSIiXT3/qTv8I/L1zTa
tiT6/bxsE2SDoRE3wTXKfcYKNQ6qg1G5NaumAQ6KgA7yTCs7UL/SJkCu1r3Prex6cAzqfK22QhaE
OluMhL9rW7Oi8l5GT0HJCm0rVfVunfyZCcw5PEVdYGq/ammJ7CeEegiSn6oYzB6Sg6WoBtwl6a0b
bv/k4GHatzKhFVDgdMxIAQjCW3OHewzo1DngdCTfkSoYkVpA6mrcwB9U1prRb1H6Hraxh05rF097
D47E3CpClQabTjssrtLrMWXAPMW8raa9HoLbdRQNkIfi3/cmlWFrQlQgr3fuqEK1q4snhIyQNLLR
Y+wBsazyHOC8E9/bUeSgLT4u0NHBX80CNcY+jQwzqrhz03dYY7671Sx/FUbFTxVGEv6OfrW0HPNb
Z0F49V3tW6KhmZxmuZRFpA1adJ15y0EEZg9k3QIRogL01DKZtFtLHW6bERVn3gfE3AoDCcRwUXEg
KylhKVmuuLPq0lqmLNG53X8Rrv1laMJkMajxXVS8RJQUbgJl6WYbXQ1edLQlAYlS9sIJagiEB1Ia
XycbBoESp1ssNu8xrnxOMWrDC4spjFtF5nByC1KqoCwgfUJPJ0jIl9H022Ke4GsB0njeNzxiKf2I
4MHW+vFQF8jO271fgNEizXYHS1nXPgUvXK+xOnFDYBCQKmFnbsMwh4TqhcGhssIFb91EczAht+iG
Y0YkGgr1K36X+UaImCy3S1/6sO9WrzJabV9TUXD9T31jzaoWsTiUnTghWDiIeRRxDAt4mwMlbYPk
JJPMoq3ZT9AxovxbgzP1ovXrI+XqfpeWzIbYnlfyheA/7TxkEC5n2NbuC98YVmX3YEvTBpxCv8DG
+O4YazIkOnZQhlyFoEv+TiF6yr9lCLdEw3dStm/u6KMyAl0nHPAWmcZVr6RIOwwThkSoEYneO8Kw
XCGMD7NmNQWQvsZPVJqsWWJ2T9DqoIwqBDHUJbWV29I27YotwE46rGIQkAM5N6A/ZSHJN2wMUd2b
wkjnRucpWD0ZwBYiaeOh43uvTGIpPNkuGsq7zOngJ6BCb+rpiwpFZpZp5bFBSINmF/L/dYehpZd9
ijqqohrcOhHe+qrVwCpwHbAyabdt/R+dHVLfgEUzJhDzpIBH2MxT3fyp1HR/KBitzL4NV5C5KG4D
GdJSrk7D0tdg7kB4/2yDWLmyARks4jL8Bqbge41/1qKwBthWRZtw4MHLz03Cu8IK0oUdZO68gIe4
KaTIA1JnwW04KpQ9x4QgAUZ7prNDrZQfdPLW6mPM7Sg6vB3U5phEiJMUAdILFpnZvDR1C1Up5qg/
C9Phs6Oa/q4fE/By8nM6AGzDRmzPolFV6zDGydZuK9kDjowd9qCcG2zx0+lwDzRpEuzQkkCVFhYa
YklQYNSb0RwfyjJ7tvsNxXQUDhp0S0Vm7wSiQcsY7DPWEpiZo14CwCevrydBfVxz4xvyfZCuiGSt
6hTqFT7bUFz9fQCkcWVDiY9x/QNBsUv6l0K/b3qlAZ8fq1ciiKi6xvTMavdrNChiQeUjWLftsMI7
g6bAiMxR1JVSHsPO72Nfgq0DwQkkZTdEQl7tP9nIZwPtUlZDYeBe4EfyVAd3NLHqLc2h5DMev0uY
EA4bGhoZQLBDCP2hSncMQFa9H1F0cV0r21Rq9bMCqbu12dStFC+9epoASrfuUu/cYIOsbARrb4kV
aLbyRPmtimoK4nMOWtSbkItstAyy/bCpFYJc24p1h/4MSLXw6ljZ4XWdx7ccFA+oj8PKToNvjSPK
5aTnawtrQeCq4RZ+x50e1utRsV8KtQGvLZOEGpmXYWrnQwGCAG8JaKQTWK7w2C0RxbcWZin8azzu
Qe9hLRvCG+U4iCoFgCIc3TStvFHrfIGctxnQtBI3sVZdW2lD5mKF3dIbjIfEpKyKpu4V7OvXowwI
//YKDnS96Krgexz007yjT4ukJl1Z8Jq6u+QoElwBTl4n9JgKp5tRicrN56HutXUyi6BrdmlBQ6ss
2I5RYQ2jZpvrMEtyDTnlVZvCaA4pkIHMmRZ95+99u/sSm8GE/5n7FZ3UYVbcV3XJJjyEi0QfD4AJ
odL2dKNw5nQ/Wbi6Il8+pw4I6aenvdx1+1LH3EzbCZRXZ5FjAYwFu7gtvB4QHH6PK0fREQTUOV7h
z6Ng7YBnj0i/6dJpLmlQ/goKNZ6rSHduxraM1wMO4MMYrpImd35m6obeQzN3+7q87W0PZUDSxkUY
I4lZdQCrU8XGlylyYG5+EkrPsQxQu9Pkh56j91aDawOKeMVx7iUCEzPzW6KKRVUEBYzMdJFJtfZh
p/5UQyCDRCbo6ZG387LAukkH7bqlbsNCu28L72eUd1+UNP82DeDkI+t+kCZ4UZc50lP+ZbK0jUJy
tvBw1Aqt6ocIvf3QVrSxE1hZKF8ueoTP2QdRh2spQdOZh1xsjvd6Z6YLRVNmIZtTH6ZPruiI7AYs
4dLslnFT7nMn/AIXoSTjAAjnFeK+ylHDksDyehWbZo8ugPHdTJLnSj1WgIGoA7/AMUD83Mt7siAk
AFTtAavS2yBIjxHAz063gcOHvANqfj7RFjdt85OPaS4955SuX1pFCNDqc+wfWxSAKiZEZSzHzl0h
wHKIff2HG3/u8n0+OKjBItupKMx8pECWrskXesBTItDmCx8ruCWCekii1sl1atPLg4Az8WlgteJL
e1O04TdHgRBgJOIBJe4nU8QopzgbN7ku/PHGcbVwG3y3bExLEKlpU+e6K3IcOUT8CZGEbYI9cQL3
lko/tsiZx8373k/Ha+4rtQE8SmqF7Lk7Qxws3aWJenBau4NGD3PUZ6veaU1pQevvrrQAcVl/Ag2f
tDH+evajlgTpgZdJFSO569K+OmLmgMyzRXBFH+Kre5thQbvzhSMnzjDyFQpVzvpzUQc2qHKwyJ4N
xioOvtU+0uuGCRujcvV4p3TV3g7auw6AqqK1cOV5x/OwJsMqQgc5L3FEbBWh7mikrsO5w63Jqlhj
kJa7AxqKKyp/m9ZN9+nIeY6Fhp51b3zJ07Ujzwp6H0ZzYYzPJk273iPEUHYOQWkO5Oy++qT5Aa8N
z2fqi4iGDb1YxA4gGb2ia+9ZKO85YNRSxTiCSRRrIeyFB78YVG3qLlk0n3JDz5Baaa5NNMmJ8ZDR
I6AEpkz+mPD1wmyoYBmyMdVD9QOQDazV3uGgGFBciZ9yDxUDze5ugrrFH8MMBx4s2JgmdawqaZFs
c4muPHik6XArAlIntRHHWHJStdLq5iqecWSpPwRtP4h3PhW7sXwcgs+vn00HPvc6El3ZYCuRrUIl
fIL48a3P+30RhE8+NvKIs7GFO959UnM8fP0/APd5D3w2tWFd+mPK3lbauJTEw7Wq0L11NXVX9tZz
kd0nGbwCvOx3VmwAk9LmDSZ46GUm415rJJzUQWva1uInK0RUFMJZuww6KXnem+MeROY8kEcCj6r/
fcvXd+poLD2VFlgilNtkQFwlKYJqrbSHKoUwXtdxwsubPqFDLu761ESkk5egQlJJG+XRhKx8Mylo
YVjg9oqOnkADHQjNkQN1EmBEaGsreCUtWjJb1VeeOS+UYCWSp9fzZiuc7SQPVa7+85/jbo/icx8g
J9RowWZsVHXrmMyZrq3Aw2sZ9Vs3eChg/BeUbnf1WF4VmQTxD+tW6veN1i5Ug2lLt+x+wBMWdZhD
T+qQIVRsJdXB6Dm6RxmGPr7n2bSM9XxXOfoWZpsyGzXPWSUlMGerQ3Z87I3xOu9RPqe4Gq8n2/dp
kS0cDQXnIPK/Isfp7Rz7ypo8hQIBMGl4a7thImAWqti6IYPjAysAROp6kvK7NXA5TSpw45U+IH0Z
PYX1wOoN7mlULnPXPaJjccj1+qWPXrSmt5eFLJ10Oki53vmep0wZDm/1YkRXtLHp0XN0Z99GeVhl
6tRoBcy9HnXr0lYkHlaKcCB1DimvY6hTn6Uux1lIJktMX3Re8y4WgTfEVxjc8EkHt+jghhTtaHis
Cj9QjgmnD8ou9HSoPJg9fLEKwSSSb5sfkbjWI6nq8zlrHz2Nxp4btLeWlyLxrYCckiULq5U7t4wQ
kcbfdDxEVVDfjBlkWIoWUQj+hYqBN4CPZgmpOnGkrZMnB3EfeifUcEoMV5CFA5qCKq4/8hikQEYK
CkI+lxxrwWfTAFvXzgTaV7rrGLuvlaBSj4l18Azefdt6IHkAQX9R4V8tetO8hknbzZEl3KbZNhmj
LwmJi5yccl6qkhnX+M1tFG8ydNlkQIRwc+3HuAxBf1hBwsqorxKFpawDSAlQCnyV5zcHBUfnmarG
Tyg8ckiXt+NNNscQGZUo7xQdLF+ZJBFhKVhkc2UU8MobwFethQkC4Kh5ZFIdKmRAqACHIh+YVlk0
71pCdpsmT/Q72HPwJBMlZ25E7qEUCBzKfGJhMX5NNZALcmwgZgLJNL/CEEJyggbS4vV1gPGPaEce
zdZ4LAW3JV9EWdtHTeoaIGZZSrRrriXGrHPiWeMAG5MlswhxkfnrA42yYjYBqZtFZrxKm/Z6sIb7
CO5wkqY7E3BBFn1xy/gRQee7JByShU5XaZMI2Fs5KldLq5e21iaeJI0gW1Hjzp6p0LGBgo9XzsAk
todqWtWucoQd9WeAfA3cg0/v0euebYdiUDWgjQSQjtf/ugUM9HrY5K3V60cNh7ciRH1LOroxdaA1
o+GP0C77eIdpHe07FeGE3IwRdTOBaRLOsclAMgUTd/c4BLjG5hWCBgElM9MBML0tCbUgkmkFVIN7
VL3usSjqTzHdv/kvBeC/Sqy/llQNCsQnBVVD00zH0ZBAkCVc+ftfCqp2BbbZ90xrBZN01o3Rpm/T
vYPATuwtLZe6X9Y8h0w4c3CuETyPZq9Fw6TwjvLOFHiN1Hu+yiAg3y2WNy+QHvJxN2TlLXorWzCe
y7BlVsI2l+VMt0AVh0bO0fLN68jQYe3MPn4k99wTWULVDReorONSwv71iUzFdl1UeK2VrAmnSBAJ
lcqYFT41jrbOhxYTBIqJve5sP76ufu7CuqU6LsFF1RzDeHthPcuw9gg7hrIqVyibERKsa1kGbpDi
VBr72iQsyyhSTNBd5Jbftgg7ToBG6OGDf/pmkD6M6h7RhM9B28xaPf1hyuSmZTUHfrgRFURZbpxW
wZPMGdD/3UY0QD9+EINy/bs5AWPTtjRbULXXTh7EiExUjUYYf73OwpN3Ltd4Hw93tYL3B7Cxrrph
zm/LkOXrxISwkrzDBqYK9HNmm0QHuMHXNWVdZwCIlV/LEB8TgVuD2q8McqP2DHzo0Oe5MXNG/oPx
j0TINImmMo/BgOUBk2dKsgptNPs6IHd5fdL/3x/67/pDmk3Xhg7af9MgOjwmL2H3o/61O/T6X/5s
DznGH46taoYm/tEA+rM35Oh0jXR4DwACdccwDZbcX60h5w9NtYkTQnUc1qPl8Ku/WkOK+oejapZK
PUS3TOaarer/VndIfTNtHYKYa3J5bkUXkERsOa1/CWV1MGGelobQjgQ20/ldVtPXzx+iAilmr12q
+UxFv9hK2tUvY3Qmhsr21i/r5c8LG6qmCZWntB1N3tgvF85iZyjRjVYXLZSzIaD6n15ZaMrCf52p
r1kG3WRIDw0JDYXrmQLkVEO1fxzAMjb+GjLvhTs6NxS04rAvVS2GWI76mzuiQT1R7kBvXoXxqKNl
7gLuDgxIppTyeoUqs4XmbrBLbz++sn72yqZuappjG6Q5Jy8BRDSV74mxQF9rHes7DrWYoyhLfcwf
yQtApv7Eweqg+ebBdzqOz+bOtpMN5Ix9oftfHThCI+RwtYA8tNCEu/j4/t7G6D9flek6qkH30DZs
cXJ7ioFmH+6s6kLQqBgeDHVYpKF+wChhQcf+CmD+ckJQ8eOLvk6Af3Ut/7yqhX+AbVtMctWSd/XL
BMGBvXcm6YkSi2FepYDtu26Zj7eJ+TWHsh24HaZYa9cb9v+7C9snM9N20YzpVJh4Bc7rk049306a
m8T5anMQTjBd6wsOf6Y4DjAAPr72u0UhGemW7MrAM3Fs3Xn7zHqUJx3ElmkRIlEBhgJJTkQTMDmp
c2X1v7vUyWwnF9NFhMHtoqLOlPvhUkfzDDTfCsfzC6+ScPl2qfNUrBndNikMyIjz9qm6QsULO4RP
AJtzhhXMBkbTAl3sq4+fSNM+vo44eXGiaw03RF92MQHoK6jaozC+CacWIziKO/qANzjnbh+Z8Ymc
0XQfPr7+u2UiH1M32Gody8LW6mRELdMsBqfKWCZYfaDzZ4PkzEeknlBWyiiRE0QplZqbj6+q6eee
+pfLnowuEpyJq0U5wWOXaJRNHJhuuBDQ2YK70qhIisLzNXH8pJI0by8tFvlQb1apfGhDBb5AfADj
cDLmNpja3jJ4t57z1UcKx9aNTTMO1z0tfl9TIGvsPCV7FOn3CD+rZjPi6CSMGt2pbmUiBUm1a9/4
l0L52VdhOiY9ZHTyYee+nXE207EIG2ZCXT91FdXVJFg6ignXq45n8bRDaVZTPUB+aPxMU7xxTRCE
Roziab7OrfS2E9YBx8NQ2yNNc+F9nb03dnCDDdw2rNO45ga095B8UBfyTRnf0vxL1tOnKsa13iJ6
hNKtVawBF84pbyK3gVY97mAjdVuXIQsV0P+Ov5xeKqQePr4z/dxM0gVYFIvkwqVy9XbUWiUZHGGw
DY2I6oMwXarOuO6mz36BN7Ro97lOncYQRyb1fT6OB0o3Ou4ocOHcyKayi8qBnsHRF5/0/dhQYJmS
q/Tf3YuYb4aqa5pluEBCTucbqOGpzyZkRLDCXjp1g2Vct2rgk1bYCMlRwgXuYJiXJtRbCA2bEZc1
ScY0UxWvCdjboUGfYfTHkKHxK3dbD2wHqfeQQ9Zo4YZVeXalu93Sr9HFIMNH5/S667kN1/scXZrb
56aP7Rg6J0/btUz3BMxj95Zn5V03IW5TbYauXofCv7e9Zh8K7TkMH9FoUbjux1Pj/WbM8wNVYmcy
2Zocks43m3GqGnHlomO50BRa+xTnOcu6RNWUndHz+wX+CzNN6TjaNzcXLn1uVuJtQhIAdd/VnJMH
7pJO0SLNnRbmFHzt2mFfj8cpksxfoovjbjsARHa9hWa+lHdgjt6FdXE2wjoa9W5BAYxs+SSwlxgA
ek7gIZyOHLoDAD9Px7Wih/emPW05jcIpq5CCklePwX8qXy+MwLnJ5+iEMw7IJMrayQgkYZBQa+T6
05humu34Wa+SDbRtpDSLpYP3oiuGGy+DI5a11DoL9DTbGV6fl96EXP+nsd6xXA4fwMlQjTi5DzMo
Oy3KoNuZno8tX7CzCKl4tVwJLbjHjfSqTpIrN0ivhsq/NAby+Pzu2gKOIjUC3dCdk9hUOJB/W0Sc
UAcVczhUSG3P6Z8sdLPdx8W4cBFxshyY9o63HLS9Dp2fdvaFmXBu7TmIOCCTQZwzTqeiSAsoPDkv
IuqDJVCqZSF0+NDJwrDHtcadCBS0kKH8+P3LpO/00TkK6qrBcteEab1deyqYZERqyNRKQAAyJ9Wx
EqrAVsmzSK+EFxJDTX7fu+ux1DkWapxGrJPpHkQanuGKQRLq465HkdNMNwjb5xklN2pQXbCSaqTY
xOEuOmd/u9J9ilrYpBrFpVs5l9EJCjnoh1sEvdPTaWYEcBpcbVoMpj13XHrr6W1d6AdR+/dpUd+o
/XDdxtSEsqvRi7Yfj/tryebdQDDhdTYcfqr224HXkkkZktyesDcVyBtCS7DNLdDyKUcGUx+efTNG
eXWEuDNdqUJ5HKPuSWkvvP1zoZelLzjpG4LTkDgpLEUiagf4S+ialovITheW264AYi7iJkOlLUGb
z5ojFAGwPZ1dGAD5gCcD8ObSJwu+AqVfj3DNF43SLWVKG+XBMrBbBO9uaUce9MnaAQY8hCjzV8MT
8kzHxh3xhzYOVeQ+YJF3aUKcWYEMBaxnh0CgEo/fvpJYwAZW+/ivA9IQYR4fb6rKPGS8Jk8TDzW0
ftv1d3gLz7uw3k5OvAFngHNOPPesFpszxKQ07q3jbN9fTMbPhEiILBRTHASudds+ub9IiboppRK8
qMsetLaF0kqyYCItYjf4CQXa7iC/9yuvvbhJnL2y4JKGQbmJvfLtyPhUz31ce5istKxsXEjixoMu
Vu/j0d45bo1YVzP/OVT188eT5FzWaLIj8FpMR5VY47cX1oPQDk3wKwvQELMYIdsq6FY9Yt4wMOZD
ZG8UK7qz2L8tAP+1b8/97qYeUfwwIxRU5SH+Z1H214rePE2dcm+sp3akHXXxpCLv42QyW9ThWMwo
Pbv86e19YibDibf1wGBWM6MCnYL0NhwU7Tvq1N9i5JVA1HJxbTz2NR6zTjvXh0vz98z0tVRATQKU
uC630rf3MNXFhKYNaVSDWyoiGZshDu863BO9Eel8kIWeJ32ew0vp69lnZ83w2Kqpv9u5tUS308Im
aQSEttaxb1IfQSft0EKlkAR+1xjXkrcM0wVtRG+OOeyl3OHM/k1JTaaPIOTZWk6e3Kjxy0Pvk0Va
+StQxGj6xHduiU5AnyCOttdN1IAR6q9sY5NxzhiHEAnz9kJI18/ehivh+I5Bl8M8Cel6PmmBKxCD
gQI4N+lo2pqFAUDVwtECci2m8ZNDC6tzWT+R/1gbNCQwfNWKbi+06Hvr+2utRhIUU9Mi2KE48aJk
yDLrOnLD44gKVnkh5Ti3G8tyr0apmGIpSNu3U8aiOJvFhsp0MfwHxJevastaIn3azorefrHj8aBM
nyIIR7MhoJmsJesAVe4YrmNk4OVozz9e7u/rtlQaNQ0uskudikPIyf1EVhz2KN1xEshoCAGqFnZ6
kyDZjSBAiR66Uj76bYs9nHFI3Smh9QU7aUTRKOH0mpgHpLOoA9X/kxnO7KLvwhCRK5282D5Cac/y
fVIzPLxnuonfXmjGm0mI1aiQsWBdCsYKErhf3GX4RaLLsfHRJL8wOmdyJ8oNMD6opVO5P60Bxei2
jSUU4EWAzV5ppFfCKG6dzD3aXrdKHqLJTAE7ddedWzxGsXiI6unKjQ0YWv7XwboU82SmdhrydAr7
nB3o35mnu1HShp4OVWPCqa66taMOvT7xEjQoqUE2kOGmzNXnj0fg3CUNzsiymE21+PSSTQ3NM9aR
rAYfP68dFSoZl0USN9LWJiLU3NGlV38mSbQAZzDuAiEDVsnbFQL0vTBaf2AD0pyvULmX2mBt/CZY
1wXndL+68Urlzte8iJY2sDDhX1qicsqfDrPBHmjRQKXW5JxUbUsIC1pTcQN1hlhBHPtfhrKbA1he
aLFy5VjxxrTDu9wMkNhSqAm2WH2Ayra1u+Hbx6N/bn+hLSRUWeGijXGyOGml6xinKuMiS+YFPMtS
7fbQq+8mgVfsZlDFgqLSpZzs3PhT8KQjzsFMvvW346+HID4Th401JP9yp/pGa8ytMgc4Xzo/hRXO
LPIgbKJmiTesP37es9EIW6HX45hr2++O5i4sMnuCIAH8b+H/7C3xkDfdvpb8PsfaBIq1gTjKjmKS
iaEp2JQ3uOwiww1b0xB71F8u3NC5wbAty4GZQTNbvEvDXLvKUNujlN5FO7UL7idUX000ooekurGj
+iYDJlOM6TbT440WThfa0O8nAMdEOkmyaWg7jjhJxmDJqEPhMx45FGngFNmU7Czfe/CwD3mUcp6Y
mlx44ve5BZcEOUDcdYX77okBDGJ6HekjwPv6UaePCfJy66I4Xo0GB7WdVfgQkJV57Bh7qsJXkL++
/g9uwWT1sUnq6M6d9s8EJaDWSyDKgzdEqjrFcfdLn8I8YJtKcgrOjPsAFAZA29y0Pkd9srhwB+/z
CnkmQZ5a0EJlEzpZeAgNQj0vqENQjVvLZNeBavRnXTfeyBOaWaSbaZcVL6UOfAF+UABR6OObeF8n
0FWyGou2kUMgOq3RZaozTaqbIwefpsgh+HR14rvQbWZ1MS5rwvDHl5M76tuoBzORthxlbJiPmiGn
4i/9uTbuNfQNORzKxxWAiErwcmWPByrlif/VpcyT5BFtVz+oCi6lIyJjTmwmxW2D97tq9ZeC2bkX
iTAXLt8kWxxnTi6VG2Zq1TqX0iDg6qK6E6Oz6iqYKFnJ7kFJRJ2rNVqQkrQV6VLq0foeVcDkfO/7
x099bi1j1gxtFAStoPLzdoCpJqTkhdC9MyxyMrfeVvAKA6Efgvui++74PsCsizW+M6uZ5AlVMVJ0
jtinAaTOaweiUTEs6hBbl46JZPhLaTEjwef4Ea6qJkRT8kvB9FWLDBir9+njx5aPdTKvkBHULZtE
kzgK+/XNvMo5pWsNPscLVJMGJNjIGYP4a69/adi+BOrHH1/uTJWH0EVRExaSxk8J9vh1Hpt1WYVZ
GWL1AV0oc4Kdk3sPuJQU3Q/kozaKaWDNlq1iVxwrW4TA8e51uOIf38WZd81dcB7hgWmlnbZenLqz
jT5HY99B71c1/Puk6/e4fS+0AqZuiVQ6OCF6a4ePL3smZBAwNSE7USRPp/lCVrYIWUVlD6YWHjx9
wrKw5hUyahgJzGxYih9f7txTUhdhj2DEbee0VNDlrjdC5esXo0gWIQdOJwiWrW0tYnRTs3Sf07PV
yvjSDvV+T9ZlBgwoh6YRpcSTNQ06lhJFBIcONPeyHY72gPFCFK9J1jIkAyDG+ep9FlLIB+L48ROf
CZIS3aYKl7IDQoJyuf0SJF0nNZs6h5Fhh2TbOmacHhA1OHlmEF9of58bXIswLLEDnM9O+4q4m0Mf
ST28DQGj5kayUFg5SClu62kATeYtg95GvW64kHGcXT8QywXzyOUpT7sClZtFWu46eIyZP2BoM4jY
F5S4rgT595BmQO48IsqwSBx/HaTuQ6+BZ9HE8eNxPhc0QEzImEVj4l0SMpV16Js5Rmc+NlRoL886
yziEopkheIGxjrJs7EtFlbPjbQJpkCtWrtm3r1aPzHLIUp67J/X16c0WFm7S7V1k+gsLyDjG60XS
XphPZzAOCORTXYSTKQRT62RCQd0xehrxCJG5KcxuL4Srg1yi3i5iHAhlbR7HbN93r9D8gKWo19t/
f6BtMkxyPqaYLlFrv07otgP5HaMwthi9bqPCrKy3iHasssZf2PuhNy6s3XMBirqiS2YFtuJdXJwM
q24qge6aVQYwiHGUivSDo34KoNzIhsvHD3em1s7oWoytzdZH018u51+Wq20F4O8tleU6jGuB4m/5
Q5vsR2q47TjgLkyS4971tn5hp383e125Xi2q+0g+gPQ8HdQwp22VgziqNA23T3uOmBpnxQb7WAkB
6pf0vf7dJ329pDCFzthC/j15Uqv3Q2RuRvSo8HWHNQ8ZJB/2bi45Wbi4CBvfbCkUNuApNQ6XoDLa
u/fK5YmGnNtlZ5295+1AqyVEELunPKCoJbBiOP3XAJBxr2Qznhd2+hNrdphvAhmYdZwqXzw1fjGR
fnGMRKdECUsvGb6gJXZhg3o9nr1JPuR9kXq4YCtBvJ2WL2rFjnviCBge3X2B0/qgtMgrNRvoUmgY
KpWYD3ozYrBVIH6IOLGGmLQe3WQOrm9fgmTtJp+TLrlChfIOvcJnR/UgfGjNIXKMDS6H2Imx0yHy
hcFObO6MaFoHnrPLUn/Jfnmpf3NukF1V5SVTh9GwB3w7yMhMmX2Cq82iRtEGYXWss6ZFht/goCYL
q+gvxabz13Nk9U2mU6fHMEQmYN2oiJpFjXkoq34VTo958CC75bJJmmn11uiG6yw5JiEi0cJd9kAH
qhr1/sE/YijxObG1CxnO+/opb5TcWSW7kUClVwD6L0vaD8faQaYWGKF6LLEMc1d6lF5x93vYyImO
96rfrswchWvPOKBDO5TtEled7FLd9N3BQt4HNshUxmjSvAvcSmeNTYO30aIItSsN+5KiTg+eVz8R
TJdeOS4mu9u7FpT2VnzqasmIUpGNvBC+dZnNnk5wMAyqoEwAmuN03RtN2/WaJbGcRrIXOf6NeXRl
jatC9aHMaP6ntvfvQ7faNf7/5exMmttGmjD9ixCBfbmCoEhRmyXLmy4Iu92Nfd/x6+cpdUx8Iogh
pt3h9sWHYhWqsrIy36XE1FJ6RriXinJ3ix3WHntNSJfqQ1fKnmk5Lz2v/lE2X4ZgevgZz/6X2qCN
0tsbmc1CwIZKCjEK7AN3LMt3iT4x8OgqpYi1o45wF7CH0FowvoR69K1ukHKoUHgILI2GH03anSnE
z2Ikjg29uYXfSvMSWMBo32tl9gYd/VgX3a+0E5RmydrXMyZsfip9cnouT6rqG3FWBLLFelOXoDLB
oQDauSwMBFpZ2npKQ1BHuz2r7B+WspeU8sGAIqa1yQ/0H25LBLsRc8NEFrquvondufwJCBFwHnle
UJ7ggXEeBqYqcQwLhQLqc9IXteXCzlAg7OrbbBh+NantdhBstfsxj+5ofSRYam2sgRjgfA3IyygT
EE4VqtDLDNHsVUnLNDqE0aR/tkHbzTnU9uExGb7ZcrpvCnLV0dNj8/f1gS+vVcbl8JOgKWKzL+64
NrQaXe6ZeKjqD01LJzKU7hPzF76lPCQzD3W9jZ16mUBwaQhQFiVYzbyEqWDdVfU5FqdeG6p/tep4
j/vXM6oYn8Kp+FHKu2IengZDP06mEv73rcbYjMt2I+gbyzsV23F/Ahs4e2rg/265u3QZN5YKF6/U
BLUFcLnr1FukH5+1gVu0bX/zGP55fcnXF4DclJNq8amXm62Kk26wMwcK6IhHkI/Oj5/eT63zYjz4
IbLbCRoEd0aZvFwf9+KdJS5rE/AiNQswWssu2QRh3kBiefK6mihKW7FVsZy0fgIFuLk+0uoMwaIA
QOStw3iLZG0a/SqVRR8ZXfjEtRrwH5ZT/sr1pwLxI1who17y7CL8kffRj+tjX16wzNIh8yZpY3st
K+2Bj8FxO3OQAiP1Jo0eektaofwjg0lTKvN4fbSLB45YU4fbHNQRN+fy2EqG6kjonVFVBd0k6AgV
Jeus6e7Q87gXrTxSu4duqxyzdmiJV9T02cKXLzktj0fUpjm0sY+NgYXSl6T+RO8ESNbX0le8przB
Wep7OKZHc5S8AG2RdgCONvYkWM+q0jxBKkHLECXR68uxtvgOr2taTRod0Pd98SGRSKQm7/RkAD9A
g2EY2id00o9p9WiQP3fdVllqbfFBVXDZmRQPyJLPg3bYa1M05vTRrGLAaVqk6Q+lj2uhIx0BKwl7
ePQv9a1saeWuoKnLi0AVEHZK+ufDjuxmWZbYYaYen+aovcUo1BunMcY2SpA/7G9j7B/1CEuMaq4+
oZBCPT/aOMxrRwwEC+kSSYo4aYvJZ/ToKtyOaSnU4WcjC/7Gfk6Zwudsim/QHJPzcJ/EZu+2pvrX
9Y+srKw7VUCD6EUlX7uof04xhZomRqkLsRpMoGFojiOmr0htWI+Box1Tc/yVpP43gXVHW+KtqNq/
R7n1zNbhG833KHohqIMHzfhJ0HM2ft1FJUuAACjuAF9QHI3H4vnnKcAdzbnDHgQAdqxLd+iTv3tu
ONy32qfRKk9ZhHIRis/oT0ygW5xo4924cghAbyD+xO4AlLtM8eVabdAB6mh14uebWfZvvConab7h
nt0ns7SxEVaiOjc3hQ4gBzKI+cVurHp/1DUirBfo5hfDaBHCGB9xUnlTY2WrjLW281WgH7IIrzAH
FmOFAJyHRmGsVvlUauG9AFoGanRCMBdDHtDNs+1pqbUL6y/ALu1kK0ta23jw4RziOuQ/wGPnnzYu
oyLDQZuVrfQjEt5PY60fZhTN/AkGdDM+tsWNRp/h+o5a+Z4qI2KLyn80PRazRnSVWwrRYK+i6OvP
GKp2OHvGxqnsWzcCy359uJVJqiDoqRRSvALPujjYo21Hwqhi9MaseUKmfTA+a1Jw4wTD3aj+8FGW
QKHhD3Kyd2odTRT+XOxZKUBJoak6fHri4KFT/HvBq0XqFRmNU6vc+sqLmQKtRAHc/YPZwhag0s11
4diL97eZDz36EfSSNNSgEDMcy9OM4MYY6McSsYwQ0sSfpaBUu2HjwOMg3V/mJ77eaXg+s5FQi5aS
+dZvwte+6/eKXt8mt7X/rZslPBnbjU+7cm+r1JEAmXF+uLMWyfag1K1W5gU3xxDj76CdNIrp5Wx/
VmZsOJPElXRjY33X7glVB3BhCy4NBQ7x2P1wJSsm6oz12E/CB+nky8GB8V6jXNtpQA/rFuJerN9o
0e9EC5+vf9rV2X4YeTHbEdtJqTQJxDEP0Hj+ZtOhK6pdkxqHcUJA0t8CmawdVN4xMqmY6PAuw9MY
WJlvDrS4jR7dyr47GQU2hjM8cZOLSdtI41cCLwREGxABoAogk4tzGuEgEMmWQLTgsleMIPbAdI5Y
5TTd4fpCvm/HxeOQMiCintDm+ZDLnhCSU0auwibyWjnC1GvCy0vTZ3TV4sNYR/hi19PJV/BsN9Lx
3rDGnSmpp8pAqzGs+6OCr+ZYouGFBNQ+mUq8Y+b/3CQjBwYxCNqNMEmoXMTI3lASDEhZjFjVTuTf
B9DnB59yCdzgG7iif/BcVgWSiLYcKGK8Q893dR9jXZEKOFEQowdqZPeznL/FQ/6m1PejSWM2vGnm
r/PIG+76t1jb1HSbuXt4uakAZc8HVu2ssoowIsO1jPcy9EjYiGbADGa1j/BQb+BZXR9y7UIwWF+g
mDrlkaXuRD/b+uA7ME81TCLUCUhMebBy+rDT2ziWFEzmYwZZ8/qga/NEuYMmio5YAzv8fJ5BFVaT
AWjF04Qzip0eE718wkTWy1UMNxAqsvjA14dcDVUCqEQVyNQvS1h11dZ+ZXB+EXrbjQl0ROosUkcx
ZvymBI07xlDtrJqNbG8MvbbEgLPA/VJn5121+Kpz3mFRMTsYg83JwWzBqRqiPaa7oY50U/xdWCz6
xkZHYy2A0EOBL4esAMXGxRKP2JdaaBWCRSmjkyj8kl3hYKF5f9BiZfvwUoF6+k5aXKYw6DLGXaox
1FCAbQZRlePjE1BrURt/I+qvLiUDUWCAIgni8HzjpPUwxGgRAu6irCjDGy274U68RCcZnTxb5+sF
3ydtKw2+JKCJKX4YVz0fNygzPP4kHiVafJ8WPySzdSfZRlYUxVCOTQa0FLsZ6L7Zk+AfXt+6q6dF
o3ouA6+6ZJ+1sSbHtkyBuuqze/xy9g1yXagV3ofdizrTWKDTen3E9cMC+EMwzVZgCX2f+HPfcbv2
E6zOUokOUhKgSVE/pUNwG1qa0O/aN37+ppV/lC5SvAYvIJ4dRKXzxZ6TRpWsvqZqiN1kjWNAaB5K
BIGT28xOMdQc3PgBounG0+6SRiG+Md0aKi7wnC4KxZqU9l2YgyArNdW1ex6/02zNe1/LPa16kHyJ
znqnPhiZ+pdBtyIIu9sxzTzRuZi6HPHQyT/0Q/owjKFnDwhA8VaqkQVFjEZT/Bu922Liru0LeEkU
VtkWcF4W6xTiZKamEI88y5oPJV6hxowm7IzzWp1/MiyM3reImKsj0jUUuGpLtMHPv0wAmt1xOhVb
9S64UWZk22DTt2QCRv+mM3gebdEW1rIuKuYOH4ZmOxfG+YiNNjZ+aOJLHMO81Gv5UWkyz5qs1zBS
cIPd2gSrE0SQBVEpAxThsrlv69o8DPpALTwyTh1m906d3/dp9YRvJgLpgVlt5Hmr8+OEMRatMfg7
5/Or29mxopT51c5Djd+XmnVYPbKS81M6b4Ek16InCSX6JkL15gKiT/E6hgrEhglRFq+V9rYmjsXm
z6ZRgeI8yZl1YyhbF+/aoGJzikY3DaTl7eD7bRoHXc0XNKClq8FLiHSpnMgofcv7AiPgrFafJWhI
10PY6rBUC/mKtD0IYucLa/i0HZuQYbMp2kdV8iwBeQmHCR9j45gn6RvEEjPzN0L16kUBlI1QQq+F
Jt/i2p1xozIQFx69qEMSuNnHwa90/qyoMAZhqUNepOvRpxYypJgYjX+QVjkkVDpKV+J9v5hzXuVJ
nOP57pV/DTM6WHpAKHCoUYOdTIZdPm6x8tcW2QEUQque1u5Fv7nMUl1tdZ/ZArqtJXKNGLl35aGS
tVMmfRkTyx2NP0rPKUUhlSb2lbnMHoFvwIMOgGUqU3sbq1BcQBlnBRRQfEJnubuN0/RNsf/OUAq8
vqkuoVZ82I9Di+P84b2bZA06oj0rPMMHSia34ahO+KoRaVMr4Wubex2dHPIgLbhNJEwmod5t/AaR
4yzfa/Q9QHvRZTIuBKNso1dl7DWYvjwzjHZCUfKW57b1lgiGBZlt/QVX8k/SJvt6NS2gAC/oR0Kq
aplUTlhMQBMDGVpYj0nRoW4yfq07+VuFkRiADHwXo51TOD3q9sa3jWmLSH8xbTD1dBO1NWRQqZAY
oBjKV/cxH8o/CXaRSP0C2f+ilN/o5z7h5eDjvTtHO47n7ylq4CPUG3tg5YogUgvs1XsNbZmdTE2I
6nY7AoU26EI0NGay/D4P/GPlpLuIHj0WKMfrc1/J5RmSlEj01qBOip/0YdfJjlpVYFdIsMk3xsS/
d7rcbR/jvNkYaO0DU/yEQiI6TvKF0EIadI6T1VTqZAuqqJ/y+Ef0v5FcPCz3gVQe1LHyTMQN0i7e
WNe1s8XY4ERE34mi3eKqjxwURPVSYZa6j8cKvrEGr7L2NJTy3+NovzrT7yIKblEsfQEt9dz2JRL0
v/5gpSmCCFSU0DhZnG9cnpSZKhfgayX8jqCOkz4UffKoS9o/1wda3UWiR4uuhs7duLgn2sxWpNEk
hhU6Lh0SBVm5R2BZmRKvaWNKLKjJayYAwuvDLgO2gEGI9Ia/BdZ6eSum2DHb/qT2yIXIB1Hd8E1w
Lykq+tivl0p8mBBukkmxrg97cS3+O65FV95C1ulCpAgxWvy7Yhm1iDbaB4IvH4W7oIpcvQIIhSn7
VL3iNNKUlLxxPWyMrc21jB7iB9iUVriVEZFxlllILQ/wInut93AdcJvisQgQakJZOkEtyohfzdsc
xxpsFPZzQkTHX8BOn9Er3liH5Vd//xX8AtCbbLCLUlsdyapkR4hmVOawl0AJp1wRtdzcNg3a+JVx
U1F52Vh6kUF+jJvvY0KMwX0U5DXCmOfBY9DixilqLIjiJDoJzOpk7JQkuKOPtEvlox1/4bsg/ftf
E7B/x3UoY3GMZLgc5+POU02TUmXF8V73tDnczy0vRk1xLd9/FGJ+NiJUvJUO1+e7jJXvw8K8YpOb
FNHe24sfYiXS6kGO3cDgqbVxEnKGXd48tc0vpL232hpiBsuVpRABs5ORLkssahwVGq63qL6omeco
vht35QHZhVdBOS3U38Ug32VYkhZ6/aQNzX1SbdZu1z7uO/FfYW8TSRaLLLVJXWvTMHj57yAZMKgs
P9UqWZciv6rdZ7VEDLrQH7Tw6/VFvojVYpV5k/Ei0zVyemMRvtimepTXoIKDJMDuOnOHtKJRl97L
7Y85dg60C3YyAo4G/XOz7veUSne8DzZO9Vo0+/grFtE6UZF3j1XMMASp/p3NUM0Y9wnP9tgLgGQI
0T4BnduY/eqqU54gFSTXvgjeCZzvUhsxThbRMwGIKnTD6lEH5tPib5jc0eNyQ2yecfbe2HQrU9Zo
kFLZowtxWRuRSzzAEgPQJg5Tbt2ijBntXDnXjo75asShS+KyUQsSi7jY5YwocFxAuACxLZKP2WoS
MsJw8NIJUNWsPwwdbyppP1vO3oq2wtXqaCgMmQpD0llabOiO5E/yS7oOQhRxFNr0Opod+X0lfy2d
LfLq6mKCBkXPjMAIAec8RGGvU4ZBQGjs1O5WPGGqNtiPiIgDQkD+E7lTv/pup/9VjZHDQzpH4m4T
HWUKTufD4lVED6+SuAVA6Aq7uqZQ+HDdxum4SObex0Enm3Wkn014OB8nlpTWmmWz9/QkuHmnZaCg
U1nRKYl5mBogw4x2V0sSU5Y2bp3VlUWmSQczsMIz8qd4LsrE+Tf4+92bEIhKi+wezlrGZBMbHkG0
Jai5crvSweCWR9iD+t2y7yo5gYRNLypcgvUOL/nUYhlvdrfwmgR21vmjrEJIovHOR60PbtOiHJ2R
zRZ+nQxeq/V7oyhwHdWOVVR8isf7Vj+UoXIQop4RN72VdCRYiFAWx7yyNjpWqzP/8DsWp2a0wyih
FvgvayLPv2vj11DB4KD9OubeEG+2fbW1mPDeVjCQerioA8Z5TaJuckqNeLwTdcAe4ICAcic7STE+
FVK4a8PsEOvgSpGl8uv0S2KqW/t75f4Fzk3fWcgcXALV+nIIDLgimCvG0QHZ+b2Px1WYm3u1kLzZ
wOUMCe6I7Brh4goiUvcH2TQ/AP4RwF6MQpehkZQW3HRPOmfBEgkkDIcVHt/NTla+RUjGpuTwub0V
PdaOloDSg/4RBbVl9MDRTK/yues9TWl34kEY8mKwDxNmBEoGePghGeaNnOqiRSwiCQLZQLIM1CnJ
JM8jyaxWjRz33Dq0Jz9NBW+x+ljFqitFGOr0r2P9mXL+LkULL7VuUeFzZXM8oAmxDy3bDeoHu8YR
Od8C7FxQsd5/FgxVsmlQt8DVzn+WnWXAMCOj93IsO3A5rtSnLr7T+94tS6irvGjkN8FoFJpI11OA
tQOn/W/kJR9aLmIlNSOSW9E1FST3Kvgbg+NQfcOhxpOwRbg+3mosJ9XiXU6P/tIeIMyVCNmXkfdL
pB+14U7ojnUDz6dh77Thiz99Q+vF7bIt+uTafUytSRdySaZgC50vsZ4G0VBnfe+FHQhuJLUEyCMi
parxc1IS/+b6PFeHM3UUmjjR4p10PpzfxaM6jG1PQdHYaVKHndroOeqzkaeusBb8g9Gg/BrAScln
l1DpJKgztUPK08viECse9MgM9YT+FOBhkg/Febk+3NrJFXsVyK74axkurKkqsEln0+Q93WeIt6KX
MbU/IAzgtYQVmYG6YLlVf189JYD/RZgiSBI3ztcUP5daMgalB+t1E2ivPsIn4W8nNHjmSntuJRT2
DrJ+GBtnA1qwumkN+neQbaBVX/QbOt+pUaDjfA4ydXdFP8Y+enBUG+bYv9fexqbGlUrfVfaWiMDK
8SQtp14GhhTRa3mR+ZDf6FreoAQYqLmbGPhYIAzbyBUAB8VtG/0kGADXP+7KzuWbUgTnSSAktsWV
+eHdaVdtZKsVNFtDqXC+gClTx/uwvU8knLr0rbtvZSsBgubmBV8GRnYZkPNAH5s2Nzovl2jCheDQ
RXoRmzuhk6UdaJbtOiXdmOLqoOja8OxDV4Uk/XyKVpdkEw73vfdgWe1ejSiWoGwU8JSvR5QJperm
9/U1XdtAtMTeexk05KgknI9YW/08ktn0YIpue/OXgPyGXCVaWCDG9RrLr501HEB7/cmwUHtpo8Az
uHjy+IHea2PAiZExoCvoggtQgz+k92P8TUrvaFbhOTzcWeZ/ru1zo6H3SAMJD3PeJcsylRPb+Hba
RCRFnfGdLDB+8tShP1A+uJ3ie9tpXOdH21eHNtkiG6zFCd4dQvaeW16+iL0oR9tzLvN5hXKNSGb7
xOBZ8s2Rsj0Me7hpIy/N1xgUIeqk/z3w6xRSKIdaKmCvJVJTarVRrfWEUFwne0XLT9ywd4gp9yoQ
mWRLpGd1Y1F9taFVCKbk8lqzMXuOx7DkfQKjuAyw6A5AbMOIUuanOPkNsUOJpsM8bPKbl80b8YHp
2FvixjEE3/h8RxtTPwRwfGHjF5g7B7htzMJJIzoBbXDp2Qs9byEEKIKUhYrbH+xsMLjgoABfMf/F
XUDNYjSlumZna8ZO3HjRAOKLBN4Iv4ExQXLPQDEy2EOW3CgjrJWM9I9Di5j9IUCqucmCA0n1hFBo
WGMhav8YusI18D6d2+o0yrcmKDu7uOnIcLTuToeztzF9ka0sahn8BnrRuIysiIhPTldVup6xy5Cj
MoWrnJQf+uhGR0RbjyJwPR6elAJhYsbmyazsL13h39rFVqN2LZIKIW1UPyjFU6k8XwsF+ldf6kWH
1X3/XFj9jc27cZyOtjPvhHxzVGE6IZVb01+pWwGrpxIAvZ6q3fKBPGpakuZO2yEFqJ7kXSR38H7/
KZrc0x3MVjj2ctjezslWGF95qLHVKf4bQriA0sf5dIE2JeDUus6LO+PYahAnIJBW5ucgMI9R5Lbs
+Z+Z2e7GJj1m8lZFeO2wnw2/2HkaftRVbGKrMyXGSS4BR0MjcYDgyTW24k9TxyXWNW4Fau2/7zdG
Fp0kUR/WlgidpHSscmgomEUAD8ocsicX5QxXpNoLUbQoQadVkm4Are2j8nX4nEnP0rzFChebabHp
IW/waiM7oenzzs/+cPDSqI/mOvY7b4x/2vY/YWrusoyCxGZ0Eet4MZDwEBMsSJqIi3W2o0FOHGns
PInPLMThcYc/NQg0qVboikNlcMw2Vnhta+HVS3MHnO4ls1XKa5mMJO49pwz3xmi4QloGBvixn+zX
4fu4s7BdxDN5iOMj+dvnjeFXThSSKxrvcN4szoUxj52g7ZumHOREGvbovQeT81IUDQznCnEq9KFx
YkWqSpt2g7k5+EoUAeBCtgDBgWf58j1RI6yWJj2DV334Hff3m06Kf4xR/mxVzosQsWiTfN/POK1L
+Sffae+yzLlXassNZoVytYGnRXsXOnq907oXRPu2ws1lSkwNDpIJZATxorvYD1WgD32NT7zJZ7D1
nYVeadKEBx+/hC7Ei103Pvdt/ub7cGtM+zNWRvzbX2U6P7aB9FWEX1osG4+Sy01K2izElmgRQSVc
vvlkqN7ZqKlYFBY/OoLAEA43KBIF2ZtqJac4S7ZiwOqAYEfBqYii5JIiMUzsUUfB5RP5g0j5YX3u
G8MVyEYjf+7VnZCoI/nwZhesvUsPGAUs0RDu3Tg6dgFQCu7HjV2rXxxU8XT4309aXj+0syN/GBqv
bHRIwaarqx1vX+QHKsO18bfKmuqWp/9LgNGE+T0OUQQB1JCa2XHjl1yeH0DDohjOHUDL7gJQmMxK
abZKjRiG4cbIVzdlt4tzfkWD5kqEpE9R3jZ+tCeI3myMfZmKibE1MK7iMcP/57dSm8+m1LZq7aX5
kyF/6vp7FAkU+6aOFHIDxNXC+zz6W3K2aOKXxxYFamo5JJ7Q1C8KeAHobz2d29pzHCyRkSOtC6pj
NfPvnyrhGBTwlBueN2Z7uQ0ZlXYd1xFthwtvNTBgptLoWe3Z0b/eai0uvyWw8EG7SbSj4c+upePF
wy74v6SDAUEHzWl22J/jpAoRIQj3Wrt1Pa1gAygPCNY8wC1Ql0sIpC5L8NX8oPYkks8qo5gcDu+2
SWMfnMTDxySsi3GtIjm+d2msHxuLc3kgeMCApqKnSZi66MtPrWRMauRA8gXWFbXwLE4xMiXFm/gp
GbIXvZIgOWO4PpV8kScJaJeUb+qkiRf0+Q1qAHPFfo7ARHJuLBIlJ6nboam02otl2qrNa53+RPCa
Biu+0EIUPHBbQtbnONnrzg92z/VluIzXjE5EFFIRBIglskmVu9QvE7v2QhNgGYVN1ETH+tHSchcD
7t31wd5xBxdzRQacCwxIF3Cj8+OXyklQTlGEXXNdv/MxChzJBS/DDqZDi2uWo5ykhzqgrFGjpp0e
FSu9R0d9KxhepkcG5EQBUqAoR49z8TtsY9KLYoJ/+BYm8ycJWm+BgkNtAWxGsVM4DQkUgQM/SqQw
FhrOvS/t+5RmVuf9s7EoojC1WBR+BfUjgVjF7WaxAezcyBI/CSpPo6INFNltsFwdMfn5agd/W2Xi
FlXlprwWy9sAg+i6c1U33jT9uEyqWJIPv0LEkg8Z49BL3L8T74+mu5/SBITuWz+9sDM/10jq5s+1
DdRTMjzMd72sbza24Up8FNQ3ABzYrSCAIQ7rh9Gn3FfmXrFKGN01JtvojYY4c9FGyyJjp6LpTMJ3
46tfri/96qg6TTwT2SkqamJNPoyaTUGcF61RemF0SEeUdvj4QgRMOPrUEBwlJGtrc6Obv/IoptxC
YYsBRR9rWe+xMbsGn0Dss63v1TH4FSVeFJ6cfnKjukR47PdUHpP5JcF0rFOsjYVeO4KgwShFcB9B
fF4+T7h/jEDSSm5fGwQY75Lx1dDfxBUg3oNTQ/euxOYkfRtoxAubaVkomfNou770q6vAXgf0RxS+
vAEGQOORFqf1O5BGNPHafpdzC8M72Qn1YAESExekaOShI++VaGTG9Vah/L2auDx88GtoJOncSBcC
UbGT5qYzRrVXKDoWXqcSAAtA5vxTGT9ZkPlN/2gNfxWJ5ILTRI32a5I0u2x6bN9MaTdolltFr2U6
AnzZ+lIrlzeptPD3APVLkBJp1IfNOepZKtlQqD2HxkQzv6mH2VZoc76RttYooG18j5WLQCSIghBI
nsJVdD4cLXRpKJWi8oa+ekqcmfaEDLQ4ra1f6qT/Nc8GZo7/3tEiR8i4iRo157kx7qXEus+KiaTK
p2oyKFs/bSVhfCc3s4Y8LXhVnP+03G5LORvVyqu1+TAMuElyRkXhW4oomBaBq7eQcHp3MLe45Bc6
ZpCRRBMU7TDgscKE7nxopauseVTnisp+686vcQGBD3twUaWdkHMTD89RF7Jy8c6hoiE2a9ygrxcG
t3n5svGJVtZBlGlFngDYgffv+Y8ZnQmkZWWW3hSM+yH9PDejmyrqydanxy6gtgf6KKrye9PYIoxe
8KRYB9FxQJ9ZiDRc0I7qYsISqiU+q1bqwUdGEfKU4oQUYoAB1ECYpsoY02Ix4gnwDoXunVWAqxlf
NDPZmySZFlrV3S8pML0s7e/qanCpHm0FlZV7nYgieFGklEIX/XyFSG8bFaJc6TmQXehxuVozuGEA
IsD+1HbSftJxvpEKT44ee7O+nSYI8xGFUDxCYzpGk65tVUBXssyzXySuoA+n2IxGdMEnmysGRq9D
7QfLEjs95c6byeunhUYlAp5YK471ZL41JJ9K8Sf7GBIQeEHwXDy7l/u4luNM8yNu97b+PpfPUusl
/ZvQwGuIJGPf7sROFl9NQHErKcUahzwopIyhbD3B1r4RVSkUVdjHWJgujpQ8+FkSy2HltXrCret8
qUl64zR/LLonPGhu5TH6Jn7J1Bu7LnoTOBrbz9+tDATnMtisj4tjs7gCoMxyFxNoIe8sjSQmIxrC
uUg44wgEt9Eus2GxpKpPH+SAMByy38jpmv/0phO5Jc40G6+0lThPiZzXGaGXZ8hSY6Aj/VaGlFMt
FIR7XaclbLgVVA+kbvd6onnhJk9q7fLlYkGejrKwDgFSvEk+7MpGN01p1rTy3fHYsX5aQbMTkN0B
o6iyNnd2maKxcD+ExY2tVLes5q6uN8jKKwATOOiUAEAKY7p+EVv7bK7RIHUKr5RNGhCHsIu9yp1m
Qinwu8Z8rWHY0BTYJSZpmd7tBYBYaDz4MaaT0e8y624Vv926bVZOLD9LME5wNbnU2m3obUI8DTix
eXvbWl+oNp4Q2MfnhNvQobpHlaItI2/svvS6+k57op/jbgfdta8kcDdsSoEguGDM1wjTjFJSlx4m
qDutbXeSlR2aw1Qnx0Jv92X3UgK1yXH1SrCUiui1b3mQr73T+Qm0J9kseJxpi42izsVIsp+Wnq72
bp1nR5GpzZjUjhVaVHDMzEjiXSrdRHX3KOyWS4gM16+9lXhBmRMWJnm66CeIf/+wV52CcmeZR6Un
FwKJ0r370o9Ss1OnLYzbylE8G2qRaGhFb/lWylBO960OggcBuBHyx84Q7POAgDh/+69zw8OBzifH
AEghNbHzuSVqZ01QNwtPlMEEDVRVpBtUxDHX2zhtl6soRhLxH+qwANqcjxT1upz1llG821QAzhT9
P9jeOyneOkCrI72rrvOYg3Ky3DJSmSRF2xVeThAJVfU0zeD+qc7rw1bxYqXLw6xEBYn+FhpdS5PO
VC/1tMmnwhvQ1iQfa8bgYBvpqQSO5nNpiIYuvXy3sCT3+pfbHHqxLc0xQnKmGwqvaep3Bu9cUHyv
wcfJP41RdxstdQvF2QWEjI2hxTY8v7CYNYwW4UuG+5axWOGqNGKlr8oCx/GquWknylVW5WYjcOY7
K3b2iv04tIek7h8NzNAFrsmOsmOWUW3ESXLj+loJEfQzBWybOwyI+tLJQZbANw0YtHqANdoRXek2
u5eiQ4cquXhR6qXkpQayKgJeVWFcvdkOEsWa5XJQTBZINegEHKfzrZ0UaWv7nc8hGj87FK+riRPL
DRInr3qUAoWlOQQ9sSRaDd2Wesvabsf/SlylYhsuQTlGqBdlhia1VyecYJ2UmHcq1URX5oBtfHfx
XZcTBbVO4iTA8rTzFxNNQmdQQWOiZ81zmV0vNSfBZ2ow/qYqIxJJH8XnWiFa2TuFF9EYb4AJLqar
auABeYcJBgzP00UYmbgCIFUBxUn6YB+yyKJwQAtf4QFwfbYXVTExEgIA2GPAkteWJToztbpCi83c
awz5gDXJJz3A20fdgihclIAYRqilgApR0BlalkPkkWbdmDHMONKrDPPbyLR3KcpVvezcC1BMhXaY
Fm9hHi8flmJc6kCIiuIqfnG3D01QhlVj5V4m6SdzX5QNHeJuF5nSPiT1lii7qzj6VGm8Q4bpNITd
HRn8PlQ7nLi3uuUX9574MbDmUf8Ef4k+z/nGkkJoZKYk5V4efHJgieUE6yBHRdzNsuf/jxRr7dt+
HG9x7fUZD5XA8Zl884LgpmtzPEFMeJU/HeSEWXNUraZ1nWz//q4VjbEw2jvJXis2ttllksXcKX+D
joA/wC5Y3PmVVhTouxLHjVh3hRlLnjO61sbPyjQX+JelR2tKj3MKNaTslU9TH96lMnr5Rbyldbp2
uAxiOoVY9j074/wz1HGdU47i5ox5sTZ5tBc2tiFnvS/0jWlvDLUs+4N9mXREewu2Ni4dTbzraECJ
Wne8mQ9cuMXZYoVBQDEl6tsXQtRVjrhT3NQFtQP04TLMYNhYbZ7/lCcEEfT8c5RULwQWrGy1r6nV
2jv/ezJN3zPQ/XMo7Swz3Kj/X1yg4hfhykqlQKCT7MWNESq+Y8w5V5YsGTsBTeq6+MfUWb/nAmt1
LJ6uh7L1PUbXQ1Q6hc7IYrwubPK462MuCZVj3kX7skWQGYc2NA32FRfHUFDlZu85zue8C/a9ib7Q
Fnz08qJm1ghwUb0B6Ue6ubg+Igg4pm+SNkjSm2Ba+fVNM86uiOI2QkMmakp+lruBcW+MyCsonzdW
4aJ8hYwbzVeoSUgMX3qYNklUGNhUFmCQu9sSJZKxsXx3LmJAeP6j7j91NMFqX/OCcP56fezLMi+4
SiRs0KpicNqh4jx8eESotFGkovczr6n/wjWG0iWZPWiJKRhuVKm/iQVXSO5uUkhKgiFFMQbo/V5Q
GfO+Aw1GN4iDSPXr2FdvWWC6xfD39d94icV8/41o3gGfFhtz0QNJKFCPOYYAnihxClVQ2YFpCJ5E
aqjES/pOmLkK3q5uJFjebIWEtf1hITIrLN9BUXM+ztconYvKblrWaIy+YA3liiKnsH6L5+4mgd2g
Ir6H2Pkh8MODbD9LdXZzfQXEMTjLb1gAmkBkkbxUiBja+Q9ow2RKSsPiB2jVjp7ks451ooZ90/Vh
Vif6cZzFQqtTFMitGIcaQzkPKDVBqhloLww+RcNk1zh4ZEeukxLkRblB2bpvVz+1KH3QAjXxpV6S
EDUQD2FY6vRZaO9V+yLdd9pNi85fa5POUUwOs9+DObtmtuUkvBL46XRBkYZIyjIvUYhVa+i9gace
71rlRh7CY5oYXksektfJRu1zJaugv46cs1DQpKuwOHOIXU8mIYm4HslPomQfUDnhhcZx57qnnBHl
GyO+X9bLHWRTTRLQNzSA1MWXnf15ssIKKx21KnboGFN1TXZWjzAN2oox0FeV0qroM+sKnsWBT+Ek
OglIOahn0eKPdHTN9Y332kqKyTr870ctov+shwUPILabTxWpGbtdM72GHOkRX5h32Clq+U61Mejl
+5TD9HHUxeprSZkZs1iKQs5dwwZwxHN8/qZk3xN/cuHAuvFcuna7IW28Pi6ZJBo9VIwu0D1JnijY
AiM5UMlvuWIcTZ6ggi6gD5jC0pjw9a+9HcJ52cKUrMZ4+C5ILlL8B9GxWGez1jszkBh5pocesMA5
Ftn4L/jk0o4Cq5gg3g7tzppQ65F5TNTKro1vTShV788meMB9qB8NoA9N1CPASlWcxsX14HPhhU42
xMn/369cfBdVb+NE1yRheviTrl4hH9VRpUqAnloEDoImkm+oXnurToWbJTI9z6+7YAyRGfL3viUJ
8Ooo/VNkd2LPCp7yHG9kR2sJGz9RR62CGjE9YnGwP1yW5QTtsTOi3CuFjRuLOYOWtRP1wcQEVDyn
I5AqXZp6AigkvF4EgmkaOVkaJ48GUR5JG+/O/8eyCWlLagz0ixfLlukZznZ2knv2Fwy2D7pJ2wLo
5UBGCZJK/EBxtGWtv8HMS/YrL4X/N8tc12Z4oLDoCo5eUJm72nisjORHa1OsHGR/r7YbJ0/8kvMY
ZGH+xO7H8EeUBRYxSC61ykpMLSLVuKe87Ol6caNrv3Vni5pzGV8ZCJFr6E6KEIZffKZKyscRF9jI
s/4PZ+e1GzcSresnIsAcbtnspCzZksMNMbbGzDnz6fdXOsDZbjYhYjYGGMAw4GoWi6tW+EMqI8vb
eTKOe2GMLmbN0GDeDb61cXhXToZQwmd8RKuFp1uSL43YtDsmJZj4mNl9BGwvUk2vD6tjUE2R61v+
W1zqD3bUfUnq/NmhHdLmw0muwp30dcoVfH+26HwrIV80/rC4oSmCysySRKLmTTiGScZPshjmTfI+
KcPjNJdvdq8/p6N0MuXklIbINSG0o6huo9T/+GHwJVDl34Hq+hMtOnsr1155NbQTUOfg2gNntJzU
VkjuFIM2RPB1IzfELrCTs50yvrRV6xnZXpe2Flx9MwLjShHL6wF7fvnNdr01dnEfRx7BBcbf7GY2
Dpv0/bD8MmPQRLFPiyM89uCcWsvY66I9ahr9OwhyGh+BdlCCe2vot3Kt65wO5UEDBXgmfUK+dRGU
O0oJSTWkENmM8kZu9G+xIv/uq29tkO+LuP0aVdVBzoobnE+DafgXPO4PB2UkPBZ+IxX8eexd2yRh
3ihMHAWiYomKBwnUoPhJOSnPnMywfsik5siBbt0Mg+Ow3Omlzb2YJDtT+fZaxcV5VmPZbWKmDaGd
Hykct4ChK4EN6hPi2jRgkLqkF7R4cUxYBvSDkQ8t+nMqozEr1Psq9VudIOTSJgHfdlYDGm1VN5zu
9H7+rju43xRKvpfi7jzU/mOjnxvNfjMpp2sZMLWkUVfDfqDnmaignbcA+CvHG3w3Jb3wagYYsHip
fS+Pch/Y/OZSu+vwuO+r+XVS/JtBBZAeab+rybpRMu2Po4fPaZWetGekO2/bOmcYP723TZ3uimkI
YboZx413vHLg+G0AnCDyUcx8ZAl/XV5R17ZZgjiC1/vKXRGp9y+VrD4kwfgKSeWb5kB9Qg0KrzVP
HbF6iKMfmX4e5OpfpJO3WuNXnWn6e0KSCEFdRmeg2y7fbYoMZiQ1yMbNqfMaNeELCp1vwiCtaR6t
WruT4xQRfcT8ZP9FQK02tkL884ub6ONcgakD4nqVgKtG6sh5GeOEIGceokRIIjFhVnHZYHiYRH8s
lHOikFtTiQ9TFVD3JHe13f7qjHBDq2IlK2Qn6CJaBnUHBcii40dzFQZJGyBbi2oCOs53vd2eGzN8
ief8SdZpATjhgx3Secsn6W1jH8Q/frUPDjMigXElgVjUlQFQKpkJBep9yENZWMQLxGmj4g6RdAcy
sRDvj6n+GhnHXNM2XsLKpwLqWwdfKExkrqb7WG7GppRZPXxgqrogvZuLwXVyfFviaT9ARGw2LeJX
qksqePoIsOnp6erLPiJd7lIuUI73RpoGQhclyfGCxABaDSa3cuCxWgfRzeBUnjJp44FXqmtWB6Ak
klwLN59FWtLpmfn/3FwdDF1c2y9rWA5W7/YdYr7dhC9aZyK1izeFIlf/yJkQi8iZ/08bkeC67BJ9
DDzN6TUJtMkisPZNPEpGZg6e7RdPQF2eh7D1ZD/fB3Z9o9J9A+YJ4N+oN26Za6wUXz2DC8YJAuJC
iXv51dPB0WpZsocPoNNsk2Imxb7M7hO6ugEWHSBa/jRh9EXtyEpN56WdUTM1GN6E7b95qe6kIN3l
jRrxKfT4w8ZvVdr/MrTxQYhqff5prJ1OB3tCITMp5IIWgVyRqm62JQdf45qaiOgwRPFNj6BEitEq
up5GnGzExOvWK5vz14qLPAU4ilYDu0BGSwfgS+etY9XA/G0DChfp+H9+Pu5OgBy00yAZL9t+ZmtK
Y5QhtBjjdlio+k2h45+ZuXC8j4rp3OnE4s9XXDv+H8hyJtoUK1euwm2czYPSotsZNL80xJD6ROFq
j6B39jfZTyUg7UrVR6ssbnu9eGFu9ufzHyA2cBHsgHEzGka1BZcFWbyAv+4/W4LPreYoas5FdENu
dhsYgHes8pRaxeHzpVZOD0UiyCkYX2CKl5P+rMqbOZ1QBreKeCcUF7Co2nem5CV19YTzQB1toYZX
anwItJizkbvRJSTXvXw6WR3nsB/ZXQfGUspIyKrOeWLnuz5A0xFVdiUwTkXxK0iSlhRDehuRZtvh
3OJywt2Rbu9c4uARmRqt1c71M93Y10XQuoH973/fHAR7SERES/VqwBfmU1ei7DJ4FtYWHJST0mv3
Fa2HoEluLHrtmbNpRrnycZFHwmnQUBRQrwbEQe9kkmQSeUp9PlIy31WtflOOiZv46SHUt5SgV4aY
vA2gOaLwYsklszyUWyx+854EQ3vLY+uQq+15UNuDhjJUMfUP0dkYXs1sV+TyLsXXWpFkd4oovGGg
b0TdtUvvg1hN51yIfi79W9rSltG7TkekmWN0qIuHVHtrgvR5tM9YUoBOVfeVbh0dqf2Fscx/r/nJ
bsg2zY9m55JIgOGUERQWGUahxDdClmOW8Outz3qzRZS4ssoTE9oPPWpwWWTf1mJIWI59VDRCithK
8ienGm9rU9/Xdv0qmh2S3R9UJ36JleikjeFZLfr7sg0eDW5YPTkUafHVavyHBgJaG7+XcrqBMlo7
gH/9OHtx5wLtDPPcH5DSHaJ9aHcHP4pA1Uog5lHwz+ONtFJcT8tYZwvDQmSLSbCXvM6yKOhTVWjN
ZFL8gRf1LX0H6Xyj+bQWUml3gLlARBbK0CKjieu0rJoRyUC6bpOlM4tpmZcCwWA8+3nQ2Fpp8XKR
bwizuCVbFFxRwQJzTFyUDaStjY2tW4vdfz3TcgCcBNQEQ8lKfQEfHUWxQUGUV+sBc9BZg5M/odz6
+cOtjEFxrhCNKlF+w7tbBG89K5lMJmi3CfyK6OAVarwzlO4Qq86xgkNg/xmnD33JfAJEw91cbcm8
rJ4Y+iNCipf25lIXaYjI2ZwYOSYRgQMg6aPS7bfdpNa+AwCt/3+ZxYnpuiJv8V6GoU7fuQv/7ZI3
8FD0UA/R5jBpJc8V2iJQS1EnBVC9+ObqLAj71kIvR8w4BBjfYmiUVtJB0u7bdmKe6yM68t/1UIlD
JI1Imyjwaa+4U06HxsDYo1oTZf2tjlet2M1u6m61KP8pRa3nBPlO6vUbtbe/bhykle0FOk78AyjB
f8ssAAq8X/uRySMLUQm4BAwpBcW1T3Hn7F7RSXqJyz91kj43zvAts/QOmo47ROO/kjTd0pF6C/Xk
e6jaG7XPyqsgzaS7JKBwyPWLz/uv3Auda6vKRwrulAFb7kzPtnSXIrtQxcZXbLet2Hebqt+4e66P
tABPk1IryE1QX4vN+mvRxO/owsSIUKlOf9CtN5VYP+X/fW7IMAm2GnUhjDV0TC5XMWJ59CVd74A7
vnTDi9MiOyh/S/SNCd71m2UZkLCcJ1G/Ltv8k6SB9lWVzgOR4DZS7ZbFb0ax5XhflVuPtNKUEG1A
Yo4pylRAbZfPVNhKOdhzhUr2FD/IaU1+2N2Njo+o4Xtn0TgrHLeN3lSAG58f4Oswz8J07hEHoFWL
YtnlwrlmVaPfIwjUlb5rSsCsZsfV00O62V5c2U9hMOqQmrCMspzp93KuBr2KGEmhnOPRBxD4vSme
GYzVWbZxDq9vFMx6kEQFHijGfkssbl3kYMNnhxo7cWD7vGsZvtyD5NrdKcoqbLO2lFbWFsR8HIEF
OitASxZfGw12tZkTFhyTn3bwOJo/gtCDqCj8beK3z9/Y2llRESfmsT7oV/ICIqc5s47xk92iUfz9
Z+0/O9171t4kyaHCPRVJtu7H5wtehxIOJF0LIjqkEGQ4L49IKKWk3oChPL16j8aXDqkqGa8A/+Tn
8MLDP42/keSsnBRBNBAfgiYKK/GD/gojsdG3aWYGSDXFDZN5hM1HgVXyj9p8ho36+dOtpAJoL6DL
T5fW0kmaF59eNUlOWdZIfynYKOdOcszNCCn1+mRmFHXxwR/puBvGfjbs2yzqHsb7Xn/6v/wGCNdk
dQLNuow1bSbbmRogIxNGL0N714/+MczkoxX5R0PN3NlJDnJpHeQpua1dZjjqFkBiJQxAuWROKLpU
KBEsDrAu0Yes47jz6jx3q/RXW76F1cvMTPPzJ117teIwcU9QHTEru3y1uV5rSuXPKE/V9i5osnOt
vSpmcsjy4lA0Xz5fbKVAAbrISwXZQv/xCmbmj3k0GpmGQk1t7VSogoHyPPqjOzfPZvWUzRoK2z8K
m6ZE8APmcT5n+yEf9qr9W+UNDKfB+aGr0UbEXSkP+VVEXSSDBMd8mSUlg5F3CWZv3mi8K8XwAu3i
kAXvdmLd+s6IzmhzO8MCluy3iU7c51uyEqgu1l7s/xBMTalMBOE0F+PI9mj1DfPpV6UtDyNMjyDd
Qn+sr4jmKO0ZBsRLfpdvzWXV+YyEcVB1a6ZF1O9uVKAb298ZDRbuhbyxwesrgqJF1gPtq2VirdW6
3TsQQz09HI684Ll7xVX22COQnCGr4Y//fr6nK/GRPf3f9RYBZIrjujFr5MXmlEjRazvM5IDozegw
x/viPaSzP+b/fL7m2iVAOxmDTWR9FFKURYxsSXpnqLCEexU/Me1XVmpn2U92Rv1b0rTDYKKZOAMe
UU8bC4sTclnoIuIqUm0hUClwtJdfsJ4C/ZdQifRUUkgZCNFYylCv/qQDU/cSoam0Z+BLiEotXDK3
uhtr71b76CeKqukKM6Y2aRPTJmb1MnbN9C1XXkPnGzDWNn2Ita2zu9JV4mFpKEIqQbAIFMXlw+Z1
b1u5mndeXz46aIEMFPeN8jPU9mlxzsajn/OwZrhT++81XfyjljxM2nljx9fOF+8aXXkEOUkQFzs+
JFosw+zoPGt8qlVlFzURzsPw3d4S1ccKS/fk8sU0Ebvu3dSXxQ+CgaMgO1a65snuajeAIZdNG8d+
7cpAeoyRBr+Nyetib1L8SAO/JA2JlK+iskjijlm1Al51S3J8NWJCfUc8mFSczH9RVyqhFOQ9I0wc
Xn9HfwRMH6ntOIGZSTedgV3Repn8Mg4bxd1Ki5fXT04AXpc+JvrFl6/fidQmGgNuxbDfdQX+lgQP
GEQndTjn5k33o/ttgF8rjpL8kxZjER3IU5yvDhN8+SY0va2aTl3dcvJ0IdJDMracIdRRYpi5HlH5
xDd5r7hK8ATFDiOhr4P/1qh3gBzdVMMB5dS3r/PwM5AOXfXdL+4x6Ozk57J7fuuLzB3Hg5kd5bJ1
tehBnzb7gqsfKQ1n8CZIyZJYXW6bBGlIQme089Tsdgw85KW7YsZ9ILxLc/kUWU8q1KjG+WU686GH
5Zzatw3SbD4WgYiSlgd7E20hVrwKWvQoFSisVMTL2qOlvtIRFyK9EbPlQbszx+puJFzj6ta4eZyd
ZfkhUF5rcDKxkbmxlN2kaeqas7NxAa+mmxxhUbcieYJ+8uXmNKFqppQsbE6A4mTQeHIwMId7ScLM
zYvGxarZM6RkZ3NVdkrtajdlsPHlXiVhdCnRM+YuFoK3VJ2XPwG/dQZD2dR6tq6De2DdnIihJzuZ
CcFGFX39vGIxxJzoRRAscDu5XGwK2iao0Bvz8tCTaKIp35zm38q/cSZXSfcN2LTQtbCG1hmFyRub
/XHVX7z3xeLa5eIq5vIBJiQ8qXLTRc9frcQVBO/aG8Ivs3U/hztatrua3ZYOKBBE8v1g78vU1dJn
2d7Np0mN8Zr90cbDzgpcS6XA8tGtLXb5LzUJd5Edw3BUTpA7Dmr4VM6PVfs1cZ47OXU7He3mSnX7
4qusZS5OHTtMnHd5mO60udwp07OS7QNrn9o/9E52K1JtAw3EQXMDrOawE6hcMzxA+A76d4ysXCOx
UH5CjcftYmaHpzZ7bEAHfX7XXF017BcxVhDOYSJdtSFwFcikKG9bLC1eBRNKqATnkweWgFE52hDE
uczcf77m9ZgSsjGpBIN6cigYB4sTkkpSF8cScoCiQynQ/kJ0CYSGW4LfpF9WJD9jxEym4EdobBRe
K8/LbIonZjaOhqazWDrPEmdyCvtDHFHRAsH0150/kqa71o6ZRZdswZXETbU4kBcLLg6knNcU7pHT
eAWZRASD3GyxQ4MinPPnQMLRgs8CS28hwrexzVcxUGwzGqGi30MWIS8uUScNcu5RnrU0ItcKbrPC
dBGm3QlAttCWk9U/KZtvmKmnDKjwCeGpcdhXW/nM6p7/9TsWJUgtj6VTaPwOfwbWi4mnhtRbOfT7
SUZcSBrxNZ29ciPkfWDXlhsPCEQUIA6X5zLmTY0mV3lktl5f/WibL7VzapOvfrqb9C+SfbS7f3vS
V6qvuI0849j4rl/tlfGQVEdg2oIgZm01qa5vc14ITRUBzKVnxE25CE5OOTuobdA0Gg9KfbKskzPd
mjUyF9/LkzRzybtJ4EKFpGOetZ5mP9SyV0Su/a3Q7oyjNSBOtavejWHn+C9aev78vHyUoVc79r8/
76MC+asLU9R4GPQRbZ849Kp5b2QHfNbqpzjd1Y/1hC7HYaz2sc13eZfdyWBoGp0v9nYuTnN+vssb
N9Fc1NxbeR8qIAB2JwAAzvCsWBvx4wNWe/VDiVXoBgKrgj95uY9ZHKf+rLCPyqTvbXYtRCwKxswb
XorvcQDn3h6zsyNjAWgpHvPJ/Tio59TpCqg29Xfk7lzsTdzO/1PHyXEuv6Grta96Mn1DekzMP4YM
UcE6pYxRzfsyqpjhe5Fsn+yhOBkpqvQo5lEJYHmgOofcz08AiM6W8UwOsJPUn20/Mwv5jpZiU74m
lf4UyfIBuFuCtWnUpadWUv7B9FRo26vCpfAtTrxqMm/D7jXOv5rmOQ5J44x7PTui3e4m0l0oVfsO
3LsvPwXyn057ijjI4DsSrLRT8SDVTUFhUljza1gkh1Srz1oKkAfhZS6kz4+JuRZWlI8kGegFHY1F
CDUcPxjHQuXKEL/y0PwT3FbPxnAo0YbidryNu9MM1hcqnXpSTGBtTGb2w7jTAyRedjAyKvVGaXZO
93TG/USOEzdU0LfK3znge8M4RCTd9ZmvT3tW7tuf2WFqiU17h+v5j3nn30nSAxyeeNzVOjooHs0e
1TiW8W3ZPvr2AWW09EV5qA7OU1iCMu7e4Kr38XFjE64yXvEpA/gmsxX4xuW3olfSEGiV3npTV+zz
713+ZKOV+Ct4lH40fCWdhaXqPz6dpZFD9ZzZt0p9VvS9np4qsCDdg9WeDfMtLL6nzqGKWrhtu6bx
9LF0S4bX1VHK91Og7uqcNkYLhOPshI8qVO1Z8chnZv0AYxqDhLfQOFiN5iKYG3wBW2I8WvH7MNzm
3UPg7LLXrPyhOsMuUapDFTwYPnZVCSGQURCIlUfNP46o/qlB4BXdOwDGuyjYGjesbRToDICoSBHT
Plj0GSdZLXxbHcgGIWPRkeOTDPbChMDNm59giDcuvbXlGIORazOPomhaVCJJpimxZOW0rsNxz+Ve
dOZJWBwk1h8tZi6WbIHfjZX7HbQTtDbGXwwlF9m90yehNMhp65WQ+abyp5BrEUq3n5+3rVUWEW/E
v6Ni8kgXJCT66M7dPP6clHorWbkqNznVZEbwVGm0XDceMjT6gjIVUMXutYT978D9mQmjI61pJRlv
s/mrEzz2goDONa5MkJbG4QGQx16vKeTarYn5WqZIP5cMEZELWC1LRW8Himxs5IhnU4UTXAbVvpFQ
Qc3tX2n8PexVj6Iy8BWvcpSd3z5/vunXLTe0H7hmGEwI1gmx7vKe8UmazTDW6DkMlStyN4FSFMR8
1f/jA5JIQ2TVgBMU9ZfPV17JmOj/ACXHeBOBnuWh6gYn6+OYRq0dkQYjMqiiL5No+c6EnFq8O57R
bU1yVx+WIRNfDm+ZRuPiiCVTl5FHxQ3UIexcw1fBChN+ISJXFVqHot3FJ4D9WrtxuNfeMp0DmvYE
VNlg1Hu5z5FdzDIOATxu8q003lPJnZpXsc9W/FVuH+0QVpcEhhJnNSnZah6v1MYfIF2AISgEXDng
mJNhjjToESF2fDfpH1PRZUIh0Oh/Gla19agr5QC0WzpMOGR+iD9fPmqJ8rOdxBAAYqD3Vp2d1Opg
KDO20I+CYNc0qChasFPRX/38SK29X2HyQ+qJawHT0kUWniaWM3SOVXsoTe3M/qdQhbcEBjx8I5h8
KOUoP4VQzsa6Ih1YJGsX6y7SBbyI1Q7GJBU4UvND/d7qd8pwdIyfWK+6/oxnLvseZTvB4wuwivh8
+ZXAKaStmD8Rz5i3L2qgdlDqoaAjygzaPLeTfiqHH/4YbT2kOKHLh0QLiWJaFzyjJREsT6KcKNIS
KfS3qXsx6IgmVLBhnHu93h3w/jmYyCer7aPQFs+D4NCOtmvKL58/7UrvBSAG3xCzW6pOOqeXxyuV
IKYoE3p+Jm2FGHkeHXVJo/5WkK3bzbNouvWGWzu6O9rUYYbkDVvSsdexi5+AS4TgfJAZLUfxhl8U
VmrrpSeYVBqiiYIEUGWQISPyPjQvujK6mdMN6u/1V3y56iLNwDG4TiIhT5qW2QkDA+QK0FXXT+CU
76oyf9rY5+vPWLC8AaPQBudy+Ohf/1UqKXaSZWEC09PHVh5TYreulV3fwPBLbXwUdnWDixTuyCHp
1cbS2tVRI9sUOBVozowqlipIRjc2RCvGhbNzY6KqFQO8QjehU7O7vEQtWZhfgyvTOYIxiEyhI27O
W67J12nWxY9YflZJGZVhbIS1J8sBVpQo4UbGSYbOo+K77s/gv7a8DK8nM/AokKbBPgHRFPqY4kv/
a8urvmpzTZkqr1KKfRIAGjRlL9bas1VJeyF+VQphXgmbC0N3C1XyuiF/atP0FGIgqW3xlFdqecH8
ROWVky7GnIuwRt4zJHU4Vl5vhMwjCrftY+9XCro3R+ssaAAZUh4HyGgb/UE4P4l7VOgFm1jZ4fzj
ZdnjAKyoQzfYHtF+MDWAlo9Fh81b6YJk9egTfX50PsTcL6MUPxWsNFL7qDrS77vcwmyw7UmZWtRP
x3gPRw+FDQjrNB6EAL1jQ87UA7dGkka1u30wd24qPwm/iOicd//o80PHlWG3X8ceC8XuJg5QAoHa
ILo3dRjemAmugGp1lux6K7yKsHX1wxnGCbQEdcRStbzCUVLtLVRS8+SnTzZvonE3IASNRKsQrjCb
44xy58DvSrutnHjlU6d3bstUe0Iqa3lvoobfmZJWce6IYyIJFPItyWzsyvKoZig7aNgS5t3BbDZC
2lowv1h5ccTwIuwY59aVF01Y6KApIARRhHCMWN3Sb+yMpycL5U8RZjwqFH7r/fMjcz2IE9MTAZgF
2L+iVtSZWi21dV962gB1TJQDgDxzZzgUXXKSaSbq9NLbZDomqFcYXzdWv957Vsc/DJiMgFovSR59
UuSFFatEdck8NPPJeJJm4acZ7+LkvvNP2Oodm7I/fL7sdXC7XFVc9n9FmrSBmGlOSskMgbfc3Tf/
8okoRnNOi8TrrA3Y+kr2e7ncIrABCx61UuMhZzV0gcu4U4g4Cp7w6OH2SPJyzoT+Z5Dwmv1XgVv6
/HHX3/FH2gKP3QQZdfm8VZzPmGjLSL1SuzbxVzU4yEnmpam9g88dGumHPW2v+HcyXeONxcVmXn7a
PP1fiy9qrDaaYtiJMweMaYsCmgJ9hUy7d3xm25lEl4RoLl4zvgE3aaOfwgzNcSw582orPK5kyPwU
4GBwHIAQacv2rBXgeNy3k5DLTnagw7v5tZh7pPHy0xAJq/WvYdYQCrcgUtdVN3AOFZ13OFPMeJfm
scxaADXOKILNQXWs53/n0HErQJnwhDZavCsnm9JOlNNoGop89fJNh1aBOGrcogWG3ZAa1bup0rEp
Z+pVHmls3iTzr43Xex25uSCRGWIuTLKCDNnlimZpBRUWBQWkgvFgkIdA0DyO/cOIH6451a4x0gdj
kB4eit5+/XzxlacV2Fp6TqTD15L1We0rGaCF3MPs51Sm3X3ouygshfhWD0X0Z6z//Xy9laPMSIkX
ybgeJtRytpTpahpomZ17MtmvPCFtFNQbV/jHG1p8LsAFobkgowt68AoawpUQ2zl6dpI+HiYNNejY
uA9z4x5S32FKv6GCckLSG3qr/SrEWc3M/hKNDb3J4pej9+9VEsyMnkzd8xPTCxzcweyHwE5+JAZC
BN18mELnqz/0vzqMYXZNFZ8Mo69dG0lGDxzOIYqlAOEN9bkPf3++e9cCCRoTQdF7ItFDCHJJHtQw
qoZChkSbBKhobrNT6Adf6iq6MYf+tk4fp6F3bQXV4DG7EwwYERShqRwbs70tqS8stdnY7Wu/EvGT
gLfzXaLtSkvx8vTGaHEDzEO1bgo4rrSu05FMe8pdbeAWRh0N0hd6Dkyx4hyIf+EKwcRsUo+BvGnr
tnIXXvyWRWnn66EaKrCO0PAgzx1J2IrwR4OqgRmmd6bf3gZExQhneDvYhOOsnWzBWOEL5v8A+y73
gbQVqYE0KrwWebApCw56PhwGjHhK6SQmxsJJSf9RBAZZrvYRovOxPMxysPVCRMqzPP4M9IBSKvSa
TGNxVxYjHN55mnKQUZAYjVtGnLTOE5StjA8VtdLs3dmU6SdgIYJo0TieNk7p2i8glumoGQosxRI8
HMypMo9NgVCe/GhRyytoPgnx/AktWuQ9dj42C8YY7FMrOKonA7+Hz3/AymVBZIHpJ+jlICfFq/or
OVEyPTK0xOBrDBkea3Dq8b6MqRXauNxYavX4U2ii2iiUQa9EAUMpzjtryHIsgkxkvPq96tyVJYM1
8mwmGaKiafR218oRk7DUHY0nsLfuoP7zXx+ZFg7wFR2d5w+a5eUjD7VUtqgq5Z6vymfLDo8OYuxa
E3CLbZyv694Fgrh0ToRmBbTSZQ90LuXYamP4M74uu+lkP0Apu3es99S/bVCnlLX4aeiz/w6YYVWu
f0PBxgftwcUdyXXNuK1V0Kqz4Rbr43EOq1uGSJl002XRjZPXu9zpj3Ge7f02utck4xx1w8ajr4Rf
ThMQfCEFA51rWV8XSWDl/QxVUhoVr8vf48Y4Uw7hfS4dcqNmksjXPr3YSnrW5mSP3JOkyMfOnhEC
m09FlH37/K2vpGPwl/nC4OoxQAI/cPnaczS/pVxGPcRpuhuSDA9NHDiJ+kdHuqlxTEIszTJQCJvk
4+drX39kLC0sGoVwCDfRItZGU11Y5awCk+B4DwpZivNkVSFSbdHT5yutnTg+LvidqO/ggSbCzV+f
c1NqAU6XjMaisDmjh/Att6Y/WCZ7XdNLbmvZ0X6Yi60Z7vre/rWsdrksk7pQToQGJHiYii5FeZOp
ycNg1wnwg9rrnebOl4PbwdY5buPh82e+ls0icDFOIQMVGP2rcj421Fg1avTayvZcteU5m4pfAPcP
kp//DvvpZHDI4/tEDX8oOLLR2Luti/puNhV3ctPyZ1dkL5//outMUVDlbZF6IJTDfX+5HXHa1MoU
EcnDsb5RplunQx4oxQ2F1nQvF1wxxkZsXX3vf60o/v6v914MjWFWJUActXpAHfarZKVvUv178IFY
p/F9UJP5WP+nL+p/F1127boJtFcx85iN6UXQ4aNsOk4Jw98pOEpWueuj6NDG4b3tBBuPu/7KOejc
mQxLub4un7dPEsPy+xD8TzoezQLaRdPeVRkok8jG58e8SbL8kKr1rikLTElt17ImTyvfwGy8417/
QNXyRSuMjdD7ocl5mU8IZWQ+c4aLhODlh24bY+JLPhy70ZDugqgP3QR0qm8+BaVT7sq8yY9zBFSk
QN2e9C+qnHPl39VwvRw18OY6+BYFJvbmftFSvhavzdyZuDmlZ9S+3udY2k1q8wiF6PPjunIxfwg6
M6oTZABcGC53064SHSN5ZvUOEOnRfi07t7WPAbhbK2O4M/wqx/bBUtBsvE0wt4wZ0Kah82vjV1zX
dpe/YnFvhUlbQEWlvoK5ted9ud+bZ98Aq5xAq0Jb1ormfaynD3IQb0WQtQAtOhXwcJlooOd8uQGJ
NdppVWAFULlNUR/TwPjTyRMDyqB4DLr0PGjOYZDtvRw0NC3Gb77sHELlJDWvigaFLd+IH6vxVFyd
GE8LSe9lN3hU8gaQPkq2dQrcjsXSBJizmoXHKiB6OeXXtHaehs4OGbqE/5U9J1pjqBAghWJj5bqs
CSc9csywIyUM5OlY27Lk6mVzMxvtwUmaB80uwo1cYS1cokWg0EYWtplL2ThVHiyttjVmW6P2iFHX
oTC7L75h3OMZeJKm6aUJ8vPnh01UGMsP9e8lFzcyeBHNmujyo6/KtxeHh07JdkFu7VEyOaB6tLGl
K0050W6ETy0Meh1KnssDxuB7LBtHoQsfGGdEvd0ZAV+5V25DEnvQY7WXNIWLO8yfGovjZEoBoYXD
VrmvXxd9SLYzYYA+y0m/miu22jRkKs4lnoHmZap1R0uK7/sCEPVgRqdUowjsMvKy9K1ro1Nchj8m
rftGOxX/SKZ/oaT8rmSa5RHjML/WKy+pUuDv9vxmpdXB0lobX4Hoe2x8H1WQRGV36Kfhe66N8JEz
GyyoPt2VFkA0qwm/pmmsgVLKmfiM9V0c68c0G3ZamZ6M0nhC1Xh0P3/p12pWMHBEw5+bmVvjSkTO
xw1wGMZUFCDhz/tott7sODuajYMEumx3ruUDb7OnH3Hf3irBcEo6dd+rwbkJ0xnct97s4peyzRCB
IavylWp3yobgJI/DRr54HZCBL8iCEsOL4i0trzc/mktVSpTYm7Tp2MgNqlLJyxxqj2leQz+Wm+/5
L0mp9mGW/Amm6pepBf9MWC3N0Za5x9W3KX4JyghcC+TMJLGXBzdKu1a3S36JNTheVXfnVlMf0UV2
5a7aVXNy0/j+xi169W2KJWF3cq1TxXAnXS6p+n7Y97kVez7cD+oBv6gPWd8eEjs+mc7WXq89IAgV
QSZF1hCw/eVqsWrPedTLsZcoPzMGoGPVMnV8c9rH/p+h3WjpiXvkIuzwaKi7cNGwlMDGXC7WI1Vd
RRUqx5r6ps8BNnGtKxXN/vNzfn19iGUYcaDYxVNhCXu5TGMMioH1V+JNVnOTtC1ITiBP8HS0tH/J
8VaLVShJc3LfKMqXjbWvrlLWZiLIAxLJKUEXuW8dtnKVTUBQQw3n43i6jdXkZkyt71GuPBpGdm9D
XaEaup0KeycJrLiW3Fdj/0iVegotnwln2G19T6s/inkfbVRMMsjOLjdE7bOglpow8dI4vYmahwkw
hdyjRtrZ+9iHjzV359yv7ibdcR1pcFOHTug0PqXyDLlkKkGuWRuiNddjErFRIPw44hRr3LeXv8lq
sjQ0JQkHarnZx2Z9J6nj0daYCoTm0wzz1PLlHXU8uv3zLQpUWx3A67NIXxnFM2iYNLS5DC/Xz0vF
oFQsY29kwFzM5V7yn4xB3jiL1zsPZ0Cw8Elm4Ftqi1XGyTFKdWSWLZdvXflS2lSh8z2GOIeNc3d1
tdHWAMdAFAY0AzRnce7kWtJDVAkjrA4Lt2bKnElv9eC7NlYkUN7bvfXU+uHGqtfBg0WFOLLBnS6c
rC73sFD62ChkK/JyE5B40wgVTFeWshPKYLeZbrmyv5Erif26jCCsCLMGZCgk+6se2pRrkVwEEfG4
ms9ieCup5bPqz4fMjO6z3t+4MldCCWAn8g4KGr7nKwZ8g5ZhYaR+DOxdlCQozZvyLR5pT9Vg7Sc+
odap9o5eB2AkjLeNdyo+geXDoqUqRPDFOGtpEjajPtkltRmjP+h7GaB13Zcf5YTpdTXfhbYKhLk5
6Np8G6mJO1cdSMou2fhOryprzpVQG/gfzr6rOU9kXfevrJr7Xhto4qk96wK+nJU+WbqhZFuGJnYA
mubXnwd59pmx7LJO7YuZUvJHavpNTwC/B2vrJ7qyxYYmayycQ25ELBHwTNjfhZV/Cli4hNvP5zIa
b0r5QcL4q6OCPIdKZMbP4uA/LqxK4heWRAwE9Qh8mykWo/MIM7i7Lg8XPLcudT1dh/Tb72/4L4/q
IUGCm234s0ln2zs0x55RLFTzzUvlkjXj1XbGm6IO4fc73sIO+ZR/SL/4xUMGJhZbA+LVz5SxHBhU
L0xxg3sZruwqWozDdA1RiNYED9btH4Li8+8v82ckBALUrGIL0JUPLs/7cJBHJdJuARAPere7so+O
0HUu5rgDZQd3S7vh3lhqrUHxycpvg4UcxM71TSP/FzEAeuo2Lt7HmBZn9K4sgJRlnXcFOII1NJ1c
a7yRk//Vb8sjofomHyxYGbsnLPaH0S5exugjk65fxCAc35+R9GjTojf6bnd2QoW8SCO7m0qeeN6U
eO0G0jerIRZpuuYcjpOQF/bhDgak60dby3xx795u5EKzXygGYj+PA+ooKiTos8i8kKXocrzh5SGC
CSTzq6Od0bPNwlXt5IuuD5Z4L49WqmLocKxI/qGixrxP/3QqKLWx7FH6/mQX5BGPB3lrkG9bZgPN
wYbnG7SdTg7EhiVV27K3AMsLl3kjDlkbXSeAiTmqxd+vy5/p4liXAcCWeAugs4049uNbr3Kox2f5
rPc9ySWtzAU2eQsOTcTZq7dkZqPq6a5M/ScqQqCKB7GS/p6HCRXZwm1hs2F98Srr2XUaKPV7NCnx
Ef00fbA3vQ3Z398tJOfgIM9WDYh+P56mEayGdluaL3wRnQXzblitL8rxT0M2nnKgFkvtZECz5wuv
sS0YdXqwtccgJG4j+SVUFlAp7R7JI3w+uToPhJ8047dF3RybSK3gqrM0I572OerSW2K3r26fBrEx
9d72IcESAvla5+69j5i7JH15ahyBRhVGaCGLPrLU+0WAx5wWevYYGQDO/f5SbfRVud/BimDGgbYa
sOJMLD14WkkJKj+LO4COf78IfhHgEWbBOYEaXATmybs8JoNjQNOEqMj79tW05Y2PnUnI4hbVxEVP
wQd9kJ/HNPOSA60a3kYgz0LF68dnWbm6LEGZhfFGRm+GSr0E0bjopn7T0gFC/WCgFb277kDRyGBh
15rmfuwcsBeEDYYypFFLrEwJr4zf34RfBCJ0zXE2MwsGmce7m8DatC3CAHYgpU2wfp7Lmu9ILZe9
gPrXIJcpyIPyIxLWL18/sCQgAYgOyVx9/3gvHJJXcoRNzkIxvSM8/Qbha8Au609D7Us8dfPc0yl2
Rn8nw3rVpWPS5f6yhtdC1vWb+T9auuA8C8efIYWYbWJi3ML5iix+f3vofCbv30A0S9HCwcn+rOOg
m07laByyxWBOVqAvIWbTUZHKJDW2tafVMzqYD6Ho1LETKViUMnowAQQxpQf2TR+BppoR6MiWfBFE
9+PU58u8JymALQx/Y4F51AbgiTMKnhWBznwTzkKX8GAoU1rvoqkAPbKbvga1WZnG2bTi8ffX96u3
LgKtYJYbBtD+PdNYsFLa0EbGO4BryxEaFl45Pbp1fS37dg+mN4Kl9le/P+ivUl3MBv8+6rtOAOzb
BVXtyBagtsNc6wLh+R2QeunIEx1BlwPOjgH/YC/9VQz85zHfLbmCTAXUpyAaYazqyEqCDk72QQI7
v8E/rRUPbZQ5jUXG8y6oQE9eiTDDZdnQWMkc+7nt6iRMm9u0kx8FsF9sXvOMFRoA0M6DwOy7YzVK
9iUxqCknIw8mH29MSvZSNyVYvFW4nPh0CR0RroS0XtwsOlOovlAvLqty1bfjJqL8lsKcBH5SDl3C
eOMmDwRLRBsNS6t11lK1V7kboKVQLOAWRd38gwv4ceHNLBYKuXHIiqFpMo/s3+07bWOMER2KSIZA
c8fIHZyhwHG3E6QOSVgEH7zH3o95x8/Hm/fBf4zthib1+BimaL/WChTU6QEI6oPOONqlQJU5RADE
Oe2tiTVxlALs3bTDrc9BLE9BKmdwq8qs7Haw8huKSh5St+sie9C9WYzQm5nV+gt4pvU5YFt5DlCN
WcCtLZiGZUqHfcjhH1EANz45gDqFd9n4aAL56I/5U3HqOmvRE71mWfWk3e5U+529aBXUL3xruB+0
m8KOHDWfauRLD6h+L2E/Wfu7GmXvoHC2Q/+RaqH707OBFDayIhgNAoCHcPwuUk2QAQF3O2KLqIlW
XOSrgOkFAPkQMEqa4IwbtRynAcxnuee5fcipe7rvgGvoNT9rC6biTdA/eJaBE299M2YwVUdxLgoU
kzkF9dW/45k5FzALZTJ2V3BsTnobHTPMBcz4zSDq12Sfk+aYd3Jvp82RwkTMmGgP752FLayF4sFa
tNsB0vRg+W20sVfG2YzUfNAB+PF9xpqZHZ5n/iDqcSA53vdt3LFw+4hgzWQTwJYZJOjMTW19Dfuv
v98P33XLvx8I89W3qeCs0/RuP6QwnRpKB62GSYGEsXPtIMnhcxM0asUtdhuZg3HCcwfPDxlGdz4p
nyOQj5/H8ESGRVVXMGCgO5GGNG4pxEu0DYjdRxYM7zrl/3OSSJawTUKe4X2zWJSd609jifIcuG2r
6B59Je7qCm27EXrBbgoygl/Fbn8yEIAEzLcpV6nFTykRHwD732UPf53J7McKYRwgi97vs7J1aoDq
m7l4TpEa6WPdyLuJyEdR6KNup4PTB7sxi3Yk5JdBi1vPds7UaRND74BSiB3trGDpsa1Dfixc5+CM
+c62wQX6/WN9F+b+Os/ozUYCDQ2gRH7cc3yvIgHmvSi7zJG5Ozv8LOVOBNvee+0BSkJanw/3vz/m
mzPW3zHo52O+qxgoz8jYz8e0GmSzjJ+a1ltHX6q2XVlkOAKfDEct7jT7Cls6qwSwQPyUT7eTfRwB
JnAqeNyk9qpswRtmRwn1GuV+80oHOofjBXSN35/uW1/p3emiu4bkCprMaA+87zsBC5Y1bYpHKcR4
Ia5YKcx6PX6nXf5aW96eR+7JbbJtAPaAMTSeKRwgd62pDrd1T49991xN11ZLaA0EJ2rsR1jF9MZJ
7KHfDW4HRS1nj9wfVUQH8n0PbaASk8hnq/WeHNpfrDJL/KxO6BiBnJGtw8xsHOmfXFbFE9JyQRZt
+CR1oghIrTZZej28EUq+80y1mL8Hqn1p11cSErhO20tHo1+YrajkkPPqFzbkzgAUWlNV3lhS3ope
3MzsskkHT840XDKdP2WmumsLiCZQ/RwNH1UdP8U9kJ/nATNct2Zrxvcj5tAtU2l8rAehJ9ihHyKS
TIC96n5JxYGBCt1Ol6KGQMW91UJEp/m+hf7Xl/H/ZK/t5fujVP/5b3z/peVGsizv3n37n/Vre3qp
X9V/z//q//3Vj//mP8e71f1v/2CzvF2+/4MfPhCH/eu0Fi/dyw/fLJuOdeamf5Xm9lX1Vfd2cFzA
/Jf/v7/81+vbp9wb/vrnH1/avunmT8tY2/zx16+2X//8A8nMP16B+fP/+uV8C/784/hSvRjFXn76
J68vqsO/tqN/oyxCJxIFItrP89amX+ffRNG/0djHLBlJE5TRgMH6419NK7v8zz+CfyOVwls09zJA
OsdA6I9/qbaff2X9G0MYNODg6DJjxmZM3h//c+0/PLy/H+a/mr6+tFCOUn/+4eHw/8xwYfmDFhbs
sLDPwAs9eD/CC9ImYI0lwdrKcxQjjnnGi20n8EV3DlaHBQ57gOcctOgb7pEnJ7ccGJilW6cLq5ty
cGHWM0HywxpAVrZy8oouRnvqVGXHAUblOVQmslseMOjTVIN57lyIZGYiU4kbarVX3A3g0dmMqxZz
rCzFm0oe7LQMdlYpL8YZ7JeSXi3XPE+QTENgUN6TFBIoHjtPGpmmh1DAZtK3yUUT5m8lZPZ8acsb
jsnerkGpdukGl8wGSsRa6VqCfxsQ/uQCI7CmFfon0Nj1P5jAvscJvN1RcAIwDUV3AGzE+Y7/Iy+t
LYGgVbQK8A/fXxPYvxzKqv+cQas+dgUPbspKB4upmU1IqsBa2gbEa7uCigD6V+AGAAOmcwABS0us
JqqjNZtsqEy6jVjxO7j6PHcN51AiiH1fgYszyPI+qwKk2naP/qcDX1spwxdXSiepVG/OiuTQbZm6
ky7ouGCM9QevhquUmSiPBxPwp6EB44lIcIKzmn0Qvt70ov+OB9if0IjBsoLzI1qVGAfMZc8/bgfP
nBTTVFusQ1YCLSI/D33jrjIXh/SNZS391icxOp3tgYpSXYogy4q4kZzBnGdVu675FI7SWVBSirsA
tFLPJ+7KHQpzaYQ9LptBWCsZuCKJojrfCgqNJmz76hwcbSDSz7LxdawRpo6RgOR+1ULYpoPaJxy3
yvGoOlkvy0mEC62oOGZl7UIDcYqR74+X0Jq2sAeePF8f06kw6GjnKh7LprnwMu/PpXu2o4w++ITR
PVAdn/+xjfz1qv7z1cSY711JOCsEQMsE4IHZXgk9/nfpRtYxL6rtvF2XXZHtAqrBfhL+q48uHxTY
+6dwZHYsrGzb1SlZWxnwJEE4r7eBr4xXPME7OFqEEH9f8ymAG5PmK02GHYX5FMjnAUYyyJ0kkYAr
lfnzNBZHng4oVkb/lrvukSmo9gAT+20QcFbyKzHFWe8AgWnVsfJ2fcabRSTDZ1ZBnIoqiFLU4xwi
03Dpla0HVrQw8PxxN1J3kHUMfKCuYCjWReCuqhRtV7AHEgHTVWB4/MWokeKhxZBgmqX2QmZ7OmSX
fhz6fYTgneRNebEydh/ZDLAZ+MoucpK6yeQ4F5PBid73NzZGHzEExc+p3SBpSOHOglN8+1uRB7Oj
Wm4SEIVPnUGLpqzJa1TUSW7nkAzGNMwJga+XNmxtbVLDWBPn2nsFX1rdtzJChYYZ6AJpV7UgVQuW
JRmPve6ijS6crxqLAkv0m/RClaiOg3AkccklXGVDNeoEfUm+KzOn3QVT2u4q3kTbKRr5E3bfMK7c
KIO4leK7xnY2UYvMJEeFtqUl/GrbUZhF1XnrrG2CQ+s0egdnhNvWhxmCzJsAsFGrjwe5zuqIP02l
5Nu0ns1lFYPEEMaNcJSewJXN/EzdYLN5oF5TJfUIqrCmuXfXukO+CXT12gp9Q4uxvvc0GXEL5X5s
fXZQ1fTizptlEU3q3IjpLCm7eOAK7kOahpCcUTn2r2F6Ud54P7jZuJoKQWHyLR5V6nj70nMhlWSI
plsawQwAGqrBU96g6BbdmB0rr1d3zkxvbgpxDHpAi/NIi32jPRnP8iv3YzCaO7BcQFnyVQIbAyD3
4OU0Y6XZ3vXgzjAqd1i1qaRwXPIgGSt6H+iQUoJgleVQusqh7QuJ8846FfNXcOKF4qgO41opvYr6
Kd0SPKuTBBJrIcq1RYLhJOvOxkJBn/bt4togus1a7MTBEM4QtLBdjUUByNNY16chGLpDRitU9fMJ
h41Z+QVua6dYt4bokriQfuRwQ5r6K4pbeGboIx2NPiONlleDKlDw7LGFOCrQ1ohlcRjJeMrCLBGy
Gl+w1DZ1nbnfuJqgTe/6L5BYADrZJeS2jyDYqJvp5LAmfypZupgQmR4GjIcO2YgK/O3nirXroh0h
yMUbH8IECJJv/3M0V0ufGLQs8toGg4lAajIeRubv08bz9uPbV4yDhgBFuqSL8h6MPR0ouKln1VIC
mE5ySFh4ZdatSGF5d15t0oOj6VNe4jukHWJnDxSqWj20RhteVbuIBfKmVs2wdombrkYUxMvK6ulD
2esqlnapNjrlaA6raUjSKCxPAU7tRNz6fqLBc8bz4aFtOYBd81cwH1NJ29M7IJjl2cEQe+3rFkJk
Ewc4LufWspdjcNQS2bKIFN5yq62PfN7gWYM+1qbrWLjrbV7sUi7uMbsbt4zk4Rp2MdkxizAbQcyQ
6A6V/pL5BNQ8E73MXIVhjUa7H1sFrZapX4untI9uCn+ASHRbkpcOGDduQxFPKUefvI4NJzuF4n3N
T9Q10S3L+n7VGOauxRiIE6aJILg2tgiPUVnlduyW3dfezcD6INZnQQf4o6KpsiQ5BReZD+1pUOXB
It54tiiroArIHtK+3n5/41GW2MvIvL69uA4T8Pp6+/wIq25n3NZZRSFaYAy+WcfvIVcF06duLMmN
BW/uMRT2fdZT+76o3VVfueym6u5KeJZe8ehHBOpPeTA6e3h9QEeXtPKTJ0ZADRzZ7TLbkZ/GPk90
UZEHp/Ldo6xs1OihyS6D3z+pLug2HaaGSU7ZcF/hIk9R7j709TDc504w3AMxLPvavzMNBueV9mNS
5tcgnPJLm6XkSj8XvKVXA1kX6NRBSbN0ujzOsEoh+Kb4ItIm2qlAWleDms4J+Wasffq1fQUquy9R
M8ELaf4iR9nmFN+/+P6TX/1J4Y7hAfXulPSVl+4hZXzyfKk/OSlZWMzKP9vauwPo4BEaXP6NP8pq
VVetOtajLrcYHoEnBcAA5Pbprd1guAiugXuqgpSeqjpwVgVKg7io4OzMaD49VKbultnQV8eqwVV4
0qQrmIBOt57GG0+jdPgMx6NFw/3x8wjufzlAJDOt/a9O33xOFbGSKfXtjfEgPs8IWKKjKcJz6xeP
eT7cTk6kvoz4i/kuDLc571r0Q1OO7rDiewLH5KQZqHdtc7tf53oWzUtVs6+R2MVZFuKuyuhrIDxI
6qVj0a3goVgDZ21/dYuoPVvWlM7jVmDR/GHuP1sn0tLbZkKt0OnRvmtTtYaw2ckpw+7k0z6/UwVG
nj1G6VtbkVk3LBzSlW3KhdUW1n1dOosuRYLXaEguNDQ9jG2qV67yvxiQstVYt3Fl2XB9srJHMXxq
kJhYKVCeDOQqkDOBrC27+86fPlm1rRNSIRMCX/AEy2wI6LdgteJC0K6GhnxZDxurA6oOHUw5WUFc
GETyWVtlkVvmnvPBg1vCvlJDt3NYdMJ2jDbZNOynHMxi6MpCuRjjqsx2IRwFdB7SK6Rms+0sCyFH
iD1mWcwMb3+yMXnKgk0W9vD9qdSjq7iX+Fb9uaq2HaIGiLWQ+4witUSSu9WlB9/X9Gn0y4emBQOL
MXXo0/ZZuOh69xxypDh9OqovYGHZ7vjoCXm0JPSRm3JwYDKZjZt2hL6qYGYhW8hUEA0MsrRhBGhf
crtCLxwLEFRJOyGEPjkcXTO0uPQS2I77sIU4MuxRVgLP34dkdxFB8sMLYR4cmtUwIb6yst/bChmI
1PLZq0TimTKKOcQuwQsMEsXD+U0ATRagyqWTpQ7SIwrGJDzBDl5Jl5mOdrToX/zeFfhk9Jpb0SP3
9jZB19/X3N0DQBAz01y5wegMBlTb3C/zmDgaINpS+YjwMrG5dDaGqmvrWd+gk+EAGtpncAdNoecV
NA+VajcyF21CqYliwBWQM6Qidif/Cx9cCAQ10ZSkXD120Jogti1i40B9NXW/8pGtyir4nBbpgz8N
q6awjm4TgIYS8FXBqjYm0l4w+dIWusVEhoEdmNtRrCHqBBI11oiPWYIaPkN0+EEP/ODncMGUON84
AiqqzCGQ3WUWqpYR9C/ZuHGRuXvwF3isIAEMk5RsXSMHSyx/aJMwazF22AUOfHnaiC/dIUIJBV1s
SLlXEDKr94Nh6ZYK1UJpG7Ugj87ZxYa2J5suvmvoeqpCjrFMOi49lcoV0uvEbi+CVO5ZetFmqnl2
GMtH5kN51gPhJ0Qd2TvjLtfR2a/VVzaL2Kcsu4RV5a0AKsCzxKGzPpfIqEWxIgZ+prUDBXWqp3EJ
FoZ3cERNYErRe0tCII3S2WSfQqU+1m5wHgZEA7d+HlwQHT3YtXaz7CYs7mIgss/GwZSCsUsxiEc/
wqGp1QNjCnw35EDqWwTJ4hh2AbTlB38xsSFYqVkwY7JcdK7BngZsFzEa2dVrpTsLsiHsLs8DQCKm
EQJcGjkJHGKbNeZyGFfDuhR9HHfJXAAugMv8pCp9hUxzHbsulvAIi5rOpQp6PHpIXKLmN7wcNm1+
CXIsehWWWwejb88Zr0PvB9Dsw4qbrOEuUFXcoeezw3qpAQAYd2AqDF26gH5KtYABsJUA8YjRXlkc
0iG7Fy4sYXqfvebAFfmOTm/92kBXdjToMVvbolF1HEmcTqimE5fiRggIDLRUP5kAtrt1U2Ozmq4p
hftuxSDA6kGHoC3HaylAquPVpSXOS+lnGGXLL3IDMRtvFjVZFrkFai9sN5bQCYFGUgr2F1rLKwkt
JLQmcEnwWtl2wXM4QAE1bKvnrIfmEnR56tgEzsNU0YtsWL3ySPXUaTw6bHPegtTj56ovboSGUG+H
DQZ0ZUQQ1g0bV2SPmkBEtgH1YlWQNQgUX1TD92NOzhPF3Qrmp24X5tPMfNa2wBavlUbrtnOW+dEz
AmgeXKvi5up0zN4SbxmIwFsqjsjeDl/QYIv9lo1Qnr6pigAB2AeqtZ/bQlH5FAlmg9wGTBJ2NbSp
tMTzqO2nijp3XkrbxB3mHJqH49v9S5tpZ6io4DgIwJmJoI6Q93cg7GHq3Y03KTxCMY62MDXEbMnW
sMfwshVpQCgua2Udb0EgdqESJNfU7sCWdZxdWqqr6Chdl/20c2zgB2R6LnSJ4fkU7nPbgVB9wU9o
KsHAIeKLWgXdwZW3uYMX0626r7ot1lbDw61y6SbVFsB4bGcDJpSMmroJ9KVQxorx+vb2pKTo4pyD
dohiahcMZvV2Ipq7zVLSsQJKAcaUkJ49ZKEF3695z3Hg4LCsbfXQFzpHYKPduoccY6ygWvH2oX1t
X+WAB2NQw4Nq1ogtXJbOmJPX8fwu5Aw3BLD2TVNF3boKvX3KEV8C+lyH6BSOaffVa9Mzy8QnqBOe
+7IOtr6Xh3GLgBV3YXTGskSXQLoJFEcfIGHylfq8TSSFOI0lbo3DsSWB7ebh/u8LoxPPEsHJyqc1
ygToIqGNhERxWhV4yaeObQtM5U62Ixq8PxHyXyBkS+izVTmg7VGo4AswfbNBZUYDrYO6gBM8oEtq
kreXzAzsCXtXtkNPYm+wxkH5geqUrrolah2x4CQM47Am3yjJ4DrQHnJ4TG5HRhd2Dq1g3Q8bp4HA
h2kgVIZdCqYhb4fN/B3Kxl3vOxeYv+KnZeUAM3QHJTd4yADMcS0gSx3Z5bJgQsYBiaAFXpmrZWM0
V1UtTKwhPRLmGNjWs7O18i6FC8nS1Aqfofp7h/bXbQnkGYhSJYuzlj0hYYH3dWevAwMxKW9Q9Rqs
i42vEMeaoIlbwl4UI98ifLMQ1l45IV1NoRCYtg9g/RSZfcQTjcVQbsjoCSQSpMGcMt9aUAkCChLo
ulqg2I00vdLIPDUCSt6Nba9n6FKsaJStLeFBobFXy0aQ2ZJsihGyP0dpCgm/sAZIOn2Y6hD5xCit
JU2nXdXxYMOHfOfUbYMdvkZPt5Jkjen+1yir0GIU+bDhxhzQ4GUb5N9O4sgJE7NB+JvKN0NM6zba
jF5ZHcJBY2+auq1V2bcszZc07yD+bjDgHxTSRQ8qpEReAp9Duw9WcCUGV0t/gPo3Z16A8AHpD6qz
PZ/g5l6Eslgi+DjxVAFgMTjjGduKtYFKV7ouB3PwBGsT1DdJkTdQhsnEERDZBIoKs54tOfUcm5oL
BBmUKmFT3uB4mhaQ7m6Gc62hRh0U9TycGvf+EAHIkQKSkHsH2vTuCrgq3GZfHl0wLmNThoBXVxIO
6GOJIhuOixVemnXhsTEZbEuuh6oVW0wlZGL1nllFN5NA487ARjr2kRlva9zTeApGAF0ALbwtQy0W
YSG61du3b/8DQf6UOsVeW5G4gytQnRB9n1mSrcxQ+EuYrOInhZtdAcjDV20jzvDNArxADfuemhrI
rg7dArs8GnAlt6Wk1mHQoVqHY7B1TfOM6QjIqtgInSPrUUT7GNczz93OwgjbaJwx1tzPLvmQSbpQ
UN9Qb73+rhjKw+gBQ6P7OtqVTrGCdAy0z6MpOnQYPiSy5+hHpVN+LoulYTRpWh8a513cUz2cLOk0
2HFXUy28azYaWGQ67BVN2MR0XoVCkOijvyfgP55JCQKrHRK1zsLb2gdfpyc+3c4XQBp10fA3egS9
Hjur9q+65iEGnRg/9K4TwTmM2NupAcIYcm3A+BSdnBDF6Wvbc/OMlplKwtxAFhCMnLgM+4c0TM2z
59ok4Z1mh74JxPxo0Ywcudm5RELTXsDER1pizVlBH0SrIBbkM0gJmO7EqIgW6KglZJLhumr6DgNi
xz43aDqwbLqiR6/WQIdYBwjw9Muhapr1W4ucTeEnEZDpHIlBJpoadUwj+3UqAOdFSi9hgMQYUG5+
tA9Kfvt2f+zUD9ejG2Bm81YMeXoqERwG/up6t0HB+nu7r/DLAj/bDXMTkmnsGujSLb4/RDBLuwVK
lzJ2Tdtt5NirswncVW4pVBulaE+6DsjWCYuTCFsMkTvW7zvt6WMpPZ40zPQ41VDvMDpcFRPQh5Nw
NQqqwGwnAkDa9zUgQ2USu7T3bHLoI2j4ZNul07NJ9Uk0oT4a3YI/XWJCulaqAjInT2u89ZnC9Xpi
//1DVAnFrowH9toq1BWdQ1QVQCFDqvKhcstok4qwTiKVrx0uLXR+Mw3iPZAtmInYB1f14NeXaKXV
OVtD7q66KqdlS+hsN7sM48MHJ4DKi71iXXcNg0Ee8sGVG6qI00O9FekZTSsF9Xj8D8Xkc7iEhHV2
dLyOPlii+eT5l7fL13n+LS18cxORTB7rAH2IUvgvTVcUu7chRl9MEo0d2i4qZnsr3GM4M04Kk4Fu
FsIPhuIzuBYrn2r3G3rQq7ZBjpOG5lA6ZXOpbNRhFgsFKg8L7XE0oluvCNeTJOWSI0sSdQALBncT
wIjq8+hYPNZZfUM0qW+Y1BW4P1Z9g2iax6LILOi14kEZKOxf5wfohmCXQWj1U556RUzqnj/wccBA
KcODnJd6XwVk7YUMY8ka7W5LA/+Q6Q4e5pRswU3flFVHjzL1zkpyd9kPwhx7JLCdraZL65fbHKSG
s9CYYNhBjhwnaqHjRIcHlDhfMTWhD5qxZsngZBXzHMGbOHuPWN496l131/Hstq8QpOy5bCj4aGZS
rnenAP4deukCNFNpIPOFtWxrOC8UCrPPmdOcEGX8u8ZApikrRYKIP14GexJb/sqhqnXuPWUAauwb
aJAW0bmORhgCaW9cA4m4IoDyP0WF+1JPB6psem1ZZU7gbKDSmCLUWXn6RMi4x+am7jJefqkyhVrf
Edk+a9A34H10yK0BPI0SB2i1kTdaYHt1qwnyQcCQrSM9ZMnbL9CsClb07d6mKduEsygiUo4ExjHN
su0cb9nk49YfXPTfBcuto8VggVjZZNW5bXr1pxR9ZawJLJXt9xcc+Rx2vhSCi6c6Yph94ClC58OD
Ab3lAbWaoIB1kDM2+TZv2QE0VjzvqgTVuUSrzzUhWgGIyJfaF3JbMSIRAYAZC1AEjGG/dyFsvES9
3619D24N3089qJykQw8HWYL5xPVEUT2n368ccwVvlQl0oDC/qI+Njy71/PG2VYcHAeMHn5c7yVTz
CBLdlDCDzRTqR2CgN5/fno2d8X4jodiPbAg6JQVnJ9EaG0JkwtlYlKjbyIdkqsJUDZvmYqi0+eRK
YBChOrOaKh0ulIWBhoyac9B3963Gq9qEGfD5aISTNiTnv78iBZYuycaH3q3ydY6q9cGRAIgh/gRI
P54sUr20FsBTVZPC16kWyy7v6aZkIVl22NAWztvmW4Hy9bZO2wYhxsg02PKp/+aIob+hHXpEmNa/
usP05HvHt3loXdn1g4jgN4hJxET0Q6QgAOABUL3ow2pAi7/pkL+5ab+rhqf8//J1JsttI9u6fiJE
oE9gSpBgK4lUL00Qsiyj7xNIAE9/Pqju4MYZnB1RCte2y7ZIMHOtvyXl+82ylcGk5qEyzK5T1lhv
WkeMpmflOmtojituiK17T9yGWSTvbBXq1Cbsthh9r79ag4GO8P0vPfh7Svl9sY97pz4WJECSVTkm
QRIf+ATRCaiMjvKZpX+UGDb38WBQeZYV50q3mp/1B9qYl4GT9+Yex1t1VaZuhH6yXmBzfkgH/CNB
npOGsjiTvhuTsrkbpXauVpoN7NVElJj/nROOKmMm3WL9EV3FdGcofqSpWT7Vi7wxDxOQNOj/74tm
YcP+v2nh/x07CClMHBaOUJdYJDKY/7fvqCkdgY/eHfd8s+NmYBOZ7Tw9zWg3OPwNmki7jjaY3suC
Su/TXVQwU075ooK0HLtQJD0vsu2+Fk41Xxkus/NsWU+p7iHX0j5iZ7gYNdFThl4P+8EW7cHSJ3/3
38eWbjRKbP2wrIvleV75y8prmIZIF9pXrNR3VaQd/u/vl3txFUv+/xICn1ohAHZ7zR2jQOp/+2BL
wHVVpAJbUSlf0cYcUqeqggXorSzs9mRPccHaNnIAp3Z/WBTtNF7K9RR383Z0qqAruTbstj/ny1p2
Q+DYxnDmaGv3EKGa6xFJQJenMZMmikLs0MpkwZ6fPogag1U9F481Ww/ve0VpnjC3YJg89Ql7tpzs
sHAPnIBlAN73U7Wu2v/u3OkLzuDX1uhCc8krGnXSnIw8bsRZqQNciX2U5nBxFW2hDGyBpRw3qKYc
hUNo1PmTPaASHqPZ3LSDsSeWyJrPVBeeq1HJ48AGlRhWf6oxfLta8V4nvbWVVso7nGE4lFm0c6Fh
9zX/7cCpjBAteXHZkgm9HkNRNxVzvHXHU2PvTLfpAneXjSuzmuhJOFIId9G88lr1jtiQJhAHmGYP
EZvFZva9j14DDqtq9ae00iaIWj/F4Ocd5xGiUy/KIHLnGR2wH1HwNTyLjge1Pg8qqqhZNsisqL2T
7DTnMBa8OTkYRttrLx6Kd3xMbIqg5l49aDvXI7Y7hSPYE25cWcrcan330pYWC5GrwEb/ZLAX+86e
v5aUDCUtpcCNgDw6r+bk2+qK4TjSOhaQJ2VuWIPEvnOT9qj3TDMu9XYEDLk7oUda0LrRd9uN9rWJ
gbJ81895OpKdcuEVZD+44ZwhGyTy8VGjS3k7If1hZdeDrOmbTea0AgWz/Me3Znvx26xHd0OyEAfI
Osj9lWznZvWXrACP5V5Fq6WhbbP9I9EIMsLG74j+Cucepjd2TXyEff+n7i34+WjeGS3R9YocXOQD
9lVXCB0jrtdgsOLPpKzOi00MZDQsX7HfXLBaXnL6STddm2h7Q+vHPYrAYvphCSWTEcSMd9YPcMbR
AKDRsthHPrN70iLsqL8F8vQ8ivqDdAGlB+0iMjsLnQ6VziyR2oLsnPLEYliOT7yYh8xa/rZOe1ka
99D63j/CljrM8NmnbI9mxKMykjhJbF9yibo+37pYA/O0P5e9+6VlDliihngeCI6Li61XNkFBT+VO
NSZvutN/mIUEcY7LXYniZ8TQT7jciq94094YHO1xEd0hVxmJxD+uE5t7FCsZ8Ox0b/XWtcAidiD8
Pws8j9xmmzbWJomCWbNQpaXuR9LDk/dyMxoae6XgmZ2t9SkeqXFFPKGNzqvyg8lZ2q0/wt3A9BRh
0a31O2KPIqM5uAVE+lK7W+A+Qr/NNz1j6FBJvh9zll19ZlPHRU9gwnJm8RgA+joZUrUx0jgCql7l
QYSq/pwL+VDYM+Vl7cAdhUZtMbXT5Blbu5iIhkGh0/X/UiSaQdpUh4WbAQoe2FYb5/dskc3BSfyf
XIPEacsp2QLZwdY6EJx6bSGeqMpja2v5Jm3oXKNg/eoY6b+x4BubIye0knZPWTStWGnu7xLJtwp8
8WI1ayeJlt8Zfl+RobnV27EKMg1prNF7Qed3l2J04ofZSsNs7VFb1pBbL3uVaW3u8LQFnZC3RoiP
SqWfSYfbb2D02kSGfeuKVOe3XKodzjlk5yCuS19OBLcvale3nOod9TrQfSdv7HwS5HMOnXnxNol+
rwwTdMfN03t9cLnf6w/pdnPYRsW7KK3DpDnp2Yuyv8B+0cFRKtqXk+SpznA8ea72MvTaV5UVn0lS
2ztiVAM+fU0gaz4GxNI0FJ4Mf1w1PGAiFRhHl/ZSFc5eiUW+wLA5o7/s56UsNl560wqPMT6SvBs0
7Oa5DnzFYSnjWJ2GxhpPTNgvhaf5m8KIa+pH8eem0xg2uTqmWfGslXxffh7DYWxRKS5bxH3VjvWw
2Uw6aG06cdcN+YvRlCRrtkS1jfwZ/fiytJIQ7CX69iw0lYqughgbipf/eCwwm1RF6cbqkG+KUrsV
nUv2hgcJpGCqBGPZherfMhhb9FEAyXM055swiknIIZfo6LZp6Hj5WgNMumiW0RHZki9MQgBCC253
1+luvpq+pmkdAhILH5RbvHd6vp+JbAEWZp7v28Haujbd5JM+PSVrHO1cIypptOGQkxAmFdCjPkt0
/gw2gZ/6O46ZT7vROqQhpN5JwkToK9a/YwPhhlp8ZOFUl5gZBEkUVSAhPlCt218dMTxlpv9llpSt
V5b3YDjd2Ry1W1WBvFuJYtTHA9fahBv4mvGQ5rG+c6rpWmrme505xypGDwKZicchy+5nw9qmU/Nk
W3YNz+FLaiSs5hKR7OE1njqXrnGZpzzdl5nggTdqpE/GAnZPLXnmXnhIfA7U0cdZpZE+5Y/frDdr
bLx+sRxi6FD2iC0hpxBGsKibSUvmQ9Oa+zmm1nrMH2mgkSAz8V+vDWUK0IVpbkS51zg8Jv33aABd
udMzzCkslMR34yo/Y2xpT5b0KRXR3S9viPl9DT1Iudd3mUO8GXqfVfOu/SOGgnYSXuTMMuJg0dAB
tUO2L4TVA6Ibf4bSfPRrcBS7Fi+RwftnxJw5Dpj/WGn7HpVh4hjPAPVcPrzSaC3VQ6MlGzUuHMgd
UivdNflAxV9FR1x+Bfy+q6LkhNxLPnRNf6E1QZeNdeAqlfTe5bvIzL+XYXqZkVds0SFCe2YOnJc/
P87xwi1WTzQ3wr9RTZ3bW9DBGkBy4fRcIBrNRHRH8LE4EJiXT8pU6BNL/Ucze7qtJ5og03IJzIWz
rwT92qisUcEKSqdi/GR7tnYyGkKJyEHweSOGI8jGSd9YeclZXeiE/ziMlU4bxpb53OvqhM2fRYCR
r2+tUHXzU2oaEsWGBP6PXTKQNYvWQCL5BSmGxJpnPtD6a6Qq1E7ODwvgSiTRLOvKAgOe5CGfYNTW
3z2xCgo0pubmm9E5aokITN3Y2KEEQMsZ66zdziXOp01qW+Xe64zPqGiIWkiShyxqyXL3AUHspJx2
JkNCUCd+f9ITeOd21jh9vP5szNW/DmfuU1bkZzM3bonGEzliUjiLZbgf/HGByjHepYCut6R6KUvt
OeqZLUW8TgWWdxtLmkah9wbPvUg9I0/EoeomFdabJBgcOjTb1y6wiJu4N6Qiu7SR33DGfDYiA2rW
+LcYpRVkU7N2VjRBb2tnimr+dNYCzpqIUM4WVxaa96AV8rtR3CGoo9j/a8+8aiatG3YDRZ3QDFoV
j36j3giO8Y5JdiGo/J8xJnVY5958iqo4JK/I2TuY7wLdJGYF1D/Z8odedL8rTrzbV16xdItI7bv1
u38MQBuRZGJngUZvlA7esBoiNgu64YBiU6Q8qF6LCJxQAcmERjx94XgHHbD/DXUynMRg+kfQ5mEV
jACSuwQxG3q7McX6KXIHg9egCCdafyewrm5VrPaK9cqRxsY3+BAS8oZUBQl4pLRN1PcgGeZ4NhNN
B0NMzU2ZJp9DkXBdzSgv8kaiD2nerKJ1N93ElOApcwzmewapHdGDx5ijBmytkoEVaR9iygK8UPKm
csXfsPS+NcEu1Bj1dGS1fqpLQvilxzlv2ebOS4Co6LkvKcve9E2+Jz2yf1WEIFCtKNFtEiVglXI4
SXdElTZ6OzFB0C3J62z00x1qxDaQLZ43Hu3WwxkFxf9oNvP0hA0bNp9u77mboHpjXaIk+VskyGwH
lJ9Vwe/FSZ0v4qMwI5rB5Hids+VZRQPNN3NfHGNkgaza3UY1kCu+LKfL6GFw9/oikINrP9ljGkEi
/+0bf3pXDAGbpVyuykZdMKc0pPYNxFUp2/fIWVvAODy4iZwbeCSnbe4MwawjcCSyI982DQikr6Kd
UUQe/ezDoYg0F8Nmn4Qcgf5ONhzX/YSyPEn0jhkSs3riQb5mSI/y/j4etPNEFMgQrfQUHVEbf0ny
kCAqpOUuyabEs9z1ettw19kX1ZRNmDf9tHXSrIVmiB67JvvsFhRGZTpqSC2LlxJWbp+RKIqd/N2p
tY+yjV8Rc3IgJ96aiks+dd/sKNDzgta3ry5QGDBk9pGJoQwtrxWnqqytoyOSNS1l1QVYNJ67JYah
ckjeFcH+SunE1jvGAAk0EtRXF/5uylIBcJA86zx17chI2sRyCRZI6qlzw7aPsvMQQcDM7XfZzM6Z
pi6DOt2GQnvdRXZE9JHLtF+ASD8mtXSPlbl+X1U77/hVx0yTJAq3+tVu7+0yR0OipWrnZQvjlJWc
vCkvPmHvyhvvZrV6R5ZgLDD4jb15QYaBMCnxD7OoDvqy/LUTFFaFTiBdREa1OaymlEb4+8Fi3FEi
CnzM/FPIWEnasoOpwDGvHPfg23yGwIJNKLBnvUq9u8yUmB05ITYUafwZ0mOjhjok4c5Xr60YsQ9I
EiyWJjqrtgLp7Xp8aMWp6br6FOcELHgoHhfnNjj6k1gA/Vgtk8GdSCLhXm2rozb/Rd/nbUZBYvvo
OX90ig+3uo6Mo6NAKGma9g6iZE1m0m+d8HauUd9pKvnrdb5239ms65Dt55hVFvrZmaZu6w/5wqjG
KjNm8XbUe2Pv9MtaJk4Hr53fJ+4EyKk17WatOud0qe7nFLIcje4q/TMwBJOjGZU/mqaJs1H0f/U6
bbe6Vv8FnznP/QxVAXm61qafC6hRp7/PBTSkWSCeQg9VsxO7b06Xras0c+GiN4FVE8Aal+beioa9
TR7qaBZhvbTvtRa/LD3RMBPnGjUaAYd+Nd4ptyZSrm8jXgb/hb7nebTKN6POruPgk5lZijSQpd2E
sFUl+Bd3idpQ2/LsEQ2sucj+mU+h8gbLDIC7trKGYy0GzIZIAhsElNZdYh+nfKofZo2klTSBRpdE
5c82SSi9yZtQVilxK0766nk/U8/J29SQEF2ktnbcv42pQOmzCkZyA9UWCmBgF4lkVgMOiQ3nbu5r
wOlS+hvH92EXSKkjiwRd3J+mQXWnevHc6O5T3dMASDQxcETTxpfcT39iqTeXpU9PovI/p5nkl0Qg
K5jb/jJFy2veI0GdyhbIisPLiMkRlSXknKcXAdAsuhNLPhgKTWRHx7At2/7YO0h9EPPMujoqOBxI
9/E8WdGtsxpyimvWAZdEg2y9zksLSdpko2+xpwjVYhLKDg1QVvKUMrr98xK57swJpc9lju3Lhj/Z
itzSn20A+E2aRt+977wPXuaTcMy0ZiXWLgea2GjRGlra2zT/EhSKB2wN3+yfbZiWFtHgULPYJc5I
6RrNKBlvJNW6fJDhLRPCBJrQq/Ro69ErEtAhjsRe8splq1VzoBstkU0RSnKfgiWzfIQYGetev5BO
3tYn103sbdzlqJi0vrifeqZIWcXeYZ4gxSt9Zsg2h9dmGrxtNvVXRmdxh+MTr36k3hmrjpXORsCg
Mh46rUj4nbMTypiCeREzu9qplpfQtvSbnXFzj+Af1qV2GZlsLDMbcw6QEH1og3HndAv68/UeT/q2
DRQdqqUCsW1jJlMrNoydZSHy8zWX0YggFKhJ45RiccYq9VFUy3UClw6mRVsjk+l3J/QKNWCfPpVV
/k9rzCiYUgVukMrbYBTeoYc2VZw1mVav4GgR7bzBJVsbAi7MJ2KBu6uKfGBLq+k3Zs1Fqs/iXuTR
jdip5yrH08FiJJBGaR+yLhKMrzWzNdp3tA8FphDGZjaBTZqZ80F3O96k5v73g1l35mlMJwGB4IqA
WHUFe2d6MRAOCk/kkwWbvnmuqs+6Ee6dWIg1dCPY2YGHi48hCiGdIlRdnGen3RHyA5A1jl+4m1Gm
6TNV7M41z6Lvz2hS5amrnNdR57YxZ/ua+sZjn2nfw5yYnB+Nua2dPj7rKyjezMUd/hF9q1s3B1pm
7zcgVGPuXgs17hyrfaRtL2blsBBY6iNEXysoL9T5i81m/LgaZDSftmdDJwWzIGG7NBwzjKj1THtW
0S49tYuD2s+haSWNUGYO6sPriTRU7TxeCiKAN+OohZmvAHjibOckOP7GIsJtwxHEaxnD22Ubo2GR
tzKWVKU9u7XPJ0CmTy23z9ZxJLrl6Yt3ixpg03vPjRmJco5Sth9uhe7d9XMJf+tKpBComYv+RqP7
zffkv7KbN4wryB4dJQAF0N1axpXXvzjECY+io4BdwU+4qtKHeWRGW29wAoi10I4Myv0gPSh4dBAZ
RXCyKkMsZd/RYovwnb1Tc9cRsc1gRRSHKBM9d3CQEW6xcHPs48xSQQwYt+302QwHc0T5VGrIc93J
hf1eKEu3daTEHeYV4eh3HpWSS+quYUojuWoInvaNTD7sxfJgSd0PYbMHeyL70Mm22ZmqPMZzbd6a
2DduNmigq5JbahxSa98YfrYXY/nVx8tEIlzmgFJ6w0mTYO3yqW9Bv0eYvl2ri0Br4zurMOtXNPv+
IrD9Xkl2SrdgJD+6UorXmsGhM4C0DefHA1xSS6q/9K+p7aLAdcp7R6xF0bJ/B/B/EGLqdnbqb5YJ
UKD2I8R2sjqPJoqfIZ4QleaQ5gS0BDqQSwCUt+sG1jAjv/QVd7ej2r0kmSEzJjw6CeIJNHSIrNoH
zazeR/KIwqm079Z/XI0lpAwjdP73tZH9lVpsBgsE3Gh0r3lagJeVLmgUu5ru5sigqpdYc1GfQpw6
g4dTLc2oAiiY5WbrJS3nDu2qLnjzJ9CxPBE8fOlrtBK5S+F8uKK4If14iJ291nPR0mqlbxeZvY3D
zGUDQzrqGMfySu7qrIi3OX1I5F6zBHk4rhDhRp9iQGVGrI3L3blJ8mUOsEU9oK94ZUI5RXqth65D
NIXShbxmdHvanv2FZ/rIzcUV0Ja4qaT+t6nMv51FHwpQu701nPbWp4oeJiQAvuZE94bqrma7NIHR
pf96xbRkuJcc8VxAe1CyM8ZxI+fK2LoYV3rbbhjj3fPY0HKC6pQSTs/SNl3T4q61YBUEfKMSwGaj
SG+xk6q92Q0/KrUveHTf1zW4SlBmD9OM/N53v23jhrRrDnpU3lgMuMmc4r205grjafqoOyAyZjc+
kAITH+zJnDBlAB7ow6cgrn6b1gh4wPnIj7SoVe18qn5K9Ib4/j9a0b7pA27V3MEpi/HvKTeAWxDv
A0WO09lYuoPRFt+gMZgPV9GsSWzjRveA2FLnUlvZh9YA+CY19IjyqMgSnSUCkSsrUJH74i8oBYdM
v/ioRax0vYzhM0bZESmIMXEUcjN1Ir1f1a/M+VGglsbYaK0pOXfTKOiSfVE7eTAOXNhdK61zc5c6
pnEsGsKhKOvtZEVAzwSWPZnGa9kYMBPpk6YqLUT6BmVjuWwtRJFEKNK3xUKawWCE7dQ7hKd3hH6I
P8rkHVdZFeh8NjC4ntBvMS/O41vXgoNpC2ttPc5HBsz4foqQ6THu8zAoaj34MAvYjZ2Pga3ryQiN
U/8aO81bnGXfySyunRNj2JxN7lxnYUQsRRfW2cyy9Pt3Ul8ETi2B0YI+NYg8cYTyjQOZkDQRm+ln
5XWnYWIt8aNpY2GA2TgV6b1ji02DhwVXSZeo70nKp0noPHWx8WyTiBsaWXWnSv+m5R5AgN+pY+H0
9dY2imUnywEHHrZNgeRqs2QE9DJUP4F7vSnXPujik8JnDREsxeLKYoFKSQblPdPTbW2Li1FNQed5
WRhXyFI/s88KVo6KmZ71piLqJ5qf/YiQDKM1GVJGgVIbymCz+NatrWCkmoZAR5udD5nHdASuPbWz
ZYaJP1xkZ3j7vtSfvNVc0rZFUJs0f0UoBWB6cgAHljSslNsKijckmvZv2klOfhuYsC/gh6ZWu3lO
8j5VFKjCyNoHOSbbxoOw6idzm6TmkyhzxICs4QvQ3QXAFKEkwlMc7uSw+LnJ/INuKYWoX5L+5mZd
ToSQL7aTfPBZ7zFTZLwTvF6G9LpdpldoMW1fBI7nhynJdqsutt0gqNkCYvthzp8CLJdsxsY41Sl/
rqX5GL4UssKJeCk1XKOREMXRoI/EiodjV+sVdoD2TLQcSjuBVq5fHluzdzkyGlwv9XzDF8LRXj+h
SdnpIj9441I/Jv6jiB3Ql4HQHSv/A6KN1q5B614NI70nmn/wLEbluktBJtx2k5gOe1B5dfXFDowF
KqGnACryA7RnD/UI+zO6cRpOOEiGzsKPjdMmsqvqAZR0jfMhC2vWXKZHN8fD05XTW5WjsNbm98Xl
eS80+Z6p1rgydV7Mbp6/tQghHuXIEc2N0w92fge4gqPUJL739PslIZjSmXCOetOE0Xz1Of9+kWVj
gZ6VtM17iXMC9DVoNijVHv/Jxs3qq7ka6KUz+A9dgdwmkeDf0UB0alWTZjnOzZFNrccey09M5fLy
a7hrKhxBCdp8WqhTUMAGNb3ACuDrt6KesvN0cmJ3fERJ4u6V2V3sqqn3tozTHZ9y8CSEtHvp5sRh
Yvq96KLmvUpm9WgU9ivgOhZIBzBQlCj+0jHzbgbuvD2SgwbhHmqiVuHzRc6f7ufCNsyNdWz9Wdz1
65emQT4khjusqQvE2VSEKJfl46w55yp3oEMs3DmVqcYTICdyrMHjpvj91/UnZjRxatK0nT720UWb
7YLYnkQ+QiHLoENOnmcyTcg2E+bpV/KXmqp/UAYmpx5Q+5C6ZvcA10dtawmPmeLVrHKCFYYCYIjC
jFEvJEJVbwpSwnJRHcjPcpjkI2lxSAJmD9EvbYkzt0LR42dL61BBPj3XDIXKi4wpaJv8Z8b9dCqb
dAlZ8uerz15y7X0r9LnKLv1/8RwdAD7/2+dzldyxCp2dYixRoxJmjuAq8tF6GuNpsYkFYA5Z8KeI
fGsyHcIQEo5pyH4/6Kr8MiXN0uhv3xiS31KpjaEWe9ZTtsA4kmUd6Copr7kxgU6MpACn03BGw1Bd
BfKko+w8dahSLZgY5Adncc6x7VV39Sit65S7dBnZSYi/stkJDGWXYeRmyDv76fc9HxD12VTU3jlS
PLrI+8mHFMs1rxdt2wpLcP2/xZOH/458ZpI70NlYdfcEBJqH9txVoegpKWvzQZwHHaG7p2lPnQ+u
imBnfIkpIo8VV+80eeZb5tZceGAH91rjp1ylZajhM3qLZhJ7CRhpPuJmPv3+aZkZu5upGLmoFNNj
3Fh7gkKAkUyvxw8vljC3beKpPCUI2pY3uSCzzau0ehiR467zgwNUXH76ulzT7WbvLVNB5JXGJQKu
uZDdf9TSkfXVUOpRj+viHLt1sq0KCUD6+7Sj9fn3KwoEyxg72G5Zd2CxyHbWv0m0UbODi2zO22PG
9ocq5TLacl6H/h+zHJcQn/FXv6CL6SrrxUejB/AdibAWcbPPBmrrf5W35YxqplxyRbbHzEe/5ydG
URlBXLdyS7BS4KIzPNt9uetmL71oaW7fm0kS76SFA6rX7C/ZLubFmoeJ4W6p+L3xNIr1mfZnbXx2
F4phjaEW2A2Zjv77ZKyfhQkZ8hp/U+xxH+mnNF3+4kxNHiqn6c+28o+///b7ZabThefc1/ZtYpth
XUdoyauRIVFTvsnRbaLyIXyFNvPmLRV2FcxMu3s5+cmGU9YmrmxM73l8eXgmwfbU+Ma9hjFgM4LE
Xhaq4G9gbeGvUz+mi2JXNpELfyfru98vyMPqOz1+jqlnuP7+KmcZsMySr9NO1YO++nV0OpNf01g/
Nq2EhFia7s4Ci4UO5wPz+6/YB4fTjO7lmCytxv3vSQiUMbnqEXldMeSKjgoXkJz1SEsWph7IZEoH
5aVmZEZxrUf7KKkXzpNIHZoBFaW0hvKZmotAt3TjjFb+p0x6IOoIcWSWWM4dk9rP79mPsbfdakui
b/Ga3fJclM+FXg735Jy88tzl3fhp28WwN2y6pYjJ8Df1EBlHhPm0B2eifF16EhriCVXo0oj8LJzS
oNQYh4fnlPFj53DUS8b9YfZoRF2FmJbR/NW1BUjKQXAjnTT9g+TpHLExZ3yeE7/BtKgc/TxUdXEq
LP9NalAHvy8a4Fx0dryQUHt7M3py+VK+8cHU0z4ZbheHapRfVg6SL1TTfvgJuzyKw4m2TMlFAdFU
XCxDyDP6vYCLwXnKOh7PqJihC1o001NB/MnsWQDgoHvjf2fuetrkU8mIEXdvUdXuCoRBATXhqELy
Aa93zGe4yEYyPu0ofovc6uhruIyKKX5VSnLsEsZyUUSAP6Dr+tdXXk7UwiMJEcTjR9K+sFTIII68
4TwtLSPzaNw6Nf24mdUeaxfVqEgYyxY5NsdKeJfGTPsd097CmbJ6trvE/+KCZpsb8m0njOHUG1jX
WvC9jSpGZANZVl0Gv4FENKcCa93Cyy7ssydku2tIBwHMzJJnSVTWrk3Sp9ToTazgvrNn+//1QxAZ
cShSIH9vJsO0fx2KwX+CAougd71PAjz815acU3ofUqD3gqsGaV4FgV37Dy1RpQ/JazJVaYjOL94m
tp486amtHwd9IsADznnjRQDzG0s6IMYzVRczx8BjYwgI+YjFYIUsK72JroD0h6ioOLhxc38wcvIZ
qvmsjmyD0JXZy6JUe8V5cqBGEzF+Pcah0VgTJrKwq/zuoYqHf0Im3IoFTW0IEDA5yTY9w1rWO1ll
8ks3KRytx1M12nwfsT1/aA5RRRlTLOqB4dHMqvEk+ABsHDGLk+dTOIvf+ycXafK1/v3EbHinXytH
k9ZviY7A/Q5NXX/KlBB3yfoly1qSo1z7iqonPzgSojNfN9+qXqJgwWddi0L8LV9o6qayzmRosleH
gdPKe2nG4xk3IJeslYL6W8e6zOTzWNlkBSVP7arkJrptCvJWaw8GoatI951L7qKqbaKshaxxPhyZ
x8+QhtlxGKSFLgbI6L+3IK4mTq+qnO66KXvQuoXsAhS4QCkANWpI9wPv476OWz1IuHjuis47a4g5
j1X7FhnNIW40+8kD02ZI8oNy/W+xcR1810zv6sWdTwScfDZ53Z3zOnLOtWbcFWqBQu8L60TLrrnV
ERCeyim6r0JLTPzN119HIk8mjWLPwCmCpq3lYzH598A0PDWZK/NXYb3oQ9tt//su+mJqDr8vRdu9
5JqPuMQpv23t8N9Pd1YeamWsXsRNpFp/8P2kI5tb+AfNM/QwzrWr4AYCr1T4ZCuPXYipsCPwpPFu
pZ+4mwJJ5F3WOO9xQoRYtCaqpGPuHXOpHoYyOZhoX98B4CcARayBZBBYO7NQyD0WUl3G1KzvfIOC
e0mJoi/rQ93pLznUYIhuetnRIJUjXNAyLA9jvNGnprq3J5wVHqaI916+L9rypIzJYfkczROiDobk
qPRuBeFSQK4POBl4WRCd9wQfbUnh1rYDDpADcc46eJ1uhZb/Z+kd+1ZqKCdlA4uKnbrg/5bqqQLr
QUzVAZz8vsDNYOl3TkbKRE6HYMlrFUeO9Yhh7sYdOd4zu8vjSH5yIJeov3fNGPOUMKdTYbN46UTZ
HfrZICzRTT/J0hS3yN46HiutFsn+yfZJ9SUjj2BTQMiDGuyZ1Wv557mtyWZlpQ9aL1AQzUiKsZzA
iOh+ci4t1T/GFmHDUGKBC6G7jj+8IDEsSlWhH4yN5NnvAGO1HqdAUyCK9JQX81zX+paMHzPoRt85
o3Hd/kaMmVKN21+DmFRZxqitOSHZC6guCFUO9JGQmfZ/mDuP7bqRdEu/Sj1AIxcCAROY9OB4T2/E
CRZJUfDe4+n7w1F2VUrVt3LdHt2JUkxKOuQhgPjN3t925UsbBMepGhOkD4hKukCbBYiDfOkKBB95
OAGSleUmCkrIKfOZ1rAr0iwzfbUOXdshLx7KaSUw2t03mXvbR3p7ju3yDIRiWBY+4jZ1UzTT8NKw
Rrg4FkHq1w+NKkFtK9ntxI4/vmhZyOS70VYmI59HxIE3iR/dNLVjXSREOo4o12FskFLUmIhXEqsL
d9bkwPboQ9hYzAi3maOJrfCCagcGEYegias6abXhEomcs7mbSJXSE3QGXvVuFNquHLPueRoMuVNw
OkTnJgddQ8fWW355GsQ8K+zSXSpi9abPbv7Eh1R8iDsX29xwiGVp4T2p3LUcoorHBHdSYiXFIYVk
xRpAPl+rHZWbwS3rHprpHtfr9dvQB3x4P71wfvt6/ZtIiZMlOHfbBuiAiHltlK1zSR8zEfXbGJrL
W3zbh87RDfLh3lPdvahScfR71FfjIONtyf7AmEL5ovedZPJeD+jMenrEcnLW2iT9s6rNt6vAPrDC
jWuC1oCBRMOpcEm2n2XrOu8UYDyIgpvJQ1BXzjgRuglWzw1G8lZV7z+fESVeYq2TOijCvvJOKMCT
JfEt8PLauGA8Cz+iMNiaXUu1dd4xN6dyqteN23E72trBrKvPrpQ82svgaFHAoi+yO2z8cfqZe8zA
BQrKEm7NQ+eZt+wVH7m68svo2OTD5Fh5RpgDbKuMl9pNvrmxkz/hSnwhT/BHXGOnRxToLOIWLS6P
kfQ2FP5HGRcRB5LJs/Xa8LZozQ55n/S7YLTe86nFJVSpEOCUNWL/nVvLlEIOU3QVbHgjnLskyXZA
Pr4haqPRE/0uz+kHU/8GCvUaE1b+WPr+zQSo7M+/PzlQrK7Ip2v4G2NRtdV1QNYdwVCbUkX3Q6Kl
tw7P5R1tGQOArrV3k11iInWqdaJFgOCYXKDeQfWQ59N0RnhqLlzd615mriDLT/vQwcK5yUf+mBWi
3ZuNjJpr3ycyLFEVRvWd0OYluw8bAGW2c6fb6t6sh10MluSbzhNkInYzkF756I7ypRxxZVsVTe6M
qhpl5WyvF7EbMRwCC/PABPj52qxyDBrLHKDhDu8eItO0S3ZR1o9LP82CExKKbesnq1aG1UNaMVDq
8hxdFJXfMKBKast42Jh+tjX7Ylt4xRvs871n4l9P9TDa+em0w6R1gwY7Wkx5cSb+ZpqVe3QlVF69
+kTpira4pNCjRNT2menB2lrLuofWC6nGSgJvwQVyURxTp5hYTfR975MlO5z6xY3ehvfMPpdoUi5m
h1c8MZLXtlq7eGCXlodcJcB74dnF1pPmOhUpBnvxgB3ilti6Yj45kY/34YdErKvc4EU0brysLfYf
OYS8rmTPJoJ6wyA2OoDvOo1SD5F1JITGatzadv7qt+X3rKpHlKbFi5OwXPYSvd+NSbjXS7qUejym
o8+s13mgy0LmRy3XY2LgsCGPhXAI3wky1m7RKmOEwdQKzLlgGYoAodwlY8usD6TU2h4rRnZg0YUa
6xOc9Hw5T/6hpD5gXjBuySD5xjBlnbDzvXRBqACaceZFZPsgBgjOdQ732LYN1ijGxdHZwRel/Wqh
mlxY874WLwQ/MYelhDtBBFX3CPZRULQ4PUmjsdaNQ3BeF3+KofG2pVmVoPWbe6biuwQho9YV38n+
Djd6JQ/we3AZdTOTmvyFzn5s3IxHvUvESHK0CnnbDTYIsyL8SGZhYF9RQHkpC8iC3dxGNWehF+Ks
ipLrCKVqEzecGe2ljLJvBSzKZTSFCsGg9pVkXwGNB2Iu+82BarXqMsrPAZejUVbtKeUcg9jwAA0W
DEiXLDyNCCAWQslSaM59armvEdOz5VjzpPJkcokIQ+rjQFsZ0n9xbeQxGL0hkdX27eBHF8dBrsyk
zt4hXr9NffwIzNKaJXr5JQhfHt/o61jGhTtJuX2KskefC6qMkie/GPZOUXZbu6M0D+v6rvelTviB
XVH73MqmadC9wCzAVXQ/Bu5e4Qkgg6Dldsyrx0CAuGNDhkT/E+xvvxLkt2HNyDaZwbggdc0vYoWB
hNlsrasfGQJFZlp8U2Ngn80cMUCUpN+rxPgofVTgTRypfWWVn/lgkRxr3iUgA8qOKqZbgK2HGIiE
HftH/FHbaFNUGz7UXU2DNkBjrUzrcSgD9V3WF/YDLAl40WV4iGfctoF8PAkHYFOexUbDn7V0qkXN
Rs026f3bfANshicrrlidxDu/Ki+5sr93cKMiqbGnwWYhSzYn/bLK429563rHNDxlRTkslSZdNFrO
goW7zmpO9x2DDZl08YKz9ZPzioyfLaAPMyieVeOyRaEXUx1W5biBiYK0b+vmoUA0rLHmI4gCNMtT
ErE5Awu/mXLgPWLakRE7bVD4+HxJ2Fwk2vG+08elXsPaQPP46o04K3l8rwmxRkdKp5jk32RM7zeV
h8DO2YcRtbTSx+QhnfEKlFM5+KgiuEHh1xp9spo63t8e3D/C/IgO/FsEVPAUC/QzXSovKrBnOzk7
6Uwr6k1eFm9WrtoNV9L3coQzUODC9fJ96vn9PZAiOrQZouAUC9Vkb9CcMeeI9PsEQ3LHXbSz4/rN
15S3YG31LmoeVU3onJiebgvwesieUApg6dmPAIugiuAr8nGBeI0vN6YRVutyqorbKUaaiHb+0HM3
LzW3Ko9+yXqx1yin+F7C/Wj3L03ND6jAvZYXibWzxgtqyB0K7m/C1Ace4QXmTLVyRnVXza1HaTs3
1ZDRIUEMuEzl9Nn2IZMcdtph3ZW0H2g72wukFfNOoySEE8hJDiwUEwHwaEJQeHJIUT2FRXc32aAx
KqTpGkrp1VQoWHsIGI2241nIIJpdR9Gv7NB6qoWWr+zOC094uP0jioVbF8Ynh0i0ngzqE5c97JoD
nuw8p9yn4ZqaxzUx7jQQU1dFGe5Gj1BnJtDsfEWD+ScGp141XxrNsu4lx5Zky730cGlzpduDS+Me
oCPwf7Sl88KOidQG9j5rJNQUMvA1i4Jhhkhme2a0SwhGKpn9W2ZDgdSRyKh92HCzoeQiBAnzAkQa
N/jQbNq0OBhFz7pkSF65SV5rM0VGSPITqysJAsXRsGuQm7SaN/zNiOTfSCwkslyOJ9w0qJBzzAmI
dm5dieY9AfGI7oP0iz5DuSduCsPZQzLZq9azj5VJFRlo7rbvkxtLzdaaeg8mZTGU1UNEePLSalAn
Fe5E+4bRr6q9Gwa590kU1WtcWBjz8unVgUPc+aA2Nbr/RN61yPGXsBDqFflJx7xOLdZGFxiWNuvJ
YO/Qb3LbjYq0jFxt/dJAUQFTZhrVcjC6AV7euBqVChdeOWJOR7+Wa8iYHbbN5P81nutcvErhDvEZ
X7kt64XGfkK9Zd6mydFonLXuTywf55vaxAmRsyM+uYx+HK9+SOPpXUSRftaMqLx30rMZZbsi1M7x
iKzVVCn2Cpmlx1rBe8yY2ZbRj6LlFLbTkTlfWt5JngA4BTV2uuD2Nn6kpRuDc1uwPFkZBphZnTXY
kkXnqYklrDg0ZQyzRbkofQoWJ0IBKg1E58GkLm5vLzAYwz5COOvjeYlx4cHyiNoT6o8bzfJZbs74
1uv/Kp2zuJq5C+M8NZS2paczfvaiBDqEoR9tuFBLwkhwlAwxQ0yb6c+hESmy3tTeGHmtuC517WwT
xso6VI5vlWWhBdCJT4RJ4O/xipqrCMHh/fV3yT9/Fze12pmF+9ZaRnTvMKJaQDWqqRLC+D51ChJM
PD1bCthwlOkqu4P/Va4GTtUnsJ1qwSao/Cb06ANjqf9Z+tu6QxpjGdM3TPIkkpR1jJaROyzqWoAH
UVffq8ayOQhL51MY3wAdDV+uQOxKqxg+5WCy2ffa8shWRZ1qrn5+6Pq2n9zmPgx4nMWZVxwYTk6H
ICZ83VHF0rRb61MzKCAlI9D70uHepvW6/jLV5aNVizXbrukIWFh7VuVIb1sWd4ljapciMXechz9E
rYp7jzbwOPWNRTB0Or2XQKVVou37KwHF1TVvX1jda1oD2epzUR+CDIFIUEX1PYQ1IjoKwz30teaf
W41OELNmdcM8d30dCyj4hHvr2UBOiWDTT57bQCpszWZ9CdkNLl2QqkuzZ2HX+/n45kbguzzj9to7
0sxyi3aqfeyw9a+cQXRbw8u7R4XUe6ENnEOQZh4yLbXWhpbPIUAR4v7Uva3RXe5oOZuV0dnGE5nw
+c8PKd2N0iFvq/fkOcw1b1xgd3eYK039Ki+UuVIO+Tp6mMDQ1NraJ+e1a1dspqCbsJ3svKx7mMQc
SWdEN2MEHE96EA4iqDqGffSrBiGdp7vMezT3fP3d9ZeQqTMSyapbXj/UddvfRwbIT6uu7sxhdpqh
mSY/xqzu/vX/UIYAW6C/3WZaa2GIhOzS6flwGTIdkbWjmdRP2Eb/9Ylm/qwnmFlYeuNtfvvE9e/G
/YPdiOF8/aAc2D7BrUCiEQWnf/3CkFk7Agn85/8tixRZXIT2PYlr75KOgXfxIXGfDZTCvjFMZ7Nh
yDhKf9cqUnBA0uQXdtvHBnreWrAXPZdoEdgRR8OOMKBwb+l6ACdKdMugdYIPbfT3ml3X3Mx4T4lR
MHGKV4AlkGF/w3j3I7SiV3NKI+CwvXvvvTKN4IgRkfXMeL/eN6gVV9cPiz5Cb8Shs2lRus2jomnm
sk2EotddzkqyJO7+YJG/hnoQHlWRG7sq741TVHk5u6tKYKK0dEqM+mOcSRcg9Z8rvu5viU4WDLMo
Vq8316vbGd9NQyu3xhUuwtYF/GDV9CvgXfVNF8Ry0xbSMndTWxwTVEBHw0Jzb7ONPlaGhf29sGcl
ei3ji15BouQLt/zWPVy3BrykXF5vhCGNAUHyT/ozw3xIiUMkFhF/b+Dh7eRs46mcLgczEidr7F3W
9J734HaoGnjEZcvaZQLeDVl1l3rp/kqisEqSzX8ijsqQQXgmVPCBZdPs7ObN3sR2VN+Q6/HaWnLc
B24YbRIVp2t2AcU+bPZDy3Ls+tb+cxTHshN9M/MvvCLyuWlPLjORtdMwfsCglj76YtgEti5v85ZS
dcxLQLhNZl7qSXJ0+Ir2t8Rho+nSXuk2GpUrVCWrYeMNRUOFHClnWztdexfFCFWNCDtbOTUoh6wi
8XbaGC6vX/X1F3Oe4g4R1jzL9U8Wknk6JONwRS/5ODQWrE6iQ93RtXoTo+MYLQcPr2rXuj4elY5V
+PWX2cpF0nZ8V1a1sxV12K6qCnWhM1neOR2lfV8JfzP4cU6NOvSb6yRDT03+6Tm4A9XeeAJtulHO
k93t0eU691nftGfm6XD9htr5NqWI99M07S45jdfp56grH0s84eW4B3SLU0dAKu3wDFQz1EkO00E1
BcYclbQr3cmsBxcxLs5lDijCKjesJO0HO2R85/tgGwCFlqfcg1o5VLo4DCWLY6guwLwky49eqjdE
7aPMgwe2k+6y4LBYh2MAoiqk1OHdv+4B2ppbObsBCMpoGwbyk0P8N1RIafHYpNB9JWX0oSKD6CQN
flhtEzb3IjPfe0+QYO8Zb1nRIX61wplXJW57nKEWu9hsYw2e2NbTdMN0LaIOV7BIQQRHYK6gcFrv
icddc/1FIUfXcFMe+sH90iN7FKs4i3dtYpQSQIi2UTZbVC4GvhOnEUsQHWLJYE+AMXcSTE1OulAq
x94nsnGdgiB5QN0W3CbptKlIHEVvi03SM2v9MkJJW1jzDtQmZWyBcmAFgGR808N4PRW4BJHSHe0w
VQeJSAvoDpWZaCQF6TwSs6piN05z4ovOzAdNHeUOSMphV0w4LPsGWc4aZ3KHn9OuJMWtlNDvDBMV
yAk8a/ngxW3HnqB468D87KWRyB2s4tWUe2iBmPuwQsFF0RoJOhiyKNgVErAi1BdElOexIFiRLPM7
bpID0C/wU5H75RTgKGyq6YsM7e3EW7mVmQs0VJ9y7FFkWJQli1bbgSfrrXJ9uAlL5JawSgPMrHk5
3pY4M4gaaO7dxsTMx08WEdY5K9WHPX34tWJdbvlLyK17WdXYyHL73vVKBJ4ptP94Y/dU27VO9smQ
No9ULvXGrVCXc44xY4TWiPa13RIHTDiDfw7xUMWu870erRyxV2Vt45Qivs3cCCwGonkM2YWmrwlS
ZgIjioeiaYptKTSfHr7iemsdcJItPAqK3qloHkSvQziNMRilyHAN+UM4+bsttXcTr+cmA2bhDA3a
cyMtb/VRyzZ9736THW0MDO9dX5OYpYgNKowy2tUNa/FsNh+0rXryOqEWmjDAksfZiiduU9BfDgAz
OAn4g8NkviZ9AS42tt8j3Xm3GOfiFVCHYkKUAv3wrAneiCacjk5Uz8sRnTQHnR36hOsnZoGhIgY3
lUcnG+TB96Q3pk3Q4x6JmgAf90QF2Uw3maw3YuIbwSalU0egQ02AdrQNHhhTGkeVFjhzseyRMIP0
ICiJ32TCFqQ+hLOsy7DWmEsH1ChRpBb7bdTtFWLQ1kZUldj61mMpuY0q2HtRt/PigJ4xU8emMBGw
55O50Mlo7jQJgCXDhIwQLLUtmKH2rVDNuAra2UCRj6jh4RWDBiy3sOQ/axW+oVKiAJD0IxxhnRs/
YUg+K2KHlsgJnWyLFWJMfSBqRKp1tXxnQfUagW9tI/NJ8zjTI0FoRIGByBj49uoO5Q27vZo3S7wE
ZgX7hf4mnlTwZKpN334NEkqXCg24ARAKV0zfGIbki1BvBuDfsz5V1x9IzIpabVw1fuEtihxLVlbq
b6U7R6gUT3YbAuLBX8tTn2NvYOoauuRmNrDy6EzHH9T6L9k4qEXf6sZab/wbUIu1vTbq1oQ+cz+2
l6BooTZ6/gYpIjoAK3ubHAMjYuleeISy85wRvyIkKa8EfTeOWCe4nPjhMLsXUF1pvfeNiwAIFhCa
wO4zSqs5L9R50rHjYJAPJx5hSp0891upG2965+1r7kiU1Hm6ifWz3yAcYgZtbpAw7ITtPWa+vbWc
NF1pLI7XMVJwpXvWri8KQLQG/5zUNgyxPgHlvZsVZ6HdXCZTfaY6rg7cpbgV6e+dg5cMdOquRcDC
6K09nKR5ydDQmkcDJMMtRh9pol5jv5myE84GpAeVzuLIrg6WkWVnUboZ6fOGs2hlhH8t6Lxd/jKI
8etv2ExzANFfyEyu0A1TYmMTtikdSzd/yxWlIgIUylaSmij3blEcm5TatdDjvW9POqoKU7/7qRyc
upp5nqjNi5aEJjvadMNwftylE6HIyp15nJ651gsSL81sBJYwJtgPms4+RYlln9LRbo8YrBfO/ByL
gaxx2TrTQzh7KrsQt2rT+dg6gjzeiJDdoct6Y+lnFTqgVqZ4IzsHr3xx0LtRXJhxRbdNvK+VeEkE
wtYFgd3W34C67N+wVfObYxlKd5CyGJZj/56EiEUqtlwmpfsc0AUXntYwAxuOjZ8TF4UedqXnbbQx
kZSSAJIVLzVIFCuRr25lEGjm5RZKo8pbRtbnMK/aY1c2pN10O4pZ96gxDRFARQ65hOk6i1F6AVJD
t/vpGKr0MFDj3wj21SwUjOgUH0K7zQ+tM7oPkXgHvAdMKmVnrWFkROhzhztn2lZOJ18qo/26Lo2K
Z7+NDUqvQD72eX4IlNwyQA0+PHoQxuaNy6sUVG+QWsxIzy9TGo7I0BAEXLd2biXqi96126g0xcVH
IFQOwUPmQ1b7z5ehpf/bZWiyL9Etiz6UwCz3t8tQR/zoszmV+2ukkuuZ7AvmmC6ylfrNqAHbNONu
OtqO9shJ8oH3CNtLyT1GlW5u7KFTK43ggIuCpUBqWLn0u2Q4KJWRWFMBLGgQdhgqRINpMHYiw6/f
jqavkD4hownSANBQGZ4sS/wITDJrklK/bRTmUgl9BXJ7/qAY5ikn+czatn3y9d5ftbUHRpAqsQgI
0YujNlvhLko2na7yBSQEb+mBYYNVzrB0sL0jIyg4dJ0eAdcCNv6f30D5a6ak4wqpG1yvhLWZ/NaU
v72BLSSOwqb+2uu5V37plvvBpCd6oUwI4cebwyH0RLjLqt7cRrro0Cz2KfA1DrrWwbAnWsXWGGs8
Rl5gcxB0zCU5st6RDCAsRz1+jkbLu2Xqtts+97Xt4BK4yXsFgjJlyxhP1s72EDZ0lVcfbB+Ru07v
1HVWc2PKFgW/SpzLf/6ezX97dlnCFpau+I+Lskz9ltMnkwhARG5M+6R0jD0K37Vf6P1HHUJEaks0
mYFhsv2igM+B/4PM5nd+UMeL680RSGSCysgkGRnAnMDD214Ek2/uL7vGPka9cV+QYnoJ2gAjgZV+
6diFt2kBPsnRJaxEa0RXF5Lnw+o06EsGNT2FhOe9xIHlHIM5WaeoU+M02VxpPWCwBTz69hhiyn0M
GyJMwqQZNg2Cof+PhM/d/yOb85esz79N9/yvMkL/ByZ80lr95dr5t4TPh/cwa/5xG35V1dc/3rPv
/ziH4LiS/JeU0Ou/8TPyU7PsP9h2mVJJQ7oOkiaiyX9mfs6fMlna06ZbwrIN65+Rn6bzhzD5lGs7
wpZclfyd+mfkp2n/wdnqmI6tdNvmz8j/TuKnYfMifzm0LWkYhDfoti5cXQhHub+lCppaK4Mw6wIC
wTIiWfL+wnb8hdeF5pCenLAhF0VyeldWzTqfyMMiaOnVQ2hVXYhrp6LliIbyrBf1tDGhEtpifKTd
9Nca3A5qJv5Qq5drM6MxNsKUoGHjMs1JWG2evKXwGRC7d2ekBYuBEtdnFgetwFXI96PvbWTse9d8
VkEOqd2kgjFUu/Ik0Ioqv3GD6dkVhbsESPowW1KxIKxqSIDMAvyPhjrLDXR3bU3f8RBjKza5Lzvp
fPDqX5yaGqia5OJFAyMd1POeZbAHjjGvt267Frj1eGsI58reMJ2g2f1eBXTpg5OfIw/daG0RPBhI
zCKj+hxk/YBBJl+xqdLXg0440zRO0w7IDgovlCs2UtOFh3kxNIrntP2eK2ujt0z54kqSP1W+JgUy
/GGv4SzIhHdoWgngJPIOIxkmItCGddrEH4GdfPcc/87y/K/Ukz6gZF8jD2Up2IrZ/CGe3D84+Dr8
qB55BV1W4Nv2n1ztZmALP00qXncqf+tH+9I7A0N9aFBN+D3w1GMp4ajZLRJS8AWTzrec2Wzxe/wj
Y5+t26QhQdQ0NWi1JYJyUCiaqSVgJ7AaGE5Ly2CdmICtPBbngFM+kNcgu2ycga8McE2XpHvD9j8c
07pT3aGu04AiiHJtTIOPfnL2k+JoLdHM63FBxotI6e0xaXo2Iy1k/YaxZmnu0RInt5o7vUx9jTja
4rJwQFgA47Ta9q6rwc1ArYl1JNHRyHfvgeFbQEu5dO3EG1KkX8UAqA3bQL7PO7RnSiOpLiNBaFI9
G5tzCdJv3etAqmcxChvlaen0YIFEwvFPs/dB7GOwZpIOa0dLivUk71iZNeshcBGK1+VbgIMAe1nK
O4900Jy+LGLsKx2/ZCg0eeBKfML3+71JwjkkQKsurAv2ZiTpmwfMs8CmDLs7JN54buo4Xzl1xbSE
LnQNbg4u2gDHKY0eBAz7cUIYHWd8qW1Y3VqSTxmVu2pzQjtZiw+rzPOX3sh7nJVsuuFGoRxEK3hv
u+ldbZuMI46z+Cbx4w/D4MAbzG0QVZd8KDbo6ZBbJcUDw+RNqLl3buDfVhTkiwalClwzi/2UdigG
ngp+kd02X4gB94LrwBS0XgVRCpmFZ9PwWG/Mbj8d/iHZCTpcrTLun4fR2Rhl/PaXJ/Htz1bjryGp
c2HyrwaEZxmTZl03Dde0DGFzlPP5z/f7MPMJOxb/y870HDCpw3Qh4aJwcms7RvbOCmPJxZqc/vOL
iV8r+j9fTSrbMrEv8vz87dUws4qZq+1vHZU3AKtuLdN9lLytZkmnH34SC4QQIr6JnPwODtDr37z8
rxXLny/vOjqJNbAF+I5//WazVMg8twyf1i7+yIDCLP3m5A3WcqvxeMaWMf8s0rmxJtoiS0/a5Gz+
85fwayDtz69A6Lqlz+cG2tO5EP/L200vaBKLIPxt3HVn00hPfmDv8c8ssaqtEQP+zRuufi3sr6/n
GAannzDoo/ief329jIVz1fH820pwANBQ0m0V3zQFT5Kqh7Wug41hCro345IZiNU/O7W4QzezKo0A
CeTbWJtbC8t9/tyWIUW6hd3tWEbds8qBMxnxThblRdPMrRknPIoSeCZjgUBkpj618i5j57yYegeI
ZvRRi/DgF2/55H9YDu5FqjlyZtD44415QxsIYkQCCSwxE4bjdMmK9Kl1k5OnYFYFQf9eSvcRPVHC
kyKEpcWPcI37D4oak5DU8G4rhuJl9RrVcEMAHdQIN8RdOlrMy5OzKdDQuhUJAX5BAzJOz0apHn1l
PMejeuRJgwngcURkCUNBXeCkzrEGDuOKaaNxhCVtxV6ckYGJ6Pl6RfyZu/7nHfhb/vtvH/7vvy0W
/6ta8G8ryv+BxSJX/l/umX8rFi9fxXvySxb8/Od/FoZK/UFwuzQsi8bDkBSI/7cuVPofOuWgY5q0
sX8tC6X+h8n4mqecLakNedz9syw07D8kqGpKRcO2heBR+N8pCyU4bW6mfz1LGVLo4LWF0HHJ6KZL
lMivN1vNEQ8bI6x2lVTM5GSxzaBxwJwBr6DUqujDhkcKYJRIdDvfTm9yT9xbFcoBa+o/YlEz40Mw
iOq629Skc22Jn8YCiWUCLlt78iP0KTNWGz+DtQGA8QM5f3rQ5T7Bt7QZ4EsgtkGRBS0F6A77qqzf
hR0pfYEVUAtO6rMNLG0lYgbN5hgqosLUrnAY7ZbdK/t6qK6B81mNBoNyW9y0fjXLHSEi9z0rGdHo
Tw0oEawT1ikzsvsgjoZNH7Y3URR8BYN4Sc3KWrFdwh+3l+L7lMX44Ozs7CAynpJaAuXT22XY19hi
UXG6N5mn2LqHIIaNCOFmqQ1Ls8reOrJ+Qu44o3fHZ5Ejsq5hdEfli9CGH0BX03URyFupOdsiQERG
JGcLO8/6HhisSnAor1yI9GuXzy2GAJEt4/J0m06EvgsUDWalj+Soe9/Qwuz4OQqEJaa/zka2SbXr
30XCLTcVcTU6Q+FF02blsRHhh1O0ZL0Qwa4zUmT94J1Re+AoadtbLe8Fo7aDCKuOwVSgKCpR3Y4F
Epg0p4fHk4dKMMJhX63wg4sDCYXeoqnrZ5etiF+haQHhTpgUOxa7gasXkDlQdtRIae5NizydX7a1
7+vJHg52m7JpdYnNS0MU/wGzujEuoPuei6megQ3JawRAohugU8SN9cZs7T60EfeaUztDqtCfOkF1
5p9qwalgr6oNA+uwA/pMJ3sknZLHEDGe6Ex9LURHDklyrmOEUpELftCnZWkEQWIJOSApriKUW7Db
1KS9WZS10YjtDqJGdkrq8IkoCHgSpa+vBBFDHLjawSlvpt4vD3WfXOYwuXNVdcipguVEqIw7DHLZ
GRUOPYhwNxRkd86YsI0Yw3xtg6daFLPYNYud146jHLtZeMts4ibRiS1rpTyFUU2bUcNcySpUgxoJ
gikpvaVnGwvT/5GHaXUgQRnNLtitjZfsGRRpBKMT2+oyXwYdeMNu9itQQ31oNfeECI2hhlk9OlWN
MN0dMAwQQpkNwWEgsarzQGvESH060yJ9bKpPrmBc3JKMVJUx709L7da7Dd0Su/edyHAbhZ9G6DUX
V5jbfhQZxk91a7fkR8fW8BHaOJ3BWjHWJ1smZXhUzEs6KglM06k5MCokiZQvb07eYhvr3GoR9K6i
C36UkXYgNqhbYQVF0wN+YWHabM1NH6wQ+N8F6j3jyKztBurtuHIQtGGlRhYXlY27MZpi36tYnBTe
EXIrho2rTf0OY92hdIiOHQJR7xy10UK4VnaIbFZvTG0R9SMjqx6eag1bdkNPDxnbZd9DYN3RMFKQ
tuAJzFZw3fe3miKKh1U5jqzB+XKzrt40kSyWXRchMg+Iv6sY9cgaxFGaoKeouLkLhKjgRsKbwhHE
yqHn2tUpCi+BXNmxP7DyMc+DpLmo++JZa3YD4DoaGyp8jLyE71T1mfmt/oWM5EjJ8yq4OPdRA6SU
nsMj531fCoCfHfdHxM8wzmbA0bxI1bAmEQaSbnrD59urINuTc39m5+igDPM2fZ6+YqEONjAiHyyA
c/ReTYfSMZ9Bfxuow6DLtPgkIu02a9gYuckzRvPprh/6tRi7xw61IK5C73lMiccjGhbz4i4cYFMk
LN6OiLaAuE0H2WtzLqjyb/SheraRaI7eAB/BhkXL239y1n2hOlLboOQ3KdHXsb+MB4tIM7xTK7Nz
1wxaUSojIWRLaIFnj0j5DgIQ0ilT6Cx/LlPAZBjojJVomnbT+63+hOzmjavPkQzgILnqd7XPGI+8
06VR9f6jRzCANdu+PQIjoA5GDCnHnmODJyWZscVzETr0YVa8FhZb94xhL0HLO4Jpkq3sTQq6+djR
zL4Dfhq5iyiOboY4Zl3av7fYGhd+3BJaHvvrsiELU3nn0BbItAODfGELjT6ks2UfznR/CPkMF8dl
pxF9CQ547KOnJHUXTqOgfHDWcTGi8U8hXrgzQEkUKlwGI6guD2YfcpKWFt5tFk1psmtNtb03VcQU
O6QDBlgmx6gxd1nDzmiKiZbKURF38JuLrr0VfqNt2aiARHT3Js0EYykSIkRwB7B0SwYdh4GJHT69
6WGf/x+OzmM5UiSKol9EBN5sy1JOpuRa2hBtJGxCkkBivn4Os+mZxfR0qwoyn7n33NepvhCtNzzA
4r4O4dEv05IgsLOdDd5ztEYJdj7o17SGSLr+28FOxUtTawzyVVTsJDpb8AnF6H7BrT/nUfmVZOu8
WBix3xK9MvfBQRdGeM1PekZdybsEgJNEdhbLRsnh6x5NwjduauY8cPKli3FU4ZXugh0udOgjnf3o
FitgMwOqO9v0/mmYcXzNPHKlBmP8gOxqyxsznwy3uSjrfzU0F9CYoQCwBmtvwqLa0vR5uxEnpbUS
9PuGRDyb5oTJiieh0Bd4Pums+5IWxHKBN44+MJCsOwYJZvIhA5cftZW7X1IHWwrmbgiwTCqAwxy9
iL3nwhFdm2RnmZhFbnbn4mcfyzt+rLcxzeEimm1xlNATUDYx6bCGlrVsdMfn5J9bVhQ7naRfJgd0
nnTf6brXqxRro57dSIwVJQLBdMS/HCLKE95hztlQq4jKvxD4fBFCH7yiCo6LT55f783Z+nxug974
J7vx5gIfZlGi3nPTya6wK50qu9feWbn4RjxmB+bEAAmxwxYVqUbsxYNpmSMAgrtucnmYVlSy8ojE
WUL513JtujQGUNfQZ79Swojc6nJgecdb4PTt95zX0XGWX62enPOa+QuOH9lb6kQ3K8XQNTKwmerJ
3RLmGJuhJpZjJqA3xRcwaWvYS9A3WxfdqYW2aKfeB2vsTkiWnqtUcNTauj5MCbzFCSlUG6HXSQW6
0iBicJ4Zsd3mCcJLr95XJtYEl/AOsgCjfdt+JqkdHMSCZcm1JQYKzYgyCnFw2gYMcUB5Iex9JMOc
rxVjlIIQwf4EndCoECfb1txDqGUmEFmUQhoGCSbS/EhwLNo3zmWPU7YyOXhrEt04yGI5oUb3Woey
SxJP0/VcBjNqI9HKbufXDSEjxhtOb2s3thYPR4V4e8Qck6fq1GWAfIdkvWPtATV7xhecm+U2TCLg
AKRIneqafdLooZT27R6AjGXuXbu7W1o95pPf/rZIXWkhh/UQ3EhJy5GdZ8mFk0hv05SSEvuqKscz
fQMWCTUeRJ9/9zmbZ+FTlPeRySNXlv4+VdZjVlbJBTmHPIXFHKfTqaLUOrDmzzdd7n/3BXqY0b8Y
DCGPSgxiA7eSyFxb3Brf5zn3u+RPHW6gi3roaGb2h9vULV9TRf4vwtydxTYvs3Hig+xFQR9+kupm
xcjWU7buERORsjy1qsQFYBc+EmI/wGpmv5tjLzaVmvM9jTvEtS61Lsn6N6wzccVylT1mbYI0IooO
MLjMK0tEzo06z0jqoKwEOCsqTAAqrYj8LHkOByvktZ3hKBlNozgMQJUn2nvAwsm0lVPoKHLnubBN
F5hKhHOinGNupsrywn1E+NR2caICenF15UZNdmTLlhvbNeDI2iZm2IaMq6z+a2XcCqL70Y38ylxi
BrjuBLD4k9WLz4pYHpRTwJ1U0u9RTMS2m3pwItFLlYJBY1lE4hGcuXgpwFvK6jPQlK/8eJgsCnzs
1vKZlKUiqNL6nbtVcyjwlTAvXC5lVhD1Es+mM8bVAvNcREy8Csg1WZVdMMPANc0VnJm+PJaT/T26
4anJYP45A5kFpQ7/FrlF4r07kKA1rSoR174G7m/KJ+9QNIg7FcQL7Op1soM/jPCfmJOpJ5nSeNSG
RxpTPV9yY0i2oHKY4fN1HUWVlBgt+OFqZ/rpM/HsVhKokTC+8nKKl7S6q6X6aZbaggCLwziCHCUz
+dyr6mmaMQHCQgP0SJEgl2ALOHimegyecKr9SUcFPLi9BQnTeBR/87byg1fb0csjy+K7rrJf4eJU
H64w3nHrR6/kblaIP6WfAAUjYiAuVHauTUrTKMTYkOM+B4rUHggkJ5ghiKNg3C/CfQnAdcZjYfu7
oMI6NaEL3HYhetwhiNERYBcSvn9sXLfcNsYiId5WWMJgJGQm29Z5Ut+Rg++uaMszrvQtQUzL0Utp
LdB1ygFSs1t3PU9ZdEqY0Z2sxAU9VJtnjTo7dcRV1U9NxFWZB7YP9KBMd67ZCGJrzjqCyqjz9n2J
0LSFQfMj5Qgte2roK735WCcY79I5KI75XGFjh4fNLCM69f4ZCSLskI6iGbQcvU2j5gevpyTPI5NE
6vmAHw93tmffSA6luIIAs8O51zxNU310VoPtMBOhVVSo+jpiCBBl/3NTI3nGnIBaZ5jrs203IA40
IZjc1RcFVm/T2504zHI+Vu0AvTRHaQMu/gNDjS7hJPi0zdui41myrbD8aHJCsVMTvgWntQlRDjeG
7F3m+R2pLZVt/0AZdw7GgF3coTIbmNKjpMK3WEZlfiHo5eALN4/zuoBUmnYgzSJFi7gAsnJJ1Yuz
iZ2DW+tpa+D/Wmoo1CRLEWosWSUFDg4gaPC7uYAw3cuZRKnwjWC4E34xDpOGmL/OH6m9M9Ml8ZiU
0/cWEs8/DtmKEcJXNdErBuM/g331ruy4Gvz/RT5qaKHWlGs1mV/acV42Yq6w3pJJfeS+K7h9zQdz
dpZ9WgEZDTx4L1hNlwa7m1eYCEjZ0M9ydJ4RGfQXNm6QSMN96Y793lqlfikAF8h44rje8vUog2tI
dNHVWeSlYG3IHoysnnQhdjp1ke47eRVzd/4GzktbAgp5lMaBCIztoEBnm/Jr8f2aztI9laR2vBNg
kuKJLNJkIacKrjD6gR103Q8sZ2/aaaONuRifgGW99Oov2NCbN3IVw20g1GcC7NTzx9/Ca/tr0QOf
6XzIhlW3knaJ2AwWKL5JR0oWhhzf53BKENQevDJ7o6hBAjliFfgf8LkhwXw563GVl1kRko4ZHjLE
GCIta5LhLb2cp46tl5sSxFg5b6UFmRNjx4fKR32qySnMEnj1Vn5SAnkWhzREmD7tqHjVtvVl8miz
T12CtkNPcssZ/p5CwSzbcMnCnNbAHoMjfWmAGBUE0TQLm6e5ZMJONHrxkEVYoFwC2YIFlQlWw60Z
RMsNBOp35xTveDPCXV6hsiSjlqYZD5GJgfcFiwQPd6rSDfgz5yiS8St3g207MyqRdHKnBJ6TSLBs
h759b6PmT8d5k6zVhejaOLWqX+FEWmY4WdVO5pTFtqvYwqbleFFYFXnLmx36uA/H8/QOC4CPzY9F
nlHO3sZdWUzATq9FMoOVcbwjM2njBGYDceGgWVnC8QPxMYBgRQGnO/+5H5CqUUGAo24YZk+lV6EV
WwV/4byXbQhRY/47d1P1TAD6c1QhenPXGX0C865Jj/UINTEjFaBOpqfIiy5+CfhPJfY+hyO/1LFn
6fnsDKQWjwq0dgl/WIxiFc76p6QhYyn0F+OQL8GllgRMlyOmMprG3iMbrBsKtS1cNJsiSOGqrM6m
QodvFcjwMTGWeEKWtjcqoh9Acp7B4HinQUzh3jPtnQYejhEbUJk/nEe/fsLtGtLkl/2NDE+bsGYM
191DoMWjFy18uC4MulCy9iYdXZ+jDn9TN81ETeYtefc9ERdWGUd1Fl21FoStocBhpPoM5AfWkmv4
8fesR310kxpPEBQSKkrsrkXUb10DLCJVCgzJUuKobF7doKqJMRPVQ5uV+6kbLxK50UM+DrzagNl2
1DcpzBqAVI9GS7574k2XUY4tULJH6cE2TMXf2ujtp6GbTiV68vOYuRxb4hkHNdTO0f8toMZfpDmR
QhCRvKcBipBpYaWXRTyjngP0yMzOZ0ZHd2PTsBdr5eBNLcy6JjrCiGBnXJUHp0AoUGdAjYMqg1cf
wNOb8ltfBzvftu6jXBwyEIZ3QzfutZmCl0IHcj8zg8eYJ72916bjdkXxuAVjSi5Tv7Ku2uDakJ3T
xtOf3lHi0JqkT6l2kM9m2e3dJPtkuR/EFgJl5VvjefYFv1Wg14loC7EEP+khia1SpKeEnef5mI6V
eAxxQgZlkb14OfUM0HrZ+c1JV+aH203FsXAfQ0lIPA8akFS4lCmm6oKrBx8/iR0opbfS/t2OgfFU
LUEMPIMAEIxy5zZisw5J19h0EumEg1YKKRgmzp7e9MxJ8pRKZL303aTHK9unCTDlRXc0sBmQD9gv
28FRxr7AVA0oB3UrO+o5nrIA2bgV7Yi+yvdM6XaqYpWtW+ulKuX0yNfagvGC0LBM4qZGijh8mcFd
LPSnQ/btLBZINMf/5cyuF0d+9DQkETfeiwRQ8DcKnRsLNxupZUWNCrBHh0BaYGIiCl5IcxnTr6Ql
mBjeKzU0pN0cbeI2GxAUq6TodobtyA2wYP8YFM69DLpj5S7TtcTz6prkYOIzOgRLfjcV9UYxopKq
uvbHKYfXZFDUUFhn2CQIRtkciUK57K6jA6FveFhnU2+dztppVKEZXhH5h598PIYSZmlA/NFcs0aT
PuCd3Js+GLVveAIZW9e8TVZOpDPiiJj9ntgDDh8hkCy/EmCydj73O1rDehtohnRiSGWc2b8VY7FY
DCw2mCe+Z5xmZ4wQ8glO9K41WrxhjIvAmD9FgvCotgMBhNE12rhWiu+1Hpe9RF6zJ5MZG7GTlpsm
WxpMuyhcRhM9cto3V10ZVyAQFn2CV8QBSXC7ohXPJYQYhlhdfsgdY3zsTUtfmtx+HObhVTq+Otbo
Vdh00HP6Xeyzybfd/FQP9RVsBTT6YbKPPRCsdHEBuSbiD67/9rKk67Ym8WA5z9ExrZfpoB1urwYX
wSVS2YNQnUOXW71N9lg+wJ3dICZ/8uqhPLN2+GXj+udWMeIK583VxZOS+3I6jl0fXdvoB1oagnuA
Zwww2uI6Dfq01L51/f8X7IhN3NbWm5hWIqBevINH+g5TzVbuO9fITjb+qrAma9gJP5sp806pmG9e
21DmBWVEeDQZ2VnfnnuRP8nA/CrI1DTVL/R7foz+aMuAud4rsm52jWHHfTLBinbNwwKI4Zx7WjMS
HwzgpezcUypp7G+s/QVbZLZTxMHbl6Bk5VURFbv65a+yjH4ssz4vNYErgBF/Y8eVeA+7f2Alh8NE
MM1poPTzzaxHnlzudM4sGTbUlw4zQmZhOtEXOSTvDaI49ILAeNM0QxCzXXuOzMVBg4izeknjinAl
YiCCl0llzzIqztEQ6hOxKuaLCpJfDQSIfQiUgWOqiWsjewiy4a+tzXvnZOJxYEtmRtYfvlcyBafu
5HhQEIy2//Scgg11EoRUg7//H91mGVMO4ANtHFjIkTBXSRgj/XIy87o+WP7443XOO4tIM5ZMtYiP
alhcTQG11J8iYw7vpck3UQ1X1oFqdtozjMitBBG2CxmZrkaie+HwXfEQEi9hRzb0lGyIsWcB5hjX
gDVAzm0Oj7tX5I1nU3BPOkaYIiBJZDScnZGpmvxrYyXtXNGdFjEwjp5aCQ8NBMAquzHkxFXkYz4q
Ie4ZSfGCw8bc1GxJN4wyowsaCEYeSXcwoC6FBi4Cw5KUEJUnbhl3yoxL8zgIRcB1kiHMp6zfV5r1
kk7lQ35U2fyEnuamjD6Ji3FjhVNPVwA7uTlhsdIAbG38mJDYD8SZ5CYx3z52ZBB5WAhz7C18LrG9
UkWEVWf7ZZ5IC19wV6zbMTYBTa/py9P0ZlU+dOiW0c9iuqxfFu+3wvkL1H8Y4Oc7zbvPJfBgB1hD
kTNRhEFtIoSMFxTVcsNAbPIroOKtCWjLmR5qUDobUUA1S2ra2RkJq0qNx3LRd2M1q0z2NXLlysZg
gB7OzOsALSFf9TRBguJrcNWeIBhBuCKxJ+SXkxglg9eyG13WMFas1aKgg4QfWU+aV9mH5GqUwx94
4ORrwuU4lN5oxthjnW3Y2f8qrrONqahW1sSLaEmH7dgtrDWy3Ny3s3mfImCmwar8cskWbaWHIV8c
Q9xZe4ZgdJyRuusCcyjGJqTfMyuhZlioMlD7PvZ+9y48tTeG8SXgKd9JN2Uqo16yqO9jrBj3RCOq
4x1r5/kn80At+FHh4SKhCGbosZnMIXkYK6j3k30v+PhA9LcHXHIa59cEGqh9shQxzjw3k/XT7TKr
f84VDVJnY6vniemzIJaoKpcCxBP+1YAYEbhL/tL9wMylIgpyXFodaQAZ7G6TGqoR6qGdeUqzEO/T
kjRX9B244zN1h1JijvDL7PpErG3DWG256DZ7Xgr94xrGv7GqX83OYtxeyWejaF+bdSvuE0oFWda7
iepNSUxRngp+2jG7mmJaYnBlCyEBh27iJjfDW+j3l6IcPg0anA3j1w+lbdIuq10hTubCUq20Kyz6
UHgiob+sMbg4BEFso3a5OnV3UnLdgcG7B7a5zlEHePHtXyKvaAIFYvfan3fMhyKIQtehstQGN+bV
tXdRh20TuOSV2SnJ1+EDpfctyFmUA109C4LjOuSRhya0Dl2AB6Wy/raaAcGUJOgREUv1Wm3DSLw7
4EMB42kGDPmHqnteUv6H2cjfJwoJgmC5aI8oX4cpuuhF/A2rdpPq1tvLglULa9FDgTXaqauvpBb/
DJ5WAsFO3LM2c1mHuT2xD5toTX+RUYQuzej+WJosPh6eAHFtWe2rFLm33y+xVzKcYITJgMIHhZcZ
EGOrj16QzCKd78YByOEquLbUqQBgbLRmKUSJof8Q9Yw0IjPu9M5oHGZQpGtUtABCsakWIuCn7h9e
F7jzqHBdYpFtTH1EAyWbpiyecmO5d+VyTSfvjmav3jVB9si885XBz8GNiuGYJDunDJ+w7T0rTBFg
++33KgwetOO88uVQjzTzP4fHdm8G6TUb+0dRVCcjEmTcKH+//PRrfhNZD0fq/B1i6Q/S5BECuO0z
UFoqRGvrJ6bBbWCTimXzhAP/f3XGfyZAHSvHNwyNvU8/gAiQYNTBYnBTzCp9XeJIXG5+mVyazqR4
KhP6d4Y1aVWQP8+TAgZcH4M6GLamsitW3f6nmTlxEOXZcRkXe1N4FaX7vGmTRr41Xf1bjtmtUMhr
AzvUsZOwUpUgJn+LqPo7OEnzHCbPS4bezZyRSP//i4B2sSlsMGfu5J4AxP4JR/cTCqZ7kFXJsN4m
mXB1evhdedYe1ae5ss8aKfECDql75qZrr6ZNMc4S7KqL3r/2npRbozfJwijBgHYzJy2p1ecR+xz+
QLI9+nLeqrr8yEV7gth7D1EMky4eFvsgpHkh+1AfQssX+6UBqNf3ilVUEf1izio2EpKMVZT7oCJE
IzMBYnpz/8GWHfBNNh8Zc9gM7o0WyYBxgKBFRyn76axCe++GxakfWxbp2J2LvK748kuWUVnbQkO3
YtUP4yUJPqUmhbfV7hrnBfi8vomOfXYRjMhYww4Xf3Ph1VXcpubGbALEbeQqk7VA+9+XyTfetl9g
ddZjkyGb5fIGplxs6MpT0nmUj2q7TC+1udwTj8rKCL46l6y2xa78a0soxgEdIAZOqd5hLsYWguwH
M5keCwI3do1DyEk7Atmdy0c3r8ujU9h4xYoGxyV6nWwzBCVRfLn/M+fdLcnG70r1TwSKc7GEH66s
nwGp1Dti4f/Zw/Dtq+hCyc3bjjDRUx9Mz665tFhL23+HanpxOITh1aiNrFAJmahGaS3pbgdVskg3
HxzJ2KipVWzTgM/l/JjmQ7crSBVD3pHi5rMT82xPeNeYlv/LOM43JYk1KG9YLMJo3gz5SOwNcjVu
sf6JM+uyIjpFq15lbz77mj2z7djOdpA+wAT/o2n6X9joQe1vexPpTyF/LOsWkcxdAblaIYpbAkKf
U6Jj9mZvAQo9puFw71cmk9xceo70DYkzYCoskm9Di+SOgMTSjBaixQEM+YULqvctpM0onfw/yh/S
4+yRS6Gwv5pJ/8s1GNqo5Fc1dCdPqYshwm/fNP611vDpRmzLcC7UO4vHlOtlWiaL28B8zdz6fX2a
6jEkOnTKnY1tcP/P7uuUE3tvhDdrzhSrfKLR0rbCKwPmcQyGN2sgUZpB4MFk/QcU6Uz7jcqBz6Ve
5z/9MSvTY2+QzuliIQCii4YfbvpMUxiQ0mu5j55Rcp6W1wRJmc/eTtlpdZSRufPK+nMAftVkDpG7
RGo1CerslSduV+S2BHC66oaVVua3O4Zlty4R+1Tw+RR5+cra+HfvCrrcWq/xCTszMg8EBg4bSgAf
yKblsR4osmmT5eW3P8ljMJBA1Go2Gd19CGDyZ5WDTZZxK/I71DEDi53mb5nM+AMprOtgQge/mH8g
9B0MUsgH4xHLPkigqIrH9Fo41ZXwoTuf+91bWnCDzWMtgwMQ+33YDccBgRJo1NvYyIJVYHgmxTYo
VXIoldUgiEKCGumcvdq671wqfsTBkiw13AsBI9csyKk65+aoOxpp3SJeG315QFmyRcHs3wxGlNtJ
+a8EURCgzn6zMSQ8MpuMssLgbkvMLngk+DM7eBW1TcBFadIDkSH/3tb5snOiNUTG6lnWIhVKyR2a
SwKiFhdOn0l4y6n3kGGNa1mQ7fWcUW3Dkn7DojHu23WTm0H4UAZQ+mFwP+ccpdWAOWEfLfWbI3X1
4DKfPufZchBdtu7ilhslwkvKfxNXBRqG10SVxSU12OQJonmptlm48Qfinclpu4rh1gM8Kqn3weU7
nEcdSblFjtK4LeP1/mlnNmXuuBis6UL93BJZHVehfmpJoatM1f/KkQIjh7HmWI3kSU/SIvoyQoJn
OB+o4+ZHYj2eUshCJzl09IkWIEVEnYSs9z3cOxOTt88hrJZy7wRAGby2WEBLgeAvfKM5LINpvln2
/DssZXf36/KfpGrbwyuEJ1iXf9k2v4SWy0BwIpCA0bhonWTV6FQnMf4YQgxHAc6LEbIPLAqWkTXz
BQjNQssz2jesNWHCG1WDW2ePYv1x0AmBiE1uLemDYWo5JzsvzEsyab6gidB2eyTFPoAerWpQHZNq
7u44d8dEhu9G3QeMT8+2RV6pV+PEjKjOddqqF6l4LVQw/KixfREBfUnID3upso6PmNAZDswK2gB4
NqtWp8DK6qPRteFWMBOTpYmsm1SlxcQCn4WzFaOiA1ZGZGlE2IRlc0jQ+qdnGfifMA2tX3NvqoPp
LuitDWa/YjGuQST+ppN4LaykuUv2WJLH8dme776YzK0gP/ixa9awJmbolyKybfySnFCuYzlXs2yf
JjQCrGhyAty6W4iUdD9OoOIyCSCsRY3BQOdZGz4aDfg/ey0lcqhVYY6BC+EW57Coa9BWIWFPSWCp
R0W8hcuW5FwQqlwid0osYe8nFh/N1Q1aAGYl2qKseaUwgRKhybBlxJsc6oyoQ0plxjDh62Sg3UqJ
54KSU/sT73CRpqeaazuT1c0col0wwLJTMnd31KmstLyDdMStJXmLqI2L0+Mdm9tyZ1lEowzUgkap
8dsT8DyWCrQF+8Mtn/gL+fOfSAbo3w0fzcKMDUkGBlCKn8RK3+F3mFsZ8lFkk/plO6A605lswI6p
Q28EZ770DwWLD5FQuS119xhWud6R4hIPchc1NccnO9Oj014zz3HAyP+w0AGQrrnwONcxJf+q2Fec
ctuNB2UhpCv/mIqEO7x7W9FOHqIt+EgiVRe86RLGNx6wQizRZSm84RwMq24fVsKUdpDiNUonyEV6
h1zObQU+/Okjz30sXc3694WhD+sancYE3eUQcQIf4Jb9TRKP1W7HtQEwYuuaIiC+kRZDuJroy1RS
6ZZxGZF+UDRltK2rZgKWbmc3GX1P+MGPfsZ9M4TNfEAAGAmoVcnc4CtdUMMlpXjg5yB5b65oYFFu
oFAku9nS8jn3RmzjkM+JN9OHWfnPJAEgV0kTdRxCkBVuND7Ydv/MS19sCYN99SNmbK0HbkCwCKoe
JIu7DesYfiQ/OtfoGqhvfNQHi34B2J4z0x7/DuovGVesMaFVh/oN/9t3UhNVphgIaCP9LpqRvTKt
ly5YaK8aPhF1wYbaaLoAByy/h1r7x1xSFRQ09LbBKZ2Wj225QH3x8M5SKttBEjtpRTJbl92mIDxr
mzy17De4XRYOhu0iVxqZohQLK1iqMnRMtjuiSvrEV90Ar6coXVqdxrPvPVG6upQTw1bL7k3lCYe2
b+/JaXef7GJwdqrQ/sHI/PBFFNztopqYA5A2R53e6be2NaerxJO0gT55dY2iftFqyPfl/LcXCu42
VjzuounQpR4DPBFS0RvzKVLFoRhDSOJ296+y9GsQuPTaXRnt2JHsybbKds0yRSBQ0r0z+ayY0YPt
ld8dKh67ylpbP9Hv284lgKP0Wfg0dBXSBTpdJMNqbtNbdoXFYZoJHeUaAAbM8IFsPQaNWfCsUWDO
I/ev8qAkEf+5Jcy5ZZ1KYk6Pt8qk+KUW2EDCmS8kN35SqMc9f3TAsPHIKLNZH0QDwnGAOMuscEGh
++FeDiVy4lZTfasUsaPdPzK2YbLuetEG8I4F8IiQvQXVEyvueXZ9mHkzK6+aCfhYEg5xnp3+F+uO
YKfETBGW1eggHUCkCJpKbSPWLiNvk4+08mHQvgIlys/97MttZ3a8dWUTm0H+xhzwYKKLZOEsnxp6
xiqzH0xiQvc98WfoShE19AFLmVXXIRgKHXCVHcAz9BsnFS4hWkyXOh/eepI8lnlREc3yrg0cB07X
dNs0IuhizAqIqPsgYvqBL6k99k51ToDLn0iAOfpdIK+N+Mc0INnC/Z635Wwc0SUMZysJb0k1Jw/G
mu+H4aKPbg4JOK7N8Bnx1JObDU8GSprYZpIV2MGCoKw09n3jetdh5MoWFW5wT1fXwoVb6UBgAJwU
sK7OsBWiLMGAIMYHB2qKqGDNpaCiBwzlFyx5QGKIY/sQ+WjtG9ZD+wmTLEzeAtur/NGKry6vvTc4
6cW2iuyW6VR/z7SLAZhkA5lRQDYaRoX/UpTs7+pkTX/r0M6uK1ayYhAWJCxv5zeJ3Lor6FDNPMYT
2MWGsJ6cor9GXc9aBG7cgmDJiMznSsnnYjJfMEYtCMy8Xxax1zmTwKYcvkxAQPmAIj1VDXL6MXgb
JuuwuAaD2RA7hzP+YiRSXCw7Me6ecF5UmzDQa7GyOrJv74O/SyKuhshzWHuRMDG0yO57RL6sjNad
drbrVIRYytotVfJZyObaOXAd63Eo9lrB5kBY6pOd20UZlNgJsYCJdPsYSGqiyqEmnUE4AuRgjZ31
YXqfnPpNM69H2FE82lH1VCVVexHq0udAtGY5PeiKGlFDal3z+7BPUyIvbO3BCdvgzQ2cMUB/BzCx
ho+gXLCFhgFU3S3bfqvG6Y07qDsye9U4ys4l7VnjUuBhr+6QbBUCDR1ybB3r6asXxLTnS3/yhx5V
hDf8SxobAWmmCE1N9sQFPVgD1Aq7wRHBKBdk8dckaX0AjBu0sd5DFQwkAiYei4vsCI8pZ9qccnmB
kz93HOMjs5qzbHL/FEKYq9UbW79Ya5v3iXWj0fyxCB5WiNj27kh83+8hjMO67s+j4PYgBQz1Qi+o
2NphH+Zjcc/B1JtZaPLyjeFeqYzQCwfyYFAlO2+wmXNNlAu2FqfF1HDiXPKafAgdYzAyVVzNzG2N
VnnIWo/ahXlvKunzVVlfTCG9y7q04Y9l7p1V4yNlMO9qX59cI0CsIQhM6HUQr5YjZNNM8kY64hwO
56bxuwfD9riY53/AbzDftFPMHhDVD/adbeTa34713na632fDUDxE+gVNC+Qo0lTI77XZz8rp4mX7
DPgLfxwDwJyia5M23ofTkY1r+P96U2b7sIaCpdvm4EXo2QPAcwbBYAz81asJVxr90nKo3XXxSWY4
J5g6R1XiXJ3snQlRn+rXbgjABvXZTUTeU4isoI5qC+UbO29/fGpNFur1WIsd3qwXB+wOPZvzrggf
PCxkIjdKlUfPgbA9OlN4cUX1qFewkZ6Sr4meHl08MdiMY1DBO4SbGXgr56c0DZD8FL1xQLpHVA8R
O6gM8oBxdvG4brNiqFUYss1MY9sezwqvY9iKCyuNY+lSLcikeSHdgXgWflMOxZJZzC4s0s/AMLqN
P6q3RiXtQRYDSyZzX2fBulkE/eQafLRCN5+2JUmSJkYKpaIPUGi4+u3I68kHoEvzTrX+AUQs2ud0
YJaZOpsMKjSgDqQ3iUXrn06x6zIMnlYhaBk81ERf7Mdx+kSLRGeAS1zW6a2RJjp5msBsIDV3yP3f
WYX/JcjJd496VPgp4zjuTKy56dD0hwDY9BPzfia4UAvsvDzJib0vxF391mHjV62uj23o7zwMNL70
wpikSXayo8x4pkJCXdqJw77tq7hyGWQ7JLsLK3xgOO48Sbxrsncgc6t6ONgSSaoMkICV7FHARJoM
YdbMJwZPeWj+bhXwLJ3+dZC6ndMWkYIiBILIJusb7cpPlxbNVmhSilqN3dgdXRnXzCn+sEskU428
lJYDN6tZ10ectsegtIxtgeZkCkT+Ktt6PuNThmLWvoTYXY6+7s/Gq4SEs8+LutgZhoFeI9w7QLwJ
L8s/h0o8AO/arv9E6SRR8NQG+e9U5i2XsJw6n8Z0gRmKs4DiSN0HJPJ4XNKH7EjpRvE60mdXy5HR
2GcYMY9n0QnDeLTOgSLME54iXz1QQn+szf3IusasXq3KcvcYnUiUUIDfobRRRDoQyvz/2DuP5ciZ
tDvfi/YYwSVMhH4tCqYsWWTRc4Og6YY3CQ9cvR7MaCI00i1oYhZj+mOTLCDzNec8Z94+Lrb3vmM0
rt8YoPirHqwtNuct7aB/cIiIWBUK9TSaA9pENJBFLMiIKumxmmk6dY7zEWtue6pmZDLWu2wahV+/
VodJl6i7JT2m1VCSuLMaflKRqdaZFzRvviNj7ahXLH9tNeLBXPMVLpuSA1NdmNwvyS0h0VSquA9N
0Z96sAeTplLyr2oLp3QNwNAMlwSCGaEN/bOyQR/KrDJ2yC8/wBBh3oktdacZmXMWRv8cMUs6GGN+
xzFqMRhIxMFZQd7h0CPvfNPpjZFgT5+fyh4LDoskOIhtejYKtzqQcMJePf9ORRpA6InPpoYN3bXf
oN7tbHwlWMziDzZjI6MfcSFrrNyjk2WcT37jLOrDvLoL6X9Nz61boGTM4vRuMusIURNdk2laECuj
P0muN/+Cc/1/23I90Igvtz/ofv+DT6OZMJ/++//8H1iu4z/1/2Nbfirq8StPv/7Dubz9I/9yLuv6
P4QFUh45oGGJzZL/b+eyZv2De8NGa2MbhuE6JhZ9Jpp98l//zXT/AedGM2FKmf8yNf8baGP/gz2K
BtJG6IarCxzS//7G/sNwzjf6v//7/4mAMEztP7EENv0a3iRLc00B/4vC5/8CIzRrbK/EGdLk5E3F
hLmtWI7I/Zxl1n2jqc8ZMUdMNfXpJJsWAWmh35cWnSfK6CTv4QVqkxIygKOeqfPyYBXmc5pnFlHP
4zuTjDSoLZIa0nl1DoNSYSeJu/6+MxwmE0t/JsGBoMsq1XG+WfVV5+vv1lFzEToKFVulsVf7Pn3W
cjbWJaPooAB36jVz6hwNyUYrAYR/DG25Okc5T+QV8B20y3QWCjKTobcmD5rHihIbITHpwPzzFhDE
Xl9URlbTk61yZEp1n5pbpTvidDUWH5j/qVzcP335zwZV5l6v3ejnCI9twe+mTn5eVkwUavyaRxVq
+uw17lK+SGFG2zACT3Ws4iToUX1pjt9iawHoAsxL4Mz0elP4dQ/Vq3UiUOCNvMQQbfwpZhQIFZ/k
BkXDVIgoO+8/4myAxrP8jY2aXRoJCTkJQW5yqGr0OmV9pxf9DU8wY7v5jBT1BTEkvBHHeeUSemk6
++jaww81OPkyiRYWRS8wh82o5PKQzI4HnbUzSef4YLL5ne3frS2ank/IhdYlSVh3buXERl+7b2XK
H2R/4Kn/1FFGYxBp+hjMS4g2YkdExc0xh6tuLi9DRZRn89orKNQGZni07c+tRRhBbH9kC7MqIdue
mT/7QjFupJxa31mV8plHqIfGsnlCM3tKDZtw2ZTgn7Ux/0Atte7YUZ20MXmidnPDbmH65uKuBxur
MBYtFfYr1mJ6+cAaRxBuX9IW7rCU4VpD/9bKud+5fK6TtNSDXqEfilPoPMmA3K4dojK0kxgp2fAs
cJm9mm3/saqGT8w98FzEfDG9yqqY7ESpcEa2TIWOWndxJgZXxOiahMtggi3P+UaciWM2Mf04a1x5
M0oSLQYt4eICaJiLFBJlaSbAMo/x9BOlbkcNsY15mCImNMO+MjTvdW4zU3AC3UF7OjGhiFns+EaK
T9aq+EEks5sFhyLWAsCObLDrqKFnpGj2pHaXKuhCwLrKcJjLi1kUFGLch0i6phUoD8zlzHb8SGHD
PJAmSBPhhhZWLfiY1i1qtQBfjBMSC0uwcp6/kM6EmIzVuDfjRK16cuVBR1GRxylC8rJRvFI9kvIc
naqo+JPY1mNmpMqeq/oXpVmMa4PkznLh3kagsqwals8WPoKRm++IMalEJj5Xmfo4t1seCOr6EZH2
HGZo/TyLPxLgzdqJFJuEsGKX+HlF2Zl98yEzncZ6IQWKGb5HjjyjoRHxRqFaPDsN2qf5ZVrz39Fl
GCogBXiwPXgTnOmBP8hnkkdf+DU26jC1JiChP0tHwTTpX1XiSFCrNL7NXFxVHb6IseFla91GI9bq
e45ypqDlW1v3xCEy/NHL93keAMMOutgUThynZFNq+TIfYpvoFKv7Hmx18IesnE6ubn9huJuZNRLx
lm6bdd02/N7m5xmyhNgPKwkQGeDI6OS81xojAXY9cpbpRQGtB1l5SL/GBCbBUaBXD7B31c0KfTXW
2fEY++AxtQs2jez2HBeiXpebB9ON8jub0cZsbEV2e4c+cOUDoQFYFqw3ifDLpXrCz9vbDBtkrPPr
TzFqwUFwea4Yy1isg5iAGV5qIkLpHLR2bP58B/BAgOZwKzblvZuvDQJRcjsJZfMYtEPxdjsAWBwh
hFk495XGsY99OYmq+3z6VCdW6hLJVNNT2qh2/lhqqU56Dx9RlICgYIt2y7FjXmXn5IfGQdy9GMoG
Nhuk16vqCWNFcxr5y2TcEgGOCAzxIK6J9COjkaSYelxXeJDs/CbmgodG5D/Gal5oY1M/1ROTyX73
nHTdxidu2SSW7BajRze+4U+MDrTpKuIhYgJtFrVO+9a10PJN7TL3BWnZmKtRMdYbfwsGfYGDp64e
ClIIiAOFWmAzhWafmUehcTA01iyM9hzu15iPCmGHRunt7gqhSo+G8T6LJmMzeV6XLrvoc3SZV3wt
BMuwyUbye98Assi4VX2n0Rg/os6T/OtCZuCx3qaOeZldEzRGmYnlJfXLLC18eMmtp/HV6eBh8jDe
vTo1Xf+K+qqJSx37rX0kPMDei1n7Jd9FBOoE9lMreJaq1UJ2AsUUJIbUQwT9exaH13QbjTZOBdxk
BD9P+gnbPKRIWpwPXHNod1pn/k74+VuS3/05psnLQJukdLzBJNKfvhgCvWsX/GxkwME49zAKB/OW
4lMNzbKr1qo4ICV67vQ10Ehgwo2RAPEocuZaFqj+JDX/0L2ywe1NC1e+oOBuv9a1gNpjpvs8tr7i
XrNCiMI8WJWFiQUnStOMe4S26pZBl+9LHKJ+2yPYrkfFEy1m/8hmW2Es8b3VORJqwBuGT/NxBbXN
AbRrJH9XAe2LMoR31bSYQ9AD9x7ZSq2vbZU5CwcMm1O+TyqOA8ww5ASxwEZXkRGTsBCPHrGvU0qm
ojmlGZ4/9p9zv/7Vl+IO2xMXLYvk3HZ3oucQyrBUzalEm9cOVpAzFfD7VkN638QLyjRUoV2q4KdD
dStyJjKOtqCGqpPCL3vn5KhMHWdVeyYu5RejF+PWEhdxZKLVKKIW78T8HFmZhmAtZkbooGWwGPAy
8dEy93fAXOtXRDjy9EByK9TPekQK07L3fEi3LC8yfnI0Knu1a36GVAg2bSChq376ribsNgp2czo2
ZAvq/KtKou0HTVuupaCD5w5lTxLbsBoS5KpFA5wFV6pXzDkv0Hoft/BMFJDohzVny20CnfKHoSG3
t69TTyBk6Kr4XmnQKBNTS9RKW7fVOYnFZq5AcMdjAtdrumsy+61wl5Yhl4CeLV0Fw7l4XjbKgzY8
JFX2lSv8Ul8XpOP8ahd/xVwypihLG63/tN32dxy7yosIbGbDwxGRIgsUa4evMs2+9ZRUNSgfSahj
5sAFxEu9gpT3xdQNQa9HhKgR585hirNbWujTkulHLTYRgG6TWy7+rsxGoSjer5b5wjaMoLISOxLj
W8hvEnVzt3ium8t9nnJHGe6XXhOtqrsGUBT7EeoWujjuG+b4WQUVi/SFHRB7elTXfjSZeSIB/SZt
bfrkBEIxm7xG7m3Z2N7G5+y8Fdb2q71S5mbqxub+lMNzb94ly09T3glxrYuH78z8zoovJ3mf2oe1
ZGfEsZFmezIOKm6knv2hQM9pyq+RMqduSQrWf5r4deO6aKxkiWQDSqld0VuXrmeUISMgjIZ4CRx/
FpgeV+Tp0xk+wa7K4Ey0Kcl1FhoH+2FNnD0L9JDAaibMNywNu15dUYEZdwXuzg4Dhj2JY5KP+8l9
VzZpsXafWYHK18inDeKDm7zGhcQ6tZCo34bYi88dI7lxgYs+OqHQZcjA1Lezrx5BILWJP+oEN1sz
00gwAtqnMe7naG8juh44uLRPxabu7B5dUXh6St1VfzvqHfHpB6ld5W0y2Nb088MAX22UYIAgCFoA
l6Il7BugJeVLhfd4iyYvaE9Q+63q22hSgZYMBpTkxicVEmDsE1FzN7AT2nD14eoeWv1+AsiUDUeE
ozu5XQ845coXeyAIhTmMY79X07SbEiiGWHGavyrKYXgiN1gRISaFANfTYZv0Ud4U1eDzxc4lMfeo
V08kC7GfXo/pSlFBkYcbGecHH4yqMZZibaQ8pKjXjeVJ3sDk9A8mVmEENX40+NlPkzX41QKgzgyp
4+EyDh5CqwgmZuyzXUeLCg+gsQPyM3fCX4djw8p6nDiZXiI3QJlB1Qf6jbVSi2cR9foddgZCuD4R
R6S3ouYl8IphjwwQ31/T4bQKaqTT2cV5rN51QkVZyTHGjq6xhqrxsKQUcuDbV6ajh1H5Aj6T4OPE
zqCfMtOTXZgh5z/nDGlq0hw4s7vAKWHb2EfWDjsGNgVFJNbrkJuTTfme9mMXUb+p861OrtNyZ2Ay
S+3nOjuV00XyezKr04iNQwPfwS+fpcMdBQEjt34mnvo8zm/lFw8LIvzxRTTPHK1tESZFGJV7BC1G
e2gSf+Rm8K1H0kWwCm2lImrbggBhg+XZhbCKqfQrCDvrVS1OK3byzo/1fcs13YVS/sYp0Ql/iM0y
EGfiZ192Df4x5co6Ca1XnB/TG/UjrIpyJYAS42CwJuw/bytTThHM4MpEfmEs9qWfHJLEn5B3Xtnp
tR8crKmA7sO+08MFOrOb47VdvMg5W+xRxEHCwLJDJnlIxCQrmHqX1/CodySkclwnVhAx4uW35ZuP
JCpMst8N0MRn9mR3tjxAE7LtvYWxoDpjtKuocaFuZMea1U6O3Y7tMiJATDPaPtJOKrIwVD9A0A6l
/Jnq3+yjudZwtSU+jt34gNzTfBFsqqpn3pFAaQ9jFwgzqKK7YuHQudjTuXQxLrgef1msxn6un3is
ZAd9bT9N/lL/Ek234+xwHtOCYC2WpNXfabNXbN/V2r0XOH1K/cRTl/cXU52RiR3y4knX9ugAeRD7
B8vk9doNnzipcklvFPL88Yom/TvPGWqzMjvOIfxDAi7M8hxVDyVjwcUMFb6b6kzcCg4R8plTVk2S
BNen8h7ZG5PqJX9ah10XPXQM88WZNC58/Tk5MvwbJziynqv4AWy7iYdOcUmyCurJHXsbqgU2MPGu
agMYGBCiWuPGvro1OOA/oAYxtHUEs2Cv/oriO6H5bNVr9ej0N+Unh/xffuTs4giZ5wmWPjro+T5+
JUKy/XHdE2qgjAcM2g+kuiiogddEQVwFXNAFRk3lhP8WlI41fPGeGwRvzEHSnYzqqsXB2h5svBrp
kXUztFY2lPl6ly7kJl/HPExxy7BdYfF/gwrQZoEOVQtA5OjL6qGFDIW6Xewkdc87o5P0L2dH/VpS
4aMxonAF6IogKzvKyecbBBOr4IUz8G/7iOa2sWt3sap7eB3L1wJpr8D25qN42Gkc7nP3KNx93mMK
22z4oPpDigxXBOhu6nt+ND5btAOKCDTdl1Y4zdQlF2vAI0NOxdmaU1KM9pnyYrh7hmoUrmN76tMA
svIiHlOEgiwGChbcDySTVewkKyIcqNHC8osPLm/Ojb6zQ7AjQX6LZ5/3SFlQiBIKjV2OXVBoAWLW
yR54aviO2XwvfU7rd2cngYqisGR9fEB951R7Iqdy47TCiWlfXefI684SXtfuUPfmUFADt/ZZ2jjZ
eVJIS6q8JL3x/MgMADX2SaD78/zkGq+6/uzYMCDYWcTOsXvtN18h6nY8BXuV+yDZd3Bg0s0ZGrHh
XD1eUuYQOVuT3svc0yar+FCt+/xTGmGxvKLfr6n/SNHdk8qH0sBQfUV9KmUY4QbiWlmgBKM6ZKCn
BHwgNuJbEvI4UjnL8OnC6fXFwejO/LfiCeE93kyrCpmsddwxaeaXWliSH4q8djrlFFdo+WqylllC
7Mgd5NVY9LMUZCHz5jE08tgOc65Nn/pfi+IJQAe2tfGu7K8wKTSvZahFyeuxpOGVopJoVJA2O0Fn
C+jG/SVfpsie2sxza3bcHuOkHGgZ8MC33KbCJaCeNFgDPTXw5N1yN+q+nV+w1qQwgTpChK+YmqiK
Ou3Izb0Qo2P9ChFAw+86ZBdeCZDF2YXcusljlsAURlmxL409K3U4qKAKyIc69g856nOUemDfiI/y
ieg2ZFAGGT+0u2d7UytvEs8Bfnr1YM8sX05JfM7Mv2N3HIwTdolFIDnxOwCwSVBrj1ToFLt+E/+k
5p7XTJnZoFdXPugIUGL0xN3TcS/3AYNgenBmNwlxcL7dn1QgLPWZy1fh+rPPbnQ3jV8SumVxzKD8
ZJfuLcsv9cr/H47tEYBf/hapjz4CXlIYh/VYHV0jqOv7ra201jthHdx+Tx0w4gUy9opyp2pHZTi1
C8cnKvSXhcMbDgpd0g+vIiTlHSSGoiSd4l5JQqMJ5jeL9Suhyc/8LmawP1BpshdtCestY3X7gQio
jcfvukSLGvIIlFhX8gOnNSuY2Hiu82PEfKsNOXL1KODG5vaexhcN03t8Z5aUm+GIbwbpXBvODvEM
u5q/AuqdyRsQJIQNI/8E0zN7DFCakJCXXhxF4/caOpG7AQY7gxzzBXzRNyM/Y6Xv94of7lwVhW9E
Xc96lAjmncb8C/rjpXhmCsPpxHvDRcsbQoWgaT+GhcZtuo+Xu0a/UcXiR31SiJ/jPzGLGMDWiIOG
iml4I/3xu3VoNr3xmkwzul7uLqbcSX4tMFuLq+VcGvMgP9X4CbUn7HlLvqBt0rqnhL88v67Giy7u
Y8YNHF5MTon8OwEIYRxDufYDDma2D5Z7T3lFbVI0Oy5oa8KkhS/p2nAP/Ik5ieUfnRNVOw53TWii
rwCAgLoOg++Fjzc6tfG5FSSxoYg8xMYdVOxBZ92PKO/cMtRszrVJCIYZ0FUCl5jjS+HsNH7LRZBp
T0rjM9iUdcAzIpY3Em6M/rQoAbmtDNjhN+DGwOa1Cig4nu0eAGURmbz+s4TCkIscyi8bIGW+yQSO
mJ0gKT8TzIf8Me4TgGizz81JShMS0AoJFEzCV4HySPqj4fEcj+G0YYW5+E9DtS/zA7v+9NVU7yhI
qGORB9jdO5Utf2qDSdy4oQnn1FQfaTpNPIMOV2GYtX3eKLTx79HGIyl8JfxsvsAJIvZuPbQ/FJ3k
Ev2VKaLNtDS/ETbvWNpSOrqMzQpm4munXlUD/ESJXcO8qqYfMXCaEIc/V/+sSJzuln4tyPYBbchb
dBxuZoVqyZ9ek3e+GJFZwNpR1n/ZQD9WqF1kku2WF/WVwfPJqc/M6LgTs+gq7+0fWFXlLUo9NHCg
DJfBZ+H7UrJu4ai9p2Skyaj3TcMOW/fn5mDVZ6VlMWDPdII3jTNk1SQlrwunrCDYOMZnOPllLQPH
rGEkoMtPMdXuBHBUdtLUWq1+nBWoK1i5BLAJ9xGMil9pfbtbuuKuKohhVdEedixagVfRIA7uNhfu
VjJlUdYq5gv1F55w7YigLnN31h1Zlc27MT1FK440jw/PNYMbokPtt3jHU4eNSIfZxocJsGHNQ4qn
yoHV65mkKBCTyZ9QAgp82nC93Y3QWG/ZR4R2khqdSphittqeTKWkqYF34oHJsojASoqjMUBF4F3E
XF/rR6PznRyxPmeNV225XOi6r6O8c59WZ/uWHCRHur80D1MM3QoxDzvpXTY+2eNbzbxRrPrB1v8O
ubvHjX6ewfhJPB1jFr4axo8748FXOfTu02o9TIp2QMOKpQyeTTBBWFhua7pPwAit3UfLekK9y3ii
EpyAV4VBysjQL/HM6q9DyCC4V7gKwLGcyKvo2TIbl45glxGTYOCr84CGOUNzN16kA7w/2YJril2M
DkutPVCFw/yRqT7FXO3Zi/Y9uPfTZD/LFZM9vWqkUkZe2+IiKTQs5GFMng3tUR2TR8Pi9VFT/ym9
jzA29k5+GiSkxUjz7Q2qAPsmRQlVj8dhyS6AUK9a6+xGMVzE3N5AecsBxRKH9VyidI2QiqA5Z3RJ
4x/W9zFSFT6f+ab2oMBnF7Cl3R/75TiBMGTdtWaBpKIUFWMdyGkNytJFQzg4oL5GvlnMN+hu8KRk
dEvL8nUhui/EmPLuJh99gWEwWlzlosYU25TdrcV+gW1Hj1iMOOusIqe937gUc28ddYs9bKyUEH6n
/CJNKppJx/lnZXqzn9Lsr94Ydug2ypf163LWNpne77oxpW3SSPlO59/GIRyvHYg+RTiYJS9IPNEb
aZBZquUzNrnU80o9Z4ZNX4ifZIg5ceQn+Tg0Q4tLFas3R8n8kjH/Vv5Y5bmG4K4YL1na6IeVYAOe
+3El96AIGPCJ82oxqjQWHBf10rDjSf+MYqNIigx3QyECQFzcJXrqA8F/svT4gVyNFoijTUhKYoCR
Ge764V0Y5cMwzIS1IvHTmUyqo9T3g2s/aHWnofBU99SJFrFCxA3iuuk8E0owLQ/b1h6gCDZZhouR
xnoZM9XOjGg/U5tjXtYUUSBSdmK0ikAmD9GI9NAeITIi1su8kthV4il4OufqoOc/kMUc3+I3wZJs
+JvUv0mbiscuAXdqVGRNYSBsgQq/FFD2mj6tvV5OW6RkflhJxc4TgFnLEnv9UMTsSyevmKTYjRrK
rrxHBFQXCfrNwnnJGiaosgLYmlAimTYVLBoY0J0i3cdkbLbuzZ5c6NorkYZWeRwJvaHqSt7cpCNf
leURfeKCWxRdLtX4eBp0zGR2zXmtAA/MymbyXRx4vl6S0pma6rPoTMrvQRCZYbT3q/vRGOKn7LFb
mgUdWYBT54JgGEohi7md22ww8gzPZmR8arn4U1QVoyvG7ixtAFSlJlfIlmBbRzWvlz4cZDM+Giam
qiEyGeaydFWEESRbvWbo36hhD2VmYiBaqO9yzSKwS+CyzZhnVwk+1mog0WVkVo0OKiyS/BXu80tq
OcHkmDq8LpAuDqHbPAEDrRweQVmTi4mo+JW0YKD9NTcGw9KmL5OTtEgI1BQe58l5nRy6BShkjNIG
8TE5yTEy1G8VWINYFNrKWsHqABtSEajzWPCEVaGs+FwyxJSW9hI/WEqhYafLqTVGdgY6E9skI6NQ
xZjjCKUkVW9twqifn0UeMRsuF2z4BQafPj+RJKyHuWYvfmyXvzny49CewenqXRJCPydot8a5VQ7M
CCpHER5L+5doIou61yI6Ge3dhvDgqyxgQqjISz9fyqHX/a4vtuDQ+SK2n92e28+1jAIbzb2n1x3N
B9dcPpav9iCe5tIIY5fLvrY2r3aW+kMvfT2x9fvIWf4Oku7dzUmrsdkqI/oyOf4whMX8siKUCgr7
h4UDxQJCC76+/OyUF73ODxxyf620PWqJpLGrSbaQLie7tlla48Jg25DtuyV+nlvK5Da7mqU+siy3
CEIhswZGGc/YjCaYqXRYTOMD1Jsr+cGtl9sMerm408J2DsYj/BicTda12NL/ooURDbAseD7tHMCG
PFoxYL5eW76XLN0THpbwk6n3YowZpSz5vd0Bz7e5OYiSDbqhw8WXnVvb7nxc4JgxlY3tzKCAlT5p
MK89Bt4UlUQ+U+o3OSdJwkJ/l0+MmngLcV8Q6JnoTIttGNnG8BAVJijaZJsD2enZ3LaYqO/fIlN5
UGT5ToASwNU1SbkAqazduzpSI+qxrvWRqa87qyWrfSrSS0X6ULlo+F9yiaWihcteNhQWCXZNX+Yh
O8/QqtgMJSJ5F/Z2amtk36pN+7JiIOxVB9JE/kSAX01rz2DXGHLeduFwqhYrFh7uQN2armtkMY6d
qtcVB/UpXipIxzVjQcY0AHdC8qECw7QIT1oYHNkaQX/gcZnZpmhGaybvIgtUib9Ib0H3pIn+pLgK
cK1NCu2rm8dtSI1TLh0wuLn5ivrpOhnaR9IPX8Iu8Vp1BzFTD5UkEOAdMhwzuzQqm1rjrRVMgNvE
CABoodednWxfVh9I9LmF5upzyBlKItk4TVn3gPfNa3PZ+1nTvCS5+P1y1OpTaxe2VNpHlaQxrbnL
Ndvkb3NOy1/hXKtGs9iZFGpFzHhKzWm2rVru1WUUh/kxWgzX1ySoPVRQqYo7E0E+7kLkRIpRf5ej
+xLrUjkNLb7jCL96rTO4LgkNtsgJ2Jkidli+J0fNsRxY9AhKXczStZHaAWBCqG11IPDhQB9uDwPZ
D75wYMisim/UWn6cLfcb/o84sLytU2CS5OH9LNHUc3KP9NDZE3vIx2mJf+wt1Yr9ieaT3BK0kwlD
uLetXWWsP2UCHp2lto9wcDhqZvzaajl4yxGmg2VWip/lM24kgCLleAXFmhGexE0ak2iFTkJcXNH8
ANo7tjXCJ10yxyrjETo3RteK18c0E7yBJhu+tJUPGiyIFUqervOXCkNHs4mcHUlEZPP87rDk955d
a4eUPqlsHVwnq0ARYc+HMUoEfmXQy0R2s5wC1GE+SEzcdPIWmAiMfMQJ923zFsfrHyQVOgsWFhbo
qhz4yvjlpCcNvIorax5LQ/lT9Gw9ZPGEeoYRSY6gaXTtr3ImrFqJJ8Z6C9phyPhOT7vB0v1SqPbv
JCBXNfwk0htt1oFqisfH0hDE9vZEkmViZIdyM89bzvzsxqyl8JN9T7Dhd/ZQwR2TVtDVDKq7BX/6
2tEydcxyuzJihc7pNkeYFJsKvw1q5dfCVnFWifbZxEAVzgoZoGnNPSl/1CofA675CVOQ+Wa25jnZ
DFOzhtELA/lwLkswT1xpB1G1ym6aiGtFyGpv9Rp7G1IwstWePADOO6lEL4NzrmPnL8az2yrni906
iE7sRPfmHlF80p01Gyx7vkKN1TaPG66mvcmkuWDxQq72Z1H9lhYc37k8xvIl6erkqEg5B3rRoAwE
7JozswQEvXLVcm2jye7h61oOudncX1m3zzCKoCc61NAHIXVCHahhl1GlsZxbliTeF9/mgON7SqtD
nMK6VrXO11Xjy6Hv1RUNvPXKu2uQQ8qrCsi4BSAWTwSWucm7q0llV8/xb2MAUrLw4bJANAdAx+ZB
UWhqLiRCkV+eUy3hMXmInOHBdmP45/LdXHCGshilszSjN6ex7iXeAa5xSCPui1Mxbm37/ls8usNA
J5N2ryuWBtaHV8demJHqdbDOOjtzFRPaeoDoyBM59x+5idVKjeyDkbH+6ySZL7aQOFaYNxntyzh3
l7auPvLUvk4WuPBu+JUKfDJEykV17jdfqjSZlMRifO2HOg1RH+CVlO+GQzW55jp5sNZ7I0b0PCxN
JeNb9GeQepPIxszE1a1kMQRzXEWxaRN+Dc/Zw6/kdrx6WTuR+GsadzWUMs/YQl7EmPG+g7Boko9p
fdeyERJYhNiryV8TIqD08hH7KAs+W7D/71UCCxzjKMV2xddwTKFYeyV6Sq9PLRIxqFzzCgeuHhPs
oazr89pCnZvd3tcamucsNbFAWAHoWSgjCNbhdLNcN3AC1vmyVwfjaVigNq0WKMeSWT983qdl7l6a
0j4lOi1bDzE8L/UuNMGKYgx1Kii3ptK8OTPgBqRVPBAlIJR4eYxiOJUNMYhCZbnSSucsMVOzaMH0
VDMMAiFketNEM+GmmMRmY28QcA3vKLsfO5e7KmmDUmENI4zlNCpDe3GmAku/reCSMK0DrnwQ8twM
ftfOP720IaMbVsXeyWVLUzbdWcQjbVnv2oFir3+ssqtOkS2OWqUrB6UtvshNd31jkkGuREcV9kSo
auDkorJt0ebxu5ZtpOzNBPLsMitduLbRZYAecrXA53u9MSSMIZLhvMP4W9OfzdlZneUxV237nPfV
zazXo1C6JjAXTDbKVGFfKbY+/K7TVias8fiF8LABRJzOh2TAdUjuxAaFrZuQtjaEEGqTVcaADoXB
A0DVCpn5cAEFdJ+nandyqxRBljUxUyFCrkeFq8gkPgEXdj3H+qn6ND4VUzsdssU5axpdSIIl5yCW
iJJgXZ/ccnLDOabgTjjSvcbAplticsNo43qk7PUnop6pU02MW4lLr5VBrsI0i+HhJW5AyJkzrt9U
rMXBcka8XFlyiBll1FNj3ixzmUDHr3g/RiiYdoXHL17c0ME3uqXz8i10HCiOSgQAiTjMXpBNZeQ9
ICfWg9q1r5HBhp9FOEaNabk22/MtOZbamuwxzmsZdCOlohplNFu6sf/nX1HBpAMmzzqS5tEIy/yi
GFvMeZZJ8i60zZ9azfui0z6nRs/vG6iLUPJuCDQF5xrXUibKMdSaHA9PUVv+srLH0mSR8lZyWOmW
NjBxwhNuMUR21DYY1W45LuWMIVR1j5XdHjkr5Zl0Cz8eFuFVDtrDxm4odQo7B1PofMlIDBxWWRSm
DVrAKe7gdKXCWzW752aexoutb1FV4OhspWQiOMk7lNkYX1XCBXA9fDkl41uYvnEAsGlSlcRTwFoc
6zq6j8XKKjLHm6vX2cb0RwqVcOrZZXKcsqk4YgNDB7BJcBfwoaxWPpUZ4cMyZRX6RAgrxLpBFZgw
74J2DvKOiKQU1EMomqoKFMyxm8av8auZNZoFoPdZMD4obReDm9l/dUO6l1MES0OxviwcfhixzC8D
OQK4ORgxVjpBEs3KcxMDtYuZ841abp5HkqrQzwzsrxkvFeXCFtmlKN0wLiNf4VB0Ze1Pq8P/lhrP
y6yOT2k1H9DpU7UWSF54j//aQKPazv6ro0jHP3RQyynzsGt+W4r75gJ/QD3sLOiqjedRGj8TMtp8
qvaNqdpnMQNN4P5CVp2e+CWiL5C1s5PO9EwWS79HgHUlKYMpFYQMu5/eW7lUgW6nm+/d7j0AN05O
rYLWqN514FfGKF922sw6j1zav5ZTbejGOWfeSOFUD/XfhOhlJKO0oXEHkVt5Mzszo5YusyCGxLv2
fL/SNkuPkA6gCu7/Yu9MltxW0iz9Km21RxrgcIcDZl29CM4MMuZB0gYWGi7mecbT9wferE4pbkrq
zEWtakMLUiEGCDoc7v9/zne6fUsMzCEqjzZr/5XtFEfPYU1cJxTEIiJPrnL4TPjQdilhT/uIpXvo
QC3JOGB/nodbjLbso3X9pQn5t94DymrFIwv8kPiTJO6WjYyZr5scbAlQocSkBBI04ugZVJqDwfB2
hq+v2SDXV7N9rWUEEyDLxn3r0SGJR4v9kRXS22kqSJQzXV4RtbTQkQq3CfINutZgq/tbNxhpodBY
rSVDywMmnec+w1Glr42f7kkeic0uXkM1LdapQYfA69O72UB5Ror0q0OtgqWWs3cnWA0hd24CGB79
tvH3eNmUuZy0ouwI6/WhwHXfnMhMD81mqLKEw5/YrPjNrTdAI0l3WdZsfTPbAezF3k3Wx8aheIhw
BQ8rZDFBsd9F/OIDxUyragul5cHzUEwag1/tK6M8BG6rtjgvGX1Iz5IcTXfjhIeW0h4ZWmTFdtVe
VWQPVCbQDidzBdQ7VyD489AZ44NUQY0GZZBUMIa82rTVjAUbAYzvjPMxD751gAteuJntrGp0rzSI
ObSHJmxo9qkiLRQ+WPqROmdXGjuMWT3c99b4BHAmuPeAtPDWqIQt7HC4EF+57wdPHVVyTKsTd+bc
C/wdfoF8ZRKigS+V3qgbwl5gTYvb1PThBjVMEq0JKHzq88ex2GJDyO90aTDaEXhCEsVdDOsYKhFU
FEkXr/INUHKyeR1C6uUJIke2caVcz3Fbb+KBeoFfk/qjSyRwGAdYGwpEPoZLMhEMOICKbEfDj5F2
Fv+98RZ2DFOzh9iHE/KZ6WAqZ9ALlmlvKsFi0i08lATWTmUNiPqYu4QfsXBQcIaxGHbrXg8PcRjI
q1ybD2XFRr2NxmujbHbIxhG3pmOzjTiUFLvQvsEl3BJUyeSZPQAelZQfEa+qaXzVcG12tA7MZzBg
SyoSJyyK6nnn2Nl0mukCzFGG3cNADJxmc3NIXboKoYfpBf23/2ek6f84wX7qBPNIWf25E+wOG1jT
vv1oHlv+y7e3pv3P/9D6by7IIJcKn8nmzhKkSA7fln9xzL+5mqW2Q47H//OA2fpvrNGEp5nvHM+2
1Xf5lfbfeAPhuYr/IXBuOf+KC2xJgv1HeKUB/Yc9uuk6WNa+T6SFDplZPtT2TWZT4gYCzJK90cZv
cm9/9u7vjGX5XFq27CYkWARiL6EbeH6vvju7/8S+9mPq5j8O/F3aZheQRTEkvHVinqX/0vYUTPP9
r9/7Z4f9LqZX2UYTt6aQ7MbYxLeUCAb1m8P+yVsv3+f359vrQTF0jcP5Js0jy4OHtulvfn3UPzkj
inTU79+aQmEjh6qjM9gVG9myQE0rtvup/fTr9//ZoS8uwu/Ci1u2JXGat1TIjXzbcZ8sKWD/e2/9
Lhjajdxq8h14IJhy93nr4sZw/823Xs7Wd0dt16ygnaKQxGMZZEUEuKzEb976Zyd8OVHfvbVRZmPa
RQgoM/91SK+l+gJf6tcn5Gdv/e6yHIp2qm2zQHJGGkfgLOa8Z1LVVr9+9+UA/8lFr95dlmU4BM5I
qRXyZVNgOkoIvFjX+Lw//Pr9f3b0765NhaQxs6jY4lVUBXUXWQIv952yDldmxp353/wY7y7TXrMv
q/AsbaJguPGlfoRj+Jtr6SdnSL67TLuwy5vR9elUWeZ06xfEbgajE5x/fX7ATv/zb0C+u1YNW+XC
jBu1KVwExWwFQoL62rhO9+Gkq2oXdUlhH+ue0gKOk9yq96MK6EiPXtmPx9yo/ODJNieQPswmdX6v
TWxrb6Mn0v4AtwiTa9gMY3Q9dF2dPwJL7NxT42IJOmGDr51rRZnKv4MU4I0vbMUjF8Q3UCJKSM3Y
6Bnd3BKlWsem8M5j0VslKtPCatu1IzHnLThZJC4mUCl7b4K8cZ/oSrXGEuiVRBILVC2r42R56biN
ZBI2B1pj/lsEiOgbORb0cqqgzHIQa2YTfSSIKRaPI50PHFSukQnvsZHjrLKN03gi+tREgeex92yb
YdVIPdeEMQoHBz9m21lfB4PfU/UrlecpzG9Y0F4yU4v564RXsbyDFt7r27wjQ8cX0WgT7hI47kH7
1B1QotdTIa90k/rDes7NlogTUrh0jnKGmmK3yUzAMg9EsY79beD0emnWWpmLlqPLOF8HO1EoKnu2
a+YpsGVtEfaZhfGNNea5vC7JSHCOnoyRReBNKmSD7yEXHg1DEUQOfodRGYH96tmaxGXw/3wVi7Ii
IJCgJd0l+FJUYqrgN7K3p/PodjnZPuxqUti5INITvKJemgA6pDrtEIsQwNk3QSR0HsOLUl0DpV84
rV/fNY69FDNCfxasVgu8gtagc/xLwAVAgo8jxiV71vTeCKGtbjsWy0Tp1jN6e0xfrOyzZshPmVer
/trx5lRu5dwn46ozJkXz1yPEDWF0Op+t3iT6aoh69CvwNvDcmiVWBfCWXv80GGFSU1SdG2ddGj15
66UZ01QbkormmwV4GOzz4BjGBnb+4rbpGxPHFngzBA0jqbBsTpANrCH5V+KcUeciBSSbKYVA4Jk+
EDkC0y+s8pbYGFqTWMs8NRXbyO0Nc4PLq50/GV7t+3t3JAH2ClxKTZV3UOSUMUeN9fNoccJpUc+k
SzeY1mnfxJmoDzYW2ulW2h0U06r3yRaVbpOzgVexH538Qo73dEV0tQHQktAX9osGUk+ZShzkUWUu
Rl8SclwXW2Q72gTfBmJ8kwBiYtqMUUMNc+zkvBN9lBBvWvq02IegGN1D7Ne9+9h3lMMWmFNGhawR
tYPLYRqcPSZNpdYMFwR3ThFmmuvHUnIlLTv6Vs5Ux2ph9Z+D3K0e5jGZKZn7vs5vvRxUwTEvUvaT
6K8CxrtaqIIUw40XcyL96hUTLxTmOK8G877LjeDGn0zwvCGkxunWClGp3HV9NCngYIEbPDU6Gvwl
OmIJXdZs7VHxmUtyXjKzywRHsuRBojHy6I6GC5imjHoj2nTNwNDGlGJw7E5Xkl7r23N9WtIZk4eC
PBoiv1Rq2B+dwMJv6HkRrhkZpzTfTcND3O6Es5QPvteR89ImCYGUuFbgvAQ5dcOrrlQyPseZFPLT
ABPnJR+svrhuLOFlqCGxYr3mY2Gjxao6rzymiUNGY+5PcXFk0pvLt6o2ffcw+SlrHttP2BwSE4VX
tkkgm4HZsCA2wVBG+0TXqGmDtZh9EwVPlOnJ46Y058NTmnLH/cp31HungCslBLMOUfM2hsTQoJ3M
XWudlGWXI6R1cYnG6dQlTyZG/56ANmfSaxEITAmaTao4WJDzWuh+4QTVRKaaRBtix7ih4L9Ms8Zc
mSC7ENuD76U0k/ap+lpGdelvvblL+gOlF9h5dsrFeip8v0m+MsKIJlM1FcVbu3KLkKo4/LoHLLh2
dLQbfMn7WuV0HVqfXfILTsmsWSV2Q43LyEgHvCVJzX5uAzrqOGAFlCAiU8EzizJPxnOUW8EHOA0a
23aVVzkEQuIEuFA4kn0LtO4Pevp5uCXUjoZ+Kzp33jZshrNtVnsWUebdIAeFsStWvr4NbT8TwAeV
cTdHzL4k2VcozBgtNJATTZ19zTZnjs5J1+AyS+HR6LOaphjEnOL470lmGqNHh8z2Z4NPTpc8Y+bc
YaOEnWPb0YBiEolUvoI4QPAgxB4vOVqzJ6vXesBciA4U4huaUyyKR3iXqb8th7lFGivmVtzj5p1d
Vg0unviAeyjIJtmG4xZ/etHTkCIdhsqogznIJycEYldL8vzNKIvFBhmESNNbOySE249al/WqLgMK
y1NHMh1usjkzHpOaNhL6x460BYEXHCA/S2fE7hx5tasKaTmrhEGbHHUpkNlosrsOfDOJojGWwQFw
asL0NhTENLqMgm4+FvWurnZhZRZPftK0uEcx+VXymDcq7daNnPENZLTXEB0zXaNonmakt2mbHdya
yjdG1BEXTzkVS7locgAzzYzA5goWDzBKClMCB0hc1ta2NuyMOFinNG7Gfia/IElGG72rhJu16tuw
LO5M0nKp00XGAmzKtWeevbYfujVS+rHaFbWKp21QB5Y+uI1tm4zD0Sqfwhgw7KMioQ08a4eawwP8
Dx+ncSWKJt/1YQWGLl37oZtpkoM/pFKP2gRjpaoxTWirmCirAfb3hMktC+s89kCSttrXpIt6B35m
gaYnzkLqbQruX75pwj7Sd+AIavvceiSRH3vuyDiVO4/bZdm75XgohQBUIOy2DD9PxCz10LmHuOJL
BkTf7p2WiCS9Gpuq6z8zbRTZKZiQzsG4pKuxigm1/Dhi7gV27HeTfdPEBbrcdAZMiFHFmetrz3FT
Bx7uMNCyEIR24anUetyxZOxRppD2BTw9CkKDNHPeUnwrPazr+77k9rGPPFmMm9ooSzQsQML0pprt
bMakmU3yOOrElSfHoTVz3xlhL4gLWKgBnau7ftt5ypXrxpT553lSnUlkQtjGW5sed7IsmhemrT8B
LxfxlLUnm8ZPQDuHNIw1bGMcSbldptFNmkZe+c2USia7xvNk+7EQRGYu02G1krIb53OWmGn1UHSK
nYpTmGW3sY1c7owszF4NzLu70B3tetsZTTsiaAjqBrFKYlVA8rM6WiPhM5pjDQTnqWitWj9xfxmD
B5hJxLQhqkTOnueBA7vPyGqg+Ymsbn2CsNujJRxkaL1oK+cRDJ0/3kxlW4hXhngbvk6iDMTt0DiZ
BbLfoY2olY5u9eTOyQHNBPyluayJBqJ6g9GYTkS0Iney9w/EQIn+GeyDqHGtOTHCtzZR4Rl5hl9T
1M5RIUtyTsd1QxjuxMajG9t7Apeb7FPK9IzFh+tN3dkVItS7rh7T8coMM9P7nI5yzJ+ID5sxNAHJ
xMJkhFzd+25qww5EyWhDYuhresUfhfSz4k7XrYw2dQy8+IvfzI73VQwyCvEDi4BE2zVTXSb0RkIM
mE8ZRE2CNqo6mrovauhhIphFjFbEVFxhuEaNfgBQZTfIAB8ryPI2Tv5cA50+svCs6weLUjgisA4S
ISV6y9c6gScpelRy0BTowPKJBxnvjbQT8410UPGupp7mBJffYLbYsX3lXsle+aBInU5hi4GjGTfj
utb2XdTnAYL+FlDviyZJzC3X/eAw31Q6qjGYl0mmvjbIOrs/Zp9iNQLYnFzCjhjf9DSRw9nT2JZd
Zj2ocpynV1phWf00pSDa14afhyy9jIAy8EzjbrOwkfngQ40zwO5LSXhMl/Uz6ce0at3zGFYNLWQ/
ERWgslm7d7Eaq3w9mw6OJ3vubO/WqxOv3eYeFXn64D0murBs5upDj7Vb0Ebxq2PZN2G7q6OMwNJ1
WQvMAD7pixPSygzVByV5/4M1OYW1spXZfDNTA/8TcGD04mTaYIWbJoP2JHtJqNmY2efsDAVqsS3C
5w43klkTXCyUsmhB1S3ZjKQmQcRBa6oszmWq4xqFD4qptZVHYEOdEUHoGrqKh/rZnfv0HlDUgOB7
6GD5AzoP+tx+nM0Yu1TimSzbZUUyIcDdASlu6uvCxSlj0Tif2IcZn4fZMijhDY2s12D46nQXJZ2Z
HW03dcOjJLqR8CFRmv3eyRTuU2gPBHn2MtOfx2Ia5x2D1PD2s4qcr37SSrFvrAbC7KYOROI+luQY
5xj7apYtoXStZruorOpn6ulmcfAAwJvEJ7qixcHsSRTTYIsxCA9BQhxgFhVTcBbCEmBT9Yj2t0ws
+zjGycBI8cOi6TeOVgQ4sVDQUB3UmCHLDWr/YyT6CihAVtYfmKw1JKyKmC2fjdMuQesXL81VbJF6
bKP46Fp2oB4Iw+MusQqDivtP5AftvI4IXuMPGUvnL6zAfn6mrzokbzZTjJHt6tax0TqRDBStyWPE
Ptm3sUaJ6BXIi+IwDb1jOrlQeg2UCvItKEVr7oteEXmcCDoW9EZM1osuu0bvLCt2xaLxZ4DILYRH
xkPuYYs0F3yi1U4fuIDZ/cooayDwAtf7KMv6La76hN2p09h7mFj82TKjT7eFZGAT0zyP/YtElVvg
uiOubqtrgT9EFiaID2tsc3DpGQoq3bSaHnZtFnpVCqurNvEcmvnDYNm4oSLmE8JpRuYV/EwI5f8I
6hQvFNDZOaDW6eE6R1TliEM4jqU8sZcMNVNt2n22XUU/kMU+/hGrEz74xMqFjkW5i0umETmMo9Sm
j0R3k4ELa9xx/a1GWlysncaoxFVjeov72wvr7s/K3n9P32T5K1+Kcqq5dbfN//nff/+rC5buhycb
lBXtdN99W5B2TZe2/8WJW37z//cf/9e3y7s8TeW3//yPLz9riwiTKt8v2iJhlEYlVpBvzfeMvMv/
+rMzwu0U3p3L9GMJqSxLU5X8szNiAcnzlAOiTirNvKOohv6dkSdomtimKT1FA0ObyqSQ9l+UvL9J
24SR6Ghp0zGTlvxX+iPix0qddlkwLgg/JW0OZYH1/VjsTce+UQOSt5Of1t118IBCfDEOVe428v32
KxLBjWQhfDVCpNp6Na3rK8MNvlDQFvvKU/FDof2JMSeym6ozsZfUQBfm0d6kg3vUxmx+zNo+w7XV
phvPqq97lNUbXaXmVpa295t+jP1jXXP5NJxhqYVt8mhr713BPbGZhWhKDiehENRJbjbPAS1vsAyJ
+Bohj5BzGZxcGQRkxlXWKdYzneW5POdG7aHezNQujpv2sSPPAtaePMdsP/YAXwHz+XNwTqQXnANX
3LOVFVcEsDsfctgxlihfxxqNwzyhV0SC73yomOIUQqJbpJXtHfzi4ZTYbF5q8fG78fZPGkXWUrP9
R7X7759ZS21BznRNLd9VpYNY5m5dEnHNNia+jlNj7+vBfwokgT303z8SGm+sAzDOZ1HM5akdw2UL
5ewqgaot8ty3qa++0pdNzyHC6jITuGj51Gd22uI3FW3xjsjIVcCu2nYY1Qxu5Yp39WE1T8mQFjo9
Gc4DMbPi2SNGcPb6fs3W2lgNA81dYHY4l80vtmHFd2SReU+sohGeKpJUgi4ZrhCIxWwh0/k2jkkN
yGYkdpenlwccFd7BYClNCdmIiHIs7B1oNgCicYiGKfjj16ff/rEZwOnnIznCVZx/zr61XKnfd0sm
ylxUgol8kkSkvJqMIVSMXry2tJHuCyePWeHEdncquTFGvbljAaDOlwcrFn//6fJUiFcgPKtBAs6G
BZBb1EwBQLExGnyWyxSNy6P00XcHY4p9vC/qx0qXyZ1DgWoKWDMOuYFlrRzqhmDNIrwPDarmuY37
19SLnq7Z//qji2Vk/TDypHA9VgLaBjuobeddo8hEzNQ1hV+fZPWVxQnbmzSpPooZzlJWpDexSPK7
0S/Lfe15Z1Aj4jYslUURFl2hHjNwCrJlxauwGQeUILbFhBms0O20N6jgH4csmo9VANvs18dtL32g
H4/bFssXZ0pJAcld2KTff2X87uwI3A2nFFMK3CLR3MYzVmZc9ouktW5u54DozoRkGCSCSt6kbbWt
GaD3o9muBkXWmnTCR7CQEumQtlAodOEjVNHyQO3NvzIaHTyJKi9OU1viFqDkcmizdAKY3foFxokM
6YkPcbIy9HNfoOOhdgiHDkPcgCe5cX8zLcplEn/3gTFbSkCtTA+es9xovv/AGScxnF0jP/nKgY5W
C4ZYHL6V00gOlDne2IFRUkMg/9akaQL1Zg/7GZoN0sat10zZt7SgW6DQvU041obMQj1NMenJJvfw
SP0VzYgFj799AD6VbzFYDWcyXpacs6A8z1n5rHWIxtWtkcC28YjzEfhJZojiBD1qQemEkBCS6yBr
rZMKQIbAMBxAMrHv76VwXpmd0fAazkfds/769Wj46/zJCFCmZbP7YAzD0f/x5HRkxhPxaIXXXisP
Ku7GFzq21amhrnJlL08z1wCtE4Oq6dhSbUcrp2Dr6xYZnkXwiJMSBApYXkN4O4tSpOdeu2K4uvzo
t/6fC6w/Abx3f35r33NtLesv36ZrWshvBFILyjj2+1s2Ic9tYcb5fD2MEvJaQwMkjif/PtYh1p9E
T88KgvWVStvpYz+MbwEKrWsj6hfhuRs/uG5Isb+2p11ZF8nD5TWRZcdApAYxnzmWFkSs6EbRAMO9
TpC02wXEbVSLZKLm48HDTgP8bvysMPK8chvvl/I5AinFfuMyL6XQ568sGoGHy1OWMzAtBFCPGNML
aAK8CMpnQ+qnCV5yJ74fIrRDlrX4yCw4FWPFnjLobOvJFm5Dfp5D8IRbAXsLrxxoV61fnr1mxmyH
9fClEWRddZbTc5OOC2jVqrFW5TDV95aO1BFL40evK4trWpLF9eUnIzLxW7bhWdj9sMN5IsiytaxD
3EXTB8pvqzy3nGdstN15HGoaaW2He08FDXwKVZ2TIdCLotfEZGXWI84bCzqMboGopq55mpYHbWh8
v9QS0D9PbJ+DrWeSmTR1MmLJpLud9Lz4yLxd33Rha+InwsTfeiUh0U2uVipcMooSd3y4PBjJdTS4
9v3lSd9BlBxrme+n0B65TKLpDqA2msopeZoi0z9gRykAprn96dfXivjLzOlalsfSSmmUpab3fsbv
RrvA3YP1IB594B61Nu4HP/xCB2b6VNr0zeiRSELEPfJe9SyfYgTdNHymT5MiOsPXnT5aQY71ckjt
TekY+jqOrklmzyG7l+715ZXLA+6F6jfTvvrL4sMFOqkWUREXEFrZd3dqTj/Ow6rPrmk0uCxQY6gI
VkklXo2quWtmxNWdTQYfY+VgeoH9zJjYOkEDN4RwG5TwJcp8p0DnOnsnJ8QN5ff3OUP6qmnldD3p
pn+yyVvZcOefsdYtks7c+kh8/Qf0MfpezMK66VX6FhFCLgbXoeZcMNisKoh2+EfsQw1sfTfQfcaS
VuArV4FzbVE5Rnbn109dz58qe6v5Fo8r7XMlReRaXo+LDFmLdrGSF9OLNlHOl5P/YUS2fHAJPNt0
2Kg+zF0Fb7TswJLIAlx8ZT9ahTR+0/p/v5/wFsw2BQamd5P9jWW+Ey+UUWP3bRTSW6D9sI5Hvt9/
PMiYrKyI2py3c6IRvE5pOqfLQwV5JM/0s+m4w0PSwZaVbhuQyBgP28FDDk6YO0J+TFk3ZeBWhBto
H8ME92uTujnJDBvu4mIbTsr8zbCx3o355RPZ7NI8TziSny7D6js5TFUHqQW0MjmWgQGBJGhHLq26
PwgaIFcjrpabJJVvtQwFzTn8g30xy9vLAxNO85vZ/52yQi9Ho9hO2p42taIV/+5u5YqwtVJ6nsdJ
sb7v+il/NcA6JqERvsmoNtZdYVlHogcgE/twOgJ6MPeRbBNsG3F5Hyw/0YSIz+Zsj9vWF+TTNyxX
XT2ZHws3Rf1aTN8wOp5DKuQfrDFrsD5W3cGcsID5VebdXh76Ogi2cUOYQl6qaNs4o7GrUoHTS1cW
Pphp2FowM28q7w8iS8K7KnouaBredb4532PVULcVAn9aC+Z9uzw4TbyhPZztgmnoV4ge3KdKdprr
LMNxW5J5IOAQDJthbDzW0V52SrJEb9MknX8zyf2zL9wxpcseXgumOfFuCOddp0xIjPFR1lG5pr2w
1N+j8hXhBXAaGHDBWOwA7ddrfzTBymEauArE0NyWtf/86wnXWv7Wdyu35et2WAFIV3FZ8eMyOL8b
fGE76CrSZXw0x7i7t2PSmVm0fgo0HMekjd2HelL5qg0MivNx2WOwKtvjv3oMSmDzcpTW1DIIu3h3
DI4zjjky9vDIF301j+axnB37mvAs85oaPtoaLsNdOLhQFpDq3WCU/c2g/+tZUCzNLGnT47EvaQM/
noXBSoae/aRxAKu+GvNwPI8jrsvRZ3iTYFe4pNlI/+DTVR89/fSbz/9uveVZy1+nHKroOkmHxx//
uhvWZhNz8R9khQmdYIB7liK7yjZJxiyp7BqEXE4i1uzqymTThTAzCjQGatkUOCMCgN8cz1/GxHI8
0kJPyw8O/p0fjwcfr5iknRoHFBOAHVV2lFYHfLaGYUH9VYJIIroy8m3KzZ66jnwsRr85hHe30uWU
eEt1SlHmoXj1fpb3jIkWW2Ljb8c3vqaanZysMMuvijZ0MFRxxQRKw9se4y9h4N9RKb34y0R2S1wi
TKOq8u7D0sh3NeCT9VAl3W+2PNa7venlCC3ma272FsnW9rsvLaAA4GVV7xwccwqRiqN892k7bZ10
uBdGZm+mXBtrbwytnRGTeY3mHNG6pEn561O1CJ9/vILZeTGb4O42hSOs93uv0R9T0dM9PragFg7w
RajaqpehKqLboDiJDuF+n2H6TKEyPxoVKpZSlQencp4qB+hJa8/mjvO1cLLYdkUVbV4idR+aTIjn
5VnZNfE6hiW/6/KpAGzEneC6oYHzmw9iL8ujH6Yirj0WG1yCnsnt5/3yKalaqMeNIqWsXXIQe3/j
EwlyB45IoFkANTV3Rnk1kLRFXnKcZXdgmBLu9dgRlt9TKSgJucAW6qBGlzFNYhVPbfDGxphb/IyR
JHWe+/mLanqYOSQ0nN1GRdzpAQXMSYcujg7irZe07jFsZ/BCkUvoj2uHz94YxOBMKsKGl6dxVMC/
ZBULcpGnYfabCfEiZv7uTNBiI9USrbtinUMdy31XP0hFMFL9j/RRZ9266LBZSanKay9N06de6lsv
zBBkZfjeW1Kfrim+JpfXRTSYt11fPPd2IK5NbKHXYhTV2uoBFs4G5anGrAgqHwd9bww8ZGb0OUEI
amOYeR6HcSCaYna3Gr3yNswL2LMK40koCiguepierD4zod929dXlKeVZ45AGs3EQIIoQSn61Mf68
xGKod0aKucgdbLy2bfuEE8m5x4pf36Fb+NoXK9IeOOFLAYftHQ8EP0mHpc7lpdBS2V3cdR6kJu2s
Lq9dHpa00l9fPrb+y4W8lM2dpWDDLdmxl/L593fAqApjP8ylf2zAliUZ7MDZNNudHdTThzrRd72O
SDBU5nAnJv/t8nIuoQ1efquQcvogEnU3zF3xkKog2siiTahwpOPTMG3olifPaWjFz2q0caGzl8/s
MHkOZfCIqM+4iQ0iiyK2rvugIYv38jDazue+iyEVJvTcWesAAQcBwD/PA/41vPfF2sVD8+dv/+P/
6apsz6mogfsldEtDuTFBRxBgX40PSS7A8EZK7+jSwHyKounP1+iIUey0Y4tPXB2V2df3aIiae+Go
m1km/cmNdH2vISDdDqAke379K9fD3Tja6WvZz/6ms9v1EI/lzQwv42qe8+jT7EHvpkZHA89Ns8c4
NR8caUWfMMo7sFuAAmcyjK9DE63FnLaEAcZpc1cETn1XjLm9D0xRcqftalLdUu+m5AYRnXFJJ7sB
jDuRHXN6ymvhPmZDMBOxpzxKD5H3iGFK35AVd7784+Wh9vOHsM+im8szo8maTVzW5soSSOFoyVu7
EsH4C0QCZ+VIKIotcroXANXsyvuECHsZli+ZFX+rvZHugzd9odjpnKEogOb26reSXdMahn1x6vJu
uE9Cf9OaaoeG6MWMifDItAzOlwdpZ0DJDBvU4qDMm8tDQMX2hm73i8MVcLi8lMrWOVsxft3GemCf
jEzeIK/aDELr4fLgifaQuP58c3kmgyE7uq4NDi+B4FwkMnno+/bDkDb6iXPi7tjqZ/t8cWxqkQI+
8LVzJm9Q3hQY4M64lq8mb5Q3w/KArDA9jXWdQxIsB2giswf7eAjf3L649XRkPdHyKIly6DNoxbxu
hz2+MGJlkqHWm8bkPHguedyG00cfYkmURTcQlEv/OfoQzO5JWfb0EM6iuvfd8VG24JQyzgZhvnp8
FgR8Yg7IT1bBPodW1nRjIJ3YAWnnkgKAf4NQW2yLED6elffpKqgaeEPCNZ4iNp7rGsfv7vJ0bt1o
l3aZAbCSqcwJ0aBogGPCvwUpkv9RKP9jM8jyg4PAZcUZH+5RExHvPsIayWSNm6LEAToYs7jGn02H
0/ZPl0oWcJHyNkiQYPb5x9BQyXH0guI4VlCbNWmQFOS4ZoayOHaN+mRP9gNwKhPoTh6dkhLRdIVS
4qXXxrCvNAWbjJrljOTjfHlwolyeJ3eyzwgG5q29i7y0w+RZO7DU64Y9k9J3hib7sfeJq6mzclNN
kfW5SadmhfRL3USD8E91Cyittux6V/tdukpR/N9YZlpQ/K6RGyM5wC3Ha5eHiubaaiISaVPb1ZN2
/fClbiNi3ovsrVz68ZVROM+2aQA1rqL4PmWJs8VH5J845OYQF113QLvlEdFpHZ3ap0zFgh2+QqeO
aJWTh04J2ngNrS8JpbIJCrHza9t4iTo0bOgB6lNbpn8MGXBuq8iSGzEMyY1cHhBtBBtn8gGB0KQ2
kffw4uV3GHf1LquBz2kPvqY9QE9tO6gHuYlyNEycrQiLzj53mm4N8pCNY7c6XQdZXNGJ5MGuMr2f
5vQ4LXK/k0Ly4yXOsVEli6LBTxDlFkCrY8cjTDtWTnaKKiKBLg/h8vTyGi0fAI0TwMGB4BMcj8an
qGffmaRdf4uKdb4hCdS4uvyDObd/oG7T94kKaNbNePxLgHovERoT2zVATxopAVBxibn/cgcUvWHv
OjFAP1xulN0oyX2c7PlqnLC2rAtQDLHWJx9e2nTFtA4Y0Bq7XeZDZfVCOW2wSIePrZafE9sSgMnZ
X9Zg7XBTZtnOs9ruOBaJcZ5I5/31XfX/UnZeu3Ejbbe+IgIki/G0c86SJZ0Q8tjDnDOvfj+k/Y9t
+YONjQEKTbJnptWhWPW+az3r9y0uS+PRqCejmNZ+39JJcqL3shqoO1SZ1mpoteKAhOUmWISgVeJj
cmM7e5U8FadztvJLsDUm78VBpKb+NyvKb9sZXouukDdMWY7KhvxhNVXHSBgHjLs7xGXNnnspDtfK
qtGNpdFTD8k70izjJawJUw1NYhVNvGbzjsA0SKZqkM8lNcjetOSWOol4JC5hjghG+v00iNxFJlRh
aC7Gtk41DpYZ3tvsWqmatlf1zNmbFpVkqVeGTdWy/IqdUN4yleoPJdf5YpLsDguBlA101waS7U+k
UHgrKZOLdQJCbpfKOWCfP39Aqvb7u2IoAnWTOa4vGT8UK3u2EqJRapfI4potZAbzR6HASIq5Yr0g
g7PreHhhHWwxtdUe7NPAfjE71ryaqlTHwMq9Jwzn8H8430RVtgmiWodN3tkvWRl/lqscZKjvgHJj
Qriyc5CPeNp3MBg84IaZ6u0gCtE4R/R2dSWeAk/MX+N4UObfnhOJlq2IowoCELJg5aqJOa+bIDrD
qI/OUl/s+BPK/XRqGmhQRWckccBDQ+4XEV/BlR9l9XGw23zVDgNT15Dm9ML89Mk0Ch3BTmy+pgXU
Mid3vpgDNICKCLWZkEm5UtrPljacWr3eemkIaWbsL04Dan/jGJEuIwLSj1k809p3qHkSTlSrZ2cc
XMegLKrFb7jA83ihhkUHigPmVlvH1tYpdX1rucqy8XSII14b7EdF5rdH07kfh9NVdXzKj+f1fRyu
KCUTuoSo+NKPBXoqAs7GILtjNh06BJpfaCubsxrfPHlKNa0/u7Xc4zRIehDvyIVdG+EA4m46Rxvh
ipayOcC1JLHQG/VUdZrdpwGm0xV+pzhOR+NEtdAS3d55tWKAMy++D1E9MhOzXntNKL2HRv3ZNomb
Srq8OqiWOGPGrrZ6lYcHwxzCg5fb3x9FGtgabzYTBryRfOzcU2APjj8Og0I6lU3UbqfuRxyraMw9
4nem7gd9JvBARHzO6e45V8/S811pohdzy8G5TgP5xxLhNEq3qETy/VzbqCCg4hJp8vivTRf00D2A
/6uPjmNJYwGuouoUlFfJ36ZtxRcj0YprLcxwK7WEFT80JwmJ3aW4iQL2lag37Yq6XGMVSrRZ2rjK
6xAQHwOzqz6A6GsfgJcrdJ9rRST36W/50dPJwIkB0VUqe41I2iEM6SYUPQUCS0+HQLjpgf7bmT88
579LoQKhJeA3sM7ZWNFZGL9vJgLnmYglyjrjFyz0QD476Repbbq1bNTy1SwM+YpAAVM8Mp9tEiJ7
nGOCudT4Nw72eNUKxfh3miwsh0KigUWYCh+t8kijTnnwW4BpKLKLV4PWzRv9yOwRHBSV+Dvckyd8
L/b6z1ObmOqnP22fbfoCmizQ6CB8xk9gfZjaWPEnBf0NvpxmH9QXO3eDXWanb1bZtNfar9IzQfbl
rNKV9hVogzP3k7bZYyWIniMWrLmetK9Sxp000CASTE/D/LNpDOa8Oi9ylndtC1Gw2igUn8gbV8VB
rqDpdXAzabQU4UUPwHAouhx8YvH9r14LA5o4sUwxwZLHVGuoTFPVXREdVKzpCTZ8KYNuHSa9d04T
DW60qw43y6cZDn9kIJKyqmc+k8IMKTaiAO5m6ZKkt4PqhfI+w+1+9qsAQLYH9sZNRguk14nd9OjH
8OHcdCjSnF2+QIzpOmaz9SomTUlrDHTagEoUw/yceBmsCeEXF1uzy72kewQNWqH11mIdtwbpK35e
bSeUXpynQUrIYcsgqa7Tzv5+rjQScQ489iKSh6h9fK6WePI2kip2zzlVfNP5oillNFZZ0lM2Cr06
QE2kawXWzxc0/ylXS4v8ObZrTeQbl6RwhnWZEw2okMR1xOdIMEsppLtMGChI6ab/HCXpqmxkuJCx
PoBq5/ZR4IGh+e6mm3TI6WVPNxDVJXAkTYt0ia4WVwN+MiKtvPzgaV1IyrdTvJvE2Keo1J5TNA9z
ySuKo1zV9S5v+2jhRWH/koUOTWahdAej1NxPcfJ5Oi0h0SGVpYpodqD8xv1sr4BgMsW6mrz1fTm4
5SXoNb3qSTwrov5GtY2OB+2IuSunpOOUtIhgzbOOIcUvXlDaIsEZDRavjgHW1/dHtkYAGsnY87LY
9qTPLyvMeg/T06tthwFyPh2mjUiOmJi/fDtyJHEFhUfBzcKoJ3x11rWwcbSkadZUg9FMWeDF9rqa
Zt8fWtWWu7a0i8al0HTxpyF873CdHYvKiDYWYpRtWXjNaZCFtuhqVzyXjftFDFn7LxyaNouVr2FU
bacpiI+bZsf08NuAbx7Gt5beSw8uppGrJkEgGZs+H25bJHK6npRQroNnk+1RdhLOraw8T4NrD3Bi
4tpclCIqFj/O+eMFA43aXHAj29JQ1J7wHW2MPpXGPetCcYu3SFju3dNk716PYgvZqvxdyH/sosvq
wvUaZ6FolncUctYviCI2SDwxgBNWkr8mzE4+uSUBuSX1shMwNuMg2YRX4ULefduDo0F69uVW3SlJ
ab6c6nHR1XiDTEaRgmp+XFRJjUYohWXMdSbdJaY6Z1eF1qDTUuYhsOMR9J9/9WwX6L7hBdy+vC89
raVX38ADIQHAWCIZJHlXJdMBo0FPKIFLRNIQvHS2LzbT+WDsrKucp3uL9zDMFBbqcbqKgFpj8w3r
m0iwubBK0D/bsvHgDhI8qYEfbsKCLDQtoyBoaQipU6e5WeOg+Zq8Ck3iAbsgb28ZPLqbpErYiVyL
bwrPYK+uHdFDHqYjtXHVFZUuwIpeo++LRn8jrQ5mSx4SyYJvSazonGMa9IkxiVM3uCigg2+u3ttb
DRwxBCQOC6JtJM9P1m2vRg867Hf8Z+W7NrQ5LD3hnpq2ev/LjWbcOPxynzH5rNlYWIjTTLolYxPj
p95ZbClhmg0KQB+XWAEjl7SLqf2TNDgwtRJUWDHE3sZv7XIRRB2UQ60yr1R3zGtXO/n4svFB96hF
JcvZIvJr7t5AsIQSSt1GlWx5K4koAQQ5ZMs4yKJjocK2wfMdzXug5wnlAGyD/z3Cr/D93I9HPGfs
O6h/qU+jAP7tD9cI3dYslMOj3uHDjirAWtt7jdzsMYgS6ogfY4uf1pm1uZc8oHCfK0nTawxlVb9m
66VtskAic2hc1THRo5GBoUByKrFwf/lEPnTSKJzzihBaadz9bfK9x03PT5+IqndmqmupvlONNFwh
d8uedSDqM3UY9GNBVeZZtvRzkNv1pS0ABIVNXWAjE6RVOFF5noY0VaJl0wTFumpqZ4/4zF/mYiQB
SY29i/Oy1OeOLDpAnmq/KfxAPKkukLZe9bxDUcPnqiow9p4pXdhauFdazSj4pciDn8ah7fxNlPyh
bzL+0QqUGwrYNs1c/WOvTCs9gfuKboEVNsUGTSO2N5UdT8YmlzwMpT3lWpLtnBCY05/f77HH9dMP
YPo/CxORpkb8OQa/D43CMOzBlxWZsctodq0RXxS3vsGaAz1MNQZz++f/G3/T//j/sV9VhIVRQkWZ
9uvHq3ux67CUsNlF5sYWMJu2U6h6oucaHzK1fB9Cl8AiryyLdRDmJH9nKBY0TQnvYS29OVogv7sS
IK9akYYt/vTwEME+ZR83SsE04R5guTtLr+mkh4mjduZTu/paWku5cL2vikssbkwh7x4UwUBMQZ5u
lUHJnjr3xYrV7FWxQ2vDNbyusRavdQyFSxvR1MwnAftS0e3dR7aZEfqrF2+JARGhT9x/jCGu55aE
99lUvfogWiJq8MX5aOBIYeAJaUGMEhsrY1NZLYVTh/ybskDIlbXK5wT4+xD20Rtboo1M4e+1Rzgg
d2X9bJvOe5aW3SYz609V0ZlHrSRjpUcVCmDOeKqE2SwhhhVgswJjjwMdBsDgXnhl3fPI262srn+R
UyfYsdwnlmZc5NiFK838SmcKF209ExrBnjlVi3tOTW/hhwhup+6040TJWe+i6mqoMdXz2GZJF/v2
NZft/kINxETP318t38ZlqMT9A01EVFg1JEX3Ekl9cJ4uAUywZ76muX/7Ro29nQ9fYFZDo1zcUoWg
Cf/rF6o2tM7ADm3R4G6ogcb2dYx4P3VFsveBzDqpI1a+rlQXOI+v7GaJQXUs/KRF/BeR/UdZ0/hT
0mh78g82DqQIH2YuR7UDoWC+2xUWOWTABuaIooOXgjq1HwHUkBPFWk3CGA+ZbyTsEfumadsgx0GY
oksjcUqjSzR07zX6HhgfYHumDXiQEGYm1xtFMhe1zjcKAT2rJNt/9UMysfKA/Ng//1CN32ckCz0H
U5EtU2+Dw/Xr25oJr6LxUJfUyMIEEC3SzI3eWkSLjAPlz0+VWRosvSG3xuzaT6wZiu10ThlacSJE
G/taJldPMXPKTLG2KWR2ETtHtnLdsxicrWgd68oer3uO0Hv64qkYbkFFx3KSWIoWjwkciuFcOUFy
V11pH2C5PElK/Y+RZ9oJWG1+8JEG1MKRCDVVm2gHn8AAnl2BgPYj+R2RJc7v8QddWK9+KtCJeaw5
lZbcHzcAXWgrpGdEeefdkWjqpS9u04HfWcpo/CyW0+E0ONwVBnJ9Sll3j7UTagidtJFhjoJjGkjh
taXWmGMvs7Zd63l/u2V/UAnw/WKBgtKHhpFKse+jxiYAnCg3kgEwGBMgYmedzoGlzOh2l4Al/O9D
bc/gbVYN5mub9hNq1Ea6hOOg0FFclsrTn78pH4U348ui+giKW7BnR7r5YavehKGL9DAt9oXfqBTw
HVCFeRBf64Emqp+UFqRoESyT0qm2nklA7SjqaP5yG/u4nplehclLEAgoDFvTPqxnUEB7Rak0+d6X
Rsm9V6jgRwZPW8kGIUsO4MVV7yQPz3Gdc9Zn3TO7R2qYTvSImiB5ZAQXEq/0N9SZ8uFnZCuoSC1k
BEijmKUmY9fPqxk/K9XGlmp7WxHpMLeHhD5Bb5SLbwKlUaXUZBAl8F42C4P8m0PRhK806oq7MsjF
vXGNL9Ue+jK/woM5Dlgf/jaD/ibUQSquYyhmCYAMxvwo2EW/E4jE72xaER6W8s46lm0mnihYKMu6
r9t1WcUEUafeBRBPcye//FqznD7anVosWCWqaxao8z5ya29cqs7bvgluf/6Sid86/LxGpJUmX306
AZYxXv9pVdjULph1UTrbqpfyLT0vZam0QXEXMSCfSlUWSJE6OLfEpRRdobPhI+9ahPlMlIO1ID3a
PFrkbhxB+VrHodSJzvUI4WSPixQf68a+zss5rJKI6oN2c7XoXfcs6VkTLM67sqmOil99SmhWbZO6
ItUhMTBMJbF8/fPfiVzm19vZ+IXhJy6rMngpk23Jh5sIokVE3rh5toWttevOM2x4AwPRkYUgRsHi
75ZUv7jSZADmi//z7g+aPGdfLj05uW3MNMm6jF2BR86aPUrpkyqOvRu4T7wZRdPPLae1LrlD+Avy
yWGtOJrYCzORCar8V0wH40DliSxoQRaw5FCxUNXuueuG5uKE3jWJ3eGa5sotbdV+7YZdenTbFop6
pg+XDl7sqpJy0uXVTnxSjfC9FNugzJ1VbEPRRcZZXbpxACQEeIMgIEz5sU1qYKHma6eGv616MX04
XIeXVPXzRSrV75qgDFGXSb5V4T+dK5liDlbxDj0wi0OFz3cx0OM+qFQxjy3IVFDKdbBCry82UkkY
cCRLV2r+zpW0qotd2f6LzraZdHUie5vOirbdQKm4dAKE2q7enOEtSZcs876ixyGuoyA71imcfofK
I/rk048lU2MM1rDkdR3XX6KKkLdUUKWh3h5KJ9THkq3n5qyx/HY2aBCpWC6FxzwdAInVknLDTNdu
VAAGx+mCnLcDycoKIhKshpgggn6JY4+ow+i/R67XfT83PjLLqoDwRWh0QlGoTb/WKmwtUzPSe1yA
hvADNdtV9NNOKP1zkuoD+By64SykgtqLa3jlQmvs4qWokbhbtR4fVAjnL9kjMZrihRqOvaAFGJP3
UqjLJglxSZrVPyIoEWFlwzwxG4Ka2Z1RQTO9K1yrT3DQvKUR+N5adLH/SUq6vfBa/TNQCyAqwlYv
GphY4sNqb++YXnOvhoHYkYK+ooR3AhWjhb/JlTaNTO4b0RD2ObeAoA8mQJ2WDv1Vl2txd9p6RWJJ
8ymRG39LJb04K+ySz5PepI5QEmotfDfFP0ATcL4tWsz/Vi6BOnpPafXM0Dwwm9VO0ty1Gm4XKCBl
3Y3nrKoba73Fxi/NucWdFYUxw9QC/TH8OJdkRrhS0jEAmjULq4LwKrKO9HlF9WaZa6jnb4d21u08
qfOOJeERZbMNR5GOPWlzelQ0amZ8xRtYLvRUL89lh1xHjI8SxbxSntJXKqz6VnTGOyT7Pojzz52R
m4tId2SWBDYiFEDPTWzzXwdzsa2RF7yCTsrGBoblsqOpwlhZZgZlQ7JgUu+Ifhy3q2orj6zIiebU
JMKps6ZZmZpXbyWFLLlQSG9NkZDSaan1CYFOujch2q+akn1JiRi/sKvg6CWuOSJL5LvdfxHg2No5
+AkA55F3B+tPQb1BbUViFLWEaOT6W+1Ooty0Cej1zYFHNI+iLcdYHV5v3VYEJQXQbHKNgFSoH0DM
TJlUkbTai7J9UobQWrXUkHHrfA65aZ1/tNCIcJNbehUgqLy5lfFGqR5ZS1AZ1y3x8geFWDhq3AxR
z+RVVAjf0cAs9M6vN37XnX/I7ibt3Y9DhFmwHDxbQaTptKeGQsNJzeaQ2Ttio7pAnU3n0yT/1yn0
VQyabREGerMJRu1IDXYBUF3tUlJ2Tkk9EFUfpfUci8iwmBzDImX7EvcWcWmlRPylYkkX6lXSyuHf
n4WyTqIJy1lwfeq9GMsw/x01pSqwCCKtgGx57AkSzJd6TlCHOW7YMi0A092AxpPpVKYzlZ8YIXOS
u6/a5ibkNyGCVysvi8c0OMUxwX991y0pf/SKvjAKtsegYFh3dDLVExv++m56RLPb3slNI5NYTMui
1rBncbvYCZ8M2YBSw05zWfjFEIKOeSyT1OiVzXttuocmULUnbE7etrSwTXo+cqiykmC/sGMy521T
s1tSiXLu3dqcu9yJzy0apE2vysOGG1h+kV2A1UETaVQGcnetw/eZE3lCxG3pZ3ekFv0R0v9tOqo7
48qbgGvGUfq7Qa+BO6X45PNprMp8eHagRsz7TlFeSxxTs7jrbMq05KXEg6zvpQTkU5u3c9pjk2H6
IPEFX3Yqi+mAW9UxlDx5MXRRQQqE+JfAu3TMS0iPXjMAvlZ4YVXLhE1KPD07Te+VRSuHtzju689y
Kj7bmVq+Sb7Dlh3C/UuQDaMtr8FhGBIHiqgPwYLSSvPBK917RiWHnHh9ZicyQLum7U9OzTCIMXZ5
8MtZqXL/5kdNKhEMhXXb7LAwsLkBTlQcdTW5RwMZ8gTkwErB7a1X4knHWoHHiAjicSMEtISebeE+
Qk1Pr/TWpCf4BnP0EElcvkeVTo6s0nXbKm12VRWVB1oCSLaNryQI2oTvSibGM7+Oz5FUnpASiJ2T
Oc8t6We7RC+LKyoxbSXSWCXsjzas0JpdlJM5n2XupsrVDq923d1k+zUabPsGlELZmIUZrbFZOs8B
TT7eOH/l0X8nHsTrFjp7ewJiJPUmWYN60xpohJlytcYzuhahDazAkeeyt8kD7cmvwnWhZs4pYh1H
xbks9l7sf5FqiPV2l2Fg5SVWZV2Rc2/dMhY4UimM1yLuilUaR6S8xap0doV/I1BDfw5lX5+Fdhkc
GqIpd5neJjstkMilU6Rnfn3SVkZD4ZuVOCoxHwAwSM+hA48fBOVAjrZw2so6Q/fJhUy0M+q6ImOE
wc8eslNmhyjwlNXURwGzH+ynRxH4ybWOqXrmKiWAEb1rb8CDim0TeCbsKV9foAgfpUSZdymgvAAH
O/fjAYAGBO1kWy4NN1FomlYGmCSnHufKgizgfplmhXKjIoeqCxrol7jcaHlRf7WBv8/w30YPRSGR
nYKMNqdKDtEmKvFHt2TerVQALE1PnALrV/MesUhbIAlIr1LuGktUFubJ76KMBFx7ODSpGOEnro4s
b2ioG7TNcQAouqQz5N1jlF3zzB1kzLzaHR3GUxVZ3UunXplRymOjM1WKyldWEsFTK1/19GcYmwRA
6+YSJlD5GdYiMdZZwH8ZF+5ShbH4XmZnq2zdtwphH9I55d9WxBV5vSgOYpgu79x8mIn89Kj5yIaq
nmfxMXanNGJ6FaxTpax4wWsmCAIvmqtFza30vPQmqoYsj9T5xzBD5zQNZd5DOrKjCrNZBmwxaYZd
p2vtEehivBzA/zw7TuDOQMDWZ3iyfPe0zjtI4xASMPVtgCF7KYIsu4aFQTKeo/VniBX9Sad5NqsT
235jLYySFtP4NUBIc2giIuTKgNBqNZHFepKOSaFe4r6pSn6GhXdnl2xuS/s4eVGMjNRTbzBIZh+t
KaokzKPi+e06pP7OLCUTMJNmo3xGfyTEfpIYTfZwGBRiiziK+aM+ZSTz7XQfyp2NYBmjiRe+SQl0
V6Ux85OohvRqd/JX6u7hm50bJonuaNmtrNo6gdy+nNRRou0zX+zVAEWvO7Dl6PScKLMM/C9LKWXb
jCu0vGo/DymK4iDAQq74BJUMKMC+BLdek8OvGHsHkgBj42aCgFg4dAxm5dDQQsMz9VDCbtjn9KZn
RhGIh6xayiWVis10cRogxM5czHQ3a3yCFNmXnPzXXAQhN/pGfXLt9nMhVeFpaoCMR9AAxyBsnTDk
ZLy1jT04wOAvfRI1sz9vCqfaxU8lznFPyK4cO4FB6Qc3z4fahillmp3RJ93ydrgbSmQH22Guwt7o
3juXrGjV7z/lcW3vOhT7c9rhZKOTcJkcvI5pIFNkibWweTRFRyqtXZjpljcN8l+czAHRejvJhHir
ZuWnxvP7o5uL+FFgcV4EtiatpsM2UqNdhDoT7AtXdXCft8gN5ywBunkAZJMQJieZeUKiYK/plIht
KUxP0/DjSpbH7sH0g2fPDOlnFqmx+fNb9btokbcKzwU7aJvtAtWgX+sEEFJDQ+iStbXRkEl+qJ2U
Un4Fo6SvArBh7whQVZJhpKPRj7SXht2Zqxd/K0b9JsyTdc0G1kMVBG4AxJVfX0VM6Bfy2VTf+qp8
YVXiHrO8W4GB2DexNWxcHQGiljVAoJv3WEqKxZ/fhUkd89MXxsJcSwHaonyLEVTRPjoCJS0yAle2
2z0MNndJRNFZ69L8KRlXXCzHqpVuqyFamrfKDcW7p8gkK7UjTaP15RtJIl9LuRfvqpGgTjPBg+Fz
zgWBy1Eewk8d1wzToeXnHI6+k6Zq50FBIzerc/tFS1tYtiz+j65dd0+x7y+n8+wd+43TWWTnDZb1
YlftVyiQ2aWSoYfSpn3K9Np6UTwzX0G4ytBYMf0s0qb2dmoskoMR5ekhhFe16IHqwqfgXEHe6FwS
0ms+ln2KSia7R0HqlUravUQdsqj0QVsLXeh3RBzdzgWVG6DJ0etaQTFQOjPFi4IX1pQErJYsh5Ht
vLppkP9jN8Ux8+LwX8tPlpAucMhF6h5JMlYHryP0Rfe+1G4n3TUIFxvTzNW125lgh6vymevxP396
Au7vv6H4VdP+tXY0fuw6Gi4TaA4sPWb8X792WigNZuUFrBKixjpqTU5juvXeJheCMCtjo0TlFzEK
/X4MKI+TDRIFwWRWSKw9qgwA9S+PYAf+fC5L5HrVW1q6CUIzRk27cQq7OPp5BfAAEfcsI65rnflm
D0kxzQ3KH/ITodfBTk2JEPt+rnxU5TYJJPnNbBwdh5TdHpBdM8MCeJvrvkQ/zSImyOj/iRMbAhM2
4JUsD/+UWhkQjdTLIElNy3uqQkw5cl/+q0vcH9M+fS1KC5haoUsLSpLVCj1ocEhc9/ugqK0ZLNBO
ziB0mzvIc98vTM/remrAtaDQFI4Vkja1rW2VJ8lL59nLRnGGh2YIJKoq6eLxCfj0zneG8qYQm3Eb
muc26JWO8C51Tuji0kHhinBSpIjByQJel1ZjbVSoT986HK1XVDOQudUJOKiy5pY9xjpTBImVtLjC
V1ZXJv6TQxew1MaXGGz8gYxUwyWtBLiq+YDhBss8NJp3rS0PFb8Cknm9XSdo4DUVML+aW345a63W
hUKKuZHsXrLoEvcwDdN5/Kzx3g4g5CqSvGrl2L3JalPP4eUVr2UW3/uSjcdMwTZUyN6rW0X/5BBU
z4MoM27Qdb4lN8nefz8cryC+TVG1nHXCYQFxmjuhIXMCN0WYGbDwk2dW34dO8ftTYWVPqu7l26Zv
YpU1Jk8JFSk6YGHHjsFz4/HUj3+1dV1CvGAczk3cOytZggFgqFjoOu5is5CsYSUcc5QsNufCzP4F
JHaBK9wfFYeYLMJpY/hJRvJS2NBrZCvRP7N23qOAIDk2Sm/I25l9up2vh/KnEpEEpUQXbS6YtVmZ
S8wJuWff2MijbYZArJqdDhwT+UcDwp6mrqERgaUSxy5V+n16biT2mHCyLVZXFze9UD329CYaMKCO
QXQi0048VblQHujmJ8umawXqo2y+XXF1mCZcyUaVwv9dmSQLv/w7jeE6404kXPV5Ju9JLvw+DGQa
o0807tOpHxd7FXz0bDopu8m6j7iNzPTGZ8dhmteBfvgmNGR/o3m4hcnkJqtajpovA5tPC5Xou5Sg
gzdNJ4IHrsg3PGvqIZDrR2PAEKoRy1D7FPwOB6s86jaheC2iJA7TUVhOBSJ31Wf099o6TYSxjhV2
vBAB9tMTFInQgLqwPZTYZHt56FaBECNyVjMq93m9EgZVBNok7aVU7R6Viul9trvqmR9N/LB786FX
VIJcysIKQPP3vu69paqAimKKCR5xPtym82WlDmCQ2XT++Qas/o+Z2NAILVJZso0Ang/O4qJqDRoK
VcDXSrClNz83VMG+FMTyRVWTvkUUMxdOxbeHeGPwsOou8GTr1LjwzQLXjN6tTF6QgCkAewJUTuW8
fLRtAR4d7MXGMaL+xKG9KBM4/wZfvrNuguFk0a3sC9wu++ncNJReP/xlPWr8j7/OtmhPyBq3GUGf
+Nf7TG84FUEHabLXkALNI5Cpl2nI8FJRKIwxVinF93OtNyjbKGU/ND1lutBmUnOBITWdMTyyUMmi
0Oa9Z5qnMEUB4kjtQUFYfRLjkFRDw3ZUKd7kLCKsPmit0/Tc6SkICJVV10P0NnB5HdshZCcwav56
kbKTJHzMisviMmkBk2Rw17nqJWRwgvYMS0/3DhSb/L3bp2ey2InlJUI9oJDG1ODJG13Pw6UU6/Xa
rBrnFLpOSAdCwfUS1icRriNoHlvysvEhjLUTRzTtwTW02yQxIO5DO7kGiOK4qM2zAZxhNJS8OaEB
8rNT4ieflvQiDv4GWPmdN8cCGAoJxtoR6KV+7BSzRFJSKwyDPeHNVOrza8NKlaY1G6lmKDD6UTpf
lLZEiQFRP0vS6koVZEsue/Yo4keD6vfshIHH1o8ittekJz2nJmiVXb6qG8tdTdsgZzzsQtVdCead
hdSZ5sqVqbYGtrKPCO+mBsDQFc4LcpfMILRaGZeSAjjzwcmH17/86D6susflD+4gDOgj4FH93Q6D
CqQmFybft75LcICO0HDm3VsMq19Nw6+pqnnyXfNlaxUanU6Cty5mwJ2VwzSEhZAPlNwUuN/1KtGU
YOH1kfeaNa9hQ2K5lJX//PkFTxyWD8t0dG4s05FXGKr4KBjJXFfupV4lhlNAl+wp8rnkAX+SGxUr
FVKGL9GgjSGrV0J4rqOm5mFY1gITYbrORqzmNMRld2jNv1r59d/fTWUU4dn0hBSa+h+/QygGgxKx
VrHXWbPosrRpS9e4S1Eltm4Dpls2E/0+nVPJLA3C9A4eDxtyRERnRg6nr+raZy0jUrUi7oLkyXo4
Nv2AUn+8YMSfs9SjLW660bIv87xetBG8fypu7trmqwdCWHe1dW4xS2qUtPddYGGFV6Rk69fSUjeG
41Cdw164rwUOBET1VXQEA+89pcSHqqGi78iFJg4yDkg4ZVI9pl1k7mna9EvQo80nDCyXzpebL+zm
73aSF8//f58ua3E2X/wCwW7K4IE+frrkEKalnZfd3glw9ladqc+LseIpBc1oRRmGFXBAkGB9u/u2
peqIi44jFyECH3dteNbOKjAeTgUIVQr/ovDhJfy6XRg3C+AmuEthw0H7Z43T/E89dSOmwuwPdcOe
RgDbFM5+Gjzz/x79OEfKd1qmX3OrT7YTstEf7f0aDrst4Zzv+ej/n85PA1kL/szOrHiNc3c7mVsr
cxdzI3knXcJbFp5Da1CWywsJj9ju6k757HLvp4vpPDs1xkZLsPywiSh6eJH6EsQ+qckB2aEUKd3r
oGEmFVWkrOJRoZlMksxU1ZeV1KWLRhqKFSRuItfJ01iUJrHmPq2KDTNutTWcxjlyxy+Wdu41D4Xi
zSy07OxzodvrRmsLd9a61kKhIImGpLRvRXkvJNn6ghACYj2wrQeOCnWJerXeRpnxLveo+0k3Sh8A
58ILheiNO0TZY4j09NF6DThOVz9Ppwqf/yhYWXMzXSTXgmgGypiL6WrS1Sx84dxNF8NGt7eBbQ+7
MHCis41m+xwvQijm5+mEp6XfH3WJjazGafY4LtRZZinI/VG5YVNDzAEFNL5MqNCWeKADPettH8rf
T00XPd15lwddHM1RUzV4RQvL16NfqP0/ys5jOW4kyqJfhAh4JLblfbHoyQ1Coii4hPf4+jmAelrd
0kQrZoMoJIq2YDLfu/fc4YFY3rtes6LLvOeSer8pnRrw9HTQdY1L3E+MNKn62wQ1xWFA67IMe+eD
HCh13wY9bNZARHdlITUaRdXjzyEzSKK7QOU+oldmBhWq8zdl5w7ruAnGRWNG5pvtuF/BQcUf6IFP
oH2M73o3BUNM9EnXWHr+AKxsSnTFdj9+Nn5w0+AgfeW2haY6co3XoVVZkZLd9USogbOErm3dIx96
0IsoWkZNxwzcx7QIUIpPlmvuq2fUzygv1x0ODWaXVnDxpg1xucElo2aeSNkfVTp+Z/xIK6URFA2j
JnqUBDA9GA0GoCB69CstfOwsaLQtMtPjjzFHVBvXM69CDjV6Az8/iKylbzjdnKSMnVfA5BfF6fpP
w/AOSNP0t1gRZPd2PXRgqzf3RdgOW+ZKxX1Has/CbqtFnGXy1Q56gu+7yUM/7TqkwLrQlFkx9DUW
Ro8V0TSOzUbbMFsVG8vR5CuZPkA0EWqJVH3FIY+FrI6VRzeLCAPuuvHm1Qi17MgaLlEjNGTUQfGH
WeSvyqjp7uNYGFfxeXEf+lWwVeWp1Tqa3R1na4jda/1GtyDFq4mDzLqlvkmzJ1izVyz/cGeeioD/
eO5ONz6A2ggqKc4xWfj1zty3eL8jNxqOsvDcS6WZn1EiDKY3ybDTuu8RUPh9j0uMwrbbXYu4XKuh
Gd3Upu32//2r/E7+me67uvmXqgkz57/vweNoos/LG3CMSWhCBAFXRViKfyDGIN+U3N6OmRGtalEq
b20+sooGxUGFP6VJnForT/i0wwK6WTFdZQwGy8bzVkIWySmFT7MsJw5YXlXPEdDIpStItagbC7tm
po9/qjn+8j/V6OdqDiiyadmDHPeXwms/StC2WWntm0JBSNO0Jp0Ie9WE8H6+E1AIDNS1//AI+024
xs904LLiFGD+qv3qfybXOmrLrLH2RC5V27hM9lhWNkGirUj/rLYB5o0/fF6/nrTTX4lEDq4WKSOY
XX9Z12EjguBLiXlfVU9BXiWrnPy9ZVzUHs3oWH20nWo/GPX/81LR9PkH2oI/0ZlWlf8+SdysFNZo
+ckhUBuf8r4TLgvbaI904r+nFSYvUdjN1tMj+YdC9qzd/OeVouEONB1LsyzH4A47n77/mCIYWW4m
VAf8o4tGQot1zBNiIBu6DtR3mjML3cm0r1oCHzMxVcCHmvWWcS8MyqEmHdsmimuqDo89UnzT+RzQ
3lxzxYIZS6vv2TLygGcGY21br03XvnMiXyeCg8V8HHyJLQrUstT8jUONe5/RXtykpRpvVFpki3J0
un01zaesLPNPzVAECxcAybkvPJgVduBuCrrYD3aiGQuYXfpHj7smBDX1yaT2i5cP2nNEJ3k9RmV5
/O+r+vezhA8MZAJn5+RhsX/5vAphVSplG/+AdJpJShk56wHE19JvUPQT6m6u3LH1FmnoxX/4wH4V
485oTYgN6sRrAF39K4fO7uIyGwTaY/RHK9WwQ34yfJ9axPapHWSybxJixxWjK55tN4aUi73hv/94
99erEuYbKjO8HbDnzN/PmVbve2AvgXWM+4DobmtYZYXO+ilL7AlPkGD6kOlLu6LiS6QmRCFEzRhW
3UbZzuChDMdYpnZvxZgPO1dJow0YhWDPeqSY2Ar1SQEwSy+AV7EcqKGYQb2ax9Sy5dqbjyTF0Jyi
TuXeGUXGUTjeo3SU+o5et/Pkt2+m4+cvtjlElzYZELkJXa4sLBHHKlGVVSunKl5Qixeorbc099ob
J6N7X0v7MA97pGnCtcOSSCxmdPS6AWFVY4+bUrX7g+qG3iVgmQIxWPpf/F6y5LC7J09qX6XfGkc9
Q2PJTE0hp/jvfcXUJquJAdSmaS7IqpuLaVr1JTKSkDmq6m5/HhC5o67ofZMoZ+f3Re/K73FJp6/O
gnARWSYS97L8DpLxpnfuykgBQU5r2MiXr5SjUUkgMTiNmWf9GJeMy7/HGz+yfzw6pveTOGT84Vmh
MRf85XHB6Qkd0LBNnsKWa9jWv29pVBMCmdMWP9rJyzj2GqCVRLvaQfESj4FCz9dRrz/HG+09JhGG
MmqwaeLKPAMuNM4yCM0fGysk9bBXmUimRaIM5BxzZH5jHQ4rq/Lre8LznH1o+rCrvKFdjokgZ7QR
5xxA8dfQq+gDNqK6MfvoDzVKqXXSR/0bApHV7KAOpV1SNu7DtQj6YVFaALNkV5lb1Rqsx6E15BaA
gLPqKqGcilZ8ggOmbEtakaImj8W0g+D3UQW25jli//NLx86TWzoMzqqtFItpm2IcCglEad4t8iS+
FhHRcNOPQUIJqck1/LswaGAr9d5noxjvaCzM55iC1lqVygvqCgByGpmZqhaLQ1QW0Va4OA7nMAvq
keqJZBXtpOOvaghH2Bv1cBLIXolTJMtI/vWCEaEXaxqYfrPvZA8ix5IvwFUMakGsFEx99A1uYfBt
q85JdmBdIRLNx1G9Zfvuf989rytYynsbLyhaZnZVvi1a1dhP4oU7Uiu7JQUPZYWshDw/JIqXzO6P
aJP1+xjM0H0QVONKcapiM+/OB4rwwy674jaPjGahbAdsgMt5F+Cpdt+67RcE0O6i78lyKsiTuKIv
T//ajC4A5dJjvfmvcbw4L5Sbh/3PcfpX3kZm1ouQbYqnJFeORNRyxfnhN7z2Mc8RXFRmpxsXkO/y
msNAxQ7+GTZpcId6wAT3lTGFDofXumiNbRKXqJJlN7w2zvCPdyVAZJ22C6Dr6C3MZb9ddLSMD+B4
e9YRqX4Zc32jdCV11GF8T0fT/A657L4d3KcYjOW+savuZHaDSWqRna7rNOpORI8ABzH8UJ4qFJxG
yzonAGj9AaYF7aeuPCNGxpmrqd0+FGpxP7/DztylnzkvYS2IikMdcO9UU/CA0tibuFLhvvVK/jRo
QQRwyak2GV2N3djayKN857tP+F2A/Gd+8ffI/GJ+D1Xcz2jc5djwqnV/aFqkTnWi9HdyHKtlGruk
HTM7LRZ5UIi9XyI3dXX3PewwQVP2jh/LtsvXqhXulTHMCbCcCJfNVERQwvL4czdDXc70XomX2Lyb
9ZBa6UKlf4EMxPUeXKd2NnVVGqsklt6DrxiUmo32nGqyPlIP06jZ6C68xCQ8aayk9rSgUuQg4fvM
/ImNRLsPCCFTtcB+9LK43sH/H5fK4L8mlhqcZnFZzgL/otr1weis9i5S3LNqZyxNrTa/l0Gc35uT
5RhzVYLTlN35QNX254CUwbPW++lV1dqNwT/lsbEaTHegoI7zrtcPNVPPFKJY28uN2og2WuZtwgJ+
5J8qFRtxSHisc7ivMzrbAmZzqiUxH2VbdGSMEnpSpadW1OOXUnWXas0p6SWkaMYxisH5+8Gc4abI
s3xpo5+4x7iWbEnw0A+qYuZnT2TVevTS7omkynjB+WeSwrQamqj6zgf1LbbIFO11L14Kkd7GIawo
AlN1NYbKW4/QPV5BIk0gbNe9tOjgH0kB3szjRuY1e1aiPelV8b4ui2E7JERkpHTmB7Tzo76UVojt
KwCvthBKaZ17pzrCjA8Oc0jKPDS/SvOXqkvVh7Ajl0KPW+OViAeilSnHf1FUeR9Cavi00JGVwkOq
7RU8NJpsh9UTl+AQRkeAZfRwpldmX/61AaS86Y0YjkffHdRQpGfURtWtMqz+zqwoM/skWaK1Szod
0oAZiDtycd+ZALSH2AOFXA8wFMgEN5ZB4eQfarPMU9f6oBrcLPH5ePt+bsUpfkgLbchDIhb95Dkh
cS31TfON5gkaP6PutlDsTGQP3mJQvfIF+jBVBYeGkutK7Rp5LvjsJPgaUjmMOrj0ekp90QaRcq7p
kJ2LSsK91ZJz56VEqBpp81q09afVRc6H3RZbR83tSde2qw3NmdLNlZPw+vBraxpoqxTXflY7vKtJ
EyT3dgBevHG98EKEZ71jZkOPQTb7efYfZ9qhRL5/m3UkIh5+7LXaoIBia1FEl1p5o9TAw6FKzPW8
G0blZ14nEBrG0r5lZfsYUyx4HXS730QYCrdlkNmvThWfMRonD6Ltw+uYYmh1sUzQoO6/ZeXLEGvy
e9ZSn0x065nJDLZADZz9YCTZQSnUZtsImPtlIIjdsWrrGEVg6cl7DcrtgBju6ktkQ+TVPAxZVzwQ
xh4usR+H+3msjgtB8cL5DMeIVqhuam9umQ6n+b0Q/9odgrFqOe/OXxDE2WpghXNnm61PKZO448Re
EiVFH3qIBpx6g/OBL+Bbg+j1VXOna0d1lQcjV8VKTSKi3D013ro9y/tK538TluNBpGVwHiEtbz05
VUV7KOwFWs2fpebIN25NPaDNjgXpspa1g8wcXzAHF9s8TdX1rHklzaIhV8YJiKdBAjuvrDyLeOHC
+IY3wNbC8M0aP0bZGO8OvL+N09Tjzo0q7gejki6h4p+xudSftVOcMNmkb3FGFHMmOgKh7XqY2pzT
9JuN49Ge10Vc7gMZNnd0mx4GLRm3XaDG/EPdmHCIRP54pWeluQJc0awrNTEumdYhDy/gellQZxzI
1n5yJk+mIu0vFxikat/atWEDQxmHd1rHX3XLo4RapQGBvztCALiRiNy8ZXpcv4scil3HcuWxQjqw
zscPF+vqtnLb4r4uyD1xXoDXFvfzQOtbLEJq6I/pNDYfULyxJIZjFNt5N27T8l7vzAUdOf5MdwOr
S7za4mT0tf7aIznaOwrkb0ST5pumhfeaFpMJNDbNOW/INSHpsrgzeZ4uBkdRgRo0PZ73MH/ph/Cu
AOxxg+foPnojH2PBPz5Bfraw1dHGNWidkslNMltKFBF3e619acJQO80b2vkgViGLSusmeR7doiqT
696tyVf6e8zLOT+QRE0WJvNIoHZyYgqlr8uycJ+EHD8yw2k+CblZ8qxtWMkY2XI0+vAWNHinkPvK
9c/4FM8K+IFIbB/cyE+OiB6YM6piW5MRztUWC/gKZYRAnhS/+0AS+Nl09hRypIZ7UM3epTZidYWu
2H5OhPmtEnn73XhNZGZ+9xOLJFItf/G4Za6kERRXM9KsnZBEY+mV68MSUFuUkbG7LZraoihG43N2
+5jDMrf98MeOWrXZIrELRL1jtB7jlGr3tCmCRr32ymYeyUcYMIhtCeNo+i1wJ+MgJAJmF6XrBuMZ
ycuuq3DPsKIvdEGOOcQPPj+h0jAZ/G9kVnzPUe7i+tTs3ahggo4t9E5Fp/cwQ9nNCph7mYs/xkOB
/FTUvdj0YEDXbRdWT/mErQ7JdV3NR0Wvi63RtdwAkA3uo8SV+zIw9TMLQqwQMvEfkpRQGR6+yZvn
yxfM4s0xpVGxyphQcjvPCp7komNKnzD1c5GpR0NxNvwh+ajNihU2wrv7hoJwp6U6OuLQPRmU2mEI
tKY4tdMGjamy4rrOyRWCeCJaGBpcc0zfxlI7Izh+csmNOws0UQvP6axnVY+9XRHo9UodEnXZuiG4
RB/JrRnEOG6KEC7taKjgAYzh/eeBxAfzZRMPuPCnA7K3f/uKnwdgs3Wkyht/fUWFSGKnFjLiDtT4
17hHb8/yoFtKejjXvjV9QI34LY6R3u37PPavlqF7m8HEv1riQoHK1fWLMfR4bgz9CDjMVlcyZLZj
etZOK0Blew7mh/nVvIm6V/RdV9kzXxHppAoiaiBdluNQXI2USRGamDsnzpyVqgMDIlA4m1KFyf/S
xv99FdssA+JxCtLGXIBuBiHVi+XyoHBMxLQeVMK4DIeDq3HN5JZ2FRPQkGKsd/HgV0pgE2dtmpOW
TI2WSJEId6FT99hFVrCJx9ZZz7uEFCG3GstmOb9Z8zQV83tRbp0qDLeNjTSYKXxhHewyD7eKAz+D
AESzW1kCCD+iK8JBJxrYvMnQasRB3x5nVNg8lPg4QRJPMEPS5CJAkbEp3CxdpJVprXUjEkeceR1L
TrpN5WIeyMzR3JujckBbYt9pDvjOdhjKb2W7wLOo70ygG0cieReIrIbvCkkhpiaLV3da2BTmYF/B
b/Y712+yfcyEbpt3DaiwxjtVdfzXxlHHrTp2/kH+PS5qyFKFOuR7723QMu8zhDy0aFFX7O1y5AOf
VstQ3bAvjCBD5hU0ubrJ0Ro1ZduWQjmDEyEZPtkSU2edf3kVkSx37tWxIIVWbw8BXIIjBpS/Nklk
uMc4NKgJSuCbywAI20ohmWUZqaUL7KAqVxqVnZexNj8818m+Q21DRuBParz6eRLCvxaqI5YYodU7
UaQgeRWjPhTelepmd+5Jer4onop4VWnrZZ85+WQRy8LLfCQ0FblX/OzBcStnn8AF+KHzHfB8VS6a
2TneqPh7dz7q4OdcuWjhtj935zf//Nr56Dzx++VrseeAQ9ScI84ZuY3dfHw0MurEvu4KApPZVR10
EFmefp33CpwLD7V4zAXxYiZrsas92uZBeGW+aoq2esOgkAIkVNWrrEVxY1L7Po9HjU5OTJ+0XNhu
9SYoHSIQSBIj3BVZvrD7fDjHVRlca3gyq1Kr8jXde9ZqurLMBMHtiHlEi9mdMrMlI5cHC15kW5Yd
PCtrOBgRfrESjuUlaQzCbBSnXGZ2JL54QX4aBru5lUZyiFE8nkRvyVUUlPI9g9FNeNm5GoEZe52m
nAtr4nRKp11qo2cdpVWm5SIsNNI4ps04DaL13KWyhhLg5D22hixlodyjO3I5QwoMOoemxhdeWPFH
r8VI/30/2YZJ4ZIrhWkfz6Su7LnzGLck9rUb9k5w8C+mS7OdbjU5KdNu04yEAzFzZAYm6qWIk+Bk
x8adouvBg9LE4jwgYVvkE1PREU1BuF9mnLwAo6hZ9vXKLtzi7Gvj3gaKuddIi+0Xmkz0tZWDyVO4
29wk7NIFFh38+2NLnV6Vq8YDLa/4FddA34t1VjfdE0uR7zL/DHwavZrThXTFWN97mu4ua1kYy7p2
nrVBED4eEvSitzaJByU8PGpHL5FDNF2etNHRj9zHwbaNuzgQYmPqXrrLcvIvoFZ+C0zZLRLaRuem
T0zMDN0PhH49wfTDBiRzqHlwlywLXF/nKhQ73J0SNcvU86pnxWQ2+3+9UiKr/nEU5BsVapk9z79B
VA5fG0dPD3CPEMTR5GQZ2qRbbUIkJo6SXujodiutiOKVSHuH6OqIenfhSmQJ5hBcUiYWWwDq2Eym
XbPvFpHw0jO1liswrOwQ0JW7zJvcKQT58pqOuj4j7cuaHB3seLCsCbPsyE8N2urcgOk/53au7pRx
Z/e1Sc3PYwY+zWdUmZan2lHBe/WGQOrlyHsDKY7ssvhskRWFtE61FSLxyK8e9Bs99HUC2WczKwIq
I7em1eS9lYRVsUw78caa3ADMKDH5erR6e2OoWWWrcHWnXUxPHUFrKYX9eT8fdWgLIkCoPpbJwSYE
Bfor7fSyt+z7Xnn2WMKCaRhEuEgDjzoLyWEKYq/TDNemPMrUL9NYV0zqlHks6x1z77IqrzVi+rI3
FuDuV01pPvPC7h6Y7Co7bXKs53iWnofCOlmdKb6yNu4hIhkFk2U821aikq8RqRcC1Yx19BVnF+q/
aaPynPnxKinVmhvN8OAggiT4SAWKgIo7G2S0nl+NefnXq3ks8523zgrKzZxZmJdUqghDsPZxWo2P
QANZXR7C0nkruqjFING0d/OrocxPmSbi08/xOApxcSN0B6RnndWo8/ddVQJshH1+zscqo3C69/uX
vMi9rZuH2uOo2/U2b+gnz7sNcQ1HRYhiMRet62YgbNHimR1CWuYB1eyixtHO8yZRpFi7Oj6gDkvQ
j7G28jRqGRjXDfjDp9GW2o98w6iv/FWWEClSxbdOwT8GD/MwC+2IVVCbRfS3+i7xKrC503saGeoL
w9PNG8ivk10n2sXO/O7BNzn7lC7NH43ERx1m+CWZpEI8uEl1IPFEvA6wPraDg3ABh3MeKsVpjLsz
FXX3bpSeqSzSqVwEpKLxol3qeOGGJZW9qzK+k+2lxTqN/fgocJWs5gyNOTXDWmaakt28yaWfUgFY
WaXikarZVCs8f+PdmJTOxsmV8jSgVd8omevdvEq5icqjRByEzyNqaRwV3rCLrXS482l19sI2zxTb
qfGNX3z3VtbCeK/8ULAyREiOeS+7F0oDzME9OSAJbz82Gi7piWS1+DnWStZRpZHJle4W1o/3RS72
cYNpymYeCw0HuKrNsyWPdThrMU27Q6FmtSDtDa0trNFwZZIxsIn1oVxEeV3fs3aTe6005RZR5wj4
oXnyPb37UEL5rhiJ8yjhMm1DUWpYSnTyRUdPLnu97VZd4xhbze39J65PdRN5OZ3dTPpPXp6A6ayD
RyLInHPs9N0V6ESe8RC+AJeyl16UKUenUptHZsUnbC7KG6ixAY+1n+x94ZR7ZfrcW7VBfVVV6W6m
mJWtdshrvODkyqGs8ZxnOZghknTENnO+XlQNYpXaXKaUuNHyjyTn0t9hDcqNZl1An7rmfVnf+9JQ
t5Wp4P/GO4Uacdn2KkUzGPiSvlr50cVVcyzpUF8Ngcet71hSMqNhBWyqP3ZpOdqnqNBfZZGSQ0ix
7tUP45dWo6jl98Qb25lSYRW3Ym3hpVoBeJ3BqhTVNu/xydh9am3DtJlWh7nxZLRAR1JT3bHi9teK
onS3tMHOFXZlf+uMdu8Z0PZLMp/hNJsvTt5Gl3nPQ3RBOFJEMCWirxcZ1wsqJjQG07hZhrhHPs1c
exBqyrVIu3IT03csTVbqqg1oq6zlNnMy+eKEXsMyMzK5LbALY5xgDlt11i1eQNbeFLxtf1FhtjHW
Vj+UL6F8VEnV+Iph2lwVuTZOSXPJTRu6auHkWvB1bKMvUAin9p7dYe4ERpK6Em2TGQLvT3jqMsMI
VNXd1e0I4UQxh8csNG6Vh5jEBMk5365MQRW9btr+hKSkxfOboyYWWzsqjC95ZweQfdzm2EXmeCdb
+MG1Bj/YL8TZoYjwnFbZuEVhkOx028uZD4l+Sxb7bk4gtQbk3kFcxAdAsOMxMrBPuyxRM/7QEL1S
u3aibofjtIOEDmwMq79mJ8W2tvIfxv+f7v/51bwZ+4U3FPg2zRasvS+wScVIn64yTMtl4nfVJtJt
5zqPzRtP79f4nEPkrIyTI5pH94DFyptDKUmjMvQcxRZdxqQGnDrthiaNSkc5mHhZi8WIv5n6ctOs
iJWRRy6aMVv0LWU1EYz+Dmrbo2g169mKexvnXEa2Rp5hZXfRihVxfTY7zds3wq6OWa7h7U49iS9J
Tert0A79TSK08PAVPcwbpTBNSgsxunCXpgKeSHQig7wOQ6Y9Epo24cM3iJzDhwLS5FKkOpo8nzsq
jBLTZB5kqfsuoMYxdlK7GwVJLmrkW2+RgZID743WyWtbYZvCOsbTdNqkA71NPdJWzGvFhY6qtXIA
r63q0EzjtYdVRkS9eQNoEDyMSr+11aTYtRT8FjleEDo+hrVpVVnfJ01f3zMLX7tV0FDwiflDOnlw
3DQgcKnC80WnY1Uafbafd3NHYc40qjtCHuOliSBvmSNtoNLGPFSq47DUBkv7x27lBvqeLCfjaX7z
fHTeHaZJq3usCWMNVn0f2kdX7ZYabqGDRzr4MRkHlu9t9gpYOnhQYWA0shrvwmkvS3OxsWOQPulI
vhd3erFUFP+vo0YZig0LrGI1v7m14njnF260bPShuqvHtLqzVA+XCQu5tQCBCniYu8pJVcRhPhqB
NXYXI/FhrH0odcdmSonJ9fNFMBndTAeleY6++zDvuoYX3UVJvxwmA9wQZ9W9Tgbr1lN9lOuRfQOw
EF5QjARXHquvZpDJZ3gDyimTJWdWqMnnxhxDtKt+QHArR6tMFLCmYbJLGVJpqaJwVWRdf6YGVR3Q
FO/AJnfneSOszuKbxM0ZKuUiHPl/L1LhQlCcXoWMUb7i1XR0qDuiweo8fiJ/5oO41volaBOkJkkR
3dWF5m2DSCSHLjflGS2ySZ/fsx9gL9NRjYdo2ylds6LO6QYrhd/xyD3WOXqFzq2dh9y2a3NjQ7hy
/26067aU6Rda3tEGUb/c+8y5VpgO4z2wI7EfUhAJ6nRWECkh9t20O58VLndY5ij6zcIffC7N7rPJ
8wE1b96f5yHH7MfNMAzdojF859L5nbM2wjYn+UcrmGdPg9W0Saut72K/NhLdvpSDjjGsN3ajZoT3
CrSExdz3o45TMcmV1h3ZVP2pp/MDli6tnpyqYRFgf2lUxTo4U3PGJ+H4pmbml6aLjF2pOSvHd9tt
PzJfQ8XM1KrRKhx44fiY0li/q6k0iCTIDwXVMs61MHxvcZAsYiN079ygtC7ELpIAOx0AMaAAw4y/
Ae/jREuVGzXeeGmURbAzUEfcSth0O8lZump7rbiENf/NLA/0F4hET/1UtREjl65q9V8DnBxL30ji
+0CRzVbh2x4iY/hioek+dqZV8WHB33JHWnXzppEqWdzI0FhjJxvo3fl+iISyGF2Rf8PEN9Zt8W5A
iEg7GHFwYsjr6JiaH+nE2KyDS2WL3gCbSZIHNydJWu5HmU24WS/frdDRF1pTTCFdoXE3CPLf69hP
3ps6G5beqHzrwHGso7Qu7nWKwmeEYmCVUevCUkgxb4q6WgXT0aoJinuK1CSrkmZ5GElvuDVBtNL7
8ksoLey8dfvXJigiLJFuT+1SuOFVOM5udibNGxy66lI4tbakkwjPIlI5VTKl3fx8ldoUw6CLGitj
yupKpvwux/aHi1a0nznRIFtK5CN5zB4Pmd6a+p1KLY802ndmDKu4bgfjoHH1P7R1nZGcNmpLUCTm
A9gfGOLla27ok+k1f6tHNT/qtKNPQ0huEs7Rb04S93cBTeqO5eBbn3fqVgI+2mh95by1frLmWq+e
gVhZhyh165UxjXeV/SWGrrt3c795MSYGdKh31dWfN2pBhh/tNEy5UULYFtCpA8TYdDUnRCRanCzI
MRZX3SQm0O/zT38EceHOM1MhEu7CE4aLRTVuQjoLyINdA22d6m/sIoOgELOSsqUZXvI6jC41na3L
vEvwSLpK9SifKGP5stXK5OJYaOfbfgJ5oTZ/tAHJtE6fHdO6GnCvyeLDNPN4PzPvRd9RsB5MPM/2
+OiGmvkERj3alm2f7uk/5felb1QL39W6j85P90GhlfjuWfv0PizcVHeDu9YJYoB7sv/A6LEwUz/+
wieh0Qj+k6LamggU/9SJIucyVMTc2EkwvAAU/7ecqyvjMPS6sD9iFG3WMu37S5M1MLGsgsA41SVN
y076C3W67h+b0k/MjSA2UpMmPWWnbeMlWYbJSpvUFEkYDVS2EvdIbS27Us1Er94VyUdmWgvNqxA+
uX7AYlQNefBisUlyRy4KofXPYD2ZAgUS1KCpjqus8kCvGGOx9yc7KRlc0QtRCScDuPsHxZZ20TbN
QBurTg/UuUNORr1/7axkO78jtmqBOswr78KKc32q8Kyp6gbvUgIcVg3/I1ZA1HeT84li/p+iRH/V
U2o8ZCyADppGrCpt1F80xwFpfaZltUi5BpLsKIX4O6vX2qMXVN659xSqCmb/5b9FnL/rSCkc60g4
DctgzoaT6ZcPlMuIjEvFPvhu0e2ED8XeiPStpWBqHjONni6w/hGzxHJeJYNy+lOg8+/aY34FMoyJ
VDZpuECZ/eVX6G0tsUqipAu/XHhC5sQBjMOqdiN9w6+cPeS9Xl2tutkVjWnvmdHBeZWGtpt6HDsI
NuHdAH5g2cYj4nlac27mK5+qPxIkM1YPmTX4RzRECVUC8kmHILsAyuKZKSP66FxFWy3DkecmwbAP
ckNlZoIHovFZgY1UZ3B+AHMqR6va9/qgPhMJCmcnktE5v5D9UG5meF3dIfZT1ThYBiA1b3EjAEHl
6o+SLJeGAcgTm9R/f3i/yY+RiWsuJ4ulus7v2TkBCkESDMfmUKKC2vDsjs6tqoqdrdEscSvEoWh1
2t6O/wAv/R2+AnVFx0RiWYaqGTS5//2JVYpKiaOMaxIw/G04z+c7/7E2KkKP6sbdUL5TKVwtKG05
TqavNBZ/L21Sbv7779emk/OfdyMN9ytOSFPXdOHy60zi03+o1h2JOk03CvegIxVfpBbZBpbZ4lRy
bffFtVJ/waJI3YzTx90Z3jOo13Y3kMkKJl7q11GlP6G5JAe2qdX/IcpuFuv/8stZFr47zcIZ+Ls1
XOn7zG8kyswydNdGobzA5E0u6RCHT9lIXIiXG/Fx3o37PFiVTCKG+oqnv3k062LbTeJB1fQJV7RJ
QoKbvepbI78m/0PYmS3HqWxb9IuIoEm61+r7KpU6Sy+E7LM3fQ9J8/V3gHacfS2fsF8IoCRbVQVk
5lpzjqlqPaJLKHceC+EHAQJ0CQ9W/e44HWYRFqFO4zxif6wpcapiEykWs5PJjpvSHjkMYfD8+2/h
Kw59siDj6tFcRgTgu/hcfv4WjDi19KayyqNjZqy5ceWYFFiAWsR+Mbzizd9LmGDfh8kCqGY0R5sh
yphJNBitCK17L6jUD4Pv7gYtcjYO8N+dl1ORlxOQaT40EupxdZh0K7x8/Y5PZCOnbFusNNkCG7x3
+/1b0r6qljWeiDrBVLpQDULmv8Y0ZENkubnwqwP69+ScZBLvcAGn0huGW+G76q5h/efXLNX7zjmo
JM0i1BHi2qZ+uex5xK9//we50x3108WkWypPSA2FNVgj8RWLLDSNClZsVIckoJBfpY2NK11Y5PT4
zbKuKM+3WvjPufkF4C/OwYQMNP8ssBPWDfMLCRr7BSSHbZkmxNIC5tw48cgyNyGLh9WZdoAJ9xKU
yXgPx3Dd2Nl45PJK1wrJSieM186Wsf+pbNv+pGvBQHi3vQ068HXUPNyDyTODgi7FHNLUP3LPYs03
HQWN8iHMyuehLSkAi0J9c4C1w3f0iSVzi48EY+8ijFMSnBLDW/XO09xbLKQpn/roaW5Sypwc2TZo
EfO7Yb5gBuDekbZoLBVpivIg4s5QwNs53ajBDGVj18TIxpA3mVm8NroVEFj4OoQNJeYGpNM5DbYt
gLCZdWXTFNvqlYsyrPDjcWdaprzYmSF3TR38wDsjEIw3vE/VV5i6ek6B5sYaHrzYwM+s+cVHUzGT
ibnZbqbna2fM+KQjVFn5B9uJNvF9vlwNk0vHIE5Nnz1KP99xugsH2Y1EdtA2ht9VH/R7Tmnnube2
DdxFwOLqGsR0mtKq7pbujP37Uxb3r2OAbhnC1h1iCXE/Y1f6+W/oyTYxzCFODqJ3TPhjnbdVp+w9
tGoIZHFr4+PRtmMfiTtaC+1o4cwhsNA9mkNNRt3v74+vVHjsMPAACFVx+Dgs7pEvpAoLW2VF2YZI
ClGz7MjR70s/H96xZkPPzpbNrgdo+VBObvpAWxZ8T/TIvE1bwDxgxfKHb0j8Mpebnh5U1IXKza7j
qv/50+kk7Yk4StJDhNby5ladTdwUXMAgjMcnT4fEVNXBG/c7U62xrEDyMlcIjHw/F3bJiQZvixLv
s+o7RLGzLAZf282v8mwlpKbCAWOI/AxgMXmjsXoMmkY8dm0D+1wtxGJIkvQNVogJUSnojhSqwSaq
Rr4uM+ZDQxwHx3kvhFO5NiojXkeKEzCbT1FSTwm6UxvSa2S41Mla3Mq2j8i3G+W91qiAVKPsjoNT
5n/4Iqer5suVLVhbmAZfpKEytP/8uTmEm49VZWYHx5BTWh80mlExKkCuuc9kjSvt9xeO/j8erOD2
uJNs/jPhfo2psQuhuCLEApr40Js8Ty8fBj7bBcZS7Ufk9CsjGrL36kQ8oAF+PU2Da52Mk+Qwu3Rl
iS1Etis1D8tj2qTy2MdJsnT8nka+ag+PPbdfnCWPHabyP/zl/+uSp4PjYBTCjcml9uUGLISsKWRV
+SEpuh/z5aROPHHACa8RdP6FbwvYiVR2EqrTz3mqOmst19zT7AZ3qwYIuu78YUb6PwbOeVLIpJTc
CpVUx5+/PzeAbogdtDhoHWVSUZAbQOrO2kHqvM3qsthjVyUbpTa8h8L0jSNVlDsKrPE1AVm7RFn9
J0vlr8EMJlNkoZkqOS0qj4gvsxMzVtqQB5PYN05hHKXhqZdKJVhWIuqaj5oacS6qDXHw4xgsFRL2
xeeeXqw73W+h7PpxdYqHMUMI2FOJnYbKsc3+9JX+Gn6Al8/Frewwm4cA+dV1anZ1Sp8r1fdKH31D
p1VfHS05isHYtyL3+bCC6RNjE6OBLRdKVULwr9lotXo1bN08hKrT37qmxtLttqu0kDYRLmFxLOEh
GpbxWFgR9CAFu9F2NNINEMvhAAMwPROVkp7nPUUqCfgk5nDT+czGgfT7e+7Xt6l/xlDwbsnPwUT8
80Wiew6gt6AsDmOMk9mTz7MdUKUYuq16y/90B9qRswDaH61JJKI3G9XmLh4dSKjpqINYDsWR+I+j
kFjgw2B85BdNcOmwsXIaNddIejs5JOleb28dC8ZNjajwOQzNV9r3Hjc2RWy97V9wWtRAREAx//49
/vL856oDUElAkOVqmCO/vMXUxmwYa1LsvSbwoWBWPcl7EN8iu8i2olbHM5fTH2lUv0xbp2vdYfTj
1hNkvn0ZBYnT0GMAaGJfGJn11JYdXeC8C4ho8N5nfLRRW2vbM210C6SiBD4qwGpanLpJj4ok0oa1
PWmIwjKLDxUViGJpxTQtaqlElzHT/tkojJd66BSHnHr6Hx5rvwwAvAXeAf5rOCYG0Jyfrw17VP+5
XecBAKKeWMRFoF2F0g6nIqzrP3xRjKj8iz8NOSaKfctmtgK+RdhfA5D8uh4qFxbavsRhfWtCh+mD
iyWgCs2HQS3Kk+6lGxfgCMsTiuPTRo6hc3FausZR2tHPiJvPQxvVma+ppEvH6Cai3Plbd5NV2U96
htF8Te1B31chQRZUEpS3VjWvfbtMwHz7C0GiwF8wvHj20I181kJ169vBVs165Ek10tLBC5EekCi/
yupi+B7TR8yCnS2D6lBIcfcDURFnKO44gLd0xWHbMa1ZMu8nP1nGGsWLyl7GEXBZUMUsXooC1Vlg
u1sdz9DZLNAll31e70t9rFZ1igvCKby9oJ98DQo7uM57tmFDejPddF1RWyPlUPvgndnL/r9xDM6o
mnt0V4/FUFgvml5RXok0QiZ1oUPTogGdYpCt4BsfvUa4IBQ5P8ZuutAqzbtGjkHYBUBnlExl/eIy
ia3lYK1TKA2brh+rZyFJY7V6WrqJmSKyDtV410IsX82vkqctwRYFAwgeMMXYt+tjPyQhXiYXBf/Y
4CIL3eDzMKe0L2JRn7NWk088fAsE/Tau3alqm4CkX/7+ofA/LzWe75CrGI5sMFZfLu7WongMp5qQ
oCDfKGr0VJR5cx9M8lzyJrBOXtFrZIqoR1UAgk/b9NhMKXCkvV1//6fM1I0vV72JedxwHFa3Ktk9
P/8pZVL5VelQtPK7ut04E/7kXwZKRY2aVk3YLFhlmxvTgKIfmPqOfoH2nTfoLylHG9emieITJSqd
vqzVf/iQJzBCnOOxJj9ab8VGmkm5nHO1sXAZCzKoSxZUXnovx/Slouy+AiYxNRUGc8WMisBVP7Zf
wrZcDW4Fni2U5Ny0kXOwpk01WPbnHrKCdFfljXGLcDTve8dOViLicW62jf6HL+3XJzmFSeAI4GYw
IPJo/fmDQoqM7ioR/uGf7wxBigspZV21qrsmwGA9Nunwh6rs//g/LWE4OiOHCizpazYQMwBnnBqi
B9mm7Q2ff0tqLIk1rtniSM30ozuNKr+/Imz7l3IiCzlmtUJ3oEFYztdLAg0tCEiHJLioWVrjAFqo
1XyFZDQHsfp/u4NmZXnrAbkc5v26JnWctuG/5+YGYobz+lZxCTl29GDBZn4dRJfui6D/FpNGCkDT
149WWYmDlb6Q04bcpGsX7WRiiYpa7FpNP9tzmWB0qKcM1SC3EaXcqyHHjaWPNWpaZmDzhgygepJB
f543CgPCbCOQygfWvSl2pHzj7jEa6x5xsW98BuYVXDJsk2pGdseAN6Kha0BVoup3XQ4vyCtG5WJU
NE9zTEAPoSnGc2h0JGPQuXp3Wsg18wuaxDzfRikZ8FLV77RlLrPf11V6HYdXHG+gOg3fRBn+BQc+
vEHW6YF1j8hjJ7P/UNTDWguqcgnEp7kY9DAu8wvzYU8ezjKN1X6tGFp7zMts44HTOMmiE6d5z+ut
UFKlTp/oK4c7p8XFQL7VsPI0eZG0M5UFJVr7VjSvboX3Lpf50VCi4An8FLZGp9FWqAL8J69uST3u
GqJ1HH0pOvdVnaqlbWzrmzRU+kWB4fsSTFXz+YV5z3UCY2NowTHowmjV+ZbJnE0Wz5WiGGvcis0G
sVPx7FhjsMVeDBVhetVIRIfCEBnZfJgPMj7oQZEuVW1KDJ4aOLHmeJsOd93J1xDnyEKhyq8XUOXC
4E1PSBqhNR7xQbEBMBpfxsrfZl2YHOdTBPJFF3Xa2GPm4sJ0bvEkBrZzRkJbph9m6BUri9iU3rBv
oOyoBGipNhX2TO+aiVXo5rSSLIhYPbSHeaN3Rcgixi3eepIZF5pZYCFm5CHUeJ9mJQpotxwhq6n6
M90bbeEbAYdmYzznctA+X53Lr/OrosUV2xQuhjYZahcXctIqbMP8xdeBXDGwd38V5nVofOfvpiif
89rqvikVsmidge2mC9PZ1pUWgQ0aekSZQKYGodhP4Yj2i0wd50cAvmD+9ToB5sji8xFpFC7rXHrH
atpIYCTboUecNDiJgvtr9NALuckm5spfFW33w0d58uGI5nMn44zrd9o1tvgLxywaHqQU9Fp7okWV
wt8CCBH0sKfDcUV8xhlDg/JWlXWOssXo7pVsi6VamO+4Cbp9q8rgqa2aV21SkBU6Dey0qlAERdip
SffsYCOhIBNmuWgMm7tWWksYByxaJkLoTAOdN59wUMHcJvTOg0rAO5+suZ7lE8iFHgGk6FA9FfqB
0ybDlN6tlNJ77HpfQBWEaSoqBX1Q9YPhoz2FaWg3aJLZldMGoHF7qobkUHlm9NCmtVjnaqWjPkMK
NibNyp6yxQar3481Taa60JF8BuOrFZBPu0Bxjrp2gDMcDw+wSMv3rsy9xagK71EZcAbWSkznlJLB
ukFju24r+7EdfAjbU+dk3oRdo+/xBRGJSwrulZp5fJXTpvCzVUI1/jSft7zSWyj9SNSTCTu5mIqX
tQ+wVXE/xt7pFnpqV89MWLUVqG3javeDvu2hHCwhfWVrqTo0ULlbPlDP7b22SV8028CZR7TaZj5f
QThuPf29zMFGi9jodtXQxq+5IT9fV/BqLPTKrC6lE5PJpvggoLK2fYtLUS8b1BAnNEYOjymYzJnf
vqW+hie/Gast93n9aBP5Ml+Yfd0nCxcy4NoD/Pd5sc4vWE7iHX9/bv5d2EgeTLvSIoW087lV1cLj
DwjydZFWUMYUK1qJDFFrOuVy14gzXtUIWnYhKvkugv6t1KLhB7bOYygK0plsFqfEqFgPWpq4O/4L
DTUah3OSPXA+JGbFc1+kxZU8iMfZGOMngXXukG2vS8pYm24K1ECuRrKNSYNyPgwNP8O+WjGSpax7
Wd2E7kHMu+m0S0RSttMJiGN6ZSx5aI3f0KFo+zLxtRVa6OEbwgVaAFmxA26dLDVSTG6p0ui3uobg
GXngC+fD+QWG8/hmF5t/z8x7TYr3FO9VunYBcSyrKo9PJHCbB6/k8rD9wb91lqhX+JPKF0lJYgEt
y/xB1ugK2B/qe1/F3J931Y+26HHatLm6dGsl3+T4+yDjWRtDRjEPCl88lTVMEa+sotP8op4p0LTK
zt/Nh+SyG3iK7R3pw8aUSKGyQB27RzyR3NLK0Ly7Jji9nrGK3KMVDxziVGIejZCj87colVBD2+kp
Y1TJBo2nc6rSMTwovVfuIj0Lr6C8rtbU5D4RnPO96X0HmwW5fjAKUJ5PntiehNB1OpjZej7XZSPh
KoXnrzvHlEuCC5CSTXsRPssHZp08v7UciMK4MJI0eYkrvvOi5EEWemHxTTeYE1JlqiCQZ/k35KaX
wR/l3Wg75dayJpp/G8t9g0ktyTelAkTST9TumqWN9eDAITClZryMPuq5hD78Yj4saLXuh9CqVvNh
1xvmugZVsHW0ULyoQd8s88FQD/OrVpR8LxIl22YKMfS9Vbzm/mjdx0wUJwTI9lJDl/0ep/VrHJOF
IjFwn8pem9aHo3kskTYv4tGvr0jhaOja5rmZalHzqf+eT9wSC2dIyGs63HD+duu87YdbMO1F07nc
r7s18/n+c+/fn0N9k50BKpfnwWm+p3mkvCq11m+7TCrrfDosjXhYNFXYn7s0ZrU8ohIZPCDjqQ/z
OkDw95So2AjDFt9EUgebXvOZWqSO/WZ8r03RvwmIoTtfCrEOrc7ZKUjCFkRjEAxsheVj6WvDFrWX
XBEvABtLpsSS61n8ShM2XCiBVC95Z6oXRI/aZT7shv6S8XA6zKd0J7w7MktWEvudm7X6qZgEq/Mm
rYZziadp67mBFRFSp+CBj3pgy0PXbOwgAdrSuemTZUTGqdbkf+YX4SakT0gulAS6NI9+cheZIW6S
zJUXBOH4NGnjki/E4XxOWIO8iDHrLq3x3ayt4lx1PRro+SeUmJvCBxcq0qY+zpuqUsp0009ZevMx
6mwSYRDck+WLZ45F6TGEInVKJtDqvOkar1y4afwEUmDi/JO7g/eJj7Kvn/q+Jc0u1LVdHxg/hMFP
Kj792NbS1nVnRu8kM+urxjKCsxCpfw6HyCC305aXKs7/6ssgWvZpGFxC+jE3byDNMJpiddjBl07v
6ALf1bpFfZmgB/GG9/k36OTTvRvTghj1kIizaeNk9T97bm0m21FNHy0JbyOz+D7D5oxklAwHS8TX
RkYJ7mDnWxkM9V5OR1y96SUCCpYR0LW2Wl+cVReYWwYsY4NjaelmJirOZMyWXeYFzyay/dPYQuvA
tR0+p8BDbkHQndywUq+eq2+F01iHnv7GQU6b+fB/nSPZ+j+2xzjTeC5ib7dNMSC3+p5xXgbLf4+p
DG24FMIneJn+0i8V79RCrGKeWa1mLMYA5WQ3goWCtAslAxkPGa7U2uGa+W8R4Xg3xMAVxQT/hlQm
/X/k3hQvIPKMzNvOP8Z6Wmx7qFfu3dKQ2ecL9M7Du+qTkhvGO80uSnfBBLHYRUqORTxOfJBRRJon
bdqdymwsEaGVIBaU+G5VMZBAEr9nZKoBnXapoWylXY7BKy9rZSuiHgL2BFRNw36DkTpZRx4PUe5S
grtV6V4j08vXDs7fOyDglLjtcnzieZYvMaKnr1Wuy0Vtju5bJze/XwVTnv1aDrSpzlARVJ2J2E3z
7uf1fuuE8Hn1EqR6qKF8FEn/2Kj6gCKzx6VsvJR0Ov8SpfcfSBbxi63R3ehKslS8nNChwg0vYZoT
Up401YY7KrqEdNEvny9Me27QRWsVq/GyaKOlrHXIHkCUkdd7h8oqCgSujY69CDFf7bflcXQRobb/
3fM7ftPQa2NTIKJ+BvBFgFYnX20fkyXPQ31h6a587TeaJKBltpeoknzWvnFgTgNyDDRmq0gkJxY1
NbQsV51viG+Xei8CUp33LOdBaFi0KsGkFVe3jL1VmRYvhBXLV+KKs73QFbnSkgGy9shqqkuVeoo0
edZamMN2LZ/mjaKkjE+BfwyK3rgOEUlhfRiKR+optBuJTVxYsbCXjfLmY/9+mjeaNr54emueK1+p
nngD2cplrrPVKvkjr1PlioLk3fdJLGL59rkzshPUkfExprjydXIEqpTqfoFSz4+eKvopwFn4J7Bw
0YGlF7HwYb2YO65/5RBGvNUY28oOe2rL+s9ZzDiUGYxiqYXLbFK9pzo8w1rp0jMp68HBisYE0Zkc
r+UgJa63TL5UlIYXmUrwbpXWyU6xXdwISkd8EQL6RwdeIFghymE2DuROSg//EqCKpNarK+iAvW8I
Mhnp2QHLp31b8XhZFA1RgcQuZlvbUBEqToeSWc0CyVN2cow4vChacmlkrByiPjoVicGiI9baAFaA
WU3BI9m1CNqltExxE2Ey3EKb/hZ9nvrOurC+nxq3PnQBgXll6ME2y8MQpV2YQSv3m1PGOIzbzgPZ
bAZE/QxNe8Cab21SAIl7ijv2+fd3nvHrjUfvHomLaU+Kol/6mVERN1022Mmxc5NjDBRg04hEXFhZ
DBvSfgjGs2AxQmbzLmWe2Xs/wZjV9cMxj7M30AriaFiMNRRd0KqAa3uta+slyyh0IN/299aA7Ite
cnlwYlM8AkVomKE5w1IHmAgok+kV3KoVTVz5NG/cTjsQjUEjnhH+qfeCdddQYgyIZzzgNNLgCVTK
WzF4z24/2n9Qj2m/NqZte6r8TcB2kBOO+qUTPnZ5oxHx2hz1uuKBLgipEABYF/9mBkvFJplOE90h
Ly8yj4wnvAv1zu+zfgXPznwJhwJkLXdXUGtLt0S1UxfEc6DQeOkg3kyupnkTczsShmj3e80dj1/O
q3rVLQpby46sAjdkhdpXzWxJi4lDbaEwHC9Kuym2+mR0liz31iweSPVLqD1B/G+K3DiL0t2Wtdee
3SHYYJJub4bsm5vhN5tESOdRU/wPlbhWjOhZfDccd9uOufpYNDJ5TODjSMNIl3metxtlNPyzXSUD
flHuEXpC+MW4T/HkGGvXTGA+OAC56EFgrWHjegxWnWF+IIav43VWu98yz8q3ish1hpssX/idpdyh
xHHr99zTegow2+osnxztKvyOymWF/nJPgeSFJ6xJ98L0HpKGEmSuq1yCunaHyKzey79NoXlUaQeA
ElREW5KHsHQi1u+Sem8AYyA+hTIHl366cOMufG/6haJpyiYPVGZrU6kumThiFH3HutG31dBZp9hO
Leid4aouA8R9cLT+mfIhdF9kB0NVSoZ6M3qLw/hU8X7+agxx7U2QcL+/Oa1fOouUi5Hn0r23VURo
9vT6/1NaAtZELMIj6mhE1ptuktg9MgU4dEq6NDFcOYS0WqaiPeJn0h4LcHHIXVC8z+eaSgt3bZWK
JV5P7bHTjF3XWfqpk66/6m3WCyDnXFycUxjJtOf6/bZOG/WkixxBrUqpwOr4XzSttf4T+yhaosAH
EGL115ar6TR06MF9WiZPQ9alJ9cle0Km4dLqW5Uk+8jZezFLUoscS2DOzZtHg2aFBlgwzKrv0iU3
xOgoPI05eFqCgkGn19XJBvCyABNRv4DT1vd1bJl4KlR9DfIAqfloFacQph+ey2m3LCvq87ZqsfLn
sAP/9IdGhPFrfd52UVUY/CMYxGne/PwdYPC27Bwz+rGerApdlGLdkBHsGBOdQKf6B8Iv/AW2LOYW
Gqo9x2ziU0H0J00kKtx2O5w9skVWCLqSQ2aIS4hq7xtiJLkK7amLCWp+jnjSUAFSIIeXIwrnLQRX
iZgksbeIy+S6KQlThgL+V5Cpjz1liI+kc3IU0cZA444EQEFOTOjbPa0b0CpXpYLU9furUQPB/WWW
pnMNmho+BD4IWmlfSdkiTCNB1pM4aIlabIUvGUC9on7zNAIu7ZzIotZR3RfbDJbz+YwgtN1QyWCT
K3b1Fmf9DYYRvmC7rzYuNARyqjptpTRj+cENvFYtObxmQCN3XQI1YCR29a0nC2t6XWccXgcka+8V
aahPItZuZJ5VH5Ui+6XSZOpJEqGtpNUl4SK7WDLKNiS9UPIluvAyvxD2BrAGg0bPahjQts6v5Lb3
n47ex4Ev72rZhX5ugf7dTYlRrjBwG+lFodzncxLz8UjWwEkpXO9OHnNzUFxM3YikrQxwONyEsVgB
6jKPvVNqTxCF6pUTFQalPw47T1FxsuUtMksOM58GQYnSE4mIW++jvpQbgqkoh5uiXOt9lzzMm6ZO
lLXLjAFDEudM104eRqMqWZeqOZZPkW183+iBKynRHUuai93CuTtdrV+KFCUXw6f2XY/Vm5nrGr7N
bM2jM3pA7V/uBgAgi/nw81xKkkQXlR9KYXsHs+y6hUaR7FCSAr8jozG/hhYROZGPzqHWWPgyBilr
EcbKmngMFP59KDdaXhGUMR32qX4hVNZ+9hkahVL81feo+LURWmSl4/5chl0aHrBffCv1VH/JyrZa
51X17qntcDSmHvhIgQcLRKmuyRYXixZX0FbBenecN20vEBxK5V2vxLgsc0dctXHy/JUi3pa9rV8y
AZ6rbVighVE6nJXOq7b+tJe1YMRw5DuvGvCRTkzcOrKQ40hqb1Qa06XbkhvaUzndzpXs2SVoTbwm
3cSkZk1xVYpiEkg87VnEDF38dOGoLZTNLnvvddVd5F3jvozTHpr0f/bmc77ZcS5BjE69tHOz5hkN
vyTyB3W8k0C8zaPQ3bBmiYEnYtVkbTrVyAGIIJzb2knkvKEb8AXUrjaRCRGM9zKsSbKA1bCcWWOd
pS5gwmQL2aCGnCUUcHmCI6yntxld6LbJD82JKJEOsbk2cP6eXVg/C4OE5ueWp6hXld30fX3rrOQH
UGtitlWvWY8UHL45MhYLZ6B9FGCu+UTQzOPvFOKpMA+/Br7PVVk16bajTopKOX2nBR8uo7jIH4Pa
NdcedDBCLWN1D0LA2LWJ8FgeDPFKVZqcxlOcn/HjQCSA8JEChYmLc4fqYKVENIFQ87MnYOlVuh8e
Ejv1LjTJJ6MR0a/WWNuTSW44OdNe3MakmRj9qYCwv1NKm5mG49EsKryjppNmkosi2VTIM44BaawU
ahhGVbw5bU2AZdHl9sEmfGbpCRsOlSaWMg/HZx4ZLDrBSULVyKtvMEibdZDaza7Gx74fwwRTMYkj
S9TN4adHkDageQEcd2BiFjzOjkG3xmxqNjkLRNshRD7Vyq3RlMlpxP5PYap78mAWXshbnpiFTbCt
yELIFzIwo6OlkfmHoXRLYoRzQFbmHhDyU9oOcxupue8GG8TdrGxdcJQn3VSMJdRivq10qemivP2b
K0cHaqrBOufeaZULboIVCUN83Dl4+9Zy4tcw7V/sPBiY54xrWUyBmEnSLe2s62+hw7WMct6AuiSG
m+eCu6M2u0USMtw054fl+mvT13tiewr5GnjpD0/p2+vYxNmqyEpnAWwWS243dKtC5M46mg7bzNAe
7F741B9D+jqjpZ0aE+1sFubHyQi2jicGK1Lje9zRS1DDBA1y7PT30KRaxIWysQH0z61yCjWURjNd
bDCwCbg9foegBxa5ERPUplOaTeqVVQzDpXCy4TLvNYbDnp9hQwqapR9k5ZNBOwCnpEWyUTuWT5Ux
+qc+wMY9v1oTpLCCARRsSlmtqC8Yz10inft0VKkO/vWmCBdFCgTK7hFGG45aflf0ck+maP46QCTb
Ioh60chqh4+k7QYbbYUxdTcDvbyHvXoL+NxBnBnmoR1966AoEuKbTmrTuhvMaqmqXreKDD3feo6O
+d2Q9Zr8KP3sNXjdI5kiNJsObV3puc968BcmHClrKud5PhBQqaYSzfJ0UkEjcCIqCk2wss2pDJ5I
H1K2Uar/szef8+OmZaKGnTRrwvIlM2JW+VC48VtyKA3n7zyDWJuq7ZHWFln1GTXFRV1RMFRNKAWe
oSfPRtGeYWCCVJuOStP+G01Tdg5raa0I1nIx6NYgunNbX7lphqlBFrCwmA6cefp47arUuax1cO1M
LIu1DMMHLGPRA41i+wBvTF3GRBPwDNafmzTTv3eKeKZBps07IqmfnLi/C57gt5pH0crWveHJbcMP
srCCW5jIAPM9e32F/b92gfnrWOYNkV5z8mHFooi6iKpnWm+cOsquAEJ1OCu+oGGko96whuSbafHW
B7U390Es0+O8AQCkrukpktB4BBnjHtzE9j9l4bNAHBm4aEhQIOupl3hNWXJMlex6KlajijlajQjW
gUGGoh0T6aQmabHHbOh/83LQ+YGZvFdUTjeJXWhbtRizC46Pb37f6Uurstv9fHUWTqUvGydigkqG
IJXEJXz54VuEcnlvuLAFszj/24zyhqILeJnG1YJNpnceKBLPPfld8g1jKANfXHoXHzfJ0uoonM+H
ka7ZW6fvYwIAbpSM9Fc3ku3RIwOIllMtXzrSN8tQx1ocqH8n5VqTgIxYZth3z3PK2xh7LBprNXYW
kVc354wFxHneKw2wsxQ7y03o6s05H4jHBC5sMXIK9drauyoeXvKoGm5O05dP0qjXhS2N16wBuVWp
FFM9jOJD6WGtMcytGI2bn35Yntu+sno0Ua1mw6qbeupIB5ijjLm1xS1/noH+ngNwlZqzu6mmuY2v
+68soz28SsHfdAGCXYkv7VwUofo5O5gnBirZqzlMLDCFmB0jBFuPfq9RhjXpY8VtZ+/wQ5Rb2dYR
cOmKSUStVlzqtX6zQ4vmCSzTxGA+zxy2uTsRgD7T8cKFNvEgGEIYqUK+MZmk8maM58JKzXVi2YCa
/ewHGIzsg8RowgSdwb0Yjaruy9RfkzjDI3DaaI2LhUWkm1xDTm846ZMWKu7W1rVqZ/h595jWzGmb
ehx+OARMlx3142a4hNMmqLNh0+WDBh4BOU7QFu5FuMMHbIr/aF6Hy4zv+uD3opnM27tAAW3fsD55
wI28HEvQrlcj9x9QXh8HQ6tv88a0/OZmAz8ltwyI5r/nYLEFYMu0cTGfU6NydPF026vUG5LNiEID
qEaf3ZN66gqYzarFxn+vp40Z6N5k9yiWij7CAYv8IVoKQVV9/o2qKvK7EeZLyzYdQpygRCZRxUhv
1x+Q3nryKu0e5PzQn/CvUWLIc4g2FBKbBHFdWeB+bE27pYfUpgdtYt6CoQwU6R6Yj7oHJ9IbSqnh
uTcDvPGJ5+2MGAu8BtZ1lYe0GmDErDwWEy9Kl8N7kuOHVxY+xKnaOJUu/VWpVwkEt8Fg6gcvGPHO
jm+eKXf+f8Sd2XbbWJqlX6VW3CMK08HQq7IuMHASSYma7Rssy5YxzzOevj/QkZm2Mjuiq2/6Ihgi
KZkghoNz/n/vb8+JX+kFMIJBU27qodVqR671p9YKm72MgdlprDjeFQjnbtVQnW+WmjWjOUgH1AMJ
EcOrUT814G3ForxvkuSbjh+cYiXcJZq43Q24rGSzhpk8ASt7z+I2e4fp5XGS5scMDdN2cqYlqT6L
mnVqiPhrM6xP+coOHer8NVSGaF/hsKOZyOtRJW3CEXJ0TP5Gs4x3hcHgYwXLFnBr8GJBiTyEKvAw
sp5WV7p8RKFZIxySNhpQlCNrr+AYTMtlggC/+xErqqCFhifyHHcLF6Vc3IxGHdx3UZ9t+VdSfwwD
/V7MtPEAZsguGXj1XVLD+61S9T7Li41mJNVzGZTGbZDPDyAyy+cpK0DP29+jlXGgr8iDqiIO0Wy5
sADatrf1OMlehRTcr1Sw+EmcBs6Yj81jU0jmXWSOFFERJcX1NBxDOV2OhQScE3zosAsYAzbU72D6
i7m5lSTCxAktnuAAkcgA2XA9w0nWvT502vAqk+Z7tEpyfhajHvZSmd1xP7WeUIfqYFMEl8UANDIx
ZjZulc9Ya35Pi5sIp5LGKnduQk56iYy9AXaMSzR75pS2aG6uZfKhL109T6lbrCJStUmzralDwK4g
BdzEEUvlIuiKL0jeNshcxFFO5YhQJz3ztTw33TCzbKTammOEujjMSVdgDV1/rCxmKUsuqi2a1C+h
IaeYGgbWuphzn+FW1Df0++wfT2FVKnuBG8q9vhvVpcs0lyLbVNdHRamI3rDJ8gQmNT9nQn5FH1m9
S4bpA6bMvmAue9cJWcH2Wj+aNraFzMzqxxIeEMq6OnXaWn0M02h6RNvQjXSxrw961pFzuNi3er8E
d1VWBndKWjq9jjC30TLSF6CR3QxiBGOvph2/ERPvZlniOVpynIcWjakVXC0MvbnRy9lwq7V5/eMh
MHez1hU3+JSyI0gnT7RSdzMiYYTjW/Y316c/HkDCsCSNvwa9Vrggyc3dFftMZ46EDWshMAYRNasP
mL9KsHTn67u4HACLzaHwGjCItyjIX6sel6ZJx/itHLRdKBXzi4gylICgwXdSYw+3rC8jB/WTeZ5L
lPTXn8xQFru+nA45ZK8aWJctifiQKnHE4dKp649qeTD0mJuXSD1kC+NRirTPpENpyGdG5b42pm9q
Zw03Ya/TtdGy9EQf5qIVw+NSTLcYj58A+NikitbcxSyRAb0u009TK8FAaZjwzx2gj5qBB2xXpyIJ
jejvknp8BxJ9L+L0vZxk9bkzpcXTMmPeWVavPdtGK8MiIl35+i6hW1tb3dHSMhybm+B2bsDDOASh
i9s0M3196exjosfTVmkNSD6RPN3J6eBUODpJqCIf5fqSpqq1a3IoSUGijFKGiEChJiW7tDAmGg/M
4wEcJztzkiZvAdd128WIKdeFZLYK+n484Ow7sHR38MEvdlC/00l4jtVqedCR3THHAD9mD9bkp8lY
3Qx6frDyTv0iA311pmApHyEqNlTIxuiczx00EssM94idQ6cz5HIPuDBnoaYlB81Md9dnMMbgvSGM
4w6nVDbUhFEb8aO32QlpCwiecyGQ8Uptx0pNlCSQjpkf9Ib9KRFJ5LNuyo5DkLTnulIfsC2eJ2MZ
z8yZph8/XZ/q9X4KOvPUFgFg3tJyayWsb9HNlbsSlzA46UW6sNaQLoUeNZ4exuXmn6+V/fgN95F0
uL4Ey0y66Oa+k7LtNAOSvC73kwGcuESQsa8Xlnxgj5HxiVPoQci4+7BkaF6Vj+0WAfuyRxym79Va
uxSyyf21qmGkEzT+KKnJm13JwVsXskoNWq7DQg7RbeUk38SD5hlWfIq6sLjU6Tg96+bBavoSEf5y
UVepo8BAt7HltW8aEZfeWCEMWWIzPAV5JioJijZlRVksk7T21RRrrpWSda9yXY2OTPTctq1tGoKs
Vc5dN8XnuqslXwNp/OO1f74RrbbPgqz0Q9WoN6SXGF5hFUBuCdVFqiMu158kwnIzWt+uZHf50zRK
ypaCsexFAU+VJJgJFS+hDkZFcFPIhkFqjUpVGLwjlmzip9wZTsVcj/fqRITFPI5c++vD9cuFbSy7
NcWCIf1WlRN0bMTSwhlWbXdHhBATDF40dFT4QAHk7dy/E9aBJsIUIr3Iyhc6ROYtByeDvNGnlyqw
qONEL61VLl4Uyf5PbvUMWrgzSwKveWO7UoKteAOTRDtSe6ckq0mlI3ENbmZVUzCXq5EL4qH/kpb6
LjOY7xIuvSnb+Fs0zukpWR+uP+ky5NxOmHuDps6lgfXI+kAdzizKp0fbbjfa8Sq1FWvFJ8REmM+Y
L2wl7e8E05o7ZQxiWimdny1d91Cozdsi2RmiznAP0BpGawqNNO7GcKuGcHP1tP8maRaxT40c7c1u
Dh9U+Uoa7ccnWUwk59prDbl67as2Q2KgUNzOrf4TUUTflZK+SB/a+V2Tl8dIybTTGMrd3bw+ZKJ6
y63I6zUWLVZHC6Gsw+zYSxVLrio0H6OIspQpgVgBAxsF7yRWFjDjOvEoMSvyG3skDnrobac1UwSU
K/+sBMZ86NTw56e9joPflFY3otZajAI2iNJF1g+SjmhAILhHI1i8Wlqx6WsTP05ul7eYxwgEHL2A
ABVbCfrdD26VTGYvCS+sU0dzubk+FNW8ch2ZviH+DPyplGU2KEL2l8CSkYfmohkFQ1+lZc/9ZMwU
XnTpLmmyZA+ylHiE9WmkqfquUOkDIRdJ7se+Ljw9bYdNiWDyPiAX5qTV4554h+gJuEByYy6m4hiy
Ej2p2lidc5G+XN8MMF1cAvjwXUPYRTBC7RVos2irV+03IzXdto21J2D+35K6OF6lpG1QKXe6VB6F
1USg1bJ4mxsGJXWhjJ90klncTq25l2SZcgnrFM6AUjyKhRoqUzeLylMqgFsa5NIAHXqIUbo6UkwJ
pOmq2rOnDtq1bT+NjQHNaknTc7M+XJ8umWE4lKbPCHZkYDqDtMVgEZ4ZdxhJDc4dE1g1NR6Q55ZQ
M0oWm7xNu3fclwiHSqKzdX0wfFrjPbO0Qr5RBqXdzIhTkiZ1rjTvYRSv82TP5yZS9J1YMhY8Y1E8
WqX1FsXmdmIC3XjZNcFPqqmYxm3H7LAbP6kzeuO4kOOzZZuBk/RjeymDhzip4hglH6m4ihVfJMV8
Rfch/0hFIdS0ZCI8+GnsXY/9lWVkLAoQWKtPUMGAditOo9wvqTPfFLrE//G3X5///f8/vV8a7YPR
t6YTq3H4kkM6pMIvOHTb/qrjS5RvTTuqR/io8nmypFezx+LXG331pJRtuBmRWO4JU/VIS6BB0gRn
deUay1ESbmetCTatpOtuB6UOue2MFjKwSMxJjXkTldVOmYv4HiJO8dwsL02/QM5HMvuo0tu/vqpq
F6zFEdGpfWvsoZg0N+hFZJ8GdfUap75lFNarSMkdtmbKRN3AyF/m65KQIsJEnD3lvEKGrHJ9tSMI
45AkceCjUlGcVuvzR21ZphvAmbAiaVHjPhj2aqxNbsGhQ+2FkSJt04eADLwHdcLvTZVm9IH/tlRq
GxxFi9odrw95FvY/fkpymqo0ZagJ2wAXY+uipmr+Vgf9vWIP0RMOe9rGOCE2am0Ur4CIfdtKizcq
TVSThKGdOqYayxSOvkV58FETnblN+7z2LEo0jzGk4+OksVOu7zbRkl3Gbtlc32xtjVOzA1gk50bI
lMHOrV00DruxUMCvtlv61uMpgb+wCBtx54hGdn0gupnKVU23MOjKDd3UNzMo65spiVIvVrSbjIbX
NkkgMtWd1tzTtcYstEaAEaK2WUiK/UStO/YTrMQbeUxo5KmwYBmpnliK+7EmufqQU2VksTOUVnDR
V0qisUj5biJRl+o/r4GB+NYQh+EG5MHwqy26vqlqgq3WYsIBaUD7u3yhRaBTz09G5no8pcqjuXGs
toegm4oLEX/7qbGtY70AcavM6o+fwnoX5Hl/UHX561X4EGaGIC61Jk+AkA2gm5l6jPCQIiMxTvEK
KFTBsHstunYSqkAVXl+7/mRDMHIbrmACuOBSI8HRD9efrmzq6089cWwbZCCfpD4ksW8oWdTVghZE
0lVejQVvn0ND9qCnE/IIUwZamVHskYUs6Os0w5MKI3028ixxJu6f1AceRRPa36spfTQ4FZ1OL4Mz
ljTNa2B6cjy74NBKCrMsI8kf0VJg/+TuuyuTiFQ4McmXcSDGjzitO1s1lkuhyCnowASmcy5fSiD4
NJ7H2oti0qUq5ovnZYzyO41esHNNYf3nG3lcK7dxfAsg7CWA5nqXXVOszBoFCsqIxIsICgXQGnZP
ChyyTScsGo3rUxqcyzYIAS1f353iSd9BfGYVRFLJ01JK4SG1APrGtraZ056GV5HYfA4/TVZJ+dam
mbS+dH2IrS66qezm7p+/en09V5vJUxBkeNc3bCvGAhgZ8VakpoHEHFRi21fVi0oIt6vaagXnR61e
ktG8hKPc+EXXUNGA0HSJ0lk7d3nmjRXx5i6Mh/RS3mfr3bQ25XDLrD1DH0A4wkYwSfBhQsyuVTbL
7fUhGcLllp4LebUkC0jBA1bPZUMqo/TZeqXkrn4uqtraKLA5d/Qzy9euBxbYGyg1sPxvNW2IfbnH
U2YtVr5di1FXC4mYFNq7lImqONGeIqU2bubGgtUzy+3WnAdja2ScN3FBAw0vFdkPS6k9WgipPTVL
FbduW9UbCRy9IcaX9PE46+/B1rqFSryQFKA1vzIhrkTHrq+A5a1YRypULKRavGel3m7bxdQfQhTY
TIPb/pTbRAyYxOK5cSmoQ7cIkf5KzPrRR7qqJGxLCAGEAIPGRzM906nOzNtFOyTcto82ymB2aWae
GitxEHXGD1Y638yTpt0q6OKIP9pfWc/MjFJmdLbtJ93w2cwXgLhh2/hZmknbv5ByfFT9XTeR2GCZ
2TW2049W1xKUag+4jTW8ECMdf3ZxGGiWazD0EUTOaUzoDRempM1otYob0RDcVOr59EKqTkzbv9Uv
Ik6kLVdXprTFXShzedmzmt9NqpY61839z6/T/wrfy7sfBun2v/+L51/Lam6op3cfnv736WHz+F/r
X/zjN379/f/e+ff+n/7C9r08f8nf24+/9Ms/ysf+sVnel+7LL0+4nAisvPTvzXz/3vZZd90AvsD6
m/+3b/7H+/VfeZyr97/99pXSf7f+ayyGi9/+eGv/7W+/qStz7z9//vf/eHP9An/77SEuwi9V2bz/
y9+8f2m7v/2myPrvoAKhrkBhg9Eng3sY33+8o/0uOCtlw2YsgwAJ44qrq4v4o991mJQWFCeIeLp1
lT62Zf/jLQQsgCqZuGqcLCzBfvv7tv1y8P55MP+j6PO7Mgat+rffdOMDztSCO4n9/cqNMtDBfhR7
52ks6rjBKDMuyznQhDs0pQMlfN5WqxdlXcDYWKA26C1qdBK6jPoBPGW53LSW7k2sYBZN7GpJuFOL
7kbjQrEJ4Q1F5wwxUXkZ2NNgLLZhY+yMMvteSHBYplq40VB7qHlBy0wGProEcqyRHXFIAm/O/CpG
vI0N001qhIlWJlaoHiXJ3G0FH8UUzSGKjuwPBsL0HiavPy5EOzUPKfzXtMo/W9OAzzhQYati/iSo
ZMeUZt82b6ZlnGfJit1KhvUekjsQfk0MQMipgDNhZu4cV4ZDhtAGUzxT5vvGUi+EdGAsETtE3BvV
BM/Mpq4bU9fGJgskfxHdadCpGVrCrUXuk4bFwO+JpXMDKOVzXtBARINdcKmK6tXIygdKMHg7iF/A
UYhCkyw+/i2Jm4vZZp9pMO9qGc0mIGBF8lObFU4wnIz5rYOdIUmZj4nZo7AhYH4X5tMcI6G+76TO
s3Ja8N19h0uKMuikmnvZQDoaid2k3yN4B5+3q8krUKPgUU7BWtUNwWWAXrP9HFmOQONj2xa9LJ27
7EqY6++6MNmWgb4j5sxLclioDXWRcqZxUKjda9zMFNeLY5TA/J/H6lPbv5XyG6W+DfJsVj+DF2n3
sp27BpQhtnLdcpkbhKKv/B7qwhLLH3K/h66gIXi/vrQemvUP50HfomqkUkiCIxsjaQpCS2OPAu8b
Xr2LHbR4gzlnpfBU6xL2D8SYdXcCFg/ymS5TzjFdMOrR+XE6iYpEqpDuHWTcy98MVrYzUUHAsdxY
vud+VpT3MufeeiDmKfDXE0IuOQ9MyS0AE5PoK2N/nUykM9HNep1At/NGvJwmgdE6p8NI/5DAsNik
ccsZ06PKiibO4ZwbNOIS2diQ1+pOieob+FKFjVL22/rxDWkYKH9dZch8o1VZU3ANcr6HTQGxjM9o
OMMKbMKZr666iUqlzXQf9gUOebGjMnTXKcYZuvqp7ovP+kJmIjkP1K/pIUY3My0W3byxiaBcz4kU
+WI5ck6YwH/waa7nx5xnpxU1zBnf48jtu9hv1hm0Fd6EGUc+4k9QnThzKQEOybYsVUijQFDa5cfF
KoCFEdzFwLWJdURuweRnFt+1MM9dKrYCHuH6Le0g8InY2qxHbT2icRf4tarROCmckcEDY4w/q8Np
vWIqMh3W42DbSHEymfaDPzBoYEze4wOjR4rINZJ8dFSbOdR3msK1zfqSi6NX1/MHwatVPAw4JekL
IPvoT4aR+4oufc1tzve4AqikS8QMf63xqhQGu4Vzh6flkhN8e6/NPVms0U0QG5soPJO5vgeccKSq
tU90et6KrDHB6mUCX82Si8EY3XRNfWAq6/RpnRC8ZQIcqmjL5eKYtDhVSfYMEKUwIB8NOz+GeUkO
Lgh04sGYbNu5cSj4G7uh241qyKCLmzsoMWKPdgAxPUqzUQgiwNtMvn3ZRxsFKkFCh9xtWHu79lwW
3hBWPFChVOBe41W6Va2go/osdmo9vg2Ltq8UWvTX3w2UGP1fGD/GRXoX6SmkHbuJNuo4n1rVvi9y
RXMsqxaeQHjshrF6KpXG8BgNXTHP8ASDkKG+FVieEsMZTP0OfnuO/EjdDW1OQIQcC68yTT+Hpe6Z
U07kBj0sZ/2S1+3sBPl9cs73VDnE9eIoOcrNcSi+GwVuxExST5kyxjvaaifMtp9oiRfocFqEK4gW
E2LL3LLvDxaWoY29GB6VumILJNYmLDj6VA/FFqdWvKnH4PtIxopDKYs5UiHt4J5pDgyet6yVtU0f
FmhWp8BL2iFi1zACS/3yldxBw8e3/jIP3NPCNvdGUag+Gdi1rwk+bbI3Va17FR2dsivcrIk35Mt+
zRtlD/uC/KfgtcpCv8ynoxyTIpBjVJaJUUj2tL5/TMp+mZP9fBv/iNX5cRdHCazohmwLpgW/CqOl
GLJ0qI8ojkjMnmuGXEYQE5ChyWiyFOolm6lYDm+hPniBGfgSmPKfZj1/zCx+3oQPE+3rFhiKQV1b
4esL/QP2bqBwkeViLrdjMNMOIjezHKKKyyPzTf0QSfHbn3/eR/jf9QNR4tt8FsZrU3zQgsttPPTh
YpVbozTPfdyi5xGOaek7hOefQYdSK1C4qTdeyEW4DiVFKm1nBgfmHH9BgxYfpvB/bAslclNn6Ydp
7tfdb7chbZIYV8U0FO518Oa+DuTgbqQDOvfhpo4ZYCzGXNRi8UMW0fWHG6R1z7qaHxOUTLphkWR7
aXHGlxTFy29zwQwCL2DFYKWAtI++NkLDBEDtqEq3wXioMvNcG9Z+UvRzIDUHS3vpKCQ2k7GvO5GQ
Oo2Z3MhcoSNuMzcGt6iWK02dEU1Gua9h5WhJu1lGt6GmWtAOhk0AEuJNm+qHyj6sU5EQF8PAV1jn
Ln9x+MS/m3hqnCcaBkNdZm326z7TcoPIvT4tV/z0NrerQxWMg9uT+BKtNap1+sZ0Jwu+pNW3ddo1
teaGXnfpzI16gjcLS1d5Rgd3kTDY4FienhFkV2OoOCyjIlcjroHa4ru6lQAYO0LRbttFhVMZbhjl
zaSmhOuYBo3HHOtS3Ovb9UNIqXBljMoytjgml5mzzkTWe2i49suYNyxz5q93/vW6IsPVhy+Orqt4
gOrzyJ7Oq9qVX7rM2kfcnCeGSR1ee0Fq5hzuabkDwRCu0TIeDvw998VKRYHQmftCIcdtCG8SZF3N
RKBMbJDFmbvrczMFfGh9WU+DhFtmMt03HDiD7r4C3i6eTTRHb+NCXah/w0i3VRCelqwJDPA8dIXH
dY7O7MHM1R+nEkc+CLLjSLMHRe0DRcTvUkWxdZ1ZKtKh0VAKGWe7Hc81g1y2+CLtjyFaxakxJqep
bXzgzFlyyW/T7Pso+1DYd92s70DKhrS2mGTsFUWeT4Tao6wQoOR18vdm8xGgxyWzku8oojo/VnVO
MBvp12rGyog1M9g1KosMJm9wGUIR+OtXaZhM9jRJud2ve0qwXGBEGazWM43irSW6u2uLT6VYfE7e
chFnaUXB59ZfDHAf3XnXi9wWKt48YTKVuYI/fzIAFRjYsMWjOFqndVnAsUL8M6KKJpvBGSqwim/U
P7FnbdY9G2z7kHL24Ong62RSvbrmjSNn2pj5wUetBwQw8G4dl3sQUxaTsxFd7GS5Q5Jv29dan7x+
bvwpWs4jDOMKKeP6walknlXMYJKlb+du8P78stT+3TBus7BBc6eAgv1YLxltJDI6uqotJ/O64phm
fWvAdy27dbHD+ToWmwwVaMLSDOacH9k56u03C9dBGr05ll3cJUrnjcG93KC2YAYNQshflznXQae6
XweZdQWVpfTWIGLNFNwHcyOLk6qTL0As5PpuNHEbQ1//59/uGuXwo6KxruRZg7PYRU4o2zbjjmIq
67f/6RBqlRQXo5gYp8FDQOcRgCKx1/hx09eIh419SaWf+axjstDihOaE6sW7lgJfzFkXJFyjs+ST
7+epfeuQ7XusGVLXq7Cc1qHUvKlgDPz5Rl9vZP+60YZgsITRiP3pw0aTBms0YctGcyGvS7wJ97GF
FWvMac1xo52xL6X54C2KF0h4As30qCmFT2LCmUBEX8/Oox7vJbzGMFX7mFtGb5ys22Z6i5+CoGZ0
Z2RlpQVO21Ha+x7exHq/WtfyYxrhmIqeS4ZBfG3OYHP/JJq54zZksABdtF1ksoTmV7Hlu2kM14aT
FK2ZV5RiM6OFWe8ff75H1PXW8C97hLwMpKRMeKzr+z8dRhIZAY7nWbld98K6HFin5SpHQSjEsHC/
61I3dmIm9OMoQLvQ2sgKd12Rrl9RLj+NydN6f7WiwqFN5/as2f5iEz+4BX+caaZhgShHhgTP9teD
JqqKYpPCJlYkz63LEeYxLnt8XRaua9CKvbiugeYpOyZx8WOexppTw640fa45hNdygODGzRAsze66
SJpMlodYSv98W69n/a+7UweAiNnWVATRNvKHO/HCnhuChatCi26WTrsv2x7BKPeohoUWo/cYzlSa
R5empGKhoKD5rQX9aZ0UpB3hDKmn1f9TnDk7kI3i6Gq2wraBwPx1B461GkgohzjruYnyxd11z+Wm
5NeUD4h+9tf1NmfrOnAel6q8M+rwhujAv3Ah6/96rv26HR9snzW2l7xWmNqlSwOPEhSUJbZhzq3S
uud4jkgLy+TrOiUoSJlY71/riWhJxq69YCf0Nfq9qa276/nWxz2CoM+Qhsgg5/dvwbtwLh/M9m3C
fdnNh8p4W68l2nqoWdtt3UUEWpjnAAbWegmuX5a+MfWO9HMv+ufrifBHDfWX6uA/CrcfS7v/z5Xb
X6rB/65AvG7Gzx/7x2b9fy3tqlyW/+fS7uMXxKJ01b/8Wg9e/+hHbdcUvyto5jlLWffoOvlBf6/t
GubvP/jt4GDJKcCI94/arq78To4FU14FxYOqqgaLhT9qu5rxu7EOaTLNAByfa0X4f1DbFR/u5WwA
0xVBSA0jvS6r9odTF8lkhVENL7kmUKZG7QKEV6HgqqVIiKceICL6YbX4puEdKc1hhyK8d9IwtF3M
NJyxSW84TGUd3Qw2Q62KYxxBPZtg+ED48WYWB4dm2FTa4EAqnOm5StMprvAYKUUkIX7u0s0QaG9N
QZQRPrPeMUoy4Si/aRiTQ24XV5yphC3X1cAIsjgC0t8qszcs4p4JMbcbM4wvzEm+TB1VvlmPmId2
eFtmKfQw69j7qOMGpJTxU6iINyD9BC2OpBapWhO6gYakAvTG4hdy+vrTifBvVrs6Ts5fb0KMSxTO
SdGB02CSQWF9WPAqaTYNZaQqW5FbqTPkyksPIMQFsv2qlvo3fUBCmw3GJykAkziDIpdzMzpp0JXk
ou3ODUCnRmnz/WxRYk+BJEfGoIJbGFtvSj/X9XIClRX5ZSWHezqNmKojhMkEe1lyNmw5FNV9qhbI
97X8nUg+qAcqNXu7aIn1aEY3eyxH0LPBohHuQAGmBu6/17PAaXPtWQ0I9MTo8pA1mUYpQ95HNqUy
hHm6Z/fTl1mW3+2WsrnZSGhgli9jF8a7KkRJ2SSB7QCscQz6fQetKw/Fwr3BXM10YZp61TLUW2kJ
Sy/SdbgHeoKOT11zzwpquF0bbiFrP5tLK53lIWTGH9lb9E/pdrEQ1Stzz7kSRPk2ykF1hPL8uMhG
8VyprOVNOFHelMhPyVAFt3MkRweN3Z4PYXKbk2YhVpRO14W0Z6EXFVl5GFHj6KyCIj2qD6ShEg4b
hsLnrLc0zUdmEToG6hf22IDLBZtXO4ceJtZ8h3V/NSOGj2nRL/tYX4wdyaOm088llFFhP8YhWddh
Q+DyvFgcBEXGzED4wKhJtCuyyu3l8CIvGmCnltNTbc8yodF+uKA7yAJEyzrLsUrQilSt1yCaC0+q
yWdVsvYFQ9qnwBLWc6qUPpUrYkWaWvPVxGoO8SJGV2/15VnIzRv0as1phzTekxa/GYo2PBkdmlqV
TLilKI+rPmhTmbsyy4Od3TAxKzT1IF3jowPtVKrMeBf07rnajz7L8Y4QZujR9qT0u5ZlSIqU4AH3
MepEH/NgeYqXebwzlwaQWkvGdVn0J0Wyzt08PGlaNyCCIvrTCATibiPvNx25T/FSJ09YU3B7trBm
rB4DuMife6wYeRtPbhjq5GvXSLX0/DlrusaJFsEEV8gU8shz2KJR+lyYI7ImmUHCDPRnvrE4RwIb
bzU4moniiUL8slcp7bp0OPLEnsi2xP45j40bRHXmpcTC1no1etQZWz8y0Hm0Cl6wAtFlbTBvnCti
LlrK1RVXSDjcN6WOhAiFWaE0roRGezdIFsX4Ipv3VU9mCTp9zZH7DrWS1pzocPS1aA7AiFi4LQej
gVwo6RY7FFrgVpLbe31OPwXN1O/6WE83pkEbTATTwYxUA59t+BLrU7SSZjTWU0nlQCBkA80FQX+i
OWMBKToM200ZJ/2hXoWioaI0fpRhT59b6s2drOFMN6yBdtAxnToiwIBPRsUoM72I4DZWRuolkpA2
yN/OaFFwMBt251R18WAtY+rj+wo2aqO8SHE8bqUq9UNoM1ta82eDtaKP6vuZJIlN3JeLL7fl50nE
t0kTgy3U4LLl4bHTa9r+FuZKvS4fq6iqHVkzESKkIH9t8YksRXyRRRwfygKlU07/bpbxlkr0nyJ6
M3BtDC8mZtLRM/SGOXLQcc4MLnlCTyM9O9hiINxgZFgnU7a80VmoocwfMVhJn2VgWoBTMWyRG0p1
eKZliS2Az20TX5spr9kNSTDCXu5zKcaFWmrvBrTCNfDkWU4rBEfx4jPERBSSJYYeWAHH3MkJYblR
pRrHJcjJGqVZC/rXH+kpWMXg2DB1SF3LJA/q0cnOmB4G4h3wmu4qNUouGcNnnuolvY53RSz7dsA8
CQ6MwsouA1bxmKnpnq7AGYUlU9tI/5rI9T6IqeAOcfSuy7XkZVHeXRorYs1vGsMGKa5MDdMoIYaJ
hSKv+dXMmIOn2spT7BudcZJ91Yba9wjJrGeAEUd42sNRZvBFJoZ1LDuxEIaR0ShrlBW2a9kOaEyU
DibjaCcN7evUIS9M6n71AlLEwm6IwZpRrUp8kEz9dgkrC+xN6ts5wzyoZDciCQAJlvRljKP7SI2+
Z3L0vOj0hkxtnSpj9ZUHUXpqDDR4ELT/yM9eU68iuWXsqxqHLrRLt2+h/cH8IpIQQytahj8q2Nam
Np5KnHHOrBJcNUG+AGOlu0zKJcRI7eCxItmoxlAe1YgRGuDJ1CuwT2P9Nc/rxu9bgihyfXIyNyxE
w+yEWyFj+FMUd6gfJUk/FugMgPhV/SZrpMAh+hgpcuwEssh28CGWFSkCxncybIoj+q269B31Zg3U
GHSguu52VTTobFrTXawq7C4zKhrumeRxRKcUCAC7u7N9SWXqLqu3IXnFrF3Nu0I3pnOSlFus6OZh
1CHb2dYieYjs20OWIV9san2vQ5qgS5uyl/LoKFfGwp5Pe8ee5s+Vbj+t/0mlprvojFCgTupjNavf
4N/1eIPITR2tFzTWzwBmCh/5/QT79RCHq59ExIuLSRyFuT5Xp7LoPmEI7F0TWU9iK9WG+fE89v3R
1HCstCPxSSJlT/fjJk0IeQ3aIHUWVaxqvQX3Z0OCt8Vp2nRpCUwzxYFZ1scJkVdvOrDeJFDKCpaz
GfduRF2rHAcMi6rxrWykxyzQZIRj2O+7HiRiL+zaXcipYxhu801nmg5TJ8XlSr03rb57FNSn7aTY
K11dv0BpD6hj96fWjDWHQArckqGIkf8pil9N9YFZeXwxlPl96sedGIuezoj2XC46AO22RXkTYSWK
QyDUZAvizUoUP5aWOy1JWzjwvKnnpsK+SkdnGLnOQkv51NN1ywdZwD3KhEOr6gXT+8Jh+d8kncdy
3EgWRb8oI+DNtgCUpy+KlDYIiRITHgkP5NfPqZ5NR0+PgiJZQOYz956rn4fMW879IiM9jCv++lxD
/SZUtTEAsUnrM5Xq5rS4inW2nMD8PJqDT2KtzaIsgIzHidJHvVWKvVgF2L85fKlX5w9BcTuc7+Up
n62S1UoWDdZaPaNnr+JGbM8EpgEFG9ezbfXvgdM/bKOB5gnLW5M23ZHEQSPrx+O0oPwrwVk3acoa
0HcYAzW/OW4J/GuRXmowbruNGyJinUMZ3X6ueiAO3SAgGvXGmtRuZT4shfm8DsOHsSSghq0IXum+
M/RyLjAtA89LRrxcu25Gl5tSSVJH55ybfGgZodjXdYjTwpCP/nCzvbU7ZM78gftUHywkuiYjnqiC
b7MDlc7WM7APHGtMhnuOf+qTEe/HPYLO+gCCpPC4qCCpVqSJZeNmu0Cv/11+Al6H/G79EK4PL9XB
0yOJP7iRTDk81tVXn03ljw0SljInGXeBk2Kemdk32h6FjRxOVYgI22t0knqiSQhyIDC7vB8+M6dl
pUKMr6Fx6GCs350Mf8FnrPvMxQ4+a9g6a/2rb1j0uxCCKYl3egqy2+KTI5aCCANQg6Sr18NhcwZ1
QOHISZt2nwGVUrw5fNBIA4HX9gES3tK+NdlvVy/ca9vy2KQiJ/uu79pz3zX1OTPnpzwkDagltwYx
XNRi6Tu4FRXxADbNCeABA2gp1fTKbWUfcSH/BCWB2RWnG6DynYnGDyvAwDbjyVn6v6TNZXHp/Gu0
Vx49gKQd0dTRrAyo+v6I4CBkChSgoiN0EbLI5Cx3FeCtakMwwZPzV/RieAiUa0dQBsrIncI28kdq
cQJ27/QqhJVOAXOvI5sVleGFw4s9vLuW16A2z+XYAUmgGoo98A4+3sQgn0jTnM85oXonGoY3tG/q
HLgtAt2mTCzRiJ0yzb1bL/9KPn5yo6bvvEDhsF5cu3HI8/30iTTbS8Nadra26qga3DwGJ7LPS8t8
9Kx2PMgs/Iut7NtvMce5qU89sg6vuqhpGSZu4I2qHv5c9UM60kC24S9XsrZJg9h0T6Ij7ZrDliY0
ycpRCzT11CaweljP8DsIbUZIEsMJerQm+ZbRcT2WYb3EOlyWRHW0tRicYOGT/XIpLGhsC63g5ocz
hCcLABBXcV/OOGQsmRRbVKysh7ZeE4Ntgwfkb3qyUr/lSFDqpXaaC9FXV+zWV2Syb8p1sY5X+jpB
FJkXWcV9AbDx2gYTQFMpALWhcmiWileciuoove15zqc7bUgfhG9nZ6oWjbxpIV5BumFSj1Bo7tjB
JezitpDq1V6C93YC81AZI8fexspbU16jutM7Wfd3W0/X7Ro13yCzsEALStDAlReeO7EwPIBLiLMJ
E/eM1rES02uah0+TGF76ShxJuGljJy393VxMvLx+lAnAoGWYEM6UuCz1k9xnjG/247laxykGI/CW
pcs+WJzwuSHZoK/kerQ2Xl/X4PyZKoKePLU8LBiTIuaiXuTnaPtX9PW7pquB6nvvfW9bj3N1czrX
iQabQUk2cZ2ky704GLKoKVG3jutSxH3ono3md9oid1CGQvPQAWy7C4xsOTOu8ErvwBvQxXpyXvNq
cR4VQW8xkb1Qfpaiifovdwww6jjWp4Flbh/0MkhUT3FZpd2PFYhDmi/feh4hE+UGIxyX1j4wf41T
6IHSHE4kl4DI7BzjMMCP3nEDjTPbVM9E/9QTHkQiU6RQJx/Eysrw/oU7o1hieuhHy/N9Zj+N3mVt
8MHnWe3HsiQlS0ggEunepok4QNLITvV6M0kMgPZ8tzE4d+/LAJBhglbolK+87ASDbGZ9BNH30xrl
r1J+gDO0jpZGiWWXw+k+gSYs41/HtZqtOn8rh/yfqYVHyk5mQfjXP22ZPqemByDdzYdEstgHwUyR
h6Cf9G/Te+7aTDFPCe8z/SSD9cN9ZBk7UTYDklms4AEYbayU2GODxKnbrxQbXjLY4h/1wXaxjKNh
leChPILVeoqO8zBNkeW3L61iz5PJ6cFSPUGBBgnSOXEoezYNyJ1TEXkm1Am66P5lxUcCDKmbj9Qj
xHkyRzBX6BgOijtE/yyf1+PWZV9Gm75jQOIgneofYy4A0Ir2qBDh4AHYXjZ3MiO58ff3W0Kuuhnx
khmo/aqdTUzaVTAok6mVXch6etf+RqtXGXzwpfiuJ0qztvXKvb5b3ZBtn2l0xKVa+NrM3xjUzHXK
XI38Eo8fNfJmpRJ930fCpNnlGV+6XnGP22n6ogP/ZqdsMV29ipN3h8/YA4vIrv3re3l+mkMJ0qub
s1gMxGSA3/kz6sWLJ3yh+5keUnZ82ZWjOLzP9xBhsN+wUe8PUZM386HVfRuPwhDHMAQ5QPBEz8le
eCln8MXPHY6wpifKZXLL67RCExjy9rpq1r5QDNJxYFZlMD5sayAqCqgUUbcZjEd6d2D459DsPnOT
b8NnvJTU7Tt2teI6d2lcruScKAuJ1Nbl1R1ETuEVkqRRh6Qt0XZYtp+e1tn8p+v0pS4YQLXEaIWs
uDmsgeJ6ox+bXvXLQ4WNJKH+ohfDkNQEP4QJ/McQvBKhPFSN/8M1XZa30GmnsFQHz+Ykb/z7MMFJ
M6IDbgPJQvif1ss46Z5Ewjp/szaODVUMn1XdkaOTm5dVBcy7MCtXTcaelZSfewwVXpAlGYc18WVv
HOsODqTXjZ+LoO3sLdOmo0HGB3D+1cLzlgSr4Iz0nYSCH8dqqP74XvWC8vipS1f3qCbqaZ2aL9RG
M/4ECCU1WofqS3K41H4x7nQHMalfEMvKDJH8vCcGC2+v3cdG4bs7C1dXYc5RaXuXdJt0pCfDJEqz
+7NQoR/hcjp1Pjzwrp7V9mTNBudJzy+m6Fntb/qc0a3JLfxn4I0nnG8MuSr75djYGtC/1Pgu8V5Q
e5oLUFNrfssDwCtmH2bYTKZXIw/MZ8GYb9ejZCvbLIg33DIR7lT6UZB3Y9U5JHexzZrQi4mW3UxX
oLfM+FZGdzf5658UAy92S/UyDikW75YPmU6FhDosaohfA9SM6Xio/JB5ndft5nSK6qyz7yl0xn4S
OENKKv5SW22cY9fbhamFXtOev+umfaqRGqNmpJWYv21XrdBzVqrhrptQBaOOBhxBl7sx4Sr1v0yT
DINEhjEYCpxoNL+8Vs7XQhBEAKEAjmN2MrBh78aaCae/KPy5S/kbp4eOsmx735z5nR+fKnJQpHIi
fD4udvEJu2yLxgHdZ1dYe77OEPTVI2jQO9+RkdhQmTFy0PDMtFlFOssOodMztnFaFedO/RVUUh1H
2/tHLQEXsmmeUgF+VWwrEPZt4s3qM5rrzn3KtGMnYwvWLay4V02QVe3GXmzK/mkm76R0hbT7lLLZ
IsR5RDsyBx2MSm86sTSxEntmhlDP7x24q90IFfHQj9YfrzMpWhsJz6ZjXDRn5tXyLWSp9czAkuZs
1pqBFUl8Y44HkZUZ5lcqgwYBaEzFDtfQKKKCBzPqGiQVas67mFkbRJdDLf0uwpraAqocHnubGCDX
Gx4YsVLFwpGvFPQoxf+yZvUL1DOirdTASeavxxLXVCQ80SVF2BsJPQmQIc6UmYiXiF+QjtM2e6nN
2j9n2voLuGDauaUn95rfzwD575wh7o79CUWLK4IjYPfvfgzHt/HSBBsKsXYB8dEvezmPBBEsd9Kc
AZGhtVz3dWB0V4nA3I/j+GUzz3Wl2R0tnND0iKii6/pSz82/Zhn/+lgXo/C/89FsYl/axaEqlwid
mcVJCqBEds6dAuT2XAugnwdjU7s2hU9pboI2AD2qHrmUgWN156nKVTyqMRIAZEsrAxld7KmkWvYG
Hj+xQjMr0LoPFcEBoiswrtSms99CwreHDr4y6a2TcSE60zz1WXgfw7axR/cYBQUl2X3MsNI05Ua1
ngr4linchyyXS2wW6B18xbRiDtE7sYk1dq07dyfpIq2uCGdjLcqRNTOVmYrVQivHIW/xfO0NqIg7
3rYpAWloWTCtmRrtp827QfaNRiwfZ1+PoHcphnx97zGlgRPe3kiZKDYqCmAn+0XwUKATbhrCEOpg
+LYL1XJsAMtbtPVh9ASc9RX4DAtRa+O5lxRpdmXVyNMdAHpVLY5VP3ERrzXAzvzJZKyMP+RJ5sZn
EeRtwuVkAa2IpEURa01uyodjYoF3jkbZhSdjkc9o8RhmhdZFdBNiZD2yaSHe+2RlI2o/zkujy34z
NDlk/KEPE6riwSZSdoeA7R4e6P1dYP1HfeV7ifna0TKdR8e92FudnYJ++rZyOLg0/YcOMzVvAOMt
h0Sw2tFBsqj+oWoNP1ms4Le9MYY0mfZNXszz0O4Gz3v217x6VBrnWXkXXo8dQevZcIAhbMJob02Q
MCmvik1EtudxKrIWTbIinUGJIVZbZXHNNvS9YS6mpJT+ZTLd9dvDFhJUzJBJsmBvNrNb82umIdrN
/2oIp1g56LyHiseLidTRsQC4LGYRtXj9nkTu7AGlxoW7btE9ZuikdUdHEHCcri9dba6UDSnnTfO+
LeJpgOrF5cA3pDwPp3//zHK/4azNoWjXJY1SltKLVAKhUPc7XUR4rA2s8L35VVVPo5tDTF6R6Q9W
W3DRMrA0dArPlEVc67NyVUvd4qWPQeoTNTZsMAZKHLxMc4wsy6NeFUf0yuYpN6vv2kcw6C+Bvdso
/8g6phXSIAqpkvb4n2i2x+Djbmc9ZHPB79cCdBxg1eVZny4bh0tkr85VNHP9aCHCYuR+r1OAmnho
M+TYmgQ3M9aubQ+vbsXYO2vHs8H4aHbVb7dPw9heuYWVZ3zOFSexwb2wus8MuzGAbsFO0VzGmzu8
SrH8WAzsZqX854SoLCcmxC+zqW9kcczHDaaWYO4+4vpLcmYpESn0b25qMoiU9hwJ1mD4CPn4YAzx
nW2MjNpt3UnIupyMjj6mGajAxm/xB3cfWpXFPrMwwlrD8KewbXmBOuQcQzQ0dpD6lPDjs9cIlZjI
VGI8DbtQoXvSpjoTvbYXrfrqjLa48D5AcjAOxr18aismnG1L+GoVVL/7rUH2zknNggwbLQP9BvpD
i3ecBWjMb841xXpINYPDlbQROS1it5TbMUSSAyu72MFO28txOS3+VDzgav5LVYRaJ9zCPSK7n5vr
x8YyNY99qgUc6eZHqPNXdyrtxK2NJ3dxxbUw6vwizJA6YmKDl7kPhTMe87nBGpBLqHHbTXkEtXAc
cnH19A09hKSIDCEWV0axk6L47luV2HmR780BNLwdsO9n6SNjZ7K/ECf/1q6tbx57EhwKj5vnly/d
g0Gw0PNI0xIvd5OjpHRPhzWPCUbbnNo+cl3Yx/uVi5xZghJYY7aN7OROqedXx87Rf+qJaWLeuE+9
yS9sWBeOBHzoVtPk58nB2EKyTsGGLdwPQz0+z0KJyBgNK64tRZmdfyqMm8+jmgNEAkTc1wQesbfK
sgQAYv5gcBWjZb7n4q4pUL23ADLkudswcG26PuAPsY7Ei70MdxkBfP6BB+GipHE0xVD9yETFrNmk
GE8HvUDcUdHmLxZlXYO1upZnPByM6xfy2yy8FZZUhG/Ny1PlmFjpu3zmkLZeCF9xoce0/5YgXl0I
4DDH+kjV+Ytb3bJmNq9u8bqOFX5wok1mj825h/3/ink2R/8JDRS+0L7oDIeafvmoucQeKL1/suz0
j3Xl0Wh4/ecUwuuwxnQnCWPewxx7DJnpTAFhhQX7yR0fs76BXiPT12VEU5TWaYVpsg3iX9YO0Kx7
vVzKMvtszAxZ1sEO+5uf33MfRnma4BXEzrCFsdHZ8kUSc4BV49NY/R9bz3/N6iKlmGWUBTf+2nfL
eLIRIGm5MVkZh+fM7S4KSDjnGCsp8B7oK2QJ81O51wnHmN/FhWHz3BS3vg++pOQBylHAE/aB82l2
2OARPKeTusBW0iriyE0eoOhlBI3bFkQloQBhtzjnv0owYs5IJjlrppPZgh+0fb99mv6Y64wfqDTd
nbtIzPsAKmqp4Qak2a9Jz0fMrOq8nGuz6B/EGDUtno4ZFke8hBSDXPUSbhZ1uTOxKJsKcOAbl+tM
ms8xTXtqxgwRKDVHzuq+7pLUd7fIXWV4XLzq3VrT08IE8LwuZK/MBlFno3KTYmiz64DE49rIwIiR
xw5/ZOu/mqk3JZxaKm5MzFtWLbcDz2/imtlx1FMaadH8KRxPHe609kp1bL2rNYUGXHB+AgWcDL/e
N33HCtQuT4CS8xdED+6uMMbDfR3LtULVgTf9mBKNWQxuE0vD/8UiO+CVMb/TXr1i8xmTdIaCGJSt
hobUNJGXTn6sBoMHPgt4z7JN0Ch8krXwd+6t+olHJP8gdCoPUaWMxaROAYIAW9OCoRnxE4ZaMe0+
WjZZwADPWCchW1kvEFdA24iCMd+03MuTl6CzKHf6+Vj71UPL/IVZolvEQw17MpxleJEhIcnz0iA+
CeTT5s1vrAdMrGUW87mtxC6qsptfQ42f0jGIqo7WtN1qOlhR8tiHzVfKeq6w13gBE2focDwACaTB
24LX//5hhvXPjd8awUVsfkezOaFZArGzEg0zvrftgufVVLui1CopaCHpUTULSnBZxhm2wetsfrB/
CDDHjWQSMcWUwYfTs71tndHHe6Q/Zev2h2UtWfib2qKQ82C3LqiomtErgBE4HNOz/F47mpvWFtWj
8E1G7UrQBxp+cbA7yhIRkJleZeTSO5197nmS86Kdzm7W01nmE5Ms8+41EuIGNyFarHS4Yg8DMqa9
Cpb/zBkVzL/c8U60FfsNbtzk9io2h0LvpeM+GEC78eLqZs8dXrPS8t86p/mzlC1URAZcZ3WvGLsD
qS72ofbzpzYAuaVMWcRtx3R0HALIVhgo7YFNWSV+4p9HiZgFR3g/RcTE9FuHIohLa0UNBkrF8MgA
JCbzGgLQfEFSAAhntZYYk72r6+3aCaQKqcM7BHI8hu7Q7/th/JsbZjTNYri6rntZhvZW5exCkaOn
kdu/EZb6VHucQiPZAxHJcn9M/3ZCfr8mlNt6zzp6Yv6SpGjuoyC0HhlNJK0LkJo80o+e2YtfdSdN
khDqAvog5jsrKVTrexPAMRkqtl1eryAhjFn8XwqHN4IlkSB3yo2jzE5RNKf3lDabEjPXH15G5+yE
BSPPwuHwaMWwb2om2U3ZjWzV3vt8Qz43pMyqW5QM9tyQ/CqyAwCpvSkrYOpAQOtMkEpKhmU6eA5L
RoQrOuQkdg0qqDKcPueruczLg5MSMT7c96bEIRV+yZxx9eV58s2nVvF/eYwKd2j2em3cem986LJq
27vIi5BkG7gn57SHygxOWvRkeXhWNACRznnIk2xLd8ECs8b1ADEMTfg1s4faDf5U7WGzc34Zek+q
xw8Y4il6DkF3FsgvozGpeyV6l1r8Q43xJ+g4nTEXMXIxfKaxaXDmAWPtdP+3zAj2iL3EJZDhZziy
eZOfc+7MUdNPF1MsjIdn4t6NNCeEt1OPLHOOeWofmhnGSuE64H+IVOfpsd+EdzVX0CCGRGcORM8q
1cXW7RNSQVymq3OaBbObfqJJl3fce9E88ES8BR1PHxlQkYdsIyl5q4PBnp/Dwnwcu+2lyGt0MrX4
o/USgn/u/b3jrt3L6A34VumTm9Ds3+aqzCIOKRsT47adZD8lI0Et4EqWXeql/kPPuKZc1XaaZolh
fQ5A+fjpa2ATpjqFjHFEwHSJJCMzbvE/ZDbyJmhtT1I017AVkGfor8xhIW55zu5b5N9MhRfubfhS
q8Vmnaqq30GqXROn/QnJo9ux0sCR5PKA674hXNFND62SwDadbyw4cucMlPPsLIJTh6rHMt4CmPEx
VkE37q6sSbZ4IOhbmiQbTRPqocw3j42LQ1n14pdk35Ossv2abDYGc19FmVyfeXNwrntVfln67Wp0
xfMW6KOkHjhfS1JB3uuGWn5ImYcQ3A6LfQ2HOJPeX7JCRrSDpOOhNTgbS8azNHH1+erZqAlWXNP5
6NVsmP3D4C3ry+D1r3Icxr0bFmGSsTM99waDaenXIIqqTSaD+1ptpfhZygPgVRFbJsTatvyxzttl
pSi59ixOj2Yqbl2aOger6sJEmwfRZc0TKLHHFutboO3gls4vIp/NpPUme8dG4x5YWREhOdwW2lnk
I581t/xPH1XgMH+4tfpAm/YrFP2MsQlsCZowrlnv3Ya8zyKUgI+lGtm/AGcUyiDvzuu3h3V0iMPe
EDi5QPAJOFMrFr7p4MkhTGbpYtEu+r3P6UA1oGM3NH7rvhjjfuSNDBsYBSIMbjPUNd51DNVDHoKX
19MrW8cC4ab9Kpv8TnAAHzimSBHy7n0wPqVbEgY14P/onYa2EKzIaJT+fi7Zb40b9Zl41Gx9sroH
w18VbBjMD2sDO1eYcHUEERmPpTEtj0633iRIdyMsKXO1u89YK0HlBOXWWSvVc80BYzmXSRCqk24d
Yzo7e1JobRjxqr1RLiYz5/wNNzVrTxsNvRGc1xT7Yy4NcjNDuqbMcKdDlW9fzEV9Nvad9PrY5jPG
K93xQ1qdjjuT+f3CXdBAptj17YbmtdnA+QKxVfe60Desc1NZ8qA783uwjfLq2LRMbkejFgDYoe0A
5834bw3fggUsrVNMiLksigHDfHWRETDK2MTFccXMe5Oywm3Li2ago6wptpiNxaYwYsNf7oPb2gTv
pY9IgOiiyirh1zPg1cpR2YFFqiW3mG0QOTuuxV+8XyJWJOzw1yd10B8CxOBxKxhGqbl8vLNUwQVA
jTP7+dMdci9OmYMmNmYlsSD42yrQm5gWSz2bT2blfjaA8OIxs6tITZQH04QEbgqQ+gXNz7Av3DjM
W+h4iDN8QOWHlGlk3QVZlAt02kwiL73U3BJl6iSNCv/WRvoCW9U8Gar+0Cs6vXzTmpQoMr+CUUWN
H6pDcAeyVuFEKZUFB8tmZ7Ta3aXslmTDt8hI9klNgnReTpog7AiR815qEE0nMAxwmtCvtlkytWxy
pFbWgdSTx7KR3aHvGTTDT38S9fTThB25V47qzmD0u71blu/NzCpTlFW128bavmTWbF8mmnbKw5zM
K/1vUbzkpbuIGH50ReVZEzAJ8nofWsALimFgSbSRjKoawXRD/lgImDugnW4fHeerJaj4CUdPFCrl
7GxrIvRI9t0Tn03/9N+/LZn/UmXTzVb4ULYpWx9a9w87Ch+k+XxhvbpnoOY8/veP2vmqFQulCmlR
klobicOEqUDrmSeEZARSpd5465sKkhknbQSolYV52KW4cfsmWSt66W3qhwc+Ag5FFDAeWV9OJlha
oEOQXhpc26rRj11Y5mfUc2xB14NjTObLZrv7BhbXRWMRhRDAuk9nzGzR5CHWQNUxOZKnreR3hjD+
sHlZR4Jq5hLBus2vS8/ozBPYUydHvOqSzkwH8yOxDse5IGRXGS24DMffoJUWNK8og42NP0XczkG5
KJ70hlIDrAFTloLZo9+tPJWW9bkBlj5kFK7HeYTEOC1op+1uosAy2XpkBmda2hzzsUFeThGqtx2L
9cFAHbs2dXHZSOGcQaDOchE/cpY1nfgkvRK3b4nOtC02xjBeAFmG4eTibdjVVNBjf/1jVvrRt7uU
aHfGgNO8RPZmXtKSVb4dKohX1rxiZPPou83u3fapgjRyvLi3U+M6emzv8EJZ+96vXVxyQfm0Mllh
KhRGZtAuL/4KsLCEiol2w9j7qR05I3F2TPJ0Yn2S5HSz7u1asPCpsZxVO8is28GBvyEp1WPDsFQ8
OKgRMq80Ex/DXTSUBVPXxv8ZZneKnDFan3VlnxyR8YSk+bMExLCjVELNDYk8EAZQlMwhvagtaMVd
Yr+ZkZSoU6z6IfOfeZPD21pBcxhUjsBcsA/pt11I9FPSyupUS/QUBlBPwPB8f7MrDrKi1Mz4iY92
8v+vv3YPYTtex0LraFS0ESHIFwi0X70nlxPC1Ty2WHxEPUjtnYMpBsA/Fa03IHMY++CcbwsGQy1P
NdRV6nJB4ThT+y02G4+l+u7Zq8f19EZea3q06vSj183fXLf+3m3V41ipP1M73LTCg8aE/hRMM4dD
yPxv+RKEpNZh4yQFSzwsF/apvNNECqF/DxiNYyKvGcSDYDCEM8D6cgUMnICvI9Rn1s0O7OzWJgUB
sDdLWqBzJcW36OQEQJ963IU1cnLvXXout+cQkR/MEylqBc6RJl9Y1UNRYjgcdXZHLwwfEzNjR6Qx
EYprAsbwZS1ZZ1vWdGicwnzoPhdHTVeSL/XV3pS8DNqL9H95YRsemGpsj9iSvkBpnruaTrys7PIM
+zgpkUFEQY8AYCnMs1bpfFLNek3dnPSbe5L3lFlkLLYzGUfe8pJtWh51Wn1bBHngI/fNxEvXwzro
Bl62wWowZF48ukESMDyakdte+GZpXQrLO6gJ388C48T3QmKGqDNpQxowDgNZz1WHUo5vA2LKV7oF
rFiW4LaRWxptGaYdhnB/K5EXF6l+NanpnsRGcOFomC+aCeulXItvnM9UrsjaVhI898acgoO/t6w5
f2uVtXEdzM5ryGedvxu9XbwZKdVFWhvYXlMvIfnuVraBd05hpbvm+Cy01Rw2c2TMmC3VebYYo7Ym
8mzVOxBaMpoF3764K5zugq6hAb/nt3RNqLYY0BCDxW1mg3rzx/CEn1PtercjrmSwfshsWc+m1x2Y
IGB9J4cMPg9i8h0hDTjWG8NJNow8lmXt0rpDLaYRT+QWlRqTo9s2jRBUn8ORis+zeWFF533qik1u
iYwhQjqQMaGaETExI0JIBMevOI4yfFtXjcKyXsLI0gT28gc97OTWgQfyWvvgy4c55xpe0TybZTl/
9qr5CgDM7wQ01mM42uZtqL3n0KrucST1o1Cm4hdvyAhbzW7Igl/B1DyrdfklV2Ko8DIFO6IV/iKa
KKNgwUNUdIwCScAG8Dca6VM+ZFenXU6hlTkJXqiHZjOHq+luNOrFbZyoWDXpKLqoIl1yL+BftL0h
/ROIiys3D5pzwJ8oCA6XG+F5K0iYE7Ub0hFbwbknr3PXdbmZLEwqWAUdN/CIUaEEIwiSO1ghuK+t
5pejjex30DONZzBTk0tiB8fB29j3/8qmPn3fpEc2WvkCIHxO7AyiUr1U4myDKwgqBueNv/3QRXpq
G7AKGmb85FlvzhACCUkZDVe9xfHd/CciMpIlr5xYupSf7pR6FwbGY+gRX+aG28Fsx4/Oc0nNk/6/
3GpfHOn9GuNtZC4zQIsP73Ad3aCvtZF+zvbfWshbIEGZzU7xaVt6i2xfWVjJJ31ZTUQe2ikGprSt
OpcGv02ygi5BwG66GrCVLsxGS3+LCaLf9uXojwcLVxHCemM72ErOSAi6iZNb04sOD7xm7UPZFj/J
8CKKRRsDrmH95GMCh1Ovj2G3/e5mlscyUwqVI+ycoqLIc/ryd+BxXc+tpG6aFqBr1P968G4Nb+WP
7H1jih5jsHM/3QDuE/0gbx7aZt/64uZ6ndqxA+UWTL+6FgJO6p7QOOhzvXgiNuVHIIb8Sv98D8bz
WHASZP5ukPSYWLJk37hPfevZQ1fJ7NvOL5BATqt94/hFKaxAe84TRT0qGxa6dHIzg7q7jIfThs4i
ixEUA1iGOXMRTvUUNqr+jQUJTVvZlo+is2+W4w/xUi+3MVh/mGQW4nxggaOGcLsgKj31tHadOTdH
36/KvQjb/JCPeR+ZnkisrcEXs3UHzUIBs0pLkqaV8UmsfzMCo2LYxScwQTNA6R5DpP/ud9Z8UGn6
u0dEmGTl17ptD1vTtF+jlL+cMUgaVss/QL8rtIRMrJZQuUBDmXgjVOkWppGarSJCfu6iCRi1lZb3
Br11zzZmH+wjvF8WhfVCkidaAA+CNo1tjch00cbBM5hnhQBCeurZF54LpviZ91c4RRDTA7l7kKDn
vKrNV/LmXgVRsvj7SGsv7xp2a4AYivSCGcq4kwrxO9JlBgOba+4H9BV2vZivDvCDaLNy9F9l+8y+
eIqWxVhe8ol81IkHg9e4eFMO2sggcHcde6x+W59FVxYHSwXGsaXmLTiscjmgfDeQ2JnTHwZA32O1
vGHVT2NGLxXxS1W/p1VUr8Z2H3+FiMga9oZmuqWX4Xm0CDeyclQnKHfboz96v5bNzGMbbPgz1InL
VHhLLAUC4ykNq1tuiCczzNGGg2b9H3tntty4cqzrJ+IOzCBuCwMJThpb0w1CrZZAgJhn8OnPB9ln
W4sWxTh9fcIRDrt7LRSBqsrKyvwHr0rJhYYcoaf9Yd/gI2y1bvdSt+i9dAhwFXul8PV9RIFMrm5H
Cv6boiL/OYw9KX1Vx1scavRNRr0CHEGvdclazWD1jZSg7irYfxUehknfzDe0I/N1qmOMGYxR/rRX
SSckretXXdbnT2Zb2WqBx6p+lONFqWSFa6R1wGVzTtEllAa7+egPAHgybbTEPuyfrKGI32aqfmUU
Wvie0QulaAc2VrYQ4h7VzaDNUaKQbxQpL19oqoFoivv9otYmBQ9KrCIJg0rEJsL05vDam9yAgVca
q5Ir+O2xP4Y7fF83LcgdaaCcW0mrIAA0F2Mot58/6rPA8vaxpJG+datcPwxLPOCNNYnFCApnPUeY
aYFO7suA/c1WUxWanqUVL4B4JLd58FsPwQNF9FNJ6nUB8u8p3tOdMuHZih6pCldGMFoo8AGdKOFJ
B5rMVbpM5FlHAQ2VYE0vV2ThSEDOy3hZq8krsPT5UsMgC27lSB+ZzGVmkczUsJNXaK824iAF0+PA
xWAPCvENG/Ewb12sWEhNZruiHn4dIUb5AL9lmJSI78+O7VNIJPKLhuqprtGFVawIt6JEeqwP4ZU6
hDWVEs6HLP444Fm2U+rEM4sO6vTh3kgsa3Es2h2tn3LZI7JG7XgAy8fXB29TwcQi6ktmZIlAOyJZ
X3YxzQJr8pqqV4jt/TKVio4ktJIFqxLg3iwwk+tyFt6YmHh7+FgQa7k6gWQ6LrSxRmqsd9aFw59h
TpWaj2OAqE8071Csg5gaHpIKEe4K+UY4xFhlGYsgsR7zptE3n//V6ASdMlM+hmEWTXCK527fdpQM
tcE1boLxIAk5y2l54AvZ7N+ORRpeleu+SZji9k+RNvqiKArMpgb6ShgCIe0b6vXk80VzQd2qUoiS
RE45qZN+VdB/nGPXVqIEJyPqRgq9sY9ntGC4x5hA7XIjvA8aelAVJVO0f9r7njoLvrcWHFsirTer
ijs5zl47HDWhp4CpqMfjYCtjDF8xklHwTGcvRk8jsJmF4zrvTQrfAeSnMniTy46fNK88vTpgF13H
Yq/piwMY837oS1ux0O/uC4f69VWfd9uIaEgCiM+1wRGEo4riAVp9jw9ci4usWLa1gtyWRnUGHCZF
237wINTu3aQh5WsOUO8KQK26Qf8K4UjDqedgAWuwmHTtFRvpYygCsLC4f8J3FEkJBIUOzijKPaCk
JiBvMWbae5JHo6v2aeGl+/wmwK50EQ1Qwg8zmYIbzNh+yOE0x/Ml/c4KdJiJFEXaQgks5thKwli1
zHYxi4/vSBkgNpYVhR03z2jLFMvUorVY4usHx9TYxGqBwVODBKcpld5sNv9IUxk1bJSRnBo7GlAF
yFccjmXLTVnEYWS6WLGmIGXSVFRzCTPAAl/lsX8AwAZFS7bziQKJujVtEpqyUQ/CoTZHVK67zYjq
vIeeQODl6XgTwnzNRxTF4xqyQD18AiNR6ApVd+iAUSo5mjtpa/pSY6DL2Vf3kk5LRcd9tpOUqdAd
lVszGW6VioknJ/GzvdYgASaD2IAc1EfPydSLRjIAzTCAQVz/94gGHlD+S+qVNE8nj4wWhoqWLYx0
j8hR3wyocSXvitW+pRpMc1w8yVMBKRzDuFtQdRdFWKgsGelPXEGfBC0Nl7VX0a9kJwwNapYR/Fru
1Th0a3tR9cZjWO5bW64UnJKoihSoSdmd2U/2mdQyraaI1zTJqPJhKus0XEG0ItIQnx7Q8gQOIHUj
ZiAdB3O/H0Wc1ZyJTfZo5cPodqU8AM54wgWHayEYDA0iioP5AbsPJCoG7ZCBUxXMHMhs2gOI3x8U
ah7zeZDYfWj6Vh/RxCTOwqbdqIoO8A87KHAS1HYBcihd+hLv6cxAomwQprRDPbdEpbTE55heY4K8
IrWNPW6NY7Q7jPJun3KTjQX+3+B1DRIBKB6+rk/03yAhXd63tyakvrmOSvhYL+vDtYLtlcIPi4fu
ajChnUlycx/nT6C07xRNQzgqzIFYJGBEosNDgWWvXk6WsanhHtS1nKY3qbJ/OkopHSKE0LB8HsD6
tbT+zF7zQgXAHn3kwtV6kH1q6O6bhiDUpr3da5xQPbGaLORqPDROUxpwuAOsyo0+NTDIVQH4Yq9D
8xs+pOQpJlxi2VgG8Uh1pspu0ho9g7zGtK9Gwa5SqQHILQGFanfWlQQFdpkrq8NrK2NPHhcACTLo
OEUMFxslului4iQhOKpuhY8lsROfUFrT4VA5BVJCemSEK4XmVjTIFLQVia5Zac4omVkH14i5vjUB
rhpGi8WcBPwLzCXb3jFKgvhx2xQID9T5HyJ7v+Ue+hRPy7+ZIQI4xrR7DgjUyMmBvmW84MrWL0C9
ztyKLu040NeQ1D2+JIb6EgKE3cH58II9QJgEkJVjjirC9Kix4oPrga4onHaV5sncOSYgCqtuKkvD
2sU1eYHlA2YzEte6GRsQGDss0gy88sDJKbfwnKzwAShZ53b1/I85pw8NGeIqk6dr+zOOoP6+bKk6
MqE2gX7TdNoVvjaVzfLeaFl2Z+mJR631pYgVv6nlBwuLBzIQ6W02U4MJNIrhra7/gTqARIJO19o5
pngIhvB1N5RzIN3qSPvOerfv8zdQRWEC7LqAflKY2TaVKzg08g49LlUh72zyvvThhWCsMac01YqY
wjW19jJyOvCvouvUaxVVypTbF4aOfH4Y+6UBJLcLI1+avkBXW/zD5C4Zu8hIWQ2pgm9V2KQ3JK1b
6Cp/0gpgoHqI71OdkN/24UtfZfOVDggwSqNdP5/fKW20xPqUZLQZlnoDH0KbjWjsg2OIkzt5hJNY
p/1WjsqFVE1oBl5QCSmzgueK0Anp6YRBwxf7DhexEg+NTNYI7GpAs3AE6FMbogbOzc6ZQTFPvSTf
y0vEmZ64WTh995zpZYEROWTRUTJp6Cbabt7/7tWjtNqn2oM62VXXTePU8TAKCl+FXyWgfZAdXx72
sP3wnIWORiFANemnH4cj1nNV+UsLdbq/UGoowgIMfYCSbqx6dZgtU7VclvDmKWVnkd2pIQV+aV3X
84cGj/ONKeXcf2YBQb2yNWkuUb7R3KMaX2fdbCmb6XtE+8MujWSkN5tKpE/g7YM+90upxmcjXR9x
D7BLFImpI1HzPhiAWfP0JjgQcFBCkUaLhi+M79hYYqQyQzV9uu+nVO5VWCTEFZqB9/s294JWv85q
daoka3A7DmjyFkjEZkr8VPXpg3YYWjrvmuYYXSKJKFnOjPxJzsGpBwEV2dlxbJHYsX6lsS93xp3J
LUBPYqDAITz1HlLEwZyI6hrJfQMNHFjMbWv11/FEE2735i+VXI0cCXwazFAg4AogHhXxsSNu26BC
j0uFTigVF5dSwtEhlb8Fv4U8zdB8hP3vuLkxK/lebzISSEm7CYoUlegYlkoWwedNtc9bSkJbA0tU
e0hCukyZfF3ktT3HpZrDOaAZN4m3q9K9lbZOahqo7qWcEn2k8pNlxLzyYuAWHXizlKMyohR74K4C
o5KWlpxwbA3Yqi33gVcqxnwxa8A3DtlLHgJJqGcSBHLqtto+Ufx4UiT+/HNak6xhgLnjUDxicnZc
dUNJEwTgRYMCXFuCftlj5roP00dIBnYc4dTJEWnLsFdoCDaVc7COXKWqR1OdbfsIveO5lb7oOUdp
onIFxHzGpjAWe0lnRp6RDjeV7rZ017yKUqLTHvoXrsnbOpm7IAqghUrzhn+M/HkwnjnXyDni4bXu
IGLqo4fK9XJm4kWa6QiDd+GqluVXHIWdchYD754RKfcsQxyXQ5E3HrLweELgeVm1XBwiXCsgVdO6
NWCfV7KKuMGA2kFgtnD4uuc4pKyTZMGcBohmK7flAHO3qY6Dl82V5TwsNwCDuYkkh195HyxnKRGz
yyDc8oGVozyA/p5kdcjgWC4v6ZG+i5LUE3q6vTvK5X5BN+8drIJ/SOcenXKIxbmxF0UR/2JkbJTA
LgD1ZbImIZYMe5GZSXoo15iuF09mQFxBNYWEH9MbtR/cckbeYcbMbJ+o/NJaupZzw1dUZKKhGLAo
gKvgxISGCv7xti5R+YjAikQ9UqzTj26yObU5OkPdof+N78gtWn0s2OPswWiHl0CiSDEjJ+Evy1H1
zRKdFXCbJLVvFYIn1sBVnY1F2apVqdJUHrIeK4mieW6GXAOi6BYy0S6J0NqOWkQyAI9yXYLhzF/j
LtWAl5YzHt2+Kllyb3KpmE3nOskgoS2crbROxnnSiFaVTuNZm2MGNYLtx4Xr99jOUEXKELBiA2R5
MaGZRnIDJNjlwCTBmxuQyfcabsvDdUh1l05kA1qM+zUHDwip90m3xU7L8DnQANhBnuASkj/mClIF
srr3MOFLoLcBTqnM49NhgttSGpyILfaRg6CrrjMEFFmbc8x3kyfAoymGb5DdE1GhAiVnFl2W48v8
aP4ZDVUlg7Zot8bHKU3CrR3EYpK+1uP41GjscYqeeCAobCLw/rmWX0U9tQScTYMFSJYGHpNGCQ9x
lliMsPhEVOOcUxwDy0YAZdVYGneWOpJFZda8sjLhZqxl1XeFaOf0rWcI3SAErwsDU3nK+ADQcKsv
+49Zs7/hhP2jGwOQ5sMR7B/H1qy5GsZgd7SQXWdhvelN8GbM5cfmWLxHA76RDXWGYc8wnBXBftfG
hy26PjROtei5UnWhlvWvyAATbxUtOUXb2RwDFedZ+WaG822/j2tbGdr7fNDdXlPYbmBMNeXwbERQ
3hV9b1tt/koVi050Cf2dpekco8jNwflOuPPfZU0LEWWXx26OAuwMdJBHukR1XK1ETVtiEgbY5mB4
XeofOs5qlLhhbrZkwNR3mlulOJAcjipxb358nyfN5hBMf2U1nqYh+hAkCEgNZUhY7bzeoJxvSFE3
gd8m5Q1sxKHoUuvLfo8aSiwy9nz+oR6cOIfqacTpjdxUeBlb9PEHTJZtC3BCksJyUcqcPrMW3h6p
3egKxwS4OYH8A381z25jTQcFW91Q40VbJIEaj0HnujS6gxP26GFI1g0gsQVReYQVjmaiQTgs8wxA
Hj2BGr6cf4DcFx8T4OgZemaG0tghuQWUazhbM/aKQT0GSjqSASPVHRSGZRvpkRuskT6SPlnHXZsv
EHRbj9of3apdQPR/ZBoIdjjw74zQNNGsksMlXo0dlZkygunfyTXSBRZKN53up5Z5FRcYNs/blhaG
HHn7QnukhCUvzHlxlWTNHzUbK6jps5c5HLUM7QgPlvPdviu8SP+grULdm9U4LbhAmSM6De6yHjd8
4nHsAD2MSHfBZBJALhatQZEbHQcVcpuPSgbk5vQJ2VrEFYyPtpJSUebpH3M8POAXRWVqLJgRfYZI
0KQ0HSevB82iPZHEFOXQ3Vnocfd+NPWbppR+l8b40nLT1WrF6yB8wyk8PuIygOIZOOhQPiLM7OSp
/ojv5TPdidQ1SDk9bFwzMRHrgrI3aN9NAL3quIPKilBHDDYLbaxDnKRr4Gx+omXNmjoXBUn8EqS0
4FKD+wF38xucr1FMQHIb4mQC/fYYeTp2FXMqOm0ub8GRvitzilFZTg3CJE1Ppq9etnorVLl6Sppq
0ehQuOmiHNDTJNaO2TOLFIxoanlQN9R98NY1KONKDTTnbNBXg5LsQp3+F4TzF900nSDLl9O/ou/v
TIorHYgHt9tnkNu3Urh/+PxnBzxrHV0lVDRcgWAIHP0SYCDAgFuExSqvtaQ3o8JzMdcQvjMidDAC
rfZjsxSNVk/0aDr25b7+SHOwiVlpLMGGVujv0zE8wkGDLZQp6LjMNtA0bq0ZPM1PN62u6fHd1YbW
i5PoLUu06wp9Jmgc7Q1dTVR06lb3VLy3YK4W4JhCk6NuWMxr6lf7YdX0pKFyiGNh0tvtARWW2dAD
4xnB3FT5MoI2Y6fZiBJTuAfHp/o1ngbYdcGzKDWsBAtpwsGTO4Qp6LT+qezCFDQfPVVzRqQfOdyq
AQGKsqdE02FRDXq2YVmCYfv/eqQ/W02piEz+pEca9a//1CKd/oV/+0wpyv9I6PFIOEAoiPiaKI7+
22dKnv+PrMCPpa4n4U9goFQJ23syk1IMZEo1/lnLtDRL+ZQp/rcWqSL/z9wCAmnhM6Naui7N/1+0
SCcDhP9IDM8UroraXJprk4jmF6VmNSmLo14Xw6aeoxad6/4+rjBgBGShlxdUoScZ7O+GmIb+MoQc
Kq18IJHfStlaJTNM93AbrOgvn34ivh1FsyGKR56OfSQEcTR7hoM76q9f5vH6X7/yq3nGP70Q/vN5
pj//8tvrxsyDIs5AkOCrrCYfiX5Bvlj5p3zxf558ov2aB/S7LWs8bJ3gZbRfAEg6lNFsVM7RBqGw
CFj1rnPd0blrl6r/d29zItkctspcDtV9sg2glyTFUwZ8/O+ePL3ll++0z7hZz2WeXBeoiSs5Wk99
H+63Pz/93CI9cRJpuyPSYQkOSClNP5VrQWat6+DXwfz4q+d/Ggt8+fXHo0kioyasUMJ1azwX1loy
EHbOlz8/nx3+3Q5Qpz//8vwIZLPS70NYNgPCFRBxjnBIB2/Qx/swq/wqZtnS2b0wFyemJ/+7tKYQ
9HW4Aefjo1LFyRZRchf7LEF7yundwTk6siDtdBu/u9fcW4hF4q1zQ+HT/xOPmeCKIY5LWEPO0YbZ
7wRi97G8WUKtFBt353LNs/F8c5yZX9gV/9PO7OCC1vmZKVZPgsS8NOZ6ZPGb93OEmoxG25oI2UBW
uSupZv08Dcq0zr+JROpJrNCTPkfgk0Gga7pXvPeLJbZPin2/sEfPHR52jo2a44XAJE+r87vRTmKH
AbXFUgDcbJ+azVVkb+Zitxd/LrzK9JDvHn4SPhDyHJMWnslWl8XTfNF1YtgMvuXFV8eF2KEgZAfL
dKOv8vvWHxbK+iP09oufx5bPBHT1JIwYQRGgrRkctg+V09uys/em0eCvOayJpSNfeEf53Jo4CSpd
C7p7LjHOmgKgawnv6loTC7cQ9mp1aZLOvctJaClnpVQCqT5spZu1KV4oUNi45olsyX+FzkN7aemd
CffKiRg1daQ+V0fGcR6eGMgSL57p5fY1MvKR2N3ZdzdOfOGdTvxQ/nf/T3LoX/d/MbQwJXvGgm/L
fyqndmsiAJevo1OLq0ggZe29i842eMmNvdu5zy5VUhtMvOPyf2Nho1/tXFgtZ1aqchKNEC0NZ/G0
WpzkvhS/fx+W3r2f7cYNrouXvu6ZraacRI/EGkcjBYGzBXIunFx42VVqR/aC13vFx9COhTuKmwvR
/MTg6j/f9ySMhHMD32vzeNiaE2Av2CN/qsiH3p1BcIWXmMDjg/Ds9WllQvcGu1aX+5LG79Bts+Mh
XLbkcqsEkpF34ROfWcSnBrVNVnDNnBZxv8LPcRXfM8ciftzkfruh8WFfWlhnPrN8soj7OfXIdlrE
+w0+uKtURNNqopy5GbyZ+P0eLQb78fqwqDe9977JRCB0IkJlh97Nz296JiLIJys76BWtaqdEwNpv
QoSNAri9PXJGWnJhJX0eBd/EVflktdJGTaKy5RUf0PJaPf0JbGuprJ4yf3tFRdWeXc2uLMHty0nu
ris33tV+vQmvrdXRpmy+MVhvl1bZuY99uqarqtBw5063wcvwR38cOZp1kT7Lvw6NaJ5//p7TW333
ticruT/mtY77drotcqn397lO7xGpSVijN0hfUcqz/u1OjHXE93628nQ4/PdQpnEyVFtFdYsq8IHT
0OmclwFpw41r25fOiu/fxPx00f2SYiUSDGoT2XHi6/blHlHaZSj23uK6dOz9CpL++ucPpkzn63ev
Mf35l3GKWahgUc9rkK0PXucotofasbBcDG3sTLjPO9m2V8slRfS/HXL6ol+GNPSgsObDNKTTuk+5
2L6I94VYNORkfEDbXl7MWM693MmBq88AfBYNH7F3rzzvYAshNrubbPHztzsTN03j5KyNiYBxMU4v
UrujDcPX5vyxj3Yi7OWFAKGeO2enU+jLx0okhEOaUD5suw2A5s4f/M4Hw+JONyua80sPwLLdraPF
QvNan8p7vIyXCSkuZS1n2a8/+guR5Fz28rmCvvwSMyhTaHTKYVs4T5T/7M7nvN87b5tnHFodyDMX
Bppi33+vSAxL/vnGUqJVs4KS/1aXMl+T/SZ7UNLfWghFWFbhtYUXov+5cU4WB632ZrYHlbvVq20X
r1XEBvG8K4Nq1UxSNMinXlgm5wLfyRR2ZoHhXEFQglNAzoLLcPhOG/14i8UsMhOPPw9zJi05NYvL
6dmmujyFvgY9hzd9fun3nzmMPwPgl3mXj/hsjjMJZo91VQQ+1Ul6DPsLH+fcAXgyCcVohGU8lskW
LSAUgTOK9ChVHlKkIC8dged+/8ku7apif1BKhqjBOGjdy8H4PdKo/fmrfx+moU7+c7HODDVtqKqn
27Cs7Jz8yJi9qTXGtwieNM7PY5yZWepi/wgBZZTLKPAzBtX2bd7Jqyqy7n5+9LmfP/35l7k9xmic
FXF/2MYITTVeZQCnSxs7Bx7SAJf6eZDPXOObHS2dnPympsN8Kivi5Gh3zvawun1/fJTtHefKH+vC
RzqzkKST4zgxEDozQ2KxqdOWy45AGEsL7aXo4wjZ8ucX+bzcfPci0wx9+VwRBCJpLhek5caC9ohj
urd+s/Hv545YpH6+KR18id1ncRfYB+GMi36l+pdqXefir3RyUiPLW8fJwOCqeJBWODJwVs9szUdB
Trjtxh7F7MK3PFdXkJR/vmdwZINbHUMdxBM4eW53b497u9psjwJpoF25mYorFEssJ/QufNpzi/wk
ECiHLkRGs5mSgtpdb6OVv7nN7dgRgpxg1ZAVLC3nUip6brGchIQDHr9yFU6DYeAruF55/i0hRzy/
BuLu0rX1M/L+92oxrZPYkCKVrFTTssfs9i4Ut41w3d3q13L25+dvNj3nu+efxIX50MDVGpkl5/Ba
ijd9u7vbuz8/+vOm9d2zTwIDVGPTjHS2Uy5+o5AhtqnwAAc5GG441+JXe7UXNx/x4ufRzuXS1kmA
QGDakPTpS4026aBH60rsBEnnhcefSQOt09gQogqpzj/XVi5UTxb+myHEqlpciKKfXqXffa2TuNA1
VRVaUXTYVkS42VWzceYf97cCvrvwQBgKNKtXmv8u/M4WuKFs6s3R3u2XWGvYq1EU9h/tBsbU4sZa
5L6r2ntB4rYuL73+9ymkaZ0EDhw6Iy34/HUR3G0hq9H8tijBkEEtSskq8ROnk4I6A+evh1KrspgX
QeZjHiKtfp4B9fsUyLROAoqaqjhfZRmXpb3tDeL9Fu2DnagX3v0grrvVhpKGnXvLu8R20sfKUxbY
m9s/j/39Xgcx/s9YNg5VbcVVSUFsnjnU2WU4H0gQ6bO3v3v+SSwJhljugAEetnW1qbNV0IGJG18j
7fXnx58J+zTO/vn7NdTe0fBiJ1Jl87aUJ65uFyyjX+z1m78c4iSQSPvEOnbTHfDhYf30tPX9W/eN
u9iFyT9TNzbnJ7GkR6hQHdFH3XqD4/k+9ZvV3/7yk8ChxWETBPH0cVBFEd69dcvVlWtetQi4Jv9t
APkvQ9wh3hsaEKUt4dDzEs9fPNuwri4Vv89+oZP4gRAi9KiELzQ1Nhwu4I+Rb0fehemd9vk30Wl+
sv/rqFaSAUHgbeluXzwBlkq4G/diX2Dq6n77/JPNvT/+369DWXvwGmeN8pPvOPKVTlFYLK796pFl
uzCEIZ5Lx//94m0HZ+vd+lzIwaZwWc7sV8pN9Gx8hFKYvmv3aM/F6OxWByewHVMAKyC/WX38/EW0
M+FofhoTgg7VDI3vXa+2tfv08tuDni2kB2fqWa5fQlfcZr8Xj25P+RgVD2G7r1NxYse1AW8l98LP
OJMXm/OT0NHBhtUqRFi2dB0a5wWkHZPjUmH8JezHxYX4d2Z2zJP4oWO5k6kRgxA/tiXVHbsSF04W
7furlTkhAL7mwzMpRCIUfeLtw2hj7y6cdSrCHVQe56qkluovEFwTvev5QrzZvzjVW+eao0+2n4/2
82NCNcZdMa8XosGZtBX23j9/zr7WrDlW97wq3FDbWGx9z2/Wt9dI5vimvdCcGzrFtiqMS1nS9J7f
7CzzJPzk5h5yUvevb/vZigzdd9deuXsHwxR6EhDQbp/tj49xPXMw+0GKyg4uTOu5xWOeJDUNpKF0
mC48jvW2vb+6F4tHlqi76haX4va0f797u5OoJEltmHdT3Haerq588eySg/+8AT87a989+iQkzdOs
qmdT8RQGO/0c5db5gIc/hfD3mQBYtzDFlci3qX0r0SIzxJ47B1wsz14WRPaff4Q87fbvfsRJ3JrF
xgxnpGn2Kk91/EGIKeqw4S88f3qZ755/EmWyw17WUEmZnu94wm+EuKc+eHepBXfufmGehI/8EO/L
vcLzgVXa21L4KPeyw2gn2pci1JlP9Bnyv1x4VeQGD7hsTnfO3g2cBd2Xy7XNcxNgnIQPaEj/Pr0d
QjzkLNtfoFYj4gvb82x99iQeKENqNPpUaN46paA9fs3BNwrbWV64gJ27JRkn+x8eL4DxAwM46yea
AN79YeEvFi4xvODCeimsnTmtPmERXyZBsoYMYs20jramGD/u368Xj2+cRhtOSds2/QvL9cx2109m
o59VxzyzGCZxSNHFdDB/3NiXQBznJls/mYxBgtdmTI931uuB+bhlL4zOpb08xaRv9pp+MhNhAq+s
0ae9vDVWyfW2Fu9Hm/M7vV5ll8Y4Nw8nEdc4KAdrTKd4uN56M5eVal+qFSjnfv9JrB2zNogrdZrj
cUFIDF9b995vHh8H+3gj7n1B53fa18vs/S9newpaXxZVByJl1n8G963MdLuPG9LlC+H93MbTTyKr
2Q4derp8KQhf9jafMrrWYYCPS9W+6ZN/N90noVXWuxrJLO6Txw4vYQ3boxelvvBppiXz3bNPw6pu
HtrKnKG1oPw5UpGOahZqiaxJqrs/f/xziYp2mpP1eyDKcpFviXudg6C0TT/2SbJRuV3cd+Ka8sQz
CiOvvy6EkHNHxWfh4ststwf0cvefA64T//g0um+Fu9gEd7ti8fMraWdOilPcJZ2wWkNfPd8+PG0n
cJYpnCdny9rqNlfy2vcdb6stRjfzKISpq+zVLf3WX70+P6ur3SrylhdPxTNLQzuJBEmKYTUMd75t
sWk2kvv7/p1TC96/by0unovnBpn+/Mv3hOA37rNpkPXD04vsXN3CQN3sVncfl3bQFBW/WYTaSTzQ
MzPVAlB83AiNBZ8wt/1OiMgXbrZ7/QgvYmvOxB3tJAzMkrmmH80035ZRKKTDrzh++HlBnKtbaCcx
oETIGd/RPN8+sdxqEd7czsX7+5urLavFUr5waJ1BnZqfy/HLRERz09SLZJoIZVFsOuc+FPfDZgKd
Bk5INW22wj/I/kW18sLMfC7o72bmJDxIUhhXRcQXkxbJJkY8WbzMF9ZVfB/dzlfSgyV+798C//Ya
koCQnNSf8Ff7V1TMVqXnLjoyEAfZdgS7XXPBJcH3+RuYBxcvlWdOqVPspz5rYj3V+X007qI7K0DN
S80tZYWfpbw5ILkgTOAgtmHNJa9PUP3SDaO4+7tJ/+xif5kO7AiLHifNmE7PKtwddqhMOb+vrO1x
Fe+eM3d1YRI+ATrfTMJnnfHLOFl9nAVRWsXbxnfS5W8AxwSdaDF6wVK8pw4S2Xf9pfzrXOZyCnXL
2sQwZWRxt+v1E2EtdMFW2pfe5EzWdYptQ1VOgoPLw0nhNfvqYC+en+9Wl3rp506aU7DaUS/1QkEw
eboSJ5twRzz8ndrvip+JFWxQp3Qyoa9IIy+dNGcCyilyzdTCSolL3me2fPCClXe1aL1htXmFUn0p
DzsTG5WT4Nv2szhuZllMt4Cc2/Qo6HcC8rnondGZtnpizy+NdW56TuJwF5hVqta8Dn2wavPbe9fE
Rratv13Ip6CK+CjHMLR4vvOgC1bXlnucx0fb7+bi2b5UqDl3UflcHl/2S1dX5ViG0zBP+2vsZTwK
bYF/L3KbYrxFQfBXCVf8Srmwqs/d7z/D9dfxjmmS4B4ZUy/VXA/lI6/xt+un3qV+eo/MGSMW7q3X
gXzdAbxe29oyoRPycWkVnjmfTwGEI0IJZqlNcWjL8Xw/21n25pnCGjbKTn0Bx3QuCJ2iB5N81LCf
5qOuueCHO2ylr4wVtS5EZ3f55uDri9WlMPEZDr4JeKdAQRNPj7laTWMpKzzG6MVSbMXSCrqXEP7U
ks03ibgF9Y6hgzi6FacP+OxL33NKTL8b/uTyFozmDIQ0w1vL2tXJWTNnWN4a/gwA0Mx9yzejV9jF
Nthd6nafW0GfacWXFWTUZloOUhPTgu5dY2WswiUCnja9VC7y9/777aN43kw5HdjwR8l7ruhHL5z2
wgI+l1d8QsW/DB9OsvlGyvBwWFbaoqIuLDs+1p3LaBF4mhCya6dOvJo5l44Z40xY+7xMfRlyjq9T
OCI5uV3npBQrdJ/+9R/7NvVTv/TNhfgte4Vf+IqNDslSdkSw2QzuXfXq3m6PTuXzbdjX0WKq8D8f
V7e1vdhsJArWq9nCHlzud3d3sfhlp97MxwokFj+f+mc/1kkSCRckGrPpl5cfQM47nxm6FQy9X77W
jnh9vVg3PIdWPMUixfG8l3tsZ7fKYu/XHwUo1pIQFjit13rh/YS9qL3HHednvZx5P7/eue70Z17w
ZWKg+g5jNy1Fqtsg37Yv/kZfvF46Yc5trZN8MiyTOTJKPN1ZH0R4y9zfI1+X2tcuxADVTdwP07nY
aJ9m5Jt9fApXgj1eH8Npph5owiQeqcBmJ5EuXWK9nKFSmKdYJf0g9Vn4+Tat/ZIL9stv6m7iuVjd
XIhFn8f8d+9wEotqIDBNW/AOqWBXjq7u1cK/fZw7/hVbNLUXrjvs7lJnXN5dGvJMTn0KYJIlpTRl
1H63w1vmo4bvApU++MrVu5d53vvz8+r466N7/nm5nUmgToFMVpEMSqCnHJ2I+VxHea1tki5VLxT1
z7W+Tqlb7TBioTxHQm/+q3Qtjy5NutreJIsbZZGLJ201bF7ClUw1FnL3GlATGjzOY+OWG2txt3Rz
Hyqu2K/vIBBe2ADqmTV5yu7Sq55yTstFMfY7LxfBCpGCjwMboXatq56r4+DLQCmKJZbP8FgWmyN3
4GRnrawVPHXRLZLVRTz+Gbi8eUrbiitJr1S8rUnHR/sqXQGF1hzRrYc1IjEiuYqplRlTzrx4lt27
O2lZbJfTbbxdh1eOtHAe/g9n39UbOc80+4sEKIdbpUma4HEY2zeCo3LO+vWn5O85gJfvcAh4F9gF
5oJiaDabzeoq1lb9Gf4VM//p4S+vw7UzuKwq3OMk83myZDzcwb8PDrhozPITtHimshbMymr2qwC1
a6L55uHIV6x4DW0Vy5s8SIh8vjF3gHDdcUhEHOz7oSaD5hb37GXLQSjONVz+6wzQlAVxKCxFvEai
NbpfrxXG1Z5yHP6Yy6/xC1nb82UHQvkpmh01vAf7E0QsS2vIIAnPqqCjON+f6OPXR6Jo0MNwTON9
mhYmJ+RWo19aHUKz1UOSvCCRtFdzRs0nLSHCE1MoFApUBZISx0hth5+S+46T2rmI7mRzq+2WtZ0o
kS+/7LJfIwI7Sae2M07IhAtWqLZwkzqGoGr2x8CIhAZ2nAy2u67A5WsFTqsNLuChpTiR9bX50pyP
Fm7RvDigKmVYASUZyy/2+Gs4qJarm1HC57oA/ExmHCZgyQS1N9ik+uIeXJgzww3R3C5xDJeBCKID
kMrs20G4QDZmF0OEjREgUfLhKHH/dxSpH0FSpZyx9LYL2ST7C2ER7iN3rHQ45TEYuZt/PxBDn2FU
AcTAVYR/Kk+VCRHmzPzyGrwGQhwPr6bgm2SdhtfvxKpBHMDc3CRymuFj9vPejZxqFWyzFTKTeG3Z
oMJ7ewf068Xwbh+H1KER+VwtA2eFVPewAGu3n91X2Spd87wy68PovLEqwSgxnkpCBLVS06VwxFeg
9ma+noMVygibE+tBhBKzqAax96PZb6BpuTTfOCJYiEwXxV4P568VgvrAXHF3nb06lWZ2CpCKYdan
XPduKgn863ylGw11ivfynXS/c1GsiG/JuHmvvk6XFzD0Wve3F+knnfS/hxUo3f61P1/jBylql/HZ
sdfiMiy4hVO78A7JOgSKd3PRLKjY2WeIkh5k1GhvY4f1Lke5G6skwk9KMknXOAzTf+xRKxl/HIEq
RDrIrL9/Mv+P9l1ignTAXHul41n3n7cHTbUZwmWMPDKd8jK9eJbVlvd9z3TebFbr109cwNf/ndIk
EhRofWOXPe0U8/jwdTkcGK6OYhY66SxSiBVM8bJ/C+d5tj8+Rse5PSXXnahKIv3AwSz4So6WQQAF
X72wr77ebpnmBnTCDUBDF8oePs61afVcbiQX3KdnSO+ZmrOkMEEiiUMn3LNq1ChxIGr1/539wQA7
eT8P8V4xBdflAGPaZRdlExw4FyZWbtTtnkNGAKzkuH6eZfuMmw40vIDwMbmVsUX4BQZ9b2CkmijP
w6DQ/7c7aZ8LZa9h9MvTGgDZwu4VrJfW63vgyJvaedEQCqvuPSDynzrzUZqS+FZJ4GAvtK2oKpiE
akF0LchKUMOZ20cWfopmLoTX6KIADP0Lq73Kc2BTXvXtx21rUSXMyxV/RAL85BxkNGIAf1Ta3Brh
c2xJG24NbU9rOUKO6maGsPXu8nFsn4E2cgAutFxbf0WppWg97/jVMbZ703f77bjNvBAppo373psg
dt9n0G4/HCC6aSEQ3irmtoQbtVj5eppPISGBWuyHubRMOdIo4FI3f6greBvaWCYrQqQZE4kITOUh
gNYQJqd1jbW+x/PcUkqIGvZ1v813PP5v4Kq39/kq3EsbZcN6mqVkb1QSLqi3VdkMSrfsYdQZQT70
JNiz6ULL1zI/ok38NthI6b0o1nowdYdFVkJJT6kkLFCtwJMVG/jswhkSgTzkFXBUzsKNtjS9CNjA
N2BtOZuVoLgegaskKLABJKjn+lHzhh40dyg/LqEdwmWOLkJX5rZ9L576inmT2L9MNiK91ScN5MEQ
FCla+aJM/R5Md27KZ+DTgsw4iDULRvhKGxDhfHq9SfNEg4xukPpI5+vQP877h9sjobW9bOBf8X0A
Vt6CE9C2BBKlLEcleOejxrP8Y9cJD6Ms5NWRPE6eXEGHUahA+5cEvVnXI6sOnDYA4oKSJs2s+6oE
2lYDZGkp9Gn65A3TxRgABRqukiA/X+ITxZ/UEbTRwEYPpaWVPIRWPgKwJ0OsXhTB0F+beciinqCM
h0T89ZkfV1DwHr2M1yzJKJxJh0xfKDIs9/qtXiUhf5BmVELoO4CeS8JWBO3hseLGiy81LoB0Vq6M
l9t2RZu3nyz7L8OaGujhQIh49FToceRqtdHDHMmluEN6pK8OkRK7IqpcwLrdQey+ExjrRRsfEaYU
DQh7FTmcvHkhQJ52htja4C8CyelzCCIpxuAW872y/0nugaLjcC/u8JVeH4L7qSkMG6WcCoQTjfLQ
g5bgrtfLbjfVfOBxqBY1oSQkWXkWQEJQg1zd7W7QTIXwC7wkZXEqYXNp8lfbHwrureyPt5umxV8/
B/uv5esCrdehvwS/IIu6F/F6/ynEpXZR1CTaT0FVnpuEh+0njWgnnCG/NpWMBxAoGlq4irTHXK5R
kxt12S5pdQhA5H55aauq3EHFK3dlTat3vQSyxTKHIo0iliI0ZLJ811Yh1DWgRbnlQRn5zoUS/Gs9
zNmT1pWg4ORmeaWUU/NipMZ4B7ksbpUAhH0KIQzF8lm0Y5KEUg08lDbSKZ29HYKTZ5DLoFrqfEJF
zgHpNfvu6fP2HNNiDRIpZegRl+aQ4fKq7n0afFPg9r0BrrboHRKaKMQG9C18DxVQbGWiOQvu7c/+
AICuGS/hk420iiCsl8+ebS/kFgWAYnjVU8AjBJRTYX3NJsa7OuFh+nL5eDkc1veldR/Z33drFlqU
Uq+nqoTTBqUbz0U6uoCCJ3v/U3O4x9X1aWHaeXcRHZzxBy8JKEjBVdkTVhfdfLtH3ZiJLEpnfnYm
65pHyX6rJIdElVSKijcTdMVemI0yU0GV1zt0I9aJc8ZEfJxOVmk+bnvHN9+26+39+o61/tdfNVQS
VwxNB1QzI4PmNQVq15W7WAJFsDFavXHfgiocqCA+u2/mJ8a6X/dZJLx4mhYSeNCrewZkEuW0N4eS
8aZB8UMksjiIUk4LQR/vdeD/bRDZ13wK9nqf4dJ/9sMVgyWxxfMc6hx4qReDRdmS+/rq4i9KIs5L
GSOI4s0VVunl/m59b21fQOV19y2Zn3sE0Iyc6w9s9loHloH/coa9ouoxX/9fB55hqDvUAe6fFxjy
5nx093t0Ck7ivPpYHQ4H78U7HYDoud/itddm5fyWeOxaFwhfL/kVN88yuqDs5C0e2QJUKi3GuXo5
bN+2sXkPYqHl5skC3lDwpKpCBIa+MIlaAnwaIHYcAF57+xX1Ue8oEHk9boCx906oHjs5jygkWrzF
QvwFzMPSj8/M1ezbJiv8pJmvDZvwVWPZGXmooBeouTeOwRpPtE+2/YpMGpj23h/grb6+zvASKHWD
BjjyeoV5RAXlbvfqLo/gob2BN0MFC+xxqWlG5dX33ePWuaw+UIsArjSU0ZurMwAyxw1QpG6AZKB5
eXlJMRwVyaTtPa4liZ3Y5eN4jB1Ifjr337fH9kMkdG1ohA/UQY+QN2Bu9HYoud+7e/d1v3+17Tt4
QWB1YeWbB4xsIe9c/l2q4337YzRBRRTB5Gfr7f/YE3PQACwcg4/gAtzeb7dbbJIdw/B/nOC1PhIZ
tl7V8lrv0ccn9G3ZeVh7zNcFlTQPD5itzebVffg6o+TCc94OzmF1AIPQt323/kZndlgs+3Mwkfxj
eEzKm5xK4rabuMzDMMrQHzyDPe2edq8PjQnIKRbw4ZxYX0uByWHlmM733e6ncHALtsnb60UhwVNJ
CDengdwZN7ElKnh6tndPTzg4n1BysjigL9jaCdCP0wmlIbCz+93dPSwNT4G3P065b/7U//1yQLEA
Jca4GqJ9/sxD8bgcYRbg0BSnzwD6fre/QclKkohnvF/0UtHqhgfRqskpEwsYVbPpTYgyMV7gKLE5
iXXms36EQI5hQGMqhGarD0pgF2LaJoSNzXJkldsvkf4VmyVxzxAjlaDNLhoebhsn3wPIkhUYUgM2
YsuKszj6GnhZPCV8g76srd5XKGY8dqENIu96+wnJs9trQcu2/qAHfi24b2iKnusp58mvpQglQ6s6
1PWDqprDKrqb7xJjlQQ7PXTas/ElroN7xmcpJzmJXR6m2kjlCCroiZmKtvHc3FWWAJKRrdGiGrBc
T65ermWITWUMw6a9zJFwCL+HbnY3arw3Bw5/zr0OuQ0XTDvnfLZ6sGzhSatypYfb46MNbzHMX7Ma
ttA+7iOD9/IH/aS6PCM7TLFrErMgz70cga+FB1NiY8kvLc4J5eV2jymFIyqJQijaIg0hg8d7qOl+
RliVPYUW6PEv+r0GBU+QWbk8M9WxmPGVnUNiDCoFiuiTj2+BdUaA/GtmQTX1PdlAWu6hfmQMiBL0
krCCIYq7IRPwkcESvyPV4jeCE9nxvt+zogbachAxg8IPEG5T8IXeq+9lsz0kNuudl9Y04QCqvvM7
GRSyXoxjWLcNQD/+2jRx1MrBIFQzStQ9eQvlQHAlx0zANuX0IPHzU+PrMVIPvAd+zbWwu8xOYf8R
cKaS+PmulY2x07GBhWP/UK2i/bBK9sEGoh7KPjvxu+Ci76EZedt6aCMhNjAkbIywX5bWv4Pahg2F
85fQZNnNEkpfMX8SOT+qdZ0ULUZSlpVZxG98zHA7tHODBMwrwYB6OQndVo7TU3AGTy8YRJKH6rk/
Q1qOca+nfmUZ1y/vlupFm0IOg/ci+IjY5V8yIAyhEW0FL/y6Z+W+KFvgJ2ny6ytCLMjGtPhQzn+M
oD8vpjtO1W0FzwmFyuLgp5RNqCReXuRKXColFV5iqt0pLJ/m4UuRKrdX8YAt3UFLyIaOklOMIElV
P/lysiAfuBL40Mxl8FzolVcZ71kPHSTVC/P70HjshIERKAmUY+TnnePXFESymCoQk138fe9lUOJ5
g7ZPhof9FkqeQOetK9yA2j0LiUb7HOEZuqnT5HnZvuEpQNVeYt/eSzR7IeHz3JwYbZzB3qHrzX9P
T2UIzSFoJJvaK3cnNvb4NQSMfUs7xkj4PEgqSlzgO+wAaLDthr08mFVit9sBR+Vd8dDutU1SrW4P
jBIA/sRUv5YnFseqVip8Kz51XymElFxI6dxumjqO5Zu/2lY6fhg6kAF6kE2q3uoHaPic++3g1RoE
Ec3Czvest1kaZOXH+n59Kuz1Ts7jBMdYV1RPqOwSt1NY6eeF8XDXRZJwjIVyWM3grYGAogryBsCY
7blyW1+IISfGNygvk6OjwTeNDS0twW2nNNn4YjFaIPQW7BS6XqsxqiFW2/eCxaUCpKD6bNwB8MV6
cqTYLomGqzugKGO1nz2huQPfhMnLnqKNDKuiNU4c9KnOSZFWt7OHm4vTNMVpnH3IgXZ/syMS+tZr
UH4P83RCBiRag4/3xALMUAyUJzZ0P4hRNMvJhFNMWFdey3y9vu6bFRLmlsxhwasVGu6fi4NgwvZ1
l1WRcX2yoYD1r+ULSaTKuRJPkA2coOc4fvBytTeUkBFDU26fP/eDX9Yul1XVI/eJOdnLTrQXVqOT
2GBUZByOlMDhZz//ah5iN12qQzhwCaPtap+A7Qiym4xrE61xwg6bPIc8E1Rq0bho6S/tdnQgU3y5
7XJojRMhZzerhaYvjfPb98Zqd/G5tlg+hnoEEJY4i1ARHSc0Hr1BurhDkfZj8TzlluoNuM+GjsKI
gGgWv6z67+kfqkGZyn7y2lyczLQvY6hs+elKESEQ1lbN6fZcUYyILH7oAh0E50aJQPegXIBY3/Wo
uokdjhX7UNaCX/bdr2HEYpAl0GLEZdVN1vomAMY7cuXz7c5f32AqWePQ5nPkw6Oj8equrC7KfNRl
RuKF1u/lk7/6zReJr8tTzHuFMW15TjlDthni7jq47pVzOMWfcaL9zVxJkLUSGL2YhT7Sxs3ynCeh
iqEt67WAW6xdpXy1k1tJsxS+YLFIX582hQTDalzPj0oDn9eljRnqmhX3jy3HkpqiACsVkhmz0QvI
rmdovtm2G2FdmMFFQ82G/jCuw3jR9nj+qKx0g/p6R04trjZFG6HNW3aUV/quYwGYaYMkFrAtw7TW
AxxFGioOVDNihIC0ZokbQ8iFg6ZEGFy7mXfRSfvTNlT+B/aa42RqNPS2tfEmtIfUoov8xZ4VU1x3
JgqJda3neioKUGJ7uthAOFj/4ILyMBjQPQ9KxsRc3zAKiWidNRSvhhE+UVVWtaov0PtGCV+9+stO
VwzC60qJEmZqgtY5aKPOz2riJfOfnIhCglaNqfSzfolZKtTtlA5v3u7x4uD+92qskIjVqUg0OWzR
rGLKln6aV5KTMBwGZTVJyGrezu08ZGgawrXPsqU96owj//phoJCAVbEdoCheoeF8o1xUK3ic7Ok9
dab17SmhNU9sSV/1p4Qr0XxvQyn8znDypX7bZgUsyxa8NuPE1pTUJhlnDluTrzlTlE5l0zm3O05b
S+nfw6D2A96AtAtESGtTQzXVaKkfGWPf0HpNRELAFaQSqFgnz2hAI5ZL9ijyjOWkZIoVElKalLnc
xcueDEN73owXXFdlxWrxxpLZ3Xv8Gj0LzMWlBEbIKP07SVEXQ9a+xkCiJ38bjUBKgrU2GIFaDFIr
fZ0AYmIgbSiuhgSDYkCyJi3DyszUy1DIEx4iFs6CstQk3lPrGygfpAEuSJBuFwfUTTf6yu/81dS+
JRkDGU45REh0ZwFFaFWfOSCuIKgaNW++3kA7++5PxkpiOdMymcQBagFgzsjtCAIfKNdi3DhoE09s
4KmJOJUXktnT75IdD0vactvMrQrGVqD4NY3YwNOAFFavxVAZn18TGUpYfGNl2Vs4JQ+3p4a2ITRi
I+eKlkvjiAE0kxOtMw3sjbFdv2eyo21LS3ehuxM7rCQUbTjEzpaKLPUzEaYkWuk9sCMbhREsUFIq
ikZccOZsFpVeQstR1Zgxt5YhawzN3y7dNe1W71A+Xwdm2Z5zda3498H0zZg+mt0SW1zL1TkcBJhW
7ULk204e22MyWtoOWgzn8a226sISEOExtjnlaySsc9bTNjZCLFbeOHwQuLVSrEKVMYeUs4gEdeap
JEtyhKHMLg+ItTm53TE9Ry7Peqaj9X5xML8uEEKdSyB6K2Yv6x7HALe4bT5tbq8Dre+Lwf1qOoi0
mWvCDj5q4kxJB82e8sjlo9nm9hDJdhNCPaobWcVslAOKBG7qQ6d30MWGscUXwYfKoP42Quur4NcY
Vi+s88lepMB9HCu7bOpcIaoZqUPalwl/UMyFUWl1A5xyj2pqBbftigG/ojgyEqqZ1WMfJpDl9ipO
y5wEL0kQjm6jtTr6OLM0w02ioVpVUjPbt5eMgu1VVMIZlDkn+pICYx5qQ942oNABllfULVQJdmY3
CohYZin2YmkyoHYuoJqhLdo/vsIrJHgQgMmsH3wA2fx9epIkq1mVOwFlQq8zZJAiN2ENk2aZhIMI
giIP1Q7fGV3jI0ekVDpiBMUAFo8SpX0S/heLRl+UDdat9tS3OUYVb4+HObCCTKywnbZQJOYPafc8
1nsMgf8OntRVtF5kEAzFHDz1b+E7if1L+niIpH6JJi0IlDhvLNUAStGIQoL+yrEv0iDXUfRwEN7r
U2zPh+pBftR0KKAUm/5Oc+Rd7DRuiax7ELnFmkkrtKzvldBbIQKDiOtKSfM1pCKnVy16kgYEe/mn
Jj36Q2lGwykdz+mkM25WlHNVIdwCXttbsVLwsegQWsto/njJJPF7KdQMi2xEw6mXuqVTuLf3PsXZ
/EAkf7nrWQ8lCMAr6K/wog+bntetvj9FRmCmdWuWEyNjRYlcFSIoKH1tllBfg2B/M1k+RPfAp7S6
PQJa08S2Tnu/6zoOTWfn/tKaL/0X6wGZspYkOg1C7VC/kNDyDEYUiFbarAQzxVOQ0DOIkU+dH2Iv
JOt5XWwNa0zBo1W7w/vtKaF1fJmq34sqt2M6Guj4swob5Jkv6rR+L9/71W4rZE06ymg3OSTmCAHy
p7o28eQH+AFDEYoClFJIZBynB1qjIbPvta645RDLhyt8KHdRU7cqIW+5EruFlGPbHlgbizYoYscK
QalPKb/YD+pPg6207oEsxbBYTpvWPhHWT7U/VnKMxc6Qaxk/+/V8J1jzo8QqcaTYP4mPS8UpjHQV
/edCc25NccODNKBivpAu03DFe5KEoEUQiF3fofm+M8NNtq4Tq15DUMgO9q1Zgx/9Xj1XOcN7Ujg9
FBInF6AyDu+b6s+7zjO/0kpTOGpH/km7+C9TCY2b3kpna+qZLN2UrUIi5KSuzoHIkpBVSjxdQdnf
Pq4PfP/5p41IouGahmvmRFisWZ1M2UfsOzQdYo5CfBFD7ev2R2g3rh907a9t6c+p2sYqxlC1utsH
7VEy8BqsiQiHmwqiw8k26kToFKmzZGpa6SajsImTeRX4PsO9U+4TJGKuCRqxyVUZ2a1INfEqbSqc
YkYiC9pAWyTiBB9rHFPR8sBamNla/mwfOcb9gdZvYu/XIxf+38utvpWR4DI5ZlBLCTpIWNzkD4lf
iuiyuupAQy07c4F8R+WCaYcF6ad1noja50ocNKw0knNQ2JwvZV5ZhSExdiJtyokDOwkycWz7aOl/
AkaA+FAw0jQUd0gyzY5NXsp9yI2e5GZOUyBBzK3ixBT3rMOP8gESHeePcxzxCT6gzGO2arq0Nbm4
Uj21kdLPWKnnjZ+Iml2VeglwURQwwhBabE4C5/phiHV14ATkp0VH8BbtCNFuneae4UsokdrPi9av
Xa4LqcyraSB600peCfYCylO2xua2D6EsN4mVi9IxC4IRnde/Z7NcDzb28N9aJvauLEiSXLdoOd0I
XgBN+f78t4aJvcvNbTvxQiji2ohoVbzPt8HldsvUpSSObB26bYJfRaLXWbOd7RtLe+ZP4J++Sxk5
VsqZTcLh+ipONaHFByB1vYkcaR+emZhKWq6bhLNxohJIrQ5DMUywisVWI5nis/jeAjZlZheIebIu
vLRREJE3yl3CqFqW1uhQ1YK3+V37Fti314Bi7SSYTQ5Cv1YLDCKv7QbQXEibg4TVYsFcac0vv//a
TAjt81ae0PXyufwEI8V7+RS5GcN+KPNCAtaioGw7EAnABzzAfFYqCPZYzo0WIP38/qvjfT2OYeuj
7Wdhp+53ZW+++/bl03cDL34SHLBSsShbaLuABKxJSRrOA3i8YKTTVrSSx/C7s/2AqfZE4ftVSIxQ
ArGnLkV86Rn37zkqDcEMW9oCxD1tEaHeJTxyhiWpZhxY1XGEQvvAyN1SR0bs7zprJLmbfay+jQwr
ZNnvqy13KA9VaSaswnVawuNne/5aqQisXnyyTJ94l00QzxLMEHH/lns7F9vp9JFYIIwadlZt2iLr
jYJmeMShLcXTGMgVjENp1sk6MKdjp69lVtKYtmeI7e6LQW3wCloPDopbuuO6/65xPbu93ynBzP8Q
qZaCVpY9Ghe35UsInC+LkZBSEKyQIKKhF/sx1tEyXlWgbXLuLOUl3EA3YzsENip9timkLGJIqa0g
9b0TnMYeNv695Gib6a5aI5n8LVWm5pWrcbAS9/ZoKQtFAo8MUH74moE+Vc70xh+1VbtiRYW0GzSJ
O5LDjqv8CHYnmd13dcG1LY1MPCWsh5dOgifV1iiyfVKPssuCnfyoEVy5I/LEGT+3StfnyTLF370b
Wxx4R7u70fNDC5Som6bcNrOTOcqdWpgfqa3HQIxZ74mlTZa070TzXJ56U5UswK0jRrBEm2AyOABF
RKoamAR1Lzyg9G1jOGPFiGhobRPeY+SaoR0Xt6XqluGmO7Ewx68/9lv891wSub7sYxmeqfaydeTE
sy2gNpQlHE7rOeEfRq4N8yZHz1ExHh7BrfXUPrKSZbQNTHiHRBj/67k2jO7QgONklu2h+lsWRSah
sKUaGHOVw8Qkc67t/JRZrRP0VrZhlWRenxsIG/4783rsc1K/fADpJgHMXP7HI2NNr8fWMoloi5o4
FDMOLfejYOvDs59/hZE7yax3DQqtmExi2noU0dRih0hYul+UG/SVgMIgR9sPu/7AsxJztFEQe1wC
l5A8zxgFEP9BYHIXydXuQRx38d30TVgFL+IxzLARWFjW66eNTDI86rmY9oWM7wnBbIbGyecakL64
XPIizonVdix+HursEdsZjCSdJi0f0p9aADYAhmq/m024N15YBGG0oRCbOlCC/2LZODJFRMnavgMB
GUtcnhLNyCS4rRPkSjGWUJn/lq3hS3wZUGvGX/oDS8nu+taWSXxbOGmVBr4CqN1oo8XXgVW0h6Bi
3Dwp1xWZhLhBbkhOx6V14JeaJ5AYzUgvymaFI+Fe2fJmyshR0eaJBL3JaZcZWo0PKWbbQxxxFZ8B
SACmghXD/NyW//cclEnsW1+jVqVYbtGd094j41dZ01F0xO/S1VDY2RZmv6meMqdE+DSZ3SZdvfmA
mKUH4ZE/MCtMKdZG4uRGrlSiuUMnxtrWQpO3OhC7h7JZODGohTPdMSxdstTQhJzSTu8sVkEBxUGQ
DI+lHGpjMsAMOwRUeHaoQep3O1qibVGSrVFXhkTWlshzAeSrp4f4qNrDQ+E0O9bzJNU4CC8QqVWv
hIsVFsUB6lc9blcaFGeldYTrRzA+qMmjnv8tgpB1wiGESt6NfoapMo65e6q8t4ARV1KuVDIJqhuT
qs11FcOIpF2XbdJ0n4Zn33iK+80QR5YuemHSml1fWrVykNTdLOLKuJOVbSVvU34rZTNjzWhWSIQD
7VBPRvYzn2/q3l+Jp85VUpP15kGxNRJkV0ZRyMERIQRTp/WkcC+8ZNhpE9uZzz3fNrrraUSZxNqN
PBdycrNso8hcGLnrJxCSWo9sDmtKwEHi7OS4EH3kCQSUI2ludK7WmVkdhGfcgk/ys3BIz3EFil9+
lbzfHhBtF5HYOw3M7EBzYtIk8K1KNorPJTuz/HUHZwg+qD9+hYgT8iKKi0nCsHC3Dp3Z1PbKYXaE
u9aqdvXj7Y9QjIvE4hV9owh8jG9Ay8ZKH9oHlGv2Zrq+3TrNF5BAvDBtQl5c3I1fWFCNcQQe9DGI
wyXLv698xkT98HBcOSw0wgn0Wp9Xw7Ic1bkG9HUrw7PFp/y9WOmoObUqcMO2qnniH4tDvps2F86K
nH7Tv6sfwt3otBi6OT/XrnrILTwpxV/fQIch3A63w5EFEqRkm2QSy9dxXdSDtULwcHYpKAh+wul8
J9VmMkNSGgLDz8Um663QCR9ZcT518gnHoaSCKGjL7UoyoV6RmTkeCua1ZtWVxbNAGrSYg0TvCR1q
AYPl/t04/moG+fAAZXXch84hzmLWgUgBdMokjK/IK4WLlpt4aw+H8kNd5W59iYCqMVbxmwCJCWZq
hqJHJpPsjPIwg3BlcSbG/XAXf0qlrdrZA3CdUIvLoaWIo+y9d5KPqXeTU7ti7XaKk1QX//wrx9Wo
dTgLSzYy32RfHXB2R9mcNsO6Zd1YKY6exPeFZZ+HRoUpRFAhgsyu6M3SYmxzWuflfztfdxlKm3jc
tZ8hhOCfUvsnKtQ/E09C/HLit/lL6w5HHWhVKz/wrNppivMi4X1GmfN1vwyp+h492a42wgrkEIxB
UQ4VEskn+3PVCYtTCR94Z17Xhxali4z5WkKhKw6LxOm1peC3RYbF1o4jhOS1yfxQ3n3XP7Wm/54W
zCpG2gQRHoCfR5RJL+lz5N6yVb4O9r3VPYysoj/KspMwPZBkRy3Ue5F7G1Dp4dvjnQS1ANFmVUtR
luB/MHqJMoCyHe0PEyrGpNCUouMsfYHzoPU1xlrQvrH8/mvf6b7Y1qCvQpiXgtspxvG3KVyDcTLR
AgUSqjdHrSHFiwtOUlP9Tt6StXhMK6v74OwcMfdtc6KsMonK65Iqq4QQH2mho4BKjALHGRQOxL89
TskkEK8LarWvl+dYlPehFMPkF/Q8S0uHdkqRaLwEDLequBhRcZhWg6Vayb77aDa8qbPyLbQlJsKD
uZKLGZLiiHGWMgllVSAe6M1j+SAeOdDzxbj6pJ7IFmWjfY/IDbZFFcuKgPXIP7Lt6DYQ1YlMH7Q4
/irbfs3fsGXbeKtYFZBUIyN2edapc94tt3H/NT0VswUItzN9JJ/LOW+z7kOUvU4i+CJ5/s+VqM27
1p2iZJ8aka2oO11ai5EXtC3D79I+tFj5rw2pBmlXGAJGw+mDxfmrLudNMd75AmB90loqDKtWWZcf
Sg2rTPLZCkU0lP5i2p2l127gIsu3nWAl2wKSjtI6fIFgpi3ZhsWLZnPMzRhasaeL9BTeFa4IXck/
bWCS7VaY2nQOl+MAOp3NBqgiay4PMWQUbjf/88x45bghkYBqEc1SzS0OYjO/85uqd/SXPkMQHhZW
6yInnj7Op8jWGFAgij8i6fKGqFebfLFH/Q43vgZKrhpywDKjdcrukpcz9Zd9KKLRVK32M1m4e60H
d3xixWCUEInE/2nDVHTGhHnSjpXJ34tMtOdyY7u2AIRH6HlxLIH9xzm8DbZQ/t7cXljaVBAbX5XC
RGuWFMUOiV3VFr7fmAH30rMrPSbBfA3ID0RuiX4GC0I5Bw0axhsEpHZ1il9ZSBma4yIxfYKg+P7Y
INuebmJbc9J6FYHSTj+jYn3XaYz0CQXTJ5OYPrASloO+XKOHrfHMHXvQYrn1OvFET4FWhlPuWUcZ
xe5J6F5W97UaL5fdsjAXZXO7NfkIES+gl39ab2kxr1+mL7VaG6dLvDt7/WzLJm92jVUzkrqUV3aU
Rf3bujb+/5RrAolF7V19GncxVBdj29jLOL88VIBtg/viiINr2o4rUE6z/NPyhWvGRmxpqY30tFoO
6NrNztou3oAxS36sIlN9rp3Gk550MJ7cnkJauEHK6qWtLkrGT0icIN7LXnsoixgOXsCQl2CElJTd
/vO2+2uZEmCG/i+kNIqjHrZm0u/ajrFKtLaJLT/G7X+pjvJ44Zl60RTLJYF+XK79Nymd039+dQ+Z
V1os0lFa28vvv2aj13k+m5dd0TjVNv/srfpJcv6YviKRfF0+5CB9QuPROoByN3ChYm0nrsKwFkos
QmL5JmMuJW65gIh3orNUswev00b5Zp37tIP5h+Dq19xIctkrIDATveIptXnZDiakd9t33ctNLTbl
dXFpufW0ZgLcKdbzI7vz63tFoOApeTH+tHwwuMQshW1psPJNlNOIpL/joO0YTCEar0ApjSKP1jG2
rJOZtm1JmB8ocv57iklFE29/i9Rt+67twf6fvLBE6WirTZzSBaeXWbFEFuq+f3kWTK2wVbd8Yp3W
tFQZqfweq+1/aAd/n0CCqwZN2mzmYEbT7OxDfc7sYX3byVHiGBLxp2vqUAxLXIA6hvZzgnzonuk/
l0vTFV9N0tVF9f/j7Mt649h1bn9RATUPrzX14HbbcWLHyUsh8Y5rnuf69d+Sz7m43kyrddDYwH4w
EJaaIimJXFwskzVml7v6fTiBpJjlUh2wIqUJOvTMzXf+uf4bONZEkX9LrNmbw77DGGS0PWCL7+3v
66J56mF//+QFoNStzSiD16m7TXXTk7MKjzKOg304+ifRY+P814Ta99+oC4papHnmT/F9y7zJRs3g
JhoroSz7/vDY7/IdJsbM368rhZdi/bg+fVp6K8v/hY01vuW4xY/V62V38psf6bqL4t34A68G5MT/
XP/cR4i7ZEfMvj59TmqGGI3z2F+4gt14w6Pljkd80S6DFiN835BkmN/SHO/m5heInzDRvjzJ+/XB
ue/O0uP1RfAMgTi8qipRZC/QqoTxHilm44my/TzjJad0rA+RnbOq5OBrJwyQG4C2BVr4+qo5wim+
L9fadZhZOU3doQvKzU8o7AtuYpyzmgL8CqnodZNtiuYq2bN1V9yZ4y4pfWBhr6+do3GK1rOHKSoX
hq9Btk35jTFghpc8XxfNcT0K1rMww+w/AWMJKz8/iaI2b8Xsc5/sdC6VZN0mqMQCafoPy1NyVwRy
4NWEKCOYMyRjFI0wk9lTXuN9dJ88zDsd9QaUx/aYG3lU3WonGkXCQTPqlHCyr20TSSn8EnkHvvRd
77XP285+sQLry/DEZgf+RAknsI/Sj+sbwjvv6DxmXRntVVosBe16Gwb27NA/+WM5p+H2UO3Uo+jd
wnMH4sTNACoXdKMj2/AzP1dhvstLT3Tt4MkmfrzqSq+uK2R3jxp4LlnpVRNx5V72NY3C8MDOmRRx
DtkgLjvafvLr17oTjRPgnBcaheB1YPor8shAtdEvMIce4+HDdDeH6Y/+UXT1vnxb0igWb5C32MYc
VYZUxb342AW23wRnULlct57Lb0KNIvGWUe23qcIvaNPE28Z3feoEMYiT9NPoQOW1UjdwMGDlGob9
uMroLmES+yUQ+afvwHGgKTP7pT48Rx7Yf81Q/72co9Madhh+XAdxWAi4Kbh7xH75p8jSpGuibCi/
I9s0+NarhcrsAlR7/kMEjebtEHlWm0ZTzHaDD9j387sRtt4bdCiHxZfrO8R5veDV/O8fkKzgBET+
CYkVr39J9+ufDe9o5cna6fvIQxT2lp2I2I6rLOLl1RhHdSTht9QFOgD7xZPOLdD+rvG8/t4E14HL
3q5RcF5nS1YkM4vO3eEADi2UbLD715V1+XTSKDRPliJUKxvEwhaw0rPovL58OGkUhycZYCtWY4R0
5xVc26+/7Kfrq/3IwP19O8OM6n9v7WBGaK5VbOYiUuq2f1AXU1bvTXlN9/WuQxfRP8uT/Rar7rSL
zp2vHyfX2KFF0OtXt/61PZhn7QfIYmJvef+qHdTVk0Lwukz3lWCBvB/O/v7Jd3JNa6YxZ+BuFYlP
577YiyyNYwQUezf3syw3rKGlKL0ysAAw0F5E732ebOLxheRYUlxDNq5XExgyu1+yLyrS8TRCnF0f
4tGMPuDufvs0oA+jCK7bAm/RxMu3dtHscoPlKg9KaD0V4eRFAqf4yNlfMjPi1WDhKIYItbLT4keA
6sQY8CZ5w4O9+M7TuNOPKE5krmXuJw0PDwzPek8P017xsnvra/rUn8ujVbql5DrrPvpnfevOeRid
Y0zCA+VNHpjTbgZmMwfo4GD/lNDzfl0hPE2TS8GkbMkUdVAIXizP2rl+BD/wdcmcFKxGwXh9V3Ug
dYPo8j0DdXnso+9DebMxO0X90Wz7Ktubb523/s4wCM99h2mC/0DUdcD5WRSlN/XlNiUWjNN6RU/D
twlf/nP9Z3Hy/BrF58nDaKfZDNGzZ4XSV4BDgKm3gESodtNOlEXm2CnF5BVdlsaZho+kZwSewDjG
nuigYzt7wUwt8gYwtHVuCgaSe2l/GXv7yGjty9N0L0qR8pZO4sIm98VosmjWBxpaJlA3yCMk969r
n3PPpBC8BQOT1r7AqWYpE6aN2mntdk30XZkXsGUrErDU2uJORv982+fUf0dmJLl0Y+nwWzS3gsd6
Vufq/g9hxxDXlkjIyOyo60cm33DbL9U301cf50MGJoDii6gqzNsO4uCKWetjy6p16zHe5x7GPWAM
z3XtcJyMouVs0GQ7YHnGuXXKg9wrH28M/xQgl9ZSkenMRBFGU/SHYQ6M4CLOWzLT0qej1uplpVoW
KHwJ1xfnp+GJEAUcNVPEW9kkaTewqIArnRo4Aeo9Jab1XVc0Tzhx2aLskl5miLTkWw8il+0o7k0w
OOHAJO4K8llbqgEYxyyBKT9N0nFL/Gh1Z4zxRunsrf7pnBUk5/LFLfrvarzfwDacuea36GvxtB4a
Hz0/8tGUvTTypWWn5Dle+epPyS+BYJO/zuEwhAqA/+t3c7krMT/DTb6md6a/nBtctvLfoj4k3saS
G0MPJqk5d/Azuu0lh6K0UI7+URNNYOqcuqtGAXTWYuZlxQ4zjPYp/e0BjZOu9OTcV+foKyqv60FE
CMz7ISQk9EWWrGB3BvqwetxYyVUEnGAbeiHumyQQGBgSUm/s0p4+YVcElsmJxxQ019aFUusKVote
8IBx59Un2R8FUDDOiilibjbbZctlXKikofSz6tEy1PAmh6JsdqMR1/HGgiLjYLHCPtwCUVMKx1cp
SC7qVj3PHWjkDvCvYxwox9u6uDWKjGs2tR569j5CK7zi2ofhvQpEpwQnYa5RWFzbW8PaTfAf5UE/
WuF2px7632DwAmtUum/9NhRlkzmJNI1C5FbNrmWLQZLVBGiMete6w0lx32TNQ9/VTgTHYKHxgrVT
/jrbKCM7khz8HlT7v9aiMdK83SXeqbcpBoxk2N1t9PRAd9MJZC6i85ST1NQ+YvSn06ljM3s0tgn6
fflr7dGdjSuz9FoGIHP8aYA4HWdL6kog1/Kiwe1/3+QMFAxXmPa6VOwSMr/37h8ZJOGi5ycnOlA+
u9zBaOGFPeP6FzmInwDEuEfrglBdPPFskz6py5G6RJVAIA6UeXuMHpvf5rfScZMXOVTd8py+lIln
fVN+VPf6fgmu64pjVhTclmZLXTYDgqiOES2dsEeOlxGioDY7kZClYJpCdjl1x5ccdAPjqz4i+at9
u750nrZYlP2krdFs8ijqsfQV0IL4Pj90XnIQefUHm9EFf6NANg1JDKthpovyl/aKvn5pP5zSuyK0
Mdlz1l0kJMvZe54qz8n8CQWqs3RoH4F32/cYsvJNwVzn57MlSNZzvJRC38xyG6aZpT3al3H3Vv1C
38zuuhI5WUid+H+SzZYKhgY8npLoP6X7HJnOTD5kAgPjHP+U6M7IC1wA2NK7U+r+MV0RnydHLoXA
tXbWqgZLfHSnDGArTVhVuOQRFi5YzNw+mZWjtE2B0UKY/NUq3zR5+rqs6MbcNkFi+ZLVMvHEx8d4
Koqug/gtXL7NQRKqr+NX0YCuS3bChDNlfVo7Gj3GqYtkNvu890yfdV+LHvCX9M1EM3V9El1iPEe0
yBCd7iXP2SWuCMXD0zdx4zlbpXldIFj3qv2zdrhu1zw1k+uzoRdmvDUKxs67mEr6Oz6oYemDrOG6
dN6ayTN6aOZmMVOseQ7KnSJ8c12MmkzJxBtLpVpjfYXcBK1amT98R4kdGXVAFXxJEDV5Sye35q1V
tsac8AkH479b/5bWeayclr3t1o4TVV1Bs/++PInZ5zlWR0veA8uDmA68BXiDP9lL7KGp9/oW8nRN
i92qmrezJGPFszcdkhE4aB2IxipgIAfBNzhGSIveaVS3hs58vTspPsDcrv3AukOv/wCeaohDYgDa
mowFE+6jc0F3o7tGgGJknkePPraXxCOHcsi6EZ12p2IyhrOcVVaoZo2zv75ujgHSFP6qS6BBz2OW
Va692RfxqPH2k/bOD42mIBsOuaAguIsyvNZRpd87BzQy30LVAcXYJKjMzdo1yopPdH53MMF3/uDs
rEcRmxpPMSSolLnRb/MG6VF5Z61JUFiYYu2IWvF50klokeQCeZEO0rPofh5+9hXGE9SCM41jMHTo
jOrkVZPVkL2czK+ixiCOUJptV/rRjoYGQqfotzJLbmM6ArfkqILm0tfBnKcqQlJl823wczv+dcPm
HL40j7702qLoFcSqR1AroBCy+iLqb46v0+x5bs4gw5MgekKvUokRk7e8KmHRNHeexRhNVKUQXOKY
/C668/E0QQKIrMpFJNWQOgeSlwcYU+GLWh94miAuqJSLFNkNUzJO3u9lKOJJ5C2ZOJ/ZK3mRJyWe
XqDe3Vn3i4dBFwJ7u5gVZ1omvldVpar0XYu3u/zbqB5kO0aTeeWuwGVoVrCub816lovTYImm//F+
DTnkrb5sFKXHB9tAe+tnNznHnqgOzznUaJI8z3Ipi6qPC2y+b/YVoFDZl1JwqHEW/leifF6cBlGc
HWpKmIL5FZCe226EtHM8G0YcDgiw0EkTucYe8Vs52jayuze5PwVwOdto4UIO+dUB3R8+5pB6/1yX
fOmNxs5jYptROeTlIBUaJA+PiT9nSNFk99O9yPZ58ol5oqLSqZnJ5GNIkgFSIlwLd+Ze9JTmiSfG
OC7DkGQ2xEf38d7aJ/7bEjRPotB42RwtCtTSW3A1TQ6kT+Hi5/sa1BUacEDXNX852kD3/370dNrk
OGoE4X2wnqPDeLqFF9dy8N+/BevyMEgrW3WMht0g8ZGU/JYKFn1Z3xbFZunKZmUNBh+BPzn6Alwk
I9iI/8G0coF8nsbZsfrpJagmSqdrM+SjlHvWsfjCLTZXtPrLEcCidGj9VtlJ3UA62plhK/EjGsIE
BzRvN8nZwQYI9GMN0fk+34F4KxRRffMEEwcdY6mx4hWCI0xkm8PmSZR756maeObc2ibGhEOwufuP
ouH4rihZ8JHR+Pueb1FElSGZ3SojR4vGLkSsKZibEzAeZfbWtm6an9OfHf582Lzszq7344LB1tnD
IErQc3RGIVezuYFHXLIAwpatg9pFrhqDTAwARXPqBefu5Xsehk3/21Droq+kWtLV09TZqteOvR4q
rdkG5riJTIqzQRSJlSXyqi+1rJ7QXpjut6RD50jarN+UuFwQqLs//eCoXje0seA38dTG/v7J+frY
tLtRVtCUqSTBnKtBYpQeMOd+tknB9aB3kVsLoYm+0GbJxLzjcWVIO9n72YTGXg76s4IWPPen/AKq
mnrnzclOTjGcRxQQL9Yj2UfJnXEak6JRC5kVsueX+N1UxqDNkqcmjK3ynKTKbh7dATfJUFQ5v1i3
YV8k4cC0lhZQi9U4dSBWf8uPpm87rvSzuVuU3Xv9LpqBw3mYAun+7y2TjXUYML3AOM192NueWgC+
44Eab9mCWHRFYFq64MqUDq2y+1S3C0c+9U7kFfK3bvp93Rg44Zg+7UpbKtuuKlG4cbIkiDRb92Jb
aexQ6uTuFKtNL4WSMxXh9c9dNm+TdgxWFepFZp4098PbcJDARBWI0ow8ycRxhjm31DyOm/sZ876s
pxJ0ArctmRyHa6MPY8yWXIHg3kDj7W0R0qTtgBggqjZzDMGW26DqkOxFb6jLcdGkrYB6h2eq0/53
xdpRxM/JE0vsfMrndN16iB2D+Ojsbrudmh9ovE8RT57TrIhqiC1dK3UfgEQBkWR2r+6vb99lAzdp
25+aO0m1RLCL7lTgJmPtMmHKnCOaNvpZRTWPUoOVo1kLRLuj/3yjMdMaRQ2HNDF8EsYc9JArDCMc
J6HFiaLXpNpIoAwDLOHpvX4nyo3wBBPvi7LVyDW2iQYYJ6RAnDLnGB0tS+CZ21TjzAR/NXfqN1GT
+OU7tEk7+tq5sp1+gtjOT77ZPxMPU3OUn9mdqJ+Pt2xy9qiSZOhKB/nAGbm9L3JBnpqJCzpJlKha
BrGDjyRlkOxFd0XeeslFNE+6YpsrCJ58gByE/f48NZOn4VCUWq8ws9hCCX1BR+08vQMvuHiJIJV9
+QPWX0lEgCbSxHHKe6fH2R4HQJ4GyJy7mf1VvZtETFuX1W79lVCM6r6r87K+d8JyJ+0qIWr2stot
mlKss20amxmC1WOKAvqwux7zeOsl3phURqUbKsQOfu/298ZRVDm4HPEsmk7U69oa7AGCWQPbdJce
ylC0kzxVkPth38WRU44QLb2lByV4v64Jzr2Jwm/zaOuHvIdUHWFUhG7kLZV4odb1cpEyLUx+HIgr
HDzlEh9MFWcbYiZWejC96Zgf1r0ISsdbMfHDud6cyMEogfv8admbfitqKOUs+a9coa7H48I2ravZ
pOpdftiEAz05a6apwjiXU8dpIdsCxbUc3nbrsmiacJgrZe0SiLV3lV+fMuEQId56idPJTmE7wP3V
uMcUvrITFV55Kmaf+3Q9ilVnXSNzhIpP9XG6W34lgcgqOI9biqTVJfBetQZEZ9+Kxyps/fjbdi+6
NvPWTU7AtO5LWS+GGjcCI1S+N2dV2CTE0zTxvzxvO4yH2Zj/bYc5nARnCSeNb1FeSNOuc71XZuyg
ekzecpAh5ak7P+e75aXU3F5wIeUEZwprTSW1TPRxrT/udgzYIqqQcmIdhbZqg67lRg3B5dkRbiNn
tRTSqlTzII/rUt8X4PxID/KtQZQiWtd6NjodTBn3mz+5P0QXJI5pUDBr3jTmMuQwjeqQe7YrytPx
tECc0C6tdV0MiH3pkW4d3ExQWOUtlxx6ZVFujtNgy8wvv0dgeq8fehy/poDVqLGHZDCwZxYmUK2Y
Nwt6ExFSjSeb+J4dZZVcOZA9HrcwCWeQ84nVzLNgcgJWyajUUQo1gxPv5jQoBanqmxZHSyXDL1Y3
br0M4KbRxVCDHlTJRrZvzgUIxD31rvw27/W7MnUHQUDh7C7FqWZjicbq5cPEI5AKiN5anDsvBan2
md7kWwUtaaMHZHWC9H9V+sNL5365bj8ca9dZSP905OgAP21OgT3WXjGJE3Sj7o2JdIpGXRcrHfrt
wzJ1L2GdPeH1JfNUzf7+acmRNg1WyaLJ6sUB2A7862I5hxjlUjSNzNq6EuuNz3kQhbZbBCK8HW/F
5HyMwfyPYbPYxTkA3RooXa+vmCeW+Oc0RFs32FixtJ+D5k6/Ub/EM/OxmNemwGqdh81lSNzrq+Xl
Til6dKoUJKuYQWCq7+hJv/8U7rLLv80nEWMSx1kojNSwE6OTmT7Au72g66sPrV1xHE+ihzPHVyiJ
YmQksyqtMDxQPfhzeBS9MThxltImqsYYV4OKk+EFdEAmpp1VrtTBE2/TOyVLTLK0tjoT+2kVXtqG
SYWAK61uBwReh2SkwBh5ymFG+skrFzU2ikrCjxhb7w+S+xiQKzAcjplTtkQgndRG1aB25FeCJRBd
oXhiiVNWqT6oSY2jwgYnyBKIGMF4YolT6nKaL7hF4RI1sQnw6OE5XN9HnmDilkkxVms/wbrVHZuE
1nqihx2vRkSnG0tbvoyIJbiePeiWX/nLXYTN634W3tC4QCiUMfDHykv2fQr6f2YVQwZv+kWUCzE3
UXHD/B0WFjFjV9guxLFEOtO47sZCidlRLL0uyMdldyLsD2cHaEGjlZ1+60cITs8Y5eOLwsrFOQgo
XlHuwygzjGTaJvbGqR6bkx5BFcXeOimltzyAoNN4MkGaghncrv29H46Kt5z/ub4DPFWxX/rJaZ1F
sTs5inCFBhQcs3ADURaNc5jSeoc2xmai2g62FlMqck85lrc0OTFlUbfdiiqWR6m+r1MMMowP1nsr
BI7x1EF8F6NdpWXMIBtdH/v+JGxr5wR4Wvboda1OpQZyX7pT9YiZqrjBKbddPGnNo3AKWQIXJA6l
Q3/fP94YHWm9o0Tj1ZTVEKuA46s/id5sHA3TYkfZGKpWx7ALdPGiewyEWKOIrI0HgaAFj0gqV7Ss
w5jz1S1bT90Vj8lr/wSWr1dt3+1XNCaidfig3+WP1U4ScGR/SL9QraVtGusWbRgHDEU1o4dewcPg
O2EWzkHxo/Xynd0HZog+WWOXCDFYPB0Sp62nJTVS5lvtuQapfiO8h3Di21+FEq1tAExlTjtHk+tM
y52SKj/t0vl5PdpwggLlPeyjXtVkZqrlLxVHeau6ibA+x1MKcd0xlZetY5Es+5YHb9JOxMnCwzJ8
JJA+hUirKNJOciBY/YJBsQ+Fa/9Kv+Sq2/7zVfXBU/X1um546ydZW3AKGGBeZWb0qLsL5p8IIvxF
5jvES9rMoaglZqDYWH90X5ru+gvjl3AxecxAGJEfhg2hWQ/rU6xh1t9Nv4S2eci5rTUyM88lTPcD
fkspeKDpOJQueBpt8lDsvp8Bq8cDrVcBR5b05dFYzGx/fdkc46T9HXaXqqYzmKge7PrcfcMFPHHV
p+uyOZsrE4810jxP5kjDi/VY/yp8I8H0qeuSOScLbe+Q+9Joy1hHUgl1ac85F25iukkguvHwFk4O
28LEiLqmg3jW8tIEzU6EteI81SgM1rLaqmhmaBsw1XfQU3qmO2CInCuwet66yV3Zkqos2iysG7AW
V3mqfVGjDk/fxE0tfYENdlg32LfyfXps9nUJdLmInuZyBDYpAHaKZbUsc6w735sH56gL5rJc1rZJ
oa86IstkMLF14CBDX++awNrdmqM3KQA2Tba61SSIH4Ms3IS2fXkTTYp9lSs0LrayDdtG3tg8TIGI
F4IT001KS4hp0uiVYHfI/DwiyftsH/QgOixBhlEC3vwt90UduR9Pmb9jlkkRsGWVm6XUIxiiOnve
HobEBfTO2AD6VmPQgNqhcY/GwGPy2t11DVpfHRzo2W9t9yw1roWW9IoNDmlyYfsCz8CIQ5dmGXdL
njJcz3AYwza8HoYuB0+T8hPG+jQ1YwaxOfhlEIc85BgECUoOtM+kk4KdGWMlTAmb1Z2aMPnHALQH
DKrvag6WyPlwU8AwKXxWnmttK4D2vO8DK0Sv/n6+qQnCpNDYzHGWBENMAfx66HsUC1XHHX6KssMc
D6GgWDXCWI+0zRvU0WvwpkS1sAjC0zoFw06ZNlmbVTf3TeI3Obh9AIgOe1xkf3Yvrb2XT6ILNMd0
6ORfBw3UxZI0zX38azoZQXlwdqJKzuVgbVLsa7Z1o9MYEA1OuxmdQPoDhqdhkKzgxsALIxTmCk6S
/8pXv7Qv6oszoj9Ku6/YLKjky7P+dhvEw6TgVnkpdQvsGw2ucGpg+pVwRjHPfsilOZrWvB4iCNZA
zJoH+oPoWsITTM7fFoS1KTK9wFGeML35hCySez3QXL4DmhTCKilSu7UxtrRs3xv1m9kLrt+cuEix
RSBNkdRqwoJlMADmJ1FDC0cPFEwUW7XTSwPEYiDOQ31ENlD0PudJZu70+VmiG5harVVAh4GlBkeK
J8pfcjRM2xOtpKg6wLehiRq+6DhBpwkyFRx3pIAiuWGdZjOU4Six274kGOzsrdXD9i56IPA+wH7S
Z504EpqHNnygwxt8DAqwJDe/IsEdiqdwcnJuxjgVuGjj5AQx0J/s/H7doHliiQtq/aAsqgKx0S4F
X61xEzE++ob+6lMccwUIXgie/HLPrmXLTlSA41wnLXIJHhNWCFFw7LBXvJr5BjCE1g/pVDzfpBOK
NFqVVJIlHfInv0X7Zu7XgojN8XIKM+rTeO3j/EMn/TPITUVXFPbDL9zyKM5oM2ytNSrIxTSqsLrL
d06YHkDNHAuLqRyVUwa/Jekky47h7o67ucPgJiGGe8PncUG8rnNOEto0mc4+OU8p1YNdzPiCvhu+
2o8Vuu8wvOvQB7/Nx8p23/okyB+6L5Kv927TuiIoIOf4p7ikGtCvekOT2D26KRZMU5QPaOScBKcF
Tzjx2Tzr57TTYEiMVWjaj6Hsmk/X9cXx278o92ZdWXu8YZHlSDz5AUy4u+uCeWsmR+eYNVMqIQDf
60d5B1qFXa26okODJ5s47haNidOM0Ie5M0EycYANAcwuMiGOSigmqR3txVRtSGdkEPLXJBDRJ3Li
OsUlJVFuR00LGzGfX/VACqZjexDdETkqodCkLl7APpTA7FfMMu/2BloGRDkOnj7Y3z951LpK6djL
0AeA/TvlfLZurOialGxv1gtjkgoopA3yY4roHoE9G1CIyvB7RRAQOBGHcu7p7aI3Rgk7NNzNb05I
0bQnxROV6nlqJ57Zbn1ZaTH7BW6GfAS6To+i2YAcaJ/5F7teqdbb1GJLS/QnZLknDW56Px6W2HMO
41E00YYDZzAN4qhVWtZo0PoImNbrFBpvVdjczZ2PgcCCCxNvC4i71pPTWFUGJQHdEap/MPU5MPdI
BgiOLc5pSCFLLchxY+CEcaaEJjjMRcSYPP1TzNJmj22es5PEBH9lsZuDze2fbR/vuq+inhne0plZ
fXYtMOvJScPMB7X75nijx1LIUlflozMwsRGu1doXSThUgRPBKINek8udDUA9HupfZcxdxhs0dc+i
5kdOnKHApdbS1GJjq36tfCkA9uxw/STiySU+2sVVp43sTaTufsfu4sWCyMLxfUqAV3eylOnMcQDp
BSui7Xa7SfQ+5BkGccp2HBKrLSB7CTVfOYrCFW//iCdO5qpHcgqxg18/JT4mK7o2pm5c1/PF6R64
qlPcUqRPkVLnCLUliLbn4+CDPS38s4Iocvhtvg6eJG5j4/wQCmGKTbNPJObz6j34zyv/j9O5yk4E
8eJonwKZqmLo25Xdgw0XxKahKNHCMUQKYNJaWbFbdka/Zr6MmS23lWVMOuS1r9VimuWMNWVWPoaS
7UzBW5GnZfIQrctuBT0wBC/h5lrn6q7BbNo1vu1WqxG/nKVyTvUO0udjBdKj7fh8Y3smndiaDZhF
3MyQLHsDyqjxs/ZzC5Zdf2OkouNa635NOoXpRcZ9PNo/ix4RPAMh7gloxX9b5RTMkmTMcqIFcwya
IpTidTK0VEIPJahD/WIvyttyIiBFKE3qCKpT1oHHLp3Z9/IkvitzRNNyr65OTVE5WPECZt541wUF
JgRdj1M80czaPx262ZjUkcNEN5hGGbszIpPo4OWJZn//JFru5SGVSihEumNNpbhrPuc/rq+as4W0
rluY+VymrKV7CwvffriNCMekJd3JbNF1Pces5qUG3SEO0oNxHHa3iicRREIXqzkUEL+FVlg9gK4G
OLbu+TZIJaq4/9Z3b09DkXUFsI/2eSueNVDkV6JiI28vSUar0LLWUh0sfThtdz2w8HkoWjbvzi2T
493YVNNsO8iOz/WvFjPoti/6W/e07kVf4Fy5ZRJJptlJQDaND+D+EJZgPOv91a/9YnfdGC8fDAat
785SZaRrBfH1S7Rjdg6g7OCJqvWXTd2gZd4iietsUNUKaag4iISjKnliiXOOU5JnQEdUaAsCYd0p
9q/rgieWBfNPPl+w4SKdLVdIFyQPVSCKrTwVs899Ejuhz8gA8WIFzymfWu/JfkVuXHDy8pZMvLKL
srQdJCy5OtR4HVQ3dQYZDvHG3B7naoi1Cvc/DGJ332/TL/HDysrWJJ8+9DvsO1d0R+DpgLhgKSWb
6qRYrIVM5CZU7WXHM2gBdsntahh0rDY/x3cleMsey0egGcPrurgckwxahW2tpNRKGdJlj83LLjD+
RNTix9EHrcFuadyaGGbHzLj36sON3kHrr6oa6ebSQ+yGK+Toi+ai8VZLnK7Ks1ZuG4hdEdsiYWKR
/fO/E+AGrbSqSgrOnxEhAuPAMH70ZmujJdZUSte6XpgafFSihEbMHPbSeonHVYVVTlUCIzbCpyq4
bmM81RJ/s+LOikrmGHOwuBUu/NfF8pZK/E3KB6lNBohd/FTIi84TSo65WY2bIVuwXxL4n1QB1IEj
lNZQZycdk2n5iAyguxb8fI5WaQXV7pS669iZpgItnN1qsJSMYa1SkLuasKsGra4LmlVEtXreeomD
tY42lJYCwSzttXk3WgGtnUqWoTl1Ad06Lhi5r1sWb6lsHz+dlE3SZks2Y6kay9f7oljLE0t8a7X/
vxkkHou0t62WuFeB8nFXW1htcegSN7+xi9igdVJHnSZzHKFZ1El3jSvduFziYV1mb1K9YbmLr+zZ
HfgmLdDS6LTG+aYxd7DcyP8lutdwPJfWRe05kZJogg5+PomaijgnAi2JJmqF4YQxFsrynYmvh6Li
M8e8aCW0KJVoW2QIbl3Je76tBc+g1c/ekSUpyXFrxPypXQmznU8FRnRf3zSeetnfPzlalpTZ2ORQ
b3VQdqKsIU8ocbMukqRsZHqo3Wm/7q+vlLdrxMmkehyQD4PVjkEJjhoMuPOvC+btGjnFnHisNcC2
2fVOcYvzrVZGvKypSr20MGkB947ei+9jrxecZZz10lrmZDbjIGnMfcPyPIbObTd9Wsmsk3qVbQNi
58AE5PnGqwctYqraaqYYssycDQSxN3ZIGpRgoZITpc3Y1TbdL67iiUBRnKs+rV6mvRnFdoJNA6VO
DEgkMmvoEpgTIUiMt3nE35z0/11y5WO3b4TkAhznoFQLm1mXzsyeKKhvH2tvfBSFX956idc1TlqP
lQrBxWPm98JpPZwIQQuUc62MTWF9REqMgRU4Mk8o8bg+Nfsck4QRdn5tR1G3IEeztBJpNKsmrZXD
vE0O8lMnTF1wTI2WIoEVrBQlwWoHn6VzIiCsWWuQKLBzNo6SJ8hllCoDCNRxOR1uGzVuOQatQmZR
n85yDm3oGBvzv5BQcl7BtAqJziswbGfIPjkPFbg8Zj+6kenZoDXIyu6c1p4kdjuTkHzCEFBXdJ/k
GQc56FTFNFJN/RBdhQbelqITlCeYuN0atXo62BBs75Z9AQjlrWZBDrsq6y2z3iBY9Uo8skV3FE72
06AECott6K3EksKDn+5DjAd3Z1BId67o9OcUIvGk+PdFpUltJa3NCr1u9w2G9LxnjxiS9hD/iU/q
4xSg4vmzwohXwV2D45u0FGm2iRGrfc0a09InTLl6iHfxNzURvvF58knasissWW+Y/OJxfkYmOtRD
6UdxFOUZeeKZVX2+1JnplmUOdBX/Qqd/eS4D5zkqvPZRlCvmfYAFnU8fiM1sqUDhyToa5zMbedme
kjt5L5odxUGvG5RWwWyrrsE1HfoZPQzTmr01yO9A4XWORtfCOMdf4PvbXb/9cQ2L+PBq6mvVzfjW
ULv1Xvqq4FHUpWGM0RzoLT46L/I+OouaqDgZYFrFbHpgf8pqRHLjbnkdl9QrF0/3NYCvx4frv4cT
92kdEyADI2nkCYfgUL8NvZc6yu9VNEWcE5YoG0PcyE5aLvDy6cDOK1VYdeQIpsXMLderzsoQlhYf
+Zn/YQI0Rx20nKl3lrHOLVb8v8U7zj7+RbdQaWba9xC7hdlr+Tyd5b3qi9yXpwzivt0gZV1XQRmD
vQ37QkvnXSNnsV8oJqbRaJl8241fJV48d3OBeRn4zhho+14IW+Qtn1xxGy3XzZIdBZjN7g77SDj4
iCeYeGpnDEY7NR9KLwEBtl2Rz3Aujio5bcdKQQxgpa81mIR5zI/W9AuJXMqsEKHtLB/GOTp1r5gz
Ezpuk7jxn+yX6qYnw8P/Q+mf6z7PUwy5+JZWrTSyNkantU+9ZjwbGHI7j1VQ2Y/XP8A73inlwuJg
tEDeTRFmThlhv7PO8WF67zy5dEXjuznQPIPSL9R9tQBajB8xeo7jrhhHOPuKj2ifYWxv6q6p2y3u
9Z/D0RdlY7D0ydYxLSY6DZPhDu0JwDoMovhpNyJwN8egKPGC2jbmqGv4QBQvvmbcYVamYOmcwPMX
D7UuO1nZNM5pPTKgSv6sfPk/zq5juZEcyH5RRZQ3V5ShlSjK91wq1OpWee/r6/dBuxPRgyaIDV55
yAITSIPEy5fVk6iDmJOEsyQLplnoclNAOOXrCHddMG8a0cJ5OmeMt54cc13n2T4Or81L/AhMpyBX
4y2aMV5ZbXLFrgf7qJE+ASti/VY9FMFtB4XJluV1kQfHhOzak8j4076RzN/4trM/EigZPantkC42
Bq6ACfAnurR/Xl8xRxssxiYfpiU1Fag53wFgHPQYop4KIL+cHWTJE9Z1NeOwH+2jvo8DzB+59bLD
kifEfekkzgDB6lfmG+dbsUwGi69xHE23VQnb55BoT/ES8kHUrsNTBhM7rarMB0ub6Klb8Ugz+qKy
ISe1ZlkT5rayFzDR2RhbmWyKs4PXj2nbuiLmQ47/YNE1ZW5YZq9B/OIaQbNxfGdfb0QoLJ5wxhSt
RmtsdYZS0t3iD4/aP+FTdmrebjvZjC1KipLMegzh4Rmzwzbyu769EZZvsNCabgHhQ6pAtrmZn8Dd
/pjf1341ok6gnkPRmKDLpqmzABtwocqNbEH1o2d4Kh4e1vMiKAlz4rPOwmtG3VZUa6W2uWlI+YNO
QW+C4rnwRFt7+VjqLI9CVlttNFmzc8wror6kgfncvDv72NctQWDjkMHoLKWCnq5ptUyDg/Ft7bNz
koL8ZXA1SpBaWkRXiPpg4+G6ED6uXbZgnSVayItRtYCocqg7g2uYPNErEE8wk/9WqrXMptQ4mFuG
YfcWiberqBrLO0JMEM2ztFTsAmvuAM60HksUWETFU96qGdvNAeuzIwWilz1gEscP0cHh3OV1liPB
NpZcT1uoo8Rd/j4PkJ+aD62vIgFOQLJZ3im6l6fedSfBO6ZMJlzLiR7LBj6mnlevOCd3zplS6oqK
BRzxLFZnTtQWk2egpHiHntjN4BV3IzJ5UfDmiad+9Y+sACMqiiSfsfrodfoC04/5o9Hc9DE7CQ/Q
ZQ+ts9CduraLurXwBeUzdkHo5Of3rbApg0PMoLN8CeGwylY5QPqseF3qSqcscq3DfKj9dt0mD82T
CFTN83csqEdJR7VbVXypDaQTZnftozvpDsOivFyQ7PC2gjHiOlTlqVDwgR6NpoUfUza/vUyEjUjU
rP6+HOosb0KirJkSJjhJ9mY9OQrBaG03/Yh2TYpullTYNcT7G4xVR1NVzv2AjD7dmW4rE1wRveJk
PYjSIJ58JijjrCq1Gn6raQ10UOyUB/0z9Z3nm8yZpVRowg5+1KYHKgDybib1Vg3yLYbb7q7L550j
FhdkzkqXZEUHr+fWDwg10rvpGr4+bCpP+iH4BsezsjAhFXx4RRkXJu7OpeZNiZvaWxX3FMxZOc1b
/aQiojobtffj6NQKWax4fpeFEWWZbFSZjM/mx8wkRuTH0h1qAhkoE0GZmmo/Ev13+SiiILhcZ9NZ
aoawTqe6USPzmOJKvcqBnmD+0lCI9oknnkm3y1iSFnOBeFnZpLqbGCSLgnlXBwVm9y4VkeK7JSR2
SMyD6KWEU7/RLdYFoL8sjsvEPE61G56dkWgHqSD9XrorJR905KM/YviYpglCFxV7wSOwI2KWqa+M
rsFfXPN/1OGfPBK9JXFs1GJ8QJ9J6K1eIbh9Vx/LY7NPZnQTO5IvDPHU2i8tnfEC2jqFU9NCU8tX
OrqYBr0vNtqmwG4Ubiu8XfAUxMR2pzfG0Mxj8yhN6tM6W/ftInD2nKjIIpfAVRJpVVjaRxvU1r80
71NtvWknaiDh6J9FMHWrkvWmCekhnsNedX9215w0z8KxzRz/8hecyWx0u6Hy5dI3jt1RHcn4eN13
cVTOAppsWZfkSoPo6j4OQsFlhbde1padYZBNHUKdCgMHwfYt7jLgiab/448EqkqLcHDyCkWmj/JU
EvlZhHHkCWYS73C2FDM0sOb82XTTe9n7uq5gjl9jqRoMU9ZVvKPZRxo9jb2o2ZF3oBmDdKxam+M5
spEeRY9loE9utOtsIiIO44VNdnZMLqeqaiiShWHYmOuxr228q9f+sBvv1M69rhmO1bAoJ9BK1euw
xvbRINOm3MUAx6s/lFXcqsj7EyzgKR5ia8x7qiQAMMbQBQHeiEEF5QzyNjki1/8G5+Cw8KfMkOd0
DKGp/l05rJt0Kzg4vFybBUAN6pwWjQ3B2lNzH5+M+6VyR4IG//P0PLxposBLnesF184CorrG6cHl
hM8k2wxjUvHmIhEziMGK/jltRVkkp/avs4QOoBWpC1PHV5Y92JHoqHLL9OSgCEJiHUVgDY5RsBip
ytTbwaBbIe9lvz1RSvEmaDfX95l3XJkgm2P2n6bSw9R7VrC8zFuQWJL5RcR8xXml1lnAVBiO1WCq
WPyEqn/0u7VJgfmI9qHYOD26RpZjn/nrwyKsxvD2nQm2cuHkRirhe71nHPtqa/kRpm2AXEdKPeXh
us441QwWWpVkmDiU1dCZFiQ+5hzsVVL8vC6a41dZcFWHRKGJc4jWzWR0V1PxZmmoSJEqz9c/wDlM
LLxqdep5Tk3ohz5yJvtkg/HlJH65Lpy3eupM/ghjRtfHEnhAEdH9ZAPCPsEZ5embfu4PsbMT5bo8
Qmy4AeXQT8vt74WFBY6fY0FWtRI3UzZA9uQDUf3QuyIyI56b1pnQWxqxXmhAZR6LexOvdTv7ITrW
8HZ4gNAFaQ5v8YzxKnUX6Sp1P3Qz8VKwEb3kcxfPBOK8GcYoGxDFFrcPMhJtO7yI5x+KkEKbY6cs
7kpB0VQ1ZSw9s93Jnx5RX/Mz3XX+iVxR0yxHOyzyao1Xs+1H/Ic6IcM5hGfrBaTrvDsqi7PSUKuz
OwurX4DEVw4jaK3BEu3JT7rmxofhIJ8TSZBPcAyW5X8w0iip1O94eVJdkNzWJNrVG+fXdYvlmBZL
A5EWXWYNM3Skn9tdOKG7pvohOkS8lTNmuwxWHlprgtASyG7qWUMw7GJfSHzA3QQmae7rpZHDFvIb
fyiA3ksDx10N1FqkO80H0OpF9PbEC/MsOwQmTQ3r1ONL05cBTATu0/6n9lqb/49xVnTRF/IVFmCl
WGBsLfLJOs47NMEKzg7PAhgr7jFCYe40CJ38xo02ii+Cg3EcPYunKmVnnqsUggvysxe25XFyERZM
tQxTUi8rpNZHhbRvs6uh10sKRLRknJk8OoupKsZWsTpntI5xSIxDrnrJGVWz9/mntpXxFPq2BNm7
PpL23EdnFfTQkyzYB466WNRVDK4V0DnjjwGng4kzt/Wz6uyMmwg8l9lIz8zrz4eX6/6AZ1Qstqoe
19oJ/3eppi/7/cHBOAlzk22zuzknzpctoHPhnHd2mM26/quSGLzWovPO8TjsHJtaKc18BskyzruE
6Ue7bFM82FshSQzvfDLhNmmVQVMX6Ns8y6/FvnrJdnlGsl9f13XPsVYWd7VaeZRoOlaPkrFbkyoQ
+HieVpiUWMlHOwkL1YKP7wAGMe5e7HvR9YETP1h8VdPZmlW1FsI4yVHV/IweRJULjs2wsKrIqrFw
y7COqxejmUX04sxRBguhGuRFTqRQs45evFOC4Zy4i6d8XN9AnjLoxv6Rpw5ankb9YlpHizi44DS7
9CzYQo61sOiptZT7Fe321rGjWcb2tuXSj/2x3LEqijzMIXQOQJuxyfYmqUSDg3iqYJLftZxTY1l1
eu1TPON+dAtPRG7Oi8bflYU/1t1MWtfNGtZdYCIhiAjth9ltnheSYvxC9HRdN7xjwkTOOf5X4dkh
3I4/P3M/icksuD9yDP076f7jD4RypMhGBOUseHhSXPnGJi1A6v67o9HQWyb6OK2jRBw0dt9YCGYB
VJFc1R1G6aCW8lrTpwt3COavVkjkx1EHC6NCdVI2rQniDaK7hZ8JIeW8WhOLo1KLRWnDDPqYveWl
uEfr9An30mNxGl+Tk+h2yokKLGtRoWVhpKT4yKtEhox0j+XP/nXGPE6JXD+LPP0wdmoNYxqhkdA6
VqTZg9Vze2Pzi86Cquy2VZYlwdKVoPs9PBqHcVv7cklM8DgLUh/eTZKdShPGYxZ3C6xV3xjbaNu4
xqNN5jvFF2USPPUwpmrNhSbL3x/4GMmxeRBRNXICEIutsocWlMEm1N4f7d3ql5vru3n5uGgsmkpe
nRVoM5x2GUxz5oNO9qFfBefrwi+vWWPhVKVsL5FmYc2U5HgR0g9cVrHGgqja1DQTKcc5yR6lx2ZX
eKJplTzB9Pc/PGHbjJZUzPCEBgrxPfkQeazL4UdjMVILOs+dXoceFlf2aVeecArS5cCgscNnwlCu
urH4dlYSQZftCdO47kTwEJ46mKjZY6qYo8ZQh7M1MfDFcm/DA2vsLJler9YahAw04mTwTL5+EGma
d5wZ69MneR400N7CvDui/FR3GY5HepR/3nagmdzVyTCAcLGoeL/ethvRYF2OV9JYQFRfS9lkd4p1
DF8cUuzDPfr938fX3r0Nkq6xFEaWrM19Sr0SiJ5j1M6yB/VRxI3P0TkLhoqLXE5qBWfwtbkft/np
QX3/EEYbzgH/CwulNbnaxbD1yg/3K6nfStxEypserDUW/jRWldQpK1b+Pt2h2zvAELHtbUBAjaU1
Ghq1dhy6cDC+kv4Nj7OCd1+OM2EhT8Bim+XUw5mA/WxLp6rVexEukuOvbeZGmTp97Fi4QmGiS7b5
EC2Ye7oZo4wdGWV+6q/NjY0q/zm6G32V2D+L042eigU4KU6a4J0Wnuqg7xPSE9HEQE79QWOBTfGi
T7OuQCMg0Klc7f2ngbgQqd6w006YbzK7yu66Z+HsKotuWpqliKIFRxGca4fw+II6k+C8cLw4C2Ca
lVFXpwnnpcIs0ekI8N1NiSDi+H+jpdTlRqfSJVNaHd3DlSq4rgvegWGpkFRjtuelgtbrT9pq/gDM
8o9oZ4oBwByXxWKS5jzW4wz0NcdXygs8brUtpm24uqhJ5/L9WGMxSI3S2X0xfmsGUD7/ulZ4Qhnj
rFrFQNEOQjFa0ksFvYu8Y8eaJrBgukwzHkzyJB2ME7ed9OX6gjk3Y40dItOby4oWeWh5+lq367Fy
y9dwtwSmNyDlvunyqrGYoyrDyJS5R8XH3Big0TPQqHN99RyzYeFGYM6Xa01CSKbe+ygfTME2co4e
CzPSs0jNbRNKGfwJVDkdJosM3vwiCmkcF85CjfrMkcpMgnh9n3u9L+I842mDfu6PzNhypHWtZxy+
zu0POtDymmD/eOtlbpO2MWNy5Yz1No8A7Arvkrz1Mqlr2JZWFXW2BVxwtZdPuW/duF7GCodVQi9i
DcHWVgIELRL1K/H0wBhik465E9HjZqCgobkijjKeDbIQI7mSohEkXfTaWCL5A/ik3JqkCdbXJLjt
ZVNjMUZmoY4LBhUi+mqe5KKXQhAHOM6JRRathhkXEpVbPtuvYO/IwaYkCl482fT3Pw90i/p2ZkI2
pf02AfhJPJGFc84eCyly7KzoJ7qVc2Ac9AfNRa3uuk/iHBIWRQSomDy1DiRrQfj/YHbhRBYWNpR0
rVYONhULjyHituDgfjUWJ1SvWp9UdLH/jA9tsAY/h8e4Q7d5URI1WLz1twg3y5lrpbHTYKRqWm1z
BG7W+ewe26BASO8BqMtP1sHxDYB69FNN4rOzn4LxLIJ0cS4mLJIol7OuWFd8tHldd2gJkO4w8PVN
BF3hHU/mojnpnda3DVDna1Cdi826wViu5+uHiPPuqLF4odSxkwyoN/M45+7yle3DX21NtDfzV37f
eaFGok356JxlD6CWqSRT6qaN4PxydMbCiQxgu/JMys1jWRF7k3p2TcLPyBV11nLMgwUTSfGMZN2G
+Hh90rJzH587U5An8VJSlrFpXJ1BX0soTS82aoeaZJaQtHuta4wJCX9MBiAX6VvTmwJN8f4K/f0P
96SWUWFaAz7XKXeV9qSmj7MkuGlwrJ2FGKnjPNSjDvy3jHzXtr86Zys4WJxDqzNBdx5tPGlPjoG7
+pqQ6kXb1gdw9t3rj52veJFOrLv6o8OgjN+idglOMsXOmSm1rAlxFTaOtjQjKQ6Vcp/nTrXt2zy6
d7ocxWM706yn0ZENf3TS7Nf1v8px8X91F6MyRrt0ZbwzNq76w9oIH3U5G8/WwKVW65dRhWQbwyKr
owj8whPLpC2a1bVxRhdsbrSttb/tVVRjyfolK8NkNbTjAsAMZPHmtlk8qJf/9/Tjpa5cOrrawQVs
+aPuSXccNzeO9VLZFtnS0Scrt2PtOKBHcwLrle7pu/5QBWF2FrVEXT6ZKlvyLTApT9ZMfINOc6xe
nEd91xJpZ4n49C67UpUt/MqwYC1sOu2Yg7B/JfZEwuew9QAAUAWQCN4/YKy5RB/Skoz4QvzQP3eY
rRzt5ITERDjj7rIRqWwVWG3jWJ5UfEBdOh8XUdeamrcq7rZgkRK4pG/8BotjsmWNRcbRURJ4gLSU
45gHi7rvVrdVH/LGc967O/mXXh11BblINAZmfrecLQ+vqq9x7rXKKU1cs9+nki9KxS/9XboUJuPE
C6vT1miAgAliKFN4uoW4g8ql3/sjVCwZHkRnDJs5voJSBmx0P2ZBdfRizKOSmSAUYVpylC6QrG9o
O0+CAYTKRq5I6xqiiuPFAhv9Bo1Sf6xe7hqwsKDb+Rh9qP7cuZgbHD1bEWBJduBg7CaxdmohOA2X
4hP9FnOic6Vvx3TF/+m9jrQ/da/cW4Kkiiea8a9WbuitIUvYhAq92Q/xNvevR5qLj8Z00czFcAHM
ogBqVEGv9CjtV/DQbUsMg/YxgzwDy1JN+kdRpfAiOp5+i/G7mGC3YKoV3XDALzUvR1JjuHXofijl
UX4DBu0IFiYievXgGASLr5vs1up7DVs/+PMObZ3eLVkB/gYLrMsmFXV3JVRwAVvu0ECJgSYbYxOh
O9gVbMol70u/wNhyXlo5kKRQlIzZnD3mTTSkLUl0nIAN8qefzXN4SDd1SNR97vbn6afgs3QfLngz
FmGnOZNlpwtOWX2cUYmxPfm1/9ID7UW0Jd9UXZe+wJi8JSeTKtc4bdNe85Yf2Xl9XotA3afTAcDo
QxOT2lt0Mm/LN2f2FYNozX0TJE8iCDnP57BAPDNJaKMcNGsDpI5RX2Ewbp2zfpJvakmne8d4AdOI
4rBFWQFYIC0ABQrylgWe4JbbPxXPeIJKm2S5XiGeuvl1j4EWgkPHcTEsHg9NwUvazRBcvXabxLU2
8VY0a5N3nBm7V7K0HuYJSk9yonjAdIMrLAVLp/x4/eByLJ2F5TmTo0fApcA79sfMB7HUdbEcjbCY
vDIMpXyiYguiqEQhDkbAmoJXE45KWGCeVgAXofUwtcEFlj4h6jP2chPeqBAmZtuDNVEEk4KKhXV4
s4AnJLephLHfSZm7fC2xbPWuu+9QkrA/BTdgnkKYQD3EcwnueKrsFVPDP0El52zEY5d4W8kapV1J
1dJBugVUkZsdK8xWFyGiLlLiwCRZhN40ZqYEXixq8fa58ucg68jyNaAX13yeHNJgd4Oixh6ICEgu
VqToF5mgHc8K2v1WfDEjju7Kv3vV1/GSdSc/Sf8Mx+EhI/1DvZvfy4nE8KaZb/+sRejuS3k7/TZj
zGkKUtkM5djj6pAJiL7pszr3fvIuymM5W8Wi+pbKHqfZRtgun6dN5lp7cYs3LxtkoX2WPc5dSn0z
eAtB+YeOTCS0YHr4cADGO6lBY5NbuuagJhbmV4zyUIUhPoXaJD1zn/iE6O2fpyLGvKu8WpuOWuEY
JAfLbXYUvn/dwDmulIX3ObkUxwWGyQKiBPKL6T4t/VzQRkR9xIXYzxY1knY1rRQMWEddxwuPHXtN
9qiookyfcyzZwgbuEck4xVi4lrvxw/gcEaMlfQtObhEOhad19b9XicxWwZq24Au9ZyZue8CkromI
yr084YxFa0nTgR4RW6qfKwwdD5IH69W+LbKz5Y5qiVS70OnCj6WngI4Kw4B/Xz8ul/dUZeF9tv3v
/VcKT/p0bvOnXvq6LvqyRlQW3BdX0dqvVN3TvgEvCml2kifSyPcd4O+zqLIQP2sJa8PINcSxs3Na
QWa8+su7iSuoYhM9CgbbjVUS37XA0p3p6PToxflHa4m+W/eqpzUkREuNTpa363/1++ZwaTmMQUeN
FkpGZCjH3XA3mG6ZuUvQb6s98MfvZhdUjVt9DT1RttkL6sJR4VZImp+Go3mIweSePVW1F2dkK1gN
DYqXVsME+a6UtSipoZwDGL0bd/havTzAzcy1gbIuyXq/usqdsfdRfX3BdCbApZzj9U9z0vO/y06q
llR6ZeLi04Kw0TbRKx89r7661V6jp+vfuOwoVHZUop2scjVIyI3K2Cs9ZKLmbt7jjhGIoDbc3WQc
RT53U5/ipo02+fK52ocpyXxrBGmRXW2cKTCUxwJ0uSWm3JV+eC+/GYNXmk9SE5HsNDRe1G71e33Z
2XRqtyhJuZxeqSy92xpXctzWUOxrbD6iL4aUr7Vyd76u0u9iwaUTw+QE1WgbabzqyGYxWwGyRyLH
d+a++QJjw8lMCTih0p/OS/wRuaXbxe74owX/oS979WteH6I1wKnONs259qddeyd8ieJ4p79gj7Jm
zRL908CBnutd7plPYI0KlqDwBheMf+4YTCJMzuXAqbIISJCllObSQwV9+65bttvgMRLPnkQvRa9b
PONggZCGI8V60+HvlMdwn6fk8bPb5Qc7GHVB8P9++b6wjywa0unTGGwbOLkpcAK/0THoamh+QGvZ
TMInZTv8XuZNLblZ7TaOq2HP/OmM0QXIBM3Kl345OOm1B96J+3abnt7wPnYwTumvbvAyHZzaSeqT
diH1q1mTdSMHdiD/zB812xtO1VOaeXW6Wbb9+VcjorD5rlFe+j+MJ0s724ytCZvyqmmurQeFeUgL
V3pXTs195KsPLWZF7Fa84GaSV/rwq6q9yVov09xwcuMpSAck0gb6qb+UrekpXbB+zHfz7zTeDrUn
whTzTg5z8+lS8BUWc6yinKR44a56EDY88M4/c+uZMLhmVSZI7soNHsjOOQHL4s7Ac29K7EcQIu6K
4Nd1F8CJ1iy0MwfHyRDTYlt4Tg4zcf4xt0J8J82BLu0ikxulWqIoFh7fju2IWU8OZknlQfoF3vT7
4S0RhGCOf2QRnqqy9ONEyyrV/vfqItYBqntdM5x4w0I827bTRyOB5MVdXpWt4WPEmGcHhqBIwRNP
/9AfBe55WUu7KCBeinz5o5AIpS2YtuudYGM5imHhndLQmhigCvnmRtk259HNCjfypkjgci7COGy8
lTCpTz6FZTNkSHypYb41H5Q/qPsHvNVHHXxxX9MpC7Tn23aC8QblWOuzTa9kiE/2a0R6P/ox7vP9
bS8lKov61AY5luSMGvKx8JO7ZNdvbJGeOE6ChXzGedvXToO1G6diq2PEV+FdVwovqrC8c5rSFdH0
nWe7xb1zCvcdOjGqhOjB/HL9ExzfYDH2m0tqNBUhfAP4BAJ9Z3vFrhJBlniy2cxjKCb0NkC2brt1
YLlr4/auqCTKsS0W/Cm3TdkNBoSr4B5GAR5jG7LcVY+K7Ytagr5LNhec2184UHu0u4aWXVvP6ny9
9BN/3YwFEqHiScZ4ptu8EAsLxcW1lk1qxoPbej2o/2bA2PHWJgL6ctwEiwudUjCWWyXkT/voUUPO
MKDKS/rf108QTzpjuY7TZUZhYSMiVGyyfXnA2LGTqFuIJ1z/rwcF0GoFTwKEGyiWuc0+AmfkXfRD
1FjHE88EYcBliy6eqOUSilpxcbfHg0Ar0AzHL7DMdLZa6alBC5sAAx7nPSgkBK+zvGUzRisZ4WQk
tJ4CNh+l98c9ypjVc5SKZ5FxwjoLHVVAeitpdqSiipU9oj3wWduCanryKs/4ErlknndjsaNrkch1
Q8OjRspna5s9du5no6IqVAuqWhw9sSBSy0DCbGMKFp5NdNgujCro70WwGp53YHnpuiSSu45WxWUX
hEdIs3EhNvbRUXHtQ3db6sPiSQfHSNWCJiiTEczHxI8BhV1I8UP06Mdx0SyqNC9DOzJoakUb2BM/
fBLPWOWJZkzXUMypaKhf0Mjgq771uHi94PxzHsZVFl9qRJ1uzC2W3Xq4ASx3xd3qeDCC+jEqcSFI
z0kvyIF4/4KpF+goHmczrc+BRn9f+MZdvhVFMOogL0QXFkW6FDJYPFANOLYA32a7cXPdH/NWzETd
vuolKaSoiiQCcKc5qvQ57/G67O8HxwtrZvGjY6ks6hxBHQOwfc6nsas95zPcq6fwmD/QV7i1ICZm
jzkPKsgHtVcRKowT7Vn0qKaE9bTSaL98rc/jVnpZvCpwHkTcIZxHG5WFj9ZhnVmx9H1YjVP3gVDj
hg+qP+0zk4DOybN8Go/BqogQfVYLDCQQAd05PooFl6atOVsOfcjMMQ0mRfEn/uj3hSIsLvG87N9j
QbNEtnN8YHLbnfXWPGI6nI/+0rOoQsr9AmPp8mKO8UhzyBb8yOD/xSyIz/Jgf1YPogo8b/uZOJ21
eb9mNJJ2PoZJ7sqnT2uvZeR8/VRzLOYvJGkTVrlNX82y++kxO4JI3BMZDOf9UdWZUG23mlHlNIUE
4iAGbfijjMv+HpAXGTYSnzWi75HzCfwiT02M6Q/mv2qik2lQ1/xE6p2jo0Q49YvzAZbHrkn+ff+b
0MzeYUb954qys4hdlHffZBF7RamGtTbiIIGb/JDbZNmgmrbpM1dVSA1iGC9GvetFdDvnbDsLyqtN
5/8gBIPbAIBmomYvmoHNyfxYXJ6W9fIaUTdZoW/F0z1lL/LuvKyDBeaNmi6HkwzReFZ4iNG499Hd
14HuxR2xoLYf102C45VYaJ6Rgbyhp6kZID+u5qkp+VGdIsG1lqd4xporJRmyiDrbMYi2JdonMD9J
VNHhyWbidWemcmTRjL4zwU9Uv3Y7AN3960rhyWZsebCjuAdPEX397lGwVk/ys5Apn5Nws/C70tRy
0EFBJ6nuNwuxPk34C/QHThirN7i5X7zd9B9Y4J3aJEqlU3ycvJH9at8F5b0IQshRDwu9G+V/z0z8
jBmbAHKIp5BxwAEqC7pbp1GRVhoA1E2/cxSA3zBmale8T16BStRCqh+iFgmeE2KBdgamMKjziEtD
j4rvxjTJWHuZq+wNADde+830XJzko5YK8kvuP2Ouz5W86GNDi0eogjuoZm86r0P88aJt7CnnFCQZ
wpIJx6hZfJ3erWkk0U9ZT+i4JNpdt2sCEbsOJzSw0LrKKf4P97C42bbcdXgnn1EouQ15orLQun5Y
lHKmcVT/QjZ2r+w1PxZc03nnljHrsFsqS6KVeO3pdT1iktLHx3Vb46mECcdlX01FSaEgxZfqgtjx
ATUAvxaSVXHEs8i6Rqkbo+ihksXVTRI1uN1mQfUjEc515pwXFmOXpJazVDQIrLiUb8Ogvc+eVbI+
3KQdFmU3rEU5ZbSIAWKc1+JVd6sJz0/NyRKEsG9BF+4q3ynZH9V3pzKWtKHlRww7R3VHi0nRELX3
8kPnaeCzsX45u/Uuv49cuSciOCXnMLH0eFbSFEnW4wW7uh82dMBzhc7A6wrjJBXfDuuP/2PWaA/S
QGuOiidGQbnjRgTP4bm8b9/0h2RpyG09Sr+RvyrQDLOX96QM+oPVkdkPD/Y9ztXP63+Cl7+wgLy1
wL19oruiEYPIC5kTwE4dXz2ZJ/XdFnyFpyrGpBejkfVuwUemLytoF3feaL8E66fGe+lUMUZtSka6
xHT9+neSfe7OKsJRULu2O4tekzmHiIXZFVnflNaIQ6S6kY/2JDzMi/g1eKKprf+x1RijNIVxgeVn
ZNmvXjITy51nUTDj6J0F1sVaWo0pzWIWvDRmZ+XTCFRMZ98N78Ze/Sn9M27K38tO+PjI2Yu/SPXQ
tqJNDvQEnp37lVho+wXmxQN1pGC3OS6WRdx1qx3nMjW5AQS0GX19tIPWFeH5eHvB3pvlrjQKBdIz
Iu8BESUa4v31Y8px3SzirsLELDXJsBHG4NYlCUvy1p7zTFhV4C1d/e8xUuU8HJIQSx9VvMJXpasf
a/R43nZBYFsLzSgx556e/z4wz0PqRcfME7JK8coVLOQuLpdmVQpANTDt2FvuwELWbpVXzLEQcktd
NgOFRd4t8pxE4OFAokVDDnrn3iwBCIsnmTHfqixTU9eg93KXBxpGrInSt8sHRvkLdBepZqdRVLqG
WTEpuCnRrB8MN7ljhW261NJQbkZ60Bc33FuutBeY5+VTqLCNlgnmpeU61TMQaUg6D/EH8C031VIU
tslyobMYhgKywQeIOWwyaQ+Ayrw3T6LCH28rmVtw0ob1WltQSr0LH6SN+JrK20rGNqXYLEyTbuWI
kuVDsnFe6vsYzUjXPctll6iwYDXw1xhlKGPZGlE3WpCC9aPzZpDc3yaeCa9D1ud9+O1xXcz6sjBf
ubXQDpj/cxtSWGFxZygwSaAJ/D6LpafdU+J8kXHSK9vfqYHCwszy2s7t0IBoQO9PaAPc3KQSFlrW
pK2t5zSlPIBs6ytC11Lb4ilOVPvmHBcWV2bkbV4UKcS33rBiMk6yaVQCYobz9dVzbJTl2TN6ZyrQ
vwRf/q4dcmQb0+7rNslM+FTqaTGqBerOvqr9crI2LRG97fF0wthm29XRatQIn6YRVK6deIOn+PUs
HCHOUwpjopYaRlnaUp2DsaTw87cqEBXXOG7FZlJfo7ZTTae4ynRX7BtcdEQ1TZ5OGMvMylTNJyq4
98CDTttQ0X9617zdtJksEmtdI6sCAonWBDtXp1Dm1BeRkXFWzvLrTUvZlmYC2RgHDEqobJPsKi86
XV8450KjsCCsspxBugw/ibarVXNXTLeUd9WLcT95y5sp0A7H6bJALBOv5E7VfjvdPhiPJto/lX2D
aVLX/wPnzLCce1GPgmm3QnwCTjLdUwMRwzDnnLOoqzyylGL63753DAB+y/0oEF20eZvKmKixOlpf
0RzRyDETGxkchjHvXrSH6xrhLZwxUCXR+mamj6iIoWXQ/Rg8vDsIslveyhkL7dUuU3IZK8fjQOaj
6Z1OkUqEpPS8pTN2msxOJ9PRgnhxkrD239ZGFvRFfj/zXAhwLOYqT3pAfRy4gHiXPmvLm/yhnKoP
oH7+cfzpXam89TGr72bMu/Clr/Jl2Je7bIv2kNEb4SuUo7LTK6866O9xQaTppQvyh8gPA2Mz7FJ/
ENgK5/+zoK1uslJ7pEjsyQ03eARzl+ONvpUFalVpngLVANVWvhZQqJyodZNzJFiEllZljrWoWLMB
GEYHvuUlmHa3PVsoJlNhblew/yrfiabXfJ069EX5Ig4Yzl1KMZkYrKqSLUu0ZbvzjdhLMvRN1F/2
J6Yf2MKSGsf5mYylT0oTS1YO5WgY7KEdy2De1h//w9mV9Mit89pfZECe7a081djzlN4YSXfieZ79
699x7vuAvrqlEtBZNJBaUBYlUpR4eDgHsaC4lbdfWFOXyyyyt8tJ5S1OhwnM6BBx3YvwlpWx9FHb
in23Q01xYr8CJz84Rsy9ttLr4rnaZ0y9Rm/yRdqeufCIlipUQWurKLAXRwp6tFW+PghHPSxIK263
DrbbSwLuWL/iR/Om9tZKcO5wVpbFZ41T3YftFhs2L52T+vlRBkA0PogqyXifvv3+5a1rWodIby2s
7MZhggIexw66750PLC6r7Ya8MgZoRf/QFVof88SphVcsDspGZlFZ6xwliVVC+rAV5NT7/kl/tILl
JQbCxtHv8wLhP7ifX5tTiUup7tiuLnp65O0plhDQWHRlkWAQSBDWpxE9wPJbkLai6KKn38vRyix6
yxjCOFS2cANcYSirKI+rI+Iq5S05Y8xhN+rzur1LWUHhfVT773UesQj8wb83U7es6ZpuVDs2nhrW
nfow3YW0DToR5yxX8YwxA0VrTGP/j6FtbD6q7EjO6ITU1l3R5Z2jHha+1dWxaoTbOROekW8JJrTB
E4nePP6F2IBFaGWLVthl3EE/S7FLcztAqlzk57bVuySbMeQ61qY87hpsmD/6EQizMHWNffxanZaS
FreDSVtVMBTHY7NoLLsPy7KvMQvpsYicSaJ6MHvzuakF3pS3yiwaizRhbBaoJz61T/IuuZce1qDa
2/tMQgHndYfNAUfKLMmfFS4NmvpAW7VFnoZOepHN+bc6Rp7cJ3eTvt6i4uU9G8OgaCU/NqxHvfke
+47MsgBaqlGnJESkl/2xUKsgP4SP+c1zIYg/OdcUFqfVa0PRayF0l9eStxYxXXUUwZUqzSzhkboF
FZe2GmPm+dLPUm5jBto5DKZAR7xaPSj7wQ0tivfz8GYpqCn715dqi8AuDcaYfCoZhdUUFW4Z5rMK
JpAQFaaxqJaWI5zFatnlUiqyXmMbnNCuVgiC4YndLOfLoRq2RFLICrF52O5U9edcyP7UP15XCO8y
zWKyLGOVLLzqbpWarlrS/FZy+kOnoLOdglLq+cf1YThukIVnxVkRSb2KOagUtHlILzyLvCBPO9vv
X7STkyi3VL3E6YnMWjt3NK8+11p0/+BJZ6JtI2sNyYiwX9oQea4JXx5mFEGmwPnxxDOBNui/psTS
oBYTeDIiLLLj+Ty2oWidzVMyNfjs2i3B1fNqHhsQCpoH1NOIPp3jt1mmtHgxtUKS8Om6BdoVZaGl
NQBQUNNund2o/x2ZgpICTsjK4rTiWMX9b8VcyLzSwQbPwCTvljB2wBnkyXHl4LXJIevD9Y3KKVeX
WbjWUOltgnQ5rA0wJ5TGhgHKXSXs2uzGqJxwj6KqHfgfh4d6179UP7LH8Gg/ZHfhSbofAezqb0Q3
VM7eYMFdg1Jmcm8SePaxoLX+TFR3LRTBxuPYI4vu2jD2+rIJH9/CwPpR/sw9kUFyNsZ/0Fx2X7SD
IUN0N+fHOZJhMCOod8KazG44SO1N12rKe5UUVXB9zTiBENu2dLVJNA/pNpk29rV2OYzlsv+eaNb+
lQVUmQsmYyEIWkuw29WCSzDnaGXRW7W0TtJAIFkj57i8m1I8lZqHHhf661/OAePILH4rnUYJr9LQ
ikpNm0a/jHtZocRwqucupfPiFWCSwKV1BBtbpDnffNj8e8H64o4tPVqWHNE8KuaTgwUCu7OQrJe3
sZizu8/1MTQyiM7xtrVIeaCZx7g3qZEep2hyTVsWqI5jHCzMy25NsI3XcAHmQFd/3JsPQ0X7e8G6
KJdDEBbjFQ1ZrPbzgt3qVxFFHf1BvUnO0V510vf8TYj64U1i+/1fC5FPSTdgEirF0QV2xPWoPpQv
5LE4VbjdpIBg+6BLdOKH6VUwM44dsvCvZWyGXN/0hjNHj7wR1UFP01lrXNC3vExP6r3xEd2Knhp4
ZxyL+yLEMjOVpDDNe/u1e5DRkE2jOVrVB5mokenfFb8QLrIAsKqJEzuaMEZGS21Ljyov6y/rlHxO
OK+VH2qQxRRFzSao39Y77ZfobOUFZSw8bJC1PLbSDOPe1Lf9HjQ8o9PeSOfiDowSQg1uEfal2W07
9MsWWeOhXbIMo6gUtMB/hqB67mn1Jh/adzN1r28Kjpv7O8OvY1QVKomqHG/D0l1fvek53oRS9EQr
RbriHJN/t8eXAXrdytFeOwHSwZM8g06Cmw8n6mABYZEut7FdQuzWTMFw5CPefSokaUcRDJljLCz5
miFNY6yXERyl0hwnE0kyU3RocRDOMgsKM8ch7rsKH6/S5Kbfpx8geJtj2gTkNnKakSrETQT3B46b
YQFhRllLcdRiKB2A1eKc0+pRlBL+a8kX9ieLBcvbcgyjySIAJY0bE28z02xx8Zfc5S8oK9Xd1XDi
Y/coKj/nrcn2+5e9NFeGFZEEk4mqxJnjNzL9uW4FnE3KgsPWrBpmo4fgwSs841ZUTM1TPmPAbdQW
Q1bZ5CTHD2V71NFxg/xQstssefredzN3c/R4ULMhxQpY/UO9firN6HTa9+A+LCisTqfIsnPoJD3J
NpWocbcG5v10EqF9LiuHsJAweZ3WLpshf0EhslqA7CX1VpH18oQzd3KjKNZuBL/FKc3wbjgCkVOk
ztzfWfFITfPluvY5RxxhIWJDoRDEOZiCdIxuLPQSKF/zl+G0CAtiOThkwuLE0DJRTloFXmh0AbhK
92nQPmuB9ntJHPzfzHaT7kk/tEIQWV02MMLCx2Q1jc1Kw1tPXmSoW9RC2kVa7l5X12UjIyx+jBC0
7S6yEZmxCUxMkY24Z6Bzv/jXxfO+nbmrd1qiriSG+EpeUQDzPi2CZebtJcaKkTDRGhxhwNTmVEqo
pTvgalTR/1Bwh+HJZ4y4qcvWrLcnwhTcY0kPHoqpo1E1Orp2qAbRjfLvveK/3prYTHguJV045CWi
P/22ORigNr4jB9mt3jVXOrc7UBkg49T34MtLb1CmBFq/974Rwod4psKCzNq1/f/RS/lT0iqn0Sof
lwUaxcQ3O8UPNZwgy7Qbs1Cw3TgXLMKCz7BkYWrpWLdacce75B6vAvUx2Te6MzvlT+zv0IkD5bAE
JpoFe9c3Ic9gWWjaUkVl3peIp6SdcRgzxwISC+CdIfJa8DI72k5Kj9Jn9Hp9uMtXLsIi1dBo1rDl
sIV7KJz+EaVrL8Vn7hERjQ8nziUsVC2zighkJhrOxbFyoonQuN917bva125K0BhisClBVWquvOS4
w16fEyesIP/pFdsWJBlzDEocgBUecvTLbs7yQ4SClWPQgwjpYR29YRFsE47bYBvIWqUO1rFFhVci
wMunjWNFIsg5x7BZljE5GvtpIAYSQLfRMfysvfSIy4hAS8bFywFhUW3WkDRzH87wGoOjOYm3VTvd
VQ7y3rlrPoAA5VQkbn0290YnGJK32RgHkjQr6asK9pQZpTsrO3N9rVckAKLjOBNq43H6+tQ4amOB
b6SUKxPPo8AINGhKMaFRXzgGkZUHpmke+9ISLDznOGIxcJGtNrUcLTjrzI95iumQPYMMXzAHzuqw
ELgM3Io9mJ6QxwdFmPakO9KP68rhOVIW+CZN0jrUHSTnb+EzVluyaPnZBNrg2NVRRC7B0832+5dA
u850dOspoJuM7Ov+kUg5HfK36zPgGByLgKtVoi4o7YVPidADKEaX1fHuuuTLd0JiMhEAeiWQ2gbb
+GlJFprKsi/Fuhsqwy4f5l1eETdNW7/CU/j14Tj2wFKRmWpVpEYPz9G79V0VDH6zfxaxJPAWgIkJ
1FCp2myA7NW1HUCPneufzDMtxoTV2czqfCMSHrymo9NN7lo6ej1eF86hDCEsGC7RAMqON8dt3cef
CPHAh1DvbtVbu6Jon/JoOy2IinfZPl3ciSr3ZHd9XM6ys/A2UsVDNmzrgB4Z+xS5Ty9z2p86aB0F
E+MsBgtyM5pSU9E4Ddd1xQUvehm0gjdmzg5iQW5xh3bDSwjBWwue2e8C8pZ7n9e1wvtoxoStEAGX
GmMxQIeMHIiIoofj2Fh421oXST41+OQjXqvz3jFGigTC9U/mqYOxX7Optb7bFhJonofmGbx7d/YP
0dbn7RLl3y4txeaUMjx24SbVf2YP4FT8GFC7mwbXv53nlw3GYiXTADUbuqOfosJ9Lxyd1j44ddeF
TvtOxNrLMV+Wg6xJ0miMNgVldPSHFQx/tL0Rodk5K8vC2marH6V+49GWURxsUfPn+vJNUCRhYW3G
MKGAc4LsdA++eBmN03zwZU4fP0cNjVWurwDv+zelfTmz7BrNbbptZ85+XNMMzGOOiIaFo3cW25a2
VZ7JBUQT3ABRlRjupieRbN5nM3YaT1YCxANk158JuI6IP/++rg/e/YfFrZVdpnTV5l3sXVU7xt54
rPbybvqZ+jKawv6x/5SHsHXy5/VOVNXG0xNjwHkcJlHUYcTelSoKhprCzYBuvj6fTSEX7q9sX9sw
NOVx2bzwsC2C5aIB8nXBHLfD4tgiObUmZdv4k0eeG0dDhmLxRfEax+3ozIlLZKlIm83tbN2V4rsM
lHt4p67cQUTHxlELC2AzutAi7UaCrT1roKbuBIcqz5+x6LVEG3B7lpTtMN/qe1d3vK2cjyqkohp7
zmbRGHtdzGglyRbi2LeaM24NTYSugLOiLGYt7tSl7Ted9L5El5nigYP276IEOsdiWcCaZCWlnLWQ
/qJJXmpQ603oJ7fD4sIeZ4Fq/VQRrdx0glYGf/Cmvp5+pzdroLUuoZ3Ajnh6Z4y0AgtAofw10pH+
kpz8hpxEmuHk4wiLR0vCOo/bbdPMt+V+/Jxdu3cUL31dgwmMMemt6cmHTKbp7jWkIh4U3nIwB29S
aMmQb+ZryYHkINWX0EZwoeDtI8Z4a1uV8nZbDpOSl7ChQYHnv2MZCaJxjngWj1Y1aU30vytxWs71
fjnfaaBu/OY1mqUOq5J2DpNtm86FU7qjI7X0p8ircXTOgtJKdQFl0hZcGr9XCod5L6od4wnefv9y
iIeNrQ9qhI/u3SkYQfn+vborwpKEZeM84vUZghdHLsBl+NqhH6HAV3J8PEsNhtcqFNjIkD05Joh+
xj1yDC2dhQUHvGc4tlWnXPcyGYxN3YHpU2U/eyaK6ey7WbDPeRNgYmNb0buo3uJKRH47ExXM1mex
n4NBdGngNJ4lLBitsvqq7lb4hZcB7WnWhxqdshSvmzSqLAfifQLF8WSUTviovqDIMQD9J9qAufIS
xG3k5obA3jhHJYtUA0AFlbdbBNEjOLwBB8Sv6wEEZ9OykDRTM2QUgkHu4Cye/mAJk9wcV81CzNCV
XlfmbdMafxLag3nG2t1f/2SeZObwzRVNsvItWNbujT+2Y93mN7F3XTTvCZwFmEVtQ+yy3GSDl7d0
rYX+jkFFflp8FCPmHqi8bCEvBmfnstCyNkaPNG3GWK2voupEpuZ9+JYeZ69+FsyGs2lYirApbzJT
2t6Hl0MEnn+8LZA3y50fZzopYPTKgtf1ZRG9NPCiLhZ1lkX/013vmjvckxqkZsYzmB7RAkNgBRw0
PCof/+1jjclASLpuOnM1ZwiahwKlD2jVSlEtPqNy5rrieHpjjuVJUnor1TCKgpbwtSOiqORqiDmT
5b5sm/rvNc9N7qt3ZAXWlygHz3cbpILMN8c4WHwZGiMQs5Lw6cah8/pHGb1Fm8frWuG58v+gyyZr
ULTt8+sn/aN71tCS8KN/yQ/T5zfjob/XwS9H6NT978YRBvrx9/ggeE/ive6x6LGmSYzFnvutUgZw
leWmCKzTCJYL9c76iE6No6B9PN4q98MJNCm7VpTJ/5sevhATszgyqTTt3lLxXoy8wJuN7J02rh6Z
n0tTcpHN18A03gBv/Lgsv3pj1zeeSfzW2Hd2RGW7cBsVYGDzqIxPelvTPH+y0FBJnmhTfGjKwZ7f
suk+zNylf5Dth1g+o/1kq/3uyp1S/FLG45o/67E/rYcONzYNTOPr8prU5yibvDB8mtPJUbqz3D+Q
FAW8nQoLQnce37CPdnzoO+RW1cUdsnpnmK0jGd5ivIXGPkJxXJ/7MWqdQzdc9+Ny6I3jnJ7a7A49
1mdQs9t+RJw880ug8wqvGby8dZfab+QfuXLWlPu8/CWvTmS9rDFARP1+6cAYNhyUsfFL5WzjdeX6
huWcbX+d/JfdZC19VJibsziiaaf7U8TgwfEOLIAukmqlmrfXMj0paDudjOZJwn3n+jfzTiCWUQ0P
lFGkRpt0IGrvpofwHDvN83CfHF6jmkqzM1eOaCY8Z8H6uU5a9UWFggpKvAL3HOKKyuJ5vu7v71+U
rzTWIBMDYRM4tk9N4uA9MfY7dP8zQkR/15XFuYSwQDqpHyM734JX9cNGxnX8NbwVT6JXUc7u+Q+I
brbatNmeoEbXfsWTzcs3L7Esgo5YQxknDVa4tnoPXOUDbaNml9WDN8XawbQnEZfFdihe8D4sfs62
APFZt62kGOhjOLys0pPZFXj2/pFVn6ai0mpEjXTxM5VSx5z219eEd0SzyDrbAhotVbDwWuwA6qO+
oZL8NJxWAzHg4G5t6QQDbafmpelp/44FdDnXqzXF9KbDepIKOHD7YB3vR1eE8uLtYRZaF0aqbdY9
6k+XF/KMgF89Fef2mOcBuqeLdgNvmzERja3kVmXp2GZb1AQ/eBJdXDY1XFIPY9xqWytaLeHjwyKp
qNbbN5Ke/BbonuMDWYBdYSpLTLZLdOURRz8OD5kDOtQHsK+Fbo1l7t/bcymyxEtmbtr49++FlqY8
iobNYHo3duZPlJbTsaOx4DpxaSqb9G3UL46q0qN5SU0sQOnGqL4WPelfjJY2uew1pVrSUNdQUpC9
pE+5O0wAsVZOemP/SW7XH4J1uGQD2yDbrvry8YPea+k8bYMs4OVIjsVvaaX2fXqsAxGhLncim+K+
jGGV/RpGC8ZQdDxeF8GI9hD6WfPlMzl+67jYJsIYc2TqTTNp8Bp2s7eCasab/3yYFl/zgbW6ua6t
S8fdNob674noS6yvRgZIa/kkgxlC3drAe9dF87YoY8UdIY0RKwCzxmj9W3jtMdvHO1F2i7dDGUvW
0B1Fy1GJdIrq8KRKze/YTn+P6fRNA2BuJW0Y2/GiAqo/tJm7ElyjmlM1CUJvzrez2Lk5mlWzH1BC
mS3YmMU5SywaCgt8L12hsaIsTG4hWRGHKer3loPxUj/aD4uvemNGhZykl5zoNgBjxHJt92D1w+fr
aHtjOE1QIyV9O9KfZaD4tisFiizYQTxFMZasZEDcLEjVnUx7dbMcxI0zKngMISHBpXNmm8k27hcr
lrUlj8Z5KzfpMuuMZ2fkoXSJOGE5a7dmGEtvJdAI7mSpqa+ElvUjkVDIBeBUF/RKiEZp7Rg7Udia
MbWrOdm12by6142H52HYfuXLME5l2xf6KfqpbfBU9Az8PR7CxZ9fejDxXh+Fs1fYw1wDJaZCCAYB
k1Lnmai6AuA89xXFrX6ICkYu4v+gZcL6garUVbst9ZMheegx96AE6Evc+9PZAnkbukfsamrmO/m3
CBlwMUTZBmR8Q5wWuh1PGHBy0KvFHhzl2fRKqnU7YydMjXD2DnvaJ3kFdL4F1aFuFfSZGgC4Fc1W
Ss6W5q1/pEOLAuY9SKLOliPaE5c9qsUe+lo1pbERYmLhs3mL9iQzje6XH+OueEdOzFsd5Q2MaYfW
cHTgcR6ubxGetW+/f7GRyW7aOVVgIxopERzvk/Hte4KZkycvrGpYhgTIWs3WdkYZh0GUh9M3XQez
6UzZXDsZtHWnxkQLTxOMGqR3pkz0Gnax5GdzHcweM9PR6o0WrknaueNe3Q2R00tOpBzV+/xgWH44
+uogWnfeGjCnUWxokWHby3aStq07djuwiid4Q/TlmxKF4H+bNqEaHE3Tfl1fG970WMymGqs1qVHu
d4L1LH/au+k999Ee2806tz6sPzP38/pAHA/PgjY7s1jQc30LP0h8GgrNxWPgXZwNAv928eUAy2Qy
Z5UdN0SP5BaB7Go9aJayxw9BqXclNXrlUJv5OYnaYyMZftgnfq+uFJAHV8WNUNJSEeMQb5LMMSbl
hSZ31YCP2Cdec/oO0mSbG3N6ga2SAFkNsVurIsu1wCd5fVE4241FdCJB0TUxwLQnU22IUyaoZ536
RICR424txu7XZgizuEV8Et4PN/qubrypd8PH+qY+DL90tAO51QSxLXcoxgkgiwPceY2h+tyRPtIf
LThoJkrQdre5q5+7xI0PInZPns4Yf9BUKdGMbVaLXsMNvCrL4/XFuOzzbZOxfWVoJF23ILh7KQEE
H/yaaq9xcF04T0MsxFOPDSkhEx5j5+kx634q2Z843Ou5TI1VdvTkLWkGapJzV0w0Wve29Of6uJxb
BwvxrNEaXNFQ5w8SqxWt2V9boPTp90SzFp/oOhhEgGpfwWsbPyZOeRDlKjhLwcI7bWI3Qz1A9OyT
lybInPGPtrMEm5XjJFgOQyW2ogEldEhS3A8B+CO/qY5tv345vmtJSca1wUV1o4JvHDxo+iJaQZ46
GEPuUise+q3+C6XtNJrp6qSU7L75wMG2lrVT8J7LMvTRryXe5N9jLaKSZtK6/DPXiRMTQRjyN9/B
vgnBjbJAzy4q5H5st4FQQl8DxxweppnOu/hGfxnQWsOdD8Sv3MwXcf9zXAWL+ozUuijMBQMWoEc1
ya2WPl3f+hcRgpgKC/ls8qVV6wiLjTbdr/md9GgcbGBdEtvJCUCOygdAEurilOBiFflYzg2CRYKq
WVpLy4jJEJ2aqOwBJ5A3RmgD/x1GoG1OjD3HY1kTC+0MTkP3YMa2izpWJ51EdwWOI2KRoLpuSNKs
Qbq0U5y9Bhii6HLJuR+wDIeK2lTdakLy6Mr0Q3VEMLuLmKxNIYxFL1a5qmabbt2oV3f90Hfjq46e
UfoOCOtn28EjS0eRNAq0nWrQUDQdjntiGQ2HKU81SUa0LusPE0D5bfS0lg+Cfct5sWOhoFkUS0Yv
IUrLwDxonVd3Y/kkaEJmi94Et2P4gpGzmFANRfONMnTbapQoDQoWg6q7/JiMqOBLM9cQRE68RWcO
azKqllp2GCat0JMyK5zCeGo7g/Za8Y32GFh9Fh7ajXae9xpGKI2PtMS1ZjhlyIyimY7gwODdnlmg
aBuGaR0qWIzW/RV/gBv+BADM47QTcWNyjg0WJzqFvYXY8q98+zY5Sk76UzqIHvh5wplQO24Gu5Ui
qGcjugWFu+WGdKG20PiUy/uIxYrmGSlisimn8Zob/VbzKsf0Jj97Gp3q8ZsHBIsatVa1tmJjs3DU
4I2J6XZIH183NY6/05gz29LR7nlTP3IUqA7ebeoRMSPyRG8q+xJpwC3pimlutwa0pTTuQr8O9M/r
X80xK7bFrG4q+dY4dYvpGkCLiSvMl23zvuAXNMZg8Z7YpmUEyT28NJKNJgoxjI2df0hpg6ZX61kU
anNOfRYcqilx1prbHPAKZsqt01mKc107HNfMAkOVYmniiWzacWP/hyi64z3bsZjQzJJKqyYgKpwc
/W2UKLnpwAk+BBYK2tEdGrmb/Cey/O73JsEYbkOqvO9NXHOU4WHWVxpbd+Q7DTrgM1msaGskubm0
UNCEDlfI9W5wfQH4mqd75jCOzDWxY9Jj/+x7KgsLVDhRFQsQHaTOBGE6xFaLN0QHpTga2p0W7xUD
7eSi17QTwUF4AzFGq9WWGpkRBmrd+TRSwxkPplf5og6FHMNlcaJ4u6/rxYD4dI8niqfZE6EceHpn
7HbsEnMpdQge3QgPn6JdyHsvYqGfJGxVgKwht6C539GXyZn34XlGy5jRM9/Hd1EPVs73s0hQVWuG
3mgwjo6ymtFJvmdFLM1grSTDoOQQK9G7H9996mYBoNUqp/rSQSrxyP3sqk/K/TzRgoLV4t1y43S3
HqSgduLn666As2lYDOg6Gs0CZ4DNT1P340YE7OGpnDHVtk0qs60gdvDWXbEfdte/lnd/ZCGemha3
Rl5A7tTSaqff5m/E2RpG9Ee0TWyCxDH8/KW8F2WFedNgLHbJbS1WVAwn0f6oO6KojJdvYokEU6su
siWF3HKvf+ofqY9deR5R9ggKcH1/XVe8lWWsdqmmvhoSjIG0vJdTRVh7xAn7/oPwTPOwsiSEfeaj
hjcOs4OLL53q9fpn86Rvv3+JbLKyIKa2Se8OeEM5bwFfK2wJv22/CxEIC+/My7Hr1n90gmOVXv9i
ziZhsZ1xNEToBwRFDx5ahH9b7DbcF0VU6DCULAvE2ugNovnfgfvgfP7rjL+InYo1X6Pta1FjiJAU
Kbu762rg6ZaJdocpXUt7O53zPeh+BbrlbGIWjKjPldLnG6fS4uX+jDcvUUkLb9GYJ+QRFJhAOkKw
hEYOiEAF38tTAmt0yB7ZxQSxYGYQosE5QlmUYQJ00NhsB41N0Qfdvb5cHAWw6MKiL3s7yyB0dNUj
8rWCGI1zMWGxhXarjlP/j8dMH3P6M/ZEG5cTPbFgwsos0A922wrEqR+jZ+1R9oB/2Anpu3jyWXuL
FSmUzErfmBBC2rzbNyogFuZLkgmuDpcHsFicl1bKvZTPSCibNDuiiKc+pjeyB2pcMDldX9PLyrf+
g/iauqIMa4wweHIbEL/ABUVYP3/ZFC0W6WWEeVMUtaqdWhUgL9DkgxD1D7CWaFG2FoIz6y+S/78O
2mI51BJtKSWzxSDhfaw5xgqAhBfKO0V+z9AU8hDHePFs9JO9Om0+01ynMYqzX0XB0GWbsFgMWDxo
Y0esWTvFwI9b0eKH2UCNUpCM40lnHGSaNdPSLgNBF8DiYM3nKSXg7GsF9sxbHuXfx0WPIqq6lBrU
o0qtZ0q6Z1RzUFuNP48i2758NFtsr04dlfbgIsYEylN81wW57QOJv9Iy865vX94UGOeZrXkoDQsy
77WEt+3oJdNuNKV3THURDMAJHy0WDFZY6LIJWCpBc73hZ/EbXYJCapwbzwpQUAfEn7rsl32o7UTx
KkdjLDxM0woyd4VMTu0+d0PcWre6SVGlzUWgswns2eYGvhzlSxqD6KmE9NxG8N6mTvRee80E2kHc
0kKvz/xOBA77S1FywTBZsrR+QmrXljtySsKwvp/novHjpBr8pZLQUyEuzMyNc9u4IQVSR4WcDLtk
naaglCwNyYRl/S2TlCpN+iBLmuw0vT67ZREq3tpkEkWs89JZ5uxapjLTfjFB2C63iju3seEV3WT7
aijVj3UYjYFaN42T1aBsknvSOeYqzUE6I2sua5uLMCPUqDZZvScF2B0HOBQvno3QqXJj9aKsBNGQ
0pcuMVPZG4w4PragejgaYYaz1VARXxCCJwt1JmBz10ansNrkyRrRt5Oka75TR9ly0BUo3Ut1MwTT
WKRQc17tqlxdHyWlA5O+Xtq06wAjU9RMP6ykUPy1iyb/uo1wdhSbFq10ZYjSbl7xhrb6aN26Q9c7
T8QSwTFANi1qZsRWugLCwXDkhHiKFjlWnuAtsvmyUzPg/AazhuDRTX0N9XgiaNDl0Mhim7ll4zCT
KIZgy6poTd5D8nBdzzzBjDu11DlpcqNfTzP4FfMcHQrLVZB85imDCT0hdzbqbQm3ZBWqIT2Rt+EJ
ZvxnA6RNXg4QXHiovQrCSFj2yAks2FwnsgiZVraQ3HkSsrWmB/IxwbWB89FsTrNfSasXPURjzwWo
ERVeU3nfzHjHqJD61VSndetcu5OeiS+5kn99c3DSNhabycwSSVLQ2mfdWE/uYe6Ostfu1ED7JUqt
8Hw7m9EcpnCNl2JcT/bHsjrmsQrAV1S3FAWC7hb5BKK5cKISNsOp2IuU9BPU9IL3Zl9ExsExHzaD
WTV51sb6sJ7q/GGM3tRZEENx3B+bvEQrchRj5FC8TlU/8mxnxFYU3TC4y8pYZqyUtb4AVozuBQ1V
7srHDGxlxC8d+fP6xuHtScZCUUSimsZm+hNYJewOKI4M57Yg+udYEput1Ppk1K0ZK1nvK4f4z4Jv
5ondluKL70bDmF4qtw2i48VaQgM5Ua07RxlsbpJYsWwWm7aVYHWTc+eWnghqzdnULIeNYs4LIdt5
Y9+iq9E+F+w+XvzIZiRbrTet0cSpAJjzoXaNINktN4NGk/N0SunyWh4U1/gQPSzxFLQZ1xfNy6H9
/5qPn4bzuFPx5OnrT9d3Im9VmcuIMadF3m4efeNa073KFeVT/75hXogUNebkNNYpVocJktF4wW/e
NdTfujIeGH7av/KeSrn748e0V3a7DsFbQxckAQ0HR9X1aXESaRabvTS0zlbCf0x43IdpYFbgQqmc
codeoB2V9qBl1l11cuRaMCJPkYxJL72dG2rRrafErGkpZZSQ1dWkszJ/XJ8SZxf8J5cZ9zU6RWLP
qfQl2rVHnJG765J5/o5NZqLBlW0YMUSTYEWLSOvTulsPOGN2kkg7nJdui01smuukS8k2RH1SXaR6
89JpjwtqzKn+3HSOiISFd16yPdgWpWqkzihWFNinTzXeNv3ab3dhs3VVPpGdKLHMcSxsdnMcNMBy
lmpF7xJ1J92L8r88sYylK5qVRoMCsUrQv64gcbm+wBdpy3FDZFObph3F8WjUsHKQe+y0wxjT9LH6
mHfkc3zZeGndkVYWjtH85/Jo/1CC7rUDM/UkePHibV3GFcj9rFnTjOEJqq/RmfyG7LSH61PjBAJs
sjMnloqCIGhs8urP6vChVLRw4/frwje1X3BhLNdNV66SGXfWcqqjFRRopbPkIng6z0GxSU857/OV
bLLVR6UB02X+rFLlUPpl5hh3CrBr0nkIKfl1fSacN0c29VnXabSgJydM4E/6aL5maGqvjBRgEcEx
wllhNgcK+A/qeuUS1yR/46U0vWEvuoxyFoFNhGrzhFKFTTQY4XEbz1CvUJmm6EGD9+GbJX45W4fp
f9KNAFSLR4u24LO/rnOeaMaYDdWKNV3C1mxdBQ3JPgz/O317YM5s9jPWCq1KN3synmf/V3gagADd
gMDXv5tjUiy1jT0TsBopkC5R6Wa5k73l/zj7ruXIdWzLX+k47+whAYIEJ+7pB9p0SiMvvTAklYoE
6D3Br5+VdXvm1smuLE2ch6oIOZAJs7HN2mu5/Ib+vTDvh7fw03xbFFTuzgiv4JGAQGz8UjL+yvX7
g3Dlp3GVpZWqOce8k5dDY8XwsvD3s3FlFS+rnHNXa9yYMbDtTm+xn7+Rr5s6fw2QpJdOSm7PUHsb
YoYkTia8ZQ3px4/JN1fQ4g6+qqNeQVfQS7QV9PeKaWgS68xBGaoNCZpXCxSmvPcqAn41bT0U7ld4
+l9vHXrpo3Rk5N2UaGxnhHSXHzKvWI+nr7o9fn050ksvpdStus57ae3y9JV2e6d4GoavXOwrHj29
9E9IoRVFMWPwdN3vshV4sKC6dNBrKPY4J3SCh9khDipcm5+/31ZXHCJ66aiQGTnJSmTWTm9dif4D
awNNdA25Z0F8kXtfqSddcYjopadi65qkZoXnaHfasxNW0RKJKD52foes5qH5SvTm2spfGDvlWBIS
O8vZ2BXBYO/qLUhc3GT4wmxccVHppQdTmdBoNiTGh1BDINmNiLhbe9ni96b/+xX59RVJL+VkZ/Se
c+gCnHNb1McT6qcSUmhJOGSn3z/g2v69yCqoik1KQ1SAIsBsn5ZA2V8M/GvbRy/dlLrVF3gzGDhZ
pS34ifU6mL/Skr4y9qWbUgkydqmFWdE9C9Tz99bK/oqe/8qEX/okZidFz0u8dr2mfjo9GpGzQYNY
uW61v3WT0UuvhItRxU3xY9PU4ZidJj8FL5Rv9F9smWu78tI3ic9de0mOj4DGU39eldaGvEw+AU4l
/6r/6dosXTgoRo/YVgg8AmBZwO6EPApPrga6Yl/hca/sy0tyvqwZjUZqeEJ229QP8laQh99v+F9f
nWAO/6tvJfW6qfIa0w9th7CxdwkUJLXxi01/7a3JXwevDaWG1MJbp9/6/Dk7lsvz33vri2NKs04B
MoyBm7euvC3f2yDf5H938MssQeo4jdH+mBLq8/EUu8LPzC94lq5slUtXJe4nqgjH4F2QetLPxhvs
da/2xFdW+NoDzsb/Jydrrji3kFM5P6DYDHLfu9Ec8Wqj3f9+6q9cIpewrIzTehkpxkc932vYkQWg
t/jyDrmyYy7xWTKvB/AbYWHb+6R9re4r8vb71742LecH/jQtbQ0+h3H48dqQ6GBgmzzPulN6Df/C
Cb1ihS/BWnkvYh2kLshqRIu8J6EZe3Wy+v3bXxv74pRqbLZnQWu1y7uFDS6KR0sA8oHmruwV8kCm
Kb7IAlwJeekPF+WneUqGuFEGBJBgaNJ7FsbMq1fy7aH29P135tlRHswvv/9M1wzzD6/rp0dRxvRh
rnUdOylZFcC3gVxxR73E/1LW69qiX5zkTnUUjC8ouks0SBSrGTgvcY+O9q8m6zzOf+Ye6CXYq7PQ
+VqdP0FJvfSY+wzUiA9OpNb9l3iya77hJfbLarKukiaekbk9BAXPALB3IwKxmFvu4239+fvFuLLB
LqFgxGDMlD2e0vrAJ4SDX3xx/V4b+Pz9nxYZKlomaK0w8BCMa3RMgTHz9298xQ5dMsc1FgOdH2v1
nfpehmfxaitMv2TbNbBgv1xbckkpkjlmwvueqF2RViXoUop+nc28Krw4JvZL0pPxpHeFnfpl1kKZ
DHIu5i0bZef3zClvl8Jwtr3m2G5SiI65E0UX0E50tHarNFt0H51q3HEdXZu6oFX9aAWd4KBLmYeS
+vbUQfDKsVJzdB1wL+jbzKCLE7Rpr4SLPrrslqsYzJmFRq1TUectkD1Em1LPqOrxvjekeGa4JJ2A
m3YejmZSRnrSaI+JyEHwYEtt1ZRlcTCrIX6VksT4poRgNgbBDtNFRm0P6wbC5Eq3w9yZuImSZj2X
67yP81WKO32fNLSzoi6ZnadmEDoJtKFKV7lDK3AJZKb14YA4vQkkAKzMBbSDPmXpUt6NTqduuaRt
ALcySb1p4IR7hmXzgzDb4ZY1czz5c8zm3i05hVazBiXcnZHp/L6rUht1ldjo9sYwx5abJ3l6hPSh
KkK9L7PcSyuBCUplokd1sQjDLaa8at1cb5N1k1JjM4vRQX2D9+A0Zjlaj7wMDO8Q+EmVRtzMLibH
nbUxvbUZkH6YbviJSQWYyuJoPjeh7uLnIi+2E03SSCdZnXpaXZSmaxmV8U4hhbYtuaHCVDqY/Kwc
XFqmdZRVE1QmKZk+oB2lPLTdVJEC3sir9Hn+TGWfnyT48b25MJkrna48xEifvWh2nC3eAoDDgaT1
4tU5p36SWWQNRVEC7qp8DHpagvTMLHMvNib1nDlOm3gxHZogJ2DuqCaFjgRH79zRqMzA6eZRuVpf
tdA0bMhmGrQkHJNRhCD3bvdkNLITADHgGk4XcFgNTrxRZoymNYm4l/YtUFh9hWtIOfGB19YivKJn
9UmxmTyPjd2s6dLQQI0QuKSNxn1tqhqwyZ7/X4bKWI2043vFwDzsFqBFfXH0xXFbxodtbznDbtan
yVtqqW0nkoHSzZatJ0wsrMkrEcAmgxNjwKL1cVb6ed8Y/myifOUxReb3QhAt6NnQo/hZD9Rr2lR3
TdW9OGjIzyMdpETwE4luMbfBht3SnFSrlNSmV6Fv2FOFCZz5WI0ueD2Mb9Juin3fgRxHA3jJxdXO
Xd2ezSg1W1t6+SKXwzxXTR/ypZCuoVngytUj20GiWOv8TLO9aXZCox5XWkd8w+k2nJF90vZRD3hA
adzrVRNQVXpDYbiJMsGUNK5YFh9slpxkOUS0wI0yo/eeQOOHGgVQWDP60wX19cx2+0Q7sp6u5mL0
F9z/RVF6tTYELG88G5zzJqBbVSnfrBqy8MviWkLmqKQVeIy2djKxGZgagcoEUDtnQT3nRwPKlg0v
212BqMAfRQIhc5I+29UU0gWgre4s2aobHfoM+/ZDNFnUOOWmGe21oqNfVGSjKbAWI790O9Z8r7UT
gF55F+qq8bmoAtK3Hu3ulnT2paogQ4iSUjbdWaryKyd+IZA3C7SugBqifQRr7jddde3BKeKPQsVR
Zb8NMf5IgGcnAavCUERxDJ6nWWuRD+5fLV1FZ4bSVtP8ZAB7RvU9X5qneSF7qr+m7LNZ3mNC/bKb
/cw4UHrSCLhPOAmc5nted+YJNCXMVV0Xe1Nse01tu8y0AtmOMDmm/jKpJkrmBCZmrNzZAYOisx3E
GAmag52ZHJYM8ESZ3tV5fC+4PkdmQZY164vdqFcuSWFJsonfUrjKVtoVoGto/VJzfCvBna7xUNUo
uPHXcsi9PCaeXo+HTpY8ElMCeQgq2qBS/TPa6ryFtl3ANPU4icHLUgo71eW34F3yYfijHpKAtaLh
QotNzfldl9qbNJk2jg2BgZaHTRWmJKwh4Tyt07i6mcC0a5LRH3OAOGc6uTG5W8aXeJF+VfaBvhxj
sqrS/dwtH2QGJk9Jq3E7xVwzHgPW7VUCpkdH+gsoJDwD/JVyBdoIP5cOTBDoa4quC0ciMn9STgoW
648y5aeJo9GoGMN6hjXqtrw+5ukuYWxtpB/O/DBzyWFYd6JCqUh/yidX5XdKP2K7OJarm+sa2kJq
9Gvcx2keOvSYAF4C0CIHbvE+1092RbzSOrZJaDQDMIv+0IKRdfo2IMuvJW5iPMp2cPt2PdLZS6Uv
yTZVu4GvtTGa8icFqIetIoCJNg5v3Cn5BHiQx5jYyKEqEtopMYKMfVQ992j8rPNV3fWu0N7mofXK
OXedfHhHSjp0yhSIxwMrhcvSyi9Kd2Ei0tpjHL9y53Eic2jKwnQTe3zoBSgmM3JX9E7QGMOjMo4O
A+icB3MZFSws4BMQ+SaQ8GQ8MoqotKhb20B0ymh+6/o+JBBuzrQ1Wju8nuBOmgxcugpGP2zQkNrd
VpOXcrquYoD6oNpmb8XEPUQWgdmrHaHpFnRa2xanfDS/a5ShPA4RgHHeNfMTHbrXeGZ3lSbDqlzW
RautcmmbHi9rDbDvcrsga9MNuDmgHkBBlKeXa9041qW5mvCxAdj8tIs72W4lqQLag/E/hMRpBKZZ
zg6kOrR07fQnxzzlo3ALhtNHYFEZMKVn1D2Q/hmw2K8dinwVAaugszbqY8Lv7Rpd7JbydCUiNRUP
S9O+Mv2gib0GBXd2mlj8UlY7nWOjm4G1OJGkeMlUc7YS5tVY9hVjL710CtdujCjj7eymOXGdZm+l
TwU0cl3SYaJov4ayOiBS4q2usm2Rp58E1AkwhZu6AT95BqcFPHMHPoWd4+OumLTetYdbMs5Rox3O
b9m4xi0u8YR40z1tPaPDdl1VJbCnawNIeevEPhOggVUwt1vCQycrPbsv8E93S6t07XHNLCDtDwkQ
GVlpePHyYBVrExpwBohFCiPkyQOpA0cPrWZlPdXCAnN7uMyuodYMlruOjCkYoXliABC46G/KitLm
Aes40r0mA8Y2mlyBm9RdxpPmpEE2R2niLSYam6Pig5RearnC8mowZj73J7P3Gul3O0uemP5p80ch
DxV9ataOGeHuI7oH3uPSfGXeWIVc31pQ7k2DCXz0nVe0Wx3W70Y7q/Z+yI1DC1c+tvniisar0lB3
noz5VWghAVqvcK2D0FxIW2vPRrwyJWxeCKOrAOKJH1TrU3ZXzLdDs87hdgdmsaWPFjQ/+YG33mJH
sbYbaq8zA0ZOeXwr7mjtTfrWfAKXWc9w+3r1a5GsJDwvcMIkAe63SoKB9GmiXpk7ByvdnyHGnQZe
uXJrh9BxT7J100FZhRkb1U9QcIE3o/YGDHkB89yG2belN12drmccFsst6/uWH8Ba6YoyXacZdYd+
Ozkw8mDa54WbkYCkYVZ84qo2pjd7uldpKIrPXOzaFBwcoIEEhS4+Osi/YQm0g3IAfo4Lj2w1iLtY
N5oJCL6XjMfMeIiNgI4nXALmTmanOX+2i3U+orMghIgluLtbtrZtVx0c+9kitj8sdxl9ZAvUBDpX
9YHNRrcfwrnXsNKadmghemmUxTfRIS5vdWRMlNsVqe3CO/kORe712OAWgLE2YTawNcaJ3s9WE2Tw
arxslnt7ztAOW477zulSN00kUN29NYdFhVlTS5+4QIYPwMMD1M1u29Nix64kd8ObKYNiBaa9dYKN
zFNcAmmgxauqW0sZ5d06brepBn+0GlxzP0h0TgKvwtWd1Q+buMpWkM3LcGVjltOgLHxzDqfaeLC/
Y0NJGJH3lj7zAeb7qGfrmLzJ+1Z99Erz1Qlp7hRmVdFAzJvxzUbQoeu9X97nE2DAzru1V/RULO/1
vdAhyuHc67ZwzVvRQjSLDV5lf2b6VnV7HGAL5zvd9gS8YTlM3mbajES67ejJ2ZvSym1DmMc5oEA6
9WnsDae4iCzddOfU1eWdhvjBtgCQgXSArfvoLR7GyA6c7/oL0GU5JDczt0kCKGlJYCA8q7AB9C8H
b+Do9Jme0pUpDnC6SFG8NGcE4wxjZqA0gw5FHPmBBwpVrCJ9nsVxNMfJ10zPGYH2Cai5bhaX0od4
crPdYq4qVp6GJQRfdEUbT0mvs+RtzjX4DeKotQgsj5YxdyfW95krG/29gBDSPitIAm1EG4s8GRLB
XtksvjVQZOCcEtaiZNE0TWsrG0pPj4fnRBseRDMNCJdZu61M/i0WGQvNpNokzfhNxCXyCHgTvVbJ
Exp0LLczc2jgUthbjig0QqphnVfUj3XRr1SifEc09slJh9MkIN+R1GjKjpEGktmOZzwJOa0y18lg
fvrCeE3nmN/NjGRbkDx+12LlLwkiDofV72asDiKHrsVgWfCt+kr/EJO4HaEx7Jd9gUzo4ECmdNQ+
0WZeYcFt4bVxvnOIQVwyQwuUyQa1ye6pNIFeUO2jxioxwQOZ78XQtU+iXASOckZDOx8qX5MIE+c4
hu5pWn4UuRYj+ppjr8jgwdeaKNxhNsVKa+AgKDixpUQTUacjtKS67iWshzmpoSM/Ysv1VRrUSg44
gfZKLkM0xqguGqlvl8OT6kZcp2VioVkDZL6OgRDP0RF1gbt4No3B7bBNYj5OOFND91mXE7RFpixf
O6Bh6R0Ud8d0PNiO2vax/s0yiY9f0dHgkR40qz6JTBMem5s4KAUoZwdueCmF616qgNfye7sgvqzT
x25gt4jk9iVrIYhlCWxoWcmg5aDwtBwFL0LH95tpn/D4UVTQCxp7dptpxaM9IGrjUtY3zkLxNgxQ
UuxREA/LFhfskjlRr6Yu6rr2rs0JZrDs6yCbCuo35iKDtIFyRvY0JPqHlk43jtbsZTv5OLehRY2o
Ns8M2jwORwm0jI31l7hq+naX9tVNPLDKi0mSuSoFLdPStW5rJimUX3mgGynUWfVVt4zfdQ3WSkPI
0IKeosXmg1ZLtrEmM6BG3oYzMzovMZGLJhl/mo32cZTJrclGP66tUF9wN5S6szPnNiQzic5q2a42
sg3K+PewS+3RMu30xJzab2t9n9PxWV+aW22ibmHG94aR7+a5hHwLiRPcxUm8dnKORTyb4yFftqRt
TpXTHZLBcGNIuvT14I19ha5EKyjnARHAEjpLk8Bn0g9Ia1F/kPpNXcLuMqOwVsVsep1Dt11Ott1g
evWIrrneQH7SGSO9Zj6EMbyZdSAPTcPZiUO7ttxR0fes1F4y2T7ZDpzbKpX7ymy2LWNRK6YgNaAZ
k9XSm/i8n7U+gyJI/TSfnee4C1SnXq2GmRtdpbg/G9xxJlcG/E5woSEu2S0d8kesmY52umzrMZM+
ExLZKxllk+lBHHy9OKlXycIzjAor77ylxeRZ6Qi/HxYMr/69rxrohdniuYODlpH8YOj0kPViLZKx
j5yi0kP0QSFu6gKjl7t81MIcF588u+lVPzyaVY4zU2Zwp8YIvOkwf9S+6Qf5LWP96DdN+qiKOuxY
eddnTeYCQ4UoOjaiocDKoBvtu2PVG5EWUZ3Lx4bb0VjqT03ZvHfIP9gpHDCWV9+yNrkZKj74bdJp
B2Y2086s7MQ7hxai0TS3W0DBK5S2E7VVuBC7/xAxYkY9I3Fo6boLjzdstXqIOsbEodNkd5hS7tO0
2I5G+pYQuslIeWQULo/ISRtKcFDAm83eTDWWbo3Iq2xqDzml3TmZxI0R3ZJ9jQRFv0Uku6oIeyjz
GIXX8Y2ncqP0clPQ4dae6odlmMkB7Vg7WudrykbP7sQq16dNPmT3Mqv12zlR7Z2uQZaogsc6WEGK
bp9gMVBIV/Aim3RwR1AVeUjF4K4s+nBIizArk+NUFFtEidibcAg8tMhWb8g4ABU/CNJCtlB95nxu
j10f83cQY8nSbVpkWPgA5EIfzE71HTdy1PF89OJ6OZlF+0yK5rE1wcxtke7IlLkpTWM9p0bv1VP9
mM7lJpHWUQNSHgeHhTjN6PAzkwBK8bcU8ucQ5NEjwAuOQ9MtLoJxTyDZK+HnQuMllGb+KnG/D3GC
8sGcr6ylW49904ZdORS3CV47BM16u+7SNtVcwzafkVQ6yi7d6b29NkSzaxX/nukNZHeL+k71jPjt
zG+5WT7zifoWAtFyTo6ZBv9CVK1XxH3vSfZSO7ejkUQs1oM+fzLThUez2bm2U4UaBISUal1sJI+y
yu+RFZ3toxE/OfaDmFKX96mfzLM3KkjQtv3RqfmTqOp72abruhVopysDm8IONvPdmH/mGmLYrl3Z
IAEnyKu23UYT1CPms8WNMFPGfuYvtHE2mdVvsgSebyWhDaK99kvyRm0Ttt2ZXg1EL2U/Ir0bx+/G
0PZhXsafw0j1m1GUPDSofCgq2ze0dZ6t0lH5Sb1v40dGY1RcYZFsQL/H45DvjQV5jOlG1c3BrheY
78JbsiUgEt5HHfDK2XUifVrsKb5xZPWoODx9g8yBVY5hNtvw7ww/j/ctwk19r+bcd3hEk8TNxKdB
domVe7K4KxBwNuldFt/1+tn2l75cpsBBu4pZQWCnCWPE2g5w3WJjW9IzSL1m2rRepPSIeOm6dQE2
/Vk461pDsJJWAbgf3SQmOMyL10yWq0GzBcyxThA7y9ayFz8GOHXg6NrUwB/Nbiweow0TbYIyeSrL
eyv+qORnBY9b1wc3y6qVaiy/k+hWyt97B9iF6mgO28I65nVU1mskZgfQfnb7WT+yYlXGG1PsF8S3
tNU3lZo2U3mfJu/m+G2oY3cuidsSbJ1UPFe6ttYFPIHBt5vHnD1pDfXYwr1mRh4PR6PVY9cREC3W
btlyrzW534/8KJ1xY4hVZejvosCGYzdJAs63z2RkXsbXXDc91rBtibs7FtJdYqfynPiBtT0SePZm
wmWjFTaYrL/z8nVk/anVi21uxIGOQkmtlm2FsL2wkMvX7OOszqWGWSe+balVXBSVq/Gn0d5SFtnQ
nreUDCxt2JFKIqU0YPtKd26VW9mDpxccHHoInIw5qMb8rkRqDKxaYUUrX9TDSSWo7mggVkwW09Ob
bNdDe80WMuJjhEScAwHHeFNV7VtqGBGVyKTNKX3u8hEJgsRPWREUkL9IYNWUtXbKNbfKO6T7qwaI
8DjM+Y1pw9oh4VA2W4i3P9d5NoaCmD5BXtu3k2hYDrbSGWYHsBcn9g16y9I7o4KwnY7mUTdX28Se
Anho4F4r1pMovR6Xw6IQNZhlOBvI3I4PmT5+y8sPTlDa4eanDqBiX+BWp8CJesjlBmzI0Uqs0NLk
kaZ14/acNoF9I2itZbFg6yV/K7PifaA9rv7W7+cR+2TYNNP3ToPWfCLmB8Ezt44p3cRlpnkF4niA
7DGdJfJ8VVw96tPnlNzYHAmTBk0iw2sH7bcZIY2WvLH404hflsRGCgz1BBPgCmPd0Dcy6eeJGhly
WSqsWriThb5Mrm0OPizgN7MjeOOBIVGBhV72mVK1V44siCd9Q9S8s1r0mc+7wZoOCSthk2mABFif
PjtZH/RzBzq8JTTgbDogSYdwWY5X76hcOdDLysK62LQL4mZ515kL1LtynzOxrsWtXmqHuauC3uGb
PkkOI34Coehe3VS2CKZsiarSuuVdJ3dCN19YT75P2bwltrYdEV3D4RWz12WmWzFcEeDVRvuzGIHU
dW4YpJu4XPdZmrizpB+SjC8wygJSEvOpcKi4bTrQe1bRNBwNKLVLFXR1sbe73cSejeTTbO5nPXMh
MpbQ0auHxyFeJzUiDLhGQlvbI0QPkzjQSmRuEz5FFl3uzcJhcA6SuEZOaCZuORK+t+2ui8qkcQJw
QOXhJIcBCQLWeuZQ0WeTms60nbiNs9oofJwQuIP0ROdE2m7VcJRIOmy90hVZY9W7TqJsWLej86jr
eeyWA2K7csrZXlN2heRvqVXu1CxIppB41u5iabHxK1jjrzEp5JILRObEEKOVUgDIiEIc70JasfHK
w/CinokK89th3R3iwl2+eOCvK9vkkhlEmFZnZ7EAOHdtPy9bHGIkRA9fId6vfZoL6JRl51Q5lJNd
h37mxGNf1Pl/jSMjzgXUAqRK4BBjGLbeDVHuso3ufvt9of8KToRcEkGowUiqecHQUPT6JvZnCVdU
IeBkH78Cclzpg0Mp768ohbJgvUCFmUBdVwWml2xsNw7GF/LUhslKnCjwXy7fyUOOdijkUt6dxy8+
2xkJ958IEnJJC4HgVUMZ1MGDfXBeI9u7rAUQYfmjxKWyLvyvIMZXVv2SEgIJoX42IPOAPnakRsOv
aPWugCQudYImWRuAFGJYftOuM/QmDSHd6H7zBUHRteHNvy6LpZa6JE5BdxSpDH9AudxLzlJKdWiv
f78AV7YtvwBWKahkO6Qq6Y5sct9ao8jmfyUgZpxP1K/W9gL9WLISBZoEYxvPFaJsd/GbT2TBs3UZ
5In3VevN1cdcHGglVNEMNiZp2Bgf2VZZHk3cPug6v/WG7Vc9IdeW4uJ8M1Xl8TLiKSnEgrPX9t2G
WLC++gpnfMXmXcqqmDqK8U2G4SdPfUqoAs4BaLpffr/I1yzIpZiKGBMK4maMjoriFsTEUDA9LF4Z
lA/638PWg8/3r1sVkZcAkSIesYAmt/g00JpZ33x1Dq7sUvsCRDVhI9XoD6Q7sUeW92h76eorwb4f
3Mm/2KX22WL8BNASLRRYLBtjyxmuEylzc8tbuAtNm6uVmlhxThsGfVGk4TBaN0MHTxFpI683KDLS
PEUqAGkPV7RscqmIQfPVccT7Av5OYhBXoXTemdmtNSI3PcoiEKxEEN4vPXymFomlGlrBAry28dAq
TysytJvawZjbZ5QOPEI6yMQdKwOEjn32IoTxzSSLESraW6jzW7pHh3OdUOTf5k4hOooRKv1+1/wa
uUbsC+NDQCiZmBYm5sxaCbho0K1+P/AVW2xf2JwOuLIR5LJkZyH35GbWgKDWzhN/ydPmv2/j//Ux
/+/kszr+9/p1//ovfP1R1aoVSdpffPmvVXAb/Nf5L/7fb/z19/8VfVb7M4HS5S/95W8w6r+f6r/1
b3/5Iih70avT8Nmq289uyPsf4+P9zr/5//vDf3z+GOVe1Z9//vFRDWV/Hi0RVfnHv3+0/vbnH7hL
fprj8/j//uH5A/z5xz1EB4vPUnT923/+2SdK4H/+YVn/tLhJHGYx/G/Bv/zjH9Pn+SeM/BOYGHzT
oNzglJ0Zxcqq7dM//zDJP20HCEjbBPiYGexMXQNdovOPKPunYRq6o1MHbXGWCaq7//vx/7I8/7Nc
/0C25liJsu/+/OMH/Pt/TqFNmWlwy3ZMhqEMbtKLk95MfJp0FjsBihsIyRWCqYUIFIFlqh1iWYZG
PN+Q0tBWCjTUbj7Xyc5oRzTULfEAhIWGyk6tQrstuK+PqAIVJG28fEi/NYRoX2zgH90fl2/rEMyn
ZTOuO5ftODVfyiGTkxNYLOaRVpocRBkksmBT/KIhRkSK5GVkqFINJF2QdJLlztBLUDgxVG26Aglt
bs0e06ds1SrxAHpb4Agb1NmNQdShQl5BOrX1IE0oBiDPv8xIm6piNVYOcgQZMvdjkdz8tGP+vSQ/
L8EPGv+/fCiLQz+F6DrAz4ZjX0LQM64rPtQgpJoGBIbG1I+9W035azKzPJKKtjupaoUyxv8h7EyW
HEWiNf1EbsbssBUgISkU85CZGyxHZnBGB57+fqpe3Lbe9CasKisrMlIS7uf8I3o9ZRUYtY2V6d/N
CrB7qzwW9oJYCr25Pq9qofM7Ha9OWv0sbaj4PWusx/xO56iWFlYN85X4VsE27m/Bs1eIL68Y5guV
yKFe1/XqTmQ4Uyt5DPK8OGTIaUF6qD5NDHc9bmu3XNXYbuHcFk1k7muQGA2SlbKKZWG678PO7ryk
PQltSmKcxdgtt/nRsoLvsnb+vw0Y8j/b6f/92nnS4AFxHde0XM8w/18HmGqMxRzIpUJ1UKO3GXNi
HJpMnDJpHEZUa8mSd9ljo8k6s6XK39IhUOEmG/+b1drfa91x+bveIVvq4ZQLd37wves4uPLBbOo5
qgn51ihcERFRFW8gtchMowilJd6ykVomRnaHIrvAbovTPo+Jnx2c2fkcnamO5AJr3AcZ15VI4eeq
4uhu23qoSBE3TH+82BqcY4aKbYIt4q/nH9BmdnzC1PcCdL32ks7XTFS19A9ZrpuYbVeem/uvubPi
GJz0pRwvXs3aPbf6mXhK/EytS5kvCYWXwKWg05+yuK1m4K5ef279zmW4rXGf5i2I0RiXdzpmqa0i
9HsPar7+JwXiF4ZNK3JRWB68JRsTMd8/R/AIANV/PcLzD20P3OKijY2M7eaiYM364pr2r4aS+mAW
gCiV3f1VNt84myXSgmA3Ys9abp7njq9zrn/0tlqizec1RDIvL2UzERpVdMfJR4wj/B4NsUFs8Ajm
ls//nByiV6So9roAka5zssD4gpZn2N+9c9bK130aqgN6Ohiu3EDeZyL6sCoQVQelQdLtTh/NrUVa
D4Bu46b6QedmaCPVuqQgwnzWj/sCMiO69Nk1LNAePKswvAat3R1EuFN0qP/mN3fr+7PIaiQL1XuA
ff6AxmFUBmqCqWaBssyEKzMsTV6eoXcPY9Xa8VT037PyzltWaWyD7B20MTrkXcAV5JuZhdQRrC+y
EO5ZuZSEr9kl7WXxYlUC97mJstWfxPKImplDejfQsc7IhYRRxIvhvrk+UQ1ZLT63dcPLYGYqdOX+
NW6tBvRunovNuZY6XRPT8SijKZbXocuuUuEt5gQZHkR7HicQxQqp8cFwF33KJQiva7jiMsKeAEpa
6zA8FP5qH+AGX8dR5rHv++1xaorzvppFlAX2qbGnJSTMzzmgXPYudY5q1pIbf8VmMS9qFSRJzPOP
1DX4bGajgdaWvHIktedMTvKGNvt7s6s16aeifNy7Jr0OdRktcshO6QruZWxV/zgVNEQcgq3kXB5K
Wr3TPZz9jJ7U3l74RALeoFS16OU5OiBOAJ8zV4JfHxu+P7BGHtq7Q0CZm3qRCtJz52fdFQKtulRI
SUThzA+90uZ5MIZkKrP8PpR2SdaqDC6lIHKyW2Ufoxd9l3b6pdABPGqX82Ff7rDoDlToNOkSToVd
xIHPx8MUfXG2su438ub1cVTecp61/zbb45ykk/0VaBtCtP3sJRx8PdniUPeehwnbB8/Uyj343BqR
vYgsoZ6RHBZVPFtL44ZdMx4dr8mTpUUMXN/pYMbSxhyfh87+QaT9hyjWGgF/XidFz49YukCQzVIW
obL9b/Vs4Gju05uoMAnQhT4jxzxlW0XFibldJUKAKM1t9ziJDWxUEJCm3C2yuzkIm7vSfIJPKcxa
ovLa0GwFu+ZRZ75uPaRC6P2Gk6x2YGhxbWd/iVzE5ZtFxI/XFQlzunM0nPWjW++yvKnhbd7dO+f7
2w8Qait6SPkzy9CRcvsu2uKn3Gz/wOy/JX7TIQnh5zGwjzzPZgolO9T1gdNdX2W9PTBvDYigWXht
Mf6zjGA65WpMtrQ1IRJILwkk393sPICdlmLJbm+KyPZa47GVLQYtpAAst+rnugRRn/MbrGI0PwXc
TxfMTEiDud3UOv2rahBDkbcrV4WrT6rqsCz1uj1U01RfeDOAV3WjTptTxWWRfnhLqs+247ByIGUV
1J3ETb7vyLzQUZfLRmzq/csI7Hf3QyQmCZnI0x3j4oGsT372m+k9vdljBoMDfZPuerim+zwnpRRe
VEjro1qH/aWrV/PZrvNfcveyaCJKHilLLo+iyOxj2QqaBF1k4L5zM2zbfV5tu3uyTB/dRRAgJxr2
7mUZEFRsboXenEP7MZv6PHSyipyQ1lURC2EaiGdnnA+ma60P45b5tzlwvk1ztiau5lt27dP/ftla
iY6txy3j8E6nyAPCYHb+bYFw3mHD3NgZ8vKYD7vzvsuhOu/DwkFcae88rXwGpi1bHnXpvnjuoN5r
k8JQLsv02tNzZ2suCReV1Wlrr0WTEXspjIZ40CC9VY6bx67gc3kPDz2tFY/JWvf1o+/32wXvwTlj
PLwNo//QKvN3Zgcco1v26Vpte+tNFEjllEWLAfw6ZD/5nLVXqjMET1IVrHkoDe/32Ikm0v34Y6Zc
YPTsm7+5vw1EO8dqrvtLZlv95b9/+u8LRCFyBOF/UCKpLrIZPAMVnskhbpRJhcqwd/IiWUs/SBRM
6iHw4WgLu69iOyjsLz+bXrTYii/owI+g6wD6g/xSK6WPeV18Bk763dXNkvgMKC6NuJf/vjR57V26
HBqr2DcCWHr0UHgz0qSc8u5r6ce/vpiyp7Zcxg8zuMi+zsM6n7dIAb1cRRaviqFoSRlJGULjdXbz
CGtJH2a52cZ73/h3cfdeQ2+2fXmjXQtR0rw5x97VfTisKn+AJUAyR6BTY9zkqqurTm0r6huvjISY
4LpLVEtevC+bf8Ur4l+bgFAd1SOBNOusuY3jdmaISK/LjmAkvz+XNAXeKCMcn20hvphaN9ghohzH
7qfh7EQ7aRXwGHrXnVJt6FPBTqNdfVyz4nteZNCNRU7KlCxl6DAvHaZ124/pzLuaD+UWSbd/XqeK
GDCzcmMXqkQswYOVIvzqCKBIChMhoVgkk5ELbUQzlLJS2G5jHqIRJqUsOMxMvwBErz0do/mwQtgE
RfCyjyqm2IKDHqi3W00zFNDBlm2sMWPfO+qn8zBnTeKZfnNtemA1WX93R7S8atS/qjEDF+7SGSfT
7oVFnv7Zq+1fhmklGe2lQZ++/VlRa8c2viWkNV4WOkZ2mdksb+0AYZEy1YQLNRmEMXTXdCvGR2mu
22krbDwHde1fpUYM64zUmJmIxWRQaqSr3Kje4hC9K6aTlNmxAQB89lLRYWhfmsd2bcyTztr2Ya0V
RdvYNi4cYeJkesGp3Tsj3NoyS7KpM1GmzfGAuIOXEI0jCAs7lvHGpqMvjTmHtq/ds6u8S1OnFXaE
v0MpqHN2RlA69p7VtW5l5Re3knSkbEUYWJb6o8vRNFnmSnWpv6rHoEzDxZc/yX51XvZi+O6Qgluv
/sePbK+zpBfdp7Rc59GSpkKA6qjr2ma/m9wXcZP1/aGWZAizrKdRXiyHlEHqDDKTIrFOuZr8bvwz
+S87ooycMpabkkhui/RzmD0SOPfxOe+zxDSqX3NTVUctXZ7VfsAgcz+6ETOng3ujWjZPMFXN13b1
OABWvRxQv9/NdIgadOYcArx5N185/6pME30YzE/T2NMe4XKbtbjMgLReSKuuX0bnsVG8N+ui65Pl
6Q9OxkU6dsy26vKQiYPUFuvF4henKXHMozG661ljrEqMrHvJtuXkyJYNPw/wgQ3TbdOzcSFVueWh
Nea7M+TJ84cp7kuKp9LA+mPsk4w5VhlNqmWN/WX34zzFRDIoppE0x4OzOVvzMFf7Q602XtRgeNSr
xI1icZHtSCP2bAn56R3OB33rVHfuS68KcxXn7ugfTNqtaVbBr+JD9OesN2XuvKtgqCH3cjSVgHQe
TtgQ64PAOGBdy0nPR3OYOaPWwX7S2YQh2v0aIYk/UME8F3dvAjflEHnFSRuClUGuh5EZi2OuRYJa
spEFzTkXcODu3PzINvUt4J1w+19b59/crk8jS5ecSuNzZuo6tHh5I6tq/AfXY+UZprQ9ahjG23b/
si9VxNJEeYTVmZyggYxWay9i2QBFGE33lYk0S3QlNp5v3T//9yVFqDJwEz3dh6RmpajJVtedTfwl
60R/Q1R1bdCsetN7W4NBbO72l0X1ddzX6SnfM/Oj68sPbTTFU+0vKDW6yb1WhvM0OWJ6Xpu5+9wx
ctnF05Y7/vusC/NKHwMrntPdbZ3mr5VlB4HV/n1CjRXXyvjqPB5xspP9R5tFMtJBG/zohzmWypR/
yqn5J6cy/zDFxl684eB06vsSu/QmCmcTT9ycl7+dwo2tJXGWfj1N3BNh5XB4D0N5JSxz4aYLEDlA
SSJlRfhfZk0eTxlAr7P2xgNPzhWp3XZZ/OVnann7iwyUG+fI1w57s3/6/VKc3VZpjuElfVqcmjCm
ofAIIp2G+aGcn/uGDgAm4eDst7K4ogm2DsLb/WhxrQxfXLC928Y4ow+lZoppJlr2Nk1IyV8jhJRt
jIXSPq6b471Xu1smZVb/nXzzWwZk9NUY5RoXd+7c3ebxaFk6SxBQn9zS9b/0sgRHrbln4EtOeZdO
b45ZwTEj5InH0lov3Nz5AffX9rTKIlpnvIzzZJGfbHfBcQ5YBZwUo1Dnbek3W6d3jRxC4t5AQ7Ei
qB9dL0hG3X3b9ue866b3AMHOY2+zQDZzdizd9UOqjCHHKhJfLSdvrbEcFk6LRVK/6WVfr01OX3Be
jZ/ekmi630+5X9WYbbRMZkxy8e7+oPvQ+6oXuzv45s762CLhMG0d3Jo0+GuMw20azP1VO1I8q7uD
iPiHqhdfnQ/c4WC/SmRTkFCy+8bZy1i0pxGdWI9mJEXLFfHaPYiKM9IexMoDL8XRCRB+4pA1vnKv
H+Kq6a4LvQuRJx964IxjuvcoUjPXOEye252zxXssett6dgTqotYQP6s8t183rZ68WTdRWVfzsWAw
EAZTgEn40DgWn9LRF18wTXh7av1wUwHmWanfjY/nJFBqB1uY8Xy6m8Qgq6ZjCez37iwSXKPuqzDI
KifSaiPJyjbLaCr7NqxMgZE0HazPsto/9nGST3NZfqZaVo/5aPziQsEn6NwdA8LMPnbQ2nDkZsed
keFfFa7JhI6HFJWZf24qb/8w1su2whxhb9KPZrp1r01mnOfy1I5+8OE5PtlN3NHNvPBvWrivS5DF
zqYOc5O3H1M/zTfZNOPB3Pfya07tKkkLv4yBpKovZJUq6uXWn//7r0i4/+S7Lx7/+4+bfPByUX62
PPizY08PDtldhsjWz6V3p5tGT8m6tevPlOf5oqS5g/Lxr2vv9SejNsZ4+mLF277S1NzCzbJ8ZtFl
Z3A1kt4U9ZttdPmraerbf7/LTlVx6bk8Ij0X+1dV+1s0jro+//c/jXb3jmjK5Uhp9LvfGP/ndwVz
719R1pXh4jnJnO72J7rdX8j9Ud8p9eno8VN7JKgbMgh1uSAn2fYEpXiJn3iy49ZYIstV26UuLDxt
qv9Y5ZSeAkfNjFFMtWrmYXYASQrriSkT0C/HZFQt5XKYDWONDI9+AtmaGGVTRgVpgZsBkaVnFHsJ
rnDnUsonw43StbDwPmF4n7aKi9uaAmJu6ZBJM885Lv5hcu0udNJeHH3igYYWhXDB1nXQqXWcXHdC
SVrh09i7PfRn59KNGJlGORr8rnWJZvSAoWvq/aj4TCMA9Q5MLSejQ65AM595nbA770NVPdL2cWuk
91k6XXZalrRi8h4E9oKHaSq7cJSBFU1CbiA/OBe2AQeJg80my50iwvItE4IhqqM1VLfZYhRg/8FC
uY0/9gBbrc66j7xlPKx4Sw+kJ5rkDfAWdru93+g3wCCOJa4cv+dO1mOyMn7Mko+23wo7moahR1aV
IuDlyds2m7pY4S5HG5h5GWZxzMb5XJe7eagupsaAIwcrvXr5XzF5f4y+X8Jh3lMUSfbPfUhfqtlr
In/vzmWKaiiYh2TDnX+186q5iJya2MUrE7U3fVTOU5i3jOnBPKYvA1Ff0TGg0uEI6PNiredRY3lU
E1zjVtxy39PwfyhZs7nKrgJTTbkVQ4idnKvCGhgezJ+NkiNqo/pKIB3zQTCiPSwXinvzYD6UpIsd
0rwOlXKZ9/b9vZxzO56H7BMc5MXNB2SRdfpXjqtCmw38yPPA3SnEoSGu/tB0jTjOBk6Moq4eK8cE
kdgHL9pMzqXNfeyq7Mek8u9jrUPFuy6YMAFLvacWhiZkYiayofXHh71qHju/PXWTNl978KDWTcsH
wgCneKOp7B1T+7M/fTf7wr5W6xZPC5GAS17a131nZ2sbGtibujlOqfcNe4CKWlSe4e4twamyBidW
JCnErd8nSrg/ATr1UWRm1ClLnTqiLQ7rUGFKmCoVZ17xN6uViO6DZw78E2/bCdJiC52de6przYtd
MTKsNjgxJ850s/P9WE7osOvRSiM1kjwwEGtwoFxjQnnLINANQ0s2QzT03mFvPSq88GoclcF2DwtG
ZtPWRFZbRoUrrCOhGm9LEZAaUNq3oZp4u9xKsywaxPqBNB3WEV9u5u9wRKjb6sbDGWrini+U+d75
crnj3E9TrtdDKdDIl6TpAonbV2da/4JWPYrW6o8mEl0FJFt4w2tnY3VR2+hdcaxj2drngyHrX4GU
H5lpqlMW7NQVMuuiaGrK9GiaH6Vl5gl+iimsUJ3h88cylml8VEbq+HyOkOV28iHz2x5vKBhth/Mj
0a2E6+5g4qzYTtMI8JQLrcR5UxXqQXfKP9Q26yvSwUPtYCjv+UH7YrjVBd/Pt/LiIlj7SpyiwrrQ
rBVhvRL4H1Fe07TyLVg2N17tFsJDrgwu5prYu3/cLWdFRj7xqRb1ObfFIwXWCOWG9eLD6R4cOxo4
Va+0Wq36wa8Zqbk+lqg2l2RyhiahoxQ2QNo2N1lHaMEop4e5HXtEr7x24BGWXNRFD3o5mprsNrOa
LnC0T24QVKfCmbJrWu7bBYSyt2vMk2KnRJETsx5b77jNy4foyUxwPfFZAyQ+7BYCPirUDLYd/9Nu
axFj8EiE/eSCOJw7k8UhB3R5xxhECFL6FKRz8xjo5nVqfPdZqomGYmn/UBwPVBav3XkZ3lZj3z4U
tnvRYAvtzGw4Nq51tObKiPP7L7nlDL7GVcRlHmRE5/03A5mE/E5pqt/oZTzw6VheyqqErYBduHSM
GbqgLmGdsB63Y3A1ML+zurEGucr8acqlDqkQa068VRdY/umQ2dMxT+HDMgd20PDsXyZQbTjkphEK
r0vx21GIOewszBY2jbbyrbNdDc8r5mW0E0BValZnr/cAgm2Nk3QiG7JmPMYK7f9tmFz0Uul4CJgI
9Yef6i5cy53qpI0N0EvBge4qy1g58oewU/koFv7mRmtRVLF+MjwNTx4pIZT6ME3oyhU30mS+iNB+
cHRA65xZY7EoFW5DxO1zuw0JUvm/qzAfM7v7PlWFcSxQiLqddC99itVxGOyffhulUvdPqZ2GiKxV
ZOv+dz70J+2UzqFXoM0+xzASdgo1R2x7QTvcdm9/JiCVNuKpQTpa2gTSt/2HnIN4Tuffrpt1Bynn
MTRGaIh5mu3L5to31/Cay9jSYkRly0HVdRrLHvBErK+F69SHctpPWbW/wSFxGXbKu24Nd+rq6bfC
zP0rMDXmaLUn7uyci2HLooGL9+o4C0OAr2++C5PDrrbfgzVAmLqQdBv5YAVrxQXQvK2YbuKl+bZY
poHVt77WLSWna4pfd3aaGPLhNKqWdH1zNMNmNYiwMJV/Itm/j3YKk/AscNlnLb3G/bxXsaiW5W13
QO0KB4dxPj0oOZOhUILB7v4jTv8uFBYGZNlwk+wj9G+pe9blFeysM94C37sMaUMKYYaeMZ1lJNf9
aWwWxjSjYg5ZcdYPMFdd517AoADoxriFcjdE1Fitfx4R1q9qXZLK9B6zYMoPqzlnUZbWNDJp47lu
LH1Qk8Uxy5LoFh2jkZsL2LMsPcy787fp2z+L57+LBdDXwmU1LcGjsjQThNeEwQZdGehJYkkDpLen
7dQ44n2w888s09iiVnAu4eRh0SgAeXL7MetjtHM6EXXZrE+e8+gNgmQRDx1A4IIUee/9MNYPTEAE
yi/gM0JjhbGB4bDT90xN+akumu170I9HXfhRvdnzW2YNj2k39qGW7V9H7uXFM1l5mBhMMP/xLHDa
3T1iw6k0/XdXD1scXOzA8d56+gM2T8HPuQJHMUYZWY0/ioliLW9YTitcWWhYeHaXXbzy838afvEp
qvJ7Dlx08L3lhYWQdO/ZmC9NChyJzjgJ3CoRef66eO2ASULijnZpoPNWF1VFLxJt/54dVfM9t0Qz
wWPFpe52cbrzsOF4xceSQCy119brnsseF6TY1AtsxYkkz1CqoIknH0oF7fV4dPflZ4VV8qiXVuHC
wGyv2OcTB3sv+i0Z1YTx9LbjnzISH6K0dGNM28dhqUlA92cGlVrHXPxEZ7vYtoQo30pZY9evVZUQ
68T/PJcf27IG770MoIM7dRr0jBdYmnY4ww2egrTKwqDiCCgZ5YbJLR5q+4MoJSzyS/cTrUj2wgz7
Te9B9prbmXfAqXb0dRvcxAqY5eL1cW+5AM1xJHFXVmNehOiRHrgCL2g53lzbQ7gWbG6U+/7ztIj7
Gdf2kSAmAafvFM7ZTokYig6kAOQYNXOEoAzX49yAScGMHPI9x7G7gyuXYqivaeF9jJjjl5qXwKpn
CfxLxNRoU2Cxz+CmeRECy8Peif1HB/LyabNocECeuxmtG8NimwzrbEdYq5ioFYkDlTOV4MsOLLtk
+3b1+mN11vU2kzUTd3/7oomDO0HsKb96BIvGvi9sAo1GkyziHZX9Tv/QueykeqZYbSSAZB7vpivj
nEvrqejL4Z/sp3BHhJMwZnZXPqd9z8w4SDhM6ouIoFzlwe/M9xFy8kRH7jvGx1eEVi+MYoeCsT2a
x3mkZ20G2//trSTUrLbqmIGaXwLZz7DK8QjdUJHO4XxSo8dFVzh5hDuO0Y0Avnwck7beH4NVF4e1
A1hkUvnZQ/aeN+1/6yozj/1yMSIbE0/rzk/5qtS5ybrngRs7WYLnLKvXB71MVrJxkpEqVyYkRT7U
epxJ6WQZmmz7FqTSOwMv9wcF4JC4ln7LugK2eAjaSHupcavbZKlkeQOid2PDG8j+GrLtXAXy7C5T
fvQdUvxQjs3PQdqf0LrsT2XGDQhqjI9Lv+w1Sg17gdza2vRfYQLAW1MDlml8MrUxEOI14o+b/xSz
Dk6aSCCM4NaZO7UJQTcptqu9WHbkzBQ4p5nx9wMzS/sqzzAe/c0Z9+vo2x6eqmRonOvsSVRAzjOH
xs2nN/IUVKKLR6yx0BlKXLM8OK50N/l1Y1yEkwK/i6jus/zCXB+EopbW1VRdRjtezRugtx+We/Kn
1bp2ey0BZguI2TzuN8LbbEs9K1tPeFiljMcBgVKz5zc9ew7PrNDHxsMZUnRed9tHBFJDsVzUxhHu
q5U5pEkl8lAudYqCQJu4EFazVslCdYX3G5z2l53ZLr92/0RZjJD5YD6WBfe/Tfw5r98x02Tk9fI+
kjdewViACF7grNqVhY6jnSJyJ167Isgx2uY1XEDxpn3vcyZCCQYFsHNunPk4qCEhuIfD3l5Jniv7
b4GZ8h5qL7aK0oUaZtqvSlS6Fbz1vMmjYW5mUt1R6bFVjIhyrIhR2odHw+6Gx8br/llrvpxyjxer
t0mamBisCsxJxHFSYueZVuJU+jeXIZ+tMv3pp2Zw2AyQkrxeQbDg9L1wNHvY+fuf5C0VPnOCB9Zs
PY21IN29Dfg4jf4v7d5xxtGajyMxJEIHz6OAVAjm0yrGByL7QMCG0g/njS1u/xpk9iPT619nqedD
Y+dHc8WDRMBOENksJtdSbO/7TsPKpOsbnjWSTab7n8RpFhbkqJPEQHIhNy1ZMs7HWi5UFtMZNc/F
09SP5z1zl4RrzItkQcCYs9ZHr0yn8zxbL+4cOVtlnZxpXg7eEkIQDzHhthgZveo59/zxlJvWK2lH
+Un508wh4v1pMKiHS5p/E3strljtwmwoGKDNO/xTGrhMvZ5LQ/IK1+NbFWQFkiperV7Qs1LZdy/m
dQNXjWpFioPFXYvxcyNnZy3+pttm3QFrUgPaIFlH0Fkpc4YkhEhO4YQ1h/lhs2vYFAoOD0bn7WdV
NpAdfRf1lWdGLZUVx2UvcF2qfgsDi3yPtLfgPtkls3qsz4tpg2NYzgn5SFKNBqQLD8Npmdr5/R7M
w7VARtp60WB8F9aNYw8AeJUe2rvSyBhKTB7qEjm1tHoyyQqmrtx99fAgk8pGVIosvNNipPpkpMUz
k9xTO3jTKbVg4Zsse3b75YpSeLmREDc8jWMeI73xTrpHQcFWsXyOBK9jjkn7Ryfvjo5CZghw/92C
eTnM4CfX7b9fIt0m0NlH1xY8upb3Zra2OHXQH+idQ79T9jPNnMSuMGd40zbG2vzjt1N78McZOznD
K7f7EK9bedaTdSas0iZw0JTRsEPYVIv5lbmqemMgfvFSdqfV7M6jVaKyyMf8+SQ3wbVc56SlETyk
EI6OC5ZSsaGY8Mmac/vfyxZgoR392wruHTpNUTHTju+bFfR8f1oRWGG6Rw+FE3QPGnFPrGRklU+V
hpk0LbQ7TlHYqCrKP5la0oMsS+R046nDOPnQI9FCjxp2082psaJOtajDfUfdxC4OulHbKgbhNufg
j5dvNNtb3qfaMwd/XH4KQLJlJlEdcFSVoLChN/oqXgSxf47gs9K0zWn1xg8bo2I878arCBqD9K7+
V8bFWKmUJAwfh6xfoIxApebeJlaupByoXCXcDSnI7v8GfgXqq56qvK0/HUZRgjmvVdHgiZ/6Nysl
Skl3drLtN6PIzHOxL99EOjhXF27GXIEgCZk4T/b0vkEmnkaQk3bVQN1GedycdTza9pJkrmM8YdiS
F8j6X9LETqp8JDEjkWazbr+mVl2DLj2waluHYq/YIvAnW1ldnIqmKzmgipPtshPtWx03abOE22Jv
8H71R1UE8lav40icIOh+C2Zk4nDHnl858Z7RWlRpOw8bva3Xfu1reHzKn8g6Q3lw/6ICQa+3YZYx
uXIDKRi8LUZV5degltnVqIOHtSpWLJJbdtVaTcmazaep91o2ozQIi9566McGbhHnaezM6gc/qn9/
9K1l9umZwmxJCsRVSO7XrLO+Jm6uY+nZxlXX4p9U9nL0TCANdGb/FMqZq94zdZ3vXwiAPW53hYgq
Onle1Ol/n/DdQmUDXCKALtq0SI+l6s2rpf6HqPPqbR3plugvItBkM74qZ8myJIcXwmHMnJqZv/5b
OrjAffHMnDlwkEWyd+2qVTxV9DbZ9ia+Xn/KfsdKsIVU0XEEMikKtuODd+kwgOz//8M4xC+u2wZg
SyKCv002qzii8lssHvTA03OkWdGeJUO0J5hoLEbbJ4+cEpnNovivlKNYdv6IqEGHxjIlDav1zoRJ
7PngNKudgPc56+LUWRQk6ueTDrAu7Z5snIQYmuK+4rB8bDyDUl4PyJ8P4aTFXLQFpL+reG8tuwoC
gcqd/sBN7EKPabUxHNwUIBTMhatzggpkjl45+h+NVfz2OsJHqEfxyhdCnykq5rQkWEVt8yriFsHB
RHLO4oaB2SUxjyMHUCQm4tJJ9q7I8X9yaCzs+q/ugp+qldpycoyrzpCzyEW5q8LRApiIF6atPvn+
s3lRhWg/8XS3RvU0hwYokbF+VaZdbUt6ROZAecuFNobR0WmM8tSzFESPAIhSdDwR47w4DxOS8iqX
XfldFWIR69qXkznWf7GLkT2IaDmqU2dbYGjeukZgL+LOelWqHa5EBc1avuo6p7KxhoOWh7WCSGpn
Py2Lqlybj0/oK5igUxd9eEV3RmtFXpay35jsMlbK8+OVzLI31gLqWCn9qmmpC/CrsN/MKDxW6Ygp
uBPaYVT684Vru2XLsnyhO3W1VmlerrI03k3VdNVEoE5S5ueJlfQFMGjllDBTEOnLCgyiAnqCHpqk
eJoayaohtRbI/2DYAtI83qjTlcgwxM8DBzwq5FrljBApGxLDDxe1pdtHvXluzvJAzkcMU/vI45TT
9sRaSGfj+/W+rMa+gJqxt1gGDoabhBtW2OtAl8nCzQbasyTz6KRjBLb1uoeE4abLYKiQo4MgWcSu
yo6BH7+o3sxW2pQBsq/ZCcACBVzaK+ATRe8thG6km5QAEAYELWKpwECFMPw1GD2MtKi6lJ70X82Q
NyfuTqRteaoaLdy6eox5vlvqJkLfhNy+yaYWsuwYndwojq/W6I3X0MLTgJX+XCXee+VV+BoMwJJp
qfcz0Q/JamBpuNSjcxyl/UlYyacbFvY97LXw1OXiR3raTA6ZfPhpAR6p0uYGlKw1cGDv4NsS+4Q+
ZJytIf+h2mOVtWSzRKL01nzDzqI3+b8kVgQPDpaWZUyIvTVYQ7Q2f0UFlrboRtPaNF7ApkUHKdHV
MdS03A0Pyuyh5PVpth7heU62grZQYDRxknfXfsXHOjDb35UYz7Wr95sOMVf1dbR3HUfbmQt0jGAh
SxXOrRo4uz8ZbDwQ3vUgWGgCmUAGNbakAQOZZ0Gi6zPQEH2qsyQbx3nAvXOHij/NOWtxAWqIw8zx
LLoqeSxLY4IGV2kLq0nepK9TKFza9hN45xzM7lWZiPL5JokxZNddywAWKBK4sq4WaQtmwKbk4JAN
nKuNqd6ljl4e4ueHcSSYqCwWEZOkR0+irvIOgcM13KHkwmaSfUJsrRgXfpdWoFMrG8wn33emmYc6
KdpdyKtybPVHlyf5NjPVm2/ExorwQjPvMm24VIrbcYtnfJdzDMVs0z/Jhj7PMyw0eevkKy3mFF6M
YEmsphrJxRB2w5VPTUt4Cht3kUCRvE6l6E8GNozIcKiZ4BS1nFJ9qemhdvI8gDdhYlyToYLIBv75
3wfn+W+9sx1sL1/W3J+5Jjmo4g/0VnWBHzgYnG7tNM4jA6F0tkZTHceueTqxn1iG8LNMcEOHXZWx
0OJcPHCvnBlaG3xOurfFZQofIoV1RdpdHipDLTsXAJ1ZTvLba/2F9Ltsic9hx27/eYsp0tVQOPFK
+MHZaXr1GOJtF0HlZsXzIXGsY83rO1g9TC2tkvYev9KFTEi0yc2ek2lEK0XNimwZeffUFeEtKd1j
UTx5O6X94fRpjmQaoaH3YbAYWGnvTRB5kY4xX09RkAyDCazWoEmNwCdkh6+1bce3nO9z1hmpPPmZ
Ah2Wwidquv1oIegzFEXAV/QE7g/4dZXZT/+kNy0Jit39XIWnHvkXk0X3ip4TLQxVUBfQmusibdRd
hDgCwr5OZhZe7RNRHpBMWXnESLJq2Pq101sKC/4UuW52RyMFhBHW0SEmxXwPoB4wQmUcqExra6T1
gDzr3w3QYH1CkojlPzfbUGXg1utiEZS2ua/Htp9x6wSwKJW5MqsAOm9jTLeGP4ltbzewKl44DFsL
U2C09I0JeVqFD93tH61uilflZD9Tj2eravP0HOree8bM5rAMvtYKiz06t3VCLw9su/ngxlot5NQ0
uGjicm224YO8D1Js6YlZolp51TWzneujpS293n2BsmTAEAKBUHdaDNl6B8LQXVcBWzRgsDy6eRSt
eRQl+Az9/minPjsUtmGhzrNVJcCLC+RY+Bcc0sZ9y5Z8IQX5iFo0RKusoP9wEHjrycn3elcbh7Qp
1dLHYLTU66pb9Jg+D2bjl4soCozNPOGZc4VPa10hxierfJScQgxtBiVHHAG4glydTLXl3oYZpnPD
LckNfApBsC4cnRRPB/C6UAavhrQmBkvWJWaBRVBgK1aRZa262s2OkXVoWX7HSRB9saGA+Vr1+lmE
XQTVKptWNHNYZYHnxEjYOk3tTx5glkqn4Qbwz1mX+EU9WncXxWSDBeVc3/KibcpQd8tZEFfIxVyG
ZcRPynDSXP590M0q24QTJgJtqNOZFsPB8lUl94Es+dUMGnpyzAlcNCbMnTbR5z12ELI+W7fs722c
1sc6rtad7re7QOckXutQfpyxDM6RX39mUaPtJqwQR68ydpze02v2/IADayEMI/kEJbudeFZytXXf
SGP+rndgezOq4OYe7VPe6A8inZyfQc1GHcv8MUj0Jc1p/JxGxdUxlMa5KKd80fWbeojKU4HAPC+8
0gTEFhEBGV1OLkN4h5dFjCsaHmkyZNt6cLNNhD/zRUtKIkSKaEk6eHvKGYxHlZwDrxabqcP3okf+
abL79OwT23vps7FngtEBug84BptKwIb0Y8JX9vBm9fUrnwyrVPQaCvEWjdB6XJx0F41g5qwILG5f
eb7VEQYY07RT6PvdS9tO3UtZvBcMJmBgyJbhiBh3jR38cQ6Nlqkm9HWakXtSoTMuSMHF8wig5CFL
I20fs2k7hFl0zP2RyVdzg5dOH4KXwJW4mKamP/feE+IEwSRcVJPTHRv5YhWAKQPcy5DiGexwr+0Q
f+olbHlqc0OLq2IG6UTuWtmWq96oCKmwgLv8+5CYjDEt8yoAo343plZxy1uIsFrRLseyYYNcVT6Z
qqpYjn3gvvgpl5TvlwcTDtjVExBIfY7eJ9EJ89H6/TIu+3jnODG/+EZk2Ge7dWAl4wWDGTojIch9
zsooCpVYssG1N7Ags1n93AU6fv5SgpdmgcdxBNHW2Fdu7y50ix9GYQdcNcHAc8Mvi32JTMZGVbcW
uekYR2BHiXJPkE2t/xLuJg1TxJcVpftyzCbOl/CHzIkVI9ZOmgii6pHVWIQK924/z0WcUsHr5/C6
uHKNbRo4NmZO70MkgXnuiJBjcWUbqyVat2FPIYAzBnIt7GDYO9X0kGmrHeNRwf5otxFGh9NEe9OJ
/qavetTlzkAo3yYjJrJ+4sLNCiKqkZb1Z7bR3TmfTBddQdPXIuqzY+iLT0l6kexfYnN3kf0xViun
Kq29TCjxIRWwLqauWEaF4t2ENQPnvzC2CZMsID42dXUUTRu7jtp16+gnbqv5ZyWcoyGm9lz3lbON
CWXOWhj8q8o2swXwau8c2KQFqaXeq5JRuiNsjnI5/PpF4y8HQ4O7WpFNRQJ8o+TKQHYJsIgu3HzU
9gQ/V8PkM+PSYbFoaRbBtVuEazOFIpaM/ISafpRgLhaC/rZLTa/J3Deh7Uejv0Ff676yFKL76FbL
Eo8hF7rN1eADYwaCVmgsA0cCDRKjdzzW/GFrvdkF6CT6AAbQll3njSdDb+rL2Lr3dqS4ra+yYZmX
ubWzExNIJ9PG1lQZ71Q12Edcd3wlu8dQUFvmitVsuIlSIQh0MRhYo6ivQ8E3ixT8gwnhVXIMnA0T
PLUgoFi5QAkzZcvJrW/qg5GoahtF3Er9sV2ZhcHeK88uZXmK2+SvDzRnN6T20TTaRRXF8t6DLV+q
9qumnoMvWJ3IuLqnzo8Lkmt+vTaf3l6dtJXD84eFYlcuG+gCS5Q8fSYMzkmuR2Q2Zbz4dPMQ5Z2Z
+Sy1VpwNF/Az0/Wbh078HRConVW2Vr5Kt062Yds/fRz5Q7IepltmGs6uIQB6WRhG0wlLjNHY56f1
JO/d5LXpk78W4uuhbNohXvz718bVwgNAQNZZnEuwF6Sr3Gka0JNpdAyeH2rZvlgWto/WVPUicLtj
4U7iFI5y3E7j067QzRkep6uRWOD6ePPOOljCuArcFyVReM026eaDxd+089E7BEVz91CoF2NPdCnx
DhXQ7zQsPmLR2Ceng65mZ6m380uNoHAlXjOlG4AcE+/l34egIzGn5nYWFe9WB2uuh3S65a6hvejh
oHC8xdp3A8Vdt8FEaSyj+9LYMo64ELB8QRDXPNq5bXzoWWdywbXmJgv9W0dVyyEM/WvlTrfEMP1X
Q1AwMIDowZkjraVTt81LN+CqdnnOWr66dGTYA1IIW5I2eDEw9NTs6UxwrUGfRRgv4uSOjq0vbSuG
oujz8pWTMI8NA+WsafwLIPd2i1TWLhLPGta45FaJreqzUMqEsX4fQrhus0zzP+3Q4yoOovjeRjzY
jFjPFg5sx5mSIjlgRNRpxDTeU6+9jKYWX9NOJddASz/zxDLXSHJnmRXL2H5jJ1mTqLHztYuN9ca1
KRa8ivqqMoKcAboz7qAU2SZXlnWzGUeet9FVIClMyCojvxf1SxcJjqKhfyzo8FrYEhFy1EX4zoFu
i5W4fQ2xzq+cNK1PsrW+lONrxyzvhrM9sCmiXNjeAYBAAnMK7ixC+Z+adyb88Wrn5cYSpHMto+5O
U1xpDxylOP7QopGDSk6SebmwwGeS0S/2kW8ReQ+n6BEzA6WhhhSZZtXWqEGaRQPqX1ZWM03IQ+Cj
bRe5ke1FXRwmkvMX05MIPvHVdVc1IZgPDytWJfX/vMlxD/wQB1SP9FjqGrtcPsyk4YuT8BzrZFcW
/lCzwoHOEKbbcUHtB97RqhcbA+LbjlBEeeg0G3Csgt6HQ8C7/PsguszABQ2RfWaSSTzUAk2CNpyQ
HAnGuBGV7Yg1dFroOFAYbbNTWXsbaLnZ0SLfu+pVYm9END5GvDnr2kqDZcVUykGV+3kZGSxnqupC
xnzTlo55DJ8C82SyLIsM5jE9M721XqPtAH3Mll3bRLvRoY/Zi7y1xbW4S7WczW3hrmJfv7fMVBRi
GNmthD7rlHA0k55FcdkXzk6ZEiuofAqbeX3ykmlmRdBLPbIBa2WMgCl9UIxe/Dd1urWVOg6UvhSk
KmzD0BfQbNxZ3cPLLSRjo6igvoecltd+kFvzqYJbMA728F15q7BiWyXrydi5jgQ3bPa4VwJ7h/Om
mesqIwBFu5BnuedA9WcjCestW6DiajrJmnsoXQ+RLEHmw27LEV/oN8HeWAZGeOuCbN/i14RwCmOZ
lL1xkClYXWi6JZMsgUbLbF7HwmpZboKXZd/pnlSiV9fCtl+tvKV8SoyPZhD2Oa86/oLLIiV/Spe+
YEOurCK7gtX8GXEC8wwx441qO1RoPCd4RdRJq6p3cm9yU8oyOaEanN0QFI6DGrcSdt/cmsYMl2Ek
wkVoaNU+swq1VzEKAIuctZak2s6NWm1nPz9UXslJ7hkRxxJ+mOxUP/iIk01k2DsomwzWjoT3mGgn
q+n8E/8PDBL9HdEwrVPflafJSaqNh9cUKGKz//dBZy7cTwkOFVFycSdFtCKnlPLAwWZUspk4DuyM
jn1nRSRTUD4rt7E5bk/FxipwYKR521ybuCYg3WfFup58kbK8BFdiJ9PJYiFJxLS5GXXEO16T5TMz
1dxoTg/wH40s8XVvGXSmz5LaGtMFq8FqVdCHhThuye1gjJd0QDgZQp4YeuGMe2Xjarcq53UqtPQQ
6/0j8HW1TmmzWue6dResZQ9OpP7vg/H8T6W1m6lqtU2ROTw8/oUetRB90c3zc836H1zCPKtH99Nz
23VRXjpXEmXgZ5kVZfkmLH3jl3hyFUs/VB9vTjCPzSZ9aDMvCH5TC05ly17VyTo58zO0IRQTRGSP
rLVzy5HbEzPiZx1pbKpHXCQ6ZJdIdZBpjTJAvIjeGsPYMNfQl+T/TXzmeVPnyYLhfPnvr6BSYc6s
sv+SRzX577kMK3Y4ZcsD5JpItz1qFRtAgjb0v4RWOZPPQOsApLfPHiPLTaYpd04ignI6WIMDSfOZ
m2OTHQ174wd0Bmn+z9OPZibJIc/8D7cIzvYzpqMNAJ1M8peF7b1FOuBcwgSkjyAGQxf9aNvqMGIJ
B5kN5yPu02UacrkNLP1nHW+aU4RUkPOwwptCg174TgjwLI3qg5M0B52Ak2S1bBprY0T2Z1d591bZ
R4S9Xd2Xixj9lrPgelSoWMLR/0K3AbVbfORsWVA0nrgH7eY75XUQxsbvSpjJ0gdOqGPK7nXrCZl6
Qs3vlDeE3FsJzMuH6evHcOxv6LVIiM6vW/nDNrCMkhqDnlm/hFUrsB8uzdzm37ocp7752XYvTm9/
yQ4tRFVBNzPY/ONuI8QWjfZiMOmva5FzrGump6A5n4s3FBBvOGhB+N3RDI05moShyotNjwgwsyoD
l8p7rerv9Fny1lvEr3V/yxUa0BIQ/RgggsyhfBtLb1hbpsnBKnTuesjJa3CDswy0c99PtCGBkJ9n
tFs4/UeIds1IxF2Ap8hudM23qGPxjheDL/BU2xSa0arwx598cOUWJli+oFgOGvpQc9YfukuPSL3i
1n220xbreVKKXZeMJjiB+L2JSamLmH4ubsPFAkY8Xlh2rqT99GuSlP/RPs5WIPcuuu2ELLQ51SSM
KrGIitdJUNUG1p2M7QsDIwsq9q4fOlCChRxaf55P4sFONNiwwU2WCUzVKG3TpzLHWyrKGKErq4WJ
4B7Sgbh69wTt28BWolz/LJudY3KCDoKSFwf1m72PjgyfuzOrC9mAR+2bFrT0FXFUgNHKEA6ypHXM
S5YHFCKkv2g9hIrt8U+G9RehQR4H/CnzNWus/Elb6M5x+Ozx4Q+ESV9UYGKN8rmw0n9jdIfbBR7B
f1mUvdPacSB1Ao04nCfCwyhrcFRTOKCK8T4ktFwhDVQsY9rKDmeMVUYUvBkj4pBKiQzLGbGObVIV
rwA1XoErzAPMqb3A8IQr8o2HOvsLBInxT7TyAD/ibprDFqvW2sJe+u9ThCWzdpTTGIZ9fuSflcYG
htD1X2ip3Qh2ypXBDaf3jVq3v9Rw1mxLmcALNjQt8cwsqVkNNQUkauL+tXCWSeQz1xXmzLB4CE6/
fl1d2bGkc8uGZJ+/69X4GU0Yhw3pfBi6tk9NbRXSP0YvxEdZGYBOcmAIXnYxyBbPoHv8BwzhzYDW
n7k6wf3x2+acydHU2Jpdtk5sFkyZPhjzqZELvHDfMFq/tLb/LSPzymmYibW6uQzziGkdd1DN3Uir
/QT4vpcqOdWWX89TS/voa2fryQBOsWWRrwmiG4kkxqwSkk6erupA/+LztR7gYe0/4DZXidyOXr/0
quctOg6iWRN6d8gAF57KS7cXpypwuG26sJm5UsExINy/Qn+C/GEuaHPcp5p1t3Xt1y/zz9YoTiCj
kP10aEfJbsCaZZfWd17kNxl+EijYYyC9+6X564cdYHYaBrKGzGd9CpDYEUG3DKxbJVPmWEPACnGG
j8S3/0JgBQy8ajP18QZ5WyzCcISTrTd7a/AeZvNMODNoFgoYRspcN7Uu9U4cySIKj7isf6OAlexo
9uvu2aN0miQBh5xk3yzkCp7TX03bJOZad0iwhXBxUTN6sQa1aafy4HJinP37tGFsbIWs8GrbDZaH
vPidypcOMvuT6vtXDONPEW29VKcYxCPw7Dv1sQXwAlMsmI+Bw/ic70z3tVF0TYuGIkkPXrTtnTnq
XP141PBhi49GLeKkWA1ZfgIl9A51A08CFH93RPAJ2eurdas7qyFyGDcFzlnO3/k2Lpt9Vmhk7Zt1
XAf7yRI4Q+RFs3Z5lR8YuJ6VM0BX3pX60PxpgZN3KZjJYts+K8JrvptuVeIezLRbxOwNS4Nd/3g3
KEidUYL6Xj+0vj3Zgj1LbJPlcdI9C66QJtlnTx1rkrIwtoXLU6mw6I6z3PSj8aOXKWM7UE2/JOoQ
DKw4XEL9+XEn445K+a0KX82H52ydNpSAKDpFCIcrgB5gjACIhXjVZ0kWDviLw1sOmJpiBXrGm7XG
btYdU9hU/q5yYK/Q24Ch51lmUPJAaLOdbmZfccZtvUmXkyFuljKPCAOF7ge0PYCUwId/jbAx8Srl
QtsAIHqQNxpnsed+Td1GV3Ezlyawc8VSfIaB7ite8vBKZmEvX38TWh2ozzyKePwIhDzBmqG4hf3z
0LMlNIEs5gOJOVoQG0yKpc6t/B/EYV5YhOxTsUmt5lPm6h6p+NsesSxInFq1Eb1qMW9/r/7zHe9L
TDjvlbMQaXNnb3DxsvKs4uLNiehs4o1SJPwzfZd4kh8Yv87KIf5bOKdGNK8lyZFG+dwG48+wpFLN
CfdpBMpNT64Jb5m2ZXoxm/rVJTOzsMq7FfYXGzcnmcLbIB2y5N3ZMAm2Bo28cuz5NoCrZE3FhT2+
lvFC0bDnZ8MnAcqA6PC6SvPPKcso28GDN3dytY1BBlRp53KFea+cme7oZDxfpMfjx2Hm9cVrQzFQ
Oem3GqONr00/Vphckmxaw6b5pJPnbugQwVCAgEiz7IWVNJOiexknxiRr+FCGxXsj9d/7l9gzb5Vn
/UrMXLOok9xfk/VQyR/bOssw3oKu/REB9sy+VorhbNxh3ickU6CRj3SZEVA3oTA1ARVqLCYM4z+X
tlL+GGCnlw9fIpyXovtAJsEg6Jq/RfWYAvXCfepmZfqxsbgQnfzWDs5j8rsHUs2nPopdrY+bEpV7
ZlJFWBYcFOvoz5IZh6owfaHDlQPL8wpS8iOAOR6hMnIimclp+AoNa+N1gGUKI3gJA9Amgu8w0c56
23yOGvgIoVWf9MF1Ejeab4D3c6LynLE+sBvtnfx0BzSCVyyNaG1x7JxZgHeyY5h7XaTrMot+CAhw
JtR+WIW/NGvDrT+H0COd5F1L3i0aD5hJBEQiFJ5j3Dmtk77pCJI9pTVwwDCXBl1w9ob6YtNZooZy
6wj3w8gcNCuvu4XSXhhUTtswoFhbGY/a5qVXsAVK28O7iaBV46/oAeeg9XBJBmJaog+ztCDQD2Ik
JkZisOyu7wggX5rVfKmK8L4U3xMmsqkq/1qNo3Y/4RJn9UGpM9KApxIgEVE5i4bsLffMnzi3fp99
toKbyTD2J8U4zZtGu1SxNZeRSUQzKY8EIOeqK/dkQ3ZmW937avgOrGrVxuTr3AlbQ1PwC2o48Fvs
ZjMTtQWnwDXNuyOC8TVKCS/bAT1BEyQPpB1zoicse1bZBtmfqlwighJTJcNFzZM8yPJ3gbcUcziZ
S5G0NO6ka9XoHH1pUBNE1ufIqMAD9XmVo/tnyuVAKstvy8rX1STkjAGE33iitr0HHa56Mv/1Jzy/
L38SmE09YKXZiO4LhoSRpnG6H91ZtzXwaaV5fyn2mplfcGEIB75Q+59XAsylq/gc9/oizF0uYRAL
M9H+hgKTSBcVX2z7ILl4FTVQ5SmHe7/QjQDntu2Q/CKhTlcM1qD2V3/60NFxNFAiyXXM+TEIco/k
4MVtdLu/0ODvdaSDIFS466Fvhlkeh+Wsn3hl+tTeh+l3UOGhmZ63iedXHryWWK32SskcMdfJ+m38
P7fj3jRh8CAvTsxLtRY7QCKKgdnvMEjchoS0ZTaQuS4z+avVKSrksNTwoc2kKt69gtbe4p9xcxKz
2KxNPnH44rfVFUP9wAvOl+rxJqG2J40Yn7/tb1+Wp8l3vzznwU7ho6Fpiv0qVj0d94zU0hCrpiCL
HsO5jE7W9HShi3NKpmhhBA7bm43oWFaZLq5BS2vR8fkPnB9+9mz7Zh3tuhh+8Ay5hr6PGvGt58HV
HxWOOSaFKsyoW+COkIeie/KkXgpuCaHdX7WyfhguD8iBOptKvUnNw2y0tOPg1a8GvMOZd9B4MpH8
2RnF+ABRt+o51ecxmAeAlKbV3quJL62P3aPB+SGsnpiH3tizWGQfAyb1pgPz0OXvpUZzCLOMpCak
2ZDg5ko1yj3+je/QIsWZtT48NE5TXZN+pqFztJ3/ypjSCS/7qwZ5JSb+3rbdLUmqS2CRO/e99aRt
Og3rEJzbB8CZC+jp20i5Jsw0on0jb4rReuRocn7ziMvwZHDCD+w1odQqsC82vloiPiaiSWb+l0+4
WJOO2kbvP2FDDHQj9+S2tCxY5A+Js5Qei0Y2myRaNQOXb/6su4738RS9GA7ewPJdhrw1CysmvdmA
SaLn18C4NSNZHnFcGfQ5BEZsr4xH9fRI/PRBXnkMbhrffWN4V7BYMf51tqOBuyjxiuKrXrQjt4PR
bdittyzrfiPgLU7crYTBBZmNWIeL4pxbIYSHdmeOW1iAOMGB55HR5AztPGrX/RiM5JXMEe5Bq906
hn1xY5Y++MiAPvXed8Rtp7MaPPfwBMD25V+O2Xx2Xc8bJj00znCceu/UOuNGFz0ANPnCi7lPYM+g
pDXvSVjd7LS50Adayxty75kjwo/hFRTUdvg1U988JOmfPTGNhPWn5dJgXfLO8Kp8NrKoTSHGgH04
W23xVaQYI7Etznyp1rrJZWLl8Yhrkqx5Kq1jbUluSTYavFFvARrS/EghIGZBkridBCgYONFGFXcC
J2+qiPNngmlvGvwW6gb2UBZrq9ECjmM1inJvGa0x1FyN3D56JQGEql+nNP+NCUkYLDKtaN8gUD58
3TrHippCN9izqKBIriJx5yf/YR0Vkb70ChcpgxJXMKcR3qIxLC9EYj+xDx4soox1Fx9EK14rd1yb
zzgSBbMDjHR4ab5erEkGzZInN4UvGbkM9c10EDCQoEBcDGPlJsV9IK7JCWXjDPl2IDUO0faAuv+R
VDzw6pZ7lXuNqPyru2zvcppxZG7ijEuAoNYatTcELaWcNNiB9s4eIqJCGG59ovh9Zr0OavjG3LK3
DEIIDR25YKbGmVtGJ4871GgrGkBNiUUkXKQJFtTm+RYOGhh2PVlMgd19Pj3vVDCDues5t9SJmvko
uRcOdrErevdPYMJ6Nq/MDRHj4h4FzJjaAmauqQJQxMqWQJOUROxHzWVpBr08CD/YnGvzf39a9Dxl
bX8fKHI1gBXeKe8gs9awTSxJnWrPaC0mQRKvdvJuiHrr4ckZ7fRLeTxI6yr7m0b9gTwEBuC7T9xT
0uc7y1EvsBHWfXoLgbwb1XORDDVE93eyie+8hM8+W/PWOtzE01BuI1c7NeN7L9I3mblXjH0HUw8e
YJ9WcVCc4rz5ygIWO1rXfuo+6UOfciDXRj3YhuV40H2ofa2M/wuV9mKm/Wck/FXRPRdiSlYLP8Ih
3GE1iZBDIsmJIIzcn7bY2HmDX6K+6uTGbG/1tC5PWosrvXmTT79Vr+nvSTvRMOcvVRZ9iMK8uZn2
bRnmf3EuLnZRvTTlk1rF/rTW14E9ukv2dCvNcFYccdeTS/VTw6Qbhnq2caOaqHm9i/5JQ+U8TMwf
yW/VnfpvU3evYa5ffNs6DXZ4UclvUQdn0E+UhnlcopNpvmMl7APsC5iYeqgGVB13QbAagLjNy3Q9
Zt4CqWpVugOPgwohnHgKy3R1S30qflPYUuCKSf6I+Nz27V2ROWKwqy9519In90HA89zHxGOHapcF
6RJaG2XDiK7khAAFlM2bjXOa5DiQlAHjGGxJiQxx0IcE4F2mrdlOhWgh2qUR9S+GkPnILFDn6c6j
Mo0KgNfYHG9LTrq3pC0OUSBWmQy+4IXOOtfd+u6HautHErLjLAPwBZrjP+L/UXcmy3Eja5Z+lbLa
45YD7pi2EQjEzOA8bWAiJWKeZzx9f1C13e7bvSqz2tRGprTMlMgg4MP5z/kOnKYqEz/VysGQOZNR
s6+fXP1MeOWjsNjv8+JLLS6bQxmdRuATWJTgP1s4aUIu2tN9eQ995Rot+gPIkbemFXdup+779CPQ
8nPYduepLNENmTbH+vSQsCNZFltmx7B7XvCRcyN+cRHws2L6ThmjbAL+VGwnEjUmf8yThRCuSH+m
sTpYdn1IA462gva6LrkObXDOGa9rCdIIApoh1bcbafczkSUjy668uhyj5UtMGiExtQt9bD/2OKKn
fjG0+CM6SL/5+nGgYLNEmveFxhLSp/VrbOzmjC0NdBYR9Wb6KQ/s629wZ95iCKk02uyHdkAqnneD
iRZhPWKYOWXGnzaKjibt2K6ePEgmrBNURxVM98VELoxbk4muulUVIKSyZOlry+lnnahIJ/+u4ZWA
vOJQlUWNbzYt/VQD+Vx4kheZfPea/UKn6q9eyWs0DuvP4FdNKJS+KbDx8NosLWB9YyXBvYoGSolt
OwyenYAEDEXzY9ra20J4JasmfwI7BOjiCaHhEWzyB6BqUeeXLtXf4hDVUtPkuxvdwR1+GxvrZnT9
C6CmcpNZAk5kcLKN3tr31sphc3jy3anJ7ov4d9WSGwYONV9iPUnIE9N7mmYBzIyaTLuQP4VZEwqb
p73b2M0Ldrg/fYB3XSPQdamGjlq0svxM7IUZ+x/2A6Z8tcJgbtESUSzDeNaYDvkc1ltYBVWMcJim
nNvN5HkZCIBnIxw0PXpkelD5Wv4V9aF2SIaBqbZtcw8CIVSm+fPkBPVhkuG2KvFdikZv7nSU8m0I
GpNr/9BEDQWmYI6yvDd2gaRYnMfG1bEF8MCe/v6S55nxn7/TOzfblWuJXaOPzYndgMLekDNnx5ey
FW6zbMect50T40QldYaVfKo9pUXa2Vh/wdsQnFv2wq2cU5pfirk/N1M6nP/+Dn0TTB0luNtpomBC
Kzv7pD4VsJpzW60KX2gks08w5ZdusAwJV/Pdaa7JXNj1ORyq+hxkGUH6//PPNXQiz4mgA7X6dG/N
5n0UAwLPhovTp7eRXkgBagc792Zg3IbxuIXsXC72Rqb7siX7sCQjXe4LC5WFLUskGKz0FH+wbf8e
tfBCEdiHVHkP+NdOt3M/499eupsJxZycDC4hF68WklUX3QJIP6ZMKWuuW8LNFqbFbJLbMksDX7j1
JZ3EWxhGv8jKosQ24rU33Fe7Axblmk94sDKsQ0R1DVG85SAdGToTlDTc1esd6dek/QoATHhuE6fc
66w/lTrhlRQHnLgpkgDIVHhmTmp9mZpNMRG2xE1S/5CnETvKhR8KZ3kSUFJjHc5TDwel0LeqU8dU
T1qq6xWlaMCPbc306UCviXvw0qpF+42l7osHhxLmgIrvpOkPXUQxZU1BJyLNemyvYLfZzB4Lad3R
6L3lZPeFB/4Jyvz7KKEuQrf6tCgmzOb+mdw1Bu1RQJ0q2AgzF4MU5ls1cVVLdOzzjB6Rj+IjI8Dv
tu7vHcqsAflO/XbXWc5ZYEWIwK5CCnmoVcn8hThvQuQXsvlH1fLeruyauAVUx5fkFsbacS8esTXn
JImOhgy/IHBTraQhgS74f8iXB+dgcj2LkLb/9+eqi57MrZNd9Kp4KtMFWeEEM8OBEAKjpIt+R65Y
0aDaocanv8jGDzRuojBEcbwayKvsBWqeL5Xj0ZS6aab6DRX9TtVXLTCp6Fz0S83mSa6Isw1xT/yV
64DQdnZmED5PLV2Euh2chDm9Al6sN0mLSBi7r0VrPVfj+KFnwQvAlmxnaOU+6vj4lp4zIFV1e4Ga
i1DFeDpCEdGC/rMJ/zgLVEPdTd7qtrA9a8JqO3Iy3MS9BZsK9BEjpyO5VZS5yPjIpOIEA606VcU2
gP3gaU3zngm+uYrQcP+RpTMY0OQclRVaQdv9lNqYePog/G4tQjTzpSJKF16rkviIsbHh2e1G1x05
qGoe2mbn2dWfBA4gN20CJ1XOZ4lqHwf6TiGcc1ljW6zr+NAjjWwF6QqCiCHho45ztNCuQbTcW8VL
EoGfWyY/GDCcpVlFkJ1PwWODzz0BHwf/3uB33YinNIMxVAXNdxWmu7EOz8CQrFNa77i4viXjwPUX
rC8moPSIje9Zx8i0HWN/SpitpkS2Yf8ckoyglyLnUVoMU0SQ+8pIEs9e5EyVqo2kiiv4WEbRxVGU
aNbxU5vDSIekAB9acH+zMyZzsc3wFc+QA9CycMsP7Jtrdj/wOKB9V2737VQ9AmNdQHyazowENZhN
SD+OrQ6JUR5HcllgOpnDo4t3TLTXKQALN1kYrAxkqOQ3UfuJUR/Qq0hrsbhM7uIPnfARTKhxMF0S
GG3RoAVctbmAAYOp8gP7xdaSevwi+w8i3e1hWU/w2KD2yQTnMcqgbaEB7YALpyfDXb4pwRV+MhXL
VuVclRSujGHTzpK25fYecA7T6SRT25KjhqfhluHQnIOCwTbhUp2yxejU+hNG3k1KZaqPOyG8Q9vD
kmWH1Ca4JebuELKh7Je9ES/J0dail3Yp1TVLBNlPIc8Y1Fg/c2ufkzPZTTXFD2plgEyIbLu5/yte
OEAZ6bfVw/lLi9LhYy4PTVtAZmMsK+mY2kj6Fw5aOk9rbuVVh3y2TQo1n6Hf6+eyKD5nRrxnqze/
k6TGEatxpxtsXNfhYbHLdtsbBklSJwj3ruxr+Adsqux60quEYjgT9xmnbr1Y+3GKa5UYOYpojhF0
/UdrTHTP6qyHf/+3//hnu9G/NPj8sz7pv61g6V86ma5P/vP/hAYmRSkZnxBf+/9uePqXBqaX5etP
Gv9//Uvr//Sf/Uu2/AcStGELR6dJ00Fi+2f/kvkPIFkWfXumzr92nf+rf8n8h4WNxhWGTfLUtQSt
dFCy//Yv2f9Ye5IMKFeWybZr/Zf6lxgb/2tbHw4yy5a2ZepwMF3+Kuf/6UOzshIrJ0knUmSUp2Ta
eEoBx5Rqslk5UoYkA2HTOLTLbe3UElMRKy35o8yPSMQxni4OZTqF23Cg7pRLWYPFvgX8ELqYBa0Z
3Qih4w5rqlYwYSpjnPfoboCTp5jwUFQAfppOmYCQRFtHRcFN/RaZatqT30TdDebOcx12Q6qWYFQU
UCgN41c9rGPwJBmIn2VU1xpyZzLbhKcS3Wdkn7goz+RHY/kgQ7wU/bIaY9HJpA1AKOuAPbtBDn8p
TINbjqjjpOYFoAtuv+LQdR8G/kzyJTFHWtna+4I+423nToFXSNA5WRn8cdl/eBPd+dyVIU6E7jtu
puyRW2K6HyX3Nd2Mqmtvjp9OR9F4HHUUE2IU4TJ1Jo8+cXEZTnEi1JlbiOuXkcMcIhlg7QB0FOIU
BM50Ck6GmV8K6YZ3dVkRrDdbC6NllyKMfxVSyJeqJmasW8wVBVw4QvAQn9o0dTaQZOtPvZEPOG7P
ibLlpWmAhNsDmw3CpWUW0Z9Ft2/mpJJvHaXD5uFl/9SzuyqGYk1ImqFruaGMOjhYkMx2BDWSfVJW
EQmwdktJQPnuDMjonaDlgfqf8t1oyAYRqyfSUErnInLKOWSz1iZoT4tbAd4CS3aWTFYaLnA9OIEg
N5Irw/N2p7uEJq3ZqC4CB5er0XibgYg6JtJCWW+i8/jJUa7fZU3eed2wWAyBNNrk2bf9quILiufo
Pqjr/HnUyuzcdxp6hBgA8NfV/TjBkMMS8VkCkSHvyn5szka9ax+r2uHj4RTcuI52SBuT6Rky5mOl
msbHIJcR+Q1JoNbzkyOzH1lNX4bIjknYRndlEoeHipL4yhGHsEmT/TAtoNOICePV29QKYl4aJk99
z7dLzf1uGsX4QBU406i0vF/Yd3xzkBk73Kg/djVjvhl9DLfhsIkqxlVtj8rSlkx38OqRMy7NTU9h
jh8yAdGq5THJcv2xLYcTfTqmT4bH8ZLI+j2axGpb5o8PAdqdLRj8BHkruH8jP81LYBG1CA7B2Hw0
QtNPMH2Y/DFerCbzZBiN4eejzVkRIL+cTR6VkXoVw4lufY5tG1oWdRzRqnsiJJdNZb6anbPrQxKV
RVF+z/N8jdPvYpzkrptwek3usO/CgJs4FOMBEPeKqKXA3vbSVPyG9+k3OisIGs4a/Kn3ci70N8Mi
IdEBNw2DEpCBnaW+VUp2UgZxtZRHlyjMeayJD1Vhlu3NXLyW3fxsaDCKktl8jjFu3oFhpWOxYCoY
mtltIbd+xrLa+pB3gp445yhjZo+E4mUUqL1tg2espHFyB+VzOB4uWfqSmy7Cc5icZ1LN/mqQovmJ
quadrhN669L8hXi9i3ETIdkHpxNfDIIio6V5uIMXPKjmsSnJYNpO/zmUXHqcMUX+Nr6FUUDwdXgw
CIhMdWi+L0G7ePELwyZ6vzmGB3gQxn4092PJdLU1O2RSK/ol+5b27Y4emNLKcEgNeg3eYf6F9Xc5
OCrGw7bcWEHanVk6Dii1kGBXVF6Dsr42Ixzw5m++Ff69g2a3DzLedlEIBruymTG00ptW937eIhfj
i7U3erWcM8FtHMseOXqVtEed0NEmTyjuWmRi7JpsmLdLg2aA73LTm8FTUv7GqMcfW8ebQI+xKhra
1XKB503bcZCfs54/oN3/aSyTYDjSpma6875n0ok2syVrx3DPtBpvijPl1Zy2zEKtfh6bwXxB4TZU
jtYzNPUkW3FTI1LosGj0reuvbuYCT3Etkh8YhVUETZuqW+o/0gf80wP3kSZ4yT/R69eqNpo0lgih
2GWQutdi7TNkboYb0XysSsZbaaURII85gPEa24cpZ1jBACCYTJuHsIIysgbj5yrrj9FMYBIn4DqH
Z4hrhbP15GpnZbXBV8YIiGEhy04CMdUkd0CebJyzZ7MTZzsBcjTw8VROoXajnI40/rBUa8Et7NZL
1mIHu9au0dQILW0Z4v4W8KnRPxHlINZ9kia+7yLnE1IK10PBLlzrFVCPPL8LDIyXuXUfdFJ/DiWL
lRsxyoTJ+G2k6fDOftZzSo+rfWFXyxPAucsQGntANEhVE/i6ICRrRvZ1AhqqPUXNYXIAVcGnpb0D
TNvoMiRIKma6c5bPm6C23msTbCyDewoEtHuujGdrCp8Tw1lpgYQ1AznwxjVMBU3o0Z2ldjjmeQV6
7sKboumanWpdsltJu1dKTUxo1atm4HZuNIy6Q2W4EOUgq+IqYGeSCvKvtAgXVJHfmDFYszg7oaix
p+Y7PWA6zTEYWjbTqY2iFuI06V3CANco9krv7iHMn9I0s09xi/4bZzb/D3TvBc7S0sjkKXpxSK/S
ZaAe06hEq+dzb0JGScsQPI+DhsEKxuKYIColU/LDGF0/i07oDwEDYbvm3dfKz1SLk3MXGL+nCC71
hCdqG4/Oszs74pho+Td7R83lGHdDxrDJTFRx6nHDWhYJ7UGg7fT8rXliQEnSJNfTCFeTzWIedKaz
q4V1KSzGw2NLztQMSNaPtr5+6/V2DrIfN7LZoez5AZ5DfMhTHqgxjwbUoDi8lBRHzZTHAg0Bqdnw
ZSR5o3HECzHISbDqOaIog4ETkbBvQi/r1YaZ0RqxaXt7axClPdNUt1wGkOUX67OxOv3aA3kb07gk
CSIfSpvsGuldzSNiVhv9W8UP2h/KaZWXiqvQtH43Wm21W5LyYmIsKAiv6xOTpxYbceNkEP6CvPeN
nr0otQtwEAKbd4mHC1FMKQAG1Tu1KTDdJrriiGq3ZzAAtgfR7UBRW4GT1vjVSjhAU6COeAwphIt7
tQOT65U/GXUzOwdrjR/Ny3EwGA8FPVQrs/nKkuaOaIft87n+lnnw1oxVcCj6J1lPugde7EeMECCy
gQIVsIvbrA/d3RDGx9mVag8K+DTLYPLsDtsaQBpgj+VE1DXn2l+tOPMaftuR4fa3g/GurYJ8ZxIt
3kZaTyVae03pX93YGFt6Ey+jYpyWRAfXUhXRtrrd9SYaT9hTF2Jr1q6DYmVknIVc0AGI8JI1O3ef
Y/uem2hO1QsLWGCuCm6ZIDJGWBf//vnjHMyei9lLK3AjWi78LbB4XpbJoyE6492JlmI7FPYHJxt7
Z43pugERcW6UPu8WAXZbm9gu5Ah7JmDYOfE+wm3O8m1eBuyJmXzOf8EWY/nuWDacAJBAYQp/SevC
c1CSDNBXD8QdGB86QKsHJ721dm4CoOmBblg4ZCBMCqDtJP6Vjak10uuXZA6CzczNgCBYm2B1YtCt
Zv3MAHur9Q7eZlkHwAYWbKZfS+U0WzYIVoaRFcOGSKEQ2im3wQAaJYXOoqW9R6B+wlF77afcI23g
jfTZnRv607wBayBTR5ne6rpxydJUh7qWTOEa9Y0sQ3VUPAGCbHFbdGY0Hepy1Pd9ar4PLVJ2AcVq
WyDObuY57v3StMaT4DQkwtqAEjzFuzjP0MrteVsLUvcj8O5rEvUHtTjDnUgND7LLo00aacPUdt7K
oXuklYwNCwdedVha2M3GzJHDtjViEnMEyoJJhOgScBzwNzh65XeN6pdzPGFyTxKdqCAUWQC7Vusw
m5LODDUN26FZAaQSGFUtfN0zrml3aIYD/Rjt1bXYewqcSCTU82BbqghPacU6wRQtp/aANphat8/0
O5Ol1DqMBgajGkLS7S4Xptz3xW9jTsy7v790I26tYjo7YWBDJvuOh2a6JiLCYFmMz2XiPhRSr2+I
cs3t7+8aXY/2UdwRh4OjGGK3uYXl7zJqAQl1OrVRE+h6JHZumRYFRkO3qTiJMDF3TR8mHNY908wO
TgekstQzcz9h2cOgllzykAshyd0zrz9Y+Zw4Ao0o1k5v85c6wtJVqgpqlMbiwAr04Q5Zfqub4ibq
gqY1fLpAZo19hy7JE9VHu566YgNMDErN0bEeWnjxJ8DzNJ1hlrQq9zbF1gHUASlVWZ91qR2dKXIw
ebo9syF3g6Gv2qcO1qwAZMQMPcYXiF8er/Kbjs/nWIjgoazc30j9atfSI8VluRfgDqlXrZ0IoHbo
Aw/X9lFdGTyX5UPklKZH3OojgK7e9Ri8y36JttT7wX4zwtgzF/ud7BIkhxl0oyGpI7CbnZ2irfYE
CYhdr5v18J4SYIbaQ+FDPdDiwHSNo3sC1smhYlEFNDPVv8BxgbUp8t8JU7dtEZowzHr0rwGHk+6m
LS8WVZB1N3jRSEFGket+yjgFkrvu5cDHPTxJ5BG0QzeV6ZkC4aNpasMx4GDFGQLJPxX6IxYiDE1o
1+3EFditnvF/tXd5tkk1XJgdrGYGO4uOoBukF5mqH2ZO4d4SxilLEM0h0rkryPtQLHqLZSlcXast
rX2J5ZnxiNJZ8MKDeNRADHH8DOyFCTLcrPk7s8Jhn8YAcS1e6l1nB+ahgeA3qGJX92KExho/CSX0
babXfqcj/9t5HN/yioawvs3fkyo0z7SWIbszgVaj4AozRWec1T7wZqhviulnPT0noh/vArwkzH65
AOizLMhjvCVZQt0YfiR/ppg2uPuLSelTadytFcN+OOReTZckG6eyt1h1TdavdxJWL0EXRG99k3sa
lknqO+RjoSC5O0v/2MTYKmKlW1tGijXNWs6zg0KKx4aA7Yyz2VOu+BVmi2fpnP8rvWp8MDFnM4Q6
HCfjviNnf6eT20EH5sTnxg6xbix81wVsKG8/VL3OhU/fBMZ9IjGhOcVrJ0iGwc8gS6o1PAyi+qRM
4c1x3sjTEfNpo4/cei9bBUMXwmReYScuCZKN00yQLB6QaggeLdJ5puZzQwHRXRO2xU1z9n1PKXdc
5+ZqWn3B1CAPXZ81Fz3hlD3lr33IWsskDoWHZQBfXps9lbYExBK2jQfPjQ20s0PQgDU5I40atNTt
HkXtTA/FEfEWAaieDk6qOwdN3EMaBIBsZbCKSARN+pBueymYG4fWbxNntlfMju41wfpU2RCfHLVU
L+/jUOG7LfWDU2b3ANUuudXHZ1cIYHTafJ/QvNK7OgcFvf5WrO3oUtEv+qKNXYh/vesddK0uk76D
+zivxOzFd2HUm166aDjyHeNpluQaR+eoenzv0cgALWzsH0aCW0meY49I49vG4CL/pJRU1qSIlPEB
YH1CQqsRBwwOdiYAPn+xhtGbwq8mzojtgQ3x9I5zVVS5FyWqi1Hnt1BWNAGlHEfYQ7zA4bbZuYTb
bFlJxriUCjjs6dtuCNH4q/lI4P3oWgBzM9JmmxYQLBE9aPczgXqDiUOfccLIXb15csyG5HvLbNec
6gdOhTYTw9HlVK99xQhSp7aeH5xEv7NbOdwnMCdMh0veGtiwUQduSzQ8xcVVs7v4gIZT73ot6PZq
UsfeDhHJZH7rp+LM3CVt7LURkCtmaF+sRT5p6dLeCI/DFhzouWJZ3NNwcHCG4i6dHNpn5oW9FtFg
u8j23MeKRoIsZBm9s0P3vQ8t8MTC8YM0cJid687p7+8CwO76zIjDrgde+Kb4ygjXrD+WhZHxtiuC
rxR3D6VuWBApk3y1g27xYaF7ogM5taA2sOZZ35bFKQi8GGzWmfAwU5AdV8W9o0AFhCHuTmYqIwQ9
jyGawL/FywP/bPKhkGL9mJ+HBdlGjxF38B7lwXLT6W07UY1o4bjPKLUCejyOhjeNOAPsU9QP/XvG
iEqrAhelRJ+OFAgoqJc87Yupe3M8naeR6IW+ooKEFu1t3KdZxj0jWjij0kUGvnzFkOVry2I7k16h
C3E04USpKIIKoyi8rY3xLV2k8m1AP1ZngjlijLiTnPNZO0WH3/SmUdjkzTKt9oKgpT0XJlD/4SVX
7bRjNTW2gznF602PFDNefSN+w+Swhrb6HbVCdy6wom3HcRUy94Z9mYFVOE27A8Z8142+gDlN5HPN
+ixAkKrmCfZnsE1jdjFKGp6VydodVd2lhqFaJONvMoGNX8EQcBXutkqDzqiWfL4Y8lZOxujpjW5h
0B2WBz2VI8Hk6r0cCirup8GnddZhZrb8GHLtdGLGeIDxyRb2YbQq3EPOo6PJoSAwUCS2DLwqZRTj
JddCXKGj3NNhs0DCjjjPkUSk0LJSxRfNUE9YwvId/VUFZagJPG5pXkWbLH5Hay2uE7B3KeVmXX6e
OtyKmo4eGUW5Ty5kxKpUdpeAmK7L2lnMigg6vuRdFjAZpUe1PxUapEZHnaJytrCkttXGtobpgTKg
dE8NGatPjFQYhjXdJAmNotjAfigI07eJFVJC6TLvZgHi4FkrHtW6W05jG7Z74kcXxBX0kKT/M3Rm
61kw5GhRw05rtsjPaeR8BOmwnNOVGNsX5jUmCurSQsj5wnitqOK8LIF95L+trvGvwlxZ1oN8i8Ds
n+F0eVMSflcLlwQO8JGPseSxM6LhGFl6hW2/okypiuHUaaHw0nb1K0Y0DmotwpEpacStCGDGCydq
gPC/I2P5U5vUZ1ladaRiCukU+3whHMoKJdePth1uTRT8VEY5QgVCigqr1eyuj/1G1odG66B9zeQv
xUo6UOiQ6x7sJSMYdqj9GgU/Cy10VgXpeMhG32yQkSNl/him/K44a3KX7K+cGUZmltg9Y3pHOZAM
r1JtKhoBrrZ+JJgyewpDADbaZHkIVt95PS+7zIzNPUfZ/ThTkVC0vGCFRRQeiOZhgjddGlLc5cwy
7cD+ct2XMbWAOxi+Kroa5uGiAKdG76GVtUcI4W9xN20jiZdkgE5roR6H2agfzWYHrOOLdf8XBjje
NDACVeiAyG2lS65uZe9skiAB+Ni5eFYdu79E5gMtEe8F0q9SMYdI2XycLZj5O0G7mMUDeUmx/84N
UWDBAT8j/LpqsBmNQrQ2zyhPZHsZkZN/2kgddmJh2u2znOEqJ7Z6CWqY21lmXhwjsKhq1rETLXAO
Gi32Fmd8XsboRVX+nKHfNyYF9XCZDqBeto2OLSO0YDbayec8Vb+Wiqsc+fHJM0rFmQBsfWpPD9Fc
TseuHklnBfG+BUa3zcKOSnrxMlUpIbEkOhs1uUnbejQxldyFXOhjiKQHy8gNNNvxsy8QOeCc0bAw
r3ANjP8sROw2Lo+PC8Sb1/pPUumIJOPvNqtKXyyHYYjfLMEaqWsReNqiKw9OgqLSaANdqYIASMBR
IQC/BzGC9iqNOqVsdkBEud0X/Qp9s8xXfSLbxttBjnhrThOVYZGCm8OEb2tQrVR31E8VSPesy5ws
qU/9weuy7G23eF6q2D7m+hzt9aDhJNnSXWM1/ZbD5E8Rs4u0KDP4Y9LZi2ia2RbccIKm6M792Hza
Q3OqB4NhFBrvNoUg4mmkyxOm/5MTUVDNEBsf0WUegfJk4i0Q5VPLz43+S5/Z+VOeRn6E6wkoxCVg
MIXEDO/atvQnaUQOh/uGbXViG1dsCy2EcrQVORLrzY/OakV3KzwIAkuLy7nwqFdrITk1L1vEiYau
HEzTFBjRDurQsQ42zem8MPwoXdV4C/Yi/BYBNoZwP8baO6+YJ92HstRpD+0OddRMvsPlBSi5WKvY
EhA/XoCd0TfWO9SQElTtIHPMDmiuzv10s2KEPsyJbmK22VbJGxMZsVkb+iomQ1zoKSJKOhMzFT9s
LuG/84Evp8gsT4sD3rwhOaZqJnVQak92NL45syRPWn8uwPBiKn65DKeXqalPiZv96sEIw/KhK8lC
5NlOFDqXyTxBzvRgJD5FDCEMunU3yHHh4CC6rjUh7QBY1OEbpuHCtZithjS/RCrhdy1N6Qs/wl7C
NILYiqkQl2bQR/ikyDHJeZS+sOnqiN3wdYawsZUNPi1h7u3ALQ4VuRSFM3yjQSe+y0KMZu7ABUUJ
UmB2U+wmihn8sOlfdKcD/BuYxnkhuH2JakZ27Z9MgwCSRY9CsK9IMtVbachyP2E1rebYwNKbe4Mo
b3o2ED5rdA6dbWJt2LZOmIbIxfewfFxHv9brxFclkLoidzrwt8PsSfnJLgLSJT2sR8PK3vuaGJ4e
ddBPVQaiv04PDLGtc7tYLwNta6xEvYGImHyp9GTnzqftOj9FZoJN6JRGfinfwOO5DV0Di10cFVBe
hqnWsyXnmyUovg575SUBAU0RyHnrKMOk2gCdac5zi61J/hnxAG0SNtW9ZlnfU8w3XMj6rkPXiLBh
cjM17zQjZBc0GQsjKSZmrPkLX4dP7gVWXdJ84kkbnjPkoirPUaliYAthuD4/jVZdAEfcC63qz8P7
YDS0ipaVDkh/YMMnWXRwGQkylnrpqO/emQ5PDfHTZ5gx76bgNkEkG7teTmInoz97U9j5MwvHA6vu
Me2mZU3Frb2Txi9kX5LuYv4U2VBS5Ke9MrcClEPdlioahta0PVZE1+ba1XEcwx9NU+oToDfdTKv6
sKv6zaEgSCVzv2GEq52GtpUbK4bEV0T0COaWcSr6m+GqA/FUdn93IW9IA3pNJxhPfJ/sQh0Zui5/
uxi4iCiTJBqt6Kg1FWg/2M8883iPPKelmUI33TeKTCThNXqZ0JUZCvSPjo34HsN5n9tbZq0tgXG1
K2gfgb/nFyYV8stIt1kLMdRqBEClNrmLjIqPJaasd4AL2PZOiQvoQ6PgDz4WfBmz1K9HgRljpyuT
nLGevuEeKU8Litkxz52v4m+6woHBZcGlNglDguYwL5kKviaacHaNdBMsUGAYOK06LmZfkliyi566
gkybqIXDuBv3FdmKSUKGMiWAWi7vWqMfwqW5OjaV2hQgMakEQp6p98J0MRUbL40K/K6Ry15RDjyG
ngg0TOpAK9QSreCtF2sd8wPAl0G6ZkcQv1RIx1fWknlwlsarJu0dqaREQj1ygc0Ovdvcazj+OXJE
D0lLxlbjxC52fe5si7lE7I5s7vx8QiUx6zFIebyTWuzATCqvS92btOu3nuOlU5nXOXIU315tey6r
kY757wJSmLs1a6Y968Ujcw0c6YxujRK51hUu/LO8e0htFMZwXiovo6kWPBJ9IFUOrS8jITam3TGw
8aHzhx+g3T0ny/gtUbiXeO0CVte6aJ6IE3LziLKMGgaj8FI5H8SrsCBN9nxma0d5AS8PLoOh1C2o
iC/l1DMNXKsUFk3GXrwJhgVnQFbuyXDI4k6FYW1x+45jsgNXhsWQiqlOINf3wvpIGrM6hUlzBanp
MFIz4h1945Blu+RRC3MQVRORsqiTuAgkfEwwaJJavyU+WA0gg34c3IPd1yd77OtzUtufRD/VHkvm
RsvX2bCjBQxDcyDLo/7DA7lmWX8TgqKvZmYARPxD3NMA+ThCoNhIFV4WrpN0A8bn1dyCaeEZbAun
kibdLqHrA4I07wCSlQUFMRXLUjKAJuD+Tbp+nOA2ooF3GjJRhX0KpQDkWqnZOZAsnCXG9ErufCwB
jU+Wn87miwWTlDkpGaea0OK+dzhKC9M+lzAW0JbhoIngDusAF626/chpiu+cMvbyls52gmP3YaXT
mMQsIl/4KatgpUbgKd2wBF9tNoyErflEQiHeZK2WMeEut8ncmSA5AShjxmXRK42tVjFqGZHEzgGu
cv4YLDWRoOEvaesb3+B9xAH3bJvPUfXHGJqvLiIc3PZESPrqkrc63VIhSbd4qChpIcNXZH0NdTEn
fr2QzGOcR8Q1vEU0N42CBt6Bu8k2tYbXOTX3qY6+JEtFHtIu3mlURmzCEEIKgVsPj3YpDDqtISYV
fcudkS4OO/1fZJ3ZcqPKtkW/iAh6klf1EpIlt1X2C1EuV5H0XdJ+/R3I596949wXhbDVGSNYudac
Y/Z7+EHE3ZC/SDvVX6VO+DGbPFoDhgkQ88m1xjCorZFMsD8Ugohl6cesTHfbl6DRtC5EbSJORire
Ee6Up0rrL7Vdo3Dnx9s6BzHRe5wLzJz1jtbqW74FE85lMlpqHJrTOy3RSxGPhIpCzV1XZn+zssE+
1j4xAn4a0AgEyVChME0mr+LKV5xczb06jX7zvZaMzzYjv5Kze4SA7VQZMM7SdC1JQPlhwIqPa2eP
EIplD9T0OrQvI4kzXeMcpT/Emyz2i11dFo8QIm8ETxsk6OrrBDUXO90pqbVmF53qIFkR6DE+gjaQ
kcUcujdpb0xBP7XWhsPlT4pOCmcryrDmzU+0XyJGqhObNSAfgXxlcru/dVuLNelULwWZgyv8RxmS
gIWqS9ctq2BbaV7/Aal1C9rwM1csNmeX7o4zMIXS9UW/bf3oaRGcs9ZhTiC5gpNSrGjaDJaBtCzy
TpCilol8urBJGyCE83vmi4MTu4ivctSrKOhj1Oc03seLQf+aGJNFrFV5oMzQAbobGRVc4to6UGCo
UkxTP6Hm3Iw4+qWF/SlywAklHXiKeaAz2jIzYDJD9YJhdwVR87WoaRe5PsqvXqGlwxMNtL/cQKrm
FBGm/oZklIOjuZT8qEfWM99j292mCZcFj16RiUDsgC/tJ+UTsVJ1d4Qsi9oPAFAkxqU41QpiMc0P
5RuHZgD9X1xtLRzOud6lC7P2TY5THiSd/qONvXe9amFwvUviLbZWYfzh8Hox7e6s6dj7m3rJnaFu
KfT2vSdpea2s8Yasau07JVNF5XcbLxr/GkP6S1f+q0OuwYpwkEVIRVEalc46HOHe5LplXoBZk0Ji
3tJkMrbtQOKHg3CayjN/mET+1fR/I5FPTEUzuUuJujBrrFCesQaXkJGx+RaXtH8iOZssdfjnSUa5
G4Dqz1Efxm8NOJrVEINLruaZC13rE2GrrXixZMfSH1z70jwqa8hQmRlfSqORe2eRjutFDzFXpTcV
dzcZIoAnju5DuCaHNVHLxUwTY3DMta8tZm30/Ou2EfmuRTI3hmF7EmD2VmPm791F8K13chUPJYAY
19hbEcTWxsmPXT8bmz5snwswi3t7a7SN+2zZJo8oGRroD46YmRCMZJfRbAq4MBxIlBS7YgBoN4zG
QC3202e5tOgFZewu+PpU8l2uGDqJzr8p8ZGEtK/yKkw3RO1M+Mhs/aFVBF1kLjTiJB/qxeWDabBR
WxPFx82z2qMSxGfk3iUkgurBMQ9RVfzVM3KVs2h6ZfXUbQVA/3WlweMmphW0GUs0SlCM18x10Qpc
kQcFXV5VOxxZjJJCNErc0Y2+PtYmrJl+docVTUvmyCwHAsEkIWe+tKrLjphxmVonxt63waIxGytA
7hPmsRDaZJWid6zRcZXmYuf1iaiPMvtRHTBzyLV0iK4EKqdIAo/R7Ahk+M4yZZF691sAp9gQX/aW
N3rDqow1CUOpcTvplEF2+NeHzbMe6ySoIpVucegYezNZXNJwgGlQG18WxFBkWayzhhiCeLU4jynb
o8gIwnn6OzaBhh8kIL1yo+tzHgz6vDNNkA3NaICMiJOL1TWQFsyQgNMi/D2DDgffbvItQAJ0MXv9
CDasGfO9R7LZesB2uGJVSyh1NJgPzHMRgTIXkD0e+oXEUpYtZhwDHV41PFDIomyIC3XIcMrtWfF8
2f702k0zp3XkUSJP3kMZG3tNvOaiX86ccfPZAW9QXOG5ssfXaHGuT82OZQl4sNHwT6BaqmfYzZqS
PpM3iYWqpdGhCMPODHowmstaTEOMAXmS0WBJgNvo4voxVY26xiUst4nG3zG5SuRxMkluFFjPOLo0
yvtydQRLpS/IXnyePdW9TBguIss/RLErn5bVV9+P/dr2CnovMUltSk+vGDzArY/Zb7Nj0uJwJeq0
Jt6ng0dAoocDWO+WSrNAuzalrb6KUlYAeUt8fZstxmywGXPHMdV307jK+ugLIsUrxQ6k3EWsigMS
J01EDjU664XDOlZ1uEOvQcuf8Ogy3Mewr1ddZezjrJmC0PJ/N7VIty2WLrcZzlFCzwQyBcyBfuo2
ThJdZ4HtbczD56m2x53HJN9OgIYyf5gWd4uuL6LmvAvCyue/zw9inyEuxo+V6QFtVwisYI8BPnAJ
4zzE3mM1VdW6E9WbX+B7AWHbMcxMcM8wJcyLTZM0J0OP3meytWg1ei2y3qQ9+aG9brFnMXAavjqW
qeswabKPfrY2sgVJM8VawyqL3sKEB/HQOw7wkiiMPkc8G7zCVjip8zD15R4jiLv2LJjLbfFWdzkO
lcT70RLDixJyRSThK3TgiiGTXGN5zA+kk1GaIwYQGu/JmDnWspdIxjPqEcpEA8PJitp6mw7lu/DR
urczwUit/0ZOckS1A/N5IlsHedOAPFpgdxRJtwVVYTHs7UrOG/ren2R3zguMMiECt33K9JC1A22h
TFGMON2XdseL8XU92i2aIkyA2spPnuHtd3BNrXeEhpe5cdMT/hmsTlei0KMPpw9/9gbq6FFq57zu
LegEMyse+xz5wG1tmyt6kw7ALOL5lsyd89RGnPVpi6MtRHFO9908gBRaYzdEqhf1KOf86WRnYTAI
rf1hFH+q2Rm2g05DunKrIE9Ft52XcI4hxCDs3MwXIpLQaDV/EvJ9VlVHhV3WzWsVOqTB+HwXlKEH
E9+BLXQZai+DQOZofMStphPUA6mtEAIBuGH8rjUQ+dUQh0wpC+w1GYEaXRxvVHzRI7gVgyqY9rbO
W8/FmJcsP+i5Fs+SsJFMivbVDJYUa1XOEGQL/7EC4Z/VDGrJg8IqpuZ3t8iRRmczlX8PrzWc2kNf
aZ8oa34V8/wItq8I+vFPEmOUAlWF33+ZrM+5PPhl7qA8+6m52etk094jkq1NI+uhj9JnWcZMfDtT
P/ngsckjZ7whekCs+B9ZgoJ9rKunvuW4AXs1bRugRHU1PUfFtNV0u94bU0oCHo0Egt9YxnaEambG
xWZNux3KUewaVf+FPLkTqLNe0nmUK85ltHGHm0kABFPMeFHbqgtphM+DgyRk7HxWjGm418Xg0l20
AMVlkGPt6sUdEbxoonxNrBk6L5bLqk/qA6hrcmSSmWVVIXeumObFwNSyFvGm12zhDOV/HJIxYBKo
T1tDf0ye3S+mju22nFt37+vGhwI5OdcqO0nDv1L/ZWdMmStGrOinU4g0vS1uoa+cR7HchCS9LLGi
RA6jtBZxuBUwk3Qg2VvTkfpumJ2XKJkJ2k1hfBUDiV8JKguCzOGEOPaPztIO0QRCxNG0tfQ8bNya
Cveho1mr9NxTzuzDwcvXavYeiDCDJJNkzZtJa3jvAlUh4SFCmpYCbLJHrVsB+KsBzZR/UmJPUBgg
osU7SG3pr8Af3izXbjcGYQH03T4ZbrbbvkXN7zNkXWm1mbNuCanD7PxQtp5Ya8kCv3P6N59z9Aav
z3TWC4fYsJzYNd3Mf5myQwVOnQFV1+DsyfWn8LjaAAxJ1roWEv2T0bQbddRYFG3FoQ3rT4LBHaLW
6d+47aMWQYJ1nXg8DGMTXQySCcYO4YWoMMzA03/uXONs9zgYSpQoAkPIxUG8lvLNMopcp8tF1EIj
gUuOXXVLtAKulir0Y18g0mIIgNJcbnG+vCEr01ksTmgNKS5mEdvvljG9uD1HlGqz/JhqSHQj6pkm
zgOVwoNRBYJnrEVPEGqJcoAzireHEI6ZrVmqhwbhy8ZYrmDNQqBlXsziv9nkNESCihQCOJvN1sxw
SSu5TcLyFSD1vK+7dRXJj85qnb1GLmA2+58WRw7yGB1piWigGBrO37Y13nT/jzCZ1hhuuc1Rc6xs
0k6Y6ee/ukkjnULTjxF8HFORUWBXzktZM4NPlz7mJH1QGZ7G90dm1y7W164t9a0phnBPzcC1FySd
06L1TFwv3OW4Lvd5j2rZrZ7LfNh4llmdNCQ8m0hLLnrFH+mYnN+yubLXTRG/xKIpdmPPFZdswc/B
hM1VV89GyzieR5dboNbpA6fABvbYyic4fOMM3t88Tz8MIDSUXMpdI0FjXiCBblbg8TEnInUWdIPm
2bNOwgWt3Bsx4tmf6CZRIhmU+B65r3382rvqK05Yq9hW+TdRfntyXMjO+YQ5onofKlB0aTOkZFw2
1kIFv3XKntdFu9NsU76mdk4YmUSMnYfqOcvtQwibcK0xVhWCyLAsMhlqdnPB89GxRAVSNMBUtPvq
R7ecHQq0jSJu+gdKyddsNtf0XRFa1RRlOMGMFatNpjQminnmaEhN1Mdid8jAMNz4rzLRaZ7Q/v0G
TCoPDKjkFQkqzc4YR5QYTl3tHXJveicwxF0BPHuuCr+4Ncp5ByW4DhXzZBG5m1vkzQY2TI/zeTse
iy7EB6Cn9Ep9JwOjPL1ovZXiRvbC9QhLPOzUj7mJOVF5Yk/YLZaHVEHsAIbvjLTIMw3Nedq1T1Av
FvMX9ltEWqd5FNQJ0fAGNcMMGpdgkElZP80FsI4bFBM6oBZ3BtDCGv5GPsPIhABSPteos0ej1HJS
86o76Y8m7PhGJCQPDm71Ccws3o+uQws9RTeBvxenneg2Vpzz6OTJwOMOewKRiA2EZmUypVWxVh8c
VRL2Xm1cpdQun9HEJgmdJ8NhvmMhAmUa98OCb7PPGTZ3EuWEyZgbGfcTOpaGAJz2N2NrfTUn6daq
zm3r/ykmFwG3mWA1YpDz7qQCvjLtxXYJ4xrr5tJ2WJlwTzM+jNGHjs5sYZ8Ayd1W7ldNnb52swEi
LNHrq+FLocO/lc45RTtAx/xPOsij0MNjSktUk1gLPQwrjQSD36EtscvSuaRF9owiY1NpFKQ0FjPQ
Aum0UzHwbSc3vZWdWwiKFDVzjfE80VFZGjW+Mg3QdrELJ+sGJ3SV5qgaUmULpHCnzsOO2Ipoicmt
gnT0fuAIY2Kt2/6iPuEg9+WLVpKw7o24C7LYeHYyS99MIZ/R8VK0zp1MD041yjXi3/rkz8OtGYS4
CF9ufIuMgax/HPrIfhkXyxaofeiZ7slRSfGMACM/Ghbr1AGt0rONb551nzlTPLu/SFoKPyaGhphB
6I0wD2xYRG0yKMuXSE+LTTiK6lcF50Rrpuxr7mGvkd1hsvAMPzvlE/Ht9DdPs+1jow0PEya7A7O5
nn0TUWkQAbZh3cyIo1s6kbND7aKnzirzir+jwVXX9LRXRJ7imtgM4i3Zn10SUNfzmOWbGb5J35f+
kUYGsTye0766S4AeI52tT7zExpUFOmZyGpATkqpr2wkNKKMeDoaFyyO3qBrredjkMDmX1ofxdASJ
QaTtnxgKM17NmubpbfC7l7iJ6K/b6U9VmvrDEH/FLbX4B5MEqmgKXceX5RXRcpurh0RicssljCbp
+oiUpx8wkFCtlOa+yXtKyXxfGx32NkqiRh7bVD34w3QOy+hV9X6QBalmLRHj/OdLAgRYe12rltjn
xR7ax6RB0j/YoLD/WZh4WTOiBTSGF1lP+1Mf6DfIv8YYPzU4g7a+njOKpFtbEW3GiEWfz144PiEs
E0bk0W51P1Nz+luK/o2xzhajya+yURgD4Z0xxqatS3HtLZL7LC+rjZpqLWA3fTI7T/e9TcdKb0A7
C49Sfyy+4i5sgqyWf70q+2TVm+/1JD9VloPZxzzzBfklBmR91gIfJtfiyZx8mk7DsUfaIMCOr6uu
f4pLsOY+ITrCa8ZVnbT6Y1WRpTBgTAJ4ddFeC6evL2Ee/2hb13tEkQjRzcFAA2GIItWsjYOv5gAn
MSEcmkfpO8TiAPIOV1tE+JqazJMMY1SDXB7N0xI0PlFB7+c2N05x3huUm9b/3lt+dt8U7IVdUYi3
cvaxyzoA/GuFLIgTRb4rrRRdVlaZ55IB7+ioaY/FCZXlaFXMxm0UT0D7QKuN9g+YZsaOWE036DLl
BZWXeIHTFO4hLdqDRSN+SMSpUfiN2xp9nRNKzmJGqCeBCJskoGVk76IifBWVHwaGkWtob9vuSPLd
FmR9EtxvrDBPv+/dN8VsvMQaa4KorAs06DkjWEqpFYsMNgl5L7/v9qFAuZDhkdBteH+uhta21Kqd
GtiNo5ztLZUcjerObIK0OTvGEAzWbB38QVAMEgwf2UmM6QC4Va/s8lx5daxWjUamRGzRyPalbp/8
idUBDCkIk9wUZNDusAdA5rLLoyM98uJ9QoJwZ1Uo2eIbGuHs0GpuTTqqdyqiiWbhnG8q/IvYv1Uy
cRJJdcbkIaFfDcq6gLNWDz97a3Xp3shd5zh0KBKIPXERmViHAjI2pxV0wKSP4NVoQ1/boHXTAmvZ
m/f9er+3REshaxowyi3/qfuNHK3LXGOvcJATMwgigJJqeBuFusHPYMqNnhkd8D+tx6HzA9JbP6oM
O8TUHZMCWA2IfUWxMWxaTdOOdfFb4IPAPkjJh8ieznain3RsCid/B29u3qWm8WiGC/+v+20nSMro
Cvy20f/uRT1cTGUYmB906B7z+Oi3NORYMhAoO8IzLubhaocLoq9LHv0lv6TrFjsaqke8YfZ6KIe1
XeT1Nu05NBN6iDrEMG9gkjnUkjzOKQSDV+QL6wKVqIIEYRqngejQlZ9N9U5WzQBwZLAfQXsQrmSG
2nYkv4RuY9MeEJjXITHq/dxZu2mEhJIqddCLdDiZbUTw7TDwLy9bmjJho7OAWNwTAt7c2oxYkmQd
LoLWCOfl2/fX0zwStpv+DX4kMTKGCcKp1MtjxKjGiTqfsW9NEk9It1f04+n73rJp5jepG/PRqaA+
WctNvjy5MeWwJnKCFdQcqlNVEHBLNSD1lFS6/i22ieCFF5RtPcNIt5iE+pgwVagEvdZthpm5/tQq
xBVp6qOAcw12PZWUGXM69/TOeFQtzii39R9Kv3nxkEQEXuSwZvCpeXpmp6I6V01vvzSEJSzqQ494
XTKYuwBuNLrL1qgZczsLSd3HqKjRziv9RDxDH96Tz0YrsJp2dIp3vguqDpuTfCPa5IWiWR20PrWe
PRBapLXUX7pNy7tCKc5pjyaU7FzrBlwUro38MUfzePEBvG6yMe12voWRgxrOQ3sI/WrtpcQrYqdN
NigaOFIs0RwSzdN+Tv7b3WAs7BpLojuKPUSHkO5AmTyQ5Mh6/R2YZX+YUdfQAovGHS3B5FDgGNHj
YnhLM8PcwQF4oKM/bhDu1k9OOj8VIZChkPzW535Rn0eUIfvYNKPXaZx/qtAYtw3xPSctaemnNzS5
+eQF46IQYYjDib/SiuTahgQESouzv+1dGMQ2+3yJLtJRS+HdhIeb9imuAkbvIQtm8oeRRBsJ51Hn
6qRKe0cz7OwhA5m79FHRDznqaS82jPCOuSerdZUQ/8DpCdEn3RkxatellJw9EEWAF/sn+GAcX+Lk
JsTkqeq3QcIZl2ikBnpT2KeWsInCI7HDKMtPqYp57xpxvQtHuDFxRLyzkkl0tICXPzoNYuqIT7BW
HDOWHz7E1peHx42dnp2hHhEBFU/lmi/hRhug3OUR+l3dS8BEOHKWFLB04iq7TB+hYUK3TFqExkQM
xxwSaxn5RCiUSbrOSXY/WAW9e99JvMOsj9oKOC1tbpyCqC53YTlBwvY2mEynrel+0jczHz3Tys9T
pD+VM6k3ruiTE5GW1kVE5s71+t+86hbnKHDZzvwFgWrjGVUVeNQefLFlR1PlovlpeYoZnn7f1JMI
T5Uc/woc52u8cmeLSdGmtrqJLB2K86YqmQ/bcoeTbdWHw0MWk77Z54N9+r4R0jnFJoPLGIXvjriU
idn60UKLtIqGgvhs6yNkSLHWc/ztlUlmoG0QxuUCq80GlR041E+Fgd2bEYTG8Bslm8I2SYEpnZUZ
laDGY1MGtDxl0ArvNxd/jpKw0hn9cV42Ha6naNy5WLMcsLdm7/z9vnabkgZt1ZOl0VA1BK5srOB+
z/6/ezIKHyXZQXs/T98ZENpkKli4rZYbpf/S4E+fGkkfo9QnQKuu5jEkBgMkrXPGUoTDGgRAVuEX
coYGgpuldsK7WgRUBU3XjWfLkNP5fm9sCVqIORrX+sAkH/Uac1eDqjqfiLiYJh05NxZruue5EW5z
A85TazLMCaPxVzlTkFWS9HC3Ikf8ftObo3nUMuMQF5ODCgT0lp0gBur7JX1ULiKBEe6JMtpLssSa
IOIsdmoa/vN0e3mhvK8jrvzZpWTNEziIAUJ6MqxcanFgBsvMTIrzPzdN2JdkHh2LqZAXhdwpzr1k
HxKgeM/9rEA1Lgqy8PzPjcqc8GyPQGEM5pWu+XPSVZDE5CSOLqvPzJk+/WpGD1vALen8mXOuQlOd
+kVHcEIGI2NGlTVPv/EXET3RauxR80KbMzxkSwCtXF4qwqpbk+tz6vt+odJFLMTj9GxbT1U4R5eU
0yPqPXmUIxMvsfyFTE7jy30zPEAM9PdSjj/dDOQ2btByH9OcR8bDgI8wnC0wt/yMa7el6TTKN9Z1
1YbkD+OGiZXUEuKVFpRJd/JhNB6I/rMejFyV2z7N3OcwL5fcnHajecCxZjW/EcObfNCrDgi5AfeF
4Qy7qn0sic74pFs5EuNjxq/6COOjbjRr69batDbJSdunYWwENm3MIewlvBRQ2UlOqSFt2wT42DTn
ChkZQW2MiRYZIDL0X9DtkZz663I2uq+kVlvkkd7vQuMrXWuVfh3r9qffGOi4SPp8NFrazhz7rzGA
Pq7l+TaZJ/6lA9c0Z5Gb9Y59aMwxvQolaJk51QHFVR5YgogA7yPuTEDkQDZb7R1k4kOtac7fueIU
kvT6b205WbfOOL3kI3rkaMzXXGX519Qw0SAR6se0jZB1Nu20QRoAy4H68EWrs2aFLKr7sqhU1bRY
H2TZXkii+gDU4jFxqdCS6CzJ21Lk18roUHXi0+idHBnwbHlrz0S6rPnWW4kq6Y23S7lIsbLyYs9+
Sy069z37ceuR5fdGgkfH1L4Qh/tvkWPQ0g6d6HJ/rh6Wp34q5VM6KeM1T273BwFZiW+WNb8AWXTe
jDDDL6RDKL6/oJFHE6ovS22/H6uZ88ZpPP1wf0EXrixYWcM6358722ZQokB4jBMONHPc3386MZAH
RTk/3V/BBU2BoynRVvdNr/ZIcIee//35AZrZnAwYOt9/ixCWHg7d8fP97by5uthD2GAPbtQbE6n7
g5LBtm6OMG7/+QwshSluvO9fRr2MDo0CBv/9WChLm4g28OH+183ExWFEiuhhLTtz8OTV9UuJgZU9
cf+R59fxI9S7h/tWqeb8jCyeJdzyCICS+SEZDEa5y9MdCIbbepi0/X2TOsQDUeeL4P5ejufcas80
v3c6aI5MDO2bFJF69JIcTRevAOqgP089Op37JjRjBpTLLrlvMhwvt/7c2t/71bQZxseixza4PDcE
WN5WZfv9+lqBW6eO3qo8sR4N/i/3x5igUs+ThRn4/vnzPDGg8yKl7soOAYTXWmfDzJxNheCGRVr6
FTeIFJlH109Eh+Rkc3Zv9y1yFmA6aqzCRccDZH912tHblYo2DNHy5qtbR7fYcvyr7kfWK4SXYyS/
UhV71/uvLVc+5sSofm+5kf4Y0/Uk20Q3X5lEP1nZPH3/ruXPIi2t+97y+vYZKgvpu8sj89l7Nrnm
fP+uHsYXjBL591YyZa8GgSPfH0ADQeXoY/T9O7dq3+Jh8h/cHF1UbpXVTkaSfExrvGJGiDZ1WNUY
ONm06caDeFF7vRz/aKlqbwlJt2jxT5lVoTWZ/cOsTO3B0GKm9LLXD40TqStTV8W6Y7GW6ZASKRyd
7Rg19bXD8R+4kXbU7YWjwmlo3RAadSXXTMCB0Y7mEtfeGYS/L8i8pfByF3ZHQvZuwaRcuWF8kDWm
aFBp5zL3X7WIsTyQcx8ZaI1kvHKS6hT685NdklgtWBxzmhZHzEbjlXm8fbTg7ztTZz9kpM8e5jz5
vG/db5LBTXZOjVo4060xsEuAvrnPWslmVB9VpX7SIueE60J/iFpPf7CSPiY99poPiDwsTK4sfbc+
UCsWBD7OnYE/PjaRoVSVRxfTdZYhTSzWxt1qHzv2g4H8czAm8+yXGR71iOjbnuHrjIOXUQRXXekr
WoE0cFZNZ8f7KEnth1lO7t7CF0o+F5vN7FgPtrgyNRouMgU8lJYRcWwYlChwsFMAYHMfzNR2l4jQ
vY82MxjC2j9o0v2wlo9CSqfzcL93v3HYRTnd0KOiiqV/VkJi6nFwAX3c3PdT4/bhSVI46svfcP9R
pJj5tnpDpCzBgvu0QY7V5gwJs3GOEHfH5FAIiMKajYV9VdqYCsoJR4tvunIXT2CT+i5WGJb1Yd03
7XBNvTzctXqCjj16aun2XMTyKe/Hwv1eKmitOTTlN/dNk+xs5lbmYTRi74F5+LkcdOIzKWp9O0Km
i8n8Sk4uvtZuPiVOCkRTlcxBE1xpPuQP38bMjgiXws0MH8ZRkhvizXvCmgUJSBVZ9xGAg7FqxHmi
0jcetbRUR8vz3rW+htg0o6uSgPev3zeL+YLCIt3p+KaoZro981dIaH2VI0kVf1wfEkXXsdhNCB8A
so7ee2jkOQdWvYmldiAe62lSmtyaRqkh7h3Jy4XH02vnggp2r3y0H54Oe4aqj/WM8CHBZZCK4NhE
DbhQfMaZqn/1uU0cdpLt/PwN+sQq71xoL51Pnq1+SvLoRFcEiHNZB978iGUjZrJsP0T0W5jIjQ9z
zjAFyZPgJBzmJ93Ii5MuxcQl5P+2YXYVp382IxvGOpPmwieAIxnHfz/UXJ7//cP7S7WwBtFDLi+F
NgwDXK9MJMDfj/iv170/4f4CXHMpq/7r1/9+2+/7dpHxWv887N/vYHKENMG/3+2fl7/fM5DnNMG/
/4r7W99/d7/5/oz//Xn+/c76fT/984z7n/n9lvcf/uuP/36f/7cfvl/tvx/8/Yo6OJGpNxADaSCv
oEAcwZdFeygMjx3d7OBfN6N/i/VyGVP/Gci2Hmsdg/6cf9GK7k6N0aVYqzC7VbURUA2FLF7FG3RE
7zSZV9f1qqCypyroqj3rGsxKOSIrryQoZY6qoF9uytEqg7yK/tLa7HdutSwxM+1vvCzEwN96O60w
f4RebgdeOtgBoW0bo1+yMyYrOyG4YtbwMUiuEhWZUbAxzDPrWn/d1tgih6jDk7jM3NFPB1CLEKFm
/lmQkUoAcCoDv6qYPvgJIljdSLalDxVfOEZ2vt8UVlhjaqizdYYKIkgGi1EPNdDGXZabeiGxsxS4
QioRv6VjC3ECJf5Fb5COoDnZmW0DRK8lzTOZmMzPyX6augQbIJ+aRsCprhgVF1ODThFMPcbEgFzX
H7iMkReP6XjUhEazx/gk1NE7DZzXr3MyHvDXtrvUSXezvSRVcpGKkx6ZvKVe2jg5mmOJPiufsCLH
aBUz9bO1Lf04VQDyS+uAgXGbqvoZi2WKcDFwUIEuETHZm0yvDa3StT2L32KO6VE2OuB/MpUO98Bt
P0Y9lSyfVkyptpWm/VY4aBWKTt+bpvlke6JYOnCvNfDkvaMx9NX8eu21otqmuoarvfbOIgIpGFJ3
jI4kviqyz53pvmEea09m538pxmtUB8tMhyiGqU42VQMxwdYssS6tS7+s5wUBiWXdn5nFi4QuyUDS
1sIe+3Li2NqaZgfHC3YaBpHsmgCY2k5LbBddMPxsTDWY+HVrxATo8/vuxZ7LdOfTKF+IIpemQ3Pm
O7/1oR92Hs5SwQLopLiA18t1MiMVwRordQkSaclb2yOl8AxAwzHyl6H2HwfXSJ9bD3n3gH0mZGW0
6RHl4OqzSG3MjqHfbvXI0Q9tS8xj2w7krmR/psZugVbTI7b6+UhVat2i2aO9PNNWC7U9qMnnKCq8
dQq37RUXN0ZWbQ16xwjQ5dDAjtS7vfxoAPGPpfzBBuGOSC2e+zeAmj7aWDI8dPqj1gB1BytHfzHC
ISiyJrqZ2CWJ8uj2JpUTYdc3BDbjvih5hq2xkGtGdq50nrIFPIQD9aNoCJTykdsfltTEf77hYe7S
HyUsWnKqPGkYcSP7Si+7e/FKFtbMlLB6MfexqoXEmDpHu4CymXXo092Jf2xF2zZ0O07NZk5ychIL
Lu0adOMcgWhGTs4MMeeIYwOf+cg3P2190m+xbK2ZGFhJXvJNEyPJH/4hjRiLaMSf78UY/8kLLDhh
OC/dffx7U1r6m9SIA821z640tnGLNzrxo/jUZu1z1eF0cdljiOp1VJigChbJ9xrnPVz7jslPk/4s
mgpzgc9sW6gOGz7AVGXbT7Er2n3opjdZe+Q0q6gF30ZHEZ2hM6Xm3u02fUcnLwnVsbDHbCdQqw9e
42IFdtDT2+poSCe+knVCayRfh8J91WsqYYUpnAade2YehBtQ4SgfGmLGq7K44IdHx5kZL01TzkFR
dRjCdGBsmSV3Vp9xYJb6n75JPhJl/AC9lWWlWCcwQ9YGNDod5/1eaY/h4N+aFi3v4oXrMaqvKDg+
VcE7NSCHjgMsD7H0Dhx21mxMyPYNForSpa+enlNJFtColy+IB5EBm9GnH4UUae70u45tqGS18QQq
oD6PrX2Jo4p96ibY6nCG7TO3/IsFp3kgLb15KLw23RNWyKlUmTaKYt5J0R/n8F7EZYkLKsYN6JA7
IJoGCAxGeJVJ/TO10Ml7jstJpWoOKrfBHnoOuBLaidteuP/D3pk02YlsW/qvPLvj4hY4OA6DNzl9
G30jxQQLNUnfg9P8+vrQrTKTItMke/OayCxTTXAO4L5977W+9eK38WPqYqZ3hKBz6DsPhYo6OFeE
aNPnpi3TYt5AKDnloEnCwpcXQGaix8HPsmKvvaixsPbVKzLK7VXjKFhV1fxFVN9mYPM0ng9yKrt1
kY473eK8w5StCKGisVZPnVq3sT6ZGAq2CS8DsjOMI6Myht3YuwQMK+OSApREn6AgFFqi2xLAcdfQ
bzgwFiBPgrSyOVN7vxvF2ZbMiQgTLbzsIAicQRWlxLnlsaazHEZ0dI1NKINnPwOjMvXzJYr8XZFV
xrkDjQs83OAonMXdPpYAxJ077UKJb9leR7jIno1AgdGwHqP66h3pTxcPszvj6Ir01oNdvqdvxfTP
mZk7SfQTgTiOhHPhJhl8Du/jN7NHKewHyuB7e+3nptnEYUyZHtOaViLrNjphFUQeONw3Sbs2fFiF
c2LeAvjdiyjXd7AWcrQIcwQG3j+mTTgdZ5ddp7G13PapSlCDHLRLNR40iDMMCNDc1OGxdPvhkNKy
I1BUuUSX2VelcdinQ9ujgjIvQF2Tg8sy59QWwfMzTVpVgmQqm0MWlnfhWFXHXPa3kFmY6pvmZnDd
aOsGwSe36UewlOa7nw5oR0ZCs0rwc2nUtofKMy8QV7ZliOqjHUl6DiNOiU5Fn21ULQsyThM//4Jo
sVzHRWITLPoVTzL7V9/yO8jhwpRTTdwy04sfiEN88tKx3HvafhqJqsT9KDe1AiRc1Vm+S9q3ohvK
M13+iFKgW0d10vwVKoot2zSP+Yhi0XSQ48Slqu4mjntHObctk3aLQalhZ0hFc6RqlZfe8OryYMEJ
KL530UL7dMaRLtH41iuFbKumC5s4XULxpkKYqCUQu7FHo51xA4q+crdJbB5FClHDTK0XLAtvIPLC
fUa43tQPp8YOkr0qygbgeI9XK0NH2RguISjuMwrv7BzOdM/DOWrWjd/zsve0xDrhonGWOZFm8z2q
mMUmMmOiT7APJinpaWFXgzrhnAN+CO6pIzddEsVEQnXXxF70sUbtrMAwnmwFxCo05nhryitu12Cc
jK0aCh9XNwhyO3SXWV/4gD70k2kW4X2ny3ezxB6R2s81JgGaqgZEK4Q+ZMORBxsjGHSWMJZ6WLIj
3bLaV0w6RiB8T1WfPHfMmNcyW+J+FG5OzLOPlmxj2qbgenKZDducb6DWWbHLlqojkVujAABX4cXd
p1QsaTyj1JiSdQmCmeAuQXdcYxZNSlsRo6LfQ5IediOkPlzUfr61cQzKJN4HU3Uf1zA/lFMTVGcX
56kYkfrSC2w1E/6RlqHOoaLPxnzonIpFMP82NZNxWLIPZkgMYDa9EGQ3HpgkTZgN5gfafXS4gmrr
9GZ/cquw2sODuWdk5hLgnn2el5rXtV/QED3MBEjQDFSQYxtWiM53b9y0fdPKKlHOYixzmQpOmAdm
eOGP46WbxmkbW96TSRDlPjC0hIjeHrHtWweJrQiGO4UE1sfvfkmGkWE1N+lk94869jaA53cp3tXP
LRx0CzqrmDTuhwGDZ7mILSc/tXZV02YX+eTJGmuim4oVxuV6Q7+hCPthPzqlsXFomMcZMQuxkRao
4pDxLkJVR2MUMjrjWQw+gndUJQN9/GBgDZetALAX52vfqYwdaL0bEeZfAz2jo3O9p6wuvnUzGW2L
bknJyGB8zY4Q59G27JjrprkYVvOAsxZV12aweqKLPFTCtGtuhmpE/gtbOBOFdxwH09jwqnct2wWD
T2EzQofBNuLJ2np9k57NqTvb5nhbthVjwmypCYz4IGt5IoTkcTlD78xkqDcTiRluXsPIFtKiwl6i
PotbFGALhpmwP/CjlwipDJno+CTBLVH/zOnWyEk5NG0okVPAuwLDst4YJnod8MNMdq12mQ0Wi69u
2qMayLfVGBT7tKCrVwBmF5aJ1OrT4JRqG5HnZ/kMVUyKokspyrUN+HSM2EAUpoo1qXTD1Xb0Xb1I
+qMGr6/TO8e+mg8WSJFtZEXeeXCHxxEu1Yp+o3uuTCbR4C8fCVZE4o2q2vT0g5GHuzrLgi2K7HFB
5UMFdPMTdftVdz1q2ajHu6brdu3KkFTSABdW729FUdTPrMqAXIGbOA66DtOd74KiucITtTcIma5+
QgHQVIuf3sEAHDcIyFXxte5oImHAx+851LdsRW1jv7thQqJiN0lOd5huOjXvUJR97lJzcRB8D5BL
HqowBPydEOFiwf2wyUje9L1zCYboVafSuBIXwVQx982NrqYG3tTLXAhWNk1wENGI6qZ01Fs1JTFR
P/DPGe0tdKVZXFUA9EM/1/6IpklDGOjd4ciG/X2sOWpMQaHXdFex7y60Nz/Nq2OdWgR3jvklydGG
y1kcq5n9211OSjUGg6YNA5Szg7k2TYzFs2t/GSxFuvIcAPQQ3Y43uFvFTscT2qE9U5phZGW9Y0L1
AY75aKZb/zx0OGegUGcPBeAPsp6SU5wmhMNUnr7vkCu1QTA8IlThGWTn4ZAYPHTJfiSYG14H1qmc
T06rwYRxJHa0sAhLWv5XGfZ3COywljWPWo3lkamlu8UCZL+57Bdt7sk72toPXtDnN04b3NY4MENj
igmRp7okHjU4BsDkUBkLyJrYFLwX+l3mVrv0RdBZzBcqpdfEhO0Q2+Nz2hbuzsGxZydecXQRQ5yr
dJd7aqLbIRDgEty2F0V+i6KvO0Vjfq8behqW0tWpsOF4Su9BaA3XJCDpeaCfsoqVbW8hbqkTFpf8
wDTyYASOBkpRcLgv1HDZ1NAezzbaNAn+KMS0UwaYtUKb9MrGyHAH91utQxIvZ2/XWePBVmN9HGzY
PqDYJHEKyacxGEeOL5qph9NxPBYnK7HhHlCRRfEpjQNaEDFxi8ojvYqSt6XSjzTSCr0EYSUxOuCE
w++YIhgUQYDwiGKwZnarmh2j+6WTPyLnVCTxFgpaD//eTOHD+wawLwElQKFTGBzVBxZEYUUH03p2
8iTYjcDvVu3Z8OY3w7QqcgDUc6rLL+OiNGsCpJkePMoBTNva9bqHUs2vssDhKblQ3EQ3ZW5+TyHF
GZDYNkYcYhifQD+Zc31LIxN/12A/oXMCobZ0FOeM0DQjhldMy3zjROwZFHrBFlYiEB64rRzqnCsv
h78pJwfsA6iFIEkJ77XBa6Ld9VnxVwj2gFIVuC7qmr2w2xSgZHZpWg3rQLTdsZ6QT6OyouPRCtQf
qN7OIpp3vBLd1YKtvBYpTaOioEaZIQaKGfIvE/vQn+tt3HRXAyz9xpDxd8Iwqy3oqxKjBwaYohLw
lULo1PDtdqUh33OvPpRy7LaJaByaL9rf5wFKT2uE3dwG7qckp2ZEj7MhpizB6ZDYBCAiaqBfujVr
VlzVfcYdfEd6RvfU1QtWRQYJlU/MljJYD8Qb76c0v8kLr71gg59XeWtDj/Xc25ngIlrP3iptNb4c
tLFp+DYSJGohTS0wsG1Qe1grqsWbbgnSzMplZp6Td2FpIsFhU8TbYcDa0o70IbPgO9qM8sBLcZ/H
wTPEXXsbzPNTWUmNiBGmuk08LF0EVPWKhLC8LG3U8ksuX5+d0Z6369Cw3hvRHOeZEL14IlsiIKfJ
6NLwzI7ugMayhg2nfqg/vIKDle/BHcZNco+lJN6tERlNG69vg3uE6ryZPTmSc15vyC1PDkGEviRK
8xO0OfPMJnyIgzDYqrk8Jr2bb6YmuDds+73uARzMCL3xIcAJjb5zdAnOJhSldXJKk9lCgNwf+6Y3
SHCauGSpd4BPW6Ty8+1AWuiqbchqV4VhbzqloMm25luIbns3J+1nv7w0IXKjYrZnpPpDdkSKbW0o
YQEeIKDY67B8pgJCjT+1b2yA1V0neOshdVwluTW7lhHWwQjhk9uSLmPDnuqw8d61iHZXDRzFTdsl
5bpzLz4E6G2vSSSInZKiXrkvGWlwduImNxV33XRHiyA9zW4nuz3UCJfJzMBEAPJiBwB1HbnA3RqF
8bFgtrNRvXPqZvBXyk8DZMEL8iIQu8hFOaAjI2O1tu9wWxu7aJxLdIkrQgqcXbBAshwBka+dOGlM
xAASrUmSMiYTRqJohJwFJ3Zol8wRVyQIlgIn2GhJ0yUVDlmVyIDglKF+16R1rZWnANU3t4HD2afs
Q8h4OSQcB6LVoLCVlVX9nMaMmSxZTafcxOmALnjrJ9Ta+QSSLdECXQVJmJrGKZL2l5CK8YUa66C9
8QsQFkpil6A1vcxz+9o7M5uaX1VO6kCaD0+oo+VdY0Oc9PT8yrCKpJkMRcWPP1VVS0B8UMUnEmGm
V9NCbgoV86GyjOwxs8zDj780CuRuPiPt9Y8/1b7OGVkgQ+3W7L/z8FIqnOg+a91JLP+pERiteqCG
19kIxxfbkJfOsbtLzmieKjV5GRlI+2H6Gs4EIgvT/GbSxnutFHqfKGMd+fGbjB6TbRfY6eHH77o5
er627voryYrFs03sX++zvw0GrcJe+89BPDD69IxHsCz+M5t5FppH+DblwxS6AyMyHu2ZTKjUnZ/z
TpPEixeTAyrpOCF2y23TwpPFhQHaB4oXsF/cEA4iSSQI5hd/UCwqSQJtrFO3cTo/T0EjXhIL0WSb
1AXNL+oMiqd07YUpvK2MfcvWrEuxqYkPyqtu10og5l7R80cqXr3Mgwc5ibT66gQY9dnB3mj3WeBL
h5PBhOTFNLEFGM0KMPl7nCHelD1RmSOt7CSK7IfcNN7Z4f1VVINbMnr3pnUlawPdXoqlWuwr9q+d
VJdet+aGduU5dOtmO5aO+Wr7HHnKQrEkNMAhf9RAOqX2AM9OVkuqd17XVo9QmU9EXhGUmWNDJTI7
OhQe6LI2rY3XMbkprf4FDaZx18I1fJhb9vPA/25SXzJnpiLksahxc2PilZw5Xif5RllWbotiUIfQ
I+tSx6W/pxGJ3qxF9ttz+pxHjlYU3zH7lByR8qlK78OYSXphR0ekBOiVljZwZbAwdv6NvzhX3eCO
qFLmDnHA6AAmYVQD2tUR7VkxBLcFpqVPdhDBovBpNLo2tKmuE/gbe0XhAg61aYGAldUQrZpEjKfG
XdC/VgrVtsSONsbTXg8Rclyt/Z1DLfAaFP3eEkN4cCa4W9GQ4tAwk3FrIOJ4bT3rU0yfPcHpchgm
x31q0eDtGpBv29QgXBAfG2IwiTLWJ/lZIO3fY3uannoJWzxwZwJxkwhjcaFiwrtG/8hrWq1hcTBf
7y917KL33iCefs8cHdzCu2XUwMJ4JMHoBX4DUR+c52FaufN97+n3SjGdKermjODTvKB8MmmRcUps
9Ozsc4CQOBeQXCHx1Ica+0HihKTw8j7zCMNDsvTBjuVWspl/nVPiaAuNIs3O6HYaI6In05iGnUtT
5Dnu8r/cylLfqoYS0S/8N+FBdlceb37hwqVJKwArQ+SB8tHzZ/JU10ZmWF+QLOy8ht22GxbFUeR4
TyK+nWJ7M+DzfGkdo7tLTIfFt4PRS7YXUIA8vi3q5Dkk0e25mcfutkF9MsrpOwVIeCWRqnvK1s3c
n43CqK8TseD3sV2dZT5aF3gadVFZtz4UN4xi9d2PX3RK6gUGWWIS8/LVzc3iPAi6OUOFBYkcS2J6
Fv8SpOLN6NjOFRM+tK4uKHaOqwi5S3NSwgEP0cYzoUaPd8KmpLY8gjLjOLiWXfelgJs8Vp8w87wh
KYJ5L7PiOLYnC8j6umW734QZfMmoVEcZ76eeXl20tKXHwL5rZM+YL5GvOqSVOjb2rdkQUxt3Q7/r
UQ0NPYN02XIMSukwUMvGd8wEM2LinCcdZcsL7w0n7Tv4hKttKFsPTu22oqBZF1V5rMfhSicUhdBE
kNOElEKwFGusDtRctEMqmlkda8ToTPnFjzgB1jyVBwTtfFY9e0D+obwF8yDp1oDI8n3xrUooBaQH
XSUNxC2mnx401QCAcejN01J4WpEv6b0U49UYNeF85b0Ggk4MhRyPtrVrDyZSjr07AN2tcs4SPq1J
ErNs0rzPljs8D3rI9hk4BBrkCE+87N4pXMo5ihPpd7xU9GdyH0FSbrWbNFV/SaYMV8fiG1UO6g8s
XSz3M8Iixp4c5NEDe8pE9t3Iq2BKvcaJi8S8btaaY2KXU9AQg/4lrMND2cztXY1fMArYAMcEH3IC
Ms7mdOHdl17ZflMecSNQcIKN307FMYzJuPUpFaoxX4Y9WIIDRDNbf/K/xI1mZG2yqRm5dm6QTb0M
CZO4G5Bm3jPTa3suP2MItO/nSr6PdN69qaigAXWMDpDH7Gy343wzg9X1qzX7UHxVvRZXV5+iCguI
jlWINPI77QpY1BVC46GUR2QTa0cOPBTlo1m7EFklGjrGS9mdNfYEgkOChoYVEjNVch53/f0cE2QQ
wD4lA7nKj/SOi0s+5tY+lTq/kQGveDblvE8q3DFxpExzuTdO4K7s3tDrJueEZPoVZ6KWXAVXqbPr
zFh0OjQpQeE0N2hYkZCrGhwPUneFbGaVd0F3dVLjmKciXCt6fSs/76vtqKdvtOihUmuSsFCu/zUv
eU2w64JtXSyK8gQ/IzTVnUu61KpGeMfpL3mljoe/jDNzlaeQYDjkslGRzVxV06ax6Ahzdrjyoou9
EYB/aEV78JcIkxqs6RINs0s8ME3+LEBus+nMUm+Z3r1YpZ8DbqDRlVQy2lC9xIeYSiefM9DKpfEN
emxVYWhsTUaoCG9v684qqT3GnibmMJFxbmqaZHV52ziLIhuJNnAEqDQeIQ7rLPG9bZToVUlf/JTT
4854xDmGaWA5rSluHfqZjLYlOqiWcDzgSGnn7swJODVA61tscEyS2D2Afm+JFOkYhPQwRVT1F0dm
fLQyxwVocmhAM3TX5c0xLWaSsYGq2Da0EDJ9Yqi0W7gp26ZLHzy/Gsgo2NkmCMUU+hxzB6KV6hxQ
op1CWknH22iZW+A2FwcsJZ/BlWruORBmJ8fegXbe2P+Ukfp/Q2T/q+jzuxKUT/vf/wJX+a//qvAo
hWVx/Pbf/1K2B3TUQYNsCelIS7gev//1/SEuwuWP/6/KFamfWwUrOCxQqCDLN4poegNu48pNfAh8
Ie8qM01Z52+Z4HEOTCpewYVG3AOVd3vjBS59coLQ9WLGJ6cuWZcL67YDhrtCrEVHwZCHoBm/ZAGH
coZWmzZp71WQXMFIZqxLuEx1QGaab7RvDX3XuvuLu/HelWBVM5k/q364zUfKeasvbguPVyxPALMF
5kPQDOMuMQgoDfrPqOd7GG1GcSpM5ymThXnOwubV7uwJtmV7dmxatlZ9Sw+55vbQ6VVgBdYyDyGm
oqS9pvLRsDgExrS6Nk0oP5v5iw5bC68BZY5dTHd+kdDLa6S9tQQtGFE5Dy4DsiFjnO8POai1vPhU
G/0JZRmJBtgotvhCHqay2CrKizqZTMoFugRZdpfPs4NLbubcvyDKW+gmitQZKDDyJi0Keqwj0L4U
jybzEPMAXXVdDvGLHczlNsZuhsSjdCl42q2X9LwLFWWDdPODXOwToRG9BWj2CFVsv4Kgus0UWfEt
cpGdtodtIDNQLzX7mTvZ94jYj07YUvXnyGYq6W/s3L8Tk/uqUTzuMjs8RnYqmZtY6Y4i/rFInaNj
drB5g/RNMa0BZAosbnHH4n6hYyVBWLtu/RctHI1Fpth0hbyR5cgMxhkuzZiRwEogRJrL9DguWxEI
9xVzlHD9+8fbMT8+3R7aSctxfWmZwuQw8+vTjSgwsAovYrHz8Fkyb+MqmukB/tZ+DNrq2KdSHWtW
vQy3374h5hLKSr9rVLSu8uYzhtkHbfpnw8DebFb6RpnhpUeKxBDP6tZqCCC+AJuhZMlXDkPUtUWL
E+shSD4nRAXNNBg/HD2sac7im/RpDC1rU2npbvrFau0aDk5PT7FNgyalBkoQ5ARfahwqu99/E5b9
8ZtQvm1ZFkpxS5qOZYtfv4k2WlbHoKCtVxOxNypmJJ1zAc6UbeigeDvATNO6197BGTDx00zbUTAt
PXjgHo2nLz8u539//RHO/P/Tq7+HcVmQPF3QGZ+WhZbZzU83bPPevf+SXv0Sf++K9/xvf+M/0dWW
6f/bcV3po2gzFWs1KdTD97ZjgTbFvy0H1hBPOV1Wx3T/9V9Ma5d8amH/2/Y8zzZJqfZtVwqeiLb8
EV3t/Zs/KOS//l+Y9i/3i3Dtf9g4+Hd/3jY8l72Cf1VZCDZ8qHTL4/bTttFr0lp7t2b4X8mFXJU/
1gAvWFeeOR2Vq5++i3/4YVzaP/w0VwFLscnpc5cU7p9/GkZNIzLrwT8qK3wUPYTCMAE8kLlHuwER
ICbyA4pLY2fPpWO9QCbBH3eeRwuz5cwx6YAAZ/G20+0kx2kqbjkIblMK2bHbFUDv11XDKTVKnfff
X/dyWT/trf/5kpTyCQmSUihrWZ1++pLyuqbNl3PZdqW/Dm11J9r2ZRRwwUDphIW4Q3ywmQY6Fr//
uT/+4Q8/2PdY+gQVpo3i+sPLbhtGX7Zloo6w9Xd1qKCotOOG9KZ3VqxTA3OZ8VHaUaXR+//Dz/77
h3Zdy0d555mWzVP74UPXeEAhqjv9ycsMwiLYNNawyoZ9XszfalgmF28sx5Nmv2KSFL014xg+VhWC
c7fOviFbL8+mQGsOWsLD8u2K5wqDMvvK+5QDDfz9xYp/ulgeKMfiXnFq90mL//kOIUArOnee9KkA
3HbShFc8ZFn3l+98tQBx7qI6lzBDcOfz/HGMNdRtKsglQ8ZCClOiHh3d98ZKuAs1wjfzpyYvvwJ9
Q5SBI445TnhOi+7oom99YGKxxwa+MWZOYmU7670SeX4NO/nUWIX58IdP9mG95/O4LuZjwc3gMXDE
h9tgJLKegfh2p3JgEp6LMLyvRfXkEy7kT7VDhKEOd+UydveIbq6TWT9R2aZ7OyGRo2ssBBXjcIES
e2dSex2JwDgWkD+eGCV1azT/07UhkeYuXZLPe+Atp99fv/X3V54Fz3N5hsAFmEC5f70zQUnoTu2K
7mTn4AtrO3pMB1jDALAlWxSQ+RkPWzgWGiydn12rHnFGnjQT0hXOToHR+JcfvzBi/dPbtbw9v75d
LhM/i6fcVr5rmazsPz80jc440JdCnzAmkAOEVItQhnUpxnOdoepj+gKHIYQ4NJq0Zhbrq/Cz/iYo
uukPlyKX+uXXS/GEZ9qe6XO7Fff510uJYD97ktqNl61sj14JsckIQuQ/ujvnDlhWR0h8pj6aLQzE
FVPlFcWb8xfd7TcCPTGM2iSrDFFt7GgUiz0HrPrNv4Vmlb4ZAyIWQ3N/8aCrG8IIrW1dyvdq9OZD
iMwb+oX9YDY6RFpe3JV5UZwiJ9IXI4z3fsN0YNE3YXUP1CbWWXfpEEyvwT5QDZljeaDZ1TyNito4
ljK46WRgkXfEecqE9LJCqpFfa6zPWzEDyO4ix4QsrZMHJ0zhlZrxdIZDdsRt6LwSKEc7zSTLwfKJ
Hpe2jvI/fNPi7xseW6npAuI3Mf+y5f36TTOSsP1U9O2pzqv8iWsghc4KA+C6+feION6r39eAtn0x
f4MEwXF0XokpTOkBZtNyNqqhpIgUfjCIdVkWhz6qs+exRjRNSsvVVlbx2P0lnah6IQP2NcuL7NIU
DAVLr65ffv9uieUB/fDU2JbpsncL1gjpfaiKjQS5b+qa7SnsJ0YEZZ/tB5Junghpa2gyEeHQtpL/
HAz3IY4+FfZY3Jt+i3cpavozhpIC6REZN8U0vw6Ew95MhMAfrDAk6li317HUm7FJ1B/Oqj92jo+X
7brL824K6Qvrw8NeTebQ2oZfnvoxo/Vlo0Eeu8bfsQfKs8CHCV9eE9ulcpY6M0bqPIrdqEzi1Jhb
np0p+JGS/gZmYCYconFOdsNSnbchyjGClOCLoj8N66eaYIGcSETipxEABeGrYfjGwccwcPWjYiuT
8RMCG/epthPimv14ugwm+rbZzrIL+nH0pGGTv/oePRRL9d+J20Aa2TIt9C1XXhoIV3vtx2RBhPJJ
lHQuQpX0G84jOXmZyI3Kiah7OQ9PQUgJnjS+8TLDA4JqYpKCwzhBSOBZc2APx1yMzolWqPOHbfwf
dkbPdnzLNB2bCsIzl/X5p9rF6aUr2aMb8OJus2h4k0PvmRQRcdBd+nn2VqJHr59oYvySoRkwfXRg
VqURfiYaC4xV2b30HGdbd7Q3E4SLFwKMhl1YIbsONCTUoB/6PZsUMb11wFqtUC0S3HewrMqFpI03
D6clLjlYQXdkxBSb378E/oejIRukZ0u2F+IgJMavjzVlPyZaat+rTy4dzj10q6XRXBJvoMYvqrNf
KReikz923bs5d8gEmuhW1glD1TLLjtIl75iQvvXoKgmQVEc37tXGqZjHBjPTWu4nuwMZIuuYJOLB
YFaqgr3n6mifeO2uMO0W1U0bbmOzc2/KKvauZfvQdeq9TmgDVbNxIb0BgpL25zX1PmlvfVXs2Mz0
BvRgsQ2WF83vsnEDolvfwhneFJ3tfakl+kBr1nAn6dmcp4HMKcdOwHUF1CK8WOcyTZ5clFr7UZoe
9Of+ycCUg0aCaHGc1vaxzKqCwOSw4oyP7ieOTO8TCWsERaQM8uMxfppkSZIxQp6NET6WoSc3I4yB
pXVwRb/cnnEJlxsASOVNbaYhaunwKYuV2jP7SHa5QSBu6NvepRDOmTmFfJyCxUaBy2fi6UJcnH4n
qaQ+pQF6yRqA0cPvb/3HrsBy67nlgoXPtV3L/fhsh/1YewNGiZNKyE6wa1DjxJOBQ+dQfiLQQmzc
lvxCPckBPArkV9jx8lBC2IZRFOxqjYGj60IgDkyjUYug22If3gj0/Jey49FI4ji5HRJ9n7rprRpU
+dxOWAAITnzWCmhFCCBp8Gz45dp0j0bc1TtraAfEwlOzSQmz/D6kJKyKngEPl3eEOU5jgktBnloG
599/HR9bA3wdvliOCzbVludTSfz6qqdZPPAO5NUJjjw43lDBuVx20MJU8t32kaLMcUZkjy/XdjUI
VADQWEHjlzeIYY9GCczw91f0ozj9ZaVnUbbYbwV9CinZp369In+OOwSAPv12Jj61zLdkIKHGn4uL
mEzsBd4GccXJGZ0zBBJOdOkOy88qmowTSND9PO8xep4MjNCrsidqJmCkA2bn9xf58ehAUUrN5TpK
gY331I8z608LJDTcGDnSII94t9BeedVazA1p7NB7VlVHu6x0sq9hH9+0MwjB3/9sazmX/PwFLT+c
kx2mJFtaGNyXi/vph3tY4XOoMvLIpB40qdlUEWQYdCOySR/zvIg2DF8fnYE+XOoTU4U137mdw++M
wbG1qOEzEQJ4mfyaNOo+f4BKlv7hEv/h61GeyR1UluPwrn1oEORhB9eSBKfjZOib1kb9bfp4k41v
bhbuNW9RXJDuVBZ/ONFZH2sbnhweYbkc6pau9o9v7qdvxmRVHiG3kTkishzuVX8RolOrqcj2iuS1
s2FGpMPlyFqVuxvQQt9VtFX+px/esl2fD27Z9GX4Bj4UWA6TSpde4nx04nmPTO17mC4Q3kER8h5b
EGzDmxZS/WMU6PvfPxl/ezB4GCxswY4QihbPx7MJIw3bzGo9LqqGdOd07SWUNHxhj6lVLcFDWK4Q
f6oVlsLrl6eRzpNEMSzpQzkufKpfn8ZADGo2MVoc59Tc4wynsQDPlGeR6f3o2v7Wk9GDDGNjz5Hk
rxrCyCVT2RPZTek20cllyORbNPfG1bZGYMizsu5Hs5seA09+STvQoVU6RS9sP+AEWKxOrSDV5Pff
238ejJ8/hEdvlCXQppnl+haVz68fohyIxxr8AKNJbtxPlXqxHWRNk8tYb/JIPqsjBmPo4ryj1ybF
Lb2PnG03hsWI729LWvd7lS/JD3F3Q7Qm4FDfuMm66NhHYXAOTK++CZHC31TRl55G79XwkvosDH2l
Feve1RnoUVm2T8kkCmbFvt5LU2JQw04O/cy/a3vpP4XKBFXztRXVirDq6NpWo3sCNv3KvB0l0dQA
SwutayuobwfXG188D+IOuiTTCfjqkrY4EO+BcIfp63MdPvYqjB/bEP9bja6yTS3zgcC4Ztfh0IdE
DTYbOY2zt7pa7oDkof8Ww47IFlIDKJovJQo5bvIIDbQixAnn8zZNi1XmZA9exUTE8MPoIGIXV0go
GTr3jjxrL8Qf309HSmFewbjELBFRHs/VtJyJgA9mJgBpWG8m6Q2o9NEImjCEGA+N0O72FQULwB3v
ginRXJJCXqdechWLNBazI9xtMpXWRK4mJCldZVoHN1UcW1fBzJISB6caf2/V4NTM614D8QD4Jpp3
PLGMsLM6OVktHq0odjjFJLcWUsebTFrJKhexpGAx/rBQfDxVepZSnlCcKgUP3d9OYm4PR2Iq0VTC
OwTbHTO1LNxbnUdM+/w/nmE/vqfLT/MdpPf8Itm3lt//aW2UVtVbLq6AQ0KdwSf9NNbl/BlTRhiL
Y0CK3ibtMS6j+7JIdHU2puVcA4CgKSaC16Ko8r2jRLMmDaLdEkhLegJDEFsb5iaH8rlKaqRC8McI
aWkV2VukjP3+Jf3Y7fDouEBosOi+CPoeH8/g9Nqmss1g6KVaphRGfXwCtYO1oc5INUMHsTITXGgW
SRh/OHv+/ZvjJ/umDYHZV//Q1CQmTIRJpg+lgbyUTFuEyX+oJ6y/Pwu+SyuHz+hS/VCQ/Xp3rFwK
LHOiP7gJInFcw4cG+98qd0BAlrOed7aBwdb2ju0SkeqhAT/khePfyQlyyoir9L5BS8IqEq6sZPj0
P/7q6ZK6zI6UcIWjPqyOukO5gpSEhII5+qzwyZ0Dg1DqQu8Kbfc3Mp80zrq5+dOyvJQJv67K/4ew
82pum2mz7S9CFXK4JQnmICrZ8g1KsmxkoBuhgcavP4v+bs7MVM3cqF6HV6ZIoPGEvdd+vO1ctsSw
OhRZjz///y5ZYS2Z31noqfzFR5vhWHt+xmDTJEMceROanVmfPLturwqhrobtt6Cl29dF+IgIT/+v
oeT/uAxsiw2MS5C7a7s+xc1/fTXePFrk5uAoTAsPGSPmn5ke94lnOeTsrGl2t6qDOlB31b/oxTW6
EIQbbOQYZ83ZC++g/3/cEv+jVA55STx3GRw8+hnP/W+VYOf6rI/DatynWDh3IkFtkWbjc+USouMT
u8oMqNl14ZZemM1ltfX6VN3ZAuhN75AP6F/zwWrITSfvnKWEVA8zJOZ7EwHP/34F/feCkNuV0Y0Z
0dmRsYCD6L++d7ikavwwtdwbVXCz/L9C8JCrLMw+A7bgXsbKjVKEYJ//+z+LAOl/fmrsXgKXO8qj
nwj/+5DUDrD6GNoX+7TyGKhFgVh5D4dW8PjidgROG6F1zMY6vSKhTq/MmdKr6KuY+xQg4FBEsc4I
ggZDf4fvQ688YdLDmyeeyHO0zmHtnWrtGOui64w9SVreNcxmqkyTJ2jWgGFrpBNXRF7hk67A99Om
5KZN0nsxxH4/BlvPiDwcbeGfHFfkKaFlXXlwLVi7uzlkn2hdgJapq9b9q11jNxWusS2YApzhpZvL
WHwjaGtBdjvnpgWn/Z9puWm3+6p4nmbyJSwWLz9yZcwbuPofDerMdQT70FuVA9krBCKTLI3f4UnP
U4MeKk+/R29LEYBoThe/BpKhiNxR3UtfkK9JzEu50rXP+WSK/mfPyLuXjgeqEBJsI73s7tUuMayw
8nf/fpkiC73LjMCOyIV4N0iUeyaTmT1zdOc4TRlWtcC4LPm43GAd2qe8C5lfaC/bJ0PVbrjt1Q3t
zd3XtXoTQ+Y/Fco8jqQ7ngYmkit7qc1nqya+JnH98JiSIXLXDSa+2rs0lA1HBC27iXSW3G7Id3oI
hhR24tsAfzVndrymwgHxu5ji7pMqFYbDV5s5+mdaIotDRlEhQ1L9WiZNcC+1hUu7akmBsP9aLbSB
yDTmF0EoYsfBdgH0gTZuSaKNOAhCzn5pThQ+clNBH3S7bW97KF3AVT850bIzHAyP5eQTnB62HRI3
V//0UgJFC/r8o6gBQgR9Pq2RxQer2SN4I82YxEyl4qVCaozHZmkuIqLER98LsMzynnA/NIcG+/3J
GCtCZO121+dk6RGokr0Jn2XOwBu2Qqe+//dRO4yks0UWn4kDowrZRhyaQ/qcPL50oiALWydH2+pP
dhh5p2VEszNVxNAIuj/mPcQkLFa49aTpnIe9WoL0qWC2SpY5UEQ/wgKWOhfHhg4r0Q5ehlbdC5ma
+wzpjpMGzhtDn5U1oLHOg9Ikom7aeJykRhj8TMJKQPclOy/JHdKYewJ7GLxG1MxheVh0gnib9FgO
DWLINKIJmh3EZro175meopudwaEJWutrGuXmX9shsJcQnZRgDjJmIkW6wjriyySxJGvp1JTLiqNs
it1oLs1OqNT6IBy5HL5s1Dq//M6cgKf1MDur/qFAkzvefv/WewUpM27rPFXt/IX2g90zMew7hFsw
pcH4fzOLh4rcotjTMtxiVffWIz5GAOtVsSlmumGnTfq4yqZl0xhvDJ5GcMdVdvRq4cSZKeAnPpgB
WPb1iXzj5YQgpyd81eFJE8L67Jh9XGayCTzLI0DODn8xbbXuHG6MoEMJL8LU/ksjP81UE7MR+eWO
SB5l+y+j3UcQeLHy2tZ1rrvhhaxC88YjB1t37ovj0jTdTzYDOBnI4abhOSJ5XTHUnGJdhPOp68fk
QiISXwaELn0xwrNGlv/kiPsYiWZXd0xfsvaVxMHDVE3tGQPJ3Yi0u2vm6e0RUUyyZUmvfAr9EREk
nlY2OmgWaxXJbd+BBhpt+MRWFR3QEPbPjIrXqVeMhAXO1tHUeAbT4RjVBqBOqCVrU0JuUS4QCmeo
DAakVn9UVgkzJCV4QqfWfVmUvEYOfLLCKEP06SFQ5THzVxWDm0PYvPtZ3p8FvK7VMKv+ebLTTTeW
9reMij8Y6gDX1u50M81uq8LCfLeRRrYYbQ64kTM8zNGrMROMM+nBx9tLhnq6LN5xerB47Ta2cKpc
LOWmKBBNBvyZ8gjtsgsJiaYhKWCpCacWs3NtiPDk+5IUYhMAdWUjwA9ecrQ4kPjJlsvS44QMFmuw
UTwTT7fQ3oloPSX+PsqCBlsJr7Qw4dP/sz6aAMFE+m1UUX7m8REezO5BnkFhJ0yRvVkBYizMeAj8
+v7Eo9LHopPfeUuCi04cCQ/c+m2qvAHuricuAX8JdiD8xCsrYTSchGYgrS5R1DUBnjKKD8C5ot2a
JeV42ElxSSu83nPy2CfkaFuHtlBXUDXJKSNjqm2n9qXw2lvWivT671emzoKtzC5Sy3mbOXWFo4i4
bi7oU75Yfwdqm+fQxasJ2N3CvTFYl6xPRhJTvQ1adLWtJfmpJnGIcW4rVHF1BBu1JjgC9eO6caca
Npxw0WHLo60IrTGV95Bh8ngD2XAMesKIFCx1S+l5Xzj4g6weC4okop1z3O+vUSMIKVOSkbBCX9gO
r0HodWcyBY6ZMz45Gat13huyZ2Ra3a2mf+sk0nqYCZxCfZKuWd84Pzw1mrE75cFOMxLfG7asyZMU
qNRaUNK5pTZqkh9Dlda3RAXjRdsy7rNsbWGM+MVcH3VdMZ1xT557n2slcedD6vLbZmDW2wn7zKYC
tndNkvFLDrhnLVp2GuxPD1vB8wzae70MJL7nQj1ZZsllrZ6rkgRJpZhrkrBwtwQSyapAMpaPuYXf
i4yO3tTTLs/tZ/2AXpF2/E7aQXbMzQ5oRdULFs2j5dxay3jGgBNcehQci2mpq9s+ob3H0Yo4YYci
+WcqxZMKO3EzZEjcA9Jyui33mdXMjNUgZ4tSgoCeF+N3yBNqH3moV2okLpdosoxLYWZbimMS3Oay
PHiWuy0pVS4NT2aO/IeJziDx4dpkrXMORfYa1mVASa41eA6s+rxeIkMzT6L6bLCDmCjvQDu4O8+b
/7S+dJ+Gtk22o2VfqgZKwsD6GZK4o4aVktMH7Sp7Rv4tNI/R+CHx9+LXJXKy5HroXeIYinZrEAa/
Sz3oBm36l+d3cC4dZ9i1a7dS1VsyUI9OC3sjA5UknLLh4LE9PYUeobnAVs4M9MpY5ySVsJTVsTtk
cufn/rzC44OLJU25xrrBvQPMec94jGH+/xssm9TK5/ey1luMX8G6gk5yZn5TxnaoX7GvVTezHoZ9
u7AwR8D8zvxN/nHhnymP7z/qqfkyahOwQ+2ka75BSVL3ScHeIATWnGNpJ94F25p3Ya72buGs57Un
iTGemsjBbRvmp+gvCL7kItHbEl7TfvYRrM8IwG/Mqj8/DkNxGYWXxsKy5GmSEE90+9cvNZOeZKp3
sxg1DW46Y/5iF9EW414CwDoU+GV3TfnLzR0P0wUlzpBGr5NtjOek9/8S0H5fLAoIeUmX3ASxqNV5
wV8I0ZqL3A7VS96X6mUUz3UyR8RLAKLyPGO6JIn/avfwI/DesML1ue+yut6qgnkm6/QqtupJM0rL
ITD6YNnzyNNroNPzJjFxVjOnRwQMRubsAhCvzdeZB/NxJmB0NZjSPFrLj2r0zr3WbDJomtewtWLi
OrakhXtbSFkELJbzr5SSN25DTsBxILqmNQMESDOkIxSmPHezxRyuYyOH62JOJ3fELuZXrb6Njfrr
9wDnsCuvWAd/LUHDto7mwxwV40kfuS3d55OHxHjlJ3yzgtSFnesXy7pkL/gLT8S+CoyE44dPyLZQ
OxcErwdzF1t8VNcHD8hvX5uOoPWsyb8iG0D1ZILysXp4r+Jvizj6tePOIgYWq7ZnLtNlNKJs16nx
ERI0vrZWYsdwDxgSuWFxbIwJETNdCZt1IhHwHX5GOBFvsgNDRJJxfXBDPb8MamCAKZW1Ltselv2Q
BudMhuR49wYQNXOKtr2ZKJKo+1fEQSGxOKW35cQSBwaufwy6hM9RTZvR6HlchWLaZjkyf4MhB+pn
cUuwSJAaqH8Ygf0UwlLY5oEtt6K3SX80En3yaZOTpvhmyJ18VdV4wQ2iVx5663vDrnJltKmxY+9J
OVtqHYekYhWulHeXc0rkytwIAUhwVKRV16CHLCz+G9+c/ogopesMrbfWYmQTMpE+MO/RDxqCebST
FkyyiIbzbBlsTgnxuXQAqXetq1s4r6Ts+rXVbrrB7u/oy9YpXC0NXedZA74xgtE+YEDIt21OgBut
3eus6q1WTf81DImL9nsRG4eu6z5ZQILdAYk8LJKkU2SyLAOz3ckvTzi1DtCPV1kBi23EUYjLny+N
ixskgps4JTpcqaBXR8lQfU38jf1jmTKWD0t3WybCNlDAM/SPeI1VGPwiQU19BMMEqajXxa7leg2S
2nqedSfYrKZPM2tWOPN6WyWweI3gJ2OJ8EzQ92a0Df80iz5bhZV5jZTlxgapDAd/wRFSD9q5Uv4V
dCKcLCMFpIsZMNKJt+sDeVMuDa85zRnQhD47+8GPMcDg7OLaf4JPq7duWY6XWruK92oE9wgmY7ZD
9z3Mi11YedmnbFNKitxb4E/IX8Iuqrep5Cz0RANDpliSWLgYmiyb+PNAM40UoTZulJrBEVnrs65z
zQYeSVjezcWh8RJSxJS0qYcD7B6Oe2tI54qniKwscFBXbk0F47IHGlBO4odJWu9a4jZRrHD2bp97
LCnImevJ3M5TPvzGCzGelf5XOMEIAsNN4AYhX1/ZuBpBQW/pfZL9v1PRceiXzdy+LS1hroQQ6DUS
TdrEh/fC0mcnPVm1bJ5AR0ObiaJ+l079teukdbdmuABl0TiXcUZKRv5aAXiHJoiHMcnNff6Hmqch
alEUu8dUOxawdfbsLzdRriC3LRUt3Cze/00Pa2YAepi++Pw22I/+ukb/bDY8rgerpxgTtMfo0Tak
3eNntShcQfVhcB/qPdZMbBO23o1GzqO4U/NWRw7P+aKp1hY21Ftd5yR1SPmUji1iBSPqTn6anywa
zqXuHzlsEzysyWRN1QMGUovGljLIL1GjkbCnmy0fnJBstmCBEFpayzlZB1JfO8+orhpnKMoA4uNH
KKNxkjA+J03ogpgO/93jKeHgNAYuC8XQcLb9ZASxgfkDzoHjrbw6tWNmLifdKotNbD8AWM1W3PEb
Aq7GZ8meo/fzZjf3kf0D2k3YL1cmPbCexHx6nOuajTCMMitESScxKNNtJSkaxN5OkTK4BHYyiAqc
OTqhvXit6B9/loEZU1FwydKFn3MXw5rVNUDHgP/QlGfVNgtwudRgYZ+LaLqAtaYqI6ZtBwXnBW4e
n26AAKHgSY0DjH4NqhueVm1nd+mDwAkf9KKJ6IM2b9dtlux5nn7mKkpvfuGN4BjtOQ5opH4Wi4tA
0fR/a/tURlVwhYnxnhiLOHNrPyyF+UdeoOymdj94dYWSEJClRPVkgDzseQyptdl8mYHsXpDnuAhn
l3fiPDDg9ICPHsivpbOBvJPT47cgER1Zo6QC0hyobhWowDi2upXbrlyeAnN61dQu1Du5io0pDQG2
WjUQLvUsehe6hVHNV1Mlv2xZGW/tCHGvIYFybHIiFmcveO9MDyGQO4tN4dUAdRtOB6Q6xI8+/jSJ
iHzyuTyJJgPkE2bu1Z6M7ImkiwixCMEcfrBSnhPygYfO2vcFFbpR2MciUq8uoqtzUXn+mTxdwzPU
seLWP+K+Iv01L0Bis/nbJgMk7qprTu2kTk7V62e5+H/91JqOxUQjUAykM2QSvWWatePH8mU2zm+i
ENXX1CR/RsVs5wHF34Skm27artsVwGS7vuauUlmyoSRHzqDSGsexHveZClpESpZ9kAFPkJmorG4w
xkPpefmJjO1h30Uwk0w/5eouDeNUNzaeFmfMXnqPwL7Whw8rhf2cZtG4+c9/ecFLPSWXyqcJ87oI
KJzr/wgh+pHgDubcqQBv+NGy92t/o7104d2jwF98/Lv1SOgNAfbtJcRZivdnS1hr+DKwlmVnOFjf
vLi10ehqO3ZC7XvTZHYUmvLIjW88h0b2HXid8al6SB6ozUKEOy1XalKADORgd5q2/BBE5mzA9RWn
CMPgjyj58DN/psmA5oXHfLkrg8YhVEazw9ndIYo7cym4sdPacp8yyLJwBr7ObjTf4DD8wUVJAZcU
yXMqsUSZifkn0t7LQCf4eF7MF7+Wfpym1ryFEuy8FahMoUwGj2OLOKp/XQ6Csr/lwAjASBHSAUDT
Bw1sPaZYhI0wRTDBLfZvQ0ddqVFszpYHZJ5wvTXr12gvqx4GX45qzMbINHIwkrjwxg93msj4OXq0
sLeIiIS0q35ajUEoMYTbMU0ZZejgvVKdvclL1Zx9bkkobXbrf9TEJCESy9pnaT/aE4ss1rTEIRWI
Yj+kjzSz9jO1WvJuLbK+5nFgt1wSXkemwLQGQmtgfktfkzEEwOe4u9y9F7ZJEiuVJmdo+Z5U5Zcs
FAvkPNN7Ps0f/I57GBhVm0GzMLcg2Iasu3UUhBnhujha5ymBF5rad4LEyMtunSzG2G3dO6bW18rN
h/3scZ303UCkcNV4Z4qq9rmfis+oqbjAOukQJujMe7Q/63F4ADwZLGyLHjhEP/w0IZ5sdJkFMa8v
O9kmZmLNq+GNfTd5IPqk7qy1A5yFG2c8+TZCpNAYNRaTjtgBv5JnENnZttRkEIuRPhd0SfAbSM2K
Xd5y8OfU39lj+BVhQHsjywsoTJk0PJmd9KrsXm1sWxRPdhZ8hIIHPjlhwStgUp646guZVvEcgCJ4
TimLYqKO+40dvddBM33C8/8VzEv+AgTMPw7QdOJ/v28F4EMn03lVFhKiMIKcoV3noPOpea4jn89w
qrLfHWRi0c/gVHxaB9swwn0w2eOLCMK///6C9pp35PLbNBLBC2yedpO6Y3hrUH/vx0YQSJqWC8QL
OKUlB+dragwAxoIm/W1CP6gn6XwPnIqTZ8bGbDoA2LKSga/n/HY9PuTeniRCWH4eXnn6pJfQ2kGb
s763JGe2Oy+f0rPbZFNcoFE4EIX+xTQ/+5goRuIq6Bi3tqw4lqpjgkjYXGHan1mUmZuSLGfoQ719
p6ivVk2aBD/yptymIwdYNbjJCwboaGcYhgLg5aQvDbUfAxDL+z3lEeta3/6JiW+MIxfMYZ0t0bUO
Zmtd1D8dIfS7Fliu/WocP93BeTGjzPj2ENwbxJdnq4TDJcCyDz7TW5HY0V+Umbh4OrNLEsn+1c9S
lPb1km64FqpfZth/YY9eTdAs74Jt8RFarYrtcvA+6RBgtH+FzQMMPtUO077FJhG0v2ej9ZJj9fvR
5qI/Bp7mFn38Ekg+V4gywbqKcz4V0VO7mObdDJ4cS5r/+UVQNNbWIqF001Sz9eqWgxUvXvoATTe7
orS6t3GBw1UwrWjNcDwZzrfoB5dR0RgdeaMIYzMLK65MqzmB7OhvouseC8bA/g1Xiea6Xynhkz4R
cXx7g3zKVdddDb8CdgKEahultb1Jxv7i4sCG2VHuGzLMgawxpsAP3z6qq68mgH9EoiAo5MWvIVmD
vbOH4oFehXQiRCNBCE9kMFYPyBMc2GOdzdlxZvkGkI4DXtQ6Q5oqKaNJMnI8EmPpm9+Q7WzGSVCt
s8naCW9wPmbJQ5Xd1qEfI+b7VJX+BvgomIPM07DQnOoyhlMRW7a49JUImYYNel0Hvnpjik20Yt6Z
7wx9CD7G4PxOh+5lDd9iqEm+eRz76Zz5xNsbzi6C1PGkujqPAYm023mxxw9Exn4hps8gpKE0g7Y6
ZlUiX+as/jTHdgZiUBqPiTIo5gHhpGMb+rWAg3WyeraFjesueOVgLKNaHA9TQp1q2TDsQWa4N5oy
7yYCEexDJR6lLZQCrL1xi4rQpXWLuvCRAGMYMXlrxtopUzMOGvXm5NLdt+DAV06SRK+BgfJpNj51
F0182o4JmWGXkwy8mbUaD24l+ht7u5ncCUqjvAzJGcQNbvCyjoE1gyn0ln1l1hmeGj09d8XnXKX+
gTKb+28ySsZG17QcxKXuoPubmK/JHVPWpqcKIPJKovgcbG8DfLGOrXwiC0HbMUEALqVC36+8jujN
foYGVVfii4FFdfJG0v/YupibrjFuQFkjMP+Rc/xnw6hZSqRNHW21GSbbECkc/ppQ7bAqPJObjoor
lLd/uugq8V7YwEbsepPqxnyzxaiS9RuvEvvMnZedaaHtnpS9QaPznCb1dIbrDjstixwaNXvCLeR0
xBcRXXRBabcL08cpootjNeRmHvcq3BbfLlu7e4f5702z9hCSe62r2OohACAsZMF/DR4p2BWztIDw
BcWPWRj7wZMspZzmiB/tu430ZbTCDdmbwbqfx/7WCOaMbTQ++UTDr8rZ0efekT4O5+mR5Vt/9GVJ
e7GVVGEnWQ/wU6rp1zA44me/DL8JdrqZbeHTzlNj+52eaGuKkb2q7Vz7YrnlhvDusxVVh2DxXpFs
3U1VdnssyxdfOD7Zlsa4Fqb8ICrZigfsrkeXhnHVDQlbL0NKnGjlGxu/4q8XTgRd+OM7wsDbwuPm
MZ6Xr27bjLGvAp8AmGo+ZFwQe6svkquBlnbtqzyOJAsETDr+LlgiHH8lK3hMkE0svN+1k5VvPlzd
jY1TaQtld8OyIGPYmfblqXNbHoOW/xaxEWSAA/m1JumRuM1o0xWeWvu/SKCTXy2LwFVdNfWTY8/E
VRQLSnvsC76zFKeg7q4qZNPTVj78o7SPKO5xqf37oliWEjCTnB0o6oTMTaiYGGEdqlZ6F4EMnvyE
Qb8TqBzgbWGGSZjAKsuIzuhkyi73cUv1CUQ7S0YOqKAqvBYmEe3hzgXV/1qKISTcgmXIsHgkhmYe
TjrBXrXvHf1aZeZ6wsfxQ0g9XiSgzlxnT4P0+ydGwAJBOmF47HPstzCJyyriGTcNXLAla1QoXiJu
WRot0fDiRPbwCpUZaG7ux5rB0Kvhgx4KIZfZYNTeJJYtgjSm6SAdmgljfiNykewqu3dPhgrPE5e6
mZrOXTQlNbsc+kPNz4VaERwgRISMkByzENkp8dsw7ji+Vv9uvNqT83XuMaH5UX6rwfk/d/odPJ4X
m5XPERdJve71nLwyPH4JS1gdS7KwWXDtjx5/UKU968X0UgSXxIZAXizyE5nL3roMI3ddASU8qqrm
8grLt1pxX7jMCnI8C0Ah8RQj6u3ac4t+dBeK8c1z+90j+A6hlh2dS6svY8QPegtTvVxaOGKQV54J
pC1+GcnAcB3H1UlzrA1MG9vVrKLylE51dSKEOD2k/lCu6ue2D7zX2riGiKyOXm5MXEdintZdKa1t
QCxJVAf5xeboZq0V9CsXABki0QWrnMFC2W+tt3RiyNdZHXuo+QXehgOB9xLKFHLG0lF7hNrbF1St
52waETs0IJw4TGYMUON44Uk8r0JxxgNQQtjdNWzxtpaB0sDH+4CtrT6y/2lPbfgCYGibjafCnvUx
TUqaA8uKsJpi9GszuBOC+cpNq3Zelakt3xkoUCEE+cHT3LdF+qVB634lBqDHzll+4iYXxImF1ima
s2LF4iZ5mAu7W3hxJiLXDXciuHMhkBI9whWdwdY2wVA8YDTIdFjsj+gUnQlef+l4d8UZuc1891ev
6tO/0z0fiVhyiaaA84AJshHdITWxk5WyvY7pTJxDHj4HHdwTFt05C7Kk2bgdT9a6q6M7Pp765Cam
2iXtH8lc74lyi3DBBExs/kAoInYnQWZZW3DetkOS8Pa1MzD1MvxZOF59n8H9hXWX35ck20i46jlv
h6V87rUmx/zU+BzJ1adT/IYaZT27xgwgKQyWF8cO3pHc7uhV9NNYG7Cz3BAYLOjc40gKyrZs0mLj
58DwhStJAcDCCejC/gqK7M+Ag3btF40Z+0B4bv++SKBpdhTFPkbAibwfuXJFurPmRN1IkQwee6Hu
3qYXklKNewST4FjP3Z8ZSVrcFglQPW2OmyUQjB5FdRjT4ROmCkNm3lc2J8mTgj237iuWEVXJ8GiI
5JFSya3V3qJJNioA+xFBb1B8ShLWH16nNB6B7rKLxZNComNZ1K+NwTZznlmEBImAJCaiVVFSs6eJ
viK0hhKEVzvx5u8iuXdDyP9oiF9RD3E6l1f5KD6H6IeqNX2o380wwcE+D0/LlKOloIXoBPPAUuUo
5ZpmxQIK3QQ8j7TpvkGtsxZWPTDOngk/CcU2vlgl2Ge2N38RMaqDjodWd9Qs7MiMycaYt5NwaeAa
eMpeCiYmp7qv3BvjTGscvouRDscky2SdmsYHI+FiZ6WctJU3vSRO/8P15++EAVqcYOPgsVKQHWTE
RK1MTJEXFXt1g3NwfJ16v4mr/nHKuNwzHcurIhgPDH66NRcBVvp84XwZ3iiwAEGN5AcVOBW3EcIn
r2FW7dZzsbZq+H2PbOLcL6DK5CuDC3DroTlA8nJxhxEVhO8cUyI3QxjM/JUyO+g++G7KJban9ibl
a61hwsAr9I7+fDKhxtlcQRG0o2F5INakiJu2MpGfkHE3kBk0KziOrMPSesE9GQ7WSh3UvDxTM5I4
oX8TFDNu8qH5GsOmwjyZUyMAOt4FjLxZdUfxEuL1zgz5WStqTyw+WO5rANTTyxTx+VCBIVNIN2LJ
/U1ONg2idrR3RNS4Y3ae29EjtfyHmdlQSckjXCxCMsKNM9cMJ4Meu5/1QsZyPDToSoeKmLggDI5Z
CwcwLFByNpkVwmmEfzlZ7ri3hwaJifHHZP+1iqyiZ05ACjndNPhVeMqBWb1bI9wwIotXnd2OcWW7
9Lht028B724Gd7QgwqyUzz/VLkjXKoP+05lC6DQwdGmZWhKTmgtwpPvkwt4aZ/FnrhW8ViYcK6th
MoGdOCKuRzD4Wjt9fk8n8w4ALTsYto2Aca63GX5tSpvwJQrTcxF9TKltrtm5MZHys3sPLh4N7MLT
Mv2tSoQ0nVZuHO3siSNQyuro2oSr1Il1wYjz62GATdMUVLgiWAC61KpIrOexZG1Qib/QwPNj75yq
xqnjUQ6Y5JUDH33ObuRyzlSL41eNrYIYQ/CwiM7TgJZj8N27kMkzYe0Y+UOfUszzzV29aLli5pSQ
6UU14oJYnkBg53OJ6Mkp4Sk3P83ZvjYMTdiXuQcjyX7NYfXXbRxQmHjAmgrZPyNlEgLoHc2owJjt
z0fRbQ3SjHF5PCTMxHpj+kfgayFob+b5GlRFTFZfHmdKwTrPq78Z4SXrfBi/gxIKuFdR8NfKnNiE
/YOxs5WuYIpAgXhxyw4HQ5enm2VkL5H/ndSA8kpR3mFrZJieDr+XBZFuP5or0Y38/xbIbp90LdP5
oAxmhDmZ2dpOzb+mBR27kiO9v/ck9KiI8ISJ6i+QnFX4000jfIOW/PZsxmpFO7G0lPUutXF4T1j+
N/UEAclX/t9MK3MbNfLa17+507xYNT7qUdNY58Hwhy022/Ywnfd+03/4+QPZH4mfhLXekcteMsVS
OptdP3YN0qYGVqExd+LjcwDEkH1n1jxtmyw7KPF4GiXie3A+mQJc2jJZmE+EF6JX3kggbQgK0Hcp
dc92ftuNZoZEYkZzZhD3BJsS+vp7U1OHEBu2qeDKkD30xxPsh0wXOQEGyrC7wgv8MLzwTLbJADGS
jzfxHXCdeUk8ZuQ/4moddmw+s9nIXJMStxqiDlJeTOZYimyUAp9G+690hTwGXG0cIRpGQlOctcsz
Iit8omCi+d2asu9a5M+Vl87x6CYTmZTOR02REafV+IOoHfKhdE5hYP+1g1xs5pQ4liA5gYAKs59Q
Zj/wF8htlc9fkSz2qq0QzSqfJbaxFJs+okvqBQ/+oFyV1Ed8xHMTs+XldbS7Enhgu0SxRH6Ltxff
qUXIMbkka4cFw9ntvzBdu0yE9qkX/ewzD9Ux8MWVb6FGccRHK4tpV6uAY6gwthrMLLgQVgomO5Fo
4Acq3N2QT+bGnJHiziZumQgaeyuvlomRN5o5bikpI0fMNGRTQIqXvTOL8D4U4ZvuBxQCbv6cTlz0
thcgmzK+hWj3zGxZxRZ6nRP3sDMVw9JuOS219akKNituCaPxYdssG9K+olrs/SMZZCEb1LBmJyZl
+AcT1YUB5859GCFcJ41iJ7d2wVgcu8R+o8MFEGfIXwvj2joJzTXvGiGb3tp2l3k724/oIQ1umuMO
qOXI+pJsd241uugG0/JANDD5EUhVn0c6n81Dvr1a5gnq8VDqbU7Tj6CtOghQKOuKfelF+tm+bf8f
R+fVXCeyRtFfRBU5vBJOlo6SFfxCybKHDN1Ak379XdyXqbJHNSPpQPcX9l6bo87SU4MBwBS3kp7R
X8jnCyyAtjl92ry68OUM+mhe88Do9V3dWiVN5VMjlWVIR0nMWj3cLR5jYAIR6Yp8pIbYKRcZImBM
LATrPhuu3+3SLtCiE1qFwGNtvaX/6eA0ZryPh6Ihd0bp0H/7Gc+Sr9cH4UfUzA890Adw0uDzJt3k
gA7Wx9yAdVjo+inQOTRTjuBQjVy4ubT/BmVZxytwuTCQwXXwXDS0hbZTkV5T1mmwBK9L0KMYmaYf
c2PX7VTpO+I0O5ISCcc66qS82fBsoOiHBcEz0VgXUBvl9xo08raazY/nmZzDzSs0czKhdnRttSRt
U90mY9PjUTnzSetd9MCd/7As1gMLql8B2dCEq5R/2yX/JEHQu7mmC5FkQ9IgO9gIzhtDKwCqw/pf
oMvhUlHqJ92gg5BmZsmOszQOjc4CGUOhHqmib9ER44UdjPrI74zcJv8l79L7WHRxamqnLRhONYHA
jO7SP+v//xb6aLyZWPXReXTqjVrHJz66eNkppHpjoDzMrEtXifs8o+YG9Eru5ejguCf8D579I0M9
NpYsGW3jycuotXJ/4O3UZY6iyX+z4cQHnGdF7wNXL5o+8aTBG5FSOBOvlM/Uzpsg1WFapreFyLij
JFO4J+9FG7gAFlGdbTgDccou9Tw25sbaX5zKngy2sV1uE/M80PBgBAmnh/pJP40RdkQFs8MnPTMh
DA+FwEKeW91f+3lbYqeQ/woohYbv+Mybnjd/TTk4U/1ph7yPtniqFg9TIxd73cpLUOCvTguPub2B
RL9RiQJ/FKJVxgBQag8QX4GZYhBTk832H+0UCUAx2hY+5pGU6ZTWqOZxRfWbl1Epx4mKDM+MPgTI
ysfrnCvtcy5ZQ9mPfusvMakRyBXNLIcvAAORzAwL6MJ6VT2d/AACFzlGapPH5mBbc9qCxRvgw9Er
PrW5v4+lLU5y3+/Vr3XjdEkjpIBmxDhfrPnRGoMt7DxsRYbf/a1W4aJkO0xF9V5l7HCzZk683Hxq
kcJdlGaejXWjMHTcz802VTLrbHzVUH7rotYRebM1Mmv7G/Dijq0FfK1a/2kY37eNODogt/wm9qSv
9IQlLxyb5jMV2hOqrDe0Ws/GKEk3oe5FiFb5kFvZ+uPPfC9H8wUlEyiWCeeMrCFljdlgcSC1SJVT
jqdR7RGBP3Bnq6MwVxpbv4lEYJIFk633ZkVLkZuwt8BDJKPPODYzz0UZsFPuCFlyfPsZ8u+vJrDv
udkX0bZ66tj8q5b8u+XhCJtmsYl/3s5LM1TRF2xRMLMbAHFkV95pdYOYMdQx26zgmEMQiVBmadbw
ZPSsDNsCldDUVU3YuOv22JKLyn7Wcdc81qQiJ1FZSWO2b5n7YzESuvQLe5NWSuaINKaWIGBccCb7
LcHl+T8J/DYQ9AQzqaJcV69Yfy72IAjUkooSpuuTfJt/Z7gzVm9BoLwOr4GCs2guHuQb6SESq46r
658gy70ZaHJju3Heeg85ZsNKSkHv9PxNJdJlZOOayLOWMVIWp3cv599I+A6od3NQGXmWzE8bu3/q
TuuhOU6rlcWKVJrGgzbMaHFiXe7T+KZQMlYrtY6pMJ9zr3rTuQcIOvZfmypvruW2oiCkDlgJGAht
Y6GUabnvqraJMT8kqzC5jvcwvTZoH6vMfjeJipmdrotZMW6hZZY54krEjRvo23bI7dhjrfLKYJV3
D52kXzzr2nxli06I2ZaTFPLUZrX+5POICi9YIlOXDxUMtvPQ3pkpv29C3kqt+xltz05Sc3sZ7eaV
CZ8Vu3WQHUt7w9pOPAzi2ylJvfSVOCkLgkbowcihNHhLO8Sb2IMxGPUXvxHdpZDPXIor9xm6qB7I
rEG9M9QMaaU5EcribM94n04QDbrYww2Ze516pK9UVrdEZ8GbDGS1jddGP4rRFVer502BRMvlm37P
VGu0A18Dqwd6dOkh4YTEJIgVBBNUc8GWt4BF04mdHPNmAfVa7kkyVEc3eXNrPbRlnb4S8ipfKkjY
GugAvdXnLyT5osK2wWo6eN8C41qOWTIuMkCLREMuKBIrCB+NoagZrABUFYe0k1b2QS0creXWHorp
7mf4nSEzXEzeGpKw9hhvD01/ZscDWLiDZxCysVlFlFkUuKgXkLJD5TVW/Qe0NlIxonlqpPepxQIz
X5ZTOwfm47oQV1I62d+0Fe9wYfZ8khLbzUivUWXVlZTa2Alcnk4S3CLCIMLN7q2jXohXP2g+ZNtp
CVaBmuDQnqmAAe19AYSkVw8Q8mualF3QoSezWB9qxmac7UHozulTww7ZqvU1djSapXnRyfIRvhYH
adMARSZz0SEhdTJN/mr9XejuK8zFBsiJrlDz86l3vRHcCTCtiGvzWcGZjC3RAturbuHK6T/zHrS7
ZnFpDItTJV1cSXuJh4Kw59xWy0ObHfZ347aAqw2q6WygYU8MFZxQZHRQhkKkN4Bcg6KMO9MmyQbk
PJ61qCNAhWsCQ1hmomsKqLyscbEjwe0ctT4DkH5riYJpAY/NWpY/2pyyna5RU4Wm8mTozKYgHEgj
WqikZEeCBMV3qc9axlvaHUlpI9cGIObb5vgghF1GXmlCpXlgj/sD2ewi8/EFf5v5NCKVrUoSamvV
3kq7go/TjR+iCWDT5MWRjF0dgG5dsXfSEkPbLp3ihdIrn+lyng6hl/mRm3pPRaFqpF0oidCx4NsH
R0UkDGFJdlskunZaRhr7meVHWCpSezqvA05E/VgtyCRF/THW1CVmT+aG7g5Hq95eIPWiSgUcmLSz
G+r2QtOYVl8VXkuKbuOoCHSI3ZTBjOeN5L7ivrOgPEdqljpMMf9zQf3X64QSMDObKC/jbaEfCWxW
jIVR0VfxLBRPwDmeWdmJH4S6WTjIIXtYZ+JPlMW0xrVeM30nuOQWKl+CpNNaP3bsGBnCeWifCCkk
bpSIcKu8WNor06yGWZP3jjyC8PSivtk6R8CQ72jbNMVkN5fdSRHsWBFoqRX9m2vJ7TzV0xShRj4S
JfPYN833bLPRQxeXOBIfpLcGaVS7DtIa9rUdusP3yRkvm2zL++oWX43DB2YDzZU0wIAfBfW6fjMz
MYW4UodYV8gwFOoMv/ulu3ixmLnbZ0EYFS0N6bHu3D3ohFRW3tY/qOmhVEhTyoEVTOav0DKtJ83W
87Poxmeury2abEolU/FuW6hlJ+eraqWWjNCn/Ryhgx38WXTcyRbkVuaxNBx7YpHN05DgjBiJL1wK
hgEiT5xxQz3wIdegiIBHXGSGFFohEwIF8bvK8JFWxGeOrIlWyI/HURRo1fr2UVCAoFrF/t8R5mKV
nRk1thH23DRt7V8GIQrqaN4Zl7UmgpqnpZrZjqOm2QpxN1TtAaURD54Qz3gVKUB8KnsAG8M4PWXr
8LnuN35B/1xpFwAFT+2LL337DkABsrvGYaCj7NvsBVUKgAhdJxJyYYnPz7lbVNHDaUp8KMP4Q0Tl
dEkzRg1+IQ6tIJKqtDmbDBfiW+cM34b8BgqTEnoz/3Rr+wg7Aar5+uTVA0i8unkvtw4GcmAhkFV5
SJ+eR6jy7cNETSqD9tnvSchC8SYu0/LO8JgZxh5NN5VaaC00WnqwD4dI5auM1iVdfR0iy+pe+3Yz
o6XeMD4qeUnXtY7ntbhlonDO9aYdLJwhoWdpP1v2fxmEwQc04EARVI3TQDZajzlhKAieTDemo2jL
jG6+dkQVxJxvf+uWIKXgEqh1CiG+kAn2YHQVanScc7zxBEX2RCIaknF5pdkxsySSXQfrxamEy8l+
UWnjJ7MTDPFknxzNPrUW5EavaHmDvB6R0ohzDuMVFaKl4qZ0byjXmHT0aLDEhM6u8TlW/s+uK5WI
EFcdUIs8ZqwFbxNZ9bMwPgqLvVtAerAqzTePDDVPIwjMy5viZhjaN4UHYwppj7dNNW/sTRhDULXW
OgNyKQIga9x1IDLeKzV8S8ZeGyEpYZBncE6q/mM/rVyF7AbKrkh6JX+ZhonpeeTbgeN1NCmMD91A
LhetxAOcJ3ksZEf6WqEe0VM44RIQSzADnO3aNUukXTCKXB1Gyi7D/23L2Hk2cdrKv8UyX7cckrpt
RU7BrlGRjBMVZvnIjKu5rBib/dL6HPS2u9WGczAMNndVWiXc97CtUJv3zUxj5X3U6xt7KHmyliFP
5CvSQjp/5i76psXrKEtuneanbduTTClbB6yBbdpXTAiKELmXcS+XxWaLh7W2MtnnMcF+mtq/PRhI
yBy8nyiOf5Y9M46tHwEg9+pQi83B+l/msWdTVSw2yTRr8KuB7XUwc1IwVaCRuaXtdFGfxiglOEHr
C2TRQc2YQr+yH4yWVnfvTY40eFhJLJfV/IOUsGeT6t+qQL7Quil0BOd+mudrJld2u4zdliz9o5vl
yFBh5bmkrV64aMmA+I9xKva3ESA8DoKODcaOq27JO6uW/1gxGgd3zf6VyJE0hxWiISefZeSEjo/Q
vg2vKGB6Dtf1T1OUrFs3TH/p+kLnga+bNSTjut/sw1j5LfqDaafYNZiAy+48osZK9NY85m12XmbJ
iA9DI4QTXCwnmAgFf+YzqGEGHgz6Kh4z/TeqROKAJO/FKi6VIb6QxYS+m+bJpLhqXUQbnMPEpNoG
dr110cOcJayCaPFgjNPJNr0HF01YOBObzpqUVblsWZ5OJvzTpf2vb6ibO4ZlARKlEAwx0Ss+l/a8
GMNpafxYGvV3wb5dsDKguuPCNsEZH9OAgDfgrQsaWMbaIe6FJnI8THzorXGndNVpHzIGTaWf6spY
k5lJmLZlT5jsP10mPGfdJDXKEcloSobY+LY83Obxvhwn4sP48uo/m+1WD4Y7eKD8/3oUXHH9iw4Q
Vi+SFlj4Jg2zs+QRTJ2zUdDHUvr881f2NA1POeHIKdeKPZ/m0WtPWaduZOeJWNaI+E2t5t6A9ZIs
1mhGlT2Se+y0/zJ79C+iNq5mgxhrcBiqFdbJfoF3tt6KWvsxSbMj5IGJ42K8Ip79ARY1njY44IPX
MPzOE+qrQbXM2hWb2FrkZrLq3zNLjMVndkbSd4WW2D5iIh3IZsxSXBc1g+XqdzOwfahqn4+30/6g
yWGquP+V2GgQrSn7qDUGdVJoqOCDbuNHXk+LwNSHtTLDqMGX9iSO3efpUg0InT2zm0kB1UUYkLuq
G7RMDZUdKSvAuou9oxLOkGTuc4py9tKuLP73FVn9lxHggHNGZ+HBoBTjZ8LTDEBja9GVu4wue1oV
mU6XFR0MV0/EN1JajBA0dMkTutppKT5sIrSjSfF9uBq4grJ91lL2avmQz7iuBYfEpCxkSMGrxlyE
YmsHvctbby/NEWgpW2rDSTLPfnLHIAtLbNsUotYxI5gxXH3vhmic7LohR/+p/ZQMUk7OuNwdjflX
6g5nvR4QJFHF5AASmP/Mn7xrG7GYtIr6fAfRhjKlXs0jiv9f8sPjiEI+vpGsKuwTJjon6ZfOOwYz
V4jBFp9rFgcB6NSYch/9uziA5QPV8jw7ksoZk23yDnyKVn0FwgLPkraKC89+3i3H/lz/mRSETTKH
iTuA22c5KixtumPMvwzrOjOeMrwa1SnAoIEPpAPrvdruDn8xQNmhO5qkbdNCedw02cZqCBJwLWfW
VWTD9Sg6zbF7SdesZ9l5Qxx52nItiCEnu5E+sZu3awhhdf1KEtGGLnx9UVveHNLt0RjFv0EvkasP
2blHfabZewltAg4ltGgsq+9akZMp9fqiQ4dIjHniRRdbAp7aPujSeCi3+ZP1W7T1eRAvDv/Y4LGS
G0R/RP53KKfcojkcwfe7Z0yI/2qvy5MB9xfvyFvQuZ96uW/CuVpKLydhZFYchxkBP709JEoMDs1I
/zzPA+ZZazHpmG2GMbnPqaMBsMWQS6Qr/zUf+E2ybtm1zymM26H9y8NCXVoZf0oTeU0nv63AvuQ5
mSVWp6IRN/FO1yGUFOUgAU2Ic/jCOqpXOw6sYTtkpQa7i/RHbsE5rnVSgWoZAfONneXYBzmue2v4
xED23Rbaxc4Ui3aF9hzPh+rodln1eH0OjM9jkxKM2SuhsCJeZf2u9H6Nc4ZINoV+ZKRaBlobgj9L
Qm/GF2VpuCJBg6xVawH60fyIiTEdr6qPGwwLNJFgg2fxmUrj7LmdoP21qXkHddSddYb+4d7tUWeY
xfuaIR/SrRRAMGNXjN7jN5zhjL2BDXPF2ytziGrSb5JWw3t0SZXgRPSrP77s29Aj+yq2CReEbAKV
rbAQPzVGguqaWqemoCx2vQ157xgl/uSGy9U9LvpV7EDiFRUx4XH60SF8jAwQPIjjii3eYH0emkBL
KPERtPobxhyf4/xUGqplZ/ZT0rRkNV8ucB+FbuOQUS9Eehoy8oOwBXIHFU9gMprT7ItrmULpbCmQ
6Ws5+1ndmu5bQOzgLWNXEniEecsBXEgh1jWcxx1g5VD0mMvsnwPNNfAZIN7eEQFacfHc/GfwqGoN
0f6ddcScs61/qyYAm9b5kU03fzbQN1Sr/2T4/k9FjQIl8Q2sBYqFvrAjWEk3WxJAyOm+E0PLEsdA
iCaH37I1/QJGuDr1tbSm52FsYnseu0dmuxNpLumWWFZ+z7PjOrkxu7DvWiJRbSqRczGwNOKYMkLW
AAY7y0mhzpu/0EdYR6Li9kPae9kW9jVbL669zjRWDnv0is7S2p8oLhXiSSOLGMjgAcfZf+sV31im
lXc8A6gqqjWIaxzGNfpmYCNLduglQsV+8Zk54/1AA5Yfgxp2XkF/XtgsFrp6PPdVzrhCt76rgGS8
di5/kciHGWTW2ogy79eoGHeuxfrsTzaW/T4lQbV5Ih50fSbABtcON3akW4xGC1IYepfQmsVqni0/
GA5uhv7M4pvuxvmRpTmoEZukd4Og3wSNzi93d7CvGlNxnZSzxi6/QXL9aQPz5NnFh5bpoOZm62IY
/m8JGQr8iTjRmB+HTvgXw9MEY8XViEbs9/xaz51y34vKYCxg6BAIZzacUtTPRHw4sS1BU5cOe/lt
TCSQFFH7bABrowgndMcYFL869ifEvwM0VivD+sb8xb92wPCC59A793tiPB8N4G1NFzC6665HusRf
dgF6YtaMK2oq9rMMBqLRwBCXKdeOIBC9dsH4kRr2q2dlJahulgIdmIBhmbjwccmB5UKsPs7d71Rk
/zUjJtFiewFx1536nAp8rtMkGKY6HisT8QmoIXS0P8yikWTWOZ7aSptCmOdrZK3NEHt3K0XY4q9k
Z5g4L/lstnSJO0vPTnNmn7yBffCm3jsUVww4kMikyqlihygzV5GmixK8j/ESeLlvn2TlPXolFymS
r5z1k0CMrWqqmCqbmYClE1th922qZYLr1DcQurHjjRs4CZEtKQ0LFl3UHglKIayWpBj5qWGGJvtN
dmbsfbaizQ9AQlg1iiaeCvqZCdPmQ9Ew7HDAJCBJcS5TMPxlbF4B3mCy1FVvzrrJI8W0fauce28F
DTl6Fmedk8pYwEfRCvOtHJcAT/kyIgfBzJBr3Vs2s37wZ1BrLQ4oTHvfA+FjFCikD6QavOr+Y3Uz
oO4+nU6X/yXG4D4FTGsq0332G1t/yLf2xzGJjc5JjK8Iu0JN9pJLxlnFMHkRJoxjPyLXUptpELSH
mWvYM0cJTo2YI6HpEe1ysmlvUzAidgt8rajlv8YXj1am/9587srWqa5pBiXVMRnQp/n/rZyPo2FL
vtOVOSM691WzH7I+e/DTsokNRX6DYprZORO9++rSz3NpXUoJEDroT9pkEFhopugG7OKJ9OIXsfXz
2VScxWWLMmnxeLQ662VAIsNOBAuG/0JQecDcxAVaZxp7+cfOU2BOXmZssqJfHnED36phJc5MqDPZ
E0C/7FtpucgBWWYzxgqmv/0uw1knVJyO6g4Qm58mf4J3YC2HSkOuJMlf9Wdt5Q3I/ypoVl3jnNOq
TBNV5P5hpttnYUln4RdLElC3EyALpvjeaOJv4BZrOGSk7bo97vta86HnsMFmx8TsA49PlMJXwxjB
oAwsZTKunxAcaChkg0GyMT7s8tyMXsn3FpwUxRAugeW3jcTBLcBvARhg4b4cfFH+wdP12LkrX7//
A+r0rYQCy+iKLPbGDa5cvx0pYYd23MUXxUJvmX0WIDbJF9Qlkcn8tSd+wetaIoMWOTGZkvccuuC9
7wFkQLhF/DJrNF3wtEMBLSFGKpgndpXH2IjbA/kdTzbPIIRABDz+R0vggLMIdsszyi6cZJNkGe+Q
NzJ7Gtl6M+uogiKrxc7PlBmijg9pq81BoxCwWLBcDo1GN3lXxmcXrWau9Fd/C3giVwb77QcKcDda
weQ0xqUby3+LsfUsm7L3WiveNYO6yUvldjVYF4eBLrxD0KngoBHPuU32vS+WN08uGmC7/Ktdl2Mg
+y107amjENl4DHXERAQ1b2HRBn+EoOKSwHxDWVLdcxYZ56kXwEFICsEmqGMY00LS7pgby+WzWYYu
cQxgO5xBh7lG7LQV77Dnqad0zFhFCV9B30jVBIeH9SiqYaUxRcIZX8z/eaV1YL9HCvKKZqtFhsOk
lGuyLV4XFXz6vvYp96RNvVCxUw5NNNvTP2GPbz0uBb8yX3OUyfHi2k+TqdC8kVuOqG4oyTzgTxbh
2jOzGtZLw6mHoRc1Fu7wOqvBb/XZG2dsF47VXpMQqhhnvHx6D1B34QnS8qoF8UUxO638TMWEAjCv
u7/2a18gUgFymYY/DpRclk1DbAcQrdycmjYwk67N74hjngmbLiHEBIwMGTpHll9bLzUK/41jON5D
249iIsO26THItj7yKn12Wbsv10ynQUrH8nNbC5ZYOgFFBDtHo70e2BL6MRfJq9aU96bcVV4V8Ytp
9tnl+QvNEi+s2dZndJTPlURxih8v4jGtmQmNZrwWDZ9NMnVTSwyK/p1J5K4DsgCGatqdb+RHE9uP
C8+g9PynxV++kByyimI3ZcymQzvLjE30CGiQdrNpzs27IOlZoOIYDXI7se3NrroZzj61SgeFEWF0
QuGkWZj2+le6D2vbtHvUCto+hdDypEavZvDYZqFULNhQgNnOPJw1ekbcQRnfC5LRAX3QRNpio+N0
xgZr7ry9GoN11K3uQkfEbts3ySvNFixa6m/LWDZC9PkuiXQ0BqqFlKt+60vcf+rBabo/uWlyLGnT
t0+4e1h25C7mSJt1Ja6w7Q/SonTVg/qrL1hVOq37MCLAOhamf8sLupRmU6yQCLlG4HTBcLKx59q0
40baKGUxoTb9jpsrcQWKcfocXP2NAAYwZwwUmNn5KMnaJVrzCmcYHpCo6bL1sD6lTo7CJcdBtDKk
hUuj4THzN8yizQPT67TJWJyrJ4f4bWKEafLs3uMtc0BUA/KIO4SmWu+gn2DjLs+tYUMnK6kuuehP
TsubDmryYaU5Fpq9gzXwizGz1t4mWmmBpJUlCK5yDsmI4Q9y8vViwxzeeD9GPLKg332CQMRva838
pFoQ9uR5/oFbg8/OwRlUsOOd+y4/OM2UJUN5KylZDm5hvXo5IZx8zLb5Vsj+Vw3glAEnt+TSeoA9
secBOyhD29GzEGLzGA0Ar5B3j59QADtH23BGM/32JES6yTqa/kBI0Sa+zHn9NvMGftIsOFdnuhMx
/ysUK1sMtn9r2nW4LTwh+ricer96thb5Zo0yfybZB/i0SfpuYfFcFUmf9mVElIyOkK/6a3lc1n3A
q4UyPskBDCZtWURBwe+sCa4U5eMbPtG4FtVbu6J0TXlE03J6o6DgU0FF5u27L7toaUpT+zCyt2G9
TP+VkTSt8oBpdb8/HP0ZYgdTFReYa45P2gVQoUbqxWyf+3jGi5/1NJo+09JSsEmyNuBx+9JImvpX
hyWPS3DhAX0blUu0DAQxRGWhsxpEuKFhcre3CuATqWPnbPL+8jUU9mjsXZ7TGdp/uK0rgzsE4FHj
qKO1ZGchtX/CtZwjV8nozrtQ/HfHoU2z5SVZMzCUGxxSTFkF2WZ/L+siIfc+i8hGXvfD/UKICE/r
rd6dIoGxXs3V5bGpFdqaRXvmN/ZduachnW2ecDUnQ4bQkOF36k1fuizOHoJGmTYvQdCwps5UAs3M
poRmhTGVmK1RNKpF/VSoVZQFcmBrAyRcXn5SvgWF3CKwOSjRChsIJOarhvnw0DC6ZgfHL1xDSxEC
XCoRxBLkDfweOxKEx2O/MEdjd37PiB/FVHBXlXgfuS3OBDMwttzCTZC85g/0c7lfbg/uXP24rfaT
g7AhcAsSjGXmp0rKX3022Yy2xXMqmCU7w31bnQr4uR1OBLBGucNhxbgQ2cjRRx6HdWSXHbXahhqD
hNod5sBMCJwsoEht3FtdvNKHYPO/Mgv9Z6EYpHcDeAXk0CleiurJNnY4pXJCzVz/zUAXQhqiJ1We
F/YPLO/N3ztvOdnc8hm8E5rw0niU0iweJnjLQVojrsx6jGFO2SbckCM7XThr5u9iUl/CQq3gzOgf
Nv3R2pqfYkgxT9TvrYXyp+4IdELaEPkU9Sx/xkR761xO+97rCb9lpBNVODO5iey477prkc3/oG6U
x7Wp3zsax9Lnla+txYgh646hp6ornv6Z8ZzFWEM7VzY/Iztao2UzRFQCs8B5IBUHbqTzTT1WhEpb
FTtCkln4yb+7jkVkFmB83IyXUXrr2Xa1b9d1rDjTC+AJou3gSairKnFHodcBtGhR5jQ8NmgpEtmh
TmJ6fHc1y8XyMrzX9Lghtb+eIBx9xOWW3YKpejIt59VqtCNsYlKkJRKFWRK9NYBjJksiIVX7ZZiQ
AZK7RNhHSSJCr9HaVuCOGVI+pawUO2bZjZ1WXDTDdfEmWL70LGnA52dN84fZa/WhgjwQO7lxtczX
HnJdaJZeerAnE4HYaN0HvSPbBWlimZNrHoAWM8f+QKieFtNKIcsImDBW9otmuHQBgk97Mw8Q0wu2
IiuGZGR41T7GlUS/SQ32iO4ijgi8tYpSVtoIxn7yijsbC2h7bGf71+j8MVcWM+UeS+zXaCYEpk3q
kSZj3kiqgAqNLprHKotY7B0IiWwwHPp3u6zfx5QOOttHqnN6HzT3rlvy6rdMPIPxKy26Asf5dt+0
cjj0pcZoyfeXe1szPVh4SFJrCw6EOyELFgYH5pLGiIjtULCLDTtbPi6e9kvomn5LC9fCbtAxmTRj
g7XiOKGi3fxgjLLJf/OWAmkuABBfQbo1e+8lRb0Ztoz94n568Ve/PxKJ+UQK+qXJ2g+vVF+Fl3iF
00AEEp8egy5MLZLwXySmFblIRC0aULjzWHRbsjkD9MsJiUmxj6892pHpANmZzY+z8hA6bZKBWSbX
G5Um6auHbXt2HcTSm01oAeTJNZoCxNRbCRFvLPZWfPayGMTKDVlNgRlNYwQp5++5WLAQVDcTtUpY
GkFw0McNoog7n1bLx7o4wurobHUwAIsylsK3w8iPDha/kH72qq1FuN6aieiZdQ2gUzKgXU4OKwdz
2K+1L0dqpzLxR26iiuFmuLEBuXYjiEf0dMpc7IPpqJ/C+84W075bLUnuQ/FiBwiiapMbupvss7RJ
3k4X/UP5U3HEU9yi4dJRfB/ddkQEYmEl6iovDtSzEsXnxuAMA4THOB0P5TrsClTzdy27lSDB5aCQ
+GONUBXDQ4XfpdhiYrtFImgXs4FBz+ahiiSuz4M9PKoeNGj2jwVty9SDzeA64O1QavvS1uC29b8L
RVYTclrfLn5LI7/AG8MHwGAj7EmhxjspwaHR10R6BRdwRqTDOXA2aQWIx1hZFppUsRbjvH6ZGKI1
KRDYqTl5FULl2emrS8UYGtmiCIl2xU5g/DTpKwJUfEuYzPqXrs3kYa3Fcd1Vqb705mipmn9Dsb5r
86vIkHdPGf9XjhAMgiW6X0NCScTnN4vxmk/sqri33CiYPM5Qihvg5aqEFijJZA9xER9wDb9oBa+c
8vjNmS0q48CgIseO58XmLqbv91m3C2tp9PmJGse5Dm3bxb42kxMBvpdQMdrElq3WLC+ruYjEGsz/
+mpfUe9cRFbdJJfkPJOC5iJkOOtxooTejFy9H8GhTVn2G4cbuqYShXSztTFRijXA88iv0GYsKU1N
LR6he9cPmbE5CP5W6HlWrp3LYfvwfUYCK6Z3q+/SyBJbSDdZgEci3qoDpG2wZYqoIw8z43wgpvFQ
5cPBSndJra+P0R6gTdUAt8Jt1XMz2LzpPorO8hGvoXddpHtTO8KmLc24mqfpvHnaf8LH+GatjAQ8
E4N2t4vIrPLucBz+f/DmLhptHMSmXSRSIzBrxIEEt57SyE2Y4crHunSP0ONRy2aZjFwOGV+wgoHW
2MU42mCkjM6H2C6Lbn4smCncnUymqISjOselK3FzFFoOHxMuOBbjQz/wXze1Cs6PL9/UVDzZ2VZ+
Ikh5Xbw2/68SMdmcxKEVL2XK2QkCb76mPvY6lzpI+dDjhCNvHrtrcFSVjJRzNDt8Sk474LXxu/mO
WkmP4HEufyauVUcF7Oya6dEMNBG5JvNFWZqfnmHWOLwQMHQlNb217XIeabF76RvFmJ1Fcify4pr7
jYrSOfiqCsxJzIaIepX52ag5+vvyaTM2MwRe9j/GzmvHciRN0q9SyOthD+lOOZhqYI/WcUKLGyIy
BLVyaj79fMyuGXTVLnqnLhKVGZkhziHp7vabffY4tYm3cqOo49nJJDTF5YOP4zmvsXUZkSIQbPBz
W+1djO7ApuJi2SQrYTs166xal3SerQuOCn1dG8eJ53rppC02nyRedoG+FxJ1LGPQRYoNQzBQ/6UT
r8feuYuUxUHPhgkElZetqr8YtJwR5zgcfFY1U9bEATBXrbks94affoDKvPIYxYBKdV6isR2vsdya
7wWq+ZgZcltqyZMgd71XuneKuPuB0SBwM0PE6VtdcP4tJwgLS6aQmwK4GBM3wbZNs362WfcBdYGX
qWH244j4EWVjV84gdyZv5mEyjKdsYHG2w3hNgTgjt4OV+V8uzl4UJ02tmnTcFU5wsn0Lnn8Xmrsy
hz/u04VJjdymCz217vA+UakYrAaUWZBpPujwZlHWTrIMfQQoqzD7/VDe6bTALNwG34rpM3V1ONxg
kVxMVkJ63uxfK6kz77M1XgXnudccg5UxPVbDgFLlPesVI34t5k0zumobajZ/n+dd0PDkJWqiIZSA
mdfKvSaTiTG9s5vS/OgIhzLKoF0ow+egNP9iqnT2g5qoHWQ51xmg2ZIQOeBWaMMpj5iDO/xqZSxw
sCudEb2zcWDGbQKwIpA5aQqc/AazXNMcbL+yKVZQK9kSZQilLleZ/2BnDRw8DBi0b0GOzyAGOD1O
zUzLHpIawEqESZsU+5eIwIpWirC3B22t0Mu9MkPOnpzbdCbqi6zxvgdgFkwY+p27dnSd4zc5zsT/
7BWqRFFNdz6uTmC56kZsAVSho2Xmg1dRHqT6+oqfQ/HknDtNs/DGCTJMqqNPa2m/QiS8wUG5I3ta
7hpYjaaGfg1h+rOB0IALyibq8Zpk5saVmJgSxwPhUSAJV9ZbotonJ9SvTtsWq7T2dnl48M1uHyei
QAB1b/MeIUxHvPV1IFnGWmQaGAD2WpbsWEk89vGTh4kkLgA2co5SM985hQXeUbVIzuxWAPLrsHIh
4MdoqR7bhgwAZlCsXXKHJmE3kwUnU0+FG0ryiq/mzAN0C2DURhdaxzHuD7aXWMvBKF78addHbrtz
LOpYOZ1tqsS7ViEKACsrpP2O+t7Wq5dFaWp8rmhnp/1B3dhZcDAC+UY401nUofYisf4ZaOe8kQ2H
vdnmWDZfGsLlg8m0yYEXv/aUZwPexTacFHhsXM228boBOZfWUy8CJOGe+Ysj3X5ndu0hn6PuXQby
cqN3E2MPOJyN0ewD8uYLw0ZJqpsHaTKs5QA8c/0aMOFgGSPXkKfSMayV1eqbiH6NVeujQ8OdQLEd
nhtVXKgjRe9pYCKg6n5VWPiRXgLSmbZ3L0Kx8zTr2UmZpYVkD+0iwbhklc+GQdIGeS5Ix37dG0T4
/VDcZQPCixbH7z2loOyqz1rI25f7hykOPsaqNBdSDzEvxJjTU8bF+twYIPUt7I967aXeuU8cUkIQ
Epa8+WfmF8XFCygzypmfYfZk3bXnEWxxZDFlAA3lOgeuoABaEHxisjxBf4o9NNsYE7rP8lJnBNgb
POV9QyJbwxPVtd1XBHtsS3l0zMwd9rWqPpOeiYKe3gjZx9BrQqLCZRbcJHiZutjesfXcTyaZudL0
5cow4Uw2DZ7LbtNXTrUiok+TcGYQWbCyI09ou5X5Ky63i8QbvYSWOmt4dMIgEK/MPr+xJvejljgF
BhuAeVW7JP7yU0e7ATmmmqmrH9w0A47IXj0HcfUIrf/kByyEnm8fPN0CXVqkhEPUl4mFklVB25lT
U2+ayBfQQaZvnHvsCIgn8xiURMfHJ5xVVwQQjE1DUZOgjG5VUN5R3AnLyMY50LKlS7loYOdm6zAT
5KMydPY6VruREcLgkhMKh0NTl4991rKtY7+FWDajRsB6Lmi8tHHc4JlKyPpu7Zn/7NkfSTyh2lrt
/KfdKioDB0W+3gJP4izoqX0ItDrnQEnOZdOPwxfkxk4RU3JhsRsTdCIrH6ip9eg0rujM7Kb64jQt
zbUdAb9ZpCuRhtOaOYiQs7NQlM+E8Ym1BHS+dZTwptzWCVgxTAnYyODD4mBTABhhqqaNWpUufHMX
J7MeO4wliTAsLOZbTcmuJImNd3+MAzZZAUo2s3aIa5hffUsZpCg/4lKsIPZlG6n3ZPAJTCvw+nPU
1d/gqUVtazGxmIRnil3G/pcMebAh6fWapa2+EtTmcTCPX8kFVKZ8zomIrANNv0b1dJZaCzKMgu09
h8RFplP3PbXfUWwk21hT6dL2+kOeRckeA99NbHanwWt5k/x5Tl/HB9fB/mvMD8a522rhJZ9BCQMp
HBgam94dylu6Mpn+40Iw4VqB9Y0cNYdLbxrsRu5sZi3aHQAXoqf6XejyzXiM08ms3Toee4QKYMEc
1tuVpXcHwf3BH5hkt3LXxMM7bjk20c4+ANaaSvHsTuINf0dDWzXH+0I7GgZAG9PETDKETLRwXL/G
hvZkZDnRjwmeBKqdvnET5yYs6Uj1C3KNWKifGOdgrR9wkGgquDqmfBfZMGxXpWVvWp3LT7YOP+CU
npocA2zHj5Ir5i29gEFUYI8u3fpxbOqvsGbsnTafDuk9MvrBAx9l9o7BHUADU/iC7LggkgIbOvzI
wUm1syZfayhTiU8gLseHP83d4DxoGRXPSyvGd2KT3KCRJW7MDHdKnXMJe628l5Hc2zk0ToRy+JsD
SV5hj0wmcCj3YGW9DuUCY7e2AI84LAh83QTAJEiftm+4YC49RxUR1jbI3WwZKqNbSqv31ozQWjxZ
XMEt02yjHMn36fcymI6Zii+aycRY2lG9VDO/YnbfijQ82l15P3Wz+c8paKbMeNXzQmxsQqcI5puq
eY7TXUrCd+FN7G/rXt4wmMHx6nH7J2+eJZ8Z2z5lhTtPmPc6WIBU9NhSm4HS6cD+NiQyIG8doTVu
PC8Yg4sVYGvzlbtrjYY7MxByo3t3STM2Sy9H9I6Igy+V+Rqr7putChRPRTfOzGCiMilQsMHxlAGG
aPbN1L25TYHaMIznKqHdIWVn2Gnof+MQpSsYytC3kFRb2//KXffTTDzuZ/Sv0V0DVviSAx/UjE4/
qmZl9BQoDsxgoQXimpD2l3LaAwSg76SNfTpVnGcd9DNmj51BLLiv8+ewxy4GJBR2sp++MmzOOTWn
Nlwc4OI2ONYp3psshDA3qgYvAoaXBu/AFLxgViPtIVqPOVbwnEfjh+D+2HhhH7D6yYPOHeNre+6V
F51CTDPqh2UWh1T65OYK8MO5xIzP+rAnO3Yt5z1SIzG6BgzqNL/PadG8szztK0V14TJXJKMaZ9k0
0HUNNb0nnB7BGnGRU2JjVZSDQRPiIaf76/zAjJnIqEVJReq8SGLcOBmDQznR2+UUMtv2o3ua0B0X
utbAWWPTDvax3RnkiU8z0BRLBupYELEdmSYN8IiR7u0SG+PATKLmJ8EkEL6lkVKHxpGvDmSKlSnT
dqXJ2Zno1PVq9KDMxf3e7MJ0SatUmL8XukR5JpmNGnptmCfcypBnFc6KWWne6c6n7cQXoVsGfAMi
Po6fzkdiMlN6cTO2AkKUgHlLDv9Mexth3chNDn4t9tiTJkxzw5U7fUSGTM4j1KMAwSMATzbftsU6
wEa2wN7E5IP8Tgw5YK3yhuu1t9BLIhbcoepYAiaGRBPXSM+SsKY1wVuOgcSx2rI0Vo5+EANbbYuu
t8TqHzp69NAEsIkzf3okJbrL3IS8VtjnGyUMBsxqzh3W0auB3NDRZnkgr7qKA//NhvIMK6O4ryqA
Vt6kI1JF+WNaSPIYrUI25pTol7SODL1+7w0cE6zpkITsfboCXIYRYB0KHtwJ5GwrimHlVW26aEfO
2aVAlci1t0BNOl1opVoPI88bDWmylfDjq6jmplX2qZq+HaG47syQbqhRbwC+8nXuBzd2VzEXA7lb
ezkMwwdIkS0DzBPrK8K+8FcqKj9DHpJmiDO419x1GlHZ4ShI9hgI9iLCfmc2FCRkckuH/bgE737N
NIb1RjwsInzCizSbnlvF1RF2I7zVrCWbScqrjhnECkcRJ3L6XRNxhDGkPSzplTurBm+li72fGuKT
FJ1z1w0uAyoZYhUibSuAG7B++5cxG+6biKNAmhk5OdnQv02Kl0LvHjIKCm/s1iX5JdR0YGmoer57
IFXUDSR36BT4k4guYmPOzlll1DtBSilG6d4Q1QwZJ0DP7oZyR4SN+41nDHNcOLhOFJ7ENPul6RXD
sDVsqfyBklhjE9ZoTEHLdd49J4M3GQ+HihAvj2JOdVnWM/FFP9KzlHCc1YbXEcERWKq96jnWcuzx
D0EVHpNWEuapmlUThyWtHLPFaMBeYM3bkjEeSixRtPYSjeVQyqy8MNhKo4ckm0gMNSB1Soq1lpqY
CdAY4gUShQOIVHW8ZQRfmxUhygBmaGPcp5OEp+rQI+aEd6K/6nXRMOqmhIR4dhwS4sMOHLPuNXuc
RzXjVAiWyWz0uffAy/hW9ajF/cmSwZYqqH3kjya7p5hEUsrcJurp8ispwoYFtpj0OmJ9LLRD1g4X
owCSOpJ7KGyaw7rOXTmNtdEnLiTKEx3c3Jh8bAK2RNI0OygPrsIba03FPj1MSTldzfjOajoUOxco
k5sOz9IMr0NP+UFmd/vEpf8XiW5aoIdWi0BFT5nPmNfR7DN202btJzYTdXeqgCMGa1riAAKzxRnV
eF8qY8vS90nY7Wfi4hyqJij7psGZLk8vtLDHS2kirBTxgYgcuESY0SRS0hNotK0VeOqAG+7sWFYF
zaLZhnRPsyL6GGRSHGGAfj+jZg1u6VMYYc6BC2XUbaqNMT7UTv4iDfcmKqjSAHt4iYz8OXbVPQHz
U9KH9H3FbADnR15s4r9LnOroe+Z3Y2pq02YDXTz60iTAtcQ8R9s5Roc1aIlsyUObbO5aoTl2SrIR
yXRvU0XOYd5M7kkXHCtKEbD9YmSvlLuPQeho5P1xF6UrO4mGcxrXRyTifYX8vypMDtlEHMSizqwt
3d/92nUJ6bSKQ6YKj9P7gAVth77P6s6RPkeTGASWj6yVuF3ITFQuohFOfEj9cIv6ZBcDhNjN5SZL
iQrYNyFZKLumkqLuSJOa/VkPjfqOXX/BUTN9sGv6GRuiVXqpxhO0LRrGu+4eryJuKxNPAZc/AeJM
f3R14k4lCyuOXmYAJeeMXAkOrAbwqra2Xnu+POPF9gbvBKZh+9hZfF5n0khy2uKaiuKcoWsuhkp8
09NB2YHHFrtMIPX6PBFa71Rns2U0eC1R65jEOZjL5wxlSnKMValflSMCQCgxkAPYgpUW4dL0Bl57
AMVuqR8Imv+M6vE+A1s7VOPPdnBO2I+PY0rDIP8tLDtGFAqcqx+qi19zlMmUfmyR4TkKzg4YMZJw
7a7AImhfmUvkaiZsDnkrvCtgvEZIoIsaBKFrt4+sZodu5LLVxGfEDk445X2N6oP1RN21QbUtFGfi
PChWBvZyLw7rYzNIDA0yyfcWSRjGUnKboY60Sur7gD1Z4R4bpEUO+QacbbY33cCGpyXZuJpc67aP
tt4UfSTstZkwYO+T5aPyjkX8ZGZ9uLJ7ZHV7gOAiilhfBB1rTK5VqB2T+hmI/iYrbxgFfjqtdpGR
+i4s4J6qh1IW0ERMCTsbVK79EAbQutT6dZTStjaEzcGCzbuooZyw+alenaH40HTnu57IAGSpxh5d
9CTRved4CqDr4ChHVxJLKdAkSv1T1yPKA0aJh5u6zb1VuK9uUn/l0WfpFg+chV/TxnqzZXGT8whz
5Qyg4QQ3tM5JM6tw2cnxudOz76k5al68aDPjxSPARg/rbUCubdZRnibgs4ucrdYqoIgp8rODYJlZ
lnJKltlE55iWNi0c7mnV6v6Dz0w/DMQBOfQlxVOG5SUhVBSNdynEnpqq5Gzgfdbok7KSt9iYNZry
bsDiitHSudc8/bMWHTvESXuonIatzoiFJ6qj9yIN7y2gSn5O1sgT6dYtKv0amIF2+lXO5DlvmTvW
T4mBgbc0AEFIMgtsQ5g5Bhxesso/aqK+pCXzNnSbAfkVm+A16Ztv8nU8MTBCkFkrzkOa3tb0nK4x
GTBaMOjEiwU+TGm8RUMznoziW6vgepkTm16KncjDFfFuaq0WVzq2QHPysQY71a9kBkAit30cQDae
K9PBzFnOx46WkRruwMTd00rBrQL3ZhjKD7+hqLwIXJtaDw97DM/YLbn+N1cZH75vAL8fEpRdy6e+
huZzK1AQJjKf9qCSFOuYv/X9ZJ5k1tKzaqqIuKkd74aOKhwa8YJTb7TnMsb1CYENl7kipRjYn0nl
YX0aCnFswJQXyubEIwoCi26lrYBIMEej5u9sWbbau1RtMzkJny1OG+MQTo9hanCAluJkrYegUAfR
O9vepcrZ78lnj6X3RtFAVXLakGzEofuw1lNT0WwMCesxzdkfGAV+9kyywcjUxbW0W2Rk1oo8OONM
pDKkxTqUeNoHBCdmzsz0BPEO3cI905IefknHD5/SJEuO/QbD9b0WZfuhm9ij9cBGhlg+OKa+56Fn
bEbWnW1nwGfP1w3mtKPbGueKzXsduS+ehyjZRPW5thTeJ3TtmFn20kpi+riMiOOp+TT79cG9Mj3K
u4Pr3sK+k7dP6eBWu0amJ52sFIydZA97MdnqeOGmuKFGpLW/9MZoNw0Oc5RfCKFo+/5yCIL3wY9f
nZJbrCnHT+ASwSLAmgF7QxG6QH2vYODgv4xchYNtTK81S5+IzDfT5ZqLwktWue8EF+8n7h6zTZ8i
0aDX+w9DNixETTdNSNEXquUWt50+s9DyLcmrTg0HOjiC6qX3cOtWbvCcUX9ADJRQaUAegIMIFEGc
/zH8Ey2Ng3UcNxdPmAQuknlHqGPXU5L5lTWWnJ8zZphcsb5yzn3QuHSFloyiOsEpzm14VGsk19Qd
yShe0AZYjFMUF/in7gLDTZbSx1RPKXpi2KzzGcd6D5k63fSRVWwMNvd7yNJdsRwAkl7BFfAwncpb
o0MC14CTtbTureNUU1vkNc4CX4BQLzhFn9CR7wx1mwRVtvM6b1HhmWDgAPsjG6wXmjaTwnlLdZ2w
Lid1Xq3PIU/GZU0AYTkaPmGEkMDG1IC3FbhzUiAyy0lX6TqebjH5MG7OkfaM7mikl6yleSjSix2D
3be4x+mQ42xckltmxmoKQmgRc424wfUfkl9chU+d38JsjdUpdi1yfEjIDnl6f8JZMhnKgINdP8t8
4AWb14iUAuG6wuZqiKn/7AEJTcnwip+6vISuoSHg6Nna5yDhFN25Zk62bayStxKwO4ibF8331bOX
5suZ0cdrabWbCpbogYqkHX0H8S7tJe42DzRlED+Nhs6xyDReZcCYrxgri/EK9QJOXeyCQ2Vb3Vum
JaBaI1rJ7KF4rvXpBWqmthCJfWriAFZLWHxZXflB9DPc9K7+hK2CsFq903m+LYTZL6tQ2wGsCzlw
6nCEeW2qapPnzc+pHfYwETUMj7AOm8HihiCKMaTB2cGbSA1cd0msq9/xKcOEwavVYY+oKudZThiS
ygJt3mekvjBkdW6yiYqGwEDcm5M1cF7wCTFptNPm5IXGpaDhkyMyUB7VU52lhdZNQB1ZmuKoS01D
7ToD3IGseEorYPRLbHQMBAPzjDIEf0YhqHXZJ2OSo8N2q3eYLdJs5OERl90mdLs3Uw0CfmoO5s6k
5C7mhEHss7jJhuZtQAE+YNvG8mMZ/kLhJdmChwmveol4BZ2cHNPovmnY4wqKjI89mTYq91CvATxt
fEPWcIDJGoSSEUbKfMQsvWaVcugjN1c+ZPXb3Gi1r6wIqWXUjrhFYTm1277PHw2m5AsdMOky0tSr
aMezmORVE/0pqupVHI57EZtvLi/rNteSd7yv0dnMk6NsJIVzGfa5EvaoymCiECHaEQi4aPrej9uL
yV5dSITXVpLSyBL5nmnvdAHtJEcEA5CXlMZjr3NDTvHs8ucKD7z7gJMjUg8rgFf1uI4YVJo4sS4x
3kXbfMYkjr5tBJcW3zj8UgbUsixxVVooOH1KJKSfOTymetdk8YW3yKd4uH4ugTwsnAEXUMhrxRj7
psU4YZjJeM47WkY7KfBFoxQDG2q2gS/uqUm/1U26YuqrHkDV88gyOSikPLWqdQ5U25I/rVRni0KF
JC50nBNEgrfoLm/Kc69WSvg1G6bvfrLvA4nRVQM1yfEA4Z+mXCyM4AEwSg7QKshHl/Z0hgGvQWki
HkBID6FiqDZeWxyD2JaYPVh5wtCCx1doJNcMLVyR+OYESvXLcpqpokxxCU6HYBfMn4mOgs3Z+iVV
NlEfvXw1EBfwb0zZerBpQdfN2zFq673pajfTpN87VvU9GPY5MhiZurbubAq3o907Dp66cYxvo6k6
tqAgm9SJ5/BDt2njLjjaoJaXfY306GINvYlGjGKR7zAti6kMNuN6poAMGyWFeHbk3CLdjwYIbU4a
dY/lg0gBdgk6SY2hvBguFluIFtyWkZbUayj/LnofsGbao4QCehk/sv8NVw52zlXk1c/ZYDgkttks
5SQ4101pb4jdAVuafGau+SOP1vBUxuwcs6AVB4477CUhKPkmPaeOczIm4ybXupesnvZBRqHXLDuk
Eb4uB4oaO1sAO/tRFC/IA+xWO281AjHYdbIV54DmIMb46l5a8qLFoKboIP2y0WbgbUIXJSnGDZFf
uavjtbIouXfI4cBpOac9pRkBg5PBfy0T+lXMsf6ZJP1DGbO5H13vu3K6G9mzbEjN/RhzIz9fPKf1
nkvaToSgiF7WjP4jd0sLUrHtpxHUuA/EYxTl2aDGnUU+yPaRCtprX+pnaYz+irkQT9IQQWioywuS
rH0KkTiWTWt2R6YKTxBxNAQRH6+q3b6IrtgB4E5uZKqiSxujb2ea9pKmRr5ji7KLwWYeEWqxqYX0
9SVTGd9iarvGruiuzPq6W9tuzVU0OYB5qnxDjY44UfxO0K3/Lku325qVS7af5ZJI6HssbP2spUHP
1srAmi/GK6FONC+PADfK1yJ2zTe2Hx4zNkNx5BTsM4vYue0VOY0RYmdXW85GzSU1hf5RNYxkPcU2
AU9mvw1pfSRadKVyBJknRkVpXDne+LqbHkoSgskUFidSTLcexpYTmyL0Wke3XttJ/8lin8EI7U6V
aFa26zp3VpC5RIazikIfqeYpcgi/K7raSWk+xg1G5rGvcSRwp2caNJrKaV/aQiSPnWQLlInoleoY
pM8kyc80I8bgKwGyirCCgA5j4aoTk6kqDVPCkIAdC8PqGk54RrxMxGdaArrDxJXZxeG1lI516aIp
vZbCn5Bdhp0fFum1mf+oi0S0gXQcLO3JYJEzCcWznyOJMf/WSbXmpIV1c7IYL/JsnH8v2frltkj3
02AmRzzDCSffmOKH2BYEiBrOAKO/DyleORZZbh9dUYAR+PW/v34RpQsznM69vuzNk+GP/mEuOhr6
lEGqRIuTpjRg/6QaZ9f5f22cJqST0UNpcLdhgnkhzi/SKRrTFDNlPtWmcCmip95zxX4M23wbNhPg
Yx7lKBR+e6NT8k6kNWWoQO/IjcpvgmawbxLdsW6cbnwDsSf3RXIfElF0tfSztsvhC7l8Ibwwf5I+
HmRmo7CzRXTTc4Q+UDIzEY8lh1ASFr61teyWk+1Pv4Qdak1CbOoo5WLxhxug6O8AR70XxSuhteRw
CQyhLzqv4fQAJKa5hK14Jfcjd3qtdvAwi8OvtnPWSf/iWRV3JogKBt3LH7/9+9//82P4j+BrJspA
tc1/y9vsWkQYs3//4f74rfzHn+4/f//huK5AweAI4XkWTExdN/n4x/tdRHP87z+MfzN5Moyh1nY7
OKTOsnBCtZtsgY7bREAiAnnnW1HJXR7Hp3/9hS39//rKpsHXh8AqTMPw9Pk7+6ev7AYj8xmDbYAs
sRI52JtY+aaDY3UrdB0fLyiarZdI/1iPPAwnEe/cGBeoj1EwkR0Mixkdm/S32lT073aOW97G0ZQx
N2HgcbbT8MUw6faiB/wxhe224LBRPKZZFFzYKoHughYVw/4E2lZue1neAA6FmkH7xbqfj401V93W
p/SXznC7eGa13BZhVNyTq7TvGs/eWWrD/cZJG/AlyjEdPY2v24ecYcbGrxMOGTFOehd22flfv3SG
+OtLJ3WBTcjUpedSzW56f37pjLgJ+1gvyl1E3mqZui0RZ3Bws/l3XUyq2dWccplD0GhoWb1+ChRV
x1xXBvULdfH/uYKM+av96RKSDqcRm+cZZxJYz/afv5tI5zhTtPQBQ5thmiuY4vGkErsg0Z5ilij2
W7RNalMyLVWdgp2KeYnZpGBIgHyIp+aS1z2n84LSxqp1znB4ObqVev1oNK3/j+/23/90wde/boCP
ohxh0ofNX3779+1XcXnHMvyf87/6n7/153/z9/P95uFf/oXd+m7917/wp0/Il/3j21q9N+9/+s06
x1sw3rZfarz7qtu0+e87dv6b/9sP/vb167M8jOXX7z8+sKQ082cLoiL/8ceH5lucd+N/ngfzZ//j
Q/ML8PuP/5P+hBry/pe///VeN7//EMbfdNtlBgSowhCup/OZ+q/5I4b3N2FTguTR7arblil//JZD
hQ1//2GKvxEbsWFSeLbpmiwpP36ri3b+kPT+xh9JCyefwa9cKj/++4f+4zH1j7fp//3YEnyif77o
hOHahq7bNneC4TA8+MstMKbt0MPlDfBj01xpRl963pzS0T1PY7YTiXOSMruCklpa0B9oGqVAI4m+
/Ko+dZH9szFrb4HCHtvBrclse+kN+Dqdwj55rB/SfslTXIAEvsAkDNPbP73Ef/ws//zINTznLzew
mB93rm6athD8GKb8yy3DMZyom4+kmIfZqxngh6Mjb8EzyozHXU81dUCP6aoPOgDAHbARoCrGii0P
JUZfGhjNA/2BiMtWjjOforc2uHVyzgJ6/+WX3s4fnWXMLmuhB7m/bAqkct4uiufr5MklecfI21/A
0WqWqolXle6u8iJ/9GLyGXC5QOp2+gcu1WpbV7NZ23Auo26fTc/7yRO9YDVmJF0mJo77jkQgw4u3
kJqmpQaBk0DP7AK/VzBh+0riWEPLgeGS3NlzJhpbo0s4Jd8WATwONu3zVPRKFJP8Vci2t47jz8oQ
A/GOgRAGA+wpI8GQ+Sy7ulHseehhWS776GR75ZtenLJRhRuKRGxWECBUZcKA0+zsyxjw2uCVnFZ+
XJy7ia6TpAyYjzkYFLSfIskVEAdEMi3VcL3wY4Ydo1st8KkkKy7pqEqSCMV5MtUds+dViSY2y+iQ
SkcWGEFI1Skz0noh3KMRjXmVpOq+N6Nwp1nGKchkdOiEn64TwvloFca2yCkIrtnxh7nL+Yudc805
0LOZZKuk5Zd9HuQdf4Adg0aAjS1eS79IKc6I82WtIedMs1c42XjWRIgr4CQM8XYhR+foV+xwogSQ
zvyxUqidqc0nYKZZnYbTjF4unxXRz/Uv7B+3MSliLs5dU9c/ddY2fn5QYXh5iFiykyFWTQ+t+6Sb
7WdTI0R4ROwWAcPDpK2Wo6c9ICNiWezpr13hENoLTterwk8lg2ZwHQRIGM/ZNW3KpGka52cuaQcL
OivBTs0iZbvZi8Z0eZDitgT5tAim8WBTo7Do3xlkfBpKLvvI/8hl/x55zAUDLH2O94ycnM3XltJ+
UhJyQ1PQc9COj7QzNHO2BGPe8yiTDfDwJ0cj/MHGiWuy0Y+FGcPfDEmtgE61iu5k18i3To9kU8XZ
sfC1uaDwRmTGHZm7X4djRELj2g7WMe6rJ3aqbD+UxOI1jZeh6U5NVL5RbYTpyTa/y7E6R4KajVHJ
h3B6xgPQLuqSvhIZMsTS8+OgZe+WCinBgIFiMYkz0mJpNim8of7k294Jdwpspaeu9r+RivjHOFV+
fZpc3Y4OTB7ak/pSe6va/k0r/QYxTpEEAqkSBeSmMao+DW52pAn7tjQuecMQSIz6vUVsgsHlFTue
1uc88DKLsj/GRcFQU2tnjThvzm6CJZnExbKzGSQPLLnrlAB+J9n9WwXVH2VCbXR+V4BzSAu/WLeZ
jY2lu5U0BC5l1LyMcIgXpW3PxeegAQz7pDsUYJkePVY2AUIuFSLFoj1rU4+Ln+sAAxJu+fHbDlG2
cAXsQ1e8N4r5VplwhfTlkx56W8C0hOfDdUjVH5Lpsa/qW70XXAJUsAUZ7Q5dfnYFQszE1E7knGyr
litTJIDkS7btZuEjP3GWH2HJBTVhgsLDKtyON53jP2tjc2wd0BcWVqEUOy4WGfM7Hzd9ETzSV5Iv
4z6+DbNqy3gUNWMcr6pVhy7KftZadvC78MFKofiDouGGjs650mBQi9cpkXx7ZsmJjIbz2IESWIbm
IWuo8QzB9PA0c44hqE5iFjyE2FnvLKN75nxWwUzZ1xhkYXpBprFEuM2V/e5C6oCKImmnFo9AQ4mJ
0/YbCt5YjUBJa+NkUC5zv2l8L6V+8TNrY7E57MeZtxRg9/I+eHW44uVRdWJknolfSmaoGwyft34Y
MtnX050+n+E0B1u5JmW57qT96TJqmSxlbVNvmBbEkcZDqIlplcbJPq2r8i7S7mIZU1IE30PoEec3
jTXLaZ03Le8euqyW68HCJiU7osr5XRMjckPIICYWMO7FNDEo86PRSPk36yhLCDcDsonSQ2cWtwUT
zrz16Y8YOdH+F3dnttw20mXdV+kXQEViyARwy5kiKYmapRuEZEmY5xlP3wtV/qtsR9mOr6MvOv6L
uilLIgkQmSfP2XttLnW+Ep1HyylW2La8yVr1HLGEYV8HqvrMVAmXCUFlk9EDY49kHigeE9+9c9sO
x36KGznWpkPZjO92T1y9maMvzIR11Eiov+C5fLVz29pDB6ZTVitsJqGxcSwm9lkNrxZdhLsMC7hN
qQZq7jLs1tyqd7NnOYnERvPs+yJKy50cGmTXmJnR8kRLp2T41UQhpjLHPlRtT5yViTtaL41bC8J9
hPFldMBogDNFd0GDgua2vYtjws7Jp50QW8f2psh9qpGse/E7hLUbKeFuWWZh4iHC95Z3hBNneJhq
myZfbjhvoCOmdR/BJzWA3waErBGN8myNPAEcWOplgVbUmrJ3ryyOKYFnozcjQlBeFJ1xRoV9ZTJb
hPeC9af/0FyV7cu4RcHAr2Wi7JeZRPUJvqRR/q40X6NZzwsF717z9mbWfgboHnFdNc9Fbn9hGn0p
Rf5i1z4TZkK+ah1JXfQ2mRa+lIonl8SB556vJByHTTmHrgX0x4V9ZYnx1ONuaumKh4Q6rCsowmte
21sY9rqxcIHmukQNrPJ65Qrz0xwHornObgyNq5+iV1rcGYE3vFd9MJ4sMnkW4UCTxa/lKWYAuYRI
AUeToJ2cgRm6Y1TvDaCHvAzx9lj2TcUxCJgqzRCrd571prqGypoAC4MBWExYauxU4sJJse+54ox9
b503WrOZypBVxcUHPeL8I65YOMBkZIw0uYT94Bv3gZ7fmubQbpDgkhDoducxqs/0vk/t5B7TRt4g
r3zvzOq9L/0z7X3WwRInkJXeaKP5FFr2vT4Lzpv+hiA8Zs0C/V/pP0JxFDzZvg0Dnp8nHnUQhCb4
rU0Tw0DIZ3X9Kie7Hk0zPUfVtww6w08cGZuSPAck3BP2mjS5q56QVvEsQZmcwUioWyVYSdWR7tmL
0yiAwkSssGleNPiDg0PS9SadnwL+0yvfcgfWl7iH3/CZZpz4xgJRu9Q2Rt8oGsv5e+rT8SZ/oV3K
sti2dpstjXp8L8oShxso+2y8LQtq19GuHfZVbxWlIcDBHjAvrL/7ukR2hP9+2eZJTRlMV8S4t2uk
pNKjsE9o4/nBgBSxeqXAWRP6DDEhKKbljICvXQNDKzkmmRo+q7bGT+B0+96fdODpMPmsCospWb1o
ySu06kOVIhisGbB5CKjNMt422PcY5uL+yGrjC8z29ZS35G25E61Aq7iN9fRpoBzCh6qIWQSsFEuQ
zKZwDqE+RMS+aM4qwKFmlMwIQmkdMLEz0BiwVyGuChpGk7IEQZrHLe4Bcvdk5jZXApijBm56jYgY
2bUW76BpLEr00pt49t4NjbwdXO/kqjI9qeaZSXSNGTB+ZBV+IgD3UY64+xsQ1c4E1DeMQOcpZg9J
feBi7YOE1nb0GVrm+0CAm58D4U7QzrJIOzvdtGG0FFq6JDzisnKmS0aiBA2QM1DIYe+H7qnQGZcw
Xo7cWzMPQQpT9grjLTNascSe+W7ZvljqYw7t1wLXm/YGDkyuBsDRkPjs2Os/vWK8Gj37rmJHXmJN
6leUvbhAuXtKq7daDbBAc2MUUt4GkCavo90qTOe73mH+QsClRRW7Ig6tXCvP/Ygt9Cx8XDo6lIdy
9gXG85jPqYnnoGUZc97BDySQLqCPHEDwB+ajytBmpK0Fh6w9YGhB9JOWb3gjsKfMp8g47i5C+5ja
ajgVafjiAzE+6nX36EsX/I6ebnFADGs6qx9aVl6jHvjsB/vRq68IV9CXId3LxG3m5R0QO+6iZVvI
O38iYNEo9Xl4j2hLTq9YraZNocevA3nZhWu9WUazt+JQ4IpK9eVz9CgRey6LFjlQw7hqarpbAzC2
PrSvgkFp3Da3HCcuo6a+bSwsnigemli9dwXF6eCg1JuUdU2vRl81DpLMXrgrrS6wwbX3LiiK0gTo
o1gra0P7TLxnKybbYUyNR0TFC6MMNkM5nC1GhqI+FI08pCaajm5Sx0y/czx4X137EWcFqKv5jzBQ
IhPRfi885i4dUSd08Bj4Y/F59Eyzgb/qvBFpZO7quEWtFBjXk3rJM3tYTgWGEJnRREJkfNHj7K3r
DIHAtAhqXIZZTXBM5XbJUqpTlqevLhgpxrrJk4aPuY+IOuv7TU/cKphfu+Qsmz33xBYZvQX/c0LU
C91ET5t9GMoDJs99x9yScVp7iPmSWqR2LbxIJ1TPKk5TOd1biQlXPXjzx+kEmWY3v5lkKB8d5V6S
hACw+U7UVKiVmT31CcTkMcypfDCC1055nwE8XfYqhUzWyncfZ7tsOR3igb9youod6jueA91+CHn0
kMKe2tx+xUWOg6rU1/RalmLwM0bCtnOBC4GZuLaraiPftx0+ZOvBIgCDeVx2YZI3rAfxGvcxSlP0
CDiDT9TAjxp8T0YhH2gXBC7cy4jVcu+V3pw9NbERIYATdU8XwHYOQ9O+dx4raxRDPWSu0LgMmfSE
GPboy9AzFo44Yku+Bxv4kB71RLRptDldIKgAwQDD8uVrO0eT6YRZaaStkT+9GM3exjYew6T1Rj6Y
pHa2y4fAPNPncFZFChC6Z1NBfEdNQ/95ZSJkJO/5reOnZDcsmP7cDI1bbDyNoYtOA75xkPv56cAX
VAdZnqaKIJ7WoJKbO8lBdKXPCD3loBfwS3EfhyTzWMjeO8JkAMECKPDH27H1tvxP9J+0lleB6xOO
nabPKmdfdcL7mZ3tardEF2KDBHEs8TyTLBnVJ5mVcoP7a7hijNAttTrzHtggHitOX4cQbyLWXpJ4
EUCufJ+Hx06j7pnIcX/V0z7B7ckmmCtq5Sl6dtwt+TW3TlA8Ae84GHX9iifiWQs56dmdc2GIlC2I
mSDytPAGuVzZpM8gpvgsPdK8uk4uAtBFwTziRbfymoQkEU65RznlHn3JYxINuCwnEX2otDtzJL/2
BywgEwdGP42esgCtUcLlKxIGIV56LyvmfT1XNnDR2DZ6h7MjF7ddkuHGtZLLroEDU7f0m7QMJGvl
0LEP5lmw/8hEMaMotGj1Bve+O1ucsZzpGoQsHuot1nXiM4dlWEJryXoYnNIQVwVaLYwyxSkcZviH
vykqHGRBdsYlR9aR+yA0e9eG8sSIjxnXo1PgwvLCA+LfY1dG74ynsecmw4eDNGNP4tOu7dWL6XsX
rZbNQjM32oyktubQilPd2oVOGR3DPgM5ySlmMUh73FhGv40cmHG4+Bremtbh2oVFaCFYGtKxWNKR
fGms/iHwfHcRpsaHySpIJ2iPSQimsw0gw63eq/iRn4b0Oj4VEy5dOb0QukZBYcRQJq3dFFECDYXA
a2RZ+4oJTGJgNIKh2i1yD0OWDrBtLQYOWr6FLqrB5TtLJ8V4sGRbrZliQzcNyNHztA/oOtMWENI+
NXirngYLthnAHBcSGGqsMeUYtPtSdtx7ktMWTi4fdbe06P3VVwixnvBkZFEWroaAfBfYt7bjfnEa
1MEtASYbjVAKwB9zEp1/OzREMXIJLqNInqsW3EEE5hrNGrmrlH8ebPNVhaTLxXlsVj03oOEoLPmw
VcJ7a71+P7bjOrUz3BZ5qJZg0tG/TFA4ChjDBAhWgtjUvr6SYXyuOw+xRIfLPjHf/JmLG4IPEeqs
B0haIFWFq6rISZISwSN+sRVh0C2BWVG/nGY9/2Srmxi8NWZGgCW9BzdU17yl8MCOBf5TOjpU3LOM
gTEjpE0QcTzDT1POfaIYqVYeHwFYnFXiRiyL8Jyp8FzTTi25KlYHHDBuMDJATLFjFhQ7hSIAl/wh
8TndVx0lju/lx9aWuJDadaz6B6hYgCzMPc6Bq7gdnurJf20MlpLEvUMgsTGN/gEH/FOMa56g6XDF
POtDAEEvLOO+N3wYEuGH26E2zsGf0xGkUsRP1Q7x7VBWJ5MjTFv3u6HmmoaTsYdYcjXk8qZyETTb
1mNL1k+tBytDtMy1BeJe0X9RdbMFo3R2zRXaarp/9LjW5JQwByZu2nJ2RQ3HIgyBrRdYgkpl6Ps/
X1uzhzkgqgIfOQf0mCkbe65fawXbjKZMIE2uue1y+z62xpcWN0aAdbwVd7RiEdKCG4IOkF3aGXuS
BIrbmYR84sgKBMpIZD4uH4U6DMBTZk+3sZmuUMXfyVBcusnwYOnw2kjKuIv6ZwEUV5vuxin4cCM0
W9EAPiz0V0QthkfAB7B6GAtkJrEHBf2NGOsjXle6pwZUAH2gDT/dWZbrYCNvUJVlBs+DZwdrDUVR
TzzyKrHbw8jkYDmEfrmKGIfgiUYyEzdbqsJyBebBWslPJlsXllcaa4EbYJ9p16U2BzhW4p4aJdu2
oGPR3IUr0NuUBAmZDBaPcgCaZoVa/ktVBQthwGBXMroLM8L+lMe/R+h/a5cOe6/mpxFxG1T2meda
HbX2rXfULRJbvqWwkjhDVzADYxOdPuQuunj0mBuUyr6LCXtERuQiEdsIi8cr7/u1O9HQxwjxKECI
rPqBVttoRJdJWfhHB/9M1VoEZ3nOdaUhsDEidTkInv6L+TEzBGwPC95HdZxSsi1smiVLEgHwT/mn
kpaJsBp8hPYJNPLRSAZk+qF59K9Cjr61OqvZoopkfFs7pFQYVmBsJn+foh+/dALrvvXJf+5aZDIY
pT3B3Zs7Lh5SXMLhWSHSvL1mpiEFXciqNvfziiFcsEJdjHA14qXtoDsZQPgXehid02oW8hemwtVq
3xrNpad4uhzfPWs0EXh+fUJhsumm1kcEaf7BLNNsOVjzYgbBMTV9a6npOOHp/aiImlRL3oYso5M0
NrgnWYrtqDgUbnfykvuuZXlXoPnFWF9hb1mU5EVXbXBmdIO7gMFFyXcaH2GL/WbcR/JyygIYtybM
w4kq1TC5O814he0OvA2UOE8OTx2cRbJrtFOeEENkdE+jDd+AwPpmdhMHxCbWBdHMsUnx7GABm1KF
DZiuUfjRWvUxgFLeUvjzUDVokRCbLocBSwtPTe6ae1KFnpjGHsICH4nlHxJ/LtvV1rVMjBxusgum
6TmpvGYd9zE9/ky+gNqc/zAU5HyxUKJ9EtlAC7vflRo/MUaXGTL5rT+kGz/Q7iL8AVkFEQgCW+/2
DzDnOrDxHdZJnSNeCPdL+TSFUd8AFi2gJcmSxYIX9LPyNu3ussl66wd8AUmG8wSRsiHfPCHf9ES8
dOT1Lar6ys+u0j56srtnpcnroatJ0bFfmGn5sMnYqkhMDBfKDs7YfyqLgFxClV2HCojJ9cZWvOj8
TQImvUcB8OFVLOCYIOgPZA8tTwR7CgsSphxueeKvMURveqN/8mz/Q+D0qyn4l1lM+HxRb/XBPyda
/2Aa9ZEhyl4nqhauQ+ppdBE1lj8vml6aWnx9dyO+5YCgCGftU4zhgcNwqI1MtNxAwsvedCitlzlu
742WhTjTo0/oHPlCCr67KnXUunMGzt4Slbm/030VbMOI+xxmhFFjGfMztt5oXkk5ZSI10s17y6Md
CZkqKMSL6jnnDzL9MsY8rRk31KZcGXDf2cl97q0rozyPzrzXRlQBasSOncpgi63li+eGOxHx13U/
uugiDNxwOZ5UqNZ9ayYwMsiXCq2sYQ57nc1QZkz5OqmnBLM6YB+NjaY6zDXzl7JDRrUYRv/WMYxT
AlCCR9kMwT2eXDCxbj1+uN70krZcvI7YnoXSx4ssNNnjeJ1S3kxk16E7YogKR2/RBR9kBW50ZTLI
MfemVz40fB2xZU3xG/vWCenE5XxnOpLA3bq8gtZyw/YocQOH3b6cKkwbAfEv1ZLMgTUA6GOg9Ttm
suuO728O86PLxi/xOK0KPfzQi+nOzWqgLt6paNWb5/FV82uUIkNfrftMvVWN9dTR8OBLexuFwan2
qittem6wfhmmdVNFzaOq/F3PYqnJfmd73K0mHHZtOz70evil6ayTbOnn28o/QfOL90AB1dwiuYZf
dxBe2x8BMQ48GRnogfJCFVxUe0iod9helx3+TxvQYmw6d4mJ8UCfr7kBQitHkz5vn+RONDs6budA
IjJUo05/NfiI9OGhEvKG2KJ1yjfa8sQpZhwtun5Pm6Lbz5cGVNfRIZF4UU7dg+AeLawivUb2eZME
zJZMmd9VXbHUNXGXhUjik1Hc2Tkxy5n+ouxw02nGtoVrmo+8qcHm2s2rUBSHz3ThiVCG9KwHToK1
R50SQnYW4TjdDbpz4ujwEbbQBit5wzARC2B0VqyVzLd5q4SZE4d+D2rgZrKhhwGrxlTZP7hMuVB5
7jvD32QY9A3BSGFeBMbE2LvyLpcEtXmK9oCxryNy77CYl0tNzsL4BuFY/zQvFNFsno7M8Q452p1X
7vQ6OJdshEUDFoO/DPoiBV9vYT9jqDbBzh/kW50Y26qJNyqtr/gkHFd45lzZ7QaTFWr+85Jh+mr0
p5dKGsdBMmJPJ2Nm7pebyFxM2o7C4EYyOAjkq0bbXw7hWdZgTPXpzpYatkv6P6gjaXYRA/NWN0PN
jMC6MX351lRpjoKWA52YTl7XPRgj7eOwlO6qz/GpUJqWJV/aotnSfn8xh+FhvsJtzRVlvMBGNecM
3MQDTzz1NlP5wD94Xu6tYvzSpAzuSz9FeEhYhZA5wR6hdNcR1pSQorNL3aeg9AHB4RJs2niVhbP3
OWq3zWi0m5p5PXFGqj7hsE430rcpvrJa21BRXYED+FOF8VVx852k5G+Jz49CoH+T8HwnCfofK4X+
DwqBdNtSKHV+LgY6tNlrHYTVf+3r5DV7/1YU9PV3/xIG6Zb6QyJgcZUSiNDwsP0tDLLkH6bLqMWQ
rmHb2IX/UQZZf0iEOkjF+Hcb2QuSl6/KIMv8Q/FHdKYMiEYR1P1HyiDaqt9Lg2ZdkquEa1rCsW18
9Ly9b4WFZe4oQ9N57GUX3ZjVnuCHp8bInG3gswboUfKF8vpNcwemRo6xCBBtrNj4QEoKBHOoUfOt
CM6JQ4PboptNPq1aWNq4Dc0WMAX8NH1E8GzIYdlbzrROMgtLUj/eNmU2pzl1rzJxX3gZYpBcJAN4
RzNawYt4KsXKBfPhB+XRqNO9BXBiocrpwTIRu5A5i6NfL/ctZue2atod8XFYhvXxS5oSejvWzb1e
xd3KrWs8rI29SeoMx7qBiB9pgono8Zip9qz5jOY0wnWSLHZ5zy/x7K/0a0T8TgSQl57y/F+hskOf
EdcXoWNYFCXSwBqUNlER0Gf8y7TjZ9M/iRktI9lIBCsnecxwj2xThvsbUdNw8ZiU9hUxWJQP8OJN
ehZReRNG+V3mvgc6+SpTTolZl+VKFDQc1EbE7ms2fWE++VLWdEYxGhy0mUrb8VcK4h93tpO86aN5
dqZnv462QxfAI/Eu0il8AwdEo5KcZNcTD1bAWUar042TT8/lNL2FKDDquLxt3eSoCacGFU3AaBuk
KzVAkeg0RpCT4VJ/J6cub3jTnvVeIflkIOUQK1MgQMGcgKwBmnddWoRBgG3znPjTcGgf4VtcCthM
KWAjeBz5u5aW+SqU8ZtlWgxvEGVw5r717e40FDX+LdLTFg5C4dTSDlmV18u2jt6g1a/0sH/lxd4Y
BTALhxRM2bizK/vG7hShLKTPZ/WZnFNzbXD82P45cOxlhNcVmqfeU5tUJturD14s7PRdOs2DK2nS
c0+iT3bbBzwEgVNdqxHXr7Dy687qHsjFwnPMQoxI4NHQCWJPSYMF7o0uhv0Gg5kTbjuXhk8Mgn5U
w3VRvoiG/1En2ctgOC/wx07zKU+K9IvGiV+vnjCBkY/Jv9edXDtEu/VjdUvO6MGbGnw5Gb8dNMa7
392MDy3q/aXZaV/0UM9pG1c3XaLzhWpOAHohrtTObioIWNG1AxKNSPYPqW/NrAN11+JN1hRCobpK
XjSD5nBWoyySfaRtRty5vaaJdS1ottNOXkZN/y5VMrGvWw+h5U0oa2bvcUnw0gB5tSJXEVrFpV2b
O0BcWLvCmlqyit8FXzurTEFbdeESgdW09IvrdmLoBXD2qLTxwRhuigqgClkPn56lXcRIfhZSk7dw
m10X9xIrJkqh8SkV+TV4YLrvxnNCst4GNbLiBgW73rDehhHKksr7etf527zizugX5WTqRy9B5Fw8
6AMpJBO8wYUY7KteM84h7cvFYNYnZNwazGG/ph0FKsAo3BGQGnfSZ+hGloBfb2XNmzAywPT2KPaa
tBI+57LBFnpRSXs41H3xEsWkJaisH3eiNA+DToFr1TQf8gjb6NQ+FT0kVCISVpNr7nwZooqHW63T
Agh8d5Pb9QpqCbGIuBhWxcAXwOPG5wXnaHFvRtltzQWKyvopE+l1aI2Xk6SLQDCOo4CFeF5ybHOy
ESMjfYOefhMzlywYT7hG946Sn/hUi04NuwgaE4f+u4H9G2BtntEf5dS8EHMlqJLwjR7iIQ20C0Yx
t6nqnzVCAGehij4293gfzk0Wvxu5vNNt/ezl/vskzjnY/iVhFyQjOeV1XEXrorAdJoMYpehybUb6
xlZq3OaCmKrcwIzWmu2uznu48/S8NpC32zDKjlkyctRBw7lMK1RekRHmF2LjxRrtlCndaZRYRiV3
DXGwMx3ltgLSv9TStRMZWCJDODX6ebTiZ98kj61rr/SOv2dhD3TC7FMWirvMlsSnxPxiMInPieJa
Si16M0NxtMxsb9o8Jx6KuGUd0bpx0/6kDemVwwl1UoVYaX6W7zjTXlGR34QzEIr54xZA9bB0W++p
hUuFCTvmB6f5EIjUilAsP+T/usR8rRzUV9BwXLRno3WrJtkAt0ENEav0eqBpPgH84cg4f/8dZjha
hG/fhwy+SALvFFqNfiT1qZ0tX34C6nLiQpZdn26fWRFoTWZwV2MuXkEJTS+YJTeMkmMF0jqPsQj2
uAZm7G6zSuEExW+k3L3jU0LPIkAL1/RHNB4qNBFP3oAlh0Wvp+CdpNqb1pkoQnjaxIt6dfQyuCFe
5cTZlw0DNLsq5hi5HE3JjSc+RolEkJA5Ysi08NNzrC0MDMIWiqNuwycoJrh90X5dkIkGgp0eD3WD
GVfdHsCvZSGwCKvsJmEx2sYGW0tw0wL/IjWGNz/vQAYcaFCi00OCoiUhf31lueIkUmJXjMHectsY
RDvcgsyjnVmFW87DWEzq4J0YoFPX9dfBnJKo09duFBtkxx0gromRoeWPaw9EGZ1pj7YclEdQ0IsA
zb8LyrKPsD2QfyhXXvGcqeaBnSGg11k9wX1B8pm/xHeOIKzN9sSZKwV2KG6itZ6Gu6rggsdKAYRl
pzL5NSumPmCUDs1IoTBN4MNWqf2cC/hkTggTwIvdhzwkUZbsKEFrRpYXVuE9NhqQxG6AQ+QIjAeD
1RwQC8p12d7LZCwJf3STlaS1SGGETo1EGogzUKCsitWKkBIiAm250nXN3Ivwrsgh7BG9BnRp15So
u1UFoctIinktphsHqooZAtqaJWdObud0gVO5xwlifxE6364YmPza1fqj5jD/QG0KoatXn9Jq//Jm
/O8eKx7DOCw+3sPXH/0D3x0+/s2B8H/wXGHqtvilyeC2+a/Ta0Xw9Lcniq+/9deJQlPGH0Rk2qZt
YUWyJRaB/3ekYEzwhy5Nk7pTmAgCOG78fabQnT90Q+o4EdDZ0upy/3Eb8E9C0tzF1WQ6pilwF/0H
boPvzQYYo5SkeY1tQTo6iWli/vdvrEq6kIMd0zxZNSYPskxWQ0bF3V59c9r6F1+A+b2R5uvLYJil
3WMrh6bE9y8TFmZNYxYQsw7BEYMZT8bZ98BekLotSCoqVALfA011ntFXh/sawFpPd1PD4ka0nalt
KyLlzPY2oMkWZXuyXqfoSKdoEzc8C/RUGKrbbMVq1qSmAAvKM7L3RT3BnMG2bmDqtAcSApGYGqXY
OZxfoA795cD5zoDzrf3hXy6mo1vCwFdC91UZsy/sm4upVXY8jKNhrpw6XvTmiWPkwhs+fn0tDdPm
z/zjSvrzYjq6FEyYLFwWtvHDPfORAiBIRTGkGyGpjY1EoSC6bVGJbgcBNQrxKiSz3KrTH0r6MiWp
1mHJ1uGYYll5N+1443j+vZMiOaP2Uh9t/hk5971kP2dxsh2sCxTYlvlIqbgEur4Iwg3FBqhItXbx
bBaVd2ghE5R3HX4mDwFVaL1N/blR1qal5T5wdXvCTBsDWjZ0SVCIK1/pC0lYs4iNVQ0+IGSW0Ybp
Re0Zl0LgyiMKIC2+dJ1Jl564xrFdwnYzUAGbzEbHFiiTuBUwXHXEeRRbSzki+QrYVV1FvrC+TWPs
t3KJCUKJhk6hj5vxMyal0EasbQMZAQSzqzHMYmUs4QmMNO1wPewJSlsyml5nAUdakKRKfOgV9hWA
jr45o8s4ZmkNYNk1ySN0fY2VSM+9ES9qZIOcwWKd37cJWaT6Zttede39hGpckDhSux91Fe8qzgcJ
GE6I35sSlHafn5IAQ2yJCrY7WdMH+QJMI6FaRM3ZDIqDbNK1fi6Deg3ke+123r7nzWY6exDRIA33
pkMAixFta7YJQTRcbRv1Cz7gYp5LKW3Tu8kmc4tDbnzEEU1oRn+e9jZ1zqEj/tpG9tkxMYefoZkI
yBhIYlyFqPngvOUTw4tyPcIhBk7JcpDspCMYXkHnGMpTQGgHOG+7erG5wfqkVhlC6Cnf1pVEuKRd
UIysDOhJxAt2FNVQxgD1Z0dznB0IG0kQckRj1dL6Gy8YDx0o40QReE80BJLNRUrACF+UvAZvKF5S
muox21/oPMbtWTLNlLz8CHyPjziRQ68jtJW8SjuZFwNT80ncS/ICysm4NKvsKcvJxMwV7TdGDpjc
TXb+gXF9gZfXRkfshqi2OCZy3FpHaQ0MD1PSlsuxH0wa1O6pqxmRIF9ZOD56wCR8QYUKg3TQW2hk
w6FFqPNX7+6nS4j+rw+37QiH9d9wgYF/v4YAcNRDN2cNEZSPRnjLcCuiFYBr0wGYUfc8sNFTiGq8
abpVox0qMklqCBuWy7R4TU7Ob9a0f1m5Hcysf7+f2e/1zZqGDSokH5GVG0bEAASrzz+hjjQ4t7TU
3RYEV/jtb1a4f11GHcuVpoEPzvrRuAsDsSj0HmvSHC1Th5/FHGVnN399sP/dcub/py6pqSudb9PP
u6RwEl+JjvjaJK2/r2n+/N2vXVKdLqmhG8K1dUVqtEOb8qt9Urh/SPY/KOqUKH+ZJL/6J3X9D8sG
YEYHk/mlg8zm7y6p/QctUum6mB3/7Lmyof0HFY3+vfuaetiyLRsNzo+ua0fW4BCDDCzXiMya+YXe
zVkjyypLodjUaACuQ2TxolNP31ymfylv9O9Nj/+85Pwwf/NwUMBFoxA1DZjB3U9us4a4eiHG5jWM
GeP3jzWWp3RUsGnKjexLjt7lb7zm8x38phj456V/8FlWIXIhxvTV3moxoiB7D/14je1mM40l+b0s
mkxc8YbtveYdnfKvP/D3i8I/L/pD5dEiGDVzI2Cii0YbDtrajIq1rSWXtsrI1khXjWXOcOzdr1/O
mm/dPxXPP6/3g4U/kL1GEEVm7Wh9AeOfxdiWjMrnIYB/uIg6A/4W6fVAw0u2bLy0/qwhvUoS2gYw
+BBLij56yfp4oPesC1Z+WdMPQlLY0oiLUP0MYDL3ZgwH0om6+oFIaeIyx8C7V1XxpRZZcCMiMd0E
lqfWpgatzRxsfadGBtlTw8jVSKhQdBnnbOsTeSNI9KzmC4fSORHNldWFaoj7IBE6udSFN+4ZFqmn
gsllunLMerxuCkV2vRABx0ey0sCsjPI4GYqq49fX0PzZY2F+/x3VurBmXu07uySE8QFoYhUw3X5G
90FEY+5V7ilO2quSc8AaXE7AQLTKbon9qe8arYu2ehNDQQnl1SRSPmTb4x9Ajaq1F1VLrjdZ6A+E
xjAmkKzSMs6GO3o/KDULjO/2qi5zChEOxSfAq9l5/os4Pe2GiAqiM59//RHlz56FH/aoRKmpjIkQ
32F3iOnOMm5oimGntBIDgaP7exW4b4awbObd5XjlTFNxVA7zuoWIC4Oy1vG3XQU2RLqcpVtBH9xp
4mapI38kEdRT27SLw82kEWNAxKoFzVdrV5QCZbJA31K+DxCY6KwzYDfcRNzq0EfpN8woudIfdnaX
WfHG6iPzuqctv09bd1rT8gRu1ZJ6Hk4KXlKeHOvISM4GNoN12Ez4R8JD4qoGGENdHYLR6neVips1
HPLoWBeNe13S/cU2Wza/edx+uqb8UHvohbRpT2TajtxGrI7kjL2XAsoL5pzhpaoBjYAEgZWMuj+k
4KUsPhtunGz8iW7jbwqhnz3yP5yhnHJs6yZCApAH7R337dBG6timoOxFERB4MB4qu//N8dSYF8t/
WV/UvM59s35nLl49LZyCfRpja4aQHiU3rUHSFzJ30pB30nv1i4R4FJJUlVwrolyfLbcHkN0B293S
eO3Rc/fBkJNAnVCjDfwh6O6d6d/CPbNJFYNx/WSYLn27qA5TdHJGeSh7VHzbybKYBbtuKTGKdJwY
W4hQr79+JH62M6n58n7zyaKIzTvMW29f+Te9U1zYfrgHiUb3T1wCG7rq64EU2/5uCCCK29dAXn6z
3vxQyP69Zqsf9sQYk7MKBOHODDdWKQoUlOWLtsWzjvC8gBmbZQ7nHmRtZExWFLn2VkG3AZSpBRfw
vDemrT3+5ir8ZGGYJ7PfXgUVDkMct55/YagIFba1mdI7Atpe/MjZgZJaYyVbIKo/dHW5tWhM/+Zl
f7Lkqh+2ScNIct8L0e/0nPxSmV4k42ejzNPEaa6oyJjlFKezoSm7PvwPX/KHnbIKpIDCPRr7JiV6
D3QSoIor6ZIMFukLoWunOBVrIPY3mTZsfv2aPykG5gn8txcX3pbmZI3hsJ5pF0rouxbQRMH8re+D
IykZ+DpY08BF/vrlfvqV/mGVHxNfMjrUnH2I0QbgA3sR+rGRfCOE1yZNo9gBTSho+lhvIzJxRvXr
X7/092ezf77SP6yL5GtrHVgcdz+afFJVrzomRC3Eb7dg1uQbv1t/f/a9+WHtE6hW4gzR1n+Td2ZJ
biPblp3KnQCyAIej+yUJkiAZfSfpB6YWfd/j602jplcjqQVl3pshXoVome9Z2XtWP2mZGVKQBB0H
7ufsvban5PY+r6HLjYObiJxZt+mq5CH6xJeFCRmagJ5+/dHeqvnGWQm0lM4H3+ZYnpNHOzRCpDcR
3OSXRyQOaM+TnQE1TR/QVGOq4365cEnfKPPGWX2qg8rHJjZDbyUYOo+Ge7OZXRWbfKAPX5w5cVvS
JC58xDcuq3FWkfQ4UbtIWFQk0yLECcCDNm4G0K85c8iIg4HAZQNggSSP9HDhNd+oPMZZ5UmzClF3
hf88ke/CGXOfSF09GVYmXNFihPsRfVQtbbMkBDb4Rn79qm9d1LO6U7VjaRBYpnjG3F1XReJq6Izs
3tjMPtaKlkmKiP/uRT0rOAWupJaZkOl1dEZkkG2UMt7mcXBjixHLY7ZRtXRrK8hijfBCwXlzrZ5V
nCLCxNOktunJALFz2x3glLhWhRWG+WwycgzrGd8yBdH6bN0E5oW1+tbJ0jirPJY/KUGU2Zbn4+FJ
ECVzLXdRGiD1SncDSQAlLjzdT28mdKG//irffM2zmoPeKC9ZtqaHRGabB5AtAG6RtIcDAcwoUkm7
Wvwpbq7nlxhcb63Z8/ITZGrNk1F6Caxq9iV3HQDiMXAOkUPoaTV7U+AAJKY3Sv8ssf7u4/Kc+WX2
luyNKOSjEppZq1Awyoa2ntwHwGonDG5BawJFRQmJu+rC5X3js34/cb7aHykDUwaouga/c9xhct7w
iJ6wRABfcmll4hQH0MGYra3zDcTwv7mS5Fkp6jsV9fuY+N5cjAeLtA0xvAfnuOmchCZtcrM4ilSc
3Ipp3V74pMvN8ZM9rjyrRAA4BXms0eCN7AyssdoQ6PlB0UrgIxVgT6zOXbfFFrlDjjYzIqghNVqn
ubUulcKl+vzsDZxVJavQorGJ6tGLGMh0PVmKEh88qCVQsyZ55LDVFz4SZnMnfYhVsi/hxBAKAX59
Uifv15fhjdK4yPdeb1bKBhxGjtDM00pnm+Jyx5T5WJeRCzx15eCNz+3iUmvmjefNAhF7/VrJ3I6j
EEbt+UJdoTa8CnHjx0wtEgLgscbqFQlipPgkRf9319VZhQroS0fI7hsPkOouZ1xR4WLpRhJC6f7P
Sryb03ZvzgPs5+5ShXrrFjqrUHisJlTxZGRNCUh6AYimUipkgOZHJ+kfo1I9RrV25UAhCOrWHULt
4ddfpbZ8Zz9bUGd1yh6dxMmnafCQouxy9rqYRyHxsTeK0+y6kZxSrXITJQicJXpC1d7VY4NRK9wF
vf83r/j3ieerAlItQP/W8XW6jbjzxbhOOcEQnuzFBAP4/iEEPG6Gyiao0kuPvzfWlX6+Z6pzX1Tg
3aER4gREpElu/GE0lHuJB5mAECTJ2G6K7KVN8kuP+Te+5O+zyFcfM6qcUuEkLD1rIF4cWUuszUfk
bAeL8UuGtDwxn3xioGQ17/VE/5vlWT8rWs1QRX1eG4ubEOKw0h96dPNqEh07BoFTyzSiowFV9ptU
JyN4yi4do5b75SdLSz+rVXEpsxiEFiZA47Mo0zttGAGIZ1cldVJGEjIudLSovLZksDPH9BmZbnth
8/bWstbPSlSURkNbd5HmVU76jrSaK83wEXUVT8j18dBZ91qUP4wcqMuBZmJIyL1vndiB3TmZvFSr
37i19LPS1RQVIqfOGr2ZXBES3zzY3atUe4jr+UnL5ydbTHcQZU5RWbIj6LHsFNeMAo65Ub+/cHe/
9RWclTJlFJUtm3lafA8b4ma+meyRB4uuaJ2A7Av13bRIhLRx25OtmRTZ7dT3F54Sb+0wF/3369I9
hykwrMmMD5b4DPRvpflySVzcYw/fTgx6bcagg+27ldF4kNUuffVv3dlnFW2ydUhNpR8dFPJt1CUv
NrFdht3bvCNStqv2Zckdr8g9uIlLr/nGnS3ODn7LAKeuJ8v3yrY6Bk6+iXk8QPPZIkpZh/RoiB7d
TNq4S0ifH+XFz/rG9yvOqliGhh6asB0eWhUBq/0pK17gbt8auUZgKumQGA4bNMUa0gTZNeRV2dcX
VtZbn/hs86UJ+ASdKqKD6QB24THRQqZ0LHuLp/IxFcZ6luWhK9+V2fhs1OPnCy/71gc+q2UOya+l
0GyHk5Lj6mq87Z32g6VJz8wmeJXJVz0h7jJkbwRLLW37faF2Txdee7lvf1LPzqUiBvmEvkZS3CFT
p90otJWa+ldKR45iprDPw2eXTtPOHiFEFGjhQ/tWM2l+YhK/8AbeWNnirKgNST03XVgoniSHhifm
JtOWAJGxITsLwH2m7jvD3ye6tS+y8NJd/EYVE2dVrCstNRqz2vcq6yFDxxnE6V2fLr4w50sW2RuJ
L1uR0w6O4iaERmrm09fYVtzSsNcXPvdbb2FZDK+fm9TxwSdJnrcwvSRl96gW7V3KAGW27UfbJuxd
iU5Qv7ijq31stM9dvlx3cd30+aV96Fvv4ayYQSsJTRu0hJcq89OkEosbmFsR+RBYjE3p6EycigN3
NxRZFSNfR8VPx6u2lUcr9S+twLduurPSpmUEhBa4KLxsGkm6myBroRdXO3mQRHMK9F4kn36L2hIf
burZTfM3V953tvOrbyAvNCfTfSfkkB6tSe5mdoKMlG5oA2VtkvUq7dGfRcSvTdGlE/QbV1w7q20k
OZszGXO2Z8WG180lwiTMNYV6W2vZPa3QzzG2xsVLHpcJaCAvzImJa7gZgu7iFmYpKz+55b/35V99
7giihWORg+Jhn3G1CtWVdSOQD/sFCViwB4kqW9K/1oXM7sjzxEcXupXD3jWzPXL4AFXq2aUd6/Is
+dl7OSt9srXaHDVt40kctuaQnZK5vu41CAOW/NiF9SZVtZMd0DdRPH0kawiZrVW07PYwPTPy8RVB
vGK5EZFzSGz5/tc353c93s/e1tkuz54GEgBKp/b0OryZc2OtsPaBKMN6mFZN8yUHgzR2m1IfbyzQ
gVHGoIIjjmngm4DciM0SJkpCmJ2+ISOImFt5oWy8db2WdfXqu7NCaRl5zBuLCf8pNWc7+9GVqCUh
hyjoYNGqAxcCL+GvL8RbW07trFCmfknyRhLVngm2Be3lR7zcMKmg28TPhgN3k2SwLui3tu8/0MWE
52evoats7Ti+tETeqA/fu/2vPrIQoh1gIXSIr6p3KcGDpTrupEyuIx3HOEFkQRjsNLvetnZ6ytSL
u+23XvesOBJfrAZ1NWKHnopdFy+Ily7GJcKUD5uZYiEZKRQE76XLWHSbpNrmwjVfngA/W3xnBbGv
TIgifTV6VfMpG4w7hpBrk4dSqbX72jKx06eoY7lFwpHDlnldGsGF8vRGD0RdVt3rS00rIvZjY/JQ
eZIA1qKJ67/gJemVaRO30w7x2OOFD7ksoJ98yPMEhHmIRkftxeSR57dXB22X9v4eGClIm/RQMdWI
Jp78Kr4cpZg8bag9WFgP0CUuTHa/r+CfvYGzvV6rVXaf+obm9R3lDZkilCpXH7Nv6IUd8v/yKxpj
62IwVgy8N6EVeeTcnpRsbi59z28ssEVI/vpqV2YwjYLcUm+U8dY0KCdjsfcjoheD5pAU9XOUA4ap
NDzGmadl04UvWVt+/88++VlxCzJTwq6cOi8RjDdwG+Aeq4d3s4YUKCWCWzF80raau9DOoDUR05qS
ytS3+hVJyKQY2skNsOC7NJx/34b81+rt3rQP/Dd0B6DbxwjMTfQLRV0YJUX7Mf+J7/hff/tP5zHN
A5zCwoJmI5fl8oembvEk/64o51BA8gC38z8zCfTfiCPADKyhn/s35zFpsapDcoUpUffTaf4Lmjpd
Lqvmz9VkOYt9WfL7BC4Fw1TP+0AmwPciyCP2kWV144ivchKHGnpZTBZnrKgvgzV/jg39iARry287
mly7le1PL01a8IenBxFD1Sg0dyHBAvaM1nEjTr1yhfri3p/7bdDi4M2HnZFGz0kx48BRAWpqIXJu
H4x0H5NtVHQOW4QALRdUuzq5A979rCIoQoOycYDtTR/Afx1z23+cMLKtMoyNpLfrm9BuXjqbtLei
+NonOLniGMSp0TqPeqw9ZErlRqaCYxFjU1Hh6Gn794otXrTBvula/TQKy0Mj+wii5hHv+I2fIRO2
o33VpftuIRWO2fssiz/lxSLzSD/neB1WocCAlSXF12kIEUal26m9rpw6w+pQPyajv5U5mhkjAoqj
+lCHemCyVX3fWtpDQS93FY7Je4gvbhmPd2MUepMfoknOiGbLzNtAGx/kQn2sNcB8RkNaaA+V1ByU
JwZ+g0rsX2ffSP5/Q9LyKhHtvdIo+1hrtkNm4WmaPyWx3DeyvOsC0pvHqkJ9IbZS+nun5Pc2daOv
BjmABax3Iu6elVkcnMn/JobiPtW4hOXoP2QDPc508hnYxJsRFrmbCUD6mKW2iYw/SBWcGjkMdDPI
hbZ9Yvc6GkyrPs7uhIVtoSJhYJyqZyo1cHXb2k+mxasUOuHM5aGFC2q0/MSW1nWs93shmm7t82RZ
YwXEYKHMO0DQN1Ad1gsnMwyhho4Z++5PZqpT00KE6rrV3DI2O42BAJNf8w1j2n6Og/ll0H13UhXg
peoRfj4xCQoSBgMTwKB+BjKO6HtBQWgCDg3f6L3WmY+q010rxmPallcFTwqcEU1p30ZB9D7X8F3B
zPwagOiEvLONHQMTo519Rc4cbFI5f6yRlQEEaVcjrDaH/AM8XtA9IQkNrZy2Yzy9OLF+gj1xSBSx
Mbrglou7wly9Sy3YU4aufOvCZpcW80MgDWJap6YkiVKJXFJPczFtpJITX4ElcGP4iluxTcVTs600
kiV79aVPK+KADc+wiudUbe/8ubuaRH6vFYD2hyJ7JvUNVTuSriWNQ5kJi8p27LpuA4Bsc4QPJ51A
qFnlQ4GnHZp33y+jnEOWdpvehgklfH+vJoprhPLkCOBQPjb+TQUOWNfIqNRYQbXAFJ/c9Y4P957Q
cyLEfVZWV9VfezvZI9Zzo204oVOKFpeBb99FpIOUy5cB88tCP6Mwz17FpBP2AO6f2nw4hWwg113n
3+gxIEHu/PdK3BJuD23FmL7hvtuhE4XkAwYez2HUxO99wEBDBy14ECe45XfaNGKjGFKy7YmryKv6
VEFRBdp2aKCStQ7AxDb7/kaJpCKFz/KkYX9LaNdY5EnWaXfKyuCdHLSTdMJPk4otVycHq5ef+mh6
8sPUXXgIqUquqV7eN8n4oFbKnmTu/WSzxBQZfmIgeagwlKhi/FAM9jdUeDdDpR9UIY5Sv+ra+REn
g5cY04cyCHf1lB3GUhwNW6FHF+6sNrtwBDk7E/xR8eGtE33EU846P0fCoIiMYBjnJ6b8A056/Qam
+rtYw5ho5zGyyODzMOan2DI5peQnfwgPhg9ALsM/MpiXjgfLfu38+YNEHAGmZhmaZp31UzJSMKuq
hjanEsS2HjPWn0HmZUBWJJnT+6pX3EAgNyq2YePfxGX2IdOCY0n0WlHrd5lPBKCqYXfK3O/P8/9H
u5r/iaZIxLwmxrNfbXuuPqYfp4//OHZ1lP6f//jfTbL81330Jfj62lPwr1/05w6IrQxtZ4Nv2VJ1
NtL/3AEZv9mmhKJhLeQVcMCvd0B8z4awHEOCQ2EV/stVAHtFN1V+o2ULx7AdW/6VHdCPJ3IL8orJ
5osdnylMB/LK2altcpIa2oFaP5loI8isO2aSoQzdHJq1+J3MbZKRJVdMl84v/7bxWl7YcTST+xCm
k33eLjcdTVRtq7dPwAAGuIE11nl7qqFUh+RSJ66SIq9UNaiUQ0Mpye11jlEbFBHSpp6qUzRDvcp0
Y43fZgcWhVDY5iBHGoFh9iGeJzeMyn0u+vsYh34ad5vRb9edioB7DF0L7thQfNIyY0cUwNoMjLss
TR6L8hNbqi009pMsZrfJzMd46q96rToplrZTdcz0Y+GZZBepTrYOMeDpsUkSAq6x6N7AqqS2KgzV
Sq1XvoN/M49PoSwhNKfXzDTpzkUf+xAXPlKAz1Wn3/S1/RhkqRvU5fsoaI91gxWKPzgvsaFUzTx7
MfvbDFJqyBNwSgp3gmxp1uN9b3YJs/7SWce1fT2k1mNpaGtnGnfLC+IzB5JWQUVRBi+p7ZsBsx05
SGG4adrCkwIImS8ho5wAG6xJY912prEZ0TvGAue6MKU7Ijx08FXmqv85K0FAEyIfrsfZy4d8nyvx
FzXHuoTs9tZPmxuerfrGGsp3ju+75Fd+SNkAsROyK6yROuhPdSRLgFQLa9SeFsIJYHWr1IC36iRA
t9K8NjL7WNanSGkPOXwcDaA25RsAWEXY9xPOdK8sMeVJzO50tM0CWo5/nTg7gBI47bqLp9sf2xjf
bwxB6I1pkLHIzeGctZCqpsq6UVPqp2Ew1mA1VKKFgKxtEdq7VWTcySH5Zo6ubg43Io4eexPQq8MD
sQa3lVpkjfQE2KebPMl3JeSfqFIOhZxe5qh5F3A90pbrXJS7UDH2pDEtYNhVE3wNsfYY9KysTNzF
jrWSolxFPgLNiiCQrEivQ8sDsXqaS4N//ZQRORCGLDC05GkzHCYj5Mp16BpBwgbjscrzJY2KjXCb
uDM3U1GQ+2T0N03VemhcCQ/q7tWuJzxANzDa625t+2SrV7cpISppauySkJUYpjAP2W6nxqlq2JRk
ebuFy7YfkKNlncEeF/ZCN5XvU4whc59c4+3dtxgn0zneO+AnMmGd4nS8Ceg8Yh94cAJ/k6bK0dei
27m/IaNxz3Tuqa+DLYi79eRntxa38AgrOSEa2JIjgLLP+KM2ZpbdBuzKOaOtya/dVBrSY63d6mnm
2Xl34G44hbN/aW58Js79fTlgW6dG60LqwK94jr/qMfVJXWdEUTRPteo8liamRDUlINwlgNudupo2
RPql6Cll2ngDCdst25jcDeLN6uLe73fQq9e+Md7EEylfC8CakRnBaNsSVLEoxVUJ8XHIy1vTVx7l
1G2i1DqVM2Qpncuv4kGS0QMw02NdVZ4xGjsJtCgbc2/imNRag5tW3Y6i4fpU78anNOmSuHvCzqzp
6IcfEvumNIudn9YHfySPuY4/cSga1WNH1Ps4AgINSZXLh+fajjdlp/P+Rrcg/chsug1Kpi2Hl52+
TFnGYD2pYttj7qnYm8Ev4esob/s+38fTcBUl/XosyRRQE271wivaHMtKcxXo/U2GpCGGTJFBtBH1
7MbkD9jhbawNV5kjdnkJr6nVMk6LArAf67RwrsPqWZo9bOlyXyRfHJrWM5RxZbQIaPlco/rUBUwf
AMRdU+61UbniTBIjUcFwb3qlzqPLV25fPfJvf9+bvTbDL1uCH7ZsPLk4G2Ht43nJ/vF89sjGMDNJ
WG2eTMZchfmuIxtCC4xdMBnrRpJ/Dv4flSPZJ8ZeifkuGs42ln9bWo6rxOUO5P5GoQ2fLCtoBCVp
JF5ZUw/7rdoeRmW+ljVB5txf5cweVK+3tZR73+RYge5dq1/64K4kFncsupfGzj2YCnDZo8/LDSYo
Bhz3tzVcKn9iNGuVnqW/1M6l1vr5vnW5CLrKtoXYOVgObEJ+uB9kKpiyogh7IlTkaamH+Lt3g+iW
nhzp2/5FPe5PX1DChuAWBDlxruDolVpHIsp+QTJHgQa0tVbWRqe5YgXHtjKefGsA92yc6pptNM+E
MXkhfGZrEn6i9X7ImSv/fYv8pqV52Z79sBDoHS2f3NYcqAX0r876zjqZJ5Y+9MPTwLx5jitPcQQI
bzxgaDyr3Dz1Ns4Q9GJZKne1hdtPGJsmfxhaA4oOCe7cijNvtVVeaov8RztybcU55pi3SS8Lgi9U
ATfsrFMBNQdP5G0MPKmigoseUoTTXYm+uLWblAeJ7UZG/SLn4NiTb5ZH4knGNU/mtdkugs+pe8m6
+DoznENoZOs61U91ZUK+C75kWbXrA+IFp46WKZJqYx0b9seGnYkwx5sGsHLFdjAl0aWYNRd+Vk9s
ETNuJ8/i1Yign27Ys8afXVWwa4IMIhd/CNoyTxuhPDYkkY96eCzJj7nwkF7W2I9nJ1OQTwq7UF36
hN87xa9qcomIJQpDrr+p6Pt6kDs9/UMG95eOQVfR57poim/tL9EvF8GU/0PYMEuuNJf0VU38twja
xwiErnL62rQ/nnv++Tf/OPcI/M+SDq5lG7Ztm8vR9o9zj5C/qQJQI5QXnUGYSYX9o/Or2L/pS1V1
DAAgqqFaNqelP6CTivMbsCWVoHobQoguTI7uf6H3q33XaPy5fgh4sUxL0vg1+V2kWutnZ++RkiBb
2krHgP7jwck7g9RsZZ1bROSRKURyytS/WDaROG2lQijKMAcWNOK0HtaDrG7JKzNIlCwJBIEZrsBj
Hcqvc9CQtlbBarT1sNnU3UFn2zR2ztZKiK5UbAcDrS+4N3nCW0NwzNvwgZt6xDrREPjat9NRHe7n
vjRJVoo/DeE7ss2ctVaWW9VIs0NnEYLUgJpadU4gXKXID2bnkYAVeiV57W7kE5zQO7SPfToDWp3r
T/1MIyGOdroIvIm22DplcDRRtQ5NUMMaVmt7Y+clyNlxvmoU7WGxaUZqmt4rePfQ75CrYMhq4akh
hg0HOByYSVdtF9V7ZbJvIXcR+1qRooEC+rmL5m9aads7GkzHUTo8qYIxP5QJaVgJVwZMeAoRrn8p
0+SjwpX0+qn22hS0WxZuOxmP0J6m1gXu8dGeaGLn5Hd9LqGIaarw74xJ3gS+WlwBTYZC3E7rsSf/
RetDNqcqUgtGPORPiDUylYQek7lvOJOTulsEm8qha0xAWrUrEk31SgL+kg7fbzck1ZVM+yelLqrt
qKkL8vmFQK+MyAUfRK81umTAvLppfrKRsH62ALnZOHmrGrMMhiM/PkQLDjlzb5flUfHjatuBG92X
Pe7uaK6bbZH282GacUaoZbv2OUTRFaueFaDSO1xhT3M4DXtRR9dJhSteravCbWQLf2sOAsCUwWet
HR7zDqzNFNQqEXJogvqZQm+rd+TofotKs1mVsZ24DR0K4EIZxMEIGGJRhy/KTTOamznutUfkgZMn
snCXtjTlAphcIKEfJnTXE3tulrt6pyrmUzqoYqeMRbkJ47LcOHMmYPpDh9O72O1SW38X5pbYLHhn
ywxj1xYQiC1E/KhtK6inM/qsoo1DUMl+tmNtzvspDIi5gke+sZQPBgu1WaIuqtiJ4eGlUMpEl9zN
NXEJSkuoEztuRRUcUE0+s+nrL51iGcfKT1W2oGW4HG1WsVWB0TQ4exG7gSpCWdNEV/dQ5lca5u9b
PASIA3A3gk+NYUN262mWzcrWONYPLVq2Nh5oIks13ZoTp2N1jD6PeZHsVdPMb4IxODVNLcndFf2C
iJO0rjUSOkPjGbTp/ayO4m52up1GGdlncV4eE8OEYGgIks5IaEKpp6mPQQrcAc4m8ogwm7xk6Gev
KL7hshQwd+Rwo/SwATVw0pZWTbc6sRFeJw06hOPXsQ6dK3I+af2n8zHIdZTMWgBrhd7wKVz+URXa
10LMyZaT3FXZNc3J6if1vjMj1LALrFaHXeWQ5GWsihDXhEoqFmHbAgvbPEV0hQ2CdKMrre7Go23O
D2rN6klKQlvJ+d3bDkLeZVLrjQpvks603Pcp4S4BWB1e3v+UkP800p1+J5DyO7MSbZDQK3d1CCyI
fgkeoGLTmMuKzSHYdXHGiX9bi40Cgeq5Bbbh9pXKiScmJWRWDoHJ2jPH9hQ7+rgmWFMsLN0tSLn4
US/NZKOazNuC6sGPu+x6SKSx08apZPwwFndqrfgbWjY3ZlDbbq+JkuBOh4G6Q5ZCMJqhK2MwmoQ7
o9R14r1sbH+ba/ZJUXr9Zpgrd45xY6a5/4R4OzoNAe4PoyLyCdwN8pKZUmTQwyY7MJuxHzVrgHyV
R5jfeApI210FEcMTxaly8hJor8S5H4EUHQmtS9Vx47dSHPC6Zc/REG0ro7LdtkFeNYgwcBuGPAdi
3T+AH2ldoNvEGaMvd4Eu8XxIKrKR9AKfj9XvRKIzuVjwYWlnnIKAcJEy4Ma3pwgEok+MNG+eSNt2
JszKsU+DIQ91JfGezaI9EbbDMwLRNI2d2N92tSVWZkdEVQ1+kdTLUt+mCikeQxOouyBg949e7AHT
7AegLEuGFKjkLDchH46gGqWZ7eNFHpAu/3DCeVsMwrzqpgF5CJ2qypLZMedIk1t5fzJ8bV4bae0C
5inI5srjo1ptFFzPudHUd0ZiY6sGFsLl/lwlDVljpWrt+6ScGI5SYMg1oYvWNdbK6BhXJMzDvEhH
19R30br3k2BvS8pobxAhCGWLKWYTJ7swa/e2lpxkHiOmxOXSielazuPAOU9u66LV0HtgO8zndrgx
tMp1suWJBv3T6/3ecVNiejadQGAUa+UhTZyRVGu+moixtssV5jZ2uo9L9AiR7yATCBzZ2qoyXAvj
3iIrclXJF8OO0ytGLNlWdsGnJjItMFT5Scv7jv2B/nGCdXyt39tdnpxAV2wtPeBGbhqv7PvA5fya
eHn8WMYvVQWT2nda486aQYKZE22fZobNm1jJA+VmOhL4sjULM11bTfahzHWAUWp110JEOy4TkY6H
M2rXl1TK28wiIHnWmtTtgWviA52eUkG2ZSOnK7UPCc5V2IfAiH50okQ95NmUkzHImAs+LDmydXzl
W/oHX9L6JL6R/JnhnSqeq8TYmdqsrpUwE2shcg+fEQm4i3o7TBSgx7C11nPII2IWIyuDiRbKdXM1
TUaz08OwXQUE2PQwZztuQNuQiqv5M3SJ3s55NPa7vhXppjdmmqDCeUgEMWBErqrbMNFcKrZ/gBzS
ZjQ3FEheGz/KsmOV8CyICg7zFS7lsEW2ZTqMtgcHyFrSmfTJCoQocta+dByG140KbbBrCOUrEyya
fhHCwq+JPal1nKSieVcW7SkpsBVxKF/3hcITomP7aNXkaQfJlTJY90M00JMJcbdOaJYJP/FvunSb
xCxsGBZrzBPtVmm63SDVgjBWndDBIoLLkOIXDSIQokHemevC6lmfOVCTohZrvrv3bGCggbGd5X0M
G9mLFx6I8yHJOKsLi62kkmVY1zQhKHHv7bQzD/j6H0NhKG5tZQf61DSAZf3OtIdoFSfVln7lRBmP
yaIG+ZoPGLdnPUJ4RBNoLMdNRKHzrFJ5mpJk3uQmabp2W9z4cZFelTn42TgPpatEmtvnpDDq/nVO
Do2ei2FjhslWVMWpsZXKs/wOR0Yk5oPTB3LzPdUUlUN35LytbGqNfV7it8VaTRtzr/hOs2sCIDmj
2uKpkSlpLF028rAgT44WJwGmYUfbsRu7nTraYm0QNERkxuTvxkqCrtOA6bYWkShZUfUnekDqfuzE
MRmIFxU1bWZND8moKsfhXl+Cmwd2uLV+PVANVvrkyytEuNnOWEqSSeL7xoyc+0KLJ2b8t04lEtdo
G0HJkg8l+JNN1e9ydpubImTfo/lbkqRvKiRT5SSeEKasVFJ2Vf1r7iR3accIWTMf1Km6MppMXTeT
RWuOvGA0v4RDKCaUGL5zUx06kImRO9Y+k/uuPVZOMB1kRPJjLuJVSVrdlgfQyYzbGRaleZz97mrs
0VUYTsgV0G7VXPmizPLKjKlZumkeAAB1HAppJwzgs3ChOXhp+8ArQ3Z6cyAect8gzMj0uX1Q+4kE
cGWU+l/y3Bh2WUfWqa/l5EmtWrPC5E+qUvRRl8Xg9qH1RRvEvgUtrSXzCZs34rWmeQfP2FOzRFt1
Nk/QGC5tEHSkFOINHkzUqqCiNwZtOnDK+SO2sPEQ2P14EBMy0lHRqQOzwwA1ck7SICi4EF5d4YLt
5+ZE3yLYjll5H87TIWtc3KOdgPvOrjmcHU5NYz2d5JivI2iPOOkbOpOoFRa9me2HEP9yhWjw+MkS
RLnN2RJeCv+QU9m11BihZTgvym06lbmr5Wm/DsgaP6akO6XByYvz6kAS5gOHzifym+J16SqVtarH
MNlQSJZH6nQosP9hRaaGWFq781U23XEAVCOWNeArKVbjIKKdLJ2D3oyA4yt9J9gdBBEXnbwhTlZc
haJKiHqNW2Yj4ZdsSPOtAlV3iz3ic2YEJ9ZbVGlU0cb08lo8+6JMVpL4g9qPXNJDPxJb7BqaA3QI
Z87UVUSxG9aHBEccoBcJ01BhSk5+YpF8A43eYL6dv6qxfnS6jQwAGsMrow+l9ZICuRkSfmBbDhVY
XrJpih8HNZzikSjRKIBO63CC+rcJ5qwadVobVX8M4vgB/olVGZtoyQ8wSvDUdfch6fVmNVWUsiZ4
CNkVBlLdjosuKV82AU0L9slONoSCI85e6wOBcSFnYbiLq6DkcfL91PfXOkoP28f/XDPpLX7ff0M5
IV0W2ra/lBNu6N0X//hf/3j8mHwlziT7+Hqc/q+//0dbSdd+s/m2HfxFwnbUZTL+R1tp+QnjdIBX
8IOZi9Mv/KOtpFu/MbWxDBq1zNRpHqE1/KOrtPxI5y2yJYPfB8TP/GtNpR97kjYKQ0nMCOhQi4G/
ap8d6VEazoVipMVdkH2L5dPIJLhOmg0CgPWY5m5RwyYLaVoDfA0DMuL9evXrrsKZMtj6t3ew6HZf
dUVDv010p+YdVGQQpsj6mzzYFMx1hqvJMxit2hXhBB8y6KQtSFJH+fI3Fvj/Vy1TBBocfxyW29uK
2eNHmmFR8nph//nXfl/Zlv2bZduMlkzdWkbPfwpF+AkjeQlF0nYsaarLS/1zZQtWNgIikoqpgL/r
KP65srXfHAIwqYiC1Ui39C+F9LCT+mFp/04JsnXulB8XVFTkQ1hlgbLzszFiAo8EclWGFlhdPBWF
ox0zsyGoMuMcXPRfSIG7rkP7VEHzTyrlcaRzdaX9X/LOo0luJGnTvwhtAALysgdkImVllmRVkRdY
CRJaa/z6fSLZPUPWcJrWe1j71vbQbLJEAohAeHi4v8JJopWNDIRSAMwYI/im80o4d7oZvRsKHmQ4
V/A1yOxJ8VbnGPq5GsjLKCmvRKCejaykg4bgJbtXgfwMTSaOdXXewF+gA9KolbcAQl4noQWVhFe+
t9yUd185hmrBDmT0zwa70qqs4qOdygbacm1iS1xG7xYenW1r6b5TifuYXcPSnkwOfC01KNN8HtH3
R1wifjKAWwgzCPH7a1+wjtGgUjyUkfpequq0EkK/1dTFnyF3tq4SP4zTMJ6pbQZ7sHrXFODk5pNh
1FBUBjCX7ovZBwvUpSmUyk53Oe184UzdwXUjLOULsoimoieqp2W7VULEKLHxIeUb8Lfhn+kKcELp
UwmN0O2rlzVuZbaXhKJac/jv9tAQKcqVgU27hpnBYXfb4mS8sZrwNaf9uHf1uX/kaYCCFJW9q9ra
8Sq6k8tysRlDRFIZAHX2ebTKhc7JE0iMB4TkOSqrr5lmBCualu9NXGm+DrJv43a6QPMM08Y8iOJX
deKUYQctXbfQ+Eplp7vusgQDARzWVCfGxrCLMW1QBSiFrgtwGYuarWlK3UKKb7v/m/Hof+CG+mfc
+Fuk2s2LksXKWxS/KG3b/yLq8Nt/Rh33D0sHj0EE0wRdGskn/L6f2u4fJFQYfKn02GQnhp32r6gj
/tCptMnEyyBkXb71V9TR0dC1bEraKmBQR7Dz/5MmzUWn699Nmn9HHRmNftjGAPRSwQRntLOQ/z2r
KQYnjan2R23RnftOK/H+xiVpOpYU8GOU52a8QhdsOoIgae9qt6CGhmqFcQiX7DkZ2y9LX7fnPJ2V
o1nkD1Yz4LooEOU3GhOBVazEygBV9wVlp5VQteLQhGN5o4qSJN3No+5uKFG4rMD4TavBqe1DWo86
lkxK1stT/tcuWII1jMCHusi+FJhir3Bdb3FBHoMNlSiY50htenMcOSvscBs6RILDuEhPgYONBtaa
2rU6W84hQz0cXI0uVm6GKWCzYIvsmY3V7EywXG/gO9z7wRmL24ER6pENCJuvUI2M7bxM7Y57BjEF
EwED7c8tOCrEylMKoJ5uhBhTq+34qDaGtbGcPD2PeegcozztXqfYmiEp4P3iFd14nmNzPE6ooACq
r2d8Y8TgC700r1WRvaPGMtxphhZv2ry2j/o8NKe6r99c9LnWAaWK63po2jPU2PSAISYiR4WRkPxU
Zr61K2veO5BX3xZshhJfjC7+hyKkw4aAUF2BXWrV8xQmtIGgba7MpclWThqhSTBzuhlk/xxMFmFl
klW+MIJeH5v5zujmnjKZoq2CZFBXkQNQCGhcjb1quqyMAsZftsz5BtQvbsrTqOyMHAQPw0o1ZzDP
vakGm6HW5l2U1y/sbw9lEMTrToMcOUTZQ4Y21le7W752sVg2+YAV5QJA0++asrw2ZkzEpsJd1hnR
8VXXzcC3s+5rkGhvBc509PUz2hiDSF5DXI9OTGjh4ZsWeZoJOsYq3fAWsbbSH2tlAuIRhMjwuiWl
g+JrOgD5crKSSlemodDxLxn0f3Yc+T/O1v7nRkfCxX9Pxu5fivAXMZHf+VdMBJVrcLYEmU0D+4eY
6PyBAreMfTSN4TQBCfkrJKIDTtMaSKsGJIbjCefUv0KiKhMxC6iuxacBm/lnOuCyBf4D7uHfIVEC
k34IiUYLgcAZUbQq5girgZFqjzbYMFeJN6QjtH0bnWW+iCI4WzEWbRgjIgy4qO2uyDTayr3ZfFKH
IsftoRs/KVpr7HQN0RkRD+ZbUQpM5nPUtnVKn6hjaBlluQJbkrBGLo1GpU/VMVz1LKB1FnYwW+dY
2YS5dIXWgVyNRUlXeRjOuVIMNB9yjKbmrkb5bKSXXi3LTRO6zSpfbItmlzp4wVhz33A8dGy/MwPp
/YCaFc4a4lTWqOvRU1pWQ66+wgc5WiOd3i6h6DE0VFczyDzGLNGFBWA0GjFdiztxFw/GTWDNYLB0
AU2Cyia0JGetZ3G7EzENnCA0r/OAKkRkA48NqH1irTJ0B60G++Im7mc1G2a0iy+KHY7JjZYnyFru
prabNyLHiz6jBIrxcL1hC6zXNPkfSHnMfZI1T4tmhJuM9M43CvJFJUwp6TdZ6JUhmiqUDz+Xc4aF
rPJuut20LQs0DMJGz/3AVEPOhMvkm+l4ojCNdIFAcBfn7GStYHFcgULaFFV/N9TZY1oTKl10hFZ2
jwB7hjTvdmid3LNCAl8Z4YGNQtN91yHc2y9WfVombfDjpTAenbKtbIpZYaGg0moV+07VP4sgf3OF
2OQFXKJRNfFht+ZT0Os9vCPrnLbYXlAMVzaxQQetB4KY58qL1USfAmv0g6K+0Qpka5p8xGltpBi/
qF1KJ0abcN7OlU1t4OjeY425SqU8B3sgQjCNWUjH6GVV0mfz3cly/dlslG1RWCng0j6QMkDCC0Ij
Ad6NX70xFNskNID6IT+2zhJDHOqaJeCg0uzRXxp3pPYz2tYI33U6dUQy2/R9CBJMStpxfm5pSnqi
m4292/WAnGJgktR9DuOIGHbdOYLCHe/LPAmx+v89A/3b6Oq9RM3Lz9ZRkmTzPbSa6h+ODucSkgQ+
UFhhENy+p5t8B6tZaY/BKdgEmEMA/TO26tYfglq77VgEUAwbJPjvz9iqm38AB7QsXKP405DloH+Q
bpo/FxNxs8IAV6M8BB+VJJYM9ucQq7aDKtLeqZEx7gbPzIubzKXVVp7DAL2VwYTSHlSYq+kT7ZJ4
2EzPY5K8JY25rcPiKQP0E9FSydWCeJC/AKyJPbotHCqHUwsTyp7vp6He62Bs6IbaZ17gXRbmXzLg
tYA81/kYcyLbaGl2k8BJKIp20+XtSdeDmxxYkaKIbW/nO9vs/cIYnoVBZ21RZjBE2LzZyTdD2v2F
CP4AXKGz/2RpeeXBM9n+sFv+ArnyAfj4fZSouerwZWVZ7UORy42zEXK3Va+NNr0tIEuJBdniQDF+
U8v6oO3/fTouvGGQlroBS+Xn6RgmMwNdGDdrJfncAHYas5togfdOQB1XGMqsa2va2A0i1LAj2gZX
7PFcSgdEjJA2lsg+h8FrwGRwsPURIV41ylPUgi8X9HaN19IFZdP5Je70KbV3Wxtuh+o3j/BBcev7
IxhQzTg/MdDA3n5+hKZGh6YtRS33yBOO27Pm3vVLeKaM8hUi7yZ1nYcUDm9vJUAzkt8Ivhk/5wp/
Xt7maMeichz7IsP6Q84wglZ27GKu1zVo88BIvtnua6yXb/hQ7WvE1ryqtMWqaQzcBuPIr1x2HX6F
huqiHds0dFZNoh88TVC4XLTkc2tVfolmXdualadpwV3Qo2fVxk8Va0TH4CoTLuz8LVA0fVUM11Zz
coJmB5+Scs6cegBWaOeO8Ih7JDHrpr8WirGfKTDB+W3/ZLH9V4guORbD++/j4+X5yeGg1lkaZHOW
9M/D33dlXydFDOpnYZYFnYB0KABz9ciU10N05yTuVrMsbaXn+0RBq8utsB3LYBrrGo0+U1yHRoCP
Y9y+YD12qtX0cZm1+yYstlg77lEkOLnJdTBzUAnU5LYZcG3KUvQpJ+0TCixekYbbrKqubY4pxYwE
WJyugsm97nTnEVuEHXawG6fCVMoxKAVr3X5Qh2t1KTC5ttgr0Vi4URvMVwFKeNYwVLAi953WPJqh
eSqV7KpSVLynIym87AJWi42TMbi38Z07s8migBD5qY05NihBiKAlYAw8GSGpFor2pLh3YxXsIqV7
RtfzevCixg8W4xZ41J0ar3pzue+xAZiK+Wak2afEuk9XR9LLr3VpNDVC0GoRsVGKaEcv7hiQSeJH
5+f11ZDCXglOBM4NDfF9x1XB9vmFObzPYqvmGa1xzb1GwZ663gIkbeU8GBxWF6O57vC+to3ijIPS
2g7HvVHnB0PDEKVRPkdmdzWD5XENAA+Gfts4zjnuy7MR9Ye5GD5rE+7LSnSK53pna8VDVM9kpNO3
oWVSA+uz7lQPRR1uayHf0HqT9IofuJVfD5ofwuYAonaYsK8HzPlUoLlpkrkaQ3aMCvXIfrFp1G7t
wtyxBzhWKYW9uE2x98y+UKJdsPhEOyC1n5vlaqrgpR0izd4vfeZjeJ168LP3TuycKdPdzlHy2W3F
0Uhyv6WVyRuy7YLRb4IbPQS4M+VXNBYhd5s7AEKnJcBLeIGoNilThvHO+AQmTPiWml4b9YC8mZ4i
GMm30qDaoXF1I028Xdg7eL+sGyX1RQQPHn0yHbZEhVEwmFMQGfU2N++HAuJWZ8FMv5v0V5j6cxMf
B6E+1sLcB3S8M8jJqPfIzz40/bMWsKCxuVNSyheuT2ew5nCLzYvQD10UgbYJ3JusbjehEh2HUb/F
vfvLZH+1I+d6yZNvigB6kqBVEujlK+Xbe0UHEEW1d4xVTFkD+OBMrmmsAEgc+vrRbulua9z8Kq/y
cUWp40Y01m5uLahY7s202Hs4AxjGJbi3uhtdcW+0hUDTFO0BJ5+NGjpXldGeRNPe6PV82+rjPkvb
TzavW2hR8I2r5Vwt4q6VSApncCi36M2uTpKrTMk/Z7NNMTfJtpi7RKvApYmds2EnKgVr1W2OZaE+
d25mrM1QtTy3s11ONNyK3IUVG7J6Oe5dxYGvOGbJShQqTrAjqLqGog31XKwhubFNbhel3yCMCCDM
5ThlBwf8BD3dpJyDNe1JgvMlxyopmL8cvAU0koztL1DU5sDVL8yDCm2AqkJ6hsSEGlVJlV519hks
lJQur9p3G1uvYlLlNJJYpX1sZX6C3TVbk2leRYAmC8u405b4sRzFpxYHCwRtrgKVg4US55/t0EwB
HGRXaFr7Cehk04fIcJsCl8MNZ5shhLdKZ2fyjKJ96wwQV7Z4VN3Ej3EXQh7nnMTdYYYl4XIUxcIK
PpR1lc7jKh45+elNuRsi45LeOA2II4xEUBDa59AcArsSnhD1vhvgiUFI9frA3mToeun2cwjQWZvc
dR7BpHDNxVfQT3fx1V2G5MFauk02CqCLvhomh5Jx9mrkTqNiOSKHAKTlntoo0E/nMMb9KQG6CaFr
nYDOor76MDjmIQb4yKLepFF0a5PnVVX/VNTGTjKcupz6t3FnG5u8pdGniCn2C7vqN1nZvtkL9D56
zVtHhaaEAJLk2MMI2Zc6i8Ss2G5YLRZar23yaifPIqEQBQszceCxavp2sBSYZQo5z7BSYuLaCBqi
NTnx9msLepYooW6GAN0wf77Csv7GjdsGV3T7iqIkLpLWvqMwVT0ZYfJY0nZpI9A0ZrnDNijGhtgS
j0XO6n/S1GJXRYGfGBD7xHyNF32rYCdqgTjTSzv10tj4tNj5MzzhXR2UOxcNBmdaPnOSsnoeLyDj
tSKTJKtDgTJZO/DFKFwdA4nhNDu/sp5d574Und+a1NPU1046gysGZdfey+puM4/VNi+Cg0LDUtK7
qAXuW/2paLu1Vr+6ZvlZCOfcBNW9mODJKiXKS8o9iJbtVrDcUe+tVnrDPNF3JfzZm54pkCOsRj3o
znI7ataGvOMKH6sdsCE/GQO/HB4iO3syC2JFTKZoNeY57ZMHSS6EfcR7f46B4WpEbvzfvBnRVqWO
6CyZ61Dkn+W/zaW4mnBBSx3k3Xo9/pq1+q0VFjc6ahsGjDfqSPRcis8GXoyF5AbhZN0be01MkL4s
NksWq7mcElhc3tBnaP9nAKa7HnnQLojeI6vcJ6X4NPbhUYYxAIWHRTg3SmzdiQB4rm5edSBHQi16
GRXlteRYS56xqmVoiDJjh2WBHzHIboRfupqMd8oSbYsnMu7V0hb3s5H52bQvM+09m8xN2Wj34YK1
nANPMezuoDZvOP/v8zq7Ku0T8/DisMbrwvhUzoxGBM6CwdS7cdXWzaHo3ppFgw0UEvqhDxgrs8Sn
VL1OaTO1CdOM/6pStz6QqtAdVu30WOJ4m/f67YwZpNnWO2TTw9Hw2y5/UqI7Pej3ZhnBOZz8uHJ2
5hK/zq7rB+NUASICtm+WwaYNOooORDNkZoC50HHCJ8EAcqulDT1CEOF+VYF+i2yqyk4RArR21V2n
kWHpafOCtd631HpXpatDYtiPJEo6SLl6rTtzTtnchutx15fsdFbvnAB3sob75a3NFXprOZGxAKIT
Yok9GrEKsk5BG8c4JWXkR9WAzg8cSUebWASN8RzOygt1/9cujxvqDJqyt0V+O/XqrlRRIKYUYtlf
Ypu/JB2MrFnA+mhCzIMqEASRgoB9tBTkJuwxocErlKStHzVE3H4e3umYYkvRbNN+6XZj+6er5H/P
pD/m0QYGc4AjHPivFD8/+iljjJWIEMOudR+nXyX/V4fxaHThUVLu//50KQ91P6XsXMpBMIr+EqVU
0/wAYAhktzQNimbdNq9SRM6JpMJRBSg1W2E+9ZsDmuxe/3Q1k/447AsbyIYFF+PDETOyJ2epugGB
98nY4G+8Nqi2d6oKUS9Z4URrhMFvTs+yTPt3V/zQT0fWCq3ecKwR4DbP86Qfkja/mlN1oyOa+fdD
qf/H8e/ydBQyKJ6omvuRohiVUelME9cqNe16tpdpjZm1rzc3Akx3nlqPpTr7GsJEadPSAXJOfWx7
Q73VnOnT8KkKra0Sq/48p1SG+22oJ34zit/MN+CF/xwPkgFoXyp6ARLc8GNZ23ZbLR4hBq3d/kkx
Oi+w9N8Mw3+8UXIULCASHABNE9zQz1fo1aZJq6hkxOPlRhe0zTTnLhEP4/IW3//9iP/yUiidyUMn
mlkf5fOVUCtAA/f1eso2aMCOgblKtccMydIpmL53tv/rmvyPMox8rH9f6yN9iAoaFB9sWrB4bJB9
wLNPnXdDIn4zer+6DHAqGiLIIEglt59Hb6YOi9gVsPs47FbM7AZQ6cpMs99c5hevAZU3BEmoDYKB
ceRt/FCpSNUoyhyTk/qAaXVZk/TjlvT3k/MRGyVLVRpCb6pwTGytqAj8fA1tmAsAjbwIpmG/NMHg
K2a8rsivkaFSlGyXRjHUeeDHVQbuebyBNfMlGrXfqQnIKuKHCMBtWOgV8JLYpuwi/fioqG3RELC4
DSSOTnWebRZ04YbgFmX2W1V0L3lT7vtZPSRoCujd0Z3bYz/9blH8IvBphiWQvDG1S7Xz55vQsWJB
iQwwDZCTh2UGxKxMu7QAdf6th0ER/EadXPwi7P10vQ9j3+a2iCC61Gu10ywJ1N84+TuVlw2pCEj4
8osWm49zG59GM78qGQFkKLYyKJf2vKO+qdj2LgqRmKLtDrl440TTLhpcyDD6ZgznHXpnvt2N9+Yw
7+ZG+5Rp+qNZAvBEmGsVU9kPMOrMs+DJnkuJW/W16XeuO798REdIajyqOmja/jykVdx0dqWRPJSg
D0gUSyxYwSXoxe9241+ulR8uJG/kh7XiiFAZR4sL2RO2dABVYxKev18r/1E4Y6kAlrTYiYX870Ph
LBjmMo0zBzofx0Qw0ecAub85DA/UZnBOWJ5z8Qnrut/VK7nxjysDcSMilyFJ/h8XaGmZ4VBODelX
925MTxpiaX//WL8auR8v8KEca2qNKibz+wWq9qq3fhctP5A6qTgycD9cwfowcCBi6EhpXAFwzZH+
/XooAHqCKwEtp5dXVrg8hCI8wWsJwZprvmVfGQE1beW1DsyzAVrCa9T5oZ3n52lZgddER/u5M9Vr
LdJ2qb11yvn278dEc+QG+HHYbdSfGHTT0hzrQ4jXK7PFhSHinuEKaQ2aPWW1XI1p16McLAAftDDM
FoNqlMYxTRWflLK0UWYqYg+uiqJluwFUiQ0xzsJFrNDNc1A12wLSs4juunS4A99wZcTJ22KVMXKO
8TGP7FNDH89ENG7myDm7aOGwmit3vNFM/boV4hwKfaV4RlwjqK/ALVowaB71eVdl6l3X8PNGgWQm
RIG++DIZ5hlLnqsF/c6uoVBYw3VzToVwtwFcgiJYfE5/24ZgazqwoMpiLT/OnBZfD+0eSZHHQLPP
puJuZ1e9MUV5Nejqg4zIC7fWpejtFO4pN+yTZiSnpjYfTcV4zIkjXcn81um8Cz0svK+sSb1u0+gk
lGKPqNy2dpNNyMf0ho5kIXQuRbvuSl6ElrajXV3xPt4FCN0kyKfHGvqINieZsvmS5eqDU7hbZ3a2
momaTJf4Kt9v1HcB98Qc0m0pz7rd7YQtcZ+2KGFgvCdSn1b1S5Mvfm9lG5eHXwx3b6TTrsvxZVaw
ZkVLNC6+DNl0mwTirIzBM8pUT8ABv7lT8GxzvvXygfpxby25FxXji5M72wmtoTw0VjAbkL3yx0a5
0XPqSWbrriqlxt0s6kIvSjASydqvoqGNVZMksBQUlDzLc5o4VxTJ3heneuo6NKTS8pTl8VpXIDkZ
MSIa3RcVBvzlQ7uSe6tgXuTHlrJTR7+sQFrZSxXMh7s5enP7cNuaX+YRaE1vrW3VwmKj6hzPatND
1JfDLu9D4c/joyXqr06KvUvm/Ons9o/AM7/VffhvUH3SvDf0ips4jLr/9f+IOMTfw/iZ+qZvfwTW
yJ//3vcVxh8k4JrKERLhBwONh7/6vgIEM7kYajpSgo6GMNnSX5ga8w/OA6arSlCNhYIe0fwvTI3x
BzhpOB8EWxrCYHH+Sd8XFM6HECgBkIhU8DnoS0CH+4hyHuIIZEyYLKvaj6wGITcqlMvIuz0pNOh0
1Qfr8KkIkusY256ogghYxgiruwEwF+hLz1OrP2MTiR2vq7UeONazXqavwZi8ku8Oqxi9XcR/krX5
aheVj3Pd2VmSTVNQCFdrVITD28nUd07S3YxI3dAJobtiVzaepVV7TbXBqVXqcTBqVrYOosWkkxV3
Nd4yLeLBbqkegfBNSXEzWlSdlwhYMyEYfSaVyG1iH2kgLQZLbsSeDbw2n8RFrDw9uGAW2W+QkQpR
isnQXva6xn3IJ+AxTBgV7IbKg+MnzciHBFw2QtLMrIfPyRA8WDUVUqNGcRRFqY6PDNSZqoUGWTgJ
MF+J+BKziNBAONzGTjN7nH0ZIymTRssEmQ1ubR6h2CMWnHsxpiHyo9oRclwCDx3CVUpRngHU6hjL
ZfRkZ4H1RDF+S+wm3Kr0WeSDJTmjMITKkz3oLrU0jNlcBIGszMmpphv3aqvjKIZycUZJMFCbamU6
jGKrlJUngUeh6mIVL6WKda5sauFXc6IlfLl/pxnp57QFm1D8ehkX1eqptLPzjWDWCZXdLYys3RQw
ZSjvd76K386kW+wHz+aI0qoawW3s7WeLkVQSwzdIZ52hFl6iphOVLzREgB/K7aKHEobkZ+0EUuW1
8KtF3/cYevhTVTlri2oyPbNsnUYztaU6HvFydO4gCPtDA5G4MbNlM81nu9a1zWUm1JobtB3O76nV
oPIFLicMaT/o+rhJRQq73xEY29uuNw32sW3w5B2yZt8ok7JtDZci/ix1kYHe6B0uVVNxt+RiqyTc
e2VLlq3rfgmBLVIpL7YKhsL0dhuxdrRo8uj57i7vMpbdZzWHbGhEEWKD8u2tC/n2LczZ3Hxten5D
sc6OuodjvCAyqIDZSeiZaBB9L4ugC9RjOGW7xKAVMOmontkWS1A0iBgbyrHRuJfUheJsLLdF0Dl0
1FrInpTL1KRvETVi6q1sZJ82v2RRuAFvS5alPY6lu81x75FrtaYck1viRqkmCt/pK5W4lp7rcqX1
/TaaecGWhEkIcuWh7OLXFG8DSu9HgBAwrYMHqRYZpkgYj8YBN7P9AtvZU7Fxzgx0iCMNvK9mYcwU
a+Df1KH0htGYEPfjgbKIIBLsMzt7CVOGNlPSV3WxHoqZ35xU1HtleyiDANkj7Dgj/EEZR/Mu7wRt
p3O/PLQ2TfkodRGOkCu3M7cQN9VVJtc6IGDgFd6QuQ+O6sq1fzcxA0QDa11PfAGZCBTCaUhiTjKd
rTYbV27bC8qoBT215Ftj6p2P/vM3JFdYLvl0rVkT9sIyGrWi+5QPPTpPSbJKS/Vr3kV3mqTa6i6R
ElGbFmlO3tkCr0T9MxIj9iqok1dNosBsoYY0kutjBNEVHeBzbBFT1VD9qpj2cy4fv9IMNNVB+tV9
/7WwOpTS0/CpCIvT5cXoKVxdXh6wRZhqNSwVOXf4lFernI5ohpEa3Xv3boiRROti5WnUzGdTZN1W
b2txmJELUxxCW2Eua802kGHrFGOraPnjVMbbFmbD1oVZ7SOi8SR6IJLKrMAqNsPPVohI3ciG5qO0
7tnmMp3TJrgS7XNZOz3Sl0qwBx5/aCb04yHmytfd6SyXHg3YQNvFqCqvbrICEctYmfP1BNNW1wlw
C8N6iWqsKgZ49uJCF5SDH2JLA0sUTs0KCZsjiqmvYYg8eukwBlPzMA3WEwfjaOJxWgt1EsXe9pkO
zrwOP+mJsWWOqHPofDuJrfPcJ+8V3a/epqXa97vLdFbhUm0HYJ5NlRoHTMo2iAMdEb2uEHR0H5aC
Waulr6mDOhK+MtE+zJLX70FdLurUU1Wab5ft05XjeomKxJSz3j5OhnGWwcCZuOt64s4ut64jEpNU
wPDpRXpaRsOiCZl5FSGiURnelhnhb82pAHyCO0mRVpdwwkg4RMgemSAjvUeLbqM1iGgLXnfV4T5a
btZxWbPx4LW6/SL62B8TXqVZhgK0TTq2A68WSOUXzoMISvpcSXkeAaF4vRa9auUc08Ao2SeSV/kj
9LhfL0sLV/YnCyWYMI6uVfVG/nDScllDbnPFYO3b0HyApUzvKIazJHgbRZaCha35kiV39AVDSRoH
X0WIuqc72A+Xz+3pMnhpnt2rcNNL9U6ToRtdNW5Z3lRGP3hIUb+tsWCqVLPFGdQ6WyO6F0hQTjo/
LG8T4VAPY8GblAkupvyYC+uzNeRQDAhRrirOTTs/zLDc5Q/Lx18q5wzk+UGjI2xp7RXuWutBbmuX
m0L0lflmRyKpWwVafy8fd+qAnQ0qDwenFrEBB1tf7L6T+BOWx9ypw4Z2uaHG6X2T9ixpPjID3MTl
GceSB3Vo2yB0gl4MRsQhAvbraNHXmjI/aal8FPlHl44bqvH3qN7HSKrPbyWSorkhtfGclyhYCkB3
peF3nELl4+aEvy0731XerMNef8E13EXMSx6OENWpktpdzfLVQDPg02hHL5kgUNopAyyAOAlEGfBR
8S/TJAdEoY/pgUw+qzP7uqqoZD5ytaXdIbDAMMCoeiUPobc9olBbBu9LIXUu3Kb0coumYSxu86l8
NnJ+m6IQeRCCHkhY3Fwmr28gP2VBuK6QA/0+1pk5FN5kV5d5nEtSGPCDiO6FGJIObEW1Q0YSW93x
ci/LIlMr1Xh1VQIJMxQY3Ivcwy73UcU5tmCq6ZNYs5Tkcw9qdYDgvh8abWcWBtqlQg5QVVxPlvj+
c1PGVxSg1v4cM0k5jpizMBwyTT4bWaRHtaxPksCFu0K1agxAL6HulRV3l0b8yOXRLk+cz+xrizkc
4kLFeEJOhRGH7/YyINHJ4kaSLV7VqhRUG9+rnK+0Fklo8s2S8zuZWrG15YL5/jc0U1Y6fbJcafKV
OXUt+jUnIu/15bNSea1WKVpAMAxm3baPRuTuLs/hQPh2g+76spnHdvCgNUiXCtKTeqRUIVcBvBp3
ZVbTGruCcjWYzGIjYxMGsSQVWvCgpOU9BMyroFe+XS5otO4VENab5bJErZ7u4gjDpy5fZ7DMdoy6
bdlep6r7NW36ZwGAeuUMIpQSByAFuNkcjOnabN6AUrTIIxMOLm99iP7GkDmbsWQohnyBy195l18g
YWYAk36vzOarMGgoXm7k8oOXQbflEFWRKfysP5dG7V12ft5PMre5eg51EyOwatl0UT15M6m5kqYY
oQ7YvcpEyiWWGBGRkd7riwifHJUvyhgqw15VKUfViO+SumD3nbPXpGeXNqKCRrkOpqwk5QdwedId
j1NcjNiMCA4pHVUvdXmLXBcBYivulF2PV+FC6eSIlgSaXLmxNxvkfRrqDWJY8nWbL80hMmhiqCWI
OKfaXlZt4KL8bcTNIXQnKU6AQNoMOjfQU96K+dw5IdF4kW+ofHMvxzJracv1hOeBTIYSlz9CfBC8
sjRVL0swT85UFGDkLGjV8IBL3UYu51aeg9CWwEhFHXdhBcUBzaW1PuD1EWJ0J799Wa8YA9znTnGj
woFFdW9vgE3ioGY/xOQwMkRGinPQmqP86yJ3gTJn1kvrBv3b16Am2s3yfJcP5l5GLi3Jntyy2w1I
gdNaX13eZSc1VxmKIVQ8dmYcvGsRL6YxhSSe/EaHcDiZn9xdZnnumEqu4nLbvC/r/AZQxoBlBKN/
iQadg7ZuU4afjEL1gkWXqi5Jh5g5Pc7MRLErMmMKjWV4ytB/gujL5qpSwPLGZLwOkDnZ1DVFrtJI
onUgGgeZOmsd67pXQxjxnYWoP4XBS5V0xKQRL0KK74caFAwit+a3xXUOHbXMeGS8Y50/mv4mVgYX
eabvia58JBsr3qDIdFCa/F4SyJDQa1yJyVC+58XRzG50mU049XhjzMUxm0J8OTih9+65j1w/4ozW
ZMy3DOE2hwqzK92V/Etixq/y/6FNJi6xPzXSIlnJmxzMYMg066HXnLMFbubyekcRObFirqbG1cim
TrYRfLoslaBnaWDq8ai4qCkm0Wsgkw75yS4nVzkxhkyEpC6WlxYcNVhapNatR9w9anmBJnBfwQ0x
bv61yLL2sZwKsAiypBeeZEqQuNjBWKl1FNyqggjsqh84fIw6sUTXgayAwPE6I+SUT85/OZXqAZAf
lixHFrxoIpCF/AOH1ndA5R2rVj0CyUfSSEdnKJ1vLhu4/BEl5Ob+N3vnsRtJk2bZV5kXsIZrsY0I
99BkUIuNg5lMutbKzJ++j2ehG13VQAMNzGaAWRRR9VeSPzMi3OwT956rz3Z+yiJ6jnWqMTdyBR09
uL14LpBdjLQO60nQNvTuJnQXpyq8zSLfUrx567/z71/wH9/KuGRIyYqJDHPVV1WOcbf+CUOCYSsT
K9QhtuO+MZgJeDxXflTYEF7upvnBX1vi9c9yJy/h5LlHYVLBdTN/rAKeTnBNxoCxoUFf64y18JQf
9jJ+/v35EQcgG250ngAhW1K1W16qf/QTiXFQKfJOLVJzKBJ5byFb6qa3ev28JjOnWtd6VMn6YVBL
dzTmFLO3BYOZp9kp+L2ZGAHhFZe6PoFf5Okxs5lQdstC9Mvhhxv2xW7v9bVQWF/pJTfTnWlA8Vzv
3bW1pWL1DCrY3p+xuUynvw1wb67m0vrhb53s9BzqBYK1wKHiTIX5e0ovTUPnXfm8jet/dHDeDJk6
Phl/u99WqYOIo23m88AAjeH3FE6zYsJo8jEUpeszpHLsSHDMsL3Ke9utYLzMcXtQGi9lYuHR5Lcr
abqr5rEdqKYzXlnPa+9cmDTQd4iBMbtHrOn79a+xNm7Ar6k9G0Yyf5v7dSjS+pCLjeZ7QVRJmDof
/L+Dk7+t2/+8qviXpSWqKPQnGKt0X0MjQmrXPy++gJzqlkx8m8NMv06W9WN4DMs3srR+5ygaUHn8
Y2X8/0e8zAyGTj3+ieE3/NeRLRSU//KW/Df27/5r+fo/TwPW/v/2Tf856EVl4QCesHRTY8/OW/QP
gw8jYIOwK0i7mJRdw7HZWv7HoFf/N7JRNKIWAAaDbVojHP9j0KvzXSzr/XVlD2kbh8P/wuCD2/Kf
V13rqNljnGyx5lr1Jv8KjR6SxsaJEY/MEuMIHpKD07aPfC55kPnwAYvN2NQY14DnJStQ0JWtgfoP
lK4ygpEBlt42VYhOmXN+b2LPy9z51yKZ4zW9v3xGSzvfO0YamHGSIeDl0OmGjYiSi92aD5H90Tp1
B1QUU3EZ3zVl1G2HxBw2/UCUbVk0x9h7Eov2atoirNvmloD7Slr7uZ76GEtCQ8QJUwddwJIwFvOO
LHNyGaLM49yUB2XF2imf9U9nxHjdEig3QZmLEPHH1LoR403Ad6RvViRp8BTH90tsX/p0QXBWceMP
pS131lBQtxn195jH4ZRPobPSrfDKOXrzFU1xaOdUFcIAthqhzG610j/LqDn67F1gRbyNHXVW31GE
b4ysyz6RVRjDxk8X++rUebJTPSiwISJSwOuDWErodqhkcNKTrRERHN7X8i6e1NZCJDA1lwFmXmui
2nS27tz9Mk2xn3z/MBr2k17kCbJed3xx/Hk5xHYCw2rxfHUaIqLctmyDRm54c7EDy+jcrdVBPh7b
kSixvmHKUt/P7jQaCPAjsU8zi0lza8uHSU5E4i6O1oR/H5T/u0fJ/0tBkSyw/6ej4vI1TOnXPx0T
6zf845gwPLg1xt9dOZ4/x+Gg/8cpYWCWxqZjoJ/SEe5jMfvPU8L2/g3XoMmEyECIpJH+8p+nhG3/
Gz+DnovNzV8u1P/qlEAEs27p/8tGXMOyRRCwjfTBdxAH/usxoeXZoFgVObvJWvZJNTbnThS0REYh
mTKhe9Sg/58FPiFVrm31gzILkKP4n9jWdsDCh2M3HiPVPA5RhK/ZDuxqxSYCNdzi49lgxDU2WY/c
pl/HFz6Re/EyOoE+MvseifPY6r5wTlryTGtxK4pCfy0d496KFTas/B3NjIHa1IzDfJyZOowXJYLE
hrgbjVp/VqP5htaN+W+cHPoGjLLgUVW2vy+IEUhAS6rChAyYmVc3F0+6ZHBoAJ6eOk8hi7X1q9Jm
XDwocyw/Ojui3Y1acq1wynnY/nRZW6Hfme+uAx7TVgZAOG0Eh+AxDq52Ze3/qtL6aym/lsz8jq0h
tHomTh27FjMNBzG9OF2DgZ0Rm5EQ4TSLHJ9G8QAk9A6O8q6Jij+l/iELk3WID7OhSOytqhm+9EX0
FSe4wUlqwmQ+iuhuNoqHWoiNmSzHgTCEvnlzXVTDzGtEbOxy11sNyHvKJmaWau8M4HoWca2teo1h
psUpzUuv0yt2sR1UZCNbdXzQy2jvOy+iBfzdKs/BAkA0XO/sM5u1TjT96jF6M4qcnS7UUiqQdhr2
vla+ttXwCpk40/6kbn1bX+QuIbXGV7+goe+GRGFfbkAIy/NUGUiIlw3sEZwDzq9JSw6ty4pjPrsT
Nq5U7GY3Zogj3bdC+LhctP2QysOEP3mwABq65sOUuTQHJIHiHqPHdPeCTx0Uk8gjkXeVOjuEEBb8
IW8kAMhDh8Ra89IqB7T0Yj8SkVG9tHq+W2A0JtmtcONt7JXnOLV3k8EPKhxxTPPq6KN0Tioc64iY
M7YW+kw6z6ScbeYyyk6rL1xcoZtwfWSKBqQgDrExRUjsDw3fgKkSbfmZcu1lmtITENa8AcXC5Lkf
fhP1Ch1NccV+5Zp2zOX03b3ENaEevXxusE4wTM9OMDaIS6zEBmcSAV1Ldm9r408k6sDKE7Gpibk0
nFpCAeCy6QpQ94n3EA2k6nAlsn3BI76rEn/YElb4nkgJKkG3PvEj2AF9KEuxRbtMRI/tUcho25R4
l23pwXEkO/zcN8aGANepqbaEcOzq8qSNZLp2026iEh6nL9P+rIAYRb/Sft7XZZEd4Vqmdxo6thKL
8XH2oSOU46Qeqpb5m1YNTdCP4PSjIvKPelWGcMGvWp8zm3ASf9frY3fnFumLZpXWcxkP1hMet8GF
5ekn08Mgog2K1u2UkhmksSB5hDgM8zRp+f78c9EvvVOfE5Gf5Sg3dpI/jyNtzpT8nurHRLsOkJgq
9lK2n59zyzlYLvPBaLtgQsx1+RIDROSbNspNN2r4aV3Ixow7nYyN3qgCZ3qxcYfY2YKFj2BCeDnd
TIvHe+/o67hhGxvvmPsChDi6GwwxwdCu9jRNcldESPbtL9avIWuJrZH/rqr66LULqa4Gi+GaGWaE
/YBRisbhiPZrcaLb1F+dBmsc2xgPVWjuwJZAUjKWT3q77GVFDKbb7XA/B7gvZPXukLqE5cysD8YA
MmUB5zs9D8u5wZVZ8IHJtLso1m5L9dA/9ITeaQUBjwhHLP1F2IR2OZu4uzNtPcS4y8hb7N1E25e6
OKdzt63Nex+OgWCFavYfidR51tQDbxMLfsKo+P3S2Bz2lXlY9Bpr2UOiebd65ZOxqU9L3B6lYozM
jGZIKnxE8rlmS0e8QCjzPOxwUIq4CxsdyYyBw1yobDf41qvKilCrvBNGtA0lJ2zVIIrVa6kfplbu
Fuent6YTWiVMhv22zZqjHJJgBSz31XuN9lh1b6lz9Vh0Z/wfMoSrFHaMrFQKXobYGeml+1nFr/Gc
3nLpH4s+GM1Tmv9eieM0zktm4xW0t6USm2phvAPCrScgDtIPnupim3oswHorSFGpxlWxJWOuGE55
lAcNq6S2fJu99GlQq6Kg2C1G/FGOX9hKNuCej45TxhtPX9iJNjs45bH/zlh/P+GuL0sXydNnnPy0
yt0u6qcfMjDfGeYJZz+nZKi6z13FcSiTzeRjB6Vyk1AeJoM1HtcZpSp77e9+BqfhWviKsp1V/iyQ
qCkK97DoWgwWI5up/pqQEIhR69j29UM2i51MdrEi9sbd2wNm18XwfzIbP/n6z/xlq7WRCsesvTmT
Hlp33QKeiDHVsNEUi8cWbyOLCi/btmZrhHlNJu4seaWS12kxT53foVCFmNzlHhOHYavF+ZNdMJNd
qUyUz9L5jPSPSL+X5CIb1a8BjXfKHczMfzOYkJRHgOCv1eChUFntipyk9ryeHRtjbFBnCgZzLC+Y
69UZFq9x5+cEIxmPpTPvyuLVQa0CkM6hRM+H5Uqhm8qjHrHKmwHd6tgyyXKy8Xhgvts5WIem9DUa
EOWmMpjTlT9b7ZUXYQT8cEtySzReWhwt2oh3KKig5sZddZ/mLLpI24ggJYjS4Z4r8oOCJd1J89Rg
gQNDv4nyw2L2+3FoQniU95rCWqtk4DnnXnz7nK5Jy5Vl/6k48urUxp9hhrIbKCXUe8lyujOgyldg
9Xim9Rkj9TqnlYEVd7taA//kVfsxq/dKNocCwygIL0o2myDn5lga01WPeNu0DpmOuZ/a6cMefIL4
XBDEK0trAt0s9UsLU7AuuRhBkLfcnlnN8rD0f2Lm1FH0BMcal5u2c0rjEYY3upvGcp7oKL9Y0z8D
rP81j3zAE0AtrlSoyw1UhCyqZle0oKmeCo8PagkEhaOzzLdlqX1Sx1BIRhnEQtkPHAPTeDOTdCK9
jyN6Bl7jCmxeaMhPbgtVrPpeMgl4EfiMPdkvLaPFyMeBwCfAwxFQLikNW2SfiklexsphmKZPj3G6
bPUeXQNWtTi+FC7I6KLx3kWTpQyAnEPnLTsCLXbpTAKMnj6NXtViu1LfBa0oARxrNQcgx/dZLbf3
VI+HuFKPrpZcrMJ/krq+nSQAMx+hSZqdR07HZbprtfNgGj+x6X0P1UTw8bwdO3XqZvHdxZySDVHX
bc/50XIcjOeaTTOjTiKIUTysdLbTsNzZjRM4Cc7ZKar3ffbbzsydXxWhq3Byeu2bk3+Pk3kwaRmH
SG4NkMjKs6mW+QGjDEYbBGtxtlTJJ7bfTjiKRh0eQXkv1S+RNjDVHsA37yPSOSCIX5pJhqNo7vEt
EItdcpVHrGu6zaRjEvJK+yPyf2q/vjRFd5jzNBi0O1sbjqViiE3eZo15MK66s1he08Q4z/yjxeHI
apoDhzRPAQIijzUwdmQ3Mq+YVfHlfI9ezgoV8WjmQW54Ip7yUCNRdakPIzcKgXkrzdu4pGjKObsm
prMdX9uVLecTGlbvMwALPbkGS6udYu2zzZyAHB4+Ns8GadSyLY6RDuVoUIeCt7H0yq2aJm7i4tnh
3FB85lL7q2Z6i0R2sThd9YhcwSLaVAXio0WeS/dp9Vp6z0te8eqSBmZU22TC86esYJrFtkvr55QQ
bb4RN6zz4PD4byKrC2dXbZvRYlU47FqreZ9tsHHxbx7TkwBK1KMZGWftICjjmYs8+CP1Q2QdK72x
j+gl7g0NjVRm5H/y2cQrKx/JgGW5w2WSlg3Lf6oYW8mdmQlg/mJyKDLd/GFModmlTp5u6oXjMoNQ
c3IK8T411ofnMivngr+1ynzKnGYXRZD1SFvko1i8eMx0o55S5PeAw6Zc7mNErUDUN7NDhOLA0gUh
RzK4uzR6NUdKUWrrlSvKeB4Ty1rk+KSHeCNJqrx2HJ3QRx5sFo3xujIU31X+MrjDRm+S7dJmkNmT
I65tiw9vzu0FSgezdvw1DCQfkucYK4i95cFoH3PJKNoMNI8ZdAPokwAG27pko86FcfZrNhntDVoF
C0O0wnazTZf6cWa6JVzgFAOlS36UuPBzbbzyaQ/qiifFZfXk4CvNyOnBmB0tZ2NQ9GzojmT0grQt
XEi1zcH5oeSDv8Icf6nuXdLr00kLiVK/lldvuOey5GLhHorSg+bEoATfBmctfg/zMnzlAEB6rJ2p
ko+xrV/s5gfAKdzG00S1UXOpDRwWU/VTfKHQ5unHrJqBkY0Ppp3sEzxyTV3uusq765voGvu7XNBy
GtOhAD2vI08pM/vcxzVqK7K8KFLK5eQSZVEYr6mToqB/W/mlRfSr9FlC5tNBr+0XTeOjOi/owH6y
Ig/TNWm1igO3etS9rx6brtfW28b83VWIMP2vSj+ryNsjWETeH4ULWjqkVfYtK/FoZ0ctzek3b+P0
2lCDYa7Pwd6nLPQj+x1qYbDgcBszhlUDryqjtZEVu++xD8TsKORGDs/E1xDqyo6Do6IXT7Zac9zp
gxsj1BXxXqzmit7faMXb0uZcyuwxwYzF8oNxG+3pveL9ydw4XDR3b0V+ODTEQvQz3VIcdsm0b7Ry
33nXUvN/TQulS+HuVLUEOSmelFeGupJhwcTv2Vb91iKmvfrlIBYk6sK0nVBUBDb0h3Tp9m6aHlU1
h4tbBLYfI+mf0Tix+Kof2fadCyew6/G04If2jGGnlmHPg7F1li+XEt4gALSX5d5ZaSJVeUhSSSXZ
bIeBrodcIoeAHDSahbp41aOdikNuYksHFmn5t65zd61h3umgcm1BvHLif4xg02SUcyXDYKHsWIVa
jjTuDGKlc97DsR7BcYyhWbwa1k9XLFdFUg8qyH2TmLuUQAI4xJdpnKPtPAIGGursaPjdPW7eKuza
aGdO4pedpQ+FaPbESaebWdi7yLZwIAsRBWnpPSkySY1E7GVLdJzNWdDyCiLsI2lrIUSomR86N553
RuYb6A3EvRpJ/dTa36X7klauOAwEw9Z6+ZDH0Zn8C+pDjSQIxbiW3CK6FzmWp8j86WC5UJiytR4h
rQy3joKTEKtwIb1GdBBEZUHcSo2y4zKQk7J4A6kksKi8fk9OyMaeUcpk4tAScMXY4EFx+3QEKA45
9beqHpiXbdTvfjiSBqlMuius+CVRtcLidCa72rNHbqniZCqKw4qhNa8QYM0PvFgbI/Z2JEUiKYDV
Cp5q+W0WXrDYUFyikrvzS/LZ0HjdmuoMoWAXR3LXVHLT4fjQRPnGmbDpSBxLvD819OPZwq3nM73K
plBvyt0yQaXryzPgUx6UcSsaHBhGNm6ICFFFchepd5I32NASdVZV79oAbWQgh7efUUHixGBDFJvq
eYEeQbpVYEUFeTHPhTfuCQHezPOHb/1RxTf7sX2k8kNv2w89LD+pZaGNkrQykBmjUzFq5tHtzWUa
FBM+TqjeNRXjl+s7ECEI3ZrYus2PBdFSY7Ex5qD2PfbfXzPda6c/Yn5uT2KAzNFkrAw10KSzX2Cu
nMi2qIJIzD9V7ca7YiD9utJQLto6hBvSes5XCB7ZDzLHWGjHZ6d9ydxvMkGCeqbshP+IwtiJIHHT
uCbGUh4TXz84sSCsBOhV4rV/TOuPyYbetPKLS6stBxnWBJsjWqF7oO93yOfyc/eGtGFLsgX/tvkz
rcWrzZKhzmJOdhS43A4Yqej49+MMQKA/sSUJ8rYJnZkAojsqjECTDUWx2otROy2CGaUz/ayJ6QBo
j6NxqqFDrEYTjWHoXN7S1npq8a4Y1tNSAalwvjNCgTr7wFZoLwilZjATeNOHg7RF5KxN/YeiTx8d
ngNpcckj34ljsrRADt2NVcXvUWxsR3sm2CIsYkrawvc+VRvvfNAqhMZYLqvcbPmmXd/Ipdpps/9M
wlwLZZuUOme8iPat4dqPxI9T9ZcyejdEEtJi/70ptTZ7E322T5ERS61ATmVyA1NB2L+MdX9eqNCd
/6QS4UvvUiVq9Tbtl3C0fuR0dQQaL33Wd6mp76nt78hsYyBLi+Yu7yggyAaiW8LlWPX1kXZoU/eP
RqHgGQfoYkjimm5DkzNTS+SXn7cvsZgQLKf8uzzhvnR592pm/VeXz39aVk9mR2e2FFsm2Iidtnb5
aSzBzMIjLndGBLDbIldSx66YHlqelYhsrFSUQb6Up9mGLDdOG4PCgzEsmbXdG8jKq6WaM99+1rL8
daZl1IyDIf2D419UNlxcxYh6uMrS3ivdoKCF0rZm8i7pgxU9lXZ6tqmBk+EtD8hXoZxuXZsYl+La
za/WvLX67xZ+8NQ9lxF3Jz1taVEuu8jHpfVUzlecHDszic5GihgS2zjJKIi1CCHpYHclByAZyRre
9dJrqIJK+5Z05dnIecdXFWJl//KVfxaFv/Pb+nmSxXfDxEcY9VPlD4j2yFW7ttnvcY73OtMzyBmh
XjNGYgJQHZNeC6bJ3ftlz77ch/mhzkRBUOR1lNs4lg0KWAeQptNss4wc3NeenKZigqvavtaJe4CV
+SzJvdHk79L+7I36rik+eDnOg7NX1attveQ2T2pmMXj4IoIoULB6xsxBh4h2QMO5Dyk1BpEy+/JI
lxzN49Occ07UFtoQcj3zFogIGKRs8e+8yOXk/MychxLMkdf9zhh6ZAsYohHCp97+sUt9ZxUnhTF9
NhAo937YE59OJtJW5y0y/EfYS0Eq5hdz2gvC1rUi3g0UJ7mNn8MJCpfOKgVJln3GYNFWqJv96SMA
mzz9IRJIl7M/FQsFkgjDwq5CKPXHyEue/Eb7JtDu6AxEi41+J4NKtzscCtDxSshNvbtnScjMOn9N
CnlS5KNTo996A910Ebvz1sXStyHc79QT4LqZjUWEpMkT3WPyUhFOBio194yTQk486eY188RdG3vP
CaIwhPhE1emldd8V1GqiurJZHRnmee5lFDFUHsd/07OhvgN4sZFp9V666eswLjPnS3WzcvwVacIg
Q33NCZ63rjpxaYKVkhzwXpa+uYNuBYubUY76JhtdF1G9knvToGqGI64HKMDfvPZvOdkyFmLfXOs3
AejJHJMwVcc56U9FV2+qLt2jqFm/mx1yHZChRap1PO3ZW5HxTaRT7W5KLT6VTJwg1+1616QBdd+Y
tvbd4mzKYQ4l286YmR58IWWIozUYSI+qgnFFt7w1pdjKBEzX3y9MU1GkZtoliwDImRrVgnGxIScc
YpNUSCfdC4rR2C1CotWuwFkO+ZSErfl75sZnTQPMCE/mmGR2CODi3neaZ4dTpTs1bou7oPJ+OZ21
ITqr39CHbE0V/2QTT35+bsrqvYNmnw8qaGJqHya4BiNRMt0wIibwnppMvkjpvXk4+7bGRAmocCLE
TbOrwGV5Q38YPTvUAFGhHa2OdjtSkXKxItfv5akbuea67Jw4HEGN3PbRfOGFh7lBJF/6XrFx8zN7
CyACYagRpGMVYMrfGHxaWsTYOefQNOWI1kJZJFhWhU3zU9QUqxigd4x4rp2bZkfhjfbGAIrZ0Cyb
OdmCSiZn26niPYaVB70V35EgkakZub9EEkUXN6qDVhv8S0Sg6Hl05/tBdMsh0ocaQei1VLr+rNan
WDrVgXG/vbIKsJN0z/ncr6ACpsL6xOIth5om4uU4T4IZtUQf4zkIrOdiJhStNB+zuK9Do3QOtWJg
iEwn2+J3S8L4ggp+hQ6Pco9Qu8yU87jEY9jm7m9TZzmGUN+9y49DG1knL6ouCruSnqiLLHYleb/3
9RJ9yB6CWYvm2mxRqc2ddf77BVY0clXEi7NWDAAFNf+MnfTFyl/ixkXl7h7beml2gAzJjgfyq/ur
qeVqztN0SLzpZ8Cbjo9lPJaIp3f96IJpaC2Y1uN8wMUKRdJnYuQQibx+CLrT0vtGOACJ2SgWG1ML
2XdSUQBbKSCaA0Fq3eAacsthGw+mOuFtRuc+c9obSbyvIm4Bl9dia1m8hAjQ9iixX2wo0UdkaZfc
jKOLYRo8vS7uENnae36113FAP6BldtCYHm4uV7/4RPlu+EDzWBd0tSNpxx4FOKFlXhDnXbvr0H5s
5hTqlGqncrNMeXauyxHzD8QQ3/zxauIyR9heaKwcpo6y/nLZbmZl1eymZXZDzyRzshy8U1QQfDBE
2W9YJGo79rwQBDjzc/nYn73GeidVoLogvk2gJaPBni3Kq5kpg84d4lAr5VSbNTQjcIGiPiYMzyNP
uoE7a68FxCPS9TBoS5fVdGXxuZ6Q0dVuwjtn+Hu/YavnzghWnPUp7YLZscZTk4G8LEy3ZuLs+/th
TK8i8cn6W5bzzVyi5C4rl322rrvSOP3lSN8Mo9b8nowv3gr/NffkupQ2SOWtqosVfxex8J/seDMP
JeU3gS9VVLxPpnF1bW6AvHn1Jtw6PjjFdCI1rR8dbEkWv1CeTUhMcH/7bWre0o5z1sqs/JB7bC5H
WaX7/JrQepYMMfzMfU3LSWzEcJ5c9lwYT6e93xevI9Q+LI0CwpWXpEGfd2eZkUxsRTpR1sl33YNQ
U3iSOJclIpvoFvvJl9BZSfqyQcIsGMy1fApbK0LSYib3AL0prxPj5pfLjJQdcYCsk5fJRJXujPaV
TUt0G3yDcz8bi4M5UgAQS7cq+sqFYrK6RTHqFd9vv1LXGz/7DoQr4nVM3zEWHUO8mxiYmEhTUjpG
fpEZuDoXognM703eJzx1i/OUe/atQE8M8gfDYGyMJNPNiFhjlu+AOlHIQB8N7HE1xmsgmEqlfkhi
xbsu22PRLDtNcbIko/ljsSKnEp1vsSlqJFDE3rX1QDvDOOLvFzNxNV7wlhmudZsBdJ6HddY5ptVv
Efc/cjMn5pPqWU2lSXTqupay9EjvkBwQ6dO6R6eRe5vpBLGlzjTACF2ZFxB1H2bBrGpNSeSnD1cE
yajSvcDzrGbbl9Ut84jdTDO3vuBrLfXIxZeOW7wc1bYUQ4zdLBZH3Ih9AKwQd2+Fa2nugoK/Ty6z
9GyW4lTLNsJHUP/pF+kylKtaAlcF88dWnBYt5rOWRCLUHIRHST68ml3UMjPKT6Acec7G9oxTcpt7
Lk2ZXZNsOTCubcbdorRxV1kYkIq0jKF0xhQqY0E6EGHIeGn2tVheanu6h9Lkc5+gQCsFMInujGAa
3n2bx8EsVcDEi2xOPLNZV3+QWD7vIi9G/oyfgGtkMMoyiDF3huhEvsqmjcLIa29RopeBRsjolnVS
s43tmnKJRtowmaEXOc41hx0VkBOXzPTch5/ogDjroSuXpJpgtOWFbjz8iP1MQHBhlzsEwe9iaHZl
LrCOdt6bZNSEhsyrD/B3N2U0Rvc6KhWDMQQESReLZP8YE8HBT5yPMcHji2tW9A85kozZAexZY14r
S6MLiy6jW5R5su1YpR9cg8TWIb3z8gG4n2rPadrbgdPh7BeDqT87ZgRDdTaOVjy1obDcJ4HPSkz5
+Fi7tmK5lPOS1JCkY+X6YemJ6slII/3RpoHZtgPrgdkYnUNb4/qrbPvctP6RV1DsFbGeBffMHbbF
F5F5w6HqALHSUJiHwjfKg+S0Ra5T2id3wTXdVwm2ncr1HzLieNGVga8oPf25QxVFH5jft8TYBaJf
7PfKDrM6kh+GD92xNFHqTE39O5qi+GPJyk9Rf7tTnVzV0qrnokXEl4+8gzm0nGHq3GdTcWZHU4Kw
Zv2fjfIl/SfGOGGlT2lpcsKUGaVR2jeHSbcFIzHWc02fvPM0dftONV6YaU71nLbRnqKYFZreNycn
z/mr5zPIZq1tb41s6m2OiDOMTb29USHvUpd7tjas9JrINLvaZaQAkibz1lFQfqqKgYYvEv3094u7
/rcUpPHRS+5su3ZPWrdSy/WJsWCUmKFear9Kg8RxciTYufSsAJQ3rqnL2EqtCH9Wnd7czDhI5s6n
uOQkgHGRBsRY2ucsiaczCp2c+sOtrosXt2SO8aXssWyY0FoPJMOUtFJK4G9Nh+c5IZfH8tXzbCGv
sZ0vU2QkOVhAOPpIuAAHzTooKyiPtZ4znndq/YQiAQeGsuV+xrdyrur2NukCaAhrEzmEUWEYp6Zj
LKA6Wsd0KfIHoiP27VB9E/HdXfM8OzUxraYLr3dwRHZJCbxHMlMcupHcDIvubm+2+cfCeC1SRnkr
9R65lpZUt6WRPyV5q3jlDO7ptKpel7iud3k8uzwWtnWME9x2JeGy08Kkj+CtwGhkB+7Y+pjNmsat
sol74Bp5tR3S2Ih/1Y8OYQ2aVtaPnciysz8wHfKc6tGDkf3IUnZbzH6GzUvrDpktXQyVBtPT0Z6g
nFYMH6O5ONapg4fNAJubwY9BsQX9NO3Mg8MUNqybpl8TZPVTaxY/C/aRczYeUs2q7nuD3LJyWq6p
VCp0fKs9Ua49lPNshLLn9mk0rB9RPSV33vrFmczPRRrEx7GW6jugIUvTint9/ZLLesWsWS8ZrcFW
UkLd+kSTNyNzmD2xSYI7Nt/+/nPPVTSvJEGH1QpXbfqc+FXbZeal5Zh/U3DstPh2eUW1dua9kA+O
M8kH24vnswHwZekzPzA1LpG88YerVcnx2ugGmigSlPeZ029jX6gDsGimIWTJX7R87FkBjGVgeHZv
brPRxJ1BoR12i23e+Q7+RCoEwtkqjb39oIxXrIEEuHYAw5vMvZlK/HFZmHJrFca9LX10sThQyJ6u
PxUj6Hbs6A0zdUmkT1h7W9EPMPVkyVYCSs2XAk50P97pKf/HVGDtErIPZ0OJj4FuNlv6u8ailJ3n
HhUbGW73KfqANorHoHFFeZJ9Fj+PnY2ICGeSTfV61XKoFSgPGKopm3wSE1WO1xtHMl6ikzM2EeI7
832QY39fe8y5YkCDVEjVfKlsdhqNGZfJDgGkC7m6Xe5aczyM0LQ2/87deSxJjmTd+VVo3GMMcHeo
BTehdaSsrKwNLEtBazjU0/8fsmeMPT2cf4wLbrgJy47OqgoBuF+/95zvxC1uo7aKSdwLu/gudbBJ
8cviDM3nj2guIfWL4G0OTfQ4KZpD7t/vwFUo04bynsLn+OLObCPsQIeECExGunj0Jr9zH/yARnWY
GDT4Epu5NUo9IEyj/SyydZnirg0sNZ+JWfReikQdUrFB9WaSs9xRlSEQWzttz9lXZxQTGFFo6I0h
h26v9tCi9eSVJI6gJ9zVD1M/1Ecj6NE0RRbDIRpAJzk01ddmOZT5jLtHhJTEBk8PLplmnBLKYT96
k7zm8bhvoS6fYrOx9o1svkWBlFeDCR0Md6TWOPHz1yB2m0dK8pcwNqpzh25tVwV1uraKJtuPaMhW
gaZtjcPvHg+UpJAHV2NdxFtHJvlhKMbnVASPodcke1uDDIhVqr7GsdgnBT34yW4IpqgyWj0iaBiI
9j/dOgOy7A/XNnDunoNzOuqZcYRjnB66cbLWYWrHOxxXHBy3jpinq9erTUq+zy7qvF9Npp5yu0t2
9QzfVjr9JmdLx/VpPxD+9ZZXHF2Jram2Qx8s/hW8u83I3KZDQUF+MYDXiOwWcxziV/7gqinNexXH
6o7b+k0E5UcRmO+xnr7wAYEJCAOTdry8TB7CkJAM5G2ZDbfCrPxXB2x25A/q29Rby5bDpjkWdMtD
yCGPoGu2szTcjS4riFNtxfu3qqPwgGA5ToQXacHZ9v27KPV8agJCmJvMBiDct2sjHyxGZc414TUS
+VhhhS3sfWaEDF6ti5emFFK1iZasxSjspzQvclYDUwc9Z7JFp15gv+kaE12bMPOzbWfZvliUXyCn
OStoNexaWeYXwP7dvqKeVYzQgtBgvmJHALR0QzC8hB+QVsNemM5xyodb6/UDT3vpMQ3efL+zH6Pw
Ayntl9adgkOlvctklv2zr2v0DuycTWiibjElBeq5SZL2lBDWSGU9Rg+jeCYig5Q1ouxit3OvSJDI
yZnL7lh5OQpdTVb0KNepTxNRUo+jxVs1Da3y0KdLmHYXL2et8CDvcTxdm24qd5MQ4bllHr/NTDrc
ed/LS7pE1vdeMVChNXItAnq+dl2fZZnMm8pAqVMEEPQ5OyIaforq1qKbyWFdF9mwTSK32IaeWqQg
smFhYWTgRS9NE5TXEbkA86PcJqxyQFEWaRPNCxrOypUp0Ggu58mK7/kUJnft3bqaL4BoQXRY2g4o
yCsfOMZcHGPmlTBi/IutJpDxnkcqlntmTrGzecGX2PqYSlnc0sr40KbT7rrJDVfG4DZbOU/eLovi
72PWmae8m46ZP+6rjAZwV1xcQug43zl0Lsyw2pdmkR99WM+SPJIxnxhwKwfay7Ecq4/ZQQXqjd/K
RTaT1tYvQSgeuiN6mEmCBrKLO8Ev3s00q84GTJ2NJ7N8LZiJXdzaXzp8cMSMbGxO/thczN6/50A7
OtOotsHEIL+jYTlO/i1TaPnsiI0ReZy9Aca4pYOt9g6NHIyHmm5R5L0mHutg4CC36mmJpB2Bdl43
yq0XW3xo1mQ803rCsjlBkikUoMu4XDQHaXumf9ahA6abOxgW1CWL8pvOiHJjJmszeQ95oZNDW1CP
cma/te1cM+1xgPcAOp45Rh+MUYL1dtrXZpx+QwcZL36kxouxPPjC2FWVExxqjMGrlPJ+VyUTAQ9K
pgCZnUOcLZkgjnzpIb1RLjd7NXGeGfKK7VPX4jZbYr626VdFrEasgmQ3mukTM4MRqcw03TEl0idI
WrUvYYRsEzJz1iVNuqQQ19CqzjCh28MImYcLr202lZoI5zHcxxlD8aNRDvbOGkb0OsZ4020cHgc3
jgiqtdUWa7K3p5FxzHHyHN3KXI80N0/yJTRn82Jnelsq/S56Gk+FZxGz9YuFvNjVXouSxx4/Eo/R
elLJn7bzGvk4JpltzvfZOybd1whWGtMKoEgxWSuiia1tNuGudHocjxpYP9VdgSyR4/FoIqtwC5+O
OFt4XbU3lvMV0t/xODFDTx3qkzn4QThheawsHDOWla7n3DLXpqhb2vqct6sg+iLVm2kjmhA9kzTt
7ESH3UDRwosd5OO6BrmDAmJOR86sDYIogzZHYytOVoORHBNpTWt6kPQ3mqBFymHvxhK9YQyoKzDq
/DyolmwbZaVEriUB/U0OOBA4aey2WbytRamQCiQ31q5hE+eMuwPj4nu1dbJy51kUo7fvqo7vFte9
P0R4M2SVX+q8fWb8GWwnlRgrO+T4J+Py0nnBS+WYNVJ43oiHBsuhjoRMaIL6sJOH7gdQU/rp4poh
d6Fpu/Zcd9wbxjwea6f84tFS2g8ChaasJfModBnA09mkKdyLGSVlGcTcW5k9XgqRv/adehKEJtzV
0J/lGF5Z+7+Jdv4em3N8DKjrxiy5tIs7wWpp5qbLjDstDYsbZs2nuksALexU8ZNlFqRUiNsi653q
wKH+UtJUOPUULMieGboJOdNO2uAZaJBv9wgSUUSjxUnOiLXzw0R/qW0s1Adm2m+mGH6RV/xskPfB
k9jIHCmLitnerX5wwdfvdeX0RzsLn7KhYfOycvr/bRtvfSpFTGP9yppKJvhxuQ+JSpmj8bfbvxfa
4mSc5N3VD3+FZUB7sZmo9CKTYFeR7oYME0JMA2TtU38uh8yJrwxdv8sIYfLtetN6j1GexVTS0Wuj
A862OPlAIMFxt5HXl+3F71PmYzL4FYvc3jjDjt2dwNQm2VUDAXTmLMdNF7Q/hzBCsSGsfAXkyiSF
NQaHlR/jRO+9LkapZM3NxoqNBKpRaW0Hl1kjwVJ4BNU8UfTV14aa6pzY6B86tQ3wMkBveKljqEu+
G/orydkZVzlf/rh4licjcXdD27+ATER/7k7R3p6rb02H4wElir0x/fHJY2a2GSqIoKmry00yh796
nA4ZDZGTMkmicBRiBL9qrm3zPEAA2NDUjna5tu+mA8R1MNEGOZwH15GD/sLrXoMAVSrFV7+CR0Va
N+j7fGDb8H720oVooyL8w/2PKjXabVIjvGDSwdk79q2LOYfDarTiRVT6Vufa+1wEvCIxOQEs51ma
xVGyrbyo3JmnckBTE88TfAQgSNQmNDVlA6tAIHpK0cW3Feg1luLVKGn25fW0ldb8FvQO3zFdAs5v
70Yk4XCGv1onbC6GYSF8JiF3o8z+KOL+e2c51TLlMQ/TkygFmdhOOayjjnavlzFdtDmAh8ye3KEv
T3roGZa2JSVhZH6DKIzxuZTtOgge6662KcRCTSOCr5vQa4O5ns5vgdddBiyhB8+uP0zRYiuqDMz4
GtoOEvEXZbBW0DbgA+pb60YSY6jsH+gQvsR+1ryXMr6q3LV/uYFx9OWzn5TtA0xN94XG3feBheoS
4hoYh+zRBQ6wxMKdRBpoZpBD+hzVw4PGBbBxdeSA4hzdA12xEJdO8R0y0Ise4+mxw969LV69Jp1e
nICpg8/slvwu+8mNm/JSaL2hnVJ+V0WxdpOHMbHmgx3y7bfLBN3rBqSPHAXXs7IZDHNf8pXQtvNz
zBDSMchGHx3rIBoSKIPKO1uOYe9hxEVr0cwoLy0+kv8Hjsn/n/ian3bkf59be2w+/tmrbWGh/sNP
6ci/wVFUwCVNhzJBLhTNPwyVSv3NVNitTYG7WkhPYLX8h+3a/5vrwv0lWBFgvSn+xNckV9HEpe14
vgln03fgYf5f2K4/U+7+ZKeUrmniCF9InubyCuyFvvknYPU82mWKc25GXh8/lh0HhZSxw6aZWWcD
p/ulpc/K2+irHTHUg/OA2UEKVKv0zrdVz+kTPSDpJcWark/JpG1Gc+sw+TCpTRrjomjqrYuZ7CyE
T99N1CNmZV16A9Qeq4S/cYeUigJj2B9X6L9F8Mu/AAnIPwRCAB/b5R1KfO2L3fxPbywzGz9NqXo2
vorACUWivXeTEW27LGjwNA/6gHaADUhq+guoZa9hOWJ2M2X4RRE5MnLUOUE2T9ElaOQPUWThLM0w
4KOVM0DWrt2Y/J/Bcy10nEz47Mifd0LW2Q4nPbVWCCmRMMaj1zf5scGcAsNqUxhj89CeWfwctuhR
b2LtQRXs2YyVmFE8Bd6Q/IdPwvqXT8JWvgUVw5KOwILr/iVIo3OcstR86puB8gutdamvsnQIJ8EH
ceokLK9UVhVr6djclesdC+fM0Xvjzh4WFCrxra6ozYESI9SGPbE1qxgBfyvdzZ9MyA9/XHT/o9D5
A3ldXfu//ue/RiLatqm4piUv2Ocr+8u12OMlivyCCZ7vU+CXP6ygUNuSDs/BMTtUP87Otvn0WYXj
vRYVT53ttL4NCSk/8Pl4eaC1sgk/qW4D5q7DeIpH5xQ5XUQdgjhbFv6xQ+LeG1Z1J1r5vc3MV1B+
xQsBs7exIGpp5RhV89Pvce65/nzOemNYySBr7xgH93gAmZxbAU30RJIB6IXUpV72H4D8YoF6/9M9
SWSq5SxsXVJPlwv5ny/duHEdh4tIwFofblEfui9qTC6uUZ97o9YneH2119kr3TjVLgyR7lozEy9M
xupgyOimx2jTkWd8rD1IlOFL4w3T1Zed2BbFk5m4v/77r81a4Pn//HIdk2RW4BKEM8CDYOn7851m
d1bexQP3uxOJhrorKDdmUCNKNlsUZmlX7mUgUcWVxj3ywmgvenordlPq9VRE+S3x7a8iKoyzF/4j
4PffrgLir1QJ+C9kzxKLI4VlK0/89ZqqOFV3Xgzyf3QNBaw1/8IMB+5KSkCSbyYPTk/zM4nyQ+2h
FSuSPjm6I2ovXto1HgSahCoLD2NP97k1KkyK3J+OyMtbK6ZNFc/6zZsz9MO2V5+RTK8YrqBeYmYL
IpscCTU7Fxp51lkk2eIYa698kv52riyPHbof9mGZoonY5JNfX6hoQ75GwOkFfDoS3Z4yPZY36DWb
BbpylgnuBLA68SMTzN9W74hXh67S4glSoVTnsquZpDj52mBtXIM40kwL77mmVx5yxR+Hyk7R26L1
ScqHckjfs7wrHyW2ARZ9LF1N5T11DPfouFsfQ4fPGSSYs5tMt0DGFf8mXtSHkorIv08j81CVQ3EI
+ngTFm12MkgRXfudH39l6Eqnwjd2rozHJSFP7KPKhbkXVdvIHOqdSgn35i/jYL4U1RQ6z3Rxm1Vy
1A29q2jKUaOXaq09f3y0urRY5yGefduj84jJrFmzpzFvZFBBb1BdWyuxD8GSrPj5k1btSWrtPuic
ZobXby1Qp8d6jMTGCxLu6Gk/1zYHZWOmH9OrJ1qM5PaODz2TRtNts0tsBN1bbVn1ljzC4KZ30wSH
LEccsWN0Va876lYW/abYc01TBzJqu5QjOMU6bM+DBgY4aCM+Db1vnLIZQqjNNfQR2u4eK6aJtSHX
2yiDOUcbUpiLH4ree2t2b3YsDowmva/NqNamH8pXG03TmV7aN5GMyHL5Nze9pvnvZemdNk+9n4ca
0TMWrd0zE+/yYht4O01fnDtLDgeghCgckY7VmoBP0T4LpeU7pNeNJ7R1KkARIINpspNVGkDvHV56
7kB+panmPTscTvPBoBc+gCk72ZNWtw6bgqIGP3qpcQyiPvsaxCJCrUCrHimWi+mi6J8rv5j3legM
dMrERfVe4yDRSMy769jO1UEBgZHnceAquhSeJx7LvkBgUZONlsDSFIvMRXbFNUMtPkTimRE9SuLI
ejRrYd871Le3Ov0ugp9OVZNKstzY8LNAAXdJts4sOe3rAamkT+1+CMzWoc8f0j8tUhILA7H+75e/
/8NqDeAC/qxy8CaZ4q8RDaldleQFKnfTqIhrvomDW+l0nLCpa7LRepHuknOpvVOLR3zV0EZd1fn0
lgi/PxZcd3tUBHIb6tjeZpACW9T8Xoxw23eyF04t/Toap/A/bLX/siyC+gHU4QLt8XzgPX/FNRXT
bAax5QSbRlymwHSfVA6BOkjV0dPjfCrpMQiJS5VZzGNdpcg8+0fwzEvRYpo7tyZK3igflDslL/h5
EYujomorf7q0c7Ty+xktUkfaWjG1/2lz/Otus7xyBGZYnnzTdQly+ufdpmqCKFwKiI0VgiDTTXjM
7URsg0g88QGPd61ksvEbonTbecDEUCDYGiIr2NSoLqeYfqea0JKHEWKd2XPDczKJ11FOegscLN93
8fQlBlO2N5juHgwxIvXtVb8v8voPgNW/3ZsWMMpfdk6PyDbLsT1KM9OzuCv/+b0oKRnhRmG5HZiI
kXeL/aRs1Ftk1+mLT4uiTub+xQ6IyAln40vEIeNg1+1LYdP5H0NoQ1FrwbOzq9MQiONct7+SsV6V
gIKOCInCy1DYJV2Y0FyR3RAhnrf6Hem5gEwHWa3TmoXS1OFGFtMlWfzWS5O7jWs8AFZ805Ub3Jt0
3IBfUKtu7vOTEQ7PndNfEzlFGzqndFQi7nsr+FJKSEHoEp/aEr/g4kOmBORKGKV+4kJv4R7Si5sq
IjvnGIEXeoxVkcf1hbEZz9Xv0C3MfRYW7lXPH0lgkyQ41KI9d6kXnNpx2yP24o+IWJ24NORpkMG6
HxjKQf2NyGn5x4Pv5T6oJhgsy1OWzjlaC6SxykpOjPwYxtDRWHmVlFuYw0K2yQE9MYNgAzO9EWd7
qYW7zghYPc1x+32YpLPtctc5pdrYAyVs1rbWOAHpHFottlG3V68Ve/ihjbpLX8YlESNH7hZ1CgLT
Wc/mSKYJOraVMWXoFoRY25GFyjV6lOXoneMxQ7njFFddDcXVQB51reYzcnlkJbS0zx0UflIPfhac
CPfMKdQVpBvDpzZt1RXYy4J38/ExYc01tNdf/Son5ERW8971KETm1P2eTHN1rcz+daIR8pTCuCvG
LFy3zEc3srTGK30u+2BN07e+iewnQ/3QgG8gyBqPEwrR13DwzinxIysaF8xAetFvfdEyVWUifuqa
GekRXco1V/kjszuP9jBS9ySk+5bBnT9FDA03bsTVGrQ/rEZ+kIz2nko8ZXl/5EONngzSY89N7T8N
JacyqeyLmRs/2xpxQz1WeE2AzuBHArpZMwuxI/HdaSfQUclMFDWRvxa/hfs6Q89hFbRE51U9htGx
d+WZv54GmX+tM9Jcy4iyw6r922iZ/YFhqtgis+kNmAR+ErfMIfpXxsouyPM9WFexDi31XMRDuFEW
BIPI3pP3eazgfNGAy2vk5eVlpKXOQRKZDBr6t8RnNOUrvTIX1VQlk/sEjGeTqOQbyxBc5SJ/ibXl
7H3gyWm3DAKzxt3qvtSP3BrlJEKidOsbNinnXE4tqZv9tOzkzUEnWmNEx3Pm5cU2jRBBDHYgmX3i
YJzsXdrVmAWi6C2YE33yND6XJnQxlDvxjmusDIQiywu3/9hoNJD1/BjMB7chRdOGMMq4qVKAIed+
v/iQsywMD+FYv0Rjku7CLlihsizOiqCLVAcYPUc/Hk++Wcp1rMg5bUoXtAqtqal97FHl4NiU/joZ
lkapPheT+FHo0CYIbMCYlc092zU6MrTw05UlDDm49i3CPdCpfj4UkfqddvaPntPgmj7wNyGJYOfI
A1OljT9Sz2gL+BDcHRx7+bfEjr6kvlBVfq1Ggm8Zc7JkDoif6NGi4rBRVU9GjPCqQzzvevXPMivm
WzKP880KM32gUResw4Xd4eFf2smujA5WTweEJDr5GrgoneJWMa/3cZkGLU3M9dRm9clEZsovtWa8
0fXw2w0E5G1USkyJhUcqLZm7U2Xtp0rlhzjf4JQrOEI7wYoj8EEYc/NgdLXczf3ITDkOGNaX/m3I
+ciTMXsUBOc2iyyIRUg8wuU8zkb2pso8v2sKLpSXJazXLizgHwOBcKY02zRtvaD9bbbk3snR2iPC
6QamRKp6AQfsvCSJvhsDuDqqAlDA5Eg7RT5eW4IELnWnELK2T0E818emozPhx+AMNJI5ogWx8XV5
uUZtMhzrBjaUY4gnRMd9/Tw4Y3USMbwiu+hfbQJan9AXfZhdKL/wer82EyIBxhk4DpjwugVHkCwI
EDUmfrzJVEvG3qzyE4OD4KTiIF7VZWU+9allPmUFYIeh+MgtijlShidclSdRM6QGfhyeP38SVQMB
IreDtW+l8uI1Wl4+f3JJg+ev8o7UlB9Q5oxdYGjgGgCKk8s0je95U01oxsqOs1kDWihaZzEZwDKs
mnuYMNGzEb2v00ybVz9X5rXWbomylYEJSNoNtYKHAs2E9ODwxk6Mzo0Dwhl3bR8axMBHKGrPtq7t
K9VJyJhef58617oyYDcl0083bbIrG3N2RWCVHaORm14b/Xmey+Ecpp5/bHoXdFbwOLR2uGnD9j6X
eP/MsN4zjAouuu3//jDOWXD5fC7twPdlZqSA0hv2NknBfbRmz+KTBuBlxvoBZgFehAluqJF8ieoQ
AUSPm4JivlrrfHZvgFKzUD/GOAYoA0fkgcwi+fNF/cD5TG7bwcoBD2ANSPLAvYSlh38+gDYzNqBo
3NHTayJ+c4SgDaY6UX3tzRlsms3czh+xyw3VZOxph2mGx9PVTezpyjz/DKSpvSTT9yrorWMpoYuZ
WYIaRhnhhb/92WEtcosABViR4Lzhmlv3Jqu9cvoeYhjD5TZ69YAm3i2r6R9qdhwz9B8iO3CYZy+j
H3KwwylT+9znMMUgpeNIPIuVN5zgcalba6tvFmvvNdKWhcO2FOsyqtjHRghf6PJRUNuGd4jaxSjg
x+VNeMahIP/3RxrSxTS1/ZSgyzyo3PvRhIbck//1RPNtODi9Yax9KbEymFZ87VT9yy8a48Pt+5cg
bsKfYDWgrl1V7NRfO51zXwe12OeKcjVe5pVhF6Z7mxSkI25CZ5omCCigfjjF1Xyc6XyTEnz42Crg
FXboLFM98VMif0mD+J1tlbZnnR9JOp1RB8i3hJroObCz+9BC1VUt7iiXb9+dsulFTeoXThJWpEH8
nnWvzlBSOEpwmajo4FasuzFqjcM4/kRMBzy6+AwBMqHFAC8zpHfwzW7lgL0+oC4gOBwD/BVda9P+
NtxTk0wb4XXMYEKGclIWT+A+Eww5A9pxJmRBMDFq7vzs0FbpMql+lRHxKkFrI60fp2erUezHKpv3
CCc8VqnQo6RkUSuEvgUJUfN1JTLYXQFY+5H01SF+CrnSEVwFzkOBi3IfUerVSRPs+qRXV/qaX02N
m2Aak+mHsssdh+8IZwWmI6qG6Nfo1m8+t2jmIcwFKLzm1g4erbHfpFkDzMXq9WIy46CdW8VL7iMs
nxVAmW5EmdpRhceTOmeTE/7UNgiHMrJ+u43zqOw6fAc4Df6SyddJEdxYCMfYk6GNvNck0m5KjRRR
ZWm+0kgg2Y0M5F+NfDUYrBP008uTObavnXa6rzNr8boa+/KBPLqEWiF3jzlBJteZN7YVKCkNp7O3
A8hqtI+qOQ60LI7W6GWXMOV81EtKhNltm/sEq3Pb1LH3FHuRtZ5txMwMGeGEIvj+UE7w1FRyWGlR
T8+4TaHp0+SDwXfxXXg7TKedYxz2ww+Ci34YmHSOfeWrTV54i8ykrF6hH2cb5ST2IyY55q9+Od9c
J5X7lFSTs+NUTxmpoDuFO/gYhvVwqSne920aN3cdGA03oN0/ca6j/Y7vc8MUc1rbHcrBKkT62Jp+
9pVQnwoyR2d9s5X9nihd/nBCibIvDH9nnFv8aSd8+qQrS34pgwhTsO0dnXRu4tWY6Y0En/vbkzEC
ahemnB8GV0PbL26Z2R9Rh1fDjseR4wrtPCyW+q332fRVGtI2Sie4ECWNK0sH4zOehH5jGKb72Pku
jUNZgqUP42xXwQq5GW2MK5MWPGeRuMR6jKamZlB5TpAKHhmxqJOMnOKUxqGJBoVyzwLgQh4RyeIR
NsGsndrd6JJfjqsEGxB9qGTI+o2LjIx5S2du8rgcUaqBbbDQzeySqhLkPnS46sX0hdqQgli+WEGA
NkYz7TepddblgEIs0EVwic1yP6IaWZmiG004Bbrf50nyi9UFeYWfEjFTAKcy4/LXkFkoKEMYkzNK
9bWEPIxUu8XEluR3HKd4WhNGHc2C6IoT8panSOJAYqLfon+72Qtph95MB10yyfaOLn74vJ1diP9o
XTXIbALU+ttydMe11d+QANmPeXoWJFZiW2GNCOMQb6rdZjzHnNWQ5qWYltzwtK6PQqhvDdD0gyeM
5x7dGDTBfzxw2kQrPSI1+9/PtRBJVrbb9tu6GxUmLffvD+7yE6REAlNyU+yqOjQv5sMQBvJSLr/5
+dPngysK/gwEpQt4OccN661oG5xmHnkwm9ysJfBBHmqPTqKxCHOT+jnmtSIhEG+lvYRe1qUUF6w0
f39wAoMZkrJP89TxlJfjFws/GTH2XpuGPPamX9F69uqjFtAaPh+izP+SDPPOrBxESG7lXT4fwj6P
d72lUPgXuKZMqzw7qXAPXR3PF7Sl86WBQgUtL4G9E+fZeXTvQZCw6CMsgFf8+TjM2IGrys/RyVTJ
peiASLSKM2jplCfBDXji8ApFrsX86ZPScSnM7uhloB8xEtDGM/qHGXFBx7u9f/5X1DNHdwoqfBq/
9e7zOdKtx7VO+O5JdvIBiiTVrYyOMEgl7Pa0Dm7+8jxfP8YM+qE4DPLNFCrnWqvEueIZwq7vFMo9
Jowcu6S52GYZ3QtOaa9k0J2mbpoeaJ7kr7ksP6LJcq+f/w9REzZ/y27Pn/8z8BGa2Bysj5h/jSU8
ASiUF5r3zMd5o+z56sRivn8+ZPXAWbthAEJYEpv98mvO0M00koHnt+5705j6PiSGvn/+pAX5Fm1W
MCah+UMlOGBA7enNhJYj9p0qvEcTl9Jj4Fiv2En8s899LrD03CxDp2snshJgQVVxcsu5WzejQ0FX
BOqAxpTXgHGJEzim47G2NtLKxY1YKH3EldYc5irPHgppMSejXPlqdcaj29vDbxMeNQNp84fBCAkk
hBe+oNdCaFs4zUXAncPNYaKlH5rnsnbtd8O/w6S0uf84eMla4TcUFnhDYGw7CCvpqi1/YoOOMMA9
h31nrwunR33iL0NGSpoAzvDGEG69S6fpp0E7aeciQLxncYZD3UVDOoQkPC5+3T8eandw1v7oROcK
j1mDq6cdMnyx3Oau7peIpaLdNrZYm+mU3BbG4GQ2V2agYkEhbL3KzreybMK31A0URhVEhnpU4ZuT
VafJLeFwqkS8iGzJh+K30FrglnT0q0vyEybV+ZT5QGSsiWFgmkWoQVk9/OnsW8NwZZab3dISxp9u
zHtpTMtbo152aho1a0RC6Rqyhbfv+dwf4S2IR8zwKIMCrU+fz/3xP+rsHHZ+y4uGmdmALnTVcJxN
2fBPxuu0vydaFNtWNc866y4JxPNV66dvxsgcqIiZXds50YZRN6JnJQ1wmOX3fO6+OPniOKcf2AqQ
lSbMBHpV4eyvRC0pKIpyR4MRAheO5E1vmSflOEeL9sVxWNdD8JQrEnGK0H+qiuG1Y11m7lE6ezLN
KEDFuZAEQ7CTb+C/qc3kJr+aIfnaJlWER7w51YDRV15+o6N7U6oMNnQBCfYqk++VlRSoCRxy7LgU
VKMRt1bxF3uM453RmIIhIaMhtfAmAhmOewfJKBxDZ6+yJD3PAfofkzoq+tnaCdOLmMq6Z0Drc5Bb
0XwFRIEypk/e3ZQQHO5iPK/NEb7s11GHIFzCSa4bu49XFV3OXSZTRhtuezUK/duqOk44vdppUhMx
0Xjjtsrb98KJDgvu0w38W1DIdysl8QhBPjkmdyb+R38cjZ+y9W51XWycfnK/o4taJwu4gaiS7ujY
xfcocg3YPJxaTOZopP9Id6Li8CEmUkBiJKMA2sxVmdxVywUAG/5tALD1MvTxr3aon306hB/JAgeu
XadcpUrzrbMhzCqM70wgMekooI/OYNe3ibPbtPisRxNwDTYiMuhSZYOwUbgZjDI5E11k7WFOxKzu
pYUAOEr2tPjGbRfNjzkxr9u5bm4F4ssTMwU6mS6TwRJetld+wWyNrIEzJ76TeV8W03crbMD9mcLf
4Cj2mzBFMF7jQBinjQ6YZOZLj8uDJ2xIfJWjpP2Mx5SlS6zayGZQa5X32j2HURA+g+VAb6wviHjT
m9/ofYHNB97afc5VfhfVA0HGB9dvSVVS7gdn3W9mLveA5d5oD71BsKOfIX+qIntMpT6OjvHuoPX4
L6LOa7lxZcmiX4QIePNK70nRiJJeEFJLKnhT8Pj6WdCdmfvCENl9WjwkUJWVuffamJc8pGSCnS43
F6CQ34LU+Vfj4JwRrnEIg+rotNpBCvtdtq2CU9pgdxuWZZZPFqVJ2df+CxvkIqhqAADFYAuNAwyO
T6urAOIQFThGMIDjJMI+6jTeTHIUc9t0Htf2a53GFJFMAKfwoiwLfwNNfhMHW/BO2GkSU/yj4dYQ
JsttqC3y1DqLIcKrrfNO4hF0ebpCU/eZhhGbDmx8Qp2abd7UGxkh8FZzPrI6wyNl1Lsu43Zyuv7N
Tr1gRkfnmAQOcecj7CMEkuGc/sfN8JpXEuXncmjfTc2jEhDrUicHoTZfQ7M6EcOF1kzILzcnVo4J
2kvrwFbFgNfjgw8Vtt/EIdCkU8VV7/QrcKiKYRiyWeHXj4BtVWmTVez567zUb0lAWqUBMphVPrDw
dAdsTsKJ7C1muKOic/FgJFqUTf7JzUDnbxUptCYdbyNad2c6dGGVHjgrDekI9Pm8GPQVoDsfesZw
Ao8FjxTsCHl98gOlyZVGWJibp8KlgE4QfZsmNDL9yqkKznFovxYI+5Z+3kAMw77H0a+hcIYfwij5
YHXB3smcca16rH2x0VUYv5x/kee8WCVj1sQWG0YG2rIXE8cvfGLA+2iM4j2KszPq1k2lMsfth+pe
+Cablsn42FtbA6FZejp+tyMk9Kb18R7HQnupFUK4zLw4+cnNVYx2puBN4TRLwEWjar8NWYy985Lb
ArSna0YzOqrj0sk3rTqrmqCYZ5Y8CI2EDOFz6fhAZ4GmFzf0i/OoIvIrtUmE60QMew9Grez5pAzz
U600bQlkj6CqoZmCSttTzCUyzzC1IAB7C+PRXtMfWxPoTZhfrx7SVP7SQZ6RiUV+qd+AKqhgHZsg
tuMIqKDlplcL4Aj9YyrAAhCjZQU/RWnCfkutCb7o3RwMiCESZqOeK5GBvzBcozSaDRG02j5c6RHd
Bic274yO4m0ajjiZR5g/vvdMSIGG2wDWSuxLQaS6L/+5Cpy6pu6gb4+omvHQ0MfK0kXAa4sqa8cl
jpWaw+mwCgP3ZGWPNNAuNOuU4wjHRfHDJ9eGO0tTgplxUuFJDYj2isA8Rr7GvkTYalcUMP/8g9IX
ABcsIJeiWdCVWXZ10IMT0GASUn7QMtSz8EikaDHv/T8mCj4wbqAF3p/fMC+QxXTRPo2HY6017yWM
XpegQqt+U5Cr03LJ550oGfkKdWMG+jv2WVR39obeUjK3TQWYFh0dlimypbAEOrCAoqc3BqydaLOV
5oN2fHG0yOfTyFGakUq2VvkUcI9AfAMEsMacTUcgAW/IGCav7PsYQneo4hMCKkhGbfuqOz6zZ0xP
WhzdO99b2joB0Jgay0VsRY/SRBQzcH6RJs79qSeaOKeyL58ya+AnLOncHjIFczLWnrTnfw73LUQI
Fzi8qexA5WxDj3MRG7Ys0D20VJ+zeG+WRjoPmuImyjQ9BMCntCyDR4igbqX3Pjag3t+TigkZOwB6
qagw2ok86kZwdCS0lqV+9TOUK2hhowr6Sk7XFz0GqdtR9J7RLshL6JbSBGCW6S9hTPwiLtei9ffH
0YdPEZcUKnXZXDrd/KeO0TYxgfNodN4s5B2zErA9VBtyTM2egQNGm5i5xQo3xJ3wC3qh2QeTzppT
k/qGTvqWRWgdmRrkhn0qu1CbpYW6jRBNz23aXcQ/VpxMItnAKc5XrNEwY6z4yxqVbzKv5Woc63LV
ps5Kp5AHssnBX4sI16rNLTyhOcOUfVlXR1UnYBl9hMitF9fs1aVi/eKTwf6icFb2YvtL0lVDkUpZ
xfQi8vFuJwG0Me/HlxSj+qgTT2V/qbZ+1DV42MiWwBtlHgxBUT7zFgqcjG2YtNatNeHIN4F4MsJ8
jTv6bIEgqROCqIZyCWMiDANbM+YKM2CzrGq6nXW8T91hEcJlP1sj7Y4RAjx+SL5XoQIjbQaO9iEK
S9NM+QbC/r2fOr2D/x1Px3otUo6OTjN+pG2mRsCOiwoOrRnT0h+dmR1U9oIxCDHTvoYNPF7kYfAW
y/TcOd0hDP0FhuJLrfUXj+CrmQ0zkm6VKPFogSdISdNFkvb/z4O2KPe9PpmTuuKOi/yzo+haqVZt
wFam27/P35wqdnaaKsRC71veNT7lfRQVzb4F9vifnxyU1zBqEpDiOdeWP5r+Xqg80HbpE8oRBAXO
vE9TkcyorZmaFn0wN6VS7iJDx/gxqU47BUtdrxoJ3S78ME3l4tKefvp7yJyeQ4AZ/SrGJk2h3FTY
/eedDOS6rnHfpUddGNN4TJOnMrcJNCTfEih4uYnzOL0Pg7lLHOZ4bRu8hQ0DC5F9KWNaQBjTgisY
NxWXBE1dK7qPRFEuyCQKWZe0aiUqW1vlY9shMKcNWoJOmdUttpDyJ3YwB6D/zT9K6C6iVght8GNQ
g0PIpebIR+KB2sqt8qaoxi9pwuMqjxNmbiJcRRoty6jKh0NJy3eTh99+L5ML7pmCGZb3J1Wy1w0F
bBGMRznkrCZ18+ilffYV+wm6Br7gG0N8Thrm8OTaOejaj9CS9zhWXmTjUnJUWA0JmMNJYjvKM1Dl
rxsBD6hbYgWSnFkLWxWRatD6bIDm7ISrwglRv9XzrLM/w649taZxJIf4s1WchxlRLNbi0DBPtmVV
L0lGlStERszrZL4x3fQfCxSs7P63yIuG8wyQ/Daaw7SZiiYD55LfX5Rey5bYqXwterFTCXIz2Pbp
jxJYu6y5jqiGM3IzoozDbaKuw8oAw+w+08B5gouQ/W8zpQOOCeQD5C8EEL/mCpKRxrrkJprVLNDp
cFJTIBWof7Ivt+PczDb/C6GPHjCk9MJ4eIX+8OvoWDrKKgg9CCRMavH4+lNEVlOcR8PdF3pwDHL3
mfjWt+OUm6ErNkRy/oLLgevXpcToGEuFwAQYuKg806z/x5BtU+WkMpIDSZkJpJP7Aq+fvERa/5KM
6okvkZS7qt4rSrpv43e/Ni/ErpzQMTxr1XixiOCCfVCMlzIXO74DZIDmCXfaqshRoo0e+32afeUU
9G0/AuTf2015o+R0yb2iscQn9huTeS9c/7UUuLCT6eOomupVcd8716VcRqgAfCVMtZUblQdgYHdy
s9S7rYSM7DxgTswjYSyXAlCQWn0TZHORHfVmnCprvQdbmLqHXAmNFb1NRveczBlkkYJc1E9ywI9q
SHCCrHk5E8ky6EsiIoLXaqjPef+egwaLs+pS9SjC2q551Gp0RlcC1x8iaupz5VuJvGPRWeslV1KJ
7h6ZSLkaU29RJuvBYfYjW/K/DNRkJsyfRS9gfHEqJj/prfI4M7LGYHUnSqyKvzUzuiBrOdWpcUE1
cHWz8QucHhoj+19C4FoqXeyKza7iEEGQX4rrv8RJhg/U5CgoDGcFJ2oF558UAV1fm5iqLLun6VS+
4Ma/2Lr546XKl5ab9yoN3wsdzmkzbnpFezNrp+S8VT9Vpdk7sCSgu+jJeMr96upk0IHyTRi6/yKD
FTGG7sUYTEO+nXyH6VBy+BGSjGNvJbT6gwjkF10RPwVtFoxq3QFfa1D/OlNmre5ne9E1H5noM478
wKxFfnJIFrA08RoU/SGK7CtmwmczvEVQBxmCIRBRh1k2mHfXYHRh1tFD1wAdqYRQlNkHM89Nn9wp
+Nc2zv6ky3Z9zKHe6r8gG6uD9ora9rfy6OyMdvLpo/c3VHSmdvwWmqwkzP+AGiRgqODqozkj4qZq
xrdAQid2/H3R5SmZTCj7LB3aXxC8d3S/ECFww06vOoYECKOtpAKiMwJ2y8SWUGZDBRjmsr9o8Nzp
7bi/cFV3oxGR9uCENUMciLkqWe8RJAdtlGJed0C7A0pAvKgZnq6OvUXANjGN19GWxsRXmntFeCLh
BcBlzRJi68O89NQ9QvovYKG3zoeKDZKbjYcufmDvTGMEDe9PfstKmbc2pAA+QpPEAeubDWEfUYJ4
17ph6cNxwJuuind1aA8J2FYlSrcOwE3PVxdOnD+wFsahfhmHFvnmeIBru6h0CuHa3fxF4tbZWuFW
BEB3qLtw0/EJj/1a5dga28FBmzIlwvbQF6Bwo+xixwgBMPAltb31c/dccBsuXdCy8c/Q02GPlAqs
ubJrOV4hFDyrafiq59Uz5lfaWrftQetOrJfA9rZNYx7dsbt2HFbtWhaL0UKqRmW3quvY4muTDMGb
dI/iLVs6UfCs8kcsmHoWNHDpyHVXWfecXg0cvBnijcaxG7B5ZEwb1jHUuEVt0j9nuumRh0VzD0Ri
PisQbdkcfaUznFNpXUfHuvhlBlIvWNU64gMvqD5QXN4r7aeAp2DlnA+agAaKXop/o6ed3fIu3E0I
5RxgzN2K5VtcCSIZdGUXdBo+zHbbtP2GudTJCrujI3EWoALCmPRRtPGn6WJFj2xgCzZ9buHaX46O
6lv1TCpDw7yYZb1tB2Zl9RDeatd9z53XrLC+3CoDr8dACtkeaPtq57TKw6Ma83XthOqZISPRgkOi
LqP8242rs63IM4Q2tMb5otS4AXPw1BlePPhMbD66dxW2/doM4o743E9etWp8zadLGGfi0Pba3EB2
MzdcvoXgd+gRLYO7TFmwMj6kh+54EY0q8WJV4b4aeW+aoi8yGZd8lIw3BgyUORuSR+PAC92TZnM7
Dbb348TtnWT3uZ6aP2loDhy1qNppBV0Y0dMxXEM6j4vg5OVATUhY95xXKbE8ZiHlVgyPMs/vZUvO
h2W/dgrNYVXhWvfWgUUCXVxe2qa9Z46Nwtu4tl76y318GORvb7vHrk4+Rh8TVdb4m9ACe9d4+pei
F3vyYEkhgaIPmgooDT27udNmb03brgcujFhN36mWMP/GtQYagJ5DXr9K5IxLy2JzsZxDHnmbrs/o
LllkRravllHsIkXboZY8KCUsfCcSwOeWpuItpHxCrrqQwBfMRFkB5++urGYzMfgXZ+iAY0S0C4Yx
3toFxIKBb0DPxDWq1S9gknsQaJ7Lr6bt0syRayQcoQ7o0BlxQoR3CYLT2rpetBtDOCj7p4XK1BmT
jMFGRCewAlTFofo0lQTS7ZT/YbBCNTl3ST4o777zqvrup2IUJ1RRX1AbyFZCkAa2MZOc1NB+9Ugh
yyuetBdFyTH0tHRIBF9RELXkBYEpdAIiO2kQLkWdnMvU+M56lqohRsPh6/09QKjkDj3J9Y3FcF7N
GIN0FapmQLaN/6uM1ncfTIfCUbkNXrPpSNRTUULQyeJrChNYEvYeqrKAFxyQWjIBCVzSBzvBpRnq
9N/ssP412uFeF2RAjBlZGHYWX7sUmYJu0wBzmm8x/b0qwCaa2Q7B0pjv8iY3FvVYnAqv3JQ+oIfp
N4cqYmyt+XYBvM60EV1di7ilTpjLEATFPET+OCX1sxNseX8sNbHzmzbcj4W6DtL631gDMhwBYAIc
B9KaKPYi6Ip/zPXmEv4JmreE3OFYblFYMuZhDgHaM1trRvGVSVedyQzvH1IBo+N/Q5NKP6ffuKww
BQEPSdZa3Bxyi5KMOEdYfABlkfDxXcDENsxzVbo0IkX6m7GNWiOrgcv/JzhK+sEUBFFSH7V0vKYZ
ylbbvNKLpqgl4Jp0WIecWFnNQLwBSKi9Nd6IVeePX+itoCvUOyOUe8am88ArjzBIAOr4TKkTdLeS
IKq6Hk4E3MFFdo+t73xHI329Pn2OaAd8SZBIHSL/ozvPEDwmi0ZBwKSWxa+KKx3t4hfq1IWw68+6
SD99vXrojGqhn6+Klv2uRoDHGZ/UBotslb5PyoVeQS8s6qmTwLTGGn5qW1LZpPqrE5IKndbqgeV9
0XvtXe8QOxoxla1SYmyP535fXXCBnW2HGJVegbaAQ2LdOsnTDvexZM6hqiICbwWi0wn2AK6uQ+Cd
abl8NGtl1F+8UvlH9/67TMN/upqsXd3cD1O8jurY/G72p1JmsJcrOkZOrbxlSbxjhnvWPRzXo0/7
NdVRV+Yfds/4MfDLjyjzmG/hXKwnnYR/CXpWhLowNzJoPxvFFtx11SdbRuqq77ZOz95REtoH0YuH
yparSPlpB1xCXb8nqxuBWtFvYOrsLPbxVq1f9dR65QgFx2dYePV4bGrrzs38knuPIdG/u5IdK0nq
dxoxvdZ8emgIZqpPe1f644/PusX3yKmXXYvbi0Sg3LRmpc5wNRQD4Cw+em0ym5ki+0eFu3WsMx2t
f13MuMdA3du4cgYW6lvR9Ht3UQ3nrU2YOvlF+z6OGGDU9sUXfGKILWiiqktDwzvmR9pjUM2PhLGH
HcQX6BL/apk8ylG7NybeKF+9ldMyoUI/hZdE0ecVD2/0bjLB9B7b3cNlNBVVPe5RmqxzmWQfUblG
yAOsJu0/KiOAwboY9OGW1eXO0GjZl+1XwKnfgI0701LiRQxnP4T63SHgww4YqfMbFBNdZl3dWkxJ
fGrZttTia8p8wg0gy7EUennwEfTOb1KimWnlza2sU8uEwqjT80WWzn0ooze6B6eRxAk3PDHcffok
/uALu1Re+bCwt5KUtvdz5xP502/Esa8axA1JzdzuGDXYhvjCL/LoKTJQ+6GErCiqazYGogftQ6+0
H3qSsnxpLdl0xF/52q4KWnh1ygQ7oIBQ23ccrsdE7XY/YWfckgTRZbxswvGzmq5k06SC0CWjM6Td
oOI+B70YJvvBa84GbBuXSBWrIkmufsktWWg+sGUTSY1+nNbhsYqXCm0OK40/hR/vsGyTUg+wOC8E
X5WjbYbG30UuLUQRwqhfYzYLaFBjcLCDe6x7HTQoUhjK4dJaDhP6sJYzx7KGWW+qM5xDJn0xS87D
OP2KpfpQK/EvjH2oN1ZKLsfYfWeGgbBBvCRN9N7VOBSElyizxFK3KU5PteIOCnOMVgNBaa1ZLYfR
RfOiV6f4jtb3LZUODf6ge/gqNNJkI/IGSYELUAUX6DDiA7PPozRRrXXLEbN367016jOvmkWi+Lu0
REJs7QrLuAyWeggrkoHCGrcDYQRFvQ+5ZJpx0XcqG46zqDUHE7FcxwIqujts+7FZqmY590v3ra6S
U6ukK+JAvHR4b9D3z2wb16nrEM/U/Hqy5NCgIwHtbg6I1DDhSosjgbs43yjMXfXoDx1Lilc+5V+2
/4Yy+wV1jpLd57icfKsxzFWKvmrujSpkb6oyCERUIB7h1Sldeye5TAp8r2eap2hUUx4p2qyx3jwP
S5ZKg0kXIuvOPY9mt44EJ92kUL/LzDlPhFklNTO+rEmPWUZLaZcfnVK1oBacV7wEey0g6xYhL5P9
JNzUJCd5yNxmboRivWqZBbfOQunDnCunRm6ZbxmKvdtdieeg/LDwhylB+9QH7Ttu2gf52Wh93xkV
3h1K6EEnSaaJdkhK1hqzGtK/TkSrfjia8p0q1sMFp1KRWWsxekKXfjP6Q+qWXMi6u0LPtfY6lVvT
WXpBeClM+2EjVZhM9kTzDPaS0ElGRP21y9wfs/F+rGsttE8NtKzfFGCiuuhpifBuYE2eBu3uvK8Q
EVrACC12HFPGpxQGNBSKjxwNbKe24JklO7k0ynvEoNzztWtk1t/tMH6WUvvCR7MgTRcX/BQFYrUp
gTH6dqhwT4io+2pKcFuAGek6PrVM/UE9XmG0juFD6tT7zKw12wGE2CCLBltI6I6fWe+D6f1aDNmc
h21jLyLTHYlLVV7Vb8NqG3oeiUkglHuIe3vp4esGUwYdtenlbDABxQ06FXpcNqeCwGDbq35dFWL7
4N9GG2maJXe90ZKritGoTKKrkqPrjqOr1gA0UHwOX1o20DMEjlN228ExH64xTYmJhNHi345RkCqf
vYoDK3C7o6V7mDPyG5r+W67U2ylrnn+CQx0MfcN7RazZwAOfMU8hpw20tIhuptJSu1hvmRpcVZwb
M5aEeRLhgsKlnGoswl3602TkEjJtYL3D1yA6Aufd1oIMNFJItLBUDYG6qCfwbHqhV8LvBnXdbGyL
z3p6r4Ihyt+rEcNcR78EcFcWAJA4qSQlcGtIwIZ8JggF5qxGqGtJ06sTtJAmpTqES404jXgX6sOH
Dc8a2TDfrkCp5Qz2QdWn1qkd0vLRmDOVBpdXZSjoCuMpDEgVGycfXnHQ+HN08gwU3jXRVrviF+es
eCHEJ/CZKfZ6dmvgQa4Mam/LGoNtDDP6EpQQx6r0Z+hKDZ+yXOs5AMiOsh8hoSsXPUxH1uHgzVEr
k1OMUHdlWoDBDJST6GhgRU6K7kwtz4OJ+ETx+mwxJqqxNfOOhi2IKLMBJsxF0pIYRWt4dM1nL+Od
4YNe02LyjmKne8/0Tz0lz1uorTtjiHjWhHIC+IQu2zQfJsMMZhM63e40e6aOu6QR94/bWDBS9rei
tLZWrDRLKauvBohZqW9Mk5YrITXZBoPOEdo82pLa/yw9aGmQFYtsOCdaspWDdQ36au81WD2QSVBh
b304gkg6QEPrLaoDm2Z13b5Ix/xQkZKYPazN0XGapVYwWAWJMfLaxEEM9X6ryO+xD2kQyeZu+Nqx
i7RXmOzhXEEm+3AK5lRx2VpLK1Xeeq63td5NW1KubRoru8pYuSv0Ox27w3OuJO+1IW9qMP6GQV7N
JAR3wFjbakRLFOi7dDCPMnAeTW98WMLcMAhaitZ/72L55WT5e+OPZ1Uo5O7OperQKac7IgWbQyJH
EpKRpc5xF5NcbDJnj8J22zblIaPzGwwDlVfW5IwRxmVBggcseQTkSp8uUQVgtBJnqTvvVhwfqrK+
gaf9lwKytgtrE9uY8CfE8axg8k2gJfxROshzcmznbRq/EpaJbgMti6URXCyZxEWF5DbBK3oU4bUJ
/PplrElvDBP3zb3JIfoBbYTbVMdeZ0BF5aRDXt4A24yd5bfTai56bROF4vn3V8A9g1XsWJ/dEk2J
TxJxBdOQAabg+rPujLaqypti38kuNVpJ5wgpSTCSX2yV3j/aF3BhkS8igZDTBGiMdkrx93Y3sPGe
hm9zOrOZjuY+jbB6rUPH/lCKlvIyP3tZdkYN9gfNo8mfOqyRatkom4rmvQGC8uBOaKK/B216mmsW
Y/MRn4ivcet5xiIhJEGzioNsEMXmfVqtWo45oGQR9ogp0hftW3z8e6DoE3Oaad56ZFx4phdz0hOJ
T6RyZ8if6ea3QbfBWINSg27jOh7dYBZLlLyxVmqYRAnqTVlxF3+vlcEhKmrrwInyVbpTYIsdtDtd
SmVvcbPvR9MmdBDn3N+z/z6o09/471/7+wOPHt3MktAr3MiHQTE9WHk4LmUUc+79/9fo/4rJiCSI
kP+/v/ff17CYgGMGCo3bFjh5JRrETgOxnM3k5NNa2nHMfPiTvz8utc7aByrkBMVQSB/zqwr2dSCX
nhO2c2UIq9PfA/PxXptVWYdCwGjLZYdNeF0ndPxaDhJ0a2Od+lXPrL1JOOnQIxBGvr+l0EMjPz2o
JrFshopcanqmVIq/jdsQ7/b01GAnblreXtSEQcfpL4CLg0WYns0ojg6d2GMXl//7UzP99PfUT11z
4Y3IygPkl2INT4z/WjcN0jxkQM/q77loW9I4cjR3aaAsCWVzd401XEoDJhy+UNBrlcOG/J/nhVxR
qUXzROAt1UY1VteWzi8QYqI3KKMgqJW2YzPa7jR6cqnYOPbvo+khZQa4NSRJ6abRSGLheQt+nDIQ
MUONjFxTa7eRmy7dDGwLcJji5MDtPYS8v6s+MigrHc3Z/ueplMXJM4r95G5LMk0/Sdt3LuQiOvS9
Fp3GxCYSNDisyoAsrHfVGSYOCH7fGBhCw4j5eyAQc9yZKvlFhScPHXKPdZE5H62bYMIKzFEe/vOj
Rx6V6QixHwovPNVjd6NgSXAk8ezvpSgc//cnD8JZLt1zLXW5jqLSOOPZN85/P1UlSemejqW4pEWm
JYmzD7XSWQVN0q0C1dGfpUUDCnF0dYymp0O7TC0ZPklkkSeKoWz293IGQpD8rCSDVp/BYu/6f3lQ
57TtWnUNKje9my1wf7Z7ZGzTUyWxAfGaCCNit9+YjZ09wkYxwfb/o83DYQ+Ew8Nx35lcO7e/P0YY
venMLMUnLLNVZ1TaippZLZThU+oMQ1W1HHd+1rH7ewUfWD1+ohw0KR41/exySgSeEuEbbd3xMwvw
nNR1Ne/DMT61haMCcQ7MrR2NjNlkxwrse2IPj5SBKP2ONmKhdIsg3jpKbd1omqlbA3fUrDMC6zZM
DzaqeqXPbqMeoPulmRObebzBoQJzUwnsQ1QR25C6HN7/nuq6nI6u/AGcKzI5yzhcWYWcRKDiVwvy
dPv3zIgaRucWps8mRzCcYE5kdBeAbEzGq2u65Ls4bro3Aom0kMSF3h+9DWyDu6j0+mRQzJ1gzYer
RoJeNQdJNEFqbJ0MjZojjBCtiM9iMnCuIogG9KRBvBVtXzj+uFzsna/1Drxa41ilWrPVHAm5Bvvs
6fL3YzgE8GWmF/E7N8feOKPzEZsJfEw7ISvKZarlqyZWyqNa9/JChIZcDCTI4CkuZwZBVu+odtNN
C80a2TFPOfkeXf7720Dva9cG5spKLHeOYy//jOE0oT62v+m4obapCu1ONWKswswlY1lzWNxMVNbx
2A0fscoQhA7IdXQ76/D3esaREsKnle+ELaqXEEpMkWU+IwxNvsSDy9DJ6BjMFInBN60FX2rir6qU
pDsAF8C73f4C/ApfVS0WUUqhGsY6fUnIpAdVcTCGWElBwrnVoYG21F2SVvmGBWBVibjeqyal199D
jYJ2b7sxtyw8BpvK6mj3UOnH4fD3xMsqyfJZMiOVabQapn/679+3xKjvPeMrs0yCT/5e6ug8UFn6
HGlj8hiMvjsXNYgr1cTUrDMhIc6MHl7h/rbsnYHikswB1gAQbcyZtn2HVNpD+FRVIJa6gD1dQiMz
mYVIfLsGe0Hai5S8Fn0mzKjn0if83DY/SxPlIcJMmt7qDw6LlFTWnpyAvPhHZhFTLh3iMrMCkm8p
ZSF65teuB88whMcqIBWYUN+Z0pvvjCVnscCWXP7Ynf+h9y9xz1eZ0t8h7xUiecxGD5ri2aTMvZI4
244xCPM2Ml97yikUPl/kygGa082zrkw1ELuaVEnabar4go/xQvIqJWxmw/fIX9IatfxgsJqpIvtO
9PTqGVS5HcProb1DNs44nZUPkq2/gaim0v9JqZmdNPtgg/gYELHm1r/M9sgBIkt38JyL324Nj4a6
Cth19LdWhdI87R9oSZ5d47yHqn9M7HJltdgJwqMWedexCl/ahAiTgbNvVqr/PIG4Tbuwqtoxa6mE
dUekrrzYqn8rvWPLzKxg4IaCPYXa6+Z0duIbBpAF2vFNHXM8tQK62k50U6euRh+3pGaP0Vsy+Kuy
Fl92SmcrgbE6M2AUAKpHVYYzaFHrWOZV/aMgexkY8N6MYcpkUIXNyL+Kur56kQI1naSWXH4CVdl1
dr6q1W4j6vyplOO73pBGEVb93VK9dQ6Kj2XhLKcsdel0N84y59ZK716qnZBp4uMal7mRrhjanN1x
Z9Ry46UZZ+MKqa5/DJkEWAT1OJJEjLK9mBqohTHa05w64WxfaDZaVYz/Ujxy421I1klpkJkt91oB
9F4vkB1Er50e7Ae+2Y75dh1Avkld1iQkJrmmvQaBOI+JdvPR2SDzSx65HZxJhKNboaK/6Bhch4ha
Z83o/fSUW/GgXNQh+ylp/rFMHEQNzHjqbmXZImrGihiQ4TOzGG7Uol5YHaaLIr6LKNp6sJKc0aPZ
oC4lUgNFqS9QDjfQqJCTM0nwDFrmsRHEc0ftjnkUyW1qilPo5ViaWv0jZ/ef5a1FBC867Vwtb8mZ
XiqzF3wWo/6hdlwopFpwBtXi7xpTQzzWqxL/Ke0BYtJjZ8poYuIn8lmr0n2qGzLjhspbm51Y9Vnx
kZch+UyG+wRmfUHpey7s/mkO452TSlK4Z4CK37qnXeFcfTkpti58D3ZE4VhYw6/w/TnL8VkR8pQA
62teB9luw6Y4hd3wII4qnI3DM021j9oaxhkRrRxwsFRa3YuZdpwju3bFpbBln/sRdjESJvOhO7D4
NM6HEQ6KhaFCAKnbh2E1BrNt9O4RQHxsmvB4Is47BdpokPYOXWJaZZqwkNWeQDY71HkTar5X71Hj
3TsPlRAsD1w9JF9RUtLr0wtUvo3+yFR6gU6pLxyPTrqfVUe215PjS22n455YF8BO5p1fHDSVKco1
FxzASeT4FmZyrAztGlNktx5txZ7Jl61wTUUqawLL26zLWN4S6ppGiBesvL9OYX8TBcV37i5DiVQs
Uopvurv6UeDscKU24F+ehW1WHhS3u0n8dVgvQwvmukMM0YLhDWw3nzgYrXwqQ0Zvi/2HERNJdzqn
/VTJ5qbFKkwokzZrg5hbQz6KMbnFiUE/hfPClEX2Pxydx1LsSBREv0gR8mbb3nfTmAY2CuCBbMmV
Su7r52hWY2KGB41UdU3myX5VmhSsOssJfN7qufM3rHeTLYBxYg8xhtaYN6bR3soy2udt9lMLIuWH
wWZE6zzHuFMPAw1eSIgxlPH608rTh+tsisJ/J5wPrU96yIf4NyeNdhGYDJvnCUhDyUKWehNqPxP9
Pxcnc/reZt8iQHsLV5x0Jjoi88NN+w7L60PK+tfsXXutEI55E+GaOQvbRTqZ/Nh2s2sS8d0Pxq0y
mw9v4H6P4uxsR+2H17QNOewduPyM5Qcxk5aDAD7pp2IbN8OmDsmXKnPYaYkK6iXbUDh71vOIbzpC
MRCxFfYRs7HGHPtl1genAlk6ZrldnBHdmwYsiv+fDegkNKa+fsp7ABdxCPKRbfkaJxRyyXEWX67a
AAMBkSM6IzTHR7jJ9FRQeLE2RfcrCNLLaE/Dirz3UsPMFubZUligCiDi8CZwLvRGKdduulIkwa3M
QiOEuEWbRlKozYtx9MArWUFOKkEZozC07mlKlG48eWc9d+chV/syQnrDHsmfVTsPfF6AqWvYQwEa
w7QwvnwtYNeYfQiPc6/FBB1P4/7/f2iSGKE+twraKIR8zH2Ezg0i/OyTdM+DTPOjnXAcMJIj8XLq
SDWekCSVubdkVbZLavmBVDIuWX8qV6sBaOXv0of1Xua/rs57IvNvkqzQOrfRvfaKaJnNX39S8YGl
MxNLg0wyxjcDbK1ljCVlYajpQ2l/SWf/kk1CTgtub0cdB41149RoLtOifpsH0wkkESozgVJSsxEd
htpwD8khozt19/zxsHXQdzb28OpjNEMJeIvTPjh0aTvsAJzusibLDop5UJXU2q3nDoWIbF98N9vm
uoM4Omm+c2bZoYtgPCewBjMgx6XXg9TQcEUpVjfPvjUKoPEwC+fPm71TueaRyzf4s8ZTPrQ/tYp4
AToywowEYXdiiOaU5bwtTH5RC9jpu+YY7N4J7xp0dj4T5gaQHVO3C305XEPj1wA5y8PEWkILtLcM
GsdRht01S3SSFdteg9IxYi4HMU1TGy7iwDcI+BIZS+TQvWrOpg0vqd6MOHLVboxd0ppwMlhDCBzK
xYQbEHVAHhBxREXj5iRD5v+KjJgRR0wk1uf5qpLhu4zJ79E9gkkqLfdXZiPZtzQ78kaRQDvlvMLE
AJb+YWbiy2qA5H0Z2lt3wu8RBy5oQTtgt6PiejkSUrZKJg9b0ograLS6j6TCKM+QIn+DDLQo5tes
PDi59VZVKt8mPWanAaodAy2wR4Mn5kI1xtjhZTvE2vpqVLq3El29JIgcUVRcIFahekSn8SXMUb8b
XrWY0gfp0HxEwCxlqn/m00S4AJKN3ConsmrkATXlgvuEHQ2tP5bw4uhBvzJGNe3rWjAgH0W9qMoy
QFXBlaG8bM8G4gHWW9HOyejmjGsd49DItmMH3yvaBvjkMqolzPxXgyKZpVc+rmp9fG9qPESWJAJA
OU/uLKKqhiinyaWWyT29Wo5YH9gVj4w6eucQYjJcwUKlvn3tpcXRAEsZyQxshY6eBg2HderALt5x
+6G5O2eOqT7BDV1Fru3YAGsfQdPDxXcoCacch31RWwfL5HbGS/SojODHBsG/hPqxcRvAw0nb/nKF
kCEQnWODfMOgiQdSIYhzGeycoLCesrz2YeSa3VNiMhRyos9oIugJuPKAfTc8cdbfolizji4tyCoH
r7QKx/EX0P9nbip1DAPjbNoAytsRNkJJ9shz1NiohgDuxjbPmAFfc4q6f4kePQ8AvILe7dc+Ynxs
a3Lt9Um/MUZ0BUO9CVKIoknj7Iayho+JKEMOfO6YepjtvoZWGa/rOkq3c3xyIfX3TpJRVEU9pwtQ
9cgCNsVw7KV1qPM65cdLpo5qSXjtb5u7wwZbCp+qk+Cz8fZeUPcH0UXfSib6st8Tir3OhPftWPJY
d3MoWvyHmf8ASiFcIcJk5p2Df27SZu2GXG9O4OVPtt6nADnJc1H6R60m/Q7idRsgH+mCH6vhyu+L
DBG6+9TabvyMygrAL46/Vr46MjjGtvxMyBBFln+V/RydzcHDkYuPRub2OIsI89VY45tJsRuddJZ/
/MdEy9u3BvqsKzx9jxw1X8oiC1ZhVj5IsyWX3rW+KiZ8bU4/j0/nMaEU3IGhfHFacg3asTrqTUUr
WUvYx8DsqasvNQIqQrv/mVr8bDvaVqXVg9PqHhNgs+oicUva7uJbs2m1cn7KidG7JdtLXvwjePjs
fPJNRgwAFpZp9isnSKyjxofDc+nlxNvghEobrmLC6y2MIF6BxgH9w5KVY7yeJEUyUt5XlHHH3PR+
0bkTaWcTw+Q1xCWqKG6Wdmk/QizfbKjehA4tJht6vp4JMqassGGVddwtSfLmluP+xQc/aMSy1/Ao
Jn1hjXVy6NskOsYKAVRG/RaamrZja6nd84xLD8fXNnVcc9dM5P72FAuRNg2bCWsq/YhbXmOMJ6SR
xN7awva0SEb60bpg5dwWJsiYBFNWixxhb9n1JxXetPT1atjHRY7JR/TU8laB09oP78MoaJzslDID
KtK7XzK0MlisKwAdW0vUVBzBcYIzo8gxDrPqJSu0DvvcxTGxMH3iM/qU8XjsZZXeyiH9S436u7b9
LdlQgvEkkra+Y9HWayS1KGnb4DmuLQuFF/Ag/qGqDGRx03tlKAhXITz2aZA03l/1BO6FIcQZSeR7
6GKmb1hlZ+Js0TQsgp6ZWQHKpI2Tr1ZnycmSH+iTDmskKrlM0HC5qpFAR6gG4hbFvKUdhdvEWyBW
dwv3KkGgw5+sAhicLKT0qXZWmd9c2lYDpKJVd0pMFiBz+nmm/6BNQKQVkYYYtTB1cOPKklb0k8C8
D7MX9Otg4xZY0jxlXEOGTE7i/6vAzNAzsCWMaqLeiJvftMh616NRqZ3Z9w67IfnpMtbaNc6eLmXc
EvpivJNnsx2jXRHV9QdtlrfUqpy4Nk8jrgjvgNBIsS9Lr75ppJwTYNzz6jkY6CP3L6n8dO0xwFh0
PvOLXlDHjVoZbFVAaFlppExoFN1M7r5wFu26kj4nSj2sfjIBGOXsAUSzxKHoX0/UcsyO2HlZQeZc
dF9tS4XwmWuJc1vTN5NZcQi6yRPdaY/SqmHMV17djmAvfGZXo8kfCTf/3uUM2ECmxmXKjgbcWGru
hbCqDRuaR1S2UKGiznpxBvaHKm7pnEoLN1LovEhnGA/AmX+Gsez3vWzPpdyGRUSiW/oUVfLFwYmb
Qq1Nh/TgWP5HPEXveIYxyM5BgqpvXnyn62eP46J30UX4NZY5iQ6xi6h7mlzZ8BtBQScGykEceytk
/5jWRyB9OG9pnkY9JSU6PoNu2caWoa1MYqnzQLu0MEQK4E1mGHsrwMyw7fx2gzccqqckNMhyq5ss
5In9DcZ4p6NxaBAfzCv6cAKNxoCvXrRzaen0JCKFZO/007ipDOtSW9gHvfjFGf03f5gCdgiSm0f3
t6Hozo2+rYJewazmgY2mMVtPIRVKQwg66UsBRjcfwZDh/hCR81a42TnT2d6WJSwDp/U2ahqrhbZy
U++WMnbEGj5npIcFuaFOw2sF2KFFuZqE6uRgUGlDOgeZe1uY4FzbYijXdowOf7KzyyBxW2WBsZtm
NyCnOJjWH2hRDjgDdJGjJt5afq+hCWzAxq0VWetShwyJMmdlmVLgBoVvyPQFPqB2MFOiyYukbrdj
Xr+hVmNraAQCvwFcWcNXOFVdf59wqtIkFZgNJpKoMv0uxAhjxBXpaih0f53O15fjxdUuD+ln9bal
OCIAU+9nQtuIfKk4hnZb3HLfPOizzSFruP6dAE3OPkLgh8P46Og+c4K6GZk1mvM9ok4wqpeYtPWV
LwmA0t34idC6fkkKTb5EiLciQqM4FYGZL1hUF/S/3oeq41UTzJzSmEwbEuSOnXjmEOEoiODhoN3C
lTTbcwKfkV8ebeZbxAdRpaVAaFuLzrKy1LGMaRyYh+NLjW6Io3aW+MFUXRHduDEzfdOM7a2QRo0l
Mdu3hY+7uHBWhucmLA+58VTSPNJqk4oO5RepW5MWAPths7z0e0bUWU2qKHNOhhoTcM7BIlW5Y8e1
iD12AZZT7YyA5G6SrgaqKfJmRJdNR9Vn+1jYjDz8IDmZoBLiPlxZcTJrG1ke98o4N3X63Hkx37g7
tR+4nwKwhdtIJvFqUleumeAQafbOJgVi4T78rHjVU/no8QlAyXqLIxKL6uk1z8lM9ULQRkXnHURW
VjuNUatv86ZRGUascnE/iGLjCpizPv9zNVl0eyFsKCcagk0yZiReRZYBlGgE0eOO6obDKN2PpQBN
6zgQVvGsZ6X7UQT6X1UX7K2TjtZovkP8e+AkIAQ8Aja9KvlJpydJxQaV6bPMbZpNu39zrDRZ+TUi
lXDwIYdX8c9gmw+RV/SrBNOHM7emWMV4wha2FX1m5Yi/2qiczWiSMsfDRJ6mnOE4bb23k0cy7UeW
mY3yniFnu2s9haPVlKkHItCl3GKm3xVBtE39Ch1AyIAgxVDP7VMYG+Z5PETwbxK/YVTIeWnlmn4n
2PCflgYm0JfIApTBMtYOCYpKkj25di9j6etblB0m2yvxyhMCV7mTRGHBY6GS6dm2xAu9M7RzgF3w
QtCgh7LYObpFc8fIh7lep/kYrVNjpN+py6VaSK1edtA6OVN6QuMTdfcCGvSYJLRr68nXrELOJ7PP
0aF4xSR2KuzPKrwZSfnBaLU4kL/263kCxAarQIpfnse6W7N1JuLDq1cuH5c+eT5hfXQcuT9QPPTo
95CLWILBWo4CZxa4s/6qtQsKWzLh3H7v6yE6CwAXq1xJOJNhaa/FWFwYr6MTat1/euRcMEUYp6Qy
zsWI75vw9XAVW+e6n1iGIBzY6DwYTT/Pw61nqWNxkaD8gnGShyk4tJXV7w3Vf/e9MA9ESL2lUbUq
wm5EnmyMW3x6BqpCY8CxBCPIlemcKuzIFZfgo3TFm+kWEfkOxlNvDienwfsR9vOvOBxhT42UgejB
pEU/5nbeZ+4QLc+hOhRetvaN/Ekbx3NHqrgwHnXUIXwN6wzvvYfsYj52nk1FmKKeYnqxzGSXy/rY
arG/Z1GIJhCFnu9vOQbeAB2utQZBXqca3vvY2Bo1Az8b+NPB5/mvki5cR+5wi7XsExspvq++/g5l
SxnC2bCrsvQti1Li3HpOuYTwnglqyToaJK7FAScYcPPzEHX7xnPc1UeT6tneKZ0CJw06bB3lpxE8
ocUjnlqBec3Qflcrg4pohRxUbKjdUfZw4A5uw/SRdz7Up0VkQcTErQr+zhi73RTVJxM7xcKR3Owy
dp117dVnNDlLzcM5mTssjfCQs+0IECAxC/0mQjk4ofX5mazkNNTOV5XQ3gZOIFamAiGjkqHFJpS/
VuE87EEcycwWoEt2NDApQ+CaPjg6CBG0NYrzutp2jNuMFslNm2azhXF6Q/g1bdhF7vt6OEWRsrZk
h55dWGQ7SohLo90xVL50+C5eraqF4Rzw9Dmh8ZbH2riseJgYNbHsR5lTetaZtLlVYMRib0uP4Qj8
E7/zIlou58VG1YWuD/0epycO3tllH+TtkZeXOWUS/8JzZCWiNEiWVkp0q3bV43hDgnPBuwInpVeo
YTw+FsszN3DA/V3T+E9TM3zgw3yeU8TpaVHNQ/fR/Gq4lARkm6rrV8Gc/Uzu71/rk4mZ/Ppp8zXJ
tHsOq12PwGtlVwZbB0/emdN94FU6jgQCvwy+ti/sCwdWt9VYf1CNsetACLeBxjsQtkgfgO2qDOov
Dd7CBoLKMam8+KqxCSb4Ax2SsN+qyPlFbUonafqP0Ug3UwS2poHLsZe9Yz+x6ioZnP0gDoPoHqL3
beyLDg907Mo/hhjjIbaIwp7CMqUuAKDYt8+Da1frmlCJnTNo08pNIDWFFh4GuzCgZxtNt44bW3Co
31sCL9et0qzV6OAksOFieIwJIr8+EJZ6S+NG27fGKVCwkntfPJceOqYG82PtR9c+CfHmuB5cYoya
IkXYq5z0FJR6eCIS5MpgjUGqBePLCci0zdvHoPXWfiAW6pzwBZYEGhK+5gQnzMSyYig0FmGJvMln
cVMPHqIu9W/0GrwwKMxCld6D2H+p4N4shp7CJKQwFc24NDyMFNNg/ZCovc0nhthlY277wr42giNR
0EQOk0iohmESTTYpEWn+5+Zcxo53ocguV72r3iomItAJVnYkkYzHkOJaWYJNhhK8aGRw1lx97U6m
x7pp4orUw9/QTup7Di8PhPW7a2fGGvgoXhsNuhRsQVBQhQdIPQ2uWqzwsss1wWAElaZIY9OSNswI
UwYj7BeXgd2yJRHFKiQLcGXq9VrlRnfqoN7wlBjrBNASWliMYlV7aUONKrsFaK80ijbRFStDpm8d
1f4yED5myshp8SZPz2Vv0T6FNYEltbpHhSJ+2CM+hM0+bLqVn7Hc4gNbxL3g/ivqB836PFYIPiIz
3/UY7ullviwxpGtYnwLeHLP6WHz5FmPwnKUrEueO4i4BlhjCQe3QxrOQ44xbypKaWPcBHCMuaTda
yFyHtl8CZHF+2OC50pyObj/trKoKtrlb9MvShoZVRCzHAI+/J3WgttlPEgCpx6z30nqoA3ESn8yO
6mpi/qBbO7BaBmVzhUPVdj5jAft9mk5xNoGVB3cie1y5kzecwqjcg2yPd6M1obHTYaH3ejOXo6SG
q4gERqAf/ciCSeBsXCpUOgn7iqUJvWmRehjJ4kHwdpOrAwceiXjJ5ot2HZEivsJ0pFZKM4UDsui3
Xt78EHyInB67L8hVB5aBevYyQOF6SYR0EL+2Zv0TQ7xYFS5plwZ1b9dDOGC/qy0mP19nfY9juQ0C
si0eZYQ92/GplEbX0lcyCv6aIbpLET9qT/rrbirOTRm8u6GMlhGDWVlJfGQ9z5xhlvm2cvCJQUPN
VqrRScjNzyOT1CWKe278gKUqAtIeUu22qW1Id0H/Vqrqg8iL+piZalwH6Y3I1bPIwdGMRZXt6074
S3Q9VJAlfxeaVfYaZPLJRl+M9Iebd5iZ8ZjBbgnC1M1EW86saURRIKJV0yX1nql4WGgbYYzh3PEw
UIU9t+yM+ofd+XxoGLTvkoDqEeGQnmSHyE8PpH4o/s3N5rtalk1y6TuYBhnrQc9pd5NK43OvvL/I
Nn3uTPuPvQAYoTgESRys8VLRUzVasI4JMFpBW+aopP9pNBg/tXmadHwoVv7djXPOw7rrtBUUm2s1
rztQJD9jl3sahvTcxeYeNsbSC8TNFg01L+pVoza/tCHd9Mqfa4GXtsAHpm9sTjtJdFIy9Dtio66a
dKF3587KBg+8ZEO6K6aMlRutcaQefRLDunUOesuPmmkblb/gJF+TAL0twEEIhA5wSg+S4TrTqkPq
yh1hC/vCj9o1dEk3exm65NT45csU+Tev9x5kAb1BFaSvUYc8XadjBf2EZSGZENTO9sH3w0tu1k/g
6Y/6WO27QX5nNIUt2jRqzB+ohCRC682zmzOXNbEYFaf5v5u/w1bEJ+lB8sdTk+nJPw8lXOzlCOx1
xM1B9qlc/iA5vteV9QIYFQ0HlAhljS8DrifJnF1llCjF9OYExkuQxkS3F/Uv2R67whifURg+6UH0
SirBpZveM6s++UZxldpHYwUn1xV3PS/+LNMgMarjNc6XOkavkPEyu+O0j2+aNx7dCkecra9S1NXo
8J6GKXwHtdLipE1U9v+nmM/IM0cS3uMeG0zuerbJYvioZvNiDjALm2THp3IO8c8XmCe04oEeYsWR
coVWDYrxDhVuVzT9wcZBH5YYl0gAMoPuO/Pq/fx9oGw6B1ggBvJBkKkB2i/fZeswKqt3cV7+DMTE
Gj7J6VMLVgLX3sh6dyrPQpR7AqbAfcdXv2QA5mIFLXr/BVjr0+Bb685IoJHjLtZh3fXRTx7TWdvm
0rOdYxQQTZ1z7Tt8szJzMjALqBE0vboHguQ7fkNO0F4tFxFy5hVPYjJPyOViN33OI+3U265JnmDO
GDu9iZrlNUSWS5Dkt8E0ISjhSzdG/APxoU4Ya/Mrilt+vE4ZAHf759zE1Vql9suMhOit4aj9cioc
Y9e/9bxSGEEyerUAHjw4ocry8T0RfdsV/YWL5tMbtIOoivPEbCuZYhQx7cckrEvl3/hcjlnsXowi
uEmz/+loloqpO/agFlqcRf5s7VZ3t2HQ60SMfLuliwyqsHlKogFV0qqmg6p0RVxd9Wp20832iE5z
ko3E7BG31b58ya38pY/kbrKNN2XvLVH9ZXNZMVq7lKEpK88gYLWUOfsYzYL0r2ExnGNrBEFgX0JD
6PPGcUlpzsKzgtg4z9FZiOP2pdJORg2wQjUsa+bYC6sIC1aQLcMAVKSZCZ9a39cpKs5pX00hzoSc
0FrJBkCE+dKsP6ac2VkRZO6+7TtOSV6t/dCNxmEuQqwy+WirL6U69GE+QmcgL9TS+g9RHJ9Ogj6F
FWiW2ST4UXvGnr5Ts7dRhPXdKe8wmi9lOmzo9m+Nlp+EI+4RCtI2XVlWymY16u7AZp3G2lYKiLDp
nEfLYJ3uPRLbPHR+dxuc4gmuxWeIBA01yoI4ji096Q6GebowGZcSK7jQbUwz7MFISqZzxMK9cyPK
k/mP873qA6N8EVj7ZjK23ljeRq1+sQPrPMta8TYE+8oPFuBwRh8koC5JKHeeI60/W/7a4wdqLPna
EKRd2d1yUPLWNRVrHIF2yCSl1DAeuVHvWhTFSj6xOlvhDvo0W+7lsAj/qnm+Ngig+OVEZUp7WVhP
DPoXfVNc2ty4JVqx13gxxq4921pyIun4Cl2NHmFO8jbvIkYSlcNutpNN0hjnzEB5DU2l4DzxRMDO
v/yJWUAy6g+hedL4xsdKc96q3gKF2+ygJJ3pmZFmkV7MxxH2mE7I1AiY0M4fQtpZuxxQ+ciyhdZ3
ieiRm9yA7IUWgs8g6xHU8a351rEPMJA2yYRR3WNG5H5qJHth6W7SD0TwyBjxsyMvZEvA58zWbB4+
v0b8fHo6bPvUu3LsPpuOsfchdRmmS5Y6vyIy+UaLsxY7Rmadibbbiw58qZ6cm+Je6v6frySd/5At
jViniKJudXO1JadlTM2b34ynlvSVPcM3YlXj5okwIQzUTVZss+Q1ZSW4joPOXEo731jZ7PAwm3Lr
uBZlF2upLmi8hWKFtJyC+t2PKuw8pJitHKN8uCnL6ipF5MSUtH+rhHsvB+0KES/LaCsysISLZhxA
lr4z8Dh3QU+UEV9Iql/ThDdRC95/BjbSA1qjqTtBtNoSkiU3u+H1S6icobefxmvWt/q60hpcPsp8
tJN51Q2QExQv1SYUql4YPd1CqSC3S6meY2P6GitSu/QOU4EIqZ8HcZn/mgLm6kv0ebrYYDHiatCU
g1xF+kuTSbTuW3/SowvghyOGG5knBvrAWXeJ9h5ncM8cOz6abBjy5kQKJiKS/Em5jsvzO0E5nvR+
j2CJ34OZkBejJly8ds76OvsyagwuyF4BLySejdUn7O6mKe/6YKkliaQeFO6NJbtfxtZ3ErG0abTO
pnrueUJWlaUxsW+RdluMweMxWWDciw5jyZgq8r57kKuLpIYPb9bwxz3p4CYHM1smw1GVbvpgirbt
7Pa18ZojgO9+aVt0IDKZDBafhH2Uqf8V42VaOMSQI6UtIwBrzS0X2JsJ2wW+CiTfLNi6Q65f6A+v
cj5bz/igbwUNm6X1wVe3nADchVvVtyGLq00lyycrmPmoPuRWYQQfvtX9m2mrT7qz14lqow5kskr6
wK+Ja+wctuICc+gVNdq9qCfabzf8G4HEp1MFPq6ilxzSf6R64R0k6BR9P7Vr/z6FrY5/rzvVMKrm
fm8bVkGxBcGKdLD1Tol9G9rZG6mgV1WRv7EMusC6gagKQYCABaNZDmlSnkTSHcIEsUDPsmbRYKHC
pdUQGsavdk1OEkvNGARDGj28GrKu6cKuhh4F93QVBghzKeFLQ/w5RvLbumG09e0CDJLq7tLJxgOp
Cn89X2mZtqQ8Szs9RxPHgK0zBXfJL+FeiD5FyS3GYPvOvqVYylT+i8oc/bDm/pipViJnkxfiHZ1N
X3PzNrIi8SS7JfQpu5ZmY9m0kb3WMCFtcF8LHij3IA0vg8Oe3bE9nCRNBNtN68KuLTrgBYVmnPw5
mu0u/E9fM+V+rtXxO4I5rr11R916qPHgL4YUqV/B7PqmJ5D5c6RXbCju6n/hnNK3hoTnZh3CifY0
ArO4s1Don8zceOlxlTGXwaPa1hwlvtJIQBD22hn1jd6F/TqWfHCC+lE6xRqRpiICIKJ37Jo9iRL0
z+U/5npLyDFfsnWjVZvkJUUkmzCszPlmZKMRCwusTiM++cUPa9AP12oKUhJfQ0znWAQjpCjoBRGK
WxDm8LkRI8b5TSl0q2W49eCigsl/JcTZ2CZi6eTGU2/AU2yrfgO7APYOqqM1tzh3vZj8haNx5iVu
dmv181DHM6vShBC4dOzyJXCbgng4T24hhWVQdAb8xxzINKeFuzQNDhvbyDZW3hVPUn1lNC1LFTfN
2qtxZpcuayKr194Q9x8sa3B2tok2vsh+SFyIv1DWHTmA5hI80jF/E2sQKZYzTHXZsyKPQ00Eitsx
XFTQ/KgwscQVkAyInYIxfeiyUnPdZFynaliiW1yhZ6tPccUBRPj4p5O7r35XnIj4rN5MR71hGeNZ
7f30rBeCUES28Wq0zRXDtGKhPCgjie1eLfaCW7tFea1qcsbH65iS151mdgRnvWfmh3YIV38wStji
iPcY7Z8sJa1NEX1x9VqrjjHCu56Ld1svySPoxc6OSY4aTTdfi8z8rOsW33ewxvzWneKtFbdsGWLz
3W3lQ9hsiKNRnCsNsJXqSpMlDi75xEzNrW4Y8Uqrsk058jr8b8kjNVlP/5H/aC77LOjWXhWe9IJI
l7E1tLfBYzFjqKo9ZfuKVfRSVN5NNfaLgOE43uOOK0tqPuvgvqr32LfWSrnZbtDsbWToYIJsNrao
mh0nh70xOFe+3lOEoYGO9xWky3c9Z3ARXM9IofVRXbnjM2J0WAxRyLU7gsnKfe647CXu/CcG4K1o
77Vkk2NPw3uqjyj6qa29lggw2vUrh/QLZIGnMA+qdZHz8IzjU1ZhCZeDuAEpeiSCuCI4ohJ33SIS
Hte6CccoRKPgdqj7JvtKT3wa7HJT+dpHFATp0sxyqCftAO3HpXF1q3MlKrKu4H23s569trMPHAW/
c7eBzmrrIbxMlH8p0J8shiEhP6M556b/7RvDX66/e0Ky++g3bsAMsTv3RcGV2IEvUGCTmFcdVI96
ccCzEQ2IbfJZ6t90qKmIYBThxYGgnVgjeP/4hkyF+eKnl1ivDY0CcxDtuZhDaBPxigLtxsT/lDv1
telObcbIqE/zPWgtu975vdyQ8HaZpxc1m8RR3Y3aOQvJ2R2SHIbWcyrL8/wF63BYxZ5GuGjzxJjz
VBcuXl/MEKrVj1MXrVFMvTWB8Ze4d+xX74nGIV5BRKRqNJ873X8gPGP3UyUwAkLYbR36QkRPcLrz
6clzj9jHXgw9+FYCtqNln4E3nFNrwnzyGYw4R4ggDDz9S4/Tr9oyN3YRvoYxAtgSwi4l5FPqVN+E
OKE+qtpfVE/PWuOvJHqJsW5uFUFYNRM0dDcsWEv1aU/iPIzupZn5OZkOvgdfUvIL/X52I8zDqrT4
bpW8i8B/wggSLVYo2n6YpvEkivwXLL9YpcmPz7dkyjmIZ0AZ3wfs8od/GY4u7tb6LqZ8BwtiYTbF
CanKHvUbrDdzpQJ8w4GacSU8n62epSvipUA9FNWenI07YWhE2Pel9sRSFrCF+4iAbgXptAK1+gwD
4hW/1Yn1Psu38aUaFSMLbSk1pJiu/tANzBN6Nn1qzS8av+WYqJ1t5G8j47Dw04gYMhYOPU9kpgwB
Qdq5bsOtYDcfTQybrE04d9S2m+vMwT15TX41Y4ZTHleYIcmA/Bx1/1ak4tfPnB9VYnVNkbAX6bGL
u2YLY+mnV0zS8ti5O3FEGoDzGonq4SWs/aqAfb+w76V0fkWWvaK4eC/qvd9mjxLnD+tX/auoq2Xe
hS9o53yCMaffspKXvELOP5bRHyzdXRfY8FOAUjT+9Gq1LukRLzk3xoJ2o0SDyfCUYb/P41w3BhuN
7mlA+um02R13oFqNSfzaFz4ezQmtwPgroWWJwgSnrCW7yDSvsptxPoi0Y7qRjqp9gTRy6+bxa5lR
UlcifI0z+9eCtWz44dYH5ad0tNB2h3UoS9QtMIEW8GEPZaAIyjBwgjTBexAVH6C+krRajwSDIWp6
xDFKi/lrxVCKA+ro0ucASW13WPYDq8skCM9O9C8w2TI5/8Ps3GE3whlZAzAgb8ic6RmB8R9jZ7bc
tpZm6Vc54eveWQA2gA1UVOaFOI8iqdG+QUi2jHme8fT9ged0ZmV1REffMESJkk0SBP5hrW89lG+g
5Z9aC8GeDuI/ZSrdIA/CBVDygWNd4yESLDT6vSzlDOLTloZ0CLOqi8YjfwPpfBwS2ngVol4XXCex
nJIBn8sn0w9eUlQqScinLW2cdlG5Ncs1ftOPn2k/dMxbiB7aiKLINBGM6qX/zgfkNrTxSVqJyaHA
K5DY7k0gQw81fFdBlR9UHq8FpN3O5DMIIu4cJs0qrWelpQUwLoh43ametYbpBDDXWzUvU3RTrTsV
/4BsvHAC/kXpwTGZpnHVWZD12ohVql99ZARyLsgO/N0qd6NHxvcxNt7NvHwp42DZ8QQXssfMlEQb
KBdHJMo6kqbwe8C4jf9bz2smjJ3hsxeMNPdIV3kbghZphMigMVkvg7+3ovB7prIvpQU/m2Tc63Xx
6Kv+aVnWs3qMihYnGa9N5qHvb2vEOA3SC+BTD73CH1hLoGuuF6K9CrZczPGEieKagn0nBMp60Asz
YDnBtRIQ6WhjYFWSK0DfMK6wXzmvvDJ6uvg+C1nXRcEfcbB1fb1Ns/LFHepFqECSGuXsWHKpS1wB
ZUbKc+Rvg1y9CTf9HnapYjLKU+15dVnL6yUCw1YX71pMxd4AMTSzL7easRVc4bnIvWTliEERLbCq
trZY6boAAZ6d+rBV5C6EDAtA6wTa8DZlxpsaymvEaLEkXUGLbIYtZaE/CGvOu5YLrhrvRUyYrT2i
e0nQeBlS/43QhmYJvprJrpAMdePQIePsIkafY/4ekgOD8v5i+xb+scq/wbrA0MAmyO3VfiyQlYQ9
relDF9aX3BefwaixYtEvypourhUfhL0y8/QxKqLTUMePXa+BzcjWBayoUY63RgcN0jifU4QALgj9
fdxXj5VFj10l09H0ITO0ff7ka8DxjJWf278mv+1BuWGTDBQ9WA3bCpoBepMbLLBTl9q/XdM4x5n5
avjdq9OLI8LKFfKrlSiKZ4tluWH2z50JwYsRb1I0F5otBGx9+9Grndmn11Hrb5rwt2ynuWRy1JZc
jsiQbQ3esZEDPjRZjR3iiR2vi8KZVWksUuZ303MdlTstr9A8dVsj33Oiv7kdBX9Vs0xoq2MRFY/l
jNEKQyj+NQzonDgO/FnJi+E6v5vI+lGF4tnNP+MAya+Z3Py8uwSht/UGeWXOv06HaYmSZ2XJdhnU
Mye3pqojxyD50qvwCzyCD2nS+sHmdWMa04pR93NBoLZ5cIr0YuASeughI1kdZsgqH5ekDaId7r4C
4c5OLfu9cNTBU9naQZaICHOfWPmmp28KUOgPdXGNivGxTHOIC33AZWThsU4vhc+6g6N5OsUM/G03
eg+IaH9Ia2014ZDj+GnAWLJ2ufGJLx8sAxSnZe7TfLxKWx36mKleQwxCPTnP5mieE91+jmxt4wTm
C9Esn5E0MRF1ryyaKNRMiICdsLaU1RujKW8tT34oOHWajna26eKMZrY8u6cKSgq8pZSUPxG/twBU
GolIl49WWqQn1RI7oRQ9+MRixr2g8kXr1pScocTL2JnPZR68eBELVlVIsBG8UUO3YxyFOlhdNYKc
XlD0YJqoTDC/6BkhxzD+8BoWekn5pIJmE2TIuji1FUsrbL8miOZbMdSvQS6NRdEh6LFKOHhtJDZ2
FD5PFfTAdnLIZrKnTd17j4byqx2ZctsyS5jee0m6ZqN6i0ZMVAObK6JxInmoEFkYRa9/mrnuPJhF
sPO0xluyQjT5b4tyU3YbKcxoGSZl8GwGbfCISvt0v+eAPnhKL0ybj9KarJMsfvfd4D/btWrAFJF9
cb/beDitazBEnL4S/1k1uDgyRcgiMHstdMkyNsUTgk2NDsJq9lFfc7esx00VABdupu+235Z78583
Lue01ZhCBhTuu5ci3/nXz+4PxfqKWqyb86JhSvz1q/4Y8s1/3b//uA3A2www6yMcBsyGq2JvWQ43
LP6I/FavXpVxVRMFyGeUcgW4lxn+PD+u8RoahQTpRmkM+f5+4xA4thtI1p1nJgxRA4gxe3LZqj0O
+79u/vwecGN0JP32/v37t/78jft9qoFkCfKYF2RwsOf/9x/d/64M0dJNOXB9qpHBpIrr2Y4+JRF4
pYrUF12Xvxiir1WekaUwGs5WA4QAr9NlGfvYdhVS8xLPXkdbtujcoQOdhA3GbqojFBmkWAkLZudn
TeN1qIyoOCRo+xcwjUGVP6mRTzR7y4gr3zwNpvaIIGoxXTJ3TJqjZZOJa+r449ILXMR/5AcsVYvm
Pqrzet0ybb0Ri/FTFONe9n2M6IQplUtw2iEkVuWYBi6rZiFWKGWjQ09m6aGJCiRz/HJIHh/zxpwc
DXvN57vCEcZ5tRzfyDHsluM8aBpZK25CDGmboK2xfE6cJ32GMTUkuGKiITLYuaGBJb5IPxgdwwVt
dhpqRMcl6Ec3Rc9+tlB2ufLVLAFtZQghCs2h8qH9xFa2HgsDCd7MXUXjMO6SduiXjGhQXriYN4Yw
fQpr3DlNwQhKr1WyLDnpHKmoTY6YyiiNM2hYDFF6+R4rvTgqUhiOzkgkoaCn8EkWuiDW088De1Zl
jeq9LpmWWW8DeN8LNZTYuGjq6Ihz55RlNg1/DcN0DnwmQ82s1/HAYtuRun8emuAX/EK2kOaw5bgk
1y9k2ZM0jXYB9+WuClzMmKk0oDIMM5ZIjrJn8V5nehhgekTdBLeLdyQkJomXYFWbgbOwZppHNZKN
2lvqoDWdvRHEy+4LU/cOrq+cddlbyZ5lyBakR3iIpJEunYqsb7d3fJIP2GCNEUIwJP2Ut4ntfESI
NcbmyBt2LFy9eCVviA4lyKNdTbCE0FMOlZn2YqesPlBSeIWVHGEOokfqRx1jG9YYK56yrUMZ8W4b
Hyn75o64sFslKvu59orlWOfBra2F9awUGsCGCKpU0x6pypoX3xMPWrHSYuYmQ8gWOjcDH9MNNoCK
KQ51YV2hnQHN6ul2vg10K72IIn+Rv2Dqi5OeS3d6aGLJl6H5btNVjoz0LclSjlCconuQhW0fBxfh
teHGaqP1CQg5s3DQmw5iERpxhiyBTYeX1/E6rVg6W5NPwaY50c2W9yST6HeqTFKdHbAH9OtEmuiD
9eTlE9cjmeoIB7g7YdjeBMGcG0Qy+VNrJsZlUt3q/sOoCd84tvwjHNvvYTZZH4rNPIe1HbGZZSSa
6ATMeaxUr0yuPxmv8MkigvnU+5H/QspBtrDrQu3ud1lQCwxVpr0auSbTeuTkrjnxeCid/uxMOaG0
nLse8BmNPwIKdc4Z460zojdk+rw1zjC+9wXYR5tgLMMn4NaxEL/g56iS4up1uXbopXZiXtAdYhF1
h/tXbME5kyGPLsJIvtTk4rxE9ltKjRRPhqTGImKU0vVX0rFkDtFtnGNl5UTilBbBelLtqp42rvLG
hWkk2dP9r0Rw9O73REEsmKAdWokeCI/Ad/V0/yqr8+TPr4QQ5lIpRPSjldvr0UYhKh22ZuBdEy7F
Wf+q6NPdoL8KP41+zaLFkRyMNzzZmC6ktu303Dh18zp4zKeU04kghN2acsQPCGZwZTybMI0BS+n6
dzHQ/QHQtEjJMFwGOe6rXenVtTWDtyq3y4OwYLIEM5hliuI/v1UYlbXsKeHBOaA2Xppq1A/3G0uO
2cHsNo7fUwf4aOzdrC0f0cb1W+ETJ9wLo1gQiSVfMmPkK18LL0ygW5ZLQFSYZGMC0l+CQDEKT1Sy
1iNWRNYQaas+wDkUMJdedQKVg5U0EM6noJw9B+zGs2PvNtGz53TBoa2wKFXzu6cUzXPT0r5JZDeL
ITHhvmEj/Yl5wFvQsZcHt0vmC/DVC5L4pFk9H41GRZjpKnMr6xk9XNurNkU60YsMwZ3dnVJVa9dk
jiKf7cedZj/nJJw9iI6ZVUzaqSVCiLa0C7471Y8GTp1tbvFehAyQUj+8aqZhbyqCOnays8+mKYaL
He3CcLioajLe25QK0W/qbtGWAFIT0/XBs5BwbaLpWGse+3nf6pJtWFjaqybxbbFFmQ7lYGqbmgwN
gqAtbU1CqcYaUhOC5y50CgZsSg7g22tUVsnKcmJSmqgUYVC23qFOW7jkrsEgy3eDco37EEO16xWb
gBr/ze2bdaxk+6Q7RIYWA3be+7eRVhNbLBkSmmXyVvVjtJmy1F+X0cTHLiIuiP3DVfTJ8DOrnT+/
8P/7dzLbOKed113bZo528HCA4KH77LrBRtOLYOUhnYufmfy1qrJs2KK8nLZlN4iL33Ddr9Ji/EQ4
u8gnlDno0H83tajOZir3VpiZp8FhN9iRxrQosUcs+7yEBUco2QYb9rCsNADkIftzHKYol01wMXXF
uk+TtoQGkzh7LxHlymRA/ZFTPvRu8SmAHdNOznMnm0mtw4z22W4GkxQjxsDRTNDKi4pxZ/aBRWWd
Eo61V9KcEG9AmFuwVCZEsUs1/F9Ns/VbAlXne10QEZ5a5YwEZrvrkFT92lMdcp6irI56iOfUco4t
nlvYvBJ+OFvvqQvJdU17uZx0gnQ7scZOYmDZcKYFtA8EP3Ne3NSxBECLuHTytP3lhuOvsRXpe+4w
s8mEL29U6ZJTYixO88yZka63zhxTrDJPMCGhgbIrv/tsrX4zziqsvsPVVcr+wAZFO6W6xo2V66f7
3VFJnEe6j5hyio6Nx5qjy6snq8bROjKlv9/TJvRaaSwoii2PER1iEY1NAtG2abwvmiBaFNJ+9uwS
sScWAvxuMJzvd+FYBCs2Y8DZ2CLVJP3gmBcFwN5qThzkbGDGajcYnreBW5/MwTQ9WWTaMzTVGV0Q
V+AwRb0uXBwVRlEGKy8C8jaAbjriPU3X1FGFHHbAooii5k1YeJ3usLKlhKC2fnAtD10eyV3LvrOy
nTEV2dKyS+cHYnGINrX9rIyywVSj4RVyrWjb8VdRP2zDIWq/PEOC+HNM44jr6m3oy+5gZBYCzUmK
NzT/c7Y7kiyGj/77AJTX0DiOpG8XV2T+T4AS/HfTS8utPjjUpHN0Xc2lHUhgoPEyBFviIstbwB7u
lhHnsq5NL1jev3e/weDCukUzk300P8RHSLAzdYeZP8O5cnYv07EHTwYiCPRBuKmpucuDX7MNoX2l
BWYLigrFb15sSPunyMRu1ZfuofQBuXtZyinRYFyQTem0TMxaXtrMGplaYmvhU+JwsdN9k+Z0eJMg
7VeK2ejFABZxiRWjPCyjD2ZvOr+oypq3TssNmv/QPtntsNQsIAJDVMg3TqUMInkSZ68X7SvaxtGf
u9He/wgahzWrQVFahbXYWRKn1+CDyRiRlKwi0STHkZn3slfk5hQuw4ueXc26Idd4DZVTXXzskPxv
WddRXJRWloIgcPSD6ieic9O2IsEcCDS7AFS4HQroCh3yOjLwKHvjpEF44HVzMxWuGxTFn6ER+Kdm
HH/rmUpOZkU3ixpobTmod6I8Gp+8GjWxGNOrbAm0HlO1w8HHObhSncYZh8Fv0KPsiyQDsx7Gih1K
se78IT+zeJh2TIOeABM1F2AIEoAMu4WpNd9dSsHvnhgfAy8GvdNgb6r7ttm5jYKs0I3jkv6M4ORW
ZVt9ksWG/vmZEM4WqHGWskPWoc9ALsrP938KJhqMbBXI9b3wNNz2M2rxT1DiJoempOtp6jJ8N8z0
0MquuCqPwXKN73ZbImfSylFe3JqriUrlgV0NAxYbMGYT9D81NXpbdA4fMkuHE24AEodTY+0nBIwW
UnsVTe9vY887xQP7TTJWz8WvFPKSxy77JimOyEkXl8BaQfqNv1rQR22EqaTuYWGOqqofpRvsmmDp
OYQBPoRatBGNQ4ocYTV+jtXJbCmUrKZyXv2WDFHWnvXGmmCRj719ZKWUrgQpoJtet1Z0hy/KVPlT
MfT5Co9rthuSeTLCKn6keDBkgqs8AtbS+6m1dcqhg30hzBVWEvrR3pMnOluyruDcLRKXGG0w81sR
FrASW3089ZW9mapyvLT6HoguOmuGOEZLnGhSouXKkxEXz9yYQIlhQlUNz0PQI3IKzGBdVc16Mjui
3zQqZFuLZ5dzPp7nLUumyRdjlnYWHavCAEg+pJBLYYYMG1HW4FgX9aGqkLnWSeYsp7HXt5QnDPCd
8LEKKk5R2mzljfG5qMoNQQAjhlTMao9DRRRPJklMC+t6pbt6uASRzigC1MuyHGO1GrJgOMk8BhtB
xgzXEktd3dg9pTllslEUhGZPKESzYdiwBI+O0utrRA+zVB/8yZuEi2YURnJSTZ2gG2MfVapE7WvL
wSAwyb0bmrcGOMfpfqOUGx9AhZuHgda0bWkgTNSMC9uFP68hu1lqOX6aJnX4KBJelKriWNhh9VRx
zHWz7ievBDIH+E1LrqrRKsEO8sGVrUvzdZ91tG0NRpkmi3o0Hcka35G+6p9/ETYvz177WseMiFa5
WQffYUZ+1wE4LEAthau+DLJnOYFUMSJj2ow2iXaFUx5GvfnsPPxvec0FM51vTE4doot5cwQJHL4W
YKmN7XrDShZEgZtqr6Fq1ImVr3OyVZIumrRzl/AJqyNNSHUUMnVWgU3YGFlH2W1wWZ1oXEWs+aya
d7g+7n/zfmMWxg92wAWhI5x6gVwThJEckmgSCNZpTfshtA/k4KwnpAUrX9T9smprPnSdNhwwr0Il
KTait+NTZqyJLXqtZPpK1RM+a7lyHlSOIbtHGde6kun61IZXtw+MjRUa/WFM8z1mbujmpa7wASYT
2jpJZa070y6KBu8ERfS738kBwlJT7xiBqLfAGE8EaMwi0AmJqJ4dSzwQVE7T9X5TmK3N7Do4N70Z
XnP82GyXLuHYphdpLVPfljvZ+j+6Uaan+w0iJywJZIrhAUcdT+zOsM4iumgslunWbrxXXsX4SJUE
EpYS5SFHhttPZXaOk3zYBJCOFpNeBJfQ1KadXXHUdfZV5+h+jZAFLyDdsEPDp7OOMywN5QBY2Uwb
kO9Oyj+He2mDHsU8Y1lEW0zWoz+ah9BHj2rkA+tFZMaP5WfOIPBU1cSr2xIAUmxJf1Movdm1A2kW
vKRM0uNm5TbaU4uTbS29od9IEi/XRVa9pyoNcIJWaCSD6Gw1JXVl/OCZsX/2e/NVI4VopQ+C8dWg
l2e0QfE+GDexLo2dmTGRRTtRbbKwM1a5Hf/kGEv3JnNiZsgvniAYth1w9WrdxNnRjPfmhDq6DqS9
IAcOiYYqow0OV2tvaEa0AvGRLgG4GSwv3fFdVtELxMduNwxi5kb02DxxLrSAX05WMr0PZlxQ04z1
0lMpMZgOAAO07yV22fbA3E6/Tspy931V3PyOiFdjHOyN6zsnXDT9UQyi3hHUg2lOegJiNifPwun8
LXqSeFHi2Ra56K9pXb4YIYSuBGv9WkkuAaOBGBpvCTZLHSRFFsn92MUFhDdteG0696Hjcr1sKGpW
A9fUizCLclEELotdVX3hyOpvnj2iZAjDYnqsh3bdTlRMWWLSGeKqaIjXWhmO+m4jj33EUEbaUbtq
I2gmzH/24EXVg6q6ah1ihfaLoN4jrJjccNdDJn3QxAnC+yHtqcaMPodoaL4LD9MoIq85kimCV4yU
ZYEWQLuWbjrnIXr1Y1gljHfjHFJOT/hJlzs30lEIHWL3DVvDQIRmK/dIKDubPHYRCONkcJxQ41bj
Ocsi/SpZeUJgSI46KT+yFPrRKvN34KLhxm/zDRIwglQ7/VRqNS8RONIrXr5Hq35sfcD4dQPDfqy7
R99+TG0EsENk4tLwoJ6gimxWYo7TBUsjDjrTpDw93k9qbtMe+nIC5ztXCGU2Zy/Qr23Bnjw16Zge
lfsLzGN0uN8Z2oIEKs1cawNUV3rAQ8jxvAutWu2SVP7sPNxipaOvWhs9dMT6YdE7IthQs5YnNL/u
Q5Ki2p+jcINKb5BwAUDQGbDsshRJRp9G00M4yPBdmJRJIuIIx5+R3brMX1JKi5+mtsimzN0nYJX/
nNUJN3N39tSdDBBdCJsh66JC4n0q2GjN2JvJaOzPCmqZ0crjMMOfZCyvZdf/sEsmC3lg+itGwahd
JEOHaJe3pA4Uc+VGhvqCpeG0dLoyW6YIoLEmLL1IwFIKhmAteo7glMD6ts8WLA97bOguos16p6Ix
XGU4b6PomDK5u9J7BABOVL5CosCVjW0Mkfeje+zzgjTFZhbqxc1+0Kb0oLko7+7XZ6KyN72SkolF
xcU1jIdN0xWQGce+3ymHhUDtqQKVmZ29c+U4SvbZbP+SgzZf1CXb7IWtyFQOjU4eUBWxIopRAYjE
QjVTGdaOwdxFj6r2LBuBMyspfFo1MiixP9cr127IMU2hagdGh51ILGPGb/s8zcGevajJ34DvKi9N
24SMZNPbQFsF4Y/w4jJmiu5l8XpMC+ywQTOi3yphpEZe7i/aLn5rhphpYAU8LgRQmeSsbhLcZMxo
cbf1Keo8JkY7v6K+C+lBMcqzlQQY9OiK7sr+Od+FTvDs+6ixa89j7Feau84LwWKNzCtEkubYlIIG
2FR5QD2sQ0PXL45ROPsWpeO6Sxy5LKMsWjUkuO8Rk2Cr6BoTKCZZCq2FnmQIpjNDwujSsz0dDHqp
wQe2B0znMc+GdtfN149m6PZOUTFg9wAol45GUsj8FjrRZG+JV1pPid8c9PTjXsL06nnqgUkbQ7oh
02fb2qNaqz6TG5bwyL+99FdUAOsdNfcJQAckO5XvCoo7XY1YEyYc+qxQas7H5C962QzE3w6hQ5wU
bvw1WPFgZZYuWmwEO0tbz91Hn8r3aIb+uuqM4NhDLsEwOVo0CC5A2nngrVy6oV5PvJPodrZGu93i
8V2iVBgP43EICveijV98PkY8GMXJUYF9YLyIA80i1LQBKrFi5YfpigG0D4Cl3UUVq//7HNEvWNTU
WftdohW2vSE7BQZxHH/e6GpYDg16ockaz2nltjvbdfST72ofaY87w2Q1DomqUbwzubfTKxBhBsuJ
x4JOnOstQ1sdyzsAG0Ku7+UWFVizi2wELY5PJHPos8ZhMdLsBFudBxESWgd3G72ZokGeL9NSvbVl
MR4Ne7gagjRXtPHVQpWFeWbxap5bCRechFcmH/BZNvVEuI+d9OUlmylGU3pD9zYc7+c2THWWVOHD
tz/+4x//9R8/h//0v3KID+x1svof/8X9nzk5E6EfNP/j7j+2q9vq/hv/fMS/P/4fm6/8/JF+1f/P
B52e1s//8wHzf+Off5R/9q//1vKj+fi3O6sMlup4bb+q8fZVo+m9/wd4AvMj/39/+MfX/a88j8XX
37/9zNuMRv32RUZG9u2vH+1+/f0bJor7K/TnCzT//b9+OD/Dv3/b1dXHV/J//cIXSuu/f5PW32zH
lOgUdTxsbP2cb3/0X/efmH8zbGXqmqEcaWhSl9/+wPndBPyS/Bv+S8dV0uYXTGXb3/6o83b+keH+
zXR129Q0V3NNQzry2/954v/2zv3rnfwjo9DNQ8rlv3+jVPn2R/HnOzw/M2UoDQm+cnXLNJR0XMvk
5z8/bmHm83D9fxEGhViI+cVC6HaB4bfs2udgFMZN+BhSPKF12Gh06eQLvWe7sqrGTh07v4S9PRgN
rkOzIMdM9kOD9ohw0DEG+2sW2vDpyFBsW6lz1gyhq8kEYOcyijwmcCUFL1MfN9oZVJ97rdDJI2xG
02Va5OXFd1PvM3wCQ1FTjpC2wQdu8n5rIwqtVUeZHW1y2KuYeeiFxbKIiBiCxaicJTZpHUE6sTtw
xbNLwaR/CZgVbECEdNJGQ7nj1Yk+JDr3j3TeFK1kJ/xD48bmfiIaYh8b0DAQ/6TU8bJDq7Yee2/8
DiYG0qnHomNV2kP3OVAJEKzYZVW6tToLZgsJiba3JkAB7baMsAQhYO5z+dsl3TldBrodwpoL4Ikf
oaiTEORPKacm4rLgQgcQh6Cvj1A316lThA37mcZPF/ZkiWQTEAps7bpGVNQd0xitdF+bThoBUUue
TH/zUfIRmmnXPx1LRyfuwfLOq6HasltLaGn1YE53wp/o4EhYuMMYLWTQZ1RdwBsN241p6cC9TMFg
IHnXMYBkWdB5y9Bt3FeCXLTHBNEXedx4jHN8as1MJ+iNXyIe4UlWJBU/lKWOdbMpnGVV4D5oiSjG
DtG11fci7qT+oFksDxdJHBu3LI40cP25sVcaWbF6b8qlkUDGdiiNX1haWZsJNwS3JNtTcXASPVYB
I8TQlj5iDb9u1t04bCnP4QYGd+zmM1OYL+QBv5tUPMJ6AniW+GBE6Vgf9JG+ORL2rZ6CG1w5CKqp
98Yh+YVy5Vg2ebTpXFBdkSk+k5TNkGHgCwxsZA1VBFMjZzyGKY1h/FStJLNRKFeh2sqewa7LErv1
0w5Zu8KmooPO1OrWuU1DKzZlGcWbWkvLK9Ja9ZihbeN9wBpLvIOP+h2iVn9C2G9cWcWGzOsLBh6N
drSZyDwVTnPLUpMcYRjEV2zw3dGW9leN14DwqNbHdGM0R1QaxWFMQi4uQTcwQkgZOxQphkVh8No6
zRxs51o/47zgEbEiDllyJZYRsgO/9d+yEHcvHoBfTg6EMUpkv+Qcht/MjD+9oXiTsL7X8KqP7IBQ
QVdmhu0EGHabPWvZGKPONxg82Tji48G0d9FA3653mrXPfQXqkpHLg+1aBmYSsqFkh+CnREXHXaI+
VWesrVSdtXp48VAvRIrXPokIrycMwhM8TLjVR20H9pIa9DiPnW36XOJepouTEUebseV46BMV33qb
CGn81m++ad0MrcjXAVfitWNXxCcP0Jxji4BAZwgly2dsVprLBCXJDAaumfe9S5Ndgk1+YSldPFih
/ZnG1kfGhnTJDBLd9ET1Q7y99mQ5oKihqLxa3hy+p5Mcjf8s2Rq0wMsixrs7kYD00NeROEZJ4M+m
OLnR5nNEQd9GBekS1oWCDPfKEJ40lMcU6F5xI84HJyghAmtASjqf6lIsXKwp60A2dAih/WiUFsPf
fqzeuiYfHvMorGnG43cYYT38ANy8Dod1vNKN4Qc03Wqt10x3CicMaE0kZy2Hwozq1ycFuGOu9lDj
z8dJH5OUHOUoYKOiLFfUJe1D6KvvqdGx8k4m5OSerZacActD7+UM4Y1s4jqEXjmN0vhEBi8EzIyA
Yt6xDK9fpy/TKITzRDggpqVZ1nH3MYkRKJOqSUAtDZaBZQk2MJtM+9T6YfpbiTY7WHbt/tKJ9uRI
YwWDNA+UGTmVpyYlw1jI7Cka59he1Z6NFk4g02p1E6ICZ5ubROqpVF8Eufm9aEG3iCIA0kk0CJ+E
Vi7dMvJ3GUUw5jYbFip4UezddW6vkFoqBMXGz3CEP53MgBS0Xe06LpNZ4Ws/UXcy4zG0geTp5pHP
JkeOYojQtNon2ZM+Ela/MdY98I60HFc0Y08eJi+HpokdwFZYj23yOGmQ586ee5pcil6cihWB5J8N
Ht+E3JfoJ5kFqIEs+D+5Xj/qrlqX5u/C+Minc1u8tTkscKt01rgGwoXRbGJbUYHXDaCzfFklalvE
7UvR1idIpQ6BT3ia3JNTPQ2gN/r2OLlPFbVq+ToyAK+ukhwN3ns/f0pbfzURis70/6yZOr42Lqrs
byNkKAjsIGEg0g8sbUGcQWnvA/+5xy9ytGxE8GQy5ytvYPorGgXksvkNkeu3b2UvTCsQ/eIYrnNx
8j3tarvXrvjJcEijYLQSLP1gsLrmp6PPpRgOG/ScBPnAVYlPSdbNr4nAAQrMFf7frsyYG2E4yuqD
ET6JmKTTftjGkj30WCKmO1jR7OBgZ4JOvvY/5pQWAxURIPbHFh4vqbcby/30y/GohenarBAhZvOf
nz/bEjdpx1k8Naa1b6Vo3eSPBJtNoEiJp7Bp5c3u8dpmZxevE89LNOUl1ZyzkV/dKd9astsY+i/D
6sNFXXAzQs6oAS/rBEwMSHQlfG27WCCWatZOZW5QU2yLAeUeqxGtJXoZsO9O6zn9MPA6NBrs4fg9
tr7Kbhs5+BkvgfkjRbRV8Q5O/XtBiCEfTFyrc2vXO7uIxnP4iMWPaeT1U2+uu9cHb5VjNtL15xF7
d1hswlCt6mLH+t5qH9uIPXN4Ri/1MOLkD3OT4ITXpjx37CIagMYSzVt/Zh190mv9B503XL8fpqYv
7MTAdVG++Y7gxAqXRxnmA9+D4OlQIIrkBbrhUjPyo94VOxE95c53k4gmj7OXt6jdyD1F/sAGPQhw
9k6HPsUgjGYzeC3kEVnhg62bi5mo2rLpY/Y8ddtAPBmmscWxtiTbvdD35GMh7smx7/rYY51zGJqP
k16vpiHmWMueiQTbZ319tcY5URd5+mj6R19P6ZFitGShtiKb4BEB9WFQ6slooguF1bMjuSI5XvJS
tcmtL8STqsNjPZk0xdla+il6kTyyngXEDE5omr8abOcpM6LXxrDDjTbyYdGpWRf/m7kzWY5b2a7o
F+EFEj2m1fdksacmCImS0Pc9vt7r8PnFsyeO8MThCSU2l1csVgGZJ/deSzd56Dt/m7ox/5oqOOkN
4xYj6A9hGj/mNHAcrdrGbEqJdM8ijP3NhJRzbYviE1QYDsZzpLqe5m4NFbOEamar3xBqFWAuaad5
xDS4jjXdvduFw3iA3XxsYi+BhAJjAojnrPSGdSZCKkrtAA1pg68po1v3ttObEx6pbhOajXH0EzVo
L0w7bWOHjfpdq9VSM5AEkw7RekT8HLlA4Pym/6PB3sTd6wMjQhCQe90jLLRi4DVfOguMOX9EplPk
4/PkARujcRkoPdgWo5WHhzDPIu4pc8MJ9t6KEcCvK99cRsYvpY8rzg9cQuT5eB7H0Ou3buBr0Vse
MY5FmtHYHkVboyfRtm4paBobNEAaXess61+4N883t/THZKuxl0rX/4eb3P+Pe1hD/Y972OZn/d92
sPLl/9zBWt4/HOX7umvKNlE3fT7znztY7x8+QV/T83RH2YZpsXn81w7W/Yfperol21rX0F2dze2/
d7B8OQVsiAC+77CL/d/sYE32xP99C8se2SIy7Rmmy/ZWmUo+/1+2sBl255E4SrGh3rTurCB4HNpp
p3FIcF28HkBWk0F0QS02w3XSJs5U3Dv71WrrNFb6AkoDZ43yzm4flQ8DJpWdbibmMbQNm0YC7K/M
7llFJAEu4NHlgC0ojm5nQZW29PrJp3/EFDG2fjOdmykA/LEoGYBOG14bTtBJtbod7HGSy8vcTw9t
qDvrnCjPczeXD1k+35Yg7D86o2Feqrh/KSe6hctDbCp14t7pHHyuhQti8W1VesnZ6CwO5UEU3tBK
7lVskiNLKS8UPnVsuzWBqQZcDxDfajtEzclrDndRc/3k95D3MGt0+z1rgnMJs5phX8eJEPzNJ6VF
4ZNJ2HJLFAshp9+mILnnVyxmw8ktnGbbAMH6ObTHNPbtHxoS4g2F91cnTBrh92R3u8+e1ZQa5548
wJ7jlmZNCzO/1/JJp/mtImWQaO6tk+GUOh0c2OIhfGXoo85nOeCctLh5QpxRp4in1TYNSL+5qAyO
VVs4BIStQ+F45DY0U2052B23RePaXJWdCmDFUMF5pkul7N3UhPVjtNhoZ1IHB3kBs5DIPhcZEldM
Xzq2xv96k0RGdxoUE+68Kep9HJH5mvmnU2Vy2xNSMZ2deUqmTq95t17aE3e/zyHJepEXc+O1OHAl
6ejvufqpk1ekv414Ge+LRQGV+n98BC/LEE8+FgTGXy0iH8SYyKTtnTATVtMdF8Izeks03r0GK4Rv
80R9hfwbDMCD5uBHmLIs3Y7uOKy4QDY3QpPPKgTtzyhrwd3O7DTzrYvBE07KG/WWnDtRYTkjYVri
rccyaXmUKQh/vzFS+uyF01V0DmWLHsbdS+05wZM+fXmTal8m2OyL487PClQM4xV2p77d4CnXblTT
nQfqDP3OL8uQMM3gX0eTsMpcJMEupBV+nROX3lVa7ai1jmcvDP/zDeg3Xi8zGYY4G/dqyGPByyyE
r8mq22xHiuq9kQy7IWn2XnLtiSTcCfU+cxnR9ux02VlIDp7pCYl4DobXi6TkIW2zeiQ470mCvpAs
fSSp+lry9bUk7TnCadigk75XxPBNyeOHxpnBG9lJSerD99H2VKB2FSH+ysABo5GZmNuKZorXZXvH
KidyRc6wcUhq+ZSUcVLyjSgImNIUSCb/XEp3AKnCZZI2gS69gkEaBrB1NgTRo0sg7QMOFgagazQS
WIyeNCoKg3QVUmkteNJf4HZPVEo6DVDTZiRF/j0MZs6iQgOQWkJ4nNZtwspmBdoeOCkPDzMw9Uxw
CYMrK1BpUnTSqYgpVzjZ1yBdi1FaF2xAZes67LEmEMz77mZISyOLiQvR2lDUNyLpcXjS6MAMuDOo
eOjS9YCcuYGokj/P0gORuQqD+i2T8HpTfJdFMuJxJ4R4rGqbSeokvTRLCumY/JdPxdJS+X4/9KWX
QkHl3x/6/ngqX/H9sX9+s1l6Lh59jqMTV+Xp+w0ssoHseo1YXtoyjTRjwprKzPff+hTkPoU1600Z
rr9VmU7TRr5ucFk0rPzlPkgfZ5Tiji11n1LaO9EsxZ1/v//9aeO74uPKF31/5vuNJl0gnVLQQjmI
xKq1/ffnvr+0Xz6hi3NCMC/zfuAM4rk2Iuh2LNlAftBNioLefzaYtVT6kbgBrBrpM3kt9wzbBNfP
Qxu+mGVe7Wc97Dff7y7238X37Sst2ivgpZ5eb4xX72WoiiuIPZR58h5dJUhGxr4s0aiDH7LgqdGz
silc2dK8MqWD1VLGyqSVNZP8XKfS1CKT/xRyNrVrpMUVUefKI+akIF4fNGl6YTbybihFgC7FL5a0
wTDTk2qgIIbbBt733L7p0h1zKJG10iaLpVfmUTCzpWmWUDmT3MDKo4TWShtNl16akoba5N4dcsjr
eWBzRYOtdemykeUk/xe9LoP1kie4dCi99dJ+c1vtsaEOx0Jg5VGPK6jJQWGhOCPNueEA3vRDzrD5
NjTrYip2hXTt3HJjU72jDsoXUcYDDP6kKOeNlPTaGKyvkbIszYa31KTHR4zjFy/w15SCX66cFzYS
wO+8l54C4JTSBLSoBBblfPeoCFJnIUBF+qqiPBjj6Fj1T1rZMKDgLqWbzBLq/MOz9Y8pURwFr2uX
cpTe3mjScE/+cBABrklPPmRdc1eDew+ZPVdRjW2rAqfbgdOFXErlMaP6GEsHkm7zH0cWLJQj2YWb
dOm134wI05VPgVKnSFnz6utebI4HXUqWaEZ+oKqWNinAHWki0himkxlTznQoaQJeIoe1cIYqaQX7
ng3aISymR85unzJykkH5q6XyKd/GlAqoAa1ZOqHUFLeJtEQb6YsChXvwreqCsmdD4xfxtNM/mRTa
KJoqCqcdxVO7US8ZRdSMw9qFYmpGQXU6kyQHZcfvRdqrLjVWizrrQK1VZ9SW1vGBGNoToZh7mJ7w
zf4MjIWbcjk85tbLAmRi1Wvzi0NtNqyrFwpKREtRblOrZVb8llGzDajbIu74mzkjS5qnljIuQNtT
LO1cTi1s8NiUfCKqu52xpam8HSj02tLsJSmPvoxGU0bpN6b8yzya+Qx14J5a8EI92OWrurbY0Zx8
YZbzMExUWagRhy7Ou/TsUTJeKBvjvThUofZrpITsAExnbLlQTQ6oKLs6XWVyk39CcEautJhtiy9y
lgNcuI+EGx8D+YPeMz5yOkhbLX0mVPUrw5//TnB3HE6XgecAhmeY/4FMhesKZFZF66Y1v4Oj+nbw
jc+CR1Cngh1TxdYYCrfSzZ6kpW1yJG+bPnBcRlf1oc/N9TJO655ydzvz0gqoe5fUvh3q34oaONj6
D0N64b40xClKSV+cw3k0jwEVcqrkxBAtgnHSLw8D7kymdM4TaZ8H1NAL6ugAUA4p9fRAeuqRNNaz
CC3skr3lI2UzpB/SbF+k447BYVq5mGSl/V5KDx4k7bqiGN9IQ94hWhBQme+kOz9Ji96XPn0lzfqB
MYc07Vvp3E+dtO+lh08xe3w2qOb3VPQ9qvollX36rZ9zyNjZfiUE9ApeeVpVVPxTqv7YUdOVRfk/
FgoAkF4fQEn8aQkhwAAVkCesXSEHjMIQaBil2kAFFuACpP4+BxfYANABaIcY8MAQDOAIRptnvA6g
wBJSgS/MAh14wQjEoBSaQQvWwAdvoIRzUMLaF+7BJASEQlgIkKq3ABJuYDALduj5lwc2IQafkAhH
gVX1OgeskEcQFiwb1sLcM9QBvmAAYbCFxsAKFsSJEBp42lG+T1+wvDOfgeFA271f58J1KAA82IAe
ZoAPdBxQ/QoDwgMGMQsVogQPwfSRthX/aS3kCAOERAlKohamBDghDmeATAhtohfuBMuBi2HT4BEi
Bbui5+adFge/GYAVVPRomwrDwgNm4QjVgry8LNx/J+AuJuFepELAqDxmfAG9nphlZwwkIxZaxmLU
79Aftglj6UYEicWnDlxDj3kEZuFthBVPNgAcGSAOW4gcg7A5fCAdBrAOC2iHfK8aiEclNA8wsa8a
eI9ROB8xs07E8T+7AQJIZBgPJkiQQtggHZCQHlgISKn9BDxkASISztBEHLAiMwHinD1CA27EBzuC
DaqBqs2dCB5JLmSStH+xOufTXKbXRcglIwiTDpTJAtIkF7aJ1de3OJr+VEI9oSjzUoJB8cGhhDL/
0+P4PYmP8ZB8AI5/xafwZ0iMpw4LsSdcldHJAbbbrw7AlZxI8CQEFiUoFmGyNMBZFi/cB8z9fKAt
JHkAJziP9UcUWgeG1wf4Ufy6Qb0EjnUZQb8o2gwNKBhifqsWNIwrjBgu9KvIgBpTCj/GEJJMwCt7
OXDrf1vAzIQuC3X3D2X4Hx4k5RWJcb2HyzTxYvGt8QXYOg+De6NGdnEj/TUGZ0NOZaM12cZZvPc0
SX4TpH2ytO73sutG68lX9bEaYFzbS5Vs/IYcXUQOyTAG2pPuJugIKrdkR00QOzaoHa4rB7eHhC4M
nh4YT0R9kqJHuYEjuBGCUBp/8frINxkYH094PgFgn5UrjJ/ede490B9qq780HQoQDD4EkYCBeCFm
smDhNTiDDbLBB5X2+CML7GpVL/G6q+2/NfwGTq2PS+NvTABEChBRI0Si2K5+hem9EFKRL8widr6v
FRCjBZiREIRQ5XxNS30PO06i1G2Ms+s4OtfcgDFahTBTq5civei5uvc2+32jnkMAqtxZMGLyS0FL
mETaeytzBqzoK4w+tCeT9IP9FPbqv4FvvJlDtDUi47yMGjN4HmqDkFSadPcuiw6zRxGkj4j0whoD
+mQBf6p178gk94q+/GkCDtXGtx5UlA8yqknbA/fGKT9OJWdxmnWxOcfAUX5phuHRmV+XCeejfEOz
9KApNvarpX5YYKpsN3mkhnN0wFcZ7FJncFbtcMiFbhVNOhsxgFeDkK+68jRIpicQJtYkdKyaypLr
v3RSxQKelesfPiit3PB+AYW+ziC2Sm41qwTolsc8vHDQXHD9CJf4D5OfT+5xsHlmeF014C6QiVcd
kFcrRC9T2F6RUL5qcF8z2C871S4GGDAXHFjxzQUTQlgEKqwTZhh6jHMCRMwFJtYBFcuELmaDGWPu
yWAc7liw6PeuaRhQNw+FP1KGd0kScXT2ZAMta4Re1ufd05xuYqBmWfrC6T1bTWBnjVDPkm/+GSA0
PG8Q0YSNxjyWmwG4tAlsWikDU1e/D2ZuP0BL/+T+UvEl27Ebug3hlH3vzahEynBrf1PZhM8WC6lt
eSrAtg2N9RKU3/vAbq2fpnDpLgSFwIkYcfjezo3JoXh4HdOEMt7SGOulzn9rq2J2rU0l3LiwTnes
qjlJ5L63z0LocsMAZw7PaLGN5vxKXqrazXb/roDSkb6LVvF+CvThYpjb2csJlgGxW4RmF5oJv27C
oAfLy686+lVmk81HMxrmBlgwc21zB+n34gonLwCYFwHOC/12A3niZsYRxnEd14WmLQ9MAdY20D1L
6HsJGL5BeHy1kPmGGUafL7Q+VeSPnfD7ciH5cej9VtdG9eYD+XOA/fVC/YvB/7XCAZQBSgoYECXU
vNWEFTgLNTAWfuAiJEHFwS0nGc4tF8qgLrzB0oU8GAmDMCygESrhEjpCKBxAFWbCLCzTL+aNuRwM
w9MCa2hT3HyrAB1SLY5Wg7APM6EgetqPxE4KBpjJrudz7KogJg6gE3NhKCZCUzy2QlYMHBiLDC9e
uBWnoBdVjb2FhL2Ks+yxI1HeJMzMtDDWGSNlOactPfJMuDthk867DLpwXa87oT1WY/OqdRF4KuAD
9Z2MM3gp4UOa8qParPfHoGlXQGSpHJJt5bwiPehN/ZAF3bTt3PKHqhwgxPSoENfAA51AO3DiWeJ5
wpdSD+lPLYAJZf1WLUOt2DabY4shjWBPv2udcmto7TYWAqYSFqYDFDOSU2XXWgCQTwMuPvZNo80y
yGjNl6ZXxqXULJ1Gi0u9Z7I5JXwzNKXTSbC3MUjORticikZ6KbTOWbidjRA8R2F5WkA9Z6F7hqR9
dbtvj+1HBvOFkpX2Z4iHDaMz1oqBunVCCiUFeiESDywIhqgCJloJVTSE5bxrhTTKEQunWkIf1fv0
sQVHOgmX1BVCaQqq1CjSaqNjd2WIxKAJnCmk2GKdCOBUSKe8mH/UkSJ54LHRDC2PtduYXTXb0Tdj
gm3RNoO/bBZnGcE8+cJT7YWs6oBYrUCtWsJc7fOT34xIeH8apZfttKTFQt3H777QWi2wrZAQl20s
JNe6YUo1CN3VF85rFg8nTp1K+PYYvIUFC0OFAcY4YbQq/J0txFj67Okqsh4tTgMuTDW4cH3jZaN+
Xwlw1lfDZQ46nmn++DF6C27tlg4Fyxi/yH+HZMjWKfxap26PkHm4lc0mXA8Qt7g2eerlN1PYtwYQ
XLAw0HCFi6tsslxwcn2AuQXgXF0IupawdGugunMKXdetOKwV3q7fP8bC33WExNu76hNN9A/1vhge
nF4DodGSdKCukHFzuofFrXu04yHcdaRvqG1bLkzB4KdlsGbphAYMeKFiSwEhmCLl2Q3H13Qq96iv
YNYZcP1JZq8awJast/A51BCHCfqC16u/6jC2Vi1mxRNeQu7UOCucJFrDrl82Uw/D2OzBSdFbrgHR
gThOMmKuJOZ06jLLBANZGe2TJ1TkUPjIA/Q5+CgMqm0//yl1Q/YJOqgKh6tDqlIZtYxHn1P5LWxh
h+Z8cS9mn3n3Bb8rBmKW0j7ngu4YfZKNt7eJsJwJ6WoraDn1VgF67qvqbSG3xHKNjG409/yzB4dg
sFO/6Uo7FcEuE240f3oTNby6TfOVKoyfTds/Fz2saXSBzN5y9gijD7Zi4eRR/HgPSW+8dw41e/CI
sk996FNs9Wt+VtDLQrdeQjjXKcDrxm3u1QBvvyBCJURsLZ3+mCCye1DZCJavYf5Rk1dsbS6v6VDP
G7YQ5RA9+pX35A3zW2ue6mTlCoebn+69y4Nkk069vdHq7iMfc851rIFlhZC8LTbprrC9XYKEWKCg
iU1wkDXOZekfv05dU+zBHlaAo7u70ysCOzo2c0zDlyUxuJpAJoKWCF6cFRXUQCGO+6DHKxDkLdRq
gOQFYHLYmsfCt67cJQ7U3Xe5ZW0CanQGjGt/oNFGdScZnieyY9gz9yH4fwM4tenM5arDCNtwIegC
/++caQxDQam2+rWBmuB6PzR48RyUfI0aaTWuf7TFu6uVjo/piIrFfFoCfBl5eIvJtsnfc7DtKfh2
4qvXAJx7VoF1D+gR+IDeWR9NGe323AHji3fbVedas99G8PA96y9g8WyMMYHav0jwA97L3FsHVj4F
CxbDYacfs3M4SzA4h3AiXUaNq7qG9muaDyzsL/JPc2G3x/x8dmo+Wll1U5DR68q+M9tcJbwgu2Tk
ElJir4+5OATZZK16uPlay4DKvDPH4CCjPTiR9a7HDoNUVf6gjXqeYezXsPZbmPut2aKY11lRbKk+
XQfLfmb69rVA6jeme81cD3HNcfQ4PJFHYdHqFw/Cv+kZxBHtI3kR38U6gwfAFSEARYxCBAFobJKV
sojT5NgDTCwCjugESvgbKX0u5ujcYZ1H2nK4+bhr4yEAZXSqB7zN+AkCPAU1vgKH5dUyQ48bnrCH
jUALSYwaD/K/a7EdZOX8WGE/4OoEQeypwIkwiBwh5geCTcoGFW8Cw96bg0dBY4mk4VWoRLCw5N5M
rY0Kf/UTotJnDpxnHmbFcVZlHvtRdvIibDAHTv8N65Pcg6hEUVsAhgd4oe1clx5L8wNY2jEAN+Pi
grBwQkBbpUM3MaAIACxAvfU2sSgkJpFJYDpkQ+gfc7RfK4VvwhfxhG3dQpPdE3R32lWP2ZDs9MU5
Tiq5xvNmYEee87Bl2CwsrBaDdSSS9Ebc88Ct5GV846jwqJtoGnhClfVwDHr1qHE0VePLaMje5c5m
CqdriU2DI8utAwHYwrLhYttYfKwb47ifrORAqCwppnOT4y1plq+p0B5pPdx03B2196hj8rDj8ZMd
3HYwuGpG1ZX65JmQK+w7urX0A5QdFXBPKNRHRF+tGkAOpwQP8AEeOfA+ExWlv3g2kIuUSEZS4f/W
aEf6Xh1D8ZCIMwbl340R58ldlg1NM66o1rWi9Rmm4y2viDka2Im4Wu/DIjSxMGsXIDrPObh8VCgU
kO6GuFGUMzxE5iL4u/1iNk+0YcTJ4DObsIBFUfehZOXtUFqdc9QrUTg8WmnyNczuQ2CH98VOn0eK
uFNo3XPULbqDw8VF5jIhddGRu1BYYRtdXwO9gi2grnY5fkVmfVNssbn8f/lzc0h99zO1649MqUvG
vyniCVeF/bXok0dMTyDfh1/Id7lS48R2hFk7nWaO3do6e2JBDB3jAQHKpuFu7EWkmmYuuz1c5ATU
QXTgBfkiGqC02ZH4OYcT5/R1f7KN7kcQL6cYpVbU9Bty035E/zbjUJahNC+tzay7b8mon+Xf4XBp
dVhD6iBtyCOFatxZqHkUih4XVU+LsqfTPn0EPplZX8blgwvvTfnha+Oqe0nnDFfIQSAj8Pa4gSAE
GhADgYFlBrSsVRefjXF8Cd3w2XF46texegHCTS0YhLrx2U8dc8mAlFnRJXvP1774QTtxE1WTdhZN
jUJaFFX5BcXp7C17a6ieLXckLIaApxfZEUmecWp/ydf1zgiKqbwzh7z51ikXV1KRY01KRZ+UcFTc
nxakSjnNXG9033VkS61XvszIl1wmfUxFxcgUoWaiYXyQRzEdgVFUJKmDdt0gclsaxL2onYbsRSF6
kn+h3psnBpwPbKzfWSptXD++eJVzYFvcrqlpo4jq2PEgkUqQSbU5mg5EVIbJUsS7Zb37YtnO2e1w
+FjLTzxMpOPj6nnQ0keQKmu6OUfqZVejce+Gcp59TOerTuErJYYOMmWO4Jmmya9BjY9kjy6OWLEa
8WMp4Lniy+I0y9/CXkDVgkwrS31/XUJtcSMDvwFrl1K3/upi4Ao9XFxZ/T4NZNmrBsx1RkhMFY+t
7nZrq4kxUTnJSXneikClYoOuaAmTcKbd9dW5VJx6xYwcB1QADA3im7VvxRhGeiTcLNn4g/AZ0Mbv
2EGcPHbEspmIeYTeurw5BGl7h4KUvmpiJuvEUUaF2WNbhLesEIMZJ4XXIHnMDMxmpTjOKmRnRKze
2pplPFQS+LRgWTrEaPAGjdMirrSoLhBDqO3kEkSuuUsQYsesVohjrauk5o12zeUQHoy4/zGKkM3F
zNahaGunEKO6/3cRdxtNFkncTwzty/eWBeEmdZkr6Cjf8hr32zjyxhYfXIkYjhjbtKmi8qtSL2mM
ENRsK1Fb9M8eUrlA7HKzeOaIyn8Bp9mbSU0wd+EBycVKh0HZ4iyC7TnxxkXMdbE47FI3JBtfEsVO
xHA3oLojewO/acZ+J3hbzKuXVrx4k44hL6Cptq7pc0CSazgM6DHjFdl8SWs4OIHNCfSo3kfO4C9x
zm6YVT8PyCVcwGUp81DStz+YTKYbxH2g+stthsovEadf9pXUQOMWVH+lOP9Cnrl7GiksTcUICBrk
4Ioj0Eh/uygDaXy06GSxCKbiE+RQFYx3yaGDw5oop5yLul685tz2gI6UDTYXFbCe5hhFaMwy8PuR
icPQov29ndEaEnR4jCiuaugO80YbEBW2777Nptwn9sMmu+LcBUtiiS7R1byL5Qxn1Y1PjfgUqxGz
YlotzwK8pA6KdXEU/6KBiLEVIyMAiGgzi6WxR9cIaPYWavrZaWgaz/GstknZbMiRD5d+IesNu2Az
l9z2KrOF5zCMbN9Dm6QfjBX2Bw53PMyRY9JuQ0BXKUnPhx65pPKxTFKPY4EiwWqenWqrGfGHrEI0
CzvliKayEF+lu2CuDF1927Y+zin2Cz1P1dNCq5pTCIyXo7gvaw5Snf4Nw2G5Yct3I/2yZ3Hw16z6
U+BU5imjzYZnhJS46dcARZyHkkbpnhb1pWJdoSPhnJiFcpgwUHeetx3pmk0WBsmqqoKXfMqeSvaE
0r65aPH0O84VqAzxfS7f5k+djUVaX5jx+pcaOWgiltBZfKGzhksvRSE6AI/YInS4No4Ax9GMBuIb
HRCPFglOtVxcpAlS0knspAHf4AHZI73+Zl9a6XMUpjme4ksaYTaNUZw24joN6FCydX1fkKBixTI3
vXhRJ/XEtgzcsz5x+mTa0I4sl7wK1wWUp6nOnCIvD50RkDhVw7MXLM+a6gkeqa7fEvObT3HV/PWi
ZROSTL7hjTi0HNlUIz7XulynSWbfgUEF3MJzrFA2Po5Ye68wY2Ngtf80ufUWziw+w8DfJRXm2AGF
bGjikq1EKsvZOMffH2NkTdt6TnaWZuO7UFK9FSdtad1mFLWLuGpHpLV1oD5Dr32yxWY7idcWtpPe
sgPyEd4G8Z8e/W0Z4Ivq4a31lj7CdGcOUesTOMD2NrY0jXOcZwHl6LXWchSWEKQnjEAspau5xsSs
kKDOkKFI0ANza99jy76auUttX7HbGyqY6DPgEJMzxzoLN1pK6aQK+ofYsy9G3X53aDIAoxyv+lZC
So8DpsmOnFM/hL9dkk1zO34pw44fPTf5MfmAYvgNbX0ztDYoTvYcmqesUbdaWzFyRxc+sVNb9231
TLxy4bwbBIlKcQs1vWY9NqA/KmIY56lXf612grLltaeZRWGqU46ecqgetu4eU085bEFZr1f4vvE8
VOtc919xRbBeNGotv9pzdvSM/IZs/qRxwy609kRwun3TquQy6kh0+nr+yKuYLkLmA+FkHFaAHmyt
+GdFlWZb5M5Pm925n6bHhsRBwDSOtTCpCRMqRVaHGv+j4BaZYtwdA7Wb33Tbfgonogb51AHacChO
mFF/z82O9Yrphts6ooBTlAV9ap0xpzf+zU0esYAzkzR75waQ7mv+KwReNU6O3r2xjy8vWpDSCK+f
+ZMwWRKenTgYN5mGL5Nx80pxdrf2ObU/hpYJi7T6As4eX3CE/QRxYLJHzF5hQ6SbYgGgUcAlCflJ
Nx5h6seGO9P3X3gGce6qV96+dRU4B4fkZKEKrm1Io20Wu2v6zTFddefm0tPjrKoHog1libshKzgH
Hlud85IpBxgW/tLdI7NZDsjSN3kB2ajsw19N2WtbGpInlnG/F34jajhkemvdbQJJHJSwzmb1NShm
4ENUQW6aOYGLML/xiPBtIEAHZbT3CqvZcSKYUd4bT8BL1DofeFoUGnIgj33Exiy7V8t7GJv8jSgs
i6aS8XflZi3HjykL4sU5563/2lV6yoCjvnQ5+XLmcc+elv8hQUu5aJrjs196r9rir1UaK4wH3Ae9
ceWmH86y2LvS50TQRbJ99v3gglMpxFkT3JmilHVECC+IX+2p/2NZXYRPOyciojUPi4dZNeiKl8D4
SvsqYrtcn+mtqGxZL7HN9d+uPrh3HwEyujsD+hymG8VZVA9nVifONAQ94L/e2Dp+Xm45P/vQTVM/
GlUYMVaDbpyZ+f490KdnvyyIeLFJq4PyYs/js1IuuSub7xQMPEHLwNgyjRUPO6+4gYvmOfK7O6MB
CGAaB80F4M59SSb0MLTtR2k73YFTWyzgRsizqqB3McIpsCtufOy/g1pPD61TsB/gkHK2LoNP4qIy
+i27QEHHxz+KIb4yQIJTkU1PttEuGxwMRBt9yJy1/6Yb/K+MikMQflFiA+w/rLEvNn1aYgZtHcIV
Tb4e5oDJmz8/BB4nIBWb1VpvblPr1iAdCvBUPQlHv6oZfGnDxe4rJsl2xWq1PisFksyqMLppgDc6
Ff/WfOdi5wERnFA7jjbbyLKlo5+EXzqA6j2o+HLnJ3jAIzIjQdHfcqhLW3zwDEqJuFqlFXB3YPk6
sf216yi8RYRFOZV7JTPlbO3YfFLjF44PLl5l+sj0+G/Tpvsybpfj0A6/cp1z1KzmVeWWxrRx3H3s
jWcrN55Dm2Sl37oHjcV1WoAETaoZgHNYAA9lOT4XLgRDxopNn3xq2hxuElp7GywnbacxZk/ckWZQ
BHIIQ4W17Aw/otk7bT3sUJtkEtSlBSrBYPEYVQlCbJ1hwFDsJ4OhIHiG0IQZmBvMJUsj+TG23kEN
CYENKp7npfb3DhGHbTcnv2yyZZtxYWWS+tMx+Ii5XiGVZXg8tsDibCdYW0E8HVixP2q6hbRoiTYg
BvSd7c/BKotwCTceV1+dn76z40M8OMspUAada73fpHRyd3WO7yG2niKrvOG3rjdhfJuLnUYibl31
M1WPkWf22GnECjFSmjxQhnHRbc41u5IHYHImNpDmuK9n9dV48bNlD9BdBvJ8c/B3LFOSYSkQCmeK
322zvcYOEjlPklpjekiNdBMVvybTdldzxJiH01/FKsr/MUdn7DLGV5JSY47oCLLsHGuuEugUl7af
H4YmtbnJsM5tTfJZDvAP03N/Bg3XuezU8ud7VrVQ482sxiALSMxfEv0x1nv2cKhTId4QiVIRQayc
BXCrEeIclmS+hB0ZsCLRpk83mYZVEKloG/rKPw6qeu/QqJzTuDN3eD3GiqAcS4G2bt5mdx5+ZKaD
mYAdDTUlcHx4FTlw6ntG+QHDwPhpSXzvVYmOp5q1UxbOziWr8+nsZRy8eBnuxFpRa7dmIRYxpOl1
87x0enjop7DcRDWHlJzBDzSU9Fdj8YpjMMg9pwIMdQYPwQkmL8JqMOBeDOWybYbei/dOYZuXOmQr
2+dXj6Sy1bQXN+u8bmMmWX5lc8QAIgeCWxo2XikjBWLvc25UeMXycxmD3/Dl5qcp6GPuQSkl7sFY
fvo1nCciDCszHHVAIom2G2FqHpKFDECbMJsbk8LimOdfb/yG+DFoUm/VG2VMayt/0Ya8OmjjHF+/
P0Qg01qNQAW3Sa1KXmJaDXzMouCaTAkdKTvm7BUI1AxLakxzitvVLomD/l1TTBejWC8OqRr79z5j
/u8nun/zwP2+c3DSGd0fOHbpw1iO060sJzq/Q9m9azqbGMumScwDua9qZzxardadzdk2QWuWRnf+
ft+RD4Z1wQf7OPBWk6qmU54HyJPrMdhqeV++ZzBbchXU+5G17bHoxh9xMLArt+x4j/d5RD+kqnvG
bI1WGCGQXOemTFYKqSVvyhGgVzDaCiN4XtxD/xA0NZOJ0n7NU6chWEPzoV3qjVV/WlERXcAALydy
CVeXNvk1mMqFyl949YwsRRfvh6eKVbFGv4OzcOB48qPplBvPQMZ43ELjn+8hYGvO3x+fgGP/829a
aacnXWQWo8pPo23np++/EZ5PyMbr8WbwdYKZ8sZ3soRmdr3vAjreMEzap/hRjV3+t2xZUvtGab66
jINsm1KvnxYcvQsRIUR7uWvKxtsCXuCWyXq/sl/r0ihwTnHOMh65XdXsFHLvpTFPC0PPV7eZF3Qj
T6QDrdepqBmaKsnT5z/61jBfY47dBtYEaydwP4YoeqlyFkncGdnlJ/bG9NCOFskQEVOKbZYLlDzq
sno2wBRSqCHcEhh6xwzO+Q/2zmS3cW3bsl/EC3KTm0UnG1ZdW7alCLtDOIrDuq759TlI3xOOE3nf
A14ngQSyEYIpFqIUErn3WnOOOT6D2rE1bNKMKcU9YJ68RxmAHsVsXnTwQVxnrE1huTi4xyJ6IR0K
LhSjEhydbvjSe3FwzXtm/QajrXB6yPr6GctScJ6f0mp76VYFcywjNDdJV8kXRj7L3hLDKq9T2EHZ
YL7UY9ajW8fh7UyLcd2JM7CC53klLfB11snw0UhfUbZZL6WI7BeHkxSJk12pntsv4URCz8rOPXYd
s1W4B1e3oBzlB7LemTJ0XxwnqFdmbwxrPdadFz9JFUytKPAz3l9jSP/apLx3TWKUDfVceQllVZ8V
37rNS7YuyqekwGHI62boTK6DgsK6z34IWKHPLdNQxnf+GUGauMyr9M5Y9qJ9TjCSH/FnBzcq+9A4
U0PdNZoVINQSNh+Ew8RpWltQ9s1MbsWaywCkqJvo1nNTJ9QRknyq+9GtdJzkUBboU+fFmo8xVeuT
7HOuW2p86+H8PfZmu5+XzMLpnxvqyWnpOc+VfcODlpA39F1GfC/agOnf0I/lbVDMdR4n4uoXXnWL
Gnm2wlBDtJlsGjWpb0IrXkWTkPIyLRX1RFKTjXXsLVndLH4hD7QPlbWpJTdQi3T3UqZftd7U+3mR
kBUM9CH/DY5SNbeyzWhwAiZg0IC8NvHq7lb3XPwz7I6bebHvhxSIkRJsYkjCt74Z5aq0jEeo8toi
yL3hZiZttg5r0mP7sB5udijJSnMna8laVVos02Uf8f/PQ2XLZ+lnw6FW4ujKB87zhNw/tEVS7+bn
5s0UNYxhPXvd5vO5vPWLZSU6CI6/Dqc2vr7KJUTBz+MhrC03LYWkxedzWVxmhE7Q4fg8XpFX9UH0
/u3zKaq+8pRrMVOov0/Y9VFYKt7HuX2c7/Q+8jFZjKEbXD6fUuGkVwinj0OReVC62wLKLxE4eXe2
cy+6zA8RYIyLibU7DNDCfTx4tkN+LZeA1v33Uzrj3scyfpzX5xIYZF+BVmngR12GIMKf1xBYn5Oe
hgZCsqhbBZZ8mhkPOFnqzbyhZWL0QkpHvo7ipdc6k6vCbhhlTUvzQ0rRJ/ZScWS688VQ1GxZSQF1
KWn4ycG0/MbM+jqWan7T4d3R31DjDdVRUkWL2iGpuroUojW+g3n+noFTfolif9wQJii36cBVzqbk
MY2dxlNOLRFGrYHcdFqcH2hljijaPBILpueyHMF1pQCo/Xzuj+3UPHr1kirZ/naQaf/5SPNzMSVm
vtDB4Y9jKAwZTqFVmsc6OP+x9+eikcdilyv8B/46q8+V83NRGPkbbI6Unz/fx7RxODgNA5JOt7gE
1Kjvf60WxTgwG090MjoDGHKMidlyXv+xE6afd6REhGSkpyKR1Rd1gHtY1uWtso3u0THT2/w0WRzD
zsuxU82LklvKkimUsp0Xc3d8oz+vX4I6y++FcdGHpP6S1y28sSZFvzkdGSc1CX/E2a7mtUoM3Qht
hXeQ08Z1Zexz3IJPCoSc51zyG552gpYzHqBoxot5JwBw3pq2WrKZd8JmyLQZvc+pUMb6i6B7Ucqk
uQGabx7DWvs497JOycfOKSfMO1kj/oym0b3dvFNpKq/UA82LFdXJvU6f5teNssw+ORndqXkftcC4
A6VDI0GYkw0m0nhWM5GfFylv7luqcU9+n8bPaRlt5yMTF9MfkG658BG2iP9hEtTBd5Mtr3GqxM91
ZPBZVGm7qks9ea6zMnjS3acsxxo2b2AKnVQmMAzr+blcycUFHiRasmnvaZ8wCLmrKVW5nbegP9yd
gtS9JtMx5qcUOwdYHPnBfn4uIOL4EKOVQ2vEQeaHSuQ/sCS7h3nJJdl1l4+IfObFjyMl9tmylWej
6O0jNDx6VV5NIhle9PcY31JeVsmr6euE6yKNBjU9NjcCvi6D2TrvY1Bg2U9c65z0fKiW2VN5mfZ0
HGXnp4p2LxLh0/6Hz6uC+vtStwmYWDaoNEwOSTAqxziomf3GgZya7fZ7h6AclnXxYthth5nNiNaR
aJo3LSfJi/VjR1VE+ClJIhHpooyTqcJPKxDQUbOpwvCJ7wueQttDhTetkPXFA07+ZtsQH41GVXcl
PRDu+ul9Xo+nXn/wTUu56KNnHXMyhyhnco6BBkKrj8KvpZnlKNTpxAq8jXfXEoSFTO8yKFrEIKV/
1lGDnU27A2g7fS6U8c5e5Gs3O4MiDs/ZXCcVYTgNSTimCIavQKcxA6N9U/QhPFVRCxjU4ueNRkr/
5sCjD/txeGX0S2MgzKq9TYjFld5viYqaLbrSvVayHm9eplobiKze1s3TavqPeS6mDXwHz45ZmMp1
qLSUzIURSzbAnVer6ZY+qp1vzD/o4UWlfo7gwoCC1blIz68OTWNILBh+8B41R6CIsfhs0Hq7Hy9u
UtgkBFR8wQSvrwkmTHdxMNTPQi1+zocmC/bb0DU2kIPW2Q6IsGH/iPiLGjn7eYMS9ctDHYIPrWCo
HRQjjVZ9Y+fvQfQyb+ARBrzkfdNO90t66E0PfHs6uQEDEh5c65VLhr6qHLffw67vrxYTGUR1vC+V
uyqaCPummp6+0RMj2g4ii24Mmz+OnVg6kY5AvZ4srfP3BgSWNaIq/xWI6Wo+RMaLwv3M3HNiajqh
EjkAIdcW38gb4ZOJvuWmJpeDZylMqHx5UW3cN/OeYxVtseChJi+6cZ0OajVdiGIC1CZy2XR6jpO/
ubbD8Frg08YaH21CvB13/h3mDdrIEljWFPXRC/mSU0cCHSNb5U3zf8wbQCFUFoXqdCcd+sy5yqns
z58NoNgHA3rum5qY+GUyz9iTYlBcdVAcHy+eDeml5WuAayOUK+660OZlSvb4/Cf2fCRf/ujoh2x+
Fg2xvw9LSuSfG/3257yTbSXGYf6LGpvmIb9AtaIXpgPj/9fhwumY80bz0T/WzMsfh6OyFk3TSOC3
pvCW85r/uPnH+kBDblX49fDxFuYtP159fqHfTvHjlRy7ybeho36cwrzNn+fxsft8JI1fDXXMMPyr
ism3/DyP+a9MGvn+/yI+43cC5P/6f4URKcBOQNH8LxiRUAV+vP8TKjnt8G9GJExH1ZDgNUz4pJYp
WfOLEUnSmqUyubEnDuS05m/Chv4vgywfeBgkIOsTQPJ3woZmS5skWKmbpoA9+T8hbOCM5lUgB04Y
0L8hkeB9NOrdUghH2KbzT8JGZNcwvpgTYW/LaTiXVMHqvHaWlRMV39C+EavqviNKBYOP2/7AvKC7
ZmrIhX3awPDLr6RhhC9ZFqc7oK79mrul+bXsYWJHIv9m6LVcGIT7nBzFGc6ZyURz3lMyfFW1ZvgS
t12yMaZhtYNUgg6EBhNvOrTsUAMrFpfH0HUOFfNIyq/pg+yN+jyKoLoMfsHIoAuoPOKsBiSVW9dS
11LAemgGKoCR74PaHkqRaTevL1tAs65FtZAdevPJBuz3Ks0G2U4IzSbiov61aIOP/Ri6hytDUl1C
Whu8ZI771EzHMxvaJmE3Nic1brl5uvS5UGIiTMThINB+AhUxtOC7m3g6jeNpxceffiVONXeVxcDQ
HuoPssx/7zLvNz1AAiafJGt2ZFZwqF/PzwdAbt4dwrjiI2DTj/0/t+ugdayblgLB527zX/O+8181
llViYnzsLlkebXSrU7dlUGE5L6xbz7fgksbdPa90lpKoPttW9D6v06AMnsYw+2te5xnUjiBGRLi0
2VFlfIU0zKMdPi1WsvWB/k7Ex2lRjrI9UPPnfwkR4iKUjrYfCw0Rakcqkq2l2Z0GE+DBPq7X2GWy
e0sdZJl7eAzmtX5H0y0NESmZ08Z+Q/pI2qspgnUW3cR9d41ePc+72tpw8Iwsv87rFN+gDRaGFM96
c9E7cXdmxAcPyZX9uTdGba04gXr2a3QmFJYFmPxwXLue0M99SBxX4mkSeO/YsZbhoqv07bo3M+dM
jbpZu8ag0KRF0wMXzr9k3M/WbBJe3FAt1n2cxhcKBjlFgDS99MDogIem+SVL4NG74VBeXAAK695I
60uPXWmddE5z6R18H27odhef5iywUBdyMakNvJqiXuhJkPTNGOGS2Yq7chVu5G4IrKGvDfOSdKq9
IgEAALPfWiuwbe4lExPaOcz8R+qfEiWgEjyivkBN6Qm0WZpHEzU0kkfftjTqrl3+ONH+OIpdEOk3
jOiClOqxL5hK8mrtox8LmgWa7B4Tj8wI1wAX2PtEBcDo1h6zJGo4XqPzamjQ+iyR6PMJNOqN3Hrs
a/K2lKp2HjNOi1ezlUc3RJODed6/9i4d2MSsQ/S+Y8Kr9fHVL7uY49XZ1Zf+APxAglbpyvpiQTHd
VXb8Ni8JasOX+a/WKvxdF4w//nh+5GdHPRok2h8rOiVJEQjR+v88yLxJzXhgY5Kh8ecKek0NjX45
fKwwfr12ptoUrrRQ/rkHVVWxzmsUT7wxDVXN9A6GNizXkSGSxbz4+QA21FsbrULm1bTd54PuudqK
Wpz224r5pLNkIpfmaL0/N55XOLHqrxgUMGL/dah5BXg0gmpG2fy5Qosi0mh9fFjzHp+fCRS7ZCll
5q/+WFGYNm1j/Et/rkhsG17jQBb4H3ukBtYQQ9Afnw//+QHqrpkwixXF+vN1532tiowVbofanyvA
88oHT298gjX+/grMe0S00jGGk6sHoB7VQBLsdbrCNy4qS6lYw5dEG90tEimfBBggeCZ6GEXFDVeN
gXImO8pcBoaN27/s1CNh4lAG8Te6WEleS0ch+M0yv5sFnqiE4SM/cGNZwjWBzBiZW7XOxo1nVd1L
YjjfTcs1vqsEQzkGXStNr4xFVaLiKQu13ZJzXlCkbK86FsRvpd0L3qZfPnYho3aXMlQy1aNQWh+T
qUw1P5RT1aqhfDUvmVNFS5FKtBRT0SsKx3rTFnGHBtqLL/1cHdPGDAC9RUzB9Nz8MG9cV8gui6me
Fk3ltypGezlV2jIPy7eHviaaanHzuvnBolCnosC5RG4RfTwMztid43JraVqxGqdKXz3V/DSKf8pU
GBRTSVOdKoMFJcLPp5qp3un5O2WuJ05b+lONsaDYSOyo/Nh53kinJFlOtcl55/kp4gzzh3yqYc6H
n5/rpgqnPtU6P58DSlgttakmOu87v0I9VUyLqXb6eTwxVVbx72DknM7k43hTBVaZarGfxzPnSi0l
26gNCKAGI6ScTIq6QGa/gKXQ6WvQNphLwFUjzXUxrIPCjVdTqsTN6uSwyQ2XTGNlPbRVPKnctLVR
ORgWSLu9y1opVxDfie1CNnvvYpEuK1VCw8zMt2rw0vuUpbYotEHfN9Mi90/E/SUmt74fk3tll19K
7sJcTSex5HRvJEtsiyXVw1LNUtI/q2E+OclrbJiJe/QofYNWEyS9t9W2yxoET416j01/uBtGZRzM
nJZH5zbDnd5Nt419hfQ3b/yilkF3SVI0+boCHQER0HjHRTUsKAJk+4ZEzzuVH1zLXREcfWvy36L0
V7psoyiO/iSDJrnF7bssY3EvNFonXm8+j5BdDnhYooXfuOJAtxvPiVPpdyg4yiaoS1L3NOVGW069
5F5Yr8K24rse9sFK9U1zA/UFqbadR3sv8bq7OSLU1tBzYB1iUaCSKoRKyT3v3zvGtucuPIY2/zEt
UMon6nv4nXjfcTKCbKuzH0NSlC8NoTBRMth7BifZYn6fnZZrkG21bGWk+Xh3K87LgkawoWqSHQYU
ABApeRDYFg+q5ah3qBpfvULnCuCV2l0HJR5ronypAT4s07LtEDbY6C4VcdcJy8Gz0/+c37fdt8Xe
CREyzisLbHZm7TM2jTN/rbWqcS9iDPLkUjW7edF2ZfKgRro4WbnvXS28qkURbNQod586U2lfJow5
8drWvRwNhjNIBNxOmPeuS+yNk+drM8L3a9TkpvE/VxIE0Q9rnFTW3a/5DdGUIJ6iUY6BUZjPbUkN
OZFXo5DghfriZKnoovM4909pF6gH+kIEcbjmwQFCvVOTS52O5bl2vGSvq92zh39XyNA4eQj0L/Ia
UlA42fRFSX5fY2w1nk2IHKKN9H3OnScwmnIzmgFBs3gd+8Dccf2WFAh78zD/NT9kRi/xVCFSVRW5
wY4qF6FFfbYx9lTE+k3pq99dWtxLzOpi0Q2Fexg6zzvYk3w7KX1e5pmsFXlEuKRiMok2pg34ww+R
2Hc0VRcq/ZwFwobmjNXRQvj6hnAFAzPF5zKQ2RrDQfsUquYFj8bXpkiDF8As8a70o2dMG2h/fB9j
heI/Gvk4MryEZ+hQtC3H8cWgwoYsMl2XwK53LT2uBdUWhGPArJc6xVWS24ZrGWFGaQvnIUVxsPEV
8eZ1ZJsUljqsklS8dl6ub7KBQG1rrM8+5E4lM5NXLoS7In/CaTWkJsNy6japIwBW2QYByhlc0LHc
NW4BHdw70x4c12Fl/5W7GRekGjRwWWx0n0hPIzbFynWz9XCLfMPYyJ4IQXjk30YMYWlUnxwrfSbD
+b1Oa7kuXfsv+HE4cqgOOWLF+AXvt+G8ISD8IYdTbRlXIEvFil7oe0fEdx/haFJS01gW0n4vi2gv
BidZe0W/yfRCPdCFP2gVUktB8LOrUxLGP0tym1g1ibeQ5ZMP0wf6ePlgwqzSEzr0GkNdzSN/RJKi
YSCAWHRmyBegcC5xWGHSL03KP7Sr4xIDuI23swiQ4TSYIHvcLhuh0ktuJie45GuYUQ3cOULfiXIA
GhwiZ8TTQYiBSr+enjvJXt0mc0yc6o4IT3E7/gixIxXw3gvC0jKLu6RPWGnUisdcJJcA/SGsH6qA
ca8f8nLc5xHie5fJM8KhcikL0g7C4AeCjnQRdcWtGHuw/XCnVAv/ZREiK+JjWnbpaBFGk290BSPe
xGCA5Dp0Feby8jxmBV75FdHw66gKt12H7jKLdo6Gd9FpxBNX2m08IMzwGrNHcUr8KIGxD12DroTQ
ZqdhhIEP10GTG5zPbsHXKZYa40pIl3qlbYCucBVXv0C4G7GYWU+ENT9LJVwkRvHYOtGX3g/FCpPy
2WhgHLkhLG+ZiwPoCWwBch/FJCm2Ilt5UL34LXqQEGW/HrSxWoe8vaXgC2oGJCwhzA02+TkrU7SX
cBmxERvIFeKUkrfnmytMPLlqeA+GE6m7Z8/GpTS8WIVBnF1CPmVsIedNgNw/eAjdFJ0GjRe+aU4a
ISSJL0ZLroDkHBdpDz3TA+m06KIppYwwxBVXcgu0ULlOEhUTvDc8jU66HOhTABBEqSPzn36rVoh9
iZeswV4BBEfIUPXpHkxGsFEG4yrcchM5SrEb2xF+7zjSauj6pQxK7whlP94EGsOFvtDeCmGQv22Z
3Vrv8skezI/ckCAx/EzDwKZwqSWJLljTomXASbSxZ/c6GDM8xUN3BhWd7YqovXmp0qyZaEwk53Bj
At18kxq8fI/3oOeMIa2hSEm6SZmcDRkjAtO5MbPhq8iV9Zo6C8A8IfEFq6TS9H2kpgFq0lel7kfK
PHlBcAqc8Kwq9509UCaSLZcjXRwya7Iw5qfBMZ8hdZN/ZRZ/6ULEZ8PL7IdaTYtdM0jQa1QF3DqS
RBg732OgJRvL1+JlVIF00bFg2hLNKAT3o1Oci8gW0BH0dmFVrfawrWXq/xX6Wyr1iCsqW7+RIVMR
GBCnlJC3XJTxppbHTiPMqcwC/ufttD2MqX5qjGHYigL+gSVfx3jvqxfV6LT3BMreYlRcxsSqceJY
ampERx/QvFbUFCgEH5XS8n9iuHwBMUrH3E2r/qR7w2XAc59kyt0d6fcSGXbSAButlVYvl6j8a0LI
S9w9VP2XpoGvKxXmzmmf6njMjpn+gwj1CTIbWUun49sovcLet119hEmUnpSEjmNsp/sosMj7scWt
jZ1HqcIRJBodu45vHdpQ0Re5mponSQboQ1f36pZ6ytbsauPByKNhiRoqOHryryBSu69NVJcb3SkR
OJEUkCfflUSq26BqSgoLJZwdM4Wl4JF+xW++2LRJSwurG58Af4DZq821xPMDrClbZxXABqnj63Qx
cG17FxK5E3lvhWLlu7RncANed0Gspc//eHYpCFfdyDyKNm1avMB4KXcugQjlOGi7DCo5v1HMga6n
vyGpVi92MTp7p+ovpu2pF4vyF3SoXvkW4tN7smy66n5fVye6/vahVzBkE8ou7pohbrC20hMObAX+
lJAbfq8/i4afMs2/x4Ii2cnFeEIsA1FvsfAU4vjcbOHnsG01X5lEouawGeocDarhP1ptX21ykhof
PNrb/KaFv2741EIVhRO52puuNJSL3QQ8qEhXp3E3/7PjUm9K9Cd27K1yoiEoTrqMAUjWW5Pq8OSl
w7n2ajzs6c88Qn7VR0mwivM2XtcqQ34NGp6em8dswPXfGC5qQEf7SujWoapSa1mUvblUTC7LgQr4
KVO6JUwmvK4jYsFIMFu10cLIQn3vHFTTjkLDBfHyVKaj9vNO4QFei7IgFYiABUBOGtwej8mWU6rR
0svkzW61l+aRMIQMqsjUsDSwRZQSUSVZ2bDsHrwMOmrlcCzd+hE2BJfwoTyM7vhuJM66rcybrtX3
djDdnVQILhz14TD4dX5SXMHFYfqLEcy//3L1CQqYVvHyYwWFGeBe0zbzA5jh7OCULlqCXyt++1NM
9K2yEM36YxfbKz72mxfn1+vJo8Z5aX79fM3/dB5h5hzLaqwowP7j/D63lcj0VnjEcQZNL5Obevz3
mf56WaFS6PRI7p3fwK+nma2Zq//fiPnvw7omPvh/3Yg5NN17UP8DdT7t8At1TlSXBUz8b6L5340Y
w/yXlJZ0uC0Y0NA1Awj6340Y9V9kHzqGo1liSuzSf2vE2P+SwjBV29SEaqrSsP4njRhpyn/2YXTC
cngh1ZZCNRBTTCfxO+k8ydPCK2qBMKRo1C1NaloPQ7VGJcX9sHe7fZfR21hUptbtfQytTAxifuhj
kIhDBe1NZXAFu65oQYsPkL1Vq91/LhbNyE9dD2EKJx3XFN80INdOW38su4m5iX3KngqjoH06Frg0
0Ko0e90xSLP7GrXY2oZohfsdQMLgaE9pb+0U0ooebACLK0cYL07hd6Be4ABmkbcCYMh41XZwIgYJ
+GNuTqsRvvpiKELilUrIAloT/5SpFu0Tr7EX7YuKgW4VFXqx8XwqzYr9MuhKutSD7Ifpdt4ach7j
Yq8alrZMk6tM6pNK9QIRYQwbixMjfvLe4zR8BUcyylLdtyl6djMv20npqT1EKYM7RrB4u0uREuAE
dNxT68eewJWFrUqqZFwNhVddfWysO29C6MpBMAhQXeI4yaTtI+VF0Qxkz9lJQyJxT8a0PUeFsYQv
uhSahxujxvPYKuBHGVRYj7XHNZSyxibJ0OenjEWraYToIw568KISM2rjGse6wPkjvXZvph0cIfyz
amW3C2z+9oPvjNUl83ch0ZZPokaojAZjupwxW2i64Szi0FpaEYZdy9Oj63g0vQqooJIFYKuL56ze
OFUZHa3xFA+xDn5N6eAjDuOe0jcMxKA9odIuHLh+iIdWDnhiho5PQ/K98XBQ2BpJOEohcVdEXsg0
ldKoPZbotuvXVLWjbcycdNF1lFysiDitkipyTXl0SfNrjdv2VNYKsYsqucvZmtg/MFdms6kq7Lui
Z3DtkczhY4cpwIFyg4QNhOV6inweQYkwB7HCaGmbZnwcLPGVJEl77TLybFoDjxWDvmXkDzY0werV
y7JN1aGpycZ6xLBimHzBknuUg6zpZE4VeX4nDIuYMdjKiuF9s1JJhSN6mMkkcOK6YG+40uSSevHW
CKlSGy29g56CX6Gra42R4gOTyYviIX5LSoJnpfwyUG1aGiOk46woD3ogxXI0SxyzhNmBw8Kt3mYV
9+XeZRSIj5mhpemvgdcc09KgvJExc2gz2a8MKF57aDEnjR/1RgnbxxT589rNCMmBrdEDG20VKiE0
LODDRhQFqL3B2z4Go/XSorV4lDV1Zj/KbCaExSUl0u1KsBeG37huN0gw+ocxRElsD6O6KS3vZ2s2
+6FKtL0ByWJpajk+RYOc5to5zg85iCPDqsazrY24dnKscDIxty2BiM9kW63pa4cbaaXiEFvpnSK0
g16ZsKMyyC+9WPpQXwj9YqpaL83Q03fozVq+RpRwFQfIu58BS7AzMW4f/Iru26hGfCcxpHdNrK4Y
3AabKP4eTHj30DQYxXcDYMa6fHEtymb88hriYpJoMX8P6tDz1h61GSdCaFG3AJC1hkK2FO9tS3id
pnXxZrQYtQlKPn1SYN6yQZwYtQsz3eR0RAH+VY3VR1y99ikngSoXmFetBBC0764F1QCj4ELlKoJ4
04o5KAMqE7WwnVIQDLGTy2hldCu+kSgg6+JKpwUKYAjZqRlsJPuqBcZ91K012ifC5RrShFrD3uCF
IEsoLjX4HFJdB9L5ORAdQI2ux38QroROqoAXkC/AQOQvfUocoPLfX8sphYCbGqy26Tnmsj9IWwF9
4bXOxqMTS+QalNJuyjTIzfQV6FO1VxWyp0HsR0sLrws/MZIPmjRSiq3ZmHuRYiGw5oSEsq733ZSf
8NvDNK0I3PLJomu+TiII545G/6nOtfyRt7IuAI4lKpCf2CW2YRyFxEsedHyHem1VmjokTxUgkubI
Y2tRGoxCHw+2aLDbgVraI3VfdMBD17lhy1fD5f4BY2EpKFZvqy429rLqaKDb3wujjq8N1hMaF3ax
wAiICBOf9UErwudqWllYTrGk7nYroUmilW7kWxntWmGLd6pJ5YpfCjm6SnsjQT06ASs2lhhmDCbg
QrkSWe09RXaBrdB15CYX9qGNU/klbKrTODbhj0YX79LKQ4R//RT7qmHKnrig6GrV6+iXgL7VxtmR
xbDJaz0+J0Rtkrg8ovKDIkN2GgBYmBrbAUztniirqulIEFOhrvlUiXAM1V8pup99ykRJQmEyylo4
gPQSL0pFWkBWqfWGuGzzmIv6lo0ZJE1DjX4qJZSigSlly9zaVLLiSSe5YaN4It11VgkHq+bVpa4B
mZbWJutLyb3GEjvLI1IklSK9qJ51qGtoYqZSRi/sSLZfIa8lPymHqvgxZF5VA6oby6MZYfNMLBNK
/LQ4QEN8iD0YbAMepiNfKexs85/zg+aA8lF7Z+OqRr1gRJUvxyDoxJrxV3V0O8bwqZGQg+3X9TEk
Qfvo6e3PTHeBZ01PEajZHKNcN7eRJQ/eqBs1k9uxObacHyBARidkpR8N1QWdhMxxndt2gwGHmIcH
dX40UkTokdFfnRg8s1ZjBHdbPTiquJStwX0jBvPsSL6iaRa9KrllYo8N6oNfNARqECW5g0mmLUI8
BKewhY0vLIz+oWLe3ZTLmB8MxJEmSbOJ2gmuq4j2RAfiMed/PinzWeAbnSPS3/NSGBtbPap8gMda
Vkg6gnhY1G3jHtQKTFwdjg1A017F+kgW4phnj6prcENNNe2QAEQZzPrsdp117Z2J5esq/LwfwQBo
Kz+WFnoDD9xf2iuPjFYU2CCa+aEA+9A3EfE3qYN+j5Y1/kiWZbBqMloFlsVw1TLh6fxzsKpG/JjH
mNPMKxPDvkmSr5Jca/KiuW9lx5If0DpIJNbcoVhaImqBpFsAM2NlWCex+85F4XumNP1RePWWGClM
cTWo29bq97xqt4WS89X3qzdlSEH2DUmEeQZiWVwn+xDrGZx+5ZTX5IHXVQHmxm9WTqcA/EVP7qkO
IRblI2MeckxouoMoJtKhDpeKw7Tyt/nFf/ggNPl/DttNW0WhZeiOhXx0miD8PmxH5yTJWQmaJdk3
9RFKPCyUDBNhT6vYyF3upiCnMJYr4DhtN912JrVkQ2D7dgt+z0msnJGpFMu+14NL7UHqYpCxVRJV
efXJ5hHWQHe6DN2NEmNDC6LhYTSaZhMG+hvxL8YWEyo1ZS17n0cwUmdElOpltFZ6ACtWaKY730id
lbDDvxiIWWcSZO+q2sSwP9S/pKnjwbdBzWSChHhd37StJveeHl9EEWWvQVdtiTl5aSqC2+ygSc9a
4X+x8OgvjYAwP4T47WVQm43ZasEht6mUgWshkbw2gsfKea/hIbh+bX4z6GATfJZPkBy+6hEwogzk
dpI1cq11mb3K+YxIKnzAK59uAJU/OFIlOAXXXKBHAOPAM2/1YYKRwKxBm4LeQchzVXlrirO4p6iw
qIPqLwKr3NjoTNdORImO7OCtGZrlg6Lo3wCzVw9mm8AcSqBCaqCT+0KnjWqh2cqMyTWimAvfaRai
VsN90NDzYEayD8UtLc18Z+JWhPRbPAO8kBvEcO7KzNr6oSudag1ApeNyUjxSQxiWZRR9cafPliIm
WgR6CMuaXsECGAKddSHK59TqvxRK/i0Hu1YmqbOhGPK1lFyTPAPIlSmNl1gJb4bLOXex8k0xzqFD
pK9m+U/+pFjwLKqhoRfqwKPscyojH4A0wx03eLXg9r6k0C3xFQDtiF9RzqEfgO82aiXtQka9kaU+
R8PPRKGyZLhldB/C5PTf/zQm+eLvwkKuEbal2Qa6R81AzThPeH+P7jLzSG+hFC2HWsseSpePSrX8
Rw1nyGD4LyIhSCTx7BG3P18HRgktNezAHpktYEg8wHK/E3LyMFaWQbRh765RFD3lYAjpmjjoUXZy
KkFH2LGbeCcg2XADzx583XuBt3NQpjuKNVJRjUU17KemuciSV6eX73HNKNBpbQhTHRR00f9v9s5k
OW5tzc6v4hfA8cZGH+GoQSayzyQz2ZMTBClR6HtsdE/vDzpVUapr+5Zr4pEnuqKoS/EkkcC/17/W
t1a2JA8zSYNhMD8JAqSroWIg1i1skLUH8qkWP3VuAatEAqfKbFC+JP8QlRseM4CmFcW/RmqYmwCG
fBLCqf//Qs9/IvRgQ/0/Cz3n769P6CH/Uenh//Gvllv7L1tKbsu2bQpct/+m8xjWX7owFqmH86Lt
eVL+u85j/mV7kt461B8HuWf51L9W2tHXzgxNy6A0DJ50luP+V3Qe3dIXQ+3fj9S/Dbf8IwxFkqkd
CwC/pzT+zycGh3ujdAC4rvEQHqMIo3lOB27slRcgVVRAObTQasG9E1soJAk+LWxB6TfnRe8nh7zi
1NihfopU0W4ZXcezABDTBiNWA/pF69p0b+5SxevAmux8nEPzprOb7MwBMmdvR32v1ITOeBH8or4S
NRrLHxhWFkuANaOQfyMQD7OcWSyi6K5J1f9iCPA2WKhQkbuJPshJ8/alkd6RhT8MCmNQ18dveIiP
pIz3rtdtoXOAPXPIC7t5AmPPqo4O7yV23FmT3VJla/hB52dadCsEpQTQmJuqA1+79V0tzDYwsElT
87DWTSO69oo0e26raQ26RcAgXTCyJXTHNKE6MjU41Lpg3iD3nQIJPXghk0T3oAurl2mOMEJRlPHY
GiGWQgL2zAjD7Ae29iFmlre2KE4xTyi/GqwnEXfBix51cp/no/vaRrRZRLlkM0ox4CIHVVfyod+y
qd+cuuDfMItsOYZeLB0EK+ZlbhQm2+KhXg9iDG9cUN8uNS77Qnc3onHonndAoOSUaTGMCJ7F6UCO
hPaYorrJSHuahAYBjG5w1AKgwdGQf+Nh+jEarK3nqqCE0A1vXd2fB9q8RxE9JzUPi4Qdd1wlHmzC
mdIX4sxsuyNAS0n3GNGbsxK6/NVWGhGWsZo3WVZXPP0A/juSljLTOAL4XBSgxtxIYJADHBhqTZOW
ktQsO4Cu/dHH8/gEiO6JfpVwb2V6slf5/FUWaAklO6cki58n9JlVWlnTeSjneh/qGJlDOXy6GKYQ
/sIcGC4klbazYRnH3NeDJr52VpJsgCaUlyllag7skCOG25srTgU/i6nSzrkYIZd4mrtBcAK5SGsS
LbZW55f6jILAWu0QhwLjQnsmynEYhCA8Lc13ger4lNN+95nhlFmVsZrEpnCke1beTONAGrKSrJRr
XVQ5FL5gI7tua5fQkgRwaDllih1RWJssSOKtpeflLikddx0m5L6SSFXHVme3YnN83jWqX/rXYJOK
pjV2zWTlvhrqJzvLTlysLofNYd5psWueDA5I/tizHCbvpI6uBWg3qdM3zLzJJrIQR4wS8pOj3/cy
JAUG7XPAbwZrjKVxGwZfnXIBNM7Gt2pxIApgwkxKuI3y2cjXDiz1QzUOTAhQlufcYNE3Owvd2IKv
rKGZSCOLDwYVBUenkd+ZMR34Wfg0EwMktaAQzTLtHktShyvDqBUQRL6OB9xoH7CTrihLBsTcb8FN
EfgaoNETlM7fjbqz3jWjDpnN4wfi4awryxi+le5la8sCkWoU9gNnxI+xTX+ovjjhRcAknVHPq4Ol
11hKxsyHkcHiRW2LYr6vvHFxzdmrxlx6Gianh6JjX0WTfrZR4HtVe69Y9BrSfZawCPfjAPBGjwPJ
NObeHIJvoIVwjmj09UYkL/a9NTlwySHIyaJA1IVAvFIjhKKwfFaDqR1GlVKqluIA6IbpJmF3oMc2
LdEy9oiDraJNZk3lHaVA+7xbUIhUD62waSWIL3RotJ16HdsWxE07JXtp6E/NXLyNo4POouAbVbpG
Cb1INnljv6T1cHSHllGwcg6jLZ6SeaB6Bb6jqkHYmhnCfh3KmzdAVUojA6+EwWp6KqqfFZlsyj7A
05faXsiJ2USkL0nTHSwZPxDweK4c70W1zui3JZLEKm/N+2qa+lWJPWOblzkuS8y2nKWMEBJm8+aK
8rXp7XtlD56fi/YrLMrnuk7Oesrgr5Ivd6RUGsSGR+fD8h51tfPE2wZL0rlT0EmGkqbCnlzrusu6
56g3prMNegW3AydCPGwwVTkBlQ33S9V9FCUc7DpIqEMjhEDAFikuZd6a0I+bhq+fduY2GazH0TVY
KGr1Jw1YDHHjcClz53GeuCzbhGT+0DKsx7BRoW3BUcKRtytDFW9dKsrhhRWHCgTmBomZv2Z5r1Wj
eGNleLB6HRJuPZlHlQ7Ui+X2psCt5LeDR5ticmekEXfMCCUv4vWKxUczijc9bh5iVPF1kZrPbt1+
TTyiAuXtZ5Z6s7B4FZtXr7M+88wmYKosg7NNdSKky8WbvZtAPVhwBqB5wmpf190NMojle73z0KYs
e4II3XBiHh2T79FNv6vBvGZh9W0C7GUxK47cMvIHC49EqooIfrMCJGDIZ50Mw76LR/lgm1rMYVyR
bxi29Vhs4pEi01rs2lHgBS1Tv0xJYEy2+zA6Df3OoZuybRW3PglJllZPoNSO9EVsx9hBRHGuxDL2
Yx99JJIfcRsNN90OaRGPngoHf6FlulcTQQp+1QCfMM7WrQjASkWbufWcTTljeLfTHHeJ+SvNBLWj
eX5Ji2Jngdys7BnrmQ4rbkjGiyI2uQJ6hfaFmcvKo7diCg7uQEkL7ai0XKW7nI0PwPe1SS1AI147
TnaQxjdlhDZYYqcvvONyaGoWJLK9ifJDrpcPNjsUnV4ex8pwRrZTzlYiV/t4Zpowyx5yPcijfvIO
JkdzW5no7DPJy/i2sP0nTu9KPdnN64RBVE5rMV5ZqCA+/8yY7g3FNwR3YAiyz5SacdVhwo+cfWFx
CBxAt4Nt1nFfwAb1jYW/rgGaWaIr8tvSwpVowhOCHwu/dUjHEnSHXYpFU1mYjkzKdbNowwbZpzUp
GS5O/wlTYjUi6Y3FtSTR0uSvSQCcsDoNyN1anayr9LWjIAGaDGQ4F5pNv+o5ES8V9BHdbh6FPlr7
VeKkz6bK97pfbvnoQk2UUPHKhL5HXFaZ+QSHLuPB6K4Cg5o/nVKzpVqyPnZDeHDjbNPgH3DS91lK
/ElgZMxbxgGtD14cdm/VsrkhEKNyi+7iZusUzbof3dWkJdsuc30r/xaZgwMSh/tlqC8Kx4udyC35
En/GdmHVpy47h+kzu9jFe3XGUH+Q0ws7mXXd3kJQA+lwnepDZ8FPq1duNR+GMF8rUH7BWDyk1rxf
SgBpR08HsdOBhZX1WUOtrHgZhLssWUoU2p+kcf2yTE/z0lIhol2pN5i5YmfrZdyNCuO9b99+N+y2
QBZHP3O/SjJfDe5tLaOUgBUQ19Fxbngylu9WAWVYqyCYWL6iaYTCz2VJsLNpNdROQU7hG+fD3mo5
Gub7EUYqj4uNU//QgTxECB4q+gL87yp3U+oM/ugDBQUNw0Tbk2GtXec7ZHyqGB0FvIMopmAmf3Wn
L1SRlSvDFWrsuodTnVXOhjIO3MncixPFF0i4iHm5k/BsppSxj+xcW2weWSZXIvlB6wEtdQmmLHUx
QKcByuMbCtKCzksTgCCNdoHzpSlC7h3mSQ/OQ8RMH/8iLQ5ElvM8DMSu/lHG4C9Y++a6vnbGJd3v
4EikmXFCr45XHV/ZroxHe6zeRh6pKsPFzp3PhTuXCa5ofZmJeXwubRIgGHJ7pdeMKZ08sD7c5406
yv5XX7xEKeS8l25697TiZnrDyQOHgMdyFUb5D6cP+hXK9cqaPmMHUhjgP89tb8hsAM5eJs/c9TQA
RRhWwwG2sRaQYTZ+kDx66/RuO3VUpAypTrEdklZIBRskSKChXLmrGqoYw/RqcBbQ+1XWwo/M4a4p
v+JF+F6WngmQC1qiWhfIuhhWedWtbbjF1M6uU/UWg8AecLmF1UCLCUDCCVBqcqpmDTQY3jUuralk
ywq8dqJFS9S82PvCu08i3pqZA7Yg9+2KvRS2Jb7Fknuuhs5fov2PYp0hqi4xrCp3txDIPhyaYdsm
/47KBzU3+6RenindLs8eIi9YD/B5IFqAU6djCXV2dPo1Ojgmgu8lUDEXvFrBZqqeMizS03QJk2yT
5aRmOIrN5bEN6efRf6TEtkM73S3KNm09JMAQ/ZxdHy5l0c2TV9HuMgJBj1+7XFwd/WlKjPXSQyZs
fesMUKsGeM33k9ezgu1RbZJDY/K6UeM34xbM1yId/XRqvhoT/AxpDbIc+2kaNwnDXDnY29GoPsru
gRzOu2zKbZRe44hiaa1+1Wf9aMhuJ6azKnjIsdSzebrU7pNjSN8YPro6WMcjLiYI6JH4Jcbx7JTl
zRHxBjF1E3QkRrP5mqqe4it7X8/VY4fxzVhe5tn4RSe7cSkmDTe4OW3CnmWBNU9rRzmbLrM3xF+3
dl3MhzEMf41OAXYJrtwM7zwkeYo2af9qsvBYK7JoU+bsOI8+sFzuGe+PWbt29Hxr51i4mtb6aSFq
g+jpPyju2nNUxaDfndvKep/A+tbRRrB057hykrb2aDTRm+0gAHJf4tlyB8b05rUdVwQHG7yHZakB
iIDtpIVf3aA9e3Xh13175pn6PLn9RkUuI6tEFsRf4BRPrSs2ieZwC+gdVqXRsLOoM4tKeZVN2G0p
ut3kfbbpSiICAUe9WTwiggZ7Tm4gsL3unKrhVUCP8lztJCgLDyt1N7GGDzqJG5jLYbTkJjfaZw5h
X0ZivVKhcyxr+4BI8VNThAca+ZmzcS9opeo6MHgqeAOPfeSLQ37OFoDRvujTddHRD9Uq4D7VyZO1
nzTjxQ5or6JjKOJQl9BXgXbtexpPIJAXz6MR8CjxtnS/VMSx7JRMZR/wphUUOKbAxplkKgiQNg+r
ZdBeWB35VjbZ1aZ0jftz/NCL4eKx9oC48KjlHz3QVSexONp98RBZUeXK1Djt0sbcMuSt4zQ7jvbC
AsexLrQHObDyd757VzCmDaCII6hqYFERD1j0s9NnO4BLGgTbqhC/6HZf5OOV5Y1+XgeYbsErBqnz
iTF2E9PuYkfNQ0iSg6cG/5YbvfYVBSdGizQf8r/YGcCh5hAyUwgWuR6ttdJ5G9xwP0dTcN/ZnC3h
Qq915l1Nlj8sxf2jKlnKjSsDPtzkFrhUOnULunZnjj8r4P5N6XA0btdRR0AqtFhwNxvVROx6OP2I
T0eBCZbyc+isndIXztnyX1avgVLfe0Pys0aeIInlz+VrNL7TKP6QV8Guofx4XXohzLcaKpoL0juJ
14FlPpitfQXAvcphlo0XfYQwjOHF15PqJ0b4PYd1T9h+GPzKjc9lDtHkkrnuusc8hdi3q3Rrmyfb
OmdbXxZUd2r3XmxyauivcfIcBuFWDxnoejY24w7a/9Gbn436w7NfRfQwho+WdVLzg4n1M2jpKZHc
aAyq3R6aEfbGk9F+u9arHWytRmPie6McfmXZd32+G9WmIYLmes8Jd72o3AfTq17tku4eRLzd3PNv
JKWB7h4caT7aGCm3qfTqhtoekK2kUGrsiDR0dFJS0ORu7GCfae5J8PSoaLPE7w/VPFnTQwNOcqdX
ICTxRpntvAUoc3E8mN6l8lstWpkmS5kiOFq5xPF7dnCPkKVaVYyqphru5+rsdF+m+uWaS/NAvx0E
DKbGdV/DVgcc0rOWrVbSWWw11qsTui+BlhMbQvSeryHwXfCWo3gv7Jx1+hKVhANskwF3c4iUsr3j
cPJYF9bOK15cOaBObQQcFFB7uKzTA/X0q5oHgYUQKKUf8BxARnHjLVU+ekkPVyN4ae5tYs3JuxdQ
6wzqNsqe2kKd3KXHl0raOKN7I1g3CEY6lYg2fXtoHFZBVfybGS4dNkmGRJgdaiPgDTfpoHxnnAXg
jzHuDBrG7zFouEMGGoVsQ76pmnSDlRu/xommNMiWoF/dTcFmXuFYTUaGQJZQSUlRShGHHEPiTSsP
cx3tSDsywfOksssLEDEKnzEAxBXU3MR8nXWo7a12yNLkDGDn0bNgL8/NFswBKuybrJ8SsFCQDFdW
6q2GnFBG95YpRkT3LAyxAsknnH0vN6ZHa5NmE++j49DNoQv2uq+4edZ7h4VFeGtGjd7zaySylVFa
x9L1tm2AASydaO2zFps3BnEyWHbwLjp3T9dYtIyNuFDm5LNS2xDOLzkUDNb4XEjWUWnmz/kPAZZm
zUpzCcyobFMXmOzkTSZvcfjsOe2RZdXJ5N2t9ZToMurXrXbDlnZDLaJqcuJe6g64MoTgd6U+UGKj
w7suomxP/h6nCIvDWkcSFvAMDcP61BskrsJCfiu0j9Qe6eqzo2es4iSBLLdepWnyUsv0MBQGt93+
AEj16qTzxaWKt+lSrqyx+2kK7qadkT6ZDh0DLf9VVHY7h6LPxac7gUd3csoyDQ0zVztiGesaU64D
/IdHOKY/2wAQEqHdrtpHNg9EGKKHNiA1ETQVK/84WkeJHZxrzVQI9vE2DcQNg+d4G00dDmicPngj
xAAAGlHWrVXSvJm19kzygviN414otY84IIUZ1uXkHu3twZkH3GdtaW/oWqHfy05G/Eaj+c3ighMy
gc5Db6NxB3H47sSULziLouwC+9BzgTM5PZSZwD+Tba20Oo8FUu5cmiFfowG4YJYwk0wOESopnBXS
suObAxbOwUHM+n+4svrvf1Ji2n/5H8vH4Xfpf3af/+GDTdHF3XTDXTA9fLcq6/5ktPzffvK/ff/+
Kk/TP99I2eY/20jd5/9AgFn++t/rKMv7yzXgtXg6AQBG/AXm8jcBxpJ/CSHYkwoXV4Nnw3L5N+Ox
tP9avBUsLWw4MDzB/t14rLPecgwPLY+9qgMG5r9EgDEFq60/91GGY+HgcPjWJN+Ma1rL5//Y02J4
90YZ25YvURm3WpS1THXuJoy4u6uGix4BjHIQvTbhHo5y07XxM/ELvAuxXqAx1ERoNPNno9XGpyoG
rLFIpLQoPswNtWYsr+4YofOTFmfCl/0i8BXxbeAWckta8pPvBUuYr9IkYVrZ9cFM9PgQdkSseLfc
AjHTph57yyxlMY961gG5j3tIPc4nIdUrbRTbmAnwAq6bpwj9P7OOywrvLPql/A5Zy18IW/i8/vNG
m3jU54UbfwL7WOcdVDQcenelmWMrhLS8otVVXBQNRythVCHE/97gdM22JqZ2pwjh8Ms0e3Ka5U7V
pfDgRrfwG4+m0mo27gOt9O5rjZWOKfdtmPwYS0yLNK5expBhZIoyBRMxuxqIqq2MGKaajVkHP0za
jH2rYwlY2QxLhjuCoquuncCKEHZkwdz4IZnaxq8eYAxCBA+sG5aCEFssnrPAjps9sFWPQwaLsYoj
X9MZpt9X6jUDLWLXA64xk8giPAHmzKldjZzkGBhnTMPvEyazc1chRoKAObTdz2rSaUViO+ETqf+l
KgLlY4P6LAYQmzrFmW2CYqPmXK7GtwAu3DrB/BVTR2tHxyLR++3sUq1Og2HgF05F2KwMKIkrat8N
YNqCFcjoYMHWMSY+dpf4qjllv9E8ez1D/Tm11K2dwkR+SJnDSuEi2GFH25mTHiI72/VKs+lMM0mx
Wqjva+KjTw2nbbsLdZT241SAk8GQjNi46mGprRKLcIw2VERU00062ujOtBdTJxqt2zbVjx4VY+uw
x1ojmKCHVP1s9CwhCkY+kvoHL1QGumrgYSA33NU8Rg94Qfqd9AptNevVu+A9fM97CBnW689tzjNd
GOZNBCN5ICjzTQJEbmD4V20fHD3Cp7T6yZMcdfOeaO6TmyTtjp9Btm7Ii7mxeyvqxrjiJKPJpve+
VFmFZ4O+xxgoCn0+dMf3eEu3DSU4514Ano/MiFhsMDb7iXJvL5zXXFgcGYbNFNmM9aK8RGW1NZrX
2DTMbSUAHhhCWxdq6PdTOdNJJiOEnITdYecepwoNKM0N19c07a5I9RczK+Njr8yDQaEcFgktebOC
4JJRDAAlBZ2UCczIynd0sKWUwpJbqGgBmx+uN8UWgVE20JnALMG8gPUZInKyLZrxSpsooXTWNAPL
GSrZjOfOOWtVyRkk6I3nRbJLXSDNXo2Nl4Rxk9YWikCTJsiaYvJZYY7yRiwiO7rcKFcaqe4dHkFq
SF3SmiP/2iYV3sGhMPg055CPBN8q+GLtXHQEmgLD1u/K9twBReL7fMY0fN+ReDXYnjIIeEvrdoVu
wAiicmy2dA4hLj6pZqACvsdtpLLxe4TalHHXuhCMPcWj653ntLdYdUfmxh3E00I85C++5EQutvVA
PZO2LBMG/rTpm1+0efySNZ2Fjdbu7FbTcLBYV88Ax5eoeTd4Hiky5b2M0hRHgBtpYEwE6DjoJFXn
roeFju0ExTkpGDNpwqAgmKPaCP+HXuJgo9see/mZjk+WicnOUTJbJzq7Tt1A7g5ny7enOt0hu2p9
lh8yl4KZzJTlIXKs+6hkBcM6z3hIU+SLsHkvFAGM6qOnaYcrjYbEYOpc/FqCXX0YFkQUKI0yUA83
yaDIjUAmTwZ9w2I6OxVYo2Nw8jvldneVjZAT2TN2No4Kl74aikuejjmwk5TmCmtrODHNUXXFBUIq
lBiEcWe6lQGSd6+Xekgu3f3QRCa58/KvNdZkP1p5/Mg+r784L4qc/rm1JIRlos8Yo0ALJrb0y1Gj
Y2Ik1NF2myKLcbWxCdzLcs6Rt3AdpbXzXbPLpBo2dU50YH3a0f0fg8H/xjMoF0vgHwYQw5WWtFxd
6o5DoEi6TAp/PnAT087Mgp2szwoQka/GuGiBX6WX3a7v7SJBSxSFBdaU3UDVOt1pbH+xdx34cdGY
S3XTngRHsmYRYSwzMB82sqSU+iFzyvhpqDdV3iR+4iQ5aeA++k+8n8bi7fzj2zclrhpyT7YL/cQk
3vcPjsfQQrY2ayfyq5H3UBxLEqMmHcAOEc5Seje37L4nKzowmb4xP0BjNJbLIx2xR2RfXjq/V8O9
k9X22qqTfk27C8IVSwcufQCUFVXYqLoF0m0pe3o4jegd8sWJx/66C/sNTQIIJDczjbrdP/+5mP9g
5Vz+w3RdZwbSDcNjwFo+/8cgxKSmjEyWsT8IfU8a+8ugbjBqC80fUFPo70VNotlyXVq8dQzo4gCx
2FiZcb7VjelhqejxM7Sx2nB138KfxClovBDqqvzWYEepRTWj0AxeNg66fQm11R1LvyojqE7d0Kyz
oE1XLLRYnem0y6RGes5oAr80Q/jK7SDT8pxrV/yKG93ZKGwtK/KqrD4ncOgJ/jhL0tU3TcDWbNK7
hrP5568PFqr/5Ufvuo7tuJ7n4evzPOcfR0UzJ941j+batTSXoyCtU1FhAS4AjESJCaXFJk/I/d8f
N+YPu1FqhfI07bSgLgMOZFm5j0DprFSujVeoudO1UCmo6kFUzRmy+hML3lM1dvGVt739RFyF90Dc
jyes6BSpT/Fr666duok+uPcif8Gh3pW1nD5w1cpZ9LQtSEIW5I/uDZo076NDU8Wsy5r8AL5bEN8R
UXdHTQ374ZB+WSpo7zKZN5xvIdIlvWdcjRISv9ai9i1R/1VROOJMOgrHbIrVRYTaA5B9/dSFjntt
OYOf6Om5sahF0f/9Z1BC6F+4onsWx5ECNH6WBDDctNoSp6kOfZksvUxh69OwTqFLoNFokVTqhNh8
toe02bdaEJ67HHF+difwd0tEIxaTEmtKP2bfxdXJXUMYZ8vor40o1Z4iWUVx5jp1ApIike75oop5
gxZVeF9njq+bM7ELixBsTyXWtsFCYevg5Li3U09UAytiDdBSa5uwc5kSdi5aimPUftZwFeztMUvO
PHT9ySrT4++PvEZ2K9ejcOH3j6n3wFlA5DFD0k4kpYIH4jczMMmipy5qSLnV0vnq1IyRMJDnM6VJ
A88K50t2IG7Y21ovJfcCTvHlD2gUrAHCedzrkKl8LRoeaskDLtPhfduhvZ4SYhUBr0mF029P3QXV
MoyQ6yBG489wDBAZo1oUOaF4KjWkkMBT3o2iqANNke09HdTtfW7KxHejhaRVWCee3hh6Ne0pF2l4
KN0aqE6GsknpzEAXKGUU2iNv2fykI2Kjw3LCjiZNHWI6cNZzyrY1cQ37rFtoDoMcXmhqzVstZA9Z
9vu+AbgSWrpfVvp4n7rlJyzy4WfbttrjGFRMNmSzL/ow823X3pkclMedVU9v/VCcIo29CSBQaA24
+g6x0j4UI8FDnciUMuLA8scgw4xCVR8bBFxwZQI8WVnzoZaknYYhOklVcS2yg0zd5tEbIoLsttE8
0WT5UWkDmgys+sPkuSXmMi7mbqz5UjF0mt/ERWSHZq931sTE3xUvXpyCsxN9QE4juOB9F0esMQFd
1Ene7Zs6eG94ZS5//xmlyasoiOD6FK0j9qSSzKMv+mo6kV2ZTlEpiFl0YosvqsEJ8wDnOKIyzHg1
Ckmwf6rhzZSxvU513Fh+TbZmbxcAJYoIHbjUx8vv37kqFTszS9/JvdFBm3PrM0eZXZgdzLtxsUlO
saD0RwDZj5riBrsGQ1Zh3rHZcrdNXzhbo0do61r7h67jfqrK8iU1WAKMenv/9990kSqnOoSJkX4Q
eROfNl6GDaRhcUziKX+MC7ph4zT5iITmG7nYefjQb/mYt7fB6ryL8KZdGGbhIaton6uUKO+a5Zd6
1L1zQf84m74zf3u463KvedRzmnkLMVKqTvnVXqM3bTVnREZyj1zRSnUd0TbqlhMABX5qU8mnJm9M
9wtFYZsWVDr1YZLeJQkRIxOUzSE3QDcFtSy36PjhQzeQisik470GXfATglX14XS1T0P51Y2m7oFE
QHx1qu6XYU/yTc8Xi0zLnDHMofGWptWhdpzwScXefBd7IwX1y18rAi/c6CZXKTglxWAoLdpaPfOS
jXRU0u6C89sbrjx6h2tDTgJrVzxQg8knUml2h7YWb7WI8V57BZ+V3E/IKsP468g03dl4mO6s0Kgh
F9kuPBed7t7ff9gvn26mZkEsYPHjQWqeLK0LfGMZndt8FqfEZiFDGu2qcobyuDR40/HePf7+ZVIx
h4JajiXV1ctvf//p748bvWJd5dHpsMRQpjKz9p0yh3vZM+Av1iVC1JjZMNBW49gfwGWgIhsmtCOv
PykCS7xiKwufow8Kjk2I9Oj+riVV1zJE5W2cSzd186XN6U6RgXWZSpluG/yKiL1Npx9mGiyegdsd
hVEoP5ZiJsQ5J/d5p7d3bXb6/QHItfFkqfio53VxjVrLW1cM78zczNUOBlPVjM7FFpl7CSOgTGbM
mYefwo5NVA6KPZ7fC/NzrIL+nk3IR2pM4cVjQ8Se06UqgBAZXVkGrXn8QpqhO7guIZzBtF/0gppG
3TZONiHvGpPIflzgFJUW/GjjoNiZdk4Jk550J73v1rGipchKtjKb2CuVtblTURVuUcDug0aycQl4
cCsnoHygYl9uxrBDFOiy5VADb6EMZ/1gT9NLY4CsKofyMYjN4nGS4ptTpHP6/REY1eGgl5NNsiMp
znFhO+be67golLprll8MTuBboaNO//7w9ycsrGk2wc5dQr3z/vcvXst9UsLruSg6Q0rvmbZt/an1
Ht1Rq24xCXbWctz2qtEJd4X8nQPo9u6A98CLy68uolQZLy7EfzrtY4dHYZ1dFTvpZy5KOJpx1tzZ
ESicJmFhkpODBFWfJo+640bHktDjKu80pDSOnXv2I/lmzsSD0xQFmkA3nX7/0tOVum1CvuWsvoSe
bT6TSXX9MAy6dTsxGBqt6E9DDXXUWEg/kIaqqx24w8ErCvqMCYHtgloNlKr2HzJF1m8SfE0GooUt
ghuFt/al5smydet4wZfZFpmMA7Y858XV0g2rv2bxG2gbDF+KqNNp6PGZoyy1qWLHCfSW7JMqLjNA
A6Q0qT5Tp12hb0GNuwvFCK/YnF8VxdUGCEkO8xSNF6K51JHDo6X3YBMOol7Hs1ZtMS7Le5oBkHJF
/zaMGO9wSp1lg6I0zdXJ5UHPc1JFj8bsuesxiZFoGD5vuox4HbzkNsdOdLCypbXVssHUnDFCOPzY
NdqqqFH4lD2pSC2u1qMYhsuQpuqO1hFFCajOGbNkCRCxegShL+lSBEw2N5Wz8hIhbxWPgUPBe3Ys
e+bDMcrwnVvy6CRNDgSVo39kgsDRPIB9RaQPh0E2FBgq5R11qz4EZXVntjK4skcNrmWs1efCGy+m
Is3XBuEPaHkHfFXdF43hi3pZOc9y8UyVU9BseaTS0seuY2ujjd2JZmh3nTVgBomwFUA91vzejIbP
ST2k4egbIgZm15rbZhh45gc4QfpkY89E5ligBHcCksDOczRzXZjsQma6Oa6YOu09rBx9HxVNdbXc
AXyVTIsP4eFa8PAFp6Fn3RM3fTGrbHgzu8HhzE60dDbgI6Zhf4itpjgzdBr7thLtKU5BcXcJHcUU
3xbHAMjlgaVjeAKvFROaNezTEITtnp68YUOwvF9Dkg19xuCC1C2HorQYn02jGQ6RaEAOxU7xmYhr
W9m4yuump+RszB96205ZsVMgS4gL4sPUcJosLN5fMCnsI94AMmigs/4ndWfSnTrSbun/UnPdpVCv
QdWAHowxGGwfM9E6naVQ33e//j6Ss9Lny6r13VvDysFZiQAZhBSKeN+9n73To+E61aUTEku/E4s9
rGPwkyzWlHVeoDPBpshUNK92iUCRlQZSvDMDhYOTx9fAjUmA8/iJuM8Ddu0r54I7aY/6YNeHmXaK
WrEdmqK9VoVCBpFLcmKm8/MLTq6PelSGS5d9jHlbfstSceEQ3SGK13eFCwHVcWm8Gb1E2KetIF6N
x7YiYC3z3F04ce/8XL4LwR1xDNL2tZfMgTHdssQZkciZRImhaUm8nbSNn7pNz1BRxpKwPP+1yszg
KdYruXY0Gp8jd7MRLNs3T6Ugqmb5S+LnP1RPTb+FYa/TbydDWy8H/5h6U0txRDxZJYy0SlqRB127
mC807xvzGOdm4aWj4bDNwy5+qwpxNhtnPyCIOM//+GM3HoyufwZ76Bznf4Y8XqBeM9d+T0vaNzyK
cza9QbOk6QuPgXSXfOs4KXe08QBU0iXSqL4lptQuFlEjO9q2Oa56avxBZ4/bsDJhQqCMOaDqpTOm
19VD4BS7yhnqh1Drqqc8Rwoaj7tmsEa8Y4N9apQwJcDEsPEf1uOD43fmuQxCugAUunZupWJ29v0b
vwdV7imrvIrb4d4X5VOYdfW287sUoybCeN8ChRA1Ijwmpv0gSw/La2SlR4RX4cFPQ22HUCtfI3XD
Cxc6xZPQJS7ExrPeS81BRzIkJiW9vN5SV2/It/PyH4o+rkd3o9aB9ayjPXqpeiRM76WNgzDrWv+Q
NK6KfcX+bRQhyTqkgz9pPdGrtbHvAY2CVkjdq4GKeG2biOl9xAWrSrTuywjqNwZ6fANrfdCEibVH
csfAmdIf85bSrMWIvqhTvA+BmTivVi5Zao06nhcS27ddoLHwGZmvhxboJsNBM+qp/lLGot9ErRNd
ppwauhjOouv6fl3J/K1PSXf3gCGsFdSYq0wjUqVO8xLmgJs/lKEZ4h8Gkp+UEFIGH2XtIOR5RJEa
J1AUYmJtwoB8TdvwrUXV9uDkW0T/KlnFqOF7qgc4qGoCkr6lHV/dlGn86od2D/CzRcTE+RF4UgOh
WQ8AWBXikKj63PS4ET9b9VlJW/3Q5mqwyhzDPdAYdg/hRH/T4cCoStI8dA1KTMWGHQOUvF3F2Iqo
9HQJeMrJtCIMUhIcMuo3hRzsY5IorO7y6tKa+SXTw/BcFM7OtGV4yqLqKdQRJSV+O9Dy0cKTL6rw
RD23O/QyYMjH77IQKm2rTguHZTiaBhI9CtMYS/tbMSTVk+YRmlyiPRwimhBkKhLjyDWw98MObIWG
iE8LMW6p5bUSg3ttMBGgbG9IJY9Zqripc4gjzT6ESqau/MwIjWm90W+dJl1CRwsOZtHaJJIaI0L9
uF4ruY5Aokj0V9JI4L9T6NvG4zO5QfpzJjOnX7iltXVxBy8xe5XbtPX3ssWSUmYtQecJHaOIu9a6
TKPu5CPNQGTWqUvLMtsTNqQCZUuq762xLB6drHqBHdtfkywcrkluv/Uy8R8rJUfvooMYoVTRn619
V+Xi3Ez/zP839kTl5LEu/3giUYpgU7QWzZ3pdeaginPm99WxByJrx5xHpeOTguO55SVAJnrC9b7J
u6G8NNiMdoZBo6010duYttY9K4NJ5SghGL3hVHslJ+1S2X3xs8zxpaqNM1ztjvsF7gTYERGtlSiE
famE2Pj7KL1mXpqhVCFZqe/Gd4EN/reG3HcczRSAM5J3qGp4iuyf6STJHkq43KmBUYPWscUy1UWv
l6Q/aXqWv3q1OHR5bn0LDDdANy/7I/PR1B1YTtUB8p9Af+8VJUFuGYcPI3fZ1xI9Z5Hn5jM1BCq3
hn/qfVO+pbpTP9TCi5ax1NVTbWg9MevKxtWL4HuVa3SGwfBvI9t4GjpdMjM0aQPldf3TFB7iH1m9
wzCqUU+SLsViwV3oEF1forBwFqXOJUWAQ/xi9HRUo0GMlGzyhERIGGpEjq9Soza2MkbnJJE9LH2z
GPZFGpLuwIp8odbV+OCbarkfc5Ets7xW1iNej9VADxNaSHAlCqkmq5J5agDB4ZmUEeOZdrAR6Sw7
FELeCHRMM1LUPf2nHtBO8hVIGM1QLDhCOwAjl77yvFVuVjs9a5YRDTsauIaCra7bpC1sCfTccPMU
/V5nH1XtPDYjtUG3N0BZGTApGFTGKamOlm6yBN/zI1DcfbMv6upN90ZuaUP30zCwnXcknRl5+Rqp
/rWNEpw/YwfQGHa/Y/rvSYD4HvGqhgLqGrTFkTbxk+Xj7met9TONrv6Ihs0fYJTorA+QkrerTiKa
Rvy+ZXpW0Wil/mTT+nNcBJL+i0AuDYYCk2TZsJphJjwU6qvwtaemdb6l1WuiWiwLIvh8gYI0eXpF
Kin1ceelHQ/d108kJuhmMfSuuYRGSpCkmS8Y9KBBm1BO0gRv0kArIJH1b8MF1xEbS9eyVGwInUG5
n8E41FcEZdAeGFeROexMGD9GtE6mIDZWOyj33PipKs2ARlDlUaUy1sXgwMPJtbPD8Ym9DrWXlixw
vf42NXdJsNXGAO279Bqk0X4tj6a0ybm2uQ+EybcwSSlU4mJZxfXVLgXr7De6zPRDHfXVtIuTRaHK
8ZpxXcbY8EbuXJpglVY3Ut90ffLhmfEupKCzAgWSlwyFIwrvhT0QmKkVj0at/8iTixW9GiUNU0xI
PWEmguNCpmrbIZeLxv65hsS9wtB4xwhyoqjYr7HshwsUdRCr7cfKdpAfJwAQyiort7lPIyc3ScgN
Eh9zm0zvJldw2N+7QTTo5YsXIah55KGCmX6KyG0R+cEkGay1M2CllKH5qmdneuTJ2kqxnIm0PsZz
Xs4kdXRbuZSI/1duuRhzFHd2pxPt7F9EmtSbBIBjkQS/TfLTQJOVlxrOIzdrxV4C8KoCG0wcde9e
1PVCU5CNcdo+QuFOVxrXLz1XfrrAfzOIUl+mVv5BifpBc7A3S7/mdpPc4GkbOFTGaMnA9JhZ/TpK
AmgvXQEDw/sBCY45ZalH1G69u6jGqyUMItrV6GTK3l3QP2dqByPLN/s7PPV1lgF5VtXRWCBq+SbN
9MHV5UY1h3BB9iP2WjtZ6cYIoBhskpfaF1Eh1UibmDA/5Ktpxcmb99ArJ/qTlMaDZ4XUNCdiXfze
q+aTWToBsJVJ8lhQBjAlGGeMKBkcGKtUyIkQjUYMD7p+DfGuHCdBoZkw92bK5DU6wk/Rv1I8kJs0
eehb31/Xhlss2lNQUQ/ClQeu0hiDhV1oWEp8ut3MfpYNYk/bUHyS6ps9jqwKp4cP2To69UpRokA8
dJ2OGMxgGMTKjs60gX1b+KjwOgXXk0I5Ag3+ze7GX0VXvjqsj2ufZnzt0YQBmJItlkle3TKt9nd+
JbWlqaggLiwMEyzZXnRXuRsNK1j65/6GwD6i25EVSypVdHq5/dWrCqTKkrGxXamIGw0j8rdDCXPC
acQ+YYq4BAozie3wAwYBM3egGbFDnHne0S1Qyp1U659GSTqHVuG36u3yTRmUfGHbdknzxmUdQFjj
ToEnYisEmdn4i7o9NTmOdJwkqHOwGGmDg5s4OEk9eJON/tHYBztoUB737uOYMvDaAH/ohwKBQWBO
2hKiGGm7WxUk+xqSKD+ajZoB70SRjQwSZdRhi452it5gKBm6VZ1zXcd1wz1C6B9RlS4rKX7IKZ/D
tsdh9aYbZfOkOLpYExrwbbTHK/AT+9RP/xh1i7jTD1h+WZJJOY3CdlK9kI0Z7PyGFhPyO3rLyI+o
ml97RC44Q3JSKwsOnxmk6wKvV80HQvIZAeTHBcL9mObG5Fhzgnw51OwkyzyKNFG6LW0uKwN4x5Io
oF0/mHiFQn4kwyf6VYNYN2bZLideOnfycJ0pREBpdX3PiBHYhhrEnQ7woZ/EB7PlzthSRFqWfo/X
r99jfEXmo3WMFKZ/KZzgNalsd+ek/Xe/pDTvTLcjfInPnQ+X3yChPWzaa4hdpyjwQhjKRc9ShDlK
Idc9hprIYqFEo60z02PUWcQ7etW4VMt4g9DHoqe7lMNQ7zQ/qdeZVhwrpmGj7KNNVuC/0ZN2wsvm
/hrUCbfZ0FmF9NaXYlpikLUNWpzSVex8aH0OMaptHs1ObdaRER1sNUSxGnKDC8z0F8js6L2sVAs4
CLaaOqZJECXPFecVChxsAYWZL0ly2ns2Gb+4cI1N8Ny1kuu7G7uj1WDaKTWTihcJGprvm9shVrcx
Bejd6IKBJ9WE1kO9i2w84n1AVIVVDju9JMIAv/FSZpLLPOkR8aKemGJWl73jU6EbR25mrM9rRe1R
Hmu/YCdjKStisfKHfkNzi1wXR5UbFk/Ea1Zru4V+53shSjOt30o32vb5ZBRA5p1SRV83OLOVZoQK
oGggzNtoXJtgM5eE0uBWpwTKyNqZXLuQiw1C0BsxcKuioKolJ/MVgw/31K5X94kdkOGRinUFyYBl
eXCkrUifZeqJmeFjhuufwrS58tMYPOio/I6n8cbHD8ex6lae7PAQZvHF67gDtRXllUklTcvgwdOl
++jopCVnItqpIhgWdRS/jTBXd3UITs7+UFSqZXS5aso661AvnposvHQtxH8YiUCbbaYgZMClGlYc
CX1C9+rftunkGD7RKsso+0iozK8LU4Sb0Rh/6S26GD12f9im99t3ErFo9IJUVUJc+lCnNBl9CHfd
Rhk6bjTzbt7+LjD0FpROl60bDgvwqA9OPZzbHqx2ZjnLbPCfdA9EOxxHuUoM5YfNALF0R/9mFh2F
tHyiLdOzW9g1J50p5Wlw7ILIFfGuRKIHeVme8kDlNK4lxjJIxoNcs+iAIcFaZakFIJL6tH9OnCi6
BnVPzI7vQYmKauXd4q4MLSBrnxAElThyJ56nTSk01Vz/iXsb8kVy3JCS2NnN74xj4XTeO6Gf/To2
+mQvDEV8Myp8Flutzv17B9NvK7g6N/NDX3cRYVjyrR+i8BDR6JscBtqjL2BL9U72rEkRXwtfVY6k
PJefn0lHxrzoyAZ6wtMdP+i5eok9WDvoC901sxcdvbmi4uFGNgiP5Al/lH6SZfIoE8d+l8E4rt3e
l3stBsPmtJtazb6rVJ8vwEOcbV1CqnK7Krw3CEhco4kfmzT7cKZ+G+ztLWG75uP8yFTbz02jVE2a
UPTi5k0YlT9fNT+at9OX/+cmKoNbOqHWH/uaXqVSNHqc36i1XrJ3O9SUQSe2kRq6jwMLYk5OWP6j
5jd489D2K2XCjDMqLzEsQqNX1AfXrdbZoI70H82WElbUUUGGHyjuPWnHJxVQwKXPVP5BFRplsfPH
piqIt11v1ysTssnq6zs1pgay3bY/P9q8fdpk2539WHgq1unpQ3bTK/44NrwijWkLzd9n3m7Rupw3
fe367zcGRNZtUkcVy2YP6b28hIG1YSyRp/n99nS4fZYizLFpAM9fuUOTqdo1s1/2GxWQ193AI2jB
+N8PPz+boDs6Pzt/hnnfqooqcDqmn6+g1kvni4ef75+enR9+fZnpFf3Uav18gx+2nw+/dokrbOt5
uvsoJ2Rk2STlVlpKfcl9Z61gEz7Nj1Tf9feJQIMy0OLumi0dQ5zOpVTPSX4jJ6a8ID5JNkwew9X8
MJq2UYnJN52GaXveFoOmulAuZHZtBt6SjKSKeIkx7zdVxOJzfk3uiuJSWJmgv4ITbX7L5w5VaWKA
o7D/ta9Gc1n1qBM8Zvpz89/kmvC3VaJivp22zf+wMAIoPBIg97VNalG+jeoKgdH0sea/C9MdtYYD
935+3fxE1uGl8lRypr62RUVO/ZpG33J+2/zEEDnmlhUMfau//64zBsANCPnDhF8ArWCWJ3dkhrqL
+X3z/okpSHap48Cy//t92ELLXdwYWOX/3kY2QbvzPEP7fO/8hF6n6m4MK3XxdZzwWRg7hr3h873z
EySA0jCz4bF8fd4ipPNj02/542+Q+pjsu2lZ/PV3O+J/97lOGMrX3whHq92nGvyy+XXzE2Js1b1w
WZB9/q4Reos9E2o6CF/fAcPiXkvgfH5to7oVHtCt0vmej1HdI9qA6fLxtWtVi+sD3ZLfX+/iAhsO
aef+/Npk0IY/MLf88fU5EZo7h2bU71+b9D4PHsagfv/afd4Rs5VZ3tvXvlIaLQ8NZYGvTeUQ9w8k
A73M+5qPI2Uh7UE1vOvX7ivPth+sxHj+2v0Y2EiVccDMm+Y3alGQHnW3On/tHqZ0dUzK7OlrXylx
4pBFs5POKLJkUswqHUU+l/ItFrFywyt0ULBKnY18UG5qhn8oAsyMJIgn4Vq0yzqNq/38rMdUa22V
qtjMz+aIwLdl7Lar+VnDtsSB+5XFeMt7x9qNTmQCvM1PQgkNnwVLAGyLbkuDlHJN0lbX+aVa0ZyB
V6dP80vpz8BtgK3xMD8Za4YHXkDvd/OzgaRKRffP//wMqZ72dKGlspyfLT1WyNQs6AxPn0HKLH1y
U/U8P3JJFrxSKV58foaIVZfaKNEzwEjlZibDGzFhRKlMj7q8s6A3eNphfmcZZJiWXdCE87Nt7HMI
Wrdcz88KVB57K4BHPD+kXjYcxxy94fxQZ3167hLrc0+OZow3R/3rI9B+38HxUj4/X+qFH7WWRo/z
HwlrPV0GjrD2824KbQjWGO+D7fzQ84nks4hOX80PVYJlDkyOaDr89buNADSU7/MjwhC7SzXRyaav
Nm+y82ON6ICZ3qgvCgu+SUPL9o4Y6snSMpq8CcvX3mU10KYQKcxSAxKaBHtdK63jEGMxVbhIMLn7
ggJ55ZPIZlk3ww/FKjThtPZZY4E+4f+UOhOr+eH8uvkd88O6z6onUdMYFYF1K7D33wrMwdODeWe2
Gx8z23Ke5lfjQwFQpZrNwzjvesT/WYvB3M5v6Ok4Uo3U0OZN7xe5NRxKrDmfuxulsE+K8J/nPSmK
itQA4e+0H7Ot/wsFslD/KeTUwdwZhqaa+JIwJhkT3/UPqatb+6UyxHSEB3AU58FpzNce4o//vW1K
Tnui20q7FgGO5WzbrUPPxO8ZIjWvrWz4pQWVXIjQ/unUJZjeCl94oiZy4QNz6Bwb4Xpu1Ds8T8hs
ur54syvtV5jV8VPgl/bKGRqEHS1MLic6eE7j3s3G8XAfO/pe1FlwS5Lh1YlK53uNQXbRYZN6Urg3
rzzYVSxf4mStdpH9JL2EPl4/GIe++3CDUFmpStZuDK2k9JTm0aaTBQZFen+brByivSr4YK09Hh1b
Ik8IWxJxRfM02PVwJGtlrVodd+8wMDfGGLuQh6ZLWvUPTFQlQYBmedJDA7pz6tG2YMWWklS4LSYK
OLG2zjFO/Wqttl25p3Tj7JsElOfAODRdUu5amRjuaWBsaTKjstesbk3s70DBEsVWIMoO8F1pPtLs
rSBEVP4ZC7TC16DIBOJB2xVoTGHxKQqQIe9XFabNJk41deWEfo4O0MjRNniacrD9Q1okAKrT7ves
/v3LWfeXbB2r3T+cd38+/F+79fN69uL9zPKpsBN8+u2+Hm1/Z6fvye/q377o/5fQd9UiFdblyoFD
+YcB8b9rK/y3hsT/pufQtf+QaE/ux7/eNx3k//k/Lmwo/4WBOb3+L9OhgIGJSNt2LZLi/zYcqv9h
mwKjjdAcQbi8Bnvyr6QTDIf4E4E6Y53VNaiVvOkvAqZm/IfhaLCeGR+NmY75/0TA/Af/UrfJC3cF
/xk2USzGP/2GWl6EjeUyNnqNli5kCosStXvpfo9Ukg77GixZq3yDtVJr1cIGU7zw8XtBtFHXQsF7
O1GOKIet4z59nfm4Ttqc/ziO/xeLhvg/PZEqAn0Lm4Nu8oHFPzwO0WiIUI0MDFncjUgMq/Upb+wE
PdYkOsnZo7w8Sdt3F4kAQdRCSFskq3//GSYM6B82C2yZjM7Tj2RQ3Nfsf7oRWN+3vUQGsipo7TBj
uYXCuVWgIxda4OF5A+CTkfG7+Pd/VZvMJ//6ZzkrXLSfmgEkFbDJv94ZcgJkHZoE2WqIS8oZSITC
ZNOk1grS9crplE2kkHUyoW5lvwIAvLDyfp+Hr1pmLI2QDLVMWffA/zApv1HEWOO23PWGcnfc8FHa
SU2SQ/Bf/VrGZKH956c2ha6r3NVw2OrqP5iqY9qTgl6T0WI6RXlzchAko+vfa1j/MJ5IxmBM93fC
JQNySKsIJ3bRn+iJitVgDekbF8R7q4Xmb24KWYzQySSB0xpR73Aj8LWDTOL9GLeo8LoHvUoeM8c8
hlRrlKHehkO6QnD9nMjsrAzZNjflyQKfoUnznqv5PrPcDTqnfRonG6cvNxNMLMmhTug7Qu/2loXt
bNiMvbPUgYSRiB7YtCOA7U0l8lzZ1RQcnarZa2a2HmmeGDFc7yw7CiIekRBurSLceQoq0l4/GkaD
zQFkNVC5YDBXw0clx01q+U+5NpxEf8jQd40Di/E8Wg8Ys7w02IqmoD8OJfLqVyAv3JQIVEiV/sSy
YeomY8BY3UWOHi20J8SIu6BB4+eAOSMviGCU7DbidUeZvNYpSthqehuJOc51Sp/Y1Re9RN+M20xZ
VFe17K+yJkw8t/Z27d0bgac/TpcNcfcswdeqIbYAzCDG9w8JLv2mE9ecCndNowXH0Anf/MlPTBx0
+S13Rkh6ww/C0XaZBgWBSE9oLbEXw2ymDusflAxkFUy7BfKqJR6iR1IG6HTG3L9H/HvRcgz7faHG
GylQlGDCT833uCKupfROJOMwgWjWRJxtcWM/m+q4dEFnZcDGa2/Yyc6cWReoV7Ve25ZVt0H4JFvK
5jr4s+ElEe3aaORbUejbPmhfgiJ/rDsJpdo+Uy+sV8YEL/M5FeaaIClzL7FBk1Gz658+gY1OWd6D
bELhuLSJ+naKBxwvHT2NlZSI4uG9lQdLwXITe/XVZ/FpOlsgrydH8zYV0JMIlJidJhuY4xsrhqQQ
WOIFm/ApzocXGlGkbsc/G5VCcuU/GYP1HMVEijg4Baaj3KnJmz1WywhCA/0cgzgl6toWx8qwHhXz
To1inakxbRcDoTA7jt67xF3p/niGmOov4Hq7q3pE51SUv+MKrxvYk6p6dcLhwUSNZ9Xdzqqp70ZQ
kJwtzeQHlML07hoAac4ux/W+tgx+u7YBz9eYGMzSOjt6ln1rXfs7fS2cwBOkQ1fRU1F520zNb6cZ
j1MKruU2h6byNo7o943ZXZQKczjdKh+lVIeZtBHk28gdZtS9pAkilOgMksTUi40TjTuncjY1feG6
6A8FyA1Ux4tAC9aNDpXNBDI4TnXRpN9bhF2YId1G6gPT0Dh2/b4auPTihlIYMot+OHg1uXxB91Cg
clBDLJcI8Rx4mA4LKhtsKCgxedTg2+SKtjOY5dUEIwW1wcCEULcitTJwNwU5wMmIYqloLk087GnD
soJUd9Pvm1ApTv1sL+WbCGgrFcCWQwIaR/sUYrUo6/ZgQXDJh+zNn3B9vWU/oXTEH0hRx3qtnV9G
BkFa8tGZUDsm7UvqW9NvNAhvAwt4EWcKE2kUj3qenKpt24yb2iKUKewvXt/vFSM+1sp2sG2QLaw+
u2ad2yPlcp3BgyydfhVG2I65bOvhtcuRKdR7Il92nYtNSAuf0SZ/xJKfstGNX52TXURNJyAK2xVq
22GjJ5x9vum8eQYr41q/qES3kHlIN6Hzo9+jSmCXxVLD94tuVY3YBFNh4hmW3kJSmgEVzZ9K1ePo
gPRIw8miurNz81sAwzZCzLxsyOxd5qbynW7K1Uurc84xw/TbYcv06YIjEzyZffphCxzkqJ8elfzJ
mcxt2rDpjRBtaPA0jLq+KH2YLQScXoW1yXpjG/nxVSjuWhCwFALXlXq1SQ2ftntMaTY8IHFX0ZVE
b1LVXnKQd6pdrVt0f36YvlZKrCyUGkZxQjclyHAiVRectQ9Rh7uCQPBVqjffAjVi4Pd3uCLvhb2S
DeMBbqmtgph45eSAcIiYOXSjU6+pQSKQkCSyq9IgCibQ7yVYv8K/odDI6Os74puaJAe1HZAyh8KD
gd+AdK1sgpHoZ1lBjq8BByQWg+V86Sm6+qbEJT+iQ5KoooF2oNoTE2aWiBv5Ph9eEt9xhOJazJAi
Itsvs1e7yu9otDeyS69pEn0rbOxL8BEXU0GXq31qZVrsyo/Ik/QD7Z3uYgEHRSzcgWXZ4FvOYtqH
iTh8USvZfRiTu9PGxPt8H/zgEJM/tNASvkPYwgSNDI/2kymfFLe6QDlBkY2LQ1GTs2W4NycLP4jh
oB5PLBcMg8fSq4m+gQYw0CMugg+7KH5XNbyxyEaDqMiPRqv7RUN6Rz2aMFVhHgCmei/BSdIKyVZa
JxEX6g0J4Xl6T23g5DXHOMlOCLvA+n5EKblgVQ7VNz2mOmjLyTzl9zXH1ua0jhOihMLUWYQuNODE
BL4eQvyaDwvqeqz0ugcpqd8q2bBuMrJuWqltc+w4awK21v5IIUOYfEuJRJopxhP6zpIMa+VVK0bE
WYn3xtXzo+hdmKs10zQT+YBkqiYUaI1VMzxbbfjTBtsIPTIkx7KNNpqJ7zRKf6ZtHCz6AQRkwK5q
hR/dtBmchUNztDU5giVnJRRVADygVTvJ72kJCKN+S9h2qcWsv/FuDFwCi8bfIEudhAfpGe0SQyri
AUHWhS8Y6Sk+3tMhVBaUpZZSc34JqUAG5emmZKdhIz+m45flLBBI/njBePpeJbXJNYJaWdpbz+53
lRU943H6Be0rAl+c3FMveSwdt1sEdnIO7P5bEwQrs9d2eEIQL6PVrQzrl5G357wK9wjwltirbiqR
EAvmJRvb6uS2d30STD+KXo8XapHck8S9Sq4dH9g/RYLk7sJSXzi9w3RZuZSW8ZE3U6cVxyoCjxdd
83ZceEtpwNen9X2klMkkiBzXIT2VSD6XSUqGUeuVCBOuulWW+za2t0aCHMnm9BqagFw5ptWruCVc
D/F8q1jjQg+51wcJ8CzcVD9MMmRgAxjQSVDD6GrGyRhpEK2cU+zD76DEjc7KlKjv2wdTl9+7HCBy
h5ugMPgEuSZUZGrPdtd9F8YLVlmYn1yfeCpvozYsVLSluNVbmuRUE/ES7pKWR+m0EJoPg2w4FvPZ
TPrHsvfT52BMiVLmwGjUcGA86UDK66tqZGeyxT6yEulS2y7srHvozQHIhetNp9JCDzBgJkS2b6el
T939si1it4sSeBLFkmtrX/qwDFYC6eJBs4FhCC6u8CEBtrNkabXjqmREERK4v0smNuW5rQVcBFD5
WlUoGmO85wxN+5sw70bI7cuKsZ9rZVgs25bEOD+L1iXcajhcYEuFoz+7lZExKFGkJgLuA0rOqquN
Bbx6FypecvZoVS/1PLSWLAoO6IKyrNHWmkrf0mph0Djc5Kwy/gAVipvDYQTn3BinywdiKV7T/LuL
/mlpMUEv3KFles+BJW05WaaVszYy/yza+GXI+Su0PaYkXvcMmT9i4moriyYWDxyhqxhaufXaVNJB
Qw09cpjdaSBOSOmt6BzrKTjMdtJJh1OsvVTX1nQZdyZBAEP5AwUxX0KYUCknCKzouNl2zs0zUDeS
m3MHYw14PkQ56Kjp2XOSD58V6sIJWaeQrIg/XrOQ2bgxqCAUaZz80mOyr55iGwMGyGt0l7gt9Ir7
iZaHOF6IIwXaDybjTN1TxZjVrsJA+UlP47FtkT0p0J01DPneb1zNH2QGfviCeqTFAqhP0Y0RscAp
LsCjDMUFXAqadTEgBc87jM8a8wr3CTMeirPBummhde6ZZUVWclYFtxD8KepCEnHMEb8rijyiNLrX
vX3L+gTYBIDlafWAtvx7m+Mlm25NZcnloBrGC7rKU+eS/833HxxuNLUSn5WE+4qO5zb8oelUCrhs
4pzN7oTVpcOkxpOphQLyhGczhvROUCq0aDBmJUr5iLGNuOh4gSzrV5kiUxsZZvDKMMFH4ko9mv9h
RbBOYvlRle5tKqSq9bBsAv9Ry8ydyu2KtQDkY/ormA/BRdIs58KndRZzdLXYvFGEXFeFfJ3Pj7hi
3wPDOnWkXa4F916hriGs8GO6OJm+3YvCIyQ9O4NLoSBTvuR+dcpD56aRt5ab1CGmd+uuvEJ+rKzw
Pv1KNZVxcqLuBsF1NXKbRSkepfuDeNWNCD4PMOaOe1w5t2l0iAb9FvkT3Ce707vVUNEru0JFBNf/
kBmgwyZj9I9yjn4GoCUMOFwBrMXp4FRD9eQmwWU+wia5MAvRJvtUJTRkQHyWRN81BriVpsq7BPdY
dCiQyRydh9v5PXbuPpmh+3mu43Q6Yh8+Rxxf7Baf14/Bb+gwNpSNcsOsYS5Fm51jNTtTAAFRNw1g
FedTlN3Lns85/S5KiB5eUSgL0MwKrB+Bzc2Kte69aNK7EvKqtLhj9GLw9g7NZDeumxzq7ySewLTg
pcoDSsVHKtmPmtd8T5Irsye0wWR+LrwyPHJQWVYjVmL4+e7qvoXeFdms4a2CENp9NL4F6L/mbzB/
ldjFDl7sUjM8EGYSIxpL77nFx3Bd41cIo47TgmywRTF+g17yQ47cKKbhYx4piJG5NybVLt04jOHI
kfqlxsO9YH5pQL3MRv1cEr7hZj4vYd4DYu/zguhMxprpyszS5Ad0eAYZMJ+wCM2az6BrAj1Ze4xZ
sqflETfUrhx1lKmbIHHRZ+JjNDK+l3EIeuwfYA6XZoZrQFX3sUK2PRF9nV0/jFaKdS+BdVmN+WMn
4fQWybVV8O4STJcO400PLFgH1mV0xVpQtKir4yi52sqMiWRenEPX/+D+cBZMi8Sg4c/M1w7SyekW
jYz//p/sncdS5NyWRl+lX0A35M2w03tIfDFRlKHkvdfT9zqi7oVK/oDoHveEIJ3s0TF7f3t9nhEf
xFxRxTZWNypwg0ayJEQwzXDxN/k94iZpJHvx/E8To0CMmoHP8RUPYJ7vEhlXHMN5BKaNUVleIe5g
gl1hj5abFDv7js50uxw3qdbSBzC38ekrk5LeRwx9GL09J1L42wDxYETFuaYZGYn3mzDKvDPjA0DF
357UXgVb0dmHqo6SDL0Rj19F9mEWluJ2WDwDA3HhWXxqmmaXgWh1mdotvJalSVn9pFoBqz4l2YI1
XERV/5SogHuU4ntnCOJjM9eBbFsr2xm/22N1jqkixB9n2VKbjmJebSsQjcl1xu0fORytlK9dg5Yi
+gy5cO8kWXrJucTi2RBPbZSU1ElX/LonrkMLcPsKKkx/Y5ePLs2tTJIDFeZ34nFJnYbawOAsOhec
5AFSMEWZthyE6bXo9coyfm4DBrkIIsQJ2tkTHOPnSDrKUb7pJcQgtvQwtW/HlXAPQLueZBCi/Aat
d07yx5GWhkeHLO7g2KSHaTKapcPPmGJiMUMR19+nmWQgHTAie+5zxWFYHq4MjQh1hj/IkJc/DLKz
hBPog6i+N19QPDwnWCFOz3swSKByLBj0PSvVtPCfxd3CknoB6QCbX5mCUixEtuSLYoC8+PEmrCep
vjxQ0Uz2PbsW1wMLld9Ujp8YmuDUQOvO/PvO93/ncvzciFgJFXa3KPDOU2R6FK4SZmfuvay9Fxdo
aiBiNOm9RxejswU5W8r3+uJX2zGUNjbXoK95nLC+JjbPmO8YWAmNo8uAkqGObWH+IWGCRYnfHjY9
+a2vKGfKsSIAumO0Ep8tSMN+Z72N4aprz1PKsTZx2i8lwxPiFIslauZzVW1ZOEJBIDETH5ic3e8z
zQdu5ZtbmCvpTGrMhxKV/KKJOI4cXolfcYxGR6UluK41rpCtxKIJYJ/DZDcZlhJjAbLdEX4Do2Dt
p9GVVeP2K1HuYlV2hVxZmmtitEfTXtOHwuARvXZNXdKa4ghUajmOGsB6ED/68fc8AvUtGU5OUU5N
DLFnZFIbcx6AJNuFjXwujBoAvEpmv4TJTcXKIviGJxOWCXWYzsICOn/fdeVMbaJgXxjU9CiMlz0K
lfuhKO4Nry9/+iGyNyJibto/ySVUsboC5FM5CbCn9lqV2uhcZHG8spkf4PFnoHLMEn9P2Q2FQ136
0uA2ckT0bq79tPoFVk8/duKt3qQ+OvaO0zsURO7lDgoJRDOJWFpKLOLzzIFCgugyBm/hrIbq1lIt
SzYvcsquRGK1wsZsISKzcRuv8sxY6LCRZfKeCADxrzowtlPLFK6ghVPD963xi7XUqUcDVtJ0NP+f
rsyatBa0Uw9ZyPvcH7n8d/frQ67w9nvzK/iv/y6//wi+f/jZn5Sh8S8yPtBIdQM6mWzoJBNfOaUa
CUDHQCJC6RtQKEtY2v1JG2rqvxRD42Y7ClkXPifz8idtCKdUdiyZyjTDBqkFqvR/kzbULpqXaoH8
1QBfWYqp61RlXqZ44iaK9E7CU8Yxnk0XLvdEUhqUetwqo25urIo6uM4g7tn6gX80dPjRXqXWJ7A2
Ixk76ZfXSZIonQ6XuaHuh1FaW35QXQ+eHlyXWbUaR0f/Lquj6Nw8IHpB7R8owJw7HSUlRTpAOyWz
csRPWz6y6PgRGb2+inqlXxKgzrAK86+Qj3dfpLcmM913KbnpzA1ykY6uyDIkWSHmeCfWyMoxzoqU
4iu9yyUcP2yCq0ARrgfLy1dYC3srJ42VLQAaKk5hH7uhay4tBf8VPxAJJ+97WsnxlghwCOjZK+d4
9pQHrSLlBNNmuA5YrxHXLvfvGtj16wG+NwkWN+TisIW2hIYJmthU9QvMXcx8fowCL5sX+nDU6lzZ
pQFFbw01FFrkAvPQmUmCtQm+SGHSTC/2q5M3JYtp4OdomepFP1RTzgoTCXX4OIC77FzKoSK7W5Fq
bY5hh7LcWH5+ohdGp9wf3dIMuHG6BhZPvtxhpKC8sqCazYucQGcrLdTi7CvoDXPdTb+4qMrHszNA
r4Gps4lqm9ZlptPo7dCoQptKArf3d3IyZEdmIWdXQYevR5l5raZ4wqFgl+8pYlwCEoTq2Zo4bKtP
TajIV0y8IIxp2BDlYq2R5MEX7fXjfbcwl6T7UFTLMIEE/t1c0eu4Zo0L0rzO83BL/YeJTjDbEeLp
QQFiTZx5xYkkeviVqulCWMB9QE6gMuu3yQWbmn2x4xY2kuMUPCdQSlW9f3S6NL2rtSa5s8D3+lqj
Xyv2Ny+X9FtHgX1k2TqshIZxXc/im2JAMcbCOVpNL5tWjm8Ak9x51fzz5vIPt9BmeKTTBPnMcClI
0e+fZwfRhs+cBaTIGMmYMyXZgSfjxSlxuWNCNbAEceQz7AvJTKiM1dJzI8nUK1ZKtFeQguLi5io3
9UtuZHdVWNtfDOTqh+sI1VFXVNCOSEVEo/77+CJd6RGIEJH1tGavdsye1Th3tpnlq8tKx1EXy8ds
DWYmphJLfskCFjiunNyn0hCuTPIUJ138oaAcU/YCCIrlMJ9S0qbfJtS3s/6JMKEriTcZkr9su2RV
wAP7SaydsH8SWSs9YmY4gYCrtP9CVjFJN/7qlmgieL8iUFYM2WI0+fvs8ObOHXOg4qUVKb/+tpO8
6lcEJsTLq6WHS4oXKdVLQ1VL6UfPgZE8pAVcQgDMh8/bgXYhWlAtgk+mrNNQdQehxWW/oeIMAELb
JrjeM244zm6sZYADnXxHt+nPtQYDaSOTDqZk1IfQIVJUxVfo28zDGEorF9XX2gUSyerVWg/od566
ulsMcANO+hiudHPs8M/S/AXTwhG9cNhe925arCpPSpY6c/dEKzZU4PbQcAAMqGaC6EEBgAf/9YuL
Pp3KxUU3GL4UEF8q2Ej7oskPlUy1mSRK3CwUrQMNbEtsf4Pf57jXK1e6larupXZAjKM8WwHB0WHS
Ky3e5WN5sOEHz2X81balmlzp8ERUxT1Bzt4OTHZv0DJ9dbzmhf5H3BqkP5gCKWLCwfzl70YSuFoy
MmgQeO3Hc+bk4U6J2hsADeMsCnL31LYRQJrECjcDMBInj9w9iRhlrabglOXxqQdU8i1rWmelWmbP
kkP5XmqBf6u4RrFiUbTCOsDaVIOWsyAyAYkTyVkksZ4fqVtCnMy0+cryyqvcCi1IYrW1r8I+3yZ1
5D9mUHzmccsd7C2ZGrLIHvdhl1ZLG8zgqkSDvsKqtbvz9D6Fp2JDlQT1MycwhX6TuswtyLpxnlK/
slIoxF37qvnQZi18y6r9mVAyPXP93Dijvf2Vy1Jw60MxXqaRs0059Vu7GxBBdLdeaptbWQu+aCmX
qwiGDFlMJA1HdOIMHxejd5UaGZRm1ns4zwCuGyk5kp9BD5Nwb9sfbcz6CFJJsvdYiM6ZFTEpGrQr
ObdJswYvcSIZN5mkadvPn9XLXgMBkKHI9NoKJtEcmHPRawyV2ci9jn8OURIwgMKrrdFk1jmaps3J
vpZrzCxstJvGBjrAkTx7mXTjSxuQvAya9sfnh3MxxIqjYT7FlIPSdC7U5dGg8q7haeH4l+SKvRrw
cuCSESsqV+Eob4dIwmXVzL8A/yri0r97iJn6s65jVKDKHoY5M5C/HwoDC0DYK9ACIA56Z3dsKexB
MrRUBblbk9rvGaSSjc+SHYCDh7cJX/j8vJUL3fLrIYgDUA38MVA4/n0IQKJoqS5Q6OC7QsA7GnL5
rrMKDe8d6Ot9ni4V00eZY3l3lopSqQXp98X08mIdwiFouo3MTNENGFj4M/x9CJVhlV045FDLpO6X
izMzNoDNLyS9/RfzhIthWOzIQIen03EaTKj0iyfBHwLwgyXuJR4eDEMUPVDfNieHocxK6JyF7DCt
qX6SzDt9fpH/4QRNUzFlg4U8wV9H9I3vlhudjNKSvkyaQScNUV1zhrEE/dUR/32xq384R9vBkZVb
KqbRkw7z3b5iYulhpZn+PNc84KVF0l8bnRFi6fwoJ+2T3hfqsahCfeOh/Z4xs7RPUKEx6rXd4blR
BeTOj3/4ak41j6L1ZwriAbADKiqPaO78he561gZaIJXAWescJD1ZU8sFIREnN0G4i9aVHu4yXV55
NkE24K2LAegFbrWbOi0wwSg7bRcUnn0Kk2iZa9LGqg18C7GkmHWV1i9cX4sI+kOAzDxtG9W5iqy9
b/ZR0lxj8jPM+yJqzoVGV6yqo0tGUBqXrlfET5Wpo7nwheezHf20mUmdKBofTyBuxi/u6MWagZaE
1t/UDZ5ZXWaJf9GS0rql+rvC8SAYHWBJVX+2sFsl1PyQ2E24dGQMZb64sbSRv7sKnRbLBFfnniL4
vWhDwRj7wFmZxChFe2813X2bNPcy/3++m4/NRzigiNmcopiKfXliVNXreepT714rIescRb/zzAJk
s43kEFNH3SNRW2UnhDbZFyf4oQfmkmLpYlgIhC2u7OUJNrJlQ9T1CEvay9IRRqsoJE+2AQ8vcFR5
1zUm1pn2Vx3gxZxR3EpTRfzG+OgAkL/c7ziYcVSqCmc8qIgZLeR6JunFTSTlyd6se3OWWtQuUccb
blK/wIqtxNOr7vN4zXRTWfZ+df35PVD+4VIwJjII2TAPOO2LPrlNcbcln+WRREiTXZELVK9d7mRp
QDyL3/AQBuRr5CI++uivSEQYLajZgmKlDLlY4AL790Z3H3TWeShrfxclw4i3adBuPj/QD9Jmrp0o
erGJHWkEpi5bS6L2nQ3b30OsYkb7JgFu5tld/yLhdzYAPoKeqy/yOvLmfiRTh2Ek/Ybur0An6v5c
+r7rzIlbgv5wm70lzGQHGFuHYLRYpUlkqEd4HEzoG75qOsdYbrwvZiEfn2MuM8J0RYZdy6lczKKT
BHywQ3ktmsrhnjLEbVCREK2BxPIzVFb6F/3Gx5HARP3OOkln9UAY76KRKyEY2Baes2DaTE+xzZP8
f3mKqStAFCBiBbbMxPvvAafO0bGb0EzmJH2RYXnN4wAfFjlEmR4rb9kAA1l4sh1RwJVEX41AHzoq
OPw6jmm0X070svF2dW17mkJYjVFmJzoqEJS7r0/x452jzenExRUiYRYroL9PEZRDUNUFUClL1G7W
5Qbjbgw13Wsyquk+9Otfn7f1j3eOUDzrLRGZZTZtX1xSXC+CMqwdsNdjiZ4Kzxesy9BVfH1mYrrz
d09PB0zRLkoKHf3K5Z5qK8ENOLTdGXEKFH1gGqbpoGQNV77f6avPz+sf9maLaKLpUDhCzO2ir0m6
rBjcqndnqgE3ugEGVBFi8/vCXkGaab9oHB+cOlTMDriKKgZcGj3b5BjxbnrCEhGGgg/GKMTBAgt6
OlZypnMzFy7cqV6eS1G/7aZNCFGDusw+iH/EpnwyK7c8VGpG1MBKr6xQYbC18p+k2A5ynWwygDpH
Uv6LPh4wF00r8yaryZN+fq0+Do4cMbF8hyAoVT2XBSTuUKWuNcBgV+u4WKJ4oog5GIEWdj3WdD5F
cLLXY8+gaTexaX05Vf84UjFBR2rFZF0BqXvZeWjFOCi+S2eFHbW7tgb55zRpoxihAxLXrXOJCgO5
VG/lSB63ul/yxOvRj7ypNdQUsLE+vxofWg4xYeq5dOJZsvox6BYloTN0Jg7oWtacuBjBQiLOBbuY
8jngIZ/v7MOQyOIEcBJqIJU2augXzVQaIdzq7G1Wl+M1wQQ8uo2HnHpgLbrtTKYq+WB/dcEv0wQa
gRU0CZjJOWJKxNzg7z6myUPEgCVIy6Ey9G9Zl8NBTcLw4GRDtwQT4MOLJwJjA0H/qeICWoXgpXzb
eSK1mR/gDkHmTe8Gk1yIOnpn6tudxg1Wee+bxwSeNkng/KscwccFHQdNXokueGqql4ucvtEq2/QK
Kl984emud+feAdAG6UmeO1iiLcw+t1Z5SM1oDa6r124jBfXL57frQ2/JQTjUl1JmxVDwYRoph6BY
s05jSu8m/jF0+zPStgJ8sh1+MQe5zGKJm8TONEenEeIDdjkxdlnTZ6GwQhkbv9k2v/uaaKpnQgwh
BzMmhrTo6XRu6qh7aX2gEQkBnF1otf7eqepjVbcNYR7MmNSx7qlOR5jty356nSvq3uNGXdO1ILBL
ECAj7hMGYsOzImHpWVXYx6dpfmVGqnzyc1felYSodD+lzruGTInU0FmxToOoGiJa/PwCK2Jm8tco
QbMkY2GzIiB9YQijw/drSij3Za4HnWibtb5iLl+ReWgXPWtfGIfKts8TZeVFQHxdhYAkC1z/OsXy
Ka3i6KwOwXUO2uPzY8LA+h8OSiwbHLI3dPGXDwwAyS6VfDrIpqQkIc3tuWubz3YD77S0a9Sq6Xgi
/A0MLUDQQUhWOeQr5rDNtdoYZ11DNeY18iZoUOnhVpXd0N8+BZSXIXWUVm3oPmLVmSCLyLpbTVag
toRaekUkTZ3FpvMDqx71LNiLUKRmoJTaTVJBhZPkbpNTxvQUdJ76g1bbbRK0akxMb/XCaW56Sfpe
k/dfQK3EiEcDgpkz2c89fO5Ko0Axy3zpVPSoI+2WDAeDc74IWie/GlBDp4UCswAflrwdnJ00uphh
uDgJ2UmmrQN4TUOVp/eWdIwtCpVLB31tR35LaJa+uVobn+QoUDchhPbcr4+Jb0nXPZWSBD5BLKQ5
kWXcXlGsFTNRqXfQ8jbc1bYMHjwvf1F70+1Hxxx3Dlr2fZL7a70KUf0Z8kPbSU+NogTntiiC89h7
v6340IbZCKPWaVYRcp0ZFZvRVVah/RxR162AOFP2r4X2Vjbyxy5p9F3SZynDCFRkuw2x1HOrYWFC
hDgoSnPvg0S8kxjlNxJWDotqiIZ7v7JyUqrquU7rl6JHVkylHDaPORAlXcMHt1F1b+cbkrELnchC
daSAdiBaca1qGbL1NPuVeHW2zQr4KjIBqBP22QetqPaqVUIoNA0MMLDNOdAJ50stVo/wdTCaSZ/M
coTWGFra0c6Tazu1KNlqQ2vlaq57cHLzNCqadCTksIo8lbILpZDX9eDZx9CO7sIyGzZNZL80dWhu
9ZY6goggRk+Gb9akYXcIPZOKD8246hod7zerKZ69YfHqGyCX18Llc04Fo7bOY8PcVD5rIblt/a2q
9e0iI/JFbNjVoN9oPwG4IYP3M1oqjPF9XqAhhrnfXmnUDLleALa6dsZ9O2pofRpbudKs8JvmAC2z
ECruy3hYtJLs7e0mKh7Skko4xp2wCGArwRqgELIpqW/XWfPhtzRD+xpdRXH1bCRpduVE5m/T8LNz
XeG5l9ZXlUjn5ZMzuoCHIXPUzb3VtC6Ofkp19JX+1spgkFdNZm1RZm1a2RpuR1uqljBq5yzT3CP8
6WgV++WzBL59l+QQ1L3iqAV7kg0tEmtsUOBPI4WMAaKO0OI3mqFE1zLu5Yuqk76K832YmTg2WQYi
y6RMWSFcDoEVE9c+bCxn5iKM9xTm64VfKEuKgvBax5DviyHoYyib/Yl1gajmlknOi+N5N6l1uzGX
TZVJbaUR43MabINL/Dlayg02TiRbS0QBlJQx+J/6uqegLKI9GsFDa1CwkUop+hIq5l8de69fB4H3
MoEPSyMOhzkqAhGdzpg509+HY2NZhYCAwTcywJGgBMz2chVj7IhGr8AuaWtF8tPnuxTTr/ejEZ0t
AUcFx0RCOI56meDMyi4uLdfABD0HK6m7yPfhFmo7ph762oWsn6vwmoP+/vPdXt5odsuskLQ9WUdk
EZcKltCWgtGo2S1WlAx/Nh2+mI/bRM1v0vbm8519iNazN0dWHRLMzDZId4qL8P42x4HaVL5MqUfa
ZHsH+fwhUHAPlZtkWMDxoqSvr5V1Ro3kUtUITUpKGHwx7l/eW3EMmkm0XogxCJhdBCz0MmrcQUv+
DPtRZPhLrQFY6SsS0nxmAm1Ere0XJ36ZI5h2SuM2TWYrhOguGlQAaiTDIYMTlwiuuiE60izslnbW
4og6qHPfiFayp2kEX70ERXq+S6ssvv3iKC7nlOIoSO3SdAk4fVwX90Pm5YbdcOrmGC4Hq6SOlpUJ
ipuStHkZrRNHKk9d1iagQ+x0FQ5dcBR0tBkj/m2Xds1qbChkBCdvfrEwvMyxsR/6G5IXIh6hEBC+
iA5QP+zaQ4bkeFqzl7ndXGM8tyzK5i6zbdyq8OHVleRXlSjZfUCBRQV+m3ySjwbzUcI+FGG71J0/
v2KXy9XpoFBECNSESm7lor1KUqmEgG5dJO62f3QbdAajIQ/3UaGF0DQp6Q76fsEU86pzGu2L1eHl
/FTsnDk50RldRNcu4woR/nv4wTQU0XSknrOE1ZmXOfoXF143J63W312PKiOY4/qz3EAcdfFEVCX2
YX42sqNUo+sJ811mOTemRZFCtHVl+UWLEJLGVL8dHS198WOYk7GnfiM+9hM963enwsio1SHvDeMC
EMSTZrTjpkIRX+KZchR18KnbaqdS2pX++NuLs1TE4IuVU1gEW1l7UpTb4RDvZ91M9VJr64nCBs/I
ui2p2XtHUl9YQjN9dX1nETlKtkl77D88AIOjjpEXVWYguFEy2zz0y3gsTgrLtyO3ddZm3i9oNdWm
Sl5CVU6o5HbLOSnMn0pUh2tlVBa1KMf00/To1t1vKc3bHfWfT27gNhu9yfeyOXyr5dHDLAZYH6IR
zxYwZ9Ojyl2F40M88mAm4z6Lq12LDmpf+zjOZQiLfHTM9KvmqTFKEAJPuaxjGp8/GUbmbMsQ6JQm
BRIOT+WJ3nKJV16+zG3spI34xuwIKMlaiMdD4G5Gxd5gQRiv2oaQDDxfSjRQzm3y3l7WtKGTjo+u
HFrbusVnBy1WPYvM4raXdVBekM83Tqci1ZOUc5APd2njrGqsThQsCpdZpGvrgeIvs/BuqlL7ZY7Y
7hVOdVKr/L4PnaUeDM5GAFgpQNDx0sBrBZtgOYSGqOB/XkHSmI1yT8FYawEdp25hZo6gBRuKGUYb
324kkElC7i7utK1x9LsH34ihMbOSRfVnYtOFKcPOzOWFBRFaWFwHVGxEmKPhZoaRtDazinLTy8Tz
fN9m4qhQgl9XgN9yZruuXwbrNkB4oOkDEAfhC1e7a+o2KA1TcTMfKQeiGikO13WTfK+T8ElE4ldp
6q3jAL+HSrUAI3QaviG95BwK3/vNwgKhdJp9a9shmEdamy01r/jmZO6jrqfJGqXqfPCo7R9K0z81
+GwX3TfV1atD5Y+LUqEMbqy4RYZ5tuzvFHu0GyYSwoRqhjtBPlNk9zeq8VXNc7cYCxpkgdfZogVT
RhUHiwoITks1BSIbW4A25KyZGW0LZzEu+02QpsAqxm4OSMyY5+lVFAbV2kIksagD5VEOSfBkVnsE
sh+v/DTeoTjDGU6jnmZQNmPmAyTRekATRo60XOt3qtHk1CQXt4OJSSCBgpljzSB3ZDArOFEew7uY
hWJHPBOe7K0UtWeqGK/Mjkl8xmMb1BSsu7C+l5p+BK2z5GQCLvICsx5n6wzQA1nM1ZGxGEciQXWT
r80op2ILtQi+5pT1+/eoc8jLBb00/6F3Kg6bqZvO1SClcqKWTlFIqYptSC+qFd1LZThe6zzJdhn5
N0PaX1t59eKmZncLt/y5ox+LWbk+eWm3ainQlNTBWRuhysGP5RIsPSDctiZRUnQ5uFJBXrDiaA2V
LckbVAK+tlDy+iXEoxSpkt8vIlfFadL/1hYUq5sZZtSkUEHxNOuqNDFzGCFJx4afXFc+qDmMFl5U
X6ZeR3PLszU0T8WQ//QphaPCK2pnZaskR9AiSQTGrDWAolA2VFD8GG3whkU6kxYUDlpyPUdcY2Mx
3sg7kGAm+cP50JTGtsPaZxZyRanXbWd6Rz2pjffHtm1DfEsy6Ql2vTnvc83dRv4IA6hm9hr6D6Hh
hwu1ooS7NUmftNmtUgNAacyEXFIK0q6NMVWA2DUzBoE2shIA9u4e4qm1Ki1WmFlDIVLZ31VVs/bU
sJsTFaGUtpEZh9tV0cqPLS4ni6pvjMNoRsahjuuOjsJpd0NCmaKFX1jn5SfqBjYqov0fDOcHv7Ld
B4NuC8yZ/Wgk0sZlaia7Nh7yagdVfDCtXTQUd7jTpbO2T9tFUGrNTCak/S0aA28GQAXVUlx0B2EB
kVeKs2/9kXI4SmK3HgF78ORuyU2uJVG2xbQaS7x14SOkMqqh2GniT6HnBTQX8Pi9DPCk0K38psxZ
hWuBdzf98UpA2oNnGfs+ck5l5UYB0yX1N2Rp98pVHUIOvrefXiVoAq5GAluIJssIwiH2fPSy3THB
fEYXr3QD4EblS6O0KlVrb2uavQmCqueJy73HJKbH1OUm3thW6D86adbOGjDbR1yIvMcsHVdj6uW3
I/mMWw8Rppq0v6oqzTdarXYHRfyZ/uvMqsPW1sHOyTN7fAVSPVu9feL5Xn+YvjO99/rFmFK6NTmG
h3fvvX1n2jYVymyxrsvTkNX95mIz05cv3stGXINGiO6p4Swyyn22TDJqLG7546R4YFG6qOSzcfr7
9tH0X2ql180Y5hsqWnzWel2CJ29Sl7C/U8oO5VZ1MF7JVP0w/Xn93Nba30lTu6vpve4/nypxR2bc
k4s1JeTbSM7Tn75MNxYFRn0G2hntGC3SlaKkziM12ttQ0dOfUuj1lOQiukvQ+uw6RuiV7Tnqo1YM
O3iP6U/Xr8AGlK5+tjAw2nZu2KxMM+4e8QbaT9uwW6DY5lC558HJ9a1WPdv2SAVnp3TGLoZNP3dH
DdcASo+erIpnG3LCQzEwuug1HoDT+z5ewpRWyd5meqkV0OxTTz+bZW+eCwj509uoQ4LNGCQs1pMx
fZLqGuU1buZF0d+Eo10cK7+46QrNv5XJdtxGfUACMHSCrQ9DGGZPMBxxl74u5STK5q6L0dsQxs5m
+nJo5MYxahukbfx02gga0Whexq3G/KQ9C8rEvfrbCvvsxQNOgBKmTG8hLeNNJcEBVIRaNG9Mb1Ga
GLyObbKxFS9/GRLvngBP8mj2eNh6EezCnmrPQ5soOl6XvfdgBP6PabP+AHXIM4bvRpGM8wbvveug
V2F5hKq9ziw9ugmsChMUQP+/THU3bT4scK6zktG4NdoKco3a1tQa2sqJ8Z8IdB/L33SnAlHDYdPF
nitUMo94zbmM5W15LB152DPrw80nyOp7xDqvZ+jY3RwPlfzH6LTVHEStcu0yTdkokZRuoqikwRQF
ZNHcqe7w/AXSUPazMGeu6OKaeQ8yokOXYaIoDeX03rUkZZHWlbyePpV6SpLCIPCoseLLCXUDa11z
CUaLl1aqy1tUPBi4it/iCqzv+5Jb7chmct9pjPZuMHybPqwpn7mGg7mbfkmgpb1lSKBgl+1Mf0r7
fhh693b69tg0m9bCnHLakq6pD4kpYRMidlO0ITMbl5qO6XfY6eEMNUru6wkEllItqnDwN68HUTT6
0u+1cjV9OQ6qcu2xlPtzAqUdb5vYUebTl82QKJ7saug8xWFpUdAfMY34lZmpjj4X/xIrxtFt5tce
KDBHTV7/kEFJDmgwC7BzJfUlb98xIh/Pmenrr+9CMA/LvNpPP3nbwvQNppzJwQ5VdvD6sZRJK+w2
v7/b4Ou/0w/fbbVIEN1J5GmA+3Aoeu+w1w+bEx+1vbkEFq1vp0/fzmN6+e7HgeaVmzTl/olfvX36
dqDTB9Oft3NJYyoA8Q/A6Uicy/Tl14N5+/bbJ50ynhowqpuqxrQkVIstZu3a0coL7dgVpjXMWhsB
CvWCwVrKsfTehRrytLo8Vk7Vl+uaKQ81ciC1KqvoBmwW/v1r2cWttKqSdPnuk+njRtXWTlEqu9dN
FJZmblUlP1hDJTAUYtfT9+SKx6CipmIedliXzd62PX1HGr1vTlkyHAxAh9ZtHDcHFQXP60sJq5vl
WBjtvJWLE+K+HtPDqjznIi/OhPoKATeT9Al1PRJhcMcCONBEyBZfCz3tnFLYeWhJhOEwUZg3NkyM
/etLjE/vCslR99MPpk3iF3Cf6k2/f92kK6sPlk+cfdrp9MdL/ae6l5M/29C69hv1r/7rN14PKzKf
PcW0d697ccLyh9fk2u51k2Xi/XJhxf55WfTNC/Ov+s+XSVPCs41wR387TSfXfJynyHH8Oai4JU1K
jHn7dlRUq8K3IPoLGkyg0TE+S2cU0snb6ZCmLxIVyGAfBN329cAUCXsyz0rKP78hngXLobGTd9uV
DJL3BQuS1/emC4V1HCsf4t+bt23jKkcIYbT1zeu2W03QMtJW3pDmJcPYQJ9kbcC66fX4cHqEt6V0
VAlNxxtqZBTxnUxet/l6B+uCZKndBn+2yQoavB/C+PXbeWusRXGQDM31635Mo4zmOHop67djayzM
MXSt7oGKiVbQxcz4k6iq18W0bwr+ynlglPm77fZe1GDiU8Xr1+PDPLybD5Lnr1n3gcEXf0iMMl4N
kcMiXmwXTp4yt+vc+PO68nudoudWYUoorkEFlgQZbweff9pvg2XsPMOce/V2rJ7swgdGSbn6c2y2
htGYIQhsYpeU7Bp9LV83tV1B8dGada0vU4wENL+GMpeXzXksjfqksMqfXrVDXa6HFmU7tcHuUcXA
wDQpSJ47wqRA//sla/5XT/lI+FgMBtlQ4SlPGhdvh+ml+Mbr77t/f/r6MmoN+2gIxwXx08mTfnrL
405MNvXT+9NbAW/JNvbxuYPtjCm35dkhVHtkWbqWAotX4k+aWMFJS63VtC13V3bQMmsNoxxWG/ax
NtTX7fZSX51D4fogtjvtZfr99BZ23e/2/p8fTr+ZvtUKswrxrbe3ErH5//zw9X089UhXec0CXNha
Ed4ZdlDm58po7ZNSh4u3t5zSlU99+N2xArIMXXcmp9OdM08aMdjCcsjIlL0fp/fTaSsQJU/4slG5
D/mg62ysgEq5ZrtceXGG8IVY7o1Jup2O1h5s81jjLDK9ms5VEVYhGZ4hf+6KMBMR33j3Unald5eq
FdYlKm+93tVO/EC8nLbmeuVvV7idtOArsNIJn0laqysgrfZawQni3GCTgtJTE64prvBPCYWTSig8
VSDRHxPhspJht1IL3xVbx4FlFF4srnBlSYQ/i45RSy8cW7Ah6SgzojjQEB4zvQpBjHm8dKCKJb4F
tXjjC/8XQzjBxMITBlRAuMuFT4wPGFETRjKq8JDphZvM9FIy1kY1V4XbTCJ8Z+QKB5pSeNEgETsg
WcjuOuFTEwrHGohx3lUoXGwM4WeTCWcb38LjBivuP8fUCAecQHjhpMIVh8DEjebjkxOEPQGiHmBB
C6DzwcYNYyFDs79uvQRLuToKAXMn42KQ8x4baS1q0G3x7/SaNeWf/zQ1fqzNGu7Uf96a/gvKQqzb
xS+mn2mVQdWND1zgdVtkq/ExePvN/zB2ZsutYl3WfSIi6JtbC/Wt5e7YN4RPnkz6fsMGnr4G+Kt0
5qn6K/4bhSQaIWzB3mvNOebyAWmW1icEYt/vf+1mef29xfKyrmF4mYPKhGL5qO9tls/7+hSz8Ipt
kukf3xv/vvb3vnWlotjZZ4fvr7hsVnsJX/77q+RQ2FZuSDTwP07Lbx+/rK10TruHhrf73vY/X37+
3t+HtCyuGwd+q+Ju/3GA36t8bQdlNF2b5uB8naHlM79WX3bxj2OYRvco5eEf7/z9t/v9oKvBBI9V
m7Da/5fD+sdnFBXsV3ccfv2Pr/P333JZu4gbe1+mr00fw+0cy3et0RkFqrW45Ume7/pxHPd2nUEV
NjtGqEiRX6tC+Sm6sf+LL1jarflnFJNcAT9Nf4lLIqOZo6rnIm7rQxVQ4R1cU6C60nBp6aX8mEgs
ANIkwe0lW8B95qch55+dZ4q76SLWwWKQHD2zMk9EMpvrrm6m52JgXB12hvglaPX184dHUfTqkvD8
w6OM7SfK2F1Bg7igZqjlUAbor8uCZRUmPS//OeLZ5Wm2v4gdx2NhBfC0YqJHxzg0T8sHyzT2NtYg
u/tyWMsBCjui8MtnJmMC8NTuPxQanitTCGJ25q+Id7o+LF/bniAh9mlvvOQ0JR4clEd/aoGvjnH/
13zeYHM7r2OhGn4MQOOC/2TaDzLIdqWpidty8lsvLd/LIbx9nSUz8W2ARH8o5Hk85LrTPzWGqDdx
XXjHNrS9o0OjYtM7hXzqGszSTT3Ff8Au9Jcjnv+u9AzoOnBfxNqR1YcG69zXw0hcZAYv0dhTyEz2
6tiQFlAUF8CF4Z7cQqqtRletEG0Nr67aVn7Xk14PF+WaN8RTpA3X2CKduIkGAe5WpxErJbDwujJH
ElqZHlLgi5b3NGhe85mVybQmEBUuFoOj1IQ4qBFlgIKUu2jRm8DIR9lunN5RDjYX7AM3rA+E88h3
FDe69BoMs6SAnlU3YLPGvnifnPo9JijgTwFf3ZHE2iFazPZpZuQ0ffUW/EYq77FZHVQb/dCUgO1O
HOhrll4C4AI7sgla1cA8HxjneirN85wvxz0xJrw1UXd5l2qEAxLEoBkvUc9++B2kT+ibZmptvcWS
Pd2LemYfY5c7H8o0eNaHCQWiERO+WDAd7bLmVSXxnZMD+M8b7Z0b43F3exFzQ0lf+jAJXxqYLmE+
Vk/VIP5QeoCyAVTPcxGpLTdaIhy6kAiUZiyfhDvWV4xC4yY0lG5retsG/3RIT4jq67vdZ8VbMdSa
j4NIXuqEqDhLhyzBgSnbvhX2jUhAIsrI+vtwMaBqXVA/lzMyRZNOfzDmB4pJmt9AVTFn4Ioxg1ZG
+0Q91iDFgXfQgf0qHKAs/fyWCqdFm4Et5oxuKWaIi8d5PTeMfDbGjHjJ+puYkS/dDH/RZgyMMwNh
aErFifNuz6CYCWLMOKNjdBgySlVX/MCL5NxVQ3KuR/ixWoz9KHMnbAhOnL6pOsMAGVDG1atT3jXK
ybIUSQJrNTAeeHYLqnEmDIm3FD/4ukpbYCwMh+6wyGK8GYDTccnXuar4WO6sXZmU3luTxo+VVNTH
qMCDbiKftYJyJDkxSfZDPZ1pE6No0OPkoRZSGR9sCqHnDMG7KJTkoKtkIVM6dqGCawmEMmRDZer8
bLWQakStg+aedLT4jm7u7BbScmjl2pWrhOJ3daD5Tq9GN+RTttcTNKpinHqUUA0dsJrCsYOfRD2t
6rTGEWaRa+nawri5w2CCkyZZMoz04rGPk51uRr/qsUgvhZfY/jRnysaqmW7DAmTGcoqqKqSbqIfl
Jp9PllAYeDR9kB2znr58WXH1pZ5PBIeY7nghVzVo2ndc4sqDXdMsg5aUr7Hg8jfskJVUaf4Y5l71
PvVm/RClcUMFzSQXqanhoprlISEgdDSaE3Xv9YCmY5Og6t/Dt7MOYTpBiK7A1gaNuGHac/c6iTMP
liAPPK+yN8ZTky9JQWFa69yJwX5LmfR+BEnjrqiBVyfjX+9TCf2RiTLYqxU0Bb/o+1s4NsWhUEss
c3XZ+qpQ8o10GRG2sBZ81SGSKk2s4gBUFbV42Nzszj4poTGcdDUcTxA7jWM3vuj8fK9eTUGVEHLn
UBdlfMXHvm50w1dCudasPH+vB6JYp7IqNsb8UlTTYz9RopyKsdxpRtvu0q7PdpMbBo8KZepyAjE8
jM3z8pCNz/bEkJDgXudYxYnxgl6Cy25Kla3OOSfDZujr0gfa3e8EvVQfw2p5nqbB7xgZHhxZGSea
TW73MJUuCBQQ0YYk+9EOSLINjVcML9xwCtBjCByot1VOt2pyAkWJ0zZvRocEV7OLdWyUw1FvdHms
BkUe2yh9D0v7R0UHqLOJjano2d11lTQp0tAl/863HB8pCeZVdKjt3H5IQYTd6dswGrBxyvZT49wL
vXrSyS++yp7Sz6i8pzQGsFQYbljRg1PEvUzgftpJtTGxrW8YtE/b1gunTVqp6qUneOsijemngcBw
ZZqTc/XaRvGboqZVXRQ/rBbsHNd9+ptv9XzuQDhWvqpVnKpc179eKroGcRbw8uy7LyqPa5/V3JrI
RdNI0+VmpOpVjMeqgII/RtEzXenqMTcmSNlacOfO8bRwkSWY6bsSPKtOIq5Rpg8XSNrUiesrx2ru
FS5bR60R8cbKAGhBq6Kn5VlgXbPwQGn2kkUFTKyKf/iqqU9VUJQoWM8JrVqUj1b/PCTxc9/Vs3Gz
eR+ttzGxzA88gNoao404WEHVIqE2uAhVbn5A2mmsBd0lUKTdsEm4yq/Jk3KOy8OQFJjB4tc40le5
LZvrVEPfAMmm34L2ypAu37ZuaSBuRaOFdJEULiHfDU30kHiVcL+8ZPBh5mPngzVRbpOhbTpLFD/G
kimaEVrpvt7yHScyJAJ3TWma9CCbiNEyLPQz7hrtbJcRoRQWTRcz16qjJozRd2l0fmZ0vLu6d9aO
G4TrZEA5ptSVdRgyPfYtr43B1gU2kaxkywuNMmMRNA1/1cD2yUYqD5YnjIc4U/diKsdNC+Th3EKo
vVsDQGrH0PWrG3Ox1jq5CuOx+igqtDVpQ6+SUu8zJxMvbJTne1z56bYQinkKaK9hOQcJ3yWGtrfa
FtIX6Rt7I4w/EXQHz45dbeE5KEcK7NHFpX9Kx5dM1sYrlMekIr94qsfYH1NAS4Mc6AE5TXkpjYsY
LfO4yFfDrjs2Xst3d+fLmxMVLxTbLyEptcegIgFD6ilS+SLN6cHJjWqk47Zz9fzDLjGrecVKyYtw
M0XggM1SogQVYiPBXptRBFyhuahOFX0O/KgZ1YW7VkbTiayVXesMQA1SQE96a6mXKjsqohW7wmGU
7+SABSvVWjVODSgEQPqqMPVig4igPqRRme4SS9yVFut5WWv9Jci08jmmVkrtyhmuuW0StlgqKhkc
aJTLMk13sRsBw9CH/qjokEpH6IUnhY59XZkXULEbVUyI+UPIIEkCGaRNLHJKa26V3AYrLliuoEOm
BOSiDcgXRGtjI+bauambDwSbUPC6atpQwdQ/zdz5mcXpNUyD8SmxPqU+FHcnYKTgRk271siLvieA
7DZE8WjkfAg0MCZhW1LJDi0YEumm5DaQ0LAeAlseE0rBm9KLP92qL885Ee1ExQCNNabCl0qvHCoF
FuwE0q54sEPTohk12qsOtQnAZKe9tk3V+G0XOX7UDaDpB5lQDjD6bR+ibbHdAJZ476m/3J4Kt13Y
kJWp2pgz+kQFeLXOhOLdRm+ftNPwREQFEP4J7bCsRmMVQuX1G4wY16iPP8vWMPe9gJNher0EQ+q4
q75pjG2JWKkcI+sUILx7CBuzO9clpN88HqYjEX0Gl+aR5IDIELcgBQOYRmH54LQjg6v56pQlirES
tRHYKwahnj9G9KwmzW6eoN5fFFmElFWyWb1K60xTmR4ogX4dGQQ+BZm1lmruPtuDsaHW0Pm6pIE9
MlLZwxBL11oyee+jVzwWOl51R7HHM5qN+sFsrGgGgoY3HJvXqtf0qzmp7irhporlYPrTLqjhOM4I
Czvgz9FO2VpswrIZzkOA38sog2mbVze8q4dCz3Y9EuMfQqfDPKHi3DSKmR75Q+tk/5T7UR1+Jl4p
bgTwyjOUogt/eUbjwNU+aAA9omYdPyOzQ+VdnVM1TM6Ya83HTic5fYpdtF5Nph+V5t3g0vuur0rP
BuEKOHFVS+D1laOnH9TiOPimvmDYDta69xpIr/pJRjJORacbN5k9kpSBZQV1MvfptCc1ClM19Pms
p0HVaUCszNg46AryFIui3hnJ40ffefUroxH80bEX3hQRMcvQJrG2BlQLdeHmx/qA5Np48WKtoWZB
g0PDp+Gk5h0ZnHD9lLkbsF9jP/RRZqwBktgIEEz0c2Z3wBbbkTkXMQeYnxXgrhiSqPOu4V75ZVH3
h2lerMDwPny/TGn0bLnzbzwy5w8BY5R/PHy/Rx5IiT+kc/w0EfIg6bjOYUSapA9hI1wRzcYeAskE
JFd3hh3YB3gfip8Ug3IbZTit48xyronWQ2+1b2YUKGRAqDtF4q+ebHEpEPiHpaYdNURUvloBMcYR
SIFiUNddMnW+1sqGGWyHHiXOxlUUjqwGde7kqae60c1tZkaHBo/bpeC3SIAO5PK2vaEc7M9ZzxzN
zfNum5C/AtFmNvQmiv1qOA5uJALb02JKCI9EvZaIEtBDjSAqh7R3DGtwvkYxly8tdPZZcImcMfjQ
ir3SG/FJFwTqBdk0rkmufrSKIdnVrtudsMO5hMzMT5eHJK77jUVvbG6ewqee29NVd8LnxkijysLu
tLzOEJdklWHvahydLDACcLZG/2cTN7wszZz7tKSGRE5aizcuEad2flheLg8o7CtfUU2x0gZvq3sq
yUt2Dld4fghbybOoleIhDwmJmdRqQl43j6kA1q2cFMlNao+d+HozyGvsooLEYSyJYLLTcW+kqB+N
CoTbQyIH6+zkcmN1U3AjgGhVWcyxRa0aR4AOxnF5JrKg2JQJ6Zzz+56Tm/95f375+7p/v6czBCKz
ZH6deuqROMZqFxQE4X699717bqr/x26aiINPNFk9fG38//vxy/6XXXsC/1espPv/56H+diyFNQ9B
lrXN2vb8LBy1h+91lgX/+HbL6/9t31+H0JAkqhuwB/7Pr/mPz3QzMIJSYr+vxuJKKJLx01QS+aCZ
Wf1olSHzsdweCR0asw8tUGgSNsZPUSE/h3qYXFBqSebs0GiXTfXoF1p15SMtCvK/UEMemV6qN2Iu
9YdlhUh4xzQU3mtnOjBL9MjcKa6XPgde9bGswDg1fOBHmT2RLd5yFuW0GUStvFFq3y1raNQFoH5H
1nUiV4exL+LyKXfSn07p24GL1SzGMVoAPj6lSRlcKtSeX0cXEjqRTVP0Tp0o2biajA5BJIt74RhU
CuavXueCbIgyfTFzM91pdmhsrbxyX7SY0Nx5BbcF1RLFzfAovGA4mGNucMO3nfeJgedybvRumFYK
LuBLWrb1OVIYIS6bJukzF5+KyKciXYu6745dQgmQfBzr68NBARPpS8me+RXTOEqju4l29lNcxD+X
PRhq/Wcej+JJoxK1J+HQ2EyM9t+clH+3+e+SNyE6OMdRrjN46FjIGukzc8zPgLnRvEI4otDMlCY4
WWljXOC5ia9TAxDBhxbfvNcRN7Cp1Ui45Sf1iNSE8e68aedFT0pVtC849cJdRMrBVlhiehma4HHZ
NwVNStVxZT3qSdkelKF01ukwje9BEPnLGjDOOUlkJF9CE104DLDc505PSlo8/ug9HQx1qPwIENJs
vLLRdhG3r5dRpBe0gt6nM2PM+Az9kvVNhFSlJrUji7xPxdEPRmz3r4WL/K21y2orhzT5gb5/vaxQ
V3iGCZt2TrHNuYnK3EA3NrqfqUU+kWEmz1ZHncJzB9Q6ctI+bHFdliPTjtahKpJjS3rqnbgBuuLL
hjN6GQOk+2hE/JOrMmcuMC/Qq5dM77oPh7CWjeX2cp8NTf08ZNHLstxDZop7XdjXIp6Uk9ColEGj
8j67HopZGDhvRPG02ybXI0S7ivYaeMp+WcG1hwGKW+me8aE4FzWukePO54U/zDULpu6Fipy1I5XF
YNzc5u85Y85lSy8Und8NfXyy6sE9ua7yVOXupaia/CkvlOypngpIRB7EreUlFtjgKPTq1/Lq68Fm
WpbUU3/82iqN4kPoQXhU9d4qV0kRPBYBo6tq3mestM0ujROx6hrjPx/hKkiolIrB3rwGNXqE/7oh
/GXvy3tmcO/KJr4v25hk6qw70lnWywoODpjHLv7j+5CtYpdlCIMbrR6OXC7EW9lwfRiK7EkiKLhj
CaI+n4u3SozxMSmo3i8v8wR2jAbIe7u8DEpGo1nJSW1ofr91xd1NRf6qOJF9bW3lfdlz36GUpZsM
33veI+KWym9FIffLNqnQXnKl7m6tBRqI6fR89RJvmJurc9EUEgUfG2HYyLdWbYYbLhniLdMMAmqI
rTgu+6gtaxsmZflUB2N/76hALxvZOAiOYW6CrJ83ImhwWk9kJPPvwcGGPWPtWqDTW5Y25pWBSPUq
CQG91sH0saw0dFTQQYyq/vIygp3rk008fh17YBcvAq/6zWpE8wK78mFZS7fLghs1M434M5b6RN/7
vx/ws6rnqWunM8Hf1drL+R7L0mXB93rLs7Hg995Jgzyvv3eQaQMyjuV1NyJdzpJ0Ttn++82vp7VC
Pa7K9P33hjOHgfJXfElhPp3CeYfp6HWUN+dDavsyPubduE5zDXfN92ZR3uY7rUrfv4/8a0/UQq01
vjmGc79tYnUmQOFkFF+7wS2pPbgkrPlEA/l1SCshn6eoBfmEgVa275SGIXpNlW/quXqyvTE6U8Kx
GXybwaXhjsS/QLFi9qt+QFsK2agJdtrQjW9mmfjUTZ2XQQ8PRlkRO1IJSO5dOj00Viiuy0MgG3GV
JgmXTYcq/7cFaaprG6W1lN8XlC5umYRjWi1bUHgX12VXZku06VSXlATnz1jeW55p4FlJ0jQZpv97
QUTnZQ1xCG7Qvxd4SYJPIyE68LcF9Yi8LXKDzv/e/bJK0agd5lOH1uL8tZb3locpIvDSQuay/m1B
0lekFFai+X2B0tTaCuuBtv7ey/KMqh3XHrh6m98WqAMGjzogSfu3BZpA96M1NXPHf592DLcQPDWN
cz8v+D6JQYZPR1S2+FqwLF0OfFQdZnTNLBf6964QoFEuadEffa+8PGtnA7YxGdPvC2QzR0XF0f63
DVJUE3Rjuq/34wKbVGhFCOK4ADyi5c3WnjJkjzLGmJ3ZInmUwZIopUWPXkIwq8cE7laUerUOWuHd
pFDogjGVIfHSbYh1y62b14di7TG1JDoo7daZW2s3GcX92jMLkjGZF6ylZslbSE2UT4v6m6z59WW1
0t6kPk6s59a3sDBUPk1WN5SwGvsz85skzW2NEyy9yYlurwyVmE9LLZaWsBL0yiZ+wAmuSkixkPA4
74rb3V1LYdpX2hze/GnWtaBcxHcLDXzh5Cl46ECuIblu0HOC8Rq2mCW8JJBY7IZkk2G0u0pyyjf8
isTV602iYJOxuRY5LYIggyYhZVtuZFIU1ywU1UZmRcanqdjNlCG5Fq3TbLJ6jK64XduNZ47KJavr
biPt0ruwSr+hbOxcZDbJTRZq1kUmzrDxQrQqYZ5MLI30SygadUOeI+Vtc9I2WWAN+CZdfSO9TPKM
PrwhvZjaDDUb6umvYBKQAUUDHd+iJPiuUC/B5HwuyxxE0qfM5ZI9zquCpSEyUHGH1bJU67xkR3nP
9JdNAZu1G9k5+WZZOrie5yvUxrb42bVDlDXTCgqyOVdP+6M6ePYLc2UMUG0ON35+SaOofkilOn29
ZKo6W9q87Ox1tfNS1Nlf5Mpa52XdtI4/mZW2l2VZ4ohXUSXRdVlmKNV9iip1p5VxuhWZU2yqCkU+
GiibK3nUQkm0PWt8COCfPZSdHW8yjabXP1cwisZPS6M/osr579VjJeIpxK29q7iXZT/LQziSL8as
gBbnUBMNvKz39WFfj5gO/qAr4G6X1Yk45rO47eKmUuqcP0fVnWNAFqtcxvknIUD3ChDncxlHw6HK
1GSdzu/XxAW7qZ38aGchFF8KX52XO+9ad48Ix/rUNdNZS7A2ewUQ+osdglWct7ONKcG11BbYEAL7
UYUijFuNDcYqN3H9Gs01w5FwmQDGpH2f+dJUvaPlyO5GqraGNUyvfobJ9Fi5dvlSOmm/swTyMbWI
xjcvYiy8rNBrzaoap/FS4rU846axVkNTVD+LEUpc0dPvkcYAq9qjOg53/1mq5Y9ly7IhbKyqOvkY
FhlUgbTmeuJmwWdLxOK86wpahi8zT9L54YZXNTF65UhUZ/pe9Xl5llLWPxmItP799tfLv9+LauZ0
dpHivJvfCxWdfczP4r+fte2EXqf0KEfwfqY1OWmFfy9d1rP4LlShle33+1+f8/fRtLXebYyRekgs
FXbwtXg5jOVhXjFoAqxZ+J/+sfDvHSzvadBcfMXola9v9fuxlJMxHm2AKF8r39tCvY4kXT+q80Om
TbTX7fxUFOmfNGnjTW2ZNLZqQZ0oI0baQC8QuhnQI2YlPlDINXUtCoKqCO9GpwhQvSOzPCUK78t7
FYg0PwHvSH9OfQGVMkimYQEWMS08D57xy2IOcaO5qO+6KbXIupyCJ92q92SGmdscPQUCo7hXHoJU
+hUmSh+OFO6AIN0McfGHl3vuQZ2i4VLEurEvCVxuUASomXZCV0I5qLLR91lxKXHIEgBXEs7rC2Yr
Hz1DorSByzkZpdx1cX2UCtz+KO3Hx5CEmXDShxt+L8DNln0PY02n60XSNXkWCNtquotZlxMHXIt1
ntYal1OQBglBHdtA6ZKtEdTlmhi7dN3FFakyqjI8yV4ZL6A0z0pHQV2Mo7xrxmOc5e9DZ0ZXxfOq
106QqTkW8X15FUdb5a9obMxbq43D4+SO2U2r/0ygE56bLHqWo6UQ0kW0dCEIA01DT3sP++GQD7Ps
zA6bva6gMTXrsPWdEI25ytdbUwR4iFR3uC0PggrHBVfrJRqs8t0prVdEBA8VY3Q9aa1ry2gSpa3j
HkgNlGs6YONuCirzh2ZPGwCar/WAwpEqeBwwigxS0m/hl+zTWtpr7rWHiC7iEUtJWWLa6d11hR3l
QSpV8FBqQGGpSZq71OXWEDEWYNLeTKAi8JNlNZ45YbxHUIN806KAWtVzCxu5BH43ujyVCzzKwhL6
Bxr5s6HFyYvTPXumnV6SyBGHoaA6VObphXvr1k2V6FJ5VnJXleqlJMrzVMfXeniKnD7+gYsY0Gp7
GCyMAaKcU8ps8N5zJVGTE7hnadYn1d0UYVIR2JWo5A1eaReG5yziewn6d68ps6mjO5UQXz0Pbymx
Sz6zRWVrDXntF2mLKpj6567pggr/P761rhudldmhoG25JwcyVk9ta0hynLvhjcyuDaSIlWeG4Z9m
nv2peZMGlFyxV17iAwjMTvnoEENHk3zf1wQQ1sjE1h2Vj/UCn8qpN2DUuTdzEzqnep+TbPlYC7GO
g7K/z+9kHT891ereE4ryZ4XS1UM8dsrGSq0PWWnqKasqEy/XgxIhL6nyCtxmyIjdqSz2EikuV0Ey
uTVcjVeD5rIaj+VPN5T2Qw9l4FC57aunpOWlFYiI2jLAgUzemC91SjeGwhx66MO75jj5wYmcdmva
YXSir+Xug0J0W+ieD+3c/W6ky9XDbpKDQsTyMUC8tCJa23lglNHtmkjPd2FcD2B/KHuMmHE/1ax+
ndyhx8XuGQBmCnnRyffWuMDpyrRLZea8O7FyaeOkjx/UKdglvXZw6HM+8/9frgpgRjRqw2wXG508
FWqR7cL5GealjN6vzPZKmB+UkP7ICu2yPCmyulpqKvZB2UkAZ4azGxom81nb1vjdE0lkW0PMbNcV
q96MkyvdGdAYSCIQQfGJ5sQ4UU3ldCiD0Fsx6QfhSnsqwCawFQjgGCHoKfWfdFy1kAdeIqaGZtdW
R2N2+8XQ/clTpJDkuJl7MGGWPNR93u6Swf2j7AuyolN+I2pTr8TMLSrEu4zqvVbWAPPER5Gikxwt
r79+jZO7a8fN+BbWQvNzokt8ryEwMBVeuw/Vioy9lvytuJX3vjpVpZ28IwTUdrrFCNdCF/GB02v2
E9rMFR2XMpuu34mhsVcIIsSWEfabRnfgXkfOj7zFUs9YRTDvz9X1mDojuPnSeg4yFOdaq75p6qgc
pYmDXs+JWzCk8mo3/JP2qdms0Fq+KWNlvTqx/m45iD9Vb9aSKIZvoevZ9kZkPdWzeD/wkrPjYNCi
lXrpFPMyyFw/ebayjse+pQc86ucR3bcd6R9AsNJN3gXdPpBSrDgN+U6VKZTfqoh2jqbGOBR649Rk
Fg95cge3Fp0bAItPeXscnLZ/1ppyD+PeWNH5wZg8mdflwcvrkyt07zjYcbLBwg3Vforrm8IEwnfw
x+0dh/mnW/6llMmvrieztgj0n6DigkeboPnsaCrCeloeYpG/kXdx0snywAeJCkwQVvlRa/mzULt4
PcS6swcRLNZGFIdbbcHH5+5jwbO9MdbFwVX75G5qSMAjwzXe4179g6mA+7OR6WVwjQDZvvFXGJn5
BiSp6c9BOfdByX+pNlr1dlazZLL41TbRuM1l80zNVkVtFZ1VLNl7BsbZYZhrktyYtT14Rlx0Xvti
NpG1sSp+G1GKHshQLf01sI0z3Avlp+JA6hNhF6MkQt35EFaphgRGi28gKQT5fijF2smv3VbHz0mE
gz42+R8tShAAZ96PKhms9exydRs6joOi0weQFtmmw6+m08Te6ZJ6jyd6Z0Re+mbqFXYNQBdrhJ8b
MSsx+shL1miFoEF0+kFPm+x8sOy2Xeu0SBFicStV0/DSFGly4rKx11LNRYIbOA/LT0mG5ks7Sqx8
s4ODKiIsN2YHVatc8y5yD3aadH44BvVTaiW7rAn0RzcZWj+yGNgyVL7FuCAPY2u3tPjQByFkTc+9
Oqw65htYXi4KjPQfpTGne2ZFeu/jGOicCNcO5bZdhwvL9yy5GlL3KZus8uLp3nrhkLrUgJ+1QiJt
S4NbhPS165p43WXZIaY+TS5s+G5pm5je0o+0qZ1DaEDhmkqqpEGvkl+d5xZhfpZxr8sh24b10B5c
EcodyG/xUFBzfNDjOH/VehEcNJUkWZlU2KEK+QdMICb93l+d1lNYzOpty2GurU6Ge7gONO3c1n2r
mosRp+U50o01vTuJDq8uCE/0po109CfoQ+ERf36ydUOgAWmsUWU0x+Y2kAnijz0CZDfuqNf2lb3L
EhI1KfBkvqEo3o5QHGjdyOMQajk+euji1ubuQcQdVe62j3aKrgASaZOMrFtmeJGqPrtIHdczZvGp
7w6W4x1M1wgfhd1Vr4ZOOIVLIYOL0ago9ntuOneyq4s0+nBQF64auBSbYaxmSa+OB5hMrKRqkJS5
BYKeVkofK3N69orPJirql8ToG0KZ4bItD5HZar8sZZeS4M3psQxGrEqxmeYfLze6wU9MJDDLb3l5
2ZeNuQYzd0StnL23duPTXrKeoso5TB58IaFU8UOpxBmlQTwkSjfkbz3V2l421p+tE/sZTiRf6duK
AbQKDHJ0cIfLfz5B64PUaNiSS9Diq+Ihk2QCFxT1May503xXtvbLswJ+qBVSfkic6MmYNa90bhUf
BSUKmlp7tqU8MnnxrqkZ3/k369Yi8LA6QYGc9A4fbRIQMO4i0OiUPPGp4bY7ryvrPQk+vxBCx3fH
pAFn6rrFn0XEd2a/7oVcSvRFue94M1skFtlGaIqKX4zihZPztzYEsriKvnuMGi1w23oXKfnps0/W
5CiKm9JyXkWTan4Y4QuuGvWQxE33x3hsRlPugw7+4dQb2jEFjLENm+DJnAW+EkLyEfX+qte78jQG
00NR2tYT+aPD1bTGfTWSiRa2CCKIptXPwKAaIogUZ09TRcRe8JmEerg2uOsC+2u0m0VT98EJO/mz
DZJrRnjgtuI/eJWBsLqK+tnG4L+pwqrddKqJIF5ahT/G6nO0pG8wW3F9UKozpdEOjjh5FF+GjvpO
P4yClle+Gv/F2JktN65k3flVHOcebSAxR7j/C4DzpIGiVKobhEqlg3nOxPT0/qjT3eFuO2zfMMSi
ShJJMHPn3mt9S7XFdsy1sxRLvq7wJb1nRb3m5Dp/xu0ogiUm2FtECQSayc62xAxPwZS4+Ss5p9PB
7ShTSjZeIaBmShbZcnTtH2KkoadYz08M18R5mgZUPiiwF+Qhr4OcQQA2mJRKknhWRmmqfe4gfQM2
7vIewxtKBnlT/fhBUT0+AHZzV/QBvC0DrbWQWv4MKsa/5lFCNyOuyk96gObl+wZ+rDoBNUeoxmYA
HKnZ9thrEAsV2m7RJdKw2MLljUplDbhwRGfNv9nm+JOQa42mXgQRrHBftcHSNpmS+Y4BZxv1aGrv
N5HmgsYddHud+JO6KsIzOpQEFxqe9yLLOLtj9iatjjbGbMi121iE+yUR2US1ZR4pR+yAILX26BdZ
vNdcj9PMZN9Tggeb+bXfyvRHVndUae1E/rIp5k0mfAm6IyX7x4vP3zejVv3oSehZi7Tr4D8281us
3ZcKqzlb/pQ/2HlkboSM3bMn2cwofpaT1ch6raADoQT0ptVYRcmNU+WPWopqHZWVHY5d27z2hB2u
fDbdoJHifemj9CGylvTBUfG0G+fuI71rpass6U+N2fhBPKK6ievsfvkh4yl7bdzN1YI3baovZDtm
Oy1DZBIP8CzbxHBW7cind+6fTPuqZuwtwm/tJ3b6YjWp1NphpiHrhCaoNVSPjIDmJ6cnB8VzkJXl
jvsIlmZVKKk9V4ax1vqiPmcs4Yae7Kkukcqx6awtbxJHW4Ptgv8k/JYq602h7a2UF9WzqRkzR0xP
96Se2Y4hVHXIQRMjSo5SN6EZmSW7vbvkJ9VVe6n4QC0IODf5HWkVxdOGuEnMbuaM4n38MEkOvnbl
QKaxOeIJZgt7x9KQoKN6R5P1Gec4EQ0Lt0eFd+xcQVVdaTaft9pACGA3U7euffPGCzoFZVsTtTR8
oGKJoLyl7sPdWkXWbX9rJ3PhDyXQsXRtRtaEE138GfMbZgH/shBNz/59x6/KhrSpHHYTc+L5EQHC
vr5HfylRogK/q6IZkIV9gm2msWLjF+cqdrBavWMO+R1L1NJt3lHSWpwhyqx7bnU92tPau0zVOEKD
AVSr4YkILMqGY4nhLzV6VAPxdCbHJHqG8r2Z/Un7PR5VMj8S7929AreGi0ZMtTnE7YuWjNGjWS9X
xhfZeqA3fMnm7VQnCvxoOj6Vemm/a8vckFyJ5jfXq25TDZ06gTh2VlPGoNx/IcrCf9BJNA4KMp+f
2H1IRTdiSGlVMCtWnVEMLaHzrnvoqa5Ye4r52RyYsepaCeo5Ekgb3cV+aRuKEvK6WeS12QymzJ5W
qMnMrdJV/ehG4nMqxvlHJtK9lxcDSrNs/pESoQilMgEj6XDi+FZnLhbKcHCakHsYag5t+pUmMv+R
a1m0wRWqAz3067C2ux5W3ICBj4YRLqjKfmbTiB/xDW2tigPHZKj3JBqwZw3vCM05IdXaLwtIwcqP
onpji7u7xf5JSKW7NzzdDpRh6deOZg3gmekOmes6IIYtMfc17idiR+QWkurvzurSN3OkR63UW63u
1LMMMX/WJ+rNMyZvW5GtDXtPy0MUzs5Oah4ZIbg2torf+VwlTywDjJ39fqsb9fLQt9ZLT6FC9vb8
kzbMcazdlRvV7VGz6SMZKV3BcdLfvqHeXQJLYTGJOZ+c+qiltbMqDC0+TovQA0uLs03P9P9hzCU4
2aG9L6ve5x3R7zaN/9V7brAUn0U7JXcIc3ItB5Zmv5sxcsT6Uair69ZAbecBMvd9meVgTUOpVe9j
o8vH2Ez/XISzKqfXxKU/WLqJfCpsLP5qwX0rJWgio1DblszUtcckbN1EOf0/r/Sey7lsVt2AwqlW
ebUBLMGsRmtxTCzDg+1nxs6Z84mjt39zVMssQdnbXJ/EoVmWN7yz2LQByBxjs33V2BXC0kNJUXuz
9pD1nnXoPWMJ4Uev8tyht6MNdlj31muelog3MvKqrfHVA6PzS5PiPHTeY9y03/VoepgsY6fcKT5+
35huh3zJb06V3VkXU6Rf09h2IMdJAUe6x4ymsY7EfjeP3zcG3VpTaM3FjZAsubG3gZoXnTtNb7dR
gknBaSztMULps2Xwo0D8rYRM1LuUReh3IJG0V1efnaufLvlLlR7MfPmQcWKyd5v0otv0sWyTeo2t
pH/M3fFHrMx0IzWlQsRNywO11rHtOndV4nxaEAc9zok5PY7Rr8lWChsL25BhoiviJAySuOZVHttm
891vSauOad997qdlLJ04Z9LQiIEbdE5WnhMV9bCrsuWYOs5DCVID20nJRLlQ++/qmMvjnEtTHitT
wmHEL8UhqqaV3aefzuQ4u/oO5ZsxFpmq+VXSQV51sjVYlbQmzKHbdEu61fBCUMLZ25ZkZow6o32q
TNqRjltWGzdzxpM1bhqbKqPTBZCcOVsXXRGF9GrdZz/J0U0wTkLKTv9KnwlQLog4JPCq5EhU6Uct
q3ajg7fKNs8ghAzAdG52hJnGeW7y3nWNZ5xPzmZBlL/hcJ2fBI3wUfAhxLAQrWOe8ZNiBBqmm8Xs
PD7z0n4ZO+dtEv60bgp2knLBph+rllVavccOf0nBIWDvSJBbVNQb3JTRbrC7Cz7x6lrMoPrEgHek
qudfFOc4M/z2nKctFyyhksx4+mtfJ9YHIwgwMQgUoL+kX7gvIqwyegIH7K4ZUpH/Ag0MlxhlSKuL
8lcquwcYrc2fCTJj0UXxExrsbFXmzVp0mvyoaCeHHMWyxz5yifNqvUfRXhd/wiTSu9Zz6zLQwefX
ana0q43iwyvxiGlI6p7jq7pjvfsoUacWtuQeAa+1wZKP5E2rKR6VBX4FoRtRFK9jhX9rHtRdg6dX
gZ+DAO+7/HeRmL9SMzVPSQqK3u3Zt90uaneekywrz+/zjW8w7KD6Bw1k0u2xqttwFxC5Xm/sKbng
20fiUI1z+0ny7m8TBtN75bZugP20Doso6rZZ16fnaMnx5mGJGKzEXZfQUGBeqeA+UA4t3fEZm47+
yU56pCPI73tfC/WkE5gQu2kDdEuQHmpOyBeB2RE9Yj8mg9ZtU7o6AScAadn4CTxvQNTddgQUy7Sj
oQLoWiiN94tzgKfi/tDRNQpUC6MoiI59nfqHupfx8fvGhheyZWaXnJuhYu4pZ/84p41/NO5f9WpB
E9cZ1YblXATN9LaACTgMaPTYNM34pajRLOsl0Zro6KdnyNf4PKyOeiZX3s6r8/kIr9haCaOkbtbQ
w1iZVZykN33GPe6ZyLdwzTKQXyQXSIHynuGPL/s1GWgL/iAHvk9qPaCYSTBs5GssHEflT2j3S+Ox
n/xs78wo1hGjJZfc1gq6O+5RtP7MmNGpV545uRslWbU6CoFQ61g0hVDmwaJ6bTU+9VUPuyB2LZMJ
Zf9TqPKY9WZ8tTMEbMottPUsE0b+kTFvEIHbELXxmVLBgvYkqJGOjpGus0qFtkcFyCojn3POUvtk
iG7Iv7kym8rFS6j/XkaXSDHGqrYOA2TRO9BRZcuwIqunLU/py+zcUzNKttrY+OolkMCsqKad3odM
oLhuUmGA3cFxpbvveVxpR5hX+yHGUDG1fKwZHA3roYzvn8X7cTThzVMABb3O2jh98mXpEopZPaNG
wCX0/wh++N8x3GRnmszaLeHYLrTLfwdjz/oMV8KuIDPf16KxL2lcJxYQbB/0wiz/Igv/93/jm/ff
vPNPsmk7YiDkf9z9r936ef0/7v/jX9/x79//X9uv+vJRfvX/1286Xzcv//kN//ZD+bX/+LNWH/Lj
3+7AYU3l/KS+uvn5q1eF/Ceg/f6d/78P/rev75/yMjdff//js1aVvP+0OK2rP/7x0P733/8QgpyN
fwHg7z//Hw/en+Hf/7jyEkGI/+tH/ev7vz56+fc/LPE307N1C+OuKXTTuEcWjVw+f//DtP/mGoTJ
g4u1YUTrPm9aVXcy4SH3b+CUDdMFTSYsYdxB5z175P0hfh58az7cHmBei+yVP/75vP8Bpv/rnYq/
6v8DqJ5ESp7J/wqOFzSS76Hy/BHAvV3X+w9wdulkfaZjGADE+9AsrblvGfsoims2wU6np4WGjUMK
pq2mx01bxFc4OU80cM5IbihWHFM7ZYskWWcgd0N23mtmWDM9iKnbMHT0Xrk0ibRQ7QZdibclfM59
pZ78HPLMuyTa6L4S1UxMZj++5DmGS2fKtpWqH7Slj5/6KsFonvrgfkViv1pLo/ZOrrLV9119VMmm
7UtU1bl6oIg2Xxtj4dIvLexrmWO+zqX+ldn1fPl+UJP+CismrgOy7Tj0ZP2Ly+9GYWG81hh0Huyp
/uHFnfFa6lZznN2UkNL7jdfq9wJ7wRTBvJXPl1heO3WnH2sADDhx6a861XropUxu6digGxHdCxqG
3/biz5cpUjPDOQcJXmI/a2JZbrE81a7pXzx3+bjPuZ6I3sBCIsfXRkEvSBmiQ6/5vjvn+EfVgnU/
cbedI9L1oC9yK6NarhXvw4MZJa/O/e8C04Eb5/68/Y5PPi0I81g3eg4nGoLYKLxra+T5IyZK8Wr7
H4YN66+jEH4GzLh1sDa9FoYRRv6SniK3S8kJGfXXZgYP1ljeHH4/T8qHbCt62Hx9LscHeKlvMGh0
XMnLuIszb35tC52DbCIgCt6f92yJ1zG1l4eKXKRdLAzBcq+HwzBGpzoff3okEN+Uf21MvX61YzN+
pnm5+74HCxpRjOPHJJ2qNznH1SstEe/U2CVA1kVWr87gmgc9oQ1A6w/pk+391LH7rzg2kUQ29MXr
RE22pU7EEDiW5Wt9Z1XZaQ7Od7SL14js1Cxno7PjZesuvDFtdrfOk1vSxO5mzuR8WwDLr00fEaMu
nS1SrflmmirezMKo//oO784h1Bzn0ddthKR6Od0sv6SpR92yLh17vFkz+EXQ/Obq+26JFA9bfdqj
4qaX2ti2umUt4UmpWwDhncvh1lBOHwoYBH/ddfz6Zul3hrle6wHeP3kDnO2eZqVRWshF3kCGNReR
y/fve0tdbTXa2yf6KIRAyv5WmJN4aksgzOgTbl1vjyuZibuY8fObENk3nD56/1o2WeDgOrxWVVIC
q5wOfpksj3/dy/oPA+n7+c6JkCq/VVpPDhx9ruP3XehZMMcyz9nNGahl0H+cKrQExsq4BIPhpjcZ
5VxqFRjHsquzmzMRlOTTlg6/HxWl6E+crK7uYMPq4sKIqasfXJldFq3mMsmn6YqM5a+H/Ek+0TTe
qMKn15v2z2YnCLXvfPiPprx832vG2AxUoWuHMivSpzrxt0ZatxyU+ai4dha9OJU2bzCDM2RXY/Ti
0zLZl8z8QkFg01PsYKvMHXRLFrhCQqS9lwiv/1PD79XAp78wKPZeLOO9hvf4KBY6i4QbvDhuekWJ
JS7oXp2XOeMTkXTTdPh+UGJ6WUmfq0o6pO2mtv3SFB1uvEXRWuAxRkrFC8V8donFcB3u977/Sc7N
WsJnfTKWNgcbULShGbk5shORv8xp4aIT8LcZM1wg6+XwUvBHpjnP3WXt9BaHzDZ173uVOn7NRL2M
0od/XHrjyem7a9kWLZb7yl65rK5bTpLYENLGpls/EM5eDU9dlb2kMvrRVUKF6UCXsc6s26z/bOyx
3foTB1qV+NYtH55NL1petHy0brAA3GHxXlRjtU8jcnM3Wc80K26WI+ybAFkHlHwYIdGPGYjwvsm0
Q5JM5VkWVR8Oun5ISA26WUwlgqb1yz/TZyCvktkowsOx7rZYFbPD6Ou0p+43ScHEOBvHLJxsu6TS
TiukJnzlekyOGjs/GMncHhl+t8fvrwzW6b++Uk0s9rrRwH7mO7zWGfdiSfGkFDnt63GFvCc5ePmQ
n/I6PSt3XPaVsnxQ6RHEklQ/jGpMTpb1ruM21Gq3hBmZ9dBU3JsajbtC9p5TXz2VRWSEo5ZaK/C/
FJX3G/ocxJd4adgw8IWLGXPY7Ptx31lxtm1JCr1lxEPHblHtS7votrbsHzKkZG+5zviMNgrwaDlP
h4HRR5C0ldkgHtXk0b7fICiVR2u2+cfv++39qWnDsrVtEpxiiEG7cqhxSNRTFkwwAy91DKJdCfk1
toGfjflbhFv7MsCMCApjVG9pqlcs5rJcA/pTb6rZgJcZOIu3GJ5TRh8iyx6GkrirLtVDGaMK0KK6
wa08WXgCi8QGvD2n56XzUob5WPSqsn75/qcsI3fBFkQs1dFgIdH45403dNA9GgO49ZJ2OyFaGlau
oz8goasC3FVBChXgI3Vg4fs+2Ucay/dzVSdf2SCWD1Pee8FRN29jdKxBmw0Ek+HLCthdy7PJ2Rsh
UQPfU58ecs4355SNADTfSYsMP8VHpJAyM3QKjMotzpT8G18AO1KkCIhAmHkNK0vcYMONLLg9kwK9
qFeD7wJurzFmViz+yxjrP9rRDUnM0D9oWCHqG4fpOJmuc/Lz5AgWsgiHpPVvuXrOeS8DEqLVbVyy
Ab/ThG84i2nTRmMw58n4s9fla4ZJl6689nvZeM5ibppWWvDa+7exi3xWMiehY4SfFWzF/F7XeL27
Ss4nr/bxBI2qDZu+7x5qdMjY47NdWht4TZEbPjo9G6ksZixLcgRz2dnjmyEPKlk+CQbzPmzD4Xn0
a90fyo+FhSKsSnt+kGJ09mlutluDFNUreO4h0JvU/OQjpfL4YyCbFjkkZIzZtF2g4r8KxHTzmO98
KI2gdWRYjOrsLKQCLvELxAQSHRci/SLCz9AzNMEIpm+t6YyfmrFJ17So5Eogso99Ww/qNhLbRYVo
jAKl2dlJAzUDHbs+xk76C71ktRGcBEMHuQdO2L4P+sjeZ5Yst2U/Ao+hU6kVPY+1iKgl5VBR/BDF
9FxYonjqYd65DDOkgnzltOVmbrQ/HTQJoT0Uz5YwfxZ9/GdMzNLsDEepnDenY37SF+UIlqh8mDuL
V6l46K1uo6XqRMJDlaN1EWK6zon7SaNhDLRmjpmGFWdv6YcDEyky1+hChtrivY2DrT84RTi2hrXR
7dHe0KSlUlu6FI/FAkQPI10yF83OkvmRDi4KsC7ROTbn9HiGAn/EvCojSoEhxUs+TfPGo+8XTqpo
9qOJ7qcXHyjgqcek2d3JgsCzYg/1AsdJDtkio8ZIaDncb76/ogdgBk6GBWKAgxFkiNAuJk2ei6cb
+aWPrHGle4NJSEAHIpvhbxT3zHytjkpkjh7dbh6PLCGbYYo2mhYTReEgJrBIU6pmMj3aLEMvOI5v
7ATGqlU6zAQ6BJuE7gnDNCs7/XVTNW9NbpYb5rz1AYnQP26+76IXEJyD3XiV2Xl9mMqSEYdVeNUh
jnazsVhrs826YCLjJtAWoo2AUF8suBPlspRMiXV9U4/GapgJUJv0zwXVbEi35gdjdJByqH6eO3mZ
pm4I0BSrdTqQBtggSFTluNMd+zTmpN7ZJINc2tJRDHlisfaQwKxYK6AgaUZxAj7QgR0g2O48JUuB
CKC2dnFDlkM3+wmIN52fu7DlYmS3jnmUvjAWi/ZuKVceOZPMuBmJZv1osBKlBz8msXvKtLNIMCRF
LJH1Ik6RbCTDRrM4WNGBRkJ7Fn1Jym89eIEjbX1tTeSk1GDvl9T6TEpDBBoKpEM0o/G0PxqyAw9+
Pl6IXGif3bw/2vYxog+7RqGCOEhzLLJEcjYbWe1xiEdBNJAtMSUd6QWO2E8z8kWNCxUPFEfXeNjM
ZtNt5CB4jXvjriFm27SsmZiJiESIrONgh9geXOZyH17LkivUYtPSldxby0gcgxdSgHTHIfJB2fVd
/EhAGKpK39qzrovA1OU9HCINpXDyR6+fDvxctt+lek6rJD8bwzJSlyU92z87QqLDVtMj5It2ZSLD
dN0NfhwihRYGH3NrxytTxCoYlvrsDkb10IKC2diG1oZFIQ7x4iLWXMTKdAd1SmP3U5mDcVzAxq8H
fJBBUgoOWmV3kz5OCycirW6ufKgg9OcO7E3ECkbTq91D8DWXBipiMVfoc5oadgbFtElVbRsveYJK
GjPgu2Pn2Cs7e2ekgtwzNG1r3RXIGxpBRAw0+aOZ3j/9s+ZiQ2w5Ly7ROR0m+6g8wg4iygKRkX0g
tQgkX48Cq6m7lSGVXEeRMkJEtNEFe+APOrHpbmYeSrf2TvhzyE4xZil3Xjpc8pIQD69Cq4zuhliZ
xAqmYpnClJT1PQWXXj4AC8Hofb+JJnAlbq0PKCs4+yY0S8IGMs1aLhFnsHEcuIqSg9EUzjkq/WWL
2vCXt+Q/PDXkew3yECrMRW2Rv9sPup+8p1qUopfnmhSJiVzaMCCy5sMl9QWRObTOT983WjtiIDaj
rdZZK3gR8hDXZR+SThOFWIiMA8EWGq4H+yKVQAtUmZE8+OnOtTj9kNtIR8GzhtBnojN3Ktknlbxw
HKj2Dq//2VowxLLZV2FOZ3pl0AlGAFo9l8CiSjbmtT/F0x6JA9c2I04bxVmI4yrZscy3jIgmhrfE
ImVN4z6yuV7M1jrBoFR7ZSK8Tjvv1wCopPEiji6JljKLLkO9nfJnR5s2qZN3aGndMyXigmgbRmWq
1TAdzLXyZUJLZT54PhI39kVCXyGfrephnZhWi8pGeaGf4ymhgNlaLU4FrlJZtMkF8fkFpHG+a+d6
44wxZeQkhhX2/4qDNp8Iwx+ReSX9VrnD2hOTvW8pisK+sv4c72umR2KJ0dBZ91FsO2m9oXzHAJ8u
VMMivnKMyq5L24WjybbEjF5xYKFng9u+oo/RCHkrx1kELie3rUwIIR/hVHvZ/U/IyC1o4mBiLr0Z
iB0jwoOORDrNbViDn15bo42h+ClLHePBbqyr8IRzzHXv5wTeg4ygatiIJGmPi16fjbx3Hgt99k94
WPYtajrFwTdGRTU2U36Ym+4E3qDZYYtCQU7MdwCQoRgWpv91nCDFY6/wrtGcO6GTUxlqY1JtYB3k
zCHwf5Jzd13ypFlrM0c1XvyMRBBCbnPCx+y5SY6GSTZeljWPLq/KI4KEnqANhhF0wFkpPXJqk268
wEJkEW8yooUH/YSgU8eWtE578o8MmSN+t5lVJRAASIABlZ4M8Rm98MaY3Ba5GAckb5l35CE3uxiV
qJJ+d4mhSwXS8hTmN1Bhfcl40PcPrkJTAyjkqSNU6LFX07lwChHqBo3sKGZ8TQ/h3JrO+5yID3g1
gurIwaUWj396tTGuzaH58rRpNSymdWxBuwkbl2VM06uxXASWtRsSfrzp9aI7DPPwRoqPgcTX/jQy
tTXBsuJXSt/LCW1cCXSPsC0ZxIBdLm4Vg2Qi6GyZubiF+0TJ/4LQ7NeQAGcZjSl+UmP9TDts1xpJ
s5qaUltPlvbRpRSaHZ+o1s5SLv3Eu4IVbXaAPKegKDXnCM7UD+3FdcMyi7SV1qcXu9V+T+nsXeqp
+sfNsyPzZed0Th7O9xG2FTfGU289wjXu7xFm7Tp3s/IiiXMhvyDO9qZnPVZDvk6kRTJY7NDH6ZOb
Joo9w6ATOUh7p/mBGvODZccI565f1Zn72NWW/Ji7VdTK4hUQkx+kDLUrWJ+VMa8YW96qOvoiGJtj
TLGZDDKUEWLfSrk0RPyM3kaiQLRwnYociI6J1XKjQOp160wK7Yes1pjr0q3nZy99Om1KM9WvhmJo
BcqMQaHe/5nV4nUg92zfGCQKsX/HnR/vWmwCeM/rXR652zSGPKW7sMJaM+83dsMJAwfCiesICRV9
Ld8GX1m59XburzUzxVBXvc6slpV1dKiYPF/dGjHLYBjjn5Dhx50GNVDTQP/Yd4yYI34u8HIAUBsl
A40Rz0cWaAL0fjbgQomX8ZhIys1WFeu+HEjBbWFRxy3AbSkN1k4TERVIcW2yN3GW3EBkEwYWsTVp
LOaQDnOSYUdmfE0T6s1QwCYovlynuiLLmvkds37/OwNRuvgxB5KyOP31vqsFczm+l3HPxHRgQfX3
hrCeHH88a9l8pCWq9v4SeiK9LfekThSE+AcXFTHGpQflFC5cFdciDLysDu1swbtc7j4flwm4MqgF
yEUKRuWfmqVy3krtuV2i13tW3lYv5I/YZ3zWEesDW2IJF2HE20nQWMXDj+wZ3WH2uXD8CnuhP6C9
C0awa7SAsyjCEV7qmIo6zOqmUF+x52y0GpWxZoud7erX1murTewz7zSbn31jP2daZRw0w7+2lfU1
aiz1pRxIOM38lVCLtvY8Dqke/xub1ld2l56Y4ylJ4F5FhZdujG4+OFBk97WC9ozDHjClth31igky
1304pMYPzEb1OnUQ+9iQHQ0z5iTpskjgPZljCrZyLBNSlQpBUDSazgT8OrPe30raKug6yHCdlIHb
yndLOZAdBfI2mfKhq/FuJBQEhEggqJi79jzrDbUpCT9s/CpsFjO6YpJ9SgyjOaAnz4Oe5LjK2JHU
4wCWjGToGvVblRD9TcP/M4+mi06OSIjrDG4UU3BZdtWOzMkMzQbqmATZgB9xjk+KR1kWjBCd8rC4
zYF4KX/PYqRzmgYUGHdiI5yOXYYZc8cYwzC9Ze9YO7+YAjSrlI4zokaRL2t3QHUUdcuJOXoYm135
ts0moHpOjsBxZLDsVua5I9ga8IcX9BUraue3Ckqc+zZZtJCo6+It7curXoph73S1c6GLgMxKDN3a
0UZEgUX0lCfwnJMzV3kaJD0LcAlfkC6toSiFSBqMzWzdDvbz0BZdkBsZECxKzSDT8h0AufpKtIdY
4b0UoVGbp6gYjNWiDfE6EmQ0xd3HmPkmFLLkotrqmCLGeFKa9yVbG73n4H52qbwzzyJSSb12Bmux
mWywqrM9L5vCbghH9BozkGSxIbzFftTznf03s6KqPH7Tc1GR/VjmOR/rpiY4lHjLKsawLWhRBnqv
to2H+kEXjRsKv/+w3O51EjyOYgZymwkaM4mHFRDIbKXPc7/m05hsfZLmPNv9qKISFYDf2MfR7N6S
yLlB9vLXLs3z0CLBcClGbzX09X5wYh95IiHx6UNfoTrulym5VLN7qWfexxl8j1tB/cPPQyVVbVVC
uozGwTzQ/X7YwusJgZfk5CAhTgRDSVI2b9p6KoFH8cqjx0lrOlGieEy058T3v2oiQE6NqFkI5/mk
tX3/mv7O+pmPWIWezXGQHnCS4hVdZBOKxal21py31xQ4HiLwMI8hvc81uuCqkzaAO1jrCQ3AlnYV
3QO7PdKPoc2s6wEgMxzEMZC4cSlBmtWwtXMPRCF4TfCT7RqKS3z0dgNm8wNeTxTMep9sMHZxeK9n
czfhRdhkkdlscdj5QVezJ9xlDf5YLYHqIuxiSNdOiGTWBg5vEj6daKOuzdhd6TfrzK3y5OB7zr7P
nAn2oH5WOY0G6GGPnng0TA7ZbdwCu7/LX6Qq8YAs6HhUp8qdM9HEmavW2dFZ+IqTrtmw6WympV4u
cHWIdhs98miMAiGvR9PFqqZVbBMBINaJ56IVjmPUdYlONSM5YMl8qo8Q3j+tFNeUR2PIjJ1qA74V
50WhnqkXuz36zp9ojR7dStNuOEXFZRRAlGUO8Qw00Tq2TPvQqqDBR36t6tHZQlvd4I6wg17zzGtx
58DRzw5hB7/NU4dvWDPLVdvpX7AS7lWNChSXiOsJd22YaxtlQlDRSbj4KTLk2Whp2zNorRsL2+Zo
cOGbm94CI2lJMQWI367MXt7SD2CMM0II19nRwqV7aXU/akB5UJf8U23K5Bg3JUOxaEY8HTUMzNw2
nDHIh3IZThGyQ6mD64oY9+AbWZmqeI/v87I2jZ5c4A/nSvc5/sOzwr6xfGhDssrS0VxrNIY4Gg47
N1fmxh1jJLzw0VPPC9QgnukJzCsz8gyA0jazh/lAnYnVMOaiMsv5Ny4dmhzJeJIUdZ45nlubNDeM
Qxn0ivQ5tnKTjMv22e7dam3m0xw0mXxLCEFpyx5iZYqwN6kZVSctz6d3m5M0SWukJwNvEmlskcut
PQh5zvOy3+QRxuuqZpAs6JkK2GX12JDK87tqrPe6m0/M7ulPOP+TvTNZbhzZsu2/vHGhDHD0gzdh
34sSKSkUE1g0CvQ94Gi+/i1A92ZEZtyXaTWvCU0USRAkAYf7OXuvnR0LxqYFc9CKEzuHWlqhJLWj
H8TNk6+Wi6ehH0d8ns3J5K2WfTSWcMa8etdNpb0WVBYL2jdSj5i8yoQiuqjBzcQroEjx0q47Ck7y
WUswGSehs1BZFcL7jcOFw+Ih83dqCNEorWqVI4EzqutKbEiWt8vM/ISlHyBNaB0gXO6qRk6TU9Qx
6LajhZHZ0aocdGQ5bp2vzEJ7lp4XHUNJ3ScfT0kINjUk0Zso2wwBF3A4rw0XSjOMW2kqjFbBIk0o
wDrMOxLrrdIpbPsBxvHad0+Ih1VSbGl0DL0FNMdD9upaRwP12KLxcKcxJSbeDy+TNYIyRk9cUFVV
fyQKU1mMzZjVfEQ+KnodI9wrjo39mF9+rGqA+QVJ5zbnKL1jGhAjnwq5xAoDFgGtZtUuHTUDF+Wr
CwvDDx72chvBhZRunV1jRiXFpMkoWGb5xhmYT3pwSeJuCE9YcnGyd6UoLyQgFDvsiwvHz73DWhU2
pslMJX2gUp9o1nVI6qO3ignlUmRMNVhFBJQ/Rmehl57ktCXvKaPbjg7SYMGiATqV9tdeLXdGl9MP
HYOS6uuocqS7glY6F9y09+6xdjTc0oKcH166Mido0SBCyeDHchJ/pTHGMhfzrjgB4V4kGO4JB1Jp
El7KeuIzuEAvYpcJMfDolfAvQRL4q6TwsTGPQp4S7i6SIblXhRB3Iki3hpZjYjOLz2616NyM7DnW
hNTNQVe5FJ5kCNySHu2DcJQR0xk/pGn78El0F6g5R0bM0bDtdQWvrW/v7JIIntAa72ldtmvq2Q+9
aq1ag12z29RZESjwjL8H/LIN/b2y9TXVtn3eRP4pDDKxoV4frPqxOBeN8ikouMIiFV1mYUwp36jJ
MhCtQWLs+JymZbRRHOVZmwIYg9L80jIRxKfs3s3Y4HQfm6NUM0TzSnXo8IPiPYmZ0BerTMOYBQRk
72M7WOiSGUzjlie4LZBi+kMd2OOTHPplRz7zA4UL0CayngrmFwpY99Fhho0h+XUYmNdppa/u6Rid
S3iztOnNLZCBgWsKyKYQ8ti6ILyQzLrPUqOo4aQuCcddfcYHVK1xdr+onsypY3sLbPgZXAUWu1De
41VdRvdYhTlCbap56G1OUubujlIQVJFe29cMw0PY6Oaub4vPAXajdeAj/XOz+jB0CFUj8lJmNSB5
wtMlLrUOBm1r0iz7BJBtMvisCaxXvSGMQBFyWJpIMZmAYMxLxcYfBzC/JmJyM1LaVWmHlJICZ0+w
Addin1KNUhKxp8Klb6mQhk70KTJ0hLAxYTui7xd2N2isq0iaz8zgih7au5I6joV4hz/B+6qZaASA
KpN8TBGOQWRiJJFi6sSFs0wMTd0oSXF0rGyPyG/4HClUrPyv6eT36Er1wY66YJNZDoYSyObkLLVM
E9SoZCYRoEHC/boDY0aF0lHeLNeG0MMAp44WEkhLzxctxbcEifCJnv5OuBixWmZyC1l3GY+BlQ3N
YdOUA9R7V/2G3PTFN1nSK0EOcS8j9CcTFJHo9TIlGsHZE+jaa8kPrKbwMOri1ts9ji4V3QemxNe2
LMDhO+PdUCqfUl6NZju+FSSZ2jhcByDqij24Sy4P3kI4QHory3xHFPZDZyHZoXDVeu+sUdg+NVH7
PKpgfX3Y0o4W6ye7avUT1hXCUox061vEUuda/lxpUyEpvSWafx+NDNNfYdCEKOMbeM7XwACUkMJt
2lcy0raDIHKKLu02mhpFMnKDqZHGCB4q7ieF1QBTyh3lafVHS1DOOJbtSgXUNAZtuaKO+ZLXeGaq
NoGS/ZS6PqvPdZaqEbHgUAShwmRLszJXDBTHzhvVI4cWTUE33ZRlfChM5wup28aqgwxJiT8jAhOy
o0kphWL8o+ucDc34Dmjss+JqCUXGdWaBDpW6vgPb9aPOGnpf8fDFsbNbGjdnyqqbPC2/Gr1Fw1Hr
SFl7dvF26Ikl1oLU5GVRlVu04+TOeyw+a+dHz2UOYbZ/abxyVYzV3rNwBzA1NpYEkS0cGODHcGBJ
KpdF8WR4NcABK33z3W7DRYtJvrSgexf6NsnEW4F2f61gylmCnPmcitHZtiQKZsymFzn0/SrqSKrR
QFYrgOiWbRRpy5LEnX3XkRwhwmFRjuPdTOKj13CS5T7EDzga1yKg5ZlPGrkyiG8pqT2QULPwHhXu
p1C1Hig8y6cyNPPNaMD2c2r7bNGLoTfMIWW3F4aVYYlT2FySN+NcTWeUmK7jres16qHNUNkHxs1I
q8loRw+s88luGErv2KW5YAQinrMM1G9dHPW0VQ0czP4maLHYKiMJaHZUAymh/Is/2zzONzF5TR9/
NT2+Rc/PWbmGO6jaWG85yjQZ6wdTEXuzyowbU7UNFuS9EpTN2b0hokofNBM3DksKiurdjTSIlLX0
WF1mheb/alj/vxpWS/s7Devbe/r+Z83r9PwPDatp/LepW7rqCIe1L3pU998aVtStWEZU1TZRkJou
gtU/NKya+9+qKnReYgvkqpaFvPVfGlaNV0GPNl3Ur6ZluIb2P9GwapNCNecqlWeT1tbWdVV1TUHv
WbdxZSGl/bP42SHrS88sFKrk0lNHzJmO2QSwbBVFC89+WC2DCCZFj/jE8AY6Tkzx1798Vf9BRqv9
rr9WXUug72WtqJm6qv95Fzxs9h+74NThTpaoSzU/aCmf2PGTruEYwFu8oBXYHMKEOhhqiUtv096k
0ZRvRZYp68hz9i6tDLAA9u7v9w6x8G/fz6879xdxOISPspeRtBduhtcOWW1ycG2gG4QdZCtQZCR3
2SZRnm738PdvrE0f+8+/DNnQuqkj6jQ0MCgcN8W3LzRX/fr//h/tv3xBaqPhRlSxJQ4IMdlerVDG
WwtVGkvSDnYZ1ZO8Hy6z8yV0vg+KGb5mKWyZrqbL/vf7M2mtf9ufSVBNf0kVgrXln/fHK2snSGVH
VTsuS/i1wERY5S/NLA2WhiKa9ZwJMTIExuVYnanEVAd0YquhVH+YYVG+JmW0qCEzLfEXi1XAj7xs
ZbsdiV9aBybyk8q29X1qKzHBBBFKfI7eq5EYp7//IBqn4m8fBBuirvP1ujry7T9/EM0uHMlE3l3w
nvfOySKirkK5r0YkKYIA1p2r1VS4a6vdR9O8oocjllrG4h924y/acc48Tm0LVbtmC8YA8y9nHq1T
XzoUpRZcTHD55vpVeOoyShsbMhndVN1c2j2sBy+mLlzDV8SAs8x8LV79z3eEUcZkGLJ03eDX/fP3
kVhVl1oprpymsLhkFPF59OgWRkVQbxQ39s7Mdk5tMryOTNQW8CeGLfHTtEk0DO9/vy/i9+HIME3N
ZlyzTANexV++lFZpVHQYkHZiYr/GcmRG4dDNKPq+fMhs5oFuJ1/JXtQ3Wa3AjRwjdZNV2nsMbYfq
4UQ06jVYjpWfbjsLWmcJXBqRmqV/HTFvetE/nBXm72eFYVkC9bAuGEopCf35y2sLC0pRQw2mieyR
YrpQj9SpHroROY9Rdv2pLOWnAmHb0TBFcZRXlwDv+1gqe9MtlEe/R8rRhn16LULL3ZqioVad0siR
hnwyA1E/wJWapZqrEIniFk4suZidhrByTJwrauSLjPpiGxtISQrXKc79iBCJdGFjnbulfeybhjTT
SbOW1COywVRbF5QyNurYvTO3tE91StcH184iIk12GwgH/aeQh9IUV6xQlDZNCzVn9z72XnbgywT4
EIcKU6wEoFTbWazEy+QfvlXjt29Vmy4GNgejY5AZ99thkKCqpOpuIZ/kJ59m7AbSjE0WU0NhdioB
JxUJU0uWGizglRPNpZNaCZAcTNNOmQieM1ccVCM1N45lWwunJrQOUU60EJ7EZj9cSohi2zAa7T39
EZQR6hENpfKj0e+eJtWVjx15EwzKCw3ft1YqmBWd6KiKlOZS0CPBAD8sm/EgzLTej1AGwu9m5eTP
Zl9BKVV8nHgsLg9GR1pVVL/8/VmiTRedP10aNLwwJF4Kh6kDCIdpaPnl0sDKVtDjgexHv55Um6YG
XDatujLkt0Bp9ftQjd/cmo6AlYd8iagAqHgayFhL+5H6pk2L09L3f79X+m+XSo3Lg8UVXLMEV3Tr
LxeIQrR2JTtwEhKl4YMtXerLCBHbIvPQVEAl7NMw3ozFG70p9Usl6aiGBN6Q0+Cf6bO8OfaQHaTG
AW3GF4UE5WWMG2BZ8ucytDu5VhW82YpaOSfbiJC7qOqxg2ziFIP9IDr55psDZb6Ju+F6IRbozKbG
iD91rYSkaMtqfCy76jmlDuOHFqWb6vj338DvVxa+ATq0gOAonjmW+5ffRa2zqmx7CJJulH6PQLYc
vDJFZx46WCpDz9qloWs8hFYmth1L3G3TAfNIqfL+w6TlPxwgjEmcPFyluVbb4i+zlpDvZ7Jo8FME
cGhJ8XE9GAGm254GSZswhD66D/F9LllkkxCpxjsr0H+M5mDeTYxLyMzFP5zSwjB+m+dxoXOYadoY
eNir+aT/5aj1zESqFSK+xeDSRHQQKodFPezxBo6HXnftJa5bvM0JiUwDwSzb0q6KbUjbcjXUerpF
SOvglJefzKDSz1BaCTwE0mOzmE+MJQFT9hNzwI1MlPyhUUYbUGKjnMKuWEFDOgs3aS/JWOzSSNLM
CJRHK5A94JH20Q7NaE3WVvGE3mExDE6L+zAHajq5JsZI2Q2lm2GntsQKZFyz0sCwhF7xnYgYXEt2
0C+wXJkrB4nNKfJlfXFMBmrTo4IadNansTOeBqONfkRiRcjYUBvON6sOQypHFe4CUzm3ZZDdB1Gv
zTbzDrESI4sarAM/DR7oiOiEVCWM0aUItuQqDm9UER+ftwWrYOh7/HOAgmKD9MJ0GJaJzAHYVXp9
ruxPopL+xi8hMFCSB6dcSZqoxYTgd9NrDrKRcC9jWSta8FCWIMUL5H4rU68jencPZZG8twFQSGNE
gG1p6kuOpH0qmIHilJ8CnKOJEV78HsVdbsXJnh7jS0Ga04LkVULuYu3mUVF1xcoQaXUODKoiLv2S
VVV4oHiBwxyikRJBHWV3C4zKutPupBBFV1p81Y7okXDht5p1suuAYJEQubnujngTJEJsvTa/IwGB
Fsq5uKik87XweuPo5Std2jRHhzS4RppCPTdN0IvghW/Yd8/q+O7oB6zyfgdu8Fvu9DXGsGxtJF1E
gl2Zb3Kgpo+JO4QYZFEDRIHcEhVBa1Mv8heAxNRSwQ4dVFff08VKrwx59Jx7lWqsRIoyIjDAIIW7
LlQ7FU6f/95ElQLeC6HnIHz5lIZF+xTVLYlckyAxD9BdTjynPjeqC1oQYYTn+QYcSIo0xf2eu5Gy
hK2S7z2vttaQo66VZvjvJYgEmzMRDGOdPUyihI7a/BukrxfgnQs9Cb2XONPCU8DyCSkSuTOaHbwl
SkriNIaUFFcfh8/e1Sn5MEFsD53qZSebCumm0M0M6aHz5qR4X1Re95V8rVXXnBTXlJS3MLbE0vgm
+iA/2opBivzUCC6K8FSKfCDjM55gVXs9IgswUmM42Ljo1qNF69+FQ/HoCCzdnuNSyalNiuyqcaAD
ieEn6I54Pe2lpeJZGKl0HGwxPiosG44YgQ6mWlmbukHP6SMQPuJZc8ihglQgi5IApFRuugY0lJFr
7UEy89tHWYfeCfgPeDfWTwbeBUaJep12VO4tHHuboSdb1CkDhc+PCNPpfFQwvbV2TTIj5z3T44QJ
aVx1eKpLcaCJ8VTbJT10RUXZ4TvRxeiBcFbOcHAFZS+6RLgkW8c8FO530XCWIp8fF/ak6w7H6Y0C
ZwMd3j2ieu7IaUGq24zO584IlR3zO1rgNkR+u4enZ09fDVZkfSH8pFtjeKAq28E5JLqMJDayirIS
Y9MQtuIpKB/H0HqNsJ6eOELCGzXSfK9Vu6p0jIWFR+IO87M5RmF29vrmmeDA8ZttliQKu/5zPC47
zcuvHYNz3Sj9E/OsZkEgLjSxzNfPblFywzpEDcapOOsnJD86EH6ZKp2T0iHONE6uuLWp37VOjUSB
5h3dnQEWjhSX+UbVc7wjEeJpLQBKCtCNXgyzYo70cbR3rm70p75oLwXiqkUVMkaGhhrcYjvHlRYx
R7aN5ZgHzimV0SE2SLIw9ffCjOpDzOp0TbMyfaMDuIap4XwVtKaXEIeKE7Fyu2bwxE60VXnkPFf3
MZrvfSceQ7sNTqWXNEjFe/cJd4gPM11nUZrJrxh2do57c6qSGHNnZyQKwptRetuS5hfAU97Xqggh
jhr3ZgWtdTRH51TE1dcKetejDxpt5NToyU5ds7ZsGOygbruJehrFe0qo2p5+ENaa1B8Qi1RfBRyh
U6dy0Wt97DipZrzUHpGOQvd0bOkluncu3qfRpHlXZOZ4jPrWXULDuxZNHF5so4ppz/TJgmQ6lCPC
RFjYhTX9ZLhUnjHUO+Fb3yG1jUdyiuKFG5BdPAyuvWotNXkSbrjmOktROjHgQRVOdB4879zJuD9r
ClE8MMsWGYcc0WtKs0ETvGb+bh4pjBKyzumISBMfhxrkN7WmoCRDp1+bEN+WhmfBzsuCFvGUtSFp
ebKraVeQE+M6n06/DFfZMmvrb4Pjfx4TqS8qonTte54iKc2dWwFhc9VP40iHypvW4s0BSLvKSmXn
tB5t//ALrtBxLzKlJ0nHeXT0aFgD/lJv8fjQqgY9nyKPNpYTw1lTHWMDLJzycpdE90Cv0PPEq1Y1
7b3Jkb5Q8Pdu+gCNXkpgANczwCR+F9HIkNm45OLC2NhjKir0sd3UIqyfnIhc6WRTWXr2PTGjz0gu
l4KD4KnW8VxjcX+N6hA0haF9Y8h690sj3PZeGW+dcnzFvu5t7CwkWZ0Us7Inql1pE+/eKOo99W6V
GdkgiEL31Lgkz4e0xHKrLrZ6iKSf/gRGFLPNV7mhIr4dxZ6Lmr/iRGiWPa7BBXFTHj2qPmNQNtMf
bVu7W6nlJ9uR+c5sFBd9bdMvFK0Q94rcCMU0Tq2f3sOKJZiEfrpGWhnvuMb0axXe9qJOGqJ7Xa1Z
FQoQlLxVJPrQqHy1A/czgXnVokLGdTFVnzYkFooF2iZ7gbSCy/jQYXUPiMXRx9hbjm5jLzuJmwQg
yM7QZbhWsT8x4iA2wgK/SIt3DnFzW4dDsDPsqEKBXMerJCazN9CHTxWwfOB/WXmuzBqWiKieUtXd
A4FLHw3Af1sSFrG0YRbNA/xfUZyjVxhFvY1jRQMZkkY7YDNw+UjXgZN9n+gmzZBAbIx3BhDDh1wi
1cUEEyyR6/vLgpLOW1SiLu2actcwdyNOjfFJ6Zie0N+c6kXg2zEAqE/zjQ05i+QNa9kwZV1qkM8E
WiWTLHCIHuvZD0cDyVhpivHSJRwYRL+Gy7Fl2K5w68oE2Ubi9jfs8v0N0dk2GDFrRDCDY2I1mVTV
DgAYUqVj3HgruAji3MXpvvZ8HO/T4lYzO6SSAhTRaGD4JkdrAWzMWZVJfVYZvx5pez/mrahwX3Bt
FnY7PkES9BhpsCU0U5q8qSNiHmmab1JcoweyQRx6v9lRwX/yYMWo9tU+LAG2ITNVu3olmDxsDKUN
n6tBAVBQaBhKep9+fyOcx+FAPVnfezZSB5xFrNacz75fyBvgLnsdiDzYyhHiGiFfT40nn9rR1z9p
wfiI6JEIvTGTS1bAyo3g7hxd6SD24FKeFQVnThTi1mIcWhRaRQCyYZtbA6x+pIz9PhGmeiYhydha
rfFdU3T7rE83HZXdbaHan+Jo5yGcABfmoyTAltKPTHAWGtOTdW3CgQdFiYK9cmwu76XygF4rwIkG
5r3GRRcWgSTO+t83SA2GlebmBUUnXLNV9PDLTeIRiJljDytVWS76RvU2Q1vV56zR6nOAEEfnZ7EU
6xmrtQPNpo6PsHg/D3UirtMfzkDySFbE7dQtDO5K5hV7Gt7pUo4uUc2ObnGxKYYjBiJGSNvA/8TR
ihYqNk7ApOpA1R+tySGGgc5Z96XpPlIaeEGc163HKM6WOdBpPi6hbMsqoB7i2Va6VsnqmRLfuFTH
ofW59MC26wNE4Tb6BEBTnMpImHsv1LZAxQLchFBl8vA7ATLBi0dO6wYY1SIuh/YkE6Q1fJHhMw33
BXOu+tLqOJwkct2nclhQ/Qif+PIdLJyqs+UgKq6osJZcqOPLfK8HtbeyEUHzk6GDD3MWFA2aRmyk
i5q0WL2UOwd9j6N/iYq+WAQ6VmDFK8t1j5iL5PZ0HzeJeatHwWjjhOWUeTgcU5vJierz9Ziaf7Og
Gp+aPvvhmGZ/COtheFTbdG23pnFpG7LqEd/B6jOKnpqPu87c0cqXzNfl0mp8cq4c+dAkfvqg1Cb+
DjTm+8Cytxlt0YeqV4Ht6aoFUVuhCpcRS2672YPHEdxaZnvGfinPhTuII6RBjDR5iD2vyYhzduSJ
xKbzKHBRVLLSzj1AOL3bKL2ubuiR2/A36Qq7busvqUdFR7QpHp5n8yWFkNvhZV37PnjCHFvykpEz
WrkxBVUJfGurdOGXolXzS2Vgicqa8sok74DGwnxgopw/doZH68P9xlRPfWZBtYos05uoetHRSZyI
3jFu/X4YIRCMpGLYlemuDCXPdj0V92WqFXCfU98/adIUC6wF46EKmf6lNjO3ZpTpiUHCWXsjpo2K
ixO93aq8ZaNpLZTWzL8qTO6F1tobPc/Bc4QeVtZe/yY4LBaG7/mvQ/6eyw7rm237J69V8itTNQLP
3SiAw2FXK1KsiStQhwSCuzXeEqERZGgQnp3+UKUjr6UO50zkzbBvQswkUZwgKPKShVQMvNJOI3ZO
Sd2gBG78CEhi2I8OKTeE2mHChN8yfezuFkMxsSVbLifKd29Yl3nBE1A/PChhsestHZGb3+x1utlc
OFn7YSHa2G5jPiaWqR8LLfrkKKS3p3nScC2oWORXFZO6Bo6pQzws6vg6XYOlQ3KtEG9Shmn6VJW5
d1X6dxU56B2VqnV3idH1EaPPd4D4Pql0yC6aFlj32qQuKgprOMx37UaQWa0O0Xa+22oocuLRq1fz
xizVbI+kUUoyydlsYVvOA7FFJyr51n1+QcUPRm/n445ovAuwVYrX857YVJfHuPaPH7vR5tqKQbrd
znfnv0w/0lbzxj6eN73CJ3jgMCaio3hAUh0DUoAcW5y6DFj64MZIfCTm24HqO+J+KoDozD4jC4Fv
UyFxa10HZH1xSrVEuevFoNwb2OlxUHaP8796T/lSxHI8z/eoowRIU5LsMN+1CRNlrmRU2/kudECY
DgIa+Hw3dDSL0UNHoTFttxVZfOZk+jE/qDqpcg2HeDc/Nv+LiAOqHii7pl3pJ0UROrXrx7OLGp2z
jRh5vmsH1LaFrVb7+W4qEeV1BGFhFOGNSpeLfh3kcjU/WkSIXLiSYoaYHkVHmVysdHidPyyIjvgp
MZuVRKOF/z2KqH2UgCqmffCQ2SKNzh7mexbrH2Yu3gj6le14zVTehwq3mx+NaTttwrBR1vOjyNd4
QBgeJzNbEnWPNCVX2499YBGUPeiEOM4PmvhLbuioPh77eP7QrboS5Ou8MdKGXtWGUJf5sUBV+Ci2
pR0+Pk+CjaCUKdk60zvZlYrySge1OD/aZtA8+f3kx34keFtPWh4hvZ8+g++N1VV02sevmZaeerdZ
egnEiXgu9HU+RV79vFFS1rYeUn5mrbCF/nhw/v98t9ejYjeCkw6mZfDP/88Pzncx/Iul85GQZdnD
4i/P8ZTsVLbS2s//n7fy8336PtQOXi2gpfx7v5xppf3zbg2/B+mSly9lOW395wbm7cFvJ/m8KoeP
LfzynESPqjMytZ87Ov8Vd/gyFtQngi3KF9KG/njjn/ttuU2JNoX6pFrn4B/7i+uK9KQge2E92Tbp
yZlvkgjN3PxQ4Mc8HloGWd4FksI/njP/Nd/MT5mf/PPu/Bdsr4uFgn43P2P+11/fDlYJ76TrkbGv
2klQ++dd+LnpX3Yxskp9FaYJCMh5v//TW//c93mTZCJ/ISNA2fzy8X5ue37Kz7eWtOuPo3ud//Pz
Wb/swS+foisTVlcIPJEfT/v+85v7eL7m9O3ajyNjqdX5dyZr3dmDqPlcF8wxw5B6XAA+/jntiZZU
cpXe8PRozmxpFXgxZsXpboNtceMnCGXnJ8cjK5RympS7VZY9W1h592A98uX8ZL2D8lCmiEznR0Wj
yUveqC/zS6NuiB6VsNnNjw154t2kfJ5fN9/0I5O4OJe3+V4XJweAHNr1Y0ujfDMwl17mLTUuamCt
jozjx6Z0rls6zPJ/fYAargIwaHiC0wfQdVtZV0kbbebtcglWt2lraR8foNQGuVc8xrT5URm6w3Gc
yvWpLM+91dV3jwBfesHK8Bj0erYTY+3sstpSr3pf1UsmX/nXnrW5Qt3y3RyU96TABdh1GnN5UQ3H
TE+qs1pKb0VRw3r1Cv1xfqpRVwdkaOObRe0BWPmgARPPmoM2Ju5Geql5k34P6Djq8/ewPeStmX63
ANlgJ2viJ5eJ/Nair7BPzS6+ukYAZrcthy/aYK3m7WvS+1L4if9CRIaxTkThExsfOSeLaOQ1ArD0
FWHhfd48xchdNrr5Z3dyNgT00x4w1vqkdoBJrPCk33ImhAAI+ITet2iaq41F8wi+WN/FqRkj+U7j
fFkP9QOzFONcF6N/CxPX2XmOFyAwbaMcG4V5zWODug+84BvGs3AfUwtazE+moxDcHI/Mb6g15xRq
/VOlnm2Fn9nqk+wTHg6VEgX9YyQY6adSaR8Hg6lUpan6o527j/O/LaP2iYjoxHq+2/n078qqCy6+
I5RnqRvU+3m10FsbJgRK7NzKTObCne7dcYuM4Nf29lB7jy5XOWxWRvaNGIkjEIzutfeiduO4mbPH
K2M8KgGTlwyH6TejpETru+K1d6wSNSwq1MTvx0cfYvjHNtBq78lgc1/VwiRYEWbRgbjp5jFUjYFm
GduA8LevfdDEvVsQG1RjUlu1ferhe6h/YIvBpo3/DNV3kWh0b8yczhX2hl1uZ1czKrCE/3HDhQWY
gMypgM3/VFjO/OtPKof5PmcGLcY0gd/cTE6U7gQZImzJaimnW6ue7IN+fxpz8tjaprrMz5lvWGzD
/Z1u5qeJVBPwq1X9JR2jcTu/an7gY1M/788vifD1bwKrx7z8y/v93GRT44nWU/k9wE+tIsW9qZlf
3IoM5SVLk1fpqCBkMwjerh0Fr6ZKpniWuMG6KQv/FY91D1Rfd3a1sI+xNtgjEAFlXJLlXDx6ATU9
vcGjMt3ruyjeqxkpzQ3YWXtBg8A/Ymm9pl7rPdDo/2FqZRwSA2FfQp0mgQ9XbBFOFYL5BhDywlJk
8dQ0kip/4oabyijKw2A3ZbKoAjAisdPJbdoY7kLaVBsBsCHpD0ZzGVg0zKKStJAkqN1jJROSvvyO
FC0Dmc4I0FRLLPUtqiCedn2GaiZhJjxxf0C42oeQwLGVxkm1FAinjFTZgbt6TYicW7mR9F5QUZxS
p7G+dla0y9PsAiWi/kqZYyfpZR7gdnbAUkqUZzDMQnguw6sK3WNAuL0vMDjmCXGBDXY9UfX3oq1h
yUoFiF5kbzTvaEg/3FgDoQOj6WFUkmC0sxa5urQgpzRT9oV6I3dAoZlmkMlnQrGNg5esIbQRJGFN
5YP6tOw58exc+dRJ1otuSog3IxjqKdbnUyFrkr12C9Yo5t7OyLwRLRWhVj3EfeGQG6bCTctAsQAw
AW2AkB2sQ3nvzFjdZbGab03ETVJLz4rH5sI28HeYC745Q/vJN7zqUWfRtGbge2+YSCKtD9KrPfbw
FCtLASiptlvMm6GvMF6pyI5r+ZZ4YljpA5jsuEzsvSia9ypgMV60ct/nB2L44m3alz7yInrDZgZ6
Evkm1qoKAAI6PKBAlYsqrfneBXITyCrCQOwtAql9bqHc3fS+eB9yea2F4T/5agIu3Biu3hg+u6by
rrtps0kH95LyOXcVDULST0W5elbDXllqDssMan/PupmSTYZN0HLS5xaSot7jZaipZwd8o84AQkPN
3D3xzhQvwk+6iQzbOLsBab1Bo1Mn77DGdgxHJaixKGZsioabwc8eU5NVjPxOhQCcd6+DEbb5FRyC
BCwVJ09500zwwX3aHaBusqLU+xiqkpOuvETdUam5dG0EpktEBxFoCf6y9qxFDfB6wcrCp0hIvGq1
1ZwLNW4TnyQJSNQ7V6KOeoZybEB4a1rAMAD/mLtPyYhrqMOTQ8Zhllh41K0UE9mg5fmreIwAnts/
DG2irmBuL9CZjpxyO0P5nBgGQG2W2tpA8zpCet/I+lTYzZuodkPMVYIsKMwxfE7dIFzCyb1X4Zdv
MUcaECJcJYpWvo1FnWGEtd6loVE9/+OG/uFzUFjJOvKVDeJdcDUpwbMtNC4CSbZDYVLqEwk4dxOw
YETfiU68tUZENayiFiVVyIgTgy9b1DUxOzosGj9gSk2lF/t6We0o6GMFM5J8kejxFpEU6B7DUlgy
qqsik/6h6ihX+QiqgKmToOV3L9pDrxh7LyGD3GWgHMjVMVjGsjnIduCdFig9tGVga/h/4DMsMsTe
y1JFXG7XKr4QQChGWKy1lIiqwd0lvrMWMVO+sLrIjGZrqqrfzdJ/6h3na4ZdFhc8X1XhWKcqc/Af
dneTfEkP8P4Sm6ql0hUw7kygb01A4+r/sXdmvY1cW5b+K4V+DyPmAaguoBkzg4OoWXoJKKXMYMzz
+Ov7Y9q3ys7ue28X6qFfCjYSTkuiyCDjnH32Xutb2taYXi5iTZdvln5VhPDAOPd6zYIeDdpuxKgC
qBsnsVIbgSiZgTYZ9H5XHMWZfmnZbXeUvoRlq7Kbg6PQZiP2q8K82roGEKAnyqQV1e9W+TppnQ+X
+1So5DLD70fLc43f+Fz2Ece+vVZu0aBQH3FveOmGiR0+C+I++k+InOBEt8mh7+a32agiuZPHAHTA
a1w1074Uhx/klR0XGhi7q4TzvAA1iuL/s1P4UE4m3T1T/kqnqg/GOvnSU77NEKwj+SqnpWxNV40F
GVIVH3tZgSipjn63GNkubwA8bB1ozt6YBa+pxO/Vsj5xJyLPN8RmJyWVEQ4zffo85d5NW7jiWrxp
UATrG90XysJUzT8mGY5IoZxkmf8Uk2NfbGGW1BuRs8brhP9EEcHsN2t/WqYcw8f4WSbyW1pkRD0r
1feyWrOjMeZXdzSX77IZpIRIJ4Jwn2KSKphIU5zmbi8Ny2NJ5grBfJY/MhPXSOcOWdAf+478myK7
kgOqFRjHy005jIr8pSvaHMlm3T91HWWZnunftkQ0d0LbRHlFmJVczWRYoa+P4m+KEvWzKB+zdcWZ
V/YYya8YdwdAC48Ck444L9MT/teTRFY3fevbnHDUVjaFH3iOlOKEzC+NZNBzwqYk1J+ztqsmZLh6
KZ/M/MpgUutjdgw5Piop05xUpYfdbMemhCmvbQS55ZS2GyyLhDLiZORyYWuyjjWurX+3zZvj0pKX
AIBnxI+/E3PztVMZMtaW+sMkoInkDcVN4TRE5lVlTR7q82qxvaKgPbZJ3YdKAjhVqBUt0sqHloL0
xVWAL4ZiWzt6J4Htspb3K6AbGwumQuIQzh7ZWJEr9MJDIxFwVhUkoaq0DDfZeJmtmYnvMJzqvBge
prECa6ev50mVhzuSZziLFJTpkqYxsRILIjkKvMbqSkIFQ5ITA0r1WhfPVTparm7lb52KnPoqSxpE
jjr121ISyOjTWDEz5dDPxfdNIqGQ1bjB+Q0dmf9wjDQ1fARL72MyFBwRRdGVRZhM6pSRmtMBt2xT
U92DfK8Z149+3JLgZXHKGhLMLiMQtVAl7o/ZbxqlkG2bnGOcGl8rB3hfB2dAXve9NTHlh+apm91y
V83QJbeldsSkpbYl3nlMUZt2VyAbWp48gRn4Ic/ZoybLE07WOd4tanM2CLU7b0NP+wJM9kMNIM9j
MuF29RRHIkp6t22l1lG45KFQjKtrDkNLXZf5qgjKSyirT/FFoQQ61YjqUbMPEmoIIGgJ/e7wmjKr
ltt0PXZwJpHaNi75tDJWpeG6+6m3QGdaHGFhFcnqGbK1nhdljBmc97FvFuUPYzLP9HabF+herbf1
VnkL1EOhtBo5QiayfZSNRVQlp8gcWUusEdHmZpSHhv6xsywymWvIAiIgoW9N/n3pisWd8s9eXLZP
VS0j6FyeMFXSmzkAWcqlw2y20uNstfMxn9C9KtHPQJquE3YC8THkvk2K0ysJu7x2y5Pc5HthSnMS
Ge0rpvo89hJtqc4YTQhQ4B2JWnQ31egQWrcB4nmsx2EHyG7bb6rxtU1zdSBaOEEidisp+uyzGCcT
U+t2h+PMzUxZ2rEetA5kTkYkQ3zooPFRlq2zLY1K8pKr1JUNcg++baM42dRyR+Km6I/aMgYdQLq5
Xiwak59dV+aRNM0qV3miexCLpS+16+oYliWGW5USLiwkLfNl2AvrPDNqWcWQULvDrAr9KTGOat83
97Ve7PIOy2yiaYlHGwFRf63fXRtINSsTjDBPpAkvttT7vZQn9mylsMLafPAkQ1P2q5rAGjNPSraU
j/nt+KGW6XlG/eoWQ7pQkhO2bkwQkEh/nj2a8eSiEDezS4RbehyqF6+bs+luAsWzV1pER1r/0FG5
vDOg1B1Tm4j8MKfHbbpew6GrLxbhmCecLSxKaPiCq5TZZZzp52kZzqY09g9rmwNUmZqjIgnPQlkr
+21ZFsZaiBfTTSYJbR7ONdjKKrEIy5CtDB92BZVcmudwuUUcGKpJiAT7dpozt8xymTGQSXKNMDB9
LxtuGeR0n+0ipkEyjbfGfIe7dM5SlxQT8hE3GCS6FvSK9rm18hLA5OvvkRFimphKW52ZI/V6uHW5
8DBAwHA1SzsiciInY0WRsOlEng/i9gkeWmQyyvCF/KPS6dJ+BKBNmFIy2Hmljg8//9B1GCTECUrk
nWZl2++LgYVXF+SDRBTkVKtygIkwRry168dZQcF+vRuANexyPT+jPJJpKSMGxkre3v38g1hWTpKz
ggCBr9jjejtYK6Os72+Z7eUodV6xEkexNlJlz0LduOMocb0U5ZJlDIV2K0Hl9mLXpJ4FnDtgW6WQ
ohd/WvBqDrc/1rxU7DQ3E7crtfjS6udFzlMiT3JAI6s0PsVaC2SB2snV0CxmrZIAKFdh2RS1+NQZ
9f2Qle6abtIzwalR2+EUxBp+9X9G2f78a4IkkDqEpCddUJM3KiEwBu0Thw7tOCiCfldBfBUFTmaQ
GJKoyqf6URCK0ps0K6ZX8VzNXfKVOjnQVK+ts5hElf4VQT12R6sPJpj9i3XlGNlJd0OtXc8QvDON
UXpKe/Q0r/11JxlzTfCQ8jwJwydku9QfGBql9Dj3WvptmGMu34IUZy6QTqy0SQf0AAaqGQ6XunFc
FgL06IqRuilPhKnW6xIAs2ucKyhZgr0EXxTY+In+hEmLqAWYmYVWgCjy09KfY4x2t+0TxJ7efMsI
xQkWdRF84oDiHWtZglY3Bo++4WHZ1DiyNCokGioPemYaAPRHOdStpjxUHWInK0nlALhajakdbIwF
BdBrpUqwjYUKZmjArfaLEC55ikikAJozKmPjd0VhYcut/4lS+mYV/LO6nygSmSmHqKsI6UXVUH/x
4xApgcrWIqBVAzl1EOXCV3LgwpneADD9ySwRvyZhtKJCKHyyVtJgBvGaGtfoqoYTyuFIyQBkc5ge
cXVkShKorbrc1at8Pca5pEE9U45DayQ06ACRGCmUIEkZZE+TmtO1jM9xZSFPuxIhfPu5Va3epVI1
91kvvutVejdkqRQxXPmOT1fy51G+hqSoYo4T+2cN57dDm8nCXL7hxre2eN8NwCYqpY+miWFXlnBE
HFViAVskVVuW3LelOu0LDAW75lbRtMXIOKptxqhcK0jTlRg0yYZkUyvook3C6z8W7f/qa7tdbguO
oSbpaKWJ8fjlcqcU/aog1UilupuAopY/Sqw2dpxSoUxjVtrFqIo+aFWWfsEswdekDPP7m+Fc0tQo
taxTV3epL0FgCinasVLOVWYPYIZ2qtGQzTVj6O7K3vDbJb5k5ZY4a34BJTJf/4mnTMb8+etnR7/x
a2RDxDijSvovwv8qaZVqQEpj/9TH5tXwXBJJ6BWqlRzlUsVYTuno/rwjTCinqwLbGaWXdJLV1/Y2
CCoXELbWNjaRbI3Id9v6+PMPeN6tsaUwZ1rlsKYL6Hs5Pg9mxx16k+KSQGUFSLh1f5uQFXJeMo5S
SUNpvdKRkuBp3k84hnrQz2uzLt8mRNyUfDCzSO/0qxnQWF1p4gWhmzc32scsJMsrB+AFyljcX7Mz
VpCKt4fIIoeW/3yXAG22ROUdOEdMshfHijSFf1Ak4PUb1sXduljbjsVhImUL4Vxx2wpu9GPqoDJ3
Yu4bBLebhTgDLKUaK8f+FvhX/thIN5vVVzzkNy/+mPqakgOKr43f3+EZtL7Njkg2e7s8EqGQhdOk
pp5c0Cs2imEhEY9yNcnFd+IL1Y8auYYEIVCBXdPLr+DVEawD3hw6IgBMtXnrG2G3dGp6T++p82aI
LzayQWMvtDAXyWfBSoDHAW1gSKQTeRUixeSoZcM7dBByHjmn9l+MJUx7K8uoJZYuHIa5stcVxb4l
Dm5m6eSGD5aM/HX4RvwHwW597Y80Uw8gI6IcpHgNcj4Afoxvf6FWH7eCEA/oafaVGxfRyvtUUgbc
PuCFgtiAlXUPhVV2MtQMOwPn0w47ikJLfLurVOsbL7Bx1LW9ItaYNLc1SQVb1DLG2Kg8cz74Tj+y
2zdytXpt3+guqObPKaUGUHtiKetiRoOFwphzQfHK+r/cp2R8TmL5uBra/Np3XcjudqMWXsHSIlGS
E56TwBMloq0q1siiD90NdCnq6WSUefuQTBYgACSg/V0xMgTq8s7/+YxLLB8HM8vsjs/SrZsVX0Rt
yg6poD0A40ZyDFbRvk5t6evX5evnkasthsoZBGQ909PCo3k/b/8rJy6FCDFb00D4qhupFuIy4mTF
SFLDckp7ZMRJe2D2xkFJpNPdXV+6Ylrfp4zPS7ysYbfo6n4U5fRVboWbAvAgXLvxrk9jibxxwWV+
9ogS7/pgEF7s1Co611nAMDh3hcf5srkUfkGeEsNhQ3liK/8Uo2yb+QUzpaFyW4ryrm/eVga0UbVa
6WnBwZFWyr0pKBWOKwAyANsFN5WsgiBMBCBgjyO5ED5iS5h+X6v+myHw9xgCBgZ/Hb8ecmgTk62G
lPhPO9X/kYv1OFbf/iXsi4/qq/9zPNb/9WH+QA1ov+E/w2RlyqIJV8Bkd/g9LkvTQA1w9jIsGfOV
plh85Y+4LFn/jd0PZaekidAIyA35d9TA7UvsiRYGTI1aQ5b/U3FZuvGruff2+iWJnVbjUkCT+WVz
arnNh5jhppOchlA79Mf4jWN7yOKAa2m9aA6TDZ/G24/r4+AYLMXJc5ahg99pZ3DRbu4t580D5nOB
2eiJz9XTaiNXdPQ9x/Zj7YpuNziwZQ6EKfja5+gqXhlwljn0H3T1LiSM7ItXaKjS13XfB0VIp8Eh
RdQ3/cZTnCkancoxHcUZwuQekSS9EbR46jskPNHRg9juQtE13pAF+BBBF6e6Qw3rwpJyac+afr1P
LFvnCVVvXahFZcCB1xNd5oeh7pv7/B5jlpcG1ePiVU55WrPQtAHE0A/l+AUlu6nxWXjrMUbgshAj
vRMrwjR8dbbHp3bf3BkBBwG3CKeQuJBgPJmbndyXkfZlHWjBEzskcima5j29EiZ8l+k0ZOkqL9H1
2/pVfWNG68fv5h6R+SX21L1y6t9GRwihcT7nQeFkD42X+0UAQPOSH9azrKDo9eEL28CSfQ7quK7P
sByBdb8RJzH1EXQkLdqC2U3eIa7ZAJYvaD+egcmutK8RheJZWHbAGAPZiwOrCuojY17HchdvO1NM
+Ft09YoH+NBeErB+OUMwuBi19nBmPOKgbU77UfKED8XJ/dkfnyBRurC4bJWPTOElTzcyL9Apbwvw
Odjym3iH0K9xJ/rpT1tkomo8LbDdbf1u9Ghn8HiGjTzeSd7KkKf0oL0Lp+JHFYidK3+NdNPRT+f7
6ZDvMe64iju5sO/7iI7nnRAYr8xs3fS4fEsvuas+j8/ID+3UXS4ApBxQ4q51ZgKd7pQLxFWncS2u
yuy0zuglByg8/sKJUd+h+CcBdfpQ/IznPeynoHle3MwdQ9rW+/hEzKStO7k3PFt2E6xe7tCd9jk0
eput2Kira58fPUnh6iSe4idfjCX4ofYw+rRzXPbOMxGJoXocD4YzOJuD/TYYHDxtjoRReJfZSPld
+mV+fNTJugiXO+NL+DJmtoEd9kbXfDD2hkNMb0hwm3t10WLZsmOE8b15wuTsEKd+ZoTr1w6M2crm
ZFD4BCi4PEVerrS3fE6Ybv+4cQEFX9lngeR2n6vXO4KPJcwRg9UBiuNa/pX3Zi/y+kxbd2des+I2
vvGAu8/9+cNBfG8dNo9rEyi761Hjh0BKPiHPXQM5kp5gQN5bPp9Vz7xLD4DMAoo6u3VhlDjZSbOx
C/NsBUc/XU+pU/g0l5zGh7vo9m72ZtrKLj5ll+lJ93SeOf1FX94NPhw1J/VyrzouLtfjqIWAXrmy
+Vn0BjtxRttydB+XtcObxVNPaE3kzuaNrholHkHdR9WV3fpsurgM7MTTWJBqHinzeS8CyjcdO6qA
Zm2Xvm7fzagl/T2Y31aHfDuXZiCX8RqpkXABfvhkhSNvARliNoJiJ3dAR9PefiMJ3lvcKmhOuLp9
FIGB6dbRahOb9AgSkHJSe6BDh14wmLz4uWPBgP0eFoAeUQWH9UP/UFzaf2Y5luVf/b235R11niWp
nKPYfX5hNyyqEoviwlxj8obwpsXZ03Te4KxHuMSOq3t9m90xqrh5pU8Uh+WP6yE7Qg0jJsZFOoRn
5B7jVeZqHCB31ZfI3W6w0Osu3iQ+tWMg+9nhGq4B8y1v4K3oI9llguQgbvYKllO2FWhjocGqDj7G
zXzuAN5mNgZUw+wiDj/gGw6Ec2/cC5Hu9lFCJydz1BMWh7eOh9TdNiDYoHpquMEYxvoT+8W8Szx6
nDbBV/bkwf13AGw68V48MVHMnP4bJsHxRT9lYccn9npH9u+Pzulvn3MAik/SWxnFvEbBk77M1lvp
tp2TZ+iJP9Z7wYNWBdvaMdktEkf1J0/xyHS9T07dK3eGXx0kpLC0MCE/esmH8TD/qJ+nV5ntbJIc
ktYGCLp01ytMIjYDuO0OT8Xo1dlj4ZOZ7Jtu5beB8Fbwp3y5uvF9bM92bNcuM3n9frtLXkpgV/vE
mfgYY4rKf1hB+i0LraCOKC1R1TNVexw+E9bZg+nnH2nH3qB69N+FB1z4+Ln7j42l5U3+0HGitTj4
vuWLy78y3iTTqS9Fs8Pw7gIiJqCH3SQiAtmpD7JjXXK/PhbnmjMetew+fsJGEfWQxY/lqxEgM9Te
EcsZ36z1Ob2Gva0FykE7JIH2Kroz73qOixoA893Gh2oJrmfFyzzNW3m/QSkfdf8azrz7FTtufmLf
cUxWUyrn03R12xMzNIeLHmwvDGm82CkcyQEn6SuOeanuMJp4xMJIrxOvGqU2JUJzJ7pN2J6ms+rm
rrxfT5uT7nl8J3EpGoLu0eB3sJOFsrsFlje77Xt/NKJ1cuLrIyPUeW+dJQ8sZEDSgTcEnFnD+kA4
RsoG6cCffeHHvfbEcDgqXe1b66duHDZn7Pl+cor91S+jcU/si7Qj2oEBFUnK4RIK3wEOdneNT6nU
7omqaLwNGZfgcC9Bx7epUkL5UrswPdsXCGbJOX0QX7L34cmobYaPdhsSAZPcSXdCiNP3MOrucNno
P+4kl78H6bmP+KC62aPidXdLeej1t/kDUlSs7laVBYdGHLMAm4YfgEgsmK9y2I8XNIsF5H5Aluj1
A8mBpuunAcZMl5CWIHVzCoB8r1Eg9W4SbeH0gM7ZQ1MVwK2kOkyCyqFzeAJGHZDUzSzb0YLNoWC8
66iphHPuWja/zb3d7lvAKveSUcIRhhLya/yC25nr6sU+R1cuuMp33t6Z5QXEqFO6oPDs9gLtx6O6
AH1lE/xHMVf7FsVH7hr89uQSO1enosyzbNJoiJt4LflN8WE9Kvy+JiT8KEj25p15Z9iaT/EYyPyg
EhmB8FKyNrWXnDoFPmnizqwFE49VOYU3PnUvqd1FrV+689OGATOPVDfZCzxFGHiqHAnNfts+NdLE
QKPWmEp0eyHOgRXxfpGfmLdq98U38YumQEpZ03+SHcZsME132rGIzMPt46OyReTH8mi5MZ/JLapD
3i0vZ7PWfN4l+1YTZZ7kJwfGuHbuT1EX5U9ymHnmTg2HvX62eEpAiGzBvXpmWESwsanMJmq9+thE
3GEHjOXcdYJruAP/YL879Y7qEAnpCPbs3eouphthss/91VO99kA56HL1bWkv2RKbrempd3m47Gs2
0cbXLhBFbZK6n6mSnOw+DWc+woY/4Epeeddwy/mi96Lu2nCx+XTeDIy24Cd30NUdpfIxsaL5n6At
v7aUk4Ydv+aPyaNxRM/7qr7mUJVRSjFZLQA62ZW+wwiDNMzht1158lWUHNtP2KiUIxJXVQ4hiz0A
qeJiVS/kxX6qFIYUqbZ0T4Fni6xi1FDfRc/8HCgX69FevclO/PK4RVLQOr0TH8To+tE9S/jiKAio
zC9U3GH3krtaILogqr/lvsBbVEUgJHnE7qTtibIKtxPJlN7gdoH8jUG1y3O1ueSX7IGq3SnZKiZW
htTHTmNXbnbmzwBl4B0hcIfs9iZFPb/e8sER2LyFvuhQoznIuSk0qMQ8ki6pxAAX/2gPyx7AQ0j/
lle6+SrlNoWyRzXrDxESP6rK1Vn80ROd6Xm4l/iu1Ul1V8KT00Led+ueK2i41VPM0CXFrbGjfPaR
VlKSnlDh8IIGN/ezZ8UnICXs3JYnRSfSN0PFXR0xWnnp7BPcsVpQ25IrBcs3wTU5jLGyUPcU+4rD
n2YPRzHqAH7u6qzcZQpgOFqBEOdda7990OvWnq2NMbC7wMngotxPH9ZlCPRD/jh6cri4iEDOcrCG
zX590D30Ugdlc7EQjofipFyuDxafXgJWKAjVneYSdISl2YvvM18L8WzvK7+gprxVuSYReVF5rng+
otMf1F0d8my8ypVc/k/ANx4Lyr+YrYQ0nAAEr3QTwro51JFb6XZiYLUrTohcnI69eDmvrrKrX8wA
8zEnOfcabofhEF8of/3trbN2MAyeKE53pj0dtE9y4/1p3KUMqn3soEeoVnnD/dN877Aw5zA0new9
4YFjN0f89L16V9odNo1ql+Dzm7xt3XfJQw251XSnmoopcXR4mo1TuIVfudwdHmVKRIDNRX4pnWxf
7AtXjhLq6+pova17tIIY2Gw5Wp5yFHLcpM2JF34Q7qxHCHSvbZBRZ+VB7PduG9Uvc5TZ10tzvPqo
YQ5jkAWWI56kt/SlcSzKxZrPFucZijjGngbF+uCP5+U4Pa0v8zecd7zAzP/ZTPkvt59uD/BZ/0du
+x8PeGvP/P8KUIez9Pfj0/9X9VV33cefO0R8/+/9IOk3w4TdzTj85sE3rRuv6Pd+kPSbKsNosggt
B+xNZ0j5934QVEpdM1HN8SUDcKXMw/2BnuRLsMvE2wMBOgI7pf2n0JM/Jyt/wljJNJsMSSb5jhh1
SZTVX/pBslUJg9rlzDGFA6Ea9bGK8dAwF1Nhohh4P5ENQICgwbthu9z1XVGHGjmI6Bcu8Sb4SDmH
gKa6K2h4qjSzPsUtoIcOBn7XoDaz6GWuzDwSmITmTakkEkFiJdnOUMEWl5jsdkoJlh5uCif5DutV
om3HNFtmO9mI07VUq7KzZfosxe4dGPo3ayPZS2PeuV7iBtOwoZTcMhYOLDIguhlqhKjmgZydYmwV
pP4yUKy1RbwIYvPVSem7oMo+1F5vbS3K3e6zrefDnPlkW11EAEwereHLNA7caG0XSRjJKKzq/TwQ
s65L0Gjn7Pstra+tceDWCQKyBmkzKBP9mLeUN7JBOoowI9KVB9IrcDH6XPbZ0Qk9y+EjubG5+Cuh
oTn4b18VpjJYzJUskC8R8/5BQUs113PnWvNy0/4KEfJLPy6eioZIs2QDQ1hKKz4yDcmQ+LWgubM3
NXG6JRnpQJVEvGAaz+chgk0TIfQPOmMBqJSMrCmQiYeY4T2GYxsZXMJpQHlOzceu16Dbc7luvm3f
WBE0pmJ9j9f0TnqS0u5HnAsv1QzOrs1GVpV14dyXaj/GuPOXbGU7AbNrZ+OS2q1MCZQbc2DVxHVk
GzsC8Vi7pmwQr0xm9Tvt67+8gvx5Afk3/3t9+ii/9//6l3Xl3/71L990fPAef/2Gv3x//5el5y9/
cashHdbL+L1b77/3CMJ/Pnbyvb6tWP+vX/yX7z8f5XFtvv/P//H59xrYkvYPV6JjXX181n9eiH7+
wO9LkfGbqtGBtgzT0lg4QJP9bSniK8xdVEsjioSVSDXoiv/RmlaV3wwEdRpdacuEPHpD5/5tKeJL
4MiZ3Bow50Atmf+ZpUjWbmS2vyxFDIAVlf+vwNZFBMyT+DNRjzzslSi5lTwSuY1asQJQYwJ4iIGK
k2HyUDwIK+iPhqxTv5zdvjhZGxVMYcNjGQ1fT15k8YeM9h19Ycl3jZep+UiKo9G9DpBz+4dcv+AZ
rVP0gbZOYmzb7DLzaVXpU1f0ncxQzsLi01oigiIy/DkSIWsoIR4gjlxoAavpNRBhzCMGkiVnbZ4M
Y4/kM0HbpCAQ5URI1BpZLqLpjpK3bYdycTsgWRYRy6CDCK6LmcKZ/jbu8u1IDyrnJ1sXF4XdZt/T
iUwjWkwGKR8Mqky7fBeKeZc9JspbMXsabp49RKwKkb8tEn3ykiCbgYtQk/OCsZCZMQW40kIOeKIR
XTZ+8WZqEZz7+aP200Plbz/ih5nwT0SG5q4iKKgLcUJkgfo+rgeBgRXtzVsFcK2xJNp9SS14PwU4
im2DqOv6oP+IDaQivlidJJr47a6xKdsozwyX80ZAy/OhU2xkZh8yXfqk97Izi32QkkBBhx1kg98c
FBwLuFQzx5gJbyG4JPXUmgFmuFjHiecj78TuyfimFyd5edNurOGHOL6bh/tUflS1qKZ/E3t6GQ6j
Q46d+q3grCXsCrfFtcAoEjmMtaOrtVydVfZzSCu0RiyY5Y6S3PpZ44dA55LBOPl17bHaTrfgcQh2
pU2K8LovunCgSyrvTfq2lJ3bbqZFCV/toflSf8CTkj7L43oq7uprc5jUM0wqxp4QwMy+pwFGWnpc
Y5fPelVziPJ9Xsf9dSRTI/thNT09EK3879Xvn6x+VCf/oAwb+6FL/1KG3aCMf9Rhxm8SpQ6LFauZ
CGaXr/xeh1mwwVnegN2i2AC+fYM8/23xAwEuGXC+GelJhmQa/zGXU/XfFCo7FXYwNBfRgJj9t1X/
7vdFjQ2DHYZd4I+//0s1QvNLqwF0NAvqL6ufCLrW4nfAsGUZph6jGvzz6pcl6UD+9cKJBQPvThSr
0muAHGwCGROANchYX8jq1F5k8gjBmqxhsvJp1pYoniTWDV0PEK61vgErdjdY5JAl/btSXlVfbVJb
uWVFm8yFDKNHmmFwFpZSkhaVDRVsEp8TUb9HGcYBUJOfR614FBGMDlcZ8cGVodY8YEGb4X4nCeKH
GW4i6fSXiZzNZUPlBXEXTmgK2DKZP2KkvjitONmjjn8n9ANS0dxmdmSKknZXlhxZjZtiBbYODpgG
HWVXaf6SPwnx0NktPnu5Hl+KEqJDN1k/GKgij9ThNCD/rshWJ8JVOpEIi9eDeHgtBQKEToumepMR
Kq9aQKyM4RosIrYQtJdXFK+7Lnnq3Qae7T3cWtBZZ3iKndfc5E4WUapAgt0rRrSbB/OeNNWjrl9P
i1Y+l1VL5yrJAd9MXKzhVUXaQUbCinUmo8zSWIAKCduABE4r7chG0sSHhQLWMdau8vOfylgSQ3Q4
rGbHULS5NUsUk86IONJEQCBaJ3WNxAfbE+AeUthnneHGTJxGVemsq/KGJvlah/KAza0AQwSQrQpu
4UqZZdBBawoRxwSovKGMfXVlxxAV9q5toKE9mesFwYbkpMpGPg17QTl8Ic1obG0QSOhIYLwst5o+
x/LUrcQkEjAiAx4EY1wNGaL4pPokKU230VJmtE8lB3rpYncx9WPXXamuBYLsFXoXWYwLeZK30ErF
J6VEupyn5PDEtRRIYFV4hyyM+SSn7UAxkr7U9wJYGCvoCCPpEHfImzB56kpLASFbPXBeMCfi0Y0M
ZSLOJgyto7WcJLwLS2zdg+e+N64wqzD25LrJ65nyCXdGkMjqzpoMxk+CTmttNfodzCsgh5XlKajg
agUhXk8ttzOE6pZaBcFnLTonKyvGeop5dU09/x4jKA+lBEwNECjVRZfWw4tBpT+QEEIMrQpyDbAR
aVSap6jdnagsszfLnKHUnC18Ma33EuqDzSlCeoKV+UJCzGqPMHlc5gJbZbjYsAilUrA/LAjevFhS
i3DtZ5uE98lGpqXs21Se7FyedNQgfDx3soxiTaip7Avr7Uoatz1mqqPmtXBvqSWwbX3DXtHltceN
Q5HUZs6k3PhSGc0aE/xoKS40qjdiec1VchM4OE6rzRQgWKyWW2BZhpq0MvrHFSrQKA+XcaRWkSB5
DBIxYl0K4UWu4ITqU6DoWR5srYgWuLEZRtGEwqNKuphQ2nM83yS0HTaklLYUEUFo02a0n81AzqFM
fKmI7achJMvp55jsgFxZvJbETJNh5ho398uGJkcX86eMt8/RwRX7nZheMKShDB3on7Dt0mKv+Qk9
PyW5GizJLZl0xK9E5kaG8sas3XhSQKeQk0jQGKgJlkFdS2RnNUCCt6SK4KNQNLeK89e+kD6uFmfI
TCm/ilQlKWy4kpAKvJe3QiAO3dpnFqRKmShSO9O7/dXUGTNO4pl4zvsJBCHWGmSEuREf2+ylIyyQ
QLcsbOTrl6Jfo6lFaL81fFxLHBaaNjW2kWSPsoAFsGFp2MUtbE9Q2ycUnqI3DrNjDsvsVFaeBnqa
Pau1Qhsp4TYyOUFTwGQfcTYUe3mlEM29sZ2bE5BB2yD+N6onHBEshaHcS+dsIT1o4lNGKPBO6lAE
WMMEsa68vhQ58gKSTOzYihk1K8vHeMOAxrKBVbFOXtrrtkc4jwhAvN4v/5uj81hyHNeC6Bchgt5s
JVJe5W1vGGW6AXpPkPz6OZrFbN6biVZLJHBN5kkwitiyJQJ2tU1cgkez5lzB1t9OqYiwnab4R6s2
ovzFpNkQ7lXK0TrNSXc2AoGKnkM6CFCoDU324LaaJvOWNFmkLO2KQZ08pdyDX2WCE8i8Jj65mb3j
v5u1L3AUQ1vv4H1Ss5fH1WULwR6yMxGytTm5doNJsHLDvojIMdSO953XMrMMKnKOTW/fobIPBBQk
I+mDbUr+meUW/Rt0Thccr0Pu/cY22uo4Dfke8/2wGxZ5aZchJUfIIU6hktFou0/11P4zWtVF6ZBi
roAceWMYUVwC1ZnFN/5wxABIPWCQ7c2GFhgOHg9SOBJl9P+TVZwMkhMtAqFIrVzuRcW1abnZPS7F
TbvoQyJW3BKJ+6yHS0AY02nAPUkVa5VI5xl4D/hB1wa7UwieDDA/T01Dxe8XHfI9295bLokNGBCz
HREC5vDHlvOC1N+Xx7CnLq5tYuxX6AdzYv8bnKLZjsL8BFqgo1tGu+ybx7RbYywXE47wLNnKRe8p
fPZ5K4H2SsLpypWb20U7ykH/kaYOQ+EJJ52duqS5C0QpSQbjKVPlsVkNhaY9ohQZtm1CE1eBdlfN
px7nI7yvg1kLNAoGJwOcrsgf7TEaSVVjy9lsdFG/GmZX7dKKp0Cl6ZMCknsiXLhFG61GNMH7gQzj
iAgSveVhNbsgTkuzf7T0hhS0NXZq+SDbbNi6CC7K8dVpErGzFdBZ6Lm22wNSI1GEGNERjDKiQqLd
WcoAysVn4l4YyL1SZeUie18SoKCaX4CAiBP0D1YwJtQ5w/2yXTJvg2T8wvNZbKrgMgd+j/Ydamzr
H7uURY09xEnafk3KgisGAsvv1QWW4vsCPjV2J0izVR4c8Rv5bGkxf9cMpJsBRhxOqCrlDLhJ9zt3
kJucHNlN54B4nHGybicL3Nky42YYx205mBaxV1HOORgBB5EHfOO7SXsPuFOC7ZCi3IUOt28V/l1+
CWs3Y22u0ER2pH7FI6CvLeLx9Cgmf8elBA4Nye0h8YM34z3wCrJgtA4OoUczBLETg7VxcSWK4lTL
ty4haTcriyTWyfJJDUO0iMRH2GTp+0oN1Mul2Kikyg7C5IOnPbHGY/XPmqZnKbXeWfbyavQ9dCVg
b5t8ekgztkyjNfPjGBpmdxkQgmkrIjwb4rE0PtSilG7smGq5rDxgiwX9X6ZY3LTbAqXJeC81MQJ0
3pl3sM1SgnDOzngEFCGNCFM6hcJKlvhG1wLUOabpLcTCaU8GPADt0jo4Tq2iMuu9aOJ4oIkQ17Zf
xq2m6/YsIqgUA0ukrnb4BJZu64z4+hFQvw0VJDbjzQCrdpr9YzhU2Q7PBb2pg2GR5InjbGLemMlT
JPXXPZk92R1L3bzUPRV80wUhdSS9LWNf2lTO4Ih+uWp8Yy+88C2U+lfM8uIwBwUHYeJyCUsUwez0
ydq2zxkQy03rBTS0TmMScNnfC4xaRNDvUJzx49z3SX8vBfS3uS1zFlIpcbash7u/smFRWTcj0jUH
X4D3VcJBPJBV/GwpvH7hAqTb8AiVTdxN1rnvhkgReI0QNBgq46MmftFeV4oNdhwJ0jW3eK8rUugz
6P8083T3jjHtSd0DrFazs2eky0NLugkWPAjam2DlqLX71sEoTtQJxhSUzyFmsKQs50PgpMvOsM8V
lztmLv+sNCdHIrj8TUmjXhjOPkB/MFCTIYdBYeDMnI4ZubNWxvGoQxvatnL5c/zuJ3dSIKjrqu+J
C9mkns8Wlf+r1LI9FH3REB58Xgw8SX0u7CjxWEw5Xn1ybnPkrDmNDJePOhwPwmo6wh8dzj3cRBuF
A7unQI55UzIwquoDrLFXBtVuQPu8daruH6adHhjGnB/9oApjZ77hMuAw+hOY9qHLLx5+vg3ABs5l
uO0Fs9yyKnFE5eTwTf7yYUyoNm4IC3+sEcsrpGbZ+iKrPtiEGtt7umSn4fYthCo9mWkCzsOpwUVX
O93a8Fjcl9IKligp+bxYqd+dbPjOca1Dmj5g7dZARJJ/tzq7azFnV0Jx1jgMVxjigmy1XPx+h9Em
JJbpebVzYYetQ0P+oDYo5Zg+KSd4s1pNlm/iEQ0ogWqi+ee8e15SXcWl07MQDu2HXPwbq+EP5Acc
gDx0Pqe53dgIxM/tMi/7oLwUNXyKWQ0Xvs76HFTVvoT6hnHZ+RJ0yFhrg6OfScQv2rm3SvlEqBbY
8Y4U9l5/BeGKd3je5+m8kpNY42hIb1r9mgq8qhtNq8XA0KYeTA3urLkvSbYH88gljLpErX+KSRwI
FwBNOJqnES9trrP2OOVBsodhicwneRWAOuIBjP9GXKccrnDVGcDuSQMFgcMS2G6fekqfSA7NvVLg
VbSlDrXncwV3Y7UxPu3S49PYJABMKb+y8t2/s174c/GDb1xT+ztL+0sUamwQXuOlm3JRw3HCFUgo
g/E0Qus5u7S1sh+nXeU326QkEHGW2W9nWPDN9S1/G4zdxlzEB4ry+yIbOUo7h6sIeSSQJtqi4bGz
hxHYkHPJa+9Ohv54X9hdlJiG2BII3G+DF05DUBEKggA0ScrPvBMxVs0mZtOFu1S/JnNWRUy/PDb5
Hc1b13kbYuDTTTYZ+bnzXJR44/y7qK7ee8DHzcHNz+DMd9Ykp4eeCv++nV5MiWzCzMSL5oGKnTTr
N449/4x+cCcc86HvWAXfreMwn2yR8LPK2rxYPkDtBeSRLYzXYKh/7C7VG9VypowcZ8l0EMaaxp3b
PXcFL09QBj+131EVFK9iHThv+vGNMibHwEfl4KoAbultVUIIBpQYYjC54IOjzqo1Alx7P9YAsFMD
f7Fjf+HU39iWPriqOWQORH98sbuu4Ect13QDh+d+dAXT0oU4A7CjJ9uokV9VhL/WUAbOZAOvq0Nn
VSIGXAC+HgQrtdmqmpN0qmY/Aw/A2Ycxp7MtwrnGAApqiB2qRy9W24C5zPzTtL3mODaqjLP0BRQO
IpjBfrYAvEizxOBiz0htivzUc0ocxNyflNFgYZgv/lyKO3nN/IaPA0k7Nprwks6qYRvmk5pwWvHl
8KIPj5C8zeuwwDoIaBxlGva3oN9rC6UFm7KHidpFzfArVZLuZHbG2wYmhmmvp0QW2aZfxI6rs7i6
/ShQHFyyEILbYU0NHwCXpvyucyyazVbp5mo03dkevPusbklfzf33fIEMlLEk5aJUy06GaJlgT5ux
nlVcUXHtVIVdurEvjhdc7Mx6CxcqKaIf9yR6lpup9egOsvBCL3Ls+QV2npCHgH8At5N6sBKhndbs
0hDJ/2k8GZuCtKARkrtqHWPjdiklN/fdxroJWhj15sWMQK0VztbQ3QeeeXB/c5odgpvhXibHOcAy
7xxEmFyl1//rxXB1jMLkXUPsJ1kE4sG/K5bp6qaIvfBml/p26jssBIobqm/Kkg+Z8hOnSYLIURPL
4huIgBdxLrzwayzG6woubNvOM1QiPjLsbMW4kxCw7r081onA9iaCv3nNwi2VgDFo9IA5MXQpHUTK
DZyyMGf854ZIU0w0HFmdnQKTwAGcTSjQeoQZ3kTC8R394qFn94kHFD2TMfmPXorOm+MqKjJR7tau
vdcUwNvFoBL2zdmKXUlujBLdDkLmzFiNv1rCZY57Bl1vZZJW4jOQK1h85tYcqTRHT5mbz9VjZvM4
1X4GSG3YKWE81lXgHsJbQkSVBJ+TxKE0csclC8EPNIlkmiMuWUGxnrXKdwlr980ael+ue9T2+IdQ
8UNVja8ebQiVWnrKavPolwin12bjhKWOxp43VnPF5yZrINOu6Q7t35JGit4kXYcP5kVgKElDBety
4uNh7KnXzeQEdMXzd7DokNvDi6H5Mh/lWaLR2iSiQKs8cfIqwE6e8K9CuKyd3Pye5zWMStwJhGlt
lRitfS+yD9y7/xa2woRVF79lkr6PRjue3MD9JxyMZ4zf5sz8yMOcInJNuk0v+mwzhxiHYTqh4gwT
tJHjcC6Jd2CRcg6aYd7ICWWkapGjOpXeBR7I1DLv/E3BBWuMrIyWPH/y5exgu5MnEHb0TE0z3RN8
ugVND0G56LZYRxAjzdQnGfwZfzCdp9GX91VAJ9e07rSZzLzfZspI4AMn1OOojSUqwyYwvjI20pgA
eSThyvfdQvlnvfiC1EFNiBxtTAH0Cn1qEVjnIYfqI5bAY+2sIJ+kZ3cKHwuCCE5OqH/yB6uoqg+b
ospTTzbjqKjpjIQ01/J5HMKY+j4/jkvy5mhOBmx8R1Hly1YGwA1CAz9IL5s1rvpccZ29SzN79MJx
inQQ1DuSAI9aMW/moivPEyBDpnw1txbw2cQN/4wr/846/hht/wYtLDkJUhGY7QG14PX01C9ewOdJ
rN/OaJfsovhOSnUa1VvrXQwk2PulJV/eZtlF8rV7NcJ/c4FcSwrMh+gp6kJoHnn0AnLg2Qv0Fvu1
2I4zsA4eqovPqFVkHHO+z8aPGN+VqUqFWWFEpw3knrT2I28xwEgRfPJxuj0/fgRIiGRgCnUbv7/v
mEc7935DmCOqNzaGMJn9Ac9iKuGylNf6PEg+n20GZJRkZWS0PM153fysNQdSag3uNtVcnObym8sV
tX1rP5mSCEanGf+1JdWkthB0p9Dd4TCCtF/bvTkZguUmVlsZoLrHNxzPrnhRq30lVPw8QOKjxAt/
F4m1gwDIfauhSrTJDAWBQ8BXhn4sus468ZZjg62dj4Dxwl24+BDTseYz0RnjMNzmJqPB3p3aU0mQ
cz+wSF3q6rHM9Sdk/T8eM3rxBpMMWYLe95moDj0wlzV9wCWfclLhOkiyV1kyRi0SFdl8CGbgH3L0
IjQv3367fEpiHzdlnrzm3ts0oIJOjXSKCze9lEP62I+sWvEZM40MqythFxuDce52CDiNKfJ4W7X1
3TV/E2UzXRnYFZSGuE1OohHwWDbij7d07mwTgu0UZtnVYvVaAmLsbQftGEh1RhfmYzMYvy3z+pK9
/MbE9l2jpxcrAWLGk+qS3ZzU72wbi2gacwOog4xm0zzIupPHmyqlrTSXQ+Wyy+zY+AyVPpMcKV6A
QOIhcQubX+fEjPml4FNCaYG/BQaB9Wn/p5xd+gc/vEU/09mU5kkT+3Qmnv3EdcrJcJOn5ClZcgSC
GEv3Tlq9eepCylvTSh9F5T26eX5Mqtvv61ohh998x4CCWHA4ipHlQShP1TW3xZNVllwVHCdbwHL4
+wGHje5j8DzX5nibrn0FwqRPWf642XIuOXSQ4+4h0ZAGG0q+/2fNIr9d7YfC1IfGovunErVHZ58z
uqlzbJe1h9BcoVOUf2/nz9r+K2ozJnGTkDibhpS5y9E1u7PFnWXaIVJ469sT64s2OhSh5rCb+cft
XRn3YAE3E6gVjoe83Itlqp+HChk+mYdTJOVdoQ66KJm8SAYeRvmvCJZ8yzzhAgUx2dBpFpcUFOhW
D4egKUmDX4NP2I5BLIE1bfPe7mEMlEQ0dMMzjO1oZbK2txegH3zzAqIepuk8PC7hPdky+FQyb2SF
ji4FoLfgfJGHlsHvBlQLk4Fz36G4majV52wNGGQuDyReQVeBKZwb5euaGP5TUDlPnSsltNPhoWVI
DmdTrJux7Ku98te7sFQ+g3X/08JKe+1qc9+56lpVdrUpMdOSHZR96iH2WnfPwSIjo4AKXwJgc43l
pfMn+53QOQa78HSwYyCrGI2Dp9Vz0hrQwzv33m9kvNYWaSfO+DD3CN9DYtiGvs3B9IbZXn4y8Qcs
UifMENk1jPn8rZz2H8hdg8h7SNiJfg8I/Qoa+29QTbswqPj8rSmx74IxzQoS1VZ8IRagnnUePgEA
XXNd2nEh5z9rkFxWX1OoiObeykqQ4abJxJOtXed0W+Zryy2VBsRIPd/3PYMa2LF7sCRTXGZuchuZ
vsxVSMz5zBEzc6MfGGobBhoNh4HuU4tBGJJr5BpYDNccFPz/C1jQNSMU2KhXnRsDnMTY/eAEDMAL
iHHbInSQjgQmV/1tvWofNEkLbJ1eST76Wlh5mGP5l9CXo1jsQ4HT2WXFsQf9rjelTU3VFB/iaLet
jPPRd6M1GJnfTgWjZp7XiW3X97PlOf5Z5NRyta1PVYE0jKiJDclht9rICbkn50gLSkrN9QazTD1M
WYrSTtZEr2BtG2XsqrF8bEpdkSvCfytZ/BJWr7duoK7+4j0VhJvG9UD+TDM0dkzOITXfwFzSFP+I
6/sKjcU6eNO6VUWNvjbL24tTThMtlQPhePAYzdzSnkpoma2a1o3tWT92KzAFFug7hKzV1vDhkGCE
Yr0Hi6gozSAOzZGKrUdxwQg5nroGQ+pmLviUjceGdtXtdLTd/CukfjdLMIomOJ6Zofw4pV+T66Gr
4famNcjeLUbrG22DYwuSFLZLSWinNH4WOARNZo5R39n1nnL70rokURsFQEk3q68l3+LxRhwb3LAl
3pC/CXeViERyGyeUnIGANxXBOgcM+9FIlELbJtDYguCYBskLkq53F5e62TWMgK3snv0ZZD9ZPg2u
cVd2nCbdrE+c+V0UTKaL9CT4Ij/cvXhOda0ddQ+QiL+92WWskuVHOzgU9/hEcJAfHVfelQsWKFf0
F9pLzAuSEchouJ/a5AnuRtB6ST4QZVN88e74kTVypWjTfkRf8OvULf4At7qHBgGSJolTy+pO1bjy
hnuXUBH74YkKhcEfqUkXSG1WBEma/VRpZ8VBixrI1DgoiMN7RqeBmShUPGZj0/N+34Q7fn90C+cI
hQIQQTjvs+KJdcV7OFhrpMAXoHVHckR8sRW1pic3Slg0OxXDWlXW5Zb8sNuygzKJWxpdVpeDOUwD
Y8ehf0BQe7H6uX8slfobPpKPGsrppUrpL4w8+8O7MG0nP30WaZqQMu6F+9l9FC4iIpdn1DaLYGNY
EEhY/b1PASjYfmYYKtkeOCoN6R7qgg177z1Shpi6MsmDyj8WogL44inP4HzsKKr9ey+0PtglErZh
GhfiAZ8gSeARHQ3GS9YKGQKEFiPG5TIBuKNpbVoWjIn9EIbtIZgFWnTOiY6t1daqwP/RSDwaTLAf
Uk2xl5toQFNeJfwU/1K9/hkSlCQ6sP94VjlePOBYm1RWX9O4uvE6I1ZnpZNumIj0R80lOfP1Irz9
WUPktND/oTA07oYNJfGIjf0R8mT0TvGmOhrRNNRtlELujmXqFJy/kXDQhOX+iETfozsgPWNXVoBK
oAV/2vVxDBhV9NmJ5Ar0o4yMGwU6e1l2pWh/K4NSDDgqAZNO1sRIqRjpKZRZiVcRWSNaLjqVXCzu
rnXCG5QyGTBYTRd1o84BVUzo9IjtO3rnBD8jbdFM1bVI8vuGyMloPP3W2wXFZ577xrFo7QzLUfPc
JYL1dqWTrUEYZN7QeypmZpuWNAbobMuLnZmQ3tvfsrjJmeufTo4vlaKSpdKpQQhTnYDNc0nRMp57
jyq7B7YypThRyq7AmZVhwc5L5nmG65anwKvxwM7swItBvK5QyHat9uJ5KTx28ApjMFv4zNzYyfDb
l0TFjLgDlKawaloSx/Kyq6N2YOzuJQZzowC7vfV/QHnj7a2ZrboLAUpyqmSDgaQkBVU2YgHM+j3N
oHXgKnQnUoQ6L48cR54X9xEKvj50Xc6VU/VYRYbVgcRRrXvQWNCzwWkAdJHrzgyRDncCHAyJnszn
MYTp6meekf56YglvETzUvaPsYuWyEl8QLOZGmO/qAJmNXdyUEQ6TR5XRXAOS/gnhfkB1nDxmQwiK
YGUwT3Z2JpKFTW8u/W647R6xXjmJQwXslzyfeC96j35OokRIHPNd58mwadAj7FJCa1AqLoj+8r+D
h0TRRB3Kfu87WXkm53p9rFnxoCd1zeucL4/hgDJ8Oqu5OFMCIyBIvac0tP9OZL2zxzJP1nCq1gwA
ASF70XrTIQxlS7t+CxMKKv8XQQ8YgQQivOBbG8UpaDCZVcuAyQovedcHp8FiZGxP68SCLiSESpE+
2pvyfrESdWzLMV46qqJZUd6MvJKZYP5fYt+xfOYNNzl1c1uQy8bfrAyZ+tLnzGmX77CGQGsWy1Xc
ipJCAx6vxM8KDSb2bSovhW5sYcFPVynu+Anas3FsHJ60UPHdkx0Fs9CtqGw5kyvTifs2+UrXbQY8
76pZlEXhxHI2L5dvmeDU84cptsLyoJoGD3A2gcqxjDG25tnaqMIe9+EALZ1NHrLR+rFz1Mz8jtgY
9xauV9w0IxNCnSbzLchOHFMz2OVO7KbF62O2Q3Ir7f5dcRtEQZKx5bTt7LG81ttFOM2zuzIAhgrP
nIP58sxTkGN0G9hi2inWgkF7H7Jky1k0HRqAFUSXS1MD3NdDlkZ45Tx+hWxuoq7IF57OrjyGkrqq
h8MKfQVDl24IqLeYaT+FSd8/1+3r3IiLWhUW3myNG/RkBNAtQenuRzH+Y2aFyDZpmAbbFNp5Zu2y
JfktOyxXXahfcxg3k4PiAyg0YtuV0iVge57lCz9OTguh1IflEXvtwwxNTMSoJJjtB9fiCazW4dwK
oHPTm1kkuM8NCutg5hGHuOTC2xEnkqtWg3IMJ8CmB4zLDD946r3uyTbTc5b7DqBvM40d1DVMAn3O
qR2Jqocu68JrCAFfeGirlGwe9dCwoDKZ9NApMGGps4cwEcvOZN1H0jdbQZstpCCdOG5Fk2/YqxaR
EZKA0iyxRDcB8YYopy6GkZk9ZRm+UMMxr5YnduQPhoSgZTIG4rabEPrtU996nFLdMcEYGaCo5Wxy
AJl1e87H9So7JLjLWPgnV7mogpfiCR+BFxHK+JUCKNqrCq4CsSZq1u4dGkOnqvRWFwaC5lBf2KMe
0VUOZHZl7XawmcZ02Uo2l3BuV9209Tn4FkFdnQzoxgew6M5AYA7lA4qK25oym2JyXRCd0F/55PFu
SZBjPA2iF2BrjiRTpd9h6b8lum82IiFU1RU1obegMxr5bxn9HBLhZMWZCSeRFBK+WEDaiaX/oNL6
EaL7clq+ZAMAG7TPjq2OXX8ZiL5mR9mxJRuUge7f3s6HaAaIuhVJ8dgnVbrveIhy7nsm+c7Vn//V
DkNUSl6TsZxgk1q3y67LgOHNXsuAQ4VkrLenyZ3r+6RI8VUG/PhZfSiW8mmZpn0ewiHT2ffs9CZ3
VPoCmfsUUK9uOTemyPamU+uqt5TQxHOe3RlAtRBcZlNUmMnOyjznzmKtguob+pw2Jqq2fnJjRA5/
XGgsbHARYtc3X43NYDnxkMuh08Z4xLSrgW7hOR03r9e8Wi39e1W6z2M3HnwJvBlxJutYW2PQM5G5
jGN3kuXOC5vqbko8NJ60EHslEJtbNkbgnN8gMJV1BuPPu+9BuTAeu5RfkxU0M6KG4EXl9efWEsje
+JCQqfUasRzg9g3zHkUEW12m9nKXAc1lmUsYoIcFeOT2mxzEdMkAO7RRVkbvA0p0NvjfVrSwBiVk
5OKniOrha9LmXegy41ekeljeJOPJY7Tn6Ao4hyNfq1rHHijGpG72RKKhHxoBSCxeE4tgNS9ZRUaW
N09xF/BfES5D62dbd2OGzz0IEHsO9qfXFicXDTDSr5/FMEQMhA0RPjmLDcWb7+0cuW+94ZnRbfVu
mcyRUVn2geyPfT4+I3bcWYSVIW7y3nkC+q3K198whTkix9/WJ72wMAwYJP654dy90pwJsLqG9g+o
ZLCFuvqaNRAthKJLtFjUmQ6pw2VZvusUuESwsikPSA0daQDTIb8ExNJSE0wRW5N7YbFfM5300gcs
W4KR4XhRHRKZfWfrtGU06uxBTlKdZ2a7IRWHWqaJ1sYPj6lm8DmH3PeVClGO0mdsOyZCUe+0c1zc
moUxyyhV2SV53dzHdYc8GRoTM/IayyQSs1UtLckkIFx4Hw5msHB8GPNpsO+mhtYb3cZtqeV/5V1N
DbaiV2DJSy9dGt9kP4yiUpEhIEs2YfrFgFSTe/0E9zR2e9jIwwp7h4nZQZoOlJWRa9xJJDo/D0q9
EZ6DRbmQu/GkN9Z1aWeebdNpL6sg5d69JsUKYrEh98kzbaS09NXIGca4kVCRlD3C3F5eiwAb2ESN
xoVr5f1uukklUp/AtIFfQU0nzdx7byetS1OJw6xv2NMOHkyHxQH13/Z5DAltlvPnlBKyV4tp75rI
vcWCsUxoACHc6Rnd2N43nTJGXEusTJlcb2tWv+63HnKRdaXsnm/XWS2q8aW5bSPdkNhVM4N0oqtH
l/s7MhhBs3pIzwnhCHcVqr2DPSHoc4tvwKyUpN4M2THEQaoo47aW45O74w5r5BAuP9/MEx11Tghk
UnTTYxnewggQVmekGeTT+JewSMz7dWCdlKWxF6MOIfQjGqrc3gPJQwSTI2Xi/Y6CnEsDPKRZ23+R
0q77ap4RzPhfmUmJwLy6OrJ9RETnFEPk3VRBgQrvmI9vi1zDv4CBjMDXf/dIYO3Wve2l04eZNf3t
vIEAADXESMxLXy/mZiBwYpO3A09B2RdMtuxrWvP3CFhkVEUkDBaf69I3YOWpCsfEeEvn2d+0pPBs
5FwdAdfTqbqWs5ss3pa0kdci6IudNp2XJEXhukpJ2DQYAqbrMJoHy2a2AG2Dspn6sr9rZMmmJfET
bnxyPrKzE3jPsoOEsXp3y8ByIMlafDL+CE87gJ2FuHQ7lFazI6HYjFoBcsv2CFBpi1/SQguL0Oph
dnb4xJDXrvO8D7CzByFupXD0N5gqyGjwsYVXk7G3s+HFg1deMOM/NGgVif8YQQ9X7Caoyzkg2ihU
Rn9ezNE6+K17ylzS70hoqIilCK1IsYuaQ4uo5ml4duelgViVDDsbQiz0NiybAHb3/TS9o8E6SBq4
ta84IpaOua0Zsds0xU9eee2xteRbkVbdY8Lfzp1gHDFF3lpkJBzSIPyyEsMiH3niEjDL/tQnuN0r
9pMTUovdYIF6J6OSx/excnPQlMrzIncJd7WuQBqPbJDZLfwkIbPI/2Hznee1V8pZpBDQjQEY5xhX
M7YzNyva4AVyl6xONCC1btnI/GT+kzOVf4ahsPauxIM1iseRXzBC9glPISedlnfd8oJDWtDZ+n2x
DUncjGVYOlybCcqR8pjaaMg6/1gmU3M3llODHUSovcQpqvj0u9DDsJ2UxROXWBE3HtRkCe9sbU7K
TzbDnH10lomDLADHlbULm3lGu5s5M7zIKoY3ANqIZHxWdb4372q2JvWIiKxxrUfTASvgTG8WS+/3
Ec2UH45Xe2GFeiukGb177+NNHrB2GLjGizP14Fltyzqwryg3XW/oODHYvWibG85rP+kzfo2iAd/i
o5Q1rNekYgmdlnOOBGWNwhFPK8VjH3OJUBE4BJQF5ept+7BeDloiH5wNZMU0kBdYpQ55iaU42RVh
q44bPleiK7cN5M28xn7X6V8EzwjCxthcAoamjIRAbu6sxcLdkuuztt2HRuCK9RnuLtYL0cj8mf1s
3vkDlaGPYYeqqqsQPQ6Il24SHx3kDx3K461V8C55TDzI8WLsiexSZvrPkHecpTYKLnS+G8GqLbGF
85A1LeADiyyTPLE5qKqelKbxvXN/cqUYX8hZgNv8glR9m1u0+ybvLwBtu1NqzIyx5EJesvw2jfyS
1ApmhVV8l0HD4yPGo9fP+Z4NEWnSYVHiA2RWs+Zcm3Vn4MGwUIXnJkdB6VmfI4B04BvoqElM4Cz5
U6uVVRpOA9R7CG6HdVGotAkJJjE486D3M/HfNYN17tbX0cZQIhLVMYq+00NQ7nB63JlEze7GKvib
6VHtA4s2el2RwSgrLKIBCLenWX2xgB9gcP6KpSJEzWjSyGVgyDR3tSK36FJ6VQeaxZzcL7bdHFgN
uV3/RrVkHTgDSQcIENdzPdtdT+CcCeqGl5JePY2VRJI5muuLNd78RvYNwK2tZlunE6yk1o0LYFaF
Wdz8At0X+28DNf9XsRKCpqvyGEwrUTcpo91xzL9XkSAnEerTnR8N5VhHht/YYrhsuVLOPGHNPcPT
N8/2PizLuk+D9jMt2xxbaUisJe/Yvs9ZiprvUmPBSlLapCTYWY1ytmkaQpXN0I+HC1uPpNfzlcZB
0bamqXf1EwOgVVmC3UkJFnW5uBO3PLZMGaJaZodbtvese57q3K9ilzllNKyhOtCfVRjkb9MxBKhI
xYY7QgLsyDQWtGgB8UplYpM8YZNoGJCHsGXeyQB26i1eeFFsCo9vt9JMkInPG3CNzPv+NuII1wG6
yWK7Ef0JTxV+3E3lYNfH4bZuZr/3I1rhmlESVk3Hi0WVMlhRLMnaEP8VkMvhWInqmuZMznPHoVds
XZrRGbR7yJlntOtv0tkmTWXPjjY09uZQ3DtEcrEUNLrrqk9SLSs3KV6fJYlL1e+d5PZ+BJ25gez8
H3tnshy5cm3ZX3lW44LM0QODmgSiDzbBnswJjExeooc7Gkf39bVwJZVJqpLMav4mMtPVVZIZDfz4
PnuvTQ0oK/HKsJKLPZFbqk0t9+MssSZ9Wam2Dx0NW3D9uzxy80pHjkJOts36Lonp6nILfFLav5E0
M4HpZolLdR57puYAYZckWEiDqRW24WkcYcmImm/TNJRUnuY/gYEfkZ6U4sZdGsq9+KiOmX/ft/5b
Y/lq13hNttfJerPr+ODkef4aJ2SjvCl74kzhn+De77WhCN3YQJPqFDWTzG+vQPx1sLjtexOBKVqD
P2OlqmO7akqOfAqaYMGRUH27fEjdoCy3NRjtDdSS2SyviUEuILYwlJn51sqyqy9Gl/sMAESDmHSY
0jJs0XYv9KvpQY8qRXdOfBIDiVC/nYxQSR77T7HRHBevyHdihMMbLmG5o6CXmEbCqe4E2HNn4X4L
Tu9xRCmYG44XR1S8YsbaX2Um1a3/7bhq3/beFJWsYA6M4xLyO9jr0yJDfY4dTIY0s61ZC4y8QtyE
DatYLnENDw25R5aESRymZyq0xh02UczGYYGsroGgNe70YQclWaIGXTWVuNj7eTKPdDVtp7oOz7Xx
LQxsqwnVHGe/GOrH0eSo1g3jfAGjjBLeq7ZDOvBm8ss4jiqWrs9iObWl/1DZqUErjhflxnjKY95i
K5S7bMIlRxaGbT9Wx2MP1J2ja1hZaXK+SQb2gXU4CaKKgmU+rQ2N0AAvkqa5mEa+Z7HKedX18G2I
mB3DGOZYUR2RRPqbku3s0Zrj30kOUhPt95YUzjfwcI/S9xFrro1b3JtWd3uLq174Sb2HHH4n/cVl
KTYMt61bJtuyZGtDRQd/0UbcWuZ0ywD+krTZVSlctwKVKuobf82RgFCstLzSU33r9AGuAK/OcTH4
8JieqpxioxnehIdVjBAXM9SErWFqwxRcMvS0LGlcBHvHj6gmP3JINX9l7v83y+HfsRwsUDD/Ps28
+aNMMl39I8th/T/8Nc3sAWywYTV4VgCYAQbM37LM1l9cxzE9aDPWGqclofN/ssyu+RdXuJCE8eba
fwMTc03u0//1P5zwLywafVAzwvqT5OD8/2SZiUv/I8ZBiND3whUmYQWuRzb6X4gygpRC2VQeAn3p
1BHugbuic/kMl8+xLc9h7jy5JVajbnJP//D6/L9C1Lwc//dP9kwwFWswm4vKP0eoM7K0LIyRhrNx
5TVQpZUb+bPL6WEuP8pGeqr6G7dkyyQdtDz7TQzzp3aW+ylhvAjP1TnDy4qdcTiH9nj17fH+0l0D
ndwG3Z22WNc244liFYYSItUddxlyZrD46o///BfhSf2vLyJUDQfLGu0TLloSJSj//FfRcxJ7Iqa9
bnHCOTLNfF+jfUfaW97yoTVx/oVfFKQ5EfVZITnM5dR5tQFs3ca51H+NFvw4vruRh7MiivwyIQ9D
2DEfkKc7hMSh13RbxMrkz8X/GRrZrbHyCsmMHtM1rKti/zOJU9aDlYmRtLxktvdHEtLO0k0562gS
yG4bdlub1s99MJUMy30I6VCMv4YwJbkFITVIPjnz8P62kDONyroxfKqL6x/73a0fRkENLCiKLIWt
1WsXAxT2ccYFfuG+13HktBn3SH8zGOEPUxNTX2pcdDxeJU+pRTv5K9vl4t7J9b3uvqYe/8xcmiQp
u7KMmIOSje0/BUyn+JphyKvwh6/bqSmX5FAnBq0rTfgWDu1Hw/oVISu7jo8YZqOqq4A5KBYwS9Cc
O6HHqKOtjpRa1DMNbegOvKxtFvi1GJyKaizv867GITDYm77GUigIqfKxj4/cG3j/8iI8Z+043tlT
jbACRnQVDVrFOiPEZ7ovNdqJUzgHvQQMq/GA35yAFS/GyS00Cdgmu9Hkqo4hK8W7xCrwTGbxfHAq
B6ycjcCgOH+oQJp3BfJMbS0x3TnL3khR7RvPJMCRl++zHiEiOyzm3JYOhqZZnlX25TY9HkI7eQqb
WHMgMvjQbHEt0jESHav4NoG4XTn5xqW9K0nSO6u1D5Reo/0hisiQrHrriadM9zQQtENwWhSix35P
IDq/MSsDU2lAND9Jw4vd+guvUYAbiv0KaWh1ZHbQm8CL/d0cunvhYJOQbP8iUjCtG3Xj8lxPZMrY
7jyEpbxhCYl3OPiYE+NX7CLFDI7auXlHkMudj8r9UVhMt+567xo88yTpcXLa7uz66mBQayWMwqZJ
AGWF3Sa/QF9e9TSd8OPle8dO7zqVUD6UndyYap5lIixD6aKq1mg0kVHyPvNP06/LZFiws2CL4t+D
y3qfkPA23UTgZ4vlbt6EScyEOfhM7JobtjldZoO9aK16+mOnpYCVhfEgabzbuWJW9mcJt5RQPxQn
6xzPy81gGDCq68zctwIqjT0PxyQGBUir7HUiMlNRJeWCv2v1RxHQSZR0E9s+2n0zM4NYMpWfbuc4
RNPw8VTVjUOPQDT74j2h2YzAG976sTs5cuBat3r5rdrajbZ8l6YPI9TroskNQJyvM01Vpvh1Jug4
hab3ryE/Lfz6oxT21vEuS++vKAUccqR8QtbS0dwLWJFBc+PLDGP0ZJhHTig8pXjn6w5U6ViR4W7K
ch8Hy4gjkOI4rJq0l8MJ1kyzriTGJXWwIW+9bKgo7Tbrt6OYJGKWaQ8bKWn3IuLswcnylg11VMxF
LZsPLeZLR/WwtnH4eHP9RIXO2a/jnyVhfp4c87skLhtVJdboIXUJ2WctfRVDe7ATG2yt1xtYtQde
Pq7GSwztgGsVHme0xcriqRiidXHBjrHmZ0+JJD1ik6qN61ZFjTFeY1D1vpifOqOyT+0ASbDudnwy
KJiIrQABoohE4PQnhf9hlBMtpMoGBBX3205S0hEGX4WJV97LTe9tTddQclGKX8rgytZWPcmjqkeY
7vQ9luYv244/4hY/jljzlYkbg3704jZaGUPLm93XKMq58Lep8eBmwxcSvfXoecEnEyaQrvglc3iD
Kz9gt2VQOKRab48P/qU1PFbuQ002mYKpkf4vpvgH4RDlgCXrO4B7wxQKM1O6vZrAqYnlXZF+DwUi
JWG1FO/jQvFaSyJ28c2HYpZvri+R6GHBHcL6NMtL2w+YkFPn0ryYig8XluvRDF8rO+C9neXnlK2Z
X9WST2JjXPFzMAUqvHdVQDCJErvIDF6UrsC406iz9VIPZdd81SVZ7DjH/WJOjbmP3fyglmaOClud
28DlWiqmR9KUzMpkS6aC6aPt52Mp4+NQqo8WQHKnpAGxtV7ieG+m3LdHEp1+3vx0dnnfzFxfEuIg
PotAiq2qx0ZWJ1z5H3j37SNdvtR0AE/RtOnti8D4GbPwPeepsRlR3uthiU+Voj2FBTMofIPJubNQ
8brVEMT3MFhieW5iRXZbWCTR9AegmA9Ncj4KUgZ36jpPlIpjKi1woDgNazUbbkbYAUORwy9ZyekU
TumDhXnlACHuZibFvxMLIIdgPLfUOqc+PcQ6h7HaZG+TQIdICeVs1Rjvc8IpfgFxZkBBFOMEQKSt
WBmRKE0N+ysDOZLL5NL6GnczZ3HwzFEZYXqKsnI41as9oyO6bVawVQPlIMDMpD/q0T8kLfW4XWAj
gMnIoXr2wemIO3jagQPQQT1hI5/u8Z4b0dwBzq66+QzqgGKvNVQt/bnc2fLqTsNEOMys97YH5ilv
oOD7xlefhtnWmyd2uoH/3k3+Uz2T4Koq/K4TruzhlXmNv4ua2dWlfFxID1hjGe6XBmBsMEAHTJJT
I6cH2Vdsfir5kq4r1H7+XVg+KOuW856zjYKhYb7NJtA57ViQ4UhP9GO+m4X/aeY3chA9VaTdr0SY
13biuVL46d0iuxj83zKt3p/fSaaKM695NDakkzp6Ku+sKr8xOhAN6IP71KHhmcKoH/RvDPpU/G4p
Y4VVPHJYBCNNQAOCbNTlaX87JAfLOuh5vGsC3T5lExIqHT2bylwHF6tojiOZdcJ6zkSpL04zVzHj
pvMtbAuJZk1GGu0GJeWZJeqT0Sr4aql6VRKABs+yjUj7V18HeJli92v0MYiqbo+B/L4a/Gic+t+m
P8W7hG5vnaR4UBDNI7uof7kTaAmdUbM50oWKfoQ/SQzqsSEo67Ez37VFFnOx/gw07jRcCsVmOYmE
CBBeMvCOq+E4GItH1x13apqRWKzsbv1lWF0e0g57piteB9e6hwLz1vbBfGxIT1yBkjDKLEGwyzmw
GF1saz9Su0R5eXIBMrRWIHKOCfspk8Fy6ep4OMxp99LZ7AExAh7DYsgO5ZwW8OYB4Sb0VSm9j0cg
IAdyP+GW6iV8GW2YYGMo3qex8J5axAtC2VvXNca9mlr3yTFJEmdTbt3yJHnKWb1iwycGo9V4grTj
7Rm237pS6H1LZepuMptn5EV11GrKaYCQVJHFS3qxwm8Z4AdFZAf7NLLgoyNIE6zQ9q7lt6GEI8Uv
xtToHEUH6DINsDovCXwzm52rXTtbCuS+LVIbL3P80w0e2BrJQpcuNySPni/vkrCLdDVllR1Fk169
ddokjwgHnsa+VNtnJl7zmeP6ZA0ZHzX2MjdLibugdpdn7djGm+95QCOd7t1xKrrX8hBNyNPtkZeM
gunCa7fo95c0j7lKuZFRhE6kpgqvm4FlMKw/aoVvRUxvfZqHd0St7J3JT4vD5CvUhKjmGPazm4fH
2l5aLPExrsFK/QHLoL+WRdhgWPZujcJ64Lxb3hsg9XJBT3XVqmOEoR0FiedFHnudiuKnwwQw4WKG
M98rkXY7xJNjHU8jwX+TNJQJ+JqJjYRS8ylGe+aGpwE3YOvBgjQ+mZN/S30cwUMXw0ai6XqxEzy0
hvS4j7GkMKDdcTT54yGHykcrPSIai+Mks58W3S23rh7PuWn9YnFJQTZWpEYk/oY8cEOWJHSODXr4
6ksmDw7jx1igPABN+T2voqjKiYBLCpFt3M84/3rNPJ/j600vXPJKI7mt+vzdjV2XMu7saK1WpFSs
nlmDoe7P//BmByqRi8MgHsmdjcK7DjSoHfrCZTlMdqxDL/WmD6fv5p2fgLfLILUL+VLOK/zO64ML
XuiCSwi8ptl8F1wc9kW8EggX47llqbFvnXUfOYf0f81AAfLViwoTjJROck6SqYlMfo5sC465nLNg
FIxJQS6ICMm2uXNF/EKG0nucZftChPgsBwM7YWqdfOMmqcvlMi7eb6Pk2EkM8vNiKDErQMTiKU+z
/QBOIKvmb2ONM7UNES69ZOF5GNvwnCz+u41Xaa8gaeGBbt8mld0TwWEOY8akxG5DxqS6kK5jKcmQ
Vy8o9Tn2+Zz8547OsYNq4oaLI/L3aBFPjMMrXWHWxsyw0mtLXRwNO0d1mTh0YvnQcfojZ6ZkOVKs
FlAz4C6MCrLtqKgdphslMA9bfthEQzdSOY2ZLSonXOa2o+4wWastDe0D7J8JBrSx6EsR+MPBEJY6
IWfDPvDBPLgJPd9ZbbyLKQX0ZgzmfrDt9tTj04yGrGBViJMAXwQXNscjGpjrPN2ppfXAsg7tDiwX
A/WfW0RTHRKexh5vqfbwFjQiZJs92P5u4GbS9qit5gzshNjqncsWtiO7b/GdRGgkB5Bk+Z78BJQO
b9hXhFLYgbV3Rhg82w1lrD7bqoR1NK6eEvV+cMI3c85+O4sojpjeQV/7VBTBxGh+N6rhwDYwPHMM
8hVmi0P6+GoA/TkGVOlxJ67JrMITAKwCl4r2+t6kH2Q44VrhuYnN70AQ3o0tyN9l/7vgjbd0ysQ3
PLM29e8Z8Yjs6IueEbJ7S0ZhSQyimO2rF9Sffein0eCy83QApj4Vw2kUOB+MDIeDj87uLne9SN/d
ng1gZ5mrWH0c+1QcKl3eOI3/bZO5g1/M5OE2bC9a053x3okz3oPTNGALM9JB3BWDZ6/h8XIvM4oW
vS7E408ttJsprEwY8aIaCbiXIdFvpWkgqUrsjrnAosLEkGWKHFWtPyocTRxEQ1A/mRxZXpNei2l8
GtJx52jO7LT1z8r3xK1MiB2QeLXpqYssP2HRYr4Tt0MRadhTc8FzjoOLX4wPwwYfQX4wyvi99muD
1YvG6pFndyrvC7QZuA+m2Z0X3/AuMe25PEjxk5V/JCk3PAccg9k2Nu5orqpBnWd4jx1eIdUetc8o
yQDdHoO+5lZY3xfNxPFAAQCjw21M63cprafGBB0orfzHjY1nc8Ku/+d3jmyjwVe1w35+wh9Jj7qH
oSubQnVumvyu/bMlsnfhsRagGEx2ndockhfcqOO5aqwQjJwMsHexkMU+aT0OyjymjXQvDf5EeFnO
Y47X7eRWRKgrO2f0L/UzW8PkWU39gX+nbUZ9DVrDPfFiFbhyMf4t/dJd/vyXJHd6ArmAeGLbhLs8
qOquq7vDYGK4lQsJPnPstslQ6b0yANH5QXiFO0MXQV4EO9X7z34bhhfd+1vR1Xy1KjM8QZU4OEn7
qjHIXv/6H7Hz2itSLkQMhEWQKLAdrAIFQBTgGPeLJTlArHLYlwNQ/xDPLl6B9BQPzR+EC/HD01Fh
hm63NjM/5pmfbgTIrCgNpmeWZshJ885yTX/XhJRq5Za9Cwz5rmy+/Lj5YCLJrr2f2FTM5H0WuLhy
cJpo6awPb+xv3ZTIYeixqFpMjvEiazfrvCMvCCLWJlcul2R/24iyvYNqCSUCs1XRXPvW+5E6fXGn
bmTdozNwazTSEt/TS0OdWCIeu/qSKy2j2He+C1W5cNMIyWa3iUDTkytTQRhTtY27+VivBbetwxBD
EkvIT3giDhEq9BZfHN0Z8+Hcldwte2B1MyQGLqzLHssWdRGdyogt8ApVo7k3DdM+EDqmXsrDbV2x
ClrQCUv2TpFTZjTBS86uQfomU3TWRePAWqbuIYs49cRzQhxDTat8NRTnquT6ihW+xp4wfygJciKt
WsKtFgYrMX/xvyiStTTA+k26s1hgbQzJVySr9JcxMyboGo7KUj1bGWaYaU1v+g2p/bGzzR0Mom5j
mC51CwT25ulToKAGNbOJasnCh1b76A7Nb8d0V03VYX1V03QxN787Rt/WUvSLTOJYGpB2PQqOd1kT
uRhNj7BBoNIZaXXJqmVfYKYlXmt91+qz5sfe+R4BnaoO2LT62ECKhcsXmse1TPIzAqfYxxjPeThj
haAQeuzk7mJOvdxmKEkQ6HeT5mvs8OFpgYtguER7sE3x2cJaKMvC4+EfPy5ljcolMqiSLotNpe9D
O142IH74WTq7pst86+YlxfXj7B6s3McK2G88t7JfgwlOaDh81RGl2x+5DQAaAfnXOJmkt5RpRenM
0xBfbV4NazPnBNF+fZHbirAanrcoU4N+oMUcho50zqoiRNTkQXDLFvKopgasjkKRpNGTEjPkd8ys
3BXKXB17uyaVUFQ7YKrhxvOwZ3g53B6RY+LJ8G4RfJexSZKSs2jhQqHCyiYhlePsapobkhHM9EQH
Jvkyp2l19hdeaHT4bUP6LvFYu5qu8Rj0MWHymlq6KTBQlPvVGtVTyeLomxRvTZ5LODxNc8qzYWJd
TycMK5LIHzfjkhGlzF8ryd1v6oCeetl4qAgMuAGCTHK0syR7wJP6OPjklLh3nkMvGC6eOvTT9DXi
3Im8fL4dZMfdkUTA0XbMoxidXx7aWJm6PMCS4hELAnMU8S4eQGScyxFuWMnvqzpz4VKS0LO5IUf0
lU48FcBD3PvJmEQBzImipG3AyahVX9/IhXSnV4BfKdIXrE3USRb+XQObKWKQzCv3RtY0+4XdIbfS
+kAQ7k1V4XZxOkZKG+5HWd7Y+yyTYk+4TMD/KW7HAr4YAbmTlNl7WZr+yaOhvKyI7ROcungat4vJ
Qydv7v2+fGqyzjl3S/EAU6R8kNV0Z7SCBLf722z0XZ7X164vzgYMzy4N91lSMcI6UHQgeqt0NuCz
f5OcB2TkkoJYw1ytwBRTGuBkCnPlvCkQKT4YO5dC2l2NkWjTIUFHcxIWEROj32OFq3ipxq5L9lms
f2uzOgSGxVMgDPfU4Vqc6Oy4U2+4jksXbnwb/1NhsEBHr9uGE58tmSMPYQlcZVfsnV7DJmAAAcF7
xSbaqFYKdptdpEnEX/PFAFxe2/bvrA8orMLjjhQDesb11FGtvD/fZ+aWnofpnAQKejwRydxiGAQ3
aG4oA5ReDUEnBKZhxxV2rVbvh1gPG8e59RqugODNGHdxB4NgStk3xET2BrkcsYU6NyGDYF5mt6rG
qyNl9ZWNWbPnoHsLpYSsM7btrob0Eg0DBrAEVnADyGRjFrw9ofhycVm1o0dm7a5qgmOxCCo7M15W
I9WPrY3rPuRkap03kXGRZRvOU6B2flpvORhZkR347CM2JRwNQc7mCcjHyVy4oFaj3LhmTtrPIefZ
oKb7jqabNJmffH/GoNPwuOuyx3khM8WCb7WzL/T0OPLoIwfUIZ3Dks9yFPps6gEWvtVwMxkiefvW
YJtrmtHcHFsDL2wxYj0DSYFEYprVXtBcrlp9P6v2TqkpJVm1fJDe+7G78BXy7FZhq9qZPpcDC97m
klQNpRnDWziar5r6ZXY+MBmy9r7jalb3/dtcsEiclzaJYKI8Zcn0jIR09LR/MllyRFZM0LlyYr6M
g4UTwXryXPlSaNeAUfsdpGa3ned0PBSuuObr5UJ2etzb4tVcqvk8GcsudGnVyvlQuxhe+5RrcoLf
DoHTOCdG+8v0gf1kJJIiGHs7Jh5mTGegkcifzVsqA/fcnGA3+zRAzY68W6r+fVHmfNJCnOLFHeG5
iI84s9WN5h9YPm/DzJ0brmOzaUitQwzBfD6alIJa+Rel0/XW9O1wSybRm63bwvXnsw0SdcnpEgn8
jmLKAX3Ty+Ysko3xawZzkvIHnbN4N4u+5PRI72HzkGMtfO/g+uOX54/DZQJB0Tu2Rg9JNONF+mIU
JnV+9Y70zU+rzPDeqZ0jIQZG+Cm5M4qBdYu00GnXzLYvnoucp6KDEF4RS+As7PY6mO6Tnr1IHOsW
2zjJnUzyBbNHXugM3W6jVbHlTEUfWnnfBg1+i0k2oMEPPcsguPToPBwvJWLsLlX56zAtd2rBo66K
5J3GlfAe5xWhBpf1YpLnt3qlmyFZM/kI2lzT6Tmf1WPeWkuU+fKxztLHbGDWt4RBuhFv3YTpKivg
JTPsfcUOYUh0EX4J+SJzvKM2L/oaoPypPf86x1zhEmzXm56b/ZhwAUljryd4EuB28rLDWMBjwQD2
oPCoxSHXjUl6/WlpqW/s5A1YNVrL2L9t3FJRxQsrgmpksJgePiMngEMxM13kCV+YdIXktq39ZTXN
y2iu2kKdke/2Jj5QlXdeKkomw/i8zLl9ZLFwTcETF0nN3S6fEIGTcvWxDtbRDSX81+wiku4oJK5w
KI7ZVjU3RNvbne0jx430/C1zcGhbdTH7HrbJhI7Z9qQk6ChA0Cro4HIFRqUiFVtpEPmsAX35fQyV
zk0Pnj9dw7F+CYs6xUZpT6ANZpghwb4vi5QB+1hN8yOrPA2tWT8MkkVcn724gfclJLOGN5k45bwc
IRRrlSpj+k7tnFz9bVzZ1CsAt2abg7Nh0MRzjK5+5HP8lQXJj9Z3oeRvkKcLrj+iBRLcynbmQrep
G3lRWKluscTKAw5XIAFu++2XeHt7TA26t3ljA/m4MLgG/dXSVDYu9fgmlklt2wHisF2Mm+m2pcAH
c9X4OjQUyWCbfIC/Rc9E2n5TUP9cUkEalGgvxey9g/lLWaaWu8Wdq8OsoACGJTNDVbDhBzf9Wi5D
eqpD4eI9kkR9E3qCWbUT8GzOSPMoJZztAKv68pDk2LtwCnI2uvbJn7Dtg5kBZJqbd+A078P3fWGx
8SljqjemjM2pX/C950Y1R02Ia7/vuteg0n+InF8IGhF013761RrzU4UABbFQx29kgZBuTEYyI3gk
gUxju3DOGPoW6F/svVEHqcK2iShlqn5/WBLBxDWY7NLm6VXI0Y6WrD24E0nnWBG7b42XocPE7RDE
JYfrtwQS1WM/9fck9z6b9dT+003y376qf+urwg71H3xVsquzz//6rL//6/hHu/yRyCGr/6k0YrVT
/a00IvyLZ2FmCgLHx09EZfzfjVam+xfcUjYuJ0eAoHNWA8/fSyPcv1i+y4pOuHjdyXLSwft3oxX+
LA8GkM+fFwqxVsD/S0nEfyqNsEyH3+wfHU+UybtmgG8Lu5AguemupRK/Px+zOqFkwvyfvjWXEwQ4
YKqgOh7gzcSZVg9Y9V7ALJC0qpv3BM1n33iaDtOyPM/jOD7CtrVvIbqu8ytnU9chRUzsPLW0qmNC
jV26VFzrtfjdp5LQwGy3N+FMVwLBnWMTuvljCzdnU4bcx8MqEfd/qp4g0FMMoo/jxHons6kFoD/i
nu0NiIRAvvpe8bsNCbLhayIHfG/2s/sE7OkLUijxkbmwT0V5zbpieOokLRBxqqytV7d7I0mHV6fH
uOTKqWIhXtus8tR1ooLrsuS4n3MysjcAOTAAcdEm2TA8ealf4nHPeGKudvYg0Kdm9vxzO7frTgLe
D8SGei7qC36O+Z40yB9TkTG3T9A8WjOBtgKNnZ/odve9HqfIber45FTblk3rpwtpRhbJ26LG4S2t
iCDFHreY4qcdQMssZbUNHCbCYOHxWCW4iCBBV0GFG2hOesZzzCi6Q3QDPkigv0LXv2ZgzoopES+V
OLkGdRcl2OujQd24CCQFnaibBGb0ISC1GWVWmkTVUsx7q6R0p62SiKuEt8u77MXhR2+MIHyuwg54
L5G2rWc+eBJDUyVCaIJBc/TNpT85XIMJxhRbSxbfMovHnfCLEnwZo/A4g9orhxhwxLFLiVgWSTZt
jVXCqP0yxgw6PxR+nmLSIkUf1xAMsLgz31H0xVEToL2tMIoq6LqzlYwXC/MYTrR4U3W/Md7hNQdy
wZZRUzrZUN2zGDDAvWou9ryNXFKXztmVBCO5gOQYk1RTvOTmo9kM442pWsSGmRr0AXmnGcWzMUHZ
TxIV7vylVtuaAPpuGOSZ4H5FuWhx7CZl3UMUxS/scsDahCaDDqOIWs3Vlo+Ey70y3tt2mR8pZaCH
VmUzixy3O6WwYewcerVkEEd79bEy5Eg+Q4htvEmb5T51mjLq+p96Uoz9Bj4JKamusPVk7rpA1Tc5
frAbSWRhXw/c001dBFcznnZ8sfXZ87jQx4Jz1idV5FPvxZIJyBMOr0vKrokJRV2xJ413+z4OnZOX
skANuw5hRaMbaDYJEbkXoo+q6S5BRdUx1BTV2Gw08eXJRH+mM3G0oEC18wes1lzAFhAZdYgSbSgy
ZA0rd/5LcV8R81wEMTC19qlMzfhc9qOx70frLYXtd2oXMo+sVj1kBagr9uS+BFUjtmU3BYcxFQEY
xrA4BebyFibzpzNAcDRgdWww7PyCVc3TprubE/80N8UfTC89/fWlR8yXdq+m+XLjNrlM47XuxXJF
/mOfTh29S2bHVwTQ8tapEBHyB7Di+Sd8lfNC68Terhp1ckWAbGqfVKfUq6N9j4vLirIoXXnEO3ed
k0nsYlDQwVjfVJZcnfK+8RCU9Udr42Lw4+XbrZZHJ6yrL7Mu//DwettD1jxSkEJ9ple/umktz0ZS
s8GL8U+VNZQEQdtYVle/ApvtRrktguVJpXAHZq1uXUa/2hti4tsEMQuuQYAX6m4fsFfaLHplRXEZ
4dldczPzb3AygeuIbX87G70dlWDwmXggUKw2+ImZ34tBdDV29wDGo9hlrUlc3H5liTXvMxfaAiEw
iAujPJXvdms0Zy82mXRMzBgL1vON/pk0660WCh2+vfWZkEPFAG8BlaJfvsfmri7GLX8aFwLsamjY
r4XvQ23gXSb3JIZ90d8wHN/KKuyPczCQCs5J7hgJgkCLeaLJHtrECXekPKFj6CPBsJ855rLsZlsR
L9Qgl8Oxaotj0QbfzpRl2yTu360RyLfpPeWh+ajWckVTbOKWymkPLMCM0Zy0IJ+ONnv0QGmp0Tla
CrpgU7NqayVxaTdtn4U9UWVBiQkWQXCtaIggisbxmJpoaDhO0MDkmbMtsjBb6TZ8FzVuU2SmGLjA
Np4xXcwN8SZbM6f66Uc8h6CFLe4nSBQsq4DQrpXapvkZpIqgy5pdx5GHZ4Pie8FgHlT0zndcbytt
H8M+eyT0OnHJsWceg8X+xBdU7cslOxtCsG9oy2NJQpfIUL41Ej6+zSGZeBibb46GE1y3UPANZsGO
3Bqu20vtNHS/ND01tnb1u2sxhLIfdjeiSpO9Drk5CZUWkcJ2gmeVGVjjVhkLEzoDNx1QrM11UGhP
JSDQahq/0nGK8SLC7CAdd1UMFhfMpNeR7s0B9M0W+OtySvLljxQ86CSKb0ibEN1LVLaF0OFQYbCp
3OlNGbSJN8tT7hpAmYMKfyQWhokITmlp3GJACOuaNt8+/vSX5tYNYhRhOJg7z4jvHMgvG8/AeIS2
+mY4/mkSNL7RWpc53x5uhNsFGxqbIQK94PitovvIZYir2XdHUKWceFmjHgZBL4gJ0Azar6At3WlP
U4uZ0vX+N3tnsuM6kmbpV2nUngnSjOOiNpold7lcPrtvCB85z0Yayafvj5FooLqAbqD3vYjMm3Hz
RsglyuwfzvkOAt8CR8mqdsmudpCfQRtd4ATdyXAVFdJwCmECA9aY97pItrl/yK2iOIG0pMGYvoXT
vvXBTMiM10/HJjR+TTu+D0d5mzZ4vjpfUISIU2XkxdHi27qxTNXd6m3aYkoPRhejWgjep2ZwT9zX
C83jru1aGraiT7dVnrKhKhX5gkmJrxtqwmzqhS024zmvwts0lSa1Aq+pakp01s0L7wTiF8KeMm1/
l71mEy3zl1L7hEOjy1uJglS9YKoIanbkL/EA3KkmzXdfTofR1J+W6R+GALJgqwC8N6RZsat8bM3m
5LkaN63EVkQGGlvf8o3kiXtp1gS5IjLBG/sCMZWhYmzOj025aEb6t6JTYGYsxJl9WMEI5ZlehaqE
uIdGdjMONWJXlT0DvMk2Ro0A32ediuHlDw6cWHVlOhCrFYGLWYfskwAidGSft4KGMiFWUE3T3nAW
upNahjjYSFOfQ0kVDtTWUewTskBaR76qtFcn3cuboQVkjIiwXDlCHimr0EjoAbsbW0qzqz5MRK5T
bKa7xmp/Fx3kzjV/NdJPFjJIpdtMilNBx1kvjjA9s2fnBmx3Iaj6fPl/B6Bgg6kzduj37Ll4DynI
wHWvm9AkSrKFVy5GUk4t8iSKElWTxzBlE5awssaaRRRzoC/Hzr68OBZ3TdF8yNk/yIBw5VD/ZANi
hjKDa4m3DMXg+NTytXNq46txnIeuHdJVWrpPfjySWW9ZwPKchNGBqX7CofpBGco8zuIAbLvm2W6K
9jTNFqWexFm9ctRbZjvJviKOyPfHV0emj+FtZ5bDAXn3xZjFX+ab/t4gdTJGqslo9uq7JgiG3EQX
E965LRGvKNKr0WOxE0bn2PA3QeuD8BryozmCB7GFcy71YJ/70YY1md4jVcKDzqDNjc8oQtlwTMVX
EHnkXM/jluHmX682UQdsi5iBanYZglIg5cy01hXbZDoK575laiUpuGPtT4iYIlCBPqBLg+j2zEUe
YOzcbN6OnKKMyCempYh0m9T6gMRpJ2x2PNXg2oquER42xjJ4idXV6RjqyOA7H7pt3sxfWmWXxjSO
0AvukhKtrgaJvXEg/oUdY0+54Krn4GuOWeANzilqiQoAco2nIotfsm6+Gs18ZgMSs8gwCLIU2ALw
/CUeznJ4/Rdi7RlgMyyksRoY5rkFQQjmpHdTOj8jKz4DoeDnD1ndlHtZ1YRp6gjHV8UXyiNfyQ8/
I15ejPkupba358FaeQm/mSRyPyRPZaC8nQ7CI0lwy4MWMg+fP4aQtqkpP/E9fMEtefJshg+MdVbU
QglHe8yHWZgfnJLXqWp8BopMPYgiJr7DdY6m8j96r0tOZvhRpnK8yRVO7mFgE4mb+suZmAhxcFO/
hxsHSQVVYkAkjc0cSkOeJ7gGkgFX6WDHJNTL9E/N4y3oRb2fsr1GS4zxYRFWpMmDyT2/TUOMeh7o
M7rlowHEbuMwwdU+K/eWxRI/eLUerekzt5ZArGJ+tIfsxsoAJhR1t4EtANinTeONxdSuRqJPfBA5
W+nEBRpJ4kIql01+/6wLNC4+HPwCiQFkdc/dhk9Ye+/qpLNubJcIpDS9RCO3aOr5D+PQ7QvJDC+p
70qPM4rMoEoXj5J705+KkLENjwHnxJ2emI21VQmog8QpTlDnLoS3h5AS7GwvOdrkkOaMZ+eXLOvu
40l9yZHN0Dx4T9UcNzeRCJ5B6ZHHTBzRpglZCtUGP7iiJTaDYt+FiYuTpx93qEOrtCEQYWJyrH3W
yxyHd5PHxtjXr3Pmzo8Vq+4ZXNB5grVrM8Nsxwn7Jups3WG5bwxcQJ109lgyCW7qmL1atp/gesWa
qFtCxjxMHJshQL6EkfcX3Iv9gj67PBVzys1zbmdjXEagmonawuD/p3htidFgrUbATntNoAwnAO4O
c6T3ROU4e9Pje65860aVYb7BF9KuxOT8sdiJe3VHIgpKIgkWlGtmU0+52mEeBp7cb1LS1PzSIuew
UudihF5ZOv1xMpPiUJv4ySe6Lbj8uIeebYX9eM580MsI7GC8GLcsCaKVYBO8XsIGVIodY27YjffU
o4tOJyPjSEbvIXhaJF3eYZxhl+Kr+2HRhEHXDDapwdVaAjNjsZWgK2c6aVrjj5XEr9qnO4Hpmm1K
D94z32mQX/H8JVsuoJ76eK1t+0NMQbGLGdvQQ5f3WDUXajcBCX5QvxnI4PuGdivvj2ktgPv4LhJO
Sv9di9WyhK7DYpYFVCt2y5EfZO0hN7ONUqwIbav8CyN8xHx4O2cgCDQttlDjGno77N2FMf1VyMsa
F8xwXul9lIUVvq6oXfsi/fBSudxz9Sc4aUhSgBWCqT6Clx04eKF3sgo7Wg3L7LrpbZIvLCQiIj7H
hdqy2J5SHsy48j5K22vXld1VT9plpzgImpKqAGI25lWy9ZC0c0V1REPAmZuJrjI1rRCvmuC9DOtQ
Vi2/smEG+eV009OvcMX2q2S8CeZFcb6g83MveBw4uEQGjws1PKugljBnH4U8YTVmK69WQffcjGhW
eg/ICIptNFQANfLIZN/5RMw5rcKIDH4Omzd3ZFKhFiUG+1mW7HZ4N871T++C5Rg09I4SnZ2bdLe8
C+ikjFvEc9xPY8I96z25pJ+D28biPZjfIeEJq4o/U+IMgEOXfTe4RPY0xVTILSuxFM7jYLyyZcaO
lk1nz+KQ7YL8VDvjywBjJ8hTlPACHPZoyNe+vQ5LpBsnXbzpypEn3OcJmxDzcXy/8ZoJfE9IKUmJ
jVspFd76oVcd58klZ3hIMcP7u8qYgECw8tnN49dIvCPiVerTskHyAbUBR/TaTaBUJiO5yJ2HVB4e
FnckeqRGiegyDN+uyxyiHHjeonnYkZ4pcB0thV384YWjYpqhCW6o3Z0wSeZQ45+Nvhw/MxWdNOM9
ws6nCCnjAcNfRhTobKh9rDEGKonq2XOck2L9uO0scFlFc61b07wJHY+xlo/ZOCqTdajx3PRhZp+w
dJ9maaGdZfQ28CZzrfExWkh1AjbCu7qeo2Pk+vCNKrYxVOz15hbjIzjqqEJQviS+WCgLwBuR+zbH
ztYnkQ11Z8vl4M27aiz//PnbHMS4zfIue4iCYWs7343R6L1KaQJcHIcrhapp40EBzIbwyZctvMMw
eZdx/FAEqFpdsnmOacFKd2Q5nszoH1RTh2vp7cI2pDbmfQCmSwJKh7MxJKMkDxi1LDYtBqUrXhEm
f4rHSAAhH+FZtCL/ROKOu7xuj6ZBG4qbFb1pnLBkz4PPyeJZEvmLNTlQKWbkEppXmVrBKy0YxXdB
vN6yreglFyCjKhGb7cbMOrLGjfw2w5/ghQ0h24PxYgmwNYYFgKtD0iunWx3EP43lDndl/9tr4pJq
N32UKixY4wtcCqzdEo2JMK/4OBTHJRLxx9S95Bn+fHgo05pqxHEAUui42MSx/owAjzSKHkIm/jOm
DuIfZhw/sZ2/mZqfuCzqzw4EpeUMj/7QsdgPTqhABiBLbNALk2Gjg6W/HFpiuvMHiLT2dq6xwpOw
clegr90Z3j8qi3u/adVucMv3JPJ+EtTUyQxyfFSofRJUqCVWipU3FC4dRXdh8kv3pDtzVVJlTYuU
L1SuZFoD0r7voerxAU1FCb/W1H8ud0hAE+VGBWBvdz95DBXtAQWC5y8jQ/5lUazqg1eUO4MnZONL
louKBB5ZcvFyAcMwa6OnfIrefJ4e/LTTh2rkK88tb0ixoLBm9pL2yPBtsk5liFyzD7q3nqLOY7q0
BgaEV7X8HGEob4iwWkHOeTejWHO2jQtkzPyQ4UuGrqido1ekIRTDD3SgxLv09JkdjoIScLKkrsav
l19wiDAyN7lwp4AdlkKSkVAA+VNH6KDrWMBZifalt/rsAAbCc2AW0tPtzc2A2tN5q6LyFRk9NwQF
pZ/GwIki+S4Mig/KaRbNw/TeNsYdAJJLJZoNLk8yE/w7Why2XstzGii0reR0rAaTMqwGy1QFf+Q4
YVFRVr/1iv6o7QSRAGK91ICcO8UEuJOnd9vXEWmDwvkGpoJmnogWZ4IkhaI1WwvT+U6yJ1OYiyCD
gmFEA1ULWpSwNASyIVbSkT798x+pW2Fm4usPIIg5dJL85ssEphEZYJIuRFL4atT8g9OFlTIy/Yk8
xp62huXSI2RaCc7HEYT7gKisQDG5waoX4ratGEgR1DsGCEdUBWkLFmXR6Jsg8aAwcNZvilK8eZN8
VKpE7o+AwQXgsKr6IMDP8To5Rr7XLqYNLUFFBN6NU8nvTIkRaU3tczjWNw33+QoO81Pi6cdwYuBT
2BgWh+hk2gM9nAlYpGGtCizlz0ybe6aR/AwDtS0ySO4taonSH7/H1mMETf5mlOJDQKD71UC9gV7p
ZJvQuQSZAwEIMiZereA+HtLHBNXThm6fnOHsXmbRFUPynr1SDRQ5AhcX8DCuyZEj8LCo+k2gNg2Q
N958NpoLKhIIFs5Zf4eUAP0LbOh1JJgZqyE8+aWBnq5J8P35hrlhNN8kuJvBqvgrZI4ol9zBxPVW
ewflBldBjgRihJnvj2W8BAHf8pnTbPb4sGrAM2vLxAQXtbdkIBCHNlPCFzPhHV73MqfjQ2TUP0ka
tGtAmkQusLeqEdbiIkke3TJ+RHpCaFb2SECWWGnw3+Bj9t5g//YVqNuMb3ZWgYwqCqBWYrozkFGt
7Hb4wTW/VfjdgEm1n7F8NUazWRrPT9ctbtDqvlodel2GPZ+Ic8XKEKgOfCpXfchGRN+MA39rFJai
NmCQ0OsgLUWaB46liIKEmEOwZxk2UCyFO/zi+LZ1+Z5CsAKZZf4towObgekqvUbOoqBjjbA2fPrR
0NljYPo0ixSTgMoewmbcNE723lE7lSlbDEcWRJFTIbNG8bD6c+SUyv8Zi6q+J+8DV0qYfoczxnVa
Nk708beqRiaXtfoMcxZ8+P+o7PBVF3a/czveNKBU0TaS9p3VqCcnfDCpYlaT4klVTEYAo/arIRn+
isW8hNyIJaILuz5m01OTj87YP952Lr8XTdhlLWAwVfLRLLpUVCsrrmFG5g0ZG0X4PgVBuvYaP4fs
GZWb6pIHiLRicivg1+ADxyCGWsL/8vP5YBPpsa65N9BSk1+EkKYifI0wMEhuYedkuzliE2RmZGhP
8w0BmpCrpPPg5uE9xTgRYEF+O7cfcODt9UiajasxayYJshkF53njje2NVQPWmuWPyUaZKWBoYHYP
T9pf4kMM5HGa2FwmmFfT5pYTHWSWdnb2LoodCotigl9cPRpm+hnF0cWHag3fhnvSShFIt150Tqy1
ZZfPFQg5YuWKv0Lyi7jmd0VKG27mZyfiw+hrPrRp0DBvh18VLF8KzYVqpsbZU+mncu/5aBF6KRJg
jTbDciHJJzTyV1bh9//+/hActqH3aNBprtqm/MkxVrJ20oQqefJ5HLmjhnBEm2PtYJajQu8oi7rs
mgZ/bZT8ZpMDFjQW9xIg04T/0ei9R8Jm36uCIELqLWBdZX+ktuiXgYQP1B85fQXzoYatGlD3qJh3
OSgZZURLk2x8Vml0QS/fwtLKOaAWrFGKLZybq6e8EneJ6146RMFZyls75YCneAo5wJYPi00ogrT6
3ayNt8myJbyzAZj04lZDwUyhjV5Yg+CajfZEUu1N3ETEUdTLc+3jCTVj46yxtZtz8J6QYIZL0EcR
1SZEvco7jdhuyHOTi1hmW5IIN/FgcPkEpDeVXP5BPd00qcnsyXmcscdsjZrlWs7nbo3mh666lJJY
jthoeRqsZjyyLCDyw34HC8/Syx/wgdHA6TreVDM/G9l6S+538VA408AMlmLTewpjdaM6vkmVUv42
M8xPc4SeYWJY3oU57zPWezTK1WPckdyecmLVDZdRaYWn3ow+Vc7f4RnOZ/lF00wzv9DoXIw9o3KZ
XPGLxHW+RQixIO044cGzCxROwW+unwaUPf98XdlaE47jlRgeuuIxYIXqQlOpXOeqYkTTmZfFO/SX
Bxb0xm428bYMTM6ZQGGWCvBwdazAIEvhfV8id+xqZ2hcIOHElx6xzn5GUk4z7sEZxvK160A4hXGV
HYN3B2zLOpHxazMTOU93tm71gMQqyK81mddTf1+VnPLAfp+LcLxCefwxs/AxUc29LyqTLoj1RsWL
TzrEjOhQt/hFo7Xt0SJnRvTpSoBPVWJ9W1VirGecUyk6Rw8a9godNoxZBK2jDZIv8u0XF8PmynGj
bBuY0N9VR0BoEw7f/eiuTfYOu9KfXseB3hpNfMMOjVuSbiqV+1Qn11AFUMX0TrQeLHnbRCCaPnnI
hRK4AALKO5OKwzykF1TnD4rULHRgCNXIl5rC+y6gxhZ4skaq242TXMTASL6w45t5CM5JG9x6Q3iZ
a/+mbLkOs5FUJPj2iXiv/ZJRCjaYrBQ33GHbtrB/88DxVrWp9Np6z32DOW6My2iy3vtkxv0TvPgN
Vd3M7MfsEN6JiW9xTNPolQ8+gPe9k7kHC6Et5CnwCg49cylqGsY8mXEh4gOdVgrLwS4oBjzLnbxj
dPXVspfa2E76OKMgR0LKSKKfvQ9rwLBaXyywrPQL7EMNxWFEHnhzEpZs9m6OmzNV74P5ounvMVLX
6O35Mtqz+ynr4VAGxsQbmt+PWrinGK8MapaRbyeVWiow9VnQrixL3FsokJECrx0eU74HVPvefDIA
xaz7GDKHx1dGY5k8tOjHGFiqtdtQT5Pd88je+q2NyMXIkZQcXMTB6AhuDaO67QoEbGk3RSyBinXc
c+svZy72OQ7fxH2q0S5UMambCrv7Jgr0W9uCMk8yeseu+SL1ryUiDDq4F0DDI+Rkqwp28XBP6TAk
TNOZQNlKPJs+MOKgMmnI/SHeKGvXdJNeJ84hl5x4TQxm126hcQ+zeUHDSuz3st6Mx4c0qk/1zNCs
mex1GZkfZR9TjZWQMMtmsb1Sc9qV8dnNPScrwBAkE/w+YH5S28ZjF9ivacoEXxr4XUbMn4SDvfOs
PCd5B0+eJL+dSf9gByh17YbknclGyqd7anVc8JiIXezwIwFWmBqzgmRcT2I4AHhDajBfx9LnG2A0
QG+ynBY/x8w4/CV6KXfJymSShL05RMZUpoAsMVcyCqznw+RxGErwwq4m6S31bA9+8hJy16LgGV+Q
/1qb2Ew4sVXx/0V3U/37n//x/X8S3cn/u+gOaOFnm/xvMrvlT/xbZif8f7kmvDLfR84mhAnsSv92
6j//Q4h/kd5sOT53vu9Ix0JK979Udva/UL8RUuU4wkZpIYF9ddW/cWbWv4SNrSgQti1R2rnu/4vK
7r9L7Gykdab0bIfGSdievUDH/ovEDmlrX4oBfyXj7g/fDB6yhEmS76nb/6JCvK/o76vyfwDIvCdw
WqHOk/xE/03NB+7Lc32cKTZrSum6CxTsv/yrmsmZalQaGNQB6YKGYM/7EyUYCPEXwAupv5Ni/Oun
kBPGLH81t1ORpZDFSTHfqKC5N9r0HCfuIva12OgV1ms0G/t4bMFeJUcVLJjSMUK+HbLxvUzuzC4o
DdG5Lpr31n1wO/A4bhFcdDRz1WJfNTGOdjiLV0i3GZ+FpGNyLjUDAeuZR5oKFM/XsbqyxIL3W/nf
M1NoItYWqdlTJs3rpJyb2kCN203q6Eq+xUXW/yScIc3g27s6X5zYQHE6V37LAfNzICnYygq9HW3Q
Alc/dIIRYoHqiIPCfc49sWBIGfzlrvWkRcRyXuo3xpz7xOcm0qFDJIBTrFU+HlXtHiiW32vT+cvo
absgbKEU4A52sLv6SJKcSte4qiLmsJZBwAZzELcyGf1OD1VXo8UqTtrgQsQjEhZc95mbXEwre07A
5QvvR9d3IGS/xIIekATfrQLA2miENxOkuX//CYLFzjnGjGJ5Ua2ELAGn6SNmNkAKMbmtiJpi9NbC
bC/z1B7dSH5qjwwCtzwWRro4Vkj6zQPitfAxCBK1cpwPVlX8BnZHAWSY92oooFuTrDW445sGJ7GP
kvm9jV1rQ2LXdzsULx1pnYFE7IKSxkMc0QCLDeQe+AQIWo/Z05ZVPzz3jIyyDFVdtwyXUiIWxhqg
aI3x2e0nINcVuxQjfF2mArJw4B/0zAGLAq3W8hqggWicIs9GoN7aYh5X+cDyqigCyhnUkXV6ItQK
1Rywi5U96z9LGce5K9xt5g641jn0W3Tt9FpMTg311cKFg23TcA0wYPFoPWXRboWl+dvALvCWTzio
GCZXmmFPm3v7oJufmxRjmqI5Xav5zmWttKytT2aMXSfpPaSTHRnnDT5ilB8Ec1kBnXdyEi4mqrTN
fjq2Fqt7u6BuivmfotNsYZznum4Smh1FerVX3vIpjphlPPpVBwBr1yCzKBHV0/HDdk+OXt5pknFW
Wec+Gm35xkbtuePDESo/Gqa4yangizHfO7FFJk1GleL35h+rDRrm7s/xuscxaQA5T/QaaR0xRcBL
BUsFKc9Yb6M4Ptn8TSx+vADYsLarkN3wxc5K/2R2/AI1CAqfZF8LOKKoGKheGVoN2nlRTefQamXX
pm/wB4FaI2gPy1p3Vw7NzdhgxCoG2nM83qvUkewzLIqV0SCpMGLQQ4IruXvUMC3iB2Sei7H7hKLY
UcNOaka60CcZAFLtT63+ZLFZb1RbT0djcpKt9upncLt/FsVmziAFswUQ4iyNgYuF4a/I8BxLXeNS
IeRiSh57hefXxvk6wvo2RtoSdqvroLA22uq+/MHCf0Kicarbfe+VV868azXUR2mbN6z5C0FfPwN4
waEWHmpXXsAyA4J8DEEUBj2Ft2SHr3V+P/R7VGFXGeCEqPUexwzWLmNE3ZaEI/U0k2L0Jeu5dvZR
ZO9JfcO9ASaZCUoMJyr4JoBXrntccGti+x4t7ZG5kZLcRi2FSxTogptgJSqYhOdWO25LQzFoJg1+
o8f6RlFb7mG+INbWPqOvWC4pJWfTOheADhm3tKhLIAUe5vDch/nWjwIoXh+O7E9J7tyjpMHCc0W/
jXpM3tb28FzGEzkaak9m6rbGJ2wO/Q1hYTuFIBUjZIsKw0WloyWs+7C/zyrSn7z6ROjkbhL2pjbD
dwe/9IhDqGR9aZrjV6NKQocK52ARNGACaAn84LWJAQLYMIp4VAAjEzvco0PyCWVyzASpREB49NKt
zWhkAjxAgceLwfZ6KTn7OXrjmx7Dsfa58NLBg+/UZkyZa3qInPxr+VUa2qTp2McBeRI9xhmgMeep
LS9dhcNchaeOhPsILYQVnZ082bthchvypczk/ITtel9VISamiptTjfilcvMb++xGZZaxjjt0Y/Kn
MyYUN43x488chJiGLhg6BgADDGEOk55pbCQtj2PdVSbDSUB+P2LwT3EWfBTq05xyEknXwtcHmY3Y
NxC3i3Kmo4UsobqDNCJGEWN954blD/zFFRude4Bv724rXsgFfWh0+yaG+TWq6yP3kC2990EFJHou
F0m97zDK1OJV3IXKR6zsAVnpk1eBEWbldPoHEe5mmAmC88RzKyEx8NIhV+GgArxtPMyqupS19WVZ
/TWPn8dWnpKgv7SBA8/Xv8YA5lXMX8C7sEDex3Zz7kQJtBUbZirME73SD1Hmm7kpzxnqy3a+E01+
19nBQ166W29yCAEkxqRnJzHiosZN4CU3LlV5ffrHBA0E7d3q1eMg7lKvAV2M4M+r0HzODowuxF6l
g4QguomTbj+bI4bTem/3aBu96LPxnE+Bq172JmJvsOSqOUyAGjvXp4UKnkrRnOcsalfkAL/0PqiU
WXySPXeLqvgDqRTzl9l6Kee3qhQfxlj+ytG6JThnuX3WuUIJ0DL5TJOJ5SojuRSrmR/bWzvNnuPO
fVL6ELTWg+y7eyM2nrRdX33vDiPWU6SDLx/ZGVYlxm54UL3S3BSNDaFjvrHJnliRg3zlutznnc2c
1rsVYf3tlLRQbhV8WU1w+wNA7hrjVAeeLQ8p0XXG/KGEeXaFXlxRqAKGdOu000foTz9xGN+ajvFL
Os4ickiXtJ2roAgaJnJVo4xlXDHZcMny7eR7zwiZyNfqEPtH6RG16iFH6xXl8a7qnqraJDuZ4CJz
RNQT1e4ZZvdbENmftlFf5xY4lkbBMBvGJjdK4rERSDBGYpRV3uRWvWNzDH3DvUmi7uz58aWLnQ2M
y9c2vhbRx4A0Gunl7TCFj4EX3SSI39epe3DM+q2eSGMiiEZn/W3ShiygXflmq37vLeUIiUdV4uMG
zlNsvAQVcsYQVEXV1/YLpPLqy+eo0c+d9rcusseVZOVLbsEHjzkqj9J8tQAjMX9j/mWxxEIdwh22
zmv/bAvv3ZrlQQh9SC2kPiaIF3t+AQ7Kn2wljClynDx/U/b9w9hP58oBQ5MkJweXCNE2J3vCFCdB
PNHJM/wqCQEkQDsS/jkiSSqdI24VkkC5ux+QnGyN4tPGaSPs8eLIDuWHZKrcnZavZ+mimioE5Tir
VWO4eOzzcwtwRFNt29x9LpawV5LJh3J898xor2vjO4yJUmmxf9i63veMiZa/MioKHwBDwDIY3fLG
cpHZROmmM5xr3E3negbryUnbjm9TTSZkeiOc+VRmwZs1lutByHsUNzsTi82Y6E02Zfe9rbf2yHI4
EE8WxkBpANFc0kIwZBI6d4xMb1tZ+gp2F13jbH3PU78LrO3oCVr76Q7u8jbcNznz0ly+A804IE+4
+oMiUCVBPAmK/8PGFpcH0x2Rs9tqrl6Aoy0sopOWEhBgt006F8iHc2lBtYZ5eksa9dqL2juhwRqJ
YluLW4fkNqyx7IBpNhzE4t5Wmhlm0AYOIjxEJ972wXRC9HwORXDszXOX6T2iB/Ra4a3NLkmiqF/+
W7jTRY8lsdAagoRgsVDs8K+chso8F3O/niZ5RB9PmJV3Xl5cy/PbO2pfWuW6R1prdMVp+ftTTYhV
shmL/FQk1r0PYAY/wcvyKSySWYOgcpJcNnWjScqBsuQEB5gmooifulrufGyPIUPvSqCqSu1NjOYf
DtkhtL27MCYOdEyuo5HvTEHiSEQVUT+0kSYKnMiPl6SLToOtMNh7L/A87nkkdw2VSeQa3AT1Xjvt
KRAEBMP5aZg2+ghZOJ4OwSaHcGWRm8rC5Xb5p3R59zHp6I9HStT2Pm/6Qze0m0F6h5hNuEvWB6Bb
UgCIhke89OUBpG5smIWte84p99rmM9tFAl0jTL8ZPCOZdXUdbynziLYbLjombMVs1ws0r+VNFzxd
XTmD7yDRVSV3IjvhBeNBKrZyIBqYenP5d85eiZqNzzjQpKp1LkfkMm9F2gO5j9TB4Nrl8z5exKaC
T1DP+67GnsJjI8cCq43cNFShNslgdnVtanUwkEvAqF7nxMe0ILSpe44q/EEDdWTjdFPicpppJngP
JYHT/r3iz0Ms32VTv4mbcjuNescGAsXywtiiC678u3CCa+ehWuoJdI5J7O0dQE+kOHX1sYfKlZvj
LRLILb3hGQ4TaabJCzbjLWHji3r20gv3LIJpY9k2/KrkaLntdgna6JFeGuyuRqJDc3zbsXL24IC3
DsE/3Ay3Zkg2VLNbIGyxCqg2uzOujnVuiDXpChuDL36ckOnFk1MYFPHSwPD2Ys/z2hrfVICqTL3D
sDBZoOh6I0AwF2Ny0zvlwWa1aXrGvQO7HY/jvs+DGxXr2+V59nqSY3mFAZ4YPHoHWSX7NAm2c+ts
2On6LcZr1uByUbdjEBKQM4PRPxai3Q1EC+fGLhqqQxbqcxbZO7/2HvzJPS/WRGWmJG55e9PRu7j3
Lj07QSfYNPDnOiO4luTFMu0MN14NH8dpt0QYXP0kPw5WdSSd4ARbACGLs7ZyeWRghGPY24e9PLot
+pcJ0UXPvqt2eY7Y1bIamM14K3i2lvMMuPpGk5XYhXCAUlTf7Re2mNUE9goLzHZ5I5jW4LRTBwFh
rwj8XRkw/NRm/lpX1nmaP9yhOJVxTHBwxo4PiYuH6p47eCIzY3kTZWbuaw3gw40OrqwfcvmSQxFb
zsLGTm5aS50mNF7CCdeJnZyZpFxlPb/5rkcr3N0Qx/3MYqBELeQ9j1iVu8i/E53xoAyxtyXi4dzf
ski6Vfgc14Ll4jHOSXAfCQidCMDDRXmTt/ZHXQYPYe2+lAxymL5Xv20whWsnsW6d3v2xNSPuunmq
bLg6eSGGzTwtFW3IkLlLgyOwtY9/fs+zJpyWBsKKSiMLHZ/4dgmUzJjLB26ERkOEdwtSlcOIIHML
yY+v5Utk/NUC91nu2wuwlN24QCGzhp6Pork1HhDpvKBx5F2AuLHuggcGNH+zuzes8pYsdlTuvo/E
fkYWk9BKrRneYqTilaJvDuaXsmJhTNDQHvEiajPaE2wpgPNgxsvMNdZFwNQOjiJ54BP/nHEYLq3h
b7WNutMz2/Lg6mFvBvJjzsx21wOuQf7zyMr+D9Uy//IlH/Afwp/Mxa+laM+nRBLSC49wBSKGH5s5
szCjB2DnVza7f/VU/M7M6cgPNApiPbH2T548Nob6bI3NxEgosfizSZkLLtIQy2hEFC6LK2YlCHDQ
N8Bd8iDOumLgLGG7JOdbANbbyOIgC6spvziFulk+U9BS3GUy/40Fn7+jvQfLzX8rVJQrMTMzyl3Y
IQNQs5ifZEYlhC40hlM9/jVNfxkyPpAKV8yqjvnjnBfwqYfguR+MCzUgGwPe3iiKyCtvkjePpEQQ
hbxUreSLHWOs9+jftPwIpuFierwaO/tFxHZpJMKMnrirlUcqcxSn+8pUnyrgjTSYrzAYCp8iWyBr
5oyPcIKaqM3WjpXcFdn/ZO88dmRXsiz7LzVngcJoNA5q4lpFeGg1IUJSa9Iovr4XXwHVWUBXAz3v
wXuZyJs3hDvd7Ii91741MaCcwcHhwy0/i6B9QEpiMysIvzuExrsGYlGRXCUFEyoakAcIMX9bozuY
Zvrt+1wCMolPTHSLwyhBF08DP0szIXYee/huUOig0XLlgFAY6RCqkV7P45djSrgaNN4bs39BO8Cc
ggDcnTXTkUF5jrfGEO3kNAUrlxWN5l23JE4+u5rC9X0wMciA649fMAn/hpA9s8l5jjyhuNfG85Qa
MN669AWoXHEy6puST9C+dCYmCxpKZxqMNtw4+YYlDCJNDu0UMtQmiT4nTDH4HPgNgKGpFSLUs9GT
FdU1Xyqev5cgCjwZ9R6isbNN9lYTTbshzW+wnOIpCMlCp8J4KuWdCCVR0IGxjTPHOjegUhmGFtBn
/WqHo/ZvIqvR6bx7I6fGYaVzFB65Vb07o+/o472Je3I9lMlPDctlpUOXbarmV17E2XWYbBkNfyFg
+lBo7fFnAiQM+rVaXlJ2vQ/xAqBoMkr7jpeso05iGbOL4g65cNdMjE48cxMEcb1Z2N+0XyygTVwE
mG5q74HUbp5as7O3/3gnMbfb1O4A4CKaQIhzE8ojsH/KQ+hrV97JuhYweCmhholwq4IPXAVjmDht
7lQFrUYXFFI1c7XcCI//vLUtmTcb14QPFdHX1HX1a1TFb2Xra1WivUfaMbOlDd9jp7eOWCzRpLJE
Pv/D1JonVoUjo0pi4E52k3yb6dHLqXPGkLN0OZXIXWx3fJh+HYHisVbiLYW8d5ujH1tO5tFmv9ng
NDHb7CbrUCBX6qSzZr7CovdOdj8+lG7ymRfkw81wqzahYmUFPNxE747v3bBnqqb7KBIfrsvQtVHp
2eFzHAoy1tMMEcPyXfqOE6Gc5EfSVISKVbcGGXJrsHdIq3DRzHFxI/3qUkVYAfK6abfBX5BU44pg
Zw2pPnkEy4iepkNjHfv6mpEfdKi/OwvgYV9bICspJWK+WOJy9A2sG4rlKvGxNm8mgbybe+ijwtm6
Mi0OIht96E5Yy+NRRsDoO0aOc8HB0nmAXlFz7nPFLDPr+oPW2XfYcEJZqd5rPZ61Mk8GLqW13Teb
Lsp/e7P6DcTAK9EjzscbBE2OAapodnaElrpjy9/HojiUXUM01TIVlMEjYw4uso6uaOyxp/jqSsi0
e+u1mbN3O+e+nJMlT7R7KJe1ycQ4ZpgAIEI13hBxwC6YWAqkCTjNe/820NQOTjH+RspjuW+ah95n
P5k6IYzkjHlYl2guf4kNzxkZmPOt5cJqJxnNqnmZ0N4iewPthm/6UWeKE4+PD9DU2zFLb7pwuHql
emCnzp1h8rGTkn/lznjP+4F2Kcb0jOfjhd6euqPgvQ8m6FzTGFa3xJ5O/hTt+8621kGtX2Nm+8em
ZUpHVoUXOTszR6k3pN6vH9jUavjwCdX1aGDGr2XtNS9eX5mY/qFx8XP4I4SlguA3CI1MZh16lZB7
Hm9MA7wqBlmaiHdfD0/tFL0NJEvv8GxTvAJij8voySd1bKMjHZ9yz6TAcY2WaUb7mQaof5LmicDg
YuOhgtzA8rlR9fzd2VzegSx+24q4wBrn+iR4UPA8M5GYvNc5Z/8zagK3Ko+SpWT85QmI56mhXiEM
7xC8HPuBQ3p5TOAeXF1bCto2HmSbWBYEXKgLwyq67Y30SU4Iw6RpoMLFAtRBSiP7q8VGYV9HtpiH
PMkfZuPLLVOwl2KEBC7EeHJdE9NtnJcY8wWxWwO5uJ01oT8AKjD0T4aFHlFF5avoyHppZuvNcLCE
AEcia2VGhVTr/i1bAohlU8rbsGm/AhtS3UIAOfQgdboqNC+8ROYljr1XETqPw8B0dcmD3c854gXf
yeEQThFLbvK52QG2agfRdmI4snVzBCHRQCVc4fTfuXE93vtD7m9bFnObeBmLVpYNATvu7y2NAGlx
hEEczLZ2ZDER8TOJVdld1aAGcAewLDGm9CeLeovpSHpT9tmbOWvnrsifvHlMmTgZzaaI/Q0gby4z
6YlTY367XtxfHAzSq0GQlBaTu1uHRAyNoADYVOaQWYEWhLqn52nJgtb9sGFuCfO3SO5FHJ27sRVI
ccn+s90eyVQ/PPmGHA7UY585PgsRsyRwbXh6dZ0Tde2NL2PJ5Rl1jT7g0H2AFaR2aAyYJY8g5bjI
QIijkeLZgQcWDvdJUZJENyvEwp77rRz6jnnGc6PlodFMmwi8QHpUQ1lEwrNOc4RHtVvzoI16N0sh
D+YQ3tmuuMpavI0peNnEx0ZiNc4TmeAoACmWmtnUzK9wxeA8qqYgPmvB4gwfzYljoE3mS5XZH6Ht
EOTTW7thruajTmfeIlqxIXvuNLOxqeqOeeZgoIFvvne6z2S2rIuDhd1GY70LYr1gV9kWBaSBmsSR
GNnIPqQpnJfG30VMID3A4TqtxGFsuTBs1zgbLxHjnnX4TDJivHkI58La9NQcyNUKA30Po4qAKBMs
FssngRyA8Z06aBrqDyOL73BkUchVqKcW0KEuu2cXIt0x0s8KQNsiSnt12gZXLsX1GmDimz9acuf0
Yk8eZkzvisWE1I2N4WafFnJyPhtuvhfeZ+Di5OjR0SFR6qAbDIi5Gc3pIIcbO6lFQo3zokHXKkiE
RWeCy0NjwsQ1RcdIMulqaBKauDAtt4Qm7el6ll02RenMHHVouDpjIz1RYJLzihlLMwJfdy0hyYoz
SJvYCqMRRzvmxirQuOQKzN8NaMVVYJvRzjTGt2AmXWQwMEWLPrkx2KWXcOTZX9fvZiSdc853Yy3A
04usPNgpGrN/jHpJe9FdOV8YnGLG7wCYElSIr/EnlUQL5xXWRsUjyMPUHFoJeIZXVooUjrYvJDlA
+adOOrWvm/GGqyc6VPmRgEMqVgl7g+PDOToI/0bcApshWdLCYvtYmXN5NhTjSa9k/zfZEf5rqztI
b3yr3ITJMJyONZRR9gQhy6iKaqBijIqWfAttBrGs/ztbGVdsWvE61V+hzmZQI8ueKzSOjj0gkpdU
S1Kf7YoarTW7c2a392xeyuOY/1notNhOp8ubYa7twn6seivcsUNcRKnl1+TfNOQYMXcGLAzu+c5K
dH8Jj2mrIhB906VF7ElpFftoMuJtV5nELhvua6cqa5PYp6HpoTOIDCpin6QXuTgwtnmVFjcNvd3W
g4lgAXcoqXs2UUqtYBfx0RfRQ1OLhEEdVQJ2t/uxSr4KGDsrnFUWk2xnX4bpuPFmGNOBou8YJWBJ
h3m7N/B/CEvbZztdKBIrA6zXZPHE02OAjGFTl/m8LmpPwA2O9+xDH4y6GLc+yJ6dkR5s4LGogk2x
nabRIaPZZEcZYFsR4Qm7IjoogTGSXxxQLZ2NHQVkD1feuSfq2ePm23LUUwUtwJMKHEuC5Q5zo7gJ
5uQh9Jyr78E57NsOlt3gH93ae4oihs5DSiJS4BsXdKEeQlo+C2pstogOYIIQ7L1GeXEyx2yRnrng
98PvBLrmNpEA3PzyhWtUbm21R+WuGEjU9dpLXqcOkHVsDN5LbQ6vNty2rZNYEmAHBtxw0OCQOgz3
wCzfdZ8bh4nci06lhIVzJqLF57jUZc3oJszWzMdufOxrfUjxMSroQtiZtpIcZD6A7pGe+VYp9nSt
Qep3heCQPp62MiO+BXbPfAnkyLeDo7/OVVhvOqme6gLXC+FcrMoxaAcyHw51CF87N2JWEc14hjZE
uENNPpDHDpGFwsWKdgQLtRcxtozaCXDaNFWcbVDthk5ubgavuPWZYWwLZqwiMZ/tVkLB7WgxzIb/
VkfNs4FZYu8xLKjHYdywYuH1U0hO0aYuKXRcWVCUbsjLgjMcpNsGnMhpnEG7pg0bDeZJ7S5LkIhn
Lhd8Z7qoj0Jz2xhNuHLZ5Oxti/EsdOsZujA3+qimrWpq1koC4FRJBEAjQ9wnXQgUhruCz/ky5wo2
aDXJosczUOmCSKbGXpzA8JEZ0G2C8Y61GhHG3gAeJz4ERndMyGPdBDpvsOn4jCo6Sr4RWTXKzrvM
DZ+YRiIoajOX2GEb9TPGy2hAKdTMQG4o4W5Io7j3Q+T7qWcmF9uuDgH8ENaSDhldWI6W6rhMzMWP
tagbI7/fDaVin9pBZE+n6iNdIpqZYnwFzJKLYsYfZ9g/WOK5yyGu1oxpeANHv6XpGUvyr0vgNXDG
yDHeFbEYbkA9PvutcxmsUN+6cKIHEoceSfalswh34dL3lgF7C3M2vfVU3aDuHx+0bzzZ0guYHLFO
xQbqwiwMyZozs/TgJsVFyvaJotnZuR9eIzmC5lsFrnpdmOlrtng8M7siiK2M6VQRHxUzvs2q/41D
WL15Mn5qpEZaWDVRI3R2ueFh70EC5HAoAtVKN6Yfx9tiemi0rtAzut+RY90ls7+nMnezN89rx53b
24hkrAL1JYqnsa4WbBYICM8Du9vAjuez8eAgocKmUcPNJt/bR7W1qceIFT6+4ZFifZ+NhDtx4T0C
G2WZppGaaeJIAisvTllcoeId+DtFWVyr0IBti6oeVMW4yUkQWrc02mQPMV4QFEFec0YdegSr4V9D
AozKVPu7Vgtz5avkW/QEEfkTMdp5+tTPDZm5hjmuBP7RtWSytooVhmFHkW+CsHql/bNZAEdyjBQT
FLKBtVDqdgTarBODajt0CXb0fkrgLIemYKsT6bTZQ6v5ru1hrSuqGo9Xk+OTCVNpIyNygGjkwm/2
lc/QZNHkR1B+jqLzEGS1DQuoIPhqM/8tnNFs2Z6+B1ten0CS/IaqyrZ+JLD5ddOR6cltP7cPIXGt
G4IpWq8vtrM1vZp9tm0sB1dcC6QYgetZIkx2zJxKUWV3wvDwCHL41AOj31xGeAcqb2eZSLUQdhwl
MdBNjuPPFvy4kfVMJNCeuQOAzSXsSMvyt/UjfQTaLE/WNDEz3/qOrrd6SQueQuc+yzEpuoyjKQGd
Q1BCbu1aiqd59g/I+QjobIq/wfZPpQIQPyZvumNlsChbOL2KwCx3KkP/m+CkInQgP0RGCLK/eKni
hu1lP4D3EcfZZzc2lNONYW4VMZEHgVSKmpkAYdVkwV7XBs5jI1fAeUCOzybbCd/DVTJeBjlx1LPa
oPcHnuRwVq+dyXio6o6sHjAqjlK7jDioHUoLxPkNxgOa1Y8xT/RGVOFLpqMFUOFe4Dv84pUkDBkp
Pvzc8NnpYntNPmJFRJJ8tOtflJfFicPz0A71oUqGh7aKODUj4L1MRcmyEBitPCRDNIWbjPN5ZSEy
22YsujBV9yRY+c+ukHeL/WdlNlzIqd8ci5xYxynMget35nOnvkaCB06hZZpbl22o9P5wkdM6wy5Y
Z3N0NDsXU2HWw1G3ZgJd9NWRbJUavEGBouIDACcYvYSENs3RPXQ0bMxNhhuwXiJBI+gGcMOZKG+E
4jpi06Z3TfgO0Psdcsc+iypxkYKAFF5rSUB3t0vsT+aD07bxTNTlWWOdp8R/qwa74g4CDoFJ8B2u
Nu5CBHK2hHcrXRPgif+e0p/uZUxAA4bRdKVQ+BfceCsrQHQVO+4fC9M76bKsQusHf309Jk56ZAiC
n7xCPR8T1GQxArL4VhgsYZe0keATw5CHycUywwCQXnCPxwpLSonqxPWQLjAtX6dmtjWXGDKI23cO
y6la2j9+yCPV9i77nuqe+S9QBtt0dk5N42G8B1nWojEkD5I47qcFTk+7erUYxTmheknC+ErOwa/k
QrTL9xGrESz06tGQGKvrmWWo1atz6RCj3lCEUnkwAQjLnenND5xIpM3Y5Z4wxaPDFwnA84TuvG3M
iduA3mv2bj2ibxPaEFSg9LNmXxJZ0DoHXRMIgILkbFuWvy3EYkxYTLci6+OdpQ22tHggpuQ0mfWt
CZZth36KrBvFbj3y//luk/a+8wayO5ZHugTqyLD7dlWCGhK/wExZ0AU2cd4hGx2fgErD4hq0uRId
v4I91SPmC1le5oD3Iwl8OvJqHxc435IndWsa0A6Twnor5LQz6ulBg3/muiCxz5kxELe8LXE7OqgE
kXewYtgXCc5fmmqMOZSGK6fpXumJKjhQT3AoEMVB/kZbQtdfhYxnMcmGPuA0x2Xslmjs1j03eFi3
azttHrLORDpR89ti20K7i34sDhK0r6U6CCNGlGCB9zcW1IcRfLF1d7YDfe6uas1dqigtrPg7N1yx
gffxwIziQt/BqNNCAzYUrxxXB7RgfxSawEptidtFsbLqtqPmbTcjdsDFtm4NcOIB1B81X5wQEZVP
ltnaqwI4IBkRYmO06RVYOkxG+PJDlHyDM3PAozrk0Tp3NR2TE9cSeh8nGamFuMFIc3UGpo4Jvtih
yKq1yaGAdmk14b1eM+Q4EGb1TKH5mPreR9QioCIq5w2v1bSWuj6xQtvMXQStAaMOItXxTteUzU5/
TKE2oA8qrXUvUBCFLc4kKyHjioxJKx+fzc74JsOKEsuFdG8T/Ab+A/m2y29Z0wp2U3HPdKjbmBAU
Vh6a5/Cnkcxfqk4Y2yiM31uXqQ8MKWwesU0e0UBCUqjuWhgvW6+syZ9LjBcXvWXuYm7GDOayIZiu
pXReKrDyq+IeaDfHaIC9pxkIS6Ob3vadAwrIf8OQviEimqMRVjfIDbICHatZGQPqPnN2FhKYd9CD
4sis+otdwbbLA0yORVL8iAlBIlqdJ9GGZzvYEIiSIYACrTc4Pip0aFu1ZNbL9AG6DMJyJxL3WkwW
oUPTp9TpMwKjta3TLQGjNwVgt43bzW92itJuBHkDufczArO3CmbrGPSAzRnw5dK7SbPxx7VuMEjK
3P8wIuR2AnQOXfqUsfNkSPSKjilCkY5+LuERIq/01dOMG+mbgAh1+Ptr/2uYa7jkDvws7csVYEd2
UH8VEtOtWeFkHVg6QGyRffJgNyX7IMsS20HV5xqZajgTrMIW+VYhAMmtlrQNp9wHhnWxTR9guVQX
WsJuZdfWazoARNHm22CqGi3Ul1u598olRU5SY0zL/1jR2WKOegmhGG/Zr5+DGtWZjb+8VFW9VjOD
YT7G3LZmCiLNaX4Ugcp+nd4HyFKjKsZFvvwMZhKdpyI7afC7cZO0O0EcWmMyrocKCYmQG6dGt9FY
mqKUlTrijxBvds+lR0+Yl8Ur26anyJzObuLSAhgOtM6OihLAhmlQhmNIQMAi75SeIaCwFvQMG359
cQxE+O0odDrhj+xxJvRR+pS3GLYmdl957Hx5U40c0gxfiBkHlSSm23gcX4uQJ6B1mfFMvn0UNh4p
vJdQo+7kIrBJNb8UKBd6+9p+lCb0VZhbkQTHL534FazmG4RZuSJtNf3K7V6sJ4h9q6B2N2Gh3+0B
rrjvsOggzK/kIiKTs4mB9LnnetAzCwgPp0R7mSaKhig7WQUgCncmiNYl1oBfMwJWwUifpoRG2Kq6
9wYSYVVWn9hNoYqBLzTJecfOSCjP0a6Hz6KnfmzbhTUX03Cegw7NKPtXlCw6+OhCtoVQYUuTDTVT
JFvFSNCN75TgFQ4NVFRSVl/W+4IqrZrwoczstzCk4ktNuvmhdo/am546U94oN7M3TYcPxM4sgcrr
EkF3jLPyAQjxeaAr8c0ngcqQ3dfN4DV01cFeWtW3IdoHgZhjZEAeDfdMZl9LzbJPjuOexsea6qtw
1aVR9rMshmvUJV8MiGpSWlzC22uruy0sva8ZrYdpC4c+afl1tb8aeqZjVkQFqv9koI+hN6IsCAiW
oGd+nJBjg2++oiihiCzkG2vTWzSY9148XFrfuI2HACQWJCEVugiYkIrKWn7qnggjZMvYTbmVLMzJ
bnAD3Y7PDHzR5Q+TxWiaLPy9A+XRCyJW4owLTvoEwNa6DbNt3IWHOSMD0BAfTSwvOv4D636rLexs
ccIjPbnzu5Em+14sS14uTNbTt7XbIRtPjnFD1dgO7DHb8bMib2f7z688DMmG9A6kIPExx7W98jLj
OY/tQ6n/4IHdEOuyywtz35k35C+k67mPkf+XWBfiKnvEOG/P3mdMW8I7TbocizDQCzH5axVkMMXD
aKkGhPipHu3FSp5/RU21s2vC7r0K0ePY+QenigT1IYOqkG6GkoEv63wgqEW2zLmhbJ7YpSWbCEcg
PaxjHhLwegn7j1UWcwAzOZXcRuAZeIiQinwEDA8h30afyg2Zr6rux+wiIuasWzW+eBkskKBinz5p
cSx698H3uCHKHDwgliOWbmP5oLO95ezwQX64Sbj1GqCnRTT/Op1AJy1moNv564TVtyVZsI7Jvas9
hspzFPI4ZtyUcKSTnMUtpD+4oBPxZcb4xWZErVpUlQOjAroR+g4R+k9ZvJAnlzVVdfV962myq68Y
itiaFSiZAeFfIEjnVOK9Yw+E+RSKU49FBOMOh5B7E/XhnRM+tgA5gyYGg1A0XJS9EeC7Ka5OkL5N
CRzYtMWVaxl6W/Up20G7fsjt+tKFmLMZKfLI1gliSagmBoFca4rdaqVk9he4xcrOmRfV7o0dx/g7
Zpzh/H7XHtbcpm3dmgzY5A8yIiKHl6FOfypEublIHkGcfrOW2w0mJutcwsbgjai4TYoKXy6BXAxA
kJ6j3tqWDgYm+2BYbwCzF8jzvsqbo+rkUfj6ZM0Rkk2yWGXKEDut7b3RlK/Ewt/8Q0zMJETsMqYn
9GokRTaVa9JdEwWsocVTt/JGPkmO6SFGBAQqG4nbbYmAV2ze49cg8p7ple4dvmwm4DKWXvRUIMwn
QH3ZEblSnLxoftKR89KF88Ganwc00cjvb5TCKN9QU0Jf/+30+IKfBf+UgYkKpuX9YFwjRVRrHYKF
JoNx+Sqhu4YScVbuCAqR6HrZMjBGJXo1m25L7nC6EkQTE57IytzzgR9ULUq9zGXQIKjLijg7o6G1
mJ+QiPnjs7E9jn7Fs8OKPCazm/QerLkTy4ue7A3PWbiXYZvugMbdAhmm+xZ6Z5XwXYQDfANPk2+7
n4B5t9LnHWefx/Mth2pFR3srtOdhBwsoLT0CUIEcC4ef2S3xfzMEWhde+9O3RK7EUX+I2vFFNcuZ
g1xzQSw8D1F5FGm3fFJxuYDjvRjA052wvpCBtnN8xoFWU3HFJR7PYJH8KFE8xTVgCrbDhK76a5oO
Xso2om6cX9r23U+Sc1H2T0yhXiunQiNWlh/waSj5pmRrpO4dnrK3Irw6ZvzL2Cax2+/WGz+LwrtQ
RF1aRzBVRp2d1+nF0cFtWqfGqpHBszvi323Iegex9OX5nlwHFJwrqNtXBtMnj8HDqtTZI+UwIXEB
inu6cyzMC4que8v6QHP1M1SpjLuhjN49N7A2cN6e+p5XZAzyZj26Qbnt/Z0jI4QhPlGSzIe6ZtiP
XE5oLO7rkLurI1Fgie/CZtmOz4IIqwwBys6z25cIUgJ/BEa6wRRXD7Sj/5ASmKod5ax/lh9vrMLn
qR9/rSVDbgJ6HS+FW99TeqArapyoZ6gKXqCpP1AhlWdhcwmRabSXpsnnl8E86vbZOKr8WHosjxEP
BDsin9bh4kMPF5cSKKbb3EQ7JkD4n0yGc8eElaeWTnGG0FZvg1ExT5Hjc6jQvisHOwAjW7Uz+8TC
tv9cjD0Oij5H1yGxhkTprXaEXBvOOjIVn++mRw8yXomkFOsyXmNqfSCjatgwS39odfmlPcansmVa
AF8R1VBJeApdmi8g9fBhXRnvadyheg3Zpomo+YRCctcw7k9kf4+a1g2ScYdAwt+aJ/RG0XFsNd19
NMARJDN+7dQzyG5/mNaW0brbUKhxHaHEIunuqxZjDkUi+Bo1hjWmR3ALbACTFu78rccOEVYY0wqP
QwdlYryuqB7NajgnvLi+VkB2ouDiQ8VF5yFxuSsTugIUSBhSxQ6/4zIP46qokgcUTNfURs3WYoRa
9eZAZMYAYs0S3r2T0BI7crzYPgnaprm2iuAMJBEg+DROO9agDAkYk2AeQAjjZX9u0TPHdUiRSN03
4FQoRAzu1dpzdpEl7H1e5BfJH42odSh0ur/I8a7LP7PF6T/7rBrC0iz2Csyypo0oFs1IY1+AKBKQ
WqsH7pUbehI6VMVqrkWNCLTuI7MoDoWqQOXk0c7qxE52AwSwcClsbOwWTnty/Jm8PRb9Nqj5LkZN
bHPG15U8Nsl0y/bnNLTmm1hQNK6+oJg1+/Rnqtg29xUkuC4HBmDSedMrbVJ26SMQ1tVg8y64I6Qf
yWWQDtV3HmBYscMvFYifMLdPtFTfkpF5ViVPuU4UYbQIZEL3rSKI1FjQjNZ86VPvkkR6ZwfZ/fJt
0Wl/EbWAU7S7YjJDHdUO2yHn/RnYfLjAdFprD5Q4Z79ZkI4xiW/AgzdGlX2V8QkdXkaiBaWanZlv
XSjOS9Xc2H/GHD17cf3th2zUEva+6EWXn7Ex7N+4Sg1WZfcVA+xDlzx7gj0rE6ZD7GrWd6Q6gEtE
I+ikOOTi7grP7BFfQr8SQQBNOmQaYj4nTGDDanqKkvbbrnsSxW1AexDSEgvXYB1hPK27jo2hfZlH
565Gcdda5Rcf4XWUZUd/MG9Yn16hlJ2Mtnq0SVMifBq9fD/ONyMTpVKsk0rfBzltWMTjMOAH4XrV
G8dusF6p+rYKy7+hHC69VawGJPcFS4eVRYrKbBUaAdX0gcHii03ktuutF6qjnTGLR5+BQNMxPoCn
MOcW7qn+bfnPxm5u+XQf2pK54Ryg1AZxVRLmBo5rwlnptG9D5cPjY5E6W8ZjyLYVybe3L1sBrAcr
4JrgTx4jBfsrmB4KLx9R4zdgK3eZFd4uv0PT3Lgm/W7ZvLUeuqAp66+dp1+E4ihyYxZHVfxN5YnZ
lthwvM8ZpQpgSMqOniEsaCer+qpz+WCXXH6Udib9b7iBQbHqwuhq5uqULNRdrnuwH+7BUwnyOZOT
tPHJcwbEYi6vsw/ZBZArbuyhzS9Qjx6cybrEyn5CsfPsYFk1rOa2r5srjDkaiSAhvp5J25KdPURn
yLHfvT3vA/c5KaoL65+vNpGPqP6PZW7caH0vINDDRXtvp+/abK6dId5axbbdrcVdGakDWNdVy6B/
RWAAMiYfDXYfvAs/W0oJPOaBTPn50gfJkcnsQ38krQ8UJ7zJJHo81PmriVnNZCF6aUFS1pKeKOy5
TFQJgt+sdr0j9w4Qfw9XQTldXHaCanmmI6N4HZucyANywTx5Z1m4wZP2CM7npP3+ZqCdCCijpNle
2bccqy5Ducfexxtv2atb+ODSlklmZDVPAzuljuE9iUN3oYy5PWNu2KVVB+zTboWk2J7xVUbUTTl0
VmtEl1JqZuaIFK45/7S17VHjm5dCsWFN6TOJUbHvqs46ZXPyqtt6Lw0Xn2Rs3sUDIiQ2W/Tt+Y1L
0jjYvAkBW5Ms0JPqjRPtOKYPczuw507eB9Q7grdaAxrBFo2/7F4hj0Qs9GQH23J0r5VGsu0pMu8T
Y0DxMA7IRORLUpefFQV7FvOMDHbG+e/4B5uN8qpi3bkDyo6nJf3DdfVlFuyd66bJN9NXjKhkHcYa
QqmgtHSf/YwRVlDu7aAzV6VPyFxs1685Y8veXaKYPLTsCfPZndFjjWfPzryLlLr+hXgji7ElA2mr
ZcroGMMaWfVTkbv1uZpOJLfircK2UNjU1XEWGStl4l53nN+EBj3gnCbCt1wQxNSXaYjHJN0IQ7jr
flQm6brQXQw4tZGDvWDAFVE4xf2s0+U4WfIlZkYkFjdDCckpCU+5gyTJ6TN2T7LZp1dl5OEpLjlp
gGogdGTz6TlfQRoxqCfXzuxSZ50sTUDksP0lwRNWf/Jc+tbh35YIsP+fkfY/4VokGJP/OSNt81vk
n00Kn6XoKMSOP//xb8tf+E9aC9Fnluu5NktD/BC2tP4L16L+3fSYN5qAp2lJPGU5/4Vrcb1/X/4K
DkLqCymEyx+1lEvRf/ybK/7ddZVt+b7pS+n5YE/+H0LRxBJ59p90leXH9EzgKYpi1DGVT4lre/x0
/wpRMVoivqbZRu8L5yps4ujYIwnthLcPM2gQCunxbQfAcdvLcx4RGCKJpJ/8NFycqmzPS4jEhECd
mU0l24E1K9ww1qfx5HwkRfBWO3m4nTsaI53ZE+i54KGvSuDYqrvH6c5oIkfH1qXJRZowhvWScFsZ
H13UA1AK3Ds584kh70LeEDBNQLK/CxDulKV3G3vZqy+R2/zLO/d/4MqohRrzv18QuZBzLOyqrrR4
Y/Dl88r/6wviiDQQKFTNtTHP06kuu5chyZwDN0YAYU9bh9qYP6l8EA1C408GWiTbeiJhzjs0ZM50
mQxYnJbXtuuYuFKDFwNEV4V5cyfAIPbkEKBhZ8o09vWNG+P8k+xEbBqofBc6AMb7esFa1vtCf0U+
fvo6VVwPCPBRZefbIHx1ZDHv4KTVDIQQ21YTmRNT/O0ULzgw5ERqkq3YCds+1Antl+eUanjVttLe
gLkkklvPwSltEK3FjZrWeH5nQkOxk451cHKtooEs5VHUUsviVZigGvb6tw+chDKeZj4hJEOx/mNG
7MeOdbES2LUW0t88g2Eyz3231Yn4XjJq79L5rvBf7DR+ypzA3HsLIQN3RrefZujiRgLFYnCOsYP5
iRCc5kjKfb7t0RyQBHpnmih3IIqt2s6++7+/yZ75395kz7RMIEhsGYWkS3DJI/zvbzLlmWVkJgtI
r1iiUdOs27gGjUo2GF8KrCQqbf2rggH5ZUTsxDQxqpniSVObqU2tOkysKfea01XsYGZshHlCDJxX
+qwo2YXqEbZp1i9LKRZABRO7HE1DrwC+O1a/TLygxpJPc3EFOa2K25wNxj//EozlkfumPA+pZnOO
WHso/a079CjqaTM2tpjyy6IhYVGGMiwGgjNIADVi9mqwyIATlbdH9d5B28Uc7kR8cpP8bvaAlcak
FO0Q+mFzyoadqMWFSOiUdY4TbP4XYee1W7fVbtEnIsBebrVZdlOXbNk3hC3b7Fzsi+TTn0HqB07i
BPFNEDiOvbVJLn5lzjEX0f4YC6N7Tjuc+jJbDuAE5yv+Kzx6ahdJSIB9QvxmMpfxF3tDGtktLpr/
vjD69nT9/9P3cWE0D+WS57oYniwIVn99+kwl4fOljOtWZMuhdDLwGO1L2ssVsSYhRUPVa2dzLtNL
Y1A5sVPIHTZ3jpV6UYLezak9EL3k5EaiTG6lypRWU+IHU0C31HGysK3i/ELux/gC6EXw3x9f+/vh
8fHxGce5loNGm9X/dt/9BUnFxDfWVpm1h/2A0BMSlWSPSnImMJwAYw+zE1j+034rwVed7yC054Ia
h7xGHue4ekDAybBgKk5LvpnnTUSoyQAMSp1O//1Zre1k//tXbakI91UclZbLAOi3MMy8N6hJxgkp
RSk54lXtxh2ZixiCHlctnU/SYhGV9D2idlp1w3GPjt5+iRuyebVcwNBs6QDVNfSyBiA3kYQgGjmY
lKT0XX2pfMOCdd3WBDWSc82mIC1SzPA5GqrKF8QfLG0ZECnwpYwbaFQU3azlTIr4xiCbV0ykuEcU
mdwEJIrCjUHvOBReNE3fGQZ+TVrbBvjcPGnbuYH25HkiYhaDFrIeo5S3qpUOV8V1PlE4MejWbQzN
hM0TjnmrTOoYaS5c/7bpq5v//lY1Ik5//1YNx2G+aaiqa6Jc+fsd4K7WOiYxnMNl5oPhPwA4thKn
ZBUsGuyxO/fpOd7kenhG0aIaBYNItu5fS2BR+2d1DR5SEK+X1VOQ2lr+Hz7gv1x2w1VxmnD06Z65
FR1/vUUzE36XuTio1LbP1sIE5cwy2VIpWLw0SJEm2u2pYagaQ0lM05EYH5gTZ8/zOOLIT77pO+/F
ceufZZV9aaDy/+kh2p7x325Mx9Bh/sJ801zd3Lhvf3mIJtmPTZmVEoUjyjXSXn5hkaVFYY8aj4+F
URoAeZh52zVQEppXDBqsRwAXx0lkKD9jFQGPM6MN1OXyh8ur/14uaSqP9pZWawDL8zzzt8uLBSnu
K5QXB3Qjt3xK/Fq12wcqQjI2/hbFgQzarSMQhvqWMRxhY58vgRFvKYWKhpaKkG/WD/mdqnODL6Vj
+H1qe6GdvybpeJkM2Ps6s+E/XPUNu/fbd+rqIAEpFzVuT/X3Fx4a/j5mD8/wsdl4Ph7Td0e/lZ7X
UnCgQW2w7qHXV5qj4Y2/oIwM3h+uq/4vd55rcsdpluraAPt+u65tuYpmGjdLg3iZLdJ6kP6tIWL2
F5wLSBhG/TyMd9hNumsrjKhxrVDyuYFCEzWi6xA3OqSEJOulb045zA+OI4EacTMKj6Dz1ukvmgng
NJeXcnv/DcYGDzUZwhZ/+kn+eRfYNvNUEPkOlQSJcX+/Q0mHsVD+m9DaJz5CXsaX2Vl+maX5KJcl
KFeJ7W0rhPZzPtG1GQbtp6ExuhOLZrbCg/JrdJ3TGgMLMcdPA56Xm3qd3TO+XIAcdv7krOPbf98C
3j9vAUpa1+Sp4jbQWdP9/UOvmiNRkPBYkfd9SmuvIHieyQb5n3dyFO9UhCc75hfaAUMXhNCoWFa+
cksfgv3XpyLGr5FYD1hEmPZZbEsgO0VitH4onOOYVal89UYiDt7iT1x8mf5mhyzNDgAJOoGDNqHE
VNg0zc37QNPDnLO2gZk5750A094LTnL87ldVScmWGe6ZfErKGaoqaBpoYNkmI9AOnTn3DpNaMZVp
15d46ZPHNMYfsdudOtH8HDF71Fnf+1kBBBbizct+btkxoY69xGvqppuhv+XzYdegjUdJo8yFJP6g
WZkyrZ+QgGKaZqtomMkaLlstUjZkxcTdcjMp4hES2xo61hAC5MXcpehwjmPrKxgN7SnT1vhLz0Zf
mG1+m2RUJqXFrZjHEya50WojZWCWxB3azVz3ZuWH9YyOiSiquM3v+oczy/yXC69zbhm6wZlKl/nb
ic9Xn+c6mjgWjczbCWoRV8BKF4UW6Fr9xEb/1DqteVcRgWZJMz3r8xbGQiCIYUyAkPohIEn6Jp7s
9VSr64tReLDlneUwDXxvmR4/Wpr3RojYFkLCZURScEMdJ/12UX9oU5EhRwJEZna8Di3GUi3yXxKQ
2EnM9hIHMeKCdXvPT43T3rg0RsLTidaMWS40C8lb//0YaP/67Jq8+Tybxxclzt8fg5EsJeD3yoAD
BeFzZUv2ZwtejyJtgCdIBovbPlcVP/gWkqC0+N5GGtaCSePhDx/ln9WibbqOpnMy6w64st8ujIfH
QHhCDIeuIIIMiXcVMJ26I/71Zn/2ZpmStiiTb7qLxbc0WjAHM1BGZ6m+uyRYBs1svZGUNR3srf7N
KidSwHMpInP+UDVY/1It2rz50F16OCg12/3t8MYmYprxTD7nOoyLj/qdJfl2D3uuhI1jmd9SM7lf
lfiIOKK45IRkSg+4XN2gu1/y8b5M6m8f1ZCZ9TdETf/oy+Pe9BnGSA+z3jKC66K62NzuCmFhprO8
4/HAM7EC3GS3l4S96QToJBwfpKhAjEaKk2rfNHPyvJ8Ga9WkkVTXH4nFnEJgXCCsDMllbd4rGZkz
hW01KP8Cux8w8S09yur5G2K+JlrQ0ZHxAiiyVqKEhivK84TtGWnBcQmDfnPOVQj9ifO0S2RjMF4p
ahXkUK58VI0F+QNvevIs5YmQzzbYHwYUs1Da00W5TQrzuzNiMVB0/V5K2GqLCI1kIRehzK50O12k
AOtSzfI0aK52RTd37JZK3hHi5GmeA5qn/p7rJQjDwvYnF5uBIO0bGRPmD5O330FMsXUue/FcKKir
VruUUZ9Am2rdJSwo80iKtH1NL76nJK7eYHHlcStJDUTr+bWC43pBvZweFJySQV9YSwBPjLyR+pfW
W3hmm5lMGaN/SjFbhjLPvyll8a7THajdZAOyypYQwR3pDhNqURTqn2liXmWBxmfGbHO2sq4LIHi8
TvoyBIbYsjdcsPeGMxwTdMbnVJFhm2m4/QYyrW0UvgyR1BcVuA6W/MHvST39KD1rXZmieok6liXn
vT+fV6AxDqMZlOKGgmIhy+Af6aTDp42gQkP6V3HQK7idWRGZbxNr+Ej3eDft1bZgdRkMG2By3pwM
tcY4eWFKQX0ZdmAGaDqaIYBSzt6ic8L9lt9POaVGNtl49cO6vUec2HxsB14aa4+BYCRJl1ikvA3H
PL5okgob2hfEMeJ9J4W6wNvejcvWf6KDOAxaZ0b7E9zpeBs0lwccLRNLZ4tU0O8i5RNgA+59OvNg
sLMfycpgQiuYUblqc0SGxKretJ/UEkZENbcBSVEsCTvxHcUEcUPkyyC84Vj15gevp56vLSxgtops
lEKQv5D99CFRVbKHyYXK2/rqTbl6aqeC72CElrE/Su5qvFJ7o31HTHHfzP37aAOab1BgEDOunBYY
+SynmbBzWuHbtNE6jtBorcF41Wf9miOC9ruKD51xOZ9wnYj7tjKiVrr3hZ1UT5Yi24d8fgcNfaWH
pmk3Wd4X1srmwBPygBTMCu3pMVk2QpqKqcQ0CmQ5tRe5a3tXTKN2nBH6U7JIuMUrojFwFyAzbMff
T9JZ6xEFa9Zh0IfpoqSQNXtSjJS84e62kTMu9I7L/T4Hc/DwRrBX4MEmUruSTwbaoNe+LxmTGjzU
Q1C5KLLyDKrzfl3RX6ZXheBdblSuDsFhSMdyqAd60TNOwlYBAUsxIBOkL06mKyDymlCbabzmIWGP
nfX8fUuzFTbJ4o+zRQPNIIr5E0ql/X6p0u1RabKTRU4w8mlL8ZOGi61a7wSf4s/f3hZjk3vRGn/O
es8Nxiy5LWL9Af8fTOKRCNB45PGH4szKq14fnXX9MS46BOntNzC2VQJjxk+SeFEck3Co92CHjJQH
HY00wZ3GSqKPieI0w+eMLa7fnkKpjdzVhnq07BTRcSkilbfewZn679Sj3JmC32kqF2AxYaN18Vlx
u/OIAfjsNSDS9jHWtKEmc1329+TM+7lZoT2E32uBFKGldwBheSmG1349qgvzMWXihDYmNuekx7W9
Wx2hWLAqJFrInwSK0dEzAwLivMixEZ/bpdqxADOejVE78xvRgHTP++SM6n6ieuMFXOHrbyavuzNc
JpoqwshtVlZxCioqZoxG6Hzb+vIVdIAbDbXLP7L4CV3dhS2+c0TBj3M5Xc/wMvDvqMnse6yhQwQX
P93aecokHwMUM9RtFry5TdRAPFafMzv72pdmsB9not8AjCU//1ZKZat2onMIF9MGVrU90PsR8DE5
Mu/rNUVM7yQNGeTQpPYnGu46Q7tehn3K811rI6tCtXrfJ2l1J3p/djjJMFHmkafxYlBQp37HuzVE
88qol9flftjth2Mz2S9Fg8NIFpCftvIESHIWlaXxVqb1rWi1JzG6vBsKLoVmsT4vCYi0zILwDgZc
+4mB0I2bppbdKdMwX2ydWoIxvqQ/DnstT5Bdue9wpeMvapEiWqDzHfg96sANt58kyBCHgCxFuukq
Bjfawv1pUdlI7Hrgc5yIx330K3Zlls3NXRr8jCMb7dme0CJvp+3HBd4e1/3MnECrqQ2w9/0LHVTc
ZphXYMKRwbjNifbDGd0E7x/tKe48hMwOOoKWBvRUkAauVmx0u+kMpIAd8rwCA1L6y+yWqY958ev+
Je99hbp1QHOebIyt+euARWqrlfbmaF7YvaqyiCpZkng6zGgmdPXo4oJHIZ7z1KUtK4+GpypveIUq
Ns1K03PKGeyCyY3K+hwgEofzTWLkY+iUoExmJkv4Jwh1gJxXeijnCZi/ljAZOZudB33QjgaaoMwy
jyV5rP7+VTKhIkOpX6rAls5R6hWiKJKZkYYiVKTgwuvTZx8bmGloIdCNKJP+UAJvc4e/zyUoK5ny
aBY7F1bmW7X+l1lPgTYH+BgJyUpc6i+Nrb1t+/jC5H4f7RS4Qrt5QmAjB0mFI7vM8y9KTt4eLig4
BRATAidR/jQs+ed2wGYpxm5NY2Szfby/f6i0N2JgNGznJ0bnB41Z38mgbwuTDK1xz0wf/7X2SbpE
w/VOFuS8dMM/fC//HCParsYQXCNBQWXi9FtrgDQBSeYiR6iq6Gg5pOHj4AgNWNYjPKxAdvSNCiia
rNxYiasjd2537dTmWo3ZbeaMxa2bkeZREUyJhK0K8QDC81Tnp//+nPuQ+Lfr55qmpluewRzE0X9r
C0Q2mHjeUuZhDgD1teMV2okW51nZf/S4etwT9O09K0nOJGczCchp4oWoxH2ods0YgTlXUGOqGssI
jqA5Zd7gzFQ7Y2scdHcdiS6i0bZX++Op7VuSv2JLPg3Qf27MxnyHsQspn/ITNW6wnx4t1sobWWgf
QwhiRwNDL9Ngjnl5kNSCUW5RQ7SoZ6Ugxt2o3Rd0HXiIJhfzQx+PkZFZZ6cEW0RHuiZvZLPCkCNW
8SxX42JS4m/uXUbfUxX0uRLYRfdpfzOhboJ+mdIuu67wsZzzeiQterIsshA4ARqNdIomRucIz37a
OoH9l9Eg1LTN0X9fHHr8fzxdDNxUVikkXjBvM7e77C9PV9uLBtkBItoqRw6toltbtkbF1SK3bfER
CeNtnwHRzeX4tMxv2SwYfJT5k9zK5N42xxMe6a/SIFSYQEN0S+VyGy+IrCryTKPSqKLM4nwGCCc+
FwaFM3/BlzIxSCXsoU4Mq7v6db4B1gTkY8CEd4yDsNlwxLt51fur1f0aGUQcPrqupHuqyuUzFHgD
gw2jpCmrbJ8lV+579QoivH+qFP2MLB5TRE8DU2FNUra3MfwtX7Svm0cgshZO3/3815U6i0zzs2YZ
ry1Lv2utg1s1VfGSds7PVYMAN+SS8MeW0sFSBmLmtt4IMA4o8mq9ugaQWSa4LHsLoAbaTBCF23en
ihICq9r6Wv7cu4E5zpUIAzrupuyhFTrBgLZ0UffNR2HAct0KFtadRojd6UsG22x/VWCHBJQ30JkU
ioJ6ym3euqV4ws1Q3btUen5qGd/gAo4hq48fbUzp0aYOi+HVDYdi/mLUxMz94Z75lwPZtUxUCQzg
Lc3wtuH8X26ZeJRZnXo80PuyHxIHX8l2IQyAKD4u+GJN+nvpnObq+2CNF23kaJYtfR2B7V/1PHv4
w+f55y3MxFrTGC9sITXm73MH9rNVwSCezeu8Wr4nZmjbZnFaac7CfELq0uk16/hxOI5QYmyr+9nj
Z7kdnDFIBQNuUyObI3WbP7y4/mVRyecyGKoxRUI68fsYqXXsdkYYKdFN9GagINJLEmHeiFGdQwaN
cP6E4e/9t4rSOkq84hu845yFWllFqK2ng5EYr6Jzh+1PmELQn1up4XWMPLMF50WPhOiSTOulaiie
/vCtOpvq5LcXr2MYOH5NlCQ6I6jtPvjLdbabnFrMBeFTC/WTxuACP+jqJxJyVQMW9UqPNh8m12MJ
5w0IrPrCt4gzv/ukTtp452Rf1bjIgmKyyDlOhiOO3fx+AFKwV6JE9swH1nweaXjKrA7BvhnM1fwr
2CvkrUsCX8xmrtgOp6xgDbYLIjhVrKFpgv1lgFpRQxkJtOyyz2pg1WT2Wvo1EmJ/zI/NVmZ+lLbK
qvg4BoKPie7I3JdZ3ak3KzeSQ3HOa9YeRk/2NRjEk+y0XyLGtVIJwr9sa/q5tyHkfZEkNgKQhdX5
UCcMI/aSrcE6FeaJhGqx3u8j7drUL6uLATId5yvramruranKePJ9vU+eBv11X1t2jnqXkeLCIIBP
tH8tKIdNOvo2v+IcOsl8lMGYDGUgFyT7jX6nZ+I40Gh6xNyE+aB98YT+pXJIGIXBAjVrf4PktFKE
ggdI4KG/ML1wSToAVwGFbP8C9pXEyiZ5pnqECM3It1M03Ohe97nvtKPMoGDngxKmRGQ69AtXiYxs
Bhuck/sNV+NmaOjSVLIBm4ZQz32+gSGF9eVWoRrpPRUn6QAIHqqmjUNG7/2hKSihocT3vvSyc7bq
V7oPQNiNwvwJHTQegJvKWOQROVL/ef+cpgWxFM33QRBiEWJ/MXwvQeDsZQiCk1lmwT4d1FulC0bZ
mKi2IR46VtP4VjN8tVor8TWrnBGQz61vzx05rx0hpi5gaFQWztfJZOAgwED5IskCuBpLyNcosV7r
oWzawsfWVl8KfMr+ipKo6e8ywmDz7jSL9FV1uvhSMvcV1XTG3EmLiGj2VBdAK405edRplg4Jrt2I
fAYMDBMy513K5CozIw14SS15leHA2h4ED77+VLsDIKOfAHXUz2vaBA2YfWmqT7qR9M+yKMJ2YL6B
kfi4N/JaSorhDYajMuwMZo6ZOfGuVXBwlJ17sczFuybeelz1fEOyFVeGSV2QDujUQfph8YHCTc+A
XY5DxZoUNFs1/rBGRSlcsFE/7B2AMlazP0J3rCZOHEAwGghollfZyjoE5sTAuSTK8qM8G4cZCRDm
gA3CgyCAKsZVrGcsYZxSIMQqHkh6aRQiTXqqGgiJqpTFcb8H9nZmawBrrykObMIcSFgtMske0fU+
2FBg5A9L0QQZThaMQgb0b6Z3wf5lJDPFY1Lw0v8Q4bgA0Ljfy24LzWP8hsvirXDy0je2AZSDx3pa
cZoyeTgWZk77uFWWet2F5aR61IIPslQ9f9BBhGedERWGgMzVmKGKZ32qcFKxqOoomFgxDZsEipE2
0YzeEpkDn1yaygl3ngRj4Ft90z9O4szX1t/IxPEO2diu4ZrHj4x8NHRuWoTgDaCUlh6tNedDNTgS
9wmSblfxuQVLmbYZNa8bM/eZKC1zxfKYRnu07/nA2w73CpPecP/R4wfqRHiDW0srBFj4xGpvOjX1
eZXX2MWyyz73EI27XLLue0+m39Wq3YO5VdRWzbHsdaxUmfWYEbxf3Ars5+r6YR8J72OmnAypQzoP
1XFleafn8+xP0NH2TTGSI9ZCNmE91N3I0clMHatfCLpBmDkqE856iY85A/oCBy96ech1fZZWsMP4
/sdiQz5W+otnKf1VyZo1UEB1McV2P9sNzmml1+pwSglP56XLpIZk8P3lsR/E7bYhlCs9fV33r8KY
CKXvBAj0rC5uiAfoTulyZy1mfU5m5yVvk3dr3YBjwzbq1MmMKiA3GGyXeCk6iKBQzVfsJZt5pndy
XwrVoT+3t0g1CmMM22Ssn5tC/V5WYLGLPnXO60hnGgM98vfiuInHp6L07FAyCfZxIjDPQGOtGpBY
2JUBgrMp4Br7bOtZw8YCq4lXF9pBH+61ClxAjryf8NTuSDPSnUw5lM8C5eX+jmk0HbK/Ed8bWyVr
IhANQG/cxW6QFTzPhat/6RkYf7zx0pm0Ok+nITTZKBSK4C2e8bYGcAXmQDw0eEOdB/iTQ9bhfV/s
+WF0APDE8rXA73CodDZtOZ6tw763LYhgniqtuWubL4mtTsf9vptiZqNi+lGXYPNSfTIutteDEt62
3A0nuS7xJpJby9Aiww7Kd4iLp8xAZGLFwokGamMvI71dQKLJT9LQxcdgeT+6BzY0B28iUM5jJ77t
GRp7RX4PGRgmAcAyC8ds34DqaXUqfSgx32IE4KR2xYf9cijEgPeqYZycDHPU8paXELh1qCSHxIZU
kRtnB/LrDfLIH/tKWyrLS9I2r3lFebK/na00l4feBrVbt6IlV7mHPu8Ur/YONMcPd6OiP7g13fQW
i1Z9qCf1bMqqBRZbNieGhk5gNDo8YpuXprH0F6/734MOwOXXYutADLfpoTZSM1UpahqiPBcUK34j
DUYvZdw9jt6vqVa5JxIqlGX23tpYv+sXTtbc28AZOvp3GdOhdG4JWMzcVmespR5NyEtFspDMJl73
fcD+Dt9/rGZ26KMt/FpEbUM2Ecw0K3xgfq6Uib9XUNM8N6d6oAtt7V4JtR4dqTIkDzHyi8hwEvsY
Ly70EkjTnEmmCh2KUAtbIZLU1suvXOPpsjrYi4UM3HmSZNZrWLERieYEw0GvE3dTqX1WPCM+k2qP
5I0K4ma/bGkmq+OQMDCAJJFtk7fYgjXoDs6N09kNOzX0McUQddsoEG4SGQfYZPbzxPG4cvtpR3sK
xXUDh2JrkTEvhL102Bu+/UwjdJoQMgOHWw5KIeqO+1Pm3XdIAiORY1XItfKL47wqwD3fwc6F5eKR
XEwIg80Iep807K3Qvgxoahygk+TQ7GycuYn609KBleDJ1RFO4hj42CAs3xenZdkgGFYuJhdhxgIX
qXxYQBFoRyyNTtio4lNe8x5avRrbJlPsfUmqNqwqLAMd5ChgeVlav1DsxS9pjbawFgL24DS9TSN0
DsdhRmVWbFP2H9qusennNSbaJf6C4CYNzL0b3kb1gjic2dDZ3HewS/cbXzRHy9EBeXzMXl2XgEXK
1yNE2U38x3OI6PSbSJX3rMZy3VeMbTGLEkBIgkswyRRkzEjIx0KG23yPF4bsla1dJFtzDZmvYhUF
XNOqo/xYF4ulIPLyzbTFd1GB1iEakHtiK2wBhN23YJn9ZNJUn94l0iFupN51U//kmToeUp+cHJY9
FQFKNciiUlTMV6fygfZwJtMGdcr2p+0boUx4D4YOmmJ/GqpeiRy0GZCVTCyLcf1zYOo+CFc71kz+
A8yIL3LRznpZWIwLxIutiHPG+BXkKd8ZORXwVgpY5xwlaSZk6FbAYFugkyMCvnC/NbxO/HCyKY3+
dxXZbajyNV+r7FBs2xM069tQonkpxC8MbS3+eSZIs7b8GsHsnmaLF7mjyh/1lgbn8WaJGtaLh3po
nkmRuyuGjINXAbSlrvyQbsJ6wBZqSEB53Q7cV1sdVGDpAtQ7H+dtKbOPwj66GEfB3CTbu7xNg36r
aKRm4fzTMWqh89uEgHvlVGwSg+0kbQp3CPf/31vHy+C2CUNHXkWJM31vbe3bx3C9RxvjWHjB8gn/
pzlDMamKDsF4Wh33sycvvB9W1X+BHI5xwCk0v9PHn/sjaShE49gwqhoJWacbbWPzzTNyIg0nXpPb
uJrPtNgIQTg1osGVwaQVYTU0/WfD2/jgo/66UPnTr7nv+3gcaWlxA1MmNNmrKhZV2D4x2U8IY3Sv
LVO8M2cydPU1P+2fr0iBI7jKlMPow8vcxtBK9kJjGQq8CusQpU78speY2VY77MUoZHsgIdTLFWR4
JmouTFKxlRk9AOekIb9qubG2iB7cqAB6INs1QjBSKj7JkTzBqZM/9pbQdpr7GCrYjdW78Rk2ncmC
F8JvktS+xUYhZjYQiMxbmQFva3luGXdTvBHY9ASrjrmzzRxpZb0yxu1brsKWAEJBFWKXKbh283EX
OGcVFnqCUxptcP19YZQ1QTmj2uwlgyyzT8MMAMahQO79Ib7ttjlTuQLQoNa4JNJFnVEP8yEfxKkj
r3x0yYUAATX4aU9u2KpDv2jG0c8nvb8HcvJOkhkTVKn4c5b1p3EYyakmJdXu4E/ErXx24qSn7UcX
Mtu3S4WoAoMvl0yNn3WtmU5z571mI6NYy2wiHjl5ETXgDv4HRc4Rtt7hAmop1zGlNEzDW15X4K/c
aEyRhBCIIUKUgSj/YMvuf7BW0REl2UxoOaJLn3R63p8WY+YxwxOtd1S3ZOG9ugvit9gd17DON3OX
IRnuTCB/cyN/25+Rtcjw5Sva614oNcr4nuWEx7jTUV8YtCvD1pPUeX5si+r5o1Ox+pX2e4AezjkC
vJxmbKnuajndy5H+UE8z3gOu9mQOcLxW91uZiTpS3Eq7JpEnkOLeqBRb8IMweLaKWaGdtEsk4wrQ
mFi5igSlu2Ep5k3uDM6t2vCILbaIuwDS5Qah4AWkMS70J3tWIBlCwm5HyodFaWgk3eaxnyyXHXvX
+FA384s1cKG74iWLGd72LWo4JRUgnmb25AMzLt0lR9IdoZq3C8KuvANctp+3OTaQa2JNx2Ls5lPB
4SeQ4T7sX/OkD1Sznf2+CHu7x9hX9t1KhcqPF6zG9LLXjaKpnpEdJCgne9Qx4GjDaSrOpTRfTNJw
PwvXw0hYVkELriNcpnk6KwqIq7YVVri3L42+cDk5tv2uwHbv1GW89eQafxEKCDxQyK3ZtUTwuRTf
FtXJHVvEVGJmf+0WGUlRuHfqjlcG3QpRD0OwxnAEtSoFserWRIB4uRGM5ubiT1eoM8x8PlkdRuhS
pk+51V3LRh1v7cVEYcvJRJ5vG+Wide+X3vpmTXB5GUyZt5bDf6/y9MFZNaBRGW/TQuo9QBA6SNc9
CbH+6Ek2AOdhHkjqBKxXtJrPvasHipPbl7SZzx2Sw3gqp/Na6VfBRO0IKVij5c1+2i1R1Dm0Vb9d
BXmga33NVfry4bQsZuvrNjNxpWgfWkPwKwDaZayTUOziwQdRAIFuWu7d2iKPz8CEXBaguJCig6E2
Tx67yGVZXgqtxTGDxvlc4ZK05a2hdSA5XGkd69ijE6i4n82eFNSkFvJegdSCEwySH4izCxd48gds
SljgrMBYlfKygWVmg0guixATtgbimY5f+pPG+0pLuYkVt8lpL4dHaRIH5HWd5Gp4mGKLeoRgZfPK
6+XJWbzuE5kHiFKBd+nx6h4t+q7FKa3PLJ0q+LJeMbytLRCw/cWox2pIIkIdemC9zUFR0WyMczQY
SM40hV0OI8+jorRF6DT1191WhcIiGBeSWLVRARU/M4Yy8R5Eai6ug0jfYjbaj9U2+HSr7tXRHq3S
TAJ9lagY4mF9VqH+4ga4FpT1t2k8VK9Di1DMAShfFmpyrMbVfFkhT2C5hwnaZadyKK1n3r6pn5Uw
qO3J+TYrQ/o4QbMJUSa4BzRX2YPUfLNHkF6Sj3A0Uw7jouBgzxnysJOb4kvtGe+1vpI+N9X5ZYKc
GqeTYI8x3yXeqF0KiNt9wqI5z5kOwq2OYAYqL6U2oEMy+OvXoXxYRE1gYy2uydR3UVnHMIKApkcN
k9ubObF47vSlPeYsoW/AkME6KqB5m+mArC19EgC5WV3L23zcoizAwz5JJFJOfoIEmV0rzct91UYQ
wKl/pZEiRk4oR70e0vsyXmHh4jXxtclUQtmD5zGLfCYWeahwH2/se9ljBZF4kSsTXieaFPZZ9rUx
mg1GrC/Pi4WvmMBFBwXbcGRa0YcDkOqzJYYvTl+6QNEcosdaazm6lZ4eEtz3l8m2r6VCIPLC0Oh+
beLrMFEuV/ao3dKWTJ/klF6TrHQf8FGnGYO5pRHedZJQdKs4g1HHICgSBXXcNiRH/A/ce0w9ED9d
4Zz3f9iiDYGBTcey0J1za+pwtwv2otmcZxdFJTFmyvvS5zuIL2sOrgi1chmxy+Iw6ZMrd5Bx3C/W
Ch/nWCYQy4q2r06G4kjgRGBGVpwk5IlmYS3K6pk0bpQFszMdq3Wj1y36erIVtv0s5bYXAMxOGtbH
eDXjy37vTGb7tdOJ9GsTSwuht/4ADIZ0WkUXwE7aDisH4zQQUXnnDvl8V47p5O8aGzsZp3DmHiD7
S3lwe0UcVtVb7/IcdIsex89V7qpvDfsar0Bpk8eVdrd26YNs7eQ0YUpl37vpRfjoqQkszh0H60iQ
E9RWwZQ/y/sHhkcvw8I1SZJcfyL9fFn0byvqCOIx0cSMIMiPbddIpFlO/KnACHHIq+cc28Vzb6p0
JlLLo9UeOBuBKhKSXlVXJLDQculQmNJph1YFuTbnAnpKOx+TySMqeu6IKYubUBBAdSjQfd4zdT5s
jrozc/FAZhTlo76lF1RwiQiCv50d9USgV+l3Vqc8TGqGXKt7Z0Zs4IDQYJ042a0tlOdS2D+h7Irb
Zartxw2ainj01pni9baqp4xJTysDa0Q1sbo8D62pXpy60M+MA6xQ0O89JFD8ZA94rmZ7cN3/TdQ0
nl2ZkvxnbyqPXeAhVWSubttrt5bItFu9ehkRwlxyy66uE2QPX6khF7kQZMybNE1WQExkG239wJWW
OkQRwKLdbtTIY4RxUdqOZgBFy3HqqMVzsKFJKecHuD79YCYnQjjiwAahxebsbixgpENOeRVjZ141
i/dQivGVaLNvRC7k9+Xk6IjDq+mQbtFPmgen3+xa5+CMMSRo1TJ5BJ35yoZauv0TZcDwtDaF75CG
DmzqeZ7R8CjJckJMwgoZyi50jcoBcUUKCGbiAvRyQ5BrJokRVZJNv0aWZWfFU0SDUdxzV2ORMbeB
AjmPFXPgO4QU8Z0xYdtPCzGf2nUAk9+WD9o8rNg37YJIYzankyCW0XBSpL5sxZsi+15t3BqJwJ9t
JdEVXox7ejPxyhlHaAZVvwMUCVrcZU8wF3cDjImpoMnvJlFtYlA6wwT5/F5NyaQBuDFe8Dd5tAR5
Uw2+0Jh/VhqT0Myu/XK2ZyQjVMT4ulCSIQzwWaBb9bXexPz2RDm8V6f7Gp5F4AvoJev/mDuz5TiS
M0u/ikz3IYvFYxszzUXuCzKxECBI3oSRABj7vsfTz+cOdbeIqi52342ZWBJVBVYCmeH+L+d85yLm
7rr4TM0QXGmo9PUfBKJYzyNmbi3dxrVuPkQO3PIi9vqtxkh+y8zvpiRZ5grr8s6lk2l7I3nlZmYm
QVgm4pxa6j3VxK6q5u/CG7ybrF6899VOzwG/bvxbQXzDKS2YPEjtGLtuUOlBU30VAs5+ksds6GhQ
y5ncSzMvvrOmjBymz00LcQSX9TrvfMQjZAVgt00o2dvi4Gv6keugpn9jeqB621mXrhFmJ1id6i+s
qfASJvlxiJGdaQviVyO3YUVHh36S7OZwCo+Mfjdq6bZoziMMIHYIvt4e0mq+KzFLrwvvzroPOkMj
mPTN9j5Z5VNSev1t0k0UVSCTZqA1jyA8tuYwHnvbyk9RxjaPpo7dcMVoq5sFwTCzg0xy0J6RkIIg
DQjpE3b8wEIlug09lktSf1BpfG+ZXYIQm/nY4gA2aA2AdQQRITadQ4Z3wBF8hA+P/GTvYeC0JrMg
eXra0ndMe1MfL5NX7OGh6fe1LnGzWQaNY9C9lV+G4Y0GOB2fwq3lk8Zqtelt3cztXteHt3QxFmoM
gQqfPQxbv3UW6MZ5QolGSiD5GlE1JGtGhF9yLyV6oyeWso/iaW9oxbkgC+9G/cXWuAeNib5hSFmz
oXDc9Rr62QayyTUNsMo2mX4OHUs/476jDq3sN9Za3aln/ELcW32acIxt3Q7lNRzd6iTJOp6RkSBU
VChiJ5T3/UTyXl7MyzbWZrEKtVG70yids6e0y9Ot6dfF4Te7dOePq3SOOV3ocpX+J26wxGTUpqPp
BJXGRMcguBTEeQ/SES3nLFmlQXlt+Kfu2tS6uCWxRnwsHjSiSxk8L+4xDMA1iWxESzREqFiGAdEZ
tSZ3e/FoNLhBQKs3Dxa80+OSAZNSfWTQDGK3TNUndZKQNvY984avBbiodSx072AYLVrkqNZWJUtq
wsHJOvHS7GcTGOxXRd+dCqOFchYGzAPBv6wzA4lYPBBeAZ3nVuu/UK6gfYRGRMAw6azeYGn7tCwg
CETG1wbuz4mhwU3GrgWCNQPbqmGzlRtGdlRDNyXtp4g3B8d8Qlc9tMY3Q0ThRgl/cKBSLxb2XdkC
NZdmgtStrPuvWXTBphGcKss7W5UNIrQW7T4jqgVvUPw58jJ2+HhE5oZgwMWP+G4XikbkWj0wgnTk
cI9cZFmDyRDRsPp9bA5fGxkBRWk3bh2sYbiRFwTzIZf/RAqJk4lbt2hZgjbZCY0vDGWJZwBTi0QW
OPG8FdDFz0og2noQrLL5i/qN3yxfrFK8qUE2IbGPvfQ39Bj7cAGirtKmYKMKkEAqndAUo5Vp3pcs
YcroxenFKkvkSMApv9q1f5fOTXQgyPxgTO4T97GB9wXOUwrlH1FZw3KevsBhkl9UPYHGXKu5lLzG
aUGoyMzMXs4XPN7LU1qSxmQZ05ZB4KdIDjJroDYS7fU8JMbDOJsk8wTmS5jgF1JSisGtvrBM2TFm
OakzTwMahkMQsRT9QWoXj6PVvW+NzUJoB7hdrzZAu988TdYftJeOY3km7lC0j7pr+R9cik7kdFEk
yIK2kuZkWPG0y1NSOIzCJY8STDGyseXZMkjkndLwkyk5i3KlxKg5OGSJ3uxLCyqbFPPyrm3zoXmN
BpxbtsSfez76dT08jhowYdp7pRpXunjqEGaAOdQrW/CHieVRrbP/+qSw/mA9c1iCWh6za9/huPgo
6qwjFjCxFY7r2B0uVRXNNExTfB+nyWtAzPdBt76pGb5ab6ixkLqmY8ZFa0wFMsluxOvgYH8wXizE
yInb/JwI3phc6IVVycQXir9plLB45QC4qr5nxXAqF6Nhzo2SK2uoNxofNiobxuo3ckPzDz5Dvj3L
5b1Dyms5nlIj/pukCMxSZERtxxKtmj+ntVNuzGYksmdawr2oBkKe2nRaE82tBktqhKyUem7ecPCE
DZFVcniWhuknOG8jPta98u50roRcmxiol+jlr98S4w9yN16zcPFQoXjHm+x+kLu1ee5zlyHjijSb
qO3lCBT0Ed+BWGt+1hyqJcB7wOpxthifajFZ8GTxledM67l9IM7jK/qtQ1Fqe3/R1DowSYBgSCgD
0uiPmujazKakYXm11vXcWXVQzCv2ix5Y+zhs/W2GNv7QBCaOUhJoD5Uu204reNRClJ3J0px/8yMC
p/AnL8gxTZgWBgQj/vOrVsxwu7ZNWDtIpZqJP6SztxmnwUkznROPD4A/u4vP6E7gHNqGKZOS9B+K
gKGkWxGSJ8yw5NmENmqCMUJZ3hTDZ/UxoM++ZAab7tb9UhoFBBnMVhsbaQV0mWibjMAnjJrAz5Yu
79hM2n0qFV5W8CPUKX/7uDqnDaT0rlhQdniLfgtq7Uiw2FvShMy55JHIr+CkRoRuzg5QclGU7DUp
JdQQo/7c1beVVQe3EymYrYX0tdCo0wPK2ZUR5WI1D6O3YfcFNAXnbFum31M70s8jJJxVahba4+y7
T6xrMD0twXCoAVw/F9H4tczH7qRmx72Z61uDuSe8GI6exK72if0ATad/murw1W66ghl/Up4dLi3a
XfekfnaY9ItVPwDJD51KnNo3P8ystWWNwxezbz8z1+Suyj7VXgMyKHIutFs/JwqrRrjdufStghKL
9lP30/rcsFklA3G5mfKhuKn95YilStu5c0JmweKGBB7j6qgRdJY9WyVZVQPzIIdvsrZFA8p1KEN7
P5eIG6h0XkT70nh+dmlCKQXTw+Ts4TADFtHlMC81NOmdYGyvM6MYTeJAJCTE8elJyPYjBri9zRs0
BcYQXeG230Uo2Ff8BllOGHqbKBbEA9VmfFKLraUg8kiSl+uOdgNvsdl58/veUG8szA3e0YZiHjX9
fjIB84mQ8thMknErpebMPqX2qDSZbYzsCU8OOv5cmuD4N9NfLuA7HTu+pEh3VkrMOkmbV58Mw7uz
BsfBEZkXd02uPQ5W/hU0MNB4aQtXMlmyFQaGKOVl7MQPgquYRbE1maiNmR5pN8IcOAY7doO+eWO1
W4D/K3bIgiqPBVfBKmw1iHdZgpTzKF1Prw8gL7i0cddZm2F02ueaC6NH1be2Nb87m5/TvDbepU1x
gF9CfdRVq6MU0QyC/H1TaJe0KV4aA1uYw6/GRxbSdoCX7di8H5Zo2FZaLYnSfJLnEF0G2pG1m9VX
dQlpC+G9ZTyeOI92yRiZN5457FPfDnZqKY5dl+/G6ldNsyx3oX7yTexE7Lm+2qXjYE3s6xV5d900
6C8EN7H4N+/w6iRXu6rvwr7XT0aEJSjW7J3OYmdN+hED2WW5LClVXzE59hY172NNnkzKGPXOasqb
pkWdUXWpucM2KHZ9Ux9Gm4hRBxPukd7nMPSwbAj3Lg4EcqVbVARKkBmbAixoiLyScBOiQsXXRPjA
aVA17GutRAvR95+jir7dEsFLbl17QkT2DSDEnZ0ycqv8TGOWRPfvNvOxlYMiE9sc6zCNTpFIsSR6
sNyS6W4w7dmfxOdEC58kkqsR41GUCNKasX8J4jw/90txASx/LEctPibZhdJ+L2ox3eWp6Lf5En5i
gTke5bs/t4QUWbV1NHBBkPCppsF4/Z+tJYpuS3YNYSUbDezlLFOi5VNNsGlqYRTy2kLszETg+HNR
3HoieG5QstGe3jgNrJG4DFhQAjc+ueghVoOh7TMspjcE4BBAGYb3g2XVhA5rOwGxII8MTL3GPN6U
RvRZX7AeGsGWUSgQrYqlvsgNZqX9D1VPKQ/VIIUqFj7kB8owpsrS6aUO764afwy9RVvMUvRd3VXV
b8tSfbOI7F71RREekyomKI4yrg7sF11rHQTVtrc/FAvyQGbK31WRWjM1YrJkb+ZUlKcRx0ucS1Lx
cpoNUpNVjRHEUnGRk5qo+FeTx7MSG94jFDimBhUrAni3et5ruHvJuzRkpte018lH7YkDOoqwO0ZS
dZV7GWDzesAoOWCHm9jZD+FT38lFotU7uJQI2I6SZZtWC4e7vKX+UyajrgBvdO+TkS3UINir9DwN
hIGtVYfwL3GBcWg05GatPJVYAlujTHhBHaa+D9VU9R2bCT1gw+v5eCkSZLlqOqIKReaGZBsXyTYq
Wt7P+k3Lp/YwSLdiLvuMxHSgkHECHgur/BbU+rQxnPra+4lxotHY2B5PVuKAIVXb1r6abqRAuib2
/lAlrzBZSZwnztIIw0s+e+2JNJ9L1xXDIUKJMFId7TXTa9ZtnZ0DiXQJfWS7sNNWnd9skg6Bphph
KaFsTL7yGkIme0xwasnQf1XCkdqfLw6em40yi4dT/yk1Kf+ikFaslfZoZfVPzCi/HXzqYt2C4pAt
ICmSmBRvXf641NxZQxCMTpRhvLcc1dlowmA6OaJ0L6YJ345QqVsDgVMhLSMFgwbuWVlDgDx794yb
HdUIjTV1a/E1F8h/Mw0JKkRDNoeSdJWUYh2XzJUXL35dehK+u6WSnHVPEKuX/Jj11F9HJuKoeFoe
iFc7aDzlHPlwOtjc+DLhtGvzjZlbZ0zT/l4vhjtds+JzljQ+G2i0ZTqxV3OQGWsgFaQATAHQAJeg
JWn2FRn514SwHrvRwIzesaLpxVAfpGDKwvLAuPynVA3hFcEZ3ALqFyFBQL3PohJhtvrM2HOFSGYJ
3zqHYZj7mAZFtWce8JrLGDerZglR4+dBmgJW1q76J1AP+kR0cb8Q3RWj9pC1Tp5jkPKnuT4X1ktT
T/mduPc/LTqJO7W0LrJ2egQ0j/NeioPUxZnVJF9ZiUbEWpzsq1ZvkFcs50rK+0q0ypvcy5+tmsDO
YaxOuXcLorgHPjvdUpSMJ8MQJpQiJ98bcxPuCpPsX7tDuIVmbWVUSXaqTONa4CbaVFF7kAXHRvmV
Ay97biuj2E7IzRDTdIe6iPtVheOn1K36Xh/LF/IOjvKXHJPRNFseJNb2R8qvWk+nOz0orhnXWrOE
Jlo3zgZs9F+1oCp2SiWTML4Ao3HIRxAR03hEYevvpxnxQMLya9UERUAkLkIDO9Fvx8Jb+GFuY5cz
kvX7W1HNN8pU1JXMBaPOolUXZXIcw+RxnML+iJiP/ExKqREcPlOu1z43zD2TC3KTDE8ODreIF6fr
XCFgAVh1dkydGQ4uqiP8qhnhUVMqR7UyNiF2cJjkujsly2lHrSAFlqIstOPTMC+P6ut6PnknlC7W
EdDbJQ488xAVwUGVlVFYR6uOAPn1kjHDzSK89IwWATARSiTLU3/LojzaNTIN1nUxTZYiuQ+8hMqh
brYCDOguqaL44tNU7knY/R7O5A7VfQdrx85IZbcTbncXdZ0S7Tjo1RlmIoUINOfgAShOxF2eL4d3
1bpSPqo2WuSkaTkIM0gpISFPs++jOSqvxDVs82lOdtibucsB5u8hMu+VhGeyGUT1fGbJneIQYgwv
ZQBkcsDSONql9i8KZEqEzzAZ2rsO269gZi5BvSdzmLk817kx9GRHSV6kCe7r29SVB3WXYVDYE0eF
mgdxBgi7QQZJwMuUZrvZY8ditQCFU2yapBXUFKpdHVobe0B7qt6dAnldHE3t+6Pb9ZwiSRJf1NPM
kcbmrWShsXANsbaTMp6ySTGPUG6O8DG2Q4awwW2d4wKaey1sbad80E1EOIjeG/kaxD32rnDNh7fb
Y6C5qL9PFPKyWip0o4vAgcPCRJr7wj1a7mIzzDw7sOFOPadZV9nWXqkfY1HcR+Cd7lD1dbbf4Zkn
wSy1xbc2MpsT4CsqAfrALBFrN6bcVLUUUpN6xL2RDtEnxmOrjpd+IWJpO/WsO8RsAe8P3clcj4B6
+pKcoaJ1CeFgiLlyBABvI8hL+oRyh4o5+pz4DMIHMgiKiGjNQAQX9Vyp+eOgNwtaRb6mcEV4gWgY
HkxZZMuyTF0XyiExIb+nbWsPEP8kaoOAC0s7ZlPvH/TAfLf1TDNmiSH3pxu30dd2XYmrM4bIxGs2
ILmov8N8iE9axEaMfeB9Co5z6kPO1dh4FUtu35k2cpnSbZ+NlFPd9dm3gyN/7VIW1oE4q9s/FOO8
Kfr6IR6c/qZZNNZwUhesHoma62JvkFcPLItWjZmg4/l3tXBvFHbJyLNwJfzgMtThg5J9ebP93GQ2
SUJSmYc6DtguSDvLOinW1cTo8gSO49OIPv4YV9NVY6HPZj76nsTdIdHnfdNO+jV1sZVKDikxXx3Z
K0l2SHzWr/KTr2ZSgoFJ26bXiK0o73XyCYxbdk6NaYe1jvSb3rpnkffcEoBMfYr2L/Rn8jaMjBYx
Lh6UbcSRFpbYnsHg6KDW64D3zFrIIrNSQCA6aIF1VRVS5+3VJyYSBUjVgltxN2Bz2jVMazqznq5s
6h8nJw7PvU1DP5XD0dCqfkfEynRUtIFUBOCs0uhJCdInYVT7oHMJ5hCNjyRl9Ndszsn6Hktrx+CZ
0NzGZhCitKt9VB4W37pf7LakGYhGXoGdrbWKAXMbzNvOmpFDJASHM+9h90My5Srn6iGst0DNggtH
3YmRGSIAHBmoFxqCBlwqPwZYmIdm0PcDLfxNTQuTIhuGoQCm1wL/a5DuvYl6yV2OhtchhC4hkQzq
XNFJNS90cQ7TTKMb5QFvRW9tmA2c5wBYBQCCZw0k/rqY54tic6gas/DoumMA+ereGtzlLpOgoT5m
AQbc+XEWQ0btH5wVqCJtsFlM5edasj36uf8U98O09Ya43ORaxTgvtl5p+Z7yhp9RZ3CUk44GMckU
6YX+zgBIUD9UQUujOprvx4Az+fhiKT2veYAHJU24ZlMvd/ZGxYN+L+u+fRQSIJR3WXnuY1YDDg83
G2KOgQRhxOSOtxlSwnWrGw5ktlAcnEBOkaVLwUAts1viu3TgPopTGnWTvUVc4e6ANsxOpZ0e/cS0
9gV9ELy25l3R3PXg4iP5lBc9Lfh4Uo+Omq0XSY0KJn4pA5rHuUzOuMfKK+3Vb5CtfzZAtkCWOGya
TN3RzQ/0ySxren/qdG7Dot1i8qcsiV4MuaZJwTueyvUksSzq8leEOlZ58uJHvy+prVbsf80lBSkH
KFwknzVXCw9Y1w9orfQVySwRjhfza5xzN+rh4Gwj+KiM/DN6rCUlac0MWIfYzV1GGtON0H/rSlUk
uo+TT+iEgH08wxT4fX8dNIouc4zRNie4Ue4XXGWYDbLlqI/eY2LQtQEzNXeGzjjWW1R4bEq4py4u
av0tY+c30AZOWuE0LN9ScdI86h630fArJ+lxEu1uQph2TwANsRU9CNomIgGAVXznnpwBpdzc2cc5
AhlYx+FR1RCeM93nXFDy3wEFJvdu9OYc2+RpWsyINrLZCWkMzDp/YPZoHLu8OHNpllsi2jgc6Hh0
tuGbPnU0COrOdRE9ggc8wrbcMutDTjl3l7kB04Y5KbaapidrxHqrLG/7fT2QpNOFfX1OC+sAqwiz
R8nhXoKTgmo55Gd4HzfFxOqcAR53kNOn91OrER7uykRKABbg+U516zySo3swkdMf/JAY99bqCRmQ
bgsPMaMdoDv1+2+WxAOSJTAR6jIbK31og5sJGGh8i0eUfKcHcqCeECU2m8pHQh6m5Y0ZjenWktWO
RdlTmWZOMAZWyKFBrMWWZsCOGRN76s2XaIwd5H2lfcX9h04GDc2h9+wfeG5Rc8t6NUsqXMigkQyk
J0RxdclmNnqItMnErSf2plWVCNuKYEdK9rhPOCvdKidAZ6DgDkXA1iBrt+VovQ8GY0le7GYIDKnY
1OX0BUlG+hu7vPknKx0Xcwc7D2Hx8fM+fmJzjqGYuek7sIbRc86IbYm2k9ZT6IuAlCACY1yJ50sl
dz2Scmr13RoIYlo5Oi3RZq50twXQ1Rs3yTTsM50U1rjRg1WX+K8ZrcIG2Ey9/evBvmXI5cavj5vH
loF2QRrY4SF+8IBz/xd0+8C/FBoscntnG8wDNbU/X1vMQVnr1Z9yQXXTa/SBXCDTmm56t5So+eCL
8dnHVcIHTTs3TReusyl81ZYMmpWNadRj04YlDbdZhgiLjAAXL0n9ECSJe4jco9oPeC1I7t6LHdTo
IJIsMZGA3fIoLae4Yqdfx/C89Aoj1bsO3cm+aQvdLd0DMlFHv+0k7woRlyy78OhmycRdqx1m4lBu
hPhmatWdF+ZfzJEAFbMOnxLT++a1yMgUYLHvOAkyiqENn/V9WvnGumpBwHWgcn46FKq4wIxPmCEv
kk1W+xgjSYjbkVimyvGqcAQAnfAupMLHdQeSR8xOxoj8c+mwvJ3bERW/88aClQnu/B3zZMG8DDh1
+pzUI23PUZmY1FAkhK1Iiru5klPoXVf5EWLfe8efDmrJm0gelVU9ZzzJW7spXFzNJ9OnCpJkOKal
+AQlb2kpcPQgWXxvEaY6PTHlwzsjV29JhxJ4RO0u0UhhbCDGTpp8NXYW1YgkoaoRZCUVPZJO2Poc
P0UyMjuoSHZaOu3VGi2X4O/IJffrrQzdr0kYHIcMvQcF4nRdaBsMTLDvw/XUhNU6o6UUdvMcpdAt
VV1tS7mPWzOqSlNmqNIdP6K9XIkqflAb9IS0vZqJ0toYSeuDOoAwYmQ+ywqU1kSh84onhlPxKfM8
5AVxvGV7EaHysOZzt7DQZji1syLnvgd/f1ANbGvtTLPEXSi/vKiCYofyt4mG6S7iAtShnwY6uwtp
lUpJ39sumdwTmd+8ZGz2aDu4bsvopL66dmsmTs3wGFWnouNPAFe7mjvdOZIASdbquF5QjO9ZQTFY
iYKcxAryj7s4NugPIP6T+gV9AyoiuUAoPbl5JSGharDesL69t1iqgIHIHsKF8ZYKawAwYK0dK8ee
XuGTaG8MN/V3PEAXFdCQMOuh/FjAUTZgVTju3wMAEikOcA20+O+PIcKEkLxVe6k8qis0AWmCRlzv
p03tg5hQbq+msyJgicHXcGGrjoYUhZbu4l4KGlxejRFdCZMj1cN/hPzwL5B9IGFiU2draxFiEFTV
vyPIOuaK2mnFgKqWYQAyi/dGVX0I1IiTdLppU2Uy8FbiOHUG3KWIpVhP/oEBUxs7JNlATsyETijl
GHTXoOMoDZyiW6WafzeFRCib7jgcWit/qBeUrksRPOkhrWGbYSFoneASdmiF2OXgqR5K0hbbH9o0
I6LzXExkycxA38NKvB6YCt0tEfM+q9a1R3doX6NmSs8tvgBVC/g6Dskessg1CtuvsT/H71V7Rdqp
PhnmQ2EXT7AqyVrD2rZxpG6vsXBP2h2f3ihrkG0NzDpDHZMYkVS3S+6U+ygpu41bgxLOh+4SFtGx
nBr7E7CaXZXI4WNFYKHH9vB3DBCF+Pj1+Pct8pOEbVvC1m39A+ZqqcwRpiyf1w4wBs5FxrfpLIyr
oec1QaHdRF/ht7tcbjmqZPkWIeF/dBi0wSkbT2NNUxXGDK5sbv0Qa9GjAW1Sa4ETLnlOkNaS6OfU
Ei+uNm3p38tTi0qWpxTJZyEOkKPgBaQ0D76Ig42NUWLjjajCNbI0DprTo0Yr7CdN+xYS0rphmOCC
5ImSXcGYZV+5oQxdvQ5kMNx2JuVKurinrqRrcWfPOMSEkasHP42EgC7hNusq7MU2ydnCyMmI+ptC
ajnDIW1OVZ8/jCMCzEh+7i3rqRq17N0NhAPwlGlMP9tISySPMduPSfksFto0NSNwc3wpWsbLtbS1
ETvfFAgDWUGxkcFzrf3AtnnZKp1KldnBtsG47JbhvFfnySjBCWqI35syWMq/bWmF10ks01smtgSt
S44f5X0NVhFjQ0vObtps1JhlnN2AxjPb5Ai4giW+mjazTHW+W0WbEw3pLyuz7J984uzObvDSG091
yuVB2p4FkWg14O5HwwQp9raQRZ2QilGlFSkB7VUkUKP2TbZNuzxP4VCvjYYYOk8Ld+SZqAJSsQGh
rPfnWUT3av2oNqhaNYxbU0uPvvB/VPgO10VNxihERTZdQXaxZ6b6PdtywKocRXOftmuTwFFsIB0a
UPaToY0xG0kOEcj9PhQNz17PVlaN6MIR76XXj0eTo/4aONWyKqMg2zd6uVsi+479L6PHmMEvg33E
JfFIooh0SKKAYxRrWTe1bhEPKv2k7TS8Tk2MliM03u2Eizk5a2tppNY14sXEjCOCtH6l2mETESCk
Ga2eyLV8t4yTdQhMNwREVQDtrZz05q+rNFYPH6s0F1cSODrT9YVJjNSHEnMcDGjdWWXj2o4Bi0Z2
czAwcMJBu/qzrzEjDe4me9qOoP/iDlprbVZUUWi/yuVzT+3Pra6toL3WyMmSXe865RoADigif+G5
K9t1NFr3beCvenZ6IR//TL/r09HYgRaudk7dnqLAfeCA3/cwo1adSbKxVtuPS4oEOLu6y0j35DxV
KXZcW5/MlVfA0ahYVIc64mibxtvVmBHXfvNdbWQGe12KpWOHei2NrL5dhurCUqXxALZZYXnMfvjY
etfh0n8D20v86GBfSrJmSOgd8TiyCugY/4aW8HDjWSBAUaStOmHUlxwbKfzVeB167Y8OEQIFHHCM
QtfORjC/uvY8M0BcBqzsBUxcb1iVTij5qo3Bbj88IN2C0oz8e18ZBMKZJl61Rq/fhiH7DL2ipnNF
1k4ka8mMxPfjbW0s5koH7UUyqnO/xCQOc7jhKI4OiUG2dB4TXa0Z008xIp3VZP1r0oV4ZXpg+P9S
pOImEQYk1eqiC8zyVRNNq656DSOtX3t9/jTptZRTpGzEqXV8/Tr5Gcdm3vFdMzvFiPQVOSNt+gTw
dbRHa9176b4PuvNsTXtIhqSRWuVLnhbor+L8AZPjsCVBhU328NITZLnE3s+2Dbnm4m9+2oCKI/U0
D7WvEZ86DB7tfpmTG9DyL6OBGL8op7tica/znCeryQDRESGoa+ofRte/Wniwq4SJDXWIWXZfPLOg
kYj4BvgqgQ4Uoyz5B8zGCBZJTsbQvkD1/z6ifV0t2gIchxGgUdoCSgeHE17928Q81z5GkWV4i1Ku
Q7K80ST207aqBWARA7072Yyn3qFxdnKsy5HNim7p5muYfTHCbVeQ+4rbyiWmsm/FvtTsdpUn5XJb
9i02WZOZH4a0g+lSf7XunK30ji0GM9SXYiFfpLcJQPdt8wcbfdbIsdHeGw0cDb2P8XmSeC9S/keZ
MCXQPy0lfkHX117mcSB8iEFdQE49qnH8qlM5dSstiN470P9Povhepv/zUlZzE4dR938vn3aPKiPw
v/6vX3/b/meE4OZ79/2X32xVMt59/9bMD29tn3X/kVkn/8n/6d/825v6Ux7n6u2ff3/5b7P6oBz+
91l9x+Yt+168/pLVxxe8Z/Vpzj90ncGa77nCZeoOkfTvfxvf2u6ff0d48g8gDQTCCc9xEDhadNNy
Kywj+ex/WJ6wHSYBOpw6w+Or/iOtz/gH/yj6Qt00hCcs1/7fpPV9yJeyyeyRfTrGWP4dsEnFh7vA
z9m8+S1JyIWnFZ+A+d5N0ZLtF8D8MIgtG8kXK54lroG5mLXMu6/iq+77b2GeSbiUfRrdOdiHWk9H
7UCEbS2u1NDPx33c/EYP+iFwRL5Y1+XaEobNd07iyIfxgpflOq6kFKDRlN6yoEPAHGUnvfVszIeg
lcg8Zw6cTHdjRJIl+CN2brjSyBm6mwLoM0N3H7ix2HSd+Ka+r17rzbWrwxDVDPOwhM5dWLVs7vhv
u/coIVOysgPDOidTRHx2jnqSoKF+H9QHvZjsM6PVba3lECBG7v2eQUfSFkf2xLe+xXaLiV61C7T4
Z2uyMYsxV7CfRqCzMkcKAy8A0lva1npM8jdHVjaNM/YHVfHUzsWcWNEaXhae44iHXBjNMzoaMO1k
AV583/Qf8Hz5h0UnZqTtTI7aGbZKZN0PWAuPIdiqvHbLK8axOoW/7ddztWrn0bmxJ6Q82VJ7m7lI
MV64LO572hvLruxzs9j22alzIs8xsAbxHFPFEHU+RniUq9MSTActFe7ndi6+6VN6Gjrf3iY9pXKd
NhQ7QbT5t4fp7r17+FvR53dlXHTtP/9u/ipeVW+6J3THtw0beT22rV9HuESauJqf8qZzuMPNZla/
6tlkwm0J27P6i1nBxiFv7BTUTnVGYsMKXF7irCjXXuQkh0C24kXafNGj0D53fCv5UkdHkh1u42km
0jlz0Pi7wQ174d82Rb8UW/96+Q5IRLwyJtLgDzzb2iO9HaYaCDTDao9lVixX107iK1wJhnE2U8lY
kGcB0W0e7lHF+vvIS6udqzlXtStNqB/wcIJ97+kI6pJgwVL8FtLJefJvg7v3V4mkW4dRrNsO04Jf
f8iAFprZxHe4nurlTqsLEibo8rGFEFgzm/Fx0r8vMZldjJRiNHjHwmjsc1A52bWrWca1wM6zsHvE
IXXN2NmfrUB0h7/+IPzxqCLjiZNSPvg6mwr7w2t09cSr6YpKhCuRsWPm9t3u8wCYnZ7edK4MaJAj
/YlHkrSPaEdwBS5KFzsJ6A31o5xTyHIe7qI4ybp9WN+bFl7Dwmp+Mwf9s1cqDHmomrYpdN39eKj6
Gk51bPbrotK7g1Uwkuk5zFc8jzdeMXAqTdOLgzlxExGPWOWnGSz3QgTiiiWzOA7huBctbMJYq2nu
LbiXA4uk2yGBHfvXP1S1APmvlp03nkWWgVadnytSbF7yr288s/05sSYyso02fB1b6sNiEICgzKLI
+BFOX5ATYZM0aXKSbtB/qOSMaaYgVSvOsp60XVNGbNi9jZ80YAgK61Q0OnjiJXsOez/7zSWgPA0f
XrHNvsojAtTF+qDLj/K/mQIIOAkt35iwsgv3Zz1W1lMQXWwQokY2MsLsN8UMyEgk2WfpxN7ItLdy
BtURjgSQhJAeqLhM0DAlkHvPeTOW5qdtDcygiSocSK7v+lshKabyEz6a8pAnSptxJ7kWiaw1W6KN
oGyW8TUukENGXvioE+2gB1a7ZxsBIqRimcO4Dzx2kCFKjvK7LO3nXSHGJyK50DGlo32Xy61PaR2M
HiW599MO3f6hjUgysUVinyMTLkJGjD3etr9+xz/M6NU7zqaTCoKgF1mQfDhPSQdiyy0hgcim630G
NPzsxcxZ1IWoj9wbUGifCDxgg5nVhxwFQpU63qkUYX7QbfY8C7kDW7FrG22+/ubFyY/bxzfXJc6N
q551nS4+TJAsrdEC4BrFuiwQN3MHExkfgUZtjduhMLrdoDPshLK482YXeZBwPRb0aXeZUwgQf/1a
zF9BwfIH5RlCEGum+6ZlkKX56wcNKzDitlBHFtRr7qrOm/iWtmk+Mi//rH7X9bp51qbk4FT/j7Az
aW4bSbfoL0IEZiS2JAhOoihZtiR7kyEPAhLzPP36PoDe5vWmNx3dXVUuiQQyv+Hec+cZj61B4I2j
vzopNK/tAcmd7HOcExkkksDfzM6YK+too/UZwg1io/4aCTS5qhFBT8xzONbaycZc/z9eGd6K/7+Y
WX8XkgW5QWn3eXn8/07scrCcCJfhLIaLMgo7BDoECDuX2dbPZowNS6EAB9sDdCzpTOI+dOdqOoA5
Xayg0/oSWN3ynkURVC3c1bCbnXQPg6sKkeSaeNL2bo1cNpuba9H3JOZFTDl1o3oaq/xcMUITlW9e
B4T+58qvCbRf666s456Db44pLkUS266Vh6XUD0ewj5kT+0+UJ2wXMu/nCGWTYqo41O5H20jQGBKa
WjxFv83ZUqhHvTOrim/+soi73WFWyMrko7LjPwzcyYQSBRVO3D9sszXEFgQEA796bBNOBdjsYAVH
BuMOK/pQq2e8VJ13kyJn4M/L4Hpa9bP0i5/JUMaHWmBDT1v1Uk8EXmaE8O4a5yDRMu78anSuMy6P
R0IuCCkzb1q6ujAZF3PwhgSEVcGocjAgI0CBpkxftgJ1nCP1mMj27nFUI7lRbzEC7ZOvjDfynjTW
umw/o9V+vH1AamEfKIbylpLBDoycCAmdfDtmpCETCHjVKxtvLNIPFDNAcCvtboNM81i6nIiXogzM
vWdr3U95fv2H3yE+L8uEh20i+IPY9x95V7znBAwh1UAvsn3FAoIAlS4JLII7LC6L39tPMo7uDdo3
NGmqQzSfhz4DiFs7xW/b1qanUgNl2yEDxPIHBsl3PSCLi/MdZU5/ZUEBKRnzpOQ7z5V82C6TCbdj
kMr6u9Xl+iqPhxaLscA8aj7o/HJhRikg0IJkaE5wdyHdOGVCoDh/PEkpYIbHgZ3netYn9fyywsaC
rMtflclMuVYAb+zJgaLAVHqWnvXSL+irsvG84cv4ZfuerWBOhvqB+Ajwth3pCJCj3BPiPIxGTegJ
pR4B9lVh2uYgxrYkLkcY+xK8E7ExLZGhU332Z6mFVZ4AEWrEqbcsxUJy4stgAT9NsFC1qo3ex8/a
q6K9zptxHNfmZWAchE8xD3oN7TNcritjNmjkLuN/KchnKMRcHfMmsc9YeyGBSovPtv7jDcxK9zgQ
dVfRCTjGn62KTBBtcrZZQUWwN9CckfyCsM7LYkU18cMs4rfRElK2PeRSNuWLq4swrg3nuhCls33z
c+peKom9Toy3JSKHmoqHSTg0EMTirnPFTswLsnQxUF8LQtvaQmoxeJUod46jmN/MetAReBr3Jpu8
cy79v1iR551b4uJo4sQ9pDE92mwVQ9i774xJfpQVwjOrFd+MZPbu7InXLRcetOK4ffqVnQdLlRc7
MP8Nw6hGvoi6/EiX4ZG5m72rPK+B6U5Akl9h5xWNBwcXhlC0eNYlqZAdo6zXYUdppDjm363KeDUS
1n3b84d06rvPkIWdtZXtCuCp+wzAwdGKJDNzhOetqi+jWB1VRnWfokOe9G916n3SOzzAeyxCdJ0H
vDIHgicnxoaOGzhVRBVKIOvl69OZ3AGdNrtQuIWQrG3z1SSz8Z6dgYXmYRqrx+01Rc1GDLzTpOx7
dXaW5GKO+2F0lqv/p1b6rptUclbmYh+grkLSgka7Fr+rrODa64iH0I/BJZjLF0uIQ13kFnM68YjF
enrK2nzNvQUgYUqe5bipU/SqIxLb/Pf28W8n2SLdcFhTebxK6rxp8qkHUMMSbWBXKQEF7joJDstE
HnVDmjUmwJk5LpMMTP76ELm+fPCrtgq/XmYcFPljSwKBcnmA2cKFBdF6ZU7A7XqNNGs/C1h/O52h
D4YkrYtD0ia/Vp31PeFq7dbeqI3yx16fkdv54BZkmdpnVh+27qMHaEl6Wm9cz0EWbZrzGTUC9A6X
y5smsj+XHo5LgIQgCtEwSQUwgOShS13PPRK4QYbOghWe7ubucwnuM6IawoVUti8GtMJbcWocKGa1
Mk9b/sL2IjkWFEWLyWFvx0evAW5SedoFuWKbzc5VjYYKXKOBA5I282H7x2g+7J0/lN6xhaR2EFFP
JmY4RwnnSp/ZZ6GyzzkxDnZKpg+91Hb/bjemW6FUHUCUidnPA3uZiosSTDw8FhJah8YHR00Ayp0F
cCKBZzlwc4V6wVbOpn87U/vp27a4mSQy9ojHnAxhHPHILr6Lrslf8vlPghJMlnPyqpzle9pS+Tmr
hQj3ngm/00D8V0E8w4TW5+guwC3QlSpBZ7XJh0bWWjpUQTbET7DcBpTB5cOc9v49Ua9mNPq3YSJj
nTmn+ey922aXoRVhwmQMo74zIgTWVQufTNONAJ0Vd7tcRcspBkuv0Kad79V8f2tWb6vsjyjOcInU
oLH8ZJluCt3SGa8yxgHL/6P0agxdXhsTT4EbL/JgWUg+t7M2shVYOHwmCFxLeXKAnTVYH+CFA+9x
soEGaPuqBqTy2JRQ/9aFPCYZC0WDMxHclX3KfQ72aTSIJK8gLdhtXp2z9RXycvM0xZMIa8+H+mfw
m7qoNqdKk4S8LJQzaUUZ1JPaGiWENPAlj2DjyBSLbkRGqkATkjCBY+abH1qiOy9uk31aOUpxdE1p
oQ9fcXxbh749EQ4vcINA/oFPiGLGb8/E4qQXEZF1Vlp0oS4wjS7H2c5NMZ97wMHsoZo/qhxwcyLH
PMBrHDBIze+oxEwYQMt9JhjyuP3p2xCgBLdPqCAxoqWkNKwmQtlG45gKQSJAH+Eg0mbvoJh3HeAA
/Sw9bzjZMj1ZC9ubvJ+6b8Sd6Dy3q3bAB5lFrNvB5nQ+OuI8qiTZGzHn9XZPkgCurgMcp2xyznXR
mg+20yJ/S8ZzlSbxy1ITAdyS5FjkNvaBJvqlgz4kFi996zPOkqyluk7dAgu2ySwShuOzI404BHoG
ryUjShCeNCQa5KRkqx98m7xUUyCflrCPxy6xwhQiza43i/QORGmMXtCcWMj42HeZrvu6Xdma8WH6
KHgZ7qJeytcLtS4QaEv2INGiQugJ3tcGfHt9UxEtCOnn04Y/d+M11HftQi0EPQ50oV3l+DEeRlM/
eMQ+oHhTWNU7A1zSWj27vOUDHNcQheUS0q3U5xK85h1q59Vdor3FJKtcuNjinJSgsnQ4itZiJZaj
EwpWlztp+drt69yul/gTI2/FFgm7QtF55GfPc3rYDmLdtyXspf6xaTktt6Sq9Uzden80Z58Wttpb
uYZgkix2+Bqx+mikMBShvvYRQTiueiY1AFgiUc5rMeYa4s2HbgoIDjODk9E0WMXDVGJPHgA6kWJM
tyzHp+0Ottq2QatopfvtcnLm4WCK3jgurXdGreeHnXlAP91cS/UkMz2/bT8igqEH2is2v/p8Xweu
aVleTQlbyG/bBW9nW59BjW3vfotrKMSghrbVsCF/pN33cX42mYc+CpfgIRZu20GyTQ+2x71seicA
Hn+gZ2WSNMYEXNg7L6aMAiXRPBaLusn1yuj66J5XLdjMH1thAwIrvUiz/AueTGcAqZ485o1np2d3
OUzuzEM/42HPCffMSpKD+ra5DdXyqomsPsP53cXWcImkhq7GzsKC52Hf2Q7KagEnvzCKKty+gDqZ
d/WAaMDQUyvIjYFBr0vUsJFUp63cZZtGzTuXx1bqbNmLmkE1w+dusJlFGy5YDubQvAR4YxCtDOo8
toi5a2uFy7CNbtkDw038Uy0QNvZkXwDVZ6qBxTcr3u3FgbIcfZ+H5gpkXP6YpLoZs/3dnuQvLfLi
sGR6YkBTjnE0D4P9DVwEfNO2B5QLviRgRCd1q7oBbcDYMfMmRXxlI4P6nT36ycEG3X1AULLz3F9m
TcWKdiy6O+J7XWPtpPE4mjDYd11dfzop6ruCfcx+dkl2tIaOaEpas7gFosVSfW/ozZ+yxXa9uNWZ
7oeEBWIPw4K1B+FMXmj1QxM2CuMDAtNdj7lwNA+JPpV7y/jZdy6D/jLtgw1uqBXN3kkqC54Mbu/E
KqogQvuW0jkiuOUfyaBOT5hKX7JO7QEeqbPOchkV4/RGQmcb2MJ8h6SBZc+ykwPMYt+MKB0HcmxB
JDl0RjPDBV60l6KFtwOGdtrpzm+npqys5ewiJyMcwhyKQ+rWZLi5+Fsmq36LZRFfhgoRVC7JZ6w8
60i1l63Ekgu0PLYnyYOp/pXWNUOmv29N/mFNufXeOXlZIkJBmxipWtL4pw479tXtPLDBbUfyAcro
F/LPT3sa2qvqJ4auwFJ5J3w8GisKxFjvZ8vhBpQKzCIuwrwnYd32XExjGBgAl+7cJq8OHSkpsR09
5KZmPcyZy/iONr0yZLovnZmlSN2Ah1rMZW+g0+rSbwwuPpOyxMwztwPQ2Vyi/lMgSVZ7USSIggOT
7+fGhxAzVBYMcMIeNGyo/s84mannlJr3TeOcRqvhqWtUCP8BRdpIwWqN/dUtBFh7gM89jTqstm5n
J+3PVB+DacJRLggzITFT/XQH/dVbVzu0VpKihZn/uStIyjbXAIsytkgSSn0uSnr+DupEswh73yzx
G9jBI9yo+bTUWYjj8LdST3Yz4P3QsN17Ns/oQH7CyWoJYuQvFxCATnWpX93YM4K8jWvc6gope/lJ
t5te8R+ETVLcCZB2sMapfxuaacz8fZ9W3W7SyZqdch+/fMZ4A4JvZjp8Hcb8Sxv8jEKXtboTj3vL
TUAoOfy9R37gYOjEtTDiWzYwghTVcYrwLTIxpJmP3kZ+lzlhAVDaUB57BVK5o9Gwvy3O3iF3An5l
dVHjpwT05TbNM4jafU7hgMajtGFspNf4Bp3qwTA0/YHx54vrY8rxz/HCKdHny6c3rYd2LydYfM6L
5xP2XKTZGQkCTum0Pyc1ekov/tvVOjI4hkQmPCsQEQSc2CVDg0b3f4+O/aMmaXbvDeKtwoQOSuLg
ZD8dp2KYV/gffSZfI6tnaiXkWeaIHTJY7NRKP9yOY7hbpu+6MJ98LiWZJ88UmDdVRr9n34aWM/qX
uidyRq/IDjDQ3JImiKHS08NFxO2+l0hHyl7wQxXO62Qk0FH7cPBom6Y0u8u4+uTqviNtkdxzjsst
3BY7E8qu3fNd5SkTV5T3aVw+x0ssEXP7+MgnhLhQdgI31fFZme1r55dh4/A7lpktgzwHhkHghxXA
+t5laqz3GOdQG5n1hwk44cBUe43hUi95gao5bUZtZVARlRRRlcW2eB1GuXo6yI1TE3ZnPANSkOkX
PzQy/bR9yFBLYrw0SRxyBp87nIa3chZ/e9cCrYeoHFtc8RmlJog6zHZB6bTEh5rIonmaJRInMK1K
117Ytl0SUOBX1PUz7j5c+GbTPJLdcV6izMW6QzVTeZWD9g1HHlmo2ZJ7QWdjO9HSd6s2EfGVFeW6
P3KJUybk5fw2T/ZMiGIWVIvtnqoCyP1kIFlCp5d+NutRJsaCawCdkt/15SPfNiNZmldKFCNBiuVg
eySUaNpaxQo2oRQ4hMdLwiRiJzsB+StfAtnKH2zkEYTXKkzzzDiUHareeJivhUxQOYHRRKRYvbu9
3Z8o3z9NE39anXBAuuZBT46l1/wqR/PiK4IYlrQ+661k1UCvjGOqnCEPTMciHQeY7faya/Lonpre
RZmcs70n3gkD0Fm2KijlJB01Bnon64l6YyQJAjMkheTF92JSJmfrxpyZXKJCpyiZR+yOKfSmjB13
WT9BqaZ7z7GaQIJUe3Piwm86EpxALXF4F5/20EGrRDLOrIaEy2Lfw9k/8CWSBt5rpwz9Pmf0+JJ5
mPB8MZdBxdQQZMmZHrx8GMqJyHK6KD6aiuOtw05NwhNeesc5Dk7PMQgqJvIl/s9h+J2Q6oSGargM
GMl3efeNOTaWju4E3SnliaflTl0ztKMBVaFq3k3e1TQyy4vXqeKke+5Jq55RSi4noyg+vcEIyrn6
mJPqe9OpT1w8JJOQAXoxtTXR3eckqU2dfEjd4CrKnOrQ2P+YbKrn0nO8PXm5HtbDUWGlSwAFXpj1
rYW6Rlxa4n7kghNtLM1vusK7K7pP1AW/utHHL2M0BFS5bJVsAsZzkur2k9S669jX82UqfvhKJlcZ
33Uf0xNz4uUwtWQnaNmvpcujwEEzH7hy6vfu1B3JWp7gaxoEjadmj8tFcnygLNLn+ZrWKZ4YDFaT
MdJsO+Mzd2VEyLXz2jrkhwzuQCGVO5ca3TfFMKeLzb58jrqHSuiwFT1+agfkPp976EbLNRXzv3F5
1/RanLF2vMzysqADODgjCuwOMg8PiwJlG2fXnuHAiFAgTDMd9//VgzT5kGMt2DHGuGk2ZY1bmMDj
NZvNqvPKyiODCAjVQXXLg00sQa0VHXCNZCYNxU4P0i6I4NOXg+dmFR+YuTc0pHPjSD5bSWjCDvNL
OFnu82Df3QEIwvA7jbt/kWk/z8VgEoEu3noIScFoDx+ley1czrdS9QTLYbM/mTOBB5EZTE2kh6LC
++H6LsstXceTvkvvZWlVj742rqxcHNRuCwbOpWbem99KQ4KZZosRaJpBMhkN1SEhHy5w0H+B58ak
viaX6P4tRpE3O3EMMMJvD2kB+GaqXf1Sxc1fstCWkEHxU15X09X3vWfcSRgxG/iRo/YtrZD0ITz7
7HsKDplGGLNwupTe8kHZdJeJmR0mUb/ZI/lAedKRAjWU/xqvnSjZdYIy8cYWpDR5PTo9U8ucYzJ4
KA+T0T1nULOCsdE/kh7NnubVN7EgGHQCTC0ZaVGMR2CYfFTiLA2CA7GmcnZHOonQKZaXj6jKMRmI
jgwOfQCVTMlJfoNAQ19mJ6DYf5bafAHDTTkjqYcihgBt5HBYcV57Ufs6tIz54pdkqi82BRhw+yqg
/yfvp4bMCdkNc3qlOLXKFZtUW9gWDPoE4mfJaZOHOaVklXk6oMTL71OW5EHGi4CV8GccqzOZ8vsa
gDB+lid2Mj+MeKoupaIorrALeebSoObFRWIRWRukpGezE3CboyFGK6iHxvu+VI5zKWOFnnr9n2zB
tcdY1M/bX2T76b90iBTbmtQaTy/OXhYvT9vf2ZR4xkl7acm5gmAGSch+atf/aNKBRK7Sbk7J4FtP
lr/YT+i6o7A22sNEBhAGwMz7XozxGBBIMCpFqZggrCpnaA5ffayeccT53s33rHB1BzUi6S8cziP2
NjJa3XTViUgpTy3zwj25LYdxIf5zEKFKIvtsztV77BV+yFGFatsFTEAyUsr9C501qUDerF19P4tj
mlfjXfaOt2sLUArCqngkpiI/G+l7000HoALFkz+gijWyeQwRWLf3whLh1+KbJTL4V+TfHEnzhNo8
TyZ/9QnXx5R4+yBta+fAmSOm1aO/ID+aazSQpenbX2yCdPGRtPJ/famd8g9lweygxE1pYZbhONbW
GBoLFTFQHz/lQyQwEnXKCCxmsTvy1tjRAKhK7dOS/+uIKvzBxbRpz9b2P58sShmZ1aFfoWDC6Vsc
R2P5OST81ozm6NI+aKOcHSufjOnDiCSjnK7pMDmhNUfTUURrPIzLTd3+jRplUjt5wIyniAo+ns9L
RwJoUVPkFXJQDydTCefsQrPaQUf5t5gWN0bftIeooxAve45HOzWKh1grepTLMr+0Lj++nevxQYEj
ezIbLdrpsduShfANG70g3hUVXtZ1PyjeFO7EA+geE9lNci+yWb2K6Y2GgA0YcAYWWckNDPFfWNzR
AeXxu4aQ/dnqeLa3sdKanJhG0Wuq3AYos4nHXZmXaDFRWHf+Y1XH9dH1k3+kJU6BlskV19ATTze9
CYmsbZua4Kuz91OMewa3OPs26UdkzfW3bQ4/u4QHGWXsnbd5xDb1KRSCCU8m09G2SXdEJJcTEKY/
lq1Fe+mocxTbLADXibaRtzzCpjTubUoQCL0DFh0jP1VGNPFTjNXXYxvF9A6jTXDiqGHaWHNdzf49
6f0GHo33SB/p3RYucYpRRT0d+qTozLkVZH7UHrWaZdtiVVwJ8tNntH4tWB1G7LnJoYubaAZlIHgK
tCHD5t91YYyKjwAN+v9onMEjpPGliqYgWx9mFnPTExShd2LJvktXkKe+zOBCbPHJ6DtcVpPPtqir
gIiGGZoBBOVJSIXEPbmOQAXGWvpYyht0en9RNQEipDJHTMJKnFgcFgcpN7r0vXOmmFJnfU/oaDvx
FMcvAuPbDlcVwd89CH9HZ4yx/dbUzbDR2ApCi80OZeUmh85fsGZVLS8her/KET2fHi7o9d/jJKCl
OoKh2GhkpHtaTDP2CVF1+1YNBNytQsWS0evRi32E6lKctiehGqNXDFrOpWFT2qn+G0Wkf+rWjb7P
54FbOtpVKLshZiAnt5zWDJnFTkG7UAqQaoMknwN330OVCBTZM5DzU+p50G2oJwq+ArBEMsN3q1eK
FNyZPa+lN+vtzX4dcQHKCfLP4qRJiND2/nWG/hR7+gA+Hh4iWm6CGtr1Ee+5hlatle2rMYiwtzVy
fnDSZQqF3r21RVmxTcB32MX6s82u+ZzhFdwTrfzUoUK86o39aEP6EHAaYOxrMbkuMPmWQRHoMqTu
t3UsasZNAsuLYXdvYkNRrfXZdMCx3Kmf8SPxi8QSLExTxQ/IVX8S/rBy52fmYe9qMc37bOI6aXsH
7/EqrmIOVe/KrgFVtM6wZaQcMnsqBweSrSBKGSd3mPFfag7q9ig7ybmswlrjEk3KMXtylDs8Qt1i
k8zp66dJmNi7bfbHRrfaVQsX+gIOGQTIM5CHCScRt4H3CwvxfC1N7Iil8B6aGjFUiuqnG12b47y4
OKu+0muthMqB+BZ8ud08JtcOrIkQOTCMksfDF2RPrRlncLT6pYJHCbF6sHJ4e637Yo4MS0Xd/G1d
l4QdV7sLq/m7PTT9BGqjieofzO7foiF/9cfBC77ehMaH3wNO8NA0EVAO/JF27z3GqkHlBeElfmkz
H5NpJt/sBkseMBRjhTlFOwvB7WliCLCvLfvNEnDvHG2uQ7Lnq7Cz1pCtCYlagoNQrrtMv6UgBUsS
H+Kcy9YlIAghFtvLUuSkXDm/TfbaV9+NgLTkLfwlcchS26d1o+em+XaOUP8c0ng8fEiQn5tK/i5T
XrltqF2kiB+ga0Z3q1qeY9f8MKh9Hz1D9ZcC3PrXl8TQ1DjC4TTwRGFjXbeV9pJ8N7qhuLlF89dq
1UmJ7OdYsvq2fePFJRn2bIHcDMkkwlaSCS9obTN6Ul35VwByX6UK8wKJr0Ho8yBi0kuHZTx5UweA
NNL+JUaN2UuYz+hMZmExn1QjmpFcwxzNcCBqKvBXHdfkrHrvtv0qkS1APVHBRDq8RFvgETHr2tyn
cwKdkWHwyWm694x37dlwxGGuC9AJPdLjWGlnYbHMH2b7NqWtdvU08VESR7E9Bei3nCu5ie9m6Xwf
qedrbBCPMs1/RwNEgLS7kAswMves/+QNZrYhIaq29VliTwj8dEv/3vEN8WkOBVJeG6kNCIFeIsAg
kzmFcYR3Tov+lSXRSNq8szyR/ugG+VBYbChqctEMU0+vpn/ZziC8tRL13jIHzspfTLEt7kw1/VvG
9LNyY2tfo7ii6GbtHCPNINnNXHZbBbddaASsNwe2Q+csr+9bUVK2Gi597Jc7IEPjjmBHglNN5IYi
L7rTapYlI12ga+JCapS86f78iSUt+qnzKm1SxK1Q2o757bqo+vrTEGJ4GmdWJb4NSlXI59wml9vC
uIMTbwhaWCOwbPHB+QWz2dU06wrmCmATVeDIhPI+i5yD6LFbZlX5jmcW4BfqaMcDll858c8ea8z6
+SYdCYXVMAXbd5WTeHGK++hsV2JkJ5w/b8fVskpZYqsIik4zdqw+eoYfbPULJz9HrE7wldUg+c3k
bbtHvgT0KKO0X4ZS2kVLl58LAgUKutVNuRYGniMqZuyjfS9886c/M1PT/f405iDFhkZpJ9n4D8z2
o0uikSWmkTx/lEP8V/X6rlE9bFGreQSelz72rv9PuNp5SOzvmjnyxtsmote0AnPj1z0JH1FPMouw
MQmsyxKvk6yhGk7c0e7ZMVOZ2XKYX1XKibuJSzfVnqNr32KfuPKJqQx0nXm694Q5RTxl3M08WNhB
Q5/eOWEcAerwV6bJf9t+sl+X9tXY/J3wCY6jYO6hNQ9RRSgNkZVPg8Fn8KUaoqAojQZMe7uCQk0D
4PXQzIFVaOO51KNHP4rbMNMgo9HdozldRWvcMdHRq/x7Ob6Zc2uhHTPxAzS4cC12lbCgQD+tqBtk
2qwAV6lrt9LR+gGDUpfOJLutX0JvMW8affsHOdQ7sHzNYazAj0YuFq71r69XIOl8VcQAjDCe/fa9
upQmYeNJdUD9MQaalcWP5nhNkyvUndU2UZ6GNRGbji0+bKv8rKfMwQR3tycctxHCXKySJLaR2bL9
iRFiKIB/PFhrZq6nWPKUNSzBBefJyW3nOITHXkn0E1OZ5vRNMXR7o7KpN7kJGIKxFuWJZN6UPWLU
Po5LrV1QcTyiM/9hRZl/ikrtye6xhkYOoYA2qjh7zOLj9kW7wGwevInVjLUedFNcncx6LveGaREW
7TfntDQHsNJgFVksX4BA4sXm7N5Kb74bEFRj+QEJcwz8bsqY7NYoLB0KyBqLCZUwHvXWfy/L/KXH
c/FYeMjQ6naCauV15b6byFvQeU0TjoMgc2pQQVPShJVTPnbSAkTCx7hZN5aa0jPWGXFktXfVOIsB
oPAk0pZVIbiVC8H00b5h8Bds315pdfzFXIJis+os2KTn9vIyM914KvhBe0FUGBglFcipZpjupEmw
lZF4U1smJsM8a4+A1S5qMM66Ip9tqzUKQLMIZVAtVqRMrdFzm/h+ROl5wIz/gDt0rT4FhiHd7mW4
fapGlsFVnoa7h7o0XWPQAGtTe8HhADiHxMKw54tDeiMtr3FCSvHccntezKp6S0itUF39i3iQm2EP
6deVy+tN1i4SmANCMNyldl6D0tjWVb/qxo2P223m0ytqNTa6TTmTZAxxsRGjc2Eqk7rji5/a2leL
Q+KjuU80C5hsNN63Ljjqi2PtpCvp0X9gjuPfRfLspGS+eF3FwJYo+qBlNrq9kXNJ2rAPpcbC4bfd
mPl50RL3uJ3mUdL09Od+e8kboY5yyq82BmewVcXL1p1OXGBMGCU6oVHIvZWVH6PGi/4lpCXKz0q7
63ZybfcIUeHOUS/ZUlPT8i9eSJrVa1orUgYPWfHB3Ng69zUAuLZnxm4pUHVmRPxS14/hdhxs4lyO
r6Ne6xAVcQPXg/NHRGAKtf5cJ8rbT53sTj18kqAqx9WIbdioNFrCJOLxHQck9O2lEDTNkCqn8mxh
ZcOTwyI8ztE+JRFFSFGK+aAiwYpRRWg/o+jN8S2DvEo648ZFjMuzbh3JQ3tMIGluT7IOs8cs+akY
Y31TUIO/Wq1IK2HeQMkam+vXYpv8A0r6/rb5obYvwWbZytz64JeeeUVDJXfkINKz84qhItQOZgPr
lyBs96hZTNo8WZ1Jqv/m1XDDYiKVZcsuUqjpl2HEVripYFebNcnn4uB1DgsFC4pblvlXZLCPVQfM
7uvD1DXt0FUmuA2Ol8RLO7JtyGycO1Y/cZLxzoPVjpryl972xUlrdeuWZ0lQrQIXJyMGeFX12orc
Tqc3xaGIYB/oFnuhwhpv/ny2BkbVqyUhWytmb+3atzfVTUcY+zaTPs9rQZKnXkRZizaxXrtNgNr7
uqnVCX2EuZvU9OpHSO8Ja1EnEodSlCOUI3Mx/s3KGsGkw5wPZA/KR3c+ZumUfzKXdwgZ5L8Vs//E
HpJD0qf8lW3xz8nS3Wix22MZNpMs9LtcfxuiXH/ECWZaF7EdzuZZUDqCs+raj+0Vc9eie71XFsTq
arQ+NpBbU7IW3ix8gjf1qj9REyMcrgmbLhJsNIDwtKDxFmApIp1h0Rl7j7PgwuD4vQHQAPbjH/pc
dr8TfyrhnQ850uXAaiDdkWj9oBkWwQtRc1O+IADR+BNppKs0Pdud7cZfmCfsJoHRT80MRMkAolnV
itskveZqTUCEdWPIAqtynpHbfk9HiKXRROBCjgwGuS4Cn67JnvC3/2EJkz2WdSPDMs92LFdg2frV
j4Y3Nhyb0mcVbwSpa13sTqsOqTCSk06Luoss40/iJgyM0EFT8XlpkAGQpgfGmUiivPM4Sh/xlY2V
M3U/Qc1Bpx2zQ+tm3OalZOa8yr9XRebXoeHoZPW1U7N3pfFuZ6xsGOe5gemx8gKkaQQjw3H6RWZj
8cReKtcNHwd9x46Rxx+Zj1xlcdNuZNgaDE3KMUG+xqoSLvLVh7UKNMXUhO3AGiJO0/EEYTFdQzyy
VcMcdXABRpmJYLD/5JP075rZMYyhZel6YwcBjN3+lIsjc1t3X/T0Z1/tYtn8X6FR+eqvQ4TtU5n8
QgIy7YY4BVVU/K3j3qNui7N9S77AlZ1V4C9t9zx3y0/N0risfSZSJng+x+rjl47InrIUwKnouTWz
Da2MNaZaFQS+W7BNMvJvWdzp+97q7LC2s1/+iGNjIV3YNoljh2R/6/vy0Kc5v1YPzWREBcokvTp2
OeS43hgfrGkWl6We39uyjG+UJKTvovmpoZJeMEsJstZSIHRWg45tTMIWCfk1n919uYxdYJlMWy3u
pnqiv2pggZOV+zzHOHQy73k2HPIu3WE4Lub4zeRAfmxzfglDke3El6cl0URHiXCG6WNLOH1H14w0
1ZQ1nTR71Tldur1FtXhJoJa0SeBjB+QQ4mDldH2oWjhz/ZlskugJr6fr3Ipqqc81SjTSQTTg6Baq
AgdQoaE5/uVLZ7pp/pFTITwcJt0/O7VUl5KlhGYjXwTgyOTRPDRcoXSsrFjYWSEHnP31kKFSm9Ie
DZPXISky54vOx0jsrSEuEnXNBfzgXsMDeak9UTyYfokjhwqns6YXXXb6nY+zYjNnEoCJjAMYzIiv
YxC/yEjLzvHEFcvjB0BPiVtfcmmLKbrA2Ll1rZ9Dm+miA5l3Z1mBvmUB/x/mzqM9biTLov9l9ugP
AY9tekfvJG7wiZII7z1+/ZyIrJkuqXqqtrPpVlEimZkAIl68d++5I54DaX6TRVRTNO3J5iy+djoy
YxN5Wo7sbxNNjZuaZjQpG4RI+iOq7AIuovoen67FsQkRCKu7ZiKUZ0FCWefu+7VB1gY/CMrdxwiV
zqoc7rzhhDxTgwWIrmIZcxiUTo2UKWJYG1ThDz+4RyiYH5WEsPDC8QzUKb7UEyhYfZ72lU56LREo
XzIDh0CCQMg3gg+hVxi9ZnGYXfsz8WLzrE6b02LcNVXp3udavWv0Ho9FgoA69MO77tUqzPpe3UVm
C7kj00ntEh36TTcoklPmVph4aFYWr5hr35FKuE9QElkph/xIC6U9xC1dhan6qZXnkZxJNPApHGLa
jJaHLN61LOSZ6NJ2TdzZNDt8G7wBSS5zf5qQM5faZKIRKoEby/u1yZkIm8kN4ZN0UEPjRy+NziQa
fskHs94g+DA2fU/uZgwws0yNB8w/nCIQPKm1KO6Cje6GkCB88uYGwyKTnOqLsjVAT7hSYm5VqfY4
gUl+Cl9aq77NbSO9VR901PcBXpHhq5+Cr8pBQF/GPlwrjmQdxf65okRZa0H8VNbOHbzeV89inGJr
SIRkHzKe7GbPxOhJWXtjnEN+x2EW3f5eta51QVR8Why9sqOf62jTWtVzRYzyF0UsjUHVT/KRKjBM
2scQFugjZ8s5tJnXirS6mhK7ekk4D4AlCcDpnMyMIYEOYSjLyATGPofV3UowcYj5KCclJsmiKxsX
9zGwUZ6pJVa93bTTTxPzwe1savrB1+0tcq90g8GAuFJ/yG9o+73Wmk/oKzUI6s8RRQKx9NCOktui
rV4WmEtV0B8sXu4JpdBbNMmSnjPUtgvC6M4wfzj5YJziMvs+ZkuKLosxRSA+ULPV10ueu0mya0bS
FmglEzZJUFnCsG+j0Y3b9v03I0cur8q7tCdQ0BdwWNFQEkRu+eGNHZanefQLUh84my5tdMFe6DH7
qBCrLPpd0D7aJZ+dIXuCCPHeY4EZjjb2UHbmYfCaYq3OJngV16VHmnIkBVdpw0BKtqIDdJHrDGHb
AXx4yb6yxgTxVS0unbxfaf32fD1ECC2P5GX6RcHC+X9sHM85SZ4s6jwsbY5ZWdnxjdi1j2kK+A98
56lKrm6MFp3gSm8KX0bYFBsdyOLWJ1Fo62igscfgoj4ABAXxrfpTM+gmoY2cdwZU946MEUYn/+T3
bgpNN7q4wWidHSIiz6oO4ERQniu0R2syNsF6l0N+QrF7TtMUYbi6H+rB3KgKFMnjRhj9zEG/X+D9
OeVlscpbA6/XXsMTw9yZZ8R3l6emBz0gipNwDVrHCXHXamaittiABMhbQsZ0himJTVxF94NHcqAe
ysdjGg2X0kNKFEkoe4A4s+4oafwKzU/lxhvVHvAzVhFAj2tabjWaPaZ7ttOkrNQ8Z0UE80mVgUgf
Ln4Mh3Fa9IvZpUwUbYMSFOWPvbyXk79x8QB+BX66iiFQrxmfJYfRDwBEFsekE1AUkpjRCW2A9dST
QujZ008vDFFHch8Vvm6ug2lxHyopbRfskclYR+Dg2EaCcZnPk2XuqyxuCaBfpk3gW80FyftGlfcE
7EQH02VWF7vLQfUKhsYWd9jf7pn6+yv1yQ+Bweh0kMHWBMuALop3Q4SQph6AuU1WX55RJcS3C8c2
JCMoyqbCtI7BaP5UNZZW68W+n0gnrvSmxQzfpbsYhLpqI0Y+VCN7qeY7Hm7SbVzjeqKpu/6VIWJ7
YNTwjqCE0BPpzEzx029t5nMItif0riXLidF3+i6K7HPYNeiuSgRF5L7XA+/H6ffK1+GU4Xf6nMZL
CuLZqMn3dMmXX5tDzElLX2b676RuG0t7qgMHtgCTl1hL7lWDYui17h5I2F01dcYGWiRw6kkjuEKz
+rO7UIgr79/s9wXW+nrV1r59RtEIRS8iflu6RHL6YocxiYdNMDN3iAvym4woRtpE34oAoFuPKspe
OuPFJ/ch39a9y4YlWSEsYeZW/Y2bf/qk3SZ61pJ1jQGNlFLt5PVY86NmHY66Rzv4wUy6EM02XbFy
qvkC8xDDDw9tkDIcEhM+EBoIRRy65zjWk0crHL1dK/tEbd68+hrrct+OH6Eg5gpmDRA5hOQIqnPI
UqGWbazR0Rl6MeNvWkFDklJrp03Zc9QWPxhJAtHS54NLNmg3cmHKaSRvwkLxDlcO93+6XgrNvxTR
RxU2+8blqWHf1Z/KJtefiEGYchpaetX6q94PKbpafYKB5j/bMM1OaUdxVuoIFZiqAEXxaRePJjY5
SvTmMhXJN+UcqFqugOSL1EZkb9SXQqzZyNZr/dzoRngb0UpnmMoSLOtSiY7vsHsjZsNCTKgKTHeX
g53UpJMwo50Su+YM1s7v7bg8xxDeOsd/dyhWV4i1QMwG2ZeJXAm0VAO4Vad/H8OyO4ZDNO7sqAXR
TMXNB7Fycnj/2sLJz5hMGoKaholfh6raVYS3K3/ZuFTRWncYIBph410IXpbJSOa6dLzNVHh7piYJ
Z6cZLF5mj+e4Ey6i4eQhKhL/Lv+A4luuUqLdYovZhgkWuu+d4Bw/583cHyst5sFIkUVYGendoKm+
RFZV7nDLfAZ+M23LTEcoxSWyvLORDPrG8cPiE+eLfaBf7F0wDW3IAnpqinHc16QiOIbrPhHXWB8Z
vN+ofbVuK/ec6d49U6nwhjYCIAG3Ied78hmaOcahXfRTC0DsUd10xTgXRO55bzkz20vjRuBDfVFt
gHiKDSiWmENcsWERNzEIBatUit6jjP4CCb/7zJ1vEfbyjnP9ZM5OshFUclugxcu2YTrzQPTz4lAr
TOkbws3vCEDauwGNfhWSseYCs14vvRZzHuT0GWlblGmYckTVriq9p4k7SiiPXNcAbkIXT2Y09rL8
FjUqX7NYSGKn16uOp7bDiG8qmfhBfqipQPALWEl18lD92oVuvliZeM/m6inBPbHH2xNvaVv5qyAZ
y31oZgKxsIGRtM1exWQQGl4zdKqN73pkJYfO6CZ+SrVrgUfeM5c2HprBYEZJ1os1uu+h5p0U4iGp
rHPR0ApZWGFRWKNnJF+lwdRmEtWzOKeyRXoVzgUBYrzZo6bnGJ5m3YVpNgP3oM+lnhwsZExtEiZS
kBWWyAzvkkV8F92IkjFF3NDM3MihzXrk0LaKmHKrSqRokBy7/YG0mexo6P731J4R8lrjkwe5zEKt
rQrQJmrfvNptTr01IPxD5sH3NQ+pWY4EyskAXGYPM/k2K25TICk9+5vo3PbMAelhAD28d0g2ou1G
YD2YeBqAGCUO7oKoXGD23mLST8/2SH62mBwSbIq8uSRz8BgfLVl3NW5en7iquMoJO8ezMCJPNrwH
t/+GAqkkxmQwtwnpPY7HrDLtgE3IaZgCMRVZ9VIF2E8TNlfid4yWQypLU5C4dHtSgqp53wwZEY/l
z5nvTcelh7NgISVwAQRu58SeNg453ltr6Hil3tgctDBFwQhqe4vKF6NDRac+q6zhThsqMo1s95sa
BZpm8tNF7HlK7eFFDQS0kcewF211YdXclB0PHnFi6Cc0cjNdxziqVPcWTgljZa3fCsKBwwAnLx69
kucw/LDclnQHE6adatoVsaAJaQ+fIwGhGtME2McAMefCFPiAdwZErBMI8Hpf2QscBJOlv67zu8Iy
3L1ZFY/KRS+wiasDp0PqpEP37DFhli+3s8as9qOcDpoxg9N8zswdXpILzVk8RdKyzUqJ3oEpq2Aj
OVQpkZVlOhanDuU2A2vUq13yxU+yDG4xjuyi+66+LTfmN2h0+qmkvM3TNrgtTAhNQ2iInVMPww36
Q/0DaATI+Y75c11wp+CznyKH47zV9K8jzoc1LMwnYm4ivPYFCwfxPFamZ5gC+z9O3ZNBfe4EVr3u
fHejVyZi2R5bdjq3T5lpk43Sg30eu8VZowQ9l2j4b4KI9vM4iYnT62YfMNO/wd7KBakr+9y23iVl
GHJDjJ61joh72OTEf+8jfcKvKXdnTG79g8j3XtGfWoIcznY5mmfGhjAQy+ip1rRLYNLDaXIaclbf
d/ezzVtvAgjMof0YtHBLGqMhjj0ZmM44U0sjDZlmY848kogNPq77HAprTP/1ODAbQF4B8e26HxVL
O+wn+SPZu3vm+ZC8E8ZeI9Kf7RQs/t0yi7UpFU8WT62ZEixks6gcNHA+G4hIy1aBIDz9QZE3gKU4
RwSrdK3mzoJAkSQbZ0KxWWRhhhhx5dYY0TIdgTwTrfSop9i7Ih9PBgTw+iAR1k75ViENKtxAf+Sy
XRUfwwRz0dKrk9C652bwsHOwaeFJhpjvMa6avzReN995evOoKuWAvv16CMBAhlpY7dNgdHc9WL5t
tKBaSqNPAG4DMnGz3JY4JnbWTOiy9m4ZMGgzbE2MOJle/de/aX3/ATAm/sqcQc1pYOiAq8cdqdgp
fwIKAbQYp4YNfm0QM0w5ZlGP1415kxdjic+F6oVUXbrbBr3KsXMQd8x6vHfHRZzLK+Pq/wl7Ub6M
/yUt/v9AK0o01v+NVtySG1rE3/6MVpTfcEUrGt6/2MtQRVg2iQOSZfRff5AVDfEvjyaf61OKer6N
ZP3fYEX/X47jm4i1BfAowxN8U0syomQuuv+yBSdb33bVT+Ov/gcp+cddxEfGJ4hI5D/cVYbEUP2b
ZAQz0GX+C39I2JCDWIl/wywt0ZLAog7FRqHSVV5lNSBX1EHRqWieyeJo16JFJfjtZ+tML1bjvSlY
tN+Si1MM9t3MGAocjV9ucQpl13wNBTsX+crIve56qLac9Ej+z3AsluwSWBRwoOLQqMmwzD99+v/p
Tf36qLjIaGza4o7lwkNyPNeVrL4/PSoDPPQEWxcVPHCVK9W5nryn0Av6zaRZoGsQ8c+GHqAPCOCP
gCNQ+YlJHB39kgQr3Yq+AkcLTvjaP5faeMPs0KJ2QwnchcUh1Ju7xiV6+O9ft/krQ1C+bsdGGmEa
AF5dwGy/McNGb0wT1CfxlqlAsBLugB71zpzR3jV5fy4pibcY17ZlEtwiMAcF2yzayiA8eNPrDYB8
mfksA3+dHJx/7slxGjY1RvcYMjjSYhwH5TvznwYNYPTwYmUdOD82RzIYEef5iNQAT3D29cS8pg55
Moh6GT3j8+/fJ6zJv9x1XCLLEq6An8vN/Bs/a3S7eiQiV98kk/5qVMPMpIh+mBVxuVRkqK21pAUE
PkI6WpImwCRdfF1sN9kPoadt6uLTKQWaO31Y15rurEoRP2VE7u0Gth5JILG3KnFRpUfIqO3ZnZY1
ORdbb4rKdV7V2i4sq2mVNAu+wEGEOxfl20qLom4tkVOpxYddYPdZqx9r1yBk6q5bdiopyhn16gCq
GTsvQzW3nEjuLip3mxFdMiEAw53pNHCXgvUgmTmGOTBYrUf9oBvVcwArZleEsksZZLgr2dqcFpNG
qvug2RCYrIy6oWQAV7iKB9wdbeE++pUPQ2Syf8YCPFeEgv76u8EqbQrm72s+bl7rDKPb78M92jP5
D6pl58gs2ckofqZD+jWSg90GYMxMkDsT9gpftYxixmrrFaiy6yp/MxiXwwoGg1Qx3ZAUYDWUVnlr
TVtVnIGZDC6IAJBBfw7J1p2156V5Hb4VI5UYZ4gzs696F4ru1cPsp9KvmQkZA67aC8mvGnAVEniQ
lIA3bnLm8jICIiKHEFNNhnw7mUcqIDDleTA86Yv2HqGPhg7j/lSXIaF7ThnMRDIKSFBA8HX2Uv+h
YR1d+ZE77PUuRmEsf2GCVWUbUMa3MjIus7THAmdOMHghakiZNiIvXxI2siXSbjTfJCI7aqpz1oCp
HsVm1kFuFv7wXaWduQVfbY03PPAEaLa5frZlRINnJsdwWb6brYacFUjIVAJCnUc6ALQGANqP8mwr
m6udfEqLKX/Bi/1HtkKi4/uyhPldXT/PSD4IGviYbR4Ev+d8mEZblcGgUtyNhh5jTQwhKcWo02uj
wvE6vORuRgr2wDSdgPY1yTM+AMz0RL7k99gJn2OZqzEGSBo5KRLyy3qr0lf0Hs03oweVoqi30asx
ebTwRg5F0VBwW5tde27KYkVG4LOTdCd1L2MKHpPi1h9mEFcSJxtNY7shTyG5Pr5xUrUb9WB2ziGk
DbuHS86bqdCTJw1Z52btccsW/HY/tNexGVzcxPuhbomuhLKBIu36/YmxeHvG8UxpkcUQkyEX80rw
t32cba5xyzL/u+y/tRYi78YBZ6Pu1baFYOf19//+N+ruTWQuSJg29EpDHnh18YkJLbcaosqVc+SI
iftQI9avomlCYjxM8a63NjR17mPYRCtGbzaKTdwRTUgAkCNYfuJomQmfoaCXl169cfWnDFE9Q9eq
J4fMv1GLUSA/A5USon61emfqnzW0OdbpEGCxjwHZyYhb3RDxAzhjNNWkxpS1/bjIpAAiWjaOTiZ8
YoIbhJLXbdU/Vz+acJREyjp6fq//vNh7GYfFGXdmLhFoqyzMf2hh89ybNV+OU4S5c3N05ZswK5SD
EyGp6BH4T52lGTiNAdVpInLOhfwqkw0jfBGhTS5kGIZbnE3M6bPeBBvlfQQieZuBRm/H8iXsZrpl
8pl2hOyajDR3EWsRrkzW4zbMPopM2xUaoUscHaNV3BCFYdQ+ojDMfGTS7mdHx7lNWvOImXI9M2ME
WW9GFPmMxSgcVo7pbJmPlHCE5chCR8E+ZpoHG3Kf2YVzgz9NRUFMLv27iR5vKpcM13cvfeLdq2Be
0x++pdj1Mzl6Dd6cgCurAleyPn0xl/mZHuywzrH+vtEYbI4gOQPunXlfxnZBDKIr8BMSJ7wJorm6
S0tWlKQ9F/JJRARDArNoxUW9PNG0xy4MP2OHKaGJW6PvkHpY0fjqxC9JjYesmBKfYX93jS6qJe54
RFpIs5sJ05QtRJ6hJGY5GUSLJkaTDDlP3w1IN6XahIVLbvzB0C2rZKnfCuTue7dkYuhmoMsyHk87
F7gZNYJ41ZvXqn2lSfiRvEhVNiYHuA+gyNTtiZqi9xMf6EfJOsTnK5OUyXwDoVaXwFOIM+HuUqE5
KsNI4Qpby8bIXE/3FezijewvNnL9nVzX2yM6vs9bDXdz79wWDXda1S9ofIvZeCzG+MaysKzJrYrM
mGxlGNpBPRlq4xqHZQJFj6mXjU3+3onSbqXklri+9RUBGn5g7FyZ6mPw1O4CR9wsC9m1TjjSDMww
hqFgHWRmSwX/SRZCKxpcBGKY5Ep9o3PcbNoIa5/UcC8GLqxrSJlPZRWwwa17TBTHpu73Tg93in7f
IWlwargOcJRZ47J3GXJFWrExbcHWuI/sG57f+hpxMuQOZmMnOvaVW/DIoKWSD1Ll5MkRKKK7UmG3
iW9228xynpmEkjg0D/pBFmjqn7qt764SUvaEZ4nTiN1Gr903vaqXk7q7snq+K5Nxq9dvsxmMh5mO
5VbzaH3ZYltP88FMMO83AyKyRnyq5UlDlL8qxhDTxcoVXHOAveYKxgku1hbxrFkRGTQxbVmr1Fgt
7egnVmDaDK6RvAba85gW9Zb5XWstdMzCcgFbwXaKC66mmfQeCVK2RWKPxymGP8lzxjahk4A5lPmz
KlVbi4it2muTc8uaXyJOJttpOqvA1imtxDr28kfdSh7TyXlTH0Tp2CiMZ/Gi9j6NOBDgU6RjDveg
AlhWMz7gwEInM9ZICdUnWQT4E5wm2pFxJQ3gerfukIrhC5i+VMawE319AFSA54c3xa3e7gVgRFwO
i8XlE+s647rEOUdpy2tAi+Xcgy4pwo2MY5ffwxLfIe9Nrx8L6kh08zDz7AgXiKzCHNd9jmV+WVrD
iokiKURwuPVzE/1CI2yCr/gpQ4XEAt3uVeopH0L1pygie9T1Dbwe8rYYR55VgosOpb+w1DrNEcc8
xUdiYnapmwK1l9nvCsMbNlWi37tlM5wxEBTes9oFVeJL7JovYfsUOzcq4dSVpSGoEsJ3YkQ2KRO7
onGpwL35hdxvhlEp+n/1a9T+Ocq1RgX2lOj6MnyKtmuu8xDfYYelsp3I0VF3mJ0iAcTj0MLTeGrH
+bb2mo/aQ/MfcH/Z2kgG9Jhi0XvUQRojv3BI+0HyAeqB0n5sjpZg/J7H8WfcIqibMoCRfFAGU/W1
mcQ34cLarO6KXn4GY+98jqk/X/N31VJiFyAPzeaxXdjNpyQmLQbefm39mCPEGuo91JH5rTPjXeuw
tKnViqib7orgFplBRhwFXiQX9ep7aGU4xmWxZ6pKhJ24l2QRtUmoRb/RszPQd1Zgen4btXYhMF52
QSn1R11OIBTXb3SXr16M+BJhENFnJQegugbY1FunefGeVawgoezJPx0sZeLAn0/5HCxJ0eE4TPOI
eIffo3SiwreYK5MK0vbWucqLHLMGCm8yROQHuNP85ZSmmHpD86zq4irqH1IiuNdtx9CSHPllrwKE
RsGGbUOIaDXtxnCpmQN7zA+cKCAR9WhEbW81akO9UXpes8v2KfDHdRqLJx6BYeP7PwbW7T2Y26+q
vFzg8P394dL4lSGsDtFM9WiZeGCE6Tn/RrL3qfltwMGoaGZu1ygnY04LORspuZ9WjeQvRBpnQfl6
qbUp/3lAmcsHq9DS7lXdkOqIftsqIXhdjldzSXUJm+YIcZ6lFGeAWgpIYD5Sha0h0WSQSyEHyWP3
378b81e68x/vBpIEIiPfsRzVFfxTK8MpqB6XhZywtNh0sf3ZWx08LgM/VAhQKBzDe9EQZKm3mC1x
DaGEl2fiSveOBGaRlThnd7E+vuQaOgV1t6rHJtP88eD4NbA54ytEgY2n5zNlU1jv5MQkaTt7ZY9k
9Qh/Yo+i0uvoKG8QFKkPVaEta2s/RN///u3KvtavN6qg9yFsi6YX0SGe99vFGzt94YSVOld1PCbU
bhMNLMAzqz7+ShKwjYEjSzTsJnGa/fRp1MJ5xdCu3IpMe/37V2O6v0dQ8cDw4Oi6TSqCzyWQz9Wf
Pv0x1l0/lDGqviN+MHOO9vGiUclWskYLSG/EpCFHJ9NMsGYdEQAKYntXF6GzJf3p3tdFxuhN3C5h
wLm50xm0e8CDg3Q6BhYxcJHFNw7tjTraBGn83iaUWKQpXjgGsTvLBZqTjdcAQVLb71DLMT4Ejnqf
yODKqkKZ3vfLStWuqprQUHAc3aB/sABqsh6znyRju9dt+BKGTuccpx0GVH6yeiw8Tu+4I/WGPrjK
PgwZaMvsQagntvcttThnxP6wow8frWt5xJL1YJKk+D3Cz7aYHrmjztezVGdu2fA/1D4B3CKhuUDb
pMGS206wpkKHpZBwY6mfV/dRE7MZ1hPnJl+QfDjORJq3y7gP8JadVI9RX0ZMhIQPy7OfOsQSe/kY
lOx3UABWaQYHKanR1HfDXK9H3FsVEY2Zpm8nk32NnoI8TMp40IBXAneSQEZ2knAEB6s19Y45w2mE
xU1d3L6qQl/1DQgXuF0SKlWVUUciI/vkGP8MU+cC2e6raaP6TV0M5m0SArDwDUDKAYo3e+j2aekw
SDOwH3bRS+jscWaN1xJrKsU2662Pgj7xJSfr9tLk8X0TYvEEY4M2OH3EzoPghHjI22WmlVQuWCNk
6wJ+7SemuY0OtGhs7FOUWdHG8NivVIhmWM1AgEZaV02kPeeUkoNYnkODCkNeLQq64QA+RWO4yJqt
JCctnMP9rB21GLEVU2kSN7VxN7SYDCzqzXWgt5R49yoZVDiKblISAQPqtCJhTq6NWYdevIyIOzOg
76+YWLyqNdaZoJYi7/uhlqLUnelZaPV1cxYBS+TPvKHN02LdBs3FhtK6uAADvX4ItfjZjeECmij6
CG0jLN5158dwnt2TsPt1TWwvfkeyIUcbBqaUbqM+J8yPmWgrUCOp1XssOREs9HTUm+1abLrxJBNZ
/elke4N3sX6oAiDWENOTaKHqI1XOzYizWrqu4JTOSRE9KjGYOt9kOlpiFhqrgYQ1zSVFDELnLF/2
osMt2HvuUS2sTtTdVZR9GEJoGKNKgp8nG3MaCnpKuIjfVnrGHpolkAiO+ekUQ6kKhmNf1k9+lFq7
wOTMGzYJvjF5z3eWdpugrVurM57mAVivENnOeRGcxqhBfYLxbhDpz7xeNKzYo7gEiwFUF38B1A4u
DYdRLWfLcq3wBqQdGA+SdFQAo2hSc6VPdaBOdDotdVJTE7pqLCwhcKJd72/6iFDcKj7TIglBDGDO
cVvG+FhH+Va5wRYB1ISyptSUZ/FrlzCkd4p74k3UXbRagDcx4jbBkSDdWSBk8NAnFBKUUNWuEv4L
ZyOQtBxTy8R/qEp7wREfoFIGiacq4T5jhchjWnwdvge7QjTSdkl+ZMi113IkYE4z8en6Gj/Ovid/
jRExzXnVEbOasZYz/Z4uqn8Ck001YBXIQbWIh5/Xn3q4MP0Iknbl+/7Jk3s49MtijX3koi/uHZTl
e8suPlUbC0JLt+3Z+kKvAUHjSFPbcFRvfZSrBBCvgnQley908vzKYLreXaPZiHPb37cfQ3DvJc1H
LMsSRv5vU9od1F2rKib1xKB5pBFNAb5yjMnajZo4eLYjLuqgQVjwFziMy96o7Y9+Gf4pt0SoYJJf
akUh500+tZPnQRn6fc5oFtgujQLiwOzq4lJY6M28eFPKw09XOn/05y255RhZcMG9Fo7G9cRSgP+G
HQbOxsoi/RJsWcpK2rhA+NjPuZk9Qvj2JYs0IN8bJwa+Y3QpN9RtzcHuIlfuRgO2NEfVRbUmkFeg
GZYWeF9Q8bSEPDnli3rQMNUDmfHX8oBDbwYVNoe9XrZze3dojhjo10Hi4QSVV8XVMIvkU7USteBm
lynQrrzOmpftxTQFK3WMKEwMtfBCEDBXWwG9y4DGtraMNz2dxDWVYYLM7zqoJIUobyYxPmEGevFj
70UV/GZB3wFFwR9dSFXjT7QTNjZT29EDPq1Z5BmjR7txjejgkkjQkyFPB0HbG1Tamwa/O9aGjdyi
5KdhjdqXMPbGa5P+f//qLOjp7VTH1M9q0q9c2P6y+0iisInxVCOMhGcxri3aHJK4lux1WSRyfCJ6
xja7x7+vk8RfyyRT100agiSheK74PQ4Fb9OEl2SA98lcgKRYbQtA9dmyJ1pJ6pLIUxp1HwkWiGPa
Gl8+lLD+H8Z+4i+1MneuK5cpx6YeI7Hu12oNNzEy8ix0AZMykFFNJCOLn1x8k/LwpW7hzBveB33+
rvVgMIM+OZMJIQ8uLNRxQE+hGbLjP3w6jpyh/vpEmToJlcJymPFi1v2tivQjj0hV6RpoBNCXPL0x
EnwZ+hh9KeNmlbMc7VXVgYqSIV3rh6uiRzXs9+xzeDqGMI3Woy0g7zAmkTG96l8vkziahgeF1ynQ
bv/QNOTLs52+5/oSrTLuD/ECeWTbjuvaGL8GLt1Rbebg3IQBM5nq0emNFw50tCxusEpz17klEiTo
5SZpm53H7gTf+TzkorpFHR5LNxy4v3vYdsUZTSLME/0w9DSJJ20EVWvH9oms0Zde6Ky4BRqYxNX4
Dk7O6omdZQsxqTkcjpyja0HrOgZXuPPHj9ntHETP8+uUmy9e+BUFTnjt5A9lJe13yeMEr+WAn4nO
Jy+M1tlr10uVZGl+nTjZX89vbrHPWjamUc6UBdaEYrLogstHY5IkujSCL5DF82M90vVhOPqMFAk+
vzwy9fMUyc0Xzq2H4M1n+wYRaW/MWt8JXf9JxXGJYZUAyaD/2NZ7vkCNJyDYq9EN2Sj1llrtOr90
PNPeuxdjok+s1oYqDp/tqP2aFdaDOj1eH9Fq+JhL8U0e/mmF/tRIYpWPrqoA1VjRJ3w9nFhlJ3pR
WoA3VXOvbVl1O4cR8YeXUudmVve7PPhJqSj9SQp81XPQ5Zo3Ip5HWrwdKFQwgbFRy9+WOISw4h9I
mkNH56MbQXHLJ0FN2NTLbp1xmzQ2QjOCX9dtbd2q19e74Yc9W5z6WankGLD1/OIfmhbG70NiU8j0
JxfVhK3C3n4bEsP3DZchR3Qbyq657SRflvQd7N5bIm8bU14hdWnVVqHGmKT3/NEXUq8yXKKfxmRf
cKp4r1Bzf61XBh9YM2SOt79/3P+iqOBlu+g5ZKiasLDV/paqFpCUp2vjYMI3J9VDHYyMlkjnhtA/
vwH34vYcINX0xO4f504e3OXmasizktFZj0ZfLdvIDZ7VE1Mtw9m3g2Z3bdnRfnQxxa5suUrYnG46
f7yrrOIF8dhWDQKZ//1TF+I/rKyWXFIdw6Rbblm2vFR/OgfDFSp6x4aYp0akaUaJHgnnHucCrZMR
k3VqYQRTbd+2sPfjJNlzwroHO85YQM4jtNl4aSm4/kEVZcpP89e11XIIvhIsr55Fd+s3/YqbyQSu
dHQ2YVC+WMxtlpln3/fUBBYGE5aG247JcjLQAFHnzSSh0Z/KeTzFwjKy0BKhAszGFMeceeU++5Tn
J7VvqYaJmpJVbvswRom5nWW3V5WCqisrbJ1SEMh/i8jhnxKw+Xh/f3cGAgnelG/IBhBetF8/dxBB
ZPzSSWZ+nTnA2xtGSCX5AkvAqFvMn8bIwc5l5KFjSUQLvO9i98Fp4cqk6SlsivxpnF4ct3zxOt8/
lzLgAL3fQR9KnJK2bp3V/4SQjJhXbzicEUyURO85UMk7UW9E1cyX2trpenUBom6fdLgXvXvrOpBN
asf/rmUk4uA3eswGhqOChCYnnbfWDSylaMdHlcCL5SkTuXOIQ2CCAQEvA0UArznoVugW7PUwaM3a
0sLl2NIiWMTQb0Mz5Sw9Mjig7/5c2jfMe5nOTexzOJk32SzEs57e+KLjc9ea5dC5451vyQ6s3vkX
HL9bXE3BpYSsuPa1BPlLrf0Q9vBgOUVIKmp8bkixOOAvcTcwfBpjtleaVyfHWUtvwNiFG5GVE6+K
SGVO5Pqm7tGXg2zA05VqG4QyJ47d+1TXTo2WHRr8i8P4mnvzvqOrGPuPsdWAmAIj7gbsQ8td2qY3
HRIbsQmQd0h6XBwWP8wQyJfVfy4svsifN7lPCzaKKgneGYGzf3qa9pyE3l3Ub92RW9OEIcGGEiYW
aS8ug7EywgDEHUgsB7qWVZt1DwXZC0zJp1WE/YVRCFBF7VLM5l0bZ4cYZoyzWRqD3g2JGElymLP5
lGvfu/xY56S2ojB/94CCrmBMbaAFfmG4uwPV+MZg3o8284tJ7oBDwwwSQv7UYpFJhCA3HVQ8ELLY
ixDnGtuqQqVaujfN2fjsbfNWnxzO5tV9NMFn8FDtNwde6koXN8iNa8r6wvlRJ8MNcE2nX9Y7kTMs
S63VzZzc+NWXEd0SOm/zNtAgHBOd6E47+Tlm4evQ5ZvRKY8F9f7iYfgQw6c7VswzLy4OBGNxiXyT
GlHjYAFaXEUxdmMLGb5kWAH15TdiZuf2LV7SZp+ftdLf6mO4oWj3mluEvBdEorczLs+oHySRbeWn
2oGPGCYMup0AUmvBjxQOQviOeY3IMNBOMSWa69+EdX6BnXVmMMKc1jm3BKql/PCytj5sUCZa737L
UBQH5Y+hxddlpccZEMqQ+veLDmUWhfK2tsenyYIdnlYWw/mB1N5oA6v6xm3yXRdNd47RwXC2XwPm
CHqcnXlZXwmyebR5t1lAbE16jzUBCqT9Cvz1i0ZA1JB4h3L0HOLVjX1YDv/N3nnsSJIsV/RXCO7j
IbRYcJNalsjSvQl0d1WF1tq/nse9HvhAAlxwz8U0ZqZEZ0ZGuJub3XvuuZxxlhY1xqyCcLAstDmf
l6SH2YfZ5QBv9ncNPf/ZF6e4wJ3m6kTdDybkDkJ9HNjGBR7esKGLFU4nZo5bM6Zb62TUls0YHyow
B0ObbAKzuWGiRWRycfIZHnnwGJn6sfAfkAPfTxNR8t07KqS17VS3rLLWgP0/dFu7EIgFuGfCrUbM
HejlGVKP1j3UoiZEo/xwJMWgJRUTlDxKkfI0u9U+LMt7k1zIrOquPV76KHpMQqTfENZq39g3za5K
9EvsW/dJnj2SX/42u+FDUA6QLqWzRVvJITFOFxaSDZs8hXG4yzA8aUxz44DNRAP8H6GoNkkafgza
5FdWG3+CBOadrfe3qQ7Oc3DRYppoEldQPVXk/Vnp1hjfrPjLiF/OZVmtkqHbSlZSk9sb/YkY+Mcy
2tyb429e+hziJbRodr8M9ktY4nfwvit7wtFn7vLoIHpy3IaKQbZH2WBt6wvzByChw8q/9rj5AvMJ
ZwT+xnC5me1fvX7QMfFoJulaPPL9giV53tVQGUp81OGSP+IXJohHrp/ReqLXKxOMKVVCmAGBQPXd
t08D/bdyyO6JFVxFOjE1077vy3MYYHvGtlNBRMRWjfpqIUIrj8ARg7M0elLIulPLA13jafIMkrAQ
42Xjnx4ROga5c2dHO+gN2LrCs88n5HsWQnnvENfIyOxHYf2doaTMY3tzsIx3EBFwr68muwYflJ8i
OXRC+6UZ48XXqn0ZfTfBQif6IppgY4wGRKl+ExCv5HsfNvAEP0JCYg5b0u1RKGXE+dx1pNmMTgcO
a1xD0djnJfN3ROxtV6718CEOr/SgDo0B+NXMsIvsdYy80NcfBszTFk63zmnpef4ZaxOrWXvEzr2x
XJuKg2vQZqd5hsFjbatYq9eTh0I7oHdAb5td3N7jVMQAbvrHtsLqzRxUM8Qm9TvS0XpODx25aiM9
N0fDIKPfTOctRZYJKmg1jQCNIoBd31VzDuRKgmdI4E/2/E/sCGvzZJic/shDItYIYm2Cw4FpneP+
HSwXxkl15kyPaffViH0OcB0JzvfGREccLZ8r9vHy1ieAdLKtFWoAf/WjN387NL9iU0jP4Rq+5lsS
UIw64batuueBl2hEVQSIW0c8QGOl6m42Q10N5cBMiw0143YxypdIX55aHfVeAICbS3dyRnGatHmL
Ro1njJZhvrZ1XCZNGqOvqwGz6PdEmmAhaPZGm6x1svVsv9sXGq7F8aMXoUk4AUnKZT2dAWjd65b5
Fyb7RbfqA1hBNmcAugHbiwUWKjiHYK5KywNHYz/UcfYXehyOqKpHLlJ6r5kXEpQ5G7DLad9Wn7Yu
Q2FKGTDM+xm8tymoXrxsOOEgAlWdPYlERjIh9zSM9MF8LaBAu9pN9PPGDK07nGn2pk7aJ9uIHloc
LPQq7c/KALMXQ6suHW5m0WWXUfcOVpXehuk6QHqJrZfR/azH8mziP8mpUU0vw10rm8LUNTDvjPrU
lW8DJFMIFvu4NNk5d6S1rZes+m2Nxo74lY/WdzewSzEB+0QeZtkjTtVRpGefQZ9JjgNj3IfYtpl8
5hC+xAbkzIPBj/ofnudsM9azQCca54xi65pY2d7l0kv7b0QQpMYIpBHVS+b3l4qEQMog50/T+3+a
cDi5okrAwY2nMQKJh6vjbEIK3lI1CZq0ADfbyLgxmCY8Ldc/BAp6JIeUbSPZrI+pfTDYg6YgI0fO
kJEops7akhp/+nxGER2BNLDLljogthClbYrW1X+jPEMARFLxHOThiahiBNzL6BEeVbaXCWAFa8dU
nmuXU3UcF8sxK40EUUnUHEwt1J5afxYrTQzzCWdF9Oy6xbC3cr/eqK+6OYEY+EROY7FE3Vrr8dn1
eclexI+GTkCacjkTeyX/k1hD/VxbS7H6+eZ0+XLJMduMSEqItxTZs+tlbMD+nJ+CJgLlxbESpyNW
9S6Erpq5Z1x05SvI7RycCHRvayqKV30a+oPf1jPBQ3kNC6HX1vPo4PevCVdR39IaHdhZiE179Qtm
erksEALSzCyKVy9lQeuIrTupr1pSDE7Sg3FRXw1SlMHkBXBuJa4YPVb4FlTmNpsalOJ2SFaQC/N4
tUyH1KKiCD+WcPnT6bz6UuKp9Ne6So4Wdie3uKWQY3kcNHKukYYN3nJgboQ9tCRAnoJ/xCQ95X9l
xErzSKZkRzBOvXfJPWPLGndTB/WcIOXSbzf2aD35nrBWu9lmFMxU6z1F1cRkK3mbuk9axyd9Lp9i
P2xQX7CSYqZFqUk44QSglZpkxbx/b2viy2enlf8YbQNTkdnE5I+7Rif/Nq+JnYPxZRCeiJ4IDVDL
i80P8WROuxzOqVMSfuAPBWBk+M/uArRt3gFDYRwXRy+B1e0Gs9uWgDwTL7w1kNZXSypOYwW9HAyG
hoSgBHGD2iDa92I4LWbxK9Z34SDcnVQ/xR0pnthK1361DrHPeShn116NCpB4FVSVxmMAxJIcnau3
QuZJcpKpIQ9yow/gwKhaSYNCGplsCFDF2u6LO7ILPlhzTsFUPloFOR70/EmnbAPkQaxRJUMF0aKB
NbeJzWoL7+cB1oepTyOi844ueO1emWIiCWPUPUzExyIZT096/Oa2Pjs/MymSYua/g87Q1sqCy4yT
3MXprzUPVdBzW1Ri3+vWxu5Q2LVYIefaa/c5YOOGEfOGEh72DZGgRL22i/9VUh4EDR7d+tjF+S0t
/Cvg9bWWOa8Zav5mQjpa4RQ33UvrWJtlcsAqxCtP75/sBrTyZ80vjWr7i+ky+fQhDjnvwIH3pSyL
nZk6ISkC2n4GFotWtNl6GHtN01r3PX2tbCFqtK/Eq4MlvNWbL1Oi7FsvBYxGbTe1I/wXSYG3eaAj
Bz1qGjOyYkOzh+xuSlAfOCGe08qq3ys2Qsg81oO2bNBRbkM/39L1HgkKorIJxwBKCGAs0d3EEoH6
QPI4N/GLB49vqbuTnQJrKdPU2NevVq7ZhDiuYEpWd8lA6FMSb4vMDK6ayxrRoFO74iN5GJpHyxUp
QaIOGasyiZZDhprruaYr6APkm6Y23bOh1SR8Se9/b/TJ3ihdSdGNj/jsCd8A2H5guoJ9bN6gjbxV
vVYtx6D3epYiAoXMuDll1XJV+kghxxSaK95CuC/nHB75Kowse9uW/gT9PDwtFuEN+diGGy8z9Tsk
l+46Fl340aBjAyOlRWc9t9YOFVWyz2WXt7Cc5joNZFqCtuNP5PzTuiAa+mTJWA9iDTlDLuGTQCy9
j4y6OZBufl6WJjyTKnc2mKBwZmP8TbvJ2veNbp3NwWffHki2obk2HmID1x7TG8ievu3AEPHeCqKZ
yQ+g6Rvp/YNvBV8Z4LYBNzKaYerzkfSDi1awLSaZ/TgZ1EHDaI0HJYwd89Hat2V0Vtd0MHdQyVd1
YcHSsm2Tnr5YkN/aSC7oMq/qXpD064F+97dzHVTrH1G06mP63UBWK+Zrjg0Vmnjtd9n5j+USfhro
6ZlMoqwTkf4lovKJ2sTZqEtZI/7dLnRaKqYALhJga6lM1rTpRdkdVNddCRiI98IajI6jp7i0Paam
8rv9zMUoH2rb0OWAiGH0Z4RN2u1Mc2e2tq5N7gINfIj4WfAxjTZliuiOo2Q1joPTbf8WSjGfWcZG
VMX4M1nTIcGvIxID9+CewlOSFzyG2XgeA7LlLXSLeoXMXocMQ8Qd+SCov5VnoGsRUyIK6C+o6AI5
nrPj4NAmzWvhacTwaN220VpQVoX/ojSkqkFdxNhCF9NPN0oGGtBhWlHt7IMSTZoTAxSQkhX1foHl
fkE0K8+zYf+IZ9V8HoTRl4fPHksJ1NNEZjLLv1yJNJRc4V+NQvXOq8Jbw6jWf4ZK6jebQteYRI5b
9bpSs9Se9Wi+Oj2uaGmvyf2AsQvHK/WRoOAqaKVj7GBcRAZA+8j+xDDqR3ChviU2MA8IHxWln9Pm
1qRxC+NCwwI3rz0phScuh92QrHCcr6s8rctN7eZvPTkvq6boHkfZ41eT/srSD1Mct7tkOjoDeZ3z
/LeXEwKDmcOP+0BfLXIJywyHYAQGRHKmWhvYwmC8rTI7s0GhdY8Y9amf5VghMqMPs+j2SoDh4YRi
QCoDF5J1G5Ca48/ZyUOSumFuX69STyedzFdSS60FTcGcc2aZ0tLsmMmi1qNAmbp3pUjoBuNVdOIM
+a740SjAGSInARsPmabdm7JRCHFz3VRc5YhWvUXVqzXbGvi1q+/V+qQmAdHcPNGJcJUGBrLs55iy
+qsrFllBu58SAE5SIKoUIKrbHqGtt8Ylp5GDAlQpCNS0ZgnazdJ2HGICnRA7jA5KQqIhDkf2TnvQ
Qwyz1gyOaXUAEm1yXjWNFr1SqqrLrTTrIRCdqBBHV7Ndkn10F21hALeBVoNGXiQbqo4ZjADTfZib
y6obNc5+Q3GZBzD4hhwvq2GHmoH9+D408U1GdEnDS3seg+5HbV+2qcZxkbY3aT1SAgj5wSRPNuC5
beyj3KI2tc4sP4qY7IfIn0aWEQ5i7mqOc4/ETG46Ba6g/mLK4pdk8FjTWslLlO0zHBgTlWV8HHX2
T+zOVBDyt/aO9eIkLSug7K7TiWawxshJ2Q8l4syyKkA+Ji0AOeNWE+2ZwxI5y98oiRiSDAQqGbSn
1+p+iMnp5QZEOj0atHC0/c9kzzXrdRxBiX7rkq7eqFmiGn+5esVCAENSwwlR7Fs/yg5JW5jcMNy3
RBz6e/U5zAOKmjZ5VouDG8iybqBP3WrcdXp5WEhE6nrOxHZCT8/s7pV/pB2Z7MsBG7xHcBlVv8ub
6BxP0BVyHCNr0woO6uPJ6dFhKkHv+rMJW2a3YjMLfh5/p6Zmnz3QhxHt0wDlCrxjjXlKNK2crn5s
a9Yis4vMGyANVhmW6R+ljZppZTOevfighkHB3H0OonDWcgpXBcGzPjjPfuLtYJ1TCkt9WuYR9qNl
M2aSBberNEaEU9Uh5OJ3Mihh3I3nU2pvQJwOHKuzcWezoMh5+c+iGSBU0diJ/b5qSekZqI0NaFPY
0depZGOqRd5u24ZcOa/bqxu+hRsK3Ohe/fYwwaLojJnERbgMmEc6yGY6fkaV/TFFrkaoIdlUUuKe
pqTK2FPBZaj+GJa4q4v6w6BpFQftexVjx01MJvSOQUBZZj1ZpLsedLuJVl1UbzS9ro/wJnCaMc2t
miLmwNvBiuL5Vg+YTgV1NCk51T2kQ+4i/JI8lTwddi213xCZV6+0mDaY9q8hciGwDgXDgXqqUUFJ
/1KPGWWNQn6lVkklGVfLhLrNU5OaK8SWqfvGnVKexegtNoNXE1GRwygjDwWKRHMNCyRCwMcp4tiE
PXe+twEXKRPemLsWQUcccoAQ+wRR1PVaLXkZGdIo01xsU9zCOHPFoWljRuR2DNiqzojbaoixR+op
dQh7pogftSzkMx/XY8Jsfx6N78l7acaWFkPr/LU10mrDafgFx3lXujK3jid6ZaPypKvMWBH4NWCY
xS3XQAmqjRO7W8O1CMgTHCWY0NFyy2Zn7xvESag3oh5/9RDqGqa0zIT9gLxKW/YMsw9BVFU/Bopi
BO1fR47O9EJseiluTAnxXrU2t+UsLWSh9bsYxB6WDJn08rmFEUoCDUktUjmmjwFtdx43rucfNaBT
Q2C1XKglT30uJi6CrdU2J/X5k9zyqRlAUFWhprRXlovO1vwo3Ym8B1k19j1CNxO3Ecos7069ETWW
lZuh65jHGgUMCozky3UdVFFknAPIfBmkirKh9T2DSLl2XbNSwr80JCIsKWnhEaumln+1IekZ+LEo
INOIXTY2HXQS+HS42jihfSNcBSUzm0oOsdWMXhEGtUcmKrekSt4GTQ93NpJOVSJkmcPuFUNzJ+FV
vdyfRcpCNjItOlg9jYfdq2pu+IKiJkIfvVJXSd2cSsWUl9CWyXrtT0N7UCWlUu1OZfSeOMO32mbU
qpP2waOOcuNn90GgBekjAd1MvxeppfycfbC/YL/ACKxKEbi7VHDOlbIfErPeS1ZRtaupT1BJGdw8
/lNGtBzV3qvPDou8e0eVfvvXZtyH/mYh5GeftnRbvXY6KHOIJaVkbvYLDxzx3Ri5BTlo20h6gaWk
0knsy8KRiVM+8sauFMT6VvZVrpFeF2HgBl4LW5KflfeWhq5hVUbpKaP9ELr5x4ipa1/wHDfGUh7U
tUrrcUGpGR7Vgz7SQ2PdROSLK4wU09hmLE4890qJPZS6sSVrbDVHQ/hPI2w1DutpGV6U0ERpEHNS
qNZu69wbMWjHTNq2FUlGT/GnRQvB7PXkHTDAb3xLO0+peVtwjqulzZFWdOVeU7tL7kAyMu8z6QhW
0je/5oNGC/wJlZIkZK9AaYfPMy6IK4Q1PHPVd2p3Fu1Ap1if1wmu4d5jrbELM8CESOmIrL2j/teO
6glDy1lvzb9DjXwpCpNXS0uPxpjSXct9OMqWXa7VnaGksspSFhNguVcPr5szsdS96SElRlK5aKXu
RoxUOwDqbl0Wv9jk3IuMFo2UvliEiFISQGrE3LBOlpDYbh77/yoXfBQQAmH63AXbZMxfeKeE79ru
0XHm506kPeUAL9MNu7eFU7c58N6lBpoAZ/Sr0d42yTUYW2TOWvXX6q3+kdgG6YBilYx8dPWlH91h
zN8GBuyEyUx6boJPJbVQ/AR1QTwiWWjW0GfK3sU0TAdzRBZQy6MGat5LYhNGakj5rvKEqRtNYQSU
AiUw8ZYVXiRgb+fhRyRwabRiD2iD2VY7fCmd5xBLf2aIst3Sy3jfWPqD69E9TZ2YUUHrXhZIW03I
vVrp5r6rq0sG7mWbpu6mkwop+ZatvsbBMvY/prO+ZyeMGu/ZAckAfL1fq+ttB8Pr2MmkddYk+ZAo
2aKqksro2RYVa5jRapjnf6k7Q5UG6iKoQruXpzb1pC2Vc/NDF1Sd/CVyb6OrR2f6n8ok04m/XdJb
1FfChS78Ank9HhvjwA5FkKI0RhICI889cifQOba080YP3FPj9U+6Ee9T4ryUgqktdfQl7fCtVZSh
CyHrURQO+2kChF6EabdjEMAjjGhYaut+VjDpAPYHe1cNsGg13bw0w1LulFpzbBmLQ28yVwUX66ew
n2afzkGfczZdHtQ5gJAFIlAaYs7UE6jW8NQrkm3T/5R9XTJctS7ssC/gKIJrcuGAd3HT4i6U/iMl
NbHN9BWCLfMnV/q3Bz1BF0m9MhnuIxKq9yrrL/QBfjRrjBvfm9DZh47DEVKvNmp16If2j/rkzGK6
5bNxsIzG4zmlFlOSUGlLCkRlY36wvlRdpZYdVUekvRuQfNoTb8fgYWFALlVUSpsrlg5cw4QfW/qh
lLnEwW2K1qj8EZMpFXY/SoOn3pzVuVbd8GoDK6voQaYuhI7+mgRE4YlXdddPgqMNBCcCSXL7Z0GY
kNuGfbl9aWbNXLXy/slqjrt0YPeZVZCMYyE3S5HTJJ3+NoX+t9o1sGrJVHDmGL5WbNXJXQnVQ714
CIPylygxAiR9HzwwBomQEcpDfKID0wprcU3c/sYtX69y7buVXmOdw6P6HJfM7bcREBjikalUtLU6
5IejR0WNblBdOwDa4J8eCUQIT8OgwYcpaWGB11M3hlyaaqOF0JshKoiXdxEtrCV4GA8k0zwSIIc3
OYe9mubZWb3VSfOfrTx9deMOnmPN9Ez9XVWa66fBcQkTkZ5Eco7kZ8OaCAzuu9UCjs70rNXSr/53
E0RUrqm3citoFbw2TdPSjTba71p61ia9OakDljPnmGuTfSp0cxfaNByHCrmE8snaLJxyqVAflvyX
VJ4FFIiaEPJkYubV2tFTMQtCZuVL0U3cE8w6fmyharcblryiD5F905C8ouYpj7pLqpcsw1UpuZA6
SHejZvhh2gTqyRKHKxtpGj1xTA5I+1l7w9kq10hPLjrpUJfMhHcNYIuuIlu2g2bCZ70Mq3mBkf40
cnyii1um294ZtZ091s/RWDfn0DduvtCHf5pWOVFybhk6Qp7UIIZSU63j6qZXry916ogykQOKn9n0
ouLuPawJRV5ohpdkZ6a9/RWJ7KPJQ+OWTPtoDuDXy1OU41aPswAu7rtIyyV5ZkKlxDEPQ2DWkrrq
6QTkOhQOLsIpxvIhaVyDmRB9UJDaSJgN7FfR56gaXFEz5e43eoy4c44YbPj1TfncOSpMZyenuao+
LFdDLgPQj5M6t5xSnQ4pZ9IRiGtme1e13+Lo49ivTBnYjSeAna2wnhs7eYk78zvWScqQG7w6M3tL
gmg+QVqglg/iRoqtF4tznrJ6Zz7vAgZSxDRRe2gd+jxaVj86Nh9IXurMA2r2SZewa0lKmBtm7Oy8
Nqxhb1xVKXsMEfWkN+29+jUuDWdbGMk+HvnN0UDLp2CuqeoxD468H9Dad9BwzNTlB80qMGiM3S3t
vSfaVFwazqt5OIT3vZR8NVl9CKwRFy0DqgIA6TGlNSbYi7syLDYWmc9M6QEllZZwIegT/W5NLb3m
eNgbYxvsPCBCGxfKj4OugAjwId+1BYvwxMjU8scarwhNPtNziy05Ew858PEdg+Pf2mx7u86k0196
B6D9bDBT+oec22mD2ffDc1pyHcziNKKBGRrQM5mWlbuhPWNIO3PkYrnz03DDpPSe+KiXSYuzfUxc
UQo7XW/TZhVHfbRPLR4vzXUIzoTZt4G6KVIy5VLfI6gRS8/SDM25QSrmltnJbOkB58PIzBoT1KBl
Ec1dJNdkCRIdk0KSAAlx8yPXO6ai/ZomsqhaBz7G1CXnOCJidukg5BAt5nj+ViQzQyyr0o4md+I6
JL896kFHmHAz1jSkCPWoyU2XjKSsfuiKoF4PZu1v02g7THp/DS2YjE7ooPtwHvGYFBz86S7NJWFF
PQeMjUFotxnP8Izn+GAciXUpNovQTi7xJgRjWE88D1H3TWL637jlKRmN2T5bk/3Qz827AMm9HSco
quqPmg5M1dWswqZW7UjzeaDDRMN6sL4FgN9DVouNpc3NMfT0XdEZ6OxQqrqDNzCM5qPtCiBbXJkS
by3pnUtkDscZQWsRE4uU+86Da/tPnVN7eGqXaCWYj/fj9NZ0xaV0aA6ZHir+ztTeay+CBuXUM/mP
MtbPH375QfM7iAgxab0SeVNOrSdQSJtDBvYgHfJDF5gDE0InZOpGy8FCdzJV8UuwgFDyUYbQYjYf
sjIVJIPFCHxDckUauCpQ+df+XOMzl+c5xk+/Iy96ZCSOGnDBD1N2BRDZ+BPXKYmymOshwZ9bP062
AapkHDxTvvLByDbzMHJeSOdV2J/jYqRfOASMm51onff79NoTibxPOWdvrZQs27iVP9cklpyR7NN0
hGDvpQCKDQ3jRIA3b57yDw4bzl4M7atGn1VMQEDa6p3AsnaHTm+H7I5GV/BkRZ8eYooLQQTIB/35
7E1d8DqYv4PG+nTmwNrFUfIn0WfzmmCwM0UY372iNBaw6hkBYR0C90Rry/KqTe9z9kYfj8iAg0vG
uB21EekZnN+EZ5JZ48VPA1MAgC34DjwQ5Y1hktxdWcGGyfzrYMDJ79E7lsB/jnadgiKBfTa1xrha
GmO8GqAHJjxJWUruSRojxA9A/Hu1/T7TwzmXo+wLdYxIAPaBxw3Tv0GuJUe76P2TZ01kjMKOTKii
EIRw5CBirajNaG02tPH0jMFyXH1n3gzitBiO9MbS89yMvI0EXGxDKCZNMxmH5wr4EH4JGgytljwV
VEWJmjEiWHLM9Etl+WTgEKdKF8Pcds7wShaas+9c0D3g5rbQgsKLT4/Ijr3mOHn1C624vQXwdu06
mNSK0HQxGMcRYX5Td03p0WudtZxcr+jRhDG51+l2nFq/xNnDXcjihsYiO3eJLsNyEaQVwYiKx+FC
1EFEKIpGalAlT0ZeY/8YA/6fPglBtG+X21eUVOV/g0lidPrf6ZNr8fU3/rfbVz38yRP89l9w11Hv
ff7Hv3v83A+E0vD/4bu6jpsiIDBEt12sUdNX1//HvxvmPzhC4bPALmWRxCmZgyVdNkmaNP6hO4Ar
PWAKrh/Yklz5Twil7f/Dsc3ACAyHH3Mc2/u/QChh//1PixQCfl+ZPfD9WyAq/ofBAAA6Ly31y3UT
j2BeUa0ZfVmeJxn81NeIjztQ2m6B3ELT08eqeytoHKz1ZBTb2hoSsvoEfZMqY47pk25ECbmCQvVq
GkV25EywrePiqdfwsQgiUHDi31IdA7+jl+/ZDfnVX2eoDNRcNNuK7Ayh9uj1kcdBj0ld5psEB5SM
m6mlRhI2Vi6yNI7l5nNLwKVhZECo85VFohJVqv57iPJ0TeChlkBfSmKIgIMBLwSE10iTs/RXg5Xc
j23s3GQRFZk0QmLE5xstzNv1MgOXEuHar2tCBkU1ge4ijwapPrOhDAYYUm8Ih4SZ0Yb2wAbu3W6A
8xj2ZIrV3Z1X9zMOp3NBVgEres8oO3ehPLDRLwEKJT1kXFgHMVI/hMyrfrbeo0zGO3on13e+zQZp
ylDnAJOrTzegFS+6+LvrindOx+Z+WoS7NgmfyIj5iMzi3sNEswJ3fmWMgcXCH7dhT1gZaqBc98CB
OgGqSIskEgJO9o0h/qS59mYxTsfw3mEvm0+dvhD7g0cRTtg7kfKH0N5l5VecTugiDXrNS4TnoUOP
awW4FzljIl8uSeQ2yI9IT4QloTQsh5eOcO6mmn/ZznEJ3N88CY4M2tot0KzPxRxQLKXAa5Z22vbk
3NO3XcAC+R++zZ5QZTRm+8h6DKd+N7XFr8xqGZw95pnxlCQZQobMJBkjL/8wzEpWpG3d0kk2l2iO
zPReV23ARgrXtNsF4bwpXZZcN8MiZ6Nqx17S3Rcpo6V+TIqNl/Cm5+DREeRhjzmefGGlhzC4o9Hw
0naoiVEakRGToZCt0lNvIEnjCo/ngjPyiIhkMxUgWSfycCKH8MUm4didV9yVtvZVuSl1yQn1yltk
MktgOIwuUvxyE3HSOU6uw2C81n30h9HdRWh+eRym5YjEeVmjVCYBaI4+6nyAWWgLxEA1VzsbZyL9
Gg7Ls9QDkeNa9XvPmZAqkODgW/Cz3e5bWNFd6NgH0iIyPQoxJq6BZyYHEhUZz6T1ey04KaT5HLJl
l+vCsteLToICWGhp7tX1VSFI09Ty6FQRg2BYdJtKAzNvKIeGmi2r/uTQ8A8EBBKeIsId+zS4DA1p
RANYEFdH3LMYEl5gvjLruoyRcxmATRSz7+3yhbhbqOvbamFlYIYx7wDXciJfmnwlMu9N8wbklb17
L+r2HE31tfHrddRAH/IyRAqYmrQ1yhjoYJgiVkVDY8jC1Yt228u3TsyxO0ZdOSN832qY5WmS7sRn
7sQogTuJb+d2arPsGkUpPjtfcE0Wd1cnwriGNolvIaZFJF2tZ+wojOme1KRglCRiJVQaa+3izgVW
yvkS6bVxTVNo38BK8VBkJ9eaiy2g/nBjVDIWzHoiN8c6JMlzz5oHo8tlKmZkH5MIST4YGPXPDrGO
g/80BsGw1z0pHpVVqWaV8NfNsj6l7XBKpm48OA6EtVEEaL9LVNVhemYEba+FR3XXOvlJJ159Zbao
mUNvuSc5nsSXHG64XpA9TIMV+gcaq+kQzliwbet3mUDcHSpI9rO4V8nYXugfrRkni6dZlHa4izF1
wNYAuoVqD2Eadtjhlegfe507z0TO0rAu/L+jTutVC/qnUBcUtuOhx8MbyQ/F84ne9W2EhdbyMofT
jcaHxD1WxgVdpuCN9/PJvmtxWoe28VA7wZ1lzX+tJO1WozmRXWKkUrwBZ398bhevuzfGaOQE2O/0
3iE3YDTv5rit9rY1fBYFsfEjii5USGhTSYhnqA9iQWrmXCa7rFPjOL24jr9JESwxygbc2FjYVFgG
07XtFUT7PNOKQ6xvoCBh1dlovjfcp5V7Fwr3Mg7GcGjj8dGMUUWVcBTM1r5k6eBvPSe+1xftHdmB
TbeflXdEsr2it/w5AM07CtEw3TfGXZBCa8DtjhLXZNdjcGPadX9sKuxIUEQwvk3eAoGUMrXOI4hk
k6sdAuF/pQM6SCp9sTELlzPoB/dFuSopCe9H3OtRbPkHravvW4J7EA1zyBxJXuyQ7qcu7c40wzPg
3c8OUq6wo4Ku2/AlYU0cMj/cp1PaHHtWNAKLTrPm5Ns4CQ/eNP1KOnPnaEy5po6OZqzHYPaSGs15
ii515hzcV3hlykQCrNoKbUeCl8ALZ6z74lvvpt+IZXLO7gak0+jWTva95hf2zgn8Y9jH/rZuvN8F
tTokGj5FQNBnwxouWTVmhyE4B0kk9tp4TnPnrvHydJ9g6Aqs+FjY469U++Z08pDbQENmemPbrjKe
XLc/krxH3hCS1YGEXxRT/mulVdmqyokZwB53MNz45tUTrYCCex2eQ8nwjzRHM99MNtlaRBZnl0Sg
v8P49eTVznPVxi7K3lYyl0L70M6s4x1mpqxY2gN5EWurN8ROKYTasLfPrMzo+Qhh9Dmengmfme5D
h0chBaaR+pnzO/G8rZtiOFpcjaltus/7kmSyXjuRabZuzMx/ZvQ0bzkC0Upx0ZbadVnSC2iWnT8S
+xOJUt8WKEyLuTAPk8VrmAHBwp+ZiGJsfnEcatdDgjOtpCxhk55yZqbJsZrK7jKAKTCIdFwPNhbq
SeDYKavwLtTZfUZdi1FgssCjOu3myTiKuPwNvpDAxBxrCnPh65h0JdqnodxZyUyWxzReFgNff5kS
S15PqLHjur0OYE53dYiM1Rn937WF4c3IYIOKzB02ExkMPP6AtBa/OQseAT0KgmNCYLMI9OXYId+l
HcaW7eDxqFzEEIwt13XcJlRxCFIStoeNk1UEVHa9VEnQ0fVjgi/mWL8xWP225yi/qwPrl4+CfE+P
MtvNLUIMNlWAjv0FVJW9C+iKgFvOul0bL9qVQfi+E0361kribgzGnwggKYYWDtpY6sMxdJd7aLkM
AQrjGnkB6hl7m4mM6AmD1pGfzyQRxN7BiFPsPD2N0SyQWgrCBH7+igKCrVdJ8ejsTge7N+xbJZqt
ILn54IYTMnyPCLzSwyZpo3colpc0ke0s/ZQXZQtva8pvdlsgvC7jQerpg/VMa/AQTIDIMisByzrR
tSmmYOcK8eQuITaaJs8OtcbTqhXhuSYe9OD5TXTKmk+3aoL1f7J3ZstxI2mWfpW2uR6UwR2AO9Bm
cxOB2BlcRVLiDYwiRez7jqefD8qatqzsqWrr+75Jq0qlJEYEwpfzn/MdTATh2Snmm5Jqu0ORUBEv
loGuYLeFvE2HcD/ecEkpri1gzXsj5Ktf9PpmsRDua/b/JEiA3PYdQSW6XY+iAqyDs/id28Vy9UZx
raPinC52cSwxcncgiHa2ZZ7MoXo0g9S9uAa+CExkF3j1pe+3Qd1fnFhElNoTWAqytr4z4vCKoIDE
xHjqohSJK/y2K/ePsljTJlRomtLZp0PIe9Jga6nwJTTZOz8omZSG6ULeFmck91+ZSNydVyBJ2NXc
XhI7UhthKSKOTmwcAtF/tGMMFEwYKRK5eyxg2QJ6qgUjI7rYuso8y5KoUGkWza6pjbuk6RL4UFR2
E3zoRw27r/xlMkFc8jWZgo5ddDd5y/BtAg63MRVRuplzVpkYL1VLTpxyF64RE4VRUU1zFA6YTWk1
F0fNpwm0XAHtHjHUfCtjJEuI9MPemsftlE+Or3KMHF04HezGs7ahwTI8KE5LFFyFVXxDbjbedQRe
vLVXBnMuHND56IAi2wci3GjEU44OHB8atY8Xxnl5icw+G+WZWAeh/gbQnCZv0cY5YmZLsRD3mBKv
ILN98avHpwxd8Bfn0Wyf8fpo38PEb6fnWmUp1fD1cTA6jgYwKmB/j9emC7gjZC+4IDC3eMXPWJBi
rZueS5JcumNp9AG0O4vQI5LG1m7wqwP3nN+xzJnzBv8NTtWAct2e1WljVH4oJO6+ypz8OeSLl1Bs
DUoBewWpjZ+Z3YDIcuaHoNJ3VTj1294YX4JG1Ju5m5+9trJ3QU6xmDHlaKqum8CaUSd7NggeTvTJ
M9cnS6GFB98p9IemYyGomickxJl7mWV4attWfbKrRmYr8bLcMfqsD4RrWafH9EaTSgx0NDwt2doJ
CYEjamimUt30oWu8ep2suA8VNjMsHNAuBdUzc/GEoTiXyEtPTLMEoQId88s2JIImp+RGlFS2GMz3
YRaH7SBQcDlUMz14qyRgOtde018ENdIguEBpf8JFk94a1K1yT/yyn23OiP5YlbBm6YI7RJXamxa9
N2ky+5PZ7sQhp/JqYxfJcx8x+YffbmNs5+zZwqVYf4KJYT/gr5KIM1yTrYWveMoYRLV8ALs18dXX
C5f0Sb2vQe9wcA2MHWir42j/Cn4kw8s4MWduR15Dn2IPczB7FwlyaxnM9cleSE/X+oc3YOAVOanP
MXipzPRn5nBuWtarf/Qrzvjf4UgnnzU8LB07uw6BxEdjcRfapUcqrj2b7KyWQ3oojK2tVPnDrFiK
44ovVhnsm65+dwz7rcnSPR3Dh3gqd1ZX73FCEq2KKNuZh/mjna0vg7LEKuL3zRPBJcMkOqpw0XJN
BXql+QrlKenW0OCH+onMQnd0V7vbqJcvLhGTBazEFpPLw5DQGpWG491QJtbJK7iGxuYQkDCq/ErT
kl5qIPGBV53cSR8sVd7XKYRmItEFIT3roxJVghbI+EBBPEs0pZRMbWzciDkYFQ5TW9Ao2s1AcJeg
gL0guZtM+5DGdI1CyaQzDUGCiPi3kJBulTpsLR76rvGj0enEapR+Dg5Kdl7H18hdbxGyvQlSuhEM
92g55m3bVfQR6oCwMgMjoB8HgtQHpw3ftV03J9dOv0+LRx7Qnn7UQchNzh0uxlK9Mw8IGeHS/F1K
pqAN+16elc9dJD5Dj+O8FQp88BG8stCoeHlO+Q3/XEBTMPJMbaCOxGMGYJMbJ31sNd+/ofOnhliR
kWOPNdb+cFmEeydDQ4lLcu190y6U4snXqbHvnCQyd/j27meGYINs3gvaVBH0y54fY4CZoxpOsIi2
ArSiyuTRtUgcL+JgOr0ihdtnO8t2/KyE0aO7+8n1eo6tBLMpaNp2SbKLuFYzlRvW4SzUAZW/lPjZ
DoPDXEnp+osYY9MiQKV5YpIKeyoKafHFxK3EgJiwvqZXhJP1QSM0GaFHF6IzfE6C5EnLmXXrpNFb
mobJoZZ0S7euPqo+g9S2t4NlhD9jzduy4BSwVOCxyV8Anyp+SJHdaaclehraOwPdjuEdv6zmTW4V
9s6LR4E4raxzSVNHEVAr3Q3UwNhkUGdzAGgfZiU28BhPnL1OwoIi25X92TUeqpimOSUJi2Km7et9
EvHDLNn0NKXqZ2P2YuckdD270thSe4mVJvRtK7sMRfhpxTBcixiZY1krrLkc9+JLMlLe4z2kbHj0
6Jtu2Swrt7kMbflC7wqsYT1fkJIeRxfxpkjmDTO9kQgTo47cY56aMxM4VCSymjB2dr//C9mW5KYx
78oQZIZpcgtXVHw5ZG1IM+6iscEoLMimyYkvEPVwz26PwjKw53Pabqszh/4rIcr5BFDnEfd7/5z1
a9i87OpdTiKshyPzzRK7RSbL1mrrkVRZf4m9hv3X5LbZgx1fIxB3qkuaLeP6t8Z2KGloXnSa0moo
b9uIbD2Z8gwfZZ9hVcusasBteMuJghVEDTRsoaF1BZApCFLcVey3KHXS3Vgkt67N7MYJmM8tJeFO
Q/4MFr7/mR5pXC1xpogfbf2W1uVpCJPMb1oq7OCv+A4LtF9kznLI8/A+6Gd960w5/a8RcHphcdqo
v4UZGpGqw3sSrQaHgiTnVQ4byJD7IcNun7UFLTeyO3Cz7lSevgB1B34IApSa9ZgZWTTdRPaCtZvB
BnzccKeWIT7MLo62CYzHwL/fVe3sd2kYHJW4bV32MTdZ0c2ysvb4AF9ZaP00ccIrFvp7Opyiy9gD
vZgKxjDzMn1NsXGZMaNRVjzRitm4Ozmwtq3t3gbizaZeMM0suOZDnov7adaMTUuK1KaYQsqkelI9
49yYSw7TTmCvi/mR1rD9gAdFe13jlwzIYBP+iXxboc/YnLTmjrVctvRkLLU61FmVE6054ew28FmQ
4hMR6nWzmhkzALlGReK7o0vRovwQk3s8HcAf+p2kVpA2i9de4BcnT5uYcGHk9Gq5ZeTrcDS3SU+b
m2eXly4l6lhzqlMOZX6ZozogJVyshuS+TCYWVv5g/mY2CBKve43cZffdfDM47qu9ED/s43E5pBBe
Nr1C1mQfVVFEw5tZjltlt69J2uTXQhJtdJLqoBsKjyeVXrjtPlQ2nK5uKd6KGhAp2MSXceh+MUfu
RMkuk0XXQHfFreEF1xFzm5OlFC+vbHvG8xt2+/eS6JYveg5iSb5nUJrvsrp97dPhq7UnBPYuvU1Q
ffad17w5JW28pNAAONPWg5e+3RLLRfkDpsHhPN2qbvT8JQ1KAB687qAqthDFGH0iKGwVhSBNx6eV
zNPXiKv+XqbmiXXrzCaBd5Ui2yDGzOvha4oMuiFGgbylc2DpJSNlcCt7/BeNP9CxvhLY7tG3n0Q/
sY1VGHJSx6BQFHoILNQJ5Swrz3rOh2duI8fQcomgyRCOoE4w5sZbuigeqeLlWGsmXzwiOMXbZiFL
TUJKoddEXFgYgVA+bGJGNCwThEmqth3b2xGuMuIPEplfFVnMHbOm1neK4m3sifsiiGe0LP7fFNlv
plFCyage0l6TnY17Y9umxueiivtcs1mGAuXDBVEVjvl+ktXVHbip6NLBCFF8I3xM1Fcm2W52LmVN
9WK2QgbKLPOLJ5BSCOzADdfNkaLlF6n2Xor4Z+adQVgTy06qw476GAhgtCUf7UViA0di2JhlBLVg
zq7h8K5rN/WLeNpHktnpzNTB1JScN6sxJn9IMdRtjXp6lz3HNpLWGB978zhZ0d4E5byZJuqfYr6X
eaiyc5ogmceVc1Qt1WXr48GNJa/uOg/Ga1fkV5PA/DXpZwEoomzwws7bwPDwzKIPls3AKQVKHiIc
w8+wT6uDUVK/taSCJsvuWlnWcMCdfheL4JvDGrUtDB5dO/ywIrwfKIDpZgBjedBG9o2sz4p95Mhg
TsljF2QsK2NRbTFo1HgcDe9oKGKpueviEOnscxSbWHnakK8+glJXkKGroxIfSQRap0vktnZWbsxy
Kgaoukm7yJPFxV6J+a1qqTCUcUJeJh0R28cbzgM92W002L6cKTYRwSPvcEMGSOqtkegrO4DYlaJ8
HGt8AdzC3kIZF3s3GbGFT34XGOKsHTgII3FRdceGxxmxURdInS6WC08cWLkxzbvZK3bbnRytfNfJ
+COzR+I/KSgYc7HuaDSh2czteEIHRHWB9pqRq0GLaTMCmgtUfXQJqLxZWm47a1oeZGZRnNUdaYbQ
3YpdrmFspt74JlX4Sj6CKEnzKjyyKIzEGKa3/G5ZPcyhegVXzdSqwuwya3ggMedQheO/5SxP2FnT
mcz0EE+Xt606Eu4tReel5CBQd9aylbRzwg3yHh2pj1nG2EQY/OaF6DQdVay2Lt+BdOK2QkpdYHpI
COm43NIK8FW+6OrH6Kdph6gySzygg4drR4rXbEw8BSY7bi0uyVjo3YChaDMCr3GLnKBfElVHppf7
cimebcwDyGfDvpLZqwBidTkNmdNs0pSdKe8LXy2N3rs3ojLJNqEuLS1DSmI3j51hYMMvgp2Cd+Uv
I4jOAeQYEYSZbS4+kGPgo5LWS97dkdEFUVltwmR+HcosQFszcYxI/UjuHAgb7+2WOYAf5Il336Hm
U3TrdYywzDHrLyK0831Qz9YWctybiVEtwN11jgWjJ3rD+MurBv+W2Ty7U/dNzFJt67pEF6tg3ZsB
iWrDkQcWEsATo3W70JTrcxOPpt3c0ziLPOMD+OGOxGUDnQpARvNaOVgjivzkckQ7V5zQJzKyJm7P
/cizOKr8PYntj1rVBbI7X7dIqze3Ei1xfaCxHUvmUPOoNBXzqU4Vlj8SzeGOlJb+YHj9LmGQxMG9
etLRRFtPON6jz99owkRCcJZ0yPyXQYAOGjnRoQEvS+naGxiYa1r+XGgmqodinzf6Ncq7WxPvzEHa
6Rulyl+8cipIJvkUFtz9Amt4nBlqHofQ+8qa6SIDJKtCf7eYXwZBgwWov/EsFL60Hx+LObkxxMxO
22+dDANaqnCsBpHGADlyEfbwKoWt9Wpi1bKdptqW63a16rYFdvJNoWuYQvZECWBtEsKO5G0kaHKN
e8GonWq5g2hNvRHEoWIDi12cUp6LZL0zxpjUn0f/cSEvqhFE2oXv5liNClfQpWMBUVPGdLUrZhVV
62GwN4PXFprwdjGt15hogl2ZnDyW5C7DXLgx5ii85Q/YVFPVXeCj3pMYAvkAmNcCeoSOZr8SdiG6
R6vVNq3hDpJ/+OiW9jzOWeC3U/+VdUaDAMChxNPps6lreSqCpyI2qK5yfuWOV55pbn3Fa5NDSReY
z0dBFG9ee1TZ+DimNWxBBn3FVpemfo3zim4S+/sARGynRIt2y6IxeJ+4w05jwfOazc5Hgy14LQf7
Dl7G9pNiJfhHruZikMD9sMyH0KQ3XmvqfdIAU3nSkNVcVP2elAHiQfZt3eAQxSneiQEDHlgU/HrT
6+5HYZOd1j2SZyLBdkXjk9XE8yEl3FFpfYMkh8Ohis8sMB9tQc1N1GBvVy76f04+VFGYIAto+YbN
AV2ML01mKAQndVdFxQOOw1dbcfSuZD0eqAdPtn0rz1kYcBKyjavLHKUhmGF2wBEaMuMKT50bBQh0
AepXszhP0yRygBQ4h8uUQ5MgeCzb/KXo0RZST76mWfYFPf1SLf1LnJfg3SJqXcBI82rna8shCwLz
romwFkiTM8ZENBHJ4NMsUhMF/5TM/Ueh0b7rT4eunq3TcNNUjbwVdX5JjKo8xkv+UenupvPwRM46
NOHiQk4dZm5RMf4tnvK23PWduWfZ60+DEdwVrvsScaxyeuN7E3jLLsOlsnVaSqTz+LvlkK4BUIEg
UR5NnMEb86RqeyIw2WP94lq97abKt3R8p6n23CCpnhsCgaVbwhVPjbNo531X5TCnXK2h9Xgbb8z8
aRgjPyhBskCCNnNal9oaocavI0PwBxJhE8hLfXwKu0VsJ1tSilPoL1x2kW8tgo8wz+6ryfbHvCK4
kGkePcYYTJlBMCU+ZXF8A+G28OdmpylyP3SvzpPDdG70QPWl3PR3lsksvgeScBHYeFPuUHjL6AGc
HfOig/A0h1jgKP8A3jTqbTNxuqCg49IprgTKYGoujORz1IZDoJwMcZ113yeenb20eZ9tL6/wwlQg
+8zlPa1oYCqiImOEzHVPKUPjwm0ZJzbridOljqEBu0akiNV1P9QYPduUizvVl8tROh+V4+gtK2u6
y1GkdsoJ7YPRp6+tZUI0jqMC5hdErmJg32Hx2Unu0nu7ABcfF4kfZwFoESq+1sazg2tQpWhVNJpb
DUfY7GezFqJRw4SeyTQY9VgydHAqShHx99D5t7VZmXj91uKnKn0qJhfb3IhtGaGBbb0A8iLd4Ado
Nl29zh0ykNdxCJt498XcQQULrcfFFLDliAxuChN6YLguzyEb+I46J79K3Ke0Lmx/wk/AkJAzGUhK
P1C1gyx617W63watCZKMhjXSsFj30sij/JM1KVkwtwjgPoxmeCgBZG6g51CjHRHqxYcabmwdPClG
llWpCx858DU3CqSgCYWheRxtTP9pFK1xue5LV/VdoTqNsrX0SIrLMWly/LE6CQlyHQoZLltcFfM2
F8VJMKc+K0Pcikm+xM0IHCAP9rMxfPDJHmzPMJlZr+9b6DdD/x5kKBNwEsjID6ltQ3qD89cmb7UQ
t8U8yC1VRCaW1wlbIdtlPp5LJmgdVp+d19vfGe0Q43DJ7fTiaQy+obSl29n7FPKE/T0yCJpbxhMf
9DE1qhdYYJ/LoHeyX+k83CZlzdi9hma7wf6F1T15jRwePRvUMFqG5HAEX2KarJuWzBAhZeTHcnGh
vBCzrC3IcWaf3heOdaV0gvNnqXn81KfZMtgsvQK/3RBc6xTX+3qd6mvuKPYzKDo86BqHE19C7um7
cYwR78yo8CWOKRhe1EmWlo0dTXwarI3YMYrXcsl2hc2EYZlw7eQu81iHS3C0fA5h5zt5jkFO8KM3
i3mT1B0jdOu5C6jvaQ2gmm77q2YVxhKvuXLG9KGHvfEAKusrWdQhS7V7LgIqt4buGzcpp4U94+AO
UEm17RjXGG15q02kTTlq69sIbqJTYBkDeZPXeY7u175jo6fixg23arDzS4ULdMpVss8GTZVytY/g
YBu8MsLDJpA3W0jfBq2/tR0kVW/iZFta8x8ll5vIa0N/mTQNe8klGrJqr5ldkTf33lIRfiaWfhkx
VQmvfHWw8oTqExN67g8S35w0zkmVkf0rq2csrh8YRaYLcDNv51n2h2HZT9gFiaKA7YuXAsyno092
bHP4WXt+eehYTlhjHPni2JD6ugrcXBTJdrswWbOFlT+l3vSJnkrM1raumYPflp30cy5tg+I3u8ap
M+DjHqZzEuZY78P+52SgiiM1X5v1A2Lxi9YsQ3Zw+0nSXJllB1liCiOTz+GJRahxa3dnEq8/wtvZ
j9Xw2NOCi18cIZtAhV8WebN1B+WdJ3D1ckHFx/zI8QmrIeOtQ7vaMky5LvfkZKKW73eZLc5GhO3J
LQ1jU43LN4tWnbAZT8CpcAJqRWI8GdaVEElR2N3n+MNpcW/MEcFHQwT60PNUbQgc0JTMOeN2nmBS
heRjgBFV+UY4JUtUVhGJYs0f2W6FKTgyJjNxb5jhDOC7Z2+MJk406bhx03bCnelsg7ww/CxOItrE
U9zyxPlJ8D3KxDY3kQoFpp5ebrBegjjmiWOgdUdg6ZJVzNI8yV+VjyE1rFzCAhJLm+Wa1cP3STIu
KXCDbTBxAKPtqYsbaqBeTc6qWIEOof/sw7ExEqbFcpdni82FfexWWKtJn+UPc8AAYi7tAUd5vK9I
8Jh9kWw7DhyItp6fQ1C8USZviOTP9blZkx0BAuAQE9hTkxSr6Fip6gM4KTeTDgZjonBOdZrl1Wvt
W0aX+6gEL2+WOEfyALJBlONg0lN9TZPlWTflqU4U7077NAzJbcJJQE1jfIMLxc+9Xp3ikOOL5XBh
spvoE2POa64l4CkYAGUAqcCUGaUCWDJyE8uk6wU0zJAmLTxxIutCDzG0QH9tAOf7eJ7iVxGBnqgL
1AAd9kCpQNuWQ+6XzthyR9KXeGieg5F8dxMdU40YlwNNitiv9hPlHFTwgJ8ymPvzZJNoKj0Iu7X3
M5vHazyhEta41JHun50hWmGeQQzvqvxOxwpjydA5USi2kwWCsa1jmHLjRJ+hU56Y4iixwhb4gB46
0Be19a2aXwN6EjBA4B1AZxUTTjenq+l9AQdURNHNGP8IXF2dqhk1osDtYniPVHOGZJaJR/DcJRz2
TmGJdEqFBfLqjB+/M5bd0INRj4N4h30w30VSF2T3r3EY3a9oFNz/Eu7ZenCY7P6SBExP6or7tJ7S
HS7aEChjXJxdUVO1RKOd1RNXwoexq+zVa9KTHgVNjEuXE1aAe5dkI05DprppiCOYIfC6U3bn2uhd
FLKQxGqhuUaC/oBY9wty5SNXBs70bXuCfrAhQ/aYLZjvMCCtUagCXlZx6sbyIfeeEfJWhpnJAIbt
wwgceYdSyGFuKustjr1fjYw+mhHnLLaIjRpRmNOuJ7JhIay3yWdoMHHWDuMh/A6bkX+N3jn2jIbk
2yxGrgz2q22mX1k2wWJaoWx938AvwMKQeiI844d9WiyqfhmrJw5xBXJSeJ2JsSPiciErTSh2uZ0f
4YVyT8gJNY7wy8t85HUlBgwMgxFmow4qtnjcQAqYI4SYWTnMv8flXHVKb0WM7aNZMqy/MSDOqjjJ
1BtuzDmj6uvbaIIpsXS/PHL4XR49UE5RA1+TmUmC/W3+nfJyNxG6Rwj2Yi+d8Tr1VrBVScYfYKyN
qIAEt6i10Epbrpd9P5xit/qZNwHfEqx8IwAXfNYgW7oJO3eDZzI0SgA+fXmYDGDf8Xevb2+0qFxu
69HrWOFNbfPsh1DNhRnjS2bjLSnS+acGV9aBeg2X7tqwvVm4YmcIsXQ+n4Kg57DUv2WaSWMQkFVK
tQeXauJuEivvuUvCh6EgHJK3qC99pj57jvywZyLm2O5bPQ44D/OKkR4C5pr+q8iVnQlM+71tPKZx
soc2fmOnGiiCgJAC4DfM4WXl3XhlqZy4QJ2wcOPHZkbDgtpGR9yMvpfE+S4xuA3GiYNAsJQ/DSen
0B1Dc22737QTPi52TB3yBGGQXf77REXrTWF4e6rOuxMohnUjWkceDZZb57MbjXkXEAHyo3Q0D5Eh
X72al0XFBRm8gMty3N7LXpIijOYR+jW35kxinerbD9mPV4XfCFMexoNU6rOMW3plTIC7KcdV7gWF
bwkk8TC7jlmGJNFr2HQu16F6DF8NINukmnjUI/vH1PKlNbTJBqWUn4KbOXdL+RUkVnAMKPLbJJVh
7RZmnVtLieySOLR/DXPvVx1LFj6xA7LRmW/8g6wZGtc5607NdC2qDFRG1wGlnmhWaQm3w7YIcz8W
3G7tTP9y7YBotavgu7X8o56ooFRN9NqN4MkC8643LQr+ZPfLzuK3IJ401An7HMgBGBo+kUjZWGa5
5SDfo1rZ7dk7jXm8XEJsuz6MOhVM917E05gWKHazRwbA1MBnSXcSrMNBidKaUvaosOhS1voQkqsk
bpDnxP1i9zBrpmrOsh0qOBsqxzMA8hGMZGBenQBjWI+cwaglCxnCN9HBS6foNfvd9bUS69rfw1Rg
1E7MlZbwdwrVWD/lIzt0VaWPM42LlAPQg1aG0Z5AAhrUcI6dHjMXbn3XJo1oV6uWupsn6KOm/di1
zWm2cPq6liS6EJjAFY28Ps5G9IZ64ueNcROW3jlJCEmKRHC2IBDADDY8OcNYbsmfRcN1arv3MI4f
DRLZpxxX9LLOTsqomcjtanK7ESdW9Gq0jDk9cTZ7qsq8O4bNE6lo6ubgYkT2aoBmQj+n3FXDic4Y
qbixTAB+yiq+VUYQURIQfVC0xejrAPUu95GbdhlxYuJsya52I0TG7N2kuGUbD1ylINxSeqN8URA3
sGQrb+Wk9gFUjzM+MkoYmECXpOPzRT+2fXqYpAdyEWyR7pLFd4f0K/Y4yxeCVcpbLT5SfquXhXbC
8NCE2854CQTOh0AGEAJLcuZBzNQlY1Oaaz4SptXNocwoRYti5mqmvMvFbyIphTmy6jlh0KCMd/5E
AUPNU1rjRRwgtC7hbgHP6FeVRj1P5TX1EOTi5UVakL5zpAsXu6BQ/a7l2A08Vd9oEOm3WWl/53TG
GsUh8MxpaXyIUkzyVTAdGTsOG8iN2YE78w6T9GdbZYJYa3oJFw7hUfyMY5LYp3a4+EJcM7GQclGi
dJuV8RzBERgkAPqKQgaf5+XLDFkY3Np6THCjcDv+jEa2HqvAIgOklMt/WX3AxGVLg/vhL4G6iRbR
0wiBYj2zMwR93PuLsfrXxIDpM990nfVpFNapoZxzTImayK44lOCeYwlBRA/Gjy7hrNwvJ89gRNeu
MglZpWMriwWGfQaQO6E6TkXCp/OwvekmYyclHiRYH9O2NA9KQN0rRUz7Ksf0sHO+j1msdov3NZWt
c5V4XM0GL0cK1uVQ0UoZvfR5dK7Zd8NpxU4Zy0+lgeKq6LNa5fW8z1Dbt2IIaFSr2xfyHaik5Z4s
/1vluvn5dwTtfzJ6/yyjJx3Scf88pPfy3sUf78W/beNu/nNE7/dv+3tGT/7Ndlym6J7p2raWimLj
/8jo2bZDXFU6DjxXSXju7xE9W/zNM8nneVorJUhykt77fxG99ZdMCtEUq4y2oKX+dyJ69l96dqRw
PFsy2bCgfGll6rV1+eP9MS7ClhDh/+4qg2H9ZAlg4BFi+0NsPwTde8DWozu/BZlnYil6wt+TeMe7
fV49evGdtEKKWKTvWOzreQXwDkEfyxGlLkX9YlUvzvwcjc8m16H6vu9qPzl4ODyRVhRrq/ugyg9X
r7EXiMqOePqfJ7T69X/+18c/e0I1j80/f0D3cZG9F59/fjbX3/DHo2mJv8EEIqIJkZLnSXkES//+
aHp/c0xXEnY0yYGa/Ff/8Wxqc02WmmtrkdYOXEx+6e/PpuP9zaXS2nLVOt/AraH+O8/mf2qnMqXS
8KSIsWoSrAA3/vHZTHoaNBIbp0/eJPapdlz6OhlNiZScdOtQYsCR3G9sglRm/ZwYFjfeuaz2dThQ
WdO3ZBho38FurKz/ovpv/Wb+QzuViQmFBKKFa8aWQpt/6QLrsZ5ysKAshsPK2enG6cGKxrvcuLdb
qNg287zLZCXUznUvPXOoN6Fin6umPhm8CDPyYB+TGxyJ3mVVGB8ZuH7pwQyupaWBPUyrTXtlF5l9
6/p5i0AprQaNlhhPGQ3T/Z8eiPs/SrX+rejzey5QHd9qa30f/9y1xavRwlIOBd1aWtr9y6tRwDKG
xsTg7QJlFkztbobA3eWO8Ww61fKKesINvo3ul1aQ52hqOrjyITOe8hjYVMBQqCqH4NKs/yg86+M3
jM8gsnAn7LB8UF7zyC27eaESYE3DVuW93R9y0xr2Q9R+GEmlnscZ9B5OGBesw3EcyKcmXiVPyi2x
yPYICPVKS+flFQeO/xGZWWZo//pdEGsU+a/vgicty/Ycl2Diuu7/eSWMK24XqHHJrgnGHDDCjATR
QxoQDR6XFWzzB2HUqp3LqFfdSxkP2o3j25mk6P6/+GH+2ry5fiSepfny2VohAP2lIMzlMtwTEyVd
Re3b/e8Hygmd4t7LgXWOUXCxi3y69g79Q5F9SqLS4wjby+2//jGs//ycu3zR2cxsyfedN+Uf35PA
iSYLsSHd2bqKD0FCMrRfOMm0cYRCNow3zAHmk1UnOzVhuxMMWo2x+Fbp+R5GOLcB20geDRE7+8H6
LLIFC5/tBRdhIK7qjKtxVu1o8snxZ1FYEDh8XdXQvUXKeO/0pPwm6xPAA4zWsNXog5k0Hy7ECIJQ
ySN3dxRRSjGf7UDeO4n5x0byMf17+Kv8/3wt5F+2xnWT5Wa5vm7X4Rv7u1D3T1ujVZk2tJT1xbcr
ecijBEnbQJCGPH9q+Ok2feGkL4077k3GJjj0Q+c4lhZzUnM44/Jg1hZRUoAs4d26yiZhLSu017y9
kaGb3HY1qOJ//Xm56zP6j88wK7MwLeG4DkiAv35eeVknU75YERK+MvfhjBfWGKpor8xKncpyQICa
kImN9IWDyXyYscbo7KL0kt4AEfAYdCJpZV5i3sFJe5Xzgvl0kpdsztMb013KbSoN8Q3x47ucM5i6
syfPpkjllh+KTm+wyUc8nuR/YwqDtrVbzLc5oNYLnuCDJfgYrbG0D9x+lvvpTF1Vfp9YE7dtl6QS
ZVfYdJGw8iE4ZXWfHAzrV9YOzmXoe+eiJ6Z36RK2dxlL/qaTJkHvVqO4jwHBZe5AHryoA2VFys+q
td6ypRtHOO1Dt/49i80ZR/JmXMRCSM4w0325frUGcFWghCw/y0P7yxiai8ciK5Xz3WqYU45xcECV
q2/iEqMP79MhG21nraJDZFgRJ2qMD7gyeMmAevmmlst0Yxtt/F+sTnLdVf/xo1VSSsGWzIGNYbKz
/vqfnkYjJ8xLRsD0ZyDbK8cfS/qwTzsG6cZokME20+Utyazv6TKglhGb+V0HTwKE4Rt0hFvm+Dvd
RfBpHUAlol6w17UeBV32gVboP358Qd+f8jKwY4VpPZOm6P3h/3J2Zk12GlnX/kVEAAkJeVtnnmqe
pBvCZUnMczL++u/h+L2wSg6p43OHq+VyS00dIHPn3ms9q2iOspJLU2q20V0U1Ruc5JmQbqblAC6z
1+syaUOpKxJ1hwsLE/qI/c/zohWrBgTPioYzqzbJ0iSOHMJa5M9jxZ9HN41xSJTeWtACmZcs6QCA
Z6JVFeJ6kYFPpp+iI2/T2CihYZGNzgB4qrdFpZpzG7Vf52Ek99TGmDwFpkfY3hw/W2WdvaaFQDyt
tD5UuR0c4OS0Zx8vsJLDN8yR45eKBC7E1Y6/iwT6Bukgti/oXe+mYX6r0xqQNXCDs/blPfPAQ1EF
TDFgq9h1ehEMe24NHrntiJWCgL01QAHU+xmUganyFGLS8JTPFgY2TG27asGVRXlkXky3uOi0p3mH
t31fK5fF0Qu8bcf3E92bH0XW5SAk+6U3TdB2amBydW7rvvchJGi9a2P75NjVm91Yr9dIBkEv8p8P
rmmZC//zS1xbGAqcuTmHGCwXQSj7reXtkEB2B+n1Xxpt5LdGk6q9KtrhUDTzR9s7PMMQQeqVg0/u
LkmNEfKESjGx9unZ5nyzd2MIfnHq5c8zc4t1ViNiTL8WoH7pEoU2zYKs2dtjjt5LdvmxaydYNPWw
LdqgOIWTKHDgpi6NmcGnjcdMpXPj+INp9Csl1t31dZRDVG9jNbd3DMv20KRAWbdtshb0IN9QXq+L
qf0YeBzeKGYUzQfsb8hAUWSRMEFO1Wzexd38UraRvhGxbZ0iXYaAlWz36HW6Qzg2vvq6aS52vXBt
hDraU+fAB87cQ2g0BBEN+Xc5lOOjTnR6ipc9JgseHdaBY5W2DOkZlzHjvc8UREx3gP42pL1/khhg
V4zKXwbNNCMW+BwLEsYjzzY/UJS/mWHsAX+c1fn6K93rHwM+8eAPy4T4tW5Q1PG+aQm4RPz3p7qh
rs0udAIzxDyPVkRYBXF/2toHU7OkuqAedweEv7w+ePj08bp6McZZm9Os7zBmgoYq53I3LwKovokf
tU0OelM656Qdv3Y2GE7C/kYgWr79UDJzsJEWQW4m/Mxs+LmXN/0H8pHMVowRrOrUdO7X329xYik5
Pm9xrmlJ9jkLh734VKzWZtnNZqijTRZI6lJr5pxqAYu7t/sPM0XD7fTuraoZcQ6qgb+dVPUablpW
lnrvMRlE/+frAxBJ9qtqIsx6ee+WqhB+eMEal4in68I5a9hgWRMxXMSCsr0WtX5sP7i5uc6jHvlj
n6d312c5TQ2a01Na7IaWd8IKDYw7uX7+/U/uLPfu809OVag4E/G3FJ92gDL1K9pQeIVA70bbMaBY
iulG7jhz1GtSSO8jq7XB9AXdxjyyRJYPk27uCpq+FAHtWSRRfp7NPMAm6ronrlcdewetU9jgBcxN
B+odRB1sSv6mGQymMsKnseTPwJrtks5Wnau7Npye/dx+0r7+mDrP2PsGZvg0wjeM4DMtLXhzDsvx
koK1MqWMDlWA2iJRib2Xy16ZUQPtSnaF3EDm9/tP6JdkadLYPVoprknJ5iw8pJ/3yEgwzkzihtGc
MtXRBLlA6hdWVSxDBYCJ2T0VpYaxUMfvYROlyHvR1YKcn8+GynZp24C2N6zobiBJad7UHJBfSpth
WMynYXLUO6VGnJzavN/8f1y4R/PF51QpbG7vzxduWm0w5rid2Ss9bx2OMXO/EKEtzh+IgoJUWIN9
i7TGFdgQFS1ERjQHSREicDec3czz+NLa/iMw4oOfzndGHsldtxwIuLlP2WXE2nb3+2t2/qPWVHQA
bKSYLh0szvo/FyR0xZOYkK2N2x7tJCdZsn/Xfuuw3zC7I+5xOJO2iC0DWstTxdwvYlzLYABhBsyC
YMyeZTO/J04cPOrI+z7atrmvF+887W0qLPW994fwTi9fnGBfjhZnavWEioztB50Ivn99NouKGEAn
8G+hRRpUa0m3AAiYWsAcmHyX7N2wJRCknM4UT3thN/JMxw1dDZWx39TJn6Kdf1mdaArYzIskWUTS
s0x4XP+u0upKubmYcUmJuBhXDfF8G/IJsI8JC5SrH5xy/ZqWOOWi3iMIwO/e2d2QIM74tbHEDNlA
YCrGG78BWOgMZMzUVDcHWUX3monqtZdRd+ipQqu9y6PiO8JM9/T7O2stF/nTQiMtR0q0A67DywQI
7Ocfwu4H22kFRtDUknhhZvI/vWI4dDp2DnFfvMrl7DlP65KKwV80oTPWC1Wb71dwb9qr6WsC7Qs5
A4bLfNyaNoQWS+f+n9owny+UnY6NwFI24CWF2fzThTYFndM2Q/0WTUWL+BtOvV9ghtJgZv52m37a
11VyvJ5drSk+t0l96yAQeskrTrNd45SHsggfqskc7tzGIr83qs5kALK/Df5OiWYEWfqA+7z6kmmG
VcoJDYocszxkmXkGzGDtGrAjh//h5P3r24UjTbBUSo9+hKDy//ke4GCcCMUagLSMwjs3osTfG4T6
HMbd4ySmfRrhN1fVwJI2Joy26cdeFEbzoUkf+glTisqtgww6BKxGCXHeBQ8Cs4yoaNtNnmcr/YZe
IdzNI9DlTrf6OPAS3jh9gZLYlfFThyIwdC2qn9AW66TxEPsaVPw+yu0LZ4p6M9juF/KnvxUoQql9
e4p3D4nmGmess7fL+lUX8kfteO4LAszfP6HO5xtvSlOy7ji0JRbA3AK3+/drhicmm/yi48Ba10xM
g8ZgSFVtJKO9R7R+aHkXB46oOJX0iRNw1OTLYDp//UNAnjBlNlEfXpwRLVtFEtI298BL41pcSJvq
LQj69DRPyA/rbFyJ0XLuBs5VJF0AHw9nQBpMfehVOJBAex+vZk2PAIaOQdxC0p7ShMgJkOG7yUSz
nZolvrHpKCKIJ9f0nd5JslckO5fCK4xLbOT3cuBS8YoKJsgAioZI3fsW3rEI5MEfNptf23283r6y
KSMYPfjW53afRSCc2ZeTi+duuWkDCNb9lUjBwrYfqFtMkFdRB3a3QLe4LdX4Nuug2oWIYffaQUPa
TTtfZ9GXmiAvz7Da5yYJLALWNbSy5fuOHRkrvUAv6XZAcE1rDjSte4ZUgpsfrAFfXiAz5GeEiAgs
RgK1yMQBSzAvjZTRT59Cwz4WrH3gxGJ5ByJJbn//DFm/7F+SdqeyFbRXmjusdj8/Q8CEud1G6q0V
fI52Un+D9kT0NCi8TgsWl5gHul0BTQAWyuIpSSQ2LjgfviFv/4ee8n9dj4LFRwuS/1iu8+mNH/rR
FSP7xFqZY4ghLFqYFVHgrxLd4EtTLhFvKAtW136wOWLxnwOBrTyReh/ENSTaTph/aCjZy4fw81Zg
0+q3HWZRzALE54vCHVCj/iFkyjYbjuR2Xt5GMa671O/2WqEyrqt/DjnGqNUNMkoWyAaVVeZm+inn
VBcaUJ0Me6BUz7Loa5mEF1Kg56ODyv7+S0he9ZlVSa9LQOPPKg2+2lYNzAWizu9vt/3r7RZL90ou
91suz/3Pt7vIk7KOG9Nd98s8wPcQZ6uqR7MWv5N5RCIgZcOqbfGJ+csqVnpsy6bybmvf4wRIRrLh
j6+IlfB7d1ay1665ysLaJfIcxhqsR+F3atsW00NU+f3qDxf/uRUpuAcWdaHDc8G+4NmfLn70bIfW
jVrzP0PulcG7wBvmJpscM7M1E/5d6/yRCJryIPzhpCZXHLQivBP650lXNWL72Wg6KC/L+q5SsWPs
EJ/Z9PZAHNhNxuTyh0v+5SQq6WF5XK6QyrNce6mU/tWvIpJksgSVBBZtUE2lG+q7ZMzmFea7YNUF
qnlIShe62bIUVgn0M9Xjz7RRllzTllom74ewTSckRCJFBVdEF5EC3I/r6lQvaZRet3cQTv/hORG/
nLKkbXEy8Gl24x3hhfz5uqd8qJWME64bBdla+iPtqDqsz9edw2xti7wmFCqJ7sp7lzlFdzNWfXkb
YlX0A/bkchhJxAyM9Fi21rEKCvdkJAQ4+YY4zq4cLmWEKhTpXxLyzrpTpI925ZBIvhRys5fSsaWo
XpsotABxaRyVysNl7xLcpouIRrz3+Ps75f7S5KezCEfYWgaA6G0+lxqY90l7mWKLngz+ZWN2gpOo
ADFOvQs5QkLAC2n62UZkYBjnX05AIMx08L8ouOiTKVDCuY//7CUteKm9i/WKhAL80GamH0M5/W12
U77OEaHuqwWSDANJP1/P3eGL40DNIHXHOYF+QHfkTc66M8d4X0xwtoh9DKA+98XZFxDWcsxbOGSY
y20TMxePOI9BSSaj8zHDfDam0H1msFKReTI+dXL0kfRN5pdCBfjTJ/CReYlIg/cjpDRk37OMV2FP
xC84wTYDlXzGUTdtKjBkf6hXfp1kSgZLFi1mi8f713qlNI3EMcxRYJ8SRNSzisLO7jpFh0Fa/rlK
e1ynKIlonBnvgAPDnapgufG0rYzUUEdfGMaWFNDiTwvLr2+pWCQEAuDvUk0tOoN/v6UJx91GcjDG
oYlVcwi6/dQl54To8pXjJ92mCNoWTQvqyDhGVlsM+c6eDQHfoxrPGK1mVGemv4KW/tiWeXgxMHbH
kLAOxWyficojf6OZoy+/f2KvT+TPuxJXzUAC4QJfftm6+9HuTF31XPVMNs4sMzQ1igjrcNQA7apm
PiRWekN6zXDbYp0eIO2cCWyF/pHX9M/BVuLCXs2KOJFaHtuolwA/iUQrust1aYlxdPyh6vp1vCg5
JzsCVYdlsp96n3oTppd0idFYck2MJ9ZmPHSrKU+sbdOg+ZlF793GS/tG9Jpc4QlAi85TtemzKD2U
Fe6M33+E1i8zX55IJr4meyIjduqNn2+8HEKbJJVMrOXgVJvrm9ob0Q99bQNXuEqTtJq+hihYnT6Z
7m06EgMEry8Sc50ZIrGb54H2pR/yCOCoNM9jj7E9vfbkfn+pV0b0p7vt8PqwkSCWoee37Oz/2klS
1LpjmgHNqAPln9HG1Y/S9J+uxzoYSfKadTKNOK0qWb+U3kTCNllZ4sDW8heI4X53/Y1+Z/t82oTZ
xxnlheeXmu7QBBEU+uHG8j1wBGP/KsLGPy8zwbNdRv5ZQBXEGDek2zjW9gYIXn9TVNRClLzvg1ej
g7U4hKFOvg+C5BGrTrvPY9c/h3Pjr/vOXwODMF70TMqJTBfWA4vAHPztCd2ebM9uT0FmfSf7pd3P
Ezuj3fWcY2I/P2eL6OH3H+V/PoScmISnTAdR6udNOax0Uruwddepz2B2tL1db5LTHM4Lnid3miON
XbmZZren7vbUvrLNdzmH9VGJPP/DxVw7tZ/vqycYUiKJQmNyvdh/3dcWx2/IhEliyKl/tGMtjv1g
ZMCELbhXljwPiaIwN0yEqIPbY35ZYl079Y5Z6Qm6PV17zpYWvUCYOR723RGbm8RyOibpqzG7ZHzj
1DiVJd6iqWFbMnpz13ErMQa1A7rN5Bxj+zxcD9FuYv+xjfIfayuEdYfOGBsSCrBPb7w7TZDDTKhP
Vy2HTY7M7fX8mBi2d+rjck3VJA5QBIdd7BWPpomTxJPJwx/u+a9vOmh0xerumBZmLO/T6xP6bTVZ
1ezBBJn8gxFxcCjC7JAye1nljjO9s0FwzI/IlOdg98WaXHlPVQzXuPJQhcUZWsWkTLaTivJtjkPg
fcQw+r+86f+xrtsOJzFlcS7jFfs8vsaqJbxm8Jx16kxrl2EGubLhx9zK4lRlbFCiborHvBjKQ+DC
Q+8cHNsN9Jmo6Kq3TA5PZgSQBLAGkfVtuCe9Nt7PaWNsXe0zLB7NZ8PRf/3h8/2PI5KDCohtnVMF
5e6n3i1uvsiz2F2AJWfrq+BhNsq9oAESR5ppnu/SCZuro/YdMDeG/IHfdLyFPAV7D3pizikvjcfl
x41v/3Bpv956m5rD4eNEfLj0JX9eObEtMi2B5QkBgFawyN6L1hlOUMsAJuMJen+c/MgHlCXFQ57i
hWcKIo5DkqsdA3/I7Dm8DdNPrdsYZNixysCE+5Tqv7/K66Lz73VgOdygtLiWIayrS4bBv9f30Dby
sCt9VssisLcqxklX1uN9yfBo3bvqheAMBU/fNzZCtP7e9XGEBGa/v45pDD50N7R4LOYi2RpTAPsm
w9+VlBjSi1Ge7AKSRDrfJ1WQ7LPWLi+J3eI5aLzyT3vq5yfh+oOgVWM2Y7lIRuyffxAtmEviggD+
vEw6Ul9ZW53Ef4nZfNW1Ge9M7AtDL5o7OyvsS+nl9OCi+oU+Iu0nRMBJbbxGnoEMSjGJ+/2nfG3H
//tTNiUzWgp9x1sUBOJz/eGUphfpwLaRzJCIcr2eMs+LVQ8v51RAegC3z4vFnuc91UUANtW+zKrG
lhP5H6EewblHaNa6BnoE21rzh/rol+kWHx6fGo+CS04kPfhPlag0Bm1EPUjt6/k8DPqdLhN5qsI0
3WNTf2jrpr2LBix+MFkgHRvPajmMYBWp1gowyKFru29pET37YxefrkcxawzmNdlX5W0FwiNTbXQp
Zs85jxEr7oxFsw8bYnHV5F0wdCAz4Z2sl8Khtbr6SCz1xmsm2FYsWZDp+7WT15LgIDp1k8b320F9
qO06fhhkYOzCMHIuvF7quLBSJmeM/9CWl/K6/v37Hi6fEf0YhLoc1JaC/ecHrEyzNoWOR00xOXIr
A06M3TDFh5rIaShAAOUORp2X59rzsRYsX4pSPplN6TNTL/xjqgk2a9DRX/8pXL51/dUQJh8C/8Jx
TuvbZBz6p95sqxNswP7IbMW0kvYhluB7ORuf3K7T911bvXk6no7Xb11FakYvv/bCWAw0nvkCDhKx
PyOS+35RMkZOBlp2qg2y0G26WEBRcf+M1xF4R99lubmNAWeTlb/ZXf/RkgG4IDjJO212W/KczEfU
GOmms3UP2CxMj0k93MQtYmSFaZCHiqzyKTLPA8DmFStZchurGKvjzBDKmfxk71diPJXDVzQP1WKK
6259jEDPM90Rq/at3T+NN4H+npl2NUEmmqaTj6Lo/y7UD/wTpJuvhnLa3TDSClDzDIMrdiGPdN7O
tpoQc+NyLwa7LGkxTwuahqZp04tLkJjuEU8Gwb6pc2vYU7ImgIPOcIrpxs0Ncd/DQtmwmkMFJMJb
ZVn6zKgbevig4xfOusO+Ghv9GGEe5smuHmZ8ahc3m95DpmrP2lXjdsgiaz/AOsEj44XQJ71vkSOm
rz1xa/93aaljASklumoVgRk7pA6iSge3yZ0Z1rs2tcxHFg9cYCEQX3/FJDV/1il9HBzoDSWLFkQQ
p/Gb6+qnGnbmk6rdV6RhG4cewqvdVcEaJzH8LA3OAOyC8dJjDhza6HEaHTzsbWA+juSJrqu+7Wi3
PsWOGT0Z8zw+5t7ac/SpV2l+1E1dXuokjM9oF7ytoR3x5qEDzWX76M3wo0Q6uNswjpKtUpBP8jpY
Z44CQcuUfIXZqd4K2UfrfGBlNa2g2HreaBKiaEQPU0kUFaxSEtTnAnpAxyrQyKIFEZAqhGCyRwJg
rhtp5XdmH0KD7at1lg0qXnmtQ4xeXLzpThHmZN0k9tDeabmQJ5buzzIW3DBPsE7XL/Vg7K4vB4nJ
9g4vdbRJ1LhrmjC/RN6L1o4J3ZcJdRMBNL02uWpneHBNYR6KFEd4WCMIGoU8xaDdtgRPvfpF9WVQ
2clUk37IiuL2Wl2m5DNIy6SXVFu4EmvAm9hLiZ8PuhdEXeNqCBLr3GIfwaTJ+dOxhvFsIk9mPSb9
vfVfK3CkhMo5BoBK5pPXP9W/dqJDrAobmP7xIbVtNGSyMIh9oEfay4rMMD2mW8uikIH3V44aPL5d
WHu69vi8vaE6wu/y7qMGtqDIQ7UJvdKha+Rx3oH+gJ83T74hRtvLcX7vTUoPCGQ+QfEPkSwlHrA6
YaN30q2YbY+c0Hg8NbimV2HeRlsnop1SYNmfUG1tQwuekVHCEof4jYta0raGqgdgOMI15Dqld3GM
rtr1ywsPvpWmXYusx0+N81CAsgqQ0W7o4Pw9Yta55PPlqpMA+CUv/dKvrGjS/KPSMiuKowCPUBzG
P3JIOGAh/PgQ2yZtMyLQ5tuc5/y2DJvpmHM83GCZhwUw00Cx3LVSFdA7KG+HKCHi6Loc0Od6xxqO
PZmB6caQhXtUQYjBzmv752wgIaKamXdP8d3cZM6dmMRX0tUqYtBZqws412ZcBGSpq+rLNFwmEkdv
I/pbl7o/2yA8b6HncOz1bwkLpkM5NQ/jEBaHqzzpKhwr4Ozit4XTcpXPdSQqH9vcDR5G0zW5twXb
CwiSm1oPkEHTXaX6+VvgM9ga49F5NKJkR5pDTERZ3nIYrhwkn0yDRgzl+4r+4lZG/TO9WzoEc3C6
fsmIOblxdNrsHB9EbF+l0ybX5Lpmasp3MKjYUxn40+SJ5Phc2nWBWY0qUaVfs6gwvyOF+Q79hLQe
RVIICziSQK12viD977p6EMJcXtKpSUFlLYMuk+WOFLvdIGZxjyykwu7F+1d5AJn9ikP8P80P0gjd
U+0zFOLg8TSYKAfLPN5fF5c2J3zHwxi/a2RN22QsBhYGxgGlb4k1Ma3hHkDW4KGhMvlrO8RzdEAZ
EY74VEl2g9ZDShIQy0M0QRNom/jDD7DZYcW9R1FPaKBYLjRUEMZs8muB6jN0NAzvWA/TrmM6KRcl
IxZ9AzgcthvPWGDwZfDdqF6uAtQyNvvtWMNm6mjpmqveKXbXUSfcKmhQxHLQYyU0B+PnRoQYZjOL
/++rpG3OgDTPsQ0bGqYiYkbk5svHEpCemXqBuGUg2WxtQzxfP6JMOD/SuIHEKZLsAo13OwlpnK7P
TyyDnoHJ0NxV0t7E/jORquAri/pRhJP7pB1jBUDs+p6JYRGqqS7E6W/ukzIKzkMN+ub657R+sI1x
GM+l/dF0YMxSO7NXS6epDQtxpBaHtmBH5t5RUQplgBgScpOwbTYR+o9gPmdZCyPTK49wfY8EmELT
lDwfEsiVM1VHW0PRC0LgFk22XXCRitJEE2pBc+mmN46FPAwihKh1QL6t60vVPHsY+yuaxi4VcSXv
IgmyNAJHA362f47GvwH+xbuSP5GXodka9XqN/HsgFRBtJkOi7/JBFF9Yo/De3PioaiuAFl0xmtQH
JGzF5gzeYPzak22CAzv8xuZ4DYRBQpXJZ2n35Tp2scwbtnUOs4mNCAc3CInwo62TL6kPjYmhzgDJ
uqr9nRVQaoT2xCnIOkbBmhRQyPvWtk4FoaBIcu+nsb1tRnPY9IFOdhTFeuViKz4MClhIXrGHYzdM
Nr4yjaPPsLjzbmdkz+zzh5EU4G2hknenzW7rOEh3DRT6VdBPO4DeSPbjpLmBJxRdnJ4yuknpJPTB
jIoViRP84Dtq6vsM7GfmhdNbEUxiN3LyJC+NDhn1AeyxuJ1eRys6uxFFPizOketJJDq7vDhPpGdD
nkLFlYp2Q4t92OkxMV9HO38xWutVZ/3WcyRU85qOHe55Wxk7N55GVEZsg9z1EM3+UN2OVVxus1me
EnwpUxzdU5+1N/TntjP9hZGMN4h/pKrTQ2jojUS5CXq4t56RL1381vvhyv48mDCoeuvHAhPxmhyb
cnOo7OYBm9JL3trzeorj+9AdH5Q94bN1GSVWhI3A5f9WzyG7kxr6rd3YN5YX1UdD5beC6epcTWcx
kxbV1+ZzqkW+wjoEpLHU+Z0YIOOGmSKkSbsFuFtUYYqtz+DwyyFni67oCeTcMznSL9cHBREb4m4y
u/AymkDF68o/KhQiRKEEIGBqSMFQRsvk3vDLPXANIqiD0+z+UO7wrEbvoQk/3C44ZVa9ZS+9C2Jo
FFCKkftu5p4mgkOC5WCghACwtdhYF+giVomF1dCOd9x2J7HIa01hfQ0YAG6Ggo9F2N+Iq0L8HRFB
kDfqI43nD1Tdl3LqHgfTfvHsBOdQw2DHqjcdUDfUyNZliM3y1I7TPskwareoJtwbzpXvrlaa5LYp
3Li1Lx8M3QF4sjAO9InVrKymbLEQW4RkNE38tjDfpVupVafINjKhBs53QE2d8kdBGJxffMjUPULG
ZUAQfR3rjDOG7VwUiXFeV22oHNHS9Hun/j5V6Y05PdDpIwvg3KjpPgG5Ztg/NLJkxWgi2wlCD2cb
qWSRpY9SsNH7etiNrYNWgi2v6wg5D+AR5zaxtG4MfGauL12QGPvJ9t+QobqbBsVGpLLpkLkaQ9ly
ksrGE4rWedXN5TeFCNQndUD0r+FLGyCguw0ZWueMTFG6E5W70hly2R43XQfHM2GBWKAdPrWgetdp
rl5Da9oqIx9fcqRmp7BWFj3hfPhiB1gOhnAyKSkWtXWv70XUPidVqr+kvTdvYsMjqzxr82PRMKvF
uXOm6QaSvHabYzVP3ZbD7MPY4gPLld7buffqegXX4axyEqA6DD2EGq16l5c1BD2PaaZ5r81i7XIg
F5BRiUK66Ue5GRQrZL/Ohi24HeNpgnUiSJSyLHLl3xCKwUrTtiICh1YQWNA7AIRnWPfbyY6KZwpP
TWRwZa6DugFlUq8iwiNQJbTFDhb4IWH8DhqflKApBK/V0vEyywBzdQsazyNd3dX7sZkfdKPZYCYE
7gYfXiHVaxwQnxf5YtO72bdpcO+Ye6I1pH2ph3HrevugjNfhVOxpZmwLhpAOYEtMHljpKIj0N3pV
W3de8trgRvTAeaEiUfhtffFsVV/MIf8aJS+WktljDKdr1TXnnsgMTrx3fux86yXjpLrbfyQwmNy4
wLyrtyGgVpgCjfMQgwttM2m+KHNJgLfkxlJ/pTmGREhvSyThMs7lIHrjUgjcuLTKj31lngxBYFZt
Jt/rjiP3vK9K9xnARXAh9yrjp0Zv19rQMPr6JmmeeGAkPFCM9HelQQLeiF7vUGh4WJzrEoiVRE45
cXHOJBLyxHaaBx3Me7ObedhCDosRzuSt9l8stHxWxXJDGlMk8QLBKDgQr+ifXWJLblxqWowqc79S
cMF3kgwgL4MjN092usSBPWRJ/qGr1N6WZRhDwy+NB1E2Z0Tj0akjU+Ds1f1yCETsfVWxPUJqoy4o
npNuScO40H+cnWiVkfYloS6IJYIDZCGPAOxjxkWscVWIA4A8AhPCFseCVWodfVyang8UX2XbJNEE
5JWDd1NbGVFtsB2wPM/NpiRIFHME3M44WnAPbOu5YW4ZPKC0Lqh/eWo36o4xBryCuX3sy/hFedkD
Tkd8EwymCRsQ7Z6UKOJcYkiNzGdJjYmdrxaN6Q2f7KJW8gm64vtL1PeDF5F0xOw75WzThvH0WhA8
djCC8Hsr7YU/nZJ7o8NuO3TzJXRZrtmAHqG92kb6Zv7ohx+W/xCztofjR5Ywtp9ghpIk4A7U6AFe
CjCI7cVEsfU8payuEXku+Wve/V0aLehgjp5AaqPsyAn6RrQ1GpCUGpBpP9idk3YJvQsVyJm2r7ep
MMtNBIYXEmcD7jvtNrhQ0levBEoT0h8JLpkJ3D/rsRONPhy3yftrKOCGEfFcJzXKsWY9mJc5uCRK
nsSiDCSdcyAFoRSklsgyOxeJeHDHCJV7FW57xsCWsVsuyx/FWzTR9noTFRQV1J7gHmitPVAK7Aoa
tMTpUPUPyOEBZQPPCDnKFIJcv34cv8km/TD9noOFHvejTQnptyl6FYIASKYGksKPfpsgpaPn7ABM
rLBJqNC94QxLvQrgBdrN+DBNPTnqLHv9i6b9mrwmxbckfxeRA42XBI1NPg7dfWJEr/WsiTtD+H2c
4Wm89UNyKapiBzFuvK1lYj+lFX5E3nlArs0Ne36KDt6++InsOG4CJ2t9036rI33vGOfWzk7FPN5I
P/zatPQ1iVB9ieFKc7y/SeXgrQkhOckUWUBUOIQ9ennCwwnvomWDWNRnRMEcpmxt5xrwkAYZN60z
HJvhWiAHIwJ2NI7E0MLuH4Z1xa0kQ2IkBTuQ4hSzDXEd6AUIbamxC4YP9WJMo7gHdocCJrK24D7W
EJPUEa4toTpFtRG+2bygz4E/VnXeN0P+XfFW/vBL8cypkJOx/daTvQC80HE4dK7YOAcimIi8RuuV
nDIJvsThCvrvXrwlLD4omLsfR3Evc5geB8960tDEhPVkZj9Cg9If6R2lC92IxWd3Kowtq+sApXQA
ljzeJs37ENz3wEMddi573of2zgiOuGOn7kWUzyGAmPp1ILvA2E7jJh4IaFhb7Buhuc8iIkU4gRU9
gR/t3wJcTF+yVTffPRlyhVir7yb/faKpWLh/Mbc0uu3o7vyUiCGyvk9d+B6eZnx0+KCYg8kd22D7
GuDn9EFdrbwGXPja8VcxyUPllzh7GlhysxvJx60s4w6q69qDrqUUi78pDAonB4dMt+3yMH1OS1Io
OnbITTh1DLEK/70Co1bEZF1ZXi43ZRa2mwzlb5fvUk9zv0pOXCQEt6HF4tg+JI1l7SYJUxt2zLpM
cvvV0fO3wkw5PbuM6+cwJ4a23QbKKL9nevn8sjzmjES0c5SpA7WOsxaTM9yNnFR28AqJYN9YDgFe
FR5kMnTuW1pRUsJgJRQY1LlBAC27AVz1vkng8moc0o2zjQY3Puc4L45j77o7Qf7B3TySHkI+MJtu
99QEjovARXkXZWL57g0uIWLBWXVDUD4GDlZ+4hyz1Vj5J6AF8Hmn6iI662DalMlZeJIo4TVy3aIL
FmT5rih7MJKkPmTvo4QUjNDVoe8jNlbfbefYBaEMfqYihqZ5rjDeBNmbqTl50v+lL7yC2a0Apnvi
kPeXAEq2MZExWXYwocwbfjsQ4GafglEqCUaso+xEsQLNtGmTB3xKsM5r5t2QavKj192X4z5LmN6M
5wTh2aOJn5LQYL/deV0I6Sxk32uAE9ScveedzfuiXe9mdl5Y18HZ3/QIdBlRg8ipz41Jjw8KwQaU
bgs0NePAXnF8HzPfOjIITeB5dZwGiq0EbhskNWB7loE5vTTq/7F1XruNK9G2/SICjEXyVTlLlrNf
CLsDcywW09efQW0c9MHFBfYmLFmy3SJZYa655pD7wpro4qVLqEZ6GDyIqQUoSI/5K9wpExYd5iI8
0qsKvl7fOefYHXa9+UzK+jZS9nYMNHIe2cbC41bM2vPnTD0C1BpJJOSP68hTdFSe1HxO/GpF49KS
/hS04BCPfECcId5ZzEmEFnr0oBSvZAU55t0AZUEH/0L3s3VHjnTBMN8GORv+YmvCCAosdgkQzCrF
9UkGWKFheIG7MEzcxN6pLdlK9mo1Q40lXpihIG+LExVXp2FhkaNN0NdqbOptXdkHZqp12JNAaRLc
U5/5L86/4vG5NDFZRaAZyDnslY4i8ZzT3ZVLlpWYOSk1EYNvEMvoEDuYuvbS6yvAvvh+laJKYdDg
km/MKD6xaEA8pFXAQGvYBfJLJMzRbI7oz+YulVuPwDinf2Ptzkxkbyv4pLm6Dgo+cxoXzVM+H2Th
vrfBEfeWCf+tOEYNQq0qVM180q4qwA6G8Y3U4RcdI0+s4bzrd2CEp7PmJwa7tHGJ4AaEqw8OOnBd
mQEGKEYS1/BSujkuejbt/Isyy8U+5hM7VaFx6wgPIRehu/clwWVkrwtHW5kTdFKSosCnUwmaupD+
AiRc0rA8tnWDSxYyC7EocIn4szZgpVdR+GnFLymZBE1kLy1a93PCmZyCGEy2cDbTW6toFiFog2jF
tS+sdR3Ya9Veo+hTFnfHj9fs3JeFO6xy8TKHEyQ6aZYYSyAw0NPmEP73w6AUixvXgbsXIel3/TCu
oT56K11zToXV0F8ZTel6zJtzxB95nqf6nOXzRhnmL63nGaKGQzoLiIPCaAo+2NWgAwpgAXWpcAZV
GWMnjzI1GVQZOk9eqNg72xoljcCu2ubX9e1SCJ+ygLvQu8/UoniaEM67ko4y92HTAIqom3Oexu6q
n8hz09GstoNrncUYhn+oTt1Gd2QBm41H4gkxzNSgICkc1e1uhFK9Vp37HJfphbt+W9VbKyZ7gmRr
cpovnaWfiiY6eGhnSsanEolyoEuAig+Kc5e+BA2bmXLw5SqvTXZSbkvSMd7MK8DFV9FThQFrcxxq
e7yoUX24Rmm8dP7LnKq5aPTn5t1RxVVL2yNwzgu4mGOg/e79aGNZOSG8xpZq7hHI40KPZsgzALFi
PZXe2qILpND9pYXXqyCeNWzFhd6dE2o/481zk4g1efWrhnUZGhUVnOtY/w5JBzbMuxbSy12wsu+f
NPrRQ6LR7SE4sItZD1wBJOmhxbA32OfaGmR9yMWMFk6f07eebtmzshztQNHDiFXTZC5UuKMzOb7K
IHirocosLDYza3+QAD6IsSFTJDvUdvXhEe+9t7ucftQcy5gpHdbS3vgUq/InV5qOBzAsr6Izimvu
1uU1sfNw7dkGxIX5ORiM2PAbj7z8odiTOGEfZNDGl4oaWUj59Di0qtFZ0smbP04Vi3u7ucmS6mxD
/gZTW/ZO31NI44Zf3WWt1I62MJYCv4nIA61ckUToR7xPk1Ls6qT5iigYXDuKC29mecsGV7zyS/Mj
WW630uNuE52Mr75LrnBcyWNdBvaZaxiP43QpvKla4TIobqrs2nU21qvQNrNXbyRpVktfQ6SG46QK
OW+cw3WXt/FGmq5aE4q/cbBsfwyl9xpGuzgS+zAyPzske0jrskTWoQMl6LN6W5pHz4malWlK7Z7l
ZbExQjz6AA7aQ+TTwU4ZVxwLL/vbe+l4rEyAUI+v8OgZW6VrN3GDbcCoxNxv1wTlqa4eVmBl2SAR
n6HcdeakDsqpYyNfEueYVGdoWZuK0t6xcCuS4DrTZmvkoJbVhJ9u9QJi8LJOy+8iKViCxw4bvflA
MMMMiu0WdmKxVkuz4hSRUXxCgmVDLqzNCCB2bbSQviBhpkCvZPuku9qttTLjHTOT2ittV1E3I1y6
0VZBKuK1PU0pF2NOX64irasfku8IuyGFzc7aigKNnEhrHVmoIchdnKKKFCWtJcmDOgv73gFCmEt0
Pt3ELLwgWHhk6uYVcbYB0bzkK+/0obolGwdNNYqwQ9bm9OGqS6a1/Iubl5596nlInb0Vqulagfg8
Tan/yg0+nGnoV8s+fq+M/EmoGDt2RCOJtNiOEp1I1V7qYsn9THqhopWhMlg9KkEWDJwmOwbbx+eU
HphqSpJwKAjZsZcC+Khv3UyP++zb9k9UTeklSkJ/VVfheM4Uic09atTJm6WdQdhvgul4hUxzDg33
SGrud4w8xKqxbDd0L6UHYda/6ZgIDqFGoJ8XDwh+JJhCW9o0yrRQP6wAuI0oyW2KNjLOxJp0uL99
EggCRLNjqQm4Fp5ZYqg2UIniID88vvp3sGK3YehI1EawkonJXrwiJXZOs0JU2ThGUlzwgsYWbdyu
/8R9kCzZEwQr5Q4/JhH3Fy2FuEO3nsGdqtg+THZGkGKjvYcmO3et3TmNP+08UCUChe4aGex7pEF3
wkDqBZkruz7SxBtQYjaI8oXszze0InPddIPFefaNS6fMbQbcbj0FdnJzJ7O9VC6fP1WC29j8hBEJ
mUq53S4cg3uZ0ftOyBwFlUyvDo+vhJHQODORGv0wjNQCJF0+VNlKswFxFvG0z3rL38nR8F57neRd
Qs2rDU6OLV7KNVZyu8LYZ4oFprulGr9KwNgJ2VlvleawePJXGjBJTqREMhJM9smAtQn06sSdsSHZ
XT2VA8hWbu9oz9QYflTUAmxvaL4YD8fN2ajDfu9m0X7y2znv/IMCxtIKrBfXKPyN1dTijDY5EXNG
lAeUb9FBPw6EICTWJrg31BUZtZlVn3AZkUkpQYs0pldthV8csaJ0B1z3f9w+7JdML5j9a43RhM+T
6HafAr0Vrbw0fTMaaR/Hwr24VZw/5cSd8G9mcy0owr+jIGO+qt58JIUjKJ4lqSELrwcdW93zzM9f
cvilC7RVf5sZDTqoFD924lFPynJ2G+VELPxm6pz4OOSetcEFXq7D6Yr1e5b4XnvD+Ap3hgnoBSUK
BCanFPlR7Luxmt7qMtz0OYHssfGU65G6hFFr0r5InY3Y9eYtNqq7HepPpj0APGnltMswiC9rCxvO
ULEJyWSP7h2LGmHGHZ9BPJiXed0Zh/mBc3hLgjj7ZGjdKlK3gT3QrB+VZKmrceexkgAUSfMzWpye
VZeydstLhuqx7nzyPIkfSRAC5yf57c7e76xrK51d1WS/xi66ZBT7zMZCL5rf/DhIHYcE1ByWQja2
kfbU/Soa4DUtNy3q0LIO1kYUfgCl/6pcsmDz5CVn6A+IO7UV1oK1zUKrI2Z3AzhirSygXRU0TxhQ
9OXpXf0+ht7rkBEB5fRArJnF4fK5frkysTUt6WrKTCiLUUThbo1AqcMt0JoVEVhExtc9pufwz4Nr
BIPDqYJnk9VgaWbbRoG268S1p6rGW9nWt2Z0GJLwj1Y3O4vGSnCClECSEnzqo1Gt2ipq/+b4wDfT
9YX4Jwo6GbNggp2dWgbVS8S7yCCunFgmIKiVH640hXzkuJT4/HOlpn4jfQKG9fQXrrBr3hj6q8WC
o5J0cgVl8xSzHm8ITTcafVtpdIqLKuoWRKhjoR9+2WLeT+mo0LWzDrwMkxHxU3YCm7As4CuAfQel
ScpPsnRaQmy5ERZlWj7RM+8s2T2VhO3zB/u4ESo3OQ0FZruk35D7FlTaG2H7VLjyTrJULCFE+xTi
7QqRJCEDY2XYKBxlbrxZCYiaZIoOo+Vu+o6SUZZfYL3eqiI2X5hyKMoCCW8oYZ+Eg7mlS0oGG1l8
UCczqI1T7sPdtQFYMK0cTMZ8zu4u9brgChric2AXbmXW37zI7Sdfn9ZDZ6lVM9AS4a7rMdc2jRba
b03dUIymaqJxGidq72xxSlNfG5yC0PgISMMfxC+b+oCwPpQvdzhD19KyF+YIt8u+uekLhu1VlJ3B
aOmIGyGN9S6F8ES6qOYUxIn2Jd0mOjgUL5og/tOWnBc9095iCHfHVk/CS/oE2kMAQJ6dCO2Xyn/i
YaKblPtTBNExuYqYiB3PCMSNgeDqZ172CpzskPRetDQL0F8plZ+DnbgAMGrtNE4+lHfbnlAcJ/rS
pMkugm7ZfV4KwqVpl3snTsRnqJoc4KhsnksHP1ZTEe7ea4n2QsHshmTtdn8KOX0i8QBHt3ljBGCm
gs+Lbclj22VxX+i3vL4X5Czn1c9IspCWA/pNOPcm34Bp3b2JoF3p8S+XDyNKHQgw99EB+wJTlZ0g
McJYLr5kiIgf0+UZEFAyUKvIIkWbvGIE535jFoCKht/vHlWQGRqNhXGlARAIFCMVgZOQj5Na25eO
XJvpjZw3cnjfkD+WLRqCy40kQPOxqWzFum4u/hywXn5Lz4LGLpbFFLIjrKBs7QElwCzqdPfWJIN/
htZsM+n4UZh+A9H59MLhHg9Rfsb0hQGk9FuQRFb0HQbevhOe/0qwjtpPKbHZSeuu8jLSvgxPLVob
v0TkpPRy4mKIbMLW0VCJKMs7fZmi6IQzVOkWpO/etu/uWr31wkPgOyu4wGtLXKkcdONbk7kvdhJY
qyYnmaV29L8p42tiwSyp+1XjhJ8Y/PZ1+Je+e8wMallD1WyNHy5Ybfw9Uaku40WfU6FD6+1icoGY
NEnZ35RBZa9MH2YrpbN2jy0Ad2LYuts2H7TlJGp514KXrJDFk4noe9baiqoqUNX4SFfWOIMm6DvQ
n1s9fu0sGNLmSOhZByXwx57slQYvOWMBGVe3EBfCoiNcb6+EgeOeuFAko3j47EbvT4T5+Fa14N7M
lBLW43nYUliyqV3DaXjW+vrczYVQ0h5Ji9H7zxbPzDapFUaC+SE3/wHXqHoxOmGRyQBr7fH8KHCR
KMmAb1T+aUzD8ZYHQNECj5JEAJeMJj7rKY2GpzmLp4t9OnQJoHtyegLQlJZ0X5Q4QCKoER24uTR+
SpGjoqT/xj550TC/Ic3b+EVbKi8lbS4RUd4UfDYp+Qy4fYRcOMB8Ejda6CT6kVy09MKXUbBCCz/8
8c0bX90kWE4eAzD/Nwa7QC4fertCbjOBj8K29RWnZFnoJ8c9GxSKq65YGj01muQd88FS9/J17fes
9dkcVP3aKVkZlhgKsWf5p4aKHKiFpcEWpGuRJtyObR55oT6I9WFjRdj36lWJBuf8nhsKbUXdrEVp
rEba9RBgKJKFiEIacNqR7Mbwr2VBG02/ZgVeef06xIhKrrxOwH2AkETS3tLtp2X8Z4SIa+Taspxl
GUVxIss2dayvJucKUX1ZT9wdGmH15K65Pxi1VvUYwkjqVi4vOjYsMZqYOfWDUTIxLtT2F1J7c9C9
PJZbkry5kA+0odqgmmdS3/jLg4VsTWTrvyV3SVJ/tOU31CuKVLCi+pMhE3yYHo1IVwxKmxGoxsQs
Q9I4IwzEMzjrgelB/vtvCsxdf2FwO0mC/IcJA2q7tdi343bliktWikF+rjcyTawcCnPsSFfScvhF
LzhYCur3qVQo8BjSjSeNjKa2/UTZpWRdIrbtuRFAJ6KoD/Eswi/sOl4Nzp3Qi4Wy3x1BgMVeA48S
pPnOD/GVhM+ueAmhqPY6ikj9zCe5qPlZRtWQLlAtJzL1Qo+rnlFTD6JFZX/hN+cUKvotQBFM69Jb
zYXTMT10XNuGOhilBV+ZtMSaxE/9blubOVFhBsCmCVwi/tiSpZxI/watIFCmJ7ULJYX+LNf/HfFP
1wYkl/l+olDXfwv7ywp/ZQ1AuFU8vKqWMqt28bK9hcNTPpYJf1321vycGb3gWVhSmxuO+YWovuvi
4HjZxsBxxGJ0oemEq7CgbryfRK+XA0H4afW7kdkKS8aixH6gGX8qqCyC8u4QvUIFpTkauCwnIMo1
Pk0iJ2t+CWmUEiLSMNOf/J9AfHjgFFp+i91YpNcRpC83ArRRGsPVAdpi/E0HShgOrCtQ0F1lrnV0
HxY5W8BkhMTjwoAnDvMN9srS5TfMoLsO1bmhYOZw8VggGIdo5Xv3UfSomRTwShy6dZ8gwlNQyXFf
bdIiiXaFR8+WU/iXQm/lq2ngJ1E0QG/cOPA+g+qNKq2FGf7uBDnO7LpjM2RCMvD3E2WXF7oM+peJ
jPyh7vf44IdXczKtdY7KsIWNQ0zKYHwFXIa3WNnNi2c5ayiYP2RAhTewmt2hGSguKqHOjW3vwHdp
ewbjSxv56V1PU5tyrTzq9ZDekzrXn3x/ham53raCuCAq/Rg3I/Zm6AWuu4WultwxE8Z3DIt7Mwzx
9WVFva7tKbpXk6lfND3aGnSr3B+HjhWYaKlhhKnUz0LG1dEUGu1MxuC/GMDU8R9Z1R8WwKwxRfCT
9cQycu+xCtUHYBUIPztnML1b5JkVp67tf2TIKzpBPmG/a8rSODiF9XdqyZ52VRNTLHPoFqCb9qyT
yAAEjqUQ8YSvdTyQpjgGv1uRXHvFhUqVHkhMr4vzv0OlB9iMIWYIvf7v6ccz/15gz724BFUMy3/f
YG7H7YIwPiNI7HM/H6Yh24V9NR0eTyVSgYV+fDkUMbqumX48XqZol0LT/xX0TUkhM9TPluv0IyOR
9zGMdbGLe3M6P75RT7V+Jlv6p46CetkYfY71jXgAnLwfZTroW2EDkDKgG35UKn6RlfUrHsL0aDho
Xb4XIDoZ0KTzRiSfmuidVemCJ3Go38yBQdUn2Oqc28zUYwbtVtaHMer+8id8OrXmvhfXbviTV8Gf
sINQxQRq77KrNk7TzSjkX9uV7WfbTVvMDkT7FWb8aTL7901zt5X9U45VsB7Gvt4MnsbHO6Kzm/VT
bgX33sZai54mDwkMepRgWV1TgewJ9HBbCOTLNDDsbykkMYmGtujg2R0h0M2cUC3dYgnsP0y/XzlF
eZAl7oqkqyi8VPKKq9zd1hq8w0CZd91PYb/q9jrSIUeAGLLOqUaHkpmCZAc0Tq3Zd5BS2x3xQH8G
qbo7AbrAE8m02oUymU44IqZTFKKoL+BAhzvyDcz+ruU5sr+HD6AwnUVYi/LQpyDZ8dLG1aGjW2RL
sN3OgIbbqAooGwCLrGjYX/HKZHLXtPBEuwH8xGLOBSCbQrMuwl03OTmK9ipzrLOtOm1nVIG9bSvp
nR8HWqZQNMwamC6W3Ycc9DhoQYw6400ntFJaqQIHyDLeCGcXtKR5m7NsRE9X6wGWLqCDkL6D/x9l
6fFmJ0MFCSrrNPkzYevxs7KMX9RBXaLww+vKaML2CVVq2xSaQESw3Q3WMI9RI4anhWi8Ss9uLfMb
rmIutlKZLHu1o102xpNr2FjZ2N66bXcr6ZNYybwFdC7zcqVVeBYM7/fQ8NnB3DGWdpTsx7b7WwgK
403rEpgbP6WJm21II2vX8UACnafNk/1U/A3nR4+nwvbut1s0Q+tu0jT7IpLqT0kp+ST7HMtjXg87
GmPiFb1jxS6LI+ulyUqS6gDugs7joUjx2DYuJd7Hw5jr8gqm5FhVDo1DFdnbEYrqs9dsosZjju8b
IrbIHjUdxH8PNu7naNSE8JR+dDC89uhI2Vzh5oK9q/qLVuBSHNlvtm6O8zAmfi4f3fcwnzQaUxZZ
h3g9KonPDCAR/kyN/arunq3ObCkt2kRUFUm8Hs3evkdGBzObJolX5ZeYJby++5CJjTCk1PQtSkzG
RdEzIYV/Ek+s6MlEcCoz6+zaBA6zlKIbqhFtt/cgv8v50eO7tORhjOgUV54Pbhmwa5Os/s/7Hl8+
3syFfbPrvtg/nvp3ePwszbW0A0bmzf/3rZ3h5+tQggb694sfL2zM8VqFWbQt23DrufYXsOIJDqYN
RqrX5EqGFKMIpAIowIdH4b6vr7PF6zpBAmwYuw6PR6WrZn+Lqe2oQRhQpaqnMPLFDdJg7E7OUxkY
2c6pkAXIHbbuQtEe7NdjslOtcy9IRfzqfDKgakayRWMBfJrKKX/qjH4OD/4zZb4PVMNvsXFx+xO8
+pudpDwYGYqSM7USRFVqbSr/S9raeFDqLIYoWkyhBZvaxqHBQI8Ht85+NTaLekc3t645XRQrwIPR
IrxVhtQ2fgpZ3EBm1UzTXhmzqIHI2RMzaWN8AjtodKm1BM77SyTp7Apo65Os43zhT1W3bmjVOyi4
IAzxdbiCKVVuYGSKhQitD7yU2iaK3BMe3V9EDwVbWkQ8uufaVzOg8dfqnHDpszK0ArXChGXuPaNt
j3HUVDuzqc8BXKFrPKeA61MzLcqG/NKxQeIfBuc62GV1Ls1mF2AL24YVrrA4lJjVTVw7VfnRMkRv
XJ+MP7faTlROPz0LH6OVJtGewK+garoTnQb2yZZFusRWhavEHphsYnkJm9xnLZHckpK7WXXY86sS
8uTkhA2LHSc/BwAnyhImYmrOjoQeUHMkW1ZwLt5WJjAN6080MN6kSzcGxEwZbcbNeb+sAX+IIxC/
KWsfMFL5GeUOQ7p44GP/mE2YRotBw9VR/oxCqxEltX4d9LLcFZm77zo2GUVWY0oNn2ucEQtmqb9m
Yb1g9C02cIS7BTaxRUH/B3jKbu9O1jYhLGdXO7VxkA0/0Ay6U6T07OLQlVC3nCwyklkeW/E2Nia5
l+RfdVlrrJQFg6ukjYRpRh9PsmBmTLSAvMv5oRgCZID5q9ZtWfD/e0yrrr7qn80cqFWkT85at7vX
3seOxEpLbuSEV0frku+6Naclo3SzsMMKDJRZgOnEKjhklXauRtolm763r6ay16BYkQ/pzhtGUTwN
bLEvBnjAsXrq/Gi4WshT5HZpR538igWLNrOL6TYjWTPJXgoS/bEF0WqVRGl/NtLpZ2j1blt2lAsH
Ad8V4zTBbyN6PIzTTaY56U3Xmu+KYv7eNv5iia5PaeW3Z5MOQuUR71cHqTrlCBd7nGm0yhYvpu3w
wQyUvGRG20GvUja1pbpOvrW1ZQ7ht9c/6nm+dK3oQhM89LbmK6iYvwYN30Hf2eWxYE9MTi0KRXzN
7OhZ7/xs18chtdki2Q2iXhhEjVxJ3tdc/j0NhQH+XDbWtkPPiuifbaCcIizvVQBCnKWAhs1T7bKg
Tq/NQAnOYrDapHpwC20CxSKNIMPWo+mllnLCwu2OJxCm4czTrndxJ7WLP8W7ThJK6wTtW8xqFAYd
rgPBFLcI2U0TEzDPBM3RG9hDNJmzy50ORamv8zX2ZY3tat828vhZE5u+rDXu46Qq0nUaJESmGoiz
YqDpaaAdpUFFd1v3rwhy/Yw9vqT6bqTqDzX0nErRFMbaugghBneT1tLIYP/O+yQ7UD3ZRClJuYT6
H0uFkcvLDNCHmYxXZgg8s2U35AWKLriAdAasVphI0FJjdSpGcQ9qy5shizS6siHAUxYtnY6+nKEg
S5ycO2Mz4TxWtWFuh47oN5xW/rowUvxG7EpCxBndIBDZn6NE69ph3zzFG3o2AMMU4R6DzzlzCTvM
cgXy04KeEEuSHmtfvXd9vzZqRvHIfc5HEyobwzqdj/v2e+hG/SxH686Kt3jP8NDAc5f15fGwMD7c
0uvmVAnCU1qIdERN5oPfPkXx6JxTgUlrsl66snfe+kagvMSltvUL80CVDTWOzsxVDFPDpFNyKf3w
EwMRvdXe+GElPtqrYbgrs+OM6xH4cvfVqyZnETXZufYUN7Q5kPPX2DSWoGW0mOSqnotZT/yWHbN+
ysNiXLcktc41XCT6WIqlF6XMI3l+y51Sgo723oqeDTaFVnvdIxXkEXRq5DQQ9t7eYS+4MtsBGZEo
exp66LyMxEsaujmiQ/8zhsWroypSbYrvLmkopyPOLvAQLrO4Ad1rk3eupyHXThT8Btha7uy5Gp15
z3Aq5Mqd9spR4yrC1o3/PUBRgf/uFpch9tRx6Pyn0Ic0rn3XDIGnonLM5UR+3qIgX2oshEEj7HAV
0hK3wnLXXkKDVWKjgnQ9wsvQAslmYBgMGMutfjHoQipRS10ClpakuO9pF7/2sZFt+yZ6NsT0E0cG
Zljfa1b4lpLEHHfcz7s2lsMeH9vdaH6TtpntCQMnd7RBDstt9uj9gKlpiKD1gZtsy9pYyFF50FUo
XRAHOKHxDcZaolhcjcZ7p0neOzCjDAepTa+aH2LDpelY0VI/OT6IVHO8GHVOD6Ze4J1uCPftp5QM
2C87H62VQuvQy09R+O6RvOcXs0E0GG30orgmqLmEzmfDxLtZgHIyIpeMtOkPUGirjd1QIyCRMNh1
KmVh4U7cO751NsfYfdISBlQtOAKHnwkTgXtLk9q7VfXw14vrYB/Pjx7PTzQD59glmq4+uX6SYc1m
YM5axEiI0f8dqvkrQXcbRMUApTgpewZVneSyR3xZEoEgexwezz2+ErCB9qaRUYge8oNMdHc59gYc
R1++aLGh1oOZfftV5j1ZbE9gAGTXVsNRYclxT8CegthYdcfUID6UjR+yem/soElg9hRk2nFn64m4
pJGeHc0c8yiFFb7MA7JtHIqfWOXnrpCYYAkC6zr6VpEiYOp6fLfOz6Wy6YEy+ZALht+DCMN7MbTx
Nu9UeWxclDLZkwUcSU2ey9aQ58dXXj3PrS2Xome1HzQeJO+M+zuSyui1TtBzsA2Uq752kjeDu8bm
frIo/v7J+ftZBAQ/HX037XCcPHc85gk0lxFqQkGg7pB1Ervt/DwNx9N/r9D9vjnoCTuKeYbBZZ9e
hbGYDIxYKLLZ9d/TpV/fIK/Lw//zPPEsDrIeCRePd4+Dm5ErB7c9Vea7PZs2k+adrse5zIk69nha
0LC8Dcju2mSBIZaGBiCAHZ9+eBx8LaJLI9B1FFjOKULB4/h4OpUFLQF1iqY4BdHl3yGf0gTtjjkp
9/1CJ7JtLPUFxqV030z98+OFgZNz6uB46m5jnCbVMOrOH7yXKQggoFUfTz0OiVOTupniEKO5BWyl
8EhDZKKFIu8nAw7gAcBGpVXbsiDQ1cEKgvPUfs2TSjspwXxckI32IfoUhJ41hccRneqj/aFLdzhb
PsXKcHwJAk2+sfqUG0MLfsy0648YYcplERrju2e7A2UgX5D9ycNJUC6gM9a9BASOvPW0C43FiA25
t86jhyH1v1fRLIe3ihpPpW6eSWY+ibATZnqLiaqiEcvqR7qAahL/wEPgrynbZacJSktjkG2TKTRe
6UBlYc6i2maHELKuuqYJ6zsfT/enxEeyHEROv1FHmFckws3j+QmdZ+v7Ams5/WOfRtmuUwo2L275
rtNtdfLi5v8e2pakhDhy8HMkcKQe3zVG/X9fAvohW+WWSTGezRJbZd78+DFNWVztlhaHFnekam0X
ySP1blbg0JLtlv0qZX15ygF205GMVTwoou3o5uNTPx8C9D+c9OmmE86Ei711nvyevhFXyCfhUM8n
/Hnf68Xd9+buoqlTC1CiJWxdH60cuW3lpKPkbNrdr1C+x7UKvpN8uHZ9dlWkQT1NpHo/mZkM1vm7
FE15HMtAB6RiYCP19OoJIQS92MGxkQw0Gmg+PpLHgU1Ms/U0OpY8NXKC58O/75a4mvUp6Wkj/983
/PeVirpVFDCI/fsGaKzu4mcrt4ijO8NAdJ/a7O5obn9S8yPUjubWZhLZnkePVyU6s3aLLQrJpXu3
U2xLWaeenWAoUWxorhDGWK99RbibJqt0ldDBuMKZWO8jH4D3bCB6HJC+JH2hw7DUKlffU9de9u6G
lMn2Stzaq1eXydmJWT25SadwWJCRMPnOiX91vh4Ms92KjPWr18w2f1QIrevIie/MbCdsLNx1Q0Zl
gncIqlu96lwqP5PvcXn3iUNRveg3fTMBhO1xNmUxfOzS794m3Zw9jDeNvLmoT9uTmXHrYiZ1z11y
G7Q/bCz1LS6NbOmn/U/WWl8NesNGIzITcp9JNpVfiKOP5cRJuAbakf0ovAm/SL1DL2mFrDEveUNL
QzDpCOeQELMszLyDnXKXVXrxlLAww4XJgp2C6gHv+lOrESlRioE7pBnmYpiiBdtmokvNOjw2MxLF
brkc8h41w2P/vCBZID7Q1ftpRcS2sKHfeiC1aGZDV63aP1T5050dX9O0o22DLfq69txyFXFyl54u
oQIgyp1C/z3shb6LWE+IeUuCfvINRiYkwcIKV+COTC4aZ21agXHvIsoVqk5/xzLsXjxKRomIGpr5
aZjTx9Y82fSGHQtaoszIG3fl+FO7yT7Q/eaQdM+1ZZVHYdIC1houy+csXapEbjw9xywlvW0nSWEv
Kw9pzU/0g5Hkzy574jUnvN+xf+sN522OSmZn3OX90ivLv0MkKeVPBkWUun3X2erGnj87sXWH3PIB
bEQVUJC1AC4TQ7YEEeIdiZdG3CiIjegHOzsaIQ4DBTWOCWiuPmBiObjM+/1QH1zpwNlWjJphH7Xb
okEl6/I7g0O9DUtmd81Qzmtpy70K6x9CaMpFVpEbFrD6pZ6ksVgz01+tJSY29rTBix5jW5o8pyT5
Hsw+xgHGCImxjia0caSjQU7hJkgYKEgizBad629InOBVA2bUnAG9pDax7W2gaGVG1dCLd2OGDau1
SPMVotuBCmlYRg0feDdSauGWvvkfxs5sOW4k27K/UpbPjboOx9x2sx5iniM4iBT1AuMkzPOMr+8F
MLsrU3Ytq/OBJiVDwWAE4O7nnL3XztUO/2E07Oh75QvoagijiyFbcRyk9l716KCscAsp1DhnQgdc
gQUkpKMxoHfcgDVGrCMq60o2GnQUSw3XQrXxrHKAW6IPMi7Es8tlAyVnjXOuvOkaePUUO/vGAIyF
S5aXidNFvwzkwY9o8xa1dKON26WHkZO5IJVhnU87WmjRjUtTkijrplmjSCyWvJZip3XxiRIvXrat
UDaA2zd9ANWr4mxClyjSYGL5FTuSIdMUXap7R5ifAbKh+DY2A04qOeq8rShmh5rWp3VOzFTcqiF6
K2Myx5sKfUiKXJV7bRv1MXFEMZ4zKqGdD3f/bJqmt6Y5BvzRYdGwImozw2K0oeBGU3KDxJnI6bZp
w7lGQz+ohHBDaGShH6xje6mU9XCpmIiH1qiwIBC+Rfm1GzsXoaxfoXakC34DTZouS1ln28a3qd8H
9SE3mSxTXri0H8MpgxERfgRytNc1sEBCORtm1J+cllIg6HAfo7y8KQSloPBVk0WjsvIg9YEdxMQZ
7cZdn1XveuG8ZPXYrfNviYo43sABsjBhROjOo5/j/osixz6Haf2cpdBhLD9Izp7lvXaB/K5XUbaV
GCfOI4urSo10b3WTV6lCsZaWKUVeHDtHuiXJPhTxqTAqMF/C27IzLirOwC/w/3/gNvpGCRuc9elL
xlkbtKu9VA16aZoE6TLStCjzwcAUhaEJXs5GJn69J2QlWRvRATYMg/3Uw57R8Ywkt+0IayPzTnjJ
VYc8IGryghyPUOKo01b6YH0YhfgMQ8djthcsDSd6Vowiu9kdbA/fJ91hfO5tFEe1hINEB//e8XZY
MPMDJ0kqextMvIX4elcVtMGqTMlQt443prHvKowgmkLiFAzgHgaB9yQfvZs/kHXQmBWvvKnoR7iV
sveTt94iAlwtLp5Z4S+GKeR0L61aIDElJs9zqVPKNCRPCTl2mYXYH54tOdTIqr1JUYaYKvMqnI4u
cllHkxt/TNQdOQc/jHEwD/mwS9Wsp1qcxvm0dHUDIns4kYSy4jGyI2TyKEIrZGGdOI4toplm0pdA
u1wWcFz4PPEqCIWeAzDXi4ApsxNRtipMZn4ec69FqVdkGnX5mXDYntKl1pa1gy049csOyzKt54l5
EcQc2d2SQSVAwgOOfueQaxyEhbLtaaZeXIbfOnf8JcdDpaanvnDlfjAQhKSeH66UTpdHs333Ey0/
F6JSl0hPo5XOZrbCviQXtm+dfRIRDzUpKTtCIH3k8cWa1Bp9ZYv02TVLpM/D8NJ0FR0ZH99rC4gH
h1SObh/Mm9VEKBHi4AM9U7vROXqzQUQ5k/ghWQuqU5pUYT/hCXyI7vU2h0OL8NH/WUtZo/8tMxwn
uIJ9BZ5eZFeLYAh+Jl5ob3Kv/0FlUO2nnnenTjxms2E8FSt3GdaobVPjeGpbp116QJ1WlRrc1Yb4
oWPwQzyWP8bYw09dl27RqbwHon+Fl7FVMoS+YBLlqsTPjsJ6Hw9Wt/XbNqfopltB/hJ8jWxfxfRE
VdTn69RXjW01Zho9/xQ0doquL+/5nRw0q4wdlVdF8bWdEpjGcy6sh9wI8bJkCuCMVq335NiM23aa
bdcomzaJZ7tXVbOwN1fEIdaDOuyqenyCm3xTkQa3nl6v+y5ina/riZFJ8meOqoMONON+mrqrOieO
pQ1XgZ+vewxMd0VdPZhd1+13VNgAGzrSImIVVJjF582OsAUaFa2RNgjRvhcx8n+PLjbF0+OyrTz9
aMUVzD51DffOuhiK/WEno77Ia2CKRdEpy0jYT26BBiDIFeIe0TR3NFnu2xS6eea/REPXXnrc0LTn
xiWuEvXI6c7eoEdbmaRv0uQpHwVmINgqA67F4aYmYbmxugTvNjZJu3920rBYJZHK+Al0iMX4Z1HK
8bXzvGHhVs9jiCzOjCIoFxnvW2v8GHAobUiHKpd6J/H6RxKgT6etR7+5HxnTMWAzm+VQTQPZTtMW
hlP8DDEZLVQz/8wzlgFRIy8uXzWNyTly92ojyaagrcdlGOr1ScnCdqGZOSK5wLf2WrmpVI2sFdO/
MF18Q5I4rmtOglrU+Cc3tPeyJ5SxTGysXAoHwfmL7lnxzfHEZy5H81CWNGzz/ClT+k9YG8pSz8J+
Y1dyKwk0Yf2gI95IBVVpFuxcg2VZSwKGGWGLncF4CrqKX4YDGOribDN6n4FZN+deUziECl6hEfGZ
Imndxmh1ZdIqx5iJCtQj8g5HFu/4Q+/cbZarHKP89FVv5SunkGAdYlBnNJZ2xzZjNtMEL0Y3tteS
CgNgu7fRFb06Ok1wItJCRRzHiar1OjJps0s3gGWOSqN9pMXJpNgbNpYxuOsUIsaTiA10x1XzU4ZN
tEr0c1oW7VlRUNtTL5AIpODpG4MzpvVxhYoqxKJAqB5SkZUaJzZqFOM9ZHugPwbDx+a90wraPmpv
7kaZQ6MJUxhi9d5zQDEiBR1WwiPnTCmQfyoZvsO05B3xKMlx2a7cChOPU6j3pePLNQP5XVd47nry
5ZZaqJxdi+0dCBpzrClpIHgjI2pkIM8h0TJoAAPVxCZVUSawxC8su3hgL4CjOE4c7iR7UF2dFMmQ
BMEoY67PLZ9RS6FRpRQVTFRtIHMpWJsqUzF7Vq7K7LDdUTAyPEjox0rWndLkUFt1A5HBpvOcy7be
ZMoYQ/jS9n6DsQLhD8Be/80NCL8y62LK5+kwq9VDfd9Jh/S+od06CZhylKnNuXASNONAwyxo34f5
C2PNH6aMjW0XcqVO9AmWb/EQZUjD/ZHFKgITlyl2gTm1Yq2tygjXAf39qE/ksjRg72H2wDc7JXKQ
pORscyu3t4aGV6+x7kmXFw8zGK1qp8zUyGByq3vphkQuY2t2Kvq7ga637kcfJvmQW8vp9pnHxDee
VM1Zp6sHwPH3Q6wNf6DBoXav2qLTNjqq8kgzly3BF6BGzeCcpFh/hlaFHIHSu3G6cGWGvXK1YnbI
KNfiJ6947wnuePAAfePWAV4HXBEuk8bZHduAuUgTzVwFwrHvvJhGSDvxWFXq3G1tIeuTXXWVBiV3
62/1icJspgxpesNPrmUMzBXoyJUdLKGtmPo3Um5+QOu7EsZrHDpq80l0NhMurVpkKw3zypVw5M+6
dFo23+qh8OKUe6GqHuZHGf7Yb9AXkRSP6bd0FMrJKALM3Oecu5TwOmPfBlu5zJRCU5MHlXkEsk2l
PM9v+py46cgKAR+cLpI+MwXCEtHLqU+zegKB2w05SE4Ax8XN3TvW2I5Zj7dOYw0Fk6UcyygKIBcw
8ClyZrpmXlzqyjPPNJ+nKGWcZFPk1BxHS6tmqSswIgrDzZaFzIslaDXUJw2C8OkEauJONfjtlqyc
lMdk9JxLQ0cSX+hHJQ+uXmeMh4rKs8lJk1G0MDxTrcIvxyoR6k2oEudkxeuiV8Suyy0i71UXr0lQ
GV+h25punPRSYRwFF3uRBe6TmuXjaUSttCUZ7bkM6+EQEGOz8SKdoIO87r8YlZ0TOFvshXTi2HVP
859cH/dHaebJXV9ba09a7SMPny8id+gm1xynuPlLw0KRZuGigFIESt2+j1JHPTh0HxZjSzFLzGHI
BexXTCWtfOUqCGRrhbhtzix3KmYjBjWmeMAMgt1M9ZNVnlB8JnTij2OtHiyB6nTEdbofSwfoE7Yp
m9UUy8594WjiSR+HfY8rsp6wm4HCS/OYEAxYERaey6EXUuGwETUqkESie64R7iLA9geIv1MGtRI2
EB2jCbBlDeqm17HWF46XYGRlVwl6cls9gZTaC9+/eJ5S+0pTniOVg8hRkcIO9V6gISLiERuJrocr
z7MVtneO3XYbvODIviqagmyNe/A8/a1vQg9BNLPdIRwAjCJnLPrSeKgG+9GBO32pOCfi4jSOOeYh
hsz5qmlolWCO7SkQB9RPCuYOPYESI1Q8sqj4V1wJyDcSxaaXyj83tDB4ywPiNXNjo7ooZRIltL4+
cT/wHQohwlsF+4QTRunFy13x1nsxSwhCveXY+eAkdOdnnuEL5kjuHpUkWwaDyoQ0rhB5Fiq8x8H3
2s2okhyVelmyAqRm72zMIk+ceGiT9qDtF2mupehbw2GriHTcBnn32FTiQAYur1tDudl35DaEzG7P
FAPlLhDFvq6a55yJ6ycotaXrLKKR0EvX98gc6iL7jIhqWEvRcw4Oh+LuKxiqrem92sTIz1+ENhAC
RLD4ondgG8UiuHBm5XA9ePfsJNBb3VFjw3Ti/dfrV7z4Sej3BaMRzpYItBwv2BnwX1d+jUkWjQCf
YlVzLvPDeNcDySeDQL2ht443sBXKddoNLCOlgqKurHdmOrp3HbCmBA+yMTrqK+sGQ4FRG7ajbXw2
taZ8o6kPBGh6v6AyxzSNuYalfHCCzLqLyLjyY28vCXBfYCYrkHfjZ3d8fa0FMUIjZvYX5vq3aQff
1x5oLFLWrpoiMZ+7isHxNf8sHB13OZfxbX67raytdvPtjleYoePUyjHYyXPmQ2tXMnZGGmHR70/w
0qEezW372+g8uEPjr9TOrgjuAYqkhagOF3S8iEOqFGv7tbe5CFiyJa7sG9W1v0PBO+JQ1a11ROrj
JjJw0uQMtqitzWKn8O0dsmPAJbCslk2Oqjkaja0T44tcqEr4geWZCAmHdgSl+IictrRjeglNNW4T
VMWPCZDj/dDp5QlELrguIVYt5iY0+clNTLHuqVoSkjXlh39Fys2LNDYsUgvsfJO4nrzMOVpOiY+t
t6Sx1ArDXKmFu9PKWlkpQdWuRmzRV6dSP/np0FZ5HwRNHoALbu+Zq3HI1EfADnSTS629i7Ls4HXq
s0nD9E5pEIVkavfad75/SOgs1NbzFyRZn85WY5A6564mgwJDroMHGHmCpLOzAW5s3coaEXuoJGgq
FQaTjql8g7CerzpT37HJvEWIq5/HgT421g23nIRUYFin1buUCDhJePuWMSmpJ1b6iJuVkTpHZ9zP
ROtqRsZJrgiyUxSOw7utKItmkCHy5DcPDNo1bdD4Nb1nndyqR13dTJwwtzpFFmF9uuahyIQHBecW
2hUax8LmB4XfZAYvhH82iE2Ae2SX+QybCZFZaU3V381rJ74gpgxhCFpQUzDyjIxjAS7c0mlLlkFY
r9LAWM+ZsH0AEMpPjc3XtSYbXNeJrv8wJzJz3mjQbpIaH0rNDHQ0BgxiitPt+lT+aIIuXMO8IBQi
aQ546jhkeDi5xKjpB19D/5ETtbLQFDpLYRB88EZrz0JXKc8K46hC1Mnp+ewVaTQ7IVLM9JEO1j5m
coU5MZWuvEtTD8+ALLO7dpcKcuwVxhJrUqxRGjT6QhtregyakWJEFMrObamUs05B2kLZecoNoFZV
xX3R66JddRp4EKstl4gY+otpF8eq3ca9rK9kHITLIghs0NWclBL8MvO7NS+FNETFW6zLcOVMK4Or
JlgQTKM5kM73qVthss4nLgV9lRZ96yjfPQ1Ya7ea2cV87Fx10vFR8/b+pbYl5LEW/+z8tkW4ytaW
ttOHPr/aguq78bR1GlbqzppXqlKtNwUT600h8ebYE1O2zS04yIZHfoDt7ASBxBzQ34Y6CFbkVr3M
P1WVhrPV1ZgmPB25J0S/zVkWkmx27tpcVct90kTjphzsd6/WH7XGbu7NltsgcH1mvIidOY331RVv
6gTNKC+yHfYyT82t3hvR21AhcgzSCH9ql6trr4nz25AiOApEY1ya1n1RYGq+9XCJ0TKIbqtyMSy6
sk82AO+By0w3T0/JhDEAL2lYeEs/6+L7KJ/St1BppUZV3lUtE0A1Me9tdQCqOXWGCQdf5XbqnRr0
vRdo5G+KcJp9DqCMJjeB8U0O2WSwfBLIxv4UkeFLB42jt9ayaXccFlfSmqw5vt3f5reGESUKrNE7
l9MkPhOi2UUYWY9exFEo9HRll8gww87AgcuhFDgqRnb2C+ipfVVdU/DXQMB4scSdTLaGM2aGVQPX
cWmEWrFPVJCnZQjHPp5AzSPuXnwX0DJji6eIEhQuOlFpe09CymjTGHfstNwXqvUKKNJ6qA0WBZn6
07wSBLtZqSws0GIOReabGCQKHRVe7jDOht07OKkOZAXpGNEIJmddc1zYdhGc6gS3nlSTJ2Oo+td5
BWB4lR97HL/rpuDOGPS8XYkWAXQtWf6rsCf2GiMOHj8zvuSJ33KkZu2KuxL5uEZOKCAl1mSJYo+c
wb5FW2EiUsCgHuM+TtPkFNTBCGNjQMnqdbd8MvGluNNWqp3zFI4CtakrCPuO8CP5Wdmfw581i6kZ
vVjl0FycILWWaWQkO3D7GKTZVhcO1uF73SjODoIArc/Ui47+a5ni69nwEtUdfevFUHRr36Ksnd/x
0tczrP1433Ovi05oMczNmApOpWNnnultYtgTaA5t+jPrvCzzfVYOH3RtvGWmtiU5zB/QgdEytqQN
GCB+Sltx1q6F7orpfIFRKsXK71XsFi7pi6g7v9dlJ7Z9H7R4OonYEzC6EBpwQXX3I4Fn9wLT2SZr
ZX/7erfSlijLuRjQigarDJAAhEJfJSzgWKJ6a2S06o7Wf8+ZANpJrqc7GAreMbJ1jkLT3itYaFcV
R/f1vB/jn+JJcFaKXYOclVuP2tJAll2/EjYt9/50HBdGjcm1UhCO5iYWy57IzIFLs46Nh6Aw0F0N
Bq9dRUc9rXkAv0txCWq3PZcFmnIHFsAcSTDqlNZjngO2AiqyAPPD5IViQZfZlQ6ZsyodTKUKj1hr
aueDl54oXcI9ebnlX7O62+m1cgfmNWT61cInCRC/4BqirQrgNlcS/SEkEhbTUUlwj580y7ngbP3w
avtNdfKqApkegqz9XKRmlYZ41QseuuE6X+upjWu363K4P2F/pUtqHecSFSg1UjCTPMQica7caeqK
JnFJggVg/s5S2BAnp9icrck0VF8rNeYEBy/NNev8Vd1bjxq30b3eBsYZM8B9KdRm32rqiV5tvmwQ
3B1GCHDoF5Xq2BjeU+Gl69wYsHinjX6ypfGSWT1XxHSE0ghTwpitHqE1lMeK0MMKx5mn040EMULl
I3x4p21/SCv7ZgBTIdt7gCOv+XxarXICvRicYfvRSED8j17OwOwi8ZAGpapfEMO3qEQjZU94iz40
xsmPi2L11SFgCGaBQbuEtfoUDAlQxDauLinz3XPpmvWhf6GfkrGlOcrVH3XMFNr4JFu06yg4QOya
DWKzwquxkd68EsO+jSvBi+WqtWEsoPByjx0KVdTk8fTJhgrFMr8xuQ63OuvsNbYZHSFWtx7Adhhl
rNxiqfOx2KazDHqjep6X9rGun3rS7sYwUq89Qr9louIqzUdSkwxDu8/JqlqbZLGDnY21g/CUdzsT
z2Mg/DfDZuSbNoB6UNc8og0oauQ3JizsqyiKbxRW/UlP2mLrEu4A1Y820RACcVFF2+1lpS+GChf2
kEDs/DrgKlnwonCPPqeFPS6CqDLP9EBBhw75SyHi7jKWRLxHlY98XvtmtWSa10Pi3zAqWmsZ0xtr
Rsu7FcfkNG8fnQ0p52vxj8zR3WrTaM6uq/g8/6lqcJm2ODJ3rt/qN6XMnhshg+8VGlKr766RjnzT
wblYZgDzedEKP9deDVlv0PmDX99R7W94xMbgwDhpbYMj/sIdvaFs18DZOfa+4h+pfgh4QOXSqvt+
LIN7aoHwiXREJyzEk5WYuwDsm2ab9biQdFc9kqCWQ6T2p84YkDf0Xo9+rX6sbBVSS1c8YEhhjoDX
FJqF1z3RgsHiXHb70AU4M18n0sPGXvcrs4hSwhRiQOCtqy+iyHufSyk9KN+C9GX+SWiX1IdUZ0ns
mgc/HKXDEteHZ3TWW5pL6opgBSYGCgOH1IMMpqdJf6Zt1p/nBgKTXSAcXGyLJOc4rLbFz0JlFOfJ
OrwMQT6XPRQetgqBz+phPbL+PbRIl9ZxpLQbtR/b+6+F2TeXUsNZPF9cCnzSGMV+V+DgR9+reXu1
5vSAqCl5xDqtc8DtqEYHZ5RLjiTeOW2+MVtbeJ1LbRurP/wa9LnR5x/mdBtGiJi2JBOQSAsl7wEG
BlHGpXvihAWEq2XL9ot9b+DKSwrjOfZc5WmwOVj4fJpoDyLnanEUhR8nvfcxfJLE8HyMNUuIqKP0
3h4iytLRj3bz4ig6230etPTJzPr4LvdN5Q7g2F2VddX3sGDMjgXM26hYLb4Hdo+QTBEBOKmOuhER
2bSHo0s+h4CwhrlAm75kKr06NBv7uQwUkvyiONW6s+IPoJyc4snGCzJvM2MI71rXm1JZRBkxBF9x
H7YunguAcUno1msnDtCPDXG2MSqGQhSQ6zn0Iq5L45D11YP0Zv+DUPF4Ybhr8+L47y95QmKBYNB1
RAl6RZUi6VP40YnkMnUbmSmL8wBwFojoynYZXM4bYzkQ3M1pvNwlmiOXCbO8T+K7AJYNJbjxihxi
z4edaDNWP4lMDxgs++U2dPjI8MF0Bymm+qpCVZs5ARN9elyUT3q2tMYQVQSdaYImpwOdVteH1g8U
SJRk0KWcIdajSBlb5ZgTApFH21SnB5FlHP7dqa0adkZGe6q5xbYpt63Ds5mo6BbSzOsb7a3sKsqG
l9d7wY90hEymtOgQaTKz3mj1fViW57IbxyuwbsC8Mb7xAJXUgWmm/si+464cDclx4xj0VaZ4sKn0
Mcd65+kjOBYxVDsTmgkNEawimWf2u6rD8pHHbX1sRttfTXZOTLU95OmUvAR0cW9lpjTL1qRNyrUW
fWvigzPHF2HlBNoTWlCEch2zDeRZr1XGfZ51+dcOr6RIYWuzwikq1c/5YqpMCHBhy/1niLa8S9vw
PaZEXWk04VgQtOfIJeRremvZWVehJvzvA7ApXxu+s57tfKMMl14kjAcw6o8xGIID7bvyAQ2pe5gv
vsQEa1Xk8VMkDQldHa2eqjjGtgyRWaEUbqT4MKN4BxMCQ2N/nlqFXxMJPLNwHjPP31elrq7clpNw
EI31hQzZO1vLor3qtRZ7vO2ddRv8DaBbxwCb1hKxuzQxWQDe0KpFElbJWXeR9EC+OQdd5u3nj6FU
EHwbvXpigsZc2tY4HRDKCVqhWgaq7m5Fl7jLOaItDzig0UJ4hA9lbXFA+EuzNnB7UTlauiV2Al+I
TwrmfTUypwoyceeZqfkhzPLSaKBSahpwK86dSyo1eYts9F1ZxiE3pM71+kh5zBnSL9IecQXs1HOU
27dCa2kxBrTA5l4qjEM/velV76+HtP0AYjVhNGtimHwcUcioOuTWRLMlcXvXZVTtwP8iZGZCfnNj
N9zwS5JGMj2HLZad5q4rt9W+UYN8RAldZCTwI7gNrk5BPPd2cBrvNNdzX52F4kdGott9qZMVNNnY
lUQe56arxgF4an5anTF5fdKfNDYbVOiacx468gPmi2w+Fc2ro6KTyNpJtFvz/4usgo5LbN6NhfU8
B8/rsVfs7Qi7JAjgDcXAE8NomzdRsy604cBjlFDC57/KwCZ6JhFiYiK+RPAInxuKUtyUwwHp3hED
bnoziY65qWz2888bbZC8QagXKzcV3c0URoA0iUADwObEgjek8JjhENwTAX4zpY+pMHH4tKpJlSuq
lTCDeu0NbbZFfdEtCI34jlQeN9PAPj/f0UZhnAuN7DBlvKhqY364bnKH+bph06cJnJvH3Gq152xM
77EAw7rtrJYZCTiwMKrRsYdpsTeG8C2qs2SvwpO51C4aJ3aPPb5T0LaC7gfxgivPqH8KOnL3Nm5D
gn41lYQaOlHzRzj/LKMlssClujj5lmhP8590E1fdV8fTRM+NXaa6xuaAPkvS/i1S9RG2invOONqx
LjFymB9hIMGLYrgZtkflH5D/hugKp2hQj1ulRY8OtDy4eNy4WxIAUExNC5oZR68jOqw5TmokfqGo
IrL7kAh/t9AtTZke1JAyrXbzS04YAO068yD0YNx83Z7exMEv4a/mSRst5+UdRVNOUrVXHOM5gBsJ
pn4Kss/S8u0XgYd4kyOUl0TKgBaKNl0ow0Ob9A9E4j7pHCnnMiaNh/HSKijLy43XFNSgotdOfpuN
lDH8OZHMS6PnGCzzGVHQW6ehOf06puRODm/TCbpbKrhfzDr9Hkmk7GZA3aiEsAnn4yumXocjgdVu
6vhBUwinKCaM13zHpZTD+OJp0w/lXctA4Djow3uAafuGjcm6JfEY7CtdhXsc9a+5iM+gVpgrqMRp
cKmqdDj5YuAkv2RNT93rLGRrym+jLW5fu71uy5MGS6al2L1UqV7emVwpS2kTpTE3zfUY7XjHRhkk
9pFs+4zODWwPwmXN69+Hscr/MRoaHaNhmLqmauYvQZ5Fw0HdHpHJQ1Mgq1Z/EkavszbH4YPSP/gl
Dk2OwiqKBjA0IfOxdZ9W8GYz9lzRaAfVwU4ZOITroAZy8BGSZdSSrveoZmzqidm9Q/T4TxGycsqv
/XP8qKDBKfjPYM9nVq/+knTc4w4Ogyik51+igoV6TfSLrucrJA64cxMwwy1BkQs1bMZvlaqQFzMq
31Wq3jOO6U9yfsj8CyPr5Cvo/qTBUbMy25ydF0aMYync2b53CDpvB2FneP77t1z7NZyXF2+CUtBp
+ls4/DXx1+zUIcvShiMJgsygcbbz1o3w1uPFx+qJQfBDandLpBj9Y1WTlDplIDrM8C7ImxZzXeia
8YObOgLLkfBhs2ERU00hH9suWdug575bwjsI3yQnVjGa03yusUM7vPhq6V10nRSsisiQyHc2c5yg
X+FWcR3JNAms9xGCLwENDGBVNXb/Q7iu9T9cb3x27O+SOGg23l8iltM4pRtWGX9EkdPdbAm8Dwqf
OL4e0CDmooWreP4m852MqpueqqfhlS1VT2yFkX9jMWzqBX5FGATTZkjvyd6g50X8pAomIWjj1obq
vvgSOUA2hO3JLhSCeubVyEDKG4po/LGJkinti5kEjRC5S9T+YT6v68zucDi1gKHSAk1EN7wAkjtm
7oSQzoZsn+b5SzgJFQiiFSv4beFmAktekMld56ZqxtWzKGP3O+lUSHpysktdQVYF6Z/linpdrHBB
6Rcx9G9Jq1/FNNx0a1h+pAkXJGLrkc0xgzlC7xTB0rRNcZJpbT/5OXpYVTsZQE8Oo1ci+9HtceWV
oLJk1x7+/hqdb6A/32AwrARudGlzkXKHGb/cYAAfTW0YvHItO29leyAmUh8j0ZRsOGlRHLrWFur9
D70kt4gkVAq3NiPoAnxRhqPuUOnGC4cvIiW0WlnDLnr6Dy/w10Dx6QWCCWUGrzuaoctfriMFKoFb
lz6L+uAMS1F07t6H90JzREF12TBC6TXjEVNocSBRILoGTNE8sKnKY1GDjXKH/AcQuR9D1ZB4rXtn
lPP2f0rhnvLs//wmSpNPz6BgUrnaBQaVv97obaAVHFM9sabTg8Lca+s1AiZ1RQIwNXvurU0//aDs
lcfRyr7ZivwOIUwuC72lh2Uj3vj790z++p7xeqaFXtdV23ZMR0z35vsrZyWv+v039X/R6h9kLmqx
DmhLLToesQ4Ya4zOVXpBt+m5n1aBUcR4lNOcmAVr+KrHOdqxpqvhMWv7t0Ba5o5xu9zLoph084G/
T5Bk9AOBSkUuMuygAUVV+mbbDakZrdHfcw+5W1NgZLBpSC7//teyfl1Pp19Lsv9JoRvCUvVf1lNm
rUohaoy93VAd+sac7KfEx9Fv630i5jwZraIhR17QV8rK1ohfYdTR3yJHAmVv1m6jOK9DCLtqXmqb
gZ4KEPaCdF1Tw2CTXtIEL8IhySLQ0bQ5oZwg9NTT7JtnYD7LDWJAmDd0+N5Luo+czZT7FmuFcDIw
cAl8YUUw56Uo3MxLRGVBlhlGn6jf0dAu3IdiYdoZCw8q76+pOdO1n/NSHxcVzEYFK0HagQVzETYi
SVgDqYctNk1oLB/F1ATNkC2Ra7b0OCxxOESp38dHw8p3wAu6YzXqLyrGqUUehDTnIgbRZv+hxkHG
L5eSyEJQxKxnyZgkUUcxuREJnjfMmjVH1DLbSM4e0LqN/Gul+a/3/n97nwDy4sHL0upf/83f37Mc
MBhw3l/++q/d+n7939O/+H+P+Ovj/7X9zC6vyWf1tw86P2wef33AX56UH/vHy1q91q9/+cs6rQFj
3zWf5XD/WTVxPb8AfoHpkf+/3/zH5/wsj0P++ftv71lDm5Fn84Is/e2Pb+0/fv/N5q77rz8//R/f
m37B33/bvJbZ5z+QO7+mH9Wv/+zztap//00x/0kT22RBURGdcZPqrDvd5/wt65+M0hyHUhgatORe
YAlIs7L2f//NlP/UHNXim9JkPScF9rd/VFkzf0udvoV4xgAIyjLl6L/93xf4lw/w3x/oP9ImuQHa
qlk4TJ7oT8ueoRusetJk5TNtR7Mc+5el2Wz1yDR1AnmqYqRHx6mlAnGyxPX+rGTcILTHHFQjxVqz
6jsZ0OJq0wGSKGf7LMfuCXsOkxz7Tm8MNJ8SPVrZE7kF+IYo4xPkkFuOXhKZVf8a9gXiAy9fezoE
j2IoF7Qx+w0NNpIWbbEZTe+CF3VRNJ9M/O6GKvqJi/lEADdQGyc5Kxr/jLHWjYAUGwVyuUAv+Ojg
1F7AJBoWQd/u6W7/wGx9SIT+DGZoL0mbC1QNNRDJgjOqzA5HVk//pRbE6ble+kONsh8qMM7V9GzB
8K5V5flPl8Uf7/qf32V7WtX+vblM77JhqJbQTUc3DYll4q+Lua4oOBubTKLGDvdWR02feumrYyfo
2RTtW5/Jk0UwSOQPm4GhmCTCchH2AA2C1L4xxfDgPoevluZMUyaFQw+E+cwdcYaODTlj2b1xLwgu
IBU2gkEF9svivGngNwhbJg8IvzTor9b/Ye88liPHknT9KvMCKIMW29BBBskgGZHJjA2MKQitNZ5+
PkeW3enM7sm2Xl6zWXRbVVEFgINz3H//hab9aE3+pFq7Z/muBLUclRRZ8ikWLRHsZs//lnnhFkJQ
vsIMblp7ffY0kkEx23s87Dc90neUyqeuzN5DhV5dgSMau4jKk+ydcegAuvLDUbTrnOoXPZQkM5yP
praA4e8SGIgtI6L+/uCLYshRc3LJ0GvNWFCGXN/M51KYRq8I0jzKn9EHn/Sq5rsp11s7COplJ2Ro
LAoBuXobsvSfH5WmykH/+7MyHGp+jVqAtf9bIcBt06M54tQISv1Kpvy73CbkkqfSx73Uca9DCL5W
aLeUuSDsgGxXNTOwUjE9qOV4ke/GglqhpEnylYdTvKdKuKt+iwZ43alDc0n+qaWpPxQnebcdd6sp
5nuQc8t7wadGMrTEIRvGsvPc4AJnFOYVhkYOwDCtoyr/OioYWML+zsriXbOgReDm/Iod8bvDyGit
Odl7azhHtXa+pDZryKu4e0gXFagnGKaOZB8hrm3QeRKbxw1k4/HhKh6HnFsKaYtWTNevTdiuCqc/
Q+076y5XunxljopnK2/Os6GfyOYK0T4KzI4x5WCTGoD4P4cmDo+RDp3wENJeCu3M8EaMKbaV1ZAB
G+crJeTbusE+69N0REhwcBMHDiJYH81vsVZj8mV8cgDsAGFTWF2xUOxpACBjqMhn2H+IoLT0r84g
G1Csz3BQEiiVnp8cZgSklomkLymTL3WaPP55eejar93ssmHa8MUd10J5yOYsBc4/1GV5HRkpHA9j
jb0hGR9eKugACsNSJXnNxu3c80msc0j+NUKcdJwZ/+Iq/zB9sFMs9y+yq8Ue22Tk8Om9Ir9TK/1z
7rFHIpOZ1iQhQa+7OJWyNWqLsVyIIbo3scWVBLRmGe82P4c9IxakXrKeMzKOZ2rXTe0+1VUHjSRk
I7fgxxEOn0Hu4lOWSvotnT9jjHGB2/MR9/6li5yrhtp0MKHfhh1+Ye2b3gZXv3IZNEHu30YkJSAv
uCbWGXSlh3Uxo98aS2x0jQShPvR/L8AywAqGjQZYvspCtIBGD+KU+8pjXSIr7gL9QbNudYFhS+yz
Ilz3naxYLPZCgBa8XeCt2sz1uwxr43baE3pFRXwI8XVJGDGuFM+91B1b9AyzSP7BzFV2Joyl4Vsk
R2O0h0PjZp8ZOYBuxVxLbY/ozaxuTwmEUYGZ3nTUx9Cv5ju/Kl5aEG2i4Nsvg+XeuiLA96t46ob8
bHFveEV+GLl7yfHk1sfi0gycLKyIBpmBgi6dFHGcqrk/Ltxr04AKwDc3CoTZmRUOuW/GPM65jFho
M1c7L+cjLOYbGSU4Z42o9QFP7fhDrchXLj2Qm1pZdwAczPiKtetGTCvN4MPuebYeUoRV7qHuUFq8
sYRVwSqTEwpZ8FlPcVJhD0UVj2VyOny1JqchORsKHMPNw0wYsQ3zZZWowceUM0PtjGstV9MlnOn0
YJFbf0ZViU4vcPZ2aWI/5r9kTXKLyO/B7Mpfq6ozrxSN62aY/IZs7sFruLUwFxhLJqeOkC0UVi+A
Gm+K/9rYqKrjTP2QC1AilB8mjLdVGxArAjF5MONyC9OJKWMTfFT0fSuj7V6hWpCRkuJ1b5rFriHC
M410fTtZFPyoA+HHgaoqDOm7fnioguJ1Wfu9zq0x4FRhG7GbjPLeDbX35eogf93+/L47v7ZhP09u
ejBP0wwSQwCxfn3d1U6JpGPR1obDa51HSE1ddI3ueZ7ZE23CllyD8wy0dI3pAx5+hIouh2zBGRbw
opZ+vbJ17Zpy4BeJelq+qEWcum3M5mwX15ZkNHqlExrId/nOLtc4BabsXUn5E/TU+ko3UeoNFPtd
+l625hXe0jUavLNRO+fCQmqHSeg51lz2zoTNsVPY2+UDFJN27XX1ZIQcSDDLeNVypyDcVNnNQ4WW
jr/U9tekaqmlMB5ZKbl7R+IiPzetS/jdSLzGQ270DGejo6Pn/FoPwQac+eMwIHgDhsJRm1+i8X+k
tEswa7eNamIr5dBXDIH5MKOhjLEl+Yxih1ii658fkvevHpKDcNOU+trR9N9w0SlXGq6k1tex3btb
xSeh0NAeWy0/907+3jjFe6lzrrQkBrQIgteayflDJ581mErz/DjGjfRdKjH5fm0u8TIjfAnDQ+LL
EJevosH9yoxjM+O/vrJACTc5PxAgqcBKDC7HZ7RLL57f8UWOYZs4PAzaeQaKn3wpKuz5eVZS4DGX
5QC2oPQRZJJopMM0Bx9qq9zdIuKnCnu4Jp517aRaajXz3Pri5oS/5bSfqvYhsusDrTUlh9SQHV1s
P2x0CoRwoEBgiHuFiH7KUQ/nQ3x1qV40i1MdB7JNnoAjlCk12tQMJCgo2BOlmJVZw7oqOHh8haeb
R/0N3ytUMkH/gNsaetTJxVNTTb4MwEi0EPfy/CBun6VAc4oZHkNXrjAWudbUtmNB+YZZQLFp9f6U
uta1DtC9P1c9C/DPTx0I9l9Uaq7HO0rEtunSyP/6bnIDg4FIUgzezeI8t8VNrbIbnoBnMyvONC7X
OoRg2SsFZ0B2Kntla5dXy5wZaeYnv4MUGpa4tiBCjzeWyl4z1sT1VVV79aMjJhMfpZ6VW4cBv9a1
r+x0GCZmwYTCeNoG4V2htu9xlZ8UOz1T17Nvey9wtmZ2wML2Gph7bHUVn8At4o+8Dj5Q1HH2Spwt
4ciJCbPAJW9BC/Eyj7yVY9YMx1xn04aDxwGixERvkXdiQOf2ugJyOZ46PnRq1fUxvFt2c738lIze
XseEWHHS5zYwoeI2T0ZLN2QeCyVW4d+57lI5koycbdIc5EMFd+hM+G7V1N10qzhFmFgs55zpcRfK
ASu0njQB22qJfrKQewET4GRMUdDSRKzdDntvDrnRrPcYtVyVFjaM8hmNyiGE22zW2LkzTHXgyKsw
C6C4ELfCheEC5a70fDzlfmffTbjerCqSKQfkoWsM5RngK9ewI+VVxCDAlHEVYStv44TLp/J7ahAj
R5Vfjt8UMlt7NUCurCI/H7kUF2Hsuqlxc4LxvFYMSIkmRy2la8lhEfLbIHzSdIpAJsTwYvYvjsZ5
ViC3NnBL2i7VCMDTweqdUzJRmkCzwOUzLV4VeAjqzAgp0onOpKFlJVVyNo06a46155b5zR45WV2B
ultysnwr+YBECPMh0fp13Fz6wLmLu+ABDv8BOPGUwZckUuu+cIkr8JMbnnYfLTAQo0Htrk7Cz5p8
5jFo3jLbOnZxvm+n6JvSQjMlUG3lRTROKHDg5cc3okGQKFK8LJ32LErxaaJQtJ399OFNyMCUBFFF
ZlMRTNuomb4k/nwczPAJgd6HHUE/ZbqFOVf8QvWGi6S08hKpgY8RTGL8RA4G4WTUiXwkPEEuY/PV
jlF4YL8wbOKaK9HNwVlxgPO0CQ4Y7FuaZbfadi5IZA9SE/g8X4JkqFEU0oC/E5R2trlripmeUsC1
ilsad5g7eN0HiWkfOGOr2CG+xW32OfTdy7IeMHDdWZJR2sHldYL53LnZbZBqIHIoheTRGEP2qUIQ
RoJ4grcDkRltSyh0iq/sNoLpbgY3zO0/Isgh6y6zXoYu/tzWXPMgDxtewSqdtDcphJb1JgX7GBev
oxh4yLdJxQcNkJg/i3Tj4hQm0S1t3Atn7wXt6GW0dp2ev0RmfEAqusVAggrS57HWVfgCIrUeI0bj
ucPdnKX0bstPjorT34A0aKXaX/tG+zD85hDE/GCVUfXK7uK0fL9U7aGJ+/c0o+qXi/Ygp0fEljeo
3fN2pxjJJySNl8JH+kGjsGwRswORvknz2ygXOBLuMTloxWsOtdHoXiMHQVbgkc4SeHCSp4iZBaX5
UoImUfLagknxXL1LH6U3tO+U5LhWklBrYbfzrWyaT1pfnJVCBQNyPhfBfZQ3b/LnEEqeB8fYji4h
HxTblwC+IvI48kwVXhTc9j4GfnXQkQxfYEuz9ZzxEONTUiJEAifg+twAEseoKufYGp7sUv6l5T/j
cks7G3y4k3KpSewiPaRclZnvrtCac4Arr4IBVTQLFX4uYL3X5fI9VjlcRCokI7uPE9KJGE1pGcts
5DReV/J06zn8EEQoUenP4NGSwQI1ZXpJZGiSanRaeE41wv0yp/xWRsW5q6uzNd1hy3pGb7pNkZM4
Xn5uemAnXFxkxcqyVGqIIlH6oZS8jKB7ByfF8aQp+Uv8DlZxgpeH5qRXaf2IbSRxJVdJULGSDfQe
h/w84xxiITiWkEsSZtYbvVc+LHt6SuWj6gaHf9A33zHlkE8HNbfHr8w5wIDg4bT69vsoJoudj4cX
2qlHe+axFwo1O8GoWP+RTdlS8c0qN8mt1W+FYzwMjapvIxx6leDA5HHjMT66b3FqsUvpNXikvmzS
sjgKewvQB82OByN7R6Qlt6HTODNK8+Dp3N4u8i6yJifOCFkxjWR1WDNce/LJveSmf7WGMl7an+Uh
69gHw7kNdn+uGfR/Be54FlUiHtDMIezf4E6yG2p/VltdpNKc4SrThqontB4b2WJcGx6UODm6JxoJ
dUhuWUYOCtyjPbp/d7O8lF0BcdnvPtUBgZee1UbbcsAkkyYRt0zC3lmmaAQ55Kv9BAn031yAIbO8
39Ap+AUOTuIm8m7td7xWNYaA5pwgaWkFl8MoRRTvmtrPzhSc6Hs9Okeds2/Bb3tzeHB7+zHQ1Se3
03+epcOQSQzsfdlQG+A6f1ruefE5AoJezZ1zB7vswNSI9rzHNH9MPmAgnoyBLKZMXdWyuuRBZiTk
Fj6ENBwiD6Nn3uRF+/MDg5z7Ly5Y91QMBj20v57628CoMIiEDkKbvyzHRBJ/70NnZ8qpavHSObIt
LNBCHfqXno/dTOYBlekt7qIPOYXlFZTiCzoosRLbQX+F9MvZQgGA7u0sNwpnvDukOMeaRFCqh3MV
BMRv2GtBW9BD71AA6ghoAm0vqtl8upMTawGL5UCytlbVPXgB5xKqhosRczT0NdE1M3/Gwx/EKtVv
gZWepOokbJk7HsLE86qX1M7OIUZpSWBu4DPvMa4vt5PrXxDvGwxFLc8CgS1o/nXyauPWerKnGHFv
wmEnxWVR8g/xV1RAVKskri7oe4pSuI/12/JFxQUnKXMqPt5B1KknuRtyWY44SI51ihUDLVxl9bzq
I5tDXeC3GRQYJ7AVmhE5MTVOdsiZkNw2JGdbxssYSC1RlzCWlkxHWUHxXQQpWF775eAOOv5ck47Q
MwhWR7fuohHbwLR3gTTsTYZB21LTZVT3iJ0ahoE5eUJK9NEA4uH4AKfSSV0wSlINqtnZ43JGS8fZ
C0RFDrIB1lYELAE8Q16dEXGOyfbfaRzqCtwoSwnvojY44mzFMm/wu2U4fS8vi5yhUl6QCB1O5YPO
ThQgbi6yr/LGS51uIXxByMdEnw1oKXiygENHPhsS9GQjIFQMrLFC0p482x3JPuDg+J3XKaTH6rDM
1zHK4IflURdOvo5s8jCz3LyvZusjtp+JWZ4AMvmtns5apfLRAYkWoM6WDCHYuV8yE293kyNJCmr8
6Z5pUA9g98Nmrth0l51IzgqV0F4iudaDH37zBTKy+2AP5ZqYaeWyVPNLoeq9lFZ5b3YGDPlg56bK
/RQVV7/hYxbIPVn0jwQHybvQ+PZBVm/Y82d8fbhm/eF/fo+WmSfbrr9gvn8I8LNdnokxs554bXCs
/0FGo97hMFj2F2s8Qcy8GLyXPytpHp9DyccqeWOLnQWsWiCyviqJNEnP8nylig3ZbyYiHfPKfjIM
THA7eyBwC1cGzEWHtT1Yx9JW7pqA/UnOlJaOr0uR6uDIls7hDfTrnCrSj3H/5HgKyQ/dLaeW63Ao
uW5h7lLPeExTACnVGDFjd5D0O9RY8DZCTO+7KWfCW1R7NeA9nOSWL9WUoiJxN9zvUrbKn1Zi7mAk
t6pLoMXYON1sZZykMsAmcQ0SLtuk7BSlzTc2YX+26Z+CnEuf6uYtV0krkEM0Y4Naqqul0iDqgJQ9
vQKpgPnb/0Sal+3YHut5x4bP7ZswGKuScJ9JfydNSMxZb1btI8mrGyg3X3vnqweG7wYEG1B85zxn
X9qiZyAifgITZEEHE4pXuUfDNBzoem5Sq7fweTD35lFV4ROCi4eUKiUwoo+EDSuf8q95mb0WOpx+
XNfqyIp4Gf3osMzQpPYyWRDFPZYYEGGlwNIy/YvZhcfllCm1Gil2iOVNAf82Oytu8e4w7F5uZYf7
1dZq+/1ytYhUOHTlPTWGV6j8P0y/5vXgWtW5efXylyqi+Fkar1xLn2YyTXc19OW8tSglHJIRlrdB
KQnRpjuR1mZ5lLiJ0JPF6n0/+WfZ6PDGOIymu8b5+ePP55e+cKR+P7AJUPJUtlSHkK/fyDmzpZvk
3jJOUvX5BEMUOjYpqIquXk0y4MqUWYmS4jKY1JdqfJ41MEFrZlYTDC6pqQ2C8lAGgYIeFba6RcSx
EeTIh0rrq+9xp+JACg951Y3oE415vAgAlNox2qs4wQsPoDEIFHtFgbxZcJ5Zg+lPUXk2Rnfvd4+z
Oj3EHiMibRiwLbEBcBbgMQffERS2stpnq2JsWJISBpZB5cNMTANVWiZVMu+KdC6LhD5MjaJqYxrs
Q6NuXBMEWz4GEt6Q1bu5BGGLQM6sGLDJJVOv6E0RYlSvqhu+YjMVbvWmOFqjg+BEK9YJgF3lPjot
CyeJwPrB0+YYBVuqfgSlhtJm1Spw4Qyj+0jRSXf2fraHiba9fpt6AD7Lxv7KcbwYsJiPP7ScXwyr
TZV0LgeG1qiYVxnfTX7/qhifZCq6zFQ1C2tMrftOJc1V2fzZBSJ0XcwrLYcQS0HLyIwW/Nl9LPwG
VAaTYNxO77ycaMAG841tUcVXPC719iVNxnu5SU7bbq3MPgv71qpDivYM3jkIY2shKnKOPqSH9Rhj
vm72wEghFt30Esx1AusgsHDLzHXSMpRLzoIlKqNxjQLtGnUPwZRfg8L/UrlPDZgEZg0C5WnlRg8V
yiO7FZO44YHY4EsBjXU72AoqgUvFg7T04h0Hp33j5E+C6CnIgwqigZuq2Mm/D6P76OYMawZmrimu
eAvC1yePpfW5yND3WKw9kByChHPr7Bn1a6jam6rnhjdxekpI/V3mioqgi37EqklVng3co2sQYDsA
7g46JUC4gQhE5p8LlDz2F3Sn7JI29xo14ioo0h9MQGDt5uwbgKzE4bJABHaOiCOdenM/Zmw6LDth
AsE/ZrQu70VsWkdCf9Z/fq+tf1WWunRqnrzSTNJ/K0sz5gK4QE5IcjKOwjA9azMlCAwy+gBNYcZe
fXM6ZZ2bxE3WH7aXncaLECJqxzzYgjXaCxjoX2qESqu0Q1qP4FHvKQAp0xa4Q0rQpd6R/4KLzDFS
psdSZRcz1e7eTrtjlTsHu8pOcnAvJV7rxag7aVUi+MmHNIk2ba49yYmkJKjvnOop1RmnBK51kVNy
6XPJlGCNVEhgM+O4NDLLSRQbzh3sC4Ky8Cf2+KN/voGmYPK/7YsO/BfTMaGE0ZH9NliJcNJEFs5p
2Orm1YLjX8Ly6Ar2EJmuYNfz5mVfXMtmr4ppW8CWbRlW23qOn0S/WcYoMiQtg3anyoOe9Fdibl77
gFyCmrkG5pPsR8QqLa+qIowDAe3FK3PZzgSpl5ELa2NOk+8CwUcdlIdmlBhMvz9U2sQcINGvDO91
kqYx2TXDad3LmNxtWJd/viOG9J6/3BETj1oDQg9CRxfKiCy5f5gszwNxgI7Sa2vfn4imtPZkfVOF
6MWpK6gemAbA9VMufjIxbsYau3TG55/QqKBMmBBgB2KepIpiW4RehtQIXvMWneoBadNFnSImwW6J
EIkZLrp7eAGP1GvLoG4ILJI5zNe67R/xzyVfVpqkMKWOR0vnQzOchV+ij1AvGMT8m8WwDGh+u3QH
hriwZFy4Mr8PcLpa/qvBYYO6jDqJysp2ppdmzPaC1s2DQY9ialc1PEQ2OUf1M86FB4MgZhff1gWz
XAA4aQ6kmKmz+MkP5tXobPOqfgiL5MPL0n/Tmmr/hCWYlqPymLiJGEWpywr/h+cVqbWlFZNHSswQ
f9WU6gLnAWCn2KQd/H8Yv6veYfRieeemG/cYpb0kAbWeFRL2NNvhTqJr/7yENO+fiEZ8Jt3lvzOE
8hygw1/XUNxRDLtoNtdRn928pDgtbYUg6i6hpj153UuDJrQFLKA+QqlEF5x6tIMnL3jpy/atiOAv
CMxaTPaFtOJzBB+3H8yTICICds46PmfuaXbZ8YguIXdGSTFqJDPxZxecRh9aH26CfF6Tj3NUx2VQ
7ssqlR+fXMh99teluVq6k4UO0Sv6HUjsxsd7U3qiFizBE8BRdkz5Dy4hoZBQWrb0hkWytGU2DIi0
oPKOTP/StgCLmts8eIrzCIU7XY8JuGeG82uHtXTNuSh4RxpjxGPWlECsKrkk6aOWbTWKuiP6DdCc
+SfkurQnXS77o9Ho2+VPLvMU6a6aYhdoyCKlNYQZfptJlw55c1e9oNIKCUuOq74vhINUac9zgR0y
izmYQQFkzFJb8TOtz1MugJPmDV9iZuAJnRXTOu0+UChfB/sQ6+Eb+tNj2fvExI4HK2kom118n9Cc
cYtseVALeJnTMsoAPJ7ScxiqR+wd17bAaNMgth7Emdv2gRHoQWtRgpMPtVkwVR3KX+ej4y9losE4
USBeZy3YBJ4nH0ZQfFhWcgrp7XFOe+qUft3CF1kWTSiDh9QIP01hcy9wfpJQlzU40KvZR64PL7pr
4p1M2y5tgKki6EmrxxKMWsY9S+cyGckPMzJ/gtVDmq8z38uRAmXcKHONX9KHObBJKWr8jqUP+Q9L
zyqHYOX7D2FJ1nQWVDDJqZYXYCqbMf5RAfJhkLMchGNSTWQwWsc+/Js849DnhzIxqJCOwmH5N+No
U/0nkI6RpGpqGm51MJ213xUvIKWpaQKKr2XzjmPM4dmUfP68dN8COkh7L7MXKwGsGO4shiQ68ZRk
aV7SMD9NaXImuPI0IrlL+HeZZHXtexV4zwjZb6Og97LPVxrjP5jctQyOZGghcLK8KzKYEvCLlK0n
TJAZh8qMydTsFTPIej2qBPS16nPo1+ryi9ptSuykrJyBORVpkQLcYhz6IYNT+QRYsV5gdMoZsLy3
OS+qZF/JSPMnnmaHX7s6gENtw5Be2E5hzHTI7xNsOUGtG/whyY9q3xOEXXjLZDeS7wgxHLVN2c4H
1kRuMRwXplNPYbj8QzA9KVrwZYrqmwm2ty5HQfzym6zizITWEwBOaRDJF0hMMAhUyIyHHGVZ6OWC
bVFFJTAbPL/CSZ+NY3nyupwzdvnqMaJeVSlY06cfIMAUnDInEBxPXnHXKM8Ne+eUQqmcyMIThtFQ
xDfZnIIQzTdsrWWTkqfW5TRWkbM1qgfsuy+aHR3SOX3unUnfCgqCgXS2rAgH2IdF/ap1PUIY7aIO
5c+7ukBGy5aI3h9eJd7ahZfeSE6noItfk0Z2LBnCKQS49jmWXxTB6CBpW8PkEf8AtL0uieSA11R3
y2acMdEUN8hM6j4qcRCJ5BikwPKvjOuYtDCZEOxLz+J3l9h4wcA8hlrLKJFssmblhOkrL15OGbx2
BFKRi9fJPSDgfC2X4jtYfC/fb6vmk2mwiwkc57jBDdYzX7onWehJ8dgafw6jK1BTXgyCGyCDkMHB
vYsVGUiwrXGf5NhZaMfapD1FBKD9hImWdbeMFwQgimPlh9YTFEGUkF/JPJB1Ie9Er/ovtYf7VHqS
D4eN7NnBgod+Kr6nyfzkMp6RV8SAyGSP6qbMtW/lwLUJeaBlSFdOp9oMXhfCcNIs1q7446U9l5TK
dal871CQVcW70OtAgniVKi/yoYfWudZ1D2RrfTFd9TZxzMIb4oC0Io7ZwnwR9FAdVmGmfvufys1x
yX/ylW8/sU0rcFbeg3z81JMlL+RpK91qsCx2C5oCA/Q0BrwAk3WBar3QrJM5fmhNZf9zYsg8ReYt
iZs+m3W/jQYfi+yMToOCkKQKC1Lc7Cr31YhTIyDqsqI0hukztZIMZmWCRT7Q35PLFnNzTY1xsaLk
kjGwgF/CjvA7owMUqLZCaVywGttonwnmqZ07AcfkQJAxkXy/WlIT0IbMnLdDfKn9EJdQaGQxaLeO
hnEZhi4HgixmGS+6PDzyGbB7ByQnlCFiwlra5U3QxgWLC9r4JkdtLr3+FO3n+DHB7X7G+1vcpLCS
481p8lcz6x6mfr5SLW1jUmC0mlFpC8mQXyqVpvziuOaPtthws1fL2SWTaxt/MFjxI35RvPVy43xZ
wguCtECLHS6zhs5PLdzPUS/f7OrVNb+DDr/nRbILeu/+u2VVFi7h4FT5bBx6x9voGbn2mjDph7j/
Oo784hafrJh3G/unS8kvFLFTWTJfsm0AcNYG/uJ8yignM25QSYDhk7Wen6/bgS1WMEaExrw77nO2
8EhlRFv24XccnMuSXykne0NxJPcy4e3LEvOiKe5hqT7/Tx3yv6lDsKn7h/pc1Ce/yEPu3vP/enif
fvyiKFl+5m9tiPMX+g9Nuj16CNNypVr/Wxvi/aUiN3URgJiupqtLCfG3NsTR/kIZtjCQ4SMSi0qf
+Lc2xFH/cummaUjQrLrSSv4n2hDD+b3D4debrqsbhmbTaaO2+rWbyEd4gWmPctGwqu+KYs68XQOi
2xo74pmcq85jXNHgDlpXZoO6HWaDj9NtOg2f4c3sMPvE2mZkhjT6F7fhxC8ZcnXVrjK0pyqZ3UMU
zHAk3A0+aaR9546yDc0XP+B9a8o6FFX3/Tw9ZmmKP2f4kXjpWcbzNoYtfvw8+MljxYuqByMWCu2d
FDy1Hj9mdUgQ0vSq2ey8cclJ6TPWl3cXQzKQJKXddU2b4F85U/AOGO5YNV1P9c3ca613CQxsAJTm
DjiZygprTGId97OH2ebsc3wjSiUOJVe3gdG9GJowb7B5W6PSewGoeB399iEzcW+IU/ZNfyT8sM96
YwvyGWwKzU73Gcw9zUV4qqWO9aD64bAt+hKPNUG63YiUmZRAaWCG0NsUAakqbcKJEyBtzhxvq442
lozu+OaUZruzfEJRzdHecakPbdP7q7zkUw9m8jUMfmBySC5EAAN3+JxYdcREI3/B32M9wo9WRjx/
FN1211DIs72VZ9ikDqhFk2jPgHI8siXXp8yd1H1kjFdLMnqZ05LWW7+UeNge3LrY21Wtba2ZW+iE
+DdOc8L023WIF3Jjbl6e3xOHkB8sPEjBWErU6fNbYVjfdZtqpDR0DCUSZzOkU7gx3eQQt8p8aD2s
pnxvXfXmd507sanG7KbXXUVf/apo8zWqDRNQh/+zfEKKx/umpWgMvfhRqoowsg4jtvtzQozejEMx
kD1O/uPntMXoIaxCYmwogZfjvcu7F5rbb+VUkJfSbbTyoQ/sz2aP6RwOs9/qsjh5M6L1GcpLAAqZ
eJ9cpm1Z8B025MEY+s/E5qkYyTNwGAuQeMesQHcJMzHG7VIcaJMJU6jO9c1c9yg8EPpFDUPcKQpe
0OsZuP/3mOR0Wo7poo/1ccTpJcefTbzCqGzoacgMQ5Qk9W+vqmdDQ8PvmHfOOIFH6ZDd+gTTnaDX
Hm2v77cYnXyaCtZeVmDtMXWEC5iZuhtgWK90pSZ9RBjeyVRvh5DZta9RRp/auIxXQ2W/jg1Oi7g7
Y1djDgRR4JsxNyoyAy12DsUY7+xAfWmxKTum5ni0qrA+TKr3icTiz0XPlG5WAfDmuPyk6gndjneJ
dZZ2FXswJv3quZFJXpl/69T+yWFD0KG5b5Swpp3342iPRACzHu1NMbIbxtW0dm1J0ogZ3JUM5/zw
3df4+cQjKDseqFcQHQPQZRHMvO6Fgp3ASw0PMf6H/6Cy62b/bEQuoueujSWNHi+80tuWxowJRqrf
Dbi2mjO+4vU03JsxdtXqaOx7tWtQrwf3RoI/iaVlt64NPhw/3zpB+0TxdDa74Js3c12Zz2tsDe6r
4lDpVZlZEk401GvO/GIzq+Y5r1SiXRqDV8+uvJXqHms1VrBxmsd1E5QZYuMeoWgfvldManbRKQoa
bxv73nuPqHtlGFJNmuVl6KUKnklEVRz13Na1AT9PvSKWh74kjJvJ7E68xy9lxQzcKpUf+UCFE0xX
fOHvS5m3jJQhE8hTHPvvXjCSL9Jwv3LchSLTeQ9Q2E89bL+JoMZNSf5RUagVnSP2l0ulq8bA0zCI
zRXT3QSQy/aphZNYWA89nPGsPJjkeQ/6FWoU8m2T66iN/MeYvyc1+AN6M3ZKedcYEHoFL6yeZ5ci
zN+UjBGnXxrXLiq/RBWl+n9elnyOkqj88T16/11z+ouO9f8TUaqAfv+7KHUffa3f0/a9/kdBqvzI
30WH9ZdhODZqY11ndIFxAMD830UHX0JfpUIr0hHr6/g+/D9BqmH/BTir80W8CC1KFr70d9EhX1Jd
FwI2InPHMcBB/wNBKgOUX2Fwm99gqLoNiqxDywAj+7Xo6E2Vj1EWH9W0cl71d307bLsM7fs2/1ae
umoF3vrObGOTPWTP2s45pK/xm/owPGYH8y5mdM+CPGIg/BIFK3uf75o1y3hP9PKp+1Q8us9MVh9t
5jJr7Jj3NWFZ63GHoeGO/35wDuWre6dtmudh7+z6I6Ef2+TO+pps4y/61rzrPrl3+VO1zxiRPgX3
6ZnTn+B5Rqwl7GAo3PBbP5x7uuXeWOcX0F/j5N4Zh2Q776atByp7TB7iV/zq18qaouI+uJuu9nt6
nG4T9pLVSvlq/mgvElz/Nnwyn/1n42R+IlLKPjb74EB4TXlu2QBv6rsLzngy3oy38cgXXtqjvnX3
yUv3idCvw/SJsZi1iw60Qzt9G1/s/bS1dsPDfFS3yqp/sj9Ve+1g3ZO88wWFJ1cL62lc2Wv1LnjB
IO6u2aprY5Mcykt9JK9yr23wQFxnD9V65mpQePDR0117nL+GNChfhn15rg/xLn+KHsLX/qh91o/+
ObgPRX3IQH8749kdrDw2sWejOswSersCc0wenOeWKHVmyeU6fRqVtUId2W/cH5hYl+0WQD2a2Vhx
T8dsZ0Vc9xMa98YEdD064Y6gdH/cmHfNI0WP/ZFEa6Qw7ev4PD0q38I1rkH32i54Vs/zpd8pu/zk
7ciz2nV7/W58m+/HTfZcb7X7cGdvCMN7bJ4raJ7fmbtOnzLI9Cvr8/ASfw8gybxUzrp9GrkX1d14
CIi/eMZp6i7eJcfmEl0ZjoIGJAEZJegjtiWMwnf92Tspm+FI2bcNm00cb4OvMLeNi/M6fYwSYY2z
sCS5b6xsp/V3evjcoqQwNuUuuPMPxjbcwplCsOlsO2jJm/o1/kYt4THuIp4GZZ9CwORmZEDc31mI
nLFUjtbpxd5iZ/eFm6Vv+aBXhwLoPF3bJ+K/5cfWFvMQbVXdqhvPZHgEi9MKuMj7btus24PxmMHI
IuHKYPQKsLKuz6Gxcq/2XXRnvHTPypv+0R7HY/0dvj+fv8FN+qlf6eipbZJZMkZutoU71qU6u6+V
Pm4MQpkTzLGaz2Ri5yO2s6vq1fgUXMbQW3v+OvihvqE4HeHkalvwQMyGDew7Cdy0v7QUKwBWF6dd
pfAS1ZO19f6buvNajhvJ0vAToQNAwt4WUL7oPW8QJEXBe4+n3y9LEzMttkKKudnYjWipKbJYlUh3
Tp78TYSLsrc8hh/tFWYLdoVs0Tdk68T3nEhrf7Pvliy5BBDs7jTNBykwgQEAtoCS74iGyAXhDJmT
Nd6tUY6e6I3z2ZQXxmrY9oIre19Ds3HLy7pV52GtHmzsYp+aK4zvvdDH3Eh3X+b5vevAA94jDo29
7tpesyKOnC12ziea+HuuExWbCpiP2cDW8vtx1RU7cDgvEGDwnADugUzi1n059IGPfA4ltC03GocQ
A+QHZCs85vf0/aZfG+4m3bxM6irBFeP792WTX5V3xU12Y2+nHSZcqNTsc088W8Ma3y1lldxTJYiu
eAfuQpEYDQ/OKrwLwTRhtvFCCd3e8t1UP9aJWPXGdVJB+cIYl42kADHMRhn1BwyTl3rDt5Vw2dUq
xbJ1pT5WpGbC2pvLTYk8e3njBvu6vOnKGx10KNLxo4LY5MVoUk/eIbaP9pSO3xyqcFToXiHtpq6H
0JSVr7jCf2rvuectcgikPirC+h6QFGcHxsTMI0/TNoC64w8Dr70leMxDque+rYHp8Eowgck3DULc
tTLu+2eVTARhjxXqeunWAIy3BUk5cvKzL1SFJfDdOM6cDswgxvU086fqBrh50b+NjnU1wbnJDcj0
mJuvqY51F8mpfdP4tfkAHqNZ9ZyRjA+1W3zK04Gxm/B1Mtn3+J+u4aA21+tE8QN1G+ALllur+sFk
cnw2x+CYX2fcoDSAY6iArq1hE8UHpzvGj24m+Hzgo/eYu6DkYjpvXQdd6TRva/cEAMTJ7juD8dZu
6qCBdyN5KxFT7iYH0ge02NH8BRF4baF0dVHzVQO0xlip3FTjM2MkJ4T+dtPDyJEFyFW6jzFfVzBy
Au92H5zik8Pt+XMapO/6TC5GqTYPXgIBSgCMGHImK+WbnfiV5VXYR6zZeMlcwb49DQ9gOa86YxVf
FTcP1hHs4gq3+VsDpwc4n+tmK9btO54CcI9V711fo9aIP+d4o9aH2u99q91PM6r1b9Vtl70rG/Ma
6fFdexx3ycO4q7bsCb6+C9bL57hvLvAd22KZvaIS7WFlucXtZhetKSo+i2vgfZ/9MXrVqe6v1KP2
Ya2ZAMFRexwOw/tw6HCFGq/rd/2iedA5L+xQNsDOADBVdpNdmNegNdp3XFOtwB8++yvtsaKud1HG
KzgrDucQx8vQuX0cT/VpeOisVbRDksamAOhNn8NlrHs6xuWQfHDpucWECLV+TTvq00fQWEA5fzDN
/3eqaf8HpVRknvebrBU1l6L9nH9KWvmNfyWtOtkn+iRIpcDBdQ1S038nrfpflm04oAc0cBMq2SM/
+lelzHD/soUgn6WWxt0WEiz/Tlr5kaC4xhW5pmmOxo//m6T1H7QCVElted+ncuUHAdX8QisYcH13
0T6YsAoIIaEmK1v/QHYDrb1rTkJce+DLYT2m46kX16GTcBl1rZvvw4B+FCQeEd9QgF4Z8/VSYBKQ
MEFR8lcRO/+QXmt/69frH6CKn7RIfk6vjS9Ntb6k1/gAdhD5EDO2htdWKoS9DiZSdVRTlP6ksRh+
/3G6+ZWce/5A6XdHkdN0dVUWGf8Gk8jmIK/w/KKiQL90Y7MzbKIVX2dAtRf9VJzUHMjxLm4oyRXU
XLAZ01bpcHKjU5s9EWbm+gPfVEheq6XVAHicMBJZKagSI33xOMZP48j1nn4KYrC4vEmhP+pd49H3
CoYD0/Q4U86Zoyc7PuXjR8orNPNjbD6s8KaGZAkozUcJZMXHjYT4Bfkm+S599YhiJ5cNdQYvooHa
lyJRiuPcx5TfJBJALZVL/Oiu7jZNjC/ixzChVaZ/6JwSTOTC9A9IsuMkudTyvZG0XtUFSp3BuOmC
D1qXoggQXNOQJm+9yE4Qut0qygV9kInHvD+J9LRw+SNwVhwiJFeHD42Cvsr7ZBQaYlA4NKOCSp+V
j5bzSMwFHoRbWgJp+0PBhITvAa4bT7Z6GXw3u8fSQuD9xA8z3D2cEQHi6jHqJ7+zjsFMqTT+wHCS
iumjbaExE6/V/JQBImBeYrEHjOAxnLhyReKKwRA2UcBiWoenrj413L5LuKmmPCrtpkcSZdS4teKy
1HnXumQrX5mDjUbEb1WgNnpM5o+xOsm1IftxgJmHM1a8tilGuc1jkz3J3zCCxyDaKfSMQONm1ena
yUjXyMAcYTPB97MeZ0y3FH+oTlnqlza1aO4reZqCapaWc166lj0maEeFK92IGLgWJFsBUXyC9QSU
YmXz55zncFPiHJvuw4xu5AqU7Vet98I9QhUEKnKt0kw+kBv3bsKd08RGJLnh402K3nL+meKjMa7l
8q94SXnD2Df9h/zoyKqQVX+MmfGyXbwK71ZPqRmzgMhzovU8AzOTidNVWIl+sElI/fXMXI2whfl2
iu/heFNDzWW34M3hk+rnGcNaYNT4DgKKq/ZYxGJlWPofUEX/QGfJFYwEFYBuzdaBmrIv/30FCyV2
MrwhCYRW7sfciM4PunsK9FfKbisMYbH7ZH2x2yWnjsOTBopjoAbEfSqKLyu94TADD5iRSASzAuq1
85qCEkc4/vd7zVcAnWwn5C6KG5rODYn40s6IO+yhG9jaBgJ62b7y34SoOFtbZ3tsd0Zk/uETQSr+
Yjt1qX7A1RYOujBfttOuq+NxZDatHPWgkUsHKK+pc07+sw0qqRKX71ww3Bqn3LzCgwA7NROXM8VB
iuRWsylxzueeaAMTaVROngiZCA0kZMflJbLehl/Ot/K3+FfcHjOKFF3unV+N6acbFkg03Spj5nd4
dI64ti2cNQRuK/K96xaANarzdm+etX+4HYRUbaLR8BqLbjWMBSydu8XifIWcT6nBp3kdOXISFCZ/
ooyPxYpfBLfkqVoL+b0FivCaBVzrZ7JZispzooWLcglTQ5bjVS/XczSqKCaG5kqaRqQOBZbwTT6S
7I9QUD2mgZz0wuSOz7GRwc7eTCR0BweHMxptmieTqZEYvCl63ohE46z5OlSax1Rbymgf4C2kqcQs
tArbV9m7zXIeb7oy4bEcOkjt8ZcfT2OHqfnwyg9gQvpq/yq/IZtF/2s8dl6fTPuWHzcKD677mnoL
1oSxY3CkWJKD8CRaCrI9aqduZLNJRTZBE+6HhpGMvjka1Sk2RzXzq5kHo11aau8XhjHmKFfNt7zb
sJyHujBuGUWr3creQGStCn25CFJOmLJTaB6dWvMsvMq1LpKyXvVT7v1YcSVAFZMJnGF4bVMVB+CH
VDy9UBYeiMLzU0Uw6nvE/GWPEgoQqvV4NtnvXPF5DaIA+haf9JVsO405T1CVt0TeJMWBWf47hxvZ
KqwYGiS/L/89AbPtsh5h6tdqgqMD9U55A+SwspaPoDo00RZlTBU5kfBNjloDqJe+ryPsJMh4MPaW
/SefhPGWnyOn4MgpEL128/zqhcmCsNlazlM5Bdq8ozSCTPZ4YoQbNkK+ohMZNYSEuR5nEAtPgwIv
f6A1W+BOsm9k+pISU1RWG/4o3shzMksYhMl6tTLk1q1bFpacHDkXJx1NSjXhBxwM0pl1J4P5rrkM
Egg8J+xWqmorkHrk/o5DIJ6vFxNzRL7xeYtjUJ+M9lU2eGjl4PSrSC08JpTtMPsAWRgwRDXuqmAF
TyxNNiPZQhrb0cPAFjxepNNWviObHbq3ha77ESNboK8nhwMbcZXHhEUmNy850zLWsHyXqa/XJZVC
BatmLUrkyipaplW7NQfuzNh45asqLkfkXMREBToj3YaxiVxRcuY0be7TWETB5XbUUGbkqZVRaq+a
qzlj9hNNBXCBkfsjloXivIb4szVsKvKpCsx9SyxbWesqOwXjohjBKnOuaEkazCtIhNyQygbI96Ts
v5PvZ8SvAaUyDJzIMKRfVbDryT8jbifRqONShKM63Vaw+AaTC674lc5hZciHyORCGbcy3KRacF4F
8ll6pqr8cU6RSA4lv6M1ngXnZQQqJd9JbkpyUisa++B8W8I7Adxx3q+C8D3rNin8UtmZsrU0X25k
jXrh6N9ViiryBzKuMY0EVQcm1JLf0aqozv2+LrymOclwJ3coJlcLFghLWzkAzCPZlYr+6oLIJQb1
vASMny/XTr/cTmwazsBFHM2UUaqgWJey5mTvBi6aFnaOMIC6kUPDTqSzBYfVnXxUOV6sCpe4ID9B
Rlo45EwhOeZIJXpyQ6VdLRgSW6/X6sZKoZrJGuVptFP0prA9JExrxBCz3jILeLjKMDgGt1vHfUuU
a+y0uLIDtkKj5C/24xZ5gHNHJ7HwOQ9x8X1vKjBqNRkZXB5E9rUMYEZorRbThGSGZycPuRAQ6zn3
6dqMg7bsbRkv5ByT8UOy5viR3BUX69oI/EJhltrLxgpBfi4XiGDUNV1Qqhs5j+XclV3EEMi+mPkg
uQm6bOuy52OKrE17K/dI3IG5vSooIGf+ef1gYE7PbGX45APPw0FHyYBAlGiMH/uwDF0/goZ095ZB
2YT4LOPMeX/lezJUThMxlrUro1HUvLLuZLxm6+NXlUxH84BO12ToDCp8Y1kTLGU2vxn3TP4H/86T
b80PwumVv5mXNgtCLgr5/YpJx9vOrPJQ0MRQYPiZ+Sq5KRgq75HpY/JB3E/zjEQv+ckyTQAj5Mlp
LkO0fBC5r6VI+xrsYzKG82FydBgwne6WG8fvc7BfnPYclWtb2wLFL4T7BTKSjhlehoh9yhjGsuU/
OXnkYNATMqj8/uN+lZs6KkVkw0EfSCVJ/Tk3NXCDxlf5x+fJ4B5ytKE32SbkgJExyO25g8Akssiv
24OYd2VDt7BWnPKKPYrdQmZRTAdGa2Zlfadvft/IXx2BHYvcWXfA5UN/+3IEnhCKGl0jnCQ8ZmWY
BCXCpEzOaKlKxiCVD+kp2WKZusp1RgIiv6QXmQU51YE5vFsMDLmZNuxx5/1uzmTCwp7zI8VwNXk1
QjiXoWxYXuVmJvfTOnxzzWOO/ilblzNWa5MJwFYvV6YMgXXeYMjBRkCpXmYfGftoQ6wYi1eT5H66
lTNFfrNmy2FlhR3Ll4mDYsYfRK+FpCf8nQdCBu9YEvfEXaIKeEbOrr/VCvQIXK4a2lhgwbCXz0/Q
Zz3JRKSjCD00L9yQEMvN5URAIjeQmYXcm5HSPu8J8muVDPi8X9PBRCAXOkOeAAAlrMpNSgYCmXbR
r/ai+yyk34822KhfPoVjy0WApO5XapM+TKIfLEP6HL3K0aapsfZSOFvbPueyjDoyR7JHScLkUypy
G7ZfJelYpnKkuzIT4mVkb9U3xb7tuZk/TwftVuYAdkNiRkyTSR7nKT5Gn7GJ0V/lrgHc4LzhLiFQ
/GgjhnZL3iVfjiyPHOcxZ5zpG/lHRhG5bPggYJi+jU2ajNZkVTL7kD+RWQPzS4aZkVbI3Itwgczt
OU2QsfcclwgoWYqk0npS3+U7FGQGyOuvZbYkE+O+VZGFZM+3bmV+fn5qXiYTbDI8Zh1fkfJxaGrW
chLKECzzBZlXnHvqx4YlUzcdWJeiEDZ+JH3CuqTYKwOeTCLkxJWJQ5fnvsyyZGyVQVHGUsp0wEW+
NVpEeH5lucujFIEzps/lGUaqHck1qCQcEPjj2uukzJHoo/ORC+GgJd+ZPVfuHgHapkQ9dl8Zymzj
3B4kXPwSJUxcm1kn4lbmBTImVYRkmksCWCYGZJKTjGz8epvgRgyHujnJZwTbL7+pxHcyO5FjiSPV
Tj6VzCb4eLZQOfwyfvArv5+2v5q0tmqhVU3pRvIaf156EWheIw3EKOekzNO7cCOTH5lB8Kh88vnj
/nfK2/8vURvgLH5T//5sEEj+ufzNL/wof2vmX+A8HfReqDRAOiWm/kBsmH85DJiMthBQDcmi/Hft
2+R35E7qAB9FgRyd8P/Uvu2/pEmEYwsTAAi/b/5XtW8Z0f+zZzNXAGs42IPQLpvPEbTh73v2YlPf
5co2xl2g27hBpkfs3GSHSgW9oV0c1/GwGAO8B7xxcfsFZKQj7+vgtoSauhe52NSJ3sbw+qwLUSMk
YGhJdELXr16pbgXuQv7TjoN02zfjN5SS8DGv8Y/pRizHlUXs/9bxvyiQn1OGLw+E1YmM1aiiW8L4
shLsEbIpriYxrrf229le1ZUeoSZGxo7bP8P1HpBfsLEa0rFtwmcWOyhpuhFI9ONgJ8PayeJd3GGw
04bDPR6W81VQtyAMC4BaWWBsK82Embtwb62jZH4SYeOcLHjpJ1no3tWRVW40Kxwv8rikwqrn2wjS
6fXvH9OWj/HzYwoQQEBtdO5G5A3Kz+OGaV9noPSB5FoF7LOuaqVZT2X+rWmHZBvH4EwyLs4bLgyO
MX5SW7OeK09zQ4Bagd1cUWiDa4p5ZTdFO61y58vYUOHx9zCbzOXKqXRt1+fKdJ3YeQPVzMoQdpmK
fJ8FC50ZSIRn3ewxCVN8VZqgViZugntLD8KrITcVbgyll85MslaX6mc1hNpLl1i9L6qh2I1T6JtW
UVy2lwlgaG8YXdAxqH7sevsMveyGI/S4I1qG6B3iHu8bvWEdp8AltGRh+NwOlrUBoqttzv+cCkB0
VZCZlxGS60dnzKXjTI+NZqXsU2E99dgdUovtArFnOV4qM8gEpcvAYMxGejLT4V9/xVq7/f1A/cMJ
hExIKvSTTOswptWvFkSd0VZtZaGNN4ku5zCopqesyvj4eOBMreyIiTas6YRrTwthYi1JlqOqGNTe
8I/YRfP0BvvO5mhXlpcoPqL/MswqPs+1uBha6wLDW3JhOQdiRXG9MCtjdF17sKNOXa6cuNWOdiqW
DYI8f8r3/mFoxaMxrzGEIV8whKV/WWrVWI3LoLSJl6mCiyERVjXpXX45xniQRLWGHyBsku1k2PhF
45SGHEhOrRW/duugtF2F0kGwgFeJa0TN3dKfdBaL5ejP+RwFl+poitOkt9nJVeY/hEvt51RVbnvC
1lEA11WGBmz8l1R1UEscimdgGMR2X6kna382+DubBRajc6y62V25JqmzM1fh0Zy4GcijPzF+v9w8
/qsZumnApOf0Y0o0399333Yap65XwYiM0hCzA4vJPWLWHTGJfUCniGI7GP1TJL+a1aLetkX1FMVS
wc2x71wgG8rgHkrHcA/nrybYyT++AuMLIHqA7zOgyEeRDWWPwWJ8+nZctjl+Gn+6ZvhVjxoAEJHk
t9AQF19OSWjKwpSrtBT54mped1M6HDtx22axdjj/o9dZ1OevlrJsdk3ZzrtYzpH//LUs7BlzAqG2
jmNnc44VWROulbE5FgZqc5BT/7CP/moisOKJe5qNnhz4yJ9HoOo74cwpJRqsCKlcgBbLTVhhQzIB
whk01c/C5FveaO4euLCxtQyKSukfYpYmN+svmznZgS43cuYAVl0/NwI2bm9lgiKJFDPcLHX4gX2W
5usFeTr7vHpyQx2vQqyUAXXF1yBuhj8Mn/ZzAilnInQU5GTIUdiljH8siDnOe1RsMoqamXmMNLDt
SpthEZoAMcvU4OiUUjZUpNhhYhcYQ9wbxHhj1IVYTXFFzotfqWUGHsYEw1EFYD+vcrdP/+DF8Yuu
grBLjoufG6mPdTY9+9sZsxAtuNMKu0RpYIG8orAvkItYDnor50hfn2p7cH2jwwI9yu+aUosOv9/Q
zz3x82AxT/ho0zRUUrSvGzr+GLjP6ui0LM3u7KEorY8iQ31Ms7R+sZKCWm0NpLDs24fZivS1hYDW
3jSx23ByRJfbtNikzgLxTPrKdQ4e7hQdIgTWp3INol6XxTdKip11q7aNvUa/wNjrZgtfxNxYlVs+
24PFeXGupvU5oOfDbPtKWsJmgDitWotxqTfc0sdTm67P2/Bkde3x992g/3PO2iQfjqrjDsbdmfZl
60odBHzx40T5PjlENWdx0r0R97+W+2rcZi7cORr2Zp8d+qFt17Ol3mtNIR407n+XrMkO9gByUc/D
4YdTk9qJA2rl9p6bMNWL48j9QyAmY/6yxmxqEkRhpB5c4B5f2rvMqhFNhMcfCVNXq/HWGvXw1Iga
tY3EfR474HB042XWDN9/31k/M8rl4uKz+UgYDcRLmF0/r28rD4wkgYjknW0IRTIq1EqFEnqt6PN7
msxiUtM/qdxov3hkdDeEBUuNiaqaXx65CzT8YotQfiwYv/at6BNnE1ZYNmIvK/1XGnxmcNzyjdld
Z72Y/RCu+jHOAAc0Ue2JvM0PKabu/tSKnTyP3LVHnIf/dHj9RSIB+Jz2cZogGhvml9jRFW3YTRX9
g0OA+o6UKBbYzarWe+shEVG+QST/Np3yFuQGjONRqK3XKKA+hzoBStaUpqfnZrfJ4uW9wuv9Yuqb
/KpPgY61QdDdqcuEmgji7f/1qMJBNnSbAALB7utWVGsO2qKyaitywKxhPAD9ibOLtkM6ttHzaLdk
o+P//jP/mTHAwuYsSc7Fdq3z5c9TqbeTJVnowlVaa2zW2ktf9x2Kn9ONG4V+7Ni2l9ulBgjJQW8m
xMkhzg+BA+hYONwgFk523amA2Nvw3U0pIaEQ7C958CzwjFp1tbLtYZk0SQruMwAcjtrvH9Yheqf/
OLuAQuCCn6TRBHal2l+WQ8LwdG4TAW41yBtnx7hpJuhlTixJPwnx3okCL4iibSZi/WKg9DkDYbkd
NgaK2n641LrfGWtV5MXaMCljWkoLmidAwRcmHjppc3CKItPyIi1fNnGRXVedQPzScmp/dAac1sPm
Zlk4xpqDuxGlhj1zz5WwVmSb1lA+zQqXLC1eK5YCtblMj6nbcbVnOrctqjDsheAnHRPnjn2ZKIeU
W5h9G3B92M16t9azoPOW4bHBJ6UuFpzLTanrqLbRlsCxEgoMR6BOR61/HqyAFpcG4p2DC5+4WoRX
C5AuBhDqDB50644PRYOolqiizxbHxRKjhFVBzu1TZsWNS+m/WyNZiZ0UVxnQ5BaiFopPx7FScBF4
cBB1u7vhKFetsT0v1qz6zhvbzMJmUvPVacn3Qi/mlcPJ3M/ct1AFlkq6YfkDpaaDiiFPZIxUAgsF
LbrRekZsVlm3HbMvsde4FBb7jI9t0nA6wsS6RpKtuiu87GIUgLNtPIAozIvWR7v6CdHP0Otn/NZT
7CWiKd/0JSYria2DhUKxDJUi7towJtu2WnUYSnh6SS8ZZz2QHKNaZU1AeVF6a4y62q+LBIx8WFU9
ITDn1NgNa8WdnpJ8fp8iBPrHHIC2UiQjQ8sua781s1g3UwasHlccH0b5ASNTCuMTxC3Yom5aH3Vd
uZyylCuqAXydAN+D+Qq0yEL5SMcJWHw5XaETO184XCA19fze4ozpK9qIS3pmA9OAvmIBTeZ0RwET
9a4+UUC4F28d7tEgOZbAr/IedY8AF/cpvsJ1AXhvSmZOTkixhbQGeFzrHKp+vzTYRKQScbZE0THm
3tyzm+c0EtOmVdxvPbphV1PV4dgDtm7L/O8RnMAwsdcPTaiBTk8pmbviE4UMytAurJq0OPZHp0OD
bUznm7IZtIvQ5Q2QCrjhFrtEgbp+jypK2WDcDov6aVHQRLgiRVAjjeDDT0xxLCee6hAcRdMHkYc0
oqcz9/Yj7HQUytAx6bjjkj5RS95QKMUVfpjbnRnHXogWMTVxjvJ5UX2EGN4Df1kgXmRo7hVcK+AW
66YbdLCUQ2wKr+txRDV63ibOehDokzJy+1V85HON6Avl3Qpdyq3Z94dKZ5VzuaRulCXF9CYblm3Q
IT9Tc6Pu1U1qrLsuH3dxfzM28bFt2U9cpPjgwZhtpO8opG/rRVu2lZ3e9fmirqMoF362z3XKVEpa
YZ425fsmnTp/1p1hF6PD7qvViFRUJOI1LhYwQ/uh9FpImkhAfsttEI7YAiVRudY4/ONAaa/heYrN
pEePGTKZK9sqG588Lz+w2c9QHcyJGkDF/fTY9l6DwkVjaSF6JuqdKNAYcBKFayMNocIcuzfE3kbU
5D+Czq1XjfWNWiFXnI56X7MjeZnp4DWTpxbGXDiwxVrgDRSo/aBs7lI2mC12zOreWV5UDe6xSIp3
i0fTKwMjG9eAVgNoJGkCaIdGyz39YN1HxRwd06QDfCBlQxstxVhkj49fgPRHjVAn+r+TEPNmVNvM
0w2EkGOjRiwefrSPW9w3lwpElechpAEInVZxjfnVoY+ze73cx1H4kouA0vVgI8oEPs8psK5pFKVc
uZUfoTUH1NFu14k71n7czDBdjAxpSqAoUSWeG8EXChM3d4cTzPt4h+XeRyd3ipLluYTdPp2owivT
iIcgZcN1PFdvc5XAuqnG/mR03Ei1oB6jcXlFsShK0tpL03jGpR3WQ5oP8fXcKtd5MzqrWgUyULsJ
fjyT8uK49c4pK+MaLabaSzICyJlk3UT6vtKX5MDhHlF3M+mJC/Ftq6mnoICVYTXmc5fM9hXjyz64
ANeKKEvaZvqsjoW2ScaXrGutmyorM19EiFgrpQFhAIBgz1WHPw7q06LPNnQGPDmMYfECU8FjDRK7
FQXbJKLesijpndrBQHWgbGJpM28cyplIwkb3ZKOfue20N1Nrnrqg2bVmDBdvgAOu9/AfygbbMzeT
Av95mXtl0YCXlHdG8YSQc1baum8toXRCAevhdDqq+kb2NJg3KGNtcxO0IJaU+zGy231T9qwNkPqG
G01ITjtkbmZ6N5UZ5mp1PCDVlyLNBSU3Eg1i8kPeb0v71VSwzoragSrhKe8ByUa6jup0CUkkTK5U
s7gyLGjERp99M9xK3FDfo6ioWP48x2+VnBp1j6ORhsCK2avmSxQKdKf1eO9q/alPEnRHzfCSULlv
uNWqOgPZ6TF8xrQb25YSp9kCew2Qfhe4qpsnDEDfOK6Yft+nDYT28ZA1LcYmpnrJNpXfthgd1jrt
akAr4GQEP1l5itBG4bCN8EoQ8zJ7I1zhdylKBOmk7dIYIlRjjMgDjIovxAQ5MCbnRVV1h/F1vKdi
eKFlcMssuyj8VLFOaR+UW62hhrogYi9C9QMMD2oz5GuT4NIUK3YBgj15gt+ieEBzYkTXszetVK/g
i05rrLa3kQm/uyneCmOGH4lNrpfVEMmQn2+qDmxUtU7bdoRW3jebHEGXtbHEia+r9kazp/YK0SSc
6VEw3hqQl9eAVT/mvllW4+TqYNVse6dTKmYh6w9mPiA9zVI6xVkJt1LOUXXWd2VfvunK96wbHC9v
WwLTjL7CqKDhhKB5C+0ebKWaXCxaQFztOvxhEKpyZSuz3sxvlB6pFHHCyVm8EPGydTEkpBH14I82
18SGxSGGVNDvylxZ9QW/S6UP0vh4QOcH+VXLsI/3Y5IX780AI4vTDCgt1Fyy3qbKXNch1Kuyyp4L
od2lKWo/Jd7oaK5MXriIXTNApNKTT5ROd1zfvqE+NqlmuInEbq5mtrcZmk+OH0+ehY5nsmuvdBMF
vsDvosYkBuSmX1MmXkch27yaHi0VAYIhKdnuJg/xoOBWU/E4NkAM4MGzqydm8Fy40bVepwjLM/9r
rRig2gFybB0Xyc3pyo0Q2+01fd7pjdGQ9YYfnbA0X4BeDcP6qsjAhSNMfyJPe03GXKyttroQ4fgy
NL1GbSnbh03d+0Mp1TdMyFMDY9p240aNLfLOzs/r5ak35t1YgZfWpu57byzvbhKhC0a2aY7w8sa3
IE/T7ZSO6XoyujVhDC6jGK8LlEdOSgWUv7Kv3BrQqTlGd02v7kCzeVaiQqSD8r5Salc8cUq812cF
zMskjpWwQn9Wre24rBM7e8HblOyqQGpKGZMLMenbXLX7C7sNXky5JDJdu2QzLbZprCyrygx1zkXd
9dDn4bptrNvCDR1wPOWDEev1Xmr96rp6PSYIrvam4zeNUxzVaiFPQpKPRHus4h2brLIuUzHfajql
ijlWEX9AAc5p3X2iC85OiCccbIPss8QmEDhiPovuDqdUhIQVnGAyUxp3J+5aJMpLmk7qVantrD5H
dgI1LuQ4rGCVspkg1ZF6CeJFPef1KctZHdGurBF2zwY/Mod5xRG6vNPaYlt21aa5puiLfEKshOtZ
6zYjfyYVTJ+tLPejYbxPmnIl4IxaCHbXXb8PRO14rQQPmGzzWtt9DxEYVJNPYISG2l5i/8qxhnxQ
7w2sDODs6ir6vlC8FnFtoDta1fdmgs2NREZkbbwtVPDvyXwcc+2VmpjM0N7AdfWr9FEM9s2ckvsM
BQ6+lHP6riKDF8rtHEcXAv1CmAoAnPAO9UptQYxYd7dYIADnwQEXDDZC2vAhavKqXi20Qxt0TxxK
0gFZJoWj1CoLexKOMcAKzF2O+KUfCjfhvOZCrpjMcjtGoBKSGvpEP8PmFNiqksWM5iEzM7EWCCn5
gsv7+7YYj0FrMqvQgEY8YREr2dKyXMK9y5oe9Mgf+xQsgxnQ3gCPjSbYWLN+G8FmKJKtWsTXGRqC
q4rbtbJTv0WluClbLfTxAks9Q1vCXQGVFUBJT4x+4bLV8NK+DEA5RA/j4OsWiiFGWAVgEW3Eco1P
NTXfVXXCtUsNBDQFhD9LZQJRWFxw8ilWTg0nGy+im9yMT4kaD7DoQFq0xVOWBg+sDBihlvoS2867
0UOp0/Vng57NycSiXPKzg+TBCoNLBN7hiMQo5JUr6t8lLn/GuEUXNwyfOFvOTf2Knu5LXEG97Cxk
+ZrGdzqjPqRO2PkcjGDD5/CY4+Uxc42nPNUv6srGQVCHT2PUcGgMgTZHrV3MgV0jKaHtNez3RNWn
EI05Exda2xItr+LYJvhlCjzuKm62S43ZcYMQzirXIZaXmXpQ9EAH/QlAqlce4dNUkOMXQNz9oN4H
hXEoNaTPwWTgwaRH34s4mH2lXB5n3R1WTg5/RXdvK5FvZy3ETCLCvovT3YGYuzH0Vr/U8dZbWUpo
+QVJn1Uunjq40JuRPK9b5QVp6GSdd8YnKnfrXDB32OeC0nhK3ejDVuhX4vXlbNckvsgXUGTk6BFw
FFBgzmZTib2eolABdeNtLu50W293HMHvBJrIPfp+nhVBu+4FQ2OH8eSpWYUOyUKik7fqHs2N27nt
3uLhgtBtDTggIdQR7qsS1FACUjBNktqLSvdQNArQxMJflOhVUfJ6F6ErvR4E5OIx7Xoufpp9aVi3
dQ6gKiPVr3YoUTlrTp10Xjru7PAYRC2XcmG0ASdke4t0i8uK+NZJKSiFOsx37pR3Vsztw2xn7JJt
jAImm0w+I2aIVnz0ZBjgydFFB/9FKWZtBUXDje1y4fSQnuoZVR92TZWTkgkP3AbgFeNim4D2idBr
xxR7uEktfdzpaWqjd4ilYqQvxCIHFDU6h2j4FQFbUSBr5spwbQy7yIxUf8rj5RjsY9sAIjjAK2uH
NVRDlyOwg1iDPuzbwTgolJe5L45fa737/B+uzmu3cSVY109EgDncWhKVLMs5zA0xDsMcmk2y2Xz6
89ELB3tj3wiWZ9YaWySrq/76Q9LTLbmJSXwsbjx99tbPPV2c9DvIRLyQ09ZsvSr4aUuxMx4XUN19
l9hoi0A1xtAjHMbJ1Y0fTjdDBNkqVAGRetX4ULbTKWv9cS+G9qj0uC093dIqWdXZhKu3KTtuI+zU
SR4pHOjTS/uvsvr5lPn+NsXCBoopgU5z5n64BVvgxeJzrpJXAQS/CUZOGmzUIUlWF9fiRvFTPGzp
4Q6DCY9pnCpMlZshOKEIi4NaRUdnVJdylF8zzl/YBPlMESTpOKPt70UuoevOWGoFVpxwcW5yw8aL
RZl7oyscxO+G3vnfYS+wayVvLpalYzBtFMOxr4kINYIMl0DxbuBoujVdPC9Rzj2Gwg2fRYezLtw5
yAOfGk8SkinbglBofEDIT9hGU8DhBgeXqgJjqzSOYsWQmkFdsroGz1jleh4oi+pDBlSiKPMinlzj
UZLiKajsp0q54BLr2Bn131EK2DcGyR/HyfZTZUvmXf+7kXAWVMOvNRZoBYv0tZrDfEPMO8Vs5qCq
g9LckcT5h8hRCpF11L7eL7g2UUFes2W4jG21D6fgzC7rk54m3eRd+do14jzUFVdn5BI62VtosZnM
PHGr/rBQZvz1mnafGe2uIwgQ/ZglabI7dBgUqYDE6K0MwmMRdp9gBsd0IKOM/fi8hWfCIWpEuDv0
RrnrRZhsHI8PJFFjnHtsCKqRlJyWoqhtnFKSFpgczgODXjfCDF6g01Tli1zqnVMyCXtdc9RinR1W
pif+zvhPGsEmJ0p59j2JZ6MFxrtIOxbMHARg7BuLgpXN3Wrj1tH4JktIkvm2dkD/Ks+oD6Z2MBqm
I50S9B8L1F2ymnuxXcb5xnSMXdBYT1Vkpafc9hu2p2O/wTacrea0vKog+zf47hv4CPIcOPW2Qn0W
+ZA8ca1mVDM2LEcjzpP6u0onNIcAdwG5JhslsESQmKxKO/tqR/eHmiqAErlosHVsjCTWIcKEI+zZ
jDzidcQZqmnY13J7RJGJl9YyujSO3qONDLDKpDw2ybQXOErlTfJjaNXCpGzQ9Ntp3BtjuMns4dTo
kEYnpcsxwS0qp8bLup7hlfSEXmarHmS9HsId2ZOSyTfP46OyRLaPLPGM5q45MeqlZJRUu77zVjR9
SAhIG89T3hTEANklMhSSefPcuPrzJbcDQCRiF7GPyndqbDB6x05t52kaGKWDiFuNG3NQklxQ4Em1
Ejt7YB4jepyx8xW6fTTCoDvO+UffZNlt2sidP4i9PdcJBULhyGDpU10ab1H55ovncXXqrRb3IbAU
IAvBp63XHms1v0HwgaXc6/bYChzMZudIZjrfSft3ZsoChnyGmlP0L6J3iNbN6Naz4bIkxida14ak
nWK3DKbCnLtAjipJGs3ToI+buT1UAeaZMjuAiQvm8eFFMI11npKnoJ1qysKEZUdJwbNN8BNhw/h9
iwhnOcGgjgicwNoK5K8YzWM9RAyVUbKvTASatgufIUyKC+uYcoMtFS6GgX03dMOb02fftmdPG98x
sHITOGHklbf1ZpXfOtBuFyu7M2r51CakT0Xwm4rlxfHaS2RXXP7EWe6WVopN2s5ZrJQVh9K9k2SP
7pw6IdpX+RGEWhgLrd99NVpnB2y14iDBUQ7OFEKcG2sSJfm0AkGWcLEZnmn1THDdxpogzngsC5op
jysycfbWNN769sfsCnOjrQWCMRcorprlOjQrIhkZXwO9gqgh5C11G97UY6U23bQ2TAKSfBVhpFOL
CUOlpCK42ktZo9QlqICJz0fZzeOGXuZs9OUVP690Q0DEsWAoZ8Ef4SRdYF/BWPpolEA9nqh2VBdG
77oxWCKxGy0ljzmdAiFLqDQrd3oBy1I3Se/pvWlaAXTv+svI+KdEMzwYLuu31u6YJGp0tH4Jx9a4
8ijSJ2ngde7fUA3h3veLeudKK9rkn7pevluuwEZYWt/8mvzlq1bY9eajjctNq5bnoDWAgybMnZKV
tYzb9NZOk3S72AUjHHPBMKASbs2/9pq9XEdIjdRYnIEx6ZEaDuCO8BpDN2wjHPDWuZse007HprLa
w1TO4U63UQcCiwgJc0ceWVntSXXFVF8t1b7wccg02LhDwJEXYIt2H5jq04hkus+zBUdZ7im9+gjO
rUualB9+M1hRrV3n0leFsS+i+Zs1df2EvIOYL84q2RUcAS6lqS89+9UH9Z0QoAwVrjVlMu9Ac8Oj
trrHUWB72VfVqY/8J28g9CrEDy+bMn0O7PQ7Uv3LFOKUntvGCWYgdkEjCqTuxw8DYMn2zQ3pi7Pk
Fefob2kYfxyt5MZIkjb25VnPwbhP+TX4IGE9uYO3xFkIHYZzDi13yOjdNQB/reeQBGMBdKUkmS5d
XEwsGce0KeMWPy1vcuuztZBOZ8/+DgLI30YwJdiI73zuOEXsVZK37rOjE55fXd+NFjSgEPso5T76
zCKbjjt1Gp6XAu+VrIxOVLW9keO8r7LHSqw79NWdN0xsi42H/OkN6yITPOSxsXnJxXASOA11DReo
sjHzCaFBJdnyXem7oK8Fd/rI0VdbRDib9S71uzceJPqB6iddB7bZRi9apxx8GbTDrRWunJy48jr8
fQJWFn2k/a3Vuy8DAj5mLioSR/UwJZcman4WWQwbwpG/NWhE0hUrGOpclrG875y+i53M2DcLKmOr
AHTsSXVHDe7ddvMcm30a3bpTE20twY/ezG/TIFggDlm6sUf4YTWPysYZZWxOwa7Xw3dldK910h3K
qEgxO05PztW0j3P0HYiO3yN5Btp5YuHfxomyHpPRfR8TKnPHZwDaeNLctx7Xq9AOnjWNiSpcOXfm
/CcIWofggZV7H2G0Mu2iyuMnn/82LIqtHl+xiFAids7kBeovVw/Mw2D3Xei+DrZ3ZyeLf2KRQR5S
Rn5EC9GxLA5zUKRIPmr8AtZWtV/4kH3yxaZaXstM/QsdilRrWHKbqOHRc3aV0STsQ6a3oef59iHG
kCXwnIVEw2teN41FtvWiMVFQISNTQPxdvlAV67kkUsyp8V6VODm2JLNtI2nuZh+oM8yukY+fM1cV
3whLxZZbGTemhyGZKMKnzu8BWiK1y4J+3GCNiCQ+wfZxygJzq5ADmHqwbxXnWUdAAx0xLrJeLd+S
vS2zP9Iy1N7NB/q/clJxkZM1I5P6SczOsnWBuzaKWc+ay2Tje92rUwboWfyaI6DF70oYqGaw9ukj
mqKOYmNo+BcVwSOMihq9ZS2OomCZD/OJ+9MnEQPr/R0m/oxEWX/f2LLZDY6ZbHq/fgNxxTMvSAFH
vaDcWQzgm6T9rsCMDxLQGK/QKr2xuy5eBpYsxrhmQPZx0XLrDcZ0xUAi2OoA8LKG9MzYYHL7N/bf
gJZu6xIeubEj2hWKmwAMmd49Rc0nutfbmkbx7S9sD7xOqRvZ4dI1oeBaesx5AobjNcYTkQTw9mCf
u5o9VTXg9GfjCzqlozi70GhYN5Ypu2qy5CxBVCSmMicu+peW1REmNxlSBaPQWGyzlMA/z8HlEz9h
/DUBiwcF9aIiSW/BsyWsPbZP0v2nXNveVZXgv/IPdhsdx1n1uz4DtSq2WjLOjsy0N/apVmjq9aT4
zxSaQ+YHzzUC7CckCxypY1EapzTpwS6wvNVVccKbhsWvU14pB9sSXdTGbJeaz467UkINCDBtAgo4
IBuxvTQiHN1AdIxPBWgzIEG0sOI03lPGkjoMX0cjuYakq8OBMuO6le0OGiQdlR1ZOzFjDVp1I/ui
CLZDGwy3GcdtbnTtgbmS5Gb3DjBRky2uCK0C5ve7Ypvr8Wtmm9yAYSn9bQ1Ukd5mcJhn3KEaRtve
cdZd9sWuUnWjTDSdYhHv7TK+JoVzDvv8XxHZb4HWYHE2TiWRUNiHofU1RLMlUrbekov5pBLyWYIs
YWrLg41A5m9OOCqyjaRHCY4Qty+z62EY5psnHrp8M0wFj0tLdF5ayDcg6Ad8Pa4z2PiNqV4T1Hbb
hGKM5hIeoZjpE0gW2QGDRvtQKraE7ZfvFScIATzqQXBbwO4BeNJ7ko+ecAimdeIUX6Yy2gF8fPw1
Q1yNmfr2YVljut+ReaDN4jlvkwfti795j2SnSEhh9dFxwD4aYeu59gOrO5/M9JC5qZlnvsIZLsuW
d08TCpq14dfUMIx76XScp+hbTMPWs+RbLxNrV+Xue0cV2dkDNSkRyVWs8nPG6NR6wAYg3E4M4oXV
Mh5OB/riNK/eEll3p7D91zP7Exz5bJKHcvSK5sWcCMHIQ+8Wm6RnKzLeocmdusmOCKKhMDcSgH2a
fdrPGv/EVl7s3vQPJQKvLZYaF9JFbibxPFV0J+x44c6XiBX4ODcERSKnfADk8k9JiuZQp3gAo2tG
b6zx/tXLTRmOP4NWUBmK6NEuQM2cqj4Sf4HTVz2gLeMJV0b9VNj9T5im5pYNwa4P3H3WADpIaQos
67ndyGnkCMNRQ/r9Pp09H0Cy4Ii2l5toWR4CHGxvuFP9na3+eqVd70yjPVsVmZ9RSX/a6uKjLYeH
KcGIT3KtYgNvN9WGyJz072iTbp0W6boEYw2c3l1XcZAGdP+EzlIg1vea/jDI5kXW5Zapw6EcJ2cN
cxpPdD6/MKf36FtQnXUndTNaQXTs6uk1YCcAVFTjgdQoyiHjwJwQ+1aE0xEdTP7cmuberDU0yOYh
kaycLEv89TuAxLaBoOZ5eAqvgmySgfSNspcvO/ueWHUcStacae1usrF7KrAC7ApoHjWDQMIEYFiP
fRIcCrBeOg2ftm9mXRiamM11R09zapBi91029nQDqsCxUOaAg4TALPKhw4ix8gOczut7eHCwemxG
1V7fMAPsyXPZRxmOD+PgHxaTXYmm4WqS/L3oJBMjuFXkVuBvQdCQiX5sRPBntJjPemv56wVxnfRf
YQRS1WEOtJWlvoUeM2+ZOtONVYBnV4Z+SXttxiWLQzFFt2OCGaRaOa+uUd+Vc3AmmOipkOzzI0CH
myEpLx5wycH181Pt5mu4i1PFLVvbwukgQ/X7wuFHa6eJUIcSZg//HimJZ5e83NIFX/OkeJ1yv99l
BscZQvyFA8ILkP6lU3CS3Xfu6m1Lh8XuwnulK8x2SOP1apFynEfiM2WHWUMJiYQQJKzzkgaHdyrN
Np8mmByy3xOq7cZt0j/47oz9cWLHBjR8PuSrbAnd9EdQO9n+1UNhsfWhjlVF9jL6k3HiDCZ5GHGM
BZCGMzQq3Nq5aIPnDOf8164K4fWHz3b+JUvr0VLtQGkhKMu1gT/Jod2zPf7JMswmDV+9Dw3XeuJs
l8yTsd8Ufx/rOqRVC5zHDqdFP3F6kDH5jhP2y6IKaBCv8EvbOmKImNDbGDH5S/mulU2zGzvG4TG5
tRMwM4ftUR+6hyrCrqlzjE0uZHCThdrf5ZHJxDn+qZ2OtA62MzdiGD5TBR0JWhi363cwAQn1Q+De
LYw7mKTf+pk60YgTlWUP3i6r8teyMP+mUYnptmH9KNKOsCi0sYEMCa01ugXtC4Q4N2ooYhynhdY4
eM7tu7aKH3OEFRMM+P+LBo5i1f8D6/Gn6lGYxamc6f/ckHMci7m4DSEpLFEDwML288Ycm48xaB5c
a4r9qchJamR9UOLD0nhuspuslyUMt75wRjKwqtV+A9QrjVjX2FDwRiZ1uyZrxOrtHzPRw3u5bHy9
kwki0tRwn3JN/cFlajt54+tYVO+ipH1gb/DclYsBBwmG9IwMDjwGxJb2IvODdO8VH06w5lr55Z9g
hlKSg+iBMbyaYcfSh+KNTpayWffGRhZNu2k8C0OHBlihZRNPs1WVm86uDr2TfxFx9EPUADAnJt+D
BxVudIq3yan0/biDzDyfk8GacTHDIHKKxFu/YE4JvF1tDb+GTwiRwK6dlX6Eey1j1PqI/Ovy7t0q
EU0R2nqfTqD0QbnsSzE9zbhrbWdnmkiy5QloDMl1lA/m3MW6XguYUWKM0Y4/SRSwf4TQc5Shszdz
SYWESra1tf6IFvNsVsFtyA9zmfHI2aZF8EEmS7cfO30yQ29vzd9h63pnWEafYnExsInweDUXh9hD
B+PPKSDMRtLX44fzaOue7k9/YWLngKlz4SZAyZkIqBtO5Tigh9/MmSCTrFvdOf1o2MyjUbGInD+t
LFk3HvqvMn1/s0Cv3ACrxZybelPY9FfIXXZGIad7PT20Zj/snCRI1syEL2sQr2b1mfuz3Dj+NFLx
NBQGNYDfsJeqWzh2BZSBligH4ilv8nWDBxCXn60gqfYocqBhC0xQPS5qQcDDukD3d5HTHdPI/iT2
sjxJM1zuG78x7ycne2gt6zU0w4yUMdU8zd7yPNZexQrMdGFtqlMtiZuzIrQJJGFfsQKXIMEwdMgc
J8a8lifRg9jOiXMdM/VUmhiqNYvxger+oa2y/eIt3dZZSjZdqJ0SLxN3S9nf5jbn9+RFH2HiZwj+
Omh5DDUxYuyj2YsMZNyJa+GNRxv8CVwXZrGHZnsOvZHNFGY8qdk0QOA19q2uExC1+mAZYKNuqlMW
7UK+tlxYZIfydin0HXzl8kG2q3mNdzZZK5+zSGIKaBb0r8ubIYDMzAwD6UFD0Up8cFnCOn4C2vK5
MJ6IjLydhox+PQTVDXPnZHoFpJ4guDSLwo02h4JRet5jNRfRpoXsrEfQ/Emn/XEJJG7g+YK5EMkv
HN7Yi4TufJ0D/acarctsI1gci+VNqkjchqzyNyjrj0Nuf/bBsu36xD745DO1AoTVKSpng4Tpr2ci
kwsgtm2ESh9HQOHeUDtufOiAza1Y2nxDAc3Obvk1TRR4EVTXAJ0ONbgw8QbQw3aVjdv3MD8xWRXm
cXHKbNNfZ1pirMvy4eR1E+biYXhFarBirti8FB4Yp8dvWFBJVXK1jAIeuAgxE8FPo12q8dLMwwWm
N3wXt8bCJtq3mW4h3DdI+dyDLKeLGTbldVzEwVPYfY+4B6rSKU9m38fWsFx7ozfPua4JuQaRp69M
TnU3BxgzslfvxM4B9gJQ8CkSXh09FcmfWZfDqT7UfX808/RZDNGjs0YCtkMEvsraox+xL15S2ALa
u2+c+tzZw9GCf6ULfQ3dKU4Sqfdo8sQxMsDNhtJ7qwH/iSJu4dwZVXkQSPZn7PdUHY67usudF8sm
aFIFDUE0Xez64zuwJZ7GSBLOaqZVm1T9T0V5uiUrAWEKvBPyE4hUawZx38/CPlhGHjcBbNJcCXgp
tFakfzDxZWC0neGl7MsgJkde8jUvy2nUdXbfknXGY5H5h1HvAz7Zn7C3HsMeN95kkY8WS9/H0Rmw
c8Q09fT7lowutZlrqOJe0hpnOzUhe7dY8vYl6tCuTsx7N/DlpTOzvZKddT+uL/993wnuu2DU594J
keW45KvpqBtvi7Y4pAuJyrWYsydPRNlTNBhoTn0734sg8A50ULiKB3bd3nUto4+V6YiQN94Gs5nG
RN9lGwqQYfOoaapqVF6o287d78sQABaFbgrszSLothtfGpXQ9qaZvM55jvP84nSPcNA7F4MhYsvT
s5GEyytSNGKgm+Tu910FeW9K6vRBDeZmWGUxZaKuHODuXQ5W8ozzCSaRPjHhv3+Yu2lzLEjobtyI
prb3ngZ/aZ+wymGP6z2lHUdzLUjVK/Jtg6700XES69HsqrObeu2daWXVMZHtvMlq6e4b+BmQVb35
vn+qe7ahKtc32RDQWeus+QAGf56UCLZjl0TxSHQ3OLiLTzbl/8i5D7z9q3KHrlYQMo6BSyM6gm3W
nebvS6k0203RecdC2ptfRaa55vPo9eX37e9LPboXM1hYeZkj2GDRbPzai07RgJb55lc8JoTBGjpI
yLzT/YP94fte+TAmUf+AAW+0LxSyL/tD2+Z1GYBS4fO/z51rUK/EeFJZmb/nJp1jOGCjDmp1r+kc
d/zeMvY9VZ09h32hk3WfirD4O4Gy40Va/SfRiOVdoJeIsLJo2riLYmoOsteavcJ5asMEOnnoY8b/
+ye/L0JK91xV4xvs3G8TFtuzHgFprNB3XkWVN9uB1d991anVUc98Ie6XzKQQuh3qojZ2AQVW0OK1
DVM4ZojoMGyaiJTAbWtZomsDoHAFPSCv8BpYbXRFLDfsGIKw8xKmc0bd5Zz9rHfOsz9+h5kDhOwB
XAS2eM511t5ZQd/eybEglHWMzjUpCRKLpkFnWYwrDPZT64ss21Mzd2DUZjU8zjJB1ROSvJIQ+Q6b
y/2omj1KQP0HkSDxBGhZ//t2SX8XwBjzDPOhtyr7PteAUdGM+c8EI3q7RDxT8LOGjYP1d7wgxNgY
gI4vYYtTnFHi9dqVGeSFErrMUm5gj6e3oqnL9yg5hSjJjmYrqteia/rjhHDm0VjyMyJBkrBrg4VK
MHfHylexiLzi0QiSIM5GZ2ZF2NE9siTlTIBKAydUbcpMvlleE/0Dp+0VAiZl1hwBVjCd17YAe6V6
ASby1bUU/g9ghUsotcQY1moMmAQ8afRb3hPgSeVa41NQ1N217eaY/tk6G9CBBLZ4fPn74pQuYnRN
Mk5YlNF+Tt6MLLSfmPKzF3sOkXmTd4o5V0N0vZp2VYh6WaneObrNNcvUtyvs9BxO87jDzrQ+de3w
ZZrsekpJd4jNgGPf6vG5jnzCEGCIcxEGEdt9q0+u8opbex72deDeS05U3Ht9Z8//Tx7cUY1PMANv
jMyOKzdKL78vpW6y/75qWvXdmsgOfGlh3lOK/BNtFrxSautj7RTWaRpmSXPupPcVCCLb8b8K/sy3
GTWUUmCdJx9a4t63zGmPIrY4/NZhOwjrU4pq7KY3KzduEH/vjDy9S/vJe0Ttmd7D4P+ZIa/cqWyI
dmmUxQYEvnMgqdBmNPnME8GeTrXeG5r5LZ8nGK+tmex/i4Naq8KiuIis3mMLRo5nArCjzugfAq8v
N9McyRN2AfBLi/7VbjxITBENfdvm+XtiZnksMqH2hj/l70EefnhVW8eeJDPO67Q8p3Unz876VSZy
PDWt8j5l3GdX3X0EQTbsodu7cRTAPZQaF5EyZI84DsqEr+jUj78vTuC+GbBjz7/v0BHxOKfZtqD0
/fcXUDEs+9D4konDJpVTm3CIPUGd8uomlbz6OTGISen+dKI5kXv1VXfZyNo6z1+GjJAkHU6PvZHO
Nzb/ydlAgr8N+2KmOwAYUp3pfJouG4Wgsr69FAJ9k5eQ2AUpCG7ZLXeTZjNjRqtRke63UTWTz1W4
/yriM7F5ZKG4wVpObpKhotMNen+DFiy79F0Cws7SLpac72C5zl1nTualWV/sEqwKO0W+dFWTxUj0
nP/eRvXYxOw1fUgZeKRMCwlVIUPaafJW0VXQYUdkFXBwRLInbrUkqyqEsbO6dswoMZ5siNA3oROx
fnPT/GnSdn7+/SvTGJC/6cNS4XZo/Tew07c2tOVnG7bPZFUXLAEuvjNmT44rrIMT4BsUBQn5VRCN
dosHqvNb5eBMwKfoY6wNp7LLHu2hqQ5YKvp4f0erXYOD06W8V1mlzwDlCjc3qeTtf1+qeYpLa3bQ
RGbwz8bSeq0DbR2WjNBPq6UnJ+rK2DU1nOKu8qzXygiptNTN0qHFasxyH8ngkcVEgQqM3WFTA5fK
KGBXVLE6zr1iR7/nP2lgmjvYf5co6bs99dolfK8c7725OCmTE2Ea1KGavHZXtka2c8wPs+jHOxJT
PXnnc+Zsw67/LAbb2BuLnDckWo23hI36W88zMQxnxAmi+dWJRHMoKwTWll29QAgxlHFfGBobyEYv
QLEjbD8Gzp3TINOOePzux9HCXtsD3x3YYOtghCIjM3FaU1ewLh9OrbJ/cCpmpes75hk2vInXNnwJ
y63vJmOub4qFzqQs+qM9w7fDItPat+mY3/6+2EZznrJ83heUGJY7iYz1VLxbFTm/DVw40Ftwf/pH
C4NtgHWTXaWRuZh6W8uG0vTTo6zZLyq/Fl7JAeJ518Uh/Se0sSmfzPBGVlWy603Y6TaOJA86bPaO
qS70q/Pe8dWugJt8KQOXS0edc2DnqtEqXvpyOCho8R9V6hGuYgbw8FjzBjNcRJUPCbnsE6GJbWQe
27kjOm/p5J2YVqO7SpfPmVqhtMry7poRnq1hzG8N0Mhn49r/fbF+x2gBQfMUqQbCPite4AAeYHdF
xHHPjyPyM8jqcCWHRVWYo6DMCyZCM2Rt2y+Rz+8gyuQJknys33uv6947bBjPkml643edfp9d8zgh
F81gIS2IOkN16YvgbUyBBpgC5gv97bxf8n7EG7fEKMJaH+Kh8p5mctueXOvkeviKljJ4dZGNMUEG
T46f1wA27CJqS3T3yPQ+ZAH2mU/p8+Dbw7Ub0MFxFz79vqBWeVCl4Z7xawrhF6YQsv9P8/jbQf5+
D8pkAOHgR0xW94CaEzViXtZf5RQe/DIv46FXQ+xgHah8L3/NVmZxZPEpc4gQNDJYgRNnNqYT/joA
TJSLu9IcPm2r5bKulgW/L4lmz66jeeNMjrrOuvfjwmUIirTw7g0ceHZRa59JRs3OvQ6mQ+oT29iA
67FfqoeDXkuWZTTjhfrnIWA4ZeZwq8aJOYQ92l2WZtYlgqOT4BtDmqDESI3LsmPnIg+VJH4mh4D+
R1jWkRDK6KWWxXJsxvyz8dqLXXAKm9NkXe3QYHmdAWAUg75DAxvt9UwYC2H0JtnEo94kYc4JGIj0
+NtZdkY2XwtMD3jYFP/wCAbow4+/x+RhuAuVTG5Si06whnZ0HEygVnvUA4MQIh/dd7RgqxlSyf03
WZl7qA2Ys7I128vQi/biCRGbrtCn33dWOZ4isyovWjwB0QT3xWgnD0ZgPM2Qt+08CtgBrFGDXmHd
93gq7qJy9Ldiffv7vWjiyFDTKkrWq99W1QnrPBYDXzKu/O1s3exdFlok0PPS+n57UvwEWRaKWzlc
jUzQ3MHGOOtxsGA9eRZc1nA+Rx0LWIF3FsHWo3OEM8S93yUzTnijbt74eNiHt/pPXmQeT2nVHJNJ
sQz1WSYrf1WH+a0HCXYIngsfE2gQvT8MPhh0hxPYSgVVCOOv9JKbZaEw/M6yS4ADWS1V/tH0qCtM
q4Gsadb7wVLhobd9+dSZNk9sOdpbr4MgZLRE2+ede5rR3LGTDG+HxS+DG+DBLM7ljJgGO9vrIs8J
yslXRyDtrib9RzqIu9LO18fMm90Hv4tecmSrOA8sEWLm0b97q6MI0oTlsXhcPF9dwIzv9JAjVx99
VR3KJPiBkdjEo5PaZwRt7xCRoGxUUxFDYmNcnTAz9ORCaqKbiKMckYr3YYWS1XJsP669u2hMlx+3
8th+z2l+x6cysB4X5gEJ7H0TuOnFEkkTL4Sv7lp4GXHmV8FZoDABqiEeCM6T/uMMbOsj7YzXko3U
NZiKR1eN49+2S+4sXXZ/PGviIMf8/nF2KyxHKq1vmwRoIgk9e5/iTcuI25n7FN+SuFXReP39Cnee
6ZpFyzMyNHVqBXBn4Bd4Aqx1TxIWe1v370leuncCCPDg+dO/tODdLxbw+/1Jmd4+y3w0z5o4SqeF
zmS27KW5h5b0AsunkQj1/v8fGWoiGBfLFJTtgX1yIeL9OqMYa4X5/crJnWmPE8Or7FJ9/p+XZer+
91tZegyRI+49//2VfE0LjQR+witW8fuj/f6k/romyTLINr9/MOY0g5ali7MSyVm0y/THcqhTJQIr
lj0E6qb+kp2TftC3o9+z4kfNAwNKPyxVMj/Ui9jiMp9dk2Hq8s3ytxWDeEht/nx2PD5KA5fn9S96
q/+wRJEUe4FdnkJM6DZOdi9Y1N+260veBJDi/ud9DQMw8qurgRj+r4UFJtqPXj4MEejmPMkOZi4M
rCVbdtjxfZuW+5zlyG8njtE4t9WR2IMPeDKI9V24KaFpBpvCRRrvFDG3M1U6IvZK2HkeAx4cDd95
Kvgp0/RhtLPpWRrzn5wVxdAnsARFnHKgXQIvemfdbuz/H2Nnthw5kl7pV5HVPVru2CFT90VEIPYg
gzuZNzCu2HfAsTz9fEj1SOpqs565qCxjkckKMgDHv5zznYgYrcoxL56dhDugRu7aBMbKunpdmam2
z7NRPk66wvfGArnOTZRxY2ZvByJ56W+WUiyhLUuL+SAHfvOuWf4aihFuFH3HPuw6BOV2I1dj2H2U
QTbcF0lvrfG2HISeuf461xBUo9yJ8fFo/UmUVIueixhaxHNwNuCKnb2xod3OU8h/fISQao/h9jlw
kJrAD7GI26NwHYbqmDbhtWqxilcy0jY6c7+o7udThbEuF/G2rxFVihEKQ+NErW9W7m1tz9BuSmJr
nPnFtVgHWgb7waQ5Mmb7MQQLbTMjcMPqwmeiaiVn/riZuh4NpdOlGyMcaxb/zUhLYW87c/Qw4Diw
tpGtdszj1hhf9XWGFqfZUt0gRY/wlmsstJPsmEXkzHSLmSsqymsv81PUMqUEENv6lV7vizD9cPr2
SihNpyUeOPf6JcYhfCfa/NJ56uJahCEqm5kVjzD8EFp5qBk+ABJAq9QHq2bCsY8sXaHaEsNTv6xQ
zBYZkE4dtWkzgl+S2TqyPZ1XIQLBpVlfi3oaHmkcryFkvWV6xkRdDA9myR6lkTFmHs0T3X6k+gjH
s5WgYsKC6p7imSeWpTFKazLC6xoTeV+fGZc0fmnK/LmeXeYSAnVaLSy/jYG22mF4X9csdqGML+Ok
E3Po2z7AL1BKdzi6OY9zXDLQHSfT5+herk4DzHenNoHd5Xu6GOHXpfyurZ1tISUb2844l3lxmOuC
lTa8K3JsqmubI4nWwu4StM1n2cbvGvbGdR8O5GFHcGQFIwMEy2O8bhv7Y0xizAqqaXw1DQ3+swRO
erxFAbyE1uSf4eyd+ipG0Y8uEjVkgK0hQhaQp1yNs+4C1/+x1fTNA56RgW59V+917r6OTMnwQjF7
byb7kokh3qQBMirMrzyNzBmzVr3kJdq8SvEWhtAzcApcexYmaOcJaLbdCYXn4I9ypsgPiZxDUBQc
EKz4Wt1/1b2o7lie8g2n6YTyY02Z5GIGALVd13N7XK6gQkuOWt04hz5DvVmQ9tNw+6O2DS1wC8OU
q1XpRni3e9YlsoakmcoJzTiikMWp/OQO+t2YimI3xfWbKqZkbUigI2YXkBwXIKEM+m2hu+4N7ER2
j72Np0v3tnolPr2OkQarYfqrgUR6mao91vt8O4ep3zfyJuKN9LU8StYuUBHcFvAUeqt9T2twhMjY
0bzML41e7kCnMzp5VoWV7dEZeoiMKtP3+uLBGqz2kCfhTapqiCqqGjetyYrcSVkFMk/dVJnJuage
pB6QtDCQNRqMr2bXnzyV74amPKg25/Hf5RINiCI5MMGYGqAhSDzUX8IdQJYjWb4LD2ZHUnusEbRU
q3EGlkauPXapI5KpYtO3GIbdofBVJIxDKpB30LT5DOiMbTgQqUWM9WeXGY/ROGvsR+2tXjYoaCK9
9+1RYX4VNPmxta1M76IU4ZVjzqauI1U0HoNrXclgcf1YyN7YmNCt3kzuoxZQFT9A2sCx7rU4/7zn
aejzVVjg9XIHe217cM0F7VnrnUzb7PZhiwG4ZAfOnc1DPNbATHuEDmbhfJRhdMgGpAVSwp0YHcqP
sSkEwIAIhdKEwtuCZO4GwzuiGXDmrnlXGdU6HEKPXVOHC0FnZ4erJFgFnXubNVrsZ3lL54otoEd+
NY06MimjTvaZbmQ4zzgQUXkhAMS3nCAb4BjjxKC6tGOQtTkXhENPwk0y4R+Ywu7UddZlAuJ60Xu1
TSbph3r/rDyDeaDGT2tWYCLq8iZIB3MjHWvc6oVewHeKcTwuI31VshvKWgOn98Am1846OmQWd2uO
Czwe1BNoK/HK9SiU7DA9RqqqzyzvXrtJnaYi0LZaV7277GLqgrNueSZuUkbcGm5T9thNiMQP9r3x
lqfJXRrhQ+tnV6Mm+OhMmwVO5ZYbp+o/ggHldT4VJ7bmu2loHww3Ppoa4THKMuvt1B1xmqIonZg8
wwjxTl7TP6a581pORDPq6rFq6wipi4WSKHNYE3XVnTvPuj9rbKNUXv1kQeYniRb4qVQ6B92m1ibc
hg1GC0ZC+7yAOMCymJpuWpYjtDll7Nx2g6NwT9Zi66aLjiKxgTroUl4t5LHkw82bOR5Ymibj1rF0
XAwmYaqlxAfLsUxzD8uUf6HboBkoal+vg+wk46/JQImj4ehQxRL94+hs4LF9lLPgI/uac/Ju4kEa
Jw+KMRIRTP34MreTNSGEo2AuPHqcBlFr3rFSNVHUI89vDL+yw5csQkMbuk+xRlU6MjvjNgnGQxHy
plCOtSPb0jIioiGjnEw8nMFmanzHFnOnmyoag0tyotQlezmKEH9DveXxd9/WDR1tjGcit3zgYYjA
YLUKBjIsAtCbx25dIwiOiGKW9SEth5B7UTIYz0D4aMNLadXNS6sXj1lvPkS9xjpbAfgtNAPPaHgb
5cSIFsF06gsUzFbCDt2dukth5tWFetTCx+i1Bw07lYZtEa3usiz9MIaEkgPCDuCOPqDkLz8qMVd3
tcSg1yUK5kdIfsVQMMjMitxXS39sBB18Bdv1O4k+3tLHDy+W92nX3SirlYfQGH81sI771DP2TiR/
2Q86WLSrM3qoHmxYRvSkPHnk3YzcfOPU1p2WLoHBs8VaFkRFfNarOT3WJMghXYh9g9HZOgusxVGP
vTLqxRU2y7567+xGu+VhjPvSggUQzSs2erQFVWPvUJ2jfLuCdNU3yJY5KYLnqhtOU+2YRzjRxNfJ
9pNb6Uulr6nbNX6mATgOBwAKMK9vMkScWOXWSaB6boYWB7DOsDcvG7bWxH97gOEl2uaN6faCu3Ak
f4Vh6DB4P3qhveQt3v/GbCdiZwms7RPWQcpiRIvX0dv0eo+dpm3PcR/3m8buFWY59aM4DU4ZWqbK
UAAEBNv3IUTPrrUorHqDMF99NxfiYbA4puwgcBcYkOPHmOLx81OvGW6D90aujRRZGcpsY6chzPPs
EUUyhDEUacW2TAvzVJnJu9R4fILtmSdaFFO8djqYi8S8DZLoGUd0srUWOI8w203UkoU82AjJbJZC
JmY1zcLoNW1NIjKX+cuRIabEGDiszSxstvFEBEKoRcfJ47naYYxY0/x+VrOL9KJhwxy7+jtyQblS
RX8rpsjBgAXr0IYAng2+m7CL1ATa4FHdDxl3pp0TuUh15MIuiL0nz1rzpKoojhEFRu8qs5AyJ+p5
CLJ9kZfjISvVL7ft1g0035CVzpr2quaFoDkPcvOA9CdfMYqFOJ0Fb1X/BtJyMU7yMztzwERE6aei
hU/U6BXCNMSdYNNmzuHS2OVqDg4qnh/QvyC6i73XxNV+umIut0nsgp+Beh0kCD6qxH2b7JSWK7+3
g2hR0RIKMaVk2RvZrfLaH4a7TxGnJ2bEINjWp6YqtXNtg57Iqjdg2XtlzXtPefA7rJ58iIrKQ4z3
qpq7bZuXxyzOJ0yP8Q6WtNxiAcix7yEUSdEDOZH9HqMy3GRBxOBDPfUzeNIqNBo0Ccw2+jCyzjMi
1rBqsMA0S5TxVL5nBgZO0gxfBhgoVQRB+2lGll9MCBMn7egWB6125c50Sh2fSPkyOfKuxjOi0Fae
ujl9hb0n6TxYZHrT3Kz02uKtlCUeObxzTOnnjU6KFrdNayNKdlPeo8i9tKq4rTUbK4tdPVHDbAOt
Y/PmuNy2vHN+MT5BzhoWXt87OgH93ozVR6jh4BUOMsrY4ADnhDxkym4AJgTtRiw1sW5Vxp1TuG9u
m6NMbG/jvGN8n3fBrtQcdhiZ+GWPX4K5ciLtl0RifzU896Mpqw3Y3d9sq8ehJpKIe+PRlUN3wG3I
8mDAEjbby63Q+q2iRdVy4+CK6QGAwgrY7TXgWbtOFtXh0Bnr2A4fLBzEyLkACcoUETWdStUhUSRL
NdkMxmBtS4rmzIF6YoboXBvV7HryVHG04HdAeoqnMMFJ0mFcUiGJoapzfuTsHqc+e+grHStLa930
qAskU0Us0CGYOCDfgHfss33i97Xt2TatEh5yIDDoDjWLGt9D6auXPdb50twqSRPTpyUBRVbl4yV/
0FwcdtjL2L6j6GuYzVK5CfgEEgmTbkAtKWMkWMwO7UQNGzdH8o/hN/egjmgBVtZhPGFd2fDuv8Ue
/JmxT961vt4FIXRBB0Mai4UnloK+QwglCi4U1NX8QYdLTFMw8/eb7Ggz6O03IW8IgVEroeG+teL3
ocN3ksbHqCXer6ZfcTSy2zlGPiH8uKsK4lxVRzded+bm3jl9+ab3OLfYol4Jv3z3Mkmv2KGW7eft
3CByZ1fxkY/1MUz7c2v2BIq16gIFgxpZrx9mzfRNrUQ7LtVLiBtlNSXBTzyP+zTibHJ1LhZ8xtDF
V45TvQyeeQl0CvZImhyU47lXZrg1h3Y5mz+dKPZVdZ61B9EwKtL1gqIeUfmY3leDd86M4DgrYJ1W
Xz62lvOct4h95pHSdXnVddY92QARcsZJ8SfjcRtpkg71SSufq5G2pjaftL7Dc1gyLtHFsJOeIkV1
VjvQIayMwq5EALPqRvYfrl7cR9M0bHg+HCGH+7V58KiTQt7djUDEsJ+6+VnmTbEVPCfx7hn53cS+
jjvfr2qVr6blAIEMk1AqmCujITCvQJGwrXDWw7SDwSYyrHWF9aRFOD8Zoa28jgSpmhP73IO1NAq4
ho6gSptqJpP54gnLsHZeTK3rCJrCMt6FFYNnp7qOHlrUuu7fq0h7YSpQb4NyFOxcjS/beUSxD3Cg
513CeCH95bQoYI+BDg+bdY93brFRFah0I7PdM069RU/0tehtQogS28KwQONpSBwdFfrUGzriCYyM
zWg/z33/iL4DYJpTkIlDjG4U3IY1zyNHfBjRjxO2yaZvGJ5HeXSTsgYGQvLK9npY58nNoPdnOBZP
htDI+hrtte5wO2E4WuYz3qfWYOJMGvxuDe5iuLU6C0oX+hw7OUfaXPYyvjPwADFbGHbuJD5Mu3sc
cTsQq6MlzIw1s7yPQtgpaRSh2i0gbIgm/3C11tsPhUXMgSU/tJjVTMqaeWNN/KTeYH4xhqlWgYGL
KEgawghpHB32NFxKHr+GcuB5QwVaaPdRwUMQjU7pG7QDKylnUN4xZkS1zjstRiMcvOoCh0LYYJip
HMsPkFvfUjces0JdVG3utZzUi8w7uA6z82p4yxtxqyOT3CCXvAFncTX6acNk6dH0cMbFcERolwu/
shRWR1ujNpRwAHU35+wDHbJubZaUdoFUqzP07ZcOi9F3DagwdYZyuZ9IwaPM1GfkJ45sbmIbpJgT
9vspo3qnhpzwMlfeWhLIFDdsK5lN2yNKRorHxzksvjCqMBxNFOazTFLgsN/vAHSZsL4oxrJva7be
ZdY90tTBYhiSDdzSc9C0GIw1nDw2zR9e3QZCCFe9xph2lefcZgLc0kRc3U1GU1SyvwCwVkmD376j
MTNzdrjzPLwd10xoP3Nxn0Kw3A0m4mJ3iJmndnR5lZbcJUgIJrdjSGAr0oQmc9MWxtWpik+WBdXG
UtFDiHwxBEzOIRT73RyFK4/UuUMLZyVpnZemT39V6PcmFpqb3NEvcmLZ3KOyGS4xlt1hACQEX8nz
mxL0jYtMSYzogWPs2CDmIEJOVUDFEz22nmWuRcGNWCqHasa+13Ur8pseSkPkxs9xUKSnrrSqrRfD
BxWDwzSxvo29gETJMJ/8dOaCzIjzGAIcHRMAkqLWPtmAVnz7vRZZ+8Lroktt5bwlAc/jOBg20PTY
2EzZ2hwCf5y55ygYDrMXsk/SXHaGaf8i8jI8o6YCYUX1AmlQLrwfa9TNVc2qvHG0q43y4IjMekFT
tpzifeytDe85ZiLlgzMpVuXC66m9t6hBdkvjwCh7tL5R8c+keCqaddvbojAi1lNUW62q2rU9M+yc
PYzlim0SwAnJlzbeu0lkphGXV9jrNWZxFNPAbSFaYt/zOePh5SA6zYI8hoPGsx4f1l6Xal/jQlqn
ToDJWpxnV78vgCasQtvbRWgqeNnOgKbIUEscASGeSBHxCEZrxD4cfbZrXqx2eMkNCvk+X7Ifkd/S
wjALmGJGW7XrfSF6AgtTNye60eKYl9Mjg7+Kmah+Br37VhUT6+3mUMlJXctGOw7yUnPvZK1rrbtZ
wLZbbte298aj6A3fkj3Pmz56DsUxMLunYeTqb7J6uXpvCHV+tiIwaV3rNMiRBezKNHYveHzUSuJM
8im+nstuEHBop61lz6+hqTNZsIOt6q17R4Zo+0i/UDkoUFeo46yJk+Y2N4WmyIwT7I+TiZZLMKWO
BywZEyX2hLWZgJ7omtviI1D01BxXR24BtKBmf5F9ea8LvTznKtzTm+crRgC3sk7eLaNmM6Z1Cxbn
DntCtbzajkHnMUWq4HdeKLhYnU3JQu4G/nGEuVn7aApqG8/1ESN5PHAJd20kYCxYptb0NDhud8CP
EKBSWyfQYDatTpHXZyEHtZ2YG6u3LjbuAuCaJXNk+7F50pJi8fO4I/Dq/Cx6lEBar7jUwtFvPIvt
7gjyPHQAn+Rptk+IQF3+adr0Jqld/ZJi0t/MaYr2GJkK5nb9DnGYi9B9/EVMgsX+cQsCzC8ic6SU
5N7WLRaVI0NLRiacp6mV+UPXMHLRIHfVLc1JkG7p3Xboaa/WrP0USemXOkhPHjYJ/jtnWSJEp9x9
6wi/PTQtyC9QPitdC6GDOijsjci7oIaPWCzzTjMS3eo2PglhL5HbueA354ribjZVtBauO1PB4ueu
IoYRTljTdPfo2TFUGFtFvlIwdzcTPimrEBVosfalhC3vB/EiLdKOXeec9HH0w4YfUggsCInU5mPd
GuhL9Z3rdOGd69Iu1jElVsKz/t20jNsx7Gly1R046uYQGe5JW6pewOjzVmExX2ndcPXGOPPn1tzj
RepvYi6tpGayrjpI3qGIDtKUP9OMvEZaaj1qouOpWp1D0TEksqEJe0wa9G6dluGX3doBDDyQKSb3
+6bsmg/kIAznEhZY88k0XevYY6V2w+IqPeNlAUoT8GRKnjqG6Yzr7iYiYmpt8cdu7uRetelz64bi
lQowxIMRXBtb729o44dz4VGZZ036zFJXXFJ3dI/eAhAyhwfDqt7zAfvn2HxBqrGQBrS3MITZdgiw
l3EYhWezf9UzqZ3NqL4AjLZ3SRuxVagqDm899UXKEexNuDCcGctYGiOdSeCuT6+lYnkTtcQzJSh7
N7Jiy14Y5aW4F12XHopUbTp2OnS2YIdQzc67cdJLXxDUxbmyjkKCd9oRKAMUz1OZNd9GoQpsJUO0
sJRwTEL0813hPcawTto65xlkas1euDgnUJX43kBlp0zzoYrNXWw63rYe453H2LGaSus2g9TxwL0F
OLZ9bTSUzBkDU+nrKCW98nvk2NcFowtLSjaBA/1Br/UII4uR8zVgjVyHFptQUAMgdz/Svn6ulHcx
1IdTiZsWs3M41fmrDbqNdmygfzVLxZ67nt+NkMmCGW9BKk1rvVMj4xB11GEIn1LrOers5GiFpb2u
wa6sO/xlY8JEBLxrhkMUkMcEI2rCGtMxanIr6cdt448Tx4iYQmcjo+jOSpIHMOT2rrEReo4YIrKO
gaYT4q2um+bFHtpow6+TujOtThrJq8u/2yQyH4YQLsLirDFF4hNy9qNRy9k0db4+n1u2Q7tSd27L
xrsZQgbCUk3GKVbmfABownwYtA3UhRBUWdc8jh250l6XJrvh1puN4qDK8m3IhC/loN9gYdY34jfq
0qK2U+BZMCptOK5AweJp2lUtzpIwr6+p15fPUCp/hRtpAM6kDUIAy5CZeFaeDP1T5HjYDLmi6LM/
7HBJt1+a64ijMpKk6dh6dJEAztedM6z1I3lYNBcTiDAbE0fHjh8VXnwbWxQOViPDNQ/v79R2fgV1
ck1lWWwJPAZg4daPkskbIodsDffgEAp2bNQAtD2GDt7F8zUqduYy45EFid08OsECFZiwKUAAgC7T
IsmfNlY3mbjWAVtoerodzebRzr7dejBvmav1yCzjmUxJhAPlZRDuFeHs2TLietsWX5XwrG3bL1Ia
jpKcMg8jH6eZVZZsU7KKOXBwTYbu1xjKp8KyGUHS+mapc9bwo4UATeuWfekYMqqmHgIRyY6Cs3Fj
tb+QrOAQR42/GQb11QPz8fU8e0ZoO4L94fbSVfo0kwIFJW8dZLg8xyrb1+Wg8LJSMYdTtu/67Dax
XeE31SK1QlYC4rlPOVCMlt9QjG6F6rjakoZ8GMBL5VYb4I6xH6uh37Df/0Uj8hn2lLBza3dboU+7
pq1B34zwJgz2Fk5n3YxtDE5ifDEXfWNbe5+BXX6bi9jCMaHXNsxARCMUox3YFNQ/P+XcPKi5wJjO
eKXK4E/DwyFH1vtBp49VsHfnleTp6AhtW7JxtE3zSmRaKep4Z5mU6G71K0dbtYbkVHHTTHn1jk7+
E8nqtplAkQp+WNFId6UXAxpJzX0cTfmWK+1L1uYx9qzuosZdUYX3jjPu+epbja5jUwQJDDQ9Hn10
upcK/jtXjaXBjWBxEUrtEeSMt561ces2mFQGRZZbJbZYdM5oUDA6s+BC407UtgmRWaFEMLriJx+W
sU+HVMA1fgJlfCnx1MCbUyw/tnYD2jtqPXNTDJi9G01+eSkCWuGiza+NedxksxgOCWIA7zvJ7/El
/EqNrGW8cyoHlrRuNiX7GqMgUyRQYCPNgUmNNwr7AvhWIXatm/kIyUKw5iGHo0hfg8xm1MSRvQKQ
8zNqSHiNnChsJO2PTixeTVYvCB7MWztLeHizJU8iUKbYUiLyI6ZxBxJmVYZr9DO3kZGu6+qndPZw
seOtbNJP8hpZKdc9UorZaXyvs2oWgDTYLhR9huPRemoNoOgpPXAPKESzTfQVxfQkUnFSaJhnBvO7
yMOSpgNlCZF3I6qLv1h6nbCHYpHXhLYeNPezJp8KgCY+s7Djv1Bqgn15kHA6qhH6UNMvI13T2Sb5
QH0avTS2e088xHae3Oigd9VtgcJE8XVrJ2BLGgIssMuaOzCJfvHcH7kIZ+Qh9OjQAAcOgwQwmus9
AxFuz0HECS4bGWwDz7zKmiJDb9RJ9whhcOP6dsYqso0HhHAe1npbqzZCRRy/JNIYmfMurDtUrcfc
GV+mGDlfifViFbNaYW9eNyCy0X7sIqfehGECdNCGSoGcGhhlCulvWYT1zuKNIy1Rd5MTluOuSH44
ThXrYN/quAaSfjB2kYnVtIiBa7UZjb2B+7mP5o01QK4OaISg8S86OPXRAq4tcMjwGA9+pQUeCweN
sE4U0lGFG9p/z+86XqKtsMIExk8mCMRO6ulZ6/kl1kjHAQw9eXLE31o2BTugkm/oTvtuSK9ORtmo
UJyMw4QkMWRpi6J7E2JLOU9jtnf6fSU94n7podqKfHcj7YVPpxcih5BvaEixEMZdt0kzEpMionhO
ZWBebZRC8YArqDOMr6BiwoWf92LIQNsPM/4zw8nFksQ83DHG6pry5KIhtBP9K2WP24fhnqkN+epM
IA+TAbmQ/c7RC6W1NpzIoi8o+ZnkQ5BkN32FYrbitRdyQkzUG78Ms76b+kH3Czyl15nYP5gZh6gw
5mM2W8I3J6hzuK87KR6rIOwp16NhO431ex22+T5GXmjXXOeU1R9GMJ1xnqDVb4tbVrb1cY7Ldw+Q
Me70YudG3je2+dcZ3GmSGJ+TIHvdmWApSa6DQaUuK4B5I+3prtEV6DBGBGVtpafWyg/BTSsy904f
5tPQWOHFwtrlY3TNNk2V9aeqsu7hQ7f35gL5mZyGx+GsGJMP9tIyIy6g6DyXlgfrR5rm1pWF7gsp
ilNTkrWmYRwsCk4SvAf5rrRMazdSplS5tp5DNCwzOLhtFS1eeYqn3Vjj+PbcYd4MrbI2la559NPt
ydILZ6dwMfsal/vK0JaKyTwuSDtyHfQTIF9gE5gd112MJr8T1Q6ovrdCeFzcDC0+wPbI781ba5rO
55mFrSnqkNgbap/n1gOnPht4dhyW2YhDgXp55doSeh44rzRgT1UW8bE2aMEEgq+VCQO0j/RfDS/S
V4IhriZjeZIaOit9Tq2bCi1zEFdqM1M38p7cRGkbnOw4fU7a8ZjkKQOnHCQsYAeiNeLHzGVxOCb5
BySz7ajULp3y+xjJuhtpey9jFtFbY3nr1tCVvGg92NzaMKZwUnvDtAWyBhZ4ZIZdmPBd7PGnzcxL
0sDZVsgGm6CId0GQ3Q0lCDvBfbCRsfstw+o8mJEBkzo7WEb5XoIHX7tMqnHnsfx2UD/onfx0An0A
mZUyDum2sawcpOFK98feAd9YhT9uWjxkM1uyZlmqG5Q61ug9e1H8EVhE4RgSdZ03clcUIiHfp49R
unDeEN8AsCzh3YS4zk6cozHVJAZKehUNfQ1Gwj2BBcCmVGJxUIhLa3C0UWyDdGkEQ2mbUCccmOch
nB4GM8YlFL17IZrdOc1hakY+GfdYeSngSUmzNwGq286WiPEn1z4OKa7xVo4XUdYnSImoc9Cn9qyM
/3UImPlPwW5ENDqOaxtLECEhYEuo8/8KQWQqo7Tfi/KCaurR4zqeTG9+n1Bar7DFn0qSjm5EYnsn
dlWNL2f7nTJB7Sdu/jvakIeukuVrp6FUSnWXpfQisyL55mTCl+FpghlF6xjfa5XgLo8frEYT92Bp
bc7kprwYwgRIRZQIZv8CGWnO2HhKzWsRMq8tSohB0FuercQo2eQgza4QMK6iYrzVzL5Yl0LWezZa
7W3l+P+VDRt3mKJCvWBdZU7p3RCgiKu9ybkEeCP9f/3LM/4pjM8R1LwOiG9DN23jzwHRBhc2ahwN
7ZxZ20uwjuMHZe8dW5dlPagfcP8CYs7cbKaqRfJQGd62QEpLgTkdmxREicFCDy1cuE21iE6MUL+1
Xsf7pkkJzAghGonYPCQV4RzJyNDUaBGqrfuyqjY1wKQ7q68xTMtx5+WmeTLKjBDgwWGvmofeoztp
GzS97l3dj/XWBZD9/8hfk94/RX47DFCEMHR9CbK0zT9dPWgWQbQYSHVJ88JRU9ryWgbRKem06MVi
7c28MGSvl7OTr7DMvDZZ9D20I+KgmHZdZHHN6KqgTdIAI/uoqSfOpmK6SUG34AIKcVX1FtpUZoe/
I6Rn+GIoVY8RkTN7jPLtXWTzh96CfzNLECMp6TZnKot3oyk+2mZ4Bcq8gAFbfTM2Q413l01OrydP
gyfR9HXkuOWdvfFE2+/mqZSPnSbt7SJP9EM07CvT4OFqVHr5kCXhA107zR9DnrMRCYBSHH2r2KnC
I2yrjB4GGL8GUfHGHlZOTUiHXP5iP8Ayq5JMHBD9Lwk2mHiqtIV5B54m74AcTUEnbpknz4dRWRQj
ZTGsa/rkJZpZsX2AHDj3ITPqiuIvd/UPuL/erYXM1SMT4RJE0zEn/GFfS7KbLWP0UAKHv0oz+tGV
crejCy2rzRDZhQvhvdDJL/8dyJqlZgpxWYF60TSJ7U7Km0ZQizUQmuCrLH6l/e+cydoAkDo5RBAE
fR8D/HevYwDMB+RBeRNZLHCAuX5MRIJNW3th0EcwcPAbyPPvP8bClufcE/dT5kRvvDgQ5T2nqjE8
BW1lb4YMFtDvgPW6VMGp7N6J5LnRUUDtCf2Kd6xxvHdgq5TkE3LVqkGOMLdbveLm9ENHFx896JK1
WTsXg5jWG7ZA6OH19pYNubsZIuuInM46yWpGkW23xTVSOhqf3vxwysGhsGcXMy0LPcbqX8Y0yl2n
xLhR0Mnu5uYTYuqZ6zMntKCYL7oeVr5XIxYAJwjqrayju1yJl7iMU9gu4I2iRbTQLKUz+z3olpAy
L66N7k2MLDBbo3lM53qBTlYtc0jo42BD6jfBEZIm4029eKHnCSl0qhGiyMhlpUdCf7JbmPMTmuvN
HMFctIy5PUA0K66tAhpd4SjeNE4iaHKVhXIfw2BgDqxWwiHFD1Cn29+H379/jv8RfpfX/4qpbf/2
n3z8WVZTQ53U/enDv+39e/8/l7/x31/xj1//t913efOef7f/8osuD9vHP3/BP3xT/rd/f1mb9+79
Hz5Y4im66a7/bqb777bPut8vgB9g+cr/30/+2/fv7/I4Vd9//eOz7Itu+W5hXBZ//P1Th6+//uGR
c/zv//vb//1zyw/41z92zff35/efv/77ve3++ofu/YUsIKgJtu7YrmWZPEeG7+Uz0vuLweVpCCIf
peM6kihsHk1d9Nc/TPkXhwRn4UpTF9xHJpGrbdkvnzLMvzCAshxhkMZmWNKy//i/r+sf3rf/eR//
rejzKwGtXcur+VPcto60HVuFrRumZwjJav0fSwCT1js3Q5sQRLAIWWyjrLSM5t7k1gmYvSFIJsA6
ApW3klCZ/g9hZ9obt9Fl4V9EgMW1+FW9763W0rK+ELZlc9+L66+fh53BTOIZ5EUAQnISW2aTVXXv
Pec5G9lZgjZ9/loDe2CgBy16TutbBWZ4qYQzkD+EUCUFd7ANSzpy5d3Fn3L+283977/E339o8Ufw
5+OH5mY61pwYP9+If/7QSHDIjiNPfZGZZrkilO8CZQB2PSMYK/gFuQhJZsDswpT9NZgP4gVRe1sr
bLf/4Qf5/+6elKjOpM394wz1zx/E1KvAy20maHEyoakPxoFQEQygk0LLa1u09yvnt9cr1PNeoFY5
486l7U2///3H+GMjftwOTzccjnAWFjzjj8/QB+3fBH40i35HcvyqctX72qm2J29hZaSI/PufJtw5
7/evJWF+FVzDMEhd5R9huzw5uv3H7e986hOafXTUMTidSwU72re+a119qTU1O5kTi+SRwHmNdWIi
22D8gdLDP07QFnDo8wDQ0AZwcA8hodCJJi7EOPUWOioXV8jKEeSFGZD4t0lfAu2Mmy+k8k+scSS/
sIVvHaRvKx4rGnnRrdMrxHHoSA906N71dtD2eVUF2ySmEldxHL3QZqYvljmHqBSETTTnIPVxO1bt
ugVkshaNdI85IBpMdxx4s0XJkWUaX3vlriSGZygnxBPaqfeuiPhYpiK72pRgcPy9RR4xcPSjLFoy
lWmWdHtxl/jd77Yqhr3R3BBz9deqVxg5IFf7cSw2NPWwjtLd0iMs/40bvqhYoyesTQCFAZ/u8Ycs
SoQssWXYp5p4NT+FWtTbwxYiIa1i0ji2KSIWMi1gnmCfPWfWWBLjCwoj1c2z6od+bYuIdi+xFGiz
tCE8NLW/GOBnPQHpCNaSILbl4ASvJCG9ptamx5NMb7L6nGoj2ySuffeN2VTU0ELtsD85PQFaXgDT
ZQzg/XhBS+cAzgEJ87JCGFYldLsq62S540GZXr5nNjAtXYBzF3socfFm0UYVZKpAutgOEosIs7tp
Z7rqDaCyj6jcPwMpgi4xKhj9NvWu2dnZGUhsi/hEGvvmTo+yfS8RnVHbjmuz9MYXBYSJSUYnaL7W
coUc97XoydIbutI4FJpxoCEQbwJT9KA9PH8hiCReI6cJtrZrhxsrDrKFEWn9ustLuaF4/8iMjqO5
bf/2vayjgoeC48qi285NULRVArIQMAw1X6xe+7BE+z5Cgd5zRi4XQqMhrLtdudJAv/+HUs34o1R7
vHPSM4QpiJqxrceS+PdSDWZ6FpVxsLAisbJSMn8Y9jDcIwyCkpzuKBWABF9eu58RklBGoYV/JsPk
uWcE0U7kfHKW28WdF139V1LvECPqnFC4FLS3D3WUInV61ZumZdVEL6VB1oP2VJ44kUeHVv51gPjH
+eEfS/i8RvxzDRG67rhIZByLyBk5x8L/7e+j66MV9kCNFrQwcwQbuXfSbrS7oieqmnahONcQNmLv
cHVSYHfH3p2Kjeb5/qook/2/r2jW//1h8A7orrB1W/KP80fAedoUaSQGyLg6rICF68I9AxWc7Yhz
Li9jRtCQlQjraMwXGngj7RhdIOC0W0CSBbC+Rdkba0fM0N28Dum+GyhZTN5rqtYwbsXP0sTFAmPB
uwYem8FgLHz0OauCIRagOt1cR7V16LV2RPbklC9UK9pRZTGhyFFsvjXJMK01of92mXyQ8dT7dyPI
kLbnobNJS9+/52XzLZuKmog1buG/3x7x5/5i0Bow5xOCxzxYkAf3z88q6ZCAGA6qbKY7uBKK9u60
WMUG6ph0ysIV+Qb5LQtAeTduYFwhttJ96X0009ThdW1vLFijC2NEqVlStLz8hx/P/L/vhmEIF7YA
IeqGZ/75LPG6DZJ4Y3ZhQWGArXznu2lz1BSE+UCgIFCAoJl2FMwupP0zGmTyy4vtJeCSnm2LWUym
bPfiM8bbTRxrUqJaN6Bg0guNQX8pYmmAe3LvGp6Hc02740adSgakP70Ek77IybnYlorgF90d8ls1
x5RJW8lNihv4RfrXFrHv+Ks0bYdRTe8+Qxbvz+gY1o/vSHT5bnsZahk6QGDpHZbH+UN3Ih95fGBe
8hDRI2Ju8Oqm0ld6gJGml74EmR06L2k/ZMsmHlcGtDRelVp+h7z1nFvm9AvhwoKgxqfJcKNnoImX
mgPVVh/6fFMa7niMij4iuYNWQ1VLa0tXp2QlAD4y6YBT9Z6ZC/o5vCC64CKbaMXOQZHRWb+LeDal
aS6hGkhRAaEi//D6Pn8CT4kvBRnWs5/gnPN6r/whtG04tOpKDq1/DWY59OSNOy9v6pODkO6EZhOW
WyZ2Xm1VJ4O1ewkvDIG2M7nbStPXqiL+oyRlLDNw+WGuNN/EEHp0EqwWWbthvKnWetZyy3nxphiv
uA7ICaRnUrUMJ2UlXl80sPR8spp9o+Bybq4if8iTBDjYCuFR3oC4UlH9giNKbjvMjU/FjEZzpDme
Zw8TRmeG77hETrwstKQtthiTuWgYHXTXaA6uqZqDMX+FfMjd/fsjLuc37J+rpSUcigReMkN3hEU1
8vfVEgpXM1YasgHE4K9hFW4bOF5HYi3KbRGQCxOE1nVI8MiJ0qaxrQd8Ul7jnSbP+NXrFrntLcpP
FdvHuJ5KkGbkao0Z0kDdsUuTvkRS72sreJn8brqbsr0V5Po829QFzxnpXkY8ZB8mEhsaTMiHen/a
R0QUrN2kJ2eg84n3sSNnNWbDeHtc8LgyZiSVgeEJzthSHWzZySOt+3LbMWlecPZhvZ3mettmuJLm
ty60oUplKlg347emNeonsl3DzcARaf2gRDRFh8IgKt/HmFY2kxNGWobcVYPWo183+oMXy3c3Zu9z
aHfscimyU+JYGQrqjIcRiv+iGInsScfeXsUDCJcg8K1VNbbtZycZDOiZ+e6bubkTuqz/+nW7bbZR
I5y3IHPKPebfdvHvn6z9RxfRsEzTZbNgvAcWg5pv3pr+tg86zLJS7r5iiifAmcAJv9JrQ340KM62
8OI0TMkEl8hdkBqfZD9sXQAUuyhHHSm69jmtTQybUE6Oqai4/M+3SO67XSnLr7zc00Syvpd95S1t
Z0TYXyfeJZM0azlKw63OZ7EKsA7s0kGCuZuv9BZtQBfRoc/MqttrU/wt9PP4SCMwv8Wa97PuCDlj
KyAhFzjqtRPtK3HJxSFSubz6bu9eWbVQFWhvaLZKTIQHfHE9smQL8yQYzY7cIVaTmcaF0iyPYQYD
UZXL/3B77cer8Y9Xx7R0wrLBT+rO/7M5mITKhb7L5tAbCFqBnBxzzUj3JBms8SZgFxATWRI9mv1N
bADCaqzgDjcsYvuY3ioXD3temPvHpQ4HE8P6VNDMGdGBT/5hGGE9xEgSpF/c7AYbxJD74ZtrsINE
XpEdyUfKTg5uCEmhgtiBssMrq+TNSBxiXWjthsVlbLPygDWIkIPAqN5HN0fLTV4woSr1kWz2ZFN6
OHKxPcaMaXPzrYp3ga/qg4+mBsBjz9nByNBFho21e3z3uDAxA7TWcj5GV27SC5JiG5cpWZchFZCV
WIjFvASy+hRV8GGH7BjbTgZk3UUhbGTZLXeHZWAM7V5YBbyUnFW5dfK7llSfakSRHvRluW8RLxxD
nTCFwe7MZ4PaZEHUlnfPB/kzcqPhK3IwY6WaeQ9NG2tHIkjpMQbz7kwq59TecIQ1mufa1jVkVtW4
6JHEvOXuD5SZWxezjAKcf6vIulklnufvnNZ3Do5mxPuoKr5sUZLzV/hia6EYXqZhasymrOnWNpnY
iIgqxcnAx4ZVYC11xN3xKMmEiJV9QWywYTbN3D4MxeHxlV7c9bCtmSyiByhkZW0AqoKbM1pJ4jTw
+dyE3EOYDGIwG9+KM+POfKc9FdSmQY6tPVPxLguabudJYsf11CQ3MoyiU9WHkIBd5HXhkP3uCgK+
wY1STPnGHuzUtBiUmxxIxgN7kE7G1k3i6tSUPW6Q3nVPaSbCg8jVwaKPeGHzx7E1xN+bAqcrj313
T0rrJ/mDz6TAvIdeVqzamYtLWJyDy02Kg6pT4/D4qrTS6WnKdHXXzp4/BBc+gp7ZpeRjUM09jAfw
Vxy4ECdUxs1y3fVQDN5lLKJLM6r8gFd6ORazxEurmUDDblIncl8h/OX1L9x66tQ3rb9Ho56uAkti
F+tJZScdYqrMryioPoODqYJuQ4xGjel7sM40UQ0M7Vm3JMk3XXCa0OVw5ZRG8bzA2YTew7ZfKK/y
C6cgtGbjs9mMxQ/Xx1GmN1N9LWM9PIZuMzEk4V8YzhW32XoAgPaMyoGOtyqSRRjh1Q+yQG3rncx7
KKRFXkNFCbx1ilH8yeuII/FFFGE/ADfb1BNJLdiat0HNVLnCWPsiHp68ajJXAjbYqpKTvmFNzuBr
9OD08hSU3ljnYgOkjKTJGv0tJjOa0/UYXDRqZyZG068pSAFR9P4rZmX9MBGZsnBabLlOUQL+7WV/
gfVHt06cH9+kHcpzM0fPHbKFnJEi2DvIEEdoLfm1pwYhCQGDqVEDemosK1hKI9O3+gy10TV33BPP
8NTohYP5J8DG4g/dvqtnVZQaxU4zHFgZuiy2JdNjKpMgPQ+GFyx9nyfTiukuZ4Z6zgMz2YZ07TnO
t1u9hP1R08ehDZJX67KY7b4kk/4etxSQcjWQDbIrs/EjHBL3RNGJZhGYaUQkRTl3uzFQYUUmcuKt
U5l5GP7nkvY06xTZWktdT9H6k7VoElxxscz8HUN/9t1hfYH8BF/EbbpwWcdmdWgkr5wntRNPSQEm
rcRPhqOuXVelPa5IS/Fo3yjvmCA/0iPb4OA/jmvFbkXSK3S6ROToL7v8RJ5ztDDMBKYCaA18SByM
J9nYB/zZNgqWmTrX7ge3AlVpordP3N+Pz6C0af54fMbLsoY83PrZNqEqhL71oZfzgLAmDn7ojd+S
QcKhCRCQNMZ7R1t4P8wXlUYMN9IW3RcMg22Uj/amGph1aj05CGmSfQE7dc9SEvXLe4qHik9hZ5Ut
0TexO9zk2CyIMx/ee2+0lziNql2vyubDo1wjV+AW11QkA1vsXebMshpSvJVl3k1m25yUlbYDph8Q
I77ojF5/R5h+dqQ3XnCRRVQMw1U1mv2K7uUclCOC8kZUb4Cd9oguEG83urFGKvXfLFw7GQgaKu+6
3xkkQNYnyrYV86XpkKVWSZyeM62TzvppEUzxXS/ai8uOfHkwRq15zkv29kKAlzlGaUxebls4K7RB
/dFEfWdIYO7sBSSPCWfRGP6wcb1MY+LSvRYOQNCEIJGdC5P9nfbBShSifrECcYq1xH92CHAkcSJw
1q4oywPbRnkYCChYT57CY9SHu9G2vevowMYSkjz2apqOGS6BRUeXZIPe5FfehMfUKqYVNlhz6aeV
OrR9cjeAmrAID4gY0T1FOzWoDyeafppRZ35ERMQIFKdr++Fxq+zw2Q9Kn5KZqO6Ye4eeLCa9twbE
ZxqoejIY/yc1ts7abME2RLRHZVYRa+BF5MHkSPuiRO6pyKEQ5y4L1EwJ9WT03behNRjSyWEcqYsO
WfBs6B3u+2H0VyIlvAAtG9tS+V5GdvkZadXzUCuFSQaPrqs0OQOfVg8Mkjf0A6uD50Dwjczn1NF2
aTPSU6+ZP8P6YChQVS/jvE2jMDzEwz0MXPk9MdWbEVUl9S2MfYf3JbXBpSKUaNA1sVLPA8ImUnLt
1TVYwAzqQ9i4+tny8ZvQKHgClDoiR8r8lQ0aHQyzXFdVmu+BoiC3LUKSoMKwvarC9faaiVoZnfCm
ra363Sy/RwyjX5qujdda4TnPeuRVOO1a0mk0mnNW0pMcN0kGlnNmA+/lj7qbc48blsp+6mnX5PTE
csJWHF9cFXa+hZn28Todo/jgDSjUU2fS6N1W1lH66jWKRpYUaqg5vLYYl6JJpjlAem+ycv8sLWSG
Lm7ZwWn6vU6GwsEh+AunSnWEtRNcu9rSLo31zDNofNALK2drK6Ernnb1oPBdrPLmmjnBJ56+cQBB
uR2cz5IgRgNYBZKfMPukuN0JFQG9GH1nHZBWsfeG4Cs1oYyZzZBt65aKUZ/G+FLEno2WpXZPoQiG
F/x6pwrb6UovynRJ5RWDP7IB5mPTWtOAmp4cqeTZGvmEdCR6W1zzhD/lXz0C/EJluDmsFvOmjiLk
SYlZO1670b6biuGitISEaKvBe9ykI10i6mw7zNIzbZLh7nyrJqyuko4WUhhmyD48cQEYfqU1wNma
AQmt6Tm/HIQl4BQ8Hof69qA+/+/FbSJ/i07zEsuQ9V3QqCzRbQehkx8Li6STIuu9LdC7L8TTPken
PD0msvrEhQ/dmJimM8y7bw5WlH1lAalVRQqBxzXN6+MiNbm3olRSTybGpYJLMWrGOZyn7nEb/hwM
gXK2T3zOjmKrQtvamzxXi7Jsz5rIm6eM1/g50bGVRX77Q8vqZms3GoieZLySovolLADGmRbVe/wh
9bbN8WF7NXYfj+rvVa/rCqGl3h2r0iEleGidTVbJ7CijwDppIkQ/PXjTWdnaCC+ps074yNGNxOOC
jA7kVoVzdKc8fs6gK8YEaSHwxU5r+BmbXRBcGaAUG71ztA3br3mIO7Txsss/Q0EbQaOzOPdnKvDG
0t8Gowy2LgjjZYwOcoQchu0laYEsKopTBLGPm9n3oUM2kXYVSgYX9jM0cH1MQWlnP0McF3E0Fash
Q7heyLpGzjEgha2d0wjZaTQt8SEHoVaDEt2ewE5zHRuBDQXKxMtKEAB+JqY716GIkeljRBPx1wR8
Yp17mEv11prNwWANdLRB39pDHcSYxXDp4nwuOvpo3Ab3tzFW3gVhU4FfZgIbhiPqaMLOQXRYbB1T
ObeC3tzW6L6UNdln0WTrOEgyQls8MjtMg73EBY0Qdxx2wTQzg/sWEZSyNEsSbJoUu1MROPX1cZln
W77I1NFqCu/g2ObxIUIpLau4dDtNFv6aKu2lrcrp3Z52I+miq77iKFPZgbEXmin2zfxVUyJ51Wt3
ALWRbQgEqq4lHJ+/LmEVI7MJ1aXqcI3qZdyuauFo66nLCO/uruXgwCxqynZnDiAd8E19eP07BlUT
DayNocyhBYJ1rEQ3hW88SIjMqjz+wNZhchE5fv5lWhdsAsFbXXXj0sir9jmKc+OJDONumXeTt3IF
nZJYSUCiA5n0ghbvuqn0bI3W7yWZe0h4/L6FRZoslSUjxPZhePJy8pcMdocqHsxjVcVqBX6se+cg
/olZHmtqPeXOPRubco0MPNk8vu1tDVOJjf9VdZU8FEXwShI0O0IggFJUJJmT2AUfNMWij3WhcbL6
rUyQCQaUeFhV4d8VWsprYCR5s4+y4BYbfXNB25VeRpJP0KBGqesS4Zb9cuNWbhqNVLs0+t2E5HuP
SRIeOs9tF4SOmsvKkIQIFP2poLMAVQ0G4AEQwp632uAgo5sXz6oQXpfUq9RvHvy20Lz19MmXU5nb
r8LQvutwcEZH5jij0nTju1mwMhK2gEecABzTLyMEQ+VmONeC0crX9kTiSUXrDVxT/V758XDlg8Wi
bNTvGWO9UzVQED7+JbMzz41NBHO2frfG6iWtnOgOmGyrJbHcx74u903iZat+HJInx7G7s01O8FPb
hD8xfunnPg0okuOMjoVnHOtJExcGlOGebo5Clh2NH6YATAJ/yd6r0oXfH0/jBv/gnj+yPgJV7V7r
fI6zrj1z88Crg0ZqtjGWbVRSWXeIzDFYRRloANWAHrXCm4pp19O8D7eeO7hflR3FYLXtcR218avV
j+UJx0W0Jt1MW8SZTbvJ7OQV/228d0r+ew0dHliYuiLMocTp3UEmDDFGuTxXJ636Hcc+vrnYWLsI
+p/9DtlVoccUaGFi7h+XRvnd1kVZ388xFCD8Dvn8/6CZ2PMJf4QMa7fTQAMASlc8PrVELfR0ReGZ
dBVKBzCK4NWLS08n7TEjpM1SIlWKUbi3UH41jb5FqmVLUHDpLimRKHlu2L0QENm91Ljj0qTd5Yz1
3o26JUizDggVtA1nmbZkllQIJj27bu4lPuYjcRo6sr9VhyT6V5ysZNJGv+iG4+gOUudFm0JUt4Dt
gA6SO6IrUKSZ2I5J9gwN4xfcZ+2CewNyfkDjNRug4ZXUvi0qDcBs4FUC0gstntdnleOZyFt+47HD
rDGitT3o80WaPUVN5zk7nKT4EEl9+8gDaMGW/GQoEl6GOI03TTWVsBZzEuFat9732oT1BEwohlhx
69toumcq4/wNAAFjY8GhxtHTTW0rTmV+7VyaEGgApWG4haHwJoA6bjqmrgG40ogdpLWtg4dj/SnW
gpFTjuct/ZxYjXQ+Y4edetEM/2SOeXm05wv5FsTUqdR6E5U7fkhePBocU34l9b4iO4v4DbLTvmwC
qU1+iyfPjNoj0a71CYLBUeiTj85PctGL37qoi43psSvOGSOtqk6kXOMeJDiubEKxIbbdPhBvT0xy
NH6Bpyo3fqH3zz4gOlGk5Q7EZ3tGeYOp0tXaM42J2dVgpafBiyleAzW8jl5x0zrrtUaadnU82qtN
gmw206Z71VMfFqTnTsqMjuzq8TFWOjVI3vJEDwjgOv0AAF+7ch777LXOPdqam60iqX/jDogXD6dy
6/WnVPEiW6IPL2Hphpc2iMiZ07MToUfbFqHCu9XXB0SX7e9kHiiEEqGlZrwNwxedzh+uhn8TPyyw
KfsR8TNfmDlwrzzKLRpjfc5hjHEcqYsuErRYCGOj2xpOCFaAfRWaI4h0CyGm57+G41+I8LhOO1je
38l0zH76owV0XJ+iqy6eHyR0ZFZAqnRnNxOFTJ/YRqIj2vca2RF2faZFfZaTpBh4MORwwO4l5fH8
QNe8/h/KzqZ14zeUSXZ6rh2grbJKvusibp6rOQwZqn3C+/Cp2sJ+G0giCithHzTE5KSjk6A+NzER
4LyWKf3tmK4+/h/uiUsX+ICqBGtmLNUqGcC7R3nqrNI4tXez86KA8klHsmJ7K5Dfzd8VffqzyZuG
PAAGwaM9yXvIfwqOf6g5X1r4npNCPZFMJ06ehtOG3yoBSip1EEnEwDbrMKL7hO8gfkoMlOv0FcSG
uwsuHtjgoc5rLEptOwu3LH1BnuW0850+PhJ5yqMjBhxC8KXHOvvpdBq5Cblln6ws/QgNpkre1KAB
jyorW4AjL3gu3PZkZF13Qi5Y7KOWtPWuBbUUTgqnwEigDgNzbOQFQQpQ5nfz3Su93KFVwi2EBvod
QE/yqvW5uvuu9ayKmC7u40WZLw/lthf0DhAb+qRDUfwypEIkCr71zZAD/ksrBO4gxDY3pmKLHPxn
JiqSuMJWfsiqgHkHhmXvNmaDPSI622kuzgRd1FCLcxvbfMLqP1iIjirQkx7bw4ncvuFu4k1ix13V
waff9iOGEzCv6I2sg84fKHHvnG3G3ysyd5kj4P8KHBnsMy9KT9LqwU2NnBcjauPu7grGmAzD1OHx
VTzk8QGAjGA15wEyZ1pdl1ynHIgn6YHJqRrDs2a6s2MfJF1p4emnwK+IMczrI+2NdZYL811l9StC
cP3mDJEDlQ+ZMS9qtnJotW4ygxOsofPpCxE6ryYjeUbD01W3R/vVTTHukDT7hMw0eOEDfBedpb93
PmdDyAuY6OyvvMaoEdWheZ5SXEAJWe1jIIt3c2BYr4K0nTdYFNokGxzwYC9aX35xpNNebURe60Di
ESlicIy2m9OxMMxsbcz44aJx0dEMMMUh57/i7B9hC9dojD9klsl17Zg8Yr3d3PXpQ3kUyKpLT+ag
fMBgAbAlssWJSNOevSD4YWRhuHfC0b/krfWeWT2n/Zh+2FM5osRoYu+k5yLgmBBqMDhcfzPHL716
6IWtgL9O6HX9bpxafqnv7trM6Yxi/RjSnnmNkmQVDLNZmBX4o3Zz7+z7kf6KqxNxY1uReDl/K6LM
WdZ1lmwgrD6HRqSfbK011nUQjhuWz0U092Ufl9Tyt05kYnAecegHY5NZT0A6wlXK00AmBc6qtqo/
Uzpmc2x18AbCl9fULNjGq2pjFzaRNN7cc/YwwLeyoxQPiu7aZ01+RJzBARlR/lbEPfAC6W2b2B5v
vRFuESVZ8Fqy5NvUdegzRoGpxEr2SdT1GxyQ0SKtLEm0jm7vQCMCnrPmiKLJ3ZAuD4ZjKrJb70JB
TTTd26aKJhSDnVXQldVBcUbxsY4baVyAueL40Sc0Xhggj9eGnuiTIcbXJEiMF043JH1gqO3RU6c1
HjA3QZUwAm+7VTB0jg0Lv9lPO8eNtXMWtRDIbeMja1x1JNyMZlH/+fjGq/r7NHTbqTPF4XHRLIU2
rwLAwWjqVMgo/WaF1ruf5Nc29Q+lVrTPYqAJCv0bjJ5887MQm3UfmjxudTjHLxjdFvAmLtmSxEeh
ad4+RWC+9TnDFLmTvQc9IeZG2QJg44xw6h3tI/f1S1SY0VcQTpdxaD5tM4QfEdu/C/KojlRK1gKW
p/9uyt9YLnhsNCJbdoODNE2kMIJsYTk31GTko5rGsHcGlGKqraZdNeN5HnJvaiFn2XRjv/aKNzT1
6Q0qTP0y1bbk+DVV66SR1YueWHMQcuEydsvXObbqozlnF0UGpQx0Ob7i1wMy4PFTIaVonCrY9AOU
YHuWWMiCpqrj3hInbi5j0JEmW/HfF4UJuzKW/tOoymCrlG/vCeGYDqEJdIewX4Aq3HgOMkgu3Boj
cFw0+3CiEW2AsqCkKO7TBO4nMnlQsIuJo1KWjiPQhb9TVug7cHdynuAYXO99h4qrySCemtVnF0/Z
0Wndz8pyiBOcDwx4XDmytlDt7T7xlllJD7ECA7p/XGw1WxJnF97j/yC/+9jA7ugHGNkDWz+J7MGx
CTLcN17+UYmx2qghpcRLPQgYwXzaTu70FNOzm6KnolS0nx4pbm3hGicNa61LGzv1xFZzYIf7ptKe
oTZUPA1krwLnxBuf2eOC+r9ccMwon6PE3DEWAj6X48qMXcu5AASLjgEI3GWF0OCJIp0Us9bSb6gV
C9oqngmD+Bdd+3Ef9yWQkqQkgjLPd21bLxHFxSdBNtEh1Mar2YhphevLAYMl22+tDp27jzjh4ECN
ai/d6jnHoxgJ0hXVwnSsMv1khpDKMx9FNtnx7TWUGUlJTKAx68R74dIxr9wXE8fCps5GptPUxUct
ECxjBvpbqyhYAXF9YrXgGFRHxLQlxmumCfe757gHH29T+FS2UIur6huIlKMCWL2oeTD2ylAZpKJO
KAho7rR33JE4hj6vFo3sA/r8NedcbTg6NCDXBZXHvuzKhtlClSwGUaoNCD6cKvTSLygKNPLraG00
rbgiso3Wmq5AWyb2m/sYJOOrfCJKTe65R7+gWmzNQViXQC+3rW1/4HDut0aBQpg3gWVTH8uF78+m
YaMozo7fnfS4aJ+y0X15bB2S2htEiL0ETdvuzdyg3VeNDG793NtivQqXGS3Y82iJVxGQQ/b4zq+N
e8xSfwx6LOBFFSQff301Oq9iqI2rJ5GCjtBJ5mR7/yYxIHWhF7PYl+FXmwCGlgq/ZWnmSyY2+ZU1
mwzikbm32eSbdp5RhfmxF26GEpDPqo38bufK9tgyN38XwgyPXmKCOSaRdVNlJtN8F/WmpZj0eTM3
PgGLhC9RrHo6+LSiyh91O/Z727eKa4WbcW5vmq5dHEMF3LUs7HffM98TYdrbxkDDVHFfp/zoAuY+
QwrSLznn40uZuM4htaO9G/MmtionXSqNbHJF9fQdTj24+zjyvxl9hBA1AtM1TM0GdYS+Gfhrrj1n
mi7Qk/InQMG3vLcMcLu1/xaXN85E9qosQ4QYJlkpHOnVpumHB1knOhcBwiwFkGUjCA5/YXn6PeRo
ID2BJbyVlraSbdx98/m0Rj+dflQza5OTV342G/Ka4XuSn2EIbdcmMIKJgcivPrvDEhdaeG4CdQFr
QERejMXdddTVdWEFGBi0lklhBKt6MHzCanwTRycXPL/WMdKDeoPZ/HsCBnk7lDDIHSqmTTeI+I49
De017NDj49tqSLYeuLBY614eKUpSFwAf4duA7R4xIXEcj6pJfZItxEGrTnZdLLOr6w/fGL4ThYsv
7CSRKThTMz6rxBqfLRqxJXxd4XnNeUiRYoAHyDYpkqsliySEFndKjkRL4ADKMn3l15pC6zH5J1Vi
JGfM2wftDhMV3z0uJXjeosYk1ii3unq0Z1I9iRZF2PVnH7q3JdwekqDZro3RhnFfCQNP12TCPqRW
LHKvewI0LD71oHirJnJgQN3/dOZgqxi9B+lsxN2nbfkKpujo67DcHt+1ZY6YQouJ1LbkuJ8QP7nK
aBmJY8DCYKfytTWNzv5xSQP1ASY63Hd9hGDPGKdN4IbIheEio8HJWohYahg2BZG0Nytr45uv8I6b
5cHtszfCKOjX0kO/dBGTNy3N/TXo1pAUEUqEQtfh7wBhq5pyfMm9Sb5MDEcxVFM5IWOQL0z2zG2k
IBPXQbmNQ2kexWR0L+aEusDKnV+T6sAnRf9F03n1xo2kUfQXEWAx87VzbqmVWnohFIu5mNOv30MP
Flh47RmPrUBWfeHeczWN7XLKyQXuhZVwk75qpIIhhSzbL7ZMewWicsyHlG0iNVgy/j8h8t8v1Zxt
Q6fy0mE52eQ2/JE+JJo4xY2c6DdPk8w8cgmRIw7lb5skT2ZLieEJCxRcQIiJHxfdMUc4EkdOxlvO
r/798zRw9ZUivWsZzbmIIT3mTqtKdwFi+iwNguN7LddvAwHtK621i+fUxbdMZhOJ6QQpMFZ0+1vA
V4WUdXGSYd/fOl4/Z0rOeZlrezZh3DAde6yu+HUJ7dYhaK8o6rwT8zlEhrq0HhNnCnaTxyBgalh+
tz0JXU2/7cwSSE0BklxFSBPreuqwFHgnuDLx2XCc6FA38BTGadRAUOVgWp0USExQFBD4WFpsWIr9
BOUINzjwwl0qoDwx0men0miK0Ryc+NZt4IAXU3uy5h9qSXKXOSD/DCprk3Uq2jtqJhJozLZElZGU
MJmq4mSwcIdbqQ2NOCgvqQie0SEUV7PnpLMqpih9ONyrhjS1f08W+/l9FvIBjyGvWe6YKRKZ+ae0
awjhdNfPNzHgfyLhorvDw7obsyQ4Z65mbHPF9/jfn8KwvN3aT6CqrIgJiGCYtDQVsYf/fj35bMR7
i017r2uce1YxviaN9ezh2DnIDrphgxvzbBuMV+sOrTksllOWO9uw8Gy4IBAP8NeACV04uXfobX9X
svxPWthjaGsWhd3dfG5ExMxLrdmyhGCEkOyTPLwlQ3aV+Fk8yWYWUkPnB4sMpVo5kloxJTAZ3UuC
WUSN7rqDPD8wSDixln8YdO0rQ10RZzOgvLNPor4nLGSIb2Kf1eyRcBCfcHCgdM5aFWCEgKfVuM7c
7o4250B6VJeGV9Ehxho/LAa8OSnIKZHEXnf0vHXv3KOaZh+NvCfEOkkORetfmqnd9QI/ptP88imu
Isu6eMFRTvuwuSvxYTbGAytADpwQjFTJSymPvnq38gT/GDMTn0lLWK5cUCdRf2hn4MLwFZynakes
50aImb9HcE2OPouhcBW82qiB2USOfCVCrO3ySW1darSJ9qMcARcjI4lglnfM/7vJfarLr9qcwzAD
xgIe8QLttu6+7Wo8ADcX2RaGKzW43MQTGj7igXR/htj4D95Pb5OEOjEle5miF128Yw7Z1elB+PtA
D5Z6Rm5HG8AXgdOydNvp4Fnf+WdGlI0qzm2WrxKgJNl48BqAPM3JdyBU8O3nml5Xcf2tVycdLYBz
G4125VrNKmqblV88Tca4CjV6VUS2Juvqxi7OElRSrk3bpteoWAEJUzUMTnsAQrvwYSwMaMQmfVyG
DZvtlBFwi+pNL9QaqP5uEuWGi2MZcfw3CRlLkbFMSBAvqk0a5ssmeAuEwSYI9SaYE7qSmHOPT92E
4DOF0T71py2qx2WVEWoFphgDVbyObUazxXOEx5s8HkmTEuwpdTxRnyfmzEAhsxjnLqkfIZNPB63d
kO5RMGm+Q0JrdsI9vjI7YuKYi33qnbcuJ4s2JFj5gE+dmHwP+pQF6ZOnPDJ/JWHjC3yPYtjkvKWa
uXNaCkK78wgjVvuxSB4yzVh7cYSNkjcMFE+S/Ca8LEihLkzeNkZk0JaRg2wb/ZJghvFrjJAu+vI6
5XOEW/1JytUWbe7LqLNpkWc5NdsUA1DFiW8nhGTF0KToK2VX75MWxTxIAclXVI3xu8OdNky/qMSe
dS88pq15q9phhb7nM++4WNTwnPrSuPDdWE/GF/k7rFH4hFwDNFl7QasDRM168Jo0QxubrMkycXhn
20S7cD+ozRy7mpP9VFTaWo2IVJEF9Ga8KvNkg5QFyKidPhLFgmsf81vAOA4cVaPjwRpDopfFyg+i
dTwjCpsZbK6eBgIRo548S/Q6Meb5hAFdIs8l0fEl2jYnTBCTxod6iJddh+HTV/4BdSFkfiIv8u6A
u2Ors4Bg4jm9SnbprFeOxIxMsHDLv0hJcsx88yOHE4gU7hxF8hQDdaxDf+eCWUzs6dFCDe86PU89
R2Tuyy2bzF2RhXvFBWP1O7Z6B2w8AKPIRYzHV5bGeC8be+cU3irWDvxPcz6L9Lnz+y2Ztw9iRXUA
fxYQ0IwXlMSKENqjyH+U0n4YMhcJXcqXrOWktrH0R5B9icFmXiG1dF1F1PZiYN7U1LBA3UNqZs+4
2TfMJFCycJDnLOY1TLhlHBKWG6yox94i6RD6gsS7ptgwYEiTB28SEO2VDDhr7KmTnj4Fqbh3Um4j
Vlk65HF9IrB7dH/gCK+84X2wP8EhffVTuvczXktj4mzpnD9gU5sOMHGrET3hT1dWnMuo+GVYhCpN
bP0STmn0NsI/X/ghEPlKfSfmR9JFMJ8s1kHFFdgsGCPSgFCgbixDfjDdWErT4WSy4UPDbNh0calW
TRuw7GJeV3IS89hG+Ub4jL47f+Ua1brIqy+fIe2umypSPx2Y7fkyVQZTXpYvNRqcctRgYdZrcvrA
A6DOIeHNDapdbufrHjCEaWSk1Pvs+pPtTEzvTOzLBDeFTHE4ixNR3seAzo1OwSrik+ZWO581tVZM
D1KVJxHnLxB7HjKkdrz+p0jYD+AhVoRFbbRBrKZ8YKblXmDo/qYWMdvxk+yonYOQcY2xmALAIIF/
TLpx15rGa5JUW8dFED1cUSF6pffX6/7WHVif1t52cOyt6CAEYyMmoZutUjIU6BIFnNkIIUyxn1T+
V/ERY1dY5LZ8kln/VwzWmlMIa3Qbf2EGVyuMRowVc+NgSv82CYSrYQTguFoFBPVydS8mK9hXjADh
nqyUaSLya9hGa++Q5TgVWQ+0NoVw/I+Mcxh/ZZYxgfkqH+NgRvxFlFOcXyLaCpMAIUjWxKdd3Szx
FxlZNkzaFqGGdsslMa6IvsH8nKYSRmd4IY5i6UGaUl767MO0s9sZ7VluY107KSNgLV0xVE3InKk4
n8zEIZ5IPrp+itHnXz7zmsnWL73gYRQ6xGvvtdOrT7SCiWJvEWz0QPtLRH0qigpIqNzYo/PYQOG2
p2GXmoR0W/Z6DItL7ZFFMXk6xB+QGeOPDanfCv5GE2NXl26jzMcq0Wyjxt70bnl1Qv+piNVGoZds
YIwMAUkGJAoVxi5A3btIOyhfRHrpGaDx0n3RRzzy6pI5DD2I83QB/qUawfIYYHqAzRjmb2CGkPbB
8vN5afw261gIQBKaxHsP0BVvknUtIyC4LWBFwkXWMcFzqWrpgQpj2BnseLaCbPW2cNZdREGbsWlb
CXkBgEGFOfHhZoRyjauAmCiVsN6IXfCxETIcpLfFV4Mekkna2sZrgEXMsKdNYTcGOTHlxu71vW2T
V4QWaIkLH3KyuzTSL4fuvU2CVVH4h8J4iYDkBnh6K5mvy8x9g8ALtDAmttFaFe1rblDaSH1PONdG
wmL0bX1Tg02EEslaurs6ubwNKGhaV+0SzX1EMIxIOkLJW2/ssl9WzIUNYCNakn80M+HL0OK/ygq4
aP1dX+D1wsRiVwsoPZcgVIemu6VedKvd9igTtD8AVV3QBUisQuymXRNheZFPFqESgvu8rRsLG5H3
m8aUIYIp2YLUGqaYaDasWP8b3OJFTnZEelwx7mvkKqup6j/7ju/yxP6L/RosUAUHOLmRlEfghsEw
K4cHSIUUNEW6JZ0AFqC90lkuICA0KUJDVtJ4LxYsF8Oz66ojEUwXsst/wE4yWhjUNdGixwJmM0Z5
81WiRmhBeyxKA7kViS5BTjZbUjcScBD9cs9PUPb8KEs9Zai2Fz0bPTloey8cirVZAtAr6gUjqZk6
ldJLRKy9LbeeDfN/TuVd3Fb/Q3ulcOcK2BBDyulF0LFuHEWDiEHpdzAuL0GV3/XBe0pnyBpQWo3n
ZdA4oBpoB6thRKal7Gucui0o65gUYjc/ecgWl6ooI9TxzOkb0tiq5ActuVy+1oy/Zs3XjyCHF3De
gTgg5p0Cp85Ys3nMRua/lRktdTsrUXnTeIZGuOStBeveLB2P8GCvxrqTutscEypbfrDu40govMk9
KQRhTZhl1g56U0NBKyX8hz+n4p9W1RdQT56pMFkZZjwBlKWhTKWztn1/L53mj+BZSqaKAsgaZHxg
FTcY/YZMPIKcREeh21d3J31xOw2V1IiqO+M+6sMCe1evE/vXAUUdvTeCVjQEgxXup+o0wrZZRaYJ
npfqCwlHwtETsIcDFGnG47DGgxov1iWJJH6eUc6PcONDVh1kOA7gGJPXeZVsTrpYsRF+H5iCbxHH
31P+smL+GAw5Pdg9nTKBA79RCCg6mbp2G52aFMtRnccfRDOCXM73g0ulO5JRoI/V3tSr679FHFz/
RTHZAjEyO/zoozatnBg7mw6iF69jNZ4BECEGdMgrHp04XA09JDC4cEZum8tJI3oVbX5g/TjD0Wui
F9BX13//BRvjdDFoR0tmB+Vkn63sbyXpwgRK0RkyqoskTFyhzVIHUid4Krw72VSbmkH9gmnClTTP
v6JN3jnmdm1KhNP8QQ2BfcTx4jKT7baV2d8HQ47MbMWzi9mHfz2CVhXWSzu4SMgMQoxCYVG6aQ4B
iwOUuJRpIUO7pZ6I75wMn3let3CEsDYRy9q2qX7K3i4WAwLwfYpiKrLNoyfGR2LW9IFsEj0q17Xy
vvWAXjf1HwxNf0vdAS83toulxoCta7KDC/ePmktmC8Fa1EFj0Otds4gK9zp2kAS69lZ2xcwGJo0Y
jyI71nPcYuWMKl7sgnlJyZy3ibO9pQJKg/FNy8EZpTPytNLDsx2ouRJJV4EIGJWg/Mv0/LcjnJ0m
fPhTzldhAJzrbRtum9n8uLB9mb0VrD/qJH5JSWbesNT5SBA7oxRA1KsT7KKx+OOQMr+AOUHkbC6x
QpPga5k8pFfXYanZpjFvWlysE3mIFAIQBCI+OQ0THgvEWXqXXMgoeGT5VC4i0/qQ0FmHonaW3cBi
0dYsmzTTVZdQKAccABlzfOIyqfXMvv2M1a9OsuGCGxiDLq7mRYn3jvUJ8ILxoDK7PI4sLDxT65ea
qIelJtVqFAIjdfvqsj8ARwzGlXNgRsttmLrQiNtc67lpLmKjfCt8ijey6mAjBGobpONnZtsv7M1x
D3Xf1CHDcvqq2AXT9ZTQunP/S9d/9bBjW65PJhlUdrbQS2/Xp+HIB4b1prRo1YGSebnz2uC9Bo3S
7cyRygLZJ4TByby2Fmqt7Nkl2yV9jGzsd6XFESNCIjSrZxWH713UvvrWY1dzYzrZnSwh9CFdh4XZ
jimn8gyASo0giSgp1tMPrmYzE6nLbTbFb2VDFEnEnJ25Mp531vOVq5+akvgfbD1X8r2uRQcK1xiI
GckBD7QhG2E9/7Qd+vfYDGtYiJzJY4Lcw2EwA7TloQ3s2T91FQx0k5iOhrzmR1zXYdhfes9dlU16
nAYErogANHv4GPBW9n57bkLvEOjlfsZja671QLbxWsh0R2ziG3mxCsl+vxcDjg94D3EP5REvTKdm
z/k5bGdziWPz2prNahIeaDQcpGWGWdgu248oi865wTKk6j44Jfs1VOpbHjjoHC1ESj4tbBe8h75r
MCDDhNy4Ns/unOIWejuntB5Ax/KCa9a94uxrxu/e097tdtz33SNU0PNQ4O6Inacw074SNGWa/dIZ
DCBM8R1gEugd8kUD1vEB6uthYOJZVmxmK/wN1BDm8BIJ/Tn2phMxgzf8VKcQY+Ji0HlGvJhvNRFt
u9o3V4WOoliLaVTzAgSbO/ArXveaS32g7e7BuJC2xhysIJdDZ6ruRNYNV8tXktq3xENhC06gn2Ow
9nlKnHaEYpGIgm+HDKuFnFoSeobm1VH1VfcVgiJH3YWa3rrw3GTOLaNKxHehQVlTbgZhls+oJMBp
VUeS0ADSCFUosJH1zhbeEpYloT2BTwdBTGrJZNZ32h5UZaZJhGkryVRL942CbAgjiLVSddEz8RLV
7X3+fyrcV61smSkxPbOdJ8dXm7YVrzPdLrDDr8HsPvI8RlZnJhtXQ0PS90Rrx8D7VH/ys/SPeKhL
lSmOPFKAh5wW49/nIDOsmqp5lIgpSag2rOHcd9xRxBTOiRr5k6y0vdV0V6/Xz40Z70dJgkWYfVUU
DPpgPgQG2temIeWWSiURvWTMCdgbzfzKLLk7GZKpqH/WMvVt8p2FDWCTPcYMC0M8l9aTFTVX00zg
BM3PtGd3IKjz9tDoOfsBZRGASYNj6juvfIwajTznTP9lAXHwq3ynIb3xZHxzovKbeoMx0vQ3v+Q1
hVeq382KAmnsIGrAfQ2K9Kvv5Ln3xDcp1QnxDwSWJS19IkIBAPuk9yKzx+AJ5IeBddZcC563qMy/
iE35QUHwCIZn0zYMs8RE4JTPJEMdVXWPJtEuMUChs4nD59LiIayt7/lj1HPjx4+CT4jj5PQW365h
Yn+iGRmMSluMRC6BBYmYy7fkB3jLNpPDoitCxK/UrnNay49H/qQN04JvFwkp99pyDnxDL7hu92Yn
82XUgrRu+2HTmfqKV3yLovsAk3qt5DyWs2qxKHKTJCvi0fSEb3yY0hBL66O2miXAxmnRGa3NEMs/
2/Mj7ZI42VYGCvHkPBAKsmQELrMm3xKEGuFWMPJFY9v0bvZ1SKo/gZsMV61xNwZ2ZyDayPwxN7VW
sDqxzGEJ8eKOeoFBYN7eTTf9G2xMDwJ/8LKpuhUm73GDnIoIRaLJO8Sz7OhOhjPA5g7w85r2oxky
OwahTXhlyfcnNQLSxp3mmjJj73DXFKQ0L7QcgEwZ8JUvPP2kJw5UmmFm0RTeKeigESU64zWc9SWF
F5ttJD4u+Sc+gNVF3kMiq1p0iAah6XAZtBWIZ4qWPviqrCFbMwuIhAOkNAccPNjEy07geqEoTi0D
U3RuFj02gasVcc7KlftkT4Pjr/3C7zemOuZ2DWLEOMs6ebDD6tOQXUDWVzOu5AcucuC/lr2oNBsB
QY/uoTfxa2Y6NJuZuOimXzLTHlXLUZQzZUbSlhUNaVDZ1Z3BxE1t5cuKmBuNrzFe3EvmxQ99Cxgr
tkGeptYzocD6to16b1Pr04wGob0ah+6ldS1j0StRrl1WzEdzdkHYmrNXKgsObaZ7W5l1l3AibzMs
uUxcAZemtIJNwbxv6Wd7rA00SKnO0J91IPLDBmo/QmJdb9WxLj/GZHYmdNQHfsHfpGXangSBI0G4
MZWd7BmdfExK/+p8q+Mm4feIcQfuxViXDUWdFbqPngh0cp/Ig05icSysAegEBGJ2UajLGXYOhhMt
M0f+xixYF2Q8HwERh8z+h4vts8w22XL4/N7EqT+DgcatRGhLiZUF7q/w7qz4+eBe4dsQDaZ30VLL
rG1mEkqsYW9duFb24dTBKzpcLLxy2kY06NuRBFVGCR4qN2Dhqg6vpo/+oG3orMiKvkCa14sbkysC
GOrxl+gW7kx2zzrTXr6s6bIrPDJxRHmySxIeEBn9oXU7kIW7i5KSNHY8G4vc4d6th/U4kGvQAjpZ
GEX0p8+Y/DJ/MUf7QLVNL26ViiS4C3mo2rbRxkOtdIRbyfgqocYshuTQtRQ+eUjTpdXFDV0psjZc
ZiUPIgSn/oVsIxpbUl38eAYsUFfjbXRAFCd7adB4ARTly00rmuPJCaHRhKxSEYdTUuW5vm4VriNi
dXe+ZaDCT996BPt4R8Sbw/7Ygm9AvrG2MkdAOQp2AOtBVC7WQJditcRUBzRF5EzbeAHcwYHYHZyY
Cp0FOu0Crv7ywemI1SVS5bMJxoOhh0fHDDeZzj7frB8VnrbA9E7lbP3hLwfywRRhZn62s9zVIXLB
sxkq6VWzcbgRTTLSUSoeUsYJ3TXs6nphJ/AgUaCxJjkMvVuhBcPWE5JdEgvnjq3+y4uaP8rDdz+K
v/ATLG1MilHE2iJiPdaNpOXl+o/L57YMZHpoW8R++VRgrmfUpht4jDJUi24LlcfG9Nkj/4AM8FCi
OiXaazkLzlb//m0kxDdDNcKfvIts2IBVkgV7BgMTVaSzckCXkRBxcGSEGwtB5jRfTrkrOZbEC9rR
L10Z8UpG5t6p4k8yiWIGcO9pWu1EmZ8CbVrrWvWMoGxrUSd2Q30uzTmyanqLCXKzqnIV0T3iZaU3
p91Gxzw8VYQDr3JicPCSHTKGiLwG/Ycrw22Aa8CwZoJtj+1WhdCV2dIvO/K1wRohOaJt8CVmXeeJ
WAJnYbsrPKH6gtgQpgK8KqKunoypx0c1AVfy7JypSf9Q11s4nhO/Pd2rLnlK8uzFMhAnavMXsDdR
tHP/wiggKTWJPtNJsAVG04nTMn6c8vSxaYzXwJrIGCsfJkHaa2ucikTnATZqjFEKHwTbe6fnjxR6
8zo630ZHgkXVuM91ESLIIe9gZ/kalArzGPDOBbAbA2aqbd2eujy6FmrgWpXjuRlWek02bIgjPHXS
W923h7IJjgyLUC68+klIeYDXxo7cV7v/KKboajrqqFnlc5HnJ0Ni4S7ajdZPfDF66FOu231aZkso
A34YZLuCS4HwGo9pkeZFE9vG5qHWBxblFLVwPdx5m0Zc8ANVBO94E+LjJUSxI5KCPLeljPXXCh2t
b4NiTsIG0gjVMSG5njOcJ2rfhfZhpRR6Cm8JI/JFGg5I+3mzncKmDhuC99iDBykezR58Mz62nLo1
GxfeO2E33C8RFC9J8AjdDnNwHu55xVZGCxt9LLs9pnN1cIsVx3Q+nEpYGYfSdx+x6vyJsjg33vgN
jmaJhf45JoWcEBQbdWw7R5qjs7bGOMKk4n5CCHuJu47jcP5u2sKEq1Amr/Dw2KlwACw8TjiG3D0u
Hrd4xp390baSIOEIJU4ABBFu37SOgzXgWW+NwZP0oczb1UV8tinBN8LzSEQMj4bJRGlq6JEyVKol
iCDnHoPYWsAYHFbgKJiBbDwZXAaNfD6XgNrJFXfCEV4cg9Vk+JHU9ZUyGL5+TI2URt7B6FnhcXNz
NZKXbmcvTowusI8fgMqsEEY8vOU5NHBLFHjjCh/thEsfJnEo+k13T3SrWhuNOUeXltlGjtMHiufn
LM9qFvnGN4lUNuteOslI8IXpFUWF52w7kg035AGsVVC9AoJB14Zr75hjCUG9q+1578g4J3nKkYTg
dFxdmMCYD5OC4pjONzZVeOqcMDC3fSxHytSRBoyfpceQ1snjRTdbaBuzeDCjaVUmDpqE0HiJyYgm
y0reGVZ98sJutcEq13h9O4ZWe2W65d4S3VvrxPFuCCucAQ5hMYF7lL1XsQ9EpN90LFlErBBMM07E
sk6Wt4mPOzfep8B7K62TQxI6pWPK1KPUnrw2xWgXUz4Uh3ocH7wiDYmChHzYhY8Y9uYJcvA8VRt/
En920eO4ALJOeiaZElp1dFvvzcivsuYR6hXTp0rn3UDpclCddybpcpF1uQkxEp1JNofcaCRtAwxk
6WumZy0lRkzl6wlSEr1r/eiO4ijJJZvc1Yjgnbh5d9t7LylBTFQFyCqaQv80EDRFSUFlIfu/snVX
3oxRknr/4hntue/rpdvxt9i+JDvZ1ZOF4Zw4VRl7VWa3cDw8LpUo7zhPqPuN7rHLnCXsSkXSqnwb
2vTmG9ERMdZxiqm6wjZZCCPH7wpVbOnyzCAZZcgoz2Nh0ETGjFAyI/3uOhMbNB4AVtuORIsJDMBo
xid3ctylX15I/X3svQxXYP1a4vUiO5aca6UIwEYMgc+3+YBd86GN6xL58wIvldNXfAUqDsbG1fH9
uei9X2OREo/jk6DUn2Sc7KYmVMsqxc+SApYyNCbl+IuCA0RibuyAuuLfHyPStzERz7gSqNkddZ6k
8deys1iGY/bBbAMQU38ZK7OlvMdjE/Xla+CZR1R5To5L1xhIvBCZuLlSIHpl4NEnR/h2MO8YZlNx
NqeQgeAissgsYufp2uMRH3m07BJMBanQkOfFUH3kW6hqj7yAQ5/2+J3KNxaC17HSvtC80ZWgSvLf
Opzpoe/fkFl99rX7XaAnmnzrR75HBs20NjJ3K0lz700D4t+wJWPnLtCeQrvkOXANKM1D/RVxwSMY
j45OSg46OvFgCa/J2GWaiqmkkK3IVRy/JSVPZmT4z9IpKKmarV1zvxYGqydhtT9d7r2WDvlLbWTo
1JLOJu3QgybYM9q6/vJZ02tE59TE27Td8MtC5KwDiAHks9MElHmEgCyny51tDLc4qcDOz02ANbpH
vaSAbKE542UbbizUNLowXGJodkoELqmdpEtHvedU/4NfcreOuMG1bR7iVPGcmq9DXHLJaMU2HeiY
Q+ZIVuOd61TfYraNF4AX07USbXQgEPbU01HtdFk8OWU6h66lGZIg+FR9xG3tjfHK6AzCrnXGgwgM
V3zsN4JqUApWxc1M1SWQAWtkQDtx56pFkGorxrA1IfF5tQy+fBdlVlzAm4b7GlIEq3OR+MAppD0L
W5yLSjhVeIoLirAcj+lYhZtJnWy/+BiKHkuhTrU+CbVnPsq+1gM27LMZzurKWI8Jh2rSEDvZos8O
dKtY+NlDWzr0mxJtId571tK2hymupoxPk5uueQA3SqLB61RbDDeeMQ4Lgw6G9y4im6D56DquWJVw
MRkW5axqTMV6yP0qXescOfalKvk0peaUW6PTvzFOz6dMR3qMhEACyzgfolXTMVEEbEaBKKyDHkWv
NthKtsoGn2bK86ahx/6XW00Pu8v0/peTH6KGfBTCBzWUsbOgXSSyLjlIjZ22ZOKFiyaeaL76iZcf
ABEa4Fac2crsOCQUxg+iiNleo7MpKIWD8jrktUYmqktiKczEjV479bkBzbxokVJtRNxuVeQRwtiQ
l5cNEMxkeekz/95EIlyhCa8j218LWzUwD71pVSHdT7EM7mtzmVUxMhARPke+lazjXF+Ryce+QtNR
4SQlSmtPECLUDwHqg4mgnDkiIoe9QLGlQfBwmScy9UL1Uz2ndPxHLpdNaKdPGoDprSC0DY1Iqz3W
dgC7TkRMm7BqWcWzyUDrGJU6pu/cSNdJWeOCi51+17o8C5GrKro+6yvp+o4wbaugGUzCtRWymtaD
+MTiT3n9IwW8vzal/VPlZKPkncQfEoqbEVrEbNW8BhhTgEa3LXJ4q0Bhl070N56EKFddc1GwHe6Z
LgQUd6zmDoWXaRcu92I5+iPMtLm3C8arlbNejlnqHKgHirXdQG82EKG5WfTcWQwwkMGT3VSFYiUb
SQCb6FitClBlhrantFoMUHgWbt3kb0gVW0arUKK60EL41xAo243Tug/fB6Tmh0TAU6beXsaEgKxJ
2ZuO6K+ZYiQpHYdvfobEUSxta3yPUpUtmDsN61AfsbaM6uhoq0ZU4TZPWx5haROia5kxXKwwfcEh
x4aDvFhiwJP2NHggKpAmBvG6KWAoAfSgj2gw9rCgrR6czJ4WhTDMbYnFea/VEGtLloUvXknerGtc
tCnN/jiZNnB1rM94qAAR52V/Jl/7O6paRkdzwIRhKAbaxsCux5fmf79E7pPhC4IwCJzqnAktuaXl
gyWr8S5L7+6b7/XwVwJRPf1HZE3KO359DZ/vsyV0tOLcxqeuDLM93FpGygnIx8JtoqPFuBXJQQRs
PFDlq+FmjyTliWXFn7UURald//2Ajj7dhwn0Mey3C+Thzguro4JsNbs6s/5mSFfaPAqKjEBwyKdu
suwHA1A2sKnkrsfTh1ZPzsmNU+SEqRgglxbm6d8PxJHFSGXVJg+sp7EmDBX6CjqzcnqriYJZ9rmb
P2uMG5zSaz/9B4Ta1Xc9F4x20GD79aYRMFQCpqsPfntXXAN8E49t74PcJMKmCsBe5fWdggyBfucY
L1rlBrt/v0xMg7xyD+lb3U7WXhdcMoYJ/55KvSHvz67L3eikgvGofdbHpNwrpxjOHSmZy7xpi1M+
9uDZLH+PagjdKvaW9yY5+jAd3bktYFcdL2xL907KA1/qch0wMqQK7wXZ4DFMnYVdmt0R7bHN6Za/
1yXoGoAk7UVM1qNv2dpZ5pjg1DAkZ1H3M4xRCnYOnn72VQAewQzuYQAFJUlSfVXEXbHKInrkOvQk
eXHDUznV+eeoI5TvPExJRqWmiw7s+8DUtGP/FXpH3BIIXmOLUhFjx6epuQ9WnJWPaTE9C8eBWtBy
W+NhEFxcFblsNmTOjTKQ3QxztrszwA5RBmOI1kyp92J3g6hKXWM/7ra+FkM+8xiR+2XmX9uZX8jK
BPuqQtnkN66/BSF2UxapexJ7EiasoVwlFShVZAPEX2b8Rm4wosssaX23msouphGkZN/8/2cyI/2c
ouO/f26a6bTPHY5IVw3pMc2wdJt6Wr/1zDQT0cQ/cFOf4aEiK/COCUiYNcf6DJep2t3kIC8B45ve
FOKHdV82oM+DKQK+EVpb32m3o1MxLARLM8bhQE4QDJ6MwQA3PyK2mTfaA9N5ESHX2sCaPAuNNy9A
UBqxvab7jJZVnTUPmFaKPW+9jhjmuQwa9WDVBQOnmXMs4+dBuuR/ORFwZsUnU/jqUa+AjVr2gNZU
FfyeGl0ESN01UV32OWuY0voDs1bLDNhn98EhnW1SQ3SJk5p/r0JY/G1ENtIwjBu3pqfsQchILT7E
XDTkh3+W4QD/vLGj54ApoYUEhW1Vn6+ClmxqPO+2UJzpzhBsfGhLzItEfgWwvg4rvd0MJKuf8QAT
9yMmfG5JBtsVBgQZOfNPE8f5DeX/ODuz3saNrlv/IgIskkWybq15ljy7b4hOJ815nvnrz0MlH5C4
X7SBA+wIttOAZUpiVe291rOSAw7EcesQEvrqDlCpitEaQTZP/auUGlDbmXE3duEOSlm1dDkPvIz5
OBPmmjfVCzJuETVv3NhL3xBQ2rGFnFEfrIUpK/lQRrBZiKvCYWKobaHMm5ztLkaSZxu/4/RRq25c
VAwjsCSMMDJ6fxXxowMRt0xrR/iNEQliR8djiiO8cclMyN8bJeP1Pml2jVlG6/vLEw8/UnMIrkaY
Xuvcq89GopEe4dv6k8lNY6lVcX4N+pPvIEkDgVbi+4DnNLIp3TK596fjaBXZptcMpOLDq8L49JS1
jFF8vMnbwaKT4mjxsKSBj2mw9y71EHdrL9MU+jsXdEOf1KvWJ1SzarX0ZlT9gXD6geNIxkzQc04W
y9EQvvjw4x5HtEpgoY3v7Iu0FxHy/BxR7SJd1zaDlZB9FHOc8cZvJL+CyRRMyP/PAKrbvM2k6x7q
YPZmFsaT7iBnmep6C+AJ72hr25uBJv3OVN1+RDsmRq/H94veSAHB3o4+OZ54zje6PTgH+gbduorZ
fxfYMhLXVAtJrMdk1eHJtrJ3r4vNJzkS9QXSmCQPZaTH0i2y4zCspyJYyQ4Ab3MxXjgW1slxss1h
42ud2meupXChZw0khn64Sq/AU2HbsPo4IhMXuKy8mnvLfIytEGTdeswbyD/GjAlVtjT8EgEpUqBg
YF2TylhJnVaDx5QaSc2Yn+PSeEJfH2/upqciQ61jKXpWs9/3nngXgOLKDYNmGmamwByrTUfuCEZb
MbtKGWU2k4MSn4SvMSfaGp0WaZz4mZmq2teZ7Lm2RcfFbegBKEUPSjODiKWn2Bv2JI9wVRwO1yWz
6NmNZLfxJcsjZzuMdMSnlu0ncckEHKoKCGlFAwMlsr51yDSDcYBaqCs7yUyb3PR+ZiwYHMYWtiPU
/v4tKqZdBW/yJmUxHJ207E6ZngdHGpALRJ4eKfdvYyfHk1+U81Xz9CP2nGRdGjnqB7cPl0aDBEYj
8ZWk1qDHUcwrjNO32yRB2xFmjiaSDuZrnkOQSX2YOW1o+q/GoP3kjcgTnWUSvp/0R7Bc+nqkt3fz
kDyCNxrFKzlMu3LUN96AgrtKnPhpCC+9noMsTxzkmXQxy2Nqd9kGEiinhhoMHBEBEDzBIj4KL/FP
zK6fap+3lREP45GeSr8jgLtErGjSx5h5Uxx41q40uRP1YF4ny/TXqk3iBSHndBwJdHrVW4kMum/W
ZjVnEItq2GMN19ZMrC/ebOqiVWeuGZf+vDOW2rLeVjSidBnEby6hGdowjScnX7ZC8/GFDMGam9sx
LGbsdDnw/Dgl5a33AibfeYRXLAtfPfU6S1hqFMYjeO9LAYyOJYpudptDJXPVWifUZdnp2C7LmvdE
lAPOq5rvRuXkF81stlPA5eqmP3wdpKDt4svvRtPeha2/qeYPeTC6IQ222tlaEIOvqbsD+HoYmVOd
S7i5HEU1aw9O7DEp2A9pPUdL2dEOT+Kmf86UCTop/D7Vev2GoBKdZwuALXVw+uQ2SrFwOOTYjhG8
JM2ma2gpWMOav8s8sSfMz/iIPZZdlPiZY+G7E2Fwun8VWrx4tDnsqAhfGivMDjrNkCWSkvQb+/83
GkrHkUkfUetw+GSJ4K2jU8ut1o8hGzy42hTvBygeT21WO7zTE5qy6K2bDHorjZtzmVQVy8OoYN1A
fvYHqyGV1zXOgwXS21OzUY2chaeAm/rUksLHWbLbNjRpH2wSWx7tesSxkrUghIixhykuMEJEXvqd
iJBj6n3v6XTnqoFe4vgZIUmzOiYMUOL2h0iT/AJOue78gPQ3gRLR2RhA+BasCGk102RtUL9AAU3y
73/fT+ebauPnw46QaaxLIbw3iTty1RIm+oR7A0qEGb6mUpMMJ8ytxRBvaY9E+40qioAfuufWjPNj
njeITRCi0KUtAevMUhaV/+XFSm7MqXOXblcDURWk9IRp+ZzRrSepwGTrC9UAeTDhdfcHYXmYt0eX
QbKddcfCG2mVMfT8mApmVlUrzLMokEfhqvkYW6l/jMjoFg4a3qQq4PqSfMiCGMlNj7DvmgQO0U1u
X7+DF3wNxyj6brnBxq7izax4enThGRBMhCwc6uvT/btpdkcOYf58/w4GNdD4+qWoKqL+qrrkKJ2l
zCkLpo1BVj63UcbN2MEvFtCTuTmNzZBwRkxpat4z+Yk4pVYQktSYkUftpC7arOLQWZ3xUtFdtuic
HlVgT6c+ivVTmdjuAjVFs6StNOdMJ/GzDPRrG7rWX+QnLTnIYv68KVsbv0ct7VXaOmtEN/hxy8Fj
LltVXIT5IUMScRgQ7mOpqpCHG9Xh/hW4SzYJ4QC8lp8TZ5KbHzZUu58o9zTL+Il55wcDUO/KsuXt
vcD1Tplo3gDo6TMpyjsNfdAw2M3lCixadAFm4Oymvn4e5+9chAAPyqq7jT6jlvR4+pM2YP4qjXF2
SgT2NnLC+C0pQBkBOinPVhO8ALnk8KlBbB80y3l3x/iFbTV2LmQpoaVrt1HoDA2iOSxBWTwN5gEe
hLVUI83YDZL2Mei7P+Qsag6tSqJlJKH9/hDPX2nWLBFCOr0yVQNzeWJU4Ri13MpMN1+qRAuX46TL
7Z23r0VFtEwRuG+TiNSrcSh3HsRNJoeKDxAJp1t8IuJ4P0CIhvlSXJQ5/P+pslmmiWRtRj06mp0c
HkfwIXqDo7FOwVLpYXOLkybeRm4UbXRPIDkc8u+ZRCQ6Quy4uaF86xkGPohBWh/DmCzjJoR64uVi
XxpmtyQySn4MIkOQ1rc3MQp57ngfMNJwu7nh1q4xc/gXVY/+KbK7hc4s8HJ/SF3O/3akaHl22l+x
o8hjyER7g1pHJqgrLrwDj2xUx7NexnT3SMD5Q2fQrSf06eIY+uN9a5o1DvAHImPmUHSp6cYeHUk6
0//p9Kfjh9NWX6ShiDntJE9GP8/+zp+zsH6btiGUzjANT+ucqfGvzIyY2bZu9X6xsPSwOw6dE+6q
GItME6tDVoYopq0gpV0JTQr22iH3x/7YNs73JI/Ad4ZOdRNJFS68PKbFhEIOWCOJ4QhGvkxO+l/P
lLwkh1wPuGDCmvMD//VMORZywsUdgDAsGPA7B+xEgkWqIvHsOcX3nuPwsS0jZ8VyZq4wYOwqyOMX
NelPdma3q7zvElbw6BteAw7wLUH2ovTML1Iyfskg4Xq6hmHT4zOlbtlzvtK/nqWXok72mjpfhBMu
el3CgY8dgw5ZTTpVgPhtUaRId38fzfE5VMoyic/lkrCptYCL6J8uTV9NXhBJmAlADd2ttNq9UuIn
fQcNdwnGyd//NuNzxBe/ziFPmjsBiWPEFn+K+GpxKHNOIcwuw7byA0z+g3Tj5kde4pQKAew/jr0K
NoHVfCsadM7SBK05dquqLPw3hh++e52YHu+LUpi70Ep+FHGCFMJP1C6SBBEZqpS3YhrieUPzRTyZ
/Tll0jIdx5WODWzGMB3d/pSV1kcpsc4y7haqEceei7PngB4QqHdl7w3fJ1EmTQTMBKa25tqZwGOL
tzHP29PIqHCKWEvTwaoWKYAEjAuVtrZsKVYc/j20NNcx0SWp1GVJarXersokwGxndfHOgvznB0O4
cYLyp14zcpFokRd9oxmL1NNo1NYscbltTfQryJWLyvqgTYUipLBWCL/Mo2U43qtNdHiS2+swpcVs
0gdasVldq97r6eti52zLeTteAIsucNZyFNHlOq114pTL6GQJuTaCQD+Fxlis+wicbJVjC9VVQiZD
2eH/Fzj0f/9uEeLXS06nmsG7Ky1T18XnWNRYQFQSJn4S0xZnbkZsM0Nf0ZFpw/WAGRADLDvhFuTe
xYBFt9WbkW0QDqiUQGsEh9mSBlf56BA6tvGKkpFmwgSyKzn61iX312IYu2sDQR3RCbpOP5neyO+d
HjLSCpZtxhwHOq+9ZwfdnGjouc++iGhkI1q14Rrj0c4vbdNkO1lV4QYBo3qp6+IJKlb7I0GmadCD
i8/1FIl3xNYhvs4y+cNAq2dAcOnk3Kzwau00jnQz3MA41F3KSHyOOVQY2lYCvPEVp+HFaHzzge4O
p/fa0x8jIcVlQNpRVMvArUEa5voBvjPAWMPX9u5UaPvOHH3gO3Qt+95lwqa5am9rrb5L+7DHtJDO
czhizVZhbU5LwBLVIxY/Ip3xYZieLiCmp805aQzENqFAPIF3Nsmvhl4fAzcsXkTricemshd0Fd1d
ZyJLwttxYTQYvpilVu4MI0hoFO5pGw0bonnYZgVmvwVIYq16nymI0vSC7QVeQ597xlNoDig29MAi
4oCvUEG1FxZ894GzylZz3ewAta05/P4dZn1O9LJs07SE4J4rdCWte97jv+65hWmKFl07oOpUfwaB
LO7nylUNPoxzDMbgtq+2Jrxd/IfEVsaQcx8aToKrqC29RWv6zjnX5CkEjReO6bs/oTd3p+8QO8Y5
kih00u2AS/44NtoSNA83c/Jnskb3LgMBKKluteRdv5nCU1eM/GZbKi6YPjvyAXYFVmh8qyO4GM4e
Fs+7JoGGd66ixwOQnik12ey/vx5yvof9d00356hjgip1+O6u/inDVicWCMgxokhVwhr1LTXutb7D
CmU52qL3+3clUMN4QdvjjIWiZyJZPKPIPdggoo8Ol3pbiranPd+9kZA9IuXTrTNK4Wipk/MF7dD4
q8GmAPAS/sawlAEvs6zH4rmz97ppv+Ib0XDms/KEuniJlnRMxRramAZR9upN0JuipLhFOh92TWCK
KwMn+Y4XEnhVTIpDGTuPfviBH8/eeUqFOH9FRJR9sB90K/sZidZdakzWvohCvt/7P1830zS4V+nK
4bJ9yg/jPBwJz4tznC6M/rk/1Ril/fxbWc8hjPNJQxJcv0uEfjC4z584z+3z7z0c+RiRTuQubOAo
tDvd7IUP7F959BGxVzYC+Ypqw1j03TprM2ANjXAfaM1ivXU8tSgc11i6hBLt7R7DTq2PExdMemhU
cE+r9kNWNXLvnHiosSPyTfAE2a9/C+058cLfOEnIiaVquM1BVlqNooMW0MG/8mhQMAQ0040KlbHx
hDvPuuw/8shsj8JIluyz+q2u29krJ5urFovi6pni3ObZEX9S/dh24bmgQ/BFTpuY9wf/vc60gqTh
slPhP2F8en8WWWNVI0AHdkblxpvygIMTp3NQHa1FuguQU2ttdEkBLARSWTaNxs4a5Ae4JXiktWZw
uMZV+PsPjfj1Q2MBXVJK8ows3bE+bQy6KK8qY4T8ENnNrnXK9hRDdd/5dC9WI7kX20C0w65IogZ9
prXrx/bli2fwy7bK5kambCGlYbouka7/3To2jQ7EkQbaIonw5CnQzPiuPJAT/CoLzc8mtyS9ubjb
ccLnhhsMbxyItp1NHgnxV+YXL5OcX4ZPL5NiF6u7tuMo4TqfjgZui2TDSEICP4L2FNhducniNsJI
lDgfSQW5Ha3GTs/C9ESf7hm4nniDUwpeO7LkKdYmZw9p9M1Ou2QnLCRk8BODtU3sic009wA8IGDg
pEDUylq0q0aE3nXoXoUM+pjDoGnu2CoAY2NSJ73HRmbaT7c8oWcPXskXe5+MAb5CDaSJVD0N6G+U
HIe+fS/mHtz9QTlwSVJbknINcO+xcmu1iqbgmnC0PZvkPD1k+hC+TyaaPK1u+8O9J3x/0MLmL8tN
vW1v1v7xi9f51yOCLVgMuUOzkWb//OntL2MzxHrDJN3P+mwOc1yZg1m/uqhWdhDHpyUW4e7BKAt1
zEk798YhfTLmuacbZJzi39l9BpYHDpIJ78lt4z9+//zMXz+etrBdwwUKZboON8T/vg+1rAC1NLGZ
LJG/n1wnv0163a6CoQRwOrT1JWgyf1mF7p+0Vdq1Owd793WFhmFOxhkK2a3sllXNTTvvkvuzK5yN
3/0BXDKS1FHPt/dvm/w1hOlnGujLie72H333o0pN7mQDeDTgYGoXFrSSUmsKz47uHFjW3DPtrS/e
6uKXA5Rtm4ZwSSAVHBDczzsIm422bppOyLQl3XODiC62V6pTD2o4uo4Yh7aen5NsXntncE07cn7q
gzn/s0FM33GYvuO54DQ0JLcvXotftzY253LHtpHzWVjNP4WVwgjAVo89etHS7j5pWq3OEd1rIFR0
0JlarLTAGo58JKedgri0LOnJNdmHngKzIV2jOAbTOB3bXjfPyD0yqI2htahs1zrB2pGnea5Mq8bx
1hl7xDTroO5Mw7eo7aaVjUdxF2ahfBxqB28l1NwlvArgJg5oz4aR0O//VuPXv9UxOJaxPjqS46z7
6f6XBkhVeLnnXHYsBLQQ2CJVY/M6eUwoUpIU/DE3brTWxS2JUs5iebx0+LQ/VLH3xHpFomaew293
Y0kCKHQTa5x2LQxSoLY8SPbItO8s5vaK4I0vnrz+S3uCI7Gucwg35Hzy/xwqjqyANhgYbaQMm1jf
+BFQj60ot2a57cdtjdsRXzWj0XDnjnN5465wdrT23GhPA2qo91O9z8j6E3tsKoQmdP2hzg4DwlJG
FiTU9cQoHKmZ+xAdO+Po1nOV/mkyjhSA2BYQt3+quEveqysJrp9rvJc5W29Ojncy7o/Kw0h+Sosz
UgRNQdhdl8U50oj4IivxHIpTW5z74lxoJ6q6V6ORkHPqEL/b2K1XNf/mXr04USOQk+Cki5MVnOzg
ZFbzY2Idvfuj3h4pJZi2VYV9A6hdfIxOpC9KVee3FBwCSL4xegJ8ZDwgTzKukyzeChN1wyEzD1px
bP2jKo4OX0xHyTtbHUk70NyjupeRnsDtU0N/GoG09nM1/am6V22fhvhc8nMs06C/7VMTn6MeMR+M
tVMWn+GB++RwQwySp5uXnFx5su+lReeZAtQvRHcy5GnqTsO9RnkyHToIpzb5pwbnSJXJCXda4xz5
XBp8NPO5gvw4egeq9w6JmMurDi4i4xBMFz3ivRketJ5u31xE8ExYoYiSoz1i7mS7wwYevvXpjqoI
ODO2sNig0Q7ttkA3CZ+McBBz49Sb37+phfhlS8KbWnCYcFhqpUX45X+XgkGf4P0ZbbVwbEdb0mXa
db3UiUjYMVKnAD2F4CvYV85Hhrnw3frpXIO3mTzMUpvcJBJuLnpCGm2hcENOakMOtb62m3WVrcdy
bcIDW9rm2jLX6BP+rjphEAsJD9XGBjalY2/KcCuLuQC0ZUjeYKsO2zAAWjFXUPxTHVRu+P404OXO
DvYcGzIrUut+0pDWGgSGPWRiRxVihw8gbnZhsyMqMABcxp+jtjHDsGZbiO3YbLVkCxGWGr1NYm4y
c+Pzh+RzecEGoQxV62vZrHF+og0KweWtKckfwp9FxLv3T7X1hpqmuVCcJyvN7dUzyvzAndovXjhT
zC/Mf/ZuvHCKk4zlSOUQcvxp3SiF3VkaWA7MsbDpFiMTHAiDiCX9JX1vyiyXPmM3sQz7pWcvMWP5
DlAbVIUrOPs9cvuaDOpVV88lrNVQr0xrLnkvB7gLGbLaKr1XDrAMece9YAG03Bu0lYPPQGNqvYIX
QlVy1UikgUAC5hr4tsGVteqaFRkPiAEN5PLNyspWQbhiqerhf8F5M5cUITzUUP9TXbik0LYoa2Eo
8j85NSGNXwgm6vfy8bn4c5GDqhVLl9wkfa7qXoUGK2XpxSvCw9yYLvBcE9lR/WogdBhfXr/C5dsY
c43uCqluwQ/RWrur+l4ixDBLutZqANBEkrqLYHSu8F6+u6IlSJn3gqHIJmiew69QdcKLoYxoBdFY
j1ZjtCJtxVHL3FrKcZlaYIARcS/rZpnkyxCaSbSMvEXgQSeDmL3wZq/rAvsO0MkM2G324G1drHXg
XXhd/eWULK1yiXki6EEY0O9eMtZFegt3N3KWlr/Cr0pN9+p5jetV9hpDgK5XAHuAeyFJMscVYZ8J
r+DIJVr5EofxXLTk5q4cLxkvt5yrvFc2rWqJmWPVylUNLbthLApJaYU2VdxrhKdGI4LMaHcZhiuG
lT6pSiYgtqUJ1rReMq5usmWXLUlfmEitVGRbL5iwVPr8yDkXAASPmbMIfThvSxXP5RGm1s1V68sS
1IScK9f4X7wtl068okZe0H5+7CljVfWMB+bHgdfR4Jmge+NZzVXdSw85sa/mUDR3xeiZiviXCAxA
UIYoPSD3rpSzEt3KQfzSrXQBEIxD96ov5mrvNUUrl0hcJNHWMrOWibW0CP4alw2RA2Dx8mXA68qr
63G0WYgdWmp6H62+UN0XG9tfz3COKemIWYqxhCXdz+1uvatRuXm4JyVRLrBN68P9YUwwf5I5u6hz
KOjNMBqvemGDt2mkOJRl9FEp7gs4Ls1lz8KsC3ReNRZqbJ5x9D6SXL50wQXsgFU/6FgLKsMUa+lh
OIjyGeWRp/qtTSZ2ACo+pHLQb/cf1Xz74CAAA7EUKFzQLiZDzRErxw3dp3EA6dlg/km86BXcoTzg
4P/3QyiW2UxWnErx0Bk92x9wU5AefJCmmvvstkCMkq7irYuEgVDRaCvrIn2pBpAjv18Z72ffT/dX
hmbg4ATno3ma8GlhtA0v1qupRIyPWGIka/YMMXzcQd+hBrUjNWBSLItzsVz+XT4SXCjo92LFpFgu
vWR+ZLmkLHfZnlkzte6fBRNwSuisWTApC5PqfcFkzYziedlkuQyGf5bLzluzXDb3+nu5ZMXMw3mt
bIctGSGslVQitxFV7Pz7iun5/6yV814fOWSYjdBCW0anTnC8P+Qaaa7EM7c1KDnCNFum8qcvruYv
xy/HRLGE9lq6hqkMc/7//2rgxnDuGnRaZJlnNOoJpglIIyAhdnSvXduDSSuK8T2splOnO93GxxmJ
jNqdDveHtkp0uvigYEvEEtvKDfuLx2gJN4RhfW8MsShQ4C2tKW83qMvjy/18x+fhz4DMWrYT//ej
+8+rqvKAfdZkb8z/A2rIz8EYcfZFZKZBHT9ULWY7F3rcIeNlow8zjqJ6V6ijF2k0vCo/+pHXMlpN
0eg9tb2BnS0kt9uSvUs4oPAXpL1fO2Pm30Z69mJkmnVouxmOVWXZi+6Exsn9Ydd4JPJSxd8AiH33
2jH9MTTesePk+lJ52dO9L11kSMo1NTlbFRq4KhvjRdRGeVN1Vv2UeknygDUMp1hiHGimvF4VTVo8
//6l+7Vn6hDRYEu6hIqIPPV59AgmPcm60kAg20Dc1dMY80aUNk+izs4ZasAtrgz3aY4oeSibKXwy
dM6SVR+mW5l24T4qM1SVBpZBFH3NN5QZh9qmsxs0uM1HZxKXwP9QeDmR44znYuyaI5B//xRM3HmK
XAXvet+3K7w+2RY2T0PmOPKCTmfsitrIvrhmmu7LmijMmEjyF99Nfsz/dWqoIbtYzgV7DTbbjD15
qxN2Qc7L3pAFyCLOlUWq1wfd/i5moXHSuNiTwMUizJrDKEbf/PCl9ucw6s0fVWBd+1T7wRR2eszh
xj5YLbBaBG/a5fcX/JdjJnZSZc17OinpSHy+3gFvgw7CTLuARc9FswkACEmmbWlnY6kwSawNxhOB
OsnD73/v/xAK2PxGOuOmNLky6lNXqKwsq0akF7KRtBckqKNzagxsTYajXXAJr4e2Uo9BSVgENrnD
EGgBPNL3ODVZ04v6SEq3ee6HBmt92mKM0GJ/XYvQ/eLy/DqbtqGzK2xGdBIw7H7u4Q9aXoaVqGh+
aMlGSZk/iSgIL9YEuKIOkEBGZrW1eNEOQVp+FNLknmKE71o7HL2pfW/b8VjZg3WJS8WGrCsJUzYs
pEjzHiTqRu6FNfuN/i9YX+63Ly7x/2iAMKriwEXT1WCY/6kxqIWaETJGwTqN5omgEgzFbTs8N8qx
jr2W/gmuAjgodrikInidQa44ZWHJuTmCCfT753K/5f5ngbOZ86AOphVt6Zz9Pi1waWzFSlgN6N/q
lGK0fcgTNb72Pup5rmpPRBSAHC1P9rUrkkvnu86B1I9X3VModKLQOMalK2+qFSAoHf/PgXDrnZ1V
BpFaAVt9kYAiL9vjPa1cn2hw5Yb9QQLKMe2Y0wVOF77ziSQh3WS5jEs5HNPU/iCCxKEvUbFfxWW2
1gMFnTmpERj+f/z5tL15y7uzAV7/dPCFWhInZZUmi8pw/5om6Zx6D9o+c1ABG9TSoOmrYl2BD7yp
3LAWGvLjN2GjyfNaGW7yIkAPXhUsRLMbrwvcJ02OyLnlB2HAySlm4r2otRAg8fxtH+bOPozN9tEW
3PgnPXWOqSurbZXgpfNro3BWJHetmNgGlvjukJjYj/rRwomcY/W0vhB4OL/cZGxUNjQeWYlRBjGT
+O96PPJ0AhLFsoXXEjswFXwaHP8dCEdyNFMC2FxazxtPwlnmpRsWRpG/A/FtTvqU41CoE/KRA9L4
miEK31VX4yaRySmYVRDJqHCgE/QkNSA3cZw7gATYpLhyOFiNN0HUD9uXPsdqVBcEZBsLOqArMiyJ
f/NMA2+lTzBzKtQtw8e+lE7hnGvNL/ZEL/qb2m/1Jys16weiP4a130s6oo2bnX2rYXQNaE4nu1Gr
ffMVOsZHGNfPnemRNwrl5KHM6xpnnahuoVMUWxevVt/WMzulfjb12NnFcLHXRhvL/Qhvz8kD86Mw
PXtjxy3Jn2OaMmLj1NWgK11FQVzvZDqHqKyyop5WXMAASKTqYCD09qsK3Q52oJiehMYhARKc/UUP
4H+1U/kMw1I0BHsq25rb/P/aVLVj7IRsXElqqSSKZM++ZV31p56Bg8mwa2xieU0no9jUEbujHq19
ag3GDQ63+eIi72yzag/wyHscSF4j30ddE2JuD7mL2auH33H/Dh3J9MVCc5/+/ffOwzQG4RR3H4u9
tfPpeUfeMKvoi3qRoldbuxoH0qKaxR164CzbCGWcqFU75/h2j1E3jLtQqwNcX5lCx2NjtFD6sSUe
cJmRV8Ks2knwA6JKD+evNL/XHpJaJFuE2cmpzAaOpp2DPGcYaSKkj7+/j9zlc//5Y9jX6oZ0HN1A
nOC6n/+YsMyT0gBnYxlVt+szDPWD+VYCcV4mceaXG/xU/WZUZbIVTjzSzu+SdzGzeRoDt1c+cNOJ
8XQ/5BKibZ/16fcYFZWODuKHX8lDgoTpp+aCGokKWD3YO7qCo1rhj6SWDsg5G1gJ7I7abZ2HL7Jv
xQcykeGBUY08E0Bs3GRcXJ30DBBh2uuMEpkpz18G7Nb2VjK3hjBCoc+O2GnUrAOKj/wGdk2xyVKb
pGC7HM5GluiXuqwnUkU89Y1tPpO9iT7uRHjBVGXW3u09c5/jO8noNKBa+v1lVr9IjLjMCjWXTQ+e
9/TnyxzAa4papweP2+Yv3KLStebQt5LMVR5GxmxH0RDZlufdOzbPjsnlMB3vD0Ee4CEJbp1xHYxr
Xc2PbXXt/KsuLpQqOS5c+nNp7Wv/4oizEmcfl9i1tjG587YKsFBLwE/l7Hfeq40dfNcCDeCMJWbL
bFX9xBF18FJFEz+Ibe7omnXlX3/vyhatZ1bQpinZN81li0czeLKauYx7OfIpTp+pbnwO02df+6em
6sXznmvrZaheSuslS16p3HpJx1cqSl4rDTE26KS3THulQABwvki7nkwXoGsKa/pNBfmG7B31LU3R
SeHEebetBHZS3jfPbV199bHWfz3kGbpEeofuzjCYs89j0X/dj+C6sDeLEeMKG6nVnhhjzD8g8PqU
IcceE6VnHXhsYOmGRw83DME49bHWjsQJyQP5aFVxqqe5BnWyszO3dcpyz1527jJESxfXxflwoSac
bepSqEuZXyt16abrcK9purreXEV58zxeBgBit4avxc1nKVwlXJNnG/AEGKr0uW5Sa2fE/lHDDAIq
1i53fuEEFz+PEe1KscmNnUb86V6f6Vx7rds7xGR7tDV4z88VkKag9l5yoNzkEFuHBqq9dbBL0pCP
vncs9LlMaPrZSWQn2D0j6B0cYMmZgv5pJOfWPteb3jyo+FLa57G7OPGlsC99d8lIyLMvcXKlwuQa
9dfcmSvor6lzjZ1rk94oe7hV6c0a5iKQi5amMdwSddOHm50/RurWiM44KPIF4tYsMQQgZuNuQ5qX
Cyc81qKOHBfJDcnR/Q0IivhmaEzo/bbqN0jCCVh8lNmjeS+RPVKeA2rp0XVuvMvQDOF+s5wbSNOk
n0uP/6lMXv+uRF5VSCzG1bk/Bs3FDK9afbFMIowuTn1Jw0vcnOPwEjZnym/OZnhurVPTnngs2lMd
z4WDAPmv3R+teyVAlNShojmgH+LqEFaHgClLQJ7Tvs/2CbMWskyiLwSm/6Pjxno7y3ARTCDncOaR
yr/e5qkP7IjjIAIxI8ifgpyucNfoNBxRnXNub6uzVyv+nEQ+MVElN2lWD1V920LKt0iyLoOtYAJ/
uP/o/kBiiXmyzEM4SkVstYPwFJs+kVvddAuUW5+1tl2XArlnMAJzS0BdQDzIx29BXS1sEbtvURU7
Wz6ZdDVLnBPzz50UdvbYuPYWiFL497/XY6gPdr330XCtY0irD5ZTdJf7Q4av6BJ2lr9pjNp+GPP3
ySqsc2WWyRXHCqL9+IdtlclbO9RA0tIvBuG/nuscZsNohmwTXSSzjU+XNagJKUU2mi/kJJ+jOFII
SCYCw/HLhb3HHz3CsZiqEsNGdv5/hJ3ZcqRItkW/CDNGB15jACJCs1JD5gtWmZXFPOOA8/V3EdV9
uzPVVrI6hkWouktSiMH9nL3XTmtaYemW96qIDVqq5dkUzovnOMUj/pzMYU9iFfJot9IBzgqIiMT3
+B5VOTGrzSfPpv8hp2ANY/oevEiWMx9kNIROVS0G7GpvEQPYQ+Wxlm4v1ZAcC70lpIilZVQT43Qy
GueUpjCPhwFvw0A0217XhH/Z3rrburSY4p+xN2NsHJV5NnqzjRrQd/tcSey9JunEkz66YWxBTRNz
jcCE1fsI2vFiJF7xgCNq3qluXYDlmN+srFyBWA3OubfhOP3zA9n58EDeNEO6rdMsMFHDX2XY/3UV
YKRQlZ0ResXqKAPzkM6XLAaMNqlEHofUSE6YSfJbL0bh583pIy1agJW9+4TPQT9cA9fbnjwKuPX0
p8fWgXrHlsmb6+GYIRC71D6OvWYE8rkn/JCBkd4Ut6sD0HCE2ucezaLPT/NifLdTc0DmmAz3MxZ2
SGCyTmmEVvNFIxzmzNq8O3XTxI0PInmoVEz6cK+byB/gyfspkxuhp6EqvOnRd/btmE3v1hRhGtXf
NCSPiEKhmYE4+GyGd93t/7J0FAhRXJQ4tmMixrF+e1460wC/3avrvcgzix0xOcO6UZEilw7pQ1aj
bZ1RIxBhOkOj1wr57KTk+LjFVD+tcjVZ97Qq8rUpe5xNhaDdQYZA/x2QXJ+7aBVJIw7UoMbAbubm
YpoFxrlpyl+8vs8D3fPXyzSB6PY7ozFI8zDSoEmwYl01UxPp1sc5rk2S83zvYMTgTq8Pjr6zmwh2
wB/Xd3Nu+mHfxt2+ohP26Pe6ERF3DM1s0zcmZFR8ssq4apN++9BYBxqYE4RFRJv5+3rbx/WPQwye
LzH0ECpeZDPCKTKx6l3f1g0D5CyRD53PMD3TPIc5LFRH0VaCoSMUpXoivKQkdfYb0E6bR8fQNaCw
y1PpzuIucYr5PlkvCJvh9OJHQ3LcPMyZSnYtXPUmJzYE3M1yStZ2est1F8Or9ckv+XEqj6ZX8HwR
bCxsz/5dQDbFQtRtYeF2bO01TItyPolMvCun+crJ8ff14drqKWum5WCDzr8kIl7OsQuPHbrp+olw
x9k+1F8/dM8QNAv4YRyBTum3vpWwUUm7nYLaKkmBxOvrBUSNPqluJmotLdO763ykdgU07O3gJP1M
kFbL9ISgAVg3+z5LgfS696Zl9W906KZzh80YSj5vM8sBX7f6O8+8jIlNnOuI1F7ktftlJXCsJW7l
WS/JTV9irbsTmvG1j0fnaSSifNf5fXnvPzrALd5QCDWBME0DJtI6MmDlkgGTsW/gnUBH8r+Qajvf
ZU2twlJ768qpOSXkhu4LaxD0W1pGTbU3ElKlicciX96SbNQvEwauTzbu4sNCGRka+kA+TfqYLnzB
X1cQiyP6dsGIDGmCljpQ5y0sSzsjWNQebMDIRzbC9j6vbWI++wW+niuHyzX9eiB7KowVlEfp2rAF
dRYTKic8dFMPauuYPVjrQ6kRUKgZU8b1LPqH6yErRXVTOdOlzMvh7y8BoqD9olXo/+mvXf5zUFY9
M/p+lKi+d7TX569jjimjY3JxGefMe2HLeeQuPn91M8ZXQ1b/gaoewaA1lU/dTHAhic6gUrGh5oS8
XJqME6HE2Bpqlk/EwpT42My82wUSTF6441HvpXUsTA+IZ5vWAZ1l85bsSK4sOjpDhoFEdc8rgWY5
frp6/uxq287e385uZJAO/3gOl93vfZRi1LS4gh0D1cEvH4U3fM8rz/3abR69tPDdc9VmG1GvOPHB
kx4ETuPce3I4u9ZuGSQcC0umJJBL97OVxbbm+f0nc2m3YxRmysvy6NcTxdPqGN8iNztvAwgqK4fG
Js2JxfEyHSeXzT0+W6i7RylQpoA9bxmmoaQi0FjjRCKWwFijWEFWWhmD7Me5q34wjDXtTdUgwbPH
Wy+F71sd0r5l/qfYKbs9V2O/5veDyY0OikfyTKgxiUkQQIbGhY/MAD8nEuwT2awwP/62qJz5U3Bn
Z/Dq/NaUdFwLMn7tIkudcxZ3KM+GUVueHH1VF20itYUsmafrlxK3ZbKdiRZt/MDTOUtutVYYj/B3
rXs9Me8XALsEd2cPhmf/1WLWJU2vZMmLV2NnYGPa9TwAzl3rkm2Wx7ddMRo7a9XYSepGc7uAft2n
a7X+gQr6PNDvfDVnTY+YsS272Kv+MPB4PlrbwS3EN/KjUkKb59dCT39AOajvHfJlb5YCF0AZH0Tr
Lq+EduDOr72XnlzgM4m6/TEVRhPV89QzbPSS2yYbWeUOeli2zdZTl/KbIbvsjtyKU5sLTNHJvcZ0
8Z/XcYwePnzqvkE32OaTEHi3fj/HuAhnnnOg4AfVTxFMLXq0faqQA5JQkGzDysKvbyrQMh6x1kd7
1dTJXRqCOu1sRhxAg9u0H+SEDCjtOitaVuRGCTkn9SQCY5TNn1Zn/MENe2ElDG5obRNc/15vhsCa
2+cZoccKuH7RpfVSCwaeqfT1P6152C3Exu59iahwFthmDST7e7GhaSoGgaE32tWxNOHNtFNnhENX
ATNdlvZp4ONDwAsvK4FMzRQtMtYYZ1CxDru6tskcGMkrvcFhtSWRz4/D7FcQdVxYQHo8HCzp/+h8
VkR529uPc4z9p7Nu9IRgmJ2ctus/Q59TpGC210xXdKiX8Smemvi2Ib0eFMN3URWCEEXHefKB3mES
WkmPVFHjSB2ptNfEqIUgoEushLdlQfeTKBp3N29vQaX5YYMlB4yAs2GYzH3m5TZgRp2ECNIK0CD1
2XEgOegBl+kcVKJLzgWpbBX+azKwOIhUJ0xOx3pkDCMWWKCpr56s39UYG7cgIDN8KoMMt8bhXiD8
ve+cDNd/Y/If682zQzort4gxZ2Calxv4CiejyzhnMdfikJVGfZYr+8hx0LuAXqQTLkB1QrsyMtqE
XcTJ5t9Y2yHLlH+z2JwKVlmrc9Y705dai4QOqWYhdOkLlobvrmQOZstISiZ18/8fBt14/+RM/x+r
KqaqMISFyc7F+2C/AB/gGIiL2Zulmbr1LGWc4hRrM5CUdL/4Xn2ikdk/0vfXwRoTqALl7zThibur
lHGWfuE+WlOX3y34S/bkHaNpc4rU4xGpX6oNet77f8hifErZmN4Bt1i/iJKVsSdmH/2Tfa/nKTLX
vrMuBTD73TjM8eH6VsTtT/jM9UVUnTimWibDNW3+cj2re+j1u14nOqZrayhPS3ITK7N6yNeeG0uC
V9Xb6CaeYX5nrxOsmia+OsvrLOslcrrBCyxN5CBup7DW8yHKzOJmsBGFjTZEb9wv1T2dHwt6l0ss
ElgxgPoz0z4w9F0ErVseTW8AaYEM4zSkJjA13E0Nvnai7rPpoV49i5DORGPBYlQHq/ONZ/egy0k9
G9vrbqpHPGbNTVutJTdnjGZOWRdnMpzr56WDctooEMasQbYkXsRppZre6hQyE0L1SwEQ4+j3CGQb
zWYb0vyZYq++WzDx3JTAR/dVVm9Ji35/XBtfHphymRdmUA8rMM0Qo+IC0cUg3t1alz+IvdyhbMXy
rlINweSMGkZLJXknbv5iD0ia/vls+9jOEL7JP862xtOhEv22T9GL3swHeucQ/61bJy56Gr6lS4z8
0u3sYa1unFwur8ACvkwObsVcoRfRuu6vhmn0o10ruFwDKSGOU79kiXXG7dl+B0C/WzMQoE78Oprk
z277ZJo0n6xPjW3j+cuyg1YMPlkDIQKb7A+PBI/dRyOrBc6qRCk0rj1t/958KWMD9abdWoeiasUD
KZnE1/jJq4NRd2fA/9q5UzWy/JjqoF7Yt7smJI2x6M/dluX2yQf8oQHBDylYtIHYw4Dt/d6AyN1V
8ZmAmx0VIS6N2CRwiZdEUkdtBxnUvVOSVSsX93HW6xx4ZKP2xZbuAx1SIyv+3emqPpwNacP7RPDI
6OUm9zHumir+ikLpfmw+1e1ed26/frSWTRgnc2ecm5uC99cVXavasoIBysYoNvEI2nr6jPM0fY57
6zjNcxUBak/Z43j6EQ8FboLBsN419zHhyR/HTrCU1vrIjaEJPb08zezWwmKCe+qDQ2JCmt7/51Ay
lt+77rvvvhfyvZL8Z97X5L2T70bybl2LICMYjleM45tWvgn7Va5vVv/q2VvF9qvL6/iFStWLfy7T
x1y9DOVLqV4gcbr2F2oYGCZ8SZMveQLw5RmjmFM/u9fyXLAiW+Xzk2U/DsWTYz82FhEf0FrbpiI4
NhPec6E0eP9N/DMXWf1CeFvUs2V8YFXEmleO+b7EJfn0z6fPR0PQdvrQfzF02gh4dX+TP9BYStah
t6p9rl8V95D0PYeIwMEqSaInemLPFHk+OeOlHgCbi06FTmfDx6hcdVN7WtRjNN9XpBIExczE5ZMf
78OqjB+PkZeNzdclAeb3DsAKGcz3UhDmqYzbF3KwSJme+5y1Tjwf7cFCRctd5DYWQwCxT78zJ9qK
+WDSW/TUNz2T5B7ELPkbWzCrhhoZ+Y7HNm0xP7lZWB/2KPyk/iYhMfWNiWFu1+l/NQLTigDopSfq
IlVb877DJesPeADdwumBtNh9ufPctQp6YzQxvpGlPJQTOLsJBdNqbpMBNBdb58k4jO0EAia1kZL7
yr3FibP1YDxomnJCbpFWhn6skBjdJZVlcS2jYTY1bcdj2ntl7cm83YiNZ2GjJJ8UPS5Ty3xSIZ06
cFMecp/8if7HDcjClo6xkem7zbri119cr1o2Vjj29mzAp4tscm8HPZR9mb6rMutHLuGTQujCQTId
nZjf1ishSf/zDyH+x63aol3ObA1b1UfRVolhzCuNamNLpoFukt9KWFs0Ov0WINomZ2Iu2EuzSGHD
g40EOlKALCh/IRbxR2os/Z9AF88DSZw3g04Ew8waiQ0jASDmaH9viB99RB7b3W8rvh0Xkn5ZEvxb
qq/mZxKmcCGjYtfRR7c26/V0UDeAvdo7P5HFua3AvKltnTe2knhFAoOKEnd+2sEWILro5Hmj/mCV
lv9F69p8Z2HOBhiWx19cl47RYPnN6fpvbX3MjzLe5WONAM1FIC9hpEU8pPIoIVrzEC+We7+m2k2i
t92rC9LBqFJ9C1tlc5EZTwh9MEmhO1Z6hV+LXv6T6ITCCEx4+z//QYASfHx4OjSZwCOicnDt37sJ
BLNIyUq5hQKOsmZN/FvPxml4fdXa8lFYDES3KieMiKc83moZt5LlaR1Pkx8tfsS5MwamEWlYVMZo
tkIfi4q1FVM54kOILmQgDvKhJXjeQJICgtB4VOyUiT3/urSXv0tPLpZ1dq5VkPc+nfE/Ull8soyt
HONEPq0aQbFEm4/XiKgYjw8GpJhdbRijW7bCFWtMG4ohtIdQW8PGxeISruh6WApmEegnB6POj3oi
+4BA4RM1pqfYOa3Lqc/OnkMax1l0Z7s7T+sZ4UHlbVVQ8pKWl4ygYXmZk5vSulBYcv8u/F9Wu1Wz
3lTrjQuodN0K/xcFqTMHDP/Jn/A6afr1Gc1fz3JZAnFj2xqfv17Y9ZCjRiaQBW/osNwjJPXvOuOc
IqEDXwL1I6fT8sgWH8BK4/01TEhPJclfaZwVN47hNudclERWJ2P2nMd/2immNDaCFa45XmllqS6J
ifa1j4uzaLKvGnyJZ0Ek9iF1R/1pVY516IgnjTpmVY/tDYSdeocU8w2eS/fQNG73oAa/i9KMraxb
zt1DktiPuiLVyvZXLNeeFFgWhh953q73Y6bpD0w/0p3rt/ZXYCslatgS6VPFpH7N1sU7sHrGvsIv
C3UaWH9hR249vpia5d6CJHNvc3d0oaXaIqh6H/Et6lfQ884fuZjjvQl66WCh2d1dxzYGhKsdYpDx
cSL1IS5X/yGveiyc2y67AQtzKJeadQzfZjdMZh3Zj6Uuswo8ED63ISbbXIwFTqXCH6AVgh4cMtMK
APVgLJj6kW7t1DwYlfY6rqL6kXntD3zFgLTNmI/k8ZOr2f54NVvsGenV6sjXsX3+1pPSucdrI4/g
/WyYLasBm/uUazb3DKRkc1xZCvuHTuC3OmKf6/tje61qIdX1iBud6tHb3GYdbtZgnYOFLbu11TQH
vh94BeKy0PUDssXsgs5uaPWhp7YqRZhfa04jeS3NwZUWUTR9Cfqe58hpIutawxzRTEKbuzZRM0dL
E00kgc/bMZujsYmSObKTqKXh1KDfjcoGn0AIe2a+VuqE5hIarYKmCfAJYjszhqG8d/jx+tACrdqH
vgrNPqxE6KiwEGF2rSmNxmv1aeQ1W7VpNM0RE7hx5s+BvtNsIpzj7RypZivO6xIjebNVzv+EXyKJ
tCmyksifIiOJqiZaaJok0ZRsLxInpGJ7q5UWUhcCqnHA1x8acAV5WOYh4H2q8IiW3koRqVQHswzm
NJAp/r1PurLXFc2v9wf4DcizN90d0q/riui/VjwuuSGlJ3X07oWYIumo9Dyyb4eRlz07YFn1VAVd
769vTZK1GH0BSpAxPNHhzgqCfdiqdpawInad6rVJB+C0DkynyYkxc6XTrVNoxK6NVvzZyWx+eDIJ
n92HbmP5BP9+7Y/818+dorZvGRbR8LBdmHMqsfdLxVRds7ruDD8PGsmSn/JMTE+0BvzQaF64O9iP
xCNqn5BYPmoX6bX7dNxN5opYbH5HRhnFstrFXGjA/xgrlWnb3Io2+4HuxAuc0qpJjwbfmvljF+Ul
EZ+QsaswU4yVSsjMm/Yht7aQa1mQROKuO1CmJhSvQZxyQdK8ma/+17G0H73ebz+ZhjFp/PBBwkTj
pqDbUGPNDw+IManLoV6sZD+vsd7tE8CT9L80dfD0zkCCKqFSNpvkZrZNXL8cpIX1MBXkEF//RePQ
CcoqMBZk7gXG5IrzOlkdAKjGP+R1VYM0TfCYbpNtazvQoBjuZbb+ScCHE3SDO17QAMjL9ZU05vdm
HsZQjIQhNSJ/o9OnTrIhibtt6a8BNbx0zRRfRnsCPBLncyAIZObBX/owT7Fs764va70azrob0Pmt
vOem8ZcmTFpNP7KicQgHap0bknxrNkoFdtgB9vH1a0rl7QG1fnpYNz7v0giGRayMj17aG3e5F0Ms
VYIYoNRKHzpY1Pukn4iooEn8cP2aNBv/HuWxNvz7Czm2UaQuLkkR3kjAKnbH2OPCN/g9D5KHN8hU
DqItdtjLiDtZl2Oeu+2jXhFVrOskC+bNwI1WDnc9YvVLahndA0BvMuEWEr5LXwvG0ZCRHTfjF8Mi
Jm9qPIaEzs+sxk5brrDQ+6xYotnX3R1iDutQqwkXs2NMgDGBy1vWxqYdw8QaG0IRAKu7JdGfaNrP
C6IwJ1nt5yq2sGTmLHpLwSyi0MjA27j5xMARISdNE+ikjwRLDPm7mGf3sJhwBCTNFnia3LULV/8y
eH3yUFua+Wr7f9iOqF4qQM1JFltRYQ/peQbSdL6+4rn8r1dt1fnYY6bu79GeWwGT6MbWO7XtOh/r
AbXAaI7TBe6DvEiAM5cKWjehKasfkrGxg1SXf8NoUgaTP6rTWuB0gln2xuD9tkpz5MLxZLGvGGJg
jLYqzsRn6GCIwQKTUtx/1322QYPy7lSWIwar6vHO4/l4fdepaj14HSAkUWojS3bDZlDljAbKWXva
pT39aA0eypioL66OYgd7x8PoI2oRYiUpRwwNe1ysjA0tjclq5jNguflMF+Vfr0y5zOfa5ySmH8L9
n9/2cRrb9dGTxg/NHuwzPTv1+PfXywHdf+PfXN9dv66wHHvZSL6HvaL3o4cy+qV6yJidnQ2Tx4oS
zHOwHj36rgsL3GALnlhdfC6SiQzDVV9B+5ega3fZ9tXs+tWUBJvSQBl4Fau7xAWEij4qazIIL38f
hmkNai0ButU4AwJAluRM3enSWloMIglmgM6tjV3SQkZyO7lLCNftvpuq4dbXsSQ2s07C/czvY76t
sc0HJ8xx42e75647Xd9I/S9sOc5JV9I2osTerHizQSZ3qb52Kq1etDoJ0BJ77z3T/a7N5lOlsYPF
3ZknnX9htptPu+uXVjwRN9eDzL51swe6uLOn9HDFa88jkr6BHUG9RVzNJLj4sv3Xwdveej7RL11h
z6Fc1u4yds2fUi/HJ87M+jiQ1ngU20h17j1yWqru/orDZpVnhlPW2XT8CKFONHDOgnb+bhStgeYL
2riXWslppN2wY1XaPuhkKWdlP92xsPvpgrt76ixyt8EyDjcFYVlnzBvPcCoG8Ke0gb0asGk+aJBq
LTaLVSrq0OcbRqtJIJlNzNmtX+fZ3oRkxHmuW2qHBDBhGWtgVLcSHEedXC8FCVznlVg8bFYKnWsO
zGJ7dT3QsmeRpawVs7T75mlZHZGw6dx6Wu/c2rVpnetmevGMcb1ojovmBkPlnnHpenGvyYze2hCu
LczXtqreOsEwIx3NAgd9jB2ytZEtL+nFaob+rI9Ts7cB6xygnpHOOcbYnkePSBFiE1i7NDoIqkyv
GaRZHRLArjvKsSReXDL/bZ2E2RR4tBFSPPMD2Ek4h91Ds6izVZFiFpNPcze1U3On2UVy57L9NPak
f8tVa4/pNM9B7A9ImuepPeUuuyOGgG6Ugj/cTbbhk0ba/+sgCcDa0byB/O6s+8VL+u1JkY5RU1U/
7O1ayElo341NW0cFsUf3iVMRuMzK4rxqKd2eJP/uLvZPxlH218kWkvgClb522Slu+Wsoz1VwVcr1
74NWxb22dypv73INnJKkzclbbbdY5AKC29r0F9iK8eqUd8wZpHOwrZqTYu/s8mL5w8/SlOzGIX1I
ZHX0M805t84cP9GeuTEGAnsMbXICCE/L3bIR2pVal4MnCSP2Vv2EhAYAubfMe62w6wC8VXdQbqOw
8cfWbZFXJ6OSCn/79NPX2BvYbQ7wdeu30Ep6MqwE9Exux+cmYaYK7Oe45IwpC0lCmGEn2TMwdHgi
m8+hTof4mSbcd73I3e9OUv/op4RM38kn8G6L+7C9ybsxYVUeuoUcsiXVv7Wj3/w59Dax5m76XsaT
PMYMVJCxWnuTfg9/YBIhqkpjtvn/h5ZwtkveOjqshlwcncT6sQq7fbYX2zoZFvFUDWkbIcIc7yIz
zeWkNp8WA9l1k7kouRlQRqw3k10x5Cr6ZPP2sYeKlVJ3UWSabN8+dGKIZxLeKIkrSmnc3qW9GfGR
6gcdWqKXNfh45MXK3H7P/5dIUZ9xFMyimpxTNI2Guu3y/BtpoXLfTf5zM5jfdKRhn6yDr72EX/cS
PgthaMLCsvBH/z7FWPGExS7N6D2rZBgPWnknnJqTLcYAgLn2ZbHz9DLDAIsEZ/2Eio98RFpqvrMM
93Rjj4rd696a2Fqu6IiOKfOBQ1ESKZcRqwN6kCT51nhKlpAsER1IO4v+qmrIBcoWmysl/xP2GjJL
a96BP8yO+mj/6fkxYNFpQzl0OSQL00QkOGNpKsVNWhhYcXysk52borto1R6HwRqtTNTY82ZNiGUv
Dz3BqFoNZoihRR2NNjQzZiluWr+nfkkjxOEMNMYIXtdRDN2LES8/ylbp0dVFYsfAvmdVw12d0Tsy
b3/+5zPDcj/0bmnrYO3H++ah26Uz9muLh2ZC3+XjAJ97Ovxdik28ONTJkUj39j3h6u6P8XLU+uPA
vF7Rf9zKLQL/WmzxZtiYiqs0iO0AU72rBSwqqRjhAYk2NSupMKvDWoaIgCllhD0GaiM0r5X74SLD
EkOJEdZ+6EEzv1bvh44MEx51fojmtDDDygx5Em297qNXI4wJUVFQSROmacgnnqchtqgyDTsRrGtA
0KOxBtm4FX1341pdEnB9JvqxZMDM7l4/NkxyrxVDUvCwYW5VkaozbMUVTREV6WisUbmvbUdg4RRp
ZFTjH+FrIxKd8mCk2FIQmtYGbR58QZdAaIrFLcwMDD9QBeracC5CWYQL4SvXGnvWL2HPAE5tJVU4
XI/MWQwnzImodcJKhYsTFmp7kf27EsUghryR0Oq2MrpQ5eHahWiGKPCFkxdQo0dGSKCMYIZbIYOm
CSwZkBxOIXTtXPx6x9w4plR7jOVRa7bK3wg2G31IRVv1ROiNB3IgkYUM3cGYDgAqqFVsBTWdivtj
juOQtDp1JOmDmuLjcq2xx7oaoO9ZiKC1A+jSmh2kzlYMIJMEzkGY1mGWhDkny7U6GdZ1iDpDXquv
Q1woM1eOESoZ+ka41KFmEN8bpmZoy5C4K+9aysT+s3PrkPKvpREtybfgDLlWLeAjBa0gwCWgRXyX
J8HMLqYK8jFg1ddisxXHTBwLzhK5VXYtpqeud+CoAa6A0cPDSpGYt9UyHWx9q5JUTHHosbpei1iK
rD9m1lGbj5CLS/8o84AacjAPW3VzoJlENQW+GZh+4JqB7gcLJ4kfTJwnnBJ9KDk3OFuIBjm2RQh0
FWj+pMKmD20n7NW/qlUhhZ5zdsKS04cTR22VXkvjpteF/hKaRGF2oU7rKA9VF06cIzmCglB6AJ0D
VBIe9govEGTHy6BusIBC0d5KTwOMuZQmj4BJkvbo81TkNMm3AttNq5bShq14kP/zbcr58ABjmmZs
+nod8d8GBfj1LjW6k0Zg4QA/M0Hql4300eIVR4mHuPq91o0fK+zWsNVyhz6wpj/n3C9KLLdHKKfa
LUy8MPPSBCHcI2VUjF6Ja5uA2l/+cxi3t7gjaKNgeQmtOHsuG8P9ZhQMzxuNvK1xlv4j69Ofc+vd
Js6LX77G6tUtX/PkLb1WN75ZAnP0VsNMyFdYNe9FQ6jgV8I+LeN9Wr6O1+qXrwlkIx/11dDcuVPT
Pw+O//DPn5v1gY3F3R0bie1yc7fwDP42281VtWi9wgMDB/DsogC7aVO+7aIvQIvFQYxdcXP9cgaA
4+9XMNKWYcdM72k1G7n3BmdnOnPy2g1dfDuZxEWVhMi925uFcxQZDRJHs/ep5oKv8er+tHCJKIs4
9L5UT3lvX9YlSe+uIRZOKhPWbIcaoex5SFK2zMPo7RyhffUKUz5IP6+frXJj465f/vmT+B/qPs9w
NxQp7Ur6VSyHfj2F/B5JZE4s+l6YaQaO12hvOiueQ+GIl2x7d/2SiTkZCTBV2Oc0vUzTucHSWW1F
Wl1mnqYtCfDkjidRbuX6US2jBHG2jApMCM5WLkGD6cmlTd6eWnEKrPZkZoTLbuWtZ7GeV+/Mpnou
L5QsL5O86NZWfnLTdTductN0W0nOj+5m8Lcq69tsuc3r2wEuZRsky20832piq6K8y66VsFif7uLi
ziv6lCxTV0MYvph4+FmyHhDza+0lTi5JulVpn+V0nvHyVWe/OqfmSeLow1CeHazy5I0nh9/QB1u9
VYMwrduK1annbCX49dKTtmzViJORnStxqui7XIs4QzI2J35B7zzLi2FdpGRDsVWLAaVjw3pjrzd6
d85RUt5UNSrLGypdbqmsvtW2WLpP6DvERPzesPQQmSNrZaVDH+4DZNRQ9Ry3JWGzrNzBa01agWOi
su/TeNYOU9Naz8ugNVjD8CYz13wVAAFXL1sfYjxHTw0obyshx7Q02yFkPzTiscF4NMMtPi74su5l
Yp5rxx2+sCsbvwwat3xrGO/EWnOnzyDlYcSKGndt3ryuDHJp/xz77LURfvIF80kPA3xbAccji8Hs
Z1NN0/caEJcS6NsWxsAR1mZ2rElnfC9KXPc2D4NxNruHFu/Rfp16jVllV+0ybakPhWP3X7hMxW2J
VLRxxxfCQ2gamux82dCh5Ug7gXLeGu9Wp273Wb06f3hxc5darwjMCB9epTx3ZfJoerMbuuYwBrK2
nAdVafOhN7I3gqPdW3QiMAV7/HGtxlDDbS4K7zPUzll/7VPzDEhVEAdUoZhVDeKFNhXfTI2JaKKs
e6VPxkWm+vJwPeQduUQt6/ejZ8f6MxKg7F729SVVSn8eOuONz2c+q6mijZs5QCIH4wZozzOx5YTV
twM+f+HZW/p1A7Cr3xhxsjpbMzbwRGb9c//XpKA1eGg0H64HTSXx2drnc7fuZWyvF5b99lsrLkCZ
7fdmjNuzchYPYlmSfaNR9aa3VXk3pss9nqOWW+qsH03gXoS+4sHWp57oHZdczJh9QVx0yPbSWKZ7
Vhcm2Qvm3NR3VUx0uxsj12jtRrzbtvHT0Kz6x9KoM/D8BK6Gc+t74EI/uQVegTm/bLF4ivrA0RCK
4boA9/HrLXDuSHlzFBKJSdfue5FOAcGvIpwcY/7qYbIiyhGwQzEZmIGWEpuuyw7FmM4yf+hbD/Vl
T/KlYTdHEA5In0cDdaiCQJtm6XfLG5KHNkemm4Bjuh+kS/hQDVyi1zFqOI57I0xr+erMlkBjae7a
jodj6gLzI/NofEpc7ZsPQIAVByP33KxGMsGcnzGKlv0qMCFpwPgLY7izxcjt1mpZVza9FTkxefZ9
FT+vY269SVNFlVbrPwzvu6e7+Am9VRHNyGFsOnVTlcIlEtSsSGAm/0EV2QsKsvTFTx7HrCp35Uj8
pFnke7H09b0v0c/V5ILtJyExKztivtWzpbr5P87OazluLNu2v9JR7+gDb26c7gcgLZmZ9BSpFwSN
CI+94c3X3wFWdUtiqYo3bgRCXWpRSgOz115rzjHpgQM5KL6RSDXeNkVSba2MRzzdHLEzXSW61Lie
fKwcDBFN5FT4wM6NTs4vwhRf+xZbC5vuliovJqm+a5ptveiAVjGZ0p0C2S1I85K4EEA0nZy+2skg
oEtG6m5cDxJ95vta+v6Lrempnw3QxD67VD4+JjHzQvcFhkrXwPmT7pF/vJODV3cBiqRqN4XKvdkP
b/GM04Ys1u7IvEIQ2bLNPHsIZMfY5O/fwJ9FozQsqFl4C1ysPLM/bEujLIkaDbNvYCQhLqDIOmsR
vftO24TYsWFClhZb7VRSllbcga4zrJLOa5D6QB8Y9GjVkwHJBMhdu91j0aJJyJkFmZTZQ/SC+abA
fDPJ644A2E/e+Z9WGMD6yDBxg9qI1piK/XyTCW1uXfqwBZNOeO6hk38l2STBMkDdA3fRMmr9cjSq
L11fSlptc3Oii+VtY6PU1zLPo4di9DR/s67tFGc72SX72I6drUoI1WXhTXeaiUfFirRCRTetxqcu
r+KTzCvnk1Ng/0nO5jLpx5WFzc22deakP38QrcyJEsucMpCjZt4Od+NsvCWeVdykBgnJTplkR5ko
l514YZCTHd5/0TXIYaUMtZ09uP1l1b5lY4lOvLGO46gR1YtZJERQWU/UFt6gr5wlmhcmEJp4SBOO
SNhEGS2pvDOxPcR6vGu8I117JLFbveVBy4AOp8/z1F3GLo05LSd+dybI7CYtCA9lFwFuOm/fYHgM
m6aX2lpOsX4qGpJeDfV346ZRuYyoBvrlhZMktyLKt0JMN02RHVqlFxRCyXhv9/0aXolzVwzZo2Ip
l0kT9bfvYv0+fCtLGHN/f+Gwn/l407kqOxyUUmw0cKj/SRHrRmakuLkItHpN9pFjLIf3fiTkMQHb
rZejqDeTuekVjKqbUWHjup2VjcGTpN0mdP+1rcMoLtsV9FBgRK9nd5tlOwBLRbbD5MOhI4Gsd7D0
zHkXN8BYdoazc2dc8zs73TvOjkeN5+zCdK84O47Y3SXZPnV3tMjHVe7Sp9+V7k66u0aFQbjr1B0T
F3pWHE5DysbOa3ZQXpRm53jbLt953lZ5P3R9G4fbvl8OlOnd+9HHWw5v3uj2Bp87B3UGxKsp2rSY
nQG/rftq0oN0VD0S2Nq7OMqKw9zIlei31ftRii0HmUkV/5a9ad5/tUlpY5+fdaMfJ1YS9K7ZvE47
Z8w+qSqhnv/pzKF/wJpGTQnwRfu4PRVGNCnR5BEfUR1N9WgQWKAuh1MdIY571TFUF9Y4fLFIOyYa
GaLLIXvs75sCsll9FPy2PlaQxfMzRGPxsa2PfX2cgIzHx7FeaOMKuVjxMTYPXXdIEVNiBuoOE/+d
L0dOJATtfdKGp3MAZZP841AljvhzpHYcab9I7Tim4ux3tR2Nfxt657vgbkBFne8R2mkHPVoEd02x
HF2xQ3CnhIvarh3AfW2ls7WabenQytypyS6vdu64s8fdbC3HEO9HCed1r4979f1Ytp7W3uHX6syq
zqSLbQal5VmG2u39SLtzDrCcOdDmg9Ke99GhjQ62XI6afYI8yPlQvh+ue8DMby+N++UYi6PuHnpg
58WxLY51cawgnRdHMRzL4pgN64TQ0eGYDNTABBkeY7RywzHsj26PAO3oMW8iMIabITEPDQ3+g8iH
W9c4aDGsjUPdHSJz+bXtDj3/nS+H5vC2D4ZzPkznFt/0dA5XB1Fm/x+lITJDDvSGiA2RGfbFGXrD
KNyjNPxdbDgw0CSm+z9iw/k/SsMfxYb/VRo2w9bI/xAbojQsgFe9Kw0zYJLVf5WGv4sNURpqpK7L
P8SG9q/EhvV8hpkJpSGHQvilsegNURqCnE/f9YYWG+PoJ7HhDIrePVjvRzLDgztq7oGj42uftupz
w7fOVw6+oHh3lekgLDZ//3R8RwD8XLtqi02Y+BIqb8/7SKkj6qpoAcjJoCrijNRaR78pCy/241E6
56SFpifUzdW6yWLJs2fs2dbhL+k09h6QJcwLpNaGT/gjmbkG6hiiukdACmN+UXrQmbFARxs0RxZX
HEVoY9nexRQTvdyKqAZUwhM5osNyjkHFPHeUEUp1OQ1HD0mVzELSBeao36gKjnu1F2JlF0p8PzvU
Izlund8nJf/zMv6f6Ju4/P1DN//+X37/IuRUJ1Hcfvjtv483m9v/Xf7Gf3/i55//9259vf7bH9h+
E6en4lvz8Yd++kd52T/e1uqpffrpN+uyTdrpqvuG0/Rb0+Xt+xvgAyw/+f/6h//49v6v3E7y279+
ewFH0S7/WoTx/Lc//ug9uZOu1v/8+M//8WfL+//Xb5unPMufytd/7Jvlf5qPf/PbU9P+6zdGxP9k
M8GOH8c5OyB7uYCGb+9/ZGv/XEL7ELiaBACBeqTYLEXdxstf0/7J0AsrrmGZgED5od/+0Yju9z/T
/+mpcJ6oU5emEur33/7zLn86i9/P6j9I4L4UmLGaf/328xqC4Mbk8tbNdxX1D1o0j+HuNFdI/4ZM
oqMqJzIZWzauaQiMtVo7To3uM/mkHfazWP77i32wUY9QTYWnjTELvYszfoJ239hi4wCiuXBZ3luL
af0PZ+OPz/nj5/pAU/3+Wh/Ew5GbFiiygSCWvXaIJ/LhpsQuwChq7UqZGgJoZP819tR2lWqINSoT
b5dttGvR05634VX4ud1Qo1QpFSXphiOiOO1zmfrPZe73t7f8/z9871bMjn2Ikd12Si72lhoX214x
76YBCUzv2oEDFhPsyERYfOVmhHG1b1WJjh90oOXn0tj9/df0c6f2+9v4sF1o3T61rIYgFQKgN1JV
H8e+uWnGyLuKIfULM40C3eiwvCIc+cSw4vxccH5/zQ+bq1FH3xoPi15W18Sqjms24Xq7b9To2jCy
w9yXik+/HLiVqH0RVTlmRQZDNcb6wO3qC2vW77yqj9ZN0WsBwJljPYZvld6R4DTaX60uf+0bw6Bv
LE4pAzOHjqvvevnsu6So+gMUhz3JnzE2Y2TWtG1VH5TRW0frfp2VXg5QDJV222ZvEIOQ96vRQ9tY
N4rtPCFKIRWXPhaRAaW3GmwrD/I+m4Leak5uDfvNGrRxbXXxKe+izJ+QB200y3kbPPSo2H9cBbjG
cAKGt5AmjsJFYhi1zbSiDT5veyc/b/IWcZpFRGiaUWohp3ECWJoYDvUEcYRp2FynifbgulMZYK7U
j1niMlsmN3rbZ566zsbY+uwm+qsb9kPXOmu7uh/CLl28GpeWpRUnj6D5wKklpH/NPsWM8GZPPTW5
wfZxSeI0htxZhSZff+tOixW1/5YNBXyGyGJe3UXtZ29teQvfV+b/XkUfV+S0DwmYdsx4N4ixDjoR
PSgK3j2cz7S+QQmwt3pYmq27qDOblSONp/+vO+Y9neiHGzcyBsUzCsKvXSfu0InCbi0G99GJkytS
7u1gjqTYELlTcKG11Sd1yM+7++8fdjk/P7xoqaiZzNio77RkcvYlw+WsAUoSpWpMsk1x8/cf7UNs
4PeXWV7+h5cB6qmlXlRGKNYjpITaRmCIQ5VDCxEhHfNoIfHeR/m0BzrSrGlai1VUw2OUDrEUUT1f
a4PQrj55N8vz4Fdn+MNq0VnwgWYnLXFL1+22yYlSR/FDW2++rEPlWjraVd/Mr5PS8ljkG99XDWlu
n7z4X11eH5YPnQuezGpycJzqYUqHE+aPh0mDUTVIK92poZEFUjQ3LSMJYrlj8cnr/sVyrH5YFmSa
qimGZM6AKYSfauo999tr7TlPbYYvuw3LXVM34Sev9h6Z9auvWP/5hHeal/XmIOIdvIICsquINlpN
toQ5KN0KsfGZVrLPazxomXXjm4ac12ipo3Mzij7BiX+wa32/5j6sBqYn0kgasKy6GfSh63TxGhNP
caEw3fML4yrCQXaGh5+VyX2LQ/qByJHNoIkzFF3DVBOPBz5KauFqGozPLEh/VT18TIgMiTBv1G7I
6S7ER32oLtxGFb5wCuU6DxtUwdXwSpdw8Ct1uEbDPW4VqVHvdaC9ivlV8ZLzJnPtVRiRCI0u3lm7
w6Dan523X1+dbEh+Pm+TEQla7Fm6yyPmXh3c7llJEJq5gLEK9TGtw0NmjKCyJsV6Tc3mk/rtA/zr
PycLodTPr6u5Y57pkcQTUgB8ToqU5S/KOrRsiLWsHkGx2hXPiZmezx7aTLeTKyqHc0cYLoLc/jWj
QQrsX8QEyUQW3RtkYJD1wQlFtMzxltGnZmbU0p/QzlqvzAKv6F/ADtyn03ybtG3vI0zcK6KvUWTC
+TFxS31iK/hAhfr+4T48ZOdYLyzgGTHqXRP1vx3RS2xK7wx83ng7TnF20hjvXFrj1AaubJWDNi6z
q2l8rlPrtkzyzNcn6loU58ra7pmgtORakB7s+rZHtxVwhc2/nQB7KlNrBQOCcCXHvlGq4RzKr/CH
ppz3xEGmQVKoGFGS+s0V6h1+rEeyMN6E0oDRgrOLUeqmdTud2TeEUkZDAbGgPZAhcNgIRjFpDHq7
GydJvkZdn6pcDlQPuhHAZEsBB5eeH+Ze6yN5n9DlVjdRC58Eo8S2Vae7waRhV8lqi2y9RFyjDfSJ
UXPmmsvcUjV6BCdS+sUAnaRXvJ2VpXd//9D9dTH6Jxi6KHHCKWjZAVBjfKXNzbBfhX5MonWqV5Wv
WOrV3NZLPhbq209e89cljuF9WGWGgTQQfS7JUEP9vMr7ol7ZRKsKL71SOu8mGy13Nddt42tRhT4+
sp6cEatQroCAsliOrFF5dS3ny9DrOvd+fRl24V2eC8RnfXjH+sn41GsD1eZti4lWmmMgAs/qFb5D
se7LpGVAI8inzyX5lxXQY01/xAyR+xKcjA987hCqeLlpI6Sc4upQqHDUC1FAFh0FrSjc7+2cY/aO
YJNZKE+aMrphznaRNfVBMQCchEpvIKVmcmZqbOdESt4jMId1uux3pKYR4YDO0o8qZWcMqGfaFq84
P8Bt2RSvtZbCoo7lnVlnD3rXhgFSaICfWvYa6XNQF+Ubn5YSrHDvNQvAJdQrhRIx2jDPavzIsnZk
aQyX84RqHj6rhZApfk6E6A+DZIAkSvUgaGYBWDvpnqz9CgNxloUEjgHXdaz+obKF62dtetn2+hEf
zKFKdQsABgG+f38R/NU18GGxVyMRd1anh1sn7PCDzIbmu5M9+E5BE0cdiEmI1OhTuOBfPbw/rPGp
y6OkzVQcdqN7ls8IEZWmfzXT7NKe8lfbIaEmR2y0nmjOEECBsfHvP+UHrMj3B9yH1X7sqJR5ZWVb
W81bOvKxFBG2xG8DdlMcBU1YZj/33XzZ2kwAG419Z9N3kMd6ycS06wDgheRXuvn4EA09exZF+6SX
/euyx3injv9QeHZwv8BdpdkOetRFlA1XVcxt501EXHSkMuWF3bDiz5+FS31o633/JpZT88PraXkY
SdK/KeLTMNv2HdsrPDBkXXGRNcX8xSQBmzQG4J0Rmv110oeIEOc5922K4tJtKh/zDdye8WxO4/xE
Vi6Bi+KS3dwXtcgxPlUyD/Qs69dVKs4VcIcrjw5wTqhvMOWK9CeXB3ypY5UwEYX45MJetXq4sUyD
5z6uJuFZJg5AxAR2xJbzkwtgOdF/LvfABPz8sftI62Vdk2cJbIC0wjytfSLCvPNIm+Q2tmKSACQj
LjNPr4exPNd6nkvGJC/LUUk/ed7+xa32UQQgilHPY0xYCy3xFt93jBAp+pbq4XVtyglRZ/hJZ+M9
h+ZXH/bDcu7a2P/0HAduwYTZLxYaPf6HVd/SRXGG+kzLCy57jDELj/C8ravLvGR62wwU3p0ZFkGU
zy8Akrgqis4InCS6MbFGEpNBBqXiWfehSL4mRYmOIIqcnaYOt1hqsoMgAtIslXoncp5Sciwbf2ox
TvQWMRqeWT2kS7BM2sQnIDgImz1eyrRCHEpGjjbLvrSFcdmapM1ECH8aGG4bOofNIcwotKqqefWa
msiTObypUuOyUpm0VVNrX6vWkm8CRufhk6tleR796gv8sBucMSGVbprGuyoRnR/F9pUdNarfSAX+
NTXlKM2vauPcd0p9Ag5Z7qVVTWcW3BiWbbX65IKhnfnrt/FhgQYBAxOt4zwKzHV+2pPsWOhsFVJ8
j75s6C0QRyBJycje5Ny/FvTGjGoZazUWaeNG+Rmp76+u3A+LRKXjCUbl4WznAbdfpLkXXiQ10nw5
m01mnZS4/OTS/YunofthgdCd1s5EHSYYxMOnfuquGqlHfN7eWjVFfNHYRh+Ykfy0y0NGwF98xx9W
hqStvJEBQ7mj8qWuiKFoVtqyLg1op9rmFp7bAvDQjqM9pliWkjmIUJ6gYlDuSApPNp5tEdQyu+Zq
MAw3DWhtusGsUes6srgcTeEEzVyLW7Nw3uxsBrZkslevRsBoeSM3pSSMT7bINlFl+XUGwspWCUGk
M4aF1xzm1dQx2s9cg0xUj7q2kNHlIFR8WbParUqdorD3vC91VszBXOTQd8V8AQ08oXtBC1B61uuc
m6i/0RFS9lCoFwf8tgMt1lQJTFWZye0sb6R0hk0XFvnoj2mdP+Eh9FagWHS/bsOTAYAraHsT1/51
pmTZKhsR7Dcak9S4YASXEWZbqpPACx/nsG/Tg1h4VniF0txXIKr61YCpsQLa5fcAB1ezwYymVbUu
EJZnbNNMeuvYZXvhzOPsO5n5KPNQ+o5iPXXhdGOnfEOWN36tlA6vgHCFP1mz4ut6bgS2XVM7QJ8a
u/yAUZxrv5dpMJKXOChJdD8Mlumr+OZUny9uwEVL2GojUO6PYw5abql3LE8pdzVNytc8NLuViEO6
lWG5rhT1Qm1HJCwNfMROf55ANoEDz+Ov0pYrUqjIqxxS8iR6lYRYJ6TunJ8MLVuVo6MEYeoZfOr0
TRT6q91ouMQJGT/Gbjutxg6TsolBGfuHuuhk1HademS8F2OKBz5Sdl2uIp/LjENeTMpjnjgUoF1X
7XUjmzajM67niahKIAHUyrEHKIOqKsnaco+4A4dzPyc+jdmWqDYccv7cNcauwQl2lnY8WcOUzWY3
xmjkIlQ51dAsG/j+RdcTbA8GY+XSGHTfsKpTSlt83cwyProuad5qFbJNa+8HRz0lU5WsDaf7VsbJ
g5sO573C1nUO2RGWwnka0lKukGfyRI/jazkn04Uh8D9mJk3sStWeZshBuwqDaAo3x5fAyJdn2lsn
NWINymSbYGcHBDTmB0dl0hxlcH8bZbYDBDKM+UGgBIhKmKiU4OydRvoZSC/iFV2/KxSHwcJMphpi
yXXF+SFgOLfu1ZzqOW8Gsns1ZBxxnSeI9D3vsikn9V4JSfvI6hoviu5iyrJD/dQOtNHDKPEWWO1G
RxPiIbkPmyzbqzWOTomVepbtV2At5b6S9npo69dS2DuLBX5U3ea2mmfnMXK09NluYvN5suNkZ9fY
6BOgjSJr2D8PzXxZ9jo3qEs2bq50w6oQM2jdXr3V2YPgtmO3EpMv36TV/TxWp9HR2ttWqEcMhafc
qHkoqWXnxwoGEjuTz2Wuf1sMUOBbp7c0LcxdGAL1cytW01FpH/uMDIcJZ4g2AD+ZM+gFYWRuKFSq
Y2np4VuEbWyLyml6tnoVfG2P3Z1H3EqoPZwUvffIQ852LTlzgidAIjcaurC7Me/MvULy4pEdVYLH
tqhWKaZYts5sw3Qb9z9lydojJGZjlUqzbXoFWWwWbTtgSFhEuie1tqctwo5uXySq/i2xzZc5igff
y/uGVBSjwBTbRvhUFC31bWkTbBR3pyqbb+Jsvtcy6MCe1yoBzIIpcNqErh3A/tDKrodZeyyoBf14
cMBF1XyGBKcbUYukOoX6Ta2KZCWzOP+2jNGE72CR1QuF+6qZX9KyvqWf061CUFcrpwUGndpTRYff
dvwZwA4byeKlr1Ntm/Hde6Z22xmyX2mt2t9NTlHCPTVwbhYtmGy4CFZzCW9sDBrTOlpq6qCGcJdN
pkjtXSaSbwgiX5s2CXeNXa0NiYGbmnzrROD3clTHfF3rSPTUVyDLg9L2hjU5QHfEgewc24jZN8oQ
08r4ra6x4Y8VhBiobPYJy75k3FOqm8Ky994MuKVZ0IUshVt11KCHEHDrezoOgdnkg0Y41zexlwEX
MzxzreSQ1nrNrc7CeZhWxLQhHxJ6fjDhEGwrrZN3blWMGHhjxXdSRNH61NNGFys1Hr80cfykJxSi
EZQuvygo6KySUYVMTz1jykDpoYiFnhL5Co2vtVnbkW8RYAP9trsLs9Zj3VKuiJ94dvQBTVpXeY+R
YiMIDm+FN1gPumIKQvMmSG+TYE+TvpvOBhBdjf0lnaeG3NkZf2pHeHRoga8KvdBiflQ86Dk50Kxr
qIlIcgpyUHDrobSqY23p3Yr+T7xxR93F5j6eV5GeX2d5d9NOgIDx1n/RUnP05xlWRD66Jw0o2hlk
TqaqELT90ET/otMYoI7Mad3Z9UMzGvc0GdJVCUdi+Z6qNT/VXjRDQ6hkq8nNYHp7l4eEEPGrnXlP
Su8e1QF7aCL7My9aSuylVZ5lTu93tvKFYTqN2k7Mj8SSuhf1aEYPZLGMm9BCuYgo4spwy/GWgMc3
J8aHR+aqwNDQPNsqPIooAZ2jaUw8KzaFEL+05iHnJG3ijP3xrLq3bJVmX21AQYmh4iSpkcNUDnc3
jXH6GxQZBdBmPxyhKeQWE6muMif8zPBdWlBVM7qOR1IlCeZOwMeK3PAjFyunqQxXUrESX+VRE8xj
ywWDrDIo6wFpR9NiEskv9FGJsMTovW84rVzFRAz46ajf1ejZeRPTV2vohv3Ik7HQC+qVtkZbjgmb
m8kVgS5ltmJTLzd20cSpr7WasiYXa2t3s/wSJ7m1VyJdQWlPnd1DPwmIhDwksbjLtc7YVZpORmAa
F76RKdQKYc3tMbKGehNfBvuViW6zfcj4m899Jokjd9NqscWegf/EB4glYIiIMyqcFpqi5AJXEqhI
k/0k3ORWGg3dMCOha1UQVhI/SVF9I7U6W1lp9dy1VJZFGN4UmkvSdW3SwJS7RJGOX6G9x3WQm0xJ
568sBLwrZzjaYTm/mCn548IlElyRlX0s8d/4GqtIVRPjKWflDELxddiVlzmFhj9q0ZleKi8d5pRU
MfhT3NYXaRd+i/XxNbaZBS/lt2RjubIK74tuQj2po+hAMWkEXkub0tGMfNNNvfukWmJesYx6XJ7G
sCdN2d3DM33uEYxnYBxXOQD/3VS37h0NVOdkOONVLwom1+ZpHKGpAtkQvied+2ouCTwnoe+MSfWT
7qFB6PBB9nb9BXVGAJj+kA21sy1Np19VEulXaDMyj8l0dFiXi85UHmXs8CipDRDnVnxSBYuobvOm
Qxvmpju2yVkOJXlSHAO5e9IHpSsy9lZuSqM/e40Nrz4WhVE/xyRVnag5NdqYXXk9TPRFzDgar5TM
iLYJyBJA4fU8BshgLlvHhF80UGYwN9lZLbLRuWcd8ud0TC4spthnhKqSoFBn3Ka1IJ+SDKu4bPKV
XqT3sWE1fqVQHpYl4fYGSRwHEP16oNIlq1UcsWaOW6HooVYOFiY3M5xRU/TOTrg6iMGOUsDWkuq+
08qvwuRWcB3Km1BMvqwzmroRoaOOi3t4UuCB64P1JZ7Iuk8sC92eHoHhlkIhG8xArSpmdRcW7d08
keoFpi1fR4VAmyfFdZ1TSWDL1mnwu2PQpm69kuxG+TityfXfPVfLt8lGPQumqswpzlrlqGle+Dg1
lr5qcyVdMRGA447rMhzpzjcKjyJJZ3/DnYPNNQT4lWe0n5g0G5s2j+SJoexdH5fiHgyzstK7+jJh
RLEJW7mjs8WQpbfirUNA1kYVpDCZJaaDPLvw9Ogls8op4C1Nj3NajNiL+zuc5RIJgSnRexbJWY3o
fa7UfW7W3nmH7HQLNzO6mbLJAXhAIGGB8XCq4oZeaT1ic9cvkQkcbHS6VGsXpNI0vszbi2h5Mitt
Vq4tkDPXkS26NdwYA8Maj7wok+Ss6ySaVpTGTt5eiVl7HTXQFPqoq2RNREctEVeEfN+gL1D9qu6f
+xQJhyrwiRkwhfwutRjuh2l3vfjrzmN3tr6S33NRdP2XzEo1thbRF7ODImLKYasWtNcAbYebhF0M
PSG5iy2N35ivvVAvWo0bVSpakHhdBuaVaPtUsnL3iVb6UxrfDS6tuz5Bm1GxblIU56u5y8tAV0uQ
HGwbfZO/4Mcx88CC8Ys/WvrzCNgbCABT1TBUzJ2I9OpxSKd8VVAf7DpWeeDCdXhu0QDH6FqoD6J2
S2rzMrqaLLM6dzO1QWlO6A1I7iKQLtIVRqYC/JaBic9zLhDiry28Xbih+cJjB4l1OpJcHbl6+ghF
tNiHnXvNFvKKUJh+rTm3LplGJAijkRn1K1gFCXOMBfmi46XtnMrdpUWirLUO9ZPi2dmuV9SefAu+
UE70tS6Mq1AvT8COKW29kWEW/Vr07GpB4JCaw2I0PQTv5ZItAkqP0MqNyZUHQgdCtVdkzY6S+yYz
zCbIa4ZJ7PjLJQWvPvNGDQYSd4+hxBa0A6K5IpWhimvjac7M1zTHiQOz0Fpblqe+oN+fVjqE4BVB
JsQEEyfJ3ZztOr1n00BfAE43g1u39Ao+Da30Xlj1OqOv4Muk6X1baW6JIL6LS3wviaLozBdbsI7G
djCLkCe7sza0lAxUTiDJBRNh506F6CjOcRSk8xW2TlTpcav4gzI7DEUMe+3qkbavi3tqym47sjlY
cy4IwrKqdSF1JF7so3QQx34NmdF3U/slKsXNgIVuX8IbDwaP06ER/I1fIX6JGzIJDIdVsWfmvQL5
la7kOLH1nwqU2uXLLAoDX612ptTy4JpQTfSYzhcDDPr7vW2eygXfk0wERThzTrQFoXnLst8Gphf2
K2Ww1QOpqMZqIAzsWcSUVmXYDyh5YvJegJ4FgJaQTUV0/NvYu+C8kPfgzS0INaZGDuqHgPAs8Ag8
Vfe96ABT6njsMvtk16Z3jSb3EvLZsxz7h5mrQYFg7pluFrSefDTK8aRqyqWqL04wbGd+mAiLTxlu
baXKSVmwDqQEqBjieASm1VsiPGOXNID0o8pEbVPNWpC2xV4qxpMr6QxVIRUKZyTdNlm5nzJD9WvX
dTapAJ0WuwRF1BFWBcm7tqz2tqyXRyAm4d3kajsY1MbWnLjfZlXEfh2ytph68RpWSxclzDeeTGka
11Z9yXifAdGMDNpVG99Zuhqm4NnUjpyvIimwENIsdVLtZGsLntIuTnYueFRr5W1c5fdM56Bb4Ga1
Sbw0u+pb7Nh3bpQPxxFQGxx6lyA3xSwDktuuiyIzWAsruq82lBlPNsQSNRWzRXaEwXLJdh1DiVJr
eigq2J87p7/Eu/SouM3OopWgknu2aWR6bDTnLO6omwa1soCvd5dsPryg1uiDL1Ne5KYRCNLpciQw
la0hPAM9Vu6QcG0dI44CI+YLWDb/egkcxB3Zaqdq+xDN6kap+eSykfNKY5uCWqR6lnV1QUUNDDsp
6RG35TrW84dpgoOct1zlISP/llIOikLerkx8yMhAjWUhVYMhG0ZkTkAg5lpjMkmKfFCNVuTTFT2j
8Qi5NZYPXWSk6xpRwCqZDLiJYC17Hl2UMcVFt1TRSkorzGWMHejNwPeXpzsUhs2WPL8v9RjfDnVF
oCZwnBVJvZeTRW64l38Nh4obkVm071bWsJq9lt6PsdycmfMKPiU9eQqbhMQkxSOz8X3o+HdOaS1B
7EUzOLnEnLlJiq9hW0CsaxLHV9QQ3YiRFccYe+zOwRC6T2Rpb5UEf1aVnMUjBXbKUu6zfqCkCyeL
7JZxDMYq7TetEAzDuj5dDZYOL6VxcHG6F2mkXsVTGAaDO7LP1Uaikui0whCJ8ULqYE5FWhM7NIVT
MLTKfvTmpyZtm6ckq9JV64U2vBnzrB7SakfAvAnjyqxOyEKNzrcK4a5iCVPCUbWrwSnsgD7nbUEE
Pf55DTVm0wJDHpIjCKXLpJrbsxBULY3Jw2SazoVuw21Pyou8TBldV7Hh00R8UlKvCzilB2Q8zV7W
/bXUk/iG7a1znvX2ud2xmHpO+kUNh8Fvk/TQh7G7NhO+vlLNGEJaGOnKnFBCnqIrt0j1vafG6NWU
dlVLulwiTkSwtIMhB72Qj9SC34FNaIddvO/1jktT5O5Gi+Y36SWUn6MCJaY5U/vF/DzO50UFNrhl
I3lel90Fup1kDcJqwhff37hsvALVpLXSvCOM8peWO8odZ3dlCQxSzCy3Ex8n98R1G7XVmpyb3WDn
HZnX7JpIw9l0TAyCnkRunu+LYjS2dmPVXFSzyx2sM5RyVfRkoONiktkhryuWVS1is4kWSvYFp16/
VTX7lRxBsa4XsWyVZwd1Vh1ciRaSo0p8FUr82HUuYj0rXUEhA2kkQY+7NA/hd1WrJPm/nJ1Zc5xI
t0V/ERFAMr4WNWqwbI2WXghJtiCZSaaEX38XfvjCV2FJEf3W4XZ3FRRknjxn77U1/mrPKiKvHQqk
NGrZtp257NSkyvOxrV/H1P5hGm4SFU53ZUvOyJVa5KkdrccBCiEY8+zoQm+KAqH6ftOTeUyRkBZE
sVTntOPjDVWE2jlE0Edm2V9CqbxMCxRJFAQ3JHXQJQInEGj69QKv56Y2E3UlY/VUEdrDpiLjnVyA
duGKfjCYQm1KPY4nHuUrHJvsOrXo0WQnN8YKnstwiZ+LMkgvQe1DvE+5ctXbd+0MCiGv24A2Rpxd
hCb9L8t1foSevAkh3nbaa/doczBlxDX8KaNk6c4INgPnsZ2CkAU+T85EzvoduNAoiomlVZqSSItx
jdPkVSaVB0NLUZ2spa7QvJYQd9yUey6hbY0rNzxtjP3UFOdmPdy6jl4uk5nLCcf0znZ6IHIK70ZB
v7bw66epyYyjHCs76gYL/4grnnsSZlg+aXC1eOijqaXebNwGpLnLtxVVeZGMVrdxg9Lflnowt0Ho
35BjZO5MGvtb5cbV1i+DJ1oiDHM112paoLppFZuRbdMA4WTJFDqc34LK8k/Sa199bo0fupR+eow3
lSmmQ+wSbeRL3r4mnmo+iEDJPjP0VtXTRcjythu9Qu4y0R3ZpeVG5kG6JQkHnleak1uk0l9G6rs0
PdWTXU3fE28BI2xMIOAQ80RVYt55Fbln7Yo1Mb/rPBsuG7/iXSgCVoz5Vy3pkQHMT3ayyU/g50iO
Ls0flWk35DgDTJZZ8pjDDd2YqUWHceLIiDTV2mAFR8MurfbGRogcSZk31JYJvKQwGyKdyD0pK/Tb
+dTBkP22oijdGLO5H4C7bDpaO7RViaohMIYgp95+m2dSfOdQrruK9ypQQpzFGXbRTkLF9GoargQE
ILAx+1dv1P2xi/WVqUtsbz5bL3TsDcFLD3+mUW2BnrKiA6jCmLNUIept7FNNzMGMftxkzQhB4LjI
CrdzVodnXcdCbxQIv+HGJVHWgOERydKTLCx4RJ2CEy+NOHes3kLtgDnoukgNiJLNDjY4I3Brg5SB
cYZZ5Te1xLhtxdlb0adoq9rQO5gSlC8N3WLT+pVi1DVhOXX8TbEIVE+tYAlVbxacuJsg7K/gEcQM
mbKLyaAh3feufYuQw9rScPB2ftO/yon5H8qiE9KCxzEVL5kh74ZF/JCDcxuW+tbueanKdqWMNf6b
W+f71KlfO0ZykIiG+7o3X+IO0/dqiT2iBfaP0umZkyfthfRRp9AVwv8d19Vlr5uWigvLjb/EsDmr
4saakaMbdfEwz1N1VbeQ2geTkTF6ZdgHiY+R034bOyiEBUOqi8Vw/Atby/h89Dv4Digk0F4AFg2b
1GT5DK0vZDj/1nKL995yVbcGOVvQtY2OsUymyzOX13WbGdOV6RZvnw/vPxohvxO4aNn6hKcj5BOK
/BwvD66aztsm7jRGI5a+3GIqRl5U+d/0O/47YYleXNchIGWlhNM4BmG9qh3Tx76xq43O/fvObnYa
2sjnF/fBJN5fL/ov9Y7QqCTy3kuO/Vg+Eu6HS6RiqShGIhQ7le2mdth//kkfqJOF/05EwoOU0ELy
IMCVzBLsuHnw4DZsWieu8EnTfoLUbHOs8DniW86dtBJ7R2Tjme0kz6wfVoTtRKDkYmpRO+N/vP53
wgy0UesbF1QsTNNt0NpvmtnktmNmsMmle2flnr37/PrfBc/+Tyj1x8Pz162WmBq90XTyoxEzTaSJ
8Yp2ygBanLyU5CdIF15VkvunnpQtNtFhjMKRFKhOqeLYh2YAUp8ZTb9Kp+ZA0KhMgTqm9PTIYg43
niyfUFVem0zHItdEExkwGsfoEEQZHnX+Eo08GTp3JBE/QXVSW7tvrkKlHtxu5cvjT56sDhMk5nPc
MhT9nGDaJnyKh/7kDF21yfDP0d1Hlk2jJkGkHXfYiIXahpip9kWHd7ZI3J1Z83tKh4M5xIxxO8Wm
wHSUffEyWvYHkj//nXZkCsPQTTxHHsOBDhI9SvPQhWnNgk6cZK7i69bJR04TYEdq42EuyC0o2N1U
Q76QPZAc5Ie9v7M49JyRy63P/IGKDjdCVM2FuzWUqrdOyYzNTdKZRzIjODTIT3beGaz/zI4CIfOo
AjW7IS6uJIcaIvkQoCp1Gi139BR4hlVfnnFY4Z+qpdnE69TNnhFDMyA37TY7kTl0awy04QQt8Tu7
JWwGnkxx14QprdXcYYRv93ALm36h0ZEM6qjm2NklXvkzNenGmSajyEyqTRKXxyKeOe9bJCD0bfoz
GdLzsiuSnQs0B77QRFRhWTf2TWkUlB06YyrVNzckx7QnZTKz31Qtrgsm5cQyGogThaSfa3bXhlG6
W6SVHZyA+HbpCGVdIM0QiUT+n+jddu/StowC5ZibdAVvqtx7DlKXnGw1gLtdGMdMZvM81z2Jk6So
W3V63toc8krkUBFNWmdvaYdVrUUMtCfFJ0bg7uxFzq1NvOnYW4tHbi4dcJebv8/GCjh5ag6wBMKX
pVXg0Alp29kx1FfXuc/rxT6bHUAjRZ0dyHWqHucQz12Hk2tTzDyUiZc52y5bvlIxWR89iu/ERZkN
eTjrJuOgkSRzTKyZSzP2T8vxtk8xkjGbzrdNEuzs2fR3ZZj8J98U2Rz/f9Eml2guspzsi8kL9TYb
Gde5KQLLuHPP0oLB1whj5nwCFLorOmP+Sj22/u//IWLz39lLgHXUepjw8bgEmG79PP8ZrM9YjgTk
yLibPB60tjvUa/j6Bu+YDln5rfeXFGIiv9/nq+hHEjb/3W6MVyOgD80T73tluQmH6jkJ52d2MEaE
4I6ZxCEEof0g9nFuA4vWyANKFPon3Cfi3HGY5X7+Tex1i/jH7fDebdTFZIe68absWKqA3EqmKfmq
Bm+G4ixVqvox4aOTQ91tSRsWV1Vp5Qcbc9dlPesHw3LKfRknV36Vt3Axuvm8S4yU0Wg5fhvL+De6
NSuqGxhaluk1kZo1iNZaP844CjaZYXtfVFAf7P/eu/2frYE+cpOSvBLKBrtFciBj8okZUBfVHVOz
xQuvP79fH5RRf1K//tr+YNCU4LoHeaS3cNUO5HTT8XqpsXnD2KZbwDTud1HRp/z846wPHBB/rCl/
fV5DNGfaYck/BsxrUBI/1R3Vu5GVb3XW/whmRSe+Mq+nXk8bpZOWVEexkE7bgMbrfnewZMhZDE7Y
Fe6XvmJSH5Py1wRe8sX9+Gj1eB8XYnQEbuWxC1fFA9g3T9NbCJKjztqbETENdpbA2RWFcTsnhDyG
RLZ+9R7/2wwo3mdBEQauIUuTqmNLg/jgHGa/OwLDNRRHKFWZjJmy3zmyC+ATyK7i1v3p9Pnj57/L
nyfrX6/Nu0Uzd42g1il3v14NPsjR0UbGzWNY4JHAH/wDLlweDW08nwg7DOhQIdzuTWR1U9kXu7YS
zS5r1V285OpQt16KTUq3pJjH4Q5WHrxLB6pEuJBhqFyAuWiT2GxkjBnaWB7mJZxpuVLhmnl9ZtHP
4riOyzUvkiRqu0pd2/N8T+fmChvLTxnCjmd/x3YWE5KkXVPu+84+r73pEOjx5FQj6HdfTmfTFHgb
qUo7srid0TwZP5mAOPuite8hLX2rDTahkmM5mSLMJ8LUOdjpaFyCxnu04AYe8iG/LC3xktT6knlz
R6/UKEEaj5D1Tfm9oWsaxapOLrEM3n/+S3z0gqzL/F8vCJohNN2pXx2FrqFiN+fVYAKDsYxzc0A5
nQc9yovhkrnVF66wjz7w3f7hjUEzdW3LaY0jqDIMxFBhhxxVNA995m/VlD+UiR1HgDuM4+fXaK8X
86+n7d12MWSBp9MmL6APAG9ftVFYMK1tK0d8jw0Hf+op+NhrsWKFsth2jt1s9VRMGKPWLEpVN7sR
EOeMAPFQ26iFTcIDsZi7d2AR/SOOFrRG6TosmZqXz7/0B1ZS4a438K9fBrPjCJ+2JzGqkA+NbNxt
P08vrTu7O7TMF2QSr5PkX/UCRlilTrEhlJr5EjKs6Itv4P77tv3BJP31DRDkyrZVXX50clJJCvx7
W2fwPUpZ5OudRVeqxrrahcYlcdDmIbX8x4L8Co0Q4Ikgt5ccvMoms9WPz7/PB3uH++7oGDpasjty
SvXxOjJrBnRvgEzFZfFzKPH4zL0VM9CvLj7/uA929vcBaTIcraLxWuPQoDY++jnF25CjnPUccS5U
9cX799FFrff+r3uM/KeaIMfB96oIoiSCONiBnFFMDOdHQeVMa9J5cdLp+fOLekcS/t/588+59K/P
K5MRaguZdhiUnbsAzEqki3LvuohbHFgRoRmfHL++LJzx1K0mlQllDMsCld449Btd0Q+sRmD3bXdT
NFUW1TP6Z0CjxmEdTjBsFkxqp2ZbrSOK9eBJK47xuqcapG9uK7Z9M8ljZaBALwjP2ki/v0UYkDOn
QYfbmQ/LUt1Ygl5pTSiKkTB2RG3d/f788j/abv94W/66/LhUei5nzo3CLmDB1/l5b5hnto4dmo8p
o/oeZIVj/Ooasn0T+4tujli3tX8sQO67VVbhxiV9RmDHGttdNuTniDnpthmeu5eORvlJsBM/eXst
ijg8oFaQHGJ9pACJvm+hcuAQdRI47z7ynMm7CcsAI1uLMbWHVnRmFB5jH/HYrWRoX7QZ00cponpA
tVVpzMReprfNTO5W5TRPZauZ+9FLudK+/dtnqPFFFfnRcvFuZV/RAjBxyTr0G7RHeTLLvVr6iyye
0rP/+PO9W8hnkbo6xsR2NJQ3ElJARFmFXn0yrhng3IWwTByhvi9jcZsWifnFdX20Er/HwTUVvocG
oDb2EeM3587rJXHutIG+uK4JA691OTDBsi5RWZxPHgd+X1c1RsNYfLFnfrBIvEc3Jl2gh5mT47Ff
SoUxhxRAxNEPqTZHwPftbuAV2XkIav7jyu+8W2oNTYVUSByVderhpcC44QgMIRkJYIUGq4iMe+v5
TJnInI+Jb1jqrYZdqQa3OGsRJ0d+k4eQub35i8X4ozuwLtJ/vbeJEHXsSCc4aHu5SuzwymlCZD0G
fLrWeaOGpouyBOnxi+dsbSP943113q3Kk93CrDexMyKfnxhVtc2tRV/lqKz0Ai3TG1JCN8qlweRz
MMMTf988F/Txt607LMwAGrpzjfFVIvVHF79+y78uHnZmXYTaSI8VvApmSC7pDbE9vhiAIntX4h6j
tfNtQRy5+Y/X/6487/tYo1OR8thk5p120/bgBHMduZ1z0cQuyQV26LO6288IHI3I8NB5ArBI0JBv
YkWvSZri7vOvYn+wqjjvls6Fd49wZR/THI19kpcxMiH3i6qlul0GRJFzR5nmyU6CjtPLVeFpFIcC
FXrhYE+S1c6g33z0wLRGTSiyrYSivu99Osn5EhjRtGZ7ASBarQZdcmQhvg/GMThLivGLQs52P+gQ
rTyyv3+/RttjrJH9H6H1FLvJ4y71YhQEZXUB/UP1WoViZlzpzPvF8F8Dd5TXYYmnYrTL82CWM47i
nEzjpvuph+qyxKxi48Njb5aagVpqsZUyWl06D8CCOTKRMJGzYDtiPFg2GMlTCweLpf1TZ3RvtsOf
t+lU71xmnXC5TpUaTewvTI3yrG5+Wq34yQAFFY9uXtKA0xQR5OgExXfRJGjKmWxqYxDbtF++Z/C+
6RGM9Dw7wIgznuONGefXeFe4tKADSZGjXZymYYe0AQ2GNy6HELOo49rF0fW6KycngTBgKlwno3dp
V7ncU/XqyBhGEnhEVXMMTC/6fgkpM/zxLg9zZ+83wTX93iWK4aMmqr8EroviLqQhtskahr1Je2XZ
ABmnQJJ7YZwh5LlFrcBhI+4uZxWgiDTUlW23Nmm3nDYsqa58sOibzMecH0zhzDEUQ9Lkt9/N1tPR
zGMUuTKbDkbIXXEN1G0N/fCmWuTOKqe3Roc3XRG492C1Xv06PavMIN7N2qo3ThBPW6Sbr+hISQis
EUzUASKamgbZLpMxgirVPfSVmvcToWoErjg9Wyfk2ILTK4oCmvpuR4hpg/WVht6Pppt/mrq9IfLu
TRgCU8SE/nCooGwQNVhHvoHRYI7lrV1UGD/c8C4DJB6VOTK23rKflzH41mgkma7qJq7WCg5jhU+c
LAmIBlg1aobZm8Uir4kU6qd5QJc9u8M3k/kBs97mYRgFeSnKOjQpD0IfIyCwOhSoaO7mzVCIM9ue
LQQ6OZ7A8YefzVdKTheOzTxg1R/Vy5rBZRs3VhyXdOzGIqrJTN2461Nt9sFVnwSreWEJyego4W5W
MCRA2PShX+6ZRj95S/Pkrnd1RFHGb+D+cIM0jFDzP42myrZD0pGnipCf94wEeX/8GY4TUq052eZO
8Uq8BsKj1rp1XMZ2QSau+4ooTZcMElb1FnnLuI6/Wn6ZNHPHy77I7uqYgYyatBNJzmP5XE7bnFF1
VHpoRdPca3auMrAdmCUpGfV1YQ8xs+fwAIaCCUkgIfOl6tJLB3uvGv8M5fx06HpVRlbBf5ZReG8X
x/J2Jow0xAwBbx3i3XZARkFVHRC+4+OSBr+8tdYXWK+yBcNEimk0s9h51nReVrCOBaJJBiNvWoY/
A1xHwPU5EMbEREbaHYIrdDk3n6/MH9XSzrtirBWFHNHbcB4zOXhOsHR5X5NTbtRnYzPHjFLcm57E
3qivvBNpkl+xhD7oVv452vy1HTZerrvS5wgjedPZqPJIMruICqs5M6nuqaOJ2v38Gj9oVoh1R/7r
o4CZq8VuBKp9fHh+kby4qGRG/LmsqQSpmPl4AXPimyyDL7a7D7b6P3yFvz7QS1sYQGOWH02SxV0h
39CLKkTZMzknlUpOmkYd2drdVzX7RwgL8a6wUqiOYyuYC0AR1lta26BvBRJEm6icTWBBPdIp0i9i
Flnu1CU2vYvacR+zYLjKCy87MtgroOUP2blWMTmrmE8+v/Pr5/+jAhPvKrB+0VUVpIC0ktk0zhrP
Q5hY41VmmRpVtXxR2n/0KL2rrBR6UL9KmOpL3WASYjalOhRMtHMuYhe+YWbr18+vx1o3+39d0LuS
akZkQQ8V4txiByO4AxJfKnZTM1iGzVK0OQ4JFILL5N+ZnvmsY+j4sYPS5vOP/+hBfldFyaatEObb
PMj2hM06pKeKn+aHlXUl2lrP3I5B4a/AqVPtU9p9/qEfHZzEu8JHh37lTuQCHKrFM7/ZC0DJEl0k
ArUO6J4sCVUb3eYk0IfOmfEg4sbftz1DEW3Ft59/h4/qR/FulUJmJTiWrFaiyXudNFYj3OMDrpKR
2XToUca73YtIRX+ta/sitgFjzkqPmz5uMUVmxf1sZ4oowMBArI2RFEm+YiZAsqMIkUr7c/PWDMTf
ughJDRPxoB7sWzrrX6yyH/xw9rsuYJBA35w90AXopojqTUgl8W4RvhX3tuPcMSjCiqXMty9u1vow
/uMhtd+tdxZuH8lGlxwr8lMjPFvMmYbYO+negqq0Dkm8aiyjvmAWnVkeuXfpuPETT25ThSObva/x
5JWjer2xjPjZTcRjvwRgaNcBeFM+EvWK/q32j634agz650z6r+/87qw6E5BTFbVKj0Mfdgf0Gq9Q
b8m16MWLN7rnuFjOqCztjUvwzKooBwAbEJKKOjLP3Kfco2ef9Zqxs2xPxpJAJ5FFTzRh9pI6OI4T
eYvNeGKm6z2IEt0+xS4iXp4oKkT7NijDXwWB34fC0GQmLsOPcgnt7ZiGDyrsPQpeJv6Ezw/g23Z6
IhQ5XT/RqKqEU5KLkHJK9TnGt/HXWBTOwbI863WuqdZoonzxDnywqfyZXf61qWgJ7dTJ6fHDz8HX
shZZaUuGRj6NF1hAIoMFfFd67hcHno80Pn9exb8+r49JSqVvmB8r2iY/AqfnpFrinXCS/Axb413q
mVBfhP7hGgCZ8sogc9NskcGaNB1LrYkzaH6NZXorDPwvnz/aH1Ur9rul3kt7YS1xlxE0V9/JAb1G
Pia32Ww/1csCd7wwnnysfP6AKtFA6vXF536ww9jvln2ZkQAD7kYe0ynncNyYJAFX6jGYsR7wQJo3
rlZfjXE/vEb7/5crqeG1y1Qm5bE28b17otnHdXMiqbzgoV7E7Wih2S14L9oOT1xlHv7jvX23znNo
bqrZm+ODtYpd7SU+NFP25C/iTqDo2IZ9EXC3s0uMIt+UUXzRDWTi90Fz4I886K8nrQQcASEhzY4t
HlJ0OnGx9WfL2qQ82juR2b+qHN9UYInlIFa1U6iH79Uy3KGtnDdGqokcFua4CWJ5ZwkB34CgKQB+
JEFW2YD3wmUs5PPYbCwTwZmafHdrI2xmECBBa3jrfzpbNEfG3o1qT3V7DoAWwizJnHCSP724fZlw
2BaMT/1ua6n+zEoSEG4FB4dJitMoQJWERq+3HOrnjZYpFvJ13Cc7MW4a4MyXQ549YphGQEBGkrIt
c+N0It7YWfJzIYUr8thV9+hgCKZUJFnRdUQCydExwL610bX/0pN0FjUmvSpQjHNk0DpGdX3ulXpe
uSpAnOWKhQ448AvffeJZhbRXsvTjU6HBrxfrSqnlPLHzS2BluOdmfCb52BBDajWXUNZSjDTusG0w
XJe9eBJJ/tIh/tnKMNfMisZLZ7LEZVUXHBLIIdoaeXtfS1FucTtc4YycKLpM7NYyq6O88t9GR72M
gaEj5acOwKHhOqkz6zg3SEqYgMMLqqCyVCu+z03THSOqQ+AYfaT6Ktg1Q99sGpqEsh0xezvlAi7Q
us2r5k6l+DlpiLPvW4v5PRTDvBlbfDZLMb90A/gfGVL6YnaOibTXN1ammH/YSDCmYikfZAhWU8WE
PMrqMcXgfOjkcON77b1wDJAdRWVGhrYPuQgfgoRhztTmp4SuLFFlc7EnggsTje08sW/CaxmX8iRc
AipyFgiYAguuLAPUX1IUkbK9Au9vs2q2sh73P0L4KSu/x037kEGopJ7BfBNnblT03W9jEiSHB3Kr
q/k5XgDKoF68QDRC+er6N65rXqoZf4Vuffwb9KshBf1Ou7DZmOGU/8gr+Ww45hX8UVTrZo/lo6yf
gfWcqVw6v6zBljyXFG2erIkTSb15g2rgnvoJSU092MTJEiKMe/m5NEoj6q2ClAWNXxNT+x143W9x
2l8AZpn2KpngVzteS6u2+JUgasMl8XMkkSEKRZXvOr/GDEpKFxbDoj3klUi2DoaRDdjIb01JpSqY
xO6tuX8ZveHV7BAhNuP4UM647ipjmU6DhTMKMxaJxgsADQJDfwD2IbWhDt8mbw4RsZk2QrIwoeED
PiWFDG4F4jHu0T6rfj4XfbdgyOzNlbTqYTEu0ouqw/k2jN+MjMZIZmL9EJMwbheJTBZVarGLjfq8
dWjAtoEfxQNatsXxzjHQg7DieZhz725wJlyDK+HZMEMaj81TTNj81h2Ae3gQSe0ktAHmwCEgiRBE
uWPdOEszfZMZ9j42rv3ScThwRp+bMc23VjzIczUFzWVvt120TPWxyHufQgMG4jDStciH70md0Kdp
2FLDQO5g69ImIk1rj5HCiow0eAHH7N0yPW1RS0CKcxYH8xNAt2p15DiieElVSfJLHZ/UMFk7jdNp
Mw1Vsc10XpwKE1pECd0Rq62DkSC+1cPw29UWOXFZif5fq3v87jH/Kqx4LeG1mm5/kWSGczZAlLkZ
vIqiih/Ugb7zrZ4czAEqhDcuSMKS5R2AYDw0dR1upQov/cW4HajSyQ6YLnGhgERLekJ9FfKkUQ13
eCSebHtVYyN5jbBPJRF4WD7BUTVDIqSqaY3/zjIR23piRQ/TrjBB727iQbyAJr4JEjoyaYnDIZ7L
fKdkj+ealuNhsZzvOD/IbijD19ElWdDHzo/vxgc7KMa9J+bzJGHw6Za4dAbUj9tgNJGvMBqISFjt
N74T0zy0q26XpOo5K4xDDfJsE4vwcZBOhfEFXwFfCHumMi3GCURbxapdttLUuGRra7gIS+dSjONe
jH1+sBz1MJgmO1VArE6ibkszwxmb+QCMfOOBcfGb1ad0kIDly7n8xurITNX5LSaozumSf697Z9xT
ohH8xio55UQ49JbCWGSGNY5D92kGzAfiH+q7i+aMSMZmq5zgd5FbqGp5FFujrnaF1SLY4A4Jvzn2
EmcVbAwcRgW9WEzyvzNRJrspF/SF7ODW7rJbVaoZyC5m+Kl/tkc7xPppECTROEUUJ0YFL4qGHJw8
Z5tkuKCoqctI5MGzDkK6bym0DpTE8475C3bhitjqEEeMtOcgmvO2ioYkiK+mEcsSYjoMPgZAxuWP
dEclnGccLHwzgrvNko7flYDX0JheS8Rg+t1YbdCgX++NRLyYefyrKPSlMfukxIdYgLijmcEdhX7C
+QGncgTc5plGDeM/t7ugaVDxGCJfH2YYs7bWbzKGM5M6KDZG1Txy5v/zXhTbwh9AijXjxZyPxIxn
9PQDIz2Fc/y4JC1qWR/tNT0P3OF270cZtjXct/Inifb1eTb7D5bt0CfoxuB8HusXY67IjxZoae2Q
umGJ6zeCzbhzBE5pDYYhGHuCB23tMq8pw4jhXHA1td65Yld0uwnWCs/2Rje2yYMWPlg+8AR6xL81
vcOsU6+qDE0aXcn9OMfd3g2tCxGHD3WPg6fsq2Mb0tmkksK1OJCw6iqYJU5wWyJY2XWAm1jVSMg2
qhSBUXVRDj3Nefy0W9Mb7xgunpIWH52z/tRhjnKkcDZSYpju59LeD2sRtHpDjwWL00ELEJ8+C9k5
dtm3uR3PWp8I7KEiH9UfzsjXYPuoDcQg2G94yQpsLvA8zLm76xaB/VqDmDdgS6xfNe3W5AqL9xjk
/XXWuFfNYP5mwb9QHtwt5UPpMcOG5wrYAeYxQXwkZA9lY1t14/OiThP6rABHshRjvqDLP5ZsVZ5b
3g1jch176fWYYzgKebcPrjJ/eRhRucMgVymWz5nSsHmZpbsL6/Fk9NOuSoJH0VvfeVJ2M2BRFhIS
ZatSPYel+A0Eg214yMjEsM+MJnzMWLK2SiHJmfjTss2/yd5yI6qYLFqc4Vc6EdPZB9ZxdIh4rmhZ
bnpwD4AV5dWCnieq+uAy18UBXKl9wozAomm3046BDqfTkhhWnX6vFH6jxeOtqxwKEW+Q9lZ0VneZ
ZGidBMyErdEDXhgLHIF/3mQ5Q53RcWMdREej6Q+DOeNipJi6/bKujwEDHDh/Y3JysMdvGa6U29Sr
vCOkFxgU3opZagH/wGwzt4iHxJVdF+1FNQ4wdEIwWliyX5Oiejbyxdo2NfPZtGPXNkU282j59upd
aWDFYT0Lqph4zdI7zAsSZemjyicn844A5RAGYIHR3XTRu5bjfcYwl26fODSrZS8Pqi1EjX7buVpe
uj5RzcDhIEa2IdlsOTRbvz2GpdVdc6jrLsdhUreBnOnU1pU970g2l+wtYjofOmSMWrprIMpYHbqW
IUeGxPR7iJfqBue9ZkgWvqk4W3kR2SVpqOkeF3LUSQwoQaAkpwyf7lxhThEaNZ6B9VaHjq82Wrcm
5mJlnWaihrFslxiSNTlADE6myyEtOOV7LvZKJWGJxSmSwkX9VlQyvkB3awVVtmHMURG75z739AD2
Eydhik+IO7XZrzQPI4wW6T8kZnBuF9zBJKUxhv8EfTPtle1kMqbK5urWasz4YsyhFtkgfzyY2DKI
451Xx/meAoVprRySLRSy4WRmzQ+mRIDhuvi1cHXy3eE8vMHPA14Cesq+YqOKfDu+s6oeTlC33AQI
Yg1JjCEGDWC/5V2PgWCz6JpoxCkAAulzwt6iw6M7DvoidBl5jitxOy7Ny4ZkR85C1gXx5fd22tMY
knhapDm9ptKLIyxd16Xi59ZA5UIruAX/U944U4h9pdMX2DuZ6VhDcNK2QNEAuwCQYt1eTDHiqBpg
CHEJQb7nScPq3Inle25b6DsLO9gbfptfO8P0NI3OjBiVqjNlG7po12RL7WU3qERMVqyedSFmGFfy
+GnHC7dNb//qrN7fa5gVkPH1G2Y7QA6GfJh0MK88fLWD+HCDc/OnuwBFm4vgYcHicBg1TzXuURnV
2YJxzDDuskZ/axa/21P7vFQLg7U0Dm9t26GV73n8sSr9Pe58vRcd79gi2zumYf197pcNlWSTMUpM
6VF0PKhl4BucMyrYItnUoBNu37qMs1+bU2UvCop5xc2igGrY860eeWSL26KJByAq7nRTcL/Y3cNr
DqfzoVLICeDvPw9eHG/9gYQoJ2goL61+2IneRpVLV/iUGsN3Q5cPy3q2LNSvkKdYjOmqMUlevaSl
nkrbnTd1dNvaDkcqhw3nx2gJrJrtWntI6w4b8flkk/pmdZyDoWw8B4ZfgY0voZiEa7SMZNvrhOah
NVRy7BLh73jTeRO8pCbrkYcsceSFtaYFSKt+M1WZblWfcK2QUMACTvrA5pUc1YhImZk3hul0zIKt
zTyVpa2d6Bum5zw/ZyPbyq4P+jVyA51XmFvt1heDxWq+3jB7ts/8ye9/+Al0MRclLodUWRw6o+TW
2AtUDEZ4PDkNPQB2vNzAfenWs4cmgMlhybHowfYbc48rQyDnttwT8oIrPJrAn+acTDAISCY3T8sD
yjLYl3HxzdKucV63wvuW6ladvC7/HiLEozbu4/2Q1VD2MSnd48Of9pPRdjtzSZ60NK7mmDhzExw3
R1GM9oWJnSlYTWPk/t3n8/KcurBshP3AevwDOWVyCoMY6xJnTZsYSorz/2PsvJYjV65t+yuK/Q4d
2EzgxpEeyhsWWfTmBUF2s+GR8O7r7wCle0431eaGFIq9RVeFAjJXrjXnmGyn2n01encOAkDQJs8R
p4oTbPtlVHU7t2h2wqTYq5twWUTkg0wRRIPC669h8Vn8waDYGibhuTiM1VKF8Ocs5rE5iDi7CHE0
pdnZAW4EXGQW9u0oK5dWWT4KmqLLoiHow+EDa53+lI1GetFO8jQknrEco2pX+PmhKN91TULOHLzo
jfnytHJChepiSMmQL+OT27baLs15nmbKl57rhzFS6Ds4nm+BG/W7KaNsArKotkkxfEHqfbIoOUm0
54CCSxmzX8TBAkCJTh7qIdDiaKNxzIkLPd0kI62ElP27MuWE2RQ8UmX4atUmBenemfFQg/HhtcTm
OkrsR7OU/CB1FuKG6bovEHRww1xnVewf3AJzMivtvU0zHHFh9eTPLuXSskf4HmPybCb6RQa1aq9b
GDCjWmnrXCbhxm7q8tRFYiSma0AM1gKqJ4Oxt4bLsLbHE17f4KznVKE4UxqS0htvSVq6cW7hTp0S
MKib3HKfMnpZJA+blOzVVN8TnMH1JylnAL9UEvg4L4kW2l5TYPBK01jf0KIw9ok1PtppeTd0xmsm
mn5rlPDkakgEfmNuSPgz95M1NCtOZNNjhJ5mk4ThdTNEN8plH2M8MW4MX3/oIX7QChEHPyPA29Kn
7MJTI2dPh6IjmKZXoaVsrgSGICkxxbKMATXzLDFkTiooEpgNeVImBJdmQtJpooqLMa2dTaNP8WZQ
UxwvvRh4RhGAAGxDGZ7qUj4wSEhWVjDcZn1HZewKimYrtcoVbn+OOZ7NndLKuDgJYZ9r3exPUjru
k2F/pCaMvnOX1ArGYquihZhvcrtV6Eto/gzeBf6NcYtntH8MxmnYlCHVlPImdymw5PGYkYgxryMr
Cyvkpm86KkodXkfeF0Cao46i3GkymPwYqFI0FXhx+2gTdJ23M9taYxxZsGWzAu9ot/WU5WF60Ggw
QCyBclGaCCRI/UOUbhkB+iPOK1hN/R1sqZyAYojGcAiYLADZSN2iutFiOu46WocVb6bae/TaZ+wh
dDvZk7Si0cKI7OouD3y5lqoMv1hZ8ywsoDOaydmqnTLuai7LtgCHCBOrvNJsQ19Pqc7nlIW3FbvJ
qpisr7qLUTO0aQerrJRHJ/P3HkUiSeIdqsmM03hcjsNalqSLDD59x1zrNixIAiUlMmc3a8KVSIHn
AGR6aCcilQ2NLpHIIbkFalGH3hp+yLiAI/nN04oCQiq/vQyNBymoqJque3YtjiZR5PDC1NvACQCq
xNiumgAjbyVKCLkgB6Oyr25ZuwE/TsDp/HAmXLcJbt5q6jYU2fnVVPbn0QweCtcgvMSLyo1BRc4T
XlhU5TEg7SyOtr0RxZe9x25faCRNlD7VVNhTrduoZtoIgwW+1oRPgc0K4cQL8hEcUBEhN/bgPYNA
GhFDSwR8ybjCjXQubGtnKwGm1a26NWVLCsR3WPXGLP/PwZ6ONEfX9hBbK7NqdyEm0iWw3mbJ3cGj
KysPOow5jx8CEnsHXJ3Qc9+cYbqzRv+9YvcgD4HuR5jWZwbE6CnKnruP2Sr3eEJGl6CDW5ox/SLA
a0ujnegHOd6FLDptodfJ0QcbTigAfeeJNatA9X8nGHzAc5XgMYvMWiMeeLWVRgSsbf/ru5Qv+2UI
amkpQMjxg96VpHuNT5BDDiuW4YWzoDGlxp9YA+zAcK7tFE/UkJr0KxOQgNMcmyvKU+N25TZukLzI
wLkTxM5vBq3gHBVcpmF8PXg5LJ2Qm0tD7aRMbG6+/lr72W2hN9+MksNlltjFMvZAJ8xHRTfjlE4j
bDYwmMXGTbN2W7pQSCwIuJBDtkMzPGtKvLdj7i67KIsw9NLWNqfmUqnhWBuJtsKOy19kurkoGucb
PQM4JR0D/ZD0r0jk19xZr74Q2yrrxFLN0YFT26JzIpeykeF1x+h9RZMPWqW0L514DFfDUL9ogq6F
NdKz6ZX7lGZ9i+e3egrzucfJrTTG5s525Wsbxd+kb46riWSvFacxwVgzPwVu88WPYEdxF+briIyZ
+9hjopyn0RnMJ/uE721owHDD4AFeMy6Fw+pGz9wU6VaTYXfVJ9UJSlYGtcQ+c8ieZWjjA4/CLk/x
F0CCBrhTVA/wW+7rCldw7I32csrbctXU9WUY9KRBKorORETbQWnZVm9kutGGoF07BXHKk/kyDvrz
CNIRs3vRHEMOYENmg9zp/a99w3HSSVyGR707F9nTEqvns2FrFTK4CD1ceBX6BP9UlrhyO/rObhhv
J4dIiqb6Fk3iwdKaC8/y0cJNIdB11NQL2sQAU4pqOBFldpdUxotv2x55EFDxl6WwD37lHtyKu953
sEUa6dQdFTK4xdSxGulMizaFCTvB6G3twkMRDs8fcI0TqQfQTJz1VEC3Nrfa46Rb56AKxkuPSwR1
fFoY4IwzwZPTpXyjpafkILdtuEpatqecDXyPdL3cjPPCrE/46UM52eu+K16JyMpXbGMxpy0/3Ifz
/a8DWMs4Ayx6GE+t55xHZVxQGLw2prgzC0nKORhdqvEAuKfnI2nsZ8iMeivb3ONpZCVVNHxoo3DK
KWnVcCIbKC3aRw308XLkoc9d96WI6FJhk3mOxi5+k2UMWbNkdyNp6lmY82VN0TXq0hi4oWJrAbrv
AbrQuHZshnZTb17XPfaoZAy7rYxwuYMEsC+NEQ1kMKtG3bDlrBe8NU5fH6J4RkzVA6O8kGSuwGJy
QN7pGujQl3rw6I0Am2Wa6jpXfsEwxRBz9ywrv4mssFdaW4WX8DleYodngIWZpiW7+Yl3Vy+8mk0X
CWkMBtiZNpMz27ZTiknl5XfCRAQJ9n+OuuRA4ZLzzrExXYeWMBmUUbyPxeiumMacAssErD/UVBtq
ZDsI4ovcgkSTyuLa6ONDGfMwJ1HL2UAXwXYqxI3teS9BF5SXdZUxJ1VqWzQM5/rMO1fKbNctlDi2
JMEVqnox0cEw8VAiH1zYof/Cro1fGRnHBElUd4cnqXVP1GlgX60bz4RrLCk290XkxUtSfwLmDBSO
nS5xBZBJzEdexbdhqfL91FsBBNfMPFa+Rwq6KOJz7tXWS4V5f5+NsHb6JGkW9OV3ftoe/d6O9h0q
2OUgG5ZLDxpDBpkGeleyamSnwVkDLsgo106YV9nplqmnhWQ4pvurY3NC9RF9BboHSEwHghNlLD8s
ztFD1QDpCzIRberUoSVYowBJ2tDcBRC0D37gjPtRwb+nADqVDew6k9EqoAkahk5gN3sChmipA2j3
KRCXIJm6VSE6H10JzE1yDlLGf+idE6uKN4Eb0M0VdFPgilYHPeQQ5/czNcyCc6nZU7pXFsikqRgn
KISZWECsZy0Z2EoZHfYbuuADdn7/Wk7oWk0Zk8wuyekrEl2bT6g4/Kl/6aoJ5+njn/xBi67McfA3
hSbtlVeCqmqctmFexNEvorXX6sqAYgTPLx3NI1RFjFomouVYA25UcJqHSXGjF35GhycsLsOYfCOw
H/mqY/VdO74FDHmWE6MruAuiRmcHgpbCGqbWTG0ZC2SheZ4ECQ5U9KssTbfKsOtjElY33J+8676+
T5EKbOYYMo7F6RbikH2hE8jGE9lc5YPz5Iz1NdDQDeIeuQnsZ1ddpLb7QKMJhWyC1Lv2/IoBx5Tv
BktVZ0762sYvkow8C2puTCrXfqVvBUHYoyiTc4OimWXTyNiQ7CvRwbyEbtatKb3iSxEJcanAbzOu
LST0D+h6HFK0Y8IQc+NUBKVoNgTVxMYoC+Fq3ChnYO0hGSAvp8sh5nDiyoiOmc9T38YmSx1Jv0uN
2d4GKlK4IW5woALV/WPbRdq16It8aw2c2Y0o4U3q0E/NIbB3ORr1RWuBufP0DkgnRlQ2YXLc7HI4
lhqDGd8wIM6Na65LtfG7/NQH6qJqK3cNZSplelbclUH79PGTcVajES7je0vEVKRGce0wkvcTPN0V
IRJr5GxyZZIM/TRpTDqgtOYMXHVakMRuBAPbEO7/ZOXBeTcUDZ5YqG08v6TeHNw1EHkaP0ieVrkn
xQq8wbDIfIPNyrPBmWjc1fOfI09FJ2onPZgpHeUGgv0S4A/nGG2YkfAnZI8ZiLH+yR0ZQIHbfnEQ
Yx6qeqaPzH8MFAHQWZ9aDFbAuIyC7p2SGvQD29o+s5pTPchbI8w4/bjuVW3qRD6O8T5PyzeZZHdV
53zJdfqlNEUgSgMGo1FV0KIhUmQdlcac3hI+NiQGBhLtWlzWj7NwISc/hseFtYQEC7XSImKJM7Qd
fW/uG615LryavE6DdoEpZvBb5zabPhtP1jgx9POQ0I6BfBNWTFiDy5g75eyzEQ21BqRXuvIGDSaB
wQKgX2wu9AkjQlc5T6EHv5K+wCLz1Mog7qcrrZzHqqJvORkvoR29YKWEJDbGS783qxtLpXgIJkPu
iF842w2cLhO3R1yD3c0n69HzbSDuIRiyhOEfcstvfp68jwONebtJvwBsr0jPzA8i629ou1Ogm/oz
T50DaMi/iSOHQYTGvN+0ApOuk5at8sDjDghUubQzfUnztFs3XXPfdTRgqw6UezHeaBJGqGU213lh
qB1Js8beN6prKNMg3VsXQ782nbQ+YAgQmHd9RnBjN1q0UVlqYnp04HmKjDVyKBahjujGZtrBhfOP
w1xeTyq61OoKjNmM1UXHuxlNuGI8Fq9FFYVLT5TWjohNCHCoLERlfa34bNf9UF0y8QnWQyJGWrQA
uh1nH4xlssVcKMlwmwaSfnz8RNQmxFaOMlvPTqhS5OdWAsPUHAyWHhEw11PakubkJ9+o8mlFuTRD
gvE+tkdiYhhVFfPgwyhDoC/ORIKN+TABRw5dgl4B5WJ2RR6vTcbCkvE1nTXJ0CvO1v2EzDkrSaow
nKC6Bb5Lyo2fHX1R5XvdrDg4Wch++gmOOW3D9jjaHO2jHAEB/ibMpRnV5SBPqlIvIST5rV5a0yqe
GvQ/o1cuPI/C3Ca9wB5pjjYOv3AY4PGUeTOC8INPmLKsrsgORXFOD5ax2G3ms9lbzM443hbDmrze
dxB6PQ12jCqaK/wbLxrv7T5AXZgmzzZRTExCJKFqzvCmg49dFPMHUXm2thI9fA2C+pa02MuVkrlx
TgvuIVyxJ2wz7BzSMVYOh7qk7Rk4T099UmTb2jHvxCzRUrF/jyTX2VEmE6PpmV8bWz6KpITe7Tmr
zgM8q9k1lQixVgsRJ/WmH8JsI0f7PM16BGoiD79Enly0ETKV+fVo1FjG3KCaEsRUqY5PQyZXWVDu
uwRgVOoU476ZYrrh04CuiUxVSlWG7cJmeg70BlVGFjBgleSYdmMwXHgypUMwc6mtFBB8z8SwAm2x
SgvP25NGMNGer+/R+UQrywqeAOHO3Bjx1bJadxfOPUqikM11RkIjLU53q0hhWVBDokQJ3X4p7eS1
Ct3mEOijTY0huh2CRvjl4XA5hi0AhXKvKlZMj2DKhWfEh6HpbsN0uKaUOTLumHB6IUzS+lnE4XlX
Y+xzLUfrwc9pxVeBj46ipIEhovZAL3mgKaF/Q0x1myKILyIOp8ns73G87jjMtkMrMa6ndi5wmG12
sMIXYxZCQ9DLS78zL+wuoOyj79XaGYFms5Ar7Hu4MowdgLiHDD7bC63ook2nJdrCVc1+ajg1VNL/
0rSuWHsWO7epFJhUEG0blBItq4fHuZAxxEpV9NFtI/1SOP1L4sJt9ar02h+NcNlJrhQT3PvYx/vT
2eR7GINH8HpLB5qR0NdMx6mSavjNSzt8pNkgCI4p8k3F4HHsO2vbFggBfQsSn90427oyLjsTDYyo
6KIQTXNwXGa/iDvf6SXRF83tu6hlNtZErsUtbr/SWkbuJSRZDXmDZ7kP7rO8HjczYHGRlTwIoWM6
qENwhdld/c7kvFuh8OKA59qMHVSYEMbN0K/MOLeZddjeiVSPtxDGj3CLsbs41aWyjWYj2bEcnVHg
oFsbs6U4IUp22JPzYCBuChA9Rvldmvj6qohcSjFqCtRCTsim21Y4SpE5OllxyGX7yAfHUiqqGw5U
29ixrqcqf5NxEtzU2K7wwU3eJiKuCYAXbdOwcb/8QUk6q3F/Iub+4Ph8J+hUIV06l4P+LiO/bWlX
4dn11HVb4RxAu0Lod2ocs44WnYdGh7tNHpLefAVBNqvi3DOd+z9pWn8hhf8IMv/ulRiwfzBTdfEu
L+SVrcuHQjNuDa88QOi+wAhHTzJ005WW0rKx3F3nTino1WhH3+L29xfjF7LtD8vOd6/ADA1h5rR1
d4VQgI7hUVAvOVsQdtB9s5LtXX0dUZ7//q/9Sjz8oeb+7s+Nmczc1MTzXBbiJasie9O46omQjXgR
9dbt2HYwxgepluRETBsUon+Qi/+KzmJ8svq4MimTGOUFXceJ8WDZyQsoPwmOVQ7CVYMus8T1tByh
Lp9HWcJ1Ru3CBzDSzRI3CsK17zTdOlYsayHqvwWTByIJppq5WIqXwZoTrVzVv1ZdtP/9xfqFK8P4
JCZ3mP+XXjEFiABSde0H0r0uteRhjlVqJrs5G5k3XDIzgIyHf+D3f/NXsnrjk5RcDjhpaZ9BrKIp
IWENEPT8osHPXnQmSON24tiV9LN8xy+szagjpOwVRIgKuTcb0USzJ7ecb1Fr3KYyzpZ/eFm/cDd/
mH++u28sn/aMsBu59RFatJl+28rkxu/gMMrO3jqN8U1T+nte13sYIH+S8//qA/ikONeKHP8r8Zjb
1OvWOvKzigpwaZsM5SM7fct0c+2W/lWtnHz3+/f5KyPRx3Pz3fsURZezDHcJ7oRULCujI3DBGbpl
nVOdybCmQix2TDfHuet8VXOSQX/mfs364Wsa0NnsPCy8baU0+vToVdo+fzf06IqmXrTMOT7i3yXS
3FOk9nl13m7zQrWrpNCefv/6jY/75Cdrq/7JSlTjfseTXGnbrC6I/6wPvcZ53un69GDb5EKVul/t
NOaLqBTDEdAoAhzYzOM5oUNQle5N2Q0PsV8+2i4kEy90q+UwcMw1g6k/RaMh9sxZCC11JtrEWtRu
eianR8PjQx9K54i+R6wG6YxrFQQ3iYDhY9JSpSnabm06r4SBhABY62luIFzm2thsjGYA2Rz5zt4R
yFdd8lIWDspURCoVbfWKEUXYNFRHQIeIwlm6bvgNNQbRSoIy1jDeSGZkwjYY98AvAZDGsljVhka+
XkHXnhR0un+ZaLctg/GDzEk1BvJWXLQJx240WBI9wrQ3cfAguiQkSrePsufCpBwv4sZkpm6aG2EQ
Oaqbk00QReAdsYEZV04Gr7LS1Fsqa1QSeeYADG3c24IGAtPHvud/0oAWvodn0oQsxWllvMSQd4GX
a9v29i0yt007Q9/RlZYLc0LTSlCFeUzS7A5MKw+6P+gw3DXm5Inf9Is0Ft/yBo1Ol8evRAI9MPbr
dzbZggTChs6+7LN47zTuLCxN7LVArnlbG+CsLM2x/2DI+IUbQ583sh+eEL/rrNyJd0nTjV+BvL/o
Y0j5bfviDyCdD7fOz+7h2Wbz3Z+oElGnutewzUZoVYDPFiBWqd4HLZ1QP5nZNqOM3cfIhhc5h4Qk
gI9KPlqBTBYFXS6ofmjOPRoGjNWuId0jLXG5l5ascOJbgHEckihrR2f2WHwptLhf0iz4k930Fzu6
/slsi8fCqu0ydvHN6WoHzeYyJa7hjBfI2wceDwTEZ2QlbR//YVP/YGP97Hp92ltzZsiuSRTAThrJ
uO3M6K5Ha7tAEF3CB9JvJ3Z9Tq48z4S6pbccRZO1JA6k85EnRU1zYZlevEE67TOonUIOG6HTrLvI
O7T9cKcXyVF2DFILLb+1JZZ4Y2jGhQiQZKI4o/djxq+h4c7/v7swsV0ghlPXIqeH9ZFR12ivmsnt
iC8OFSXQ0IWoAyJcaiwSMRpqWkXuOSi6q4CRBzeygRCcQB2OdS0riAp2NLYLIlZkvZRJfCiipFx3
PO4F7Zolnegb3QcMFhCnxd75r7Lsv74M/yd4V+d/Xb36n//Nv39RxQgkMmw+/es/d+ub9X/PP/E/
3/Hj9/9z+64uX7P3+vM3/fAz/NZ//9XVa/P6w7+sc7CX43X7Xo0373WbNh+/n9c3f+f/7xf/9v7x
W+7G4v0ff31RLesAvy2IVP7Xv7+0//qPv4z5ef2v73//v784v4F//LWs1GsTvf7HT7y/1g0/7P3d
NoXncFg0bCwlM0IcNvz8Fevv+Cl1rPLSY8dAv/bX33JVNeE//rLF3x2GmJanY3nULWeudGrVfnzJ
/LvlssN4um0bLgkU1l//75X98Mn87yf1t7zNzirKm5q/+aOLXJqG7TmmLfljtiEd8dknxlI+TJ0k
z8Wus7XqGGnHqAo3BOEybwbAtvSKItuTaimgJMw2JLcvDpPPZh830ZNX6B1bTljsrLy/ViEa6O+u
5L9f7/ev78OB+b+PJ6/PYcTnmHhNPI4SH5/E98uaaQ9G0iH6BhrVZqsRY84mcWPnmFrJMwLHJPKC
qyooH7yiZ8wLg4CpXXfXCwZQzHmWjp1rR9sPH/Kq8g6FAe23YhBZFUwT44y+RdIEBH5qJoTunAXQ
y/urRALnA8kiV79/L/95rR3LEsK1bYcPVTjepyWavKok6PSWxE4a1M44bqeaNIlYJyfPRz9Ux7m/
TsgSWPhNPkN6w7eUcbKwaLbQ5aDxbu5UHF0zp/7DC/tx1Z0vsmUhCJI6iHRe3GcrNZC6fMxR9y2J
qsOu17BjD+HJoO++oaDfK3wLe+mxRnG3vE1T26xdjSQPlUSoPZlq0d1fMRNNXtK63NY0i7EsdFd/
eJEfVdiPt4JlG46w8PjY9ME/o+IIOyF5JhfB0mZgSwIuLe0p9GlnTxqNSYvA8b2ytfu6De5DJ/W2
GmjLdWPHVxWTnpsWidoeeFW4aOrk60Az8RGB36WI9ac4yNATkhG7chkwrGRKvJ3eIt4MI3xbgPnD
wxCRP5bTUF0UtlHtlOsnK0pqtashwzMjdfTrYfVOtpe5SUkuxrTYYmq28gCwEN0zXcr6hClyaxBQ
uZosKz33A82HJHM2aHGGUyu1Mw+92FsycXd4AXHfaBOKXS3f5ngtUJxM/makd4SwOeJYR3YdH+Uu
6EDmjTgzOOmQdxcltdg6gYY0Ed8CzSsK7XTaIHQlJyZgsI0eulkDydj5bZYfLW0uDQt1yKRDsHyn
VZcF33poGRTGExiisreTfU0VuzFK+n9Nk9ERsswL0SEs86v4WHlxBqgPoZKWFBV6OWL1Ev3BSHWG
Am5K5HcjY961We1zQRZR0KPkw2a2xVBCdIFbvLWZlZ4MjHdgFvw5enJgoBWRQlI26yA18ofQURcJ
LZijbFNn84ebavb9fr6nTIGtybF0l0TP+cn4vmrCOBDCqUG71S7NvKsuUqext60tD+x7ExGZMUaO
PsW2rqDXa/7wVfVo3ZKuN55+/1Ksn70UT0jTtogY4L+fDm6ua0rirpCshlNDOxuuaJZ5W562jeoN
45hKC0XtYG3afmo23PgPWpTTMvRUiAYrwffqEQYWEzC5on1Ft1M9u50MDllai43Rym9aj0Mj6Bog
SkW9xj9JSDpe4LnkhuVEMMFY1ivVh6D9Y+s2wpWx1frqD5y+j/P/pwvu6J7usbVhD0KK/eMFZx2q
dDLU/IXHnOTUtll51G4YrEO6Cu0BFPqyCfeiOSYksHRmmc5xbcEmx3rLc+sufn/NP7FdPhY+x9Dx
BbFBAw9hL/3h45ckS9uIxzUGiG+GYXy1Qmldt1Z6xXKZYnQQ9dZXAVbbdLbDgLUiuMn/CHigYX1f
Mzw+FGQYrNqis1k8/vDyWMD+8/Z0iD+ymJcLVj7308E0V2HrkgatcTJ6FKqytlZrUeO500kOaUy6
rXWMi4mKvA13knz0hVFY0JIgBKx7Vo3n2HC+tH4GS0xDCk9c5aFp02g3jXl4xb29rGuyE/os9ZeD
6tUDz8eXttLqQ+HGJwKZcIL7NU6A2jmHdcfElmy5QDuWDHqfvxYK3AfOi+OUOsHDMLjXDl9OyI57
chFORSY2o6rHQB2E6bfRTchsbq2NxvzrJKYdBteGKMnUWLkV89aqWtQN2R/Evxvr1sMdXQ7LoNR8
NButuUax/6yaxltDGfe2QxIxX+2wdBZD92YAdNqm0y1/KjmoEUK6Gp1hj7fEoWiIsd6NRXiw9alb
mYFbI1cQF0UHwVRHvrWPC3GOu+5LbOTBgfsNhDBLPV72niKIoNOFTueyL8366LblHfzO6s730IZL
b1dU2UnPQ4ky13aZP8IAYfp6iMP00Q8a40DyNd3+AId4Ihk9xh0Pc9mucVShujUjiZjSPuMNRyma
meZ9QgnF3AoTrHBbbKFdva5siVjbGhE8qaHYZFGlrxB/uEscfZuw7P3ntG/oU0D69lpMrp5aWwbQ
RYQj64ZYpP049Ixjb7XC6a6aanpLuepMcTw84MyYczOC+VB8cdteuxcyPpoTKA4tKB6B3CGTTNph
NxnFzuH2umUVxP1gXLl6YxzhfZ+I1OXvElix8XAlxIintwWduEVW6/XOnBjhJ+7CIOcttgBh5h2t
WWy1e3ZBBKTxq13gT60G5ph9mzGmc0rJ/mKJRR9+9UgNvx+UdaNmoFfuu8Fx0MtqaUBoRR/X+WS3
XtfzRXNL59E2ukcocMmm4zealXwHuVzvg6JhglLVzclQ9XkwCId2k0mRMTBxSZkONCZif956sHb7
AcZ1onFdA+L4DCMm2UTv363M24eJRtykFem0GvQLy5a4u6KQXEv32IzjBlgujYWQkckg+28BzbUM
tf3WnA+PIojerZIMLF9O7I+DWy6CTgsOAYo55QM3UogB45ls3xGdPqiD3bnOSjXRuPIM0yGLWZbI
0bJslWiy2stS05fF1OjLKaiq25A3zKU1brqqBCOEgG7nMGghJG9cgbCV2xILSlKH+4potj5W3Y3h
VUhRpQuHrB3OXc50ysNytTc1jJk+WdzvDgpHPySLYWg47vzPiegndfxHr/Pzuu+y8DscMnQKmXn3
+26j9QVp06OJqCcAGcgstUdixAEV29rZ9ALrXvC+Kinukrjxydd0PUL7mmnphkX0pzL8J9WuYDG3
TcukEAcG9ONL6SrPoOBnUe1rxkFqIASF8SBpXUb4zLyMGVNBRghezp7tEsqiKYutdCje8qw+Z8UU
r0q331bG7JcIUQ3p1gupbN2fFv95v/90xTiTWZIYVM5l/1GaOG4FGdDKSEDKWg/ViMgwC3cAo60+
XoerXFgng032Cs6OtteJXl6Oxb0Jlu0JSvzd1ChKrqp5VynHoCg32mc3o0pII7vblY53y3hw3P/+
Q/6olv7jJduGKRnasaPKTx9y5eoGozTEyFlWtXv6UGyVkznQt2nrTWaR9WHb5c4fdbHpSHtptIIA
TGoRO/e2eqBe/djG7mrV3S7T5dXH4RIYR0NzXpAV1NnMQLJoY/I4rGStEQLUhfeJ6LNl55LLZpfV
BaXjH24X82efg9Dn9+QY0nQ/R4BkQoFCJFMFGzrtmmLwSdJOzVPsz4l6Pe6xQeecIRF/LBwR1uvU
FSsyg95hYDIDo+bS+N2MvGu5bWeDeCbL16BLFPHBBiksuEkvbNG+/f6j+NnzRllrCVYK15j/8+NN
LpywqgdYUnMYuSTyxzd33tic7PKiNOUIVgOhESo1Yi0C9Kr0/PY8+WQNEQt8/v1LkT8pYjhZ6jot
EHKyvc/TuiGlYy3TlmjENtW3yUBzWgOr2c0YV0KV193IWbJFmnXs3QHpHT6Mc4TEZsex0kLn7aCg
SptbvXa/sG02d5E3kGmIWpzMbdSTTsnotbgojN7fqogH0zGbtdnE9b4p1A6I6LSG4ILg0EN5Annk
qLIGfmri7VRr5KuKLMNdzj2Lc6p5HcJAw4AQzG32xNz37vQtTQICwOycfjY6xzYY9rrwKhKW5Tr3
mnPNtBdhnDYjZVr/0A7dShVtdQgmvhOGLlSUAcd22KQXikEoIR3qGGTFlx5Z775OlHONmTIpdWDS
XpHcy8Dbp9ZwV9FIuhg8bDGGhW7HxAv++4/lgxP46WF1mQtgNqEnYbji0x0Cil5ZmEi1Ba54/2Bh
imUcUDNDRmUqS4HISGkXQWE3iA2YlUV5/w28yVohSl0wDSV3S7NWU+uoY2+Z65oNnn1HJmsiu03B
HuvbzyCjrlpz5MQppmbdWCTGu33DnZ9RFzQ5Oe7lPG7ozONUDEsDUfmqS4ocso+PVMfX/vAoW/PK
/vkte1D1aCfptssd+eND4VdpGpCpGixlh8gqiG2DEY1+JsTruuJgdgU2XBFFWaIC9wg1GGaVNFb8
5JRQ2TJ/B4Xsx/l6MA3/gLNMRd1LkGCfSsJhl04Yg3NlXWpZGaxVGAJvGDN1iAdFFcjsg/armpZ0
R2jqOnm4r0ukLSLXHzXGZ89l/1AHZvmHacCn7vZH+8wSrk77XFDOeJ8B7Z5EmhSrXltMWkjCcUJo
apVVNyTVH6yuwGyQvecuJBTSw6BaTLmAaMl9a2tj+hCYMSv39FwaIaFdWqYTEm6KVZ8gYgHRFB69
MLrTyKDepN3kH/oaTb4/OcN57ChuJNAWYlv0futAzKSN6HNrYEdVma+fR/bgE+zntdlPEloQZPhe
YAg3i8q4Qt9iLPpZ+Z6196o2/cPobVCu3QYWElyFvravANzmNMfWTdYcfcPEwcXo7P8Sdh7LcSPb
Fv0iRMAlEpgWCuXpKVLkBEGJUsJ7//VvgfcNWlRHc6KOVqvFKpjMPOfsvba/6O5RazKyGjJBACAi
p6XAx4hXmrPFoH9Vy67b2Z+Pk21Rp9t0YdmpjY+L/48zDbEIaVbHE96bZYi3SGz1HTRE0i4Fuieb
2lHTRhRrpCezqYFd0XCe8Y3bB2vm0f/v1/nT7PJ/d1qa3GQ6GZJ68dOpJp8bJHA1d3ouVXxXu7jl
8QiB2CWhVsPDZbTjwTDNa4iDFr7jCFAfySSZ9gt6fv9V1/bPOdf/fxgeOpcVRqd//Wmc02sLAdc9
Ge7jejidW3S/BW/aLlvXgSJqw9MCZy3KoiYAwIGhdbABFpGeLZxiedCNtZTSQkAIWn/KJ2p/cFbt
Tk+QzzLdDvGe6rxeTvtWtCFRi4lD2ZLEfpJSHf73dTXXpuynm7z22WnKyPVGfx7iQx/WeuZBhLNG
MFWKQ9f1xkU5iLFp+N8KxOovIvT1Ts8PToQ4WDMkJAT6VqXD3oDMHFDVYdDomXrN+mxYQjshXSFN
PJnvFI7Sp4FlSOsKc6cZeEV1rfk9MXd6QVj131/F+LdmOh1+0yUay5AWGX9/rn8OUzucSjSgySMk
kjkrSz+U4ROmDlzmYLTMjGQKIJRI52OJ0M6ddzOsr00XMaTSjSK+Tad3mWwXo69fAVmTxqUM1vUW
M5qOupKzUtCl90X6CCkJ9YFeQjocoFPMRn/7y7EMZCdh+z2rUKnyauDPITkHJaEu7hH8oVlOLHU9
dRi+ykl0h3ke9hH9QdYt0/kmNCTkRnKT5ZnzEGq8T4tokQ8D5tk6feVeEJtjINQukMgIam7NV3co
mwcZGQ9EhAXN6NUPMiRbmlNBo9vFtbNMw2VCVLmVgMT2wL8afzap2ejfukt7KdDW7vto0X0mqy+a
HL0NbJIL5BR9VwukmK52tLQ2DUrwnvt6Hz5ESXWL4b3xHU3X/RGRvG8zqoOVugFvMO8914p82VHT
OgW060Wmy44AwnibQta2Gd9fibort0TNtb5NSPt13Jrw3hUgEXviWAknNn/VOP1mhe0ew65Mjl38
Ti8efldXjjecX3f0zjeowe1XR6KPndN83BWk/27jqNHR6bv1LRRoHahKgyQ0qrr9ugXNPXPdNp3K
TZ3V33q9E+eYdn8uiTJv8/qbK+gtTWIqv6gY3H9ZKBxb4jxlJQW58YEv/McSirAKPMHMQoFHCd4e
4DKgrb04SxsTZZ9K7H90KRD83cEfO0SVmT1Wi+aeQpx4dEHmrVu7+qO98ABnoRXvdKUfMZBXzzIf
3kFgALXI4+poWk1Dt4lwa4w4HQz717iw9pGhm/cq1ekV4IlSMIH2hBuAv9Rz7xzTofYLLKf7OvPY
fwAXqaJL7ozagIXfu9051w5w+EgFmngy9NwCdjhCLR1A0qVTfaHVe5KdrV1lVOA3ykaj6Mz9LlV6
gfC9obds6Mzph+q2A4zlm5EcLsyVW5/4FO0QTt2Jyc9zX3rNlXAqFRiyGIIqVo/LYlv3db9er6U7
2VGrvUCV89Aejs2+GRlxLWllnwic8Zjcy/T7HL0sYRQ02TC/Ogap4BLDI9pEcPD4DLPzJJa70IVs
Y9Fq/+8151+XHKSVHEEMtkhdftoJWOqTAu8sHcxqFuCA6HAoFXssMExQ+mF9sFv5UkdYB2R0jocM
ckILIyMsQyfIEfMfjEzIXTOXx2ygdWCWUtxSbDAFtwTIBSL6fJkh27FWPoBIzun4C6RTGODU6L/Y
C/6lHWs7LjWgB7aICdSHTu8fT2uTk1KfM27atO2aQN8lV7HTPRdJ+b2zQ4/xY7Ksd0H4Yd3ENMh4
2ZYWNXibhWQKa9GdaDEPSy0NvDRvz0SFlDeNl925mnls17szZJJ6UWRvyhi83dyt+a1TNe5LnIik
wlHINcXL0Fk/kD+yoxrzwVticGm9/K6pYjhiCoQWQK83HNPi3lqBxLlwceDCHkJ6Ix4j1ezqwgQS
2U3WgYb0hT5cfud46FzZzY/NLKegXIND/vs5+JAq/rmNCt5vOqHSFo50PhaCf1y6OKJl2SaMGAV9
AAwt7VXSihelLSCPhvTRAv+hKUYOgyauQhHfdUHcjo92P72mGh8+N7z5q+1wbe7/9ZEYdlICSYYr
n5vr0RANozV0yp+s6KmZh6eIjDFa1iONQqy5qoqqjRrxTBUeQuVBA/fuemBPp6zig43OFye4D6D8
58/jGOtwn94U56ZPu/MQakLFJC36pUGPlA8M+c4uxidFuzH9jpZupB1f6wHfhvzpJNrmLg3PNuFD
p0VRH7Qw+pkRUT3BbNw72oy5KV7uJ5qEdw0SNJzd1G3sf3WeJQHGCeqwhhDDWbPotS4YJWJwSgVp
1w7ZjYkZWkEE2jsRxV1HUl1mhvXVOI//04r8IRX554D/g3T+17emz+U4vFVCtz/VZJ2jy3lwqcmg
jfhY/4uNK9yjh75+13mAQymKW39uIXKw7mFgKPLspoiW+x5yjrWaK8mef+xmkV1nyp5wao75sU5J
hvFs0JwDiXvHXrwakb3Fg2Q/0eoOgV8QHpIa0T6ye+JgPDw6H1/Pmr4PHJ++2OQ+BNF/fUWHsbVL
m3AtxP48djECKCCE1gpGqnzVJZ3o2RlvpqVhcry2l+dFkHSZwDuo2e6bpfrlWcybPt5vrfQwiwA5
4mP2fTA4y1FLAoFd6gsRgPkvr4M0pdRNk+mcxUzsz0/ZNjX2j4E2TSaGb1Tt+0gX2TE1FyI2sUcp
mfp6HNOV400s1lipfp4eYYg/GevkmfJrr5VEtKfJSIhkanfbAtBa0Mu7pJRyn7lmfxw9GHSl94Wo
7l9KH2S0VDM2A7L1Gfo0JdOVXLzK4UWel0UdJTlGmySOvH07x5jgm7G4ySNx5S45lhEECrz1yPxA
qhBwc7KixvriRf4XnQefx9WddWAvuemfdB55nAlTB5AMZ7ORoGA9PLYjHhcGkVuAEcYFUy7EX00+
ZhhwOY+Yr7FkiPNR2nxMx72F0RZ2/I++yRcr8d9Vq+Tjmfo6gbWZI6/tun+sxIZmj3nhwhT1xtC4
ROQ2epmsfWbPLyG9hD1qm5Akj7rhLOiVx35n1erbrIvHLz7Helf+fCvW7pNpcON4K1Az/fk5GE2a
aS1ClrvIK/ec4Idjk7V7OZnFVXzQF/cE7u2+n7Ug7JLpmplBsRtNVjxxpYgGvFgKbG1KrQ2IuXxB
DZJfiuRLu8XfbTJpmbpLB36t9C24OX9+zNrN0jLtJXr1BUjMhu26O3D/pksdY1DnNEjIXBHbZ6vE
vRb3eEDXo6c+DBvYVLBNjDD77Q01eSHEXACVZ8XKzVVXXENXiorKPMCJIfgJesHGitAVqv3Aw3Nx
5um9iumOgdKq0VlUSEKs0KQ+G+ef8ZTEZ+b4tFRGjEJtBUULFo131rHobjQU2Xu9o3MXJ3RFen3p
n+YZTjZ9g5M5PLRh2l/mqYt3siDlaByt19Fm3Tc6ntEixmntZW94M7ON1/ABYhvCFLw6WM8kNmWt
cQTdvO1052mKMRZUOGPMBY1MXYNQHVUPdW/8YdW6AYri1qLBv7VFYl9NWRdY9OfBb+VhgLvOt6Y8
OvHwqbMVPUZg714yxrfbzDOfWiw72yjM5TYWnXnsNf1eZNR/eaOuuoKdMImgvXqzmd9m3nJXN/YV
gxl1ISnqakZEue27FVFW88EzETJ5ZsA8pO7VUIza1iUlPGhWN305kB6mx2V0r5wT3VCgvvF59XET
Mr5614bwQZt0vJVTcjMwfT2WYatdScw0EJBDjJepbZyBK3Foi7mevmpDuRNZ511mwBcHbYGNY7sG
4ujFOI/Q/Bwzq0+RVulns3bNjb3mJ1CmiJNl1eLUeNNJuba2n0yhuI9j/vOLl+5T3DedGR5nyyJb
iHtNR979pL+YhqkYe6mgvTj2m4VJ5sZehu+NlNaRjavaGD87J55P8FutfUivFGxNoV0y4JWg7BZu
V7LKmXT6fVmizavKgJ3WhJDeqjQLlrK90Kom/YbR24kHpvXHbrWDucXPtlqNm53vdrijgNu5m7Fq
5J4J5HWUVu11MyRnZ/nuaQOK8tJHnPdqQE47ykzmB7szr2H36QcTl+oYes2d5ollP5SnwhTGxcTn
XMzADezwpItSnaL8F00YcgWcqWKkrCd04Cth3IT1UbpReLLHtD9HKUtKDcAIcJxm3iRJbd1MXmLT
rL9OGh3W/ByV14Zsymuyjn6oQlxP1F6MY0nUTkV9h/75TW+hxSvir5Mk49UWUHczQ7T71l429VjH
O+JFfbJL0VqoYyIIr8HAj06CUWyXuli/o2M4ULeb7VoM1SuFgVkpQTTLcIgNUtbH8ipNCA9bsG9a
ogKcquac2oDGAmNeQE+NPTJywAzECXy4Hit5j6UUjRi4s12uQ923qnErKg97cOOEx5GmdlQb4lyx
JZ9BYyoEIOdsdHKGUQo0bK2KL05A7l8jIAlyCv0KUit0x6jd/lxE85SQj6TsY3/Wm4fJlDcwbTcd
Qa+2yUEmnSQPQ5PrRw1tSkaGZ2H28d4FduSJhC0As6THdCEsqIZYSYwEf+tKlwjiHsFB29KXwMz9
TRqddWqikearNmmg+k1xA7ZrVbCV4HvRcFjrLxqTYaxaCSi7xIa8a2Un99gJq0RSoCoQFeQQMJjK
z3peviK41k+CJr8vai7OABGpSFGKqtm5aXJQUdYa2JtLW11F2sSRWefm1rn+A0TJdOg0nuVMrAgv
PuUJguH544861iuJeC0zAJB08OjvmnSerjudpsRSes7tori50p0uObjFg0FZznwl6MxZnXNRGley
XdzAJTvNZ6ig34gUPCi+L7QurnmsZwh6c5+5X5wQ/y5QuIumpBRbm8yrbPjPu1hxrEm6xol9tvTb
zmrcg1olZ2OnLpoCdhMyqL6YbrFnQ+x2XRTS6yU8wo8tq9jZOu/sGD+Uw0xQK4rencG4Dz1CeujD
NL8OGTuoGK3XEkNECJfogLfvZcQ1unjhsIvhx2wZyDyAVQYqxJnOsbrdYLVNoAGUg7yfdzdw4vZZ
NLtfTFE+Gf/WRXM9uzNJ1WllCPG50e+0s51w1ltvdkhVZRYl7BjeZJXM1iHGgQ82G60swtE5qEav
9QcRFl80HyzvL92CFBxF0JHb2BuZpX5qpZiepo+OGlFtNakXGIpGT1iTEohw+tsi9DgIXViu/UVO
jf7cDcsT1FHf7qbplyOMp9LLvJdcRj8ns3L2cfS80CGo6VWOoHWOQiyEEyxmc4hLQEExQk8Wf9Z8
rTC2i9Y/xWb55rCcpxIvnRzputjMtxfZQVipFnZ62rRl0hQ7rfXOjV10uJfRjyXjwFRs+D0qPHZ2
xHLmmNUeFCrjUg/iTdK31xqJEK2TEHs9xhxCpqCe5/FohdZuAhYAsxlvkljpYCC2GVWDJUlIb9wl
CBtBWBvfsvhlVmripUffkiZu5nee/exGjF9TfjvU4aWZTsnX6ztwGRgruIklM94NvjKI5znDxlLp
r2RB+PUiUXeyCjDSu1fsbqh4qFsW/aaXNhlP0Wotoq9CgMShaefR742d7RKUGpY6GHPanEFlklM2
+zNfIMgRXmygbpP4GXL8KRwvGAat3WazWEXBb3VrJ0HbUKhG3vi9xzS3pUtpMRb1Aj12Hg0HJKVu
RYd4FUC2LQjXdla7Ls+NnVLVRdXxRbbxfU405QF/SLse9r5j1HmQ68oCxKdj38m2U9fiHWFq2btM
MqOlIahrOclUywNnQgWfuEj7zfwHrPNbyCOb1OzdbVgl+LttOfEokPrVas5pMYvbpHHnDXqqg1ic
N72hX62G6maUCKSb4snW6xdyd3fhNFJpWVV9Uv1IINSqDTTNZoGqVd2YQzAs8rVq6d/rA3GNQiQP
UBuRXZvOj3oyrus8n/xWg06QDtC9JZfWmfco9qudB9eqc5HvTDbQlUHUc8D2QqgIU7f7EpiAX+ZR
s+9lJ0Hnw0WxTXIzy+SbaKAl5D2jZ5JeAny0y6EHsEdTp1zuKSuXe9fuSmBmSXKifO3mKHos6B0d
qmoECKeBpwHuaGymaql2CNpKfBDhRJViDn4Xp/tFDd6Zs5B2bZrRDSaz8lg5Htnt4ZJfDcldUgET
5KHXz10Jvl0zLPBxTsrj2eENCooY1XMWQXvWhGkehWGqay/isYeJ952UUiImaAdte+Gvy6jHJkUa
j8NdHajCy/pgVzZdftBb/hR1Nxokmi2AeO+mioV3Ew3yAcercwxnp/CjCc+fnjpv4K7bG88mRj2u
5wKdDXi3WNmPljFGN2aU/x7m3D2CmIsvqituOlRbIhkiX8zmNUyoap8AiMCKFBV7wyC5FLKMfkQE
BMoYsQXejL1wQvr2BfoLiMNXMwQJOuAECbrG6ATgIN+ZIhIQUJjTiXGJiSDv15APJqAqm5ak3Tru
zp3UG4Gr3QF3DW5RE6TKuVgIKqkJaK+JxA3AiREBt2j3rRstuylyLqbZhoERScN3cvN17IUFc099
08bMPRVxNvqFIiQnj+zmmCC5q6YjTpn1UeBQgUWvO7jMIjbIGRWi6+J1chqGju26HJgMLnOYvdAR
kZqGsWWAUKFn1TvbAQXr3snz321vxcc40yrfDbtbYvbs68gwof44yyNkvOZcYNkO1DgNL0lJZG8B
K2WYb6vQkXui1wh2yLrkHI84xtK+nu50V6Hn1MoHG6FMk2RX7A7fqJfa27Ze7hfp+qyI3VErF/re
Q1szMhJcQTfMr+KheuFcQZEMq2YrdfXQdMnrUq5aLKjRWhVUCsRqMkUVyU5A0YgFLNgTGiadg5EF
cgb091HiVel0VVWcWVIUHFNdDoFsXY70dfnc1UZ7pyp1nknGAfsZJSShTNOWKSLJEyRzHuOSc3HN
b248TcBWLdlW9MEGCTijixocowpCmUTPMfYEKWjb6JPlHdoK9NsAIwd7YvJcOAAstVryREsgzgmU
Isr2KCjMUUeqjpy5gA75WK8auYo5yn+XTusR9Y92xbr7WjYNSo++DoaZPw8/lDEzKvshITLFbPFB
gqDk/x93M5z5g12Hd07MEei/f+aHpeWPH8ohj++AS4zeEP/4dOJyZj3h8MjAwerrlxDg6LJpo/F6
HpvloOVesTdbA0WZcKEBDVGyc7C1coDHKTUuI6Ja3bCCVnT3o7FKSTFY7avQ3fVLlQWCwFxUIcLb
p956lEFOu9dBtTIUkktxnhg7bPCzJRsK04bvq+cBq+WzpmmI1sRk7ZvMulSuKs96K1tEii3gvhyI
S5HbD4OZ3s3rdNMY1XWRuky7LYy6Wtij/SqqRzcUOpcP6lAStt3Gg+fIUQMqc95aGhbLxfzK6LFe
qb+upEf3Va6OO/ez0QM7TxhHObsGdL7i6D6FkhUHLHHTIsNCvlVu7WY9qRYnfdRtPxnL25CpbFC3
UXgO7bT54tZ+tLc+fSBkIx6yAk7TdOM+l0Rl7Lijzkl9SgYKD2q7sp2QeZIabROUvZUmeIlMpbQB
9LWvnc7lAd5fvk10i0k7BdIrEpP7KnbeVV2MR+bb6s5ajAC/f3pOGizlktk1ZoGMwq/IoakMU3NI
Nee2od+c9unJ6GaTUzbrryTeiR7TPaGk7t0cca6xE+1iuRxhZrAd32KwAixK5Zvt6bBu26q9yx3X
hmE1sGJEBFWQBzVv//vp/2it/XmJuFemB2OXN+9vSUsST8acNMTPzoWQJFDa4bkzjPhMTdtCO6zo
qzKPWUe1+QNYdAS6o80oY+qPWd1RF0QTfirQM62s7kl39vYlqR1BvTSTbxWt75lv7kCwJOMdh93e
/Y2Ah25Q5v4AOWieUP/rd3rC4CFaK5Im7V/6iiSKIZXJlUfbYAcKi9N3PGElANh3xQ4dNXZ3Ncn2
jJksP0TpAJ0qzvPzoM8cQN0pgfGdm/eDw09MUALddMnytCBb2UvFMS1y53f6Bvve7G8hlDk71Rjk
ghFxzFYfbh2jc3xahC9pF1QZ+sPOMfNNheD8TCIOqNdiW8GXYhZLYscKHT5ZkBfuZFxtTVc9LZAk
TzXSEmT32Ko49geeQ6h8EolpnzFosZIHE/h+iOLljLAF/41bHypJ4JmZflfLD4739PfBZ+28wtMv
//vFs7647f8yMgZE5IHBZ8Kus95+6riWdpV4lTkqHwQwVEhQBsW7VWo38WDUvii8zZiN2hkKnt80
HZOquLjE4D5P1MNQj6Adx/18xpLmd3UZ9O30QLeU7DOYh3lJ2qGaq+OHLMnN437jmgRMJW76xW7x
L/pbFJUOCnNGWx5Op09d9qhlnWl7bkQx0cl0tOmboiW4r3tXBEmuxs0MsxW5HH5wIAThvuAZnaqQ
mDjC3b74MH+vfQQLoPvB5Cs8gf/0z63Lqe1s9qpcMdfU/Nojq4gTx3+/q5b7Kb75o7O4/t3YRy3S
QPTPexUBtt2cJhRsVMbhJmmORi+2TWk8t2Y+7PpWEsg4/4RikWxhuFKuOYpo55j9y87lE/7Cxbfa
mMfX648WwDTan/XOWqIftIggg8TGT2kNdMc09UZ6Ckqqii4mYUNB0mpLkJbIL4nB2nqY+mFQ1LdG
Gj6wNL0X4XQXhepbBXVss/S33IK9xtC9HYcpgJNgMHFbgsSKSD7gbwxfGPSmxy4DLuEJhqEezU0U
aRS0LezlmT6bmhqN9KNyV2XApaZRe29bJDXOQlvYwVaQgWUE14kUL6HNYbftIVvzAvpoIHXBEXes
ebSvVjN//jDKot/ir+cU7XCmHbWUIOjHMvR+mTNpAymHvNWKUEGXFD/lHIHC5uCKDZgdwVZ+atH7
yBfrhwWlmr7jZtC5PBR6dY06F8Ec0Y3EzSZV+TDlQ6Bl9AtAHUeU2WTVZJr+VnWU8H1rKlCx3dl9
jLEk7AqBn6Ff0nv2wRnTiTUQzBWxuoQ4wBsXzzfj78iyX9p85YbU01FwHTvDmrZT2Sa06fTXOVvE
XkEf14lEC2rx0PBwUFTOZ7doSI/y4G8PGh4UKsgCaWSQiDX0JRN7KB7XtUxOcQFUUTVpsdETQjXc
+mJE2pXm1owhKi4OOm1vzWM/o5mDuoD4bpiZ0Wcq8S3MvCOBzBsi6ixIkdp3eswvc06daK8lYjeh
7HX4t3SWLBSJ3CaOc4PY9Dqxyz4ICfbYaFp2ncQZAoXYavxSg2htam+Yzc9hYW6JEbJ99vd2I6pp
22nlBwcCM1AbLVst38xFf8xbluMq791gUNmLogZbqjXoN/6hReYtTQBiSDAJpd5vKDN3PCQvhBOQ
LWLsGviZ22SN3Ouk9S1sKVPzPC842NfvY+uRVkVD24mibTJQuVuOh5Ese147BUlegmKmqg5IkjD9
3rl1u+TNSLSreuSrUilDiNSGX04yHIiwr2lw8DtGdmUlXkmUPZCdwkIqEKv099iUXGC7+EavtJXq
ykz4r/285izBTN0CUbxRRvLmLeVDHJLaKAdESS233Wp5HLjydE3l3RTb/BSGUv7k8r6kZMuGEyud
IVy8jAQTmJWgyGvORKBVOFjpWsnRTDZGmZzJYCQWrHmNluKydNSHMgtvU0vcKyNnQ3TPqV6XqL4o
EbSWoCYNWQMhk4SZSOj+JtKBOifDWDiABTk9H+Qofix0gVl5eyRxEo2bB+qnIlFAFauYLNsuHsP2
gsy5GoO5viaMAoDEHZSjcy7j18lAjjHHjx+vK3eQmFXqLxkl2PYdcQkj3iSQw7zK8fDbC/sNaEyu
eAcTiDYjE6Dw3qy7R16eax5CQnTbig6Z3e80BeYktrkZWtbcqLp7q/AmbZvpF6ZtjAcG8zjs7j+X
kX4VRr3qtuzcd2GBo5wdUJrK5S+HQLYtE+j8HQtRI1JSDCZuS37v4BBC7+G9wUlTHt9HMIsDsMed
Tu/E3OtgKTOgQfpvwEoFy232kkf82CleSCno8Gylxso2jfdDmgRAUu/InFsYLSDJxg61JoVA6VjU
djog3c7RuZbHKbX5MuH0ZrZcRd0sn6WTnyeC2yakbZvYeja09q1v4QEyd2UkOLyrihWrNefrgtUq
K3HJ0BtmHF32e3ewf4lqTx4PcTJZzoKp0ge9MsATRQ9eph5ql1yNrGWVX8GxCcEBPpO2dz2Z7nPZ
PhULXSdXQ/WyMLXEQ3cx9fhSF3xbXXLVk4WzQ+jx4w3tqa4skMASWUzlandmJQ/zyHKbwzzdXlUl
gUyODvOexEvHrEEOhwmPOKKDTY+XwsZcwy112IfSAno+FVeGRN1ACashFvPxl3V+2G1LUmK3YJzb
zU56E7LNUiFm67m9YVzu7VTdOemtVo4wObQC0eeSPVStdrsQy7ap6rDeauJG6wXxy3pkQ+YofkRk
jm2oI73tDI+1dEFSpqT1dDXu3yFK/aXnYTOS+lZzm98NSUxkRpLzZNOkHdUJjGWy1Sho/USOD2Ha
PTYs+JshrEBoVEgbO+Qp1As/Y0+egRvsJmeAwSA0Mnnd56r3yI7L1nC1Xqsx9KDkma2HojC/w16w
tiHWXir08VzZ9PT6cjd79BediGeGYEGf9kxIhKk1bocBvb47eQEJopWpoF6PfL1IKof4DljkAzdL
1Sr2W/tZgwS1bcz0nXB0TJsxi2kI7kgfcOybLbRZpcbTxy/8LLPNSMBYOKKs7icQUzZLBP+WoD/T
xU/HrVPfYSRKQNccTPh4N8xhfw4VxPF0zC5LROwu3rMZBTFdJiAFGxwKR68z+sDWCE7tCNOlNDqN
pBdEpM2hW9A3QmMtyHRuKrmC10beX8al2U6ixWYZ3chQf2l0zWadbGkJDuKFwoxqOqUKl5B/7KZ6
Zh7x3YC4GWBMBtKqMRfTzX2f9G9lERFDTXcfQmk7kujKw92VnHIoRSDcoxkkeASIfnYjzHpFXBP1
6brbouEQ3XUL3VM7uQd6NITxMw38rR0+uTmN8ImH0VDRyF9ivoS83e7cNtvUrd5sagytbHDcYRCG
2/a9DDFr0IU/ZfbEvG7J/TZnVa063Nd9bT13+fzqRWG8zWf1fWzU4zyz+dtFtPbFw60e0kxJ8onb
RVkxGjq8OifKNxoh0mVDu2uR9KiZFlMg5YewmKExNH7RL7+ddCX70QE2IVHnzgSX3Ulo4DtQLhaz
Pk/puKajQMYgjPpGq2pnk0w4MTgO4Xji7U6YNPJWsFNb3ntT1S+6N3W7MLxtXbzn2RIhjxDqJulL
TnPQtIMuu8+HJgwYFr9nOopVDLoDlGd2OYaFcmjFngPfQ9pbGLebN4hvvDJZ+V2zG56NVhcbM3a/
VR3ABV4/bPHjmztG+XYQothZ6DNHJM1pmm1j56aP1UPbMc4oZ3KbxzHaKhsZJLO5ndlxhgPs9tCh
nPbz/lfFlOB68KJ3c77kLe9faNh73WQ14xF4JmmdtU1gMdZ4hFOUskakN9tQGnvmEhiSMkhzc47V
guc0Nrxn5Wmkfq1zh5l7iGDhiTL8qsi8N2KD6dDkustEiHMP2RnHzmMAW5vZ28hYTqMj6w95wqkK
EA86IuBuM5uEmWTexuOzIcKowoSylbhJryEEgD4ezkBaE0uNyHsiUDyGjI14Njn2S8NELUnujTZ7
kRZ7qDtrj0WuB1G9Qrk5VZI3IBVyxnncq+pdaSNGPyu9NwZzIp3np13Xv60y1ndWztxqdnC0i0Lw
KqsUW4FFJhktrqUg1GacSG/irOjM1dazZ7Edu4jzSyXVcRqtZlcg0dnJmBWNBX1jt+RpWKX9mmPl
iBBZnUy3aUnHIpOSVqufF6r3IUqj8TDu0rpiYkD7LHCEOLX0Wej7AlmvymE/2Iy8BV22uD5YdFlM
Pdqr1CJYxhHVrp1+G3oNkaxydg0W9S2ygC7Ix9eq6jOk5GgGtHnY5QNCfTzXCWrqnzV8wpu6qhnK
uSOJlRKbz0TWM+EpEMuxWNdRAwm9JjfFNE9j745X8/QDiaXa2QWjErzRO8Mwk4M2ya0XSgaDqSLj
DIOmOQukQjVWcccmIm3JCGXSgWW3y3wwFiv6ny8sNO/Qkz57DtVcmCXMyZS6NhL9Cd3UyTFIY+nV
glRHdj6N8O9gvU96g9yE4SaZzV60J0LzZ17z0NPLgfZoTJte/zmGpA3PVmHvzFI8klP/3iUR5f/i
XWxtoOAn1Z0W/Tp1gJ3uFPtxqd6phG6qlLSOPm9wNMIIJVK5+84fZDCWpkz/sscwU/qmBZ7gOzVP
RAlEgbyg71NODkPaiTtHRQAJG9iZDCGvOtXiuuBWy7wBae09aD3w6clggSA2GDIkhz2CUmQx454A
/9j0RIqkI61oTwEZz2dWLEtgEVKsoovevgPyCCkXyzgo0ISxmkUpCk9mUAUv+2Nuy8ZXpXwFgQnY
v9uonFGHMKOrkDZfWfc2IYg5e8TgHN2cUdoi1MBbUh21epwPlU2wbdK+DZ4DgLvIXxv9I4+DEi6a
pj0jXvD0cGRzYfxOIvRqWRrX6JhYbof5iGxpF5IIgUSq/k3EYMxekG4xsB10njcjI3jdc7mQef5M
fDs0TMJ3pOuwy4VzS2V27GqoReGgoP1X37MmMikBSZTDqX0L0A8/GmEnu8G2X7vc66gnObgshvGj
J3wK7yDQbbQG6dYG2YDslGm1Mb3rEzimrIu5sAyCh3pFU7AY4awx6IKpX52aO38a3EO+gMvt8+QF
fO7BESkzwP5hrpv7SVjM6r3Q78VMwJrJsHfUJ+2SQLScUzpjqlnDkaPmG8WkE494vsm6LZz/4+g8
lttGtjD8RF2FHLYkwEwqJ25QkmUDjZwa6ennw+zuzPXIkgh0n/PHqThoBvqENfkbiuJKNnsWSDe6
tqMKasX9m3W0eXHjQnnmm27K6DZRPSZiouXtf627tGtfaBHYo3nObAJQyd+390NNO/QwQrrj0rOX
9inT+T6GCM2I4CklyZLtoqWVjmDfaZ9ec5LWtwOt8afCiK13ItP/Kh6tjeO2Axeoyc9V0CfNZydh
BtDBlAukdWsSjYwFENUuJKzGddBMWJ2kmWNa9G6i1v2rZVG6gAIHbeAH6Sl82mbq3mxd8Kn8D1dU
1U1NNPGqaTfN3KWJ5hd7kiJ76us2/bx2+6FTDExjzFiVxVtsNCT7GNSpTgntQ/b8Q978Y9wt78aQ
UmmCZwzRBDbIKGkL4Gz35jJ+IWIEuB3mhRfOjq6qMLjbPai81iW1cixe/E5DbFNtnfX/XKZNXraw
zM6zGJluZfqAL5KuS9np52bub/6rbrIZGSPWUqSOh9Fqul3TqLe4Ar1FWnOmImU75LSJVy1CtoSX
tqkJVEqI7TgYRR8kKiN4TRaYxpeXAl9iMFORmuWcexoaHaSrGTmZxQ+l2jJIcIwLHb2ZGMyTZ00l
g4t8bmq+8mBxhkzZPjXVuE98fGdm+k9ZiQqchl4SV9CqN1bFRln1dWxYxK2ZJi0GpHh1kNPIhG0t
jv8siT8zDtvFpq3jGTnT9wD9f8pEdO/YPo8RgKMlOGUp4l0lVeqJC/MerZAE/TOSZcNmSbTaPcK0
1770furye+kYlkt/uY919MRk328Q9JxayKKdkq9g33tHkrJN4jeEUu5wfTFqeSgBo+/SbM6WnZGx
alXZtlXk6vdE1pZyrW4gCViYV5aqt1KbR+4X0nPZQTYslbEhsfixXEJUJ64vd4vBRmoaZ1cKmhZt
1Lb07ly7Xn8COHt3YtxNPCb4zhP3xAFJWlEMGkhFFWb0X8sk/Qz7GHQ3vnNaUG+1Jo5WXTzUkf5T
kKPT9/GvXyFutfonS8sZv/KwTliv+mY7Ol2zYRMakvFeEWW45Z9nsALKsOiR8bDh6Jn1aFJqAeap
dkUVf8ejN++NMjqWpXiYCvex1qH+Ch3lidCry0iNIzDMloCNdcwOlpKPeplCL3a9UI/Sn1HWlAan
8bWl28VEQMw9/dhP1pkWMesKpnxd1t6JTGbHmlhrqk89HLvxtZxcao/oWW2jdm9q0a30xRJ09Bt5
ZvSkJRUl3jRO8n3uU7WeOt1DSwPtgVsSaB85GVal9Eicqdzn8SfPV47EZtHZ4hty25queSv1ac3Y
aKjpsfNfz29+pS15enXOfHQXCNJLIlq6Ll2TRZ85w36afNwM0yskec6tqgH8DkTt0jP3m+aUdhao
J4rmDlJl3Cwr+6E75geFonbwS+S3DgolvIwZAzbdpvrE7m+3jI91pDVbpvWSPu9Hcym+MLywgoid
t6g/LJ7jzrCGO2qSlsyfuD5XlBydc8ZNPDTGKavpEBvMNRNP+9euf1rr1d9GOemua0w+0hayUaMl
2WC+5Tq5q7xxr7ZCl1abrUucQblBeYr4bhD3cU1eNF0yqkRP/1lhIDpKq/TdxojhFsUSOBTZBYKh
rcTit7c9De6k9XClfKD9W/ugLBnSmUm1RbdTdfNtaG0e9Itn7BoHGeIqU/AbEsaEyUtJ+mtrUKJi
yIvegINRK/u29qpyei02LmlXI/7oxqaVYOFtqRnp/Thw7G4MTVlm20jlU5jLYdzQJ/s0KFec0ypP
t9XEdWbS9nIo4jnbTKk6ZC2IcZpQ5h0nsAK4ZGtOcKoNwWOva/o0oDSzrjCmnUWAO1jIAv6rvYCD
N2I1+rfIjgwK5yzHfbNEvNWSbTJ6Q+jgPkD0blSBrF2sN2O/j0HBBJ6Di913F4lnkcrSihi6kaCj
FPkP4fnp00z3YajFAhIWMXFb3EmAbvgmBHeq1wS5K75cAhhxD6Y/TNmIMsd2KtjptT4YJ9403dZv
rtXc6Kbs96kGa0W3BHWgxGukOTgFiyHKzM668kN7pzkWNHsaze/kpPmuFwU5HaQSbBHVA6UkFUBH
rZydYxs/dr7QSL2B7yn2vqE9c1Vclhl5OY7PxnOelCWfJAHAAEIGq4K14nwBrG8J0oF6vq+XU6v7
+1T68zPdT0dX5yQ2aS4LGx2kbCatKpzpOjaJoru5GXB1Gj/MyqKNUbObXdKi5NTKKr1bJEhvazd/
y1aCuM+6T7GNBC21ptCxjZqMgDbtE559xd16tCf3D/3hu8oviq2xpD/4mZ+n3lLhCk9xibQXkxwF
pudnvWrgBOOzwc0he6v621NbXTdhlg93UsCKsJ0RwiAmNy+ckKFnt+S1k7Ei7kZc/Qq61+BPsKiC
XtNQn3ftwcvSc2eyEKnRscKkDzujQconbRL0KGwrgDqrxIIr6TGcuIVzcpbkIUcttjCNwIAQmOx5
7cns6RlBXAHIXk233Nb/mrP68mkQwZxiUdaqzWhsq3fJw3MzWvlR586dC8IJkIg/UDbHZNnxijnL
wO8HXNezLbXFMATy1fn4oQl5TRqBEphGSpkPV2hHYtcGqwzb5iq7ZB81SA6rjLPAAThR4rEpY+rZ
/kSWtvHx0eJ4QP3gFhYOdpsJgrQY8GKasJrIv2jjA7065KzbpdinqXawYjLR6OOlgMQVT/XQVduh
42/w5uRPNbe3wWzE3tMgMMoOvzd0fkq81FoorIp/wiSqVhPpd6yBcJfEbfIaPOZOWeCVtMawH7WP
zErmnVN4P8iWCe+u2fQXGquJoyfvjQHrL5r8V8cQxhn2lpsp68KOKmOiSr6aWTLsZdyyDff44Gd0
EI29waADeFu54LX5OWr9F7sfLr13qq2BEZi/2xCIjweLqhe43KDUi9CDXG+V+7bElNv4FiKt7K1x
+pcqWynPyCa8SicVahylx8mJtAIGD7G7b91j6PawGt0d7+mptZV4x5pH1hqZOKgL24bOZgIJNjqp
D5u41w7jjOtLU6o52jWyn3pgX5ZUOLAYSQJnGDk3lZWCV5O80FlGGSSmyIPaEG8zQ3vslzaxk1Ue
jqWOHrPmXsuWOrQm4BJOb4RPA53Yc0HlC9bVzTA6Y0ie0F7nkFHeFia0Rf9DgOCkxYFOz2Vgrxlb
Zp+e5taJkWoQVzyp7uyjV426GDvcOPQIdOS2TcboCC7+YCX6VTONT1mq+pwIBKu17T6LtnnMO2vY
VQIVo6xp/U5H6rXpBt+NWi1CzuDjoF9TUtFrPZ7JqePGxO92Ff7yUbQzqP14t4WfXuRs77XZj3eN
BZuTjtpPCyx4IHecygCBSV0l6sQR9x1TrLbvpH3R3ZE6AriKqFrdr9N096zhUTXzd0SLKmGiJBej
Ctg4hRXdsB2DRnWbturT3aD8j0njAjDNu+oEZYZ+rp3xYRwcaqAOFTk5brMcGtJNTzPdOL3MXw3v
WvDvHdZVWQGfJC6blFEf5aDtkQgdsRFSXtya575H7ZD1ex3OiRg5MGZQox1kbBJSHv8Mxo641Mce
f7AWJs9y8s6OMycUqS2v/thc+sIV+9GUNrc05beN/Gv3eoUhGclp6riMrMuNruKvqW0pN9OJaXZ5
ZQlQobbT9P41SQERbPHdQd6BmxlcJx7aqQO6GG3fJs5T5CS7fBLjDqALhsHRTKxhKQv4/MB6QNgf
0HXQzSLbdePIRd2pvU6oKCEs/kI7Y0ryg63effzxz25Og+00H7tWs2/Aogelg9Gg0v4wvHxmInQ2
vcn93M1Mz6gLTlJMyDnq/I3+T0SEuf7WL41+HkBnRdWthobq18rMs6xqAgTX/I1sui+a+eMXirGR
GDtSQL8owhoOWDkwl5Of5ajUhvOqv7OZ5CoGrRpO71gQdgiFdjCQ4W2s2IHHKMfXzBMXkbahP3mv
1OXO2HwE0BbYA5HGPNM+YxBGWPzVTXLh/eLISSHxJ8/IdijB30i1wPPv3HHBAEIM2cuUsKrkPCz8
YrC9MzTp1V/PKN5JukTGLSvz2GfqkcsTUjmBTW8i7+aompAqFPI0WRDP7G3VWhdVe+pY4UHZ5iaQ
qpFBnzqJE9gTDYfVPw8Xzz5pqZ/oZ/WHWrTmElUWBpOe352RrpQOO+fyNmW9dUjj0PQguK2cABXT
pObJ93a9BcJA2MizwkaF4t58UHV/J8XjEZcTqeQa+vhynqDCWJNpJ/vVCJTX3XtOZwZywn6HGvQX
egw2l6QwvTU/fQpFN8CP/xK7ufjYmWlRouvdMggGsQ0PvXx+dCfTDus1p3aCGHZI/90OVu1syxks
ALqVi7jZkUr3RsKFv+MCuSZxke+IU+Xey5xHBq7zZPDm9p5BzgoHCAwFPCC6Z8UXAbfFT8NslXH9
SG+poeZjGu8XQlgTK30lH4vMnP4BOQ0o0P+Rf85TWa6UNEwltcbLHObN+EbdZygtklAXWX7SoC5O
eqWmbW2AfLX+QWOIpr+ZUAo611fyoAlzvbaOOVp+F9p/C4If4FDaeYP5K1Nh8LQZWzT7LxLOj/iW
ZrtU61WXTIEnZL0tphmXrSmeZecfdO8kufoJyqM0KYFzZPM7eIX9ZfNCE7yZwI93ew9sCQHg6qHY
mt69N6FQooZgTzO/Amd98V+TnN2Kf91S0aKTlAd/oqeOt33W7b07xBQIUvYVJbQLaxZ7KK6M0JwY
q+cWKYjK+del88Zbt1faRBu9lRF0MGU70/zsku5VUwDRKQ7ZjVVBGxW5+xU1Hbrk5F9ZNdMXxoQj
+VevfTPTgR0b330Xn/oMkoaO5O/GJMHczY5Tc6X+iUNLC1OSYAGFYKrSuLzn6YQ3R6/MbdJZR3N+
LkT3gQXxl4ZSCFMaBGGnDk5KDqBl6lBRpE1wsoEIzvgY+NSHw1TXXzlCgKMp62pTMMKtX8OSfraP
Y7F3jOHi6gLdrfWjW+M+BfbrWrtHQlLFQdTz55M0+20sEjvoyOZu7V5a/0wLnehb0qgqnNAaGnu/
o7Nd26eLfLSnRAuEBlKeuFQ5Dy7dNsNiqo2p50+tiAMFykmtmF1u3YWtJfFMJEVD98sl9oM30EIK
tmJ4sA32HRnQpkhF2JNRHtqG2Eu7pY90/JicmXRfnc1MLfm+7X/Mkfdar7uzNGEzySiKQzD7Fyh8
RJJeoLVDdykARSWNseTFJOjI/aP0l9e50P5E5arK1b2tdEft2S/EmaOKeU+m790iPlOv+0OoSLnv
qivZsB+D5z9lCrhIixEpZpjSFhTm28TkN2GtL1zRItP3VAbDDtQFEUHlrUq6QDP/wD9Ra21FKyvC
moyyOqWOpQBdgeck8S8N4AeObLGsPO2a/hM5/nac8fMnSRliAOE9Gi3SnNtjptE0rmA2nU4LFf7U
jTPU2V4zt40BEmL5Mdz9Yn6myXJG5TluKkHF+OR4T+7IHI22FcxyhD30TYox0TfB+yUhXweO2+Qj
rq1JoT3FoFDQZ7SI+Q9yj97OcDRGWb0jb9FPPXWwugK964wyLfMApOKJQBU1s+tyvvg56XnubHBc
Az3KFSOE4z4RHIEVhD7zwGvn5kTv3WuuDzaURAkvFzlP8URfplIAaJ7ZMdLgrvOcC5FD2GTGemuO
Ex9gsvxximqHTg9IAAVQYOq9HTT+wp8yMQpooJyjRXCTpBWZD0LbdamPGqzPv4jK9ni+iI7vSTCl
4IdXpsmhZjuuUw3XdN/lRFB65G266NxYoZmijYknJ3sbocLBsfQ7+5HoJfeVwws4qvzkIy0Kpxbe
SJbaeyGjZsftv5knzuqmhYohEpXe3SJ70CLznfN33+ukB2flfK9NCok7faEFKUjoVOLnxBeD29nQ
AHspwH4ezGreRyhG2Ey7GdDXQVigqhQiEZAOgaT9rBKXPXfh0aq9G6NZD1+Q+7vOn66T0/irAOxa
jP4bMnmi+GQTLD2JV+Z70w0on2TFt0q7E+Ejk3vu6tE7NeNngWJ8y3PFmww6sqk154rtUQtjV0vC
SejrXwY43n2ZuS3CGoNdRbcomoYiIPS5RJKEoHDQJceBN2+7cQG972CunZY/XH9Arsb7toXZmGHH
8+Zd96tqxyC39vqW4IYtcqrWyQ44jnnoDRyzpcNd0gsAKAslXIv9ZY+n4eZTQQrHnurBRIwjpnvM
KRScU+RrghQnXPYR6S8FOGHkIPlxbLakqPd4m/hsY1X+NUX8MZre3yJiJdJ76KkmrV47xDIBnu4v
B35h0gBUpCd2Tmp+WnnlhNnchiMBazDwWrStPPRjBVmnoYQH584yY/Klqk3uefo2yfn9UeJDAGeC
TSZDAruzywFVolOyJk9jtBYZoHzBYC0aeZAG72DkccwMc8ZUUz3kiaKXfspssIT6OTcq8B7e2oTI
PvQZ0KrtEN36svl0YxQbcWZAGtQo2FgDUwQfPJpHmLd502CB3hmwkhuauKyQPG++a9uVWCDNQzuC
JBrwvhGEcPD/UenJkffeTzdDTddMkth/x7Q7DGYGs9516N+XD6AWnba3bzcHUBuHcr1lqcV26qwO
i8zdDa2OiQ4P3pI65ml1MVUm1A1Jw/gJpWkHGPSgi8YHg/Vro7kmcAMbP0c3k7/tNkcTfQZLmtrK
SAFcruFJCTfvmcecQQ9wfuMgtMKvXdYbu68eC5ld+sSez63A5FfEaBxMNFllJQI8t80ma2HG0LsI
3DIKcNemy9cwlj2AG9Iz2efHktpR5lm89v2eTISEBla0cWweO8j/9IL7vfCzM2KG6EBS1oujqCs2
cgQyI6nP5YDZbegknW6mpm9oLJckykvSEXNWaRvnXMZQvStNFe0MDI2aM1JITq8V4szmQ6Bd5fcP
elEZ3S8OpDspXwPdJDP+ZbR1Nn6wUnEITNTZQg5TMSG3TlxdkynVaWBFqNAb9AVPiAlCXRkPc3Qd
IxLSZTIgItdSgaKB+nYXTQdKhe5ANkYXlNi1ckRYhSBmRVfssMBVn4Y5m2FeMqXlK5DiwUmlXgvp
31CwirUJNx9Aa68bsB5I1UIiq7g4K9LfMcIHXje1J1toT22XtVfLJ+ifLmBeZDh/w50+DfLcKw+L
qe7RpkhQEO+yfV+ogkQKCTLt1NNrI1k6XIOfLHWnR2uYVDAhdSLyv2cNMQ8kJjwbBnIGyUW6d7ps
4E5gDCcVlfTKSWXr0fNReCyGs96/+GMc9K3/syZrqyzURgSH1MuOOxSsZPUsdTBE+U6TIBVJ2YIH
VcNJCH9gRlY9dS4+05UOyjoNfD3y3tgpmBZex8m/5Jz/hhKvC9yjrehZ6/CFZ+RbetVw0HycBERo
56wf7CTocB1Y7E1GUSjtLs5b1mUfPbFktDwbWpCVMZIgr7wJcp1j24fRAIdm0E32wo2wWXlHPVa/
9lwjs1oBXztfpUd69esUy1McTWS20hw2VuOEEXfxtxPpFP+PN5FPMCKp//02LZtXHseFvEegnIo+
HK4rB1FF++N285cXPfQOe1dbkNdSLg9lG/sggfC6VU4RQx1jnkxeSfDQ9zTOlWilXA4HHUBFip5I
V36thIizWPJPOUkd+dzP+7Ii0jH3NZBuOSW7zFXMMBFEdBE1AplbcRai/ooTohkc1lbAciZALlKo
qZyfAbimHN9EJw8WE2i4TMgdotzqT7WT0KQMjU2pO4oE3ywDeURPaeHnjV/mDiRILG+uk1OFh6y2
wUXBjW7s7L62KWGgzqnSzT7MJ+4VJyO0GRHQU+ci5yiETX5jIZl0i30+NEXQYDs6mG3Fu2MWfxFa
kzeYyT/gcK8eEQwKsd7VFfVDM7mfrHn/6LZAyQPxtzXUgvFkqrVQZioEACUAQjRvRaK/9gnCT2XR
yJAX9pMnU2jWtLuiFpNbHeMlyw6QrzEBPtmAtYbZ7X1k4mtzhdryCxz2qaOeJbTQgfaY79y3f13H
2CalfW6y8afM0y4woKhZEAhgwTMZII7+5ptvTxM69A2rPYoIwyZvVv/X1iq55LK4OxHwo4uyDd3Y
tDxqfh62Z7AP76HO5WMygJx5knoDzcs+oxkl8VAU9E8JDKr0qvQ+d1mar3RtVj4mqW2/Okl5Iwbj
nzRAZ2xsQt+DxxVoE6NdIn4ORzGeFlH7+9hGidS38tbI4m1atOaoGG5HR/wmnV5sybnCcGilIAKy
vo94VM+g0cCvmvdATJ5N96aLGG1yDpZ1pMFgQPMIVTkYw3COu3KvLQlx3cC9uOYJbiR+FqvYs7Qz
VEzVQCn5gijEIxdwV6fOg+3QXvW/L26gyOHBVP3DiAApIGvmrcfUAOOPwkpbC03QSoScWumOwIXX
/7+AYasb2LwfECo5n5OWbwNycOdG5njEXlaHNHSye5IrFAqG28WLnNsa3lXllGUqz5OBYcPOFlIg
b+pBeUs1EFjDt1Y13LbdZN2yrDOe/Mg4DoXK9gYk5G4y5my3OB/4/slu1wXuZFesKn+0HB4oW4RK
y6GxQU4Fe+yKAbndfrYrN0StEQxdCZpSUxIXsyOVntYdC5OTlKJ1h2YdYCLX/Ihnww4JnUFDx84G
i9iGaP1T/BLLQiF3tP8/0b0WRbqlcX1gjOZun0g23UZaZgWtZG42dJkcwJtBxLIXu9CsMCeZdzsP
JnKGvrpQN3DpzUm8Vt8CUXCICig6/R9lnjW3LMm9w5yMLwkoyt5YXHfntCTSSakZR1Si11SLNMaw
hayupk+xKyKkIaXehd3lFvKblkm+mxAylrTeJpRExRpZRZlL/EyKRqyW2tFYK7CItkB51XPIRWWC
9n/yfSoEmkDmcH74FzardGxjk95yjPRJC13VcyeSZIkMkqD8mh5VzPup3EdRDlZi6cWuqVpSQdPh
UmlCwbIA5tWdA5NQi4M9OpwQ1biElpGWr4kvtr7+2PYj73bn32Wm0zmSxu9+2Zq4xPSvYR60ndfU
74rmpxvONdAfz33MgOeRK15HOU8vGAABT8kJpgS8ebdc7+X/4qjG9v6RD1JuDVjeGET+ogwDS6Hh
HYfJ40yI+Vj1GENN3wIopfFvxv57WyrGAkPxuPRt7YTRiDR/1iNuc8bZT8qHjrne3uaJmhAEpozQ
CztHplvQh0mb3mVeXEuxTuRL4529GLmIb9aH3NSdj7FLtkB20V8rmz5FyibpmE+WiaxEw1q3mVvd
ePCN8m+xtsKAmiL/nwp1a7EnyNWaB+JvH9zCfu4lfXgNCL7OZHByV+kjd5j+gJ7JRrWR+GHdLxf6
fYp3vjPtBta3NwzSthfP+2yhaJnUN/B98FrIcM5VxRA4ZOZ7qVxrO2VGzEvGh8iw09/cDu+C8Ui9
XPdYEDwWGCrqwqTw+tAp+mgDYlidyzjeIVKtQQZHAz7fenVGa9jS8dAhE1MXYY6YJEaxK70E1E95
aWhWzzgUhncmyFNNohFuA6e8jAbEdIMg3KoBhdQbwYDWgzYUFN+xLcaT9dnQbb6tSXvf1IXrB6zf
xfvS2VvXjqpniQSuS2pt3xgy3zfpIN6Twgh8SseWFA1BpME54oeB5QPAEQd8lt7LkrHVq36dgVys
+6hjrLOOSGFmE/xDMEOxcZMC1qjTbr1fyIekQm8yVFwO40itaUFc8WOuCEKIoGXCeBHPJKEMV0FC
0z6eZB745SVzEYFH3LGXjLxYBKNswmNkD/QrlyjchVEEhtk8u4vxsXTZTS+bfDdMDSG861vqY9x7
1FN0cOO/HBA79pV+jvW/Hmnv5w4136LQPbqjqQe5TcYSR1d7lHhUgSa/TL8yT46phfnQe58Fquxa
h9HUyqLZRYX1ty6n5tHt8bWPriXCaSQpxRrs6VmlTNLDefTBTetcSx8BYcjGyzZ6G6Un0KjpYNPI
F2lO+owQ5KL7/bhhIdEIvR1eZ9M6Z2wy+6mFMSVTeWvEQn/H6aUOOaZXy8Ejj0j6oP2fP0jbpAWt
gqajWMJonr8bBOxXPJPVQRukHSYpRP7Qal/Swga6oom2PWRPWeUaGyPRiovbLzmrBTE/XhZnR4Pc
WOYgQm9YwMhnSeVw9VnFauGLPRQQy6kFcdVpw3nwUJb2bD66IQ4j78LBQCTfdk7g1Xa6p37MCM1V
yc6rt8PcgJAu9urL/8nxrZ2qneeQLNCSJxNkemQyU9XJhejUI6kcX+XwPg6zfIyL4aZ0kkDRwqBT
ZXzGTjt88DJkLV7qAmZmlGuE9vpwpbJDeFVF+ksmkh1xkae0b+ozb9/BaVV77Cy4ATvyxeMEA0gh
3Rw/+IoTpLSmLzMbHqh+OLEXUa/V01sketvjJbqik+oOFZDkGQD+nmYpT4EsLKQJq/Usu7eRMKG7
eZ7wrYD/+tWPq+lvhDjzuhb5Zzt39olaKCA45+rozXhFNTIRk7Cibz2KcI4W81Fk5ZdmcJPPlORc
Fu7sgz3LeJ/2ww30L7uU3lztpG+cZqtxL2WFANwFW1SJbM9iJFAf+Wa1xR9OhaYjX7I0n4/NSIRH
PJXlg/bjLMSSgOHNl3iCIQKSgmYTODhqY0he2haG2ZTjk2UJisIbTPWFDctlduCNVpkLhAEYp+hG
B0gcBiYMdRkWZAzJNMZXhdN37ysyzRi+N2shObVZZTr6uyQCtve1e5MVMBpNNj2mkXcsCVJ8L+kg
3+AAWK89XDVDnb4VJvkp/1fjdTl8j7lG2FBohdNpHvorkEOyLZL6ksAFbBwAj02JlTPrRgaEyikP
i7nU57Tw/kwMTQGVJ5ha/NQPRp8yRGom6gCpPQVcDmscjRp/aAjB3MFa1Gkq+x7Td6KIImxXUt9S
o/HTmUSEqCSyQjriqfiQCdO5mT5RLopNkd2OVwlTetz17+QKbtREEg5P/KPtd9NNrfHIdVKhxGNY
d9lr1TKnkL/ehAIF9NWbgegpbB1OxZvKK/G3EvIk2/Sf7xuKgUQgMi368UvMPGZRfso8/POq++ia
fKKNE8qDPIG/GrYKWBKXsWMu4kDg2+OtYBSeZ6Tp1YsrhP0knQmMxOA3BEeKF2ngFffuRk/Ji54R
tGJ5qMH9FmROpq+2NQ0PFj+B0wwPfHqvcQtQpPcK2aNJhL5u31pO9Q3BAj8o4YIZQ+bd4sLuYucH
llt/E3P3k3DX4g37SLAvfExT9joQhXSyEaDhLlDw6K73CVkfzAWaIjqVls9x/V9zrbN6RJE6xXlE
W5ezaFj9+I+QtHKcCoY2DSPHr2C/GRbcu+XoZbe4G35kvjAYz8IPFXDn2arobcHnHghXGndEOMdc
VKcpH+dPwpJDANwFKCjNSOV8SQwfZb6ddcfKh76t6kMc1cVFM0DldZc4XxlT/VAP9rUCuHxaoN8u
GnEDDkCNAkiMSxjDFWh0uHEVcbEtAVkIxJkDl+lPLjIb0SbcqahXuND2T7WQybEYsKzIE8XG3JId
cdQLw90m0SmiMnr1yTKeoIo1CUeem/pIKPtnVObZCV9PtW+6rtqheLuw5fNTrylSBsVhG9etwd8h
aUT5Lu06plaWQwZ+ACdY0n+k8aJfdJptJJNNlVcFm6TFul83WbjQmaoBTSjhHdNm9M8m1TmYSqhw
TOLnqrOdV4WsCbEW0WBGORMR6S9n3tXvQjjuKUUyTUqV4FdYXYtoeOmjiHaFiDe2VyMVeFZ5X/TS
C/HHttFM3imC27ktxEnQ1ora1HX5LXT1LZ/3FgPLU6HzcbgWOTgpZUUlsMxBlgCscapdpwXSgY/S
DcysRdum2z8EDSJRmUHjqNfbaHqFnVx6mHbd7FU0YObsnugD60+fBtB9wmWtSZofBMUFu8KD5MKh
i14wOZWZ+YfnAj4X2D81rDnouzK0s8TddurDs3CXEuYBysB3sqEBhdZBlfzzGCS0NrJvzvBrECO6
TfWsOBC3RWSEpBrY75Agmx6yl6l6VaR47wtnfmNdEzsb01YwwqBsaRnC50u50m4eV8FL16zDlH5R
cULkEHp3kghQh1s3cyYFbKmMOz3Z2F8M/5HrBRjGa9U+7nncJn1ykcdnzdntvlwcdzfPmAFmi/kk
kSOuU3C6bWyBpIE5iRTtnaZpEnUJWeNuMn+twVTevKot+gmODCC1sJB1FLETmk6Rn3ouO61dCHwZ
6f75/0rPXQhRpRF420eHRft/ZWIsRCnw7o08RLFbpjxkEC6aA1KW6DyuI/DIfi66n9FrCQ+qeLr1
6tWMaBTWBpogwONB0rX4w/FYp8hBLl49JhSQvDXBt5uN6CALszurujOetQr1hupxOCfoHVipOaMq
WBQ5d9ZltlOgUgwCE9tCMKUkOBAO8P/H1ioN5oRMpqbiNeHVzdiMqUdyUsErjXzqXKXjzqTU6XnW
+N1pE/UpEmEU3retmapy2/LBb1tPW16EnPETJjtgqAHR4G3SZuuS1ugjkKYmN3R3UBUaBYDjkogw
0b0H2kZXGZ3bvjW2uXGz6C1p2xvnkG8h3u4kS37CFrOtHYGg1Y4cwOKhQFBBfMcGy7vP2uSb5zqn
AA35ajqhnjLTKpx7WwQRQq69vXTOpcuz40AjpGgG86mlP3Zbz6fZSd0/A2owu73DDs6/Be7qNYuU
iA5GXWannna3iITYJCkueiaGXdN+yKborxGthYexIRiSyxQ4z/yPsTPbcRzJsu2vNPKddTkajUBX
PUiiZsnd5XO8ED4F55nG6et7MavuRWc10LhPmYHw8EEuksf22XttXFhl2ohbudSWTGYHaoQg2USI
8eamBEJpb4zPUEo9463vuuJer6J0n41Gs9gx7xWFZI+DC8l7HvEs1aiUlyY+SWv2a8rMPvNljjHF
kQ4841MOLJ80viBeP+2hW24fiW7U1zoZ2lcXcxSo+8m57yPeKFpH7YTZ3tI4ZLUMpGYdRHl4r4X5
UUuyt2LIis84MI9NBh1QH8MHo0A0qRywjMgfwXJQ+d/5Gv+zWhE7u+Hq1A+anJmNP9uj/xu1G29p
7LoEONds8hB/2PeHhcewFPlAbcojR9F0R48YNwIMDhXxjaAklNBMw74zxD6iYtjvvddp1pki8V1W
ptw1Cj57GE8Guzf76lKpshqWZjOeX5uOyftcYcLwu7blSVvnwz9/ov/zF/J/+4//5M9fZTWhl0Td
v/3xH3v/5v/n8i/+30f89eP/sfsprx/5T/u/ftDlcfv07x/wl0/Kl/3Xt7X56D7+8ge/6OJuelA/
zXQjn551f34D4U+5fOT/71/+x8+fn+Vpqn7+/sdXqYpu+WxhXBZ//OuvDt9//4Miov/2O18+/7/+
cvkJ//7HXhXhRzP9j3/x89F2f//DNP8m8Uq5OuB4AQfMBRc1/Cx/Y4i/UWZK0RbVHjbAHJu/Kcqm
i/7+hy3/5oAPo3TRdOGG0rv6x3+0pfrzr5y/ubYlDN2Spg5lx5V//N+f/P6fCKZ//q54Jf7157+U
OGDh+ytfi5SjB0oJti//ZzrWv/d6hwkdX3YBRz7rU8LmlVVhFnDebGFe8qq+KwYbKYe0spITlyTu
eh+E3DaL1Ukr03Ebo4xskgA4xmKg5FbH+kQBVK+lvNfLAGjgYrjUr9QW75IRI2VBdGtyFEurGq70
TFs5XrSgx61a+6xJyA9NDpZO0VEH3S37fD4Ah8qLYaf5pnXdYkNFJCvGijKFjsWpl0GeSxbraL2Y
SLt8wgNDjvgQzmRDS8fYj3T6rbDiQETjVLFxCPTLNDiMPcE2jKoVjtUC5yozWu1HeFnjxdQaMGms
+sXomi+WV0BnmF8XG2ys9Y/x+BzgjtUXm2xvec96yDKFUjvINbT/1qw0RxT/yI3wnnjx0c7YZDHp
ars0xQmrF4Cl4zD+FQ/uGZPWcAItuWaGhqxkHEWAKN1pw37kaH4s6zzaj2p4l6CGoZqfB2n5pe3x
dCR0ypky5+7LSTKbh72M0p+sG56sAedFOSmWsWRyI0EsFvsNZt8f6VLkOPFyoK99QE8FuuN4v3EY
XXkbcnAsp4Nne7RamfoOgBZUgDDElTEqQkyO/j6Lr8xKAj/Iox2hhAIdFqAF5SebqTjpAdNXY0AA
zEFxr7PoiBvHr2qWz97kYg4ReAj0Vj2wONhaHo1AhkN7Ulk3SPCdexile4hBbyC/N4t/AAC/grE0
56gRocU4MEbug6WydDVM/asligAXqUehm4MtUqJVoTYwGkNSxO9eQrxxwMlOLD4a67cNT31tNNFz
l5lvRvCultCyln0lVoeJRef4VEnpT4FJjx0ULi0/et3OdKpxKxQhkd4jnm7k2SrpMFgiJbx42gBa
zbvvqvQpqQmVTSMHvlyBAxutXxk1zWQqXGNV6PQGCjYRmIRIiHSN6assOXuKNWweRRCUzAm4NwDx
bnyNC0kRUO9dMcb+4BhIN/Ndzxp9yyaeLmoL6DJqOWYwYW0IJj/jRsvOzXKkJR+T3pvqMxkbtiOs
uhZRfmPjg6azlgI40NA7MGuX1H43dRxEBqmhSi8Bko6aT4EojmpnGPy0aznziWY7h8YrPa1wRUcK
RCfZuZgbiTxNXb2PWTdV4/ApZXZvSnBoRlKwqPGcdW4WqNw1XDnt2ws4byUtvZnzIjSokOO/M+bb
3CCfPrqztjUjNu71qG/KPsbmtLg3DHMq9kyvayOnVrDtAMixd8vBGMmfLNX2dRdkm8mrASt5KU4j
Zx6IlxjVdgo9NpOe+OSQ8RgkldwKXU/YSmIHl+RTh1ZW6x5VAEpE1B91DxXRerEL+JYdrAnuxKaP
UIBbJdcfuhFhJkr8Ymbu8AimY/8lnuq0kk4bGb3YwjbwrhQfmZa9D6FEEnEVXoLR/UgpRVfAMKuJ
mEypKKNuXPsugMyJ1SDfeqlWk3UDW+PE6DdVxKu8vL3Z2S1qWL0l0l+TpkJMJpdjTZgT8CzMNC5s
jWTnRjBu+qXLtBgYMIuahmvVL3cz4P81legFnZm8OzFa9WCY7bj5ZQEUWFs0tbJep8nOpICOkzED
7IBqw86Io6ImnjWrO6XKJICL+TYODCyxeHqWUUjq8dtUEJ2dY6ZPJ5e7wAxnfptoWwHuEpiN1alb
yvj0jFb0PnWJgN53bjCd0/45jYXa1qhquLg+55QpBWcn7ruScJrihF+4944OIiDSDp6BeVfW9iHq
J3JEbcbrRPx55wDbxlJHo6IdR8/KRpvOSbcD0aez4EGhNaydEVnfYsG1Lnv0ZiJtoeIeoKCh4v7G
bzWZD3WmXcfEA4gVQ/BqtPiZdotdWOARkjGRmLnQXo2s2BVcpCGHV2m+9ebZMhTWb1cjlElsRLqs
9LrDULh7rRMwtx2W5m4OqyIp5Q+mM2Yw51tp7SVGZgJd2F5nddRMzNCW49Rr3Hp4t/tr1bHxzgOW
xxrMPrKKyEOGPHmuYbIvG+3NLOIH6GAxaJY1l8ubFArwcchVPWEFKE3uC5YTskZ2zDdyPgQh2OAD
LiIlP7hsdkv5MHbloZ564SurKDc5dIJsFI8EpIi4yPBo1OOJ5+SbTTXVqlXfY5Drm0G+Z7R/+pLE
U2Wyemft0Ky7IDo2Fu8bIs0ktcaIWAFtDus0ewsi41Em+A/7gQaUtiCsoqjz5HaSbcg+30y8hRCg
19ZyCWc6DJuUV4zbAe/YMX+RovsOHcw2ngsVJ3K/JqNJCJlQSaTo1w2Jm6xUG261AY6jxLU5qJGb
Nc/0bAwZFxB3V5Xm7Otq2Os2eVCUTkwwqqVcnU840a9o6Jj8KpxmBGwWGzNR1yTj5ugEQBE5rOTh
Ma7SB5NfJVieHo21eO5j9ENKQoHhsBlvusDaa5nrgHYqt6ZBZrKWPdKcivywFAGmG5O8erwvcp6y
cKzJtRkYR0qPbvOwmFm1DsFWRt1ZWvGjNls/npuAC8b+FDSXsGnebAnaVDcX96TX3UCp3kwdQ53T
3A3MCVwF2Za2XoAAGg5nrwAP2wXrzL4IxyZcodMmBxnEAND1qxHosCEGBTKw0Sc22Ds3ZGTivGmx
5e1p65zIwFBdk+Q4JWyijUOF9WQsmnduB+uhB60t9EOrapjDQdeszKa7tWE9rWwMwmZYYV3sD6Az
uWgs9wWF0wYkIXZlxDLKogprE9F7j2OnWav21g9hT5LFCIjXjofSzECkKBpvqhKt09HuCWVy/2+M
IwfqamV69hHHTeLTr8XZKL5hOaHNpr3UBSOGZwUudk8/W4KFLtugouSG7ApaQroseKxnxee1ltiL
os6HgEYaaIdClibLj+YOc+Krt+yg5wZElBweJrzgdM5smIf1TdU1ZwyNt2kJr3SRuY6V81WCJKqJ
FlMaDSEgkJdaxuXKy3+ZWXIH1mRc2LpUJ5QQ6AoPW1k/bkun5YboaDsQV2hgAm0DwQC1uYTBdKPs
scbv3Fd0bXXwMVn4aQtZWcs18KPmAYXZ7+bpDbQJgslkasQzeSVAgYz2GJxdkAaoMQvxcspI2Jnu
ekhYMTWHElsR0xIIXEHoDBs+XnDjCZiOxAFf7i2243ez9svmTrWWYfgiVX4AqTMzcAAbJvSxBgJ3
XrbflsIV1k/fYOV4/7Y3D+gTJPENef4f6qfZpHAP8QDFONp27IN32qYaf6q0Izp2tYZlETH2umwR
jeoxGOJNlXwUeTmtWgLom2WsAfNzLSLc2qhpCcI5e5gMdEQHKcVBP42G7jfqlC8Wxo+W4tepxpPT
iU9GMKbWqD2GgxH6ZmnwarJPGUzvPAZPOHqW9H36MVvJdtTNfetOrzpdMuhvxpWbJKUITYMBN3OR
fZwCI4GXWT9TRPmBF7vIdEhqcZ7Tteiw7hCPboXjBut7sClKuY/Ry+mzRvpyp2SfCO3cQWPf0zD7
ZuGKaa0iZZPBdR+WyZcHKnzKol+04lhrBqkFq1UsG2SyJKp9Qo97z/BFQHjNtpx3YBFaru+AFtzN
1rC4Sd70Hh9Az0pHr/oBQLb7lRbLM7PCpwpjrG+ND8gaj1FXwjeX83fyDsE2ZikT7HSXe2NNGInr
Kyarliv2B3p7scbg1NIlAP4mh9AcutjDU/ANXbxpA+dnBNgPMLixDu3AYxExWQhm/swhzZ1xa9DK
Lxnq3w6HT7aLFVbjgFo/0m5iCjBOxg5B9ji7gj+Mt+VQ7EudpcGQsy0xxKeQlc7LiMhoa2qX2jDw
SZXzFCrTwe+ZZc0pqglVZ1Q+ZYpnJHuhCWvLBkMiYhvMBlYzQstj5JnoXHrusCeQT0Rg5GVSi6NN
tfkpGk8Anayd2Q6nEEYHLytgXDupjoP5lJQO4FYjACnW9uUuK1zgJHL+cKaS6bpmXoQvukZQ2tSD
fLWYfGkCuh80x88rJEtTPBij8zvPm0cNc29mkn8D3st5gGvUwSq5apLsruW3sELgcVdDRsdV2g/b
Sg7fgWZXrP+DC36XZDO0vHiqdg8BRKdNia5JVTBu5Jiq8QJTbz0GvGu68yQDGIQOqSCJ7S81Y6BF
HC6jmCaCMnvsM+4FVgmThKKER2gV91GdP6eDRwXHPBzkwiuu9PM4ezbmDfTcPoVjmtNR61VnMw9P
ie1ckkp7at3irpzjXyZfZxWsqwAsgxHl2javgn2eEkVoFdeGE7N26IVYOd95DMoNFOB3u4StpTs/
SssC4+oSTuIuKIYvDr7cp9PyaZaQl+CufzaD+znKUazM1MU7HxEELOlKE9mGUKZLhAw9QAUh4qAZ
AdFNTk7dngeH9bInue5ju0gOLhEHtl9lC29Kqc0UdksC3tzPNIQVM8lGj5+P+KXot4kZwtgwyXiz
T/fp7ZH4Fx2eetZZVsrdwufR/XaMwaL2913YXJumctZJLBwfxx/3mZy4Bdu1QJNsaxzd3KDePBhL
cZjXEg4c8l3R8+DRoipjdTvztiqMOzY53ZpO7V/KxHzOYnbJacPZbKl/JezwbhbeZ/hqWYPF3B7F
7PfqN1sx4bRieDAabN9u4228fOoPI4BwJnw8mjaIvzWxBSwM6CMsX4FDpg6oooJ3RJH0D+Zs09wV
3chVrHRgZjHP6tkE35G88Ya/6HH4YlvjXoJRIzGwz/qTZaGDp9mlKWnY5PKIbmaQ0anCkbzA7c3S
YmzsHa87PKzgZk13nlzVFvVWHDHa0dchpInM2zejs78c7FRCzBRLDWZwgL14X2u9P6v+YTA2QSse
zXG+1JG8hI76LZRPVegNjypKPQDhlTDiwzywtS+PUkfQEWV1qMgubYRoLxhNn3JEeG+MNixlAeWW
0Zs+lp+BCROhTHUQlIgE2kK1pkBhLTXvs1bS2hkB/afj3VBwHMYZp2e+btbExhd4eHfyRvNXV+cY
BzyURWs8ZaGL2C9+e8y29BD59ahOo8wfChjrWpUd+6E/pDwOIaxuZq+7b7ACTcGtcjX8NYQFs/aH
KfDquMUJRMi9CNCemjR/AQh8iYeLZ/UH02LB3GPa1bUHvAks2a6u5565x7GvrRyeffp857hse7o6
+LLpjxxnBruqOaVJeKh58G+ysd2yebQBVOCuvNV6fXLCGuwTfu28dF8NO3og9vrUMP/OybCvbE6Y
drkkNaUGR54zck7AfQbgWISnjCEhbU6RsXNNaINBKXc4+6jbthmPTE1CZOL515iCxIamY74Nc4IF
OjgCG4wX1jLhOwY39RbPseL/GKmTk0E9+74c01t+4ZbfkGGazvZws2boKi4HcLfsjp5wn2mdX/KZ
JQcDHltsmuJghdk2BNKqfeqx9j2YPE8FmMZ1xy1vFt+qtc5hOZ4jvAXQefpNo/LzAMa31kOLIHf4
TnsKfQDmr5EXvyxczrsmpIRs2kaZuzXr7sft5WHOihMtH9uEr1pHwWfv5b9nHQHHpQNG1/iWqaOh
1t5aOTcQUfAGTBoEy+5UQVnmZTFeRHrSJ6CxoyEvotV4rZigNoEIdvDs/V6LH7LU/QIVhitJO3Bw
2wYC+1xf2u/kQw6OIgoPtFZgZoXkkGcp4QbN8i2YF1M03xvSgHIUYwIEhZ20r+GCBIv0YQ81krNP
D9nNti6p9jNnbzK6pZbwe9N9JcpDsr3oN9pc/tmWBMcvjrkF6fLRrFAmWf9EHtY5ImE+aa2XUYTn
SdznPR1EESM/zrj0CLp5nEF0dRKTWED7iVVSedhwKEyKHGe2XEcGGR2LU5ZOakmSxySC/2Cm2guW
EYd01VTdy5y1T1ta5r5DUIpt/TdeG+7FtfPaZJ7r5/hbSzR4zigIQU2ACiPHN8VpGO8/p3JYIisd
E48fTm2+jjyOUU5RkZ+mLSCcmT85J27ThK4nljsvrUERnWS+xtm2A6JwExSU97je4JzOzmEejYPJ
cIDLwaUxaXkUWPVCzOIF5jy3zuJXUTv7kZFgU7bDDdbztjSQi9py6n+lwUcpABTQ8/3QWrG+kjV5
hp7zCftxQGJ8sx2eVvRIzypJzMEnSPoPcp24V1jCcgNdIF2KAs4eeaDxULxDfiZrNJ/b3LsWisNn
4PxGQqGqjvRc13ZfDfbvJpzBI9hMk1WJ08vD1ujzHHM3qlHjBq8Uke2piOhomvhKKsTj0yKrU/c1
O/z6odnzrZVlsS6K6ttIm18J0u2eJ4evmok7GLf4+0xrqTsl3Z5Y7b2gAMJLraeK3TDkczTu3MMT
VyfuK3C24aLzpKsdTkNx6Ny1ZVOcOOvZ0KmRc4CtxFeBwZAHOnV2RGEvjiyJWqZ8K2FuUqPQsBjn
13HNx/TqZFCZtQzToQ4LFgDkRMPkYghy4OBiE5nujNqhOUYfv2M0uXDGSNy0PIkbZ0l3oqGyWEdK
aiu6spW1i7GQJXN9bBm27yvqjli56qCF4s8y7wPq9RCBzcT7zmtnC+gXky5Z64Z7hiY41El0oiEL
mqsGr4lRGRuXyVzbJu33pBtPbcudKxDiWBYy3bDABuyGbX5lxBDI6dRAl+SAkSU8Q5x2DFaZ4EV1
GiWA+HADKyjHpSqqJsVheQBFAsNPCp/c2YUJ7XfSL0fodBYA8BDygoAewgRAMbQIOlwsSO+YJSS/
I461KQLFrsZosarSgREobgjdIpoM6RK/0yfER9PKyFjMkH0kQ67VP5dpZD9ovMGrGcrXFF4JjFTL
zz6yb9a1NcIqVT8IQxqqDFwFnhE1vbNap2VETmgckiS7I7aP2ywUH6EDOdoLpm1WVR8mxldL52vN
k4WpKLZ/lACbV83hzM08YvFBYIns0ew7VfxUzkW2LxXZiq7vs5VJfr2ckBpavCNWyztSZQB40/Cr
TiLa0UW3xZFtralinTdxAv9Vjp8CririA2mJQpERiG1r7fUQIWuJ9AE3Vvm1Hd7RCLHTcZVtubx4
c05oZDgT5TrVJowdbetwGJm+vSJ0md7Egc5wg4M4p8KUfSzS8jViAYDgsdCi0giPOPh4klabIlLf
hhCXtI7uIK/V20EVB8HT90zG49hWhLa0rANyhG0H5nRzhfzBFYXE5yshz7UVnXHG36UBgx+Wk2vu
LHws6AuEOdZDy0WN9LPjBTKN2V6Z+7xMg63gQIgZkRdg1MJg29XZvVUP17LCjN+kLCi4w3OS1aBr
R/oZVQXUeMWaXh1N+psmHTIms7a3r4yH4E6Ppbpna6ZWGb/Ahen4BGXG2mSVw7Zkts+lk36FpAz2
g7ejYItiM+8hJhG6svT4XUuZXmK1AhJPeWRN5+DssrOO52PQ1fU67oXadER3j7XQ030K6ObOmAV4
KQMHBKM2iWJhHFo3fqDZb8CXj6xPGyvsll9xUFxLbZjOpXGCgC2vIZh06PkSjgG7FIQFuOuT3Dhe
jwJklldNOPhPSvj45jKqSsh6cRDTEctWc+12zBDA3HZKFd7ajTkeN6FJXA+44aqHKtRljyQN2IRN
05Ha6VWFqko/zIWkdb22bMfH9ZJe8GvswWWK08S1Vw8co3E/yJ2L+E/ySd05WqMv2tl9G6VnYqwD
/2wrw81sBASviyVO0EwQVakHpWFtjtZ1z3WqIu3BsbhWaUuzGHC1be816drpWaZGqfOh6AXAed0D
tg8+QgsVHrVo3Od6Q5MLEYwAoC8pYr4lK6dmd1pp1mRv+vkVujGtE2Fjoti6JKIsFgW8iVf1mN3l
FQgg1zXrzWiCClTdcjT4STsxkpLNFgyZ+6ELAMeTp7Do98C8hlKt5xqFFL/Vt4zG5ype7uQMgSQi
vHXC83dsCPeOXrNvEkZxwlPv3FHoZqKBniSI168MjDpuW7HnTWsDQDfJUdtVlx4WlUFUdcSZFY5H
etvgRqT2WwrNbDfPALNnF79vPulAzpo7QsDhHorTd2rF2q7jBNbkyQ8lfjQQ4E2sITTMEzXrls3y
Y54ASeMlvyaUTK9Zrla7QUbPoVshAPYWEHfyVtNk3ybR9TyOc49juLnFYc3hLAEOYJbyV2q0HO4g
ra3JwenAGFIa1gOy1gOn7bq5QEYn3G8T5iWRjzOqiE4xWWYsp6wgcJclYQB/1GD9HfY4p0yDl3KQ
foXWFfbVm4E3kuMguq/FIVJ1entMmu6r6FBNiEl7CDftcxzQs9Ea4VKEMFIc0JOCjxi02Bizp+wF
sOqQDQWoaH8qOoO8iXJWVsRRgPcsbAab90LF6SZEmHeaBwvnky3rd2/IupdGU08yCjnSBzmdrAxP
ODa1jVUs22qu3n2ggiPvOhoAcyI+cZBSpcDdQFWsJHTq3XvB5AUagW5xoRlbdtLsDnTOqmlGM9mf
lmJNO4rSEBe9wi4PbWNd441ZZVN4pOrnUYatACAkf/UZyqx0+oISl9AHowktm4o2RCX3vRVyPcjy
qc+CO8fgVDTIZ1AoINamZ89Wd1OR3twIKHWzzU3I6rwEvt5DHBAuN34NwsGKWvEriH2vErfQ/Zyk
A2aNZm9i7fGNQIkiHosRgErgxhjuyfHEDZNepOWOP7mAq0uAEdJVX2VLc1VcPqdSvgD/XzKaOQzw
/kS7ysnIulufY3wsk63nRfu6LS6mCTwlzr8q0f8u2+Z7Mup35OkVfROPJqr9KtTQtGwx15sayRXA
T3YJLaTByrE3XUUNSTLgaaxNg4MbpwxmApB9NXdzgxVaBDNirTWxvrMyfMtB8ZDq4cs4V/tIpqeh
gYGILxp3snFLanD4bb5QRibvh1qCozlxBgWOGNkBZzPiF7u+viKrPipz0klmMIODOTR5OoNbIVQ2
+30HayFjM72u84qDIwn82CWgQtHGYe2lFM+66UBMHvzSIbIwFJgEv+lQhuvQxlH81NaAUli7HK28
93zLZXmeo0zdGQXL3lKrQG2MU3dqI0kfA63dQbtUfkOYpw2zR+9ywerhS3rDfS/ObmY/6RCt9jmP
Pnx4lbbtpti7hroAMsvZB7/MVWAKz7tuOAJGkLtOTU+gsZwrN4gdlSekMkPiT44XBHjqlw2cVKMP
BrI9JLAsLPjTCLWM4q6VT+ckbmba0QAWhwPAA1d/Bs+cG9NOTOOrOzEntS75RvTcG1uieavP8C+D
2d4LdhkMpe3WyxkuZtpMR9WfspiQbunqtzTiHD+4w81dKkMLcKC8K0mxJjROQJwQW6V2bcAiEPme
PdWA3DJ5cMeQCivF2QEf/ypWFi6wRvtIXMGW1oreTYYjV3kNSjtXD3FwzpNLKGMJwzaU6PQjE6qV
F1gRuDKJcWOZHDG6+KbdvhJmwJdpI+/FaYihpMnSbSjVm5cyBC67KaOLi3uSCChIxaPS40MNHnBt
6EG2GxdUInRRyDcj8R8uCtbgPEkIjNJOKCjKYHfaNxlBGzN8CsPu1aMbdZcMdroJZP9QxnOIWDQ+
sZRBhmGBIIt0C2wEp05WOnuRxeeh1ou9LMR0MutRompXu74N85cy/NHEOB8VlAFVz/XOgMvh86mx
EVRDzxGa5KakqqhHH1jXg03JlJ7N3G50qChS1XsJVGVsQCTyxD6QQCOQqdwNYLV1JDtn22jVAZZJ
vQ88RtZGWbcqq7ZZ63bnwbYXo3GEbQEDF3I6riKgPYEfpmz2mrG+CxJYM3U7zVdLlVRnQiU+dTNP
00QZ+SEUxs7Cuck5LjzLcPhOBvZp2qzjUd0psA2LRYgKKUNDdWkQZ8t8GE9jWT3phA/I3IzOMQuS
tScWotdEe31FqBOSMtW6EWWS2XxIQVwdquLFCcbnIfCeLZLFS/yR56Tl3Shr4eFt4mIdyJtPQafW
jrC1i2J2ICfMwYRKz03IlLxPRXxFxu53Y1RAep05Oychu6SqiaqtMwfE8BkmcjM5mUYeXnLddfY2
W9Zz0rvzOexxaNmWrrF5TOdjDz8zjO3xvFSX+iJQyFItG3MXVstKH3LpQxN6yxX6Y5J0M5a0ewB9
3ABb2sIta3oeGhYQQd09mtaPaNKU1zMqAYqEyb6FoboqICdltvaS0k6+UhSmki2Y3lMIaT7XlSKN
EQIlZkrW5lg/AywLSMuvBvTavce7bW+8aq58IdiQ7FF7NS5/FGplxgdqoCRGKAMJA9VnYvcMpMzc
Nlz+DP5iV1HIA76EzJ0xOPdOWGzx/WvQesm5IgQHAWScyVTg6vM7bhAJH8Y3rgWOu9Zr5OnaYYDt
AzoIYpKjHL5OLjFf1NTsqotgVfed68+6OHRqiRTQaY5jaUJQ1jDr6eW9W+vnYCg+RqP1rUmAlHIP
k63tJ+kSZZJni4kQ81X7MZO6RzaxPkKDJ3Pda75Ry+MIn496snGVaMmr67yCn0Clcs5kP6kirOxV
SCRvm4RMoN5iOzEdaN7Anj/h3u+GIgt3eq6eMeJqFTq4VYb3kmCKbwxcr0b7oBPAANM3xQDRnTZr
N5QR2Qawsmkw623m9Mkx5OEcUSLDPpC8ARPCc5tQrzybMVwPS6H6UY2TscXXS83bsZ3a92o8ZO5b
wp2hjkMeI7yEvGs25ayDAU+i/OBxgpo1vH9mTDMveGOW03Jigxy9eTkPL5Ng6crpRrlJyT5vWDXu
QNvuAixu6yjWIHyXEzZ8dC5CbdCplkSv8c7UX5FJtH7rUHl2oZveRSMCTzHN4SHR6LR20F2Q4goj
2Qa2SDeiM+m3TKdtUPAO1WNkPVipyEnQFEYaZODfIuHNgAFUMrE+TRPCMOl5mCaHKp/puliBOXox
xCR3GG8o3Sn1O0vHgmNYzjElcXbsu9RvgvaeNRHDYuVQepV0Oy1llQ45YjON2mfGAgPrD9+Ams4T
tBrmNllvbKP43dHK1RdgGxIbIxzGCVCH4TnKvG6rOtLkeg0+LMO9YnN7iMSrQcT9hT51WglLLgp9
tBknzKNoQKrZCYNoAYQ4kte2yeJLxqZ30+vzBaM6AKSWsEBN4Qgk/1imB8vOQBQoD5RWCeOxsd1X
clqIsJZxEQWYEieKnH3aRcc0ZmEsCrgfXUUbOLefez0sCdww+83Yvpl1ulMuTPPoNeB4SmRUxtO2
xvDUxFuFrT7XWY3IvjjlVXnkX6Ulp3PDAq0D2fEhYqJYi348Ss97yZe5VSU2J8m0//A8piaVspvD
xbcy8+hVdizy9QZIywCKAjtETxR8XMgJd4Bp+8OAc9Dirneq0UsYPCoQ/AmHjnUwptmRjoEPmYHh
pHuK2bSE/u9AGoMmE+/dDlIyU8xGz219G0lxDQi5YIhDbjHthie6CJ+Yi8HlWS1LYgD4Q93NdDJG
p9qMvvXKjfEQlrvYfMmoOTAigC4stkCUNfWNlPhdxh11y276aCFLrVNPa31XPwZKLEkFr4fbIZmq
WLtteGt9d0TsofwYS3PjWwOox2dYJLYlGZXi1jU2tsWgp1EClsxYyDy2sF5jlj51uCx6cJfvssAC
NsW5Gr/GtUIpxNCAllvhgY9zFIJCDx9E7ia7oqFRKO7iZ6MOwtdYFjedRjZ+qLXqhxEUuFXuPDiR
CIz82jmJ+87IrUlGRXCaBVvP1voTUjO8pw1RqgisOPk5QFJW5AybiYlw3ZdcZWWqUSPj9X7uUcMI
OOtMDzz7M1xwnClPjCrdiiJzRUJ8IfVU/akNCIBjSaum6QIyst96bCwc8M9M5Qjc0Dl24+D57UTF
LocDPVXdhkgtupjBmroMIse3SwrQszTgMp55UgyVc81dlW0KC+ilbmWsMsb8yiBdbbKO1G2WvBmL
0bjFMiUctQe0eNHwaq9Ywd55eTUCAmNorBbvf5qMzoZk/QeB+mlNEtfPDdhFeSNZNXH7g5lxs92+
xzpjPaYzjjGbLjwExV5AvaOCNgJElHOnDSpxIvT4TpNKtRmD4RcROwJiKSZTeGto8zEhhvrBDq96
yGqjGL2HXjDaZhCvdjFwJ5qY4Qe6XkJKvaOx+qWI8vrsxigkVp/dpYqGT3pDAeMDN07t+6qTn2W6
YBoMjAGmIzeA5RlIUuxQSa7tWM2nOxCmuMtqE/3B8kezfGrQ2HExFUikvJdWmVoavKbwSU0BB2MS
blhhQFUIowHsYtzb9JhjDp7ik52r5BaK6qGycA+HcQrANSHh3mnVtdQ7k+0CskQMedFxGSTiJT7t
QWWcoDMatOl0yWGqpjfHUB/tAnEcKVNAQvtoF7wjaY4n/nvIF/BjEf32FhAkXb/vVgka0molb1Wv
JQZaqKcZ16OB5WHBSXY6OaoJwuQMabKDOAkenl6JrtLW4YKjJINJ4C/h3cdvqP8v9s5sOW7l3NJP
lG4MiemWNc9VJEVKukFoa8A8Dwng6fvLctjHPqfbEX3fdkSFSO0t1S4Cicz1r/UtDHdQWhyyiPHW
h2UZw7RsNdySE8EfywZ3WbDhsSia1xhMmkl4+vnfZw3IDCvwQNOvHm7mpAGaEpIm21dqwnIMdOjd
joZtxsR3Df8Yw+CcYXHmGsqpMymQCkGvjYpZFOTOWCM8iXLqkjiMggDZ8F/8EmOxlVA/4XxxZ+lj
vQaCtpBBbY0IBT7TvKCpFJwJgn0FR9TQQFGQreIIwvprrGGjAouPEw9fRE6cniBajjcCNGletO4j
ZxIpAHkxlulvi7fxYnCmzOCJgEI4pRML1KmGnlK33K8LDULtNBK16OFwAMXHlKmBqcoCxzfBUA1h
qSYDonSk8aohnFVZ9rRGQF51IbAOrmAhhMm6KHygqB8WtpZyVWlwq6sRrhpT2mKTsTXcddCYV18D
XyPIrxUEWF+jYIl4fBUCNodkQ03D6i949dvMAx/bmd73BahJDafHYB9WaNCsgjhLhS7Kb9zeC3ek
2MK59RpO60Gp7TSutoBbm2qHCJGgVZsTskPe7Ktc7ofiSw/x1oR8G2gEbqBhuI7G4nbz8DPSoFwI
usuukb/ziUAmJF18DWxHtL2ZQBYDp0axwySIDRfWAwxGHSvLkwObN3HDa+jW895aJvYH8HulBvn6
kK+gYNYfWvHpVL4uSNNlsH9VjO81hAYMP7Nm9mZ/D/kTFbxg9QQHa4RwUHbzS2nylMxKbAYaNCxJ
zTrEaWBb4rksnjhiuMQhfGKAPZeIU72qcOSbGmE8wzLOOQEZ8sCVW2ONA3Zcu+2PuWLms0z9wdZA
ZMaN454A1ndC81y4k8Wgy6bPYvo+4hFIK7DKDnzltGl/hRXA5YGPjvGPeUphMWM28HZ+nX+JNabZ
gdeMByDZdhrhLEKX0SVQZwndudeY5xHec9sCfvYhQLuQoHHcJa++AxtaQ6IzjYsG01ATYR92rUZJ
E83LtpnGS2caND1AnO6ZzdnCtXExIlFnGksdcLc3sfugMtfYeRpd3VoNhDiNs14kzsVaI64rbuhK
Q6/xmBr7aGakF1RAR7v0m2eZVzhGDB5gZksNzxZ18ltC0x41VpvmP+j1kLYZRdEj7McXPKJojbW8
jN5emeK9qBhVw+oGLxNv7AG2Q8oGpo4I1XQcWydENkaEp7ajfKCq0IRggEewwHtcoDNU/tVcY93u
531YXKeqfJ9giNeAM48uF0vF9x2NGWfcqI/bxqnXCHLL/q7IM62HIfgUxpJuyQPxMGPu5CTiyk8A
SzoEaHbnDUOS+Ycnxzttkt8DDT8H0sFvOzRSOO45gqe4iwvvBwCso9TodGMCot5onHqijL9q6Ewc
pEGtxzDXpYav9+F3K6aOBFraZ6Lx7BGc9koD28nLUaN3WVDCVMiN69sxpz0Y7/REGdtSY98zxkDb
sG3uFUT4Z7bs/6fv/q/pO5MG9v/1j4zb/0jfHX7+zn+Uv/4tfaf/jd/P9J0w7b/JwGOyaDCKdz3+
/4/4nbDk3zB/WnSB01dP/s2y/5m/c92/OdLgt7Di2K5NbPOf+TuXP9AwbYNUnmcAVDfd/5f8nf47
6r/H9HSy0JHStKRBrAuDs02e2SMDWP9LOhT9NsgUpJ2NGIlqxAuJANM/NL55c5byRmB3/CZG78AW
lt1yNH4RbmteGYt9DJ2/m1L/vhCft63hGzvjEyOzeTOqmr7jOD91hQv+aKZ0d2ztH//yGf8fcoMW
n+i/v2/DM1zDDKThOPi1bOff33cq8zigE6TdxHXtP2LpX4JZZme/ReRha7YJnOG1rrNfuZt5p3Du
y2u7WMa2ZxekoHng4MEi17M9OjsGTQ1T1tAC3NLQU2DFWQggbv/zGzblf3/DwHpcfnJOYFJ071n6
9//lgw7czHXZLmaEnGx1dOoRJ5ebnGJpfECyrF98a5WNY7T2aH5e4750t17gXrOIgHyYOnLvQYD/
z2/Jsv7HWyLJaXvScvmfFZiEPP/tLRUiGxZ6gdfexO7PbcvbMLOoQpFrvklVbJSbv0sx9mgnPIkj
qfKHKTnSmxW0HvBzGIA5hY358C51Un6w/oxucHYRNUolFmYC3dc5UfPpP79t6f/Pi9YyXY8aMe4O
3+X6/e8//KEJ6iInMt9zGeCFcWiX+edLVMr+QPbk8F/fmr1Eng394lqgPoix80umDOE6RnRjE/OP
P0BMRPd9crGs/Q0z6qCfToU2WdS6NO35q+f3nl/2dUoNUVzhDtT/yPM3OFFholpujbCTe121LW79
oyBReQ/0y/PbNhrjJhqrv6bR+NaHxvIAxkHsS4F98GTx6ASz2dwee2cfgJ+yMY+fwKgwNOSieTD7
ILKy0CdemiQtfOqt48b8ivpDEZw1mVeZFGBdphA6fTB+NZPFOmc+EpCakEbKchyhsP7za8NMuwen
sT9NX5h7xxPDtUsYtZYLBTVdVDMqn3qGW0bmHScU6TNh3fZF9gStIr9qoBvwvYhzbJ007nE24/Ec
usZ4fv6KsDF0OcI9Ry1QB0bJBKj0ZXCcepcBXGBOa26U7jSllPbAAyUtqPWTTL9YFRLipo1yHFzP
745tWW5l7n9iDSBYVYAcMOnzq17SKU1OzxdHCIkMJdCku9g6Md41/+VldECoRfOta9rulvXAMPFT
f9rM1zeCzqfvhvWexKb4CgtR7akPqrbPb9Mlv+79sfmcDdvYp/ZvyiWN9QAy8WMhdr8l8AKMy3DL
D9Fw/INQRMeJ/pIoQYhbaIR57EAcCFv7DBiNym0raHZZIrq3iPX9Uncpk7y2f3t+q0CI0ICg4fT8
EqElPShPm1/xF7O/nF5Dq5xeFU46tER2AH//XlE4t0jJ9fOrWP9j9HLSiryE8/r5L6CEucRckQhx
/HzBQABMyWCGODWLvBST+vtXPTUXR3sOP2FL4KXJooVyNPg0p5ptybqNUSQZzbxoMPrdKAJ5YVe0
zvSUK5SCsNhAKun5ZWT0rF36N4TgD49bGscDLbulUQ5Aem5wvi41bhD9y0iJHTCZaE8VIjwtM7Go
q7EUyblqIo7LOHpaeSkySKBfwlDw4bTgggev5daLY3EcUxlS+tPExzz53jPJObHJ1QZCM7qBael2
cm44Qke5E61CHD4M3GnJDRLz3PVolKC0stOigCYLX66TaHBeC0cne6PuYSL4maqC7BUI7I8JYfM5
UOGxlhxJ67R0LpP5oczEYz8o3WvUjgaVqtXP3u/T3ZiW0UZFafTFoUJr5cQEfXO3909iX6ahPBUO
BPjEFc7KxTJ7mlOLA//zl+YMgNoj7cYsrCMIP+avcNaYWdbVtahw3HQU0e4aMw63pQc8HbsI/Y3K
m2EmwjB1zC/C6TDFd/M3zTUf3ZzYGgDfc+gQHGo1DBPjD4dkO00ReGXGwcSmFpBz+ksf+d6pDsdb
UUrvjD+B9ILs7jDBxN6wdeE6XfdvjLetW1N6mO1lecXhiDu7TxK4dL666Cr02gvRDSLGVso3Xycr
3lUd8VPAAskBev14iWt5zpzgFeBY9YEPqmQNGK8RqIx7yooK5PKYLffOcsK1AnyYqizDLkFSYKHM
MMR+/5KbkE2gyK0tHS/p656AiLWPkzrhqBuPm9kazz69mutEFdTQmJSm5mbx08Y2VjEiOtJJcbYF
Q1ZNbWwheWwKclI6hEOFAtOSexVSNN5L+0ACOt4YDqxUgxTfIQCzFBSNeW9U/S2gxGhvcYRBKevH
Qzwkah9FOto2whY5OQBbaFtPkMETC7IW/awgMzmVyEK+G/qFm2DFpZpj92QhNIMh/AxjSc/j4ry3
rEhNzjmVVgts5en8YczZZwNkijlLQDY61pcHXr5jNmKK6DCv12PRXfwMS2sJr3ojpPVXw9GCMhtU
jzBH96Q77y8p1HB1XfvOrZG8P1/KyNqHfbHCbHcWTCPr5GLVSDkeo+FLsyhbvXSW/GzmaXlPfffo
60O82am3fJou8EzSTTzNzoqtV3MKF2eCgZ5YezGLV7G0O7OU88NVO3IN5jksA4MG5mEf83wHxYy4
uu7iMbpUAwH7bLgEaWNeQwtDaCUnWgNSN994YM449I7UQYWduJjK2AtmQEvEtRfSl3CpaNZM0lb9
DDHdtraRnc0y/Na6ttwaON4gI+3qrljulZrbxxhML00/hsfYHT3wmAtx9GXWDZeDgRGbDkqVTvRf
ExldQudkRUGH6a2i26Ez4munX2aYMti9k2Ur5HybK89lpZyujPYEznlFGMSW3boKEAEyL+fs6XbY
4GQcv880B4Tw18U0eI8gWOJ5bU6h2ISab0gbDUpmvhb6v2nEHsUcqgqhZrXzGdjET2ip9C3heZjd
kiaDTkBiDEeJc8GtV5Z9t5mwr2tZO4cqQ88TbRdrDeCvyaoXdjL2fAKD3dTJmb1/e6r8N4Pyuwsp
mh+qI2ZopQ0TX0unqPqh2xflgAGnyGmf9YY73CyigXaWbgRN8mvbnvydmQyUTi4f4TREPNtrb7eA
l9og1pmvIZsJhji/sthMLpCW14mcZwJKnDpOnonXX2OGBrN/OGZPaWcmSgZlM67Axf+ToLTcw+ms
g9tDMn+NPW8kaIplI08HPNlbvJz4qT2bVKYw5/mUKaT+ZYqrLUUzsERZghe3nF+KJlk2BO+9NR5w
LORN/zNIooKCxE8ZL5rjE6xN26VaGviVW/80LFo1YqBgQJH76GRW7TkuLe4sSiA2AbUmAMvLvemw
MhW2srCtV/Lcc0MAQ9QEzGQXNBUBZhlb5146H7Ofi5Noyi+N7Dzdc41jAJZCBNuwNKNlJcD4bkKq
XODqYeOfxUsfdywV6D4rt++CLWx64rhxe1T5GG29KX/P7NkHCUiPgxacaSexu0swhX+ihnblqfOG
0xCbn6WbeFtnBstds6+opXnlgFeSVyN+H/l4O2OHKEzuAZzHdoM3YygJ/ovSYYrrWQLMAQ6Qxmy6
Tdj8pUBTi7H+jpXcOYF8CshJS8mElYxlaGG781OvfA9CAmrxhKpndvQReMsfIKvZqRUyO9UVhcZJ
NgZr9pi2ri5YObbnHqLYUzuM1a/N856lK4NakuHQj1Ba+hr/malvgjEqLZS8u2PW9UlggsYS0vx0
26XkUZ2E5NZJqjDdbAyqXEu9icT6wuDTOxZpWq7qMT7p4yH5mID9I6Yir7r4sKGOixqzVcCiuM6m
0D+3wjtkE4aj57ai13uLRG79PHeYcTdDuaUpIznGVvJgF+5fJ46nL3Uj/Fu0bLywzH7ggfiLUEsT
OLdaIbR5AXmFek7LYx0P3UY2ESEJA3DZaM7d3k6G95kWER6w4TkPxnZfEXo+da6drRpREPHQa6Xp
ElhsKtZKXy0M533KM6qWdhtfoBv/14uZYvcop1Ssptk4OFj/toYZYjHva8VMCFYFY2aboh5uoCyw
lz0RbQAX+AjYDqsf3azcMyPPdzuwkr1tdNVh8ub7JEpBg8Im8PAOlXOFP8Sy3J1SuPNTiI2h5uao
KP7uVxNcFa+trlOBsI1njACxZ9t35DAct/6+8Wp/V+v1Vw1Tt7IR8hPMSvMFLmB7TrKLU3MYM2DE
b5NM14okJN5y+ybYKMrZi94xIK8bU5IsE8nPjsjEDqZbScgNP/8ou691ILDhkA1mNzcgzdb8p3A4
dcklgwJW6xFDwFsVhTDZTGJLcjj5Fhd+Aq1qN4j2W932yY41w8wHkjTY8g51mn4+H0cF1JQLnBXo
3VNjH23buRkwxC+qYVC3dKm7a6m6QSehtoTaNzCoLqCxT2nZPcWfz3tMut4j7GRKMZm7bJtxTK55
FxQbiocuGLk6ii7K40Io6FgU3yxFN01syx/Ud56CZOiPUZrB2woi5E+6w1fZEnU34ZH6m7X/nOTH
KeZJwY/eJlwfK0rk54lLprcHtXfApa3NWEZbg0qY18asv85W5MPNecVLPrH7lOV5zBo6L3MmxXGn
qpsznz3125Xd8t1JgyPZRnznjsHIJku2fUeus+mFvLolo3W0pviegChfL3XRfXZu/xOrRPXT87Pp
FGGUP3chDNfKgXBo4eBlsU/pKOGZQY0MZiUSLktA4TswmsNzj+D1zadwLLmzYfqdQ0AQlTuRhzNI
3HvJvMuwcKJW1B2AH9L8m0QfBMXEINrx3T++39UYrUPMZdB5uGFUC8bHafbe0lG8ZWHED31SADT1
xr74EMmArzhiwW3q8OzzgdwxiOL3qkYBYQD6vo//jB+Ju+s91z/Iqn/jzJuggeXvuP+xmrYFCzKj
4YGz+wYOUH72w5zEHASbISMOT9bbu3SYctfAJQnSdE3MhI2g9gKS8xTp9ByAc+z5rcZyYK39EI4k
6eG59wjqPTFG2j/HcODMieiPR6U0N7k1Iq/ZkXUiT/4jyszyPXLaazSR1QZ9Pp07w5/WMhe7JZP2
PQ+4eyz8PlvAs9txdNtD2efVabBInVYN5bVuAdR19Jx8n/RHliXztXMC9tS5v1WkCV4sHu0PRaCD
eZGqDtVIKWNMkD/pVMsVSJKkqlxvI4uOUsC6zc7QiJ6XfmQVpL56ml1KO87WWdfGt9ZOzGNDJO8w
DYGzN7MvXeGYm6HK/wytrA7Pe7HP6ZuNpYMpvO2OQco8Q6+AVYZPJKkYMrrWAsfIXJotfKMC1yZ+
2QjIxyK87tT70d4WtndZMDdTPKTXw9aiYHD2v1fWeExx0lzCzrAvtoiPoyija1CqnnnpcKwtGq27
wQhvOpjSRPhZRezex742jk39q5xK/xHmmAvc4U8ba+JIBACsnTCBN21UE92fnJ0tKnIR8/DShoTr
AH1OByq0sGcoVCD8Idmm0ftBwahlHjP/9HwxYxieWUiOySam/QrBOF2bTQI5VEaSYmhaLYwp60+5
Tfo1zfChPYWclg8X7unRyvL3vCSzhluDMjJnLtq1bKf8YqRg7/GFXLgs3pI86vZuZGZvKtRKQqFa
0rBjyEdrVGvY992KXo5lM9mK69FKvUs28pdHVnIqvVJcom5iUOfAG1i7EHhBeQmm2tRhfYzNmzDh
jvQYtk6LtMh7VXW/6jC/7mYVvYHoyDEHLpfciqJH0RHdNVv8kkVDUsDsf1rCMf4yl35XOln5KDL7
UU1euMdiT5vQEtZvDXPCuo9oqhRVsffBqL4TpdYpgeL03BCE5Ex4CrCq5LClcIhdMC3mLLEzgYI0
JmJcmMExi/rb82ElkcWOTTDfrdG1voQ2RBosRHMw1d/spjgmsw2rNkekTcf+1PZzfq5q93OuO/pL
chrgW89ZQ4kP9zHY7l3tBWqDZ1Fu63B4JZBfrEvPABjhZ9RBLc07zPLmIHS6v7dJd8YQ6o73592y
6OLhMJyqg5GN+67GgGLEibdRoQ/dQi+Vnlf97irnWucFB5ZMvlPuUrw79G31QXPAGkzV/PPOJMHb
MHe6hO8ZwQe3LKZL5tA3Zki331GJYD0oINiZgpWY7XRyrP3KflCMtcLNSngsN269g70gslDNsoqS
VxKfRWnStYhbIZpoAuDgzyJCv/UGcBkb8bn8MSB18fyX1T6qhXzLRa1AXXZbgHt3IzmLxkovLkjr
F6scy10QexYWL4JUdoYEHYyVcZq/9A1k2JFIE60ZthXPJ7JQIMFjtJIhI1nXV4KTidfdosAtNxQe
JPFLyWDtJQgYS/thYn7NnGKdThWadJ9eR6PNT6QyhnOdmJBoAu9S1c0OJLF37Jc+hg2Nr9ZM20sC
oP5kwPhHspiwmVbW3Ws/ns9+OtO3S4Kh0KIStWyCcNvm4jcbZQ6S4b1VaCm0G3RIibUu8AVmZoiu
ZavOZskqeuPK2ZTzbPb23NxhNSZM50T4oEfWrsBb9+7UX3uPXq2ipW828joB0Z+Zva+KidhiOW/J
l/EfmXtAlBJGvw9FmJQWyTC5OkCrMyv7mbVDcHfngKaIYSJ0SEOLhw8Ppot4qRYtvWWtvyNoe0Jb
1wPx+lgYIltJEU57yzR+Fnb9rcI4eg7atj+m+Bf9CgcFN1+0rdU0v3slIx2nzKE7UxmQNt3Rr5Vz
oucD4WopxveAvBEeofGsbINrk6db4uT2eskJHjWlbB8xgbBLxlR28AuOAFW8RcEbr612fYUa5pGP
9EbzdkOG8M5whqBlASutmh0n1vn2fAEvMt/s4JPPiy51APwwFeP5bOkD8vOUDIAL7XXwR/p4opGb
buRCU+FyAFEcwbJyjZMtCuvglmQzO0jPpR/ZOxFnbxIyPOkNoktweakwrxYIBPja6UsRc712JaRE
6vNmikx8ectSk3Bgvlj416B9U8F3T/VTfihgNbelwyaFrCLbPPtatKN5jeSosLWoYw397sDa7h8i
k/1B4kXgwJ6bO9/94ll2tJGDygiBd9HdANAN219dBMpnnJvNawCmgCxs8lpNxUdXjSQH9bo1x/O1
tpZ233C1a+J5dLLj/ANbZbJDlYvOA/t82DpEiNduIHeisz//a9NEs1eJx8f52bONYBM7q0+Iy2/2
eM3LwXoMdLZup9DzVpFpDodIA3gnx8WSbYYIdTIoj4ATUTKHzfPAYkcKv2c03rGTejhkf5aOeedc
Le/QaNttzMxpNfUWNwbXJc7NKC7SX37ef4o6fNCr252XuUlZpz0HAUEaZ5C85CQ6UHZCS8CuR7Xv
NBPSllbrngvpdKDHcEM7HnqJ7IzX3G3/LCB7j2JpSkSEPbk2Y0i/DGxIUb4iBFIgma4fJ29gZ/DU
BkqsO9dxjsiq9DT71bE3vJAGDumDquryU2q0VxIs5I6qnjlFMoY71yb4W2P32kWqIFgjZrWaGcEc
44k+T290Sp70K/R2BvayImpmQcYNkRtM5T+MvjWwPkX9oeRhNxj9m+3VnD6iP2XYvQpOMVv+FHNa
9XERo5KYW2L3yw6SqH2KtomxTr2UXhR3sDZGjgiS5F178aBlD3X9WUMZ4H36e9dtz7RZjNvFz8xr
YjTkAVx5g9VofLSL45wchcYYlLA3VBFsqIBNd/BQ1Etuw3fIQ+eIBf77EpZgqMRyiMt3yrC6c6AG
nHWhPA/CIpOFd3fd0XDDGdp4FMTBr4so2FhO4d7yWgrKCMW+RGbMRZSQMc3L+3OvMcwt3gw3XO7e
sOCF0PAsTCZry/DTVzXeVCwzFC5Z/n6Fr1lw0hS0Uw56DkZzQ+InP+YhHnelKz68xXYPtQNSIIZ0
HGalfGmFO+wmDlY7N/f/apPiXgv6h+zGOJQDx66BnASmTLNhc+1iT2O2hv6/gGD33e6k7ArcA0dE
HJ8SKGSd9fuFGXGCmXqVMp3eJbIG5oMnfjeSjVrG4wx6xKiR1nIYEASllpu9TETnBIRxt+rRSEb8
86S04ms/VDdilNvIbOXDjBQ1vB1tYBSMdB1NJ4qew7jxucyshcdlUyY7WzV0wkK2xGuMobxLgVeC
n6SpaZ54+rIg7Qe/omZ3bA5EmQBwq/4D1Ofy2njTOppzHyPWj8Ea3icMUS9lOw+HCTzu1sqTdh8X
GeFRXN0JjbeMf5KvlPoQcADQQIyASZAtp2GjMtQvU8w0sYYZp78oP6nM2S2eB17c4rTF5srZ/W4r
ciKUrZrA+cJlG4OnwINbgqPQW0Jy5nRSEbNYRS6zQ8UJ/RTJ9lXK2T+YhmXwMWc/XNfvNtVIZwTa
IXDB0jWBe+TUsRYe2mcavGZAW1ZShaRpHcyJOe0rK5UH8jz1FFXGWtV3LV3x7YPmSMmXr/1lSm9B
pv3yTpRvp6UMdykT3HRM/Yefmqea/GfRt1+chXpO3KvZDkxtdUrMUm1aHxcgbs3u2jfMECMYN9RE
q5QrdkF0a8DpZEuBHbkxOEsCpblP1d93lFN1NZfU1wzelmqr5AAMecGhaJqPumnpo57XSPv04rDv
PxdDy+A3OXecehd6eljRPJhcc/QpkghgXASSL/VQT5PsQK6QkIoV7A13/KZMDmhZGT56tsVv8mkK
9/13a/og8FafC5LEREjoCyhz8rNhV62HYOjWaEHTMai/DIJOiJYLYuu6Ktll+CRuaSffROr8xiHs
HJdwOMRVZHOnRcRS6giZOjLZ6ag+gDQQTIQX2Qfl8Ft2OZtQQCelOiRuZx5ICvyqI5WdIxKwpPHS
Yxo3v43J/j1W8cOqk1yTDl57Dom7NqIUq4qgxA6OukZBa9Od1ELrn+sT3FuxG2p5L5adYVK6W+cf
DRIWJ5VEYaqix44PVB0nIzMO4ip72ktJQhzHsSfqI1T0WroQ550m27auSTy7TPp94ockrMP1U3Uw
B2Zw0hWs0o46VUlrHFpIo90oSZSpEoRBNOU7/DCYRtoWPGQrD5bQ8bWmge7U2h7Sv7G3GILNGFmh
p4dF/r2d1LC1HUDOdg88wMtVvWkIgT7agQa9CJ/BC3JY/zpgB7bTHv+6bU5n3MUMPEC7eY7xQxDB
SIDwP2rU4JcO6X5DvTCZROboRzM3MJAZCbANH/s2fRjzXSxeiHd7Gfd1qYuZm9hctW1hwaMabXsr
ZfW98vCuR6N4hF6ETD7H4ZVTCdXVNKZtEEOyS481HYBrd0oxsa5comZap1rbkex3Szi1e8aZyBYG
Ct843komiUcy9TQf8lQXMP6Z/g0cuSyMxsxBGw4pmfdI/KOSg3fDl0NmmUwimL1ObFzHw2lQE8OT
ECWxln4by7S4NAkeDaPgcc8qdDbUnNwsq7x5dm29qiz4Q3x1WDVzwmw4yyPWdEZtWW2NJysIEnZw
VYUKQi4uirzxUrn916mLg7NsxWcwyYbgHMsgvIB2L8LuWFb1dE1bYmI4EA/48n73kF8ZB8Lu8fNO
Hp57kdjnzPH3kwcNjwjxnXFMvxiYJxHdzG9uq8RqsMKJTyY4t/QSUbgW4xdGhdo1BjBWtP9PJzfZ
eC41aevRaY5LAbQBXiQbkdYkrI4QWMxFhssZK6NQ6o2/BFTdMIuN11nGcWGk+uKKaj52Xba1PY79
RczOPiJx8DwBtlGKqz+r411dkvxj0aTONyciASG58DONboR+JE1IKuEkxjWmafidPoHmNlItj4A3
05f1t9it2t2CprX208re5QRzNwh53WtCuoPAzDnK67ckSYlaWnX6SlDHOyZ+I/YLvDkKvdP4kTHK
lZSLP0oqWp5npjadqQ+JFE9ny8LSrUbnmszGB8DG8stCu4ycNUgSXRl2/vhovYJiaAcvcMYJ8/7c
teSTs1VT4p4yMsSrwMoM6k/UQHQdYlNuZxdEu+6BsyKA0OAdCscO37Ji2M3ZI43kJ1FDdc16jfcN
8+5GOeKt7guxsUYrvsYVS2XqQseK48ClyMKrz+Fkt4x0iDJYZAqGsbK2USIfObjrDT4LslQmaeWI
Q9vOHiKbH0R8VtUU3GIKIZjsRGrH9FTekuzbGDkzHIDhLyuF8bFYfXcsLLf6RrWOKIdXxxjbR9bD
+ajrY5bT/00nt4X9IQ85InlfHSS5+8qpW+dEhqvYeMzkGNVU/T1oNkNRv/f67/FjxwZOE/DMDReB
VysdLlKKmeyHn+P0K/MbtnqLZw7j9Hnwl2Mwpek+91qkjJBlBom89ZK30hoRByaQIHT1wSgYtW9+
qIpbTnPdS1ezM8ILmG6oMXL2bdeYt8hHkAvr9tDl4/wdYfIsqk/XHgvAg9FdUviL0XYb+kCiRRp/
V4TKvnc9jwvb/GVVidhGIrYuJmvnhU4LkJEjZ4t4FheFtv8SxEOFYuE7H0EzmvjGwYUzpQUiFmdf
RsFhk3rcaccHQ6RHW3IGfkwbUsEG/l0DgSHrQAH3+GF6t59uxURdH+h9VsUS34hLUMwhJRLgRN7y
lAcWXocxPvU0PS0tqjmn3cIA/l239byG0HhuG2u40hYEEj2UlymIkYqXdL9Ikb6KHlQOwGF3m9VG
eo47mPVdov6MRqZeBzvYJ3FeHrLBwiXuBT993FRvUbwU6yieNpLoAHTP4F0sjBwix1uOniRXYhuz
+rl7CnIElZI1EryF5oKRSrgVOJoxAUOtx0udQSkMAXJURxMerWmCtqrd+SBHVJyswfgNo6bYWmiA
VKMaFPuKDozx4Lcs3011YEarDkU5wub1qpL3kwFC0XP9fqQf+L2GEXA0vOHXHM7mWwlGmQrV8ZVB
X3ATYAZWIiVqoQpXnDI7ms7gs64u3mucAAX0KDhXJz+3cKeAYHQ2+eJ1ZL1rRYeNgR5gNw+aiV/C
thU3j+cfO2o7XoeT234rST2cktw41BCZ7zxG703InJJuFfjKetPH4kLEaSgwJzEhus55Bx9DTwfU
Y5ja4Gi7A7RNrzJfjLFGXzI51IOVt3a5j9zk2KJ+yQMuEGF65Q4XbktX4YjiMwDeJU7uXp8jna4v
BcE+hrg9/c9FmDdkQgJsU8MC8Njyf5HEG68Qx9eFV/BgLV3qm59aOIa9P5MWexf9gpEx26equjwv
ruXvziUiQ4Gw7HMDTmtlxoyipX4KN1Win1g0VDdUwh5cq6iuthq/TFMgtnKZ3WOHjgjLmVEBXU2X
kRJXRtmIhoe+7YkAS2aPpJPiN4q6imswoFB4C1bOifDT0fdqenVzEEjU3bRnT8r8VHWIv143MuSA
D9ZAwEpwr6wYGIoLFMlgRzsOmbFJjW9Z12GGYZdSpgGjIxN51oJu8pQtnZJvtf+bsjNbjhvJsu2v
XKt3lDkAdwxmt+5DzDMZHERKLzANTMzzjK/vBTC7OzPrdnX3Q8JIUVKGIgD34+fsvbaZHkhlBSE1
tz+0Hq8u94hPpZ6o2zhTs60c9onLDnlLFs8c6sKSkeIlLCSNJ4wsW3iBnAU4yNaagK9ktFCEkt66
cgo5NlEozrXUf5jApc0h4aTo5dkxDWpUHn3trp1WnlyNZEhSApPD4DrY+7Ua4lk9HGUWmrtiQqM4
COCfZRZYb5XtP08Kcj4W1HGfhIJadbR3uasgiWokIeAo2rmN8cunsdGvfChHSz8ZG1qCpliIXe/Y
2to2Z2Neb443LDVQykOfxJCofHTqQR5pZNSHhsV0nbS9e6rT+oJZB3Klyl8KJr+JX5JzugrncXrK
yaZdR1CR7sWkd/gKonPCYnLu59goR5Q2+cBqutYj0Ko2je+ENpwBayKIIP+yj8y7PjhvPcqNt0AP
/JOFfINxP4zH0gFqAlOn2sloSOmHYaQjNSPbpU32ZGQCdlkewF5J2+SR0UVDNucg95K7/4xUgVdB
4J20a+qWuo32fV5iVoldGKJu2fBe+e+txUHJblS0HdJ8Z1rFnuCmU0Y386pIydsz7M+Puj3KVWkh
YynetCGLqAmC/BaVz3A94qfeHg4TjdIdwjRJ9Eji7wyWo73OQJ1PAcx17x4aICoHt2TAqxqjn0Fz
LpmbhGO7CjZjOxfYltcXBLmFBrFi/b7X9OCzZc6EDASny/us8z/fBQOCs0yryr1hMX+f5K0z9ceW
BM4LkPhqm5ZZjCbJguPNvyQY2BNKWB3znuHD8dkMUwcLwk7OclbVGUbX7jVshLsx4DMEpujerLj6
glIeRN98/DRbbGJC8gBVKD8+X5JLkx9mTc+sDBt9DoK4Jmfdt9FYd2xhDMzrbXagSROuaQ7DvHb8
/CwiFA5LCagUfSM4zPRnpnqd6zoxOPRgTXiuG8Y6FvKVyTpO890WJQghouLeVNOwtd6XI2CNffxi
dXF/0T0rhnnDKNH2i7fBGx4xLwePYz0LwBlYUsGp5yaj9vBpfxpRgiavp6k8aEBHCBq/hfrWnTvF
2NDOCiLPygoBc5U2fEJTa/V7yxEyYsIHIzLON5nMR3bYrFw7s/ihokzYmyHbzwh8Xo9x1xWi/K3i
dsJH1DI6L3xjlxC7yq09XqSpEJxE8WNBK/uhCzBn59SCOOx+UVMQTTdfmGs4W6XxBq1LgG/7MXO0
K3Kp8lKRBG+CnGoS9UzhtVP16D72ub439LLbxnAl8KcjkwDjH57rzNcec1+Ma4U6by+0DBXzPFKN
uJ/PvvCHzViggQKGED1ZNrqMKOl4NopZ7odm0YqD+wBq3vJoxOlJgoCNffYbbWVkfOM6tQvvscyN
X6qmVm8cU1uXtFpXTu2VNwi1vEGy+/6Z0CZw4yMl9M6QI2BBMHvaa+FlirPsMVPemxaYxpXKlzQJ
p/zpodXd+UYewGtr6Yuw/K+VKNArlWVHU5q8sEmZaMvjuXfMsUHx9p+S1IYcMtEkm/zqzG/P9kCc
f06CudswX0ojoZTLW3SWmFsr1SKuEe5R6SlMYSLYViQ5eYc2EMOjkaNtduI+Xg130DXemUYTWGHN
0KDm2fLAVFDc2pCncek5GTFdZ03P3F1Umr8NWvELNoTYOkgutkGrWxfwnVCEvLKYFa8NjLj8uTZs
fbbpDb9gJAe4Tj16Z2PD3CF1bLkKhew3nD/88zRfwlnrpZXFk84REwH+JOhohf5bSp8A2/4NfR62
+BD/wOS0466h7Xp0kn662+QMulnENiKdt1GOAYOtvN69w2pR18L7pWe+dZUVi4MxX1pT5hPy9+Al
8jvn0PjenIMdw5yByfGwXLTYRogtxIMP5YUga4v4JD/rD4twMaQ1upKyd48oR6qd2QnaH/M6GlY6
TaWSQUrSOeid1exZW95BB/adEVYIsLMRfaDM76ZDh6wIngNFaR5qW2S28qasNjg0LTTXkGaDrvnD
F4vuxdptzOAsqxaEm266e3OsmgPpAdibix7pxCBP7WSne18wbAfQRm/HyV+Zng37UVdEAGAhwb5u
fEsgWIaV4x0Gq0gP0GeBjXal/daObwjtfmCSUyhyDHl3TcavomrtrSCQ5Zo0KJdHgNlQGTkks82/
1iYKjYyRzJYJtLXvpLE3EHYh6VPynvY0IGQ27OGjp/vOkMBfh2w8TSW9b71IMY64JaN5QtBXHavj
Y6woPvHz2euhx/E90D8/gJScFyJCwXEE0C5xJ2DYyuqvna7urZ88J5OvHxsN6gBLcb6PEMwhbAnG
Vd70+oPocXESSfU62erBUqnJjKoZjhoGyVVVVQjCOvgtkzTJAPlmSTM/RvTxQKK8UGXqe7Q88b4l
bBK9FlqGdqpIp+JowDOrTyvbEN6tLXtkOlUQntUov5LSoL3S0g12Y4wl1hPqHEB7uOD2T7ZEyEMB
HKL+Z6Ec+wJMvV/Pc5ltYXcffdh+60vlbhhzAXlV8XClktgAwKHJ0artcu4uXQ2G7zgOp6RW37Hu
AziALvJ1yiZyyaISlZXyHg0321cq+W4TBbTSrVw79qHxwLRzfEoml+SvLD/ULfuwJ8P+ufHVb5Nm
m88SIRJKAvlbGr/id2wu0Pm9bW5Yzw1Toqibu0uRYzy41ySxCD7hCEcYLctzElgenp4PB2pjKMSW
G8iFfcQhl8Brhwx0a0DvY4GHqYR5HOlzb1krVxBUrRdn0koQiIZES94kJ5w03Y5WD8hmrVJI0ccf
DA8ItmGQvxoGFBu6OzgHI0LiOGuTZZkcOioHIy5BQwbOvrY0Wu/VkB0jxwFsMQzhvvWYHlYD8wz2
8GHHxHMOevHGY+1PjwP8lwcL+RJxKvTnOPsMW4Jx9ScNIRtBQ13AccNAvPu1LWf1pkuUU+Nq2j3M
2xczVXPAG7bZwM9ssnX3YAOLta+y8TVQZcWtOk2nKShosDreHV/XazzF+sY0cvigWmI99SkdFs5M
LwPVxDmALJLWo7d1A0/cYBmTBzlLcBJ0VDdM/vKVSaE6ZyGVaNSMN/7jzOP0r14PMKRLte64CNfH
pjqrico7HZtw63Jih28wH0Y7q+4v1ksn8/QScGi/dA3DQ3+ISAIJcWKYQ1eCr+vymeQubjqpnAOj
7EsbIMmBpXsLHXfawzJwNjQ3kRw4iUV8iEGO1HKj1hPeEaazJ8hORDP4tNxFDzU89fE65My7z59n
L4clIw7hpTHB9DZRrPGZDrp8cHtkCPw/yLW2pUX0L1nUVe9cUj2u99pYWRBzwW0SDsvpXMXj43IS
DjHE01N55RPKz2ljHCoJoQDhMVD6ll24m3BITPHcnI1b98EytUM6+mgiMlwSSUTDPcHYvapizkqu
o1+XC5I9e2cVEEVsL9fJemmG8IzoDJnN0J9KDkeTdA99F5QP6AsCsjLcb6UMtacs9l/gAPUnratr
wN2sBX2DFi0Qxis68mZtWOV3QZ9kGxmO9kIpKI4uiRAYugCWJdJJt2kzwHZU+TEz6x+Al+MnCex4
7baZIP3dJjqde+5UzZfMh9/TwRI6ktO4pgj3nz+33/RhESAnDvfCZ5NUZ3Cl+W33bOCQ3dpJG9Pc
p7D2oYav6hpBcK8AAy8TGzH5N7MS3ilz8MCjJj+GDYAZofnVFvWTOjVkTp3GNm4Phr8FT7mXsyat
QSG2HCv7PN6HIZJ033RIRJ6/IgY+O2Q9aUxtYSCUGUr6KVlbvHlU87jfm5L+KXXt1B3dyq0urhV+
GYXm7LWB7iOqr2ZdKHopVdk212a+mNxk57ntVvjNxwiqemeOLaKC/7j4linOMbTMnR0SM7n0GaqY
jLXPL5fvkUr0OMjD+wjrfyMRLTyGul89xJhZCicbb1ZTbDjFqUPa198s8aOL9fB7b1XybBS5WNkl
fQ3TKjn5e/1b4ZfIhNqCSTrz5BwOzOeJLe7KGTnEP6sYWE1ZfZDVVKiijc62TlbW2KeuMZnNOkAA
uqrFBuyqNGaxRqShKc76rFr2xu4LkhySoLv6LvFmfQnyib2CgR8sk1vYJq+JXmePSUSwXMtI4nfP
C2WC9za6L+hRrNLyDqob94HRgTuYLzhxaiyBvdpmaRUdsrk/61KeHMdZjBpKx9whxvulazQn4LFv
CZjlEBzUX4uItnnAaHNlYqIQWXEJyVtePv+lPSaAdp07EklcAByvFBcboq6Hd9xPcF2qF5v8GPCq
AWBBGEAPpkTM1m+QikMISj3x2NeF/thF+gbIzrSG2gHDXQ7RzfSd6LZ8pUFkXlm96Ryd9gqtqbwH
sLKuEhx/PPo8unRqbD5rdLKaOrUmMZxrJ2fH1VzmM3gsLxAGdLyeXJTfs/8Iwtg1lplCqvg02Lo6
8pCyyRKHp3FgunEk13iAFc2nxN0zgyahzwyqK1n2rz4HvjEasJp2tME1BCHwb+Ifje1fme7tOj+v
H1tc4OfQbH+2Ls9VaBQM5z39oZtAXoSd7u64/4LbEhttDPYlKfynrtXCY0LP4rlPfLpnGtCyIQLZ
Xhpo3uvZE1snCPsKQZCyOa+iJhQ5vyIEu3VQBAZz9SonKz2lmnMrPFIp4pT+7qd2TWQ4qSC9+Wu2
ieKHzfDCSYmQL3DMrcO5j2e6wY+KZK99mKLWj7vsKY1Ei2y+fsL0ExwBKperXJloCYZ9HefqHjIl
OzoRY4Ai0dwDutvhgInYBTA8c30Q3GzGimw63ePTi1R2QeYNN9kwnkMnusPec4hawba+3ESNF4nT
kKREv2cxxwet8kC+kHOymJsmJ+gfURfzSKyUX1XMOLX6qYE4dOpTUZCz0tY7GErAaubjid45FAsS
vQFNRnVNCg3EmclNQbVxJeaU/WWgRKDqOixiHkXDBKZc6qN7tZDiWN107VP/Y8Qew5HbSR+ZP2vb
z01NuQx46gTqe0xv9dkvCISZKqjVZmuuhMMTjcQs1G31iDGY/FwcXwkBIs81kN92xDthWZ15aUx0
vB1+28Z8jXGi7ImUdy7S6RzsoSSHVNqZGYh+ESUrPJ6vg21zKu+iiz4aPU5MTe40xrv4TUZI/Fb8
EDMNPXBg+lEk8LN1tx+xms+WrlDHhCkdSlSp+heg90z9zxwYiFQp6Kws9q7CcQ6eDxvepmFHwm+f
7wfMjfwxzr8lLWDGQ7OmpnvGVoWSOhyuUzXD6uGgRExlzxGihHMnC5+1n3jOVMBtIhTLaM4t5z7s
lPrJx4zIUL6sv/gJwUR1rWMzQUkgy2YEdeUhxkA72gMdLJqrU0zkkM+XqkDdrGISs2hqdbDmiAnO
87qIt4DtNlLl9mm5GPNXMch9NhKmTCuVh682yPJT0UoXPy1hospvDkEwfuQ0MmEZhExVXXjnC8MA
D+O4Zg72HqbKfrRlYgHIRbOZ6AEt0Nx/kbWRnzj2ckRB8EYyznyrzr1mB55QNhkkkNNU2jTBXPj5
UH0SR05E4+hihxBauzYRqUPmZOxLFRIcptuvquxTTLHimaY0iC8bJQ93DllEI+WEdqzTamBiSPxu
OXdwXd/W70RYOCTs9tOhCR19JUcdgFNISHBZ1MzDa3IDDU58s27E9bLXJoIWq/xJ3OknXnyjOSzu
S7yhsGYYskN4n4N9PczwKPu0bwkJSCCPJqwArGog2ktcRI+EIU5BVzw2U3CY6mQ8B3NRapHbTGG8
TnMZHTWVvQpVN0dak+UBtzpBt+T/mfg3n1RQPWngPteL1jSrGuuI+KF/qkzyTszprGNSQYcIzhSV
4O5zLQp+5lI1j9gTftZTEZxpyvlrITt37wVYzpOw/uoV2t1gPvolFvZ3Nh77xonzoUZcvM4KcexC
WzzRHwBVM+F4afHu9YiaWCQa0g0o4K7hhK+Z/WM6pqTvUNzQVKSj/nOojF2g1cegrLU9CiAJ9t2J
DznBfjbrmo7dyhgrnK2DWHX7ToBcTsIGe94sJ1v6bk1k5ntHwViSk3rPmihFjtCyXmBy39IYwWCK
hvXg9zk7usKOuFT/y6cGHajaxG4t9000jk8j9LwugOpoWFpC46J7SYYci2cbPyJFxhqXD0RRGJl5
8FjyoLZ501cSCy6BpWtfeCvy3XLvEIckJsej5Quh1GEIMFTZb2h2i11j2uhLS5p5k9VdplA7EMs9
nens/QzB8h4KBY0+jWvvNs5gn7ZHbiKSOjxSTO550+0VisRm59epc2/ReM+0/Z4WNIdt0OeDmQfP
bWDhlkY7E7s5o6Suqp7yPv8VeWi8mwGpVWpsLD3rXqwx7lG00YRTutUin+DMKFtLrRoAl4/jvAJ/
qoIQmv9MMhORZm4wRRc2Pe7A/k1vYaU35lCR/tv3uwAjLyaX4iuDheyoe2m+lUYc7DLgtvsRw+8a
Tu54En38Q9MS8i2DAPiy5vaPLfZVR3IMkqjZieGS2sWEc7iWWcuq28+hEx4sjLrNkY1Vqb5xTbRR
Vkz/K00woZYOm3vZkUtLbkxJckxaQSEzAI4R+JM0F3vkydYGDEcxg6y93/XaoZ7FgVURaRQRWXAS
BUOpGYZMC+clVr5xYyryHqPDJdgh3FPnIh6cmQsLfWHy2SDQIN78SW8fOTuvlg28ImBiLbRUYKQu
8H9auGKxSVxNPYbcjchkM4DOIJ7lUCWkohvZE8ZntQ3tOjiV84rbOv05Sp0BywhqeHcIo+v46HgV
IwgtjM6uFYWHIezPTtFhno3LagsYEJ90zemRkDaxNgi1uzFCm/FVcTW3xahKG4JuREQM2jKDWy6G
gCNh2v08H/0o+0I+uaNrPpE79SoJUChGi1F+0z0ZBFwKnQ2B4JX48GlqUnXMs6TJF6WEA1ufDhgY
xmYgFKTB2mtoL6kX1i8jc+kp73d9KkNG5wT8mpRtl1hH8l2I0d+HIzySOhFfhFOrfW93WM/oihOo
4tJby7Vnpwjr09I9FYaWASIf8nWofwCl3jIU6981xL4bE+pjUc0jExaJrY+/keZMI4x9rIubsDHr
6TUVCSfHK0Rnheyou3eJhnEIxYfYe574nnX3HsPRQ2bBD+5TYM2rjsEm28U2alHetmkvT6rMyTzO
GbkROwDuGdpYel0uueX+/pWueFix9F+SphH46/kM60RHVcJ3umoIeEgR30Sybc70pOgNR6J71uo4
vLVV/hWLCNvaL6Mh46aW/ImIkskMDFxw1mhcEALvQPDLZ8ehbG8ThYqltjFP9k79VGg1IGew+GXt
XzN2JzIIkadzQFkZtdc8KcZdm0FCIeERxkM5LzAmbsYR3NbSdxWTMB7mIJOxokvQxCAR887K31L2
1CnHHYQRkXLfslDipsj5L8tlAXYvX9Elw0jEgyTnPu9SG4fM0NdGbKOZ5kB+RB/yqop8OHlj8muZ
1Cij+ZWaqdwt89luHtKGhoVsKGJ+RmPwHgDjOZp9he11PkpMSU38Hpmv+7YEGluNHFEdO/lRWOV7
TN7zSc7sjnCEw53zFB5m+/6DobEoyAAxTu9el3/3ogRbLk5l6+xSvLapIc0U8d+crLRN5maVajDk
qoIGhfCCnRh64LlRdfAk3WIzb+S5VxggCPJFUM6aONjdLR97c5cDLll/Lps2LwdkiF8/1D0jRh9Y
TTPynruN/Vi3yc+AAc020RVCImDzuVsADaERfEsI4tvU+GSp++bJayqfFk0mesR/X5E7wGmLNFwZ
RnHAtMUgKrUurW/bh0IU3yc32dREXt6F4Vxcztu7qBHRkcD6r9KtxV7FSMLwkbFh0l4gPabaMbxl
ZNOGT7bzMg26/hWLOyNs+ASE4ADUk/5Pr44CELVAKP3aKJ8r6rqtz2AXwEOEik3TagppZlGf//xa
tntERygqmuZnymigoJI1val/hqqECEEn/ws3P7xSp6h2v4sH5mG+6I4Yr14X6yIxv4DCnbHdWU0m
saZTW46WW+4KP6f07cbj4rcFRnEYe9fDRMriC5jybCXafZzHQ+TntqgcUe8SxkbXkmC2HWiPmAEB
0P5ZAsUC4uWctaJ4LuEJWQgzBDiGOC/j7mVKO0/XVczhzGZKPV860qM5mZ9CXAFIXLw7ZsvuYrrJ
FeUeXiz0m6tS9vFuIiZ9Y/Yp0XktaTZ6Yr1MOWno3Db4VmYzNMYl/ZCiEZuPzAMFVhXNCuo+uBbl
j+V3ADwsz+hKV4hH8mNFpnoyOCznvKSjyWDp1Lk5yqC6oxcu7QeCCW/LQ51Da1qNsTIP0aQzXh6S
aZ8135Rmxqe4ISyg7AZS+9pOAxHh9A+eOfx+4WbJtn0zIhUE/mCLEqxJ4o4rSXmyhdPiXhY3eRxD
10RExPdsgOs8lJwZi8J7w9j3tUvL8oswEJfRkdgrlJU4oaR1a2egTD9fWufZM6r0E1nRIFGYz5oB
2n97q+OBOi+qEFN8Abq2TnJknDQlXrVCfeEFOQfCAmjH8hecl69sG92LkcfEl8xj1eViL+5ycrBM
4WQnp0lm7daM6OgJGiij0NjTrrNOy0UEJgITc3wCXEfDex6Cwqn73rc1XQ+Nwnml67LfZREGutky
SVL1mkSdhnxqI0C6wAS8G72XBl3jZXTL6GRjSv/8jq7mLiokbQyQHq+qI0FSz1G32nVm7Ih2R6NY
C/MqemUfpaWfDI12QW+5vyx3wtkQt9khkuY3Bsrmm6eRuRnXALEQN34sI9Eya26lU4/HhpCArZ0l
GQJtRqWxdcfEhoGJFpDVMhVIQBhvlOk8KLchUWgakf30stkh6U5IlnbJi8mir0EBdA5HGuNnz4fY
KpPbwKd3ab2jrLCnhcRUb7SSWYVizdgDeYU1T47Fxo48nQEDQYx1aPkbom6eoxZ5qREkP+xZde2J
nHkrK1wtvV3MvbpiFvMSCgY2y2qQlw23t2hIYY21mXMmocqirH5afsrfp9+WcWk7OhDQJIm1WthN
WOUQ77KkbGzmeduucOjvMfy99oGe7pSOMcVXU3/vzPxFIfgpIllcY5MoXacmfZBN1HjIQcI7P/B2
Y/G01Ts+tAcxoJCMO3f81h54IrF7mCgbDHM4djEPjBOQOSSGhwQd8NWKAYcVQiRQdyrrtCioEH5Q
b8+teiASNh0cygcrCXBoKWjgat6qHLGXCsvJYLf8nESM0B2xyI3eobJgdfpyYN4mOgEnJRFXR2ey
WWMpyMDdj63tb33Pek9ozIDexVWNfXGWuFsEdfd68qBQh5z82nlqLFoangvaU5qiPSwS1XoYv9kk
Y52cnvzTJoYgrhF2KOt0PMZ9quPvqgjsVjSHW+V8K5kG942qv4wphwePGfSh8AoU4IRw0Sb1j7ZB
UN1Cr0KCFu6KmM8g7T1MqnaazlbP9kJyAO+HQ+hsO8Qd3BHGtkmHZsD1857nB/kUMzf4a6b+UyhZ
nWkqtbtEYwCq5cUHPVl3Ywseuoi0iz3Qp2/0j8yVXbNrIjjpyeo1rsAh1n00crzOMUTVE8W9BxKo
HKbNYMsvtftGx65BzFwfqj63kUQO9nmcL8u3ZkzdN0i6xA4+rqMLQQPOUKTfwSTo96oiEM9GThdp
StBp8N1nlxYLVZy6tL16sIPQvcdG495zTnquxzHJdQmVCSbNvKdOgR4Z9OwunBxj6+ccsGtO+eit
DHJB5rtIkVuL0wUmboL0HyNQCjt6pHk5TvCa9nZmJvu2o+gXkwkPYja9jRmfUJZO2WHQSRGMBxJB
wtn1jTLvbRgZaJVoDlZiHM5260Jcr9rdOK8NVTo5eE3QXhqcflci9bDmEN558S4RrGQkhXbpk9xD
622Ry0G1XaVTnJ4WvXxhSwSMCH9CaYXMjEfetFZcFvn44FNkBpaL1D9IdstRElHxnCxc0/Nq5BOO
3WQThwC3mGpFFzFUF4wwG6uA/i3y6EUIZZ5x16xFgQAZiSPSCoh6nstcQ4f0n81mQ60e051bMPZu
yTgbI1vfNp5b3b053xHUbxM2T0xf17hM3SdIQduwxLwUPC72+qIW4w7941cSVCIsAlzo2s6L8lw2
pj1s+yp88FspnjQDn4EpK3hbAlo89zWdBo+xIZGtxwKlF3t4b5wzGlDrRbntW5iE7VE3bp8VDb2y
96Al2YfSBedDtG9823k3tHg7xKzb4HeuiffBiIEpkDdhWxTBC3lJK5tkirOBnIM2jAOXaYC2ZZe4
h1gBzm1s9g/oWGIaq7nHRMhOLp0bDA9aHh0rxchzkYry/j75U+Dvibe8NbpjrMoU5/VSfLvQfQ92
BgueM3dyDbQRtHCln2Tn2xwNM+MumYcXvVnCOOkNxvUajiBGKDtlm/JAVHF6Zp3TtsTPJSo6FkDg
sUsG1ssQP1hTjq/PSOtXoYnmODAIRYM61a8OKuGTQq24slxVvepF9s0W7HpmoapF/r42CW8802Xd
mnEdXEgQWJkI9ZGB19XGdxE7SIzmm8GlcalUX25x/epkGNTZAdwaOFHERXReGBe6kPF8IS4N0aRm
jfcqnX1eshBIMmOCdko9fHQrP9gnicu4a2gUilMI9m4K8aoITOavVrvjmMaMsU4PnVuoc0p9hgzC
sNB+BMXNKEtctMRuP45mdiQS0Zw1yNqeGoEuK/ZP0EfrSE9SaJNSrBNS5UrRaHAEjByXD7FCLTfC
48DDcB8sMKTwI4mlmfmOGBjREholdoA8PEQ185bantfD2AvWNu3WkUkEEmPrO1MmzCYp+ubykNv6
GctGdnR1IOK6Q6CqhUJ7M8xrxXLh9fmkWhJJk84hHvQqLyPzUXO2CWSMYjjobet5VU6daE5sJR8Z
+1HPbd5Ij5RQDbsew1o/xYbQFNbKwgh8DlTonnr3LWdQfFsuQS2+QlDAJMqDfDb7kPgREKHxqKxr
N9MWjIjzbxlyaiUZlmpqpPsoUja2JMtnWYE+Vo/04295WpW3eu79OgFwXscFCY9fuITCheCPpn93
875NysnvUqj2yGa/AhDzzfAcfecYqBtMKx4uEee3i+5G4O+CHKCTGekPZnEfUkkpDfX3Cw2iTZ7U
75DBaKvjAfZXRpuhRSln/pEXviIOIWBkagkI8M0PfyxaSqA0x/rCBRBiHFFoLdXecjE1MRwqQqgs
C6nSjCcol6G4FfHElnVK3zJL70OfPEyqyi86X92XXwpt76dhzPIDw/9CQEOzX7TdJfCys69R6nap
f/zP0QW3xKlwUWAlY/QGKgL4HK37W1hH+6V4FjNIY3ARcJrgehwDVSCSog2qR5vPXh+eXHPdcC76
0dnJwQsK/SvZVr+8pvgti7NbWxDMUA8I8RCxju8JOBCchdQsWn9F8pdsktamChxRyWjlnKnopzmh
HkP4ntYxY9kGeDnF/4aqIXrQB6DlZmU+JaSBPGGCckl31TxaOXN8gUsvsKbPJTJrxhAxw8nmTqkq
p+polCLeNxMQdiGC9tCHWBi4QdxnLNz93VTjuvj8LnWfY4mH2kxxZYtq/jYuTKTBPLXLH5gy17n1
Y3FdfhjoTH5SUX6PktIDCYh61iUfbdw3uTMjw4aZbESmSZAnxsMUN9+HQu86xA4Mjn7/0nOgnLl0
JJdfjLwx3Rth8dWLPecU5VgI7CBzTzAhCBt0Y7HXcRDty5RScEQt1Nscmx2BHa1nqrayzCkEYBCY
B3r9su/jm4ZG9dbUdmVw2qSa0OwK2lAkBA3ef/+xJ/R31Yb6QU5OyTghSJJbFnKWygUCuuVvWH7N
Dy3yP+MZn5c6BLCwqZVrTQeagXNrQAlb5iCl0GVelu+XS5QUD2Yg20Msih/jAqQLDfLysOGjTpNP
LeUcrSjYfstd388n43a+VI7zDrHCRzbXJAeU9dflRKIKl2OJN/1++TylJHrzyaP+X2Hcr8+7l/87
/4mfOUE4qMeahXL+n98dtk/bf/kb9h/57Xv6Uf/1N/3pL63/3/Jj/yOf4el/+mabUWSM9/YDiM0H
/ZzPF/D77/yf/vD/fCx/C0awj3/87ed/jXF3/sCZ/meMe/M9Gf8Mcef3f0LcdefvSliO6ziOoARx
HCDq/Ufd/ONv1t8tnXmja5kEQkmXqvc/EO7S/rtwlSFsQ0dvrKQFXbvO2yb4x99M9XeUC65wLWG5
UMJc+b9BuOu8rj+g0G3cQyb9ViWkpOwjABtW/B8x3rlKywkfGx6znLDvWH3lZOcB7+0J2vUnhOIZ
N5ttvpDnZGc21NoUfUliWXu7lW+OQBna9s+VnNgv/I+aKOz1H97I/w+r/a8v0KDFbUiGE6BRDEta
8i/oczLv5mB4k/3J6kgglEZEVcX5KBI6PX6HNPfcgLy7wlW+7bz6FOTRzzpL2uew5KyVo7Fi5SE6
lmQZeaLb6q3BiRnHvKh/+9evVP2Zho9q0hXEtCKi0E2bz86a3+o/QNoTeHdtw4L6OaTJffsrZM4B
0yhwuKBq8Yn61Z1kaChXEALeJg+VJVU2M6HeSchhzo2DDuCE2Dx55GPJ7ipJDrKfSO1ri/EbvsqD
wdJXA9+xLYVawEQwX5gov9uZVRKldbhv3PFHyZkpSOgmwAijksIWnm04xLYPTv0upEUBWUbNzhbx
1cYyfyY8S9uVpp8Gm7RipGFrTEwyzMaCILtTPdi/YURrHz9l4hkxqJwG6TFqET3GMpl2y7GgaaP2
vyHMz7f/H2/N+f10HbRQ85NjAHz5yyc/aUahNz2rYVFoD32LA57dBmh6rg272EHUGHruMSq9YzOy
L9MofBmDLDpEup6svcga72ze7//6Mzb+8rjwmqSuO1jKhLBMXci/wOPBptRtl5JkNTSCorkJgmuK
i3/X64ShiSb/2gxyegQ7Q9su7C0kXjJt9uGQwcHxUJcbTke5BvnlhDLrmEPDc/refZdRju2uzX96
hbTODR6iteOnBNJMkbHSGfIdW7SPWz0dCW2bYSIZDpT/LmTgn+9fnVg303QsKcx5Wfjz/VtS6GMf
G+kilnJ47CttuGTT9KUYpubWN3C/MjgQCQHpXVz8NpUxlNzZopnm4i1vdbH612+1/s8vx9FN598I
O68lt5Vs234RIuAT+UrvXbGcXhByG957fP0ZQO17u1sdsfuFUVRJKhYJZOZaa84xua0A9bMAiT9e
TlqUqGN7tVlURf5mOmzRnEImcYP3g5REDGoE46RJM7w67nezU7AxwYPfpEYtGOEzvPnnlzNFWfwr
6mK6uR3NVIWjG46usxz9cTHKwbUpsCeFh0wAlfmttsbJiwQsUpObqYHo7z1z/88/87/WPk0XbAFC
06c7QHLd/ecngteVtoghkHJibFYmbXVmFPSnWhOURD00IxcVeQV+gL2D+M32BaU3pH8d4WAQf1ix
l5zmzl5hah86XJq9D0hikdhoev75lerTK/n3t4dXqnPR6AZ7kykM+UcSSDpoQYolizx2y3gnbZJC
rNeMs6a1n1WK0mqhMkHbMgg1CNqMVr0n3Yfd1e4hbJpPVATjMq3MjnRq/f1L9GnF0biOnIk2lxiH
hnnshePWw5lwE/gjDiUsgCvC6jfZq9WF/B16kvRQcFCg0v/nX842//zwNW51yxa6CYZSnTbt//wc
AhLi+siomamUkdzTsth2tVHeYrgDxzpwMR8P4ukmevpSoawBwex6QE7z3+qQ6Pfpe32OoQQCrXLM
BK4ZlJ3KuiNxZ12VdXFT6Ro38BFfosz+3eDNPUFlFytfA34C+elAExYxglU6a6lkH65kMKPY4bfO
7apn6wBMhpHpxmr/KlWNQdSp7GGfJGKQO7MBgQriEHI9vsgDo/v0hU7UhRGh2FWujs5AJ+e9tRg+
+2rxOcsLIhvfURKdlcTNQGmAYirMSNvTVTeeiXWmjW28xl0Fhdbwz1mC72xeB0oXLWA6kkhbaV20
y6uuPTh2x86Uc/CVup/vqWGsF1oFTwwmchMj/KN1KI13VS3WbSSCRV5k9YOVZbyGbr7vNVvf5Vko
V7NOPicq7yJ0LFoRlX3ftupmHCqyJKjld6HV6zBjfO+MNhexXgmRX+WH73XTwPsUXBt2blyjjnfO
9YfUauPcqKzPQU6ANixcmNeGa+4d7AbrxjYBv7VkWzsBVUE7XXz4RzJQaR2hGVH1rHVBnUJYxWnw
Ehulnqnkh7pU9J0JzBuDuNsd80H/IAjLPc5kBZkCWywmHZdulfI6PxRjL9eKy4GmxzC6CmW/6vNU
/c2h7JBaWJQ8KJN1dk+k6pAOyiC+iArwki6K0rZw0je9bK5V4xEaoLMC6JZunH0G7txs9Sqq4dS3
RvHZOCgiQUR5pwxhYUgE7RE4x8jnzVfZUKH6a7J7HX5WnUyeld41wLenBQbflb+UgSjvwO6KnZVV
sBYsYqORVn94jt/DBSxHtNP0xisAk0uCD/VDHUhjL1q924gaNL3CMLqcbINOvqQAj7cTCPQlzszk
KhXGva6x18ei/TRNTi2GrBlGqlVxZGaGeTcYfuSZYf9KCMeOI+U83wiO5XiPisQ80s2OFanYWLOc
dY3qaqXOByFTBOKqgD1hVtKBe2+119CD6af3HgF4Njp1C4W977k32Ow4E6dw3EOUuQxyKBgXDhkQ
pOPRS59Qgnbq6CehMsRJzTTa66UDX2cSCHBYZVWbznDzPy2Q8d4VxzUATfr2viDfHEd9/hZIJI5N
TiJPVrj2NlPHD8+fQNKIHbc9830UJoGHuciiIyc9i78mPpFvWEebQ6oH9CaZHgbfiDZ9Gdonz8U2
h179Zf7ZRGXYp0RvC65h0MNKXHWLIKPL36B83SCO+a1NGI7IAXeJHgWMppPSFpy+Qt6GJHAGFk+W
eCReNj2m+jfm826FdjJbBx2xbxl9aJqgJN/OBxhD1+E2jMJ8aancE60baVfY0XnETLAs9THfmDYx
qVj2WFEm13Fb+gcQwskzao3kpafta3r0rqPWAh7Mu+c1zYusms1sasAJQs/bVsUN8W24GC3Xf0td
cPfU+v3a0Juf6DIRKrVltUXOPk1wx2OTWuVp1FPUXNADlh5h13vXHKp1rgHUVfz7LGTL0uSHBz/4
nab2Z+EFe7Mqh1tThbicFMxhrU88cIXTqcjwQDiQ3aWrxpcxA/0QusjhAqRAD6/m7AnkZ1cpaBaN
pMcwWctm5/4kqM/e50EurpNk2c0L9RiHyrewbTvgHqhDWtok14j0oE2nGrAIemcjvM7/wst0vYXv
3tO6z/mrKvG7N2uYEnj2sSpw2NJlvWAOnBCVE7LSSSsb81+lrX2RIhsZoScKT+aouqPXnJjmB3ff
p7CGAUxdjVsNbwDcJwKrTXp5O5X4xEU+4VpnjpqAfbcqA8BTcOSTTVtz6NYFG5PR/wgsEx7GxOP0
Uf+aiCz3c6QB/X5A7mSRLup5g4+8Ay0k5UBphBottYq1glODlJNeng1IFYtqksbhU8Jql3d7NYj+
KpIxR1Aw1MS2aMFFRbe5gqr6iJT2TeVgtPfCTidNGilb5fTewyzgJnWNUb65IvrBfOicYzheZlZO
6LaR5qRnIG9z4RS+aAruv74HYQIExibZYmMd5vGBTJih+qYxfAuUa990FzdrbmWVcJPrlb8Vpgql
AezaMSNzxIxb1kFf0arTXHEhcGoWYLSWNJS7WxWbay3Uqouukq4NEsFBKOLsZNlEn1GiXBgw74Dt
pQi8WrIjFOMys1l8dtSJOJ5tmhiLkmkdETO4a3y++Uq6LWb0yeqMMypZ2prRr2Qih0144IZobgEO
rRuK7nrjqNDc8DdvbbrQq4KImANqLuZBDhoNURuPnDppFXsag5Uw67YN2Jamzne+6KeJYnSaH+DE
4bWoXXNBC8uHL5j0O0PmU7J0HpGbkx2xwoXnWCVXA0mLXCcWKMlDGvrVKZ8eLFUAmhQ9BrdJJmV5
EsABUCzyopXSX1Vua7wmYe7sEsO9fpkCZaFtIxORWttI7xX61ig778JQbMFlKK9dWLVXXqDYVHU+
vgAzvpZKu2szb6FluvzRcXhaOtNbxKzAIF1sjE4+vb9TSSinZ/gj4NoEkS5Wz8BU/Rerw8w6FhLc
dIgIM+kUAied5NxZBJxG7OhPp3ABHJUxYDQtV1ZfvF7fDoGF6/t5Mo8aojyVnvUTRUvCoEdhgNOY
L1WXedBeh/I+Kt4rmpdqSTC09shr0a0jvF+7xE4jEPyNCcRWlBoGzZ5TnsX0z4iyoz79t7awtGXY
1PWWSbFyAPKCciaBjFD1AcMPVtll77vNMQqd7J0begOmJXm4gfoEjpBcSzfXFplRTatN6N2TwOA6
CI1XvNEAvvNH39vRfVTFC7qcZDVXA6iDLBhSHof1Lu+wq/AjOMWMqyYnhaUh1ekt0fRtiJw8uGL2
H38xCiXUQxw423Dg9YZxmTDY+hK2Gan3mFnHrQnxi9EQx5/CvjihTK/u2D5J9UKbHvrezpKyuukG
MfDxRqHNBEazYr+zhmSdu/C4SYkGVjL0xIG4HWkaJnrTacw4Vq7C/Ye+ITTHDycsfoHFSDc6g3B/
0WZTVNLkaiKMetWSdrMuI25dbWKajnFf0TkNIJw0H0YvgX+n6bOadqOKWN6sxgovh0ep+hi4A2fi
8xKJbZmuvm88Pq5/riP+iB2kl2dTIakmiQ2OsBhTTpF6/9YgIsWPbrmGx18LggP6ZX2bMBZ7UOUR
Eaz034yqB4ihOIei8MNV61TResZLzQ9eLNa1ZXr3qil/zG+4H+gGKHHyZnXw6WE8/o9mx3/VdLZg
wKgKXrbOqv1nP0vvCjV2HVzORR/DF5km6Dog9F2ViOqMM+titnZ7iZBfrzNmmbd/frfmAMH/KCkl
Wbl0/yxpaLZwxB8lpYP9RzIcrhcRQdvLLg8QLkmvRaHalAhc1XJn+hDTReZ4QJ5ldRFME52tjzSA
JCx5aoU27hoHoTJdCvr7Ewxk1qu6YeBs//nFGv+ZKMlHK20xtYYkDmhN1f98sZ6bmG0dTvgacuWW
LdbhRcj5pc/aIxkl7XH0o0ehu6B9ag/gDiIquL/G+3TKOUUpgVeCwcBiPkSyZBLR2uFt0xN477KG
HejgX1iaVTccurz91QVV8pJU1eQ7cAN04aqFJlyySZYKZ5hR2cBjMf9XO+6/f0VJ8UsYo0lnWtec
PzrFndLDdolIA59PlGPPTrkcFPpcjuwysPtpjfiQKaciqmKNqlAuLdUN/0d+4381BTUpTUI78RDz
YwAwTF2jf7uH/MajmDDFuGBaibNdgam+UMkJx0nk3L90kfPmEI5EfCl0tleuURYHCx6979jFL5Qe
MYtGkP6PK+C/2lXTC7Nt2lSwV2hXzd//txc2ygENNavooqRxdyIQ8ZQx4bx4HVQscpRfMi3+2Wg6
BV8aRKu4DCcaIA7IZIIvqMLI/sc7RRP/j56MrmKkY0LrIDviUzP+uIE8P0vtyp2o4yEO92xS9U49
Brlk/JmvrN7FDozFYOvBO/6sHZKLpGhfqiZp9qmMU1AAiwQ4CUOrPDzUehwfFL8iaUBaDVJHBddt
nN7BE2pnWGpLEm6aEhuZDn1blW9+Gh+iBlSFp1TjzXaz30GFFLXonZcKMtq1TrzkOrfA7W/tJOIK
M+SPX25sSzF3hVPjkwg0+xL6Ubib74y50IKBW1GGcnuMnv/jq7n0dSbGQBQg1VDKu6jlJ+/tI65p
XWaa21FrHp0U3ZsaBOYzsuV17jSUYx3fdedDnYz9nPTGlClpruTaE/AZMQ81CLO5SOk160fZA1A3
LOxtaPVvWT5W+5lV7TptDL9zg4zfvOjTQ6ZTVf9di7a+sefQZqGjCqN1Dlt2JeF5hksU+/gRAttd
5Lbof5rpXxVV2e+uJQxHZeRJMZwEx8yL6mvrsJzYUt0jr5zcrVbyzptuUn8FkVo/5l9FxbDYOq5+
sHXWC80CWRkgMVwFhpUfnVrmD6N1/4rdqia2ycWhjbh/0Um1eKixSpu/tWw2G+FjJdLwvfchjDAl
/423d0l8J1kNQ2Iu4Ztna2QOyRmj84OY+eG7STLRgqOpfMc2Ey+9MumfnSwrEsnS+j4kK6OnJjZo
369JYhk+PCyICzzz0UYdbWab0zWEKYij23Qm15z0OSS0Poyx2PmRSreI+1vn4M+JoSnXkPuy90Z0
YpmJ7mSg9D6blXM0Yh/9rvdoJjW0qOP+hGu9ZsYjy1Ndk0DGLdcvDYLDMeqnT1S1yZNB0NdlIxR1
o5Wp8Tq15U+FjaoQ1RruBV9+i7KAE5n2U+Za/gXv7LOOzMcECnsZ9Ggd+fD2Jqa/dPKnqjZUQrMM
iUKsyntAs6eULcLkwTInYtyJHAZjI+e4g4yG9tIsyp+F6uCvT/Gt//9nNUEdizGEKq4Q/XyrhtZY
dCiw35yq4cbA2BsMGobn6Yeoig4BqstqLtQBVia5IF2c/bZJLVlGbuAdrd54zJV7R9F78Cd4AmQK
KGpjo2xKNTY3sFy/45FL8XiGytY1CMSLfLXDLzY6i7GxxiuWIG/1tbiOmROshWq8I3oldNLx4URj
Rk04+SxKv4u5AfFwc39qy9garXWbuu27NYH5IrO8uWE66Qf1X+Q7OS9+TOWc16aHpQ9j4sTkSFqX
3Utqv4rQelL4m5cZbK9mwTvmEtLcwE4M2qA+XKWt9q3WMLXSSm8dkAgPrSg+A5PoSVSI5EZIiDY7
zfafjlFXR5HWA1GoVHnHwLWXmRuNh1lUN5ri8+8roRDNZbQ00mx8ThJBgDhRh7E3e4/x/JaoqE4Z
6PI9qiv8j9hoZy/tQHTcUkOKuwF17W1DHVxWoxKQ6nsVaG8bRdRodvfZczQ/VGWRnQEVcyXJWN+r
dhK8wLNIEszSPVo7CtTw7yQsRLn0xarc2qaN9xe6i/7MCFHfaw7K21BbzpW5MzINmrdlu2aZ6IjV
s1ul3agKipz51Sej+gwL4k7mZ6lzibCzhtOe6bb7EKrO1tRF/+bo7iEfTX01L7VYF6o1UyFvj0HU
OLSiizejTe/VsS+x0eObVFRtU1ok68zlcYKUr26AVn6t1v6gL8zUKG5+ndiLptK38w+vHEcBAAe8
tzCM8QTdbjtm4XG2ARQ+XHsrNA+2iSm4lHW4y4dibSsMINXIHFm24GSnRglkJiiXdZ0UW4hw6koO
9gDHZFirnhldzKrldves79ZY669h7SaXYRTfRyH8IywXxF2zRGpK9jE0FKM60TYIQ5FtxpN2woJj
sA77hgxn8N173yzTXW1FBI7RIyEu1MtPfmRVqzpthl0MSnZVqoq/USrYwVzX4SPNBGXIDPyeT+pT
NydASHwLa2PcMl7KP3PBmjaWjb2QfZ8eHUSEkdVzJ8zm4ZozNfMB40XVjIPLOXdbCIytpmYchwbg
aWrSq0ExRSoBGCslQ/mrtNF3lf72uq9SZRvn0ZvVufraIaeNAJkQa7Nnx6uUqeqRlvt1PiT5Xajt
Ar3Qd1VXEYUwjiezM6OtyR678XJk6kaTg6Yqup8G1fo987R6XdoU2mYcG0vXcdW7TguQOCmotjIO
4y+duQHkdAWreUlQUvwT/glCI4ydu7mzURlEAX9ZCPLmQycLfCHA0a4wmbbvrfrhFf0FyHKFUTT5
4UTYm+P+ObTtE5VX/V0Jx0uT/kpzRoA4CMu1Mi8SRsEA3AzS6rMeBg4jE02iFNXWSu0I2K3KIGzs
bczEhvywG+Mx7ELcOw+dKL8lKHJ93A2FfZ1fVcPvfdTCaOF7MaBvRGEnDrcw2XTibdxO/YmX2sHI
0Mkjdp1VVul0Y5q2ISBU9Y6iJbrRBdVQ2aX3MtSg9tkDxs809J6ev9AKZGnmYLRbZg7t0pHEiAkH
urNsd40VBD9Iztip3Cv3LzUQMoViE0/7mB639TYpgBOELfonK3hXjWo/qAwiU6R6R8X0xK6jolpG
5JksktBsD2jAcRkX3feRpZDGKhgzPbVU0myZylTDQItbq+7zQMdMfXA9wQGTS7tTwaAMC7xD9rIu
M44TElNa1Jl/xe0E9R7Z5xk3bpLc9bSF3o/LLu4yUErwRCs7TAhIU71mz+2AnHkqCUofb0bGSXjD
KcsmJEGxl3Mp5qlEUPoNw00Oq4Q+9v6VoIHymuL/4hPekhGYvQfZBEPmxlxUHtRqA1vtAzbSex9H
7SeQax+TlfCfukBHZ2T9q6XSHzML6b9kuVvcC/Ttyl+epsbs0hxIGZYKeKgGdDk163ZaDYF0bpmE
8ZuwcUO1g8g/47yCxZdq6aGuHGGskySjyzb4t9SNGAKVGYRa1rt9CyBxl2rHLtZ7OlmMxhKQowuB
f5AMLhYTFHxPvZE1jbr4HSd/fGisrj/7gXcuIe0/dWsCb3TFZ0IDep6/acbgrezRJq5Jw+vmybbb
f2UAR8IztrB3yTJXo4me5W04pRG6XIpoG06nmrzhylKb4vTP9S2V1Z/lH9UElYTJlIziSzh/Ni90
M4lKE9fg4osKS7ReP1WpHLAiwOaQp+lxtWWDwnoKU7U1wlycwdizkg1HNI5W80OhKf42NmO/6AR+
PcTx5qXzexWz0Icamgo228T7Xqvp2jdxpWvjqW/LtlilubMQyL433pDUUD7QetMaR8Pq2PVqfkqQ
3d/foEbWOInXb00xehQgWrK3fVc/mURcb2qZmFeRcBQNaj1i6pAUqMvjZ94LZ9eRN/DsChnuVH+p
qIYALcn+oE0PtHWHdS8Ik5A2EypqnuIyZLK96Qkkmc4kVIyIyG+BaH4jD53kEJxQzdgo7sZAdDf6
ns2o1Nn5Xw/EPKKyGtRiC/6tfhhy7DZ1A+9qT/SYSPdmM4ifstPCZY81z4jqaO9Sni/RKJuvBRxn
EcUDRuuJSjpVdZbiSLwMI/HHBE3BqevB4xDiMXdtUn6jwGP9HrE7TTnCzjLHzPVEPwmlyB1uICEM
NhAuQtmpIP5bumgAh7/PPvn5QTH86hzAKOsIrVyoMb2rf709TLG+O0UHzn9aASxC/QqO5/tkCL/8
PZYT2nsi08TdRsNu+BAs67x6ko/R38xwqfy0SqT/Qneze9Za/VEHu4o7A/JRhnxmN7fymErR6e/P
CQ7fY14bv1EIj7fBD39GHVtUA9fmiq/Z/xoL0Q+/MOmbCm/yK5IMwgfwnrlHMPaqffHD5g6lnVQ1
mScr7rISE11ZHkTZ70gQbWNT+Va1woQ2FcHkGDrMN0X9FKGQb6kVfFi9k+/VjOEwI036qBLwiR6C
7LfDAjh8L85+J7huEkm4Hq2tvZIE4y6U4Nrmjyv+NcePzY29JIIHqfoQFSsthPdCT/YMU5QUq2bw
Nn6mmi8yzHW6HDK6OI26nSdlVNQr21T8pdsMEy1A1V8Bb2HkD8nZYJTwo+/riJxZQDgANl08e+M2
M5VqDVo0utN9Hwf6u0qrD+95CTcpzIq1hl2ROnzKFU6sny1L5MKSf5+NB6k2XwWV35ngCC1TpdKP
BSkf088I4lY5sCCeDWn/lnY8MWcCQFLR/muWHHVj95I79scY9Ii5fO0vQNHqyUZkv1fUZKdgBSTc
WBXqtu5lB/xKVdB38xVDrsnIErhL+rre0lMT59gSx7xhzY4usnR2jUYOoq6M1RFU3LDBU2W9cJol
RSUaOJGRK3Ufgt54t+ryNa6Dge1Ns7aWAtGfMKh3tXc/RKS8SD8Zv5VYY4gYCiDTRdohCKigS6BI
BaOWJ1wQJgmcMq64CfG9DtYKWCqBA5H1W2W83aYD6RNox5cKMJPfmg1xKXfPemYHt76v5FMpV3DO
VypRlCiSyTfcdLBpDzktO4a2oU+Ah+rsrJCYtGGU+zl6tkKxh6PNs9bogrFeGlI72BKQRTRhOTvH
BZZlDzhgaSDiMsAbBnHDpvOfOJsqhKiBXpCWXVyIRdy0BgKi3azCIMWDM2OqeDvTrOxDRi7p1jKD
ltuQezjGL5z+iBNrzecwfEQJrJ8U52wYTerQsoMUwpHy1jiBvZ7b6Y0otN2YMEhy8+lm+3+IO9oS
0J4RJYNX+J73Zf2w1ZR0rtR6lBH0pCpqxKKBlkalOerN5muzrSY2WT0VSRX32Hn+KtD1c2Ga2teJ
gtRu/ZIZe1D36nKMPLmuYd3cmlF4t7gfGSvooEfnpwFCbGadKYzBKGvQRQw0ibv6aU7XiQqreeEl
gHfQj5LXBFh1x6G1uMHddZeROuz9UtTPzLB+DEUDUwl27l2t6nVhkRSs1kZKFUBYQZkilc1wW6Cg
J78eooUl+x19HCjUTYNqs4w+SA8hot7rAmYeUPHyKtHe6m5tmEH+rvvFRo8aZ10S14mhMSARgMHr
02Uenufh67y5zw8OYRFeIc68CP/ciqp9+l4C4TVIGBnp8p2CJt4P8wHONsyaSFyUD6YXbIcGtWFE
RBbmfv+t1/xiXRPBRQ8KgKJFW20lzI5MKEMzIOcrrIZ6S7ialOkysDTECkpf3bFRZdhWGbjOahwv
e9ErJT+bhAl2BqBOsuPCg09KVQ3v8hBzclsMpk8GofS8hza8l65uon3ovJXuIMqxQ++EgGpYp6oT
r50+ItwdyNTOicb4Sn7ySqta40DFYa6I2OJWd3KwSaPFcBBgFcnT4HiEool15hVEnjP4I+pgUC6t
F6cLAQh9GeJtu9A3q08mOE2INYx3nXr8zvl9Ubay+ixJiqKqdf7qMytae5aaH0OkLi6SA/uXphsW
2x6IBdWosyciNxT+5znfik0YQxu1GdD8KPwwLX0Dn+slAVlznBtMvTdLgQeIJaBtV43pJ7eiayGw
U4AqfUOWs50Un8TwcJcVD0j1CSaEEGt0VFuHNkq/skWaZDDWQUgiQoj1blA05zXK43CdRgrg56T6
QTQKeg94OnAIaRUtusmmZ0bqXwBLi0MN9FFOlhV2pfrqIDopJjuLojdvYcpbUwdVtsTro1/hckBo
wfiVLdU+GVZdTBpar2IirhAub77q8wnFRVFdrUyoMavWgjk/6P5LO9/BHeeZBYIwTO3exPdNovE8
f4XCZoKI1DiZ/PpoU7G99wkBeo0/bETlEkjtJvLsj7Zb72sLM3cvDOOGjmdLhml7nqYvFzniUZ+4
MYOMPvTpoM2hbNyL1H+HIYiBVLdJy4D/pQVmeA+mw7BQ6ojjs/XadqR3kagePuaHitw/w1S12/ys
LmyTNb/6KFRfrDKt9NfdENYU5gyKlkNnaZuv52mYjddKb75lHTF8naze2QxcDJ5qLcGaIZCnbr6i
VyJzYvqqKFxl1ad+x2C19Ldg38nyswzrpXM4FnSJHI/lJIgbYpjYaad8ZG3qLRP4si45NPAA7Z48
iADww/Tb6l6aYZ7zv/Z67iOGDD3APOHYqzyHNfqvUeG8I9uDB6aDHYoB53w8KFxkTX0/PLS4Sm46
MbRMxG6d4RqTX829C9cVN614aVIR7Lwe4OcwrS6lxrAKgE5yiNm2dqpH7kLNRXLQ3QY39/Smph3h
FFpuDwg2AYFl7u8anM4i5G7uB2V4CHiSF4DQmy+xXG3ZixE/1Utl4ynnSKquyAh3dlqKAdIAubLx
SljOQtbWvddpx4pemlRAmtxHbe5tEGssksyFqUdq1m5EoHIxk3xTxaFcd2oxwTCV6GzUMG7lGH4w
IqrudU8SpGVzIlVFar0YTXZQXagd+djm1ObDt3BK6Z0f/BS+ZN3Q+RoNn36SZxO9Q6iFBNPYmeq4
oBFpntt3TcvyN81xV0WdYhat4q09RWN0U0FoDUHI7jPKa2FK5wr/GBMFLB9YMYR9T1oea9pmI1qv
HPNqUgVlox3nBz3Pyp2hDwc7HodD01++GBbeiA27cMkj+uorNTotk+AVLSu0ckcNFzb5AfhnJ4hH
yfcWFPoXUyjD7ss0PNmH2xoqg/9XX4kGPyYecbtQHKQP1o8G5emx1CwT3j/hfHqi3lstBkL00IMB
XiRxx4XWWcf5oQr171bnAKzz9GQ4ZERVzlfcfAEaCbIKfVDCvW87rCQZFxPybp9oB8vchQ17aK5Y
xSNxAn0n2sJaG+BrZyrwqAXDZf7KyVW4aZlNN6wvFvNiMD9oRK+smZtkK02030PHL85d03aXtmo+
ZT3GLwRRLjne1A8B5LkoRHSNofqIPHIPgxf8+tJZYuIm0Wi0+ht6l2Qd9US9gJ1nfloJLN56TlOj
BJpepjp0s5Y45rDy2ieze2I0dcLW1PQ7RgPzYzpaLRuE8kuDSdWqC+n/6A4BmEPpsoKn/YdRq84q
tvPxKpSk2/pG0iFZ5JvB4FrL1qcwc0tBwTvmLeQJTV1mDnmw81MkT0ePoHPaP3Qi07jpH3yUgAmZ
G49epNBlGaOVUSB191qzORZx/Z768fBsQXfvOh/btoAc/oZR41SrcUdqe8r5Y1ngsYMiTo4JAlP/
t92Fr/BFxDcJZJmJmwEGK/CINWEfPZK40eMiRU/y91M0EvPTqPHFzoAyXhicd82gEZ+yJPk1EYF2
6WOIT2PX/nBrO1gn1HqbUI/SW14m/kY2prGcnzqG8RKYVn4uVIRfwG8LAqVD/9mGHldVC/WnjlL0
hGRFEJeBcEYnhIf27kiJSXMnJ3F+GzHFasOmItpqMB891LMHA/gPZejT0/xH1ehZqxbt5iJoEsIc
p9+lxNd8jNPi76eZYxXospX1IFNiwwKLMtis0SeNCkrsEQWTr/ZrKKl0bcuE2gydWEazBAN+T6Zo
Xdt3Ntfl/CzAw/+kAS4hSzSCmDuf7IyrSTfp6qXBT4kyATkFF2hFwsKhG/XLOIxHUen2rzCx13Yd
/CamoH3YDgPrhGyJIwbdwzBh5wo1xJs+7pJ++D1EJdFf8yGPWGl7KTl2sC7WxEyorAvzwu2NbD8p
i81ioK21mLfMoLCsE4ea9GuQGY8twK4Qjc60XDfB8FHERb7OyE3d0dIbPoBJbwcrLy+gBp9Wn0Di
oABfUq4rnxOWagGts70Coykp5EmNqUJK1oyB0C4ofNhLAzsGrLDgw/MgeQxKtNM6oEcc6ORJw5wE
WjSqvtsQvosE9nhTNbh5fYfJjl4u54MMjb7yzsk7vSYt72uVEtfpYN+d11qMDFStVlyvGxi9E7vy
Xw8GQw18q9+tplbYwGnpcf9uR01NXsu4AYghRbnsrUC524L/lJzjzaw19jiOsbNtgimLb6Q/tfJt
QTpkXdlPs5sitLV1yaXlE/BJ2o855n8B0n2qoV296FF1IwUBGWWb+/egMNtdnhTQgTCw3Yqgf5RM
mNeQ+qaoKW6IeHqovKY4mwxwGsPb1oXRnkfbNm62n5gT0dlHnw1tbvCTvcke+4Hxv5AjYe2z8DzA
/xa5Q3ZuOkqhBQx24gGN6mfdOx6qMp90h0yjOUFMTb93vfdgUsrZdRGdet9xIBIAtRzsWDslA2Oe
wnA/esrkRRmk8c0Kuozc6/o6Q1bsICZKoUKNntvFCsfa3ceAvBUwc49WARBvbjXFQ+utBhblcFnQ
z4QR6h5TDUELRyhjP8vPBKINSPIYUcY0H/ZCjhs8YFBZrV7+PtfVANGxLYuNHQpxUtUrcASy0EjH
SxqtfXL2Vh9+SUS855BIMi3Mg3DJdE/h/RDNtcROpZ7mwypwfLFzSUqm+QgCTA8SIuyotXi/mLxm
QPG1msTzSDYrOxmi41enQq2c6N5Nq0/PfrTPiC2fCkUcnuWu7Og/D2Fy9BJxMs2hOFO6u3fd01Jy
jbpFii6NroUSLOeZvCHwKbp5fU8ywkt4O8vvcRjss4aZd9CE+TI129chypu7MaLYnsMgbIAUdAPN
Wxz1O+jq0TlspXEz9GpjtWN/Qcz7kU4YQ6Ufxb1wU3FPyT8gdK/a2Sn+JDn9eWvTeGCAtJ//1vxH
4RDBSPWYubNtNUiSe6rf/yPqvJYbR7pm+0SIgCuYWxiSIkXZltTSDUKmB74AFDye/l/QFyfOTUfM
TLshgTK5M1dCXX4a/Ps08Zm02yjWadXRnsaWjzM5pYAS4/7v+Sl3mrvWKCQef6AN5j4un3XOW80K
V/p/l/Zdfv8dxtjraN/ty2LA4ZNlyt3aaIPk9Oaa4n0rGgYyRqnuRDpm5BJUc63xL8YbZnO6gVFb
x4KsQYL6zWsW0gvgHBKiRP0e8oPBygxY8sRNOuwbhotAlJA+onkqo7riVPprmc+mITvRrfuR9Ja6
WVcnD4fMSm469K4wqRBexEAVsO3k37/VOonUoBTn8mHApHleVDdf1YxdEhX4wCf7KSu8RkVfgerb
+ZtD297/8r80XTnBbNgN3kYOwyTI1jsd6zO7UZ2eOfYQhHDGR25H/2Ulc5QEE+fRNNtvyhRoOgTb
BBLUDdzWyL5suTJfY29k9v4qOXuGMnHJgZSk7mTF+2EIxXaSI/Gi3Plb8FtqiKqdOAgvn81IXZzE
MBfWU3qGQYBmLr4mZ4UyVBpP9pyj7GXMdwaH2d+ageiuD8maTCffz5B/wM9IkvLwb/CIy3QrIgqj
/mKGLH1QTVDiQh9/5WbpBUmDUh1Q8B9oeOZMPUQOq3bb0yjbzO6p5nYfTqIV8aZtlDj4ZGxsdopk
9tfnaZ0zzn9EBYTZSrL4LYXbycDvTQUyXSOEHXIUqayiB52S4wPEDC5p+SfILGqiE/GoHPpjzdJ1
gpVuZ3Y75v9NZr5zJMU4s7GgZ+pCxQNGeO/JuxlqQPPDoP1lnoHPwTNPOdHMmzQpmd5AfjVLf4h0
ru6Or+093VDRNVDCHWfKZZ6Y4VrDOTFlE895ce4r6lUXWf0YLeerrXxROuKwhQAcY7xZGF99Z3OH
/dU0T2IR+0PZJXHZ0hjp0Is6zl7UgUF9QG4KzW14YdT6l8aPj3wJa62Axm3JntingXw4fffJPzqR
H5N8/E6tGWj6IDsuk3nEk1ODnbp39KQ5JJXWoAD78mbY9pxBovkHLtD/KCsGP1ZE3ZqdqIs5o5PI
uzr3gqr6O8xLchhyBBLoh1BPlhKwRkrKeNPW/0rNbi+QlQBo0RNkFiXXGKUvF0d72gpqbiaDTI+k
u4x11usCpQEe6ndWzJCXKQ0a45NnuuOVtlgvxjfUhItiyLKsdc5WXyeXHobMkVnFDPkjf9l19lun
LikqWD9EigzkWc5FahnDFw+nR+uj806+DhAhV4j8M03ZJs9ZlcOr7nw0wolVRp9N/0gY2bBKkwqG
p8WrwZZa2eOU2+q46N+N7X1TxUbjpsVZacqaPAbdi+AIFYkyl4OrqzpIXJLE1kKXgOYw/u35Gzwp
4OKRprTPQqfuvYZ4XCfuZ+PUdoTeZoYejDN95MA19+uP38PDJnVFGQJ+BvJp6FVZXwzwSPGAu2l5
THNw1NnquWeaZTbhX9Tg4yrZ3PKGUraXqpID5UacYoHvSrwUrU+IRJqJj9UtP6b1fKttBrjTav0H
AIN2XPRGMhRhagrETW0jQ5DQ9jeyGTvCnq/yJtUW2ts0mR14bGimFtP4kIBx8bLdNV6T55uIq7lZ
2gbMEf1ILxgdpxruGdSvZxIt1a1fyOOgjQBhmCmZJiGjcaMgM/elHhocZaIBDzxlt6FTQn2jNG8d
JEbztS9vOilYOrFWGJ32vFIiPlNennf9uU9ZntpOtAHp9qeB/2EMvawMZqfSAD3ypNnjvd7449mq
b/CjIKITWy3I0fcDZHEh2oP30xhpjTa3sAbpdRdvHZ/Y7NjrwUCZ2nTxI4Ah0eCCs2FFzmSlspAY
nQngEzi5WAPnUybuMyfALsj09rtxHHyZM2YW01EPxvgK+CMLsxLDyaBVd5gGPzx93qM0+cNYGwW+
/oSvU2OSYlQPGz5D3w4oJKiYJ60BiZwfOH7bwfaeZJuVgb1l9QmKWbSM7KwMSvqxu4zQfyrHDVeZ
dTf1QoOgqLmRT7aOp78QAYrxs0biC2Nk8br2WCKn1K5ulNPlB8WIIx6V+4Yz3r0XfOcbBpZ5x2jy
jcuj0xb/tctUxa6TYx7ulgOnMh/mGlHZoqMvB1cJEVJANoXO+g3a+mKN7q1TWs9Z0iBVGagUOCci
JvojrR492NoxtyLsGxaJ9i9En+tWNc3BzSgbMNMxvegcMdgY2pPm4Z4XCWdQmfVHSTOQs/lPoOq3
G30+r7murgR8uwDx8541C0wfX5Bpbkagb/OPSeiCO1tfRvZi/qsYSlO1gzOz0eTVFBj7EKXBEGVw
TdImr6lkXJx46L4oWm72uw8qHvWtAQA8L7C9tQug11ThnDGw4WpaMxeRNTbdGfA3KlfDNAjkLinR
1qWj0pwY/CfpNAW+QbtEZyv4uskMXNHrUrQ+1NiUSq/IbYe7auAlSGzJUtocvGjcmB44Wk0bdsml
fp1741DRhdamxUl50o2mRDCPBvSfN1OU1JiXcNB4YZ3nzpWQW5f+p/V4A5KVY3vKghR1M52aVss8
PEu8Q11tsd35NEQWf3WKnTdlGkd2QKDC+NSeczW8E8+j29z5K0T6io26vfe9GsgEDw7n5cjIIF84
C6bB7F1n8BswC/yyqGkJ+5Tjqw3uNEsd8VhMnxOLVaQa9VkbFfVaWQplD7GmzadvOVO1sFoLe+y4
jz2M7U9OZ2VY+HksPPlUr6PGFW+eUKzzALASXQvYXJdcmYB3+ld3559ZEDyW5H6r7DVyKmbKdP6C
TZf4i5HggTgPg4wL+8eaOGBwRk6iDOi7YeVMuUo2WTaSKrBGHC1jqv0TyiPRmRh3uBMlDdB3imvw
ibASQKX0lf9tUGr6cmgLri4UsxHg5MviCjdLJfmKcjNCtvPBq707vKL4wQArE5dkQWJkwpmDoOci
AIdMI18tYwRCwwLKVVaHXcf+tvYoIeky3NQAMcKhKL6wZOH2pUFxSfxP7Dy49oBwFr6vAJH3t/XE
gtpXKc6VT5FziPMcmrNl9+256o0n/5npfhVT/U2iOslIo8y6/aDopTVzzmkQLAMcgqRJ1+Fj5oR1
pAq5RJdkG8UWZU1zgr8xf3A8ugOStqVjOK1lDGrTCqjw46tMauMOhzyWoO5Pu6WIQpqMF0s8GOVM
D5FZ/ZFgUyGj8jms3icWpzjrvcjSh59syHiqucVoqmYl9p+JxbohFjvtvLSQvUuZ03damZzESzjb
+LfwM41OmPUQ870eyK5WcNwXFGLAnN2ioqZnTpMMKem9Ml8UAH6I8Dfe6v5MQLv1eZnihMI/TY1z
bFITGczeaJ5mlEWSh8MtEe9kReQDwPk2jGzk9lrPkeeDzStmPEyd9iamV9Nueqj2+iOmdWomeO3x
VB9aIIBR1nCGIO34ClABjFUOsW/qyHvCJuGemk3zYSmzvwYbbl4053XlrAWmUnJ6j82yeGqnaggq
oTOqJ5jWJhpPpKZQVfWqvdPWm7w3sNY1FdHyhHWRs1+W0287mtRiOoN3u8FgOeWMTPcXwWY3r3Ob
Z7z3H+10T/pW5pEp8ceuCVUJFXyuF9AsEi2TmaIabwxcRUHkfuYsDiCaa3RCcZg3d1dVpz6XnQoQ
YlV8VzoezMbQDPKJ3mGedSdi3mUGhZM92taS3o7mHSOJ/LBJJL8BWuVq1P2ZG5PPuWsi9d26nwm0
W8QMFlMBCD3SdP6yUj0qUGqVdDoQed9ZG2tT1E2VASaaUrRsGSIyE6dhmt7aThVHZHCOXtXKS0Oo
GstBC29EPa++WR1ygjC5Yvu2/UwGmrU/LB41U/N+oq78/sIZWAPLy3vLrl6kXOv5pig61TtC9Ekb
2cXwZ5UTHDAXXpelawcsxntnqc/FmKv5tixHQYiK9Ih1YNhGhdBwFFv+MwBwP3WGe7S7yaBSGm4o
bkhOOKXunLphuCFxOkZrwVLQbA44FIMSDZ8TUnGhX75I3ITXHsoQe/Bdj50d9ULQKmxaB6ojm2ig
8ItJAsJnmUe1QIhS+hiOsqRHmjTTlgw/euY/6dRU0ERrEoNV842VdH8BCSCEWUQFXNM1Qn+lQJUA
uFv0Z09zRWTA8isQI0p8Vlj01fA8CBZTS1pgBa3ho/Kl9rQwQ8vhZjjul6x7/113MTENOa2qoxi4
u9AonNRKHO0qdUNTKLgHDggdF00tZ/ySJonDkCBR3IIM6LTEmoNFLnPQS7hxpXZxhiI5l1buU8CK
XUugig8D3Alni63EGYJ8MVJIxEkWV3jwzFWiMGNRsuvpOPMVWzCyYqkonHNG4Ivk3s5jk1eBpwAQ
w9B5aFxsJt3snHMfWj5WwzpqiKFNy1ua2TQL19kU16ysGbiRuG6XTx96etAVvjrm/j8OWtmxXtwH
JP+A+jfGJoDkgyKvYWV4xkPPonz0mKQjDmtxK6YzH/c1K905FGPy6C04ECsFj9amqCcb4g33CbTU
OYM+tWEQ6iJyJ2ADRuun9dAuVg/vOyOvcMHChLhWoCfSS07UxgMJqHDJmcR9NyUcTh3exLdyU5b6
q6pocQAUFBSy3JmB8AemFp9jQGUmjZI+AkdulGFu4zWfSf9GQ6k+rIyAEwNRGpsMjypr2eERxr2B
fG96vI84aNOuf5MEPQ9cVHDYFAh+BPHjnooiDar0yU5GKki5qI4edVFEL2Nyf8tnJqLBQMFRGFmr
mgFHc2Mn0L1AH9/xDW6nae3wKfgvgpPfjaL8aXaTL7cfb1pYPDETYxHOeKF3zyYjn6rBuFlpAjcU
/+ihJ1wGpoL4Mn4my7IjFHD6uMejOUvzqOA3mwZmn2ZbuOwTniHHvyL9XoH2XzrKIWOdhtaHbr2l
t8APezvjtjmUKUsaAIJUl9bt0EsZW6r91wzysSEMxPrA8MSV73j7imObb+8NawufGYzNwtnNzHxt
Zs+ekaY8slT8CHOLcq5zbIWsgba+In3SzusK7vsgWmPieQeLruERe/B1mJbssCO4wrw2LtQosqRf
8B96J8jgK3EVbwORmFVhvyh07M/SNGhYGZBmWSAGVBPnjv6eORxaOV9SqOSFPgNv9/zbLF9frU2s
sdIeDS37WF3r0ZV02kDsKg9UBqgQ0rgIcmvHJNomVmsWNdPD89XZ36Up5sdWc16w91kXbZuedfU3
twlcuxiuGHhi8VATI3QtOXicw6Iuz9hiRz/ApAXRWgcQizlTsCTYDOzXu2XU6jshdRTRtTuPRuGG
mHSy2LctNLLiTWH2jTn5wn1duLV12EIOyuYgSBj7BITtrlqymVAut18XkvG8/OIFcnE0TL7KsWIM
SlGcVuv9A544DF910wTCLM9JNrmxX/cbM+3lQ8nm2edvHsw5TqcJK7QSQgTZ3yqv1zg9NWHf5yZz
geGPDl3gjlzxiWlljr0ve8lbLBjCHigINHTAK3hGO9uKR1iWHYweOr2WEN/VU4MaHXfz14YlNs5q
Epq1lJe+g5E5jtu9WfBG+4KzsK2eGP+QfvP6QGA6Dibl5TxS80uuWid2tWWIF4NMHbiZSDdqNhaX
2oK1xPVALDRCNccrTrV0NXwWbeneGjQoy0QdtmS56XH0h1jTuxgt4G7L4M22Ij07o4nTSvaR7rTU
ANs5Bq9tDeaie2/H/tVW1WGtTN6OuhgPXq/u3bTROB6sN6yp7bHPx7/JlBmnRiu/GOSmZzRmK7BS
bJbTbGObM7V4A3z5PLrOGZstyDNfz4LNveRAZUY5nEd7+hZV8W+sLN4Yf+TCsMD/r8it5/0fXzYi
rjA8x36l/6tm8wmZV0bc5hbuUi4e7+LLmerxUHfpEB4pEO3QObolGmChwQ3ewm5GydjsYjqLsXxp
aG3Acdh0EVhmXDRKS2gSH3kFsFXpeXVsnXwA4bye1h0vy8FJnAbpPxQZdOddtnLcaTmYqRBkOwYR
EgZBSihwLtize8yERes8Z0KbKs2rXo8nyxMWZZRo4cmE1MQFlHGPPhaRat3mmCyrYvKI0NO1lHdM
W3NjDuZfbHUj+k+nx4b1nU/UT1n58+qWTIuK5RV7309rZ/wagWfJRifJBwLnjvkEKOnaugZZ6602
wnXYsH+u/nq3KmI7d1bPFzviZAmziu9I5CYqNQjpwJq/lq2/G5isBeVMGgH4cRlITLXEzSA0EasP
nGo9DQx3A2UMjwn2CI7PXiRAj4aIwi15gIvuyk9TVbduW9mYeI3rOIn/+qwqcT2U987Y+YiagcxQ
42QCcB08DXIdkzjoDB9Lfdv1uBC5U06K+23WI3y5XDqyspOoQckB6W04phsTTZj5t8KtrvP0p5U5
EdJZo10lYb4maoGPvaHtSxXZVdQYPoyx4kDB+wlLgKxi3HqFxcKBgWxU2r/VMl+nTDMP3L9JeZFQ
9FoGvAZxhMDiT8dec+UOmWAk5hnhsf7IEipZKt78Gqd5c1OYiHtdp43not2F2YC5ENoQJRa3urF+
jnqrn0dPfiLG6IAbUIulsarHTN5hqXsRvm6dGlV8mFYDG2ZcviYwxCH6L29BP76OUnNuveJo8RoW
8GNiuYwe6vF28fvBxHeSvaE00sJcgUZJclgHCnn+CPDuv2ztHjbGsJ2xlJdEx40wlm7L96hdXL2b
3rRKnfTWTsJZm2Ts2DmvC/k7FsknfFZaqI3p56zP9smUKQlF9tdQgtBguqcjaNPZ1VX6Yymm5NCX
8P39tfrIoWyYUCGmlZvLZBH5SeAZFi7PYieNh2KUVdx3coxXq79qQ3Y/as23jSmfexynSE/gEazX
nznRCRbWbKErI623zB2K+y6QDGNSU5nHRBBrbZeC+nAisdEopoPqKQBS03RTW3jHBpvuQLeGHT9b
b5A7V5AldDR1HJVLbrlcdBBJxvlNaf07ZUhlYG3WtBP9QzFX9XNKXXQ5GctVGue2h7OzCYIgk4mX
z7F++g0MGnnTRy/BNaToCaNKAWSEZZaRIJ8P2Y/TKWYLh0QhjV5K0u8AWP5tsvLLWlbTSZg5B75C
M1jjdrW7nPIHL6dnzcWRNDAdvyRK3A3uqPOpjRP3eVWi+XR7nF+lXH6NMdya5DMrkikERkU8LtHy
MxWdT3NTaIfadoHvtIRoCmN7Mpv8QdV6xANfPJbe/Dy46HDj+rpOY/tM7vTQrOM7SYbmFk/pq0OC
io6C6yKTa62o8WzwFjld8sx4g4uf+Zkv6O+l4Lw9fXZ9hj6VGPJ2/DsZOpd5UqRVlnMbGFI97r11
Cdy8LykO6PByTnRogoBhe+W2y3q9/usSaP9mYd2OuLPFoj4Mf0U7p4QjqgtAbpOR/EiV95e54JPy
N2gspWJqkOuyojY1Kf/3Ax9xMDDyoZUdNv9Yp9+NV+xnvuzHIoN+pFJ9Z7j7YJY9l/wSZ2RJOwuO
da5zjDJnoU5b2/PNl/WxtLjzYwUECvulLLx7SrDJGxhBKeV1TF2GsjE/ivHfgghALZVuXPtxZTN1
MxFgNv5arOm/vObCY62YTuXPmvYYA2aEz8p2/hY+F+7S6ILZ4vowVdaHzCwPPh01hHufsZApqiI6
bLtyCiyLY7M3fpBTNHmb4OZh2Yjz2c5OJmYLEktFjK11DL3N+UPDDS5oj+t4SlP2RF9TkE70uY1L
jw486ycqUBmXE8LVcQUE24yEyEs62+xz+Gm0iEi86XEvxpTtnUrsQhSN2nGvrH8D0wbfsL4WrpbB
pvfxb3fJiEbKuGLijL+lN1OrI3VhBuLKZWUhShUq/cKGoSxw9Yv4g9391bLSV1tjUSu6N3ClxJ/M
6Zdn/ZJoGxs+BT6xNZr47T2Dy307nl29+DdkSXWuG/nJze7V29yc3kI6jPByPPW+1x0VQnau0wdi
LXSzGzbC0PS52hOxCVZ0US0v84pHyfyXieGHz9yIKMHhjpSn3UeLl9lckoTLFt0FJOWO/lKIx8qm
yi7bDvkILGRrj4yUoHb2XhrzF/0QLsMLS/hvPsuVyvfrNhYtU6M9Eg/O0J5J7oysA/tIwenVDerb
u9ciMguTe/HYrfG08ODpXMJ01MBM0KDoOpyRWCorKF9lZ18twbGAwtUKpE01HLjjfiTrACdu+Mhl
ugB0R8XbBNCxZOF+zfEOsF5aeAfmv+w0QIAgfcTwTZuoFw1bx5QwTNTs27KY+Wg7M4/yPotsD5Fk
WrlZ+Zn9vPlTdfaM5W30sjxOy+aMnlZFXY2Jo5tQz13n0Cerc6VLjNeSEdmEWSs2DAOnXH/U9bm9
QuJiOjZGW4ab2q1wkHX9RvukwVojsuoln1BOwCWdMVsEjl4xe1skiCBBICuhS5VLPKUiDt8KHe1U
q/WBP9EOUW6w2Yhl3GiKp75v2JC0HJHAtxyEMAa5oTtTI2ghFXAm2ostsmtJzie2pi/T8u3dQVeT
eDLKKG0Q4Z125SZkZE+dYx6Z7CaHqSO5MHBkzPXa4FZPNUVDlWtplkz+xVubzcD08HlbFsZmIpM3
zD3ITWx7EtV5lsoGq+9VN3CtiESGkP2olUjFvxFPvD+/J9wufN2tb4zaeTazxseKYSCqcvjoE+LZ
DAvar44r/pr/HXQ1x523Kqa4PIgpy4k+cTidPOwc2ryGYC7jOrPZAKAkUKeBvz8hUp8I9HnX41w6
Nijr80bPBv6blcsXh08gIfxxrAZM0qagZC4XgjVCFhgo+S09bmz9aj2ijOC0c1IuzuNbjX2yEUn5
pJrqNIthjGmg5uTTejcLAgAXeZ+jGjAslrTyOFYf7cZTWSTmeyqs+uzv2uAuozhqJdkxdw3mLs9i
Qkr8qqUmZZgo0MQZFWBBtSLPLQMuu13kwgGL+NxvPKnlxCynPMw26tx6YYZMwoNRQQ4duEqFTY3S
hg6YLWVF+xsNv2vD7+S6fAYESATrnXjSyPr6ij3WW+6kk2IN0hHKB5wtebGRJB2W7zqpqOmuxza0
G6b5vf2G8QLPpjuWV8QbSBtWw0tWdw2FvdzgBnTymVqNyBfyuyCBrnce9brzCl4KT+tILXjo7VMj
HALyio886qy142eXEtWOLD8X6ZT/KB5HP3+bd3+y7T1uptYQgjvijnr0Uzt5dCqLSXZFQ1Lp3faL
Fja6aC6O0HYgWPdf5c9bSDqZF8rd6ksN0aZOJZKwr32mgE6pjnMYQRELJhWJ9Dzl20WkyZNuguYz
AJYta6dx/ndz1KBkRyUaHCDaBPKpzyFCd8/MNZsA53iw+eV4M0NzERkamko9zMybpAGn/lrgBcQJ
tHcuQnoPXTcPai1B1yRyUmN1P66cgQXnZHgTiqwlvJphovFwTFpmFy5PkVB/MOBcDCd1om0DEwbw
0D01IMJ4brzzOvY7qGUN/KJ5bLvMiTTJUTsdzA/HJEJePHmjph044ogDq1ygJgi4o6VHy9Juh90C
563eC/sxZUAcBZTVWYzpfHXZWBEsKlNCIxXLTZ7TWLWu/7jKUU/j8NRyO6EucaGmbr0Q43Xiblpj
W3EHmSbRxzV78EAq6rzSdeT3bUentfxjdc7VsrztTu19gqk/lyEa5E1dZCDRtbUOOZiAG0L3SAfr
acw6SBmtKA84A4ZQuJfOztYAh2HsSMs+k13kVVjKJPbm5WRP85c+1hgx26bBw+TcIzly3kQziOrF
iGLm2dstZUJ7/4VFXSMfroKoMjiFddpeKql/zCSCnpM9IrKUX5lf1feAz+5U+U17yANSxXTbOkhI
QO4JSS0VERtEHcw35wZw9qETro1mnv0twN4wMXyfQWJisaVVmAgT+obp/MdATSB4ZPe2WJKjM1gp
tBrjRSv8a1nUV8NKWhycuhbha35MCf7kRa4udo1WWunG6zTrobeCWpHD9G/Mexqkqpl2LEqft/4d
7gyOFAs/9aQ+ZMmkp2eN3hwe4bziku6Db055l07d7mp0NgvDAmL12Dex2a1/ek93uEtwLikl94Ck
rcKMEINZC9w4U4+USIArTUUDa3D7k6QZcF6QivBns0EHd9uiSHpEduwUeQbH3mEmCM8OlHN9TkkQ
VP9s6bshTq4PrWmGKNmMgwBjxYU4/UNyFmd5Vdns+KTF9Skm5aWA5M/CEYcUe6qXMWgw3L37Mycw
QD8Jg7dDtRdQrgw6hmx+NBqNfKBuYRxJffdsNU8KRIw7HEtXK57wXnz4v813W2eTXdQjOeFM1y1j
dwIXtwUnKs+xDtbyX1Wi/5rjs54qBsI8zkunuFTpVvpYOjr6w32lFesRKe5Wx/gSGL7WRjmG2EPd
P7WeXFH/8pyma+dMlDk5EJoIktGQp8YQBzIpzsne0pgBjR1ZtY4AYK2x2PduZ6ynW0/ntr84WtwU
4Lld+Pz4CWdoMmut1bGpUf2ZLe5eWUwFFzPWbfqCcbgHZIcm9ldyLRw4j6Tg5hQ8/pqf82oAU8ME
2Zu26uCeIfL0l07orwYyI2TLFIsPp8GJ7NgtSbZXqvYatj6T9jfy/MpAb1ZT87gM03VWJnZ2jg8t
IhQW4OxaJ5kfpdza4TcgYyz3gwSYqu0hEgT9LrAXitK0yfiYttDIn2fE95RfjPKNpt/Q1NcDyzR6
TlnVok13KZrjedHbJyut6Uqf0TwniqKWZngwjIHrqdXSXTy57xynO9wnt11JZoMGIPgIIIqvHdbW
QK3TndaO4pzaNslsZ7i2ZN8ObvFgag+GyKA96uhsVu+dLM5OwdZqKRdGTyfiBgxYLO3K7+H5h1/O
RaNTyWOqLH0g5CsCLBm4/HwIFHuwD1IQXweuOKxJ8HUWHjhr2UD1ZqDIGpEO9784LllO7F0Vs08U
PL8jsw8F2bm4mqUhxGhcgKD/WZ3rnDyrTgMp3OnI5QmXJf1gdzXDfkSXP7++UEOydEESso/gz/Gl
ZP4lw0kfpjjEGeAj6f3+NE6H5QUXsBf85rt37WrnLQ/FzGO49STqcqzPeNVesCcBoAXv2hOeQhSE
Ic+nyMksL2JCVbTucjX70yhvP7lMXwuIIVvzjjrn3Ef2rf4RD7aJyJaxX9YGNWj7B2GJGcl1wwqI
9RVOJIb1EluzMy7XMvfoOmyNG4Xj9aWXxOy21g4WAbWiSYhZphl0gwwr7wsAFe4Dm/40TfLJp57p
3tSm8PdPNgTd0Er1023SFB47R0ksc8rkn8n/xM3MwXNp+uMvdYBzcx4BPBFxxi+hsQ6SFz2DWudb
b6pJFV5Hk8h1QcvJ7zfm5LQ8Q+R/EMu83v5aUmGV2OEvSm7GAkGJh5UeyDrWwJIGhG98vvfAJOx7
4uxq75esiAqtlNd2Bn5KCsPM0OzE9//wa7U92H8cjsy7lMtJh9M8yWIwHoilI2gV3yUr1mEpA1W7
p2h+f5AbIk82WEdjVA8bs5TnxT/2C0PnuZDaCer2jU4JyVPDEDikN4MZpkYs2JHu9ffXjxUWAd9y
X8VCZjHFh2RptJtxxpmQ2ONfcoy7wjSamwVWO8Ci3//bSWwJTJOGP8ZcCB+uU/FCmBNSWFZiMv2l
uukTQUxQHORx2ag5k1YiKpC/Tpyn/smGMwRMD7ayZlqPqUbNRuqJ4pbG8j9z386EWP2ehB1BnNIl
5MfLY7GB9YTmVPeHNfLd7nX9RiyYqLCB+H96mur2mN0IPPu3G6Wm2iUuxzThgASKHZGmDVrw/Jin
y6uh90tkE3642I0LnnZdkjAfWB9n/HDa1IifpbJIuqHvjqCs1ppdqSIoHBmG/LcTQC7tHsEjgAM3
YlsLPKLZcgUsfsz6Nr/DpYj7NIPH72xV+TTb3mEtDDhHm/ts/IYo+7q7l/xTr3DlNomE6GNuoasL
9TUmaMS4FbJHaSwWNiu+usJh3LLkw/Z3KTjx1fODzKb2ZYVOxYe0pNdS/kUWnq/zDsyvTJlggx0f
ltl91y2bG8y4tHU45g0IPNEb9W2brOtD0XHMVltK6KZeL8Td+0dlc1j8pSfReUhBVtLgrK3q9GBL
zFYsPc6l3n40/n28kpYkoMvThYXj2YUEEFE73byaTRMlydQ8mGbZwJWv2ZCGyYUsU+wRd3KqeOwY
Y9utd9K0FMvsPuk2xWCRGJ3XB1j8jDPI1f/iYfIJO5WTFVejKiYjrLMCuAC7b37BrqZuTSYLdDDW
WqQG/RO1qT6vmbXQBdO+yB2w7q45yMfKsu9U0m3sXe6DJiTrgGVUl7VXYSIRb9Y1w/7YFzbBsNlA
MqWdVtTvaly4PxYjXBpYQDPOxCAHO3aoKkDM5ODOpUutQ0Md6sE2AEKndkbFWeoXZyE5Eg8swA8W
8+I9A/37oWJNiNu22PuaXSyf5Bp+Y4kqg3FgoTeHDS/gyVvn6YQTt+aavDsFbdrLerSqbIepppCy
DMu9n/ewLmjy7JBYpJ1nVzNjvcq4aO9fSZL1BNZLVHl+HtkQBrd3mpb5B7njMYmCGIvTXiVJ8cOo
EibJ63xubGEEv6xeDnZ+IOdZPmmFcg+yx5f3/391qutf4A7cezUy9uDyXJ0qK/vEan5TEnvPl0Yd
bVTIeGkMcPDAwO/4F4fS7y6/uOpur5uQOYJNLW9yXbw22XD4xXMpG4f9L5FuqWucEcO2rxvZ8yIp
k/Wh4PwuiAQqQV/I6uD0FdaBlusPtRRckhsPzYqA57yk/0OpNXXc1ZN++7vZNrn9LcZsguRRzLfD
/sOok4GCxm1QRXnPaOSWTXpf3//fD7X37pqNft/OzdOMlsB5if9kO8l3O4MU+v2n7f/YO5PmuJEs
W/+Vtlo3sgEHHINZVy8CgZjJIINkiOIGxkmY5xm//n2gVN2Z2dVWr97qLToXspQoihEBh+P6ved8
RydTvBqGbtPtvvIEdd+ucVu3yBFKFoGcDP2i5I1XtXX/krfUuIgJ9ZugyKITGga+0NPQkIjWqHuu
rfYVJzw9S3E0+9DZ51bnu3OQxc/EEjKqNRVOFrWp0ZRYIlrS/r33bf17ZFWnXn0eKz/6hGiDjkOj
Rf2TGtQUEp6a/xmoIWYLEwcA6TZXRYEhjhTlOz3e3qpw1VRjsNESVAAGUsOvjOgWgcBKo7Oum1W3
4B3Fk5y0a5Jl+k0dXX9l0zopJLXm2apjQoQryzmPpc+LyIM7aIryIsBYDInhQdjloT9U+Q2isnuY
9Mra0APe3ELvJIb1ZcACcsAA6e9ykH7eFzqhD4a7cTG5xfFU7r+SxvPJuUxA2G8nwk6fyAiky2bF
AN0VYsj1xQ8neaK3Y0WpPrNxt1KJjzZq85tiTEp6b7j65wZ4s9KDGy19DUWtRWxKm9bjdoiH5J5k
Z9K+DTq6E0+6fTzJy082WjxAAAiCBa+SbpGIQOP2aRFEVX+OaqzyiobeYLHvzLl6/PnAr+zeQdnO
sAqjn9LyUkadJF787T8vDn6pgkMx19pNgEykuYVrGzRkk3dPMU1HVG6jchxDHCtof5tTYMCSjJKb
r/1ECfIRGp1l4FgBQahQhawybpTdF6B9npx5T5+Cg0PHiNFKqugNnMG9xY5FTvxEhd/W9l5Vk4qo
Rgs6CrZzMpzr8aZKf3xVOBnPNY6vcJ/E0FqbJNWS48/ne5FY011hl9fekA79W3aj0MAYiOCj8kgi
vZSk79zaIjYuMbPX2SyJIlGNibI0EDRrur3p1ExrWt3HyzBZ9B4nf8+irN3O8VM3wmCyZnh8UFFU
nVu/YC6+2ICYJdn3P18CokIFvU9f7nQrKL9NiAMXsR1Yl6YsD0q8ZKqgcj2YoXH1FT/dahFzR7QB
MPHgCpUo7XcO8Zw7HrE0noAZ8Vku30TUyh3JMUvIQnFvKhjRssRHWML2j48YLVWdvRvQCNqmKx6D
Wr1BAmjSAzL5HQW8q+CMf8wHzlZKbGBzK5tTbObVGdcbZwZuB/aS6RmPNxy25T1ZuKq6XuGwht19
Q7dAO5WFuR6EWp++uDGdLH8hfX4iyXQRL2GZQeamAypmJvyMbyRZ0CRbIrwy3htGAtxW3hfkN2Ei
pLe6cd8HJdiCTO6R+dzGaVi6XxgZrY+Nu6APUb2i9EPr/gOgCHcH/zPIcItrGkxFLc9fL0WjyV5u
e3xrbKu+4oUdxlzaSajPyJ/+3oXMbrOmOePCkQ/O8ATpYDuncfgapEXvJoZGfzIynU2iMk+BX7P9
wqR2fZRtyH++KzpC96wldkDDH1lhwAaGGi92+V9HFuwzPQbQgrm5NVr7L4Dx164vQ2rlKrD2Gkok
vJQRKJ4K5jG4QACPDeXk17mt7IVwEUsgHF9OaoipAq9Jo2K7BEdgfoh+qCD9CvT/mzGjpEXjp+9w
IaNsXzIHen8w9vHQ44eyTOSHVTt6PSHH6/6LO6DF6X5IoCiiOYu8xnBiziWUyObiNYY0wECjGt8a
FVFLngiX0CSicHIfysnP/1VwhtB/qQntruRVtwmFceJI7lA4yGtvh8xdRf6SN1ZyykFYsRt1xarL
TX2tLQhMiWHp6EfV+2jgffqiTU41OhaVNOSVKGzrYWoInK/rH+QyYkkVKb+UgjEhiFqX1uPAEKdH
S4vRb2NnRrxXfP9RQhw61+w9X2m/yFH5qz19l2JQnZ8pVHw+lOiIQSKM3rEljc1EhYhci0pn8FES
fR0JSttS90SOKHOLxHQYtUvuG3RSk+qtrCaFMTxcDglOc1XzyPnaK792TXbPMu8EI+EjGLXC5SBI
+ttAIWgXNA5+ZhBr4RFRb7BuS0DZ0oKVNCi6A+tK7FQt+NHTNt6kU8Zw9SvZZzghRMl2DnKe7eSY
p6hso8esPVHRl8+tkVH/1Gb0CBDE+rnvGCyA5TvbxeoRzUGzsQvHcLltrU1tN/mhVHJuJ1N/MMCh
VC25WFZYv+PKPGkqs/III/d58O0fmM4EjTiTLGJ/vmvM/tscGd0GCiOtAd/wHwtiPvvQ3M4IWVyU
0d25aJUdccIGAHAmocyOcHqmEdzrgANZFvpItTtQcksBr7TEkXxtKoFq87SQ7Zpbd74NxMwgkZ1s
sFjdfTht84qiajIxPcuQjm+em/segczJcMaXgMC7oyVn+8gemUCAYeaVssc+lOxnPsnZj43gkGqn
xpVtK/6I0u7eyDIbbUhwYLI2rUu6+rup1Opbm2W7SmpGZ2PRWeuvp/0y5KbNNp2+XvPUPuT2WN5p
dUVvWqMu+Eo50WHf7+dW3X89zORin64NlduY1DJBTMuSQfL1p1MVfCctpgfv6Ax8IJbtRUF9KbRB
cJVt5yDT4d5Ixa5aYq2qUtw3g4IJwOwPkcALbs8nkCWdh/o0e5z8aQYUQQWVcvyTC1wEwhHJ519L
GOLiRYPOeuCGQRc1d9ToOrkrUu3r+//6QpL6ckeiGm3JKrzzl5bClPo/kIvJDYbrd9qr+qYeCpmS
awKTUuLUda3Mtg8cKV975DaMxtm7FD0hqqr0UfstVUWY2wczArtAJPG9nscP+OFaeDOBvZjF2E4a
M1znHawA6v2JBnJfu7ma7sOxIVOOROObzkFeVNlJedcGjGQFD43WHctGX+P+fEZbCWIay7Yr9erH
jABhn6IN5LkV2JzkwvVXHErmKEx/yarazzHWSJ6PwVYSD3BT5j1lDtMMLAmQ0ks/RC43btRinHZK
RcTbwmo7h3V2/okkloaz6cKEkDVAsMsBOqlpDcL5Qcm0RK1C2wkXtwIHa1BXTFViMpSq6slMppgm
HB0RRYsPfDDQKDq8rF9/NPndk4RO48pMI5/L4oTcONFL1efbNEu/dYw4b5VGviQmfcEyZt/PtQe0
gcOT7AHEFd1CFP3aSGhZ32YtXWG1kOZjEqs3UQjXv80lFPBsyPb/WvLPR/QutVXoVBX1fqbDW4dI
/a+qCHOL/o/kcW+cC4n1XEkPGkkPNF+D6xhImhHzuqIMGjEXRsQ+oqiufoD+ieZoj9plRwf6RXUW
FWsNmL+ZIGBW9irU6T0MJB9VenMlAJLhZIijD8X4XdMaD4gpPSxTPA5i8UAE+VspTC8vgP3MRam4
SSDvmrI9CegeNNZ5FUa8SzFwBkUPr86S2Ypx4juyoScCA/nIl5AiO5d73YrxygsDEW0yXMKOTHGV
53Ds1w+c9AASMcrFstw6BRMDLOklGpw6aumETJ6CfxoN8uAnWM1DwoPAl2o248ZKZ6w0E1ZgZJoX
aCjNkVMqukr0l81nSrTnLq//Qd6q+HPAqVClrqkaE0tDMzXtz3mreV2VTjvGFa3mYj3Qg7qdll8S
+y5pqMErYyqZKPGLpZX8Ylq/fvv1Z0FLHKXqoE2pEaff0FI96AGx7q6Sp8Qs6Cp+ICn1+5+/lJSc
xcBZ5C//8m//mbF99zONhQTu36d8/+m3//H/HPP9+3/0P/5emvj/jzngy0XkE+K1/8oZ/5UfvgSZ
//Uvh8+6+Zz+EAS+fMPPIHBF/Kai6tXJCVkCvA3LIrBj+FySwPmSYIshN8QyVSEYMZLFk5O9R963
4fwmTNJWLEdH8247Kjm4S5D0zy9pJhsjXAFb+8oC/2eiwP8YbSwNCxKVatvotEmx5uX9KW+368JW
Ohw6V0X+qaXniNGcTfhuQXZo6qwMNtPffTS/1s6/sMXfEabSNn/9y9/7eaSbO7xyy9B180+Jusm4
4E5HZr5hTHrfx6Ce5/46iY8xO8KV+wc/TFvCTn6u3/3HX//y891pli0sR6Mz/t/CpC2zrsArWVSt
CCDT+RrslPIcI273a0Q05udCnOzEvjEeQP9leXFIc21jqhddDehU/6P3Lv+UbsTrIUFaLkHCUmiW
asklfOl3cTEiqHMgWUihAnN+qNVTQCE65Y4b0mcuxUAz8F3yLATwgfPhpDmL5SXZ+epwV7f5FfL0
TTK/RWD8VqVp7xmUrSxEa1EsOX9H95U0b3UFhJVjLgSstynImRNQDBbQ30fnPuzJKKqvST/tYKo0
3Q8NgX41V17FcLLIO+znJd4GRrfYZwiCoz4r+jedMJCwo6GxUuFhpFHoBc11AcTDiEEYusqQi2kG
hndfoXXNMFbLGOnxcdt70XUuiZtuO2ybOFpJVlXFfjtg98xRZ4AfdZf3EPKdk9qtU1xNJs1m1DFp
geyKLDxgiW6U8LNwHxn6B6Zkt5QcsGtSsiesWV23jrUWNx8bN/AlW1M8wZtyJBnc40cwruoidwWP
C6pOY1j3i6sAHSsgBexzoIk4UGeknZ5tjjFWrbkNQwMaTBJWEpeKMBVEsZKIIxWTN4JRTJ/8rgZN
EDKqSZwP3Bsuqkik5isJ5po4x+XzC4pzi+rLRntH8E7Gj9LndIcEBRxEuu4YnsZYqu1J8ySfuJ1c
o1nHKrURcecq9ktpN6ucO68trrxnP7kbFopx5rYWOoLg0xj343RN0Towe1wrA2LvEZgGkgvZkO+4
DMWRdEWoymo+PSIyGUidooEZYZOCMoBHp5ResNWwXPdwqcqXSX6UdoqETwd6rAJ/7Ri1YF/kzDlE
aBVJlSnh9auidTNGWIvIVZtBa8FAduAnBbjDm8CzDWUHB+1+ebsz62X2Aw+pI4owgWGwXYU9NgXl
I51PRfMyRCenvyTV/XKCI0GPXA6s3QRlRZXnV+cStojJuTHPP3pkC9ok1pZC/p6dr5zhrCu3onih
UQcKhhvFT9Zzc0Xlh1B01eesRA0+VPCpcdlNsIUgBweWCdcFnqFr6lxOsvyUSK6Q+bspBWisg7vk
awPm1uXvLdchwj2NwIy2+KXJzwp3pOlfWBI+ADEaRKtRoKvQNU8JQg+ip6fT6VuWiUU7UB1ZcDLw
4NJ6OYHCvp0ci3E7VzNhCEygkDmNC90jUzBFNTzQL8s71OLPkKvcgG/lTAVNSsFMGWxLNd0ZlLhC
ugAWN0aBEZl7FqMGLqt0jUPSbaCxTW1A7Ca3QvxZs4izZqsMAO94l1H/qRUcBD7wMSAlDdyIxYe3
ffkoKw5WGY7kHjheruJuVvgkZt8rrPK2TZivMDiMjfRUSfvKjuYBtXuC5PKuocXFbg+kd3zSC4Oc
AOOmDYxtxcjSFwI1RLamG6s5JGeUUC9QlPB6l6+qWumV3Pi19X0o0RazPEuJNkl8JuQsJ6jSA1jk
5bjWdXAA1VWje1h2kImLD5J9KMI9PCi2pnnLs2kc7y3jQeNyFf4S7suLGj5F2yItJIEhIzYuZU1x
lcKGKWq1jWMmQlONDcYE9KThTKCQpIvF6+vM5D4M6EZWmrvsi32msrUtT4loRTuYVonBvcJaROcM
5wmR9WdSc5kNjgkvcfIaQvEsC7Qfuf2GtPAge/OWsJ2vAtMvbc5GL6hCR6xKBUGQgAqWtbvcqNwH
qu64qtoyBSYUkqcTkpGVwRETKO9aamxgZgKFqlsr4CBUgIUadzUqZ+7FtAJvSPrpeK3Ga81NFLGX
iuxz4ga06E7xYo2hcxv47ss+jpAYDzE7GHqaauRc5nupQpAfrSCbmOTYZAfMoTkYPBaJnBbTvFLq
1lWqc9UFG6cSm2HEDZSFqPChdm/sXN80UbCp0/G9bmicWEJskMAeBvLeOZ43z46prDu0iYvqaUQi
sIibSIjApYArkNcaZZ8cXUFSsIK5KDofTGZdCmConbjUMR/PcF5EzPgB1/g7CA31lj0o4RoPLZi5
wNyLId0tNKy0gZVDrObyAMpD1L9cuYQ9zMRYyp6I08RhIFg48Naieo8DbacqujcqWGhr53tJtIva
GqcuY1BrJMvSDn6mxS0VK3Xh/xbOn0FU5L+vgy0dMa9GSfk/F8+X4j15TdO/+12/KmhN/83Ul5pR
kAtpU6j+VwXNlyypowbmL5gUVjrhmr8qaGn9ZhqmSmSgJSixCeD8zwqaLxmOEJzBOFEuoRbyn6mg
+dt/LDINgtgNIm+XzEoB1p/X8Puizh6ywioA6+Hua2vXKe2ow6BZ2McZefuRRu5TYwOaIvMJhb+C
WOHYO1qwbXIFRUKREx01tIvYV8lvtaQqoBnyf9USe/+lB24VEq/xO4bnAM/CeULXPnRqf6NrKPba
7PLPH+7+3rHsD+c2XDhR+fkRvf77H05rP8+Q70U51RGqD86Mv26N9Wv7+offsEdH7XTffdbT5bPp
0vb3h6v/2y/+OoQ9TiWHsPeiywmovvy3NagZRFb+z+vvFLVh95pHr79fgV/f83P1CfM3W5esEock
LWmhu/vb8U2ovzn4T0zb1FhiwlxO8n9be+ZvhgEb0DE0wjOXBfPr7Cb132wHMaOqaqqDbE/Y/8zK
0/nvD2tvOdEgkJeqNKRh2yZsmj+tPSpA0YZNj3nGNNzkSjrzqwmNdOVjDuBEhAxpJMnJWqlF8jr5
i4YUUZYYOUHoCL+LRtYH+rp9GjwuVOJIh4CgzCcFtfuIa8GzzE/bYj6ox5u6LGkFjncFOnFmcVcb
dIXfAic3lox6633O7X1RWLcMGbJwgDvGhLGDcTkSCBUDJ+Tx02C60AbDSyvjIue7Lj92zniZRX3i
YfgYDvaOuKAEMXd56MvpFDB9q2AgrVogT5X+fcqHLadmmF+p/lyN7ZOI7xUUZ6TSvlZDc4vuikBc
oL9+AwG+WRdUiIEVVbAGzv1ieBgdl4hut3U+LIxv8JeZ2ha8fdXHL3rpC+fS4mABWrhPqJwXQCgD
nVsHckTL093ui+tM9EePQspCHQbQhS5ThTUzqON9N+VoXiKPeHVoFfYO3qJnmgMlHHT6FAg8uLI8
OKDMus/b5NzPPgh5cxNHw5veq49hwwPdgZ511bIKH0KHCtnPEK/73aYo9ZMNusmeyvvJIdcgKrO7
OoZaDGdrJdL2Nky3WRCvuwyVu5Gk65TEwSJB9YlLguX7XaBwKBaLat8ATIz2Za8RRRDRF4dumBsO
6A/j0Uq/01V+KLvYhXKxSjkpzK3s1gWhNbENo0I1mIGlEkK92ADiuecgCRcCYzsQSMhO5N0UiNZR
p38U0vIIP3nSeRezGq8B7JMa+9DF33xjPpl2vK96G/ERGmAE+lHdPbaL15pgE6tr3orQgKtn5bdJ
iBfGUVTPmZ21b6fHERZLH1Z3dZjudZxVE8pja/4WSf8WWRGnxlWiOWerLj1hMysLDE+iR0UEcFCh
GEzDsM6Qn8X6K5bVbQVvMOleEYi8xCMjO7gJB2SlO0XXIZ2RUVX11FIBOIlCHkKGW/g4gPu4qD6O
iG5vSVM6FSqOQEP6697YgNX1soYG3YwYCel7ixNVPsQU2oXwHwk1WtP8IytmXCO9IL6i2hpjxJly
epiqU0j4NXYItLFM5nMxe+2My6sMjmbx1pF2wdALbbIF01WJz6H+5DT2k5FOB+QOy2Exu4Sie2o0
5W6IjlWwq0Eng3oz906Ue0yJb6MkPXaVDQ66fg1ltSer7s4Ki00zvePo+ZCRRRt+yRZV/FsAxM+E
EuYMAh37kQPRZqjqfRhJ0K6CduIkRU7QXv2EVJ0wT1/fO0Ql2NNT0eLesfqT3rTEdnFlVQlvc2oO
WmudGwnYMMk94qw8UTv45mv5XGTVzh6CvWIFO6GhYm6jF1FeG5sOpxmTv9VeadyHbumM27gct4p6
NWcI1c45AXqpzHdYXz9D9En0cm8Koa67mCMZttgh3tlpeHE0wXEMZb2iB29qN39vtcANzeAzBF9C
vGaB3h48Qx31N9I3n1qzglNRHTS4bRwlHY0cGPw8U/fBEOQeTt2ucvz3nOEA7KzaKwy18AyE4o5e
v6JnpglBCLpRlO9VvC8t8wibJ+GUznwzbnfTIrTtO2ioxO9GbXNMdQgKDFZBZk3dTmThI4yTLC7S
owPY1kvt4KH180NVfeh+shdJc6Ma1L3qQdbatyZJ7p2quVgDSufc6i8GwxaZFBtjLLw5pTdeqKCc
yockRqjXpRfwHegi8CQNzrqow0uij8sxaSc4mKmts6t1DzbLq6EUm9iChsMszBLRvc7MTO8nzifT
1fLDk16ka5MSGU6SO+rAlCOa+9G11fHWmCbubq3WP3Kb2yDBEL8miweZB1a0DZPcVTC+5tqSJFAc
uuotDz6cXnUDxEENN8KEZOGxTWCukUWK59AlSHgjdHpX5LGpEu8Zu5IQ4f1QOfUqg4e8itVjgpwD
agKuz5QwTSEnEgueVdr7efzSs7OhF3JDAZKFZn+N8yurum03xrAGqKPmBh+u3JqyJFZB/S7iaWl7
yGfLUk5V63tWUx/GVjzg9O+2sGNW0cxIw4SYKfXbhpw9zJW57faD2Fp+jDCQpQwYj3N0aLrliFiW
3sbUdDciwz4XFt8yRB2c9QG1wyMTICuIiTBKt5q0bUh3jIkhZyjjonMsD7LoNkjZomccbGTLrKyx
/q7bxQ+lTD8DK3tGM/3pc4gcEoytbVI9qIC3V0qYvmh1eahTPkf94kdpBaSZTPl6Qt6XpHgS2leC
U94cvKNrK+h3RmTFuGyZINvRfmFf0wn9jhLNFUV+VFsk2gTEUuSuYcY+DRaKCSAtQuoX8Gs3ftn8
6Gih2Gp23/iPSYQdNgyx5Fd+OXpqOf4gjvQmmqgNqvC9a0hjTettFk5v2fC9bBF74gc3AjitzQj7
O/TIiqYFUcVLXjNqmvw6xGvBEKw37TXb0KGIz7M1uWZUg+RvlFfDYkrU7MJ0XvJKmaYlD4GGL21u
3nNJMlNAsEhhK6e+QESK2lMYg2tFQJuKsj5IC/BFUO8seAqu0Yev8Lu8spou1VR6KanJkSlerVY7
CYMxuUhu8d5zRRTUayBLUDwcCfk9MXleN+hK2iLfsJnKDfMAiLzaG4cjn7aDPCo+VlIpM9TuBfPA
1rLcPDB3Ji6dQA9CUJqGIE8sRRkuH6Io3Nn0okn2esTeea5VfdeL7Oxb9bBOwD4FTO6gpAEIVdqj
4dvfbNKOPfseudL8GSj2ARA/o9NRWFtzEjfACI9mVrN+Yf+VUYrcVmm6VaKmj8tGbg0PojNAoUrB
3Jtebhx+2kFD9Ea6JnN5bwyXwvev0SjWqt/falXqodnHjYvZcjUXgrA8BnWZc4pF9h340VPl6496
0r2EToLPIQcHvGyTwOafTNhhE0uaVU89Sx3Ru5VA86pFbu48DYZFr7dxx3QJP9k72adpl9sIYbvR
fmqV8AzjJp9eycBbTTPg+ym1FnrDNlMJaGFKbJTocUN/x8ySd5PH11GCZ7PlXVrOe7ocqfNUTckT
KW5oowXBFxVsTJ9VTjAtiynD/dryYYDyr0xx22Xxk0Fre0YIqYj2vuRB0uCsYixyg/TlEJEt8aC0
266CpmQ6l8oQJyUl3DuYgkMxoAou7jgkfTfwcHmOH2xMSimL2bOqh98bXNcYefEoNZhM49KzF22l
YSteO2wcMDhsNAWzU+Q7FbReM++RGygbSXwO6bzbVCf7SJYv3BpWnTxZunzLmhFfE3IdZXaYvs+P
2tIk9M1KrHFJfr0snqKpCrlWOdjR+OSUDLJbc7zQYD2ECa1fHQ2Z3xuxR/DwGvPc4M361Hl4b8Av
IC7po02eobqA8rFT1coF8c0mh0E/NW8zLvhejGXiZvPWmhHC5WqAIFuHhdLo/jfDn0GL0rDHa+Ti
yn5MQQjXNqh3v7gw4mcRFPrWT8ObHBovCQVel2PiDdajQomLeKlkbMtkQzSR16VU3WP8Don1jYHy
ISF6kj6+chhS+EjjZLix3X/EqEvDblwIvw/EciKy0tVoIde5DQPvXIpl8O3qJfzbTqEpCsDY08QE
lICHL6hH/07bhZb9VOBUXGdoD+2k+6ws1V0CCcbphh46t70RusI5Dn5wP8luhZOJnvCPiscN+hh6
kY7XIDykX2jtJXvOyhzEuwSUz5S7zt1CIFesxq0WwsMY6ZWhRWifrS6/TG18IIftElHzijp8tOz4
JMnaDud4M1vvPX0sy39SyLPBaee7Y6PsE0EnlQca/VfYIPiG/IOh2uNzO1OZ2jC3GBRlAkZUMpjb
yQcI05obcgeefRLSVxyzFBCQABDa0MN2ihq/RyhcUpRqkodAtWuzXHfrvj0oZZsBbG1fjUWLY0+H
PGq2Aay6jOmHNQ7QEO0NtputbyBWGJ2NcJ410hh6532cw1MyAu2FhmrY7ZWYI8Y2hHOFRIKo3oxw
CbxdugoTZU0q6FOIg28GJzjhgKXNzzKc03thzgXQsOiU+f1zFxYP8B02mp18T+6DsIBE4Cf3ZY9n
PdbiRwTdINEX2wEf4aNVW8cwMExiZljLoCHb7lDVOQWKTzqL1N5IqNuFLUDAcZTIbq8CwE9MLJAn
HPPC2JIyP3RNDrkCfYqhKgy5CKxHZN1ah2YXWXME3espDcS+dcK9kTy0NnBGSrzHbuGKj1h/FnOn
npxtRgR9Vm7TGNcK8ySWa6O2G4JDFuOXPCVmcJ9m877RxI05mnt1GVmwWVsez7LW5EdSDc+WdmvU
V8ATmvM5SW6AVVL8GPr4oFdAZBZXqQjXeNbc2jhV/U3BuFOwEwpYVVYDxVp+q5fINMrZLsvYxMO1
1C2UkhS/KPAnc9jIKXfh9lS49c231FIPFlS/sMNFBVRfga5hkIZdLpFTab+xelh5WAhhpZQhuiWJ
CA7rVZ9Mt4HeXhCmP/i8g25Ag5kka1scLRbVTGkh2yuHaDgsCB6jD12CX7JKtKfyPhzDkyn7lEO0
BjohkEcKAwgHFQWYFrEdk9/H8TNXui1fTT4ia2x34EfWYfI2JA963uurtlfukQ+RWjzvS6km1Pqg
YHMglEP+YUFDxJd9zIiCHnX9JSud8zBmB6vNHzNZHusZ87Usqu9aY50QoiGG1479iCx/0mdWA0qc
1YwEjEuIBRYc7yac+xPO6nXf+1twUnciQcUCauoMZuisdoW/tuaPMp1OZmU90idiEKVGL1ET75to
QCIFikWMlw6I1jHr27fARmAksxRAZxjwMCCHmveyVuHwwODf4NcFE4R7RdGobFvjnST6NXEk+9So
H2sTC4OcsRDWmZdN1TdMmN/NCEdua6zJDOSYmhxtRd9FkHPmnvGFM28RqO+K1HgwtXHf3k2ZMzMH
as9xpx+1lKJ2BNbQt1CvIP+OrNeh5Ifqci1q/Xuj5zsx9+QHqdE6K6tLlbWUEvVNGrIJRWN7X+RQ
pcaiPRJbeZQDTpzWcB1/umsZOK36QbmzFj6CQjGIijV5HkLxGEwlJY9C4Bh2QhRHyo0kX2QF8+JA
fwA+QOM/Ob2xLccBPxq5WFRebtgeSP9m07XRLNUZVAUs/3c90N1dVJqwTyF1hBOj9C456/0mG1Om
1HnJKQGcZZweIJ5qlGjHpojfxIB0lVoDQx9qXWdHokzAg49skU4qQHNQ+NrZnbrFT0AtPeu31tzt
+ghOeO58grDYGHNabpIs2aJUfwqKDzNNbxGNrOym3IUoKCHjvmgNusUI2W3cbE0GHU2IFKMAxRNP
H5he1nidiXk+1eShM8kdoPM7dQs7xLzGs806phsWwpbpDKN1c117i5e4KOCJbgC7Uu3B3Ib07kb5
3oxtvR45nzEq6h6RoHMUBTess0OohnaTqMorOT0lxUhbI4G6F6FYSd0LWwN2TgRQ+lqC0I1jNiPj
uUXQRfe6YazoMydkokNQ0nCKCa2j/PfMkDeZPpf+S6l+K5IerGOUP4yJWPSH68LBG7CEdoYG00d0
U8gQKZ6gAhxsPYTvguaOfxH1ndE91X0OcKdvLoHkAFjJzmtlhTFLnGRT3fdjU+/IAzygsicwgeOE
qhV7VF/PYHXPtf9NocLhMK48JeHgwORrTqnv/xj3FR0LpUPjaJFZxCxsvugifLfV7hO2GLVPbASe
GQNwiNi3sEu4ihXT+QHJO5UToX3h/COpAxp9cJHKO/blXTvdYf9bK5Wytm2FLivHabqrMwP2hLFa
bVV3XQT3REyv9G9xhHBDsCKpZq0nbBFvKRQ3Hc5bFh2Shaa+ECeVc9uF664PbxJpPxpxepsl1sqO
1Q/M+AB7qGpOKQCnPrZBh6k9/jQEyn4Mzi6o2h1TZA/W2AEQP084cGiznM51/Y1LfKPQfUhRbkR4
i6ekOFLT2QU8kxjiewhqjYmzMKn6ITl1xP1JSb7jAunN7+b5xk56yohqPYXUltF7wv4fhzX+KObn
oBTI8CbMO+1iA/nIA90aa4WumKJS9fqhvM0cQF/lZQSE0aIXcGYehUmkQ6WiSRExwOvL/JSh9FOz
c4bzSKTGp8jHgzNS+5pJAqI2SW7QxHtiGg96Q7O3DNjXsV25GRz+YtQ/F9XiNKxH+9lO/C1RyQRx
ir3Fj0xIqxqsyuXk8QDtd2ha+M8WhUvjNUG7S4Bzsh680MTAnZ5bVKsWGDOl5HSZxfui0XcqtWKl
uKUt10p56rsnMCFkpZMbETuUK16PT7HxCO7aO4TKMJOcd9Rg0OdDSv4S+fwuinBfzz4YL6T2DbiU
nkADyLJd17gabTSFmONmMbCQEt1htx2hluai8QZD2YxBt4XUAwwDIsG0bpZKhMaVXj5oRbftjQXq
gK4Ex3ru1cO1oiPBE40sA5NDVu5OI5k1KiqD8CkttizInfSVY6CaroaWplGbTU183aTejep9x4/N
/GfcCNA/VJeyfa1IlWsHTdF589F4xHnNwc4+l/3Rt++wKG4mzGWqfIM5vE+h9bszWUwViN+xEU9h
2kASrm6ozucy90pcuCrxUbGDI6r38XWSf5Mk29TEo8wI2XZGT+v8s6b/aPCyKdEjXJpdkFseR4x1
bjduED4x7ntYWHMKCImuvgx6szHhH9GRP2Shg870uULuapUc+drNRB87OsXFmzHfKu0Twa43tLp2
UXoXEepYzSoMjvmxZSrf/h/2zqNHdiPNor+IAsmgi236zMos7zdEmVf0LuiC/PVzKLWmpQa6B7Pv
zYNawFNXZZIRn7n3XO6okdU0zH7X4WTODjZ8G2Hmb2VAIKZ+L9QEUjbKrqh//G0J4GRAjVyVzHTm
8hFTwb3vi1sAuddhJs7hGG5CZeitsBAHeaawT1HqX1u2wGjetG+Wl1w7DZkhuuc4qqcM5B5XflQj
CmCzcwlLbO+MrhtGXYpiTMCxwPIRbqM+qk8EJuEgZgFULzziOHxGj/wxxOMSdiWRvbGbhxPHM7o0
e2HxNXoJvY9H8b1QQ8NoOgxFSnklJw/A3KZzAD86HiSLQO8Va48FF0T0xSatTXgA831ZheR9hs4W
JA+kTgm3fU7fq3TeF2GxI4Z3h2Z1Vc7tTg9vRncJRrWrg2yPeXabsSoRBAp2L1Xs7eb6JAG+SyY9
qIATJgXBmvuzGGsO8ovX3QfviftKGXGM6YSGVu+qpAbDo1JmCiy4jGg/Q/m3mSyl+Z0JqEFazcaT
L5aCllSj8K3xIrAlW8BW5gij3cMcw7lSRujxCFYNyi0UI8slaSELAO6ngEtme5kk+jEEIYE0SRnN
JUna7pwORnxyDfEceO39MI40Gcp6nHFotcwOT7ObkYthkcczROyvrCynjuQRt6yWYZ6akWpJn9bR
M9x9jjrkCmDks6898OXMSFaA46ydGgA8UF/FyC+Av4agpNeyG+tN59mMA6IaVSPEwEOQ3roLaWvW
1WeFHi5IVHVuU5fRH5lMfkhYg1TZ9Fg99S75FINOQBpn9uNol5+DplCeWu0fgh7HxzDx1SfNeDuh
Kn8QGQdWERUwx1FCm3ok/E0ctF05Z4PXeiKu/jFMq/Y2FA9BaBzdwnd/1SK5AO5Ub/6YP8eO+xUA
TxlaggdqEfGJoeMjuv5R9HN6q2q+bcvmI5Fu86HjrAWV35E90xfX4UC8m04533K7Y3LbUVkY4Z2E
JstfwdOdxOZ70eJmHXDGrgNG+SdsBshy1EXmpGNiVofa5hFpIioK4vl+wh566C3acZEMn645HKmk
R9gxSEeQ5qlzH7Fchn7mCvkWgn1lGjETc2K/9OjyqfXbjRqg03Q18doFKDSCQlmYKprcAO9a0xEl
0bTjo0MW9Do7ytYH/Av4rI+JPO3zgyxT89QgoVSkrR4LOOaTlZwg8Y0rfCPWuY1O2SVrhh6Ju0Ey
2vDl2DJeqxag2tx9k1t71ZqpvTJJeYm6gi1kR72exU+JZ7obv2RGqk0qesvjrrZHcUOEU7wbJ5e3
WD3EslYX5Lg4w0xrq+csgV8f7QdffpuCAJWqLrJNloGkML3hvnBKlzElojAgGO+xP8V7u+Gy1e3w
iKnc303TcmN7o145PsJIgo7Q8SUNj2H6iAWIXMxGoPtPEeE41pUizp3PZ+I4Ieiq6jVlbVdZWzvB
CT5as6ITT8JTytfdFcd2Tsi2cJgVNjYAGb3YKvuw/bbQU2wAwsttqtKd9vAg++Sb2gVBLiL8FQ78
gCBb2jPp3QXtbFuTmtj2odoTF/2UsPfkFLubedY2QUh7TJjXxp/KacdWSq7THD8yUaLcHwwudyXw
9kBNJmN5lh1h9GtIi+5S9SSKBcPbNMf6J57PCb49e6ogeXl6WNWAqaN0SradVaCLHdW48/Lo3o6n
4UjuWW22JFwxLaPqpouZcNk1jEsQNX4vYkOpjH7T8hxvZ8pmQuaKQ92lV6XbBVunaxtg5JQqHL10
gh8RhpH1aHeUO07dnIgnOWtvqg8eH+Q68X147s6XMdMgF7PctRBuJx9zvVtBZY8xiJjCQQGWBUxR
KG7RcxyZi3/KpnhXXniOZHdVtKK9wQB8r6Awu3rQ5yo2EOimBJeBGge9v0BcWRJTx6MenmBcZTLP
99NYPCuh9DEzTb2XqBZjF7c1hoqLrXcQhMlAvFVDALUvmwEilJukJOyv8SDB9kH4OKNLwDVn7EFA
01kRqrvF+vfgi7rg6uRCmMw82PV1txOlDvY1G2udJhazrXPChHHtFDzwg46vITeI2wl2+paxJAZj
/pFEDl8eEmx025G5EpiIuLhq6gkX6+gsTpmdUmgHxtQH8SXoRSpCOADQMMgi/YeFZUcflXF79jP6
ADFX15Tx3trWzsgt9uDzewh7MH4QjLAVfsGGHj+TIM2B1bRHGIXm2reg+S+HAFna1dEMv3KP73nu
+50nS4hm5LZ6fXM9aJOsMas+Ar6Ca5nCXfPRAw6mTBmy4AuDhk+TqxJr26h8S0DT4gOriTkzXkrz
WPPR3pChmLIaITdefGcBhGBbmR9NOrKACZNqJ5xf0HVpFQCb1E7/5uUY0MzZPDuPE2jfU1CbLHlK
6xiEzjF22gCW8wzjHWTGqm8940CwOXnWbbBOh9rdidzw76Jp9u+6cPiZZAGvT5LrZTc2DYdVg4Qt
bRxah0z4SA9a2W2Js3D27Ui0MuEK003Y8LpOZnZPvDqGNllsu+zVtOz50veNfa2LuoehiYwZ4TeC
QVGdsZ0+NhG0L3Bsh24mX5VNULQNUujBsIlG9ucTaluQx6rv9ble/iDuS58HkK+11z6FWni7wTQS
DLa2tZu0uzF5Lu6Jr7mGl4Xs3CrwWpnaWLl+UiFenHNEmni+LWJsavhnRcUcLzez9spMWMh4pZMD
mphYTERIDi00D5IY7VXA9nHbgs2kvG/cvQG2l8aOvLc4eOqpVZkgIISuY58PhDKDUAZ3I3umyXHS
s1yx/evJYn8ZIj7Xjou6YdC/Au3fxEF9TnXFIguoBKhHN0SfXFTnQKNm9gPNXioJKrifNz3I4GOW
QvOKNMsfkdouiyHrV2UnE+KI9wEZyVVlFB86OQYdkEVGYOwzhztCsU41XJPjbEb1nqAo0A6jHDD9
npvcRq3GZr7spuOUdyZldkI9PQW7SPsI+Cc/Wg2m1xJmbXzMlQDHZX14lSJ7PnN3PCxXSEqDredM
117esUHKrQXuWx7J90KT4tEWOV2/zDrDDPb6dc9g6GZyoxuShhhh+eg0yBOt11bcI9btGn9L5rqz
tZa4zBIB3UXGj1lM7FNYsqmO0RZuMnQl+ADzkaB30sdoh629iMU92SRsssolLZRQZCm5q4hG4xCc
1+NUMPkOyC/IRvZjhZsL4pMZcQUph0uCNvsqg6C5MyEmE/TwYhJgCMDzPKIZ2w41FLW6SVc+gzIz
nRfR+dqqA3ubu6TFJ13UHbG0LEm1qY9nUe5GYpsOk/0waB3fZhnVCeejOmGsBoREa0FYULNMODRq
wmkI+odceOcMPuvBrbtnS7/HKnHvzPFFxiZAzhZGnKf66yLHdi/jcZ8jv6V1JoDGduONERnughVZ
g44/uyDv9/zenLS9w+gfDv6yY0w3OUjRfQcg+yqWQL8kXIu1O2g0UQa8yr7LiZUDEEaOGQvdhhwz
NOTeBkpNjMBrhSzF2fsBbTlL2CeSUi7pzFtEKEsLhMl+NEoGIMWYzycr6t5UEQJjG6hd4IXyJHf1
0YH8VtQ5VChi8zYTuW8oZ+SdhdNwqcCwqFZjB1Imcd4bdF/KDoKnsemvOegzbjdidol7OwuFvmSo
G2b06fjs99ObFVYfwvJfqiRxbko13fSLZDgA8dUl46uLCn+ne9bQouazTj3mURrYCUtzsEtlncF9
kfNLrd3bUjHf8IN+07gx13tbpjsjtu9z0+WQ7YZdMIoNwjW2Rh5elfjeSnzMrItoj4c7iKuV7QJ3
jfoM0UPEH0B4CcbC+jcRK9vinlg3NE2byknUaUit14GR/dENLf5O+KVLr+azRv7Xv+Sx9YO3GPIj
TMMqB4ToFffzRP5QlTBU0hNgn5Qrn406Omy0071vXuU5eDQud7KDaX38V4bcCIWGAhWhqKrLaFHM
uJCUPUUudkR6VwOwr6efYdxmQbzKkAEk/NQ1KrF1xlDlKjZgrE9spdEgld4VxX4M3O7BI9H12nPa
CdbL1dTQXwURIWOGruy7eOIPjgV6vuxDlm1z1ZAa8+SJ9FpaIacwaBmETnZ4M1qMcpUxFh+Zx0y5
jI18A+/JQZ+ehQd+Rn9flSGhru7iyZ0IkYNNRwJwT+QGKcA4T3I/PkeUwH/80z//HQ2SvtIIUPjA
zj4rbb7I9gAHFlh60NGOwQKbrrTFXWG6MHsH0sDiyB53gwDd7JF4dLRQ4hgt+ioThJPXkqBrJso6
sLEvtHa2vWOps3Snj1ItLovETY8oZEy2CJfOTMFBsogmw+aVyJaMQhg4l2ggnbZkGWcRLCzUYfUG
sYKglH2SGqvYTH0NGsEZ+vFo46BxZxuPb0Z8Xzi0pFJW1tOcTg2Ta/996fGhqyOB9CKwGFEb8YPN
MECi4QJrglq7H6ZLE0akLor5RCCKdcJ0dHHiTp9MqznLOLhTQstrotmbJc23IrQrqU8kMWwlrpm7
2hvObVKy9zTZauM9xRluax6kcNZnYZs3EasmI7AuQyaMy9CReOlSWrAR2//OrVFDcxwKtuNzVWLD
t8jqiW6wMDHGAqNGURVEu7oYjrMigJgwtW3N6HVVo1xZRWSbsJtz0n0TFCw7hAs6bOqHU+qAYMnJ
sApcftnIx3woZqbqRhIGW8OeSnKdsm5nZAatoes7h2QuD02Qv2cGFXUMVuVgT4dAjec5IU1IAx5k
z+Kfazg3ugrTfW4cBT72hpHZh91/2zI3mNuaI3MYgHlmHN5lc+XuKO0Jtx3hGpbx6LIWr58NyMII
JZHkVmBy9hlFxGoYmuYuZDZBufkcan88qlg9a2Txh3aoWTi18DxKt38PWqqBKL4uzfZgNq3/XORm
eemXSFXZM5wuo+S+1HdNGbm7II2MM1E7qDsr1JwAhRzpcij0H8Xk8CQz9iqYqDHMzrNdBD2S4NX5
4trGzoODu4bTd+dawDTaHBmCMeRQk8L6lbyjXx4Mx8qiL7Yly9NU0Fcq8SWwvK6aMXmxsFY5wvg0
Wu95ZObXqBB2UGZ8SUPczhJIQ+xGGC4q98Gh3jFhOEOt1my32KYxlVnLZrRYZxo/TdcBnioIwsta
0jU7gHghD3lHBuLQIG61JyyGnie2BkfummBnoBAnNp344p1iR4AhtyvgnUonAAyRvsZR9BE5zc4B
xbZxVIFRKANiSr3yKPP6jMuasDnkyKu+4sBsDSrhmgS1CCFKMhNzOb3WgA5mJFdDK45U3Wkk1MbR
pbN1GN635e+kGUzvVdl+uGTphX0rN0WJALFElYl3fWy2lVrWO3QrJWTbjcvXoBxASHyMV0bj6N1g
mEdRWiPqDP8ujfU9Ku0RIIDG3rgiAfEG0ApPM18MUCkfk9MIp60JuHubMlynNk9Qbt4o5txt2t9O
Dtm4aq4IuLWLV3rkr1ZoriE9vkQgKcgPqL7jdPTZXNJ6xEDekx4Q7IPWwSZdwA8pvlDiOuEwKtEi
N1rRXk272FGIxfAqMboETtdREdqQYmLPMuEu1KcsDAgsd+ijB3uw8JT2wS72vOeAnOuNA8IiICJ2
Ow2zs3ZGTkUmS2dl473j5r4ZizF4kN10ylr42AZoqjK1bvxcMrgqQDCOrP0gm/NTZc45ivQt/Dv2
WoAZfC87Ahx+42vCNN8gdapjbzslbsDrMx6avHwoxZJdm8h2iwwcbY2CaavUaDC4RFGhly1bOXic
FMuUjGFVoPxyHTd4PSqJozgmZ7vs/I2M/WaVdvbeHvFl1TaoqdzlGI6N6uT2CHSbxTKKUxAVmAYd
0cNv72m+NyK5LRN3ZCJqPbc8gXaPS6l1oNiGFV5DEx1xn+W/FKEoq7B1Z0BHGR4nU59U+mmSH7WN
4ux94OdnOQGU1ImrtTSSG8DUXWU8BhJEe8t8eyCIMsjJpbBt0iaa7FNOqj7UYcXcL6gvFS8mGnV7
bZbAjeNTnLD5z5sRCfQS0BOSHk/8q7MqWfav7JImCHHPCLKj8/f1GN1L53pCmnrvQ5KGOpif+eVG
uG0q3voAIS/ZFD1nIxNbiuG1FaTZjrELD8IUNtdIoxDUpSR6mv7tOLPWaYGSbitysVDi4sWra30k
EIgu0W9cjF/D1p4z8P2gMHRgSHylPo9giTaPSOEzg5UkM+Te4NT2ZxXsoagh9uSXuWkNBNjTS6bT
em+UrnuVeAX4wY7xbzfiyU7M5igce7olWw2mB7QXNsIZl9W3y6ipDVpvTfDUgYViV/rw1gRHe/PU
wXNOZ0Bfb7VBOc16LZyMtRiINMKYSHnEWQplZs0suPFr5tEQzqYPFX5Y/NQzhjoSVgP6f0P+hDnC
Kr315XCbBjPl7SkrvE0Hg23k+xD+T6juA0FMQPVLR4xbin4vw18VW72FC0LC5lFLctrblqjtdMGo
X3mtj20hOxUWNCaEdE3cHu/6ivs/93ctvzgpTNuYXKthh7zAQ5mdT49dBXLEuxS+2EoU/sRw3jjo
PpI3G7KaS3eJymgbRva7TxQZMMU1AdCs0OqnNkLTkRrXgWveetp+jjzWDp0ACVe6X9bENLHLPg2h
TlEwvHqoCGam8ekQf5dQroPwduiqm6hnE6XN44yYt8iqB08yX3XVr0GRlvec5V9mdU7YhEjnWWGk
qn1WFeK59qG/j2zXc6B/ViZ2MmYPXuOnR30C5jpPkT2jSMZS2gYvVR8RlxLu0EAclZmdwSMRyhat
dINNE5kNMJoec+3QY6J+9RHCtIRWM8/eKGHsZPBrTJrbKO9purCCmpBSkvbEHICsOkywMStPY0/+
xmUxUTjsMhKN1THinrAl1gZUR0C00SVct5SjOr0r29fS/5zNbmv3aJIVA/85Ib0oZmRoeeFDphgA
dyZytiA6Mo28bfP65DjDLiaIlKIfFilLSpeJ4ZKfQrZjP3XEtuOpNVPvvQu6K84e+zQWxnUZ4w8J
A4qI3igW8RdUJ9RW7UwadWDdhYDu0W0YSCe84FvkNh+cs6HhI1v5bLKI7lhlzuFuFuKms61Pr+HI
mKTYU7JsPDFc1cpc1WnxESL8NrpXlxKqpnKz44vnVBddk29HYsxzUEDCYrXAO02Er9vzPz3nnZQs
dGPt0KCmWgNERctvlq+RkX+M5XQrgMyPS1lCq2y3+afRp6cAEHzaykNh8WINaF4T726gQo3UdLDb
WGPsR4CUOAcS5QIWpZw47AKvkA/1FOvzuEI0hO0DScAmhGFjRvKua2oPUAQq7E6Ma+WOxzbklg6i
k0a0303VDVPaXY4KzC2m2zaMQeRMT4Hfbxh4YCgg70IrdYmdhgeNcs9mDpYgI1Fsp20dHeuFTeMY
L4Zsf8DgGjlsN5Ex/UQsuahbVHOQjbP1UGDZUPPSHvq6a6BbZceROYe25YzpMfBKBKyVgtI9lOCG
6W+xJhjVU+GdmN9edQHh3T2YSKD0DVJ8LpvuNqECLgb/WZTUuRLTPNGJ5045r9n0lQLshXN/dG3W
i2IjQ+sREO2VCR0NYMVbpuFS9f7F4KynB30VbgyKMIzJIQfjgdxxXeTVJpkG3LTGFVTXnRfkO2uC
AkxGWJZ6J0dQRQ7dcG1yOwLkP6R19QHxmSlPDTRtIkcnaJPXvzj5/mG3/StrxFpgIv/EfyzuOOgm
UDg8NxBwVP4VNlLlqT3VJemxbKX0IU+fohjHTRMi1qqM+yxL3jqHL5/RrwwDXGv9RdQ+6Q+SJ96c
ks3vP85/7b//3nqJ8/E/WS9/fcXdr7LtfiV/sw2DpfoTnyOx/mLUJV7V9HxLoM36034pf4OlAwCH
5EgYNqYt+PL/hOf4v4E6dx3TIaHT9qzFkfsnPMf/jc48cAPPsk32YriC/7Se/uOB+oN09E8/918f
MIn5828PGAQnz8T9KwP+f/B5LfbMv/Bc6LWkZyrCZOvlRe+9qb3qfbFz7GQtq/JuCBzOBJKWd1NN
+rlDjEzhwlaLXfAJnUOQSAujeIN4YskUjgvJaco8fUSTaZJ3chT1xs9IDE0gWnB2TRh6Kmbm2Tys
7S76TPLywJR4GxQRwzzUDJEgGLnw3BvpZVgFKLjTDtAdkhADc+uB4HAixBPvVBbFiyZdlRQDUBTk
Y5+y2se35o4Xo4Ecy3LJPyAqKfO23TG/XsZCdnaXBmwncrxBRgdRvByG4D4qqh8WBDvLmhmTDe2t
U+I30QUNYjsvTE5EwEcYhZ+kDz66fpfc49s61inrU89n004kIMcBKe0iG/eUqM7N1LQpAmCvYnQB
Zf5kGNWAhmUZvliMHgURb/vKABUkeyR4IXwbouVD7h0S6Qxqg1LrC5EU6zzS1vq/L/D/4Z3mdfsP
L3CvfxWfVa+iv5un+Ut/mKe931xgR7whtusHvJGC9/oP9pX7my/wLAO/krbwlzfxf99e1/wNqzUo
KskTYAOl4j/359vLS+94/LekL3HwW8H/yz6Ni/tfX19eWV7axYftm4Flmn9/fafajSPRA8qxW0Qq
OvPwUWPh78hkohhsrqAzVocUKRyr5WpVWBXNqWStNxaHlEXhtiBQeu2QQ04DDJ2GTNJdJuSXEaqX
mM0RwueZxjskmr1v8yWcNLwO0b/okIV9VbGrN2befWnnn73f3o1Zt2EngcDYGjHIgFZqQ/2mbPLY
avM7WiIUVBxekymnRkTGjcCT4CY/pYm9p0cHkhG0YsU1SZ+CFZcTfFqAiRLbssk9C+8Ied0QCdBs
3GhUW0rWp9ZHwIBGeQ09GBVXWG9p7zYqD2/93wUYOYbiyr5hO/MmfUIFcnnEm7BH6XsoyoHISe+E
2aSEjextcVkBeC1x81lh9Na3JEJOxcKz2uKshSjLFmGF96LaJkx211y+suftl9W4oYXLMEOZBXJ4
u9/WJTKyEKsaUEiME5X/bWloO0Fkmaim6ZvDzvmMQtiAZmjKA1aszx5bGHbETLBCHxGCudV9lLnI
4H5ySAyVqR7lZH7Gwhn3qhsxSmR3QuOaYFk8NhbYX7mIgvzEIcy2IjirRbXIHvE7J4hx28cjUdij
9pgLEH5VTE9OO57z9LpZ8rNk6bzmniQGNb4eFuwOxqkUU8iP75ufEdVNbBg3WLXOWdI84myYiZ4e
H1vtPZsFzVI9h4jo/aWNj3KmNfyiI4Oc3dh358yav1VY3iROe1D058msbdzIW0+gAiDmzmTWFXwo
axt+y56ZUFvH3Bb+o6fFt1HhGOZyanaWGbwkjvqYGLetpF/fohFDLg1QZ4nm4zux5/FSsmBfzU3g
3IPRQJ6KiByd4LTypNufGbC1q7xjQJDUBQI//wmiJycyJkesephcuON2KkMH6So4UbaZrucanHXT
kHI++9bWw5jt85mbxruVvXJPlru5m59RBBiH2Gb2xhZ+p5xjhFuGiRDsU8SarVsjgLfcFZOuLOoq
ALx0Uv087G0J4EqY436uKOijoaNlcp4aDcfLrdWzmBiADeBrV+lXSWKgb4+HRDZPIp2wjZEnRDZT
vDZ799nrq0eTdc4a8cipGSWrpuw+j4dnWxD1PlLBG+pxrM+IzLdO9uWOrbUeBifaMclOLIfGAdAx
mB6P+NH2JcBm4BfNs7Q73PcMN0gOOyQhhm4nZDMWW8ML1xOjO/aTjt08tBbrjAlmbOeAqYqz/syC
AytT+1kCLl/5/UIaEDt3+bHTIP+w1HAbmj2qA9m8tQzvtTg3TXydm2oXYqZfpXn2BT3H2/ZNCpQz
6N4jZmB8PJvZTQieN1ZZu4qRJKwZuk3mIQqKU98RpBtFQIiwOn+qYUHq0tJpYPmQ3Z/g+ULKC9FI
Dc1+6tOPKuvLdY6AvFzyi9n8Eh9rw7eafI/3bpY3oIdflV3aW9zJF7ca7CtrbI/dnFi4K+kRu+k1
Gl22VhoOMunHLEhQLen8A+Yb1LA0fsEKpXHVpO1Wqv4tq8wTXh0so0tfOdwCn9+5RjMcBpQL3gCB
CHcW58g0nyfHPsUzyz0hUeMD/GSoPDoXw4niG8tQGZlFKOYanj/MBxjICfyVOCT4SFze45xIQti1
yFbGmWEPaOZX45LwOhBBiFqj6YwNIsqfbmTlJkcH/YbXPJDXzYocK0kukiNU91MUGhesYuiMtEbh
ld5q1YNQDnS0YjNqX6uiO1hztReqPZWqQlRrHR2D76Mivwdy9M9EbI9sSoY2MwZUkkvXyRC8t6ZL
sFT0yb1zDv3kjlkDTIxxfmzx0vFhTlw1bUjjmghiLmbH3wqzoMAkts0wM6irygHD4AgI0q1/ZdTE
Z7kN8PA0K9Pz2lBUp+z2BoSVPbZtlDgPpfRICkUizxzSREAp9sg+yDhmQVIAYGfCvsYN0xL3CFJQ
Mu1Jmbuxgu5XsRnedzEHsjV/TKl+tCwEDF0CbkL3I3DgNH9l4MnCLkZFnU3zjhMo3AXhgK6WmNXl
5GJfUO8qF4VQiGOVkS90syCp+msOZYq8Jjk7GY5Gw1pyWkFzT8286WZaXmjFFMc9thGw3UiTKTJr
BDW2H+UrW5enWI3jtQDPfBKCKrwwA1JOAggAQaXWAaLSpGWom7KJvsHe6yL+lFDZrInAEzTjAwwt
U6QXZfYj2tTm1C/DY7uOyfvEYYVSIkhuAUCnpziu30zpvaSxR7dZwnBrovxIENkPV8G1WS2ameoR
jDUWEly2qM7wxFsOhipbfkQlcMIkxpLSq/S5ysOr3uhvMSx9k5p112U2Ivl+nyQS2UOfvkaLxBsO
N8C/fn7yc2YB5FSMDibKRQ8XBdykPvJxtyaZvnUslhzlNjJYvI1ufz+bXrELu/mqDDA5WvpGsjxl
/xdtVVv+VOSX4d1QTNsYkUMCS9y97YdfECHcTZMN1dqfPpDEoTmklT+k8Y8bRa81GYTp4D1HhkAi
gackRMpjy+4MjgWboyQblWylNxkySy5NXJepN97nvX3+b7H+n4t1lzb33xfrDPG/q+HvmKPlb/xR
qQuKbioHx7RccLAWPfKflToAJM8KKLk9H60z6md63D/77ACOlmlRBtiu5XhOQAv+Z6Xu/uYsvbcU
QGqXxtj6//TZFj/Lgkb96yzHZdcb2KYNbwl+kgj+BZ06E6pTe43DzmQcF8GNMKjVqTdLoys2Jq6b
TSnSZtdaijRpiWjIFGhFdB1nu64ZaTA7CYeyxzjnq4bRnx7EDukoVSsMz5M3WYTgALrhNyp2lj/e
SxhO23g0OfKM/uLFYEz9oN1gSWSTN3VoKWz/loHwgfMe70IJJxGw80W9St/3ThE8Ry/A6RcSk7kG
DIIkpWQBDZKxHTSpBi2iTdcHtoQIV0UmwSF+8GI8YCbSKzfz3bVwSBTFdtKsWThvhF0DuIvhkfM9
HSWpwAedNceOw9gb5v46DLpfDrmVUDbGEwnv31Vu8fbp+kCgOnG23mKZBrgAgTLK+dHm7tHr5J1n
dc8J3krLirH8pSG6hvC6nkn/qfWw7khuXvtN8pQCdt/1OXb3YVppVm/bhXAU2fUOoSV6RhuEQa7w
6/1uxTYNSnFHObd5H93YAY5k4VHLGxDuIYHvq7R8bePqLUjrhtzZYR37Vrmx5xYdozm8DjUOypIx
qYoQBEF+28WhOW9d3bA6wtICIP1U+r+cYBvNcYyRCE5Nrw8Yqp+LlCihGMHULCnmS3tUpImYj33d
5AfmeqtiwA3vFwwLdKm+rTB80Eb5IyCXLMOVTyalH1M7fU8x8+E+PhIgjwo/ZHo/mRS6qh3IVGx8
sKrDqSqBAbkzfaKqEBCQ7SAlS4LQ1GoddUiGUhq5DXEWZlCvB4E3f6ggfc4albWJPqZx2R4pFFGZ
xcqfgLMZ4R8Su4W9VHoX7HjMI1vsurk5kHFv62OfzuIYT10FHxePvs5QJlYR3nwaUZftLkTG0Qcw
A4/MPkxkcEExnYEU1VhEZHDoYPpvxoWgGQT+LZibJR4sexvEPJ9yP9iRgKf27PvpSfm11t2MeN0I
XqZp/ixdYso6q6TGLFGcoO2x145dT4ylkCK6+Dq3yuXC7VxHg09lUZOb3ZM6Rw6h0UU5A9Miv6tP
u5dx1l+pORo3RcFMqnAwVOvZTq/MOVf3Tti/O/RVs04/wOWgEIecVDAo33TlxMzMLv1dor29kr16
LbridbaaNc4IQY2S52viLV6Qjr3MSskNYb1qU5rxqbhrkJKdnDi0UO6q+b6eKkpftOXOOJXUaGZ6
LQb7jjRNkoOKezrvZ5tVUDokYjvbCzul86tdRv4uReEQbbxKnK16OKum+rHH/sF1O/CzCWhf4bE9
ybyRyAecU6NHleFi108S92S4QXk0ezZhs380Rie5Zii/o/J8jFN8uXmIyjxjYYUBfuUtLrSy5IgK
/BzpZS77P/7omJSjhw5ogR0VrHqUzEQgPnVl/Nyz9Q0BVlmT+OmL+smKkl95mBX7dHCb37dedSoD
mhr2kJmJSLRQks82zN+7KjqN6nfNGtalTGKQYH7pE6+GemMf8syvlFbZytG0NZ64mWvvgZztZD0R
3b1JS0KPAWSw4FuEbYX33iJxhVx+A2Xzw4Coieb1PFv4AOLc/OibYT0bTr1tvgkZt1cj1c0mQuXt
xvZ4nWBUhdT1HPbq0/em5z6xyTTqs5MfdNHJd9yjg/w65PQQnfVJQJaoGBoApNKnOs5v6gmEduTW
a9hjuHgI8Sq4mliaFfhp0sxahy1hDiCXVnWOZSlu+dXmOjujSzzyyEEnLQl+7yvnJGV/M7bux5CE
7IFXrtUj5U1iVJJ0np1bPMZ28i5qwYq9+xlRgXOCZUelNhaxwKuSMBW4F/NVXncXO4rukjx45kJC
Ne0hvc55lyx+/h4vBircrzmVMInKuENhTpwLPMGf/yHpvHYcx64o+kUEmMOrSIrKWarwQlRXYM6Z
X+/FMWDAnvH0dEtF3nvC3mvLVU7GUdsDnUnUleCMqYhpKMKZN7XkrXTWh6kgDDMSvL8xxlt3Gpiu
qH1wYTE+2Y2C2r2MZaTwAdVgEPUzGRUMsQBqvTfIcvyZhlTJCPrJi4SxV/TdWm34YH1kkU669YOa
X2rGZ9ASUKRmgAU9wauRgnbVF8C0yW32N0byw1ewG4zBjdhPz1f8f6qIJqTuZSwFnJltlu7VyopI
0KtYXBnpZsq6qyAHGES69IBrPmUT1mTOYPgzG2FMYH0ouEkua+umNF4lKU52007QX6qCEGUOaRAo
bFQFc1sVxaX7DYaSeXo6gJrrFFi+vcFeOwJSPcnth9Azg++r5FHN2rfBQIKBW/OJR6JaGdhJ9Shq
4cmOj5K45gKrBotFA3mzorxPknbtGvTF0VBe265+6lBYiqVawANfjdlOiMbYNlU0vT2nBKptcUsf
zdR/4BU0sR61ofXGzo/5ymXgA/Nu9gfA2t9VUm90PvzGgNaOfZJAS6v+R14HyV57hnEgiJQvNoGk
tGbiW1OpAJLQ0vbWTc+QPWQWovmfGDHNNuq1f2atekrMHMsM9cFGNF+6cFDUOrxoSAbOGVoviWja
scpsVTSIU2TKnul54VRlbm1K1LBwjTvW5jiU2eTfpxF7dBga11CezxrMFkSYxmYsH1ONPJdoX59g
NB1efTIkHhlvoM5HmjXRYPmam6So9YJqV7WagQgDq6xkwyOLB41U4mjNwlzpmnCrR7qTBErvhjM+
X/BtQl+e4OHfo/mk4WZYDQP+eb3HxxxKge/KnL3KAEUohFAcgPHAquAj8muKbYNp2Qzra9suN2wQ
vhWky7UW+wyJrTgBvzjAWJCqXD2L+XMIlAHMZYhETJ6v4Pd7N5EAQ6ODR0ulIDfnyV2pWn2SJrgw
Vh7aQ4PpBkjWQ8DapzZ9hgHe4KMSNdWK/3CZ/9RzhQigv8h68YMZg2DnXHSqiZ94VJ+FubzRxSpE
zM0dFEQvqTBVJaneboOkvOT8OGKfeQAUYzkNK1vuO5ngKGEfwy1kKIKqL8c02+emW2H3Rq8mdjYY
XMrbGtz+YHAKK3rOhZ45ckOagvEkzZThlxn+kS0yr2e9INZJDz5Kv3cyMf4F2ENNaAoxZ3t3C6aY
uieCmDIXs4lfSFJZVRfVxYyAgPvm4G/UmLzuQFlPZsNIoZa3g6WtCYTladWoBIUhfpy1Bvj8KKmH
KKsZXwZnLj2QJpjlsX5PqtfldN+JHP8kaYiggrUqZoWO/Xqrr0JUvBvCgCUcuSicquEjj0ioq8ri
qUB0WXENUFsxACcSFylzLPwU+cjUzHh2eAziuuApA2QGO0SmjVfiBPpkY8ROpjpdhWYURNUzGS1h
VQ/Gn56LKKHDcD0asKgXoI8G1HMOk4IxNU8JGzpIiufu2UUlk5Xio0nexpSCh+Dt+5BHGFTkD/zk
YLLTgRDeHQhBY5V2YolrOfpBOhxCzbDIASfC0atiYBaYwd7LRKlJiftG/Zvuawl0icjzi/ca/EAm
rfKSIqbp8t1QTHs0utZiPGK/TzCq2jPkbcRcWmGt8eW6hKgOVWiUIOKX/lsnQ6Qqo4EDYq4eqaBA
5cmH3gNpby53ko5cuKc/mJNOcvDLMybLgdgF4LAVNBTYXmxl6r5QHSMuf4hqz81gdvlGH8kH9DXI
eeqS62pC5A46bW/O0XpMuthjJ5vim8W8UBsDsfMYYPRgiNyq878xMWf7CYcPv2tR4yEJCfSO74SQ
OXHFoTB1KGgIa+eHmBTc7kGF0rlJsGnHT7/RD0wc2byI4vekXoY6LyAb4elEa/YW06Vx3qo6Joxq
m+n1WxAAOkiE5EyGylaL2T+E+vjCyi1hVrCDuD/WDfdna9I+xTGCfJ0JF9KfWztStjCfpbyMIvIq
fHQ6fls6mTx9Ryo+LyZgEC+JovQVvu/BX3AzGdi43DK2YgO4nJjgR6ikOMKigfxWKzkjNyNFo8/B
P4SvVujG3awx2ysR0hsgnqic9R2xC0wWc36ZGY6I6XpKpS7CqtQnf511Ua3p38TzXszpg9FPsWoM
JpKkFr5EmSm1gXXWqTpgNRTCuELjjl1s+YjZPDtWuThhzPoZNlADKLPAUKtnAPq53eYjqkjlnjdc
DrASlRXyN/IjBF7V7igEXevOjGiDOoE30YUssOBtwIhDUUK108/WVy++x8nESqRmgDhlUbKOSozT
LMlsQaPTk7X+1ZMyNugMdMx0eRwyavYBLE42K3sN8uWcNaR8SNS/WJOWf0Kqh1+RgO9yILmrus3m
9PKZoYmW/A7fGtOJUiKcZzGkKcrsICsMHLMKJGBrY73OBNcnmB43jcGaXUx8R5t+O4sfp1VqGXIT
ZZWVYPaEINDtJkz2ygQNIQukYwDrDQKwiBmDp431dnK2hLx0TL1nwDzpmi3qnIKKdsYvoq0UeKaQ
f63v3pRuVa2EzsAPFNwN9bpQs8UOEHYlLbAjY3G5zNomLUzS6tqcX1b0T9iAVM5mfWwNhYo574g7
wPAxhBNQyXanmiPhkoDskkl1ZCq2lRXOu7gHkQKjAuV/FnyJE3wk4nQxmhUSQl8L1gS+E9VXMTyN
6rNjBDixhWLaIezCli1SFPJRpKA66PFfALLM1Kr71A4NS3lEO0n4aHXjysx7A4ZsC1FwY6X+zyg/
jKk5JXX+lQ+4s9jKcuYiQ0gQU6xiczcZRelRpMmUnZzQMRDaDP5iRUSMryVvqcqYuyNcjkRcwiaN
KdhWbfzLQILDpXj5DHcwMtDtSPE6ZpztaPUHzajviEN6K/rkK1GF2tF0T55rXrsQmm6TZh6bk+do
Sr9TyP4tHOLCnovWFS2Y8obsdNLR9LPIaVTGrGZfv+tNAN0tzh6CKGROagCRmskpZQT+KNv5qeu6
gKruY9nMZpHob8pEHLZmr3uFKSI2rIgVAHHgIl3OTAFUcNdeqjgfdkPc/WRZREgNZXLIEwCOHj0o
AmVL5YcxFMs4HMNJreHTzweRpoYzqkKEieCRs24MUa3rLTDSwU93o/+oOMihHybhNjAZfif+N9lR
eHvngPyORbBhBOv4gYYwW3M5CnjMYKvG9TtS1QNB3zL3qXQVFPWjMIKKLsZrxQDoTgyAzc8wLpNJ
HBF4gv4MXY2tj/5LaVsF7THluDFWl0xgsj/0KIbTcC9kkHQVyISOIBNxI7uxIWKPUZS7oNAyyQRg
uwqp6yGrgSn+8+fwHhe9GyV4mmSxMDCbbFA1xwus82bQK0Jk3na8n4LfnYUpPNIdr+bgGApvPhrz
XmT3oVnHrCO2XsMR5TcHaxhT9M0IUjSxfYS9VCKBPBKKRASLVZ3VBXOBN9CNOhZ4pokGL80W+BiT
nsbgNEHP4pqY6VN2j7KRbYzKvxJJM3mALvEiRtN6bPZM5XVEK7zS1Py/HVulXKLOKKQAJ4FI8Iap
UP8/2pzScUC1wD+mPJNht0Rwsr4B9lc3dyY12lpK+R4HHwHrwCBrxWoCvTYquiDJd5N66jSJk69O
L0mmvscW++NpqFU35svMRu0nbCJlh8OAJVh81+cEbE7IslUKxHWp0UtPUyk7Wp6tRQzUbiGyddWT
FDlN/mpjRfRUFZpTRhNvTVpoN0aG66y03D5VoY2lyCfNoKBqMrQLhb6Okw6nfqx0BGrr8rZtEPZO
+d/YTxUU5umIU/svTPPa7avxkExgs8ba+sulbx+BnqWIX6U+f0tlDIijTR6ofDcB3hvXENOc1Tpv
TJfwGkwBbhiV8Rj2C6NgP1gZsS1E03MSi8VruBtl8dJmghNTIAYlm+Ehs4DWkNAI9aH0Gl//jrAI
gZbW2fLmGQO5QQa+DBeH9KfYCG7doCIggnprirEncTZE/j6I0TpWxivUItTVFZQ/ttGe77PB00x6
30wzrnlCpZ8hjTXb+qoG46aY6BDryXfbCdFGLWPlpUn7y2RoGTM9SgIE2E7ZzrhBElxFTbe2OohQ
obZ2bSL9oCR8SCkz04DAymiszlqBM7dPpJfOTY97G05hlvR/SRR7yLefg9jd61wP1xOTzTVTvHcG
T/mqmeZ+a2QorZepgkWALQwS45wXyoM92eIVZkk0VqPtjzyK9O98pDR/j1QrWQbSCVwwf210lMBi
raC4AibMFgaxgUSZ1XH+ZuOENX9CXpVEodcIvbTuCdgyiiIh0bGi8q3ZxKhSe5gnRfYahYlgJhdf
6qhH7qjSsjTWoHDlMDZM9JG7FcuVZpaU2Hmx0X3x1pVg7VpeVpbA3Tbia2VNJK21pSIeAUlgOOhu
lcHtP8b7pI2PJsuDXaLJVzEEIRmwfnQ1hjgAkou9Pmagw5Tg0vsMO0WZ6RmDdJwuXOQzxNEt1tlz
HzBWiSs4fhntpkknho+ByNZ08Pda4p/1TvjISqZEU1FEXirNtwHZdTt24rXmw7sYRnpbNIL3yhdN
N2YK6W6VjCw75uJb1D2bADirbSDKoyfCLDyTXMHYRsn30shh6rMWhbmopFuGb2DoAIox3408q+Fl
SIThQ9ez5KyH+sGMDfMAcXm2yyoAL6BO1NQjWUztqHpCw52QVeECtKUT6ESmxzmYZscvOWQ0UuTp
nMraC6Te3+AtXy3vadCn3V4Iz5kRE8ZqDaY9gCWuhYmI5Di8sF8bdkhE6J0m4ehX7TaG4YHpQ40Z
K+YydKq3pqU5IFzghHflVJgpoxeLi0WyhHMnhY9yAqXYaPU+zNKbQKCAwK0l9TVDvGD+QxourmuN
7yMtK9gaWUKcgJWaXg04sBKmYYsRmnyIsPKkUQap1S3Xg5RdI0WTSDgeKH+Ld+TelRg/8M5UTt9J
8BIFsK1FMrDnxqUb8zsnFRfENFR7RhUG7o3mm7PX9i3SieWUSfNQl7dIKm49XF6xn985jnL83eLr
YFZA5cxEg8dL+iijjIw1j2jma3kZPcwFm/Bi5nYU1e9eFfNtV6t/GNemDcSF/UxyNupldp3NIghL
jHE6YGDd935+78OYHs80AV9kaCFHf4q2LLB2UhbeJKbjLptvmyKqUtkPFSSmkrbIoR8i4AxE2S0D
9NaJAHaq5jnP83HTEJ6IdIVSUxD6ry7E0yYGH9XECKcUOcFVog0aXe3w3xpepxdnvbSCfRbBqyzB
L1hKQNaBqmR2oOuXuvAP6LJUKhhrsJFn7kfy7XPAeqMikWs1IpoyGIcnURvtIAKWMibXJf6ua0V5
Xc3WLwHCs911QuzFstGsfea2AtSadd2CISiiDeA18uEnbSlC4AsOkUUrgStCM6fToHQUbeC9c/gc
NN9ASUf1UnYc0oo17ZQI8StdoysXDD4tCfCc2VKHihmEbAiBaV2FqEBg/chSTQA8kGlN6bDKVRcQ
UokxGU6jcNJrbbHFa555YqwJTqTGjTOr9IetCjRCNNj0S90Iji0w175YKbRNaboOMHrJZ3Dr7KX5
KRVGTlMwGioitPzI879k/HW/olSzLI8jdU1twFo7NFaA9oDFyAE9QCv5LKfkUnH4No4JwQ1aZOE/
R2FryxkYvSDtbYuJcwemE1YNP28ca0h7uuY16QzJuki8iIUeb9oY2gn+AMlfqkeLHrxclPRV6ox6
+dvOyvfI8+0nFSsS/yuT1WfZGLcpdn1pQK+ecakzeMbeNOu7WdLeq1ZGuMEIzaCZNKXpHcfUq8nh
VYGN0R2lwIkyzeU9DGuJoHI8Hil0h/C7qO8IJrT2bIr/ZhOS1TlJzip28KpkDmN+WPIdkzTyuksg
P/SEgFkv6Q9DdkqWOON9h6dPv2HcSjZzvxsWI9YtpWMtIDfcFemGtdpgNQC+dpA9fi1vQb9QibSb
ad4ncuet7i0snhJfc8mmIuXWwfdXRmBrIqAXZe6UI7uvikkpPJpboR/nzlWKa05qItsFBiIfZogS
Dklc8hIH/ej7jc1UyVX85+xvh3CRGjFp8E95dGsYgg73KT+l1SckLtAh37lKsu/8rgyPXL2b06FT
n/7856svzXiP6keRhBtr/tQHlnn6TTDIF9h3vZ2M65kw9wVait4sar3QPIzBrvL3M3bxbG/V77V6
E3Fd61VLRW7B+nQn+OYx4JeWXuwN6eXaUn7L5Bmb0CCSQ8u8p7yI+l6uMDW9DOk3Z3gE7pM4wdPU
/HXtsxCvs3oLyr9YfQGz5wDBGC2d2vwzDP61PgZBCghhquxkobCyfpp0/ptHOvjQsn+i/5Dlfz4j
IF99ytJN8eEmM6yMK4cP3cNeTthqSYlMw2tHHFJRNm8Sk8dMM+0xZwxPYNzEloDwKo6TlYCjuRom
LoBPCVNUGz0zUkCNhLeMcnzUf3LhWeAhKbYE2sLyBBO8T1DK9p7a3qr2MFkXv+ABP2Lrj3jc1EMe
rE0IqbtkWPNl9spbOxzh6a6SHHl3uDWB3USbMdooWFmInAePpe0M4zwT58OEiEFAb2NDtOZ6E1XV
JuhLp0SHCKPfHobPjk5UwhfXxIDyoQ76C8NY+NQ43UWG/5ZFUhwXtMr4mt4PDY2ObyZcy+BCJAZI
M7iJhpnTwjuWCanGB0kFvGr1L9QSVKQ80tXH2FurSCawj1IqNEBkQgVfhu0WmMuRjTPL78VbYmMs
S3kJzKmFLBgwQ/bi+RJiDmD4vyzP1rP03srvIcXGWUzOaXJJ60+Ixd5oHKpi245uBVWKCg1YT9yd
43jfR6dq2g7SA8BUpvGSRnaMqbpHTokhuTiE41UbH/ycIatNzX2j4e6P5XeR0OmCqUQYoxqSbwGQ
SiActc//sfOTc34NNAYUKuda9o9XRIrBIt+l8tOM76P4l6V/kvyTsM4z4s96YsrGsCFV/kQ2ky0B
fsp1Gr7GCisVtFOwXou8CSM524PoycUpWbtq+mdiKgrZ5iQAEFLkFbr+OQ0X1MqoD7MydDj45Olv
pJYW09BR6VfkG/fbahC/c3bYoDOhk84OuCQ7UkK4Ihb9D0jNmGmg9DSczHxE8tdQQXVOLuyJHb4K
Ec6AscPQi8bwpaCizIVw1ZJFEQ2/6EncaPwx4W7GI9D0MrL9SVsHmBp4ykt+SMt72XDmtPx1ZZEf
I8H48A8iXANsGGzefvz0aNRPo/rTgIyCuW1g67zK6VxKjzg/BSP8+6+a7yJkQj1ab+WAe4u5XYds
q3EiXH9BgZ43v/K4M6yzO+mf8NHUNT5ljSprXpVPg52TES8jUHEli8ZGpl/PrdCZc84jxH4Dfa3e
x6ux5yn+GtovdvAus60VJYF6mwy01EtAZQimRB6B93ybGauC2hMFpJs1MT+Vsm+QUoTzm4nzGJc6
plkbgeCKYmtloK5Tsq+o/SNkcZVKPDzVPyyZLVNgGFD/nT0mAHyRhNpptLwQ2R0pGm3sJnQvfgOE
jz9rzuE+xQO7Tcpc4PFSaGJ55/v1EUpHvxV6ENbLheL2p54RfYZ+rCgJTyhYbnA1A73baI3iFrxN
qElXgo7NeqS5zf0V5QUPPlZ/lkFdB8OZrjGcMgo+ksNSqiW+vqqxC2ohPd9MISKFqXVGf1zz2KES
EdyO0IMkzrags+zW6B0k9Xx3ldbYlgYpXXxO8rQzB2jplE4F+34V6FEvKLh+ynWrvCVFC8SY95xp
A8sioEa1rXOr+iQZhz6jeJCSTYbVwMicpPhAV/JU+9wl18suoEcLlRvzL6zpeQRyRRj5l9esxYGZ
QbWAgYBnTmG1nUDkHVA6fQQaL7Ex4fueVgVDiDR54YnpZuAjn4mJ8hrl8ZI+EmhIX+4DdZfug6vn
Dyc3PL3jYVqgsewAs+4HDrdBEkN8HrRPhfe46H8mNgh0aiRJxKTYqoS8QUydPyYVztWMc3QrgKJl
mgch6idIMH0D57LmRdn3ge9jVdD09Fy0xASsSkTEI9iPofmHX1jH+CkyaM1QrlsBMicJqSiy1aVG
SKFPWmnDP6M7UWnZLTSeEljdQBqUwoSmX1T4WDp149TwjYzWbfl9gEvDiFF4U5avtyXBwSLSre0M
9D6MZimMi/9QYJig5OPCB6jvCdVrTCll/dTdh4nc31T51KzG5d5gH4o+KOHRQnZq8UhprAN75acs
1dUE8FL8J6pfTXbAaEHhFvBI+H8Z8ibCE1yfMXLH7cB4jjI0cRQe8IguJp0rr81lwq95nSOctzgC
gJJzXqnrwu+u8MPsIJqvAlcFKxKGOumSD+aqvrKUswcEVfchGE9Jumz73qEMcFeXCLBDhsQvLdqJ
DUR07tQGWUTa4xBHgAvyxMkD1YGHAGC29AqU/p2uXTor5pNk5jMuEu6g5Z2T162heW3JAExG/abp
xG7wAkvdrkAAIQYY5HHjJ/Dl1AKdWB8dBSM/FF14qktxJ2b+xu/ZrkrvjfxvBnzWMnWT1dKzxmjv
SyKpQAWRKDxF04hXGIUU4xo9GPFbVDscAwj3b8GAKl+EYUH+elR6Y0YoFLyDXk28iQltkFLoyOrR
zKyriXI4r4efoZv2ApS6gRu7I8xiRk8ntib2nTud+smMhrOJxqswITqznwxGkkn65Jb05VEOhUMR
RJfKR4zfsxzuxa3a+DcSFj3QSic8DydXLqXjwJwuw+DQNhNhMRhiWP9pMzk1PiIrqMoq5gY1nw5S
bK7HcRmpwSXjmiERGq5E8Sz94daKKVV73hJ0IBFp0b1XssG2NDvi1D8EVbA3AJcpauuZIfNeU3mr
JPEDouOpbtS7qBHxkGteQTBymv3TSJA2mlNVbhsL+kYo7KW42Mshg3cK01TMEOtn80tWrQu5M39j
wlaEJuCoCtJFYC2aSs0m3bV19VkL8R+pzqd8IIxFd/SyvlW68Uvy2j4LcMnE8THwpy28QgxFevWV
WkyROT5SxoCo1HQki8vZPpgfVUbulvQlMfLNkFdKCj/nbYVzqqj+iezRk14lAfI0Anoo+t863vvN
3oeHZK0zNFYWA0sSi1JUE4QbbpvQi+Z71LEd8dL2FssPItul5lAnRIR8R0sQZFGu8ubQa+81r0sG
0TQMGB1o+7lICS70AOmrq4x1wWegnprolc/cYSyFU5hpAwM16Fio1BP2qE/OWrvG4WQepd1K8iT5
g/mMkykAXomDzH/LFYI2Fu6ZP9gy+OQn1cp4EftdLp5j5cpu1dZDL8vOYDaRR9nLWCL8K8drOXBL
4WmEY/2Mm0/eag7iIw4cB8uCfIy5tCVs2bNysqKL7jKZAsZ04lUCYVzjW2BRjqAUzaebQwksQG/0
lAomuiUFLYYSPBt5oxqPlAM4wxTfKU+53kkMSJOtlHtD5yGN4z+RQnTGAhH+LCFYiWvakeJPSd7I
XWwFXO0bZAdzvA2rF3flKgdFo5/N6livYHvUdmnXBHHthhUkVO3I6WJaHmcamTnrGmWd9J0yOkEM
23tVSloanBo3dgtnHCDhoFRzImdO/nF5OUJ4ahngEaqdlkcFaafU30trp7OxltF8RBOxGoYd24xr
DJfYGeFHZuZNql1Tchf8U/prZhFTbnwmHBfRdRkZdDwVyPfH8TnMe93fWtI5dFEp6hcqflN/1CMs
wo9RBir0qmb6wEcmfET6i/6oJltR3EzWs6Scz6VjDWxoZdLObNjs4w258Sdfh9olS44yktR4N65J
g9f3ZnFq1VtZgpzGhdJMZwjhjmg4NCLTeK5Krxf3Q//ilyXKdtLOuXkxRUdr1oD2Af6KDmJQXgTq
9GwXu5oN+yP1eHDybRQeRraUZcpo9TubfwXtXsFfsZ8TIqxfGN6NdAujP4r1wQJWeE3IEtRuuHgw
tKs/w7QurCd1OJarD1066bonjA8OY9G8Go7Ac/9TOhDVjVO8hXKVn43qCNmbc5N09Dv/TuL4vKD4
BSNM8PiHzmB8XLcOi+LIZAvMpJkruyu/B/V9an9rwTNA7aknbdwJ8X6u1rkd4It4EgbfdXvRv+b2
E0SirXSD2zafJWB86LfRru2+ewo1o71FmClA1pGWdI/Vo1xtEuuL798lWa4OrjDUlh+Fl6wHhMvx
I5y8FK49Z4bppnBb1gT9ERMPlSZJuI7e+rXmmCQRULBC16UO5nswHHn5dJCuav037z3kNgHFYgcL
vKtsSBENXa48IsdEkiTQQ3q6SNRAddAsFsob9jgro3yR/5dRJ+oJqj3uWq/8W3JJKhZHIfORqH/z
Gy9jKoFyeWVcEyBDoJakdKMtvovQ00E0p/zPkVymkunfXL/85jiGb+CglictHwfXjPAcMbDXl7gi
m79LUVJWn3K9j5Qts7GVtvpBVU5j8p6rl3n5iR0H9bw4ePLpasG0CS4Ef64MwSXU5yuoj7RE9E3Q
yyGdVNuyOYXtCZiJNhBVup+sW1uOS1YgJj82wsUmG7aT8GegxagFpu3RzyD8Rh4cFeNjosLslEtb
fC8f8OMiyq+6QmeLxHJsbmV+qaqtwbbdkzTPtFha7uv60VSXmrLpHTV2b3G8bBvhFTocuI7cH+kX
+cSnnlM36a6Nozqz9FH4R7l+R3KD3m+1wD6pXDiKiLTddJ03mE/489hIXkFzjJke8H3ZpErS6QP0
3jJnW6e0xZW/DYUT30I4ff23n2anJ2Nk+TLlg8I2Pk7vgfLnT+v+BjsWRWj6XjBrZWbV7iNrLYIy
9t1obbQU0tGFLKhoWcrQU1Mlg99krzSBU39I/XUh7ejcex0CNgpuir1CJ1TDnYFQo7mO1T3zaYVe
EEVpoW/b7p+c2VW3s4JrN++n1ZdYuUgbaE52ZrPPWLxN2XsP3dTlaEVuvm5YUDlF5iZ0lknz17gl
sS2lraLYIJPLRSVLqNNpRrY7HQTtpGtbUMQdOVZ0kYP6Q68khjef06DtbmbglSI6WJaHeyPdS/6h
0F5KwoBrM+YeGD8Nw520E9F89O4AXGAfFx6af6k/Y0dlDvSWwCMcw10+Hi2++ILg22YPFQ8M9Hcw
f+cYegT1bVGO06DYgSPTi79xOuOw9Ted5SxyVD7A6Kge5Z2tHXCOImhew6F2Z1N184YbHEsddgJ7
+TaJxhkvQeQO5Vlhu9uPzwnCquV96czEqdo8a1t6+uRMnOe69/PkZ1cGW4xIVnmzCiytrjE8ZU7z
YEBS7fXlpakdQ9oFgXe68KkDmwu9JaRxnaPCLNl972B15Vx0vuZFtQcP0ClQLAubPtg0iR3Nr0rb
WjX5dg7HL3XOKrwy4Ktoe8mE+mRBw7YY360j5Y+BMIh637IK0nakScCRVGS7/0ZItcICsSaIbFz9
Mx2VpeuZMrqB8aIZ57Hb9Apj9K1gvRJrnaaXmCsnADG/bg6Y11biGlUHEPPAYVhHb0XcAWOji2Qc
LA5iFFh8E7Ckk5Rh7Xk0mIIUFRzDtza9dP1JoeAx3nSFCglHX7tWq4+WNIeGWbuH4OT/05CGKtHs
X8DHmANCTYSmB+GBkRUMJuKP8aKZLsdi+jCoqDbBWsHN0dA9b0pCNFiWIqJaw9fl8uU0SPZ6e09x
ejvsGBPk3Kd0vBrls0XahaCKVuKfz1dOeEohf0kY2k2mcB0JzdHDnG4c8MPkiLzkyrY2XygYR06M
/NBGF95M1PWZMtCzv+SbFu594p+JRXZ5PTLSUSg1OuNDmPcFOLftTFpXfCr5o00xp/Me+DiceptH
MkmPEa8vzJhF8GknRLRF2nkeH0a4E9JtmL61L+oYt7ZcHulVbh7ycCuwGRbXantnMc0UkDSUiXqG
6YWIoE7Hucv8nIjXTcLphEkhOwm8MBovCIt4hdJXEPehfM+od+R8MygbfCQUvZbs8TAm2Rq9SV/s
zfE0WLvZThgCEJHBhNyO+GaNnhfUrJxg/DHIvjEOAfTNALoObmR2KlA2+Et90elhEqoolRAiAxFY
VYSjcosWb0jQLf3QVKBDbvzeCv8Sf6OXnjhi5RUdmf2O6O8zQLXIJRwjJoOg3SvtuSPYQEeF0dBi
kSaJlfVXATgrv7UyjXdk7tACso66ZeO5XWuosWt8Vyir5GyPfKTmM6QfGXEserGrWHK5Ib7iH65y
XfOaYZ0DX4xcon/1PLbD/ssc3kTKVWUZlLE5UdUbr4w9BJ5Zb+eI7UqyMcTj+DdymodfzXgX5qMR
v01O52jZfSni5s+guZohK5g1oQQrAsKrnZwdZWlahcNZz985LjV1t7zwuv8hdow/9M/lhepa/AeE
F2C2bkzsxizyCT1RfYZdPSDlA4hPcbqp2mefLDVkJQK8u+TyTguOunnGPKVMmzTfzzb7Zf9Im0D6
AMv8FgnDW2CDaGGcRT6J75rcZvl8JsGAbc4RsSFlOnENzlR7VINOypibY0TZxspbQcuoscTpIlju
VDeM32kSYuCsmPqH6WiW95Ef9tgfzfFgdhcl3newrlg5oT/J1i1vVgtXuq1YYqFs47NZNND+39Rf
ocnSwm7kaqtda+GSiKcy3SxfoOqvMVpACKRK+rD6q7blbZTznUHqZdql26b7XUanAtbs+bsDFpCO
HyyYbL070fao8rMUbsgV8CjxVDqpTQWNHWm5HBTlNqo3XSO+712VHzJ1Wp9/tPV7NXzGwnbuODBb
YrvPzXDiwKXGVWhRZCdkMw8tcbr4wS207tD028kmU5GO6NLTxUsHmsHG342oE43wTWRh6jDB/R9J
57XbOpKt4SciwBxuJSpnyZIs3xD2tsWcM59+vuoBzsVBY9ptS2TVWn8EaM9O09a2Vx3O03oDBj3P
NdwUqculIQ6gMTzRaCImZJX0/XzrJ6j9+QTad8S8t4ZLVeGyDaaKh+JvmmQnm4tJOhbzYtZKHzTL
LjheTGbSVvpk4WVXHuewrOgpKFh1jgm+vvJC9r4OB5DAE4wKEB/CZ9W56flRzcdZ1O+84qfQz/HE
RP1E4pz1CyVZGBmw3ia0fyqZR/cxRNvynzkjrKHayBYL3q42GJVwJcjaH1BiLw+Mey2F3wS/5n+p
8Zf7R4cu92LOsoYTiKvc8f+s4NfU1wO+s26bFAD5l7C6lPH+LljSg9+sK+1i4KiJkxONMPC9+7A7
OsEvSgD5R+eGmBTaGmBkADO4JPSaTcJt7ddESe6Q76ES6wSZxcmsVwMj6ZQ8dX+nSj91zdXFkZlf
GR9KpwBHQeCQ79XqpsmfXFGZyTg6rKlWSoRnmqdLuopbBs1AndKburIhD+6djgsHTbgMlC0NR0ne
9+WP8N5FIIMDpE6hX/VB2+jJX+mc4/5flV5NmzEB/zE1zivAZY7yb5JCI8qO5j2Lj9vNYXoxIiXf
E9lrGr9kvPVqN5mFc/xMHBqqKIA5YPBa5CIA4EaCmyri+88eI5wKOktg4FwGRcXbBSNxLywsC0sz
QvO2A61q2kNaPE0HnTp6XlNGFDAHRyNrMlZfk4uYRIuhTS/hAm2n8+ElP3F5b5svu1lSJRH5O017
99kbrVIHucgca2i/YmFLky1Z6G7mrZL60Kdb3TtW4y2uf4zys24fvXLnC6FuZ4pXQbVXtG1IHIpF
7gXLPdyBLuNT32jlI2sxLY33sLmwAvk5sEkvk/D4SIvNVOx7a+up39osxNSDanRfuQxp2r92wXMc
3YmJ4LbgzNCoByQHknYNSON5TxxzX/+p3R6vJ4T/u093LMatyXRKzCIJLZSS/YaVvdDafBb3v2xX
86nhE5n9SuaDiFDisB4DKIi/NleOs6GCXkd1kvs3jKZzn/VkHrgy/8LguOQqBPqp443lPoEWi78H
kFjxa/B1KMEimUDryFbMX7507pWLoezLkTOLMR877qwDM1YoqsIh4wnRTXIOtKVCzL/2Y9oE3LkV
wqyf2OR9eE642puYGuv8GqPhEcuapnKykjOZN/oqnb2VnqBb8ux5xY5t97B5OnIyS7z+YXuoPbK7
BG2R7FkKkMFxLV9G88Saz5DsjlTfiSephA0sw49UPzgE5B0swEXGYAQXJiJTSJkIWKskTXWee7t4
+OW9zIYPCYCO/dqwzqPmSm9K7+JXGq6Irq6NTVKnhGe55LhQodHY7vROCT3IZ5V24E1Q1G1Fsrl3
4gzgVBgxaChsrGxfhcEzW/5T+51l39rgSkhsb64r+mq5Ei39swJqpUdHrHISVYCZ8WnDZPX5yRt2
/LDOX/rmemSXKxlB/XcLLk2SxcJ0kJVZBwCbkh7j3cjSXxxbIEllU/gXBM/IZAn2SF9FfSb5nWvU
mvvlwblIFlnVK2kE24fyWlTV/r8fjuFrePjpR0SifPqv7I9iSDb8EE11jy6TQp/8bvSrGAo4yK4O
F4wRhXMx5cOStwzr1qof1xQdLyoOmRmoh0XbNG9p4HHO8jFJWz2lgvxIgEnSrZvqi+JgYvZ1dVF2
q9q5f0/ztDxxogSLBq/hhS3SJWW6jz8nSLmMs9JKfvo1kWywmLm5QJesxZv4w0yW4jOHsAjtK2aW
eSCTbYZZc1xn/s3s/hp+V+4Nct7YEma/gcklWuB9fxKzRoIvH01/p96hhZYhueSLuH+7QTLzqco/
jOydPsvbNXdoEW+gS/Fsb8TTLNF6vu0e0henuZGsG+Wk1QyZ2gr1NEfyqsnRAe4FrGmpiBeXdr2Z
klugvJgVlHGthruR1pX2jG4J6vbezVkVq5+Wki8NoASuRBAYqBcHadFoF/EfluEPounFNyPlN8vZ
wxdTmTlol0E+oTHnEwFyEadss0SxjOzqy0LQ0zRfXIODtUudjT/R4R7Nv4nwwL6BzoBR1aUeHPfU
OA+5WFL5quunqLgDKOcWytLhjNkwlE7jCB63GtN9sUJO5bm5fREQUkkNIEukdiicQ668lOzlHXKQ
g+qSBNZSQRlZT18RfKxSfdjxU3JOVkPJ06HqdjJODibkHo0PLUip4YtXhc7yqPgddUJ78ocGVJLU
PyVWTge01qn25oyyNm6sL24plIpPvnbT34kdLzkSTbQcy6fYnCkVGpgNyCOeoyUTEYIbdGUcq9uK
Sy8dvuponQIlEIcaZd8eIUcFxpyWPdjatrORN27dDReua36YuDmrpbnorDvLDv5ffdZ2bD65P/Pl
kzgejWYd5JeC1MHYX1rOnbog9D6N4sbq2sRm3dHduCyQSMZ/Y0wyV7sXqIsRkBgEGeAd0vBFiQyk
mcysI31X/OO4fNnpF+Jk6MhdXp7S4MdEYTVEhwyAxvI/ahTuuvWPQPNcOplQewE8CpOKXB9k9Rq6
3wOUJf66eV0+a1JP5hZ9zqcuXoo7wZw2KdjQ1NICx4Gu/XnGZ+g9zfbumJtSXTfJT+MzHW2H4mdq
vyQJ8S8XefAflj0wrMlfhncLMJwLdCBWnmKV1/SbX24r/wbUPM+iHfsh5UHIVL+RgM1s8pIs+PKC
6N2S2zal/XUYbuDyebojKI1OBc/PSdKBnue5ISnVO5ZKtsGHOk85qZOKfBSc1R2TLi3VpEMJycVb
cArtwDjo3OXxSXokNTL7CrENx1z50wcEuRT3jdOem2KrBqhtkg+J1xXRLr1Ui1ZaNRXqzL/YFowu
tbwZ7w2pEhQszCOfx5MfL/mH3gBXWqrJ0izdEKPzo0ODXy4xR7FyiOdt1L/U4pbWxzz7dbx83rK5
pfFNll8Gfj7PuPCgDYh+VJ9fOLs28Tm+RdPFGrjCwTnXw5jj3nEDsfMgYUDj5oPm858vVNgQYBJk
65x7wz/UzNCqwJsIF4topSv3VgBFMprp7omyi7HgZAXXUMZJuMEDsUiyS+D+JB4GEQliFgsARzzl
tfLRQvFEWBTx+j5uXmdu6PRA6ouYelpSboIzwBBbrunsEvbtymQc7zEUEswxHhSNs4a/a9j5+Uu8
ibl8JLmXjy+Y1UCm8fisOPZq/6h7G7FyiyWBa4IHkTsfIIcANpSQmI3ohHo55WaSlpHnzMUfoIKK
mtDNvRCFj/fIWXfjDakytTGnaeTQQOK7YS9I0xUlTYq1KGy66xkJ0CYU7Ymozlmu/mjxP2B7S92V
2SE11gFGR1ntXHE3dOoECLcZlesA3mAvRAbfM1NITd7LX0TUzdX6inR34TDUFjhyUl50JjTLXJvj
pjDvtJHOOj7+OL1ozUOjylQ0Mh1t9S0+CUv70Pp75n9W36FJ1FvPFS3RAX3kpKL0AN5HfcbSDnDy
8R5CbF6X0ctnEg0IisXi4f/6GvHGBAskn1O253OLYI5aFQZg1iOw3Fv9Z6kvqQlgsiAqT6IqtT/a
1RHfIyo+a4bvDXYfrWJ8rDD5NstB2o7bUULNUBDLhBk9xiikhxe+XgUNX836ABc/Ib7M5E8ym73q
BsngmiiXCQYjteBgH0jEr9t9Y/2m4efwUZZnjPj2uDZmGBT5t0Wc+4Uqjztp/uKndMxQ7ClMSo7K
RCZjy/pKm9swfniMcNGA5oDhNWN3XpXrnoNdfO+ICwW2l1syas8fy8Ka2Vws4yHbOz185/OfrGfx
HYEXBlzKh1LeGMKvdwhY5Cs7m9OdQKSLGMxPnrmyd92Y8/w8qulb0l6t+UaV73U0WPxoBa6QGeif
8VSnq9k9BJ/jUcZbvzUT5g1JyiK/hTSdDG5T0iwPfvhZcoNWOiIB+9A4SOs5qnRB5t1bu3K5m72U
UXPZMsB7Oy+6oLgTnI8VLw1vS5fNCr2bTKSK/jGk9zJ8a1DDaP8dnhARhjXBgsQVrznLdxWoRHQY
VyRm80rZt9i2lQuxdUW4SJYEvCcfOaEVljYtaOeYy1PFaPWVFS9xuJrNN/Fes/6iUnVMWjumPnrD
apW5EZ1zdrUNkGiZLiR0sy3DEhLoWOJYoN/D8n6bJXdE/LawsE6N49o+W7K5todToP6W1kxtoX0O
Tgdx8D0FTFMcXWOau9R/zXzvpZCfYBSEWxHBRR3fQhtxet9978LIMNnwGDimsOM2GwVmmhBaqXhX
wYfTk+7NnboBWAZPvA1LWqFo0xSOlw6TaMrL0ZLUQptns4tR08X2gTNRxtcuyuts65+KvCc3ObqK
Y23VAG+rId5IUJKa2yDwxHIN80lTOT5GS3u2MBGh0KuAuiO64P8gxSggd1VgU1lDbDJdycfwYLM6
QwTYJSNhiQQGbRXlorN26t6XVP5UE9fkvncpzGz3hH+53N/hkgvF+G+XAf8yCI/JomPcnYVA22ua
uVxsSvPRKRO4bTDXh2fiPceOHf7tSJ9S8plRBxAiu1gPMrFzK0bmNcbXGvHSuDFWVBogP0eMgX2D
V+D5zaFr/KEChDNPyE0E2BI2qhH3V8dVgSRJr566TNqx+m2Mn2IvxJnoVCexd5bVT/0Wdd8GkNaE
VqjKTxoxpgT1QEjkV6XcJdWf4R3BonJSgbKTLq5ucdfaPZdb7ZbWFfpNKa8E4kO2LEPgB4Aqy07A
JP/RNjJX/G6pUIlNyRFGPex8iJYaDclf98+Tv21nF2gKJrefzCTFfMMOE3LW4gB2hfwH1I8WCNW5
DyjSAm4DkWigbgk5ocPeVZ9puNS1U9EePJ+fiDTVy58hHvqMajPBjBsyt1jABEiaWpRjnR33urnV
1J1dAamvEMXp6GVxuoMkaunNDO9az2pn/oOhIjbi744e1fp0uu/Q+O1LZH/Gb8uMRRrMfPS4v2Du
jbnEjryiygjLv7TSE+jWBQglwxWxQR0SdkOeHR5NW7oFGJsFp+N1NLWWN+xMjbUfqRxg4Meqh/6s
nY5mcOU7tScoOUajiCbPujkkozYrXxkn1hD5fHTdshz/TBQxCShr2Z4rtn4KClzFhohNvqv05KVn
wMyOIS8gjaJBCtUP6NdIFqyms+DCoo9Gemvl9+RvIi5Eshc57kFoYsaNMVlEoKyRwi0dB3RfIKkt
eVWNYe4rgKS7Wj7mH8xBMaIS+VZ3ECsFfQAvJYBBZn/ISPAQF1VEPbL9InW6LTAOZHRnd+Mi4qRO
SiaQpEX9tCC5JvDX4OpkcQXKmnlKfBuFRulAzdnus36wOwktLH3kFYRz1Oz5QavQW2W22ydfCQfJ
zMObphHjNR+Ndf0xsNLqSwBux9g1DN/hWRTTT8bBYeAr8YqbPSm7M4azuVXuAFdMfhdcMXP0pwx2
usgyYcPwxqOSn8XznpDTkZYfJV9+3pNzw0tQeDxLK758/ybuZaE3gbtSx4348lvvWZOCFuZsskEP
QkEIAsiOs1NlVvaAr9EC1GHa4ao2nZc87bXiWkofOXEz7dbLXhwKmrZSwwcpnyQWM3rkruwAYVIz
kWOnbQpGXOri0/ZFNgLLHgJQwEzhesFBqxVn7HiukezE1BW0dFHxO1vc0IgzKJliPJuAhSthTeIP
zwm66SHp0V3i9jOyeK375kIOHeBxaV3o0yqL65VepxCygtRD0AoHlJHlo2Gsp+qoUWcVV4HYsszW
mWd7jEkAY4Vk7jwwVIeZiSoz2eWAB/6GBYEzg4aUFJTRV3VprVR/VxgfcoTu4busVh7DTgMCih+L
JjqUhDHVOwHpcOKxAVGUrM2XjRtIzX9N5VJOByKbdIOZoktcIUpNVL4jVNCl3c6TFbBdF62QhukE
15SQxhv+Eziiq5ReqO0EpuvI3H7mP1YH1EqiU7Kzb0389rkWoA4MeknOjQ7mikYVL1NgfZVY9DUM
Kc74I2RRfbvgdGZ/XubS1mPk5ZksqFhL1+F4G5zbiCwx6KDS2AfOMUcAdlWEee9p7nAi7EblUVXk
UFf/8pdW3o0CaQhImjkw5CMPNKZkQ6mlmwGLyTaZEDFveZS5w7kKYIe8XQdm1oEQZ5aFMKUFKzsn
3pcB7Ngb4PegptY2oWOz3VLJ7GAszv4osMI+tVa8mzhMxS/qfst1BaEjz2VlgqVzgAxRRqGuSuG4
OUt5s/WcVKNvFUReyk8/mKBpuJyr84z0Jree05k+xg9dOVGSRhoDc4z9bshGkIIzFw7lzmtf+1Jo
AnWqr9pbaiLq6laj8KAznjToWyj8BND9NhoJkC2qFpnLAcCqsJo1c3VZJCuG9MVoHAKY/Up98hKv
S+fYmp8V4oyRtNnIRz3OKzLa/JLRyBsXLtAaoEh4SyYz/E+QfUNA1Pqa6UHyoJQ4XBJ5Uw+7ml9C
mVOdFX6XArKzdprP0lXNe1aJnnkB+Ek3L2X/jzdZTlxs1SqB+P9Ra/fWuhhetpKJZiFPdl7pDKMT
PYGELuMmJMQHYxdcnZXCOxxqizgX1CpodAkKcINF1y3QaFUuQGez6p1nRWecVFNqym1Xry2DTzL+
YogMp/UUnHPj4KeQUTwdGhMNwaWuVdT/fATZ9JLO4qggovDXW/jLMNt434bQUu4asGU+zgiZH7IX
2aKD3H9J6Istn7/Qc9fYE+atlG4KUW+FH0XLYbZJS09gCPoFa1CazwApkSZ+cgaSsf4gikUFMD+T
TTe5lKqRiMRLDqU/uZnA3HbxyH7PiqyQXh0xHQ6MhlJ7sNtHw59KSiqnUaIorNDOwhilhQIAWJfS
3OEtjop9NqE1+acGC/TkUnWMcIRI3JzJcDUwOxR5Nfv3V9VniFl+1ivBAdLlj9E5xDjT4luA8MpG
vWG2W3Faq9GS62imK3MJUwkOdeetETVE1CXDuj9mS8f7zeW7QIeUamSyqpZOrtIsyU3AbycHc4VL
IcKilO+tDhDw0mcytOZyVEGiCYf8y6xX2i3qpb/SsrM4CgK68ex1NUdq4yy7casSYhFc1NCVg6OA
2PBYCH0Mysi1os2YxxZhugJ3DPhHo9uNu9L6rIGAKS10/GQranfs7OFkKBL48pE0edcAJbJwfWQH
1b6Y+SZPrmqVzVvlGlsWxDX6E0TzvVbsCPScswgFJ31FMjHhSM2eP4lNZdGqh5QjsGaeVJO3lnx7
xGr8llxp4ntgCJ9jZhuLT0Xhw0wJXnEVRvT8JM6NJr855V58sEW8sl48b+IKSNpLKl8a9VhUvWvZ
0yYo8o01yZQDO0SHVLx7+bLn7pq9p9haeBkhANTzNC6KQCE61X/HxbCM0IDiIJ3+KlRklrGp/U9f
+6gQPMdNixz5JWtfiM7+++jAlVC8OjKZpeOGvU3Lv0vMKSRYSCDTIQnKEdjSYD3H5hJiMsrTD8uc
ZyteveLedn8SAqFRY1xqlnnx6BftIgZ8w0tCdhZ06ako5NlgXnVwjcI59aLh+Bn576zl3EdHwhmd
Do+Mlz0hC3OoMIlOSN0pKMoWpX3P660SXYLureGKz/2GTAmSe5TGbWh2xC8yR8ukhSsQWuoWTdIX
yeqGh9SaPQHqy2TC05HBluWrrN135FSzR3A/SjYpei50DZB4vSD8g9bxd1kvTXlNopnNMtfOg+he
Zr9m8OEnnyNOhQn8qOs/ooFYn/HC+OD8KfKXPB4rdArFnXwg1IJrm3DXt+6vws/Wvvxi6dFuvnUh
qQezx7Eer3l8IZhSp0+yhQ0N0Zd3tUzbEpjC7NdguqNdfcweXACKtAXu47BYQsZhy93ZbknQGC8x
62ZMMzFlmfKXY5+86JbUJw3iHdsyZhe2Mxkh1s3zcMarKwpd1WpDTfMClTxC1VjfWPzpLTZYZ/g0
VBwJUGDi8RptY6uTbWbSrNth8vhv422YSTMhhTTQTFAyNcqIqcmzOoHB9d5HBQtdvHTpIDArh65l
5BdRfsbFNiumE40USDGFXEhSl35AJgypoRdxglnelyya5PBMCrsHIg3WDIvhysSTXnEEJtFvNVzE
QDykAIhVB/QQ4wJ+wcU6f8X8Pplk4ywKJqYJJcPRQfpg7nz4tVL/LaezlT0yzI8llSw1L33HCZgx
9WDxBiBlJp/bhKiSonVQcTPZ6C74WgiRRibDdqKmQEk7lJOVurVwR8EstL92/YL0dzC+z5jygP/r
opt/25w5B4KqZk25H3/AbC2d4bd6VlgTdG02IlczA/jBMnVHyDSxRJr1O+Avnmo4IMkhpn5DBhUW
OLQxXK7tcMYWmly1FkcH6k60gaTdMnCSx2BBCBuvCvpWHIJdibkMMTZlVkRSRRtHfUzutFTLM41q
pN/wMJT/yuKfmq4D7WbzmxTAt/gbverQaQesgdxuvCtIQRH+qMWGRTBK1039b8JG2UHekgWo/XNw
I5vVV0+JRbg2KGh0KR/V2YJmGaLdJZWWA8Ii6sn/f5oNoCJDXi8kzHrhFiouHlBbtgxDykdp0x5x
9hd0OlKbK1ffCgEvSf0fkWrkW9OV5i1MwUJ3C5KIKnBqfuyCHDLwgxj1Fol5mHVmhJohvWHIwZ0M
rjowk2wMZFVpvpWxBMeHuj7Hyrbv94QBk5d0JxmHQujLwLFaFnOLhcVmQHdwETLK5wpy1xZDGCS6
At69n+rl0N+x8c8S2PygwYsLDbEMEefrc4tuuGXKf/fPWQTLwH+JRYgtKMrW2spY6PSKRvtaWtL0
HNts08SVLAMAPCAjCFG5hXnk2IIty+1FHrweKvAz+wnbXhM+yuKZJp/ghhmx8iy7yoKLz8TvCyqj
VPwpJVyTyexC0l4HISr0yz3DRVL9uxO2r2YLsNOePey7679T7e0Q6TYu1BOFZmW7ltq/GhIvMr74
SxaES7l7aPGb7V8BX9zA+lTtNRnuZJIu5CcohiHRXf0m62beq/GsvAV8H2VIwxo5yu+o+5UR04MB
pdqtNM8tgzefCM0Dm+Ga6gsONUCj5SCv82YtVxdi40jX/BgBP8Ss6KgH8nnncX1DNMLdaOK7IjdX
vhvaGfAvYgZCk0suL+HJcoCCKPj+ztjBF7r5j+0VZCoYFglwWXj03w0U7SQNfCkYydA0JONn2i47
5xFEjyB4N+ZN6q+Ztx9lRsMTAf7L0tgV6r5NsV8yfpGBVAG9m2ycLZyOBL+jLwqFWkc3517r19K4
KuKzqZ9U+drXpAadi+CtOfRxbvJyK4KOf8pyRWwXxro1Y6wLR6tGGzvl5C42ln1tJhrLJ2PuJcex
u5IuYtvPwtprpPxBeEIrYbGcHoX54QzUD88M44NyY7DAndF/jwD3pXq20q34w5nH+uwipHwk+Bb6
sdIAFa4Kx/MQ/KpQqTRvJM7CK8hJgJeY4wy3Ubm2Dzv7kJrvblEtUiDTuBtRUop6aVZ2ntOQwNZ4
IhZOP0wDoeMu8TANz7Y/a/uVEx/gqF28iOiQBtK1XTExxixmwC19AUhxGpI1GimeciM8CzSetmwx
/GnBUW1HbFfVIsQmr+9U9eSEOAK2GhExIJzNlfhYQN5bBDoxqR98Dq4EH82E/zc1pyT8VYl56qS3
060RSgtNdAZgY/e/XgrCbHwNwP1oAfWBtBkuCs/4crqXcjD0mYNqxiFe8CCT1oqkRfqKM/GWzCfe
aqZNF1gOKYMb5AtB3bd4upBQRdI7YToAm51bzm++qGliaHXSmQ+FLInZBUWpyoEhYvGWY/BN+yCH
VE0jCSl88V2zP4FIQuUZvsZxSW+vn98j0tCjfz3xP462xp24wCRHAukfKo16WaxzpGLGJ9gVurDa
YTYNDhncGOMOuWZ1dUCIygszEL6hI4niBjflI/8fmRp9yUS2iZyXV3xH0280/fH+uU6984E+1XYN
1DtXuJOXBTYwRgB8pCK0PVkLzJNXKPmSjUOHtZytGL4uJqR3VWrJPGC69oWYVKE0DdQiNTdq8lFW
HJk5uufkFLab3NiXBLBQIDVpF3495WAhkUdzEDoXGUZd6emvgfktIGhAIsxyp8JMcKFRQQGC99Bh
qozo27F/+o6xGfNMviATN7XJJJhN3QEpZme8soarWn6QFjWLRK1pIO4uRV311YEQAaSKu2yFfF7f
lOtoBc3eHCytOtfKnccFZj/StkLEbzjHs1KcC/kkJ1+QSIjPJY5sK971wPeV9B5lph8JayQXi4LO
uLQ/LGlDtieOaMzGu16zUUZ3CIz/6ca2jy9DPq9iKrARPmO0GvLv5JAwN3vzhliH5CqOgDF6dt6h
Nj+damM4mCFdXVkQYAMmzt+WVefyw9Z/AThijp6Wpwh1C4rSuZFsWRWEA20Fxe28+J+vQlICO3S8
eXIoVY0MnE2M3yDnMQIQIKdbSsAqJ9J6jXRlbVj08yWi4/St52f17XHUOjukkiNFLVBcmsKe5NBN
+lcnOy1c+PkKhsXPHykC/2ngQC+ZjkF8kabSL+CDaFv/POiGrMLWjLNXN04k+QSraDXhoW+QviFO
R2TiQjFEKiS3SltlBWgpXzOGPm1AadYvCYRUwOD4RH12+6vUPRBWcBN+oI10Ne3LabkXVK7JWW38
9CFfcApaLC3FhDHGewgnt/2VkQYKGGP8Z/E1tR52bdhLxtmYjxxs38WTHi+ZgVaN/tcAAwjMk+sD
B3oNIU6YKCwmCvRAXdveveq+new3Bpc3wEdpGp44B9A6NxuKemd+sRn7d6uTj44KgIyX+EI8V8BE
wWDRoWaYUAfj6tEJxZcbsEi/WvXqJiTe0r7E6o9in80UXzFx+nYFAuzRURWCXitHX3461bu1Z+16
XPfDnnCdWF7106FzO9iLqyy+Wma6jkADOVvLGJAzOhjwk7sA+5Sc0nqivcNfSDVB3ejeaWJYTG4j
tgwfWMFe2t0iaZ7C5+KnKPx98IHDwG8NMjRJCOGO9Ldj5th01i4pd2V0jfzProcjMBcaEWN81p6/
b3rEKcEC/Buby4LBn+kjIoaRk6rfVeZ/thCPgwkCDPj+lsE2I5viGuAzRztycDb9GqFeEi0kPj3v
HPOsy4eof7IE2vlCMgngABUEc8lHuLVkY5lL1FSIqkEtNIVYcq5CqX2ArM/Nct0sSiyNO3i+DmNy
zDpE1HCD2MGvOMForQwuCOPbZpfAjtJPxI0QyLthPAuJY8QdFzSSG6dvaPig2ZJ7T+IFuGqebVQE
zi0JLuy6oYPFhkjMDCk6aprK2snWmp7wIcqEPplQtWba1PbK9CkTSuehdOBKSdKnGl4B4JHFs13i
VkyZd2ZhebMbBIRkLNdUh0PWj5tk+EzDUyFd2+DVJceId6Oe9iAc9bpfiyZN7p08cVF6deWBLmNu
+VWm/dmsMnnz3fTwkdUuIY+IKb5em526MOuD1fLHlUtP2nF2Q5HzbCYrR15+EnpMVTxY+rAHZ58F
1DUTuq8s+v7RA3f1HXIN/ySyLDTz6JjEwm1j8vII0hy91LXUVwKHaHACDmQP5FzUxezZjF9q/akv
nRVCKSFaIZsfoBONFRB5pOxGY9tV6BfNdGHwn8dOC68MNnqp2LKn0sd8ufb7LfCHJR3xGgNy8ciR
VBHVRIkjp2r21QMPFkGHVYOamALDY90SicXBtZoe3EVi+DFBp3NEinIVQAr8MXjhUs6f0YZ/q3KD
3yIzKBCEcUVAhqXGQfrTuKkhTI6/wsRE5H96GLtz2D6T7h+ZgZgHfCBE3jN0lbXszaTmK2ruw6Tx
iR+8ZsscX13Iy+657Cj1qxgbCsj/ePYONNR4HIsrdeWD3g7sYH769DlvGNyQuJNScY9cuAekkd05
M/GtSuuwnuUgYOxE0Y2hkZzTCP+i/WjY0/sPsQH33VmzzhgCRclLsNKNvybZJmArChuF2KtTLFCQ
aUSNeCMELrKWzHsECifEtKVrOsBb1HyV2HC11YBBnruXPyMAnkzXohhZ5Y9j4cqJqD8HxWIaFr5g
uWe8gQsqz0LBfug36j2ExqNL/pUlQ3lw5DHvFabZbpgNNY3W1Lqhj5EJkP2VjTW701ixqfVu66wZ
E4b6jnOS45kXABEZ+XVuKM2DAp6crxEbZdGWq8Te8xPRDikEUgJk2d92c3B0IWPy3FE7s+HIMIh4
rpg1BCjoB3uHh0CMhqQ6ulXFJUH8CL3WJM1cyREkgeSYtrfhq0lW/Pl6dGVoUOsN73OZvySWy676
KaO94KeorOQlGWYMBmmw4/kSu7XaHmPTAizi4/L+wh+6TYQESxq5PorLoEe0nARzCUF4e7b7NxYF
CZFGNK6CeHX3rZXwU071l0qOEEGkLfO9jd6boak2352WzRKLyAN2IeECYNilrKzKrqrNAUSEcB2+
hIDr2wzTObnaqXMK4q2dvgam7rqI0DbgBUyeAnXIIIv5JIwIM6rvaiWReH0Lh/hP5nHg4ipvgMc4
+ZPwSb3OrHdi7jGsCtw1IW4r5VVxe9UZa4h/0Q3CnEiq8jGXi5FTUGBIIPViG2ELVjtglWtU3lX1
LpV7xd5NaC411WWsSpOvjIl74ulPjWsBCZRnL/hm01zLDoOz7CbcTgyiiAyKLxh+Y9OulXadOztg
sQyJFFhq96uVQAcGRUJwY5MCkiLG7KA4hgUrgKJjBq6wxrKWtw/TbelXtHlmyrhdUAIym8xXan8X
w1cGcTaDi6jBj0fXyiw0IbDEGt8Jp2d6ME28SP1BnPIcecIsnHMNjSPthVtmGGKS6PVRl9HAmbLl
zKn1P0ybwjMzqLpbXcLhr0UmyetK5FFY3Dij51pt4WVzmKuu2DQw/qXTW7wlqEhj+8+we65/Lise
bpvUH/TSFRN7j8t8Hve7oNoxJ4wNMqUO8A48S4S9jiJXb+G5ErMbwHiiXMSWHlP0TuzCPASN9xER
FGO88EUsMmoO/B9z/rFASMSX2j34FZkYvR9uZXiasdl+13gPVwOiE2AVrwVAWUfmTuaBGLnSkFRo
uJw0B/KvuvAmh2cDEbiyYV7uMQ6ijiJe3tznIZzPVcw5EYjOhxB66s+B7Lw6W9v6Vmd/RcWPqJOA
vchFzmKsAI9KRJ4MK4O/avMzYfKNspzCf6GDs4+DpjyiQ5GxHiHUzvLVZO+gNfuO5jox6grhWyCt
xVLG7AWCgBmR1XhHW2A8noD+YbmyFVRBK7tK677qz5xAEg05uToPnE+pwjhBLIOMytEYEEMOAc8F
dQEyj/85sj5aEubC30D58WzS05fRsiaoHrbfFYiGGh7b4VPyQWmZQZA19/DiL45SIUvmScUaKY44
yVo8zP8xdmbLrWNXmn6VjLxuuDAPFWVfiCQ4zyI13CAkSsI8z3j6/vZxdrXTrnB3hH1xUhIJEht7
r/WvfyBjoOE/CdO68B4REWGCugXG1TSP+ouMOkDRtikmUhFuQEVxCVib0R4ldykhY1k31dYpTcyk
2kU6Lm19XkYnM9yCJ+Kd/NS71gx4ieti+nodsmvEp1YDeUYiV2+lcz0SxqXr0D+YAGazD4pHA/qG
5bbWc4SJDjCBCQKJvwPlB644jauaFyn9mQw673SBywumFE8aW/eQLxl5CvuC8Jc2eUK7uuvHtTNp
kJ6wGTm3TNxoLkCxF127iUT8gskefbKlk2y+egz+nSNDAQJTnGHTs52N8owRfZMeTJmZ/LRlf/MN
yG6yEDNGdN6/ZhEWebEfDrlafg/OjQ1NsfTqg87JStMmXA3nSnGQImAKJV2kOkZFQHlImGGGsDRu
lSOtkp6goGkXQeIOOeCwdgue6JP94NLUSKNJMlDVnZ4fabWwteMgVeHwHmXYQdkaYwKxxHRm+4wq
i44N1mhnlbWIwGnIhJUidIQMATb6koDhaG08RsNzC9w5IrCQCHu1hMFEepEF0Mv+21dXGYiPsPLp
gs2XL1HDxF8sd7k4+s4x9m518Jl3NcFs7kHv0AoAUBmnDJQlLghD4Fraif8Pjxqxm7o1YKPWZADU
9KwlDHC6e+R9pbYzuGmoaYslWqJxCW27HT7FxtoQ6xCUx0xC9UFmRUaJmENdI91lh+bWxFWgKL9i
7V4iP76b/UtpwdvGdEOb3jxGZkb2pVnMptVpflAb5cka30WjWliGW6lnR96Ab1jLeM28o5npbkFU
PHWpMayH4U3YtiUxPSKUctulB4D0xAN377O7h8YyNWndFN5WS9wApwSJWlddBf0iw8zb9GcltVvW
vKuWhbEYH9Fj83V7eY4qcKAKorcfzBRaCcbezSajMSHygxfl7L6x3JgvCTsvrX8zlFfMeXjqCEWl
7xNUtPYCcv1Ek8cGYeDixUepqTAa8FWLR8HGpGZ4/4WIptdIIozrM8UCfNyb1kYb32CZlvYapb9h
Xf00fRp9YD/RE6YffvjQBLLr3wMokG3toMln/J0e0/bcFk81eQI5DhbipdG5IDnQ6+d4hD1GLTg2
mLWEsFdeHf1q0TiZ1rPg+TrpUZffevyPiMEscS7FZlhxtW5PDJ2kLJkbheYjYU8bQ5358g0jXbgs
6VrrKL3LF/MLQb2OW38dkhBEb937BGLDjybAbCawJBAUiXJNkV95DkVNBoAB74PzCWMwYscKRKgk
bM5I9cCp7r1Qf3AX8apdXRO/6a2m7CNl4GRoHX8DjAF0CKWdsJoLGBnFYit0pOuO3MCc7J13FapB
aDzM6N0rz+MIi5fyqqVOlpedA5xCJhv6m5eQfrHscRp+YvDZzrEOZXozsSXowaE0ufXFy5h/FKS+
RfAQ1aY4Kt29F/ORldgdFeY7QQ8d1voBRkFNCRskfKo/Y3T9HnaxXtIsRpVgAtRIHTvrtuvh81Nr
HV4sL5lrED34LU4UyLBnpdhW8qwAi7H8lfTllVQw5JJ5c+CYYZlX60wid9p/ZJFDTQxJCkJ/u6rn
DsDoXozBHHwSmuKU69/KQKIamWJ6twzo0b2JqWP5HNtL9aR350Y/5pn09Mgxo2rXQsek4u3tvADa
PdX5kafcUs9m1WGZB4ZyNYvNIMH7mjf1Jm0/Suza0jTnPmEeDm+SULlciMkXsqDEbo32huBDaJg3
L8zWhYZfR9M8PEEBZJTs6+9MJrDbdYT4asPQVef+F8OjhBHsSQ8lWwkAGPA/iK+jqy19KqxnYrzE
+DoKvsP+lDjbbtlH6DvNEoENndBTZy3Ah+p4NbDLRial/jJUzqpz0rMDLY8GvQUCMxYLsD50lm9o
exzaIF1QHSHMMwrCo9rGI5BN15uEHRgVd3hUMfYiPTOG54EuChpN/N49YT/yCaTnlfNydNHz4Al0
0kwa1+o7017zBnxXbt1RChchCj8IbVhEUJxRcHDfW5RnlbAOL64SXYcsbzVVQbFPmK5zlxvc/bfS
Jyg8JjJhffHzB+mUvBVf4cxClYbnJ6hac2BKxGvei/QLAhwUA1KXJLykjj5MBhYTtW99pQUXA2iv
OYn5qQ9wMoQ7J3kU0/MfeF+A7FqECEdLzAql+NPU1j75UQWHgvJGqRytx6U1HkBMRTj7tAzMZZ2c
Mt2ZacYOb7l2AuOitFoGdKdK3bhO18/NBC8L9YS8DdA7BRAT3CAxOepSvvMTXPtc8qgb4V+FG1tA
v5zMbV9z954leyclB9wumHoKsTPaa31bKlcV8ukEVFgVzSKCEKSyQvxFhHsQa5cWrOUZ+DUh7F0R
H2XPC4yrJMioBerMphQN0owmmhqIsUEkqOfSA7NcCPF0QEyDU2h6lk21Hx+SMwb8CR4hMYPO/ip4
fOA5aoxrCS0H+7EQYNXMsKiAYVNoHIDROX06U0JopN+ED1xiOMK72ILOCTsdJyi+X1FXgrUQuzaX
yjnl6iLPtwKXJqUSeCnxPtWSB/57mF5wx2UqhJNGwoWU6atS3hT6upoAgUlIwji4E6y2mLhmqAd3
Ki9sHxocq7X8PUecWeyY6A75t1Ej5FwyNam9yfXS91hGy0jTx5TO4onWJuGdSViYibQYM6huwPAQ
NqmCGVaTc/KaNKzQV1QOnl8ETNDM4IUmnL2cXQJHrsGSZ6pOLUbSTsxMx3c+ivwRUkTW28bcp0sM
vLI18XhuZ2HEtxSzOKAYgpsZKTN3pikYMe/JWKFQBRVXKHMMaZlq66nZo3pHJ8x8rdhjn4UGxMwX
mbB6xhJhJ5lQbdy2xMRgk6D3kI1LgAIIt1MIpc6sGxwa3UuJawYDU6C02lrjQ4Uof1GP2/aKbtSm
DUusE7btT167BV0yECHZ7DWrCNqW9F339Soo4hk5Y+A6MMrRaCB1yC9sLK36HJqvWWKvVW5gxKCc
xQlcuGyLnS4DExhLnRVgwX5S7XuIVMVh8Hxh747D9Emz2E9Wt2k2dJcgwIr508ZNO6vVOZFei1Jl
tyPuQDbZYF7HegXuFNrEYauI61GK5w/ZPso9ueDQvOex/VpRDLcta0zb4T7nlmB3lIduRljrgufS
ddp7VFyJpMAJr5kVOHpOEXMYvG5WRbbvHQn+KCgn5lwlWyN2zmtHvk2/WFziRNGdI6Oi0YNGxKYq
JuMQSy3hnKpufRSxJLUTTXcOsUi1K9S4SKdRgsj7KlppssUC+4ppASVcZ6qjObzWGc5yr8y1pQhC
tv6TaUTbAEACT4X+a18c1I+gWGG3gX07xwC9SI41nltLAUDYDiHPk9dt36AJfIbTiZHhyOC8Zmt0
QqZ19XksjnZ86+2vqHv08rQiHIBirUigeVkXw2cfULBlOsjtki479SjMiQ/RUQRAWfn7AdNx/zxO
R2nOgsBhIKo14ao5byJl4dkByqJz61LteSeY4IkGZE1Nz+BB7b5T7F2C7DMP3yRM4KoPIFKc4wzi
iwvQhLP19DXaBxzVAuXHIMPVuUbyNA+HdwPv82YvOT9Gu1fNjYomwLs72lWTflioU3aJYkg/axvV
7VFVFwgJNfTh6tzq/bWWUATAQiRMd47hSJgdNevNV3jCYRHJ40ZaRG4ZLWkkxYEqujquHD7YQvKu
E8SNukOTBV/fEOP25lWWXCGSUKUNs30VpEaJMe89SmfEvoUyMEJ/TdWdbEH0wVJjWww92y9jIQhK
JE0w5V1Dpwtn+ZvKSLINiAZ9spmYVBgyvMsk1/dLDWvINPxSNIToysWsWgZmqKDG54Ep0bQcVuUS
ckaxYiGa6565fhjdBHA2UoyGjD0t2mt5gkar41LWuAXUYKx8mwSwI6S4NBuQ9xsez7NQOfQyIBQg
ozPgcHC1OAlylkqCdo5TEjINZTnlFliPsx5X7NGiB9IyF2W0MNasQUqoXosNZ0IXrgDp4+mlrjGT
3GfaOUmvLV4C4Q71jVS6Bsudcc7CWdKVi9YIM3sqibq4pnTMhPsgnPvQsxiu3qqg3VZYlMyA5phQ
QFcf8N+kqaujG+YuQ/4zgIpY9BlCqdKooH3p3CY/R+H5M+D6aet6m46rijw2bH8am72buYnXfKb1
ozMvwcxfDdNXEJChgvogXjjGRwqLtnr+5XO3hR/YigOIstNeegm1xxYSA8EPAJHfAb2aTdZle6hp
qmx9FRevwXBRppwnb1Oy+KJup/ivU7C3X3VnLU/BzlSrhTMSifVS43ErBtRMktlohV2iXMOmNA+S
A7FWOLnxJffC+EkQOJlpkSBFGYkzp/+Rkl5WpdQ3rUl1zt0hQi9iQBG4TGsN4jTBsmNKC6z2cBVA
/Y8WphtPHSz+nIlYUa1AjAzV1ZnvpG1FZnZOsCLIZ7264QvaLrhlRXkyEGjhlm7tWvjnKt9oShMv
d88ytgghDL+x2cN3nXW0o95JdC+4Iwt6s90txbSlIhSyMliHnP+VUgAT9U8xJPwapq7DTDaWeDCx
ewIOnFy+KrwI9HqtE1GYf1U6thkSxCuOr4kloVk8l4FOSrq0eoBwAzMvsID8u02Obn0KHl1DAAd8
EnDouLnGFEu+oT3R5WOxOqs1BMI+IiJ8QdoBAgZtCGEJTfemwRgazhqG4T7BHv1wr7DvL1AEr7V7
jvFYdDVUcLjxpBZnhR68oFSI3ycsA+H4UnfC4a7uEzk71Dng1Bp7uhOt9GoxNCddDCJEgWi/nXgz
DUfFbccQV31zeMhQzCkrMTiIOcCwf7SNO4GQzJu3zPPoq/alTdz8vMQvVCAXnk5XS1Onjc+JvmX4
IJNs8ewXb782H3mE7bnzWUmOcHigfeZOYS+Y6K4aAYJisNivvUuFIt/N5C2s21Y+Z+16tFyvwVty
VXq83Bw/AFAmLdl4Vrw0ikNBLzJoMuxnF/h1wi8r23V8nwFaQOQhNN3KXH4kuAri4YXD915QNhRh
UB8YcPm8Zyc5WMN+I/cuxrvC7gVyJgyNoCAn8sWngvHO1UjM6iqFilKuphv4DPlJwxz0nf2IRi4K
ji2PXh1/Wv0jjOYdwq0a2OG5CvayeamLt6yEL7UUJoe9S7XWMnsq6x4rPizJymVuu/hVlQWkc9fz
9oAhffyuCa11yKQZ8a0ms8n9GMNl6rHbkBjqfWoMPxSEoevYWouZtosFajLMa7WiZAC8DvZj/Wwj
1sBLncRTj2WCMUOCi8TGZyHq+5pjcIFPZ/ABOJQwCCCCA8kQNH02PZ1xrrC4KTaIZMLmuVYOo363
cKtA2wc7NPaWPg9sB5S3zovNNGyy8K6PycrU33P1xupUFeRVMDlFBztBFSo52y1UKbjUDNMK21vs
So7MnjhNRcs1oYXpZ6SGPI3qZ6Wg63Lb4uyQ2hyq10H5UOGa1DzbYTufzHDm2G8jhWBMaNLK8zZN
sNf0N8U/Y/8qe5tC3yfmJkr2Znh3rGcIbC0eFW+TsoaMHATXGBxfsU4+T4C2YVkXzjUAVvEBRY0H
s6Kx2kvNzqB0xk9C9taImcuJDK1RcTMf6pE+AonCupRebaJTB9SJLkCXjudRRdjtXKchSqDL6Np9
kE7TtJb0VxUyTAJyJUugtMnbkN8Luq18i2la3Ir6ogv8BePnWXUboAvL/RdfqNSSIrHNoCPJmNdX
ZEHYIU5g+XMg/5DXjYVjbW66YOWVi1yf4VS9wRYygd2Xw+A05ZOHyW2zFsQvzzyG/WGCaGIss/xj
VBaj/ZzrVOJzDlkmXHazsZWdfMUIU63ftPBZzW8TVlwMWKRlqC8SvIfhyy54A4rd1sek/A0cakoI
8Gu9Zc69TkGSR+j5TvfpBTwJiykhoOPNxpbAnMup25uIErjOskPbh5UDCFfUX4LqNKCdgqnZwaSh
jcRs2Bx3A6HVFZYjAKtSi5AewVV0wt7Abwe0tAvHelUSSq59EKPYQiOR46FhI130P3T1J+JaewR4
svUJ1EJEjiue+cLCw++UwFACbFzY2jqVbwRFjs0J4+fa2ANjTeaJDEUQWLRUeN3/Im4HP0nPwzxh
BvuRj18JDZ+ZEpUhX6DPwqVp95nXzOa19IpREiqRLL/I+Jyk99b6mlgFEhV8KiiM/Q1+QhhS6Sgb
gpJj9S4odTbWqjfekhxOPJYZyjETYEiPCUvRLbBYn3v9UYwtUi2dReq3yAmJlPsYPMOl1nzoubgA
7DvlWCXAInu92UgNlbbA6vKvFHELhb5prdgcxEirDTHsvDl4ovJVK9Nr2jw5dU9QEAMa9u8g4DBw
gHbtnddsyaHhbuntUjT16vMhSPEIwO2fV4y1HU8OligeXo1H4XOFJVYjJg1J+VQDkCW1MWs4ViLj
AMIzYHqk9G9pZDwlwhjD/+H4w+dniMgmSe9Yf/pTSEbDwUzOifyqT5h8Dc/RRuLD9ZucBFuG2BUh
7TvKq6A8jWBZDU1ubn45FFe9f/i1cID+mq3iA+TzyBN3+ZxARR+874yP1WNhLwbcjXRncF/CmbZL
qC105OCsnfo0KB1AA+YV19Sthn2ZkSbl0sWxXbWUVr9gvnbegnukmOFhhIvZzjZmusGs3ivWDD3I
Rp2KU9XD5+ckhHsdJ+9ov9IEMvaSzB1PFzer9Hc6HhAh2m+x3/mMkvj2VPOoKCuVjg2dNKKTCk8D
No69Kn8LIBhjuCp61ewDe1uNiSgev867ipSyzl8DCfgdk/bhkegIDTF+C1YVcLWz1btXmytTXsVo
0hJ7p3EMrJlBX21uU6o15M/1plfZ74Ti8sAymeI10yU2NkxEqGhIywXMGbHSJM8GkiIew3cEbZh9
Kjg62Ww5Dmh1tlHkLV94PtzJT4MKFPCtv0Zw4anu93r/MQ1bpSKucUEBaMsAccQ9MOqrel67/yl7
3EyXgDxeCXuRAdkmpmAYtgam2rtpgKdA+Qy0CVDiQDJcWeuAR6675sm3oVyHboHvifMN8mrl32V+
jMPLYG7Hdtk0O5j2PZzBGg6YtB/0ZwcYlIC4+lnnsUCTG/0oMgBgDuxU36fs6j2Mfm6HTNp3dnAC
MemyVUJN0wKahCQF5Q9ibBlTJ/RRzIF0HUoivtIMNjp8rGA2YjuQriNCB5PAVVM4mZuI9BLl3IzA
Re6ULREdtBIUHJwDoUxptwxyeH3t4lMYvY1QR+oYwGHqnirj0EiQgp4zaA8Y+uUMKK8i6wWYR2ou
5bgVZu0UPQMBRRumfpY1tyum4sfQv3jyvSk/a+0Sql9SiFc6RPtiG9N9ubxlEJ0k9HpVt5i6la+v
SovHNsYtfu9l2LbckhLGJDJNMOtuzQOJZxgTcCyLsa8d69eBgr7ClKVdos5AHu/PGnEhZhdsKmws
bPnSYZPDZjSCzhy8AkfktUlWN/dneGrQTLgi2bfxhlVGsCMQESNIQBjEu+rOI+VB3och3FFiSqyV
pT5H0ovD9o/VrKAbrhVQvXrgoemXI2Ea9Y8eFW7FvMQcV8w5UlSHPeZAK9V7HvJFK5O5s4x7CbOe
vRV+T/DhusIdRpbBrChm1H9oiYpkze5rOp8ek8noZicuQS1muSG23m04i0NcBPBhhG4LGazA1CD8
KHG7Qbjfl/uwXeom3eIOMaqZXoY6RaUlqHpuFrgF3blFnTzemvTRqxzElkHXJKyhmPVTbUVEkIO+
5nuru5oo2OvqU9IW9iB4mpBdKjwvzO5kqjBpokOps7Rs9J4Io3YK5gAxjstoH5FWYz3FQ+fBhe+g
1OtrfDRpH3RyHToIkkhBsHURU8f0KEkRGYy7gQlJi1Y47G4Nlz8Z6Djn+FZ1tygmCBUosMaib7KW
HQ7a5bIbNphx+ZEbW5fWofKhvlBQlqAC7PAQCyBjImox9tj3ptZSw/mh63aS9ly0n6mBYeitrzfS
mNCdvzIwjFDHcD4lB4iwjbY34NdYF2IIGJD07J04j6chS42aZEuQiz4+qmJngzBXfFnLfthq074Y
jqP0kESq92diu+D3ZNBP8kqPPuDqWDLGJsi48XA9OuMyZ3/MEBloCLide1lfx22YvfaAFmDUMug7
C8psfvCENDHWrBYcoPA3QIwSnOTHF94U5AMj3FCmdex/7PwVOWkLAhZ8eg4LfZNgkKHD9HILk1fC
R4PCMjqQn2kx7Yj6ozWch/KW9/eMJ6YucDYaPyULF0b090n4SIsFjrUW9yzYeM1KUoFmrIdtXgxg
RXjktAzQZ4iXLWhk52pwmdoPA+MWRXkm8aCxtvm0dbSNntUzeLJyPZ9BHiJKRoZ8LyBfDOYN+4hx
Dashg3JB0EsDSeJQYNTrA9cVNHimfu/l65Q9iNsTVU6vrSQOJ2ErGCHLYX5dMRblIzF+z/znMb6Z
1qd4ZMFioxehoyb+cVbSrzAsAms3qktlbBX1TPDXJPYINDJW7obhWwvVKuWEb+n+kwBcNHwTVSiq
A5pfPM78FsbFj0ebjcuFcuj8l3T8Tsxo3oeALINN6N7R4CHOFwOGWkmKCfipMLAotqvrOF5Idk0J
8Ig/uQP4aRPk0DOnGWisUMXBCsEzFOamuUww2uaveLCh6zOuxaehsAnTXffEGlOQxv6nAxWPahS6
O8uVhoibUqn4w1gesOeVL51QN6pnphwpn6k1mDsbIlLio/bOOPOmNbvdOnZuJU5buMioX1V2LxhT
WNBp5Wf6xgITSCbr+ZoFXugvXH0SbklB5zkthyM+0g3CQ/8tJQLMw0WZKfaz46N8RyVw1lCbY34r
pijRo+6/+Rrb/mTZ2zC9yc4SUJRq0w4vqXriq7KlPQBp4GPssc8cXK33yDElNy/PJViv129b6Qiq
N4I+2dUi6zxXqi9Y/Lb0VvmBrZhgbHBgyMJVLcYtiJ3FwvGRBbIHaF9sg3TYPjGp4bw2ME0tn1q1
2HbpxwQkiSTJX0099gq70LgrwCktA4Yecx40cRYnGK5phyDGUuBVMjepnwOG0MBg6qsxaWAwtOAT
4dEqNbe+207LKdrw1slwE9UXHxAPCuF1wkivxGh/reqnirDk7lsZd550L6zj6OzqYmd2Z4YImKLG
4ylUv4244Qk8V/Ulqi+qfC+yU9LPY3CqDErjnGfEH8iI+FG8u5k+9xx3wVKaVpjMV8VLHne0XYy1
fMx7EZE0zAC1m51fRvtUgPhH6VkFg4THq38GeD9NaKiB5fHZf++mdTxBWlrR/aDbyeVrVB5EJq9B
0twErkZVBZsZl2UF9nKH3+iqtW4GPF6+ZbbTJN3Iw0lVDgT8+NFN96alUxSuGkeE6R57qOsaCFpE
pcB78DsBjmJ9CfqochSFm9z4SFJr5vX2Qa0HOsONgjm2tjbKdw0Le0eX1lYLMm+dS2bfBWI5Tj86
L7guRPWykzDl7X866YJxlx4cR2gmyHwXZXUt+mQuNTaD73YNzGp2X5j3Qb6KO7cFG28w/1rGGC5J
VQOF6WsovgoNXwi30bYJCrpxRIr1o0MEyPxvWPmSh/T+vSve2gYcmI8OJHukcDeYasGUi5dO8Crj
z6eCDlNMLqbMraJdg+OWzaONzahl0liffbrSccaAYsAnWV/LCs1FDBrrnfHU1OIDMoC62iXWp24Q
lQKPMdlNxbo3DyVQtKy+xtiH4L2HY6e2SIzPrGaKBboIGcrB45ZyPn4bkrti4aKO1k2nyh/JvmNs
okRAstDolUvQv/XqyhnohW7xR25D0mrYdQLMouqH0VK0SB8TomMdToklDIH6LbnEkJnsCvKOG3LJ
RsU5X0H8edT4rkaIh3ZsQEUB6w/OJZtMPR388pxjkiQZtETSexq/wzSjUSlALKDsgcI4JA8wm0Ng
ByuhjBYy8yO5TNi6Nj2pXv2q0dyx3RT9RymwmwYuXnvB5FBzOkDmHWefB3CdUL+12ocHDDaB28ya
ngE8bVQQ30c0Gd7WTldVuyJdhUORQ5XzK8ggaGgwPFSWofJijBSK8aXFcYZzi9GyLx+ESDGDKsKs
lodMBWInEt0VBt2cm2J/9eHsC559aqwDkikoILQNPfKlN+9CFSGv8ArD54Z5KJ/MH87msCnKl5zC
ROog+QyfgloT1S5hiqD/HA0evPYeEN+EIN4FQuj7IgmbDOkReT8WcFYO/2ifd68TIikJNLVlO/KG
q67eLeuay6AZfHcKiAwbIMmjJUQ5Rkr6gaxiYRPg8baW00DOgYQsXJIIBUhea4lcuHWUvqTTC8Pq
w5SufKOgFX1r9DM1FazpmrN3mlyd3T7AvQL4J3AICv2YqmNoblhMgmyu+Ki4TY5dUs9sicxx6KcV
+eIsWq0RRholkNtP779XIdAtBP0UXNlxHQIAyHS6wVmLxtdh2NC42fpR6s/9+FWVH0747dGDlCbZ
BdYmK5B3XHN+Tn5I52DwLHPnIK6KU8wkoGLZhFu/OcjKBzCYwMSInn5S1rn4uafNHd0n5iyG5PYi
VQq0H3rNAJMOCbCImQgTq+j199/+42//9R+P4T/97/yUJ6OfZ/Xf/ot/P/Ji5OKD5p/++bfV4rL4
9Rf//Rt//v2/Lb/zw0f6Xf/bX9pf3ed//gVxGf/9orztH5c1/2g+/vSPRdaEzXhuv6vx8l23SfPr
AvgA4jf/f3/42/evV3kei++//v7I26wRr+aHefb7Hz9af/31d8XUfn1Df/+CxOv/8UPxCf/6+/4j
aT7+5fe/P+qGP9X/YlimrTm6bskq6jT999/67z9+otiabjiqrTiqotnW779ledUEf/1dM/8i26om
O5aqOrKsOcrvv9V5++tHxl9s2VQNRzEM1dIY6/z+fz73n27c/72Rv2UtifS4ANS8sGb8/lvx9xss
PhivLzvkVpg6SIJlyEwO+fnj4xJmPr+u/C+591M6VSqFIKeCLDtCqmGCgHGb/cKYyoMOS3iwH5Gt
rosYRk/wkgQPVTi/o3kunIWMCE9uYWuEeMKgxOmpOku5nFXyPcnj7WQH6xyDU30zeAwZsRmGj3Ce
VMyP24+i38IXyNoPK/2Rm413yqSTMcLP3iTPPoR1jxQCroyBO+4SKfkl8iVKj5N3HHNQP4EcuJGm
oqeFN75FCWKOJPjS29sms8PbgAAHMpPg5iEbdAbXhPIzdhJlg0YsJLIDjBTMEBkw9CIVDBHcSYug
Z5N7Dek85xDUTgVd/ADdwy5h20bxvB+Qa/L1BBLFCyzmkd517JBExfUmS0nblPgIQsLjrypDwxUz
dUMJSlz6asefs1KGxcv3bEKlyhGcYtxDgymJCdWsGhFYFxhZ/GphGWlEc09VSK2K5jYpdiGCc7m/
2kk0N7juweuxFcbIJw/WaQL7myO+C+OlgqtYiqGuXwYLjZar9uC1ofrS6W+8aZ3hStmhdihgeLcB
7E/80mIffmNHJnT4aMudz27YNkvmxiacPwX7lB59oIYtukQ3gQffCN8TdqHmcBE+OUSMHMR1SsYd
P15Yvec+ejHiWVHiRkGDiXOPfWvHuwqV/eCH77kMf+3DgtCi4+gW4pGjWSoT5ntVDHNVeuob/PHU
u4GtWK7cuaZMQ1KSa4yM7+IqQ4MMJ6nEe0x4vD8knawqWiEvH9xSwYKAv5sgL+AxCdVbWaYDpODo
nVVVATvhEzQP4SVTk6FbwjDHOVUgwPqAC0SD0wM3qqQR7pj/snviSm2YMk4LPsKIR1fWYLf043Bh
S+kzhR7IlBATi5kUUWeHOnePdmTCCBPohMtKuC11i7IoRhpoYpVDiOXgwHtxwFAjEGirnxfpSs/h
IlTveX2vm4eCE5jwLKuodCqWV+9rqDiJ7OFtZHmYIwJ4ymRsqXLILMEFYywpl+dS9zY0DLYjyS1q
+0mV32AdKuIsmFg8rFworMibgLlrVq0PjAoNseEo9c17Eakz2SErijvRoknKyFSViwf+jiXjbWEY
FtuIBu8xHlIW+YIVayBJpSeLNDI84+gGlp02zEvqXrvQZowO5k3Hh+SsH+GcqdQDcQgFxkB3pQzz
vBzm4jvrWSvi3yEjvkx7FFysOY3Y/Mq7kj54II4swcleZeY7op4qB37eM/URa8U6mbTCrUQDgKiW
CB4/pPzYB9HjHzbxPzbLf9wcLbbmf90bDVlVVc2SddkSe+c/7I2aZatO0CAKxT2ozqv5dHQK+ulE
QxbCkvOIlzPuqUgSwmODlOFtk6g8ahJmhTTWiIOmwR25452srPtxGZHjzWZSuB3euC09ZtEQAAZm
btRMUiHG2dieUWKNxKdWYvkTtgiHysmIIx4f4iEbhl/PQJ2fZQZPoF4O8/GR+ldnYJwGj4QHyJbv
OiCdimUgd75ENqe2d2+sMSZEky0/9OgtdT3eDZV/iblpXz2q8lwP1KzRw0MCkvNdhyMefJT3CCPq
4JLCUzGG5b//dpX/8eT5h2/X/PO321pjGgPriuSPW8zwL0b5oUG/5Rm1ImxOKROb8kfTURQcRomj
R4cnUe0MwtP+/ZVwZP7rfdY11bQNS1d1Dtw/X0nWSZLd1zH3GQUT7hLKTmO1j1iYIssR+nS3LEFT
N5AGidDymMXXpxoXMrC0yICVCDlwaUIvbZe1vJWyecKMszjHOfyOp6p8FMa2lNaAxFLIHG0Zg5bL
5qqQQZnb47//KOK0/qfT3JFVmfUqPo2tik/6jys20mxZtlFdpLpbOZ9tk8xbGeqERe5NNfv37+X8
j++lmZam8q0pzj/dv0pJnCAQFk29jmkcpeg8oQdtlwbQ22ftP/0/3k0Tr/enz6ZQCMkmtZJs6oai
iqf1Hz5bb8uDpHrQMcV+M0Xq2vJ4rBD0xQUzZzxrcgXP6OGhSuUrDHWHM6OXHCit976H2e37ixy+
Jt3iQemQSsZCwxVsVaXdi10eNiFYbHwn+Xg2SMWnjyAoXTlhcIu0aJnxkPdh82VgcO0Fz0Qwrif4
7UqtYj5KPnHKhJarSJLoVNs9HMFypWcPazDm2uhWNpsFYUcwV+WPcvIXZQuTFsY6jTKHqygjJAtM
KAJ2J3Gr3vI/jtc9s4pFP8KzgGLMIH6gItBpXixCXEWjUbW+C+CndRcPN5taekt1hdQxiZB16pzy
EU1kWSUrtlCUXaxUb5inFh6cFDJQjsXJG3LZ4nhQLc6yjo/iCa9U6Ul8Wr9/VmMkqXcZ4DJHpBHr
9EGcJ2x5omqQ+RtJPBwVbHADvJuNvvKqDcbW0TyGeBQFJk5vLx2cIxNYpemZ/wVLlcNPBx5vGDHr
0heRvS91eWqQ5DIziCL8A6xuUXBI+NQ9eNdVKDZG+Nst/lldLHwDv/X4JBVgJ2DnakMJA8VYid/F
5xIHSpq/TGjzrZJInafSpoLEiavFQ2lQ3myTxAmuueTMGxmQiYKtK3F+OLYj5l2BtdDhLDf2JvYp
gHNeLIKeb0gz60kiTV0cky2s/pLkAC1MX4yywt6u3+dwF0F9ZS1cB7UNh0NCHoJUDmPazGey+a51
MNFywXBTKEqCRe5TLMJkIg+USE0d/e5AKG9NWHLeJ7hDdKj8YTxbaNzb5YS5tOXD0QbK5tDUVV6d
IaRthsscWUdKqur8f7N3Jst15Fi2/SJP8w6AYyry9rzsRFESJ24SJXrfAd5/fS1XVplFZlZZ2Ju/
QchCJom89AY4OGfvtTN5/bMv76INQ1f8sCntDgrYWL56qGHb5vfATxFTbUpsgbY5btt1MCEopjxq
iwLvkQFy69xuO5Ko3mkmuWv5ujJL9AADLkCBY3oh7VNHSuVAIeSj0Qzz5KWoA0rFyxjlt3lC6FVL
NrTnkwTPA+G8LjS1a/s8evNdW6S3oxivfUJtgD92tO9T9NOnuvaYbllxp6K7JQJoR1kb/QymgaRd
5nKQcPgO2NYED37Dh5vHs672jYVxppgDU80yL2gSInEStjLFP7bnbR0YJ9zeMIic0D8MeX+UJOcE
OFooRahuNOKd7a3MLDhOEL8tWx5tRJ6AT21zdAK2ZnzEGMPYDlsMTkPqcyDwT6l+BFl5s60XqiM3
Hic8AQfbbjUIDyYtemd9NFN3rCpzE/TJn/rW8LgsW1U9v1T9z+0QobrgzxnDdNNO+e8F+o7tU9Q5
LY0RdrSzK/JkF1RPg33fiqgpPDHDjPg2IVV4qtNb0LSfUpXuUgdh/fpW4I/eimIpQShAgugrpkcv
cgYMTkRO2r7X9mtbtEd/wjSL6g+hS64x2PXeSUKAsTnVAD/PiFwet7XVu9HDJYk5O/WKWwvu3Nj4
2InPEVqnbHituvt9Tj9w+9PtZGFTJPol/l3UEsiVSgm0iPs10zj7c7DgadiODppdVPOghZICNqKY
sw7jM+iiVJbS+dRkv4Bw7LxvmrlZD81whlfJIq1+btc8aDsOWe+mZt2nzoQBjhGfIrswx+1ENXjl
g1Kc5/CXuCB+wk4wnsePVhwG2tZdwlh34MTiDYyB7ENhEjIwt4fgLR7emgyg0taj4q03b1AZbkbT
YJypjtxWUBmvQ04OxkdWM56nzyRkSRzQctvyGVxU62V8K2jN9Ty+qVmxfx9bSnpCPr2bHBH59t/M
+MkBKDQHV6Z6ZZOey3W4CebspqMj3jIMw+Cxi/2Jskfc+Eg2vB57K86cxD1a76kjZyyl+faih0uZ
/gxXSGKHOH7DrZVhzUleeiri7V5PdXaQn0tmdUP48T8ftsFJqPtnj+A+uscdTuZMOfuo2WQG7CX+
oSsJ055AMszLIeyQy2KVoIVvAkAjSNo6AZJr23RdNEgfbnGXeJA4cXp13XUskfSBpzO7hDGWr74S
VW68nDYrrTArr3X6c+TSZl+i4YWVNUGoM/jFnsbEAaJ19jsVUMmLi5u8TCE0FntxWDfjlgkvouTg
Zc5/OCzP7AAxrw+H1f6u8KBAEOdtxAqk/a4uXzrYCD25GCSXHGMcyd4ZvGzfPNAq46fYiqDtlq3D
K7PJhl6hKm9DfKdjRkJmhHT8ZnG5FIQKTT+0KCFzgXv09wJ8QQEtsEiQH9A/zh3vjGFGK3Py4Mj7
9IOdpCMGFPDZ6sMEoerzXDxaw77v5E2GdkgzvzFDutv6HZ2DmUHwE3RwrAhvK+iZe3pEI8YTlTl4
E3iRWP48aJEadolXvrUU/j2mKpuep/TY0K7O4ZgPKGjYEBQIH2/DGHJH2tvC+5rEdM8JajTbA+Qw
0QSLqjAgskjW1WV2LAsM80zUfgm2BhCe8fpV+C+1j+CXn5/3IBy/K//Lgj+txPWHpV6iaskw1ocj
+M78phjJpoDcIbGhaJ9EbCK7oePRMSZ4UsC9XXzKA3Cvhd2tOnwKalSnM30ZFsmKqUH11UBgmRGH
+TLZxQ67A1HJHbqeCZCbgm+UUjeGmIAVzXBJOanAkqJB276x4SjapeImreypIiYyQHMNxHCYPwZ6
IC5NX2QhKcULI5osYT20xcemvmqOQfDiIEEZBkzYzstkEDH7HwFq3pqubbBhEhZQdz62JvGxPSg+
a5MXf8zTC+Prmwq9w4LhUNmDS4xvIz/WgDA5LknLOmdmZh78v0S4cSSuArnUh3QhlFsq7+ytxtIX
6hAcyXTjLbiQvLd6gTOX8EwYWGAURxXq5ZxWQ+jx14iwBHN06zIVNBl9bgZU85qRjT5+EgCK6hgX
KRROw6DL99sd6Mo/f7+kXeNwjXKkpgj5pYKSyuQ3WarbnnlY0fLYpYz7y4EXgFyXHA9pQfTnyAct
IBJD3s9Y7RxWh3QSHLveFoZJaMyIfuMrI6goScLbKEfghMy2vJPJHHIknJm6V5zdt7+mkaNlEep6
xnRuPe6xS5IWwWvmUoSFTKhN8hxaEoZk/basLPTIHA0psN3HIiaUsrTGaB7kFWjr0GcJ2IaN/h14
7bJEHcRpP4jmPTXKDIXGscWupK+2Bs6xttNuQnbqEPBbFRDqkBB7WD3T/HVMln2W79cCC5NJyIR1
37KJoGkx7fIlR3dGy1MgdKIeswSl4FaN2M7GhI4T/b0sfLVVDqqLSpS2oUXL4FLn9c1TwrAxDr3D
1OKTVOl+KzwLy1Y8zwQys7sV2b5iNw/QH5TOCqaYOgNV7eT9MIJXfqAcd1sye4Jty/40RdB8pxdI
kjwOzIHFBChu60HO/Rn9CRMMOiBUaRm4i5qUVELNO9DJRQ7W1LudukvAM71M7/m2n54IH4Ao/8ti
kVDgYfUEPpa+j5Uuw9nXdcVaUqUoWHHhFuunX6t6twmOU7qEW5FFHMCxJwdS25KBhbmfAjLd+m6z
K74G8GCHFG9FnT3/Od39/4nC/zlRUBxvmbn8HxOF+999+tuUP+pf9l/mCtu/+udcQf3D95UOtHSF
8vyIg/H/zBWCfwTMB4S79QE8FWlB4+W/5woi+IfY/oR/GArlBh5jjf+eKwj3H0oE2if+OWIsIXT4
/zJXEP/WiHBd5h0yUjryIUZETDL+9bDuRSsKsgIk4cBpfe+5dL680n12hiLfdbq81h4AonoJiWAu
WNhlk+N9ldCUJpcpclL9HqsBPeJoSYmN8IWSgMK74o4Yl60+JOWQ7pukBXumSMnszD7n9Xso2/gA
yxx5ienQMoS9oJ4rH73OP3keyKpxaC51OnOaFBi8cxC5dD2dg5M7v6Vjs8fQ9eZrUjaoRTi/FXG2
kJAUAbwKOsRvxr2sZdwcVMIhYu198yLpyTtSAzIUJUlyOYvjRHLqsaG3p1sXETHT4LVkrfvLs/C/
NCa9/+XqkvkhmNZEMgiY4fzr1XXDJeqCyMBITtrHEgnDrm4oLeam855bhKGhDsCbdbs+cnAk9jnK
+GG4XSyZSW7ZmKPNgx/aK68+Y99Z1fPffD7JE/bXVs129wVZrr5kRhXQs/23Vs0Sdk1lpgWYgt5O
yaiq4JjFxgsvw5yc+wT3OfEFKFbyTdJBQfqpKNrwsEoCR6L2TtONu7XJGJ85WjUX8c3B9NWGiX9X
RuUM/N29K3T3bckS9HRqu9/ZoA9tW7zJllU4Rk355wmoxvVu7ZAsDP08Hla//e6mLvYEsgFIua7O
60DMV7ZP2s27PKXr3sFChjPHY0aPesFW/njv5wGbOgq8ZJTlZyFTj1Ytkg0Bb30NV/eT22Yf4dg7
940wpF/kwTVWyn8gGRczAqfpBP+aFwNSJr6QG6aKdS8mmol/HpC6Wse/acsp/z8vvmSmSA9QhAGd
ue3m/KVPVifKHVXRMTLiqNmSYtiS/XeSiUc4TjVfRg9jWWClPnouJW+cAkHtlpcqV6+BoG2oW84q
Nq8qyr88O4gQ6j7oVnUK8vqrVqukM4JBd4F936zEz0cadkAQkYVESyPYBRZ3l3GA4IwFxyPHC4gL
6n8liuDcZljR/kUTnaMMXPOKt6hih0ohCD+6IjpJ2s4nncE/7Al5O8UxE4hlYJNaysZikKg45k8D
yS6ma64mIe1CG/x3ANCujR9m12JNvodDR3RN078nuraHNl4TrAP8IhPLyAm1zaGs6dmYxMOcS0KQ
HsgbN9ZL9raqvF1Zqi+pXDWjQ1QdsdhKDy/B8Vy72d/cKG7If9wpGUntSU3/jVVcbB3Pv9ypKQjH
0uuRbdgmxYWfgq+2Tb4XuDAGzumfjA5AT4xfdYI8bPEQHUzM41Qegc3RisDGdIVjYuzenaDZhv1P
X4M5bmR7H88zFnV/NLtm5YzgIKndJU7QX7jNW0MN18BK1O+pZXW6gctjTiNMhX3hNViTtOt8K93u
MuVzgOaRc54SyO+jLJ8OJIsNl7hwgKPamv+xZzmZ8qbrkBs5uuQw7oEbGFbsRmtNFKdL9mmBn5lh
6Uvm+scQDc8pjXe2xaO2UofRg6MhsbAyAxeh+Vsfqqa4b1SBJmgebiN3IIOD+NE+jD4I9cAqmnje
ycsY2SHFJfus9t4X16BdVuPPRjA0MPHKMTpqUArG97YCyNa24XsgcHC6Bj6MyC2tmyUhJMAHbuQu
l4r56lQyoRp0ZCmWBIfZBs6gHgdv520JYum06F2WMIzGUzkfrSUauXWsc2P9rVsycF5TZT8/rsWV
h3ze0xU9Rs4YPq998Nw0wc8kdV6KlD9JpPNVhRK+0pZ2sCxVeSwsQInQDbudzuv8NLodjMC5+J4B
7b8IwIbahsWucDKm6o3HyTLhe9a+sWcR+98LP44Z88y/O2P1pmzixY13UuQU8NvH1B3ayaL6vvox
eu4++u22yOoGQ+59G9Mh7tbwkxrp0I7eN0/RnjM+o9sqvZ22eOFeTC6idANcZ4DO6OAJnafP0joP
aZAdhzGqPycy2cOzrOvhuyFvDzXoNvvMcYhX5WVq4cnaRmPwzfEv9m29+Rn0TRr2yaVziYXqBVGb
E/nG5ShJWMlGFwa3Km6S2D1NuHg6Tyy7cHPP5CX5IegYsF5l8a9yKO/GPnUPUdcQWhLcyR5qRZsW
37TrgWsihC7THD4ai//2RNHjfx5ER1alVkymI4COoAujklmNRfrdLw6YM+kPFwK5/ZAcm3Z88Ya0
p7kVf1vl+B7GfoaKjnDTUR7mWYDUHU9l78kdkIGxUzh6ggjr3UT4T7QWl1g3KTa+/nHQ8KIT6MKD
s7intu3qS/ZRNV57GrVmVif2YRmh/KzL9yHUXwvS2xMNwVAE53r5kWf4MmIdvTjW3JfBkv7NXOXP
dvCXsYrrbdMiGSBMCdGhhPLfaolWJtlM8ZAAeUMYKwzxoTpYzy3KOXA4BKrXvX4Z1q66EGfufjIL
Rq1C6atTK+KkWzLp/Q6Japx55zB0n8q6tZcUXaVOx7uFxhar74H6aLwUwwDOIm79PZri6FIGyZvQ
dr7Pqb2YmAbeNcjRTPoJgxWZhAhzOdYiL0tOmSEMW1U73aty34QuMsR16HfjVuX1c3fUrNokMt3N
Q0+jexr2f1Nu/duka7tEEomM8KRUMnT/rON/WafraMR33NDEj1NWXM39DtDtIQ1nrUv7hOaHYVca
cn8+avQSaThiM8LdmvA609O5y+fhZ++LH2vW3PsOfYssFORRVv71bz4osqB/qbu2DxqKIBLs4dKT
/153zYHTUGXgKHcJOVXdrvBr58Xz2WHKBoH4QAPoLtygP0698WUmfLzj3zxP2+ni3z4DValS3GuP
xdz3t8/4l4vlejLxnYHWbGq6Uz8X46WNw0OjFxz4nkjvVfMUF8WXejT14fLP6qFjgbkVSG0e6gg9
fJM5YidjIS6OH5LQmYN1HU3IoHG74YusV8YuyUMdI1xJKlTbRdEQDV4D3IFd45zr7Zc//8cTb6Fn
F1e3Eu552X5hHuWe23nlSDG62a07bsks+fwwZqtDfjLtqFAR10JFCSYQGSMgiyJkGCdROJdcQKys
2c7RSIzcGX79lIwPknGVCIb089oTZAuo/PA3tzVy/+OielT7lPtSoNfS7nYM/OtFNZOKanREXIxV
/qx64K6rqfbrNMO+burnoIZ7M3Ia6Ykq6YeRHoHEl9jBouiGfOa5xWzSVVc1kQlHG6erKB+cubjz
ijZCdpA+zTHktnx8VYzHb1Sb/uhmWm9r9IIGS3mZ/hKmYgv5WuiHlxGAIPW8RhqIzTKNWOhLxGK3
aVlMsHNbdTLF9FCsTKnkIH5I41N0jXRR+8x/b5VHdI3iYNSM+XmZdPYpKBMD7IRADUu7vZf63DjY
EOSBMJ/gU4J8RtqOPLkJQxETmyMtLZh82JrsMNKeydNXMv0e5io7Myr9FrSAOukP+k6z77CqtEUd
XmAow2jImMPKmfQox7yTWYcCrEBc6hiPQEw8T9KHu0IsJQodV+2kYvtoNOt2YH30qAGuCXFOsK0i
lmWbjEKXa94G47lyDka5oEs05GJJqy4f6PVIa+8q3QksOwSM0BIvIJtB5OsFrHkb2gVtzJgeBjf9
Nk+aIwRZV+0MnDMitst3meohD8SXhl+1YRph/QAzmbbwtAjZ3JmaJGJaOFXVVvcNlKhUxt6xECtp
uMW3fo1+lZ59DwXOr7lT4bnB4zyjsc8dNMfhCOUgfvTJTaiIZTqYUo+HgUSLqmm+8yHxLzJmfNDv
VtRHWQv3UVFupUUi+ATcvjibMyYt7P9KFWewRRZ8He0/sWNSw2hPPTmSPnqaAf3QAx71MtfnIHVO
fmHlI5brJXgbQBIcnXC+pgE4P2EZnvf9PbvIM7fhJ7sSoEetd2sc5o/KrAuxJ3W1m2tJ83QbmI4d
ubBxCCS3Yi4ZYtZv3Bra48x1XKt4ooOrf8SqPrCTHBKpP1Ed2VO9ckOasGqvGmpF6bgQPCpEd2Zx
8XR463GsyDYcxEnZ0nJ8bsq7eZWf3ah9acrQfB3M+rWIAXIKxDHREiXwoS3ZZPVAwhnqNNcxwCH9
lZxGcpSdQUP+NnazE9yAT8JiODxXeSmxc5U97E28ZAE5DXN8rcr7ztlNWvwetWK8TADOLhyjt57+
AwpwhuvwrNag2hDlilNR2YP+b183cSkol/xr38/BTgjezJrX42Y1jrrl4UVHsBIOulgATcThdFQ7
8QDAKZ9gLtbTaG59+diubvQcxrD4feXvptqJnpPIJzgC17Kf/Qq6uLwQMNwBoGYATYFoELz5C2ff
dJGb26k8BAkgimjs5r2bwc2t8Rp5DhGLnvcIWs5MuAFKOkAjAORhUkDyMvUwTVg4yjB/qduALMwa
QZ9L86TgLbyRIXEUrXdrcw+KU85srIL9MFXtB4JQZE8MXHgU+/ZJEhhaFoLgYdtBbvLHl5YSCe/F
t3mZsCe6+mIjH7mgz7m0888rJL69cJi9hFF2XieQbzmVcNlenGlt94GeftZtBKIhZJk0689xjaAC
Ub9+GrD9ptVbuswYKRE9mBUZaZ7AMJ9LSYJy2GCOZStJ7I+uLJNDy1m7SqZvnrN0d5Fpi3M6NLdz
531yi4BR0MQBL2QLguPcdzt8uijtLEH1Q9Phf+7a+eJXGS6M2gfDqgSt7wLqS2Ka+8W3mMVnkCgT
B8QUeVfg+rsKtsa6lPF16MU1XpKe2pu+MZ0+otarAru0zABLhsSyKUVrwhCJhIx+z8bV3YR0k32i
RRy/y4+LAV0jB155i/GwspDBDGQ+3UcPjhrpOXNgR+O+MPQdE6S1PPf0KZ9YkhgWz+uPkGhaNgr+
WUO01mTAFXDPQdZ5BVm2lcl2boIquEzW80is7byF29SOhmTSFOARDScHSYJKYfUlctur0MPbHE38
tASoyxUPWZroV29J8bok5u6FU9lyz06lbPowsgcxlvLFLmsQimZz8rT2pDGJmQONwiClZ+cq11bs
C9+9E3SFEq7fDnI1bY0cEOoYOefZipcqy4mdRBYQiSXA+ujsIoW9IO9BGkR4vXqbYIApER1UrZue
s7X4kJNar52DMicZm+ownVEBJc+RFy7HoHM4GTDM4Ujto+gA/lL1lXcAko39zzSnaKwOOAouiXW/
sdmjCMzDG8ebP3ud/Dx6nmIk1HJ+cpKDEExJLCKDDa7FiSAlDmNtPxf+GHJuYF/NZVIdoW+8umhQ
4MquPmaQNWaoh17FJ1SjH8+4yzUZvQmufUJzEJPS9Lp3EwK7cqfC5TQes4k+KLoZ5nQ9w4+gdd+d
GmNxNcgXL3DpiflRhLVvH8Q1OUylwL8EOZsBNIPCNeu+exWLr578p2DWX6adRHNAltByStPlDiEp
sF/DiGpKoLtMpiGUZ6NR2IMC+BnXS4YvlwyIdSzPKnUepKMsR4HVnkcjI6QIkHMjtWBkx5WvnPZJ
pfMvD4EtOo/4lM7jjNIghG8H3W6wgO7qtH2r0JXdyMA+Tk6ZH4bI/25opSRFiYMa2ohc6M8VCbaZ
dEUzFJjoOqIYOvYNshC0WN/0+zxGv1kAIHCNy28VffgrmVyDptHba2RUUaEhO8oZ9GFNW2vF1BRX
76rc2C/Zfk5z/3ZaJnOYR2Ngs8PK6o38GY/IAHgAotteRoje16A+wrXbTsDFjyob3se466/RpkRe
zaOWDflfHWTBtqpRJ3LwVZQMyJsPNAd+N/Ho7hzZM8xL+/FWC2hLeZbwECwhuRKwUCpsU60XTecx
hlbkGfOQNuKiAOEslEscsj3nKTLg1udwNzqowjiLrTDQ8leUpfNQBlfXsNYFBkyrBDKHzMy7NHSk
LzIH8JbOd0ir9qbu+2Ng5wYLpIX8vaJdnzdVabpk675tMrryLNB1T8s0Suy+US6MULroriegMYZ1
xjtQlzdjBApuUe70xQGDf+wW2FRyXOJPavncoTfbTmOnleJ8P0i6rRGtg5vUn6+era45TYCnNOi+
Dk6uHzDuRoMF+FD9RGV99Fdr4d9hfRq9Cqty8zgEXYQFvIV7tHFaSFrUEgOr6dzXdNlTmeoE5bXF
yo+uK72xFRyq1Pc0hlSJfcwgX0+YLUSqp2AtyT+MfMLIcVXRmUteA9pDn1QtV1RzzUfu5+YcBgfW
daJP1fp1baDFyhUeRIuLWKWcsRtEe9UMuycFxrMvI5yBAVlzHW+OxxCusZb8UpM8ptPUwrqXx7xc
xK3fAdlwIv0qTHr0sjW+Y7kpLnMHxXD7naui+G52sMUVM0Fk69yMFxvORDA7rX+zd2ND8N1ccU2Z
Uydinp7ZSn56kiFvk6wEiZRtdmzajTzQmrcZ6/2lGXBbTtYu54DRCMV7e5dbyzVxEvcsgHQsnQd2
l9HTiw6sc2RAS3pWBKI3AcUn84ROlAqxUe9apRzy0PQ3suzEtej2swDfmS/lvoePO/rp+CKT5KmY
nxIVfPasc6LhBOvfwVKbdlY8hsQLBZQbBUZhoomr+eD3EaPpMPwuC/JTw6DFHm2RtXnhi1vUv4Cx
rSx+5Y9Apv0x2UYqtEKynC2lwY41qGB+Rt2d7ceiEU/1AvUyoyKbJiKRGTZwsJk758YVoj9NO/6B
/9nj4JWl9Ebm+r5rI8IKmJGcdNESWIBAaax1fjMImn0ZJMFTvEHUcn+yD81Ml5N99HeY35vIkdfE
pYLqy9leK8bYay++ujr3z5kbPbWJrB8jNcTk2kLb2z6CWMRrX6fyFNKmYiYDIJUAem9KH4qNZDkH
WXPpl/DYa/rgQwh0xhteEzylC+TSywQ2eva8D0c3MKoFFMMtjVP2eXKHuwLQNIqLn5VKi7vCVgY7
ZCj3AlHo7Bl7ZV/GPywCNID9LB+clCbykm2THfscttK/r6f4WYZjdfRTcBj//IJ6Bbc/WzUwEqJH
UAO4HIZOH2mzmYscXURJQffUR5AtcOC9FOuICyLp1CWpWTcVP/Lhz9xgGa6wd4nqQTJk03Q8JeXS
ImhygtOSN18JA4c56w7vmZv+EOXvzi5vdUxgjSYivDBxAtNbuxhaWXgT9vbFSx4sDxphhIVE8wdK
pa7Iev/zS+FD3lmwGe4XxohX0TtfylbCtds0SOkC5VDVeMA5XWPRc4t9F9XLfVpurUhLL3We2wQc
hlc/p0P7NV6q+uLNzDb5sR2c3ctP0Uz12Yrce3RTZ8d+hBWyxaHqazk8xj0iqD6OgcPWobkf3DE8
TCneiDpnrVGUWgf6lUzH4K4ebYneMpz7E2Vc9+Kj36cUfwg1R2635O6aOgCB1ZLpjgwixHGyy1KO
bp5TeZcUkm2ZoFaKKiZmvnyui/SlEC4QvIxNygj6/QsDsIH8wAl6drk69sBK+eGuy12Pnvp28Pv5
YVJUoBtR22eXtwiCnRWmji2au76Qw4tJRiBjNrs4XTtcNgpi0pjs1svS7BjnobmYBM5D0LfBrk6c
4tChbiZ3iNPnGjTzuchRohaZHe790oD+nMrH0nb2FezZOgbV1+2HqH1nfhw997YfjXpZxzU7Le38
3G3zgVK0yGrEyrasBM5VCd3UpMQSjzRPcs45aLrQW1V5OuxswqKVuNVvN3idUoWC9oZbAOhpJd37
T4/dtz3jgWZCPyK99nZK+e1Kltq89vd5mDd4q1La+D2i78BRMQjYmvNLOYB0hGIdeDhJ1LgqHDLx
sS1CYNAhdtWBzAoVteTeDQSwwEky0/DMe4aguklxMCcL/rui5/A/1d7V0hG8LdaOFz+4GrQy52bl
gWldeWeaCeXaWF85zrZZyLKqfdIEe1ipi0WHIF19F5aW2NEq4gUKSIxqaz2dBlTUSmCSqkOgLjqC
4pZTofR6IScsQqWpkwixm+qGa6p9ztMDuiSM5FSJkwP/SeenPC4ZztE1XXqse0FIOiExoGi5SWbg
HBSeq4bG0BiOiN+axe7x+aUQu5Mhu09yrLUp4lPZD9EtsqeP1E/lcYz9e6/ULOFJTMiKIjFb1B2H
NDPOt2MVtkSETOjWlhy9Txt8CWAUBUvXwZri65NN637TnA9y4QGsH7PmWW9BdyrwaaP5HpjdFEhp
SJZna6rk85Kz+G20NzcMlx89iIm0SniqpVvdBym9oKJP61ea0ODEctDCjKpObdoNJ/wS+lDmnQst
NzRHd833bb/OX0uDxK2HmHTr4B2EkVoWj3q0HJFGzJNJs7zZNrpmxTK/BCNnETGEu67Lo1Mb+/bO
ovpiKzpjMXde3C7g2La43+HTBLvMFGe3ZgI3ti4n72SCw9C9MsHCjMjlZTFXP51sOneygRTb0ter
FMVHa/rsoMf+e7LlCrUBb3jrVnwV1bEX6snuRxb5LU+LWfZSf1Fh3p9cl2+hEqZxrm9wllt9RwJh
c1ndL+2wATcnDAKN97VK3OeCH0CnXkBTMAGlLdQpy8lLnGeo00qVDZ6GcO80dXuqZoMaoWp2a8Hk
0DB/yOiM7RpK6W0/Nno+1HMqETd1Z7cfzn+e+F7HpKpJmMq1L7aO9wh+tx7vio5kSXQetEydqPrk
KSasplI54DH6XNkyfIoXjFXROIkdULVDL6DwTOhBAIA07b5v2pCmeTfe92X3MHURtICwe49IR0kL
DdKPXdBVxhz/vITzIsE5Gn9jV/CxZnzlzE3xmKhv0/ZzSLd2TyuYR/NsJb9naRsfPdX8HBb9JWkZ
ek4pRnm+wl3qlfgNGKvkczcd8RRgPWBQxYlxdYm/SSd8AW5IAykgt31o3ke1AV7rLCUPG8TUhCtg
69tEubgNKwfd/UqlLzz3hpWm/CSG/slvJpbvhcvmiDrilelxxjA+k+PKvBzvelQWxU4EyXCf9Gih
/4wb54gxbYJUmO5Xcwk2kkZa44WNK6iUG/ymam17DC1dWVrU5aGqtisG88QPkBPEo+GvxlF3S88n
3EdOcvRoFNF4xGq6yI+6SYmIrj2CBPzU3IWKu9PW39rB9R6sTp9GKMT7RdqT05gV3r4TYaugV9LN
eOUqcXW8Vl29wPtOJy5ma0fQgbDaLW4aJH7XacIgyiASfTyIpnx7+lb1rZaBeehV0u2CGkRYRtpB
E5PNwxvUAxataTpdpmPgITqeBCelZZufTtObsz3oxqnvs6o2+zWQJO4q/ZgEOJDmgIFrJvT8TG1Z
7GskjndVcmVH5ny7+gw5an8GibiCiAGqlg/leHS7Ea6oRG1iwicnKO6Y9ptjRO4GynXk6iJa1kPo
MrQc6HwY/Zy7fIAsWG9c2XjnosNUshrsA6Of5edoyK79hOlBpcEvWgzqFPf9eTGcg9cMflsBRZax
b0QjiOZC4FxpPDW8q6KhaHXeum2mPYf1a5ZCgfA6tMTtHBf7oS3FbV8I4LC2rvfNNhPtXX0eJqN5
vFC3xpoTUlotv4YGIVaFAL0IQQ5xgMfmFrN4EOuBHqjV72E/rPBxr33U4ikfnfe+lqgI+i9Lk8hn
6cZfkCh19zp3HbDoPfm9OW7a1iCc8TvwIRyybpYSVFMm8vqp75CW5cQNWMOCC/xgP6Zk0dQq/WIz
lMx2RBoxLN63EFa2jrriFBdBdGnxguGk6L5QbshkoSlMK2Yn5u+BXUA98n0sbqOhcJtD40aPVUuN
NU3YEcSCQjRwiuL655fEdatbeougGMacByeH+ic3AEUDzuREy+2Sx8WDp9dhb3x0Q9MSf/MmMmFl
RKZpmIv3lfbFpwYoRz/4FBGM7AD2leKoHQe6xJaJgNaBYibaGCX+W0gC+zLY9eoQGp/FEvxYxjoM
8dJCiqg5r8LfDQK7006D8Y9PPCmeFV4MpDd+gztiVld2yM8F6wTPzBCdvClY7oXb/QhtviCT9yJ6
Fd6limGV5w08fZfjqGj9Hl55Wl3iUc0H0fv36r/YO4/l1tU0y75QIQPeTEnQe1IUKU0QlIP94f3T
18LNjo6q6uhBz3uQkXnjnjwiIeDHZ/Ze2zf5CSPO5yQgDCMdZSyvFcQ3rxyfXqxeSs865Kkod3Jt
1mfLK3/1sgo+ShmBhaaVzhpl0Lfha8PkQ/pS5YzMz1pbBGPtHGNkEokGiKosPmIpeacntTHDo6Vu
rLmjiHSb284ujM3SdTpQg72JUKSInGrZiQB0O+/Zp6Zxtuua9BDG+DageJ4pRj/slZaBSMpPQ0Wn
vN263Cdqoq82Wukjoe4xcKbjVBCH7bZkenoQWJgJHl+LrLXnZYvpuvf+vDIS91Edf5Is1Jl2M6aw
bXasvr0cK5DStqqvFWK8ZxwlNRIa1JraYuiCdpumRbttG6IKU9shBM35GRwboQeVkFvnUM98Xc0J
cSzg4cJztHWTe8foHjjIrKXQ+00yRpipQlG5Ekx6MgrUg6YwVM/60rjphgQKBlWiWxQcV7F5G4Pw
WfsaFjKbsMGQ6+7uuGSpSz/SLAEfjJ69iYcAklXMO7CEm1Bqcr/tg+peph5pOJk9gle4lSb1gmlD
6SmGnPi3LJtzwvGsqSxtp3XZogjBMeSIJ89FbQ/0mv2jMdRT0g7vftUvFJvSN6jfGzU81qPBeNDq
4ZvE1zCEs1nqWIhGxnEzex1ZEzzUCYZ5273SnFKhUHiPmB2yzDq95kyy3LYD2lKHDuk0PUB8Zm6f
daiwZato2nSNcYzVT0EfxTeDP6BtxsnLqWYsazd4IIa4OebTh4ko7pxE5+2rCT4l1h1Nc25C825l
beKmImy8x+NgNxrE0iZ9iMQ69aPer5CX9jjDHGxVzSggH3gDiFxwt3pY3lStOTZoDklEiLXq0GRN
Po/NnFDX0IIWIcX+Qud0RFqFcCpqir+kaJOlCHppWXrNpumDPT2cd/TLWgJegWG+82MgUuN3Ljru
nJoBYxX4YPYZ9wSyAra3+sw6BoX5lBhoverQeKbBpuhiexX0KC/qoh0OhSkf47JhcaFaBOUO377J
tiES2V1vaaiKtL04WPM3id0ST8Z2iJpjGaYaMiKyAEZ8BLU6tSfte8k1aQxKvg5RTtlbN1F6T7NS
bT6Ww169C7+l2r9ZDIfQrtvpsg5HyuzxnMk6y9mG5Actw2iXMDbqK4yGhsx7mQky0RVVlrnUvTZh
MpyLmZcCGoPLV9raWSp4F1BN4nBndF5NgQy5n9lzdrTUIDS9g8okhi/o4cZqJPsNHkIxuWAyfxeg
evsP/kfW0cVg6hDpByLBs16BV/NNVpgZin7i0VoeXac6ViI8VNeVrXVonYZzmvbbwA+gTm/7fSIB
GVRpqcd2eKmYb8JMf9dJDsztBp+LCuT/Tw+qVSxFb9oYvxW+3M3/Q9aZkBbCpLWGyJb0zIzz3Lw5
WrbtkugtYlGoJsax8cb031rD/6+v/7/p6xEd/xeRxf9B7Llm4pWG/43Z88//49/aetX5lyVbKtgd
CmPEzBbCzX8ze1T5X6rpODqqekcDl2MjxPhf2nrd5l+x9rUsyzF0BZ3L/9bW69q/TFantv1vZT3C
3P8XbT3zQft/6EFUZL26gQxENw1kSfKk4/+vepCg6juVST9OW6EglW5sag8kMa3sGZuiEHsRKwvH
7zgMnQlMSR1uF+bBG2PiOrBkrmwcH0ZoEB1hg6ztx2CHOwo9tio+1MgYl500sC41iorTCAmOiCtl
UfjjoxCe9R7akyqsx7hNSa3Ynb0QMS2zbi4C9V2zSAlO0QwQ0/Q9qAY4lh7wfalCXEZUSnaAk7vV
WC1MGaxvEZP62CjBwS9If3MI6MbP5LypnbMZBVVCj+gO+6txYv54FVahU+pn7qi2IMenGBFaRhoY
fJi1iR+U381OYOcLW2KSYljeZUnAVhpTfZYZ6X0yUJK0VSFraRpDGktfND6r1LFa5z3zao7ifkEr
fvVx/EeBb8wLE91JY8WWW3g3p1ceCQ49nIiMiX1sbAstbhU2IZ5Mth02gGaUoJho3daR2dFphBpZ
gj8wxtkwc+zky+/6+pJL2TotHLgwFrHHabhpsg6HkKn4bq/o1EU9oDSz5CRo0sPI4cuM3IKurITY
Z7tQkZeStzXyViFi134w3gH4M8GQxRTvaHqEA9F0yHYcbuECqnqzHzIsEKGtLdoBTIOZHvug/FIQ
4+Lbx0foVfqtIWcDCaRF2ze0H7X6Z2ROtgm0BohFu/NCVpihsVNrxARljU/N7HyaWSTGikVmR1V8
9TFm50FJiHNxfuOS2bHR5QDzrY8+17y5pSaaiwJ3r5fsIRKIS4CT5GfRO/U6xMePEYTjvfWqZa3a
2U7uIR6YLGA6FsVkeuIV65nnyvCPZzVkhGUGAFrXg3UY00n1MhImAnt9HVHWUEwCIQzBTK1fg+9X
bEIh84NEcm2yLOZy86M2seFGek2wBLMKKxjGvabspVxxDjbvnFEgI6m1npCRkFq8KiJ958f1R+eR
6D629rUTycH3ICiqCSFdVS0/mxAPWBu2U04mM1vHkBlZ1K7fq8xCZWuYXGXwwLGIjygDpkhwdA+w
CIZWkBOhEnAFXJnyIXXbqcpuAjbDFkTBbkDl09bohIMek7ESxMuxgHMAQlKAJOndIaI9kiljoW8w
jU+kYBt1BB4NTftUm2aYI/bAPl58YbJPV5Fsk3ZhJK82ld1Y6usFXHpWFo2OBIzUcicen6zIyGi0
Wk6GUnvIlcY5Yt3jMVA3XVbfc65sIAmM1DnxgV4Snvuu+PTyJ7vqj062eaAyhHlT9OngzbskleZN
iOTGTELFvaRsIVzpLZk68ORZqIa0YzJMl5XrxMsk4doXl8IhoTzV3r2kB9SZEknncGMP7OUWutMd
S1GToe0zQMwkgO32q4pM2NihCTJabzZVm0yJLsm9yp0dzgG3hZ64iRtliRHBY/qnfuZVxC+cfqHO
tiM9u9On0S6MNjL0CdaNBmNpLlyfZjlyce2tk4izS0zSuI1CfyqGfho7/zxwMq/RUrXLnMF+JKA8
p32LgbNg8ZxZhIq15ENrrbkewFBYWkq+qGV8+2jmaNWygjVAd+laxFgpwbV5OEWCwTyaey3Rheij
6cDgeihsPdZJm0DUT+T3UOXZUZBvzrWQjU4SDwe5Ll65HvZ0Czg4YgBRXc0qnRW7jtcQNW/kRZeB
HrAxRqirdlW7EkagvPPCpTSw6e9s4vX8AJ9ICHmq1YeF6nBL6VbY7Av5OzWRjgmNwZEIHVf38PYa
CanUQryNjNnPgNOfiRYfeowdrmIHP2ZJAITpBGjEfNpnB2WMEjCBVFMrQa/AlLYVOTVk2FyqXIFH
axOPXg21a3cCwVNY9Jds0OKl3w1gOUTFMa8wEETAzeez6f2p8oIhgMOuCYEBggsYsdFeZRZEB9bE
tyC0HpGXy6Bo/WmtY13QzihrR+3xeRXVl1FmJumBXj/P2+Y5jnR8vmcyvpjAYcWoPLUaKqoVsDlS
EJe0zZuf1NHaGEdYtTJa0AZ8GL0XChAWXjP2a8NWbxuW0uagIH50qgOpqdx3aV64hpJODiPMwryA
5dK/B4Um3oqUub4kkZ1sOzBRojJfxoxGXSAy+sbhrq4Frx7Nj+39IMY32QZdroxQpEoP0J2jW0et
KB+xNviHkf0sz+V4s4ygXYNiyHl/Pcgx8beJEria1QdH0w4RsCQX2J/UrvUwrvWBdW9oRh+GwYag
8CrprELjkmztELamvgxG/aML/U85G8iWDwP8dnjzhAZpIq7uKCX3ctyTum2QGy+T+JrmL117ywYG
kfWAiyQwOO2raWLSFzRGGiPQdTQNbwp7qWutuOswTeR5FrXYYuU5Wjj4FklMXW1+e7h5sEW0xXqo
43IpleywulK2mAdGZETznK+lUl1UdTNs6jEi6dgq0qusBhnTDbP/tGD14TGDzTS2L9/q9blRhPFB
JTqIPUvR4Wu1gQ+XQfPMSuNCd2Ts6EiUBXXJsQUd/kgh8Ntew7IrTPe6rkUoFIfCVfqHkyjjy463
pT8Wz4oJctiM7GsCicA9TQvOhRzQfRXpqc9rgsxqI1n/84+VgIadwCKfV5mcHerJvaRy3LhtRiPf
5VB4TE/LF7bJoeUgqdp13eCveOt/OLXX7gOZIL9//peeafBkwUa4cqlM4Giule2p+ipN/fgQWF+9
0hu3uJZzSNbJIsa89RaqJFWAeIWzj78i0yIENxa6hy3m0qWTaPwje3rAboX9Uv1gm8HQR14scWt4
GWgnTBf6AZiZHKrGmj5mqrrEB3Wld0FPhwiBPVpencaqBok/1V0SXameZWuUXsSENcJY1qO/NjOk
Floz5d5lKce3BFonaQpcNBasL8q8TTE64IGSbmcSq4tpkFeotYp0b+Prg7KVEAsWXnare/LHBoYO
UnIXnFoMNEzs0Hgk5yrEVh3+Yx45HSQK44lLim0Trb0B2aAwn4ptntUim3cgjTQm2148UaWraVZp
mG+N309ZrWjRKPsXUXRyjM9eQruHkTJV0r1oB0AKmLpHN8bpOZYUs5IF2KeYW5RmOWDiSMOrgYoq
89jqS6weWZDXrqVlEJ404iWcms40tYtHkJJDkRjKL2Fv8jIqRowDKvlbGuZ+E/mMYr116SvAT9LZ
/qFR+nqmq+2e8G/Ay8mWQm7v+dYcxQiDdwJYm24tCntVFNXa4GyvW2tdMGwppWfDygwXxzIdA2Dl
0rLKWfxI0FF66JBtUB8sqW75rU1hvFiGYqIQeBTb+ZgUPVmRIygxlPUrzD/FGHwzLUCmTHI9vCLk
RkS/Qf1EJ92REiDQkgXFV4FxPUQWmjvnDq7CEEILIFRpgtHIduuGneaOSKbZAMCFVw2bPTf6a/ah
bDG5ODUaR8Y9dchiyOzXEt9QEXwucL+cR67VNewuwPeWltuYMTJFhj1iJD4mipNl6BBtoNbamtT2
b6P/jpQaZAGQIKr2kUpDhiQuGEjg9TXFi+3crKIeKyfaHJMl5meEKvOFSQFHWThDTUrEFeFjCmKr
nDTcVHz26kVM7BlAedRnAOAVsz6xztNXVXZHwwScEoq7nN2HdF+haLVGvIOaumgNVhqSys72LGBi
hnsf8XYXZ8hWuJLdsNYZxMmls4xy68gYZoaby/Us593so8840i5RAiOEOSqZh84Mlfm4SgiUdkWB
0ygs6nllOFt+icqSTZGsUwPK3wU/opSDI5bITaP+1GyMDP2ZokqKa4f0uWbT9QpnNIAOSSCDB/kB
VLXJ+lXFgznlhFos6Xtqm5EkukJZIWBdmbgMgAUGi1Y15iX6DGa3u0CPACEQPYu1t1r7vChpGYns
ommQnFpCasIGRpAujvcOREsWyCTydPPRGfpFbFNbFTGiwNpYSMGjbJybqo8Xq2RBm6FcEDWVRMFO
FK11cDIsdqXFpP7nfN20pnIfDQIgdIgSs6JSb+zRrk4Xg90xIP2P+ZfjBYrrxTYLNMgRBAmI6BSq
S4X1LpbcHn1H5GOcMPOL3A2fXZoAf9KTi1SLK8sQk81n8Q5YljaV6ri14XUg8wkcuUboroNw9U+m
b7cLK25OybSuS6ZgHPUVGeXB6scny3+f9wlgUi1YNIX6LMHjPRvTnE4Edv9gSsgPbntaB4AvhfxU
JVEt4fX4El8RiE4f6YjUaztZ6BOYhp98EqbAK6B26F+p3/VoXIdNCJI7Izg7FX80e9xsPIZRX6ur
xNO+vRJTbJb6P2VlrszpNrNKtHq2w+ur5vI4Nfpgv/TufugQc2HmX7Wo6k0fiL+gAJs+EB+X5Oj8
5F5eRAqgFV0yEJ14CYeJme3VWlChDel7X0kazmZoGAQ9BrUhXYbYCdaqNAkFJVMGjMZnNFnyzfrB
UFGZDjyKnPBqe+6hffUJ8ZJ66cWLQsSAFPFjLQpCB3sL4wMOCpHYJLv0JuPesGH6YcZX0y9dC21d
lXn6Bb7XRVgcMwU5GGlqEeOeqjQcib8IctBzg3XUFcWepwmY2bTIALPqJ6UjhI4sTQkAHdAcTySw
XIMexFhPBNZgFG5bkFSTpSe0/C5uehuodjqFUoI5hbJC2hwDc/K6Hg4Ybm/CcYPlnkIo1I0KqhsQ
AjscAuxeQX1swp3drXjBjPx7J7/19OQd0G8/COe5foohgefX3iLOLUXxTesa/lbFqx9+oK07+qls
zgPql+HZphvSTvoLO2HFWVaojk3zVgG06aGRj3+qVcxYtAFGRrsKspxKEI7yzqdbyU2kqhPYnNdl
2H1E5lYuSX14JcOprRBwMpHJsreoGeiC10AY+IpBfDXEZ2byImzWtnRka/Bsx0fQbOqJtI4//43x
BD3/5Ouv5xJrj8K7DpzZMRJz6jmcERaNPLQnnCp0oQi5WLe++fFDeLdG0d2SOD+tq16+80STa2Sk
arzHbFmkb59Ja6c+AD1CCWuwX8ao1Ine9TdltyrGBYDFhISsqkdIOyCGQnBaPIx+K3WXPFrk+mJE
f1BvDXvdBU89fSTW9dD7O0nHhbdLjY3GojMAe5+Cv8+796lMCfBg7xsTnfwaMYjFeNhAYNh5x2Fc
GP5O4ECQu2sSi5kfPUNw+y3Yfabk6DqWMtnV5D5KnKG809eRtxvh9cfvEYSwptNnSxmcvwTDvtVe
ApMLcKe5Q9SDvC8xc5XOpjevSlG5Rc7MyHsV2rbR8Eysezi7BuIw1iJ+NZfycEGUtK/gNIbdgupb
as7WEr6PQxGlbpvh029eJYqxTMlmnXKx2agV74PGcwz3rrN3fnjQ+xfT6qr+CdVTLYx5hF1AqEum
0sCQS46YdNc27EV6OomctVb3qoFyd85X2yUMvwHVm/WCKU50R+rYTw/zR6BcK1uZDcQy2OiMw4GM
lnVKZcRchKXtuxF/JP7eS7688CyokTKCHvLiizVQmq48bT8tmtRnzk3bmsch36T2TkFq4CMZrr5k
sTcnROMRaLji4SIkXo+PPOqbKU0d+FDDU+Rq0tmvDGDl0GuJLFG3krGTUwISOLiwxM8xtvct68kV
56dZu0BAIDZw3opVQ++AMIBY14iyF8+i/2sw5pGlP4nYDGGiEN7lZMz7O0f/UfSfCN8C/SzhAasI
LwJ55i2a17XXba32R8RHNW82fmNfCrBKZXmLEVuOBHkYSDK1RyexxfoDBL4lJIQy+VTBviBamyiQ
knUvjatNoULO7UYnMMQsPltto9Ynols0AkWkzj4KzLK58ZKJ+IPm6EvQpXp7njsrGw85gYdjxJQy
RFiQTajgudEUeM6Vld7e+TPYnJT+bDTbRlrwZncUnxf/exNueGV7yKeY1DAgbtl0w18vchS03LHy
sfPfHHGXrCs/Q3aOFlsM6dPKYURR5k3wajv9VoubEq1Cccko2XubRKJrpSHD0mcN5TZJOA6RLikW
gyJ/OM6Wh8xnyW4tLfGmeu+V9Bf0v06N99OVqgVSll5x6+HsBQ9Ju6Y6GU20gdjrQDI7Z3BM8AuN
9kK4T+/sM+vkSO8yoov2t7Auin6uibYltQxgYDOXbdZ1l6SiTEVjUBzSaisxt95Z5j0eTnGy5ud1
YgGxwvBYgSISJCSH6JZ8fPrxZVSPnjh20ZYJapfuQBagwK/mBSETqKq7D9PnNbeWI/6KV6vmu4F4
ntpYqanb2W6fLLnKHIAhsBt+tM3SsUcsrtnBLNX3wGkcNGKEhw3HJt1J8PH0KxKvpT1BGpNZHr6a
4izMXc7l05UL9hKMgjWMq33qHJz8IPJzXBzrZsEXlJtrUq1tZcU3Mod7KvZtd5bCj5oVR/QdFXhP
2ouunYf88jCYDfmcw8qy9xBQvXL/o2kvHDSDOCX2sY2eItyNw7XQH2T7SNmmq5dIMLtxEwV3s9tP
GRQtoynxa/nXwblxxgixxdisBLvau+j5KzO0eTulNk3pIg5FHgGDjJ1243jLJf+WcrWr4gcm3nQg
Iy8nCyqXH3aD5BwhWf5rjhvWahr6Bmm4sSCmIvWMo8jofVZIO5ltxPrWQ9sM0NEUcxb3vBmG6KjG
X6nyYuDFp3fKG9Bd4wg5VggI2jEe2QUcbq+B0AySG7OpAK6bDr+d/2j8k57ehLJRIaWZ9D+IaRhb
WrlL48dlFAGoBEYdKUEH4DtmUfhhZ0ud02ElA2nPSEK4auFe0a4O5hRN+gzbO+t7GBxMvtmHx2Qv
Hcziu+jvY0V65iqNTxWxXzBMGS7NOoM80oDjptPW+fATk+qafuv+WygeddAgraPIdnpyHEFR7xjD
Z/4axuHQL53+JBgeRj2mjvjAS1nrltw/LmPebrKos7C3d0a818pNHt6VSX7gvJr6OlZuyG462Frj
lfcXV6bWEYvd+K2MHdpjZa0HW7s9KN4uzRci/O4Uah7mds7whVwBVwCM1O59KO52f8H3a1ON85X4
FRATPbS3hD2tVE8vReFv9WHrJZuh+xK8crh/syfvvgiE62iusG9XyXqQHob2q/grB/EjehLyvRWc
Y0urJpqZA78+1vEbOqtZlD7HXVndmomhsMiInssnKPuw8pQTDx0eKM1GurLJhldLarO6B0UX24Qk
fXnUmdI3hgooBrq544dKJdjGGXe4MXwrNP71bqyQWS9wHvmIdjhEI4m/9JZ4KyZqVOxqcuR+1Rj7
lcueaQixe2ix5PbOcZo4X2N8j4x9ND3c1io1ERceOgoTqFXsn5YAI6mpuhCfEK/XOMWCuNTkr67f
Jkg2uCFgWoCnjAN5jjjPJe8tn2zo+mhQSq75RxUdefKPjHHvQ9DlQfUtHnUiYNilcDdQWOuAU9tD
qW867SZhMzUZyZZEGCoDah0iDanAUcjtnegUE3fIn+P3ZcHBsNpzpROhIc3VdhMj8uwXso2FW2Kd
dbO8Pa15HK1GCucOEP9n3LNd52ORWdGI71a6g1EnguMCYC5Vlk7G/IKwRkNcu35RKnudKQ87dvlQ
9IKm8zF0L8RjLM/IfCRUzI3aczMFahAKaRXb2kRdvey6uyD4oPqWk3VdbxpiIyEZQM+W5sNw6fKl
jDbZDn8N64C9GjbviuUgd7HmESC/zro5/W0ir8KSOoQXopQu++pvDJZ+DztiwOSPJ4lzLSPdcREY
C616ttGdozhOFwO7xBJDpeXyyKodSlV87HOYzpm/aQjXxMOM83HZHPAuSYEbAgwaN954wBjHbtFC
R8MtLl8rARiY6E62Lg1hYtDNZvaKvystDhAtQPk9ixRv7SHABWCerOTid5vKXyPCFAWNXHGX0kPT
HyDClBacC30tt2swV4ztQTydI+0eLZPCLYedvLVXUbkZEg76W258ifBhluBnzjLGZrDT8kKzt1m/
4YOY2WqwdpZxxR0Eu3ve3nKawsmgnODjfWukdWUcWT/ManoQlKfYjz+6+BxVt0wldOVOZzaTpB3E
4ASrXENy8BK/mOFfNetViZ0i9nGwDNlLqgKAiJsSv004RB7NEkTyGh19N576HjHNTSVnUfvGnlez
FYx1eEvpmnAtKziX5h4PfaK66p823iLzXSZEVoXkWUV/BRIfBnj6m1mc+/CaJHcvP9r1PisBp8yK
WaDtTcqaaG/X13A8tfpvFLqFz7hlO7Rwhm668hNFt7A52JsSw8EK8SKMorkzAxGuukNwqPeeuYu1
j1zajtHekw9JuABlUnbnsfuriNUN0ZD4EVhjGX3yvMecTt2V7bLwtVBZ4mq03u8K3HFrVof40t9p
3VR51yJcw82dopozJP5a1OUzOXjv+a9Oe4zEANM0ETzwDOYZf8Jl2MN6cGNGm2A8hs4xoz0DteKz
jnUedQQf0wWlFRknGxADyxFXKE+HaDXn2ZONOwmU1klywTzBo/xtcUKG0nudPTUEV5bzWRBHQPBf
uivTUxE9fWlfY45o4j/NOeTyGYFv22yZVXhgBEjhNE/+NJ1H7pUQrBwQsGzwvfx9qNFPrRPgl91K
bfYec+Hxs7G4RpyeqXPX5LOtHEJuGbKSqb8q0AvWjlaFuf54wo3E39m6bV0QroDM1bUt9hNLE/hO
f6B0N24Du5ApPJoQ6ZJGCmStg2cajVjU4O57D5UcqWjsZoRQD94vpkmGem9ccNG9qSTx1LtcctX5
hIU+5h2dcf6LqnVmwqtIcKirb2pwyPS3Llv51lLXt76+A7jcvxm844X85JGskmPAJs83j7J4d8wY
4tI2qW+2/ydY8KQR6OPuA1c+zvpzjIQHqZGoiOcmphvJz6yJmB9l1zjAm57gyNqybvd3jHaHOUx5
9aMOvPmnEd4xn/qAy5G7ZfCid4W9T+BRhHwtbNqzEgiSR0WcYr8fn4x+mWCvvrI52yjsePMsnm4T
XtnzhnWz/uOZ8jyayM6T7f0gcRxhFswO/LJ0kiJRegZvUsqiteU189tIyZz7jmHBCfgowtMFmJNF
1rg62lFqYkynvJznXxUD0XbJ0j965NZa87bmVNFW68S5iyrjRmTtyX+84tcU79QjWXbNjYMc7mrp
iZQLDnJzmAbX20i+WhilmEW71Dk0qvNhvAjgQl0A0FjMekJiEzLiHST8snnO7D1v0d7+GOvzWB1T
+e5oG2nhzAUrVTk+F7hXZpPNZKks5YVcfPvMmFhszHWo2HH7apuCLTTDeEacdf9IvYPR34z8wwDh
0zA9ovuKzqL58Im3E9JPRTzAgCHZGvYs8qZbB3NSZ+0Siwmfep46IAESI0BQ6TzzyJhnnYUXZBk7
ALe2WvQhJ2e7W6jdl+F9hTbBumChyFqbVbq0ak12H9HVSj/V4ti6XyprLNgZdKvPwlsY0soy90O/
V7K7ymCl+hiGjX2Xpb2sbgNvRQlNJZrrGzzvo0L8CEzZlZy9ou4omSeAkzNgGshVQ//iU2PkZQ6u
f2l4zpb7Siq4vuva3KrtJa//oupPs24yI2VMUxhW2VWXtBvpbgweWfiudD+YVGYVb2B53gX+Ii5f
lYoVBZUol2KtKO/2+DEyAKOKcBWDibH4kKyNU1z85JFzH2SqxBwdGfjc+KeAZj3IKMxJt4b0nOZi
uGrmKPIWwaAsy3Fc+AOZAlvFW9Uwy0eNp55HZNpE/STMox1vq+RvpEXw8AQUMdY5MbN5GNwG6yE5
m2xGvPRSDGvbejPC9zA5xOY20w+cb4n2HlQXS3zmJd3+zjDXNjYob23bHwMpRgHudc5PxWOowZhO
vdlgsj35IhvL1FmP6hfqYcZb3VxneqP2c85RikjvZM2cWW3haGUzxPGL5QRHM0fRmc2uyjsAp2Lu
5iqumU9jSNZcUoS1eb41qDhatxvBcULMA1ptrzXs1MmD4dpgvCnjvsy3ubQzSMStWV60xVRzmRM6
a87zqnwzO+mXMKYrFFHNosu2vpzMBfJl+Mos8SkrOemNN608dOTVxDmfVnU5IOADFX9ytC2bDRIx
CIpW8tVKv0MHHLG/+pidLHYCGvQ2lZhqTGb68GnwUsmPmr8q8zXlK6OgCMzgUK7KihE0izor39I5
FOrJw3dg/FbahyxuaXlIons2LMB5w7czu+8y/qqheITBif7R5FEo54bq9nsGhPI9KtaUpZKzroZL
6l06sa6CZzLsfHMZRC+HwI8cg2O3PNlkqCdHx3sLSRYnAkR9Ts+9w9KRo+pAo139mZNuF/f2wvd2
DVkmabonLbqdcB2rRFXchIUOm2s1Equy2SrtirmczAzSc9N0Ta8yWkuC5r3sYpv3TN75oGRd6Vqw
aq8+tQi/Z6IvFY4louRck3sQYJG1K4KDAaxfWPDVtY80ucuLmBGyvtOHt0kqJVHaYNCcUYXPrSl5
YCtDveajWyNQ2qkPeHBjQzHhizb0eOs2uQfjzYk/ccOYxa7STn/vsv0R8WrRpplofdb7RV+uSxpl
UTCaZ/QVz2r9vYBYISXQ0T2mkuMnqasG8TJCuRCHVxcMGdtbB3OcTnbD3Yl3i1ipIGK/IFR08Bfd
/20QgaFhx0fAR+aH8KB2MesI7WRxOcPZOTAoqgeOwvpGMgbK3Gs/3sbl6OKRIqdujg3bXLTLznG7
GRUSiSgWbnkV6/xAolfJWkVV7JnEJqzXfsD8+8pG5CtNBzK+RJVo5/eEKswrPEBTOEx9c9HPmPGy
VAgXNuHHUJUiJCwUa7G2Ikd9BhiuWkAPLy6W+gMMe95jR5xjFuVBGdu3ZHq4WS3UPetrc98MFEXL
Wjnnw82XF93iq5DXnjNRe5nsNyUyOHp/dalZGHnXnWbOWIjOy/Tc0PfLX1L33opDMg0B8LWa3ZuS
LXLwOgw9i8LVyfqIW4O3ND5BzF5G/xn26A1z1g7Rg3wWt1RP09eJ6UDqmY+qQ5hHpYrnTBBxd+0q
5VBNL3Tgear3MBxSxbEBZNE+E9vq1ZaHvHlyqcyWOb6+VYG1OPY1yZ8O7m4ySNqGp2Me1jVol98a
hKoYnnoAi2Yh0Qbx41uZtpo4tV2n/4zSjZB123gZ8SIcfv3AZrjzA7Z/NoIqcr6E9PpPls5rx3Uj
i6JfRIA5vIpUDq3QUS+E1IE5Z369V10YmAEMj8e3WyKrztkRlxv/PLuGyzc2batu0+71rdkTlM8n
6oBfs20vDR8DPMGuiOCdHuRL/yO9JBneAuBbx94yY03qhY+hSpeO4las6TjBBZavPCQeiTylYau8
aRAxBF55GMjnBVGSq5gNhADQkRh3t2gOXbzlK7Oia1CdGvUoB6SlsDJvQFvbcofFpa2pPmRvrvd6
vsrcdlGxrW586qp5AQlS35KDRqTYdox9t+iRLujIqabbGDwD8vV1UnMnifDIlM+PHFjAqkjyOgLV
GyDpKjv3iM8QzCe4/yRpwuBnLkgFdVvGdLN/q5Y6ZTO7cE2pT7Er1wOyl/XgXLTpVcehQErgIlGu
MuBFGv2oGfDfsE4aLLmPUj0hiwUBmTsh7/rSHyRGqWvue821Z+L1PfJ7IKjhTOO9COuJ8RAcbOPT
6SYiKd7jV708h9OHOH365E0t9pjDl3K2jqzPlFN8TGxE+wlPABmi9StO0yWvSunpoFVry+OOArFd
+ct52pk+ZYAyd4j1ZY4vCO37hrGc8LeYGRW1GqGc7OmLuHehtesXR6Xpd5vQ4JFfi/FVl/587eb7
79pEidrO7JBK/hG1pRTfZnTXFApFBmCUjzT9800ow9MvuZnOGcgBAM7BySftmTGCEYzqK8qfubAJ
9L/IQBehGyEHXkNn8JMXS3UdxRd8M3jO1GXZhV4e6osm/wM5YtanM2SQ0dwtRhbN3ezBuEfHbimh
ljjL8HPKupVPErAQ0SwduE5OcowbQIKOrMq5/x00v/L4Vskvk3YZM8o0eFSEoRSfGMzW2TCfCX+V
GXsADqwZhxp+s2HhRd3iAY8C3bkO+Vyb7KuQjtP0oRNvSm1JbcOylH91qUPdrrr8s86vxvhJ57Df
rkS/j6b8qIidpIrI6GPOwY7ZttFfK/rgQ0r/kAmG0D6KpO4lq15zMnrkgE1uiKYUIOCgF2duZKpI
WIdebEbkbbguB3I8RSQYfExPlWqRH6Ni0/n7sTiK4oupQTsR2KxqN5tEiFW4xhKZedFq+HF+x6VB
Ew3nJRAsMc9N95mnno9aaljL+bnXvmVMani2vCg/q9mSU7R72FxhPdB/rfokQRMxiXO9ASCbpafS
fbbWlYm3ZhkJl7JIM3ZANK7UOoTKSrHfTbZ6OoSYXdYaX2BbHhJzTfUWvLa6wGO9mBWTrK9Pv3xN
83VxJhVHpSNRKXImDAEYJ249NBvJ/42MY0C5a7zhiSDOR+r2aH4XtEY5qJh5UvsbR+3IlaU4LzYv
rb+BmgFpP8f5tRsd13bclMgD6rn549Mb8eOLBjJO/4ICQnozBgfOsYLsXJq/OauibSkdCKJc0AWy
kNtjrm1NIio8xw3UldRStCbhbkLuyVnC2DDSgTbKN5KcFjrKXDRn63BLoA94yroxj53IUN232rde
P4XSTEa11HXcRgpg6EgFHoynzbETfJgkAYkfXAE9GQT2C+cXUuJE7CFS5s6zao3qQjKpuGokdIUx
2hKtrndVPi9VuWPxec2Ue5MoK5BGdBgbxXqm+q8/XJPyQCa7XtxLS17p4wkftx8dKgc/LZqgqwBM
ZNJZ2ozVmnA6tXqrs8+MIEqyFusao9U+zT4666ezvsv+Katerx5RObqFtCMrjhvb41MExfGkpeVy
TFNV6nUJ2SqIN0weAR7b6FsP37Pucv3o44uOI4GCW4/4MKqIWPLMZEeILG8h5nlGadreC/vWatS0
WhuWnuzCrWAD7+Xcdi3uaI12HIyNrJzfCSwv6iwOXIccWb4Eg0YUroKatBqH9hSwHt120UWvEbZC
GyFH4PzFRiS+IcvzKeWKXqqSeFDoFIzHJCrd8ghsfUcusFUTc30MshN8B2B1z7LAH0qbCVrtaEdr
IBQOBartZ3S1KAIegD+apeyi/6Z/fQnHnEQX4er2qelTMTBETHsyJv12pXIVooMYCEhygHPPAWDn
vCaeCoVuX5z8FVHK5kH9IoAOyThx4ujo0yfB2ny8UexxHawV5wukAOL81U+/iTA9jAGyiPwqtWeQ
L8ze2/Y2QX0z3HJN2pcRAxxaUrdbkGSj/JgY5tacvu2prggCRNay0Cl5SFYlkWKB8STxjH+Yact/
VtJ+brG+vhNyz5jOoSHvfZ3ttLxVvg6uwjVP7ynog7wq63WKMCQeGEiiZS93hCXUi0L7TK1fqwEN
lM8tW3hkrLLBAzHOngDOi/hOXzXii4XFq1HnnjJs/OilQbDtzMa6QFhfz0RZc66G/FA1/zXB0Scy
SwJd57J3He2t8P/0gLYEfzM4x24SrBgHS9YRGoTKGO/c32AtUQDgHtZNMlyAMYc10JrAecLf/y8Y
9R1NULw11+lw+3ehQjbmOHi/S56zYvzWSjq6lJ2d70tnS2my0v2F+j1YQHW8sKITjcYfRF/rMVu8
OMik6uChWG9IIdGsBRg3+YKLTSCCainuzTqa1tjjVeluxDvLcfl92MD6m+NwbKdcANE1CgnDf9EW
PcTzZ5b+gmN7EnINeHJofbps9BetvyhnmTkC9At9ooOKJNBI6SYcm081KP7YYkVgjbhQBjBtt1kq
SBp4G9L+mMUOQezflmxyv26zTYrA1Ud0s5ToRA1+7WADM7pm4jKm/cjezdNU8OAydPVW5mWL+/SP
q0NZk8DVerGxnUHKJCLFJKqWUrxA7dOCBicVZunYOyHRTBFmjRac24pySJDWEu79XWnLFyLpyWlV
3bF4DOUH6paFFtIZi8qVa9Dw6HpgEyPoYtiEXDNmCWqKywZxuidZrL+gkTPu/OCzUy/RdK+KHxX7
SjfeTfm1xqYEom95Zn1iavPzawRP2iMKEOCbSVBJzmYn54+A1s0G5XF0MMdVm/31yhcBCwQW+S5C
M0Drv4ZHgEALt6vuASsMcJYqf+r8egZmeNwLc6PxCSPgB7TTFkTVGwB3YDJp/2H8TNWH2kdEBGyJ
6JhOQ/luYp0sG6pPyh8sSrWzNkKY/eOA+oTvuupWUB6B4unZV2mforXuWdbruLG3vn6T8k+V6MuW
OEECcUWhRmEgkbqOnMusQgUeGGB4N+K97y7F+CIQYcyt1KwjpgzeVRo5pfC7zx7EQaE2EtV/GVEZ
1BdtOZEF4jZ9WdYumo6q8Tr7T618Saeb+Fc70t0GYciRA5EnwUOISDa8OiT0Tyx1yhZJ1SI1r2wJ
+sj26qnaHnWkiXcfeh2KNAn+xujrCVNrbpUV0jyWjUzdcQFsWyQghN/yI++cZjPK+EBXteYvKQ8n
u3tTtHfM6KBUXD/hjZzAmdIHIAKBd0zQwSNhDSBYkh7hxHqz8nd2AcJ/lkRCjhtaKpI1onZ4KUbi
rSS5FZYUJM3IVtfyLt8O0PHOTvwqIQ5tSI48fHSoGu8NDPVMG1iq/XQoxKzwTucFxNzMEPkxf0Ie
NsmHwveL0QiBdhqy4OwlqYCTX2EQIEJoEaXFC8WXNDCe+vE5sU5Pa7EfafykSy5DYga8ERkoTBR9
Fz7UwjQtgYgydc//qx+/eyQnYhFKSwkkF3zZPIur2+hPd+RxOgx5MjyT+j0ozo38wvKtJz8hcZVy
/B7OV3Z9Jfwa61uKZEnAF112hZOUcBthAyKPiiDGyVmlaO031pLyzmHHDgeXTdxswiXecCRwt1ak
d9XDt1H3nvhZAFjRrynAlt2LmOsrgdrSgwUXEFCg0JEPay/05hqolwZKU+Fk7t9g2Or5gNkPBay0
eQJXGkwEvIkD0eDqQDutkgOigsrKaM6oQnU1G8HrWmpOCvUD3UUnuK0cEcO3D2JPXFVb8DOueROJ
tiNM+Q0uXrb3U8mgmZ1q6bWaZMJJv3wSTgjP047t9OIzKzaflG/L0kvO8pfrOyvddR4KZueldzuo
9Iva0aynuQXp50A8sLmLuF43/JbwHwJrWs4eKdaLDLcR7ibCLCz1T81utbzyvyrpijLK4nMep2vS
UuVgvWrWinSZGcoBuCOy91V1MuWtyOkuhIm/I7WXI0NmDplv/XQT56OercVuFzoLkqc9I9qXhCjr
Xjqt8WMvsYKCvRG8ta2ytZrgdT4yCFXlNUl4dFFb8N4ppLMZH5b5Ehk3C8lqklDJFr1r9ldHUooF
JHkO7CVdiWvi8iCIxAyF7mxM7gkqFW9cVdE2FS/Wp0KSk2cvq9kjCZru4VWvER5LheRTCn9a9RZZ
rDfnOL5LGOWyNgJRsJER+WC+qBkCoL3qK0TAwxERkLl8p26wA8LwaOUu1l0Jn7Vq8hfL2Cv0kaCB
hsPALiGeMrRYYB7LtOQt2RYgJYT8poe6X5M1l8AgJ/UPWyBPfOzwuEffuMTCcNU5L4qBCC5mCHX7
4moTrLmIvCQH/pAZsz2ss46+o+VzcsLVoH8MEEz2a4h/ezy047UwN5l5ADmCZ6JvmidqdraYcaJr
Pq9M9RLz9+dMBOwSrUMGnc7GTjdis+lmusenJT8LevtmybfN52lvR2crPUug7HHX9u9M8ShuFgah
2gzCSQ+CztnhTIQjFwzwE3GddkZRIzgP5wN8rLSClcZWwlcwYkmjNgi1IwtQz+hCESgC3qDeN8ae
QC3NwDX1wFeGEXfXZajpJGANG7t/jT6RfEDQ7fnPRxM1INW5kjGGG9Rkw0EeUd6G6MSPGK/6TTz+
NhdFMRjSdZdtOyHv0hF6jmRcqupqsiYgRF7majfDrrCNQTGhs7qRG4Su8mgB6SvZkYkBq+E6yi2e
BkSsEFwD6+USLiY+KNLdr56T+TWV1Pgk3dLy1UXbALYhonlPmPjKsMGWARVssUXSBko8ByCvsp94
fCdj3OiVvuj7H0vG2nTgcMV6w4vbb8xtb6wr5pOFuZ6W5XhzJjaA/GQSHgf7qnylzGfQ1hqbB0Hh
qMLvKWUoqsY1uAqzA6YxTX1LWIbmq9b/xJwwRrkTK5+Z7keAiAENphYhba/Y7hsgZr5/RHZhcq81
UDfnOFEvGVBDGeHXGvuPQCHYdYGCaRRuM8oRvpsBVo4kbZbLpRnvG4YIKDqxV5Qz8w8DSZqQeQef
LX8pDQlrZ6f+FANX+cMR10ZfscWSbbP75bzyAoYfPU5haI1xMCiuZR2BKQ9ihGU0mwS8eqx3qInk
5k4Jsxta62dE6/oEZ874YmyR8LT43MZd49NzzTBb++dYgrRYUBGKheep+78IJHBRWtCYJ5Tg4gIX
kLX7tGBJ5Ip0CoGgNYfafNbkE1bql5ZAjtMUtB76K49Bl64JbuxuTXaSkaYOxZWg2kWKhr/h4ISY
crUQvMf1vTA8kNIK1HoVxJFt42hAbK6dCwrqbdYPq0V99VQn10hd1RRKnMw+VB29RySPiNEsooic
SE+EEI6voVsC6RbHXPNWqdBqoJzC/0xEzEohpMf+ieRdmF/89j7BtucI+cV74tgog1iRKnqFvify
6tFRR/qNKprVxPe4Aq2YFugHNG0ZlEsjOucudtnZG9Q3cqHUDGZNHKcEv/JUC2EIG/vU3iMYj9GN
5p0gvAv/veSBIMFxMZfwqvzuvDao6Jb0rAsOIex2Q/lXFXxVnhxudes8ou4x+JmG1w79iPPOC9vk
D3afSrtG5SsoFTYgS+IAS7GinskHVDn6wvbN1h+PCag6dHX9HTu2G2h/3WoAlS0wYJ2CxXfFktqE
ENFDQ9W6W1C9d0npe1d3sgL6Rwlp+xZ09xYpiUm1khCfO/w6aZeQR/UNjT/35zo7tuUybf7y/Kfz
dYZb5Pbd0yZvjemW+U1pdLd95JzBW4234iNCco859FeBhCopOrds0BVeBx4v6ZMzp5oWdbeJtVNM
F0T7G5PJXZxYKrUDswJ3649mQoGSU8Ttt++rl1G+CfY/2sgV7RIGqOFwgcCUHaLDfES5ZrYcakSG
xi7hJNH535c8VLxDQqwByFRug01nfhrBI4MYHHiBnQhAAfcvFIorJXdqgjwSwxaptpT6HWeebp7s
LgfjfhHahrHhUR3eHWUZ2dRNkUSSIug7zD2mJP583ohVtrbQCq0ilgmwUqJIpUgYKgAZNfCcDcMp
oI9S7w0HmYN/t5W/OWcfW6PhWFCDhgoNxCVzv1vKqDftZph27XxI8FoP6akPxQCSR6giP5tqm0jr
hCPJ9DCKs/ZXtxY/W3YRrIuUA3ASfd3B+3ygCqjKU4VHsOofAG5E/DXRB4DaELNv6ivEVLzNNn3q
gPXikI8dzh9k91pH3jFAeb7NJ0/Kz/m8bZNdxXeo/qatz98imRM4rc3PkbxPUWuZXzDRi77dM7VF
l7pQvLBO2Kmg55HwByk5kfOFD22MD9WS23TaCNTG797lEIUGOYYqyu5mEzaeFmJngkwIsAuicOIW
CqyDU0CocTp/JEh0h5s5we3RXAz8y/Lko1uEsBNOvxOX8oyMS6pfU9ATVjGfvczrp02NlIbIc2Vt
dsimmD6YusTsh7p8WErBATpUnProXWvyrDQwoP5aznsrOTTUXbkMh9OpL4/oVzxgZRl2F7hJSp8k
TODa+rD6ZWfTFOeaRokE8IZ2GOBfxSaUdp/mn5qzJ29bey3DN84ejdjcewqucRLFkYBbeJzlMXe1
9lovZ3coj3azbuLlyCPG1Ye5ybCI3PzUpVOi8vOzbTTw4Dmd5xO5i6p9TtVnaF94JEd1S2YD4Tgm
xxgY5sIGxfiwlkR2DIeIxVCGHE0u4jzl4uoRKwx/YblVOaZY9HqPaDegtiMNSnzZfH7aj+Q87Prd
IQF4hOhY9PmmVQjubx89Envg45CN1yh+uxVBHz7n/egCfaDS94ERsQX0vs3xbmNV+8Z/uYZdZD2Z
ltxr3UHo4joC9pE39FF9bIpvDVkE4Y/EIqnaXUD2Xfxq8qf6PerxK0c/uSIIZwvw6QHsE6OCYCDk
a0jpNq2QtAegmg0E+DLTY7gO85PsoNgEXzPyrWG8aGGBNwhpjy3UdT9wjJzBlrE1+TfmQIbyWKIU
4JK13hzEXOE6ZlBP93H0GzgXVZkWD9IptHMnItL2fnP0v9kvuu9A3icFY6/NnwGYN3PWYaf3iZPT
QffBiJl10W3WDHlMjEMieyJqAdMeIPc/2A8shV2L7ExWuAWBBGJZpbJh4ZSvTfE7vdfquahWA+Ql
z4KyJKVUmY8GWv/ms0a1qb5bLjteegXFqH10R4/sOBWP3AtXBiluCGOxZo7JxUBA7n87Do3HkKFw
Yrg8OLV/bWnLqKzyNcUpQhViHGcZQlRirWc+S/Yx8nYGZuYC+99YZchnxGovNU+YRDsT8t6ep+LN
1uqz3R6nc7JG1alvm3WxBkbh2sfqcmRm8BWs8RSn25u+6vne3slBIEzizu8m90efqEd7ZYAXFkRY
sGyHj5CCLuX+D5123lpEa6SLLHw0c5hFeLir6ByuHFcdnAO5FpxfF1r4MAWfFOk4eowaY/lSIXhl
ZmJIMNKX0QeWrFE6pq/cRQnQUKb4bggCTHjOoqZpA0RWwuYmJF0DqhPFOGb3yGGVx3cBgIF0hiAK
Dz1puzLXtDBg4GD/3rAMrOxmn3iBF824CX6c8hE5X1O8Y1dOo+ugbCrpJAAl/sqpKSpn5GwPUMoF
GZa57tIZndZHphvMyvSzXdv8q8j3xUZG5LAOfwkPx6vsWQ9bI2kXxU38HXUnKX8D4yAUcXpM0SdB
0XP1VYxvpMuBXE+MMDE35QOpBseNhjgNML/6UHTfDQ6EWVFuQMOIZzs//3Z/EPlE+ouWRKbQ1Cm0
GyjUGarAvqmNJ90W9A0CP87fJl5+6ZLIF6k8TsmGAc9EoHby+y/JuKvZCLU+LULb96bgJzbuUlbc
nOGn6KAIV9KyrwXHPEh/YjLMoh+5fWl+GXah1Dp28Dx+6wGipOHWcU/PxhXNsE6Qirnzo5Omvsg9
jUBfxJugphnXenhSzaWM+3n22d2iM+wB90DaEvDxMmhfgjxpaMwKGbtJBCdVg8Eo22JSdu3kGMnr
P1TShOyuDLT6yDL0Y8LlVkHtBLx+NaKhjo4ZG5A0Y8UTArvZfjTyK9uMZRDFsR5AnNAElh45GQGO
Ia1/n8IfVRGacPw1H5V+cvKtGH7G/CJEYMiN+n43hRcTdXIrPZxpn1byos3eIoMII8xpb/38LjHe
00Xl6WA1lXVo+o9G2pnx1UlP6WwAjfLmDVfgRRwCUMIbXVqJI4CR0YG1qav1+CxIi652zQgkQZfR
nzScx+ZDQ92nv1TJOZi5+TZlT90yY8khnZZwQ5mDnKCf3BxBXAeFtNRcFfBOaQ7RgNzGXwXtyywz
4R4s+9qZtyj8i+L3ASqhQ94FfMkjUhuwYKy4Ov8c3PIp0zFZLnmF+MWD6qdvlzD2HBiPBoFil3E6
V+eZhLlqIcUXkyQ5+U2H2rMQxwvFbdrcTKbzMDwJTk4sQ07yRhIdApNLQCGwvbGmVbXkIoElvyUQ
K2zUbYnrwDyn2q2dGCKSZ9T/JB3q8jMsAFon1rYR85tRK7DDf6a06Zu9gugZnLdy1WTrFF9iTZeb
q2/dfj5H0/D8JXCFca8j4ObuFy3bhM6C8uPlqB4yrvdYeiTjozjB8kca47b7LM1vQSFZYDgztJeV
Iw+oI9Rp00LYFjvCDiJnrwmpBQGK0G8bq97n6WddfnSYLIu3nq9GU97OZfhlFfZyAGNXmbW7v86w
xHOukC4VrqmJh2Sz2nXDLNMegJho3d5GiLXRtHI4BQFPt710gl+CJ1bQ2zW6aJTJGAoxt7R/Ie81
IeMom97Yncg3lJQnrhmrA9JWEFoIo3x5dwgTsImMrbDYTupJii5OBXPPWSDA5gFB+K5tzmVybPJV
XuzCFdMpF8C4BtugKm3CPldytQiMRB82eB0EQY5uUyArGl8IkZyLAmVSO+x8wAIh03D5vJqbTEPz
XD9kk74YDzZaP1c5yvK3NGa2SXG5Z4Dgu4DEdMKBJ4w6gvrpKgY6sEHVEyMGVCGK5BqtGDObXtDA
sgE/Muq7XY+MEj8Ky631pFUZHuNbayGpF1q5BcOLoaICiRMeR9gcnri9HDDmECUNyFukoYrZVOZz
sp4aYIGa0NMlvfS8M0b5DuzK5YictnKZfYmzZbnu4UbG/B4MGtxcuZD4B0yTrxFWuNYPMLvNoh/P
rc6gvsD+aOkrvdoqsUMaLDKACLNC88eGgBRloVSZZ1HiNPOD0Da9aOgSrj9snbDReD8/+f0F7OBw
obBrk+jMc8ARWrNWLIwX1TkTYdJ1P4Ri9vVnTiljuwlJrgDGRN4HP2qSzLByOvqjmb/HnJLmV+gD
V4Hm6Tga6pKXChJHrsHeEWfUuBQl+X3yz2b+G9SMO8nBkHZdhXUFSQ3ewhVJn8/KFfBFcAu4J3pu
yqZfT1wWsUcAy3jJ4h+xA1ucgjZpGwrEsM/vnHY/I7BRopAreicD2YVxJrQcwXagrQiht9eYwkHW
/Zd/Cov5HDGWEjRDLyNu5pOsfTXgO/4rVGpORtTEgi8vaWVwbY7oOG+pUYKYISKMZknXsgFOyDeb
bWOXzqi9a/QnqsKx/Nm33Yqd0iMTp+Y3boiA+zcGODVZ+pT0wV2at1g+CElhmZA6DiuYNS++dg2n
lyCjUpVGnl0iSQzLHE4uZDUyUjdc1iThLTBHqLsW4ZIgOTxTHha/37WJYqUhhUQmNNsFW+xG8bWU
yaWdriBjBYhqaF064oYXvz3TPy5qZEPgRqtqE25H/ZyWb5W/T5wTSk0+evJwMP4mI8VOw6uQcs8+
mZ3ppxW+Rvp3q77OyPZ0F7AgajcU/6rfKZudh5Alw+7imQSA1GLHJHqaMeZqaQeNENokRSdueBUx
XrV2QO2PRh77TmtBl3HdalSxsDRFAK+NKKHmfteppmvXqjJjGkTzyjG+q8p3vorQ4dbmfKlHN6uQ
xU7AOeN7hQKILxr6YQnRxADDKgjkPwD0Kd3V4RYd6hfi1xdq6CUWZJ83QOPhzWKXghzYBOu+/x3K
t4j1wyZlO3uNLeThxgVxMt5fL2bjDcT5xFRdywu9YFdesmaTNgGIBdKGyJDBfYCX1e6j/plAHPXE
IQ/Vqz19mAQ7ymRhz79ZuM+ZtJaTpxU/9NgjzONpzUEUGLGJfl0Giw/CViq1WFE4sRHPl80qGpXU
jNnzlmeNgo6TWlygRCD8GbS29hfKCnGg+RWf7G1gbVLnFzrDcQ2xL4QlbuLyM+lfxPnqo/wjztH9
ldBT6OnDV36TmDMpRPlB0m23BOVFxXcw640BIxSGL4igWnfUSqjgHrV9v0wti9qlq0a1fDBerYK+
wwvGhBqrQ6CTtXjNR3g/SBDrhgSXdDGOfppLSHyUQTJbri483F7qkPQo8H8auMUnl2sb3vGlzYQt
jkG7PuEDhH3m6gPmgC8QuKDOrVsdKWFbWdNZWsk4upaZ9aWmf7DzZvxBnECAXF/WLzYlaMVBSlFQ
dQuHCF4GQJ/ro6QmfmqqFUVgLssLdtU33/8Jp3zV4yFEXKlLP7rzFxVvAZEI3Px8rlq8IvhtMWm7
BM2N0nFmksDNhoqZeFbexdSoRffUZWRpzj9oywrKAZFCJeO1hskWgq50PAFedAhE2p9iXqPOEV9E
W+HU01VCdEiHoY4kAzj8lnwM2TwUDnqu/jjhvE5IfiZyCnzSRLfLZrEvOANDTha41npJ9IuYwfJk
M7xwwmBq8uf3r3Cho/daPEKUa1yiXsntTQIYYL9N5jbTq+14dCxxAqTudhTW7toNKrD44EtBtZuM
pAIWGB/YaNRX3d/xlksPnraQ4dwZf1JwFwfAKwTItcvm25+BtRvihXjrQ3KWhG2EUK2aPQTJ6JeU
cMZTUltSTAl031qkA3+g4JZcLiOoR2FYgTIeNoI4aKNnawmHqZ29N4HIJ3KAMrDG8Ko3s5DNQx0i
jMMOuTapcuqti56Tbog/zfLdb4LeUNsIwtK8jMnnKMgSzloB34q+tJR2IAD88cGzzqsL2GHuYWpM
WL2aKzwNxeWqVXAXj/wZWGB67R+XFQ9RtGxiupxs1dVQqSSYN6cRrIMJVW0+TWoM18G2UT+kZUR0
9FEAGVW69tfcuvB7QiSkkOnTochIuBIdCWELV5dt3yj/AKUEUyAKDszUX/n1XZVgWTQ0lyTu1Bi3
zl2AzsX+S1oCGrS/AMgxebfiM1+aR6Af5cngd5Bcb7V/6l2aGruHbjyB7Rcq2CPkmodkmTIf0qQ8
RZmX0cCPw/dH/iH+vo04NEKkpRBZDBut9stf4bnDCwbvqVk7O9qPBlDlACqm3qm0yKRuU1gWiodm
PagV0rg9idbedAY2pEtQRMtylIaoE73ENed0q5Uo53k4ejtfmEzeevWmP3rzWzirzegjx+zHJyOL
whZxUvB6vpcON3uBSIjVDIyDFFd+Ugegt7n06ImKYi9OgtoiCWmZInWxp6c68Ekk2OKte17TDNug
WNKfEi0txjnWT1J2KOU/q3jVRJwRdGfwmVQ/I4WgecqzG+6b7Nyw17N8klBS7YzkNc9w/66n4sDI
DEAdyayjfI4ZWvSEVxgoh/f9rSqPVXXpjG+bf/Fpnmmv4YFXBOhVs4u0CBeYgBeO22kMWdyO/BHC
NaVwtKRYgvf51l8HKXHvV4J8YoTKLVH9l1QT4Cp5suFMPgHsYUXAA7KegD4Sq8MQxA3QhBprO8nt
c+IN8GMVnEB8oh2EZJF6ETTp0rIqDsppbcsSpXIOOhCTRkdK62PXl8hLGBz2CmZ7Uq5GOP6WYV5m
uCrcb1ug5NxtEQli4v2BBZvQ2iLoonq5g0LkxnMVJCZEJDGEfVl+QXYgoj2KXYWSa3ZympXwZoDm
RQq7yDupcEb96StfnbYr6jNEvV5eccxYzldCD/xIr+UUs3j04UKTXQfus10FbJe0wmA+m1wbgskf
PnATAhyDyN3ZZEmzAmFkYnzBP1xhc+ZnDjA3R9DAqvpqmNI/jbcxA8mdahS3BSQdXTML56B1DVQS
lZAkt1V7sQn5M1ahHR0kCzhjdzKOJtI2OJ5G3ZTxIZG3hrQi6Vd+n40Neb2mzfaLNJRnUp/vFlLQ
dJNvcXOoB4IHxXKEyXgiKgVxZxuurL7dOtGVroaF3cKkb1J+RAogAlyzcN3LQfwsMkc+w53dg4Ci
iu/LFHOv19tfrHvCelDwLYt5WA1ZFKUvqdwkWcjY/NpIN+KnhnfbP+HQHCIiMidqZtF7O/HCMdH6
q+VSSzsP7e7SAgkC4vcNxi8sD54cbPXq0Ul/ZfwKHE6nYo+WIwAoN5AKKjCxQAbLoT36FsLy05A+
qFh3e+I/GzAb7JpCVWUx2NbTL7MpXyP7LsSu+ShzFi7tKFFT0jdc7X0ExEIXW3v1+T7SexijlAGJ
7VeddUj7v7K6qag9yMfi2SLrcyy9M5c3IU2o1wl2ZNSChTU9qpBkae3ghUTlw7ePN4g5jfCSjUrL
c8a3TwSFblNBWeAYfYz4BRfPIf/D9A6S8FPzb5r6N7ooxddRm+9DdCzhYZK1U691FZvZLp8OCaCv
JvSncI2mbFPgzSJG2G/ccyEWHzXJSRJ3FMZI5IA57X0f5E2I41SRdnDODjkuRGeDI7/nBj4Q8uFh
OgM88eRaV5jlShryTqXyjDTGCmcvyY+6/+400Me8RqJEYm9jcZuSlG8hIUURGYTfNnliXJNIU26p
uI7bvVpdffVY5TcfIYFP4JegZAOu2oG9Il8SEojWzjB/AVqD8gqQoXPTp0vNOZECi2xLZD0aC/l7
sh9ski5XTuYD+H2b02esPgy59Yz6Q4M5ICAHWHI69NQEGKAjEeJVAXsG5Z/4TiPpg+xJd8TmQfAQ
JuotxzNfRDvuZOBPHBUZy7yx0aNVRgdu+mlLn6XzZ+p7ToVC+vDRVVglpZP5B5+M1LaYcEAo+nMR
n0wKYfqWjSYhk2SdLONVTBADlIyGdh5lTkRXj7W1jGfRPnRmlzK8zhKAA3E4NBtvwcUlRIkd6arz
lQ4C0tsAN2O0j/GrnR/4TwIMFKNH7JkYbO1DjenJZaTRPBKlrBAcxrPsjdJsE/ZfcBlrPhW9xhKT
oJT/iTKU4yg6mB9S+5giOEvbPSwDyT85oGMs9QhGYreV+VvMa2p/EzImDvhI50A7au2rZfxFMA5h
e4Fk8QNiwZAS2mcquUP/EjRvWNEAvJe+KFUrJf5cNjv/i8w7oUgBWYSY4CpIioffH0PzqHXnGiAo
+0nINJ02Tc1Y2dqe1kRupvxSFLa0/R8Emm7KuhlHJcocQn5iAQkgd6ZvI7+KjbdvaBaMMfflSDNb
BM9nleisSrprjbaorc/R+JrnemuYGpLKeZnb6EPSVyK8MQR4QOZZhX8dJR8bBZrw3Lg2oYrhoDmk
NVg1+fYlETminyyZaT9ufsvozzFe1fqVKiHnb1pNHhwLQ2S7gFkaBPzn+Htm9RoHGcfG4toTCfsE
4Kh2cQCy6BjwA0cRgxHhaYBYE/Fhxk+veqa2wyURs0sv9P9IOq/dyJEsiH4RAXrzqjIs742kF0Il
Q+89v35O9gDbwMzuzrS6isy8JuKEuWNRLXnvQr1udQ9tuqjGU/j5Jk4stfnGmiUadvrhKP2Uglcw
PvoRq9ZWQrTNy8FDqaIOru2MigAnGdZ75xrWOJP2w3C2SFFO+352Z1sX/tVoROtHEp6zKoSb8aWn
wJ7eCkrsK7hwxCCY+lbgrb0/1IzQScErmizNxlvWXOXqk8ECddhy0hiGuT0S+1x+D7mcx7uxbexz
yRWtodrDg4hynYtZOjYXVX4G9Y8d74JsgUZ31/du2InJob8w51J1DZwz/xYZtEVJIiB3rYoAAF+j
EZ5hb89tnCVez9q84mpaK+qmh1iORhcqFnYN7rOZwl39BWM7OMj9wYORYrEJZBGOQGJp9+81nk0u
KnEvMy1AorWUs11CshJ6swDAp/+jWgPDc4x5vBuDeQYk6L+ddASw0lZ7QgqqPMxeL9k7yMWhKHh3
GKxL31bzPjl3pqcNuxabDmyYDhUzFhKFzUeSnnsGiX2FrWO6j+VaGledeksxs0XVm0FgQT2fILxe
qJnm9Qc6L4CbwLxy11kIlcekXEZMlYzZ1caZKWo3d1j2ZwZr4b2tbjE36/F3ob4smokS6SO/awZ7
DJu/CsImWoAglKNdWq9RMnXFNpIOwLHfKsy0yipP0KpzWhrEMSAGFN+7FjozTV8a4drLPurWeRsd
f2UxxRKC38bjq5IWfHCi7MpBDgivOWIG6SlmVrgd3mxWD7p3EJ+Er36k1jafAEyy9R/3eVjN6/6j
NuFvUnpZztYzd3y9Y3DC+4BWuUKpFqH1bthL2BIIu3ihIbeQioMUL9rhYaFugdH+Fnsfd1bX2Xmc
FzMlXpfFMVNpto7iDxCFT01GkDZn0avcWYkBD2azwZGBsMUavodVyPiIZh5p7Ilx8iyG1FhKpxrP
Bup4Bej4VCwCm/0C3T/pl+eEbc6JGZzmc2c7PCDpl2QATqxncvqR6pcUZixJSzNf/87qg1ZcJ/0z
QMKmoolr7xRUaEGkd3BvYT+nEAqbpc4LXu6buUyAKQMSghI00JoO+GaDF11Gojspv4V2afD1E4LF
NNnDiBQnN4UBbl2QyHZic3UHtftmGK9a3mf4iZvdmHFe+e9j+VDROoq7VuVhzDQUtgbSdUbVHbt1
tAko4zhMS6TeUbG28qOBJjx0CaagaGDJDBaQ7U2wjdJ5k1xTmVnt7MuxI+BEnORjRelN9+59OtGe
SFlwd1u0dnNwB0G50fWrEK7I4bv4bJ0e81F1a8IvJ8UfyMiuAjszh+jKzf45Fi/F2rSAb5JXpa6G
kejl+9g/0/pdyn6j5pUZ3ELsG8ZqbXE7RR5yhyNqKtxH26Z85synyWP41y0qKsTufV/CLaY+5m7P
yxPkQ7/6sfG0Zs1tYpZE8z7qGQucl68c83Jr6CPT2c9Y/+jQNsntS863DBy4wLPwozK9fYdUJNgQ
lDqL9B0nN5rV39Im9g4T6dICjqiuSE+sp1OdH6X+bhtkQwEcyM9JurLfaFaKY6z/tTLB3VgJv03k
fXdrYSzg+Ynlrxf89MMZseckPlJr0zm3EmMLiQ9MV754zsoSSbLleiF9Ix9DvRHDIQOdBIkdNFla
sERPMYqnHdVA+YxQlo/Joc42ZiE23t34FC8i1o+ROSYGZgUaFR2IzvDWepGj+iYpj5JNa6f/8M1M
8qFFUePbqPZUPBJLpRQ32FbN91rqRtNR1h6FdNXwNsTUx8gx2C4tFeCIxiLdGcZ7nn0k097S9hgK
q/g95Qgr7DOqG9irLhWDrrqmhcDo1DWrYTgVFsoFZxkXdyIQMpQQtOU1zO3/rVgsSDjs02Qj5v8N
x5NuLEXiS0z6yKJtPu0c8KT1KWSQKElbc4lYqie4BKSTdMR7MGJ1pmJydpFyrXrAQx91xWMndKJi
F8nxtZgM2hXaiDpqVmr+M5ivAm1zzPBtkS/S9jTkRKRsB3MlnHzRp4b7GLcvKF3PFeLkONgPnSt1
rtOxaISigbK48E+k1AOznL6t93jra1vh6FfIN+U3buq1La98ddXrb1nlavKLeAynOYWQsFHtANhd
yjYJJPecvQrC8rcK/Quj8khd/VLrN5iUxCHNHs/qfnP/CnefkVsos8Hhbgjzq20hSGVbUS/rh1Wv
I0ZsPllqF8s44tRIXjkIEpmJOAOo0v832XTs/3UHzCHlI4xbdJqPUXUNlSKFnmHZVp8p8luw3MOB
RW2nbkggYMOxRqCLlIG906ygNL2T+DPTy5WmUYhsh/aXEg4hKZNdftgwuyQRWsyegcU9yrlouKtM
P1wya4KRQerlN9dDkN4syD/SP+ZK3O/YtqKpipj3KiS8LYKbL+8LHmKT5bA14NL8GJlmWDCuleqM
eCqVV5kscKoSeZdLmpjG2lsgGqPOphWfZrr/V3UHIQ6ACIFcm8/p3/V0FDOwKPuwyF4QnqYJOC9J
wlr6YfRMorBcY/mcSOy7ZMXNMwBcfTeVAFgdCkTqJlO7Woe987KLk4a0WtpY5AcFB4aaabzGYROE
0MWOjb6jVkprDiGMSbh4C1f+kgkIQr7hCOID8B9iIZgA3qABJMNP4W1tKnECGSqmSDLXTsPSZ4Dr
wXaayi5DpbKvQohEYibC649WER8tn+dyMo8DeCGUp4W5zrudRW73dHeoCqAMFFRxjspVwLJfO+Q8
2CS+9xsG/AX6vZbZmM7gTLQzyaC7ZBm3cY47MplP9ROUmJe+xANdkuiRaAy2FtAS7eTU1lDigowR
P3Fn+NwYpwkWazViEql3fskY4qSZ70794qWfEaZIMKE4IBvEoZryWbWYAty2/fMxWVMsOfOpQbGM
0gHXrdimZv5V49MJnNOgrMelvnR87PI52iGigq3H77fM/5/OMOl/dKHVqOxF1f947MBQSc47lHO9
vO2dDfTpiCSnFFG189Nbf+JnMGFaeKU/q+tznTNmXHiUiLdyjuYx/xZ9Zws0rLtFzCol9QuOslzs
8KfDIlJHWDkOr5zmjvp5kO4TMGdLe4zJxvfPaBRtea9pwknNSMTfhiLlwtX9DXO7Qbk37SNxnrWD
+PSaywffWxfh3mJ4OKtAyK1RsL01+U/M9T3Vl1Jf6Nqvlf1lGngGMnuWTfMZlXcneanOTX4LFn57
JrFhNi61WZx/yGwVhM7RRNdgDRnVVo5p9dm2ew14Tbi1ItrSJe46L7t3zAaUyvz3GGk8GiAXCME+
aQZGjHUfANWcI1qeA37hlMXKMvkLArKZUiDj3ejUBFrjGt+sXGHWoDGEBiQM4+aCF8H6ZgTENBdV
DnkB5t4iPS+9JP13OJ5y9acP1XVTX5pKY6UMDogQHt36SvrdlB1qNrUJt97EiqBQbvLVRP+Qrv9d
nWzG/KsgX6Xm00BvOKwASfNIH4CcadXVzncd7UPlFEuAN0CyGCOLPkVtv3UMG+NTsF+a3q27Y5Oc
ZUBg+U5mBMowy54bWD8in5keZ6WXCfiyQfHFS5m63NdRd+jG3VSjt00gHPNKMTeTwWAdOAJMajCE
FeElMP44FGCmWPqKCBvP/+U0QFD3OyHSGBjqUqh42CH1346aeWJ62LN4jNUPaAMGa0gS4Jn3beN4
005rzAWz8C+pERE9O4+V1jfBogrLOnzw/aJAnqc/E/7F+mkMX1K6VTksehCDw7VjglLKVLOgFnRk
t072I3mngiDaCTkSy6+d8LqqmHbKdSdxX1uc2Yd/MirpxvRolpWwN5dtslX9tS09VIOcGBerxjrG
9WWg5mh5gZIzkD+tRTEvoLTnKTzmjIBpEgTDA5+pcAL0MrC+HTla2S4cgYq6yCMXECey7tljda+z
raXsQMVVxd4qzu0bTEK0COBhiptaX9j6F1jOLfTm8yhdcoeik2r6wxAdR+4XuSUgh9qRRTW0u/eW
ijEvb3X9PlLP1xerujhcopq6gh2YMqSL0eiIQVUpXQz1Tj6Q1R7CoJqlw0enc2BN36z5BbS7QS2D
PN/uapxwG+jt5prxd999kLAww6WQMepjMIE7kJZQK8/O1RvxF6wiBMJDd7a8P1vfT+ijix5xHyeW
HAxvQXFU62WhIU6g7lrp0dZpT86wg605sniH3840M+6esc95Vx9sGnmVjIkuPJpM64usQT701DRy
qzepfhAO7Kly1UW6wPYsNAv+QULrEAlRAf1FvEwzFzq68M1ow9NizBqDoJghicmZOsM67reTuXLM
lZmdlHIfIdWSTiYdXIHY/GEYn8p4SaV15mwN+F01A1KlJtC+hAZlA9hA84clsDlQEs4y81PhFLC8
D7EvA9eLOtXK3sP+CKTjTUv3U7mJMZUkaHdovRe9dra//n2A4xVL7YL8v8jby861774gvXDFSN4e
aXWmIO9Dypy5omXS46vwM0e8ODJWztp7Ks5XiNSlBovMK8HJ2C8tA4/e1g9+BHGuggyQbzI8kI72
7teyi57b2dQNyijY5441KxZtegzqS1ELt5C5abFyjCqh79+1/YtsZt4gCLSQe4tTRW+OrEHsiLZ2
To0MvQqMrTYwTcexrABEJIXJQ3G8GTQW5ZeGF8bcpfajeA4J9FQLxxD9hQxij287gKUTkEfSImDx
eCwHHVoGhpOMv7V2NvGgw09Pxrnd4aChZ8VixlKlgskpLNTptrYP04A8fE5VGvNUeS7aH1xJ/N4a
FQLbjVC9+spWp+G2jZNJuJXQ8yGUgY7Lz5sHYA0Idpp15kYxNykDh4zxWMvcrOjJJwNHaC79dJ3j
drN34hitnYWyZD3z3ozPqF3btEfDDVZkIoG0N1graawBppHjcU/9kjJ/Q+ufVCDrzywaZpwvsrUr
SHuYozzurA9PNOoQoFg/LRxoyDJc2a12UcNHhj/IwnbHljE8Qe0bw0PRLmv7gYYG2T2vI5ZWZ7wo
4Q26tMPcVA28Q6F+ibAWTqCWUgWWQMuwFPhTOpyl9iDHD/Sq84A5M5ipeIusNDRP9SxYYhk3MJgb
s9Fb+c2cSV2wbFa2fghou1e6vYjiIzV7CnKDGFmgzLACuCU66JoOHjquCL0FnojDFXG0YQdIhME+
frA000KQDlRj9hMZOndUm5x045nkvEoWcuD4mCQ3hBQwfVUQoB5QAmsXiMVFzBoeKhVFMjDhf3qh
gFc6PrTNkokVXV6aYCZY+t5j0IDyHsZ2BQYqRtHUVytrr+d7a36nP7TfpkUOgJFdCWYZ4nPcLmYW
vAGqoVGs55suuNlI3iVn3nukKn0iMoxmDCTDs+jl0ZSpDGbVQ2UwKn80SB/8FUu7YtiJKh8nqsTb
xhvPwzl1G2ncgqnlYdRg6sFPM6zV45OoQLiOco84+5R0bi4IW1CJnHuSLoX7r7j0ObuiNbfG65dP
YnJuTIZ4dUBmw7X9B+xDrgvUlkWkhXwml0FqL4LhBG8BK6tv2ARHo7QBbC/b+sLkZjS0hiiDN+ro
N1rJJdw8mmeeyc4hdm7VxWdWJk8NPjjNMyJGeBG+8cx5Q4LpO44I1hM+ByifuOG8eT7sx2CTVHTP
YiQLSak71hbiB1cbACPBDiGqBvQ83nrc1Urr8seGSNOnzzHa28kWCboH5sBe2QidzAvOkVndsHHb
+WjkIYKn2iYEQGwQUnlgkcE8XlYPUc2kl51IDtIjKyAp8wdgQpyg8u8p7klORg4jxpNIVPrYndL3
DOCdU2/DcSMMyEq5EGZmlWz6+hxqGw6ZwkHcCcKGx7W61/hz9W1KkS4TX1nSLmwciz4N9cBIZ8Vq
n6NK7c5kcRTjJW8jsrTZRQowBcsIyeC8QDT/vzRaoSTi2xsgjAJSLxbSA5dyV7nTDVKkj8o0G66V
Dq7E34fNa3DcTjhm2T/6ryxdKsXRTIkHB+Hs4jdFon6birkYvHjpXKLGV/dx8uxZagIqUBVXITeT
Zo9e0QBFJcT8o3JrjXfhxYo+c1Tf9nQW3ZwVHqR5NFO6vY/MyicU5OGX60lZ2d59eGQMXaUjiedV
ubWcnWy4UYTNGThmMyK4uCRCzR0wg4meD8ACbP4H7Tt0TiaL5tj6iNzAhXQ4hT+lxNGWm7NB+ktg
+uWrsgXniDC4LnDvOZdM3uo92YF0ceB2D/K4duS5DBRiFFo/Zd82rz0fQ0NdWlcnsIf5eC7J8hn0
Y5TsCXrO9RPil6Rs3pgEiOs30ta8vGX5ST4NX3XMwsAnhErgxQKe1n4hfJV5/ZUSO6hS9HNqgkPL
ERgw7S0pDP3cbWhghX5SOtYIPaSr+AO2kARS2R3tp0+UaYj1Uk2RsEBFjFcI0NsKbeO4MuKlpD50
RgGEoIjBS7mzkJLRCFn4HIM1eXJvDU0gyrMu5C7rnnoAEd47RrmrwXEdHCwQ2PYU5G4ABpkndgk3
lH0055Dy8qcUxzObQ5TBpAAXiEkS93mKnTIcXVZjXKVMcNw2XJEbrFVn7M0DHb1dveDwCSW8fZ1E
rdKxJjUuQsc8ON+ixe7XJfyO+lNv+0WGXfPFW+Kdu3bbpXtFuwvbMBNbP96aw0bVwT/PyV2Zml+9
fG/Nl4/aIUdsq9QQmBl9GOVy1BeG+T6yTAV9F6iuaNtC4yLcS3o5l/x95RxYb7s1ymPWOmAKRJ2s
2OdeeWd4b6EN8KHxsQTmCC0fubHss9+yv1MQJVcq3aiBeyp0vWH41yiX0Hukv1N0fJFE3C/RbWbT
b97R1gg56zYivCFbR3xeMnFUjN20dlOks9rBBSazrN4ApoIIySQit08TlzZrQKI2uwfdMTM7Mz3C
GokBaKLZkbMjGSXLhId0qC+yt4fuJzRdMNaoo/nHQsQrSyawZHHwqPFViFJOU3nF9oIOxRi6wCxj
oGhnpfzMpI/GueFgNhg8qNcs+KiBtpo3dAatuIFDnOXooze6TcrDXY7XrRgNmKhpm3NSbjKkM2CL
darq8ZXXiFCdOfsl/7cnb8UC5YieR0jDQcRR9Fj8T8SMDhFHDjtqKFrsx+Fp+eFB1Bty/GLhD/sD
1Wq/Zsi/IONhZKbV7lLNLZkwqxSd33Ww0Quksmi7khXbH8fYA5ck9X4j/Ipsr8VEmxbfPFcgOJQI
aLH20Kp10wpuspEsu5QfiIyRv2puQ59V14n/ZQr8iL+nWOc/ENuNlvzIdQGYs2cre88UgdVkEWDd
GhWo7s3yVXZoLOO4j32GyFGez1Q6chOGcO8IABcqrmW8plXwUC3S0IcnWTuoDa9bBuVzZwOBYHQR
GHthmI7rT/GYxwv+8bJf0PzARlZzlhggF5kfV0cw7mK4qYUXAgroYhvt5ADBzakCNAQOkKzEZiHS
ftXmkvY0OqywES0F63mxC7ODYR0xLhIVe/fZylHPzLqSlkvC82vRrEC/rsKHpB0aD21iz1r9U0/c
zGc5FWKEIvAaRIOkI0ViIqfsRpOdC0OvMvvp4CCpO0ZyWngPjEser0x1U0rXOkdbsTFQukCOtDd2
itBHWzBXxq3ImVFH26L7Hal/0+iQdCjBM9pR66uKOaTL9UBMEGllosPSlK8qzcDIfCRcfRYhWh0L
U2hbejhiL/EelVl+qQq7TuKw1+jBWLv0OCOjbWWClCoqPsR53vu3yrAPtRT9tVX5SXIJd5Wf6XND
Uk7TJFxH1IppJv9punMK0umRygCoKgVIA/N8NUI/Fkjbhou4KtbEPR8UazXq+aufPnvSJG2+XG0g
l8uXDiYs+Sk3n3UKHi3oXJt5TlD62xzGfZSm+4pKMpRbVqrKHb34rMXFDyamv9goScGuIi3E/5bF
5G5gsiyhX3jTrg9ULlNsIKW+climtB0PXBVzaI5LWusl+v+ZGmr7fTC0h05uD5ajuH5hX3o1lVm4
tJy/iwJtoBZI6GYwhHbxJRgmV1J0cKOOK8eUm9JwVNlFIsmwcwcykbXsGnM50GcJ1mbPWVPJzY+t
R6warLPliN0OvURC/jnCNwfd2JjmayvELwrkD5l5wNTJLC6lCil2hEVnDsAXh0WUQ5OxRjef0LmQ
PevZSK9AS3p+5RYTG2BWUY364jCWun6lpGQOauOml6V9EmS7ogsJDptWCTLBFuGD4nNvskUY057s
NYeXCumPmi7bQnNbes4SwGuo0xvn8WlK7XvnYPXoTONUTP0+iArX8AH7oke2EmU+lCI2p6Chm9Aa
Jggfpb0ZbvSUJ4IKK8X3RgvmpO8J7pPBHw4+piBomzsDhoAcl4vGgikK91GsMfJIOdcOGDYyyogn
Xsa8RmFQ7noeDQoTAHoqmZalG+UWxjOwRKDt4RYvOxuQFuuLSSG5XoiAKrJoFG5KBc+33e0U/UuS
XxNAlUKcPT+KBcDGIoKghqdVs/RkYupRUehcgDGVEktbkI4f3o8oSxJkKwZ7/eEUBUzLWS1FqA0D
gzYJZWBssyg3WPtBbWRvoTM31qODk7wX9FWjQ+dM0MZwkBr0DwRDTiZ0GtBaDUZng4GqyZp4nNCJ
NTCf03getXQ4A3hX1upFqs9UsilscGEjd7ZKueF8OWiXStLBFKSEPQIF8fvodFiF8+FR7LdFuwhi
5c3AcMUJ7Mv0xnSa4bT0pu2YfJRTveQHXRCzuUgM5HUThW73ozfMlBiTREfb2nnhNsP1wTCVSnmO
NEmr2a1zflj4FQbRjQa3wFhZChlgbC6Jraci/OymC0V3Gj8KPL4tGWShhciO2QQytFDq536QujXp
DjafSILXIyED4M1jUObJdoTHzkKIMK51AG5+uqjRduoMQqRUvjNRbDkWxcc7Ca4NUQgSDHwLdbWl
87GhnRc/XEhDm+ScD9qzI8OoF/JL/oWFSakS0YcKSUtC2iCLMRJNRh/JO3aPkZqqhbc3Yr/muu7y
ud9LCzVEb+sNywwJ3oRXwMpWRcD6sWa8RlOJMLtAohCOVCWggVT07JkCMBUTZQoEqhOVGo9ShVwL
vQAEATQPHZ+5nq00oF6FF+/0Slmk1Ui3QQPHYHBRmteqYA8W/uaAj01mGCpPuKB7GU06n1jn5iIC
0qGPrvkAOdzBF1bjJWzojOlEFIuxGzLTnOQMB6lDgXbdgmJnQTAOqJfRXzV/evplYyUWdIpaZR7M
slJUrOzvleRZdSBntS0Mrxvk+ppOGCAQJWL2LYVMihmRKz2XGBPtoqY0tNCBDWO98MHtNV9NurUA
oA3Mu2p2czK3ds7PqgEi0WRr1Xfymx01KCuiGWYsXE05b0pToaL97JRX4MMSTfmYz71NiimtZL1Q
B2whE+EAvbpNqvfGxBXGGqFvXr337IaDE9wT51hoj1zd1+G7Un4ArbCru5Tsefg12ktloEoxaFgY
8yNNKFTqwRrMAP1HQ0sw8Pf5sGxrnSsDCcXgbZzOYz31o/dggPvfFtGamKCKmYgcPRLumcLiAcJP
ec74UtL4NJRs9NWvzGb2kCj3IgLvCnMEq8U8gqTgZZgNckIJkG3kUMQH+VtQLVhmGuZegSg1WsCO
R27Re1Yg6gv57l5Tf7LMzxQ1dDJ5C2H+cPQQXcnLgKjyF6i3tlUgWzBzCxjGQkxqcDmG4VdYM7Un
Eopog+yvbxFPmqgdlI8ao0EBOET5VeI/m6lU8ZkhA41o5m5y+sKlwBVAOuRZio9KBdPrI0RVLUx4
6iWMwK5j3lOqfB6rgNnSt/WEI7T86vS7Odz4JHq8IKyMQcvFEoFc4SwzNoN89otbSpAu8KNoSwSs
YpIjxBvI1pvEo3w9Mh6SAzdlMxuflPjYQdR6a9V3WaH9l5YBC8GE7wj4hUUfp+FQK2vXQM82arM0
9GY2m4CGKjQo4UfLhIhIBRwxDKQynwWOyoZtgWG/818h9MP6ZH6lnDJDTtViuxoP/T8pdoLWD5O5
xo3d2sFS881tRr9rWMU8YBTnQbKNk5q9EsTI4dPrBBoweWvYA6sMFWgKEQwTishCm1/+SBKBl6+G
vFzF1Vzkh9CIWGzckVUcGVVJMWEqB50YNtqMdEXeG9RoEMtvVkr/0O/JuRmRUPbLfIPPcUqXsJlF
xa7e+SelfFGOJzPa+eFFAq+Hpr3dyrgXcfXo+Tp34Pbdk+pnAvcqgf1sGVMYyk085GnxWWFL8fmR
c2fgl0SyLgQR9uFEyIZMnRK63CidVhHqIHQVKt1TIoPSD1Go63ctKudad9K9fKkpF0m/S6RLaupL
8W5m+lL8D1blk5n9O3rqACe4SdmOFKpA99QMX4XxkVWH1vLhHxkEbdAe/mqcIPk5zIh6+1ODg04i
qXgts/RXtu6q9aqHreodC+Az1jZDCKNoTBd/k6pYjuojjndStC75fGt/oYX20tTQRCh/HcNv7wnr
DChs5W35LEN7xzSBtR3LmGYrOzuiePDd1/a2wm6ZXktxzYZfOn3fqN2U4iNNEdn+8Wd2xl2uX3lD
xuk955rNxu8eIV9afgL6TeIrCsMJLqZ80O2agG7SktW1Ndxr6oCU9MNa0/c2ixRm/o3Cifghc/1E
ONsr5yS3zKj2Xnkx2++sXJWDjcGXviXExEdofDZx7bOZKou7Gli8Mfcsf44jOKj+ajQXUSEoMlrc
ZY59UzllcTo3g52qXDrj2jBDSeAWXzqTdLONvVT9Q9RdVIr3cRuV9HIHEtL5Z0t73YO2mE4B8xFP
vWr2R1UoM4M7NYmPGNrYJzoyu8BjxelVXcfgO02/lHTFTrPVLyn6bpp1YzqqzRoHnqZuZdJClGjr
ySOmWrdsn6GM2HGXxCc731jeJWDwBtWu97YVq8ruUJRLvQa+sGmNi9YispTvk3nr0S8o2QEKekXL
aCsMb+pjjmGHD95Tnk22qYt9onyE00EerjoHQRveeWQUjgH8z6XzqzrGTpkQs3Fjij+ORi9aZ6+O
ta4V3xiagGEP/T+pezCWV8Z9GLE4fSvAIlCS+drOZFmHeZElio/hkNlln98K5Ua8EALYoxlhQcJ3
OJ0ksJBiaXEz7XXDMEjfJXh9o2XhsK4wduy2x/Y9ZSPf4/ihsxV6V+rG2PWMI39RxSfZuZmMYm2D
EWXGiY40ITkZ1d0yD0EFc+gclNs0QMW/HiYkkSvgenZwCpAvEhnhaMfIsOeeTBXucsmxFrdQ/Q7Q
8vv+bCYvwA4J32jeossjy2UoqLU4PbsrQdhF9pvA1yx/Yq6/dB/44aJFsWAH1lzxHp6+6io0KMsS
y5LzJVWv0f+aoqdp402Vdk56ojuYu1QgAWzjirM0134K7hobD9aAmqbO0fL00SJku5X7X8ZAPjSl
Hmk4aDvz5DAG5NTTgcasHwLlKw4eefc0zXsxsoBZVNkCM5A3bptupyafOtv57OgHF4N/BynbDBTU
dq93N5l7JfrmcKyNuerjSZiFrKXA6DXHQt8zYKmZFGMgRGaKIOErRUFpexeHBVrtXSKF+gnuhnpV
vR+ZLyC/80SU6UVv+UL/CmZliBj56jVEumBu242OsNznqT3Zw9b3vvR6UyjMx/LP0f9uZNfoGX8X
+344RMTFdOsoOsIzpoG3+xUZdZirOeDjX/E2tae63fvqTq3e6bFliJ5R9JTgb1JG6dp31z4i2S1R
TbLWcLZJzoZ4HaoPntWk+K6rNbK8wSZzNH3LkSARLIGThFRjhiePELONAtZOOZc4J1PO4g42JDhb
SO0zE85zCj2MUeicsrCw/Vlk28yqfsULJoYHRcOscB8Z20xxOdpa/VGQAYB+0Uj/Ktb4IRmTdIAz
lCigdfjJCmVDGLIvrWWTaReKVE4Tu9/U3Qc+iGZixrXxlB3DQwdXdeS/q8y4qYDf6h6rML+mQZ+3
UTqjoyZTdW23BI5qv7oIVKCm6dH2xfBrZVuo7DlRLetsZxeDwUKxCaKbaNP4YbvqRZfqw3O3GcOK
wqhDMWpV5GV4qK92WfKr4UjqGP+GGAuN8NaP77R3OeVPdIrSM0FtmbcsS2F6SH222js7vurJb6uw
3pc/Bv27ML7L/K9E0J/NlJ5UwU3Q/5jxMMPgKvrDVvoRmYcpfVhXXXX1CRespgqRGOYHFwyrjNE/
NRnhJl5SsqSStWdv0mbt1aDMXIVAHwt4lTtMZMNfmvhq2wy73wPnkDwqchegKsow7pDYUclnf4lz
bVH6Ft/covzhe/+Sw8EBVCMYs5CMTwVTkZBl4o4f1zSXQA0IoTR54yjs3nhpgvLJO5BoRwljVv4Y
meslK9VYjRnhqLfQ31kwoalRqk3FX5Rk6S7uOtbYes91TP1RgRtHhEs2OmQyvp0SRwIbGvZRb2zw
oG+opASFLn8RWbeIARHnxGihXFkb5EuiTmsKYB/SWhtxUXAwJn7BGqXmQuCVGZHCh9b7Si/GhT5G
6EGczy6dno6pPgq5YsjEslKdvmyvE6zDs80loKJwbtPsMPIrOTSPmKlbaOn7TsM22ttgg6JNrWm8
sjlijm+vMqggxrURw4hzhnSd2uXWHKgNinznoaJPbbbENjA9CdE3UoABVGWeVCfT8k67ok13rWEJ
N9YikDMD/Y55iiwd5Rz5VvxS6PciSAFNqKqrJF5pab0dem3XSzEeurfJ9pbTWCwlhpSOFYEwREUZ
QAgJ3gePFsXCDIi2AEeraxiNm3aEUFQF8dWGMi+6CwSy1WQFB8Xzz7XdnpsBAocz0nLvmvTqA5Xu
vhpnOnQUR00ASCCWFy2laVsMmzL8lFEMpCN1LXynVnWzMNmnRLKXGdoUA+EwoW5md/Q46xWadbm7
YhAorOPoD6uU0V4TABFBajWy1NFgAEXNl5yfhXw3xAUTkxqXxepbyRJRUm9xNcIBG59xlOHcmXYt
Gg5lwDTZ7JzpHib+fMqIRspJ5CHPK9bHmVw0qJLHdR2/OlxhjGxiMiWw+q34Kpd5glHFE9a4/NsH
hkw7WmBfif8MhiFkgkK1UpHX+W7Mb5TmhNTS6I5A1DESz3UVYRfgeqkblw75ZSaRXwatoUExViB0
tFRcy8gqavJmuhIov7Ugm5nziC+aWaxK3egNoCe8cmKHSwBR03dXWcL+1yacO7XZXzC5delFqiY3
D0kqa/2dpowbu26v+BOnfNghz9zJycgLpRyzrDnTALs6KXU4a3CNQooYyKmHn5BHF5lsv9KWnsnY
X6Xmd7DDVW8Zd/C6hj1eVD/ZdoX/H0fnsSQpsgXRL8KMAAKx7dSitK4NVqIbAi0CCPj6OczizbMR
3ZWdmUDc6+7Hjx49Wppgry7ca+t1z1ab/bUK6q781d7bT9foJTDNVztR0+tP31lfPTWC7w7nUmL+
UzjcT5a5nYS4rfzlNs2xGHOX1Ck1eyhhkb/GhN35p4fvNNBstHrw7R3Gh4oWpKItvvqu4SaCbGGo
ZOBAEz5FkMEMIzqWuTF6FNDEWolIDms5qNS7bpGObgCdfbEh2Amr/KTplXD/dlL585za/wrXBfyV
j7d99M+I6WkMvYfak5Box63vLceJ5u9KTtvINnckzHBF2NDGXA8jHseLkRddjhJNARd0jQVUqnwb
852efAv8bPCB44EkT/nlxlfgMqhbcrXAeJAx+4jqJgGvxHpzVPtEqQ1MaPdaJu3TEBE+Kz3nvZ7z
8eLcQd3nadrW78m0dMSof4w1/5qJYhQMiqcW7NyVR2bEVj5ifVgMw5+uXY8bmHSKmnK2Ng/VNY6X
l0CVdDfM6oECRIxNlvenptU31STiJu6gVUvBroveKojlUElzgEPz5HXHjNPLZmmQajzZnZvs3aWk
KsJYD3iAvhZ1DJ306C3x2Q27UzdD7oW2guVTN9nFYaQdClxf+E/KELk9LM9LKmk3mqD1eUcfOkVk
34y0TcUu6TsYJA3yCO4q3qFD2KtTPWXbpSFpr7sHeyY4nqWAT5INyZJT4E5XP4GVb1vbOPU/FFCu
Ii43auI6o/vWnvpD5w9UZpIQ7kemsOyqGNhmVZ/B6jwKCtz58u+WgEiyJ7ChPrfecJwHok+DfRbZ
mxn5cotOPC6D+bDTnp4PRu0svbOF+Gkx6VaXMI5xFgIRbs2uLYbTagVgLT/wprF3pHsNgLzJv/wE
cd1D78i6+6TpzqNafhYaErjG7yPPP5mBZ+WKYPN5QnvNthpH4kpk43HDiHK56S0+b7lcvdS+yMS5
DAF0DwVdnwNCgLrvZZ8TtKsCxlKJTSWdOWP7kH6m69Bkt22mzhPISSOw3IJGIDoYN/ONYdmYSn10
52FvJdCaZH3IIASUOrplqiGfdUqs9nb92xFQ6thktAhPSBzqVg7xnUaT78yyK0KLJZ859VmPR0if
FyTAkK1nCwqfyvg9UCWqSIW/0aD2i0TcOx1gnbu0PhfpPnZvqU/mr6l3gv8wDvdOzRjNnkXf0gXa
gT1S6qcx+PPAnc/Rb+++desYWX7V1iGI3xv7JZAPZGtE+myUYAkM0CK+duy/u/ZbsY5K8pElO4st
/0N3/rZgeTDfp9zHUliTrbA2AaSOKBVwVhEwIWURA7YFCYronvzsEJ0nbuyJ+hzc+xVeL2N2KPbZ
I+U1Vq/rZjOJHiPmBRe0hunvR72+II/NaEvzat+BPwu+Em62mt05CjsDdjrQcwjLxFUPmvQYpyI9
42+/oT2LTD7noGtK8UQCONtrQRDn+9765IfQvZC+htVzw4OnIW8bULOrNxEPSa+PMJNfy/khaHeD
fVwYZzn5ahq2ve41F0c+jr44W/GdSL4675/jYi9/Dryv1nvyXWZX6L02zl33yVG/fN/LBOL1ZwnW
MgneYLqRO1p6PGPXvVpJcjc1UMI2VVsQ/YNhW8Zu3t9jGycEYyMR5/mtweUlU+jjLAoqAgxWQBvL
0ND7xwUeWX/8AS4heRQNhUMH0NaJZk+06i7Fe+azQfrHH4QVUGSxjj07LyPoSIfHWHhjFc81u+Nw
JBCiyMVNIJv7NR/93lM26nBA4mHdrrs2tsJy+XYBYTZs1Kjs8ajxscLPIMeMhl5UJlic4m7znaWG
23K+TWt/V1DE0yHP+VZBR3W0i++NiyCXR0c1D4Tx8ITz5uIrpXGBqwg9x+jqIONin+k1OdvtffbX
4ci8MJ+wftCIhkBMN0dOgteN30Et0/oAErYCUpycwSYbNuxx5uJF0pvEp0CD2Hv0OIV/05KHoo0a
BnnHY5UsE4Po9MLbn+0V5raB+qz6KIoHy3mJsxKN4qvM/trOuxgYKO5jc6JbN9pn3CpC/zYLPxsJ
HCj58eb7sLwjd4KEyEF+aaASq+8V7eYQaRtuzHBfocHMyFf/z9tMcmH5kag/k3itgP0tTEsjHISi
fa0SUt/vHKPK8Dex33wHnshLzq1aPA0jKowm0++XjEhYzadXP7gGfAxp3F9867fQ1Am/pvnDwthM
UcbivnB1hOEltR7U8pzApmaBUjhfOaJDsrwnNfFXONWo+txpNpkvNzxQ2ZmjPFvvlEFhRn9KS9JN
FpSQd4MoG2Ls43KMvoba3i+5IMP13OGT6Yq/hnaWUXDTVf9kKRH+kL5niyDnxvIoqmJH2hTP+OA1
jhfpf2YFL21JgGjSZ8VSdvibBxDusXYgZxJ3wUy/VbrYouHtaz96nHVxWL9KQ9ruVgaZFruEs8a6
euvD5igTPIwGwpcY6YMFmpTjPsUY6+wWJ92xVSIskxLjIf7nVLuocU6RResgfl7j80gVw3aW8Tll
2xRP3sXkzc5HT20sgGb0oPoRK0lv2mc8gieIuF5maALhn/VrDP8sWvtmSqYHgxpXSC4Wws8lDZ4m
zU/MzLQX0eU0hkjWT0nG/XLxbpXXHAX2DSvGNc8RIxDpPrTLPa+azvFqX3eclaf2UGX+bgkLjC/i
o1GwTlpDcTjku/AwT/I26chq1SkKyGqAQJJJXhKoFmGOUY+174T7g+PBtkmynW6fZJrTykirXYrn
Ru3TBZWPuHIscdhh8C0YoG3bgjaY7x3+CJnhCnfjS1vdqbC6EoEGOdJae3+JXvmlE3RPSkXJnPqb
xcYV4MAFcSBitTnsa2quIIVIDyocIIQSINPi4Ac23ICxRxYIRvWE1EYEpyl2cIs2PVwwua6edbut
OeJwNkv11dAAk1XTrVbLrsTlUWWQ7xLU/1FsJz3vpik+W2yA8OYK4FIdP89MwVGB8JTFcAjnAKgn
Ertr3w3s0pa43EWbjv4SL/Z2Vjjv5oh+daZsH0glA85ONtNxnoi94MjQkdqPoCNtrK4qcDAvLaRw
bnwf5zradw3qLdHhoWUTxMpiDl8ykZ3LNjwylwx2vQ0Gqt+s4L3vo63NYpJzOv+jqIKvSXY0S39O
Q/o/N4t19RnofI5VOeLjzA4kAvxjc5ZMKE7/O7EJ8nCcTGtE+Z+Vv9kNW6fcbCdysXmAPkRQMVLE
4cbvFiZNcweZNkSDc/1NvUrU+YCxGH2XirY0fw9aCoo/FeL+TFI0GO684c1HJarjU+8/5vLHsz5H
Zv7c5jQjHrr8KSO7Szj/IkW+dx/S5Capc1TCZeQ19beNtJ5V1p3Yz9S7nCbqqlc362jYNMs2Iq9j
KEmpH12AMuO+yO5GkAqF+nDMcye+g+LGHf/K6mjUm23tM/c5pMGzOuT2fdf9lOFpXbvP9XSymeRc
65pNWxDmsXiNIQa3D3LIdyXNKqL9ydHMlMZwF34N4rqGjhJw6ThA7fC7mnCEP0YoGhKXYeytlpNk
o4d6FwWUrn+krtxMrPJytLlJ/thrNpMA094rh7OyyM0pDpSvkf3SW2LD/wG8hxUhD16EZ4lYgnxo
KzKI5cUXdC/gjmMM9KFPciTxBQlBu6e8iKbwjgpjVLD1x5Ql4YlgRp6MGDDWjfdRKfzn7kjP+pMb
3c8ZjH0OlxrYNwlEFAisWLZf/g5o48LtT5pbqJVLpHm1L1AjR7JG1m0v8PhN+px0tLBksA2ShAUu
3H1YkTVkjM7R2478nmeQw/yXiudhHw3o7/1BVMvBRO5uMjbeVLNvmv7Jcj9jbtMBi1cw5SqaNm6U
4f7qD1Hr7kc/3rqx2gvtbcc83I9Niyf7050ZS+DiRNFtr15iJ/2zRPdFHWDVD6B8mn1H9sAOY26q
LrmH4kcPBN5yXj5Snuk5B4JW9ybKfKilLu7q3LtnNWzPBW/4etQg7kHH3hRRnIKLuMVGipILbhJW
Pd0kDNYVPpcynQ9lzNI++aiwO2XYKhLvzcErjMuqpf1saevjrCPwKHJncvhMuC3UQr/jbChsx3xP
2LVp6TajUYOe3tLBtFURWEe5qpHhI26Po81mWuNC+Wc4gU60Hq33kwxutUH7Jf+2yuzdOPMUftUo
RFWIzCKXXT/HG9P01P4RpOTFacIWAx2TBaqzwtHiXJyCS5njtbVJHf4BjzpG0UOuXpsM9xtBDo53
2rqMIzih3waFrHYI3pT/HM3RW3wsw0B5UrLFabYuVJv92AV/PCbwxVBdZ6ljEyw7nln0Al013G6f
ptEmGa7dFF7CnoiFMxwUxRlzCTrUawTiBjpMcR3zlCaoYeQhsNyBnPvAClKydZazc65FdeME/Z3i
hTMRdxmzXiD7+8LzvuayvWmAgi3izhOwYQIujT9OSy5ifdDLwtovA4+ZnlVJZ26LaTg0A71KhbhN
ovSpHcXrmjxyFSZHJ1OXsOCisBtiIVTUO7frFSAy5zjO9i/93TdxnYAzC4+dPXOhaRhfPpg1desL
qHd1e54W/37xbuIo/V7y+ilmMVVa/Rv7OjbPNSR+DVIiHn5BNqa6fypqDwcFwDl+qiXmn3UxOOjh
No/gK2UrL6C7TaivLl6iAchWhG+5eCmjbBcQi8oz8zrUPZgTTivTewG0pbe8UzGjkeOIwlZFuDCf
93XS3zlpg0m96C9cQNdR+PhMPO5pWJKl+BAYMdaYgdV92AHalZwg3S4X0eQnFqk4sDCtR9298pk1
JU+wuetuOgZRldFl5xfvo9dhzkjc3z5s9zJJ3rxEvsZieozR4iL7mQKAx4I3abZAbUXs0/6og+Nz
XwkZHil4/ZnwNGiPLVnhX+RMDizLD3bHq667WynW7wHHzko81xFmGDG/RBZ1LsZhbGpU8RYs2SH0
OBn73r8pqU920e7FpPbdFD+aOnjlxz7lXnLr4ohKWsyCE95Nq4BVV3LY9/3pLoqI6Q0c5VG8HjrV
c9fB9ZsQOOwayItYuVP3J+1pDuvoDQqsa1OE+7B5gOG/DemDyLnYMnTOvu2vAVQsJvVVNWseE9zj
MyqaO7RkiR/dxdwvGVEx4nxWh4t8xZumlMljIGIZnxXATpAoR55wwlE39bi8Y4XjfD7f8M3Hm/hu
E3cuWG8iW+5mWuQHyTC3BE85BgrbycC55jfkqPchQEW/eiqT8kCy3Ermd41JIUu9PR5XhF565ePu
eWGNPyRUXzrOdc6jG6nZxA1sietLvFAYPsEwha7ogxX1DcYfl9ti634vDHOCcFY82f86u9iJSR6z
0b3MuftSJPZeDvLUNKiedLQC+sd5sC9V8iy0vsUH8S+pva2b6pOGGx9M+5Gv20iFOoz2QqenFqdI
ijcro10sd4r9IvV3qsP9FDxi8duObXHbcbZR9XWOKgQiBA+2sjDLTwFRrlkmrEPL+3qkm6CNX2ZT
WVsOJHeTfxWRoDJeAf4RDG1sr2x/4MhMlzS+aNeUt2HWP5j6SI0sHEkTW7dlBSTUxZDyHYbm6HL9
LiVJQ+AbCtU4pBo352FfLVhcFnFtJ2Jxg42RV17IYb/JIfhn/gUUmzoh+yjvBmVUQL9gw7fxwrtu
8h/nNb6p5d91u+bk8cVBX2jT9r5dgqsd27e1PRPFnA/aAOLyacaux/vVPNAyVU3WAhO6ug8r6HoV
SCovtPau3x9F098nE1AGwtkiKvSeYeRPDzBAJDGQwgAqo7vXoAnEPF7ACQ/Bsh298K3uiILG6Dd1
3m/YSeB8W3bhbVVhuw45ryaEE8it5B6+KN08RTjVVInbAG+h+y7Hbm/oPOBphdyX+Zs8HM4jGjQM
ezHnYGsiSs9JceQRivgQPw4tU0Q2TNu2nK8GSYjG969W0xPXX8KqPMqov7pmPBUudGZ2lqPMrl2K
NXOgzD28aQ0ZvatI8SdV6FeTpCCnOWkLqi8PHUvh+vHZ42tnQ596Sa6v5iFI50GDXKAHfRu/FhgW
s/lnaMp9M0cbUHKu0cdyqfc53qlZeVRdhbAFXDATzmbs/L1tj/sG/Hot+eBLtK64P9ge5pfabEsI
/KU5MEyeelp3NTt+n5rvnomcHOa1pZjKZiprCSzU+UcAOrEnAATGNPxsQyju71ZWM0nhjRA4kpN0
y0e8V4XP9q/cxmtwEsdf22twCx+GboZ4S/V8RF5PQ6mdwYyvp+6GxSbNURODqGSrIFfiAqk6xZ7E
XS1rmLDbL93hysK+pRhqXdpZK0Vio4HtuLAGQ5lXBGwFw1FJf/WSkqAes/1b4MLVsXlg6wjmTUt0
EPsqJknODFSm/IzdtULoDtPPOfvul/dxXRGVYAx9gj7w/PhjflXWsK055PLoIqVXozfW+9Al1ulf
bGQo1YXsZ1i42xJ39rOj0qMlHhyfpr5OaWjaHBBTV9CyMzj0Ppdr2SAVDfWwkEOImMCEB+ursZrx
VPUk+iKFDUgOQKx9WPumfg+6MN16Luf19K1c/G830x8FSJitsNU2WAj8aqfl52fJp+tkHL0qcac6
On6CMMdRGsI/mSxeLeAjJ8fM0XvOg98COStDljU1oLmWP0KdS46BAYbsys4h0ZTNrWj1fQ8JMmkV
pt2hCvZaX62YR5jjmXATlLg8LQpVx2VVVQq+ZKkHL2VRYbOvqB9xC+EcFbiTqG24qwlM32GODzPz
qgy9mGOnkSI9+jx8aEPlMAnhN05y6haxVhl/Clht59s+iPtrTbjQCTyaO4kyW4H33U4BqFZDkWNc
PIuAzgorH36A9m3Hwt/nwtmFDmFlFkybkAGhUtgG/F9/XOEgSl25klYKsg/QtomPTgqPi/Mv0WY6
6cMIM6z61EF1lzfWc+5JQDsJM399TSd9zWR7LKaGU7SPkaBf5mtIfistxhNvrNhnJWcez9yHOnjK
qhhChxOPoOiypyhNHwJR7vKSrP7iu4zq2kYuwRxA5h/QJEbAycLOIELK4syKHqV4QPnwQxIVnBIy
zY4gsdHq8KbMwWFpUPY2hRuTw9rakSmuwPUvVZUhmQYAChLDM8TG1Cuz8NwNyKpp8+QY+c/1H2jk
AM5oSap/kvvFhjue+W8jNbaOD92fV549aaeEx2S+TEllAkpyfag8yGhuypckaZ/drCGGIs3BK7i4
3H66WMHoHqLqonRWXsohPoQBa+QyYMZKCns6mjK5tg3oFaVibOPbkOfmxiRwPjMbKH5VUAi2FMVe
zCmgD+UCfo/Hne7IKYZsqjfu7A2HjquoXRuPZPedDEG+S9Jl9aCXx1yu9Broj8ZZlu28kNH0V5cT
vVxiUNNeV5bZhY35ndryRztUcviiZ0Rni++wprezl47W71OxhBRyFe7fGCxl6yNWDzGarduXZ7vF
JBawP2zD9kbkLaL6AA1X5QC68kBDCyNJESIIbNxXjtC/ia5JsOQL9gbxVU1YtKdmm1Xs3rpE/vRN
M+06kJC25G0a4GtNkErEQudiST1FXxYO3Jsc72iE/u5nH6STn5dgcAiql8xPFKHZCzL3LOIPiRGg
XpKfrsTRmrs01WWYt6OyfG/GzD+6Kr5WNUKaDzyrnQEvdoF/jJFYtmPFQOd63pMNYQ6t7yDoFm0C
wPqs0ZZjo+2/ODeW4rldMA7NCfhFoxaX8/ByG07sdPpxIl0rOAtRKVSqL1nAaJ3i59GBmZsib4oa
k+Uokp1JKfWwuO497X9nznjJOpoIqkVSpUhwwmn/TXH8bxbsAwznAtVgnmtzxlKcA1WiYCUHtz2j
1jawseNH9mfMtscYLD2Z42y9eXVTOwSXlRudWxfcubCCjwhu3giRpvee8pBhwpXxX+41JQ8sFhX9
oyRrIsb5V7itBdqEekGoWU4AKoIHWBHbC4pIwZkkepl6rozKfGY+MeNsoRdWeMFN3TznrKf8bBRY
vvk4vID1n3WoORX/CQN/49YJIH6bamGro2RNWFV8TYipuRDlwpXFttQlkk8xvY9Ru5PArOLSYmDD
Oz0kDiebWpO9HRs8FX3LaeExyutL4AG67qnhznIFymbEPRvXAV6kaW8qD0FzzgBPLO7VhNAtnCa9
k96HcsEBxDHI0Xj1dYfURkBIyEBRC493o4WAEQTmUbvN1fUce9sulJmibvUBFBsHCThk6C+K9g2Z
9q4Ma6DAsXVyQGpHg3epece5c7Jz6ov4aeTLA/MTKqvlkuCQfbtdgq2JOcH7FvpZpW4cy1uoVHlo
/38nWi/bOZ17zgf2Rn1HWdqgMXlI677FVldw7GJ/SmZhKIl3GWabIJQDftDHlh1DgXmGCNtA0Ysk
ezi1ZN/Xk1Cu5WvUY+6MxpNIGnKn2N+7hK2X6PRjIQj79A6HlbJbYDKB68F0Jbz6w0sTVDSTEKrL
FWNUB/WL0qF50SdX9e62srizt6Tq5BzTiM3qxaqw3kzhZ9ZjUjR2hVQvvRYPyM24UAjihBFreQvi
HBbkZCSFaEPrXt9HSui3Pi6w3u8ee/w+cJZQlryofq/iDhXMZUGX3neB/Rdx4CnsOgoWoz3Vvpj3
o6nED0qKzve5uwcC52AcJEeFklP39JDlJdUOqhvOXJeEFVMCaf1K1DEOFAy4gHNW4W4eo3CLA+Cl
sPVVaAm2iEoQ7tVnD/Mvw9p7xWWKOpZvUkXXR9Pb3c62qRnW6leOtBbMTsvMB44X9a3ddOyLW0se
ueJQygxf9diAIR/R/YssQXYg0OTU1q7OA/69J/Dw4XtrZ+qMou4HWy2b1R6OYw4pN63z19FhS2v5
ZAwl81OQxFh62Q2NXD7saB69oiq2I+FXDuD1ZpoIFkXZkKBGiCcwonWg7I3sooKCYvaKFd20OBZx
Umcs6lunod5SRAAklnFHxnCOS3urh19ZxRwCvfFdcpdqezg2AzqP7LynCpP/6FaAyufR3826hoUQ
PiQmWAvGF2gDI2p1gWUj7e33zOVk5IkpxwiNM2/AUcu5e9k5lX4nOJd7GdQHP3lwm97jRoZ9KU+D
iz+g/sZIY8OSdxu+pISyx9vMZqXtSElu25FgtoozNQyEDRG0Rqu/MY78jRf0h1H+tebeRm81bP8L
1mSeL49NcSonCPK6/2ksDCpLtDL2mVQG+x3z64IOKKPiYPnhGwcGqHGKb6JXUpZrqReRzxHLPexM
cxPdqu6hsNu1AwQwVDqQG5pG89zAHvBylG5S5NQOOdmyeVx0XpD5jIkRethopUpfZOgmR99lZ6nG
yD9kfYGoNZKBiFrvFPNIvVpQ44oy+3AreT93NnXX7W/a88i0coffQ3+rupF80xaoI+qlqcR87ar7
pI75NGz2NIOBrRaEEKUYWcekJlzlJFRkEpOwFYLIUin2gaAwTZ1Q6wtXQMwttwNqM8OFBVveXybH
e+njEhCPR7ZXVXa1nhX53qDAZ0PfkF80ZNLn+jPI1hLGEp3BIUMBcZd1up08uk7zhu4y+xznrAwO
z9hJForxQxG6MakB8ezE7Dvb3NymY0itTOx6u3HKb/JOs7YK1Z2TG7JYnLsShe5QdD3wjGGgCIb9
dGN/0kWhNrXvNFyXhlTV1P0SXsQduxA1smN3lwepPseF/9Bo/VWPOZs23HuHHlvDOPhMZca/DwIs
xFNdE4tiDImKUBzigROczbat4abu1XT46ixZdxsW5as6XB+jgO9MpF7lkP4Grp73dnddciJCAwfl
Pz4CMxMOoCktuSJZBpQDw2Snb6yluTNWQLrVzcOtk1HIFkMX6ZkQs7hkRzQRanJ7Ngx5hAd3Pvuu
prFHROxbQvsutznAuwm81YoBuitwRxIOjFWFtJcMR9pwtrlrQXIRzL2DQ63ylG0abNobYdxv4w7I
pAQNooUx08rcXdOPZ3DtX04aEbTukKDyKmI/zAOF6JDnMn7q1QrX0T3gJY0NPNB/jj383SoN/4R9
SCSwWcqtY+2qYH4f02+rLT8qq/3QGcuCOCLJUqv+PUwTwm2ajz/pvRchn7MKuje0V+oCA+5Hk96J
3Pm3cHTlMuaJkFndJqXtVBsYhrl2I6w05aFQ9bHse0iHpAyIftYWGTg7EvuZLmkij3/6FPpGfNNM
HdxW2Jzrv59qjonYDCntuE5rMZ722JTnGPO2oKXjCJpv31inbHVapKs3OY1J68j1fL2wVW7WgPvQ
959Urv8EeJjsJbyIsdhOg+zwq3EYYb2yHUYqLMOaE/I8iSeTIJDT4s7u4MeToQCuxasro2+/NNQS
zpRSpgoLEAtJuBhU26r1yMseEZGJ3oFA3PWh+4mT8rtZ2iffHvYZ+6VNMT1Y7ri6I3vQgPVbZUAY
pOhafbJgGyjWOdAQkHYFfd0aZorShwFwA+6SfgI3WWYkSfxpHyWwPGZlURs+IMAGoJYG50qT2wSi
ss0Y/dKREdpJkYv7TENbE1hNvJOTNQFJlKrcVRZvb5CRa85D7ygsniLT5BjaZ5NjOIQYrm2XnFQY
7peGZBymr3dTVt9pzb5p6RBJsEy+hXVP5Mw7WCaj7DOMkDzYOaoqPv7/32mV7Kh5fqxL+9lNnGcU
jB8C6pdBcrJ2XMbCsvp/SjqmacXbjBY5rv3uDoxKO/uXDP5d3z5lLAoA1PAlm5fxvbWWv5WLK8Ym
ohjnL2Zi9vE6/VK7JLorjmX9ghaUPzitRztg8VnT7Bi29TZaYAJUbAiGUuIpieRBQ5Qt+d3/+OtP
di3oUDZPkxk1hHKMhWXRSlrJ820jLOZbZzqEFjUDrksEL4vwHNg2dyt+Ffuq7z71fkrcrEql72kZ
Qa59khM5Ts8v/G0ksd3VivRkg82QBxfiL2Int4JuCJNtm/afPvGyKiU/3LrYMlN//Jka66WPsvRQ
vw1xZuheu5IF+PLThRGzB9LSIhukNSuoJJ1gKkb5X1o8nNU14yhmH3bor8ysxxwDJBan3OP4txkG
op0ANC7eOCY7AK9ggQKPgni7prn3Spzw76jTB+XZZ50PhLs5wNQSWoEz9B5JZExDuYmSXenzaEl3
2qf1MiCM0MTRsY0YXJopLHdS8uAO1q+Uls/kdu+ceOq35chnFoX6xR0xkC3Bj21JB3UL4jj3Kjl/
6oQsqSSut0k0P5KnTwEKqrx1c4bLeRDlpZ30exm9lIl3zqtqU+BTm/2Mp50pWAMSCq/RQIuqnndL
yyRemObf0AXvIjl2sXvPK7rkCQFF42Nsg1DM/lrt69lw9BhY0Uy5+OvSRhpr9L0lqs8qmtctJDg0
awyOboA5Kp+gpi8cBgc3Mdsg5pDsjhy20yRGjzLbFq6pF/jv3eRBU3W9essTySDvO+iYPLrQ9bjn
9uO8cXlJ7IeTZEcV/bO0WWKidb4k0HyoQpnROVYnnyzedchypDP1hD7dRZtyVHzj9WxtW2b2pREx
9oXp17G413UJw5BZ5qPfgHzsAr5tQ8Pk7/lInEN6kQVnD6PC9k9iFw1/+vUEJvZNar3aEefAKm0Y
ZYR71HJaKR24OmLqaZBmsg2bZZLLov63dJg5ylIwzMv+2c+xE2EYONbGvYm4qZOY5J1pY9453y2I
+pW7hfoWEKIThM4mZHFegPEp2Yi2rQoPDQxM05CcKuTeQHNwU/u+8jCKN7EFL8lQVjloOCkNLNnG
RnvRct6ZjrZYzoJCVbsgbWKMhZ9F/7JIjv157pKYc4AeuERWSYNyrUk01KoEqt9D0ai6GsMC13Tj
1WdhKHnWCd4jqw9OjNbbpOTrWHjsQqYMXlGasDGaNGoRqzgyESvyLQkxMFbz9Bo6QXBuGPaDjP00
K/JswenqE6Xvhyq76UfrUXMfO+Sm/XJb5DYR8PtKf6gvBjm/z1w+L7vmxCrmpySo61Nkgks71KvB
+q6q7eCsEDA3shaXOeVe1aRJd+R8eLQ6OqGTiiWvHVuMCrRAFQl0Wjl7wX7puX25hfmIbLytftCm
f6I6DFngE0PD+LuTGZeHcqAd1wPsjolvJpKXfQfvINuaisBZF1FhUU+/S8NRT8ft/WARasqRNeuQ
rseaupkqx4+nBt2fvUE+hPNYP1WY0RDxBySsW2YdyPo2OOQ4JeWhD9zx551dUSq2NB/stjhmuSE7
G47o80LM0y7IM/LAp7qw+4Pjhk+0eWINFTLPhh8yFrdy5lelUjAod8GmxqSwIT5zZCVJonU/ppRm
GLsdsJWwLFoag49L0mqZM6CbND060gfQJ+yPPnUtnAXDeYm7v9XqXchOQcakWRWgfgO1gjonTknu
n7h2OM3MMVSCZtzFXJVufsp9/j50YInD5Oh2+Pm5f9El2ubem8CpOVhcZraSM3rt8I99zoKHC+wj
t9oKU3RUXjXduuEk9mVTH3Xp/i71Qi1gyR0+snZJHjzaJS0unllRjan9M2lASfXk3kwCu6+o/sZJ
M22MgY/sEjp0AD1KoRB+ZsywKRNxK+qCrtvm0MgQa2zeI3pW6lKAAQGjTKKmCYJnKev2kHtmC6ck
OfackDGMRP9yrrTdkny4WVcdkzFfXzJj8n/sncl23ciZrV8ll8YXKgSAQAB3lT0gT3/YNxKlCRZF
Uui7QBt4+vtBaTudrlXNnZcHspQiqdMhELH/vb/NUeu+iV1Go5OX7evepR+cggesXZaz6ZKSnlrX
Kg+uj9mt7efisgHAFiAb0+zLVtkEbwSrqlFAzQmKNz5VIMKWkbW/Wi5N7AGfl4TgYk57Yppw3Hcl
F33H4qI7HPxc2VQBjeQ9Zg7Mlpxx2nJYgWGNxy0qQXfkqCkXgWYP41aGQoAk74h9N7so77/bA2ej
dEy+LMmoDym1XBLtpFOItGnUXJfk6JIWm2y8YCswxkyXU0tjTm49FTPqTdC17oF7D/NAUW1jqsN1
mS3XqSdIzcfLCd7LljQFvahV+JYFX+YWArVv491o4vwuTsen0gRQrGqH8Qtu3kqxLi3Vas8sytdG
6OsxZSIjSj42rZOBQ6nukwJPuxOuUfrEfe79bD+75stQ+W+l4LwU5TgyvZmZPSymgbKaKeODyQyk
XMDWSYa5CZYB3E8/7QhSeunSwKKwdIThvEbthnSTMajbx+E3lsz+UnD0IkqDODVU+WUY6G9y5v7t
Spb6TvgvSW+Lc6vw4zkdjvnUeeVetZs9AJ7SgyGQJw1eKixzhZV8a2N2Xvm4c4Ou3tThZpLYJ32O
sbVmo005bsCdLJyov0mgb8XAFS3NvCAJgLev9xYSMTuPMT5NqOe0GMxh4RR2yVcfZYUJs2Q9ge0h
f2JDLEZALFOFE3zu8S+b59aPhn3GtXoRDO0xlxFaYMjpl7TkXaX8Z1H4/VYuOTPHxNsmMdyYwaJ8
VWFc7+Ml24bwOeYkAv/oe0z34uEhL3ChEsGYawMVU73PLhJsF9Y7LQltmDh6mhNJ01LBjcYbko/G
6SR6pXWa4oga+oyADLWGiY64WxvEj3ymetNhZw2tnqOcHpAdwwen5Fga9QWvfoLTZ/RNu2/nqyhU
E3d0GwS+F1DEVgbboV2neLqI9mZBODMVmYogL9tDZG/H2lybkExfXXlH3xmmI6CT29H+0i8VLehj
hRG/5gZCGAsJQNU7UEGy4YrSFHV2lFOBPHibAdi2RfuTAWO2dWPrICcHBnCItsp5yDtwdiCZjVic
pvJedZAXGkIA5OvxU5rbxGv9Ey7K8bgY/ZHh+oBlWlgbM3G2S8QzCqzGYdmzIrAXHntJl6G9iUxK
44WfbJupx79OD7FrqYivKe6Wuh93Kc5uBbipD3k9MY9RaTFVWzcRX8ukqbZMHS3lhxT5dQ8zFWsd
hBlaMWjGVrhQl6L/SNn1nIQa7y1aOja6CF/yKPoRdzq7cnu6ImKVRMfUaiCgYJQrPArRyNPh4qtZ
4RMH7dMX8W4paqShkQN6V7zhXQBP6jjgG7y5PfhB+J5P/jHjcmRd6m4numoGuwDnaeGjZ8ShNkN4
Lj3+DSeQ5ySAaiJN6jJhVECPLBv826KtbVLmT4FxgNUbkNR18qZHbH1VPoId42ovbBkCEZ+Pvj4n
3hTfzQvp7IXdLEa8gvsUPUFxzrw5JglT1tWtN9nlZk4QLiPyACc99+QHuYM5KFlE+QzQBNxrE4yE
vRqBeveNd1DBWG4kDq7Cg//gOBHQoQqRGm3CV1Ba/UYTKmUgSiIq/+YLNhHe4EwbX3Xzzi3rF/2W
LuE+dsmwdKR0x7HZluZhCdN0G2As3zi8mkEOUyFO6YuLq3SzNNiXuCG/ct2/UhyWs6ueP4zn0d9k
kQ9amC+HwmquEotNqgURImcAlDvLTaXVpn/ThXR30u+evKy6Wsh3LgOjdeJMzAdpFvN+CGKi26DL
oXJb84NZroOO82LdLsDvCsxMM35rAYCxjoX7GHKq9xJKHWQmr/KBA2bqTde9BRHXXS3ZRmKj5ljZ
0/HMXnHA0oaEqZzLlRtiOe/lqmwT1AOzU/zISINjdgBHx41/dR7jFE3wZoY9KkyVYb/qfNc/cNJI
QtJdYdcuJ1b5Q6YYqaKPoojJ6r5z3Ot2cdl+Tjgx1jNMgQOTiBxH+bp1lk0CS9UT8x3Zq2+eVDVr
YEK2XDaQ7zSewQm2e8gLU3fjsYyE4Zq+KwYs74tFgKaPPLipETb1HpjpahOzMx0BC5x3be73GEiT
Ex5XcM5RjaAuAlIDkwb3joM7jCnr8bC8DxGvWynyiqS8hhmaCdCLkARzyfKAY44ymrTudplm+ZiW
DmUiKFkuIuaf5Ox2rsY/1bYonn3CRhQ2LcZPjtHNPNEfiEtMCR3vTdM/5y2EJuKe46bU/G7qnGfN
3CTpumo7qurGAhi30dm2xaK2wVadYrbgdpSGZXdlJzv6h+OrEbo0K5fG0ThASdNIO1a6b2JWn9Av
p0OW9LfeqFimKh/npB88RXGJib1HGhlasC1Gz1e5o5aDbzPcJYlsXXz67d/++u//9jb/3/ijvqsL
Bo1V99d/589vhAl1GmM7/PMf/3rYPmx/fcc/vuJfvmD/Ud+8lh/df/lF14+7p3/9gvVh/OOH8s/+
7WFtXvvXP/1hyy2kN/fDB9yqj24o+l8PgCewfuX/9C9/+/j1U55M8/GXT2/rsWL9aXFaV5/+9lfH
9798coTz6xX6/QVaf/7f/nJ9hn/5hCNz/KjS1//wLR+vXf+XT8L/7HO6RpZyA2nboVKffps+fv2N
+9kNXNsPw9CxcTS4n37jRtcnf/nk+Z8DBUbQ9oVnC9dXPICuHn79lfyM18EPbI8CUjf0pPvp78/8
T2/dH2/lb9WAuS2t+o4HI1X46bfm9/d4fW7KdlwHB4AX8OBkqIKQR9G8vT6kVbx+/f8JMYoQ9V03
M0rgRQBUkdki2mUm1jsGQCimZmQKWqylf7S7mA7Cjc56fasxiSB9M78o0arSHFNBWnWPXJ90rIQk
lHusfEl25fViF+hOIFchI2k17FVSvWo6UBEXi2PIx4/dVogbPKX1fhiHbTpY1qHQCZUrJUJIV9UW
6u2miiGTdBa0iiGR5lyl9KP39V0ZMdVUg0AScRnvVMmMYSmzvfO0cC+hMZ7unXK49LqGDkqp2mNV
JYe8QpUIqoBzYcW+wwbP6EP6484nN6kYuVOZnJMxI8IqSr0TDhKEj4FURhvsVENix2OjDh6fg4Jf
rHyp6jWUnPGVLej8m+nx8Yotg7lDmsiPqenK7SxZxlfzu7E9nL0jZA0XzmE3zZQFT+6BPGi6bRlY
I0NSfuL6qK46R5SuEkxVfXZMnC7ARU28WtBwwSWOPK+IE1XtSzdGN2ii6BAU11wOHYnIZmivw1A/
WOtIZ+b0sbbR66Z2L4gJ49RZJb1FZIdQwRGIUNL7nrPmlCMXF7hQLnLGdjun8WEq+8MCHQDX0wwq
c52yXSyez2B0zaGUmMy3dUy+ePIl3+/60PeWjnpb0nj+LF9a1MJQsB9rYQ+IUX/r7RQHSdM+cYNH
BM+RnpgsfjhW/NXqq49qQkasop5eEnqJnIoY4FTjlJJ596TrcDdlwcKhlaeJmMhL0SbcPhuxCeaV
LFbTVtJJ2Ovobp3F7Qe51SXDE01IcBYGntXLojuSXi2crr5nbtH0Yw3H44uQFqEKuuII4PCQjcbj
yh5uhYL5kKRT7uuTYGNUcwY9Jpp8W8CmjUAFld8VzPZCcruZum9QdUKxiogzO8cs9e2twFWkBK+f
6Tuir4PDhRK99MiSJ/iQ6rwUKyAio/ql9fBEYF+uyu5yTmlBCLkrM6cHmEIxhBjDdWtxXfQdXSMJ
W6awwXHrkGgcE7WvQH4+VIOZduVQk/RhqpZ1OJFAbO0s3pna7OfMfyidOOU6gIgLZw+aZkI9RS8w
ELQuemNRme+DAJGfmGbPx/+LVea3gz0xEC69GHqgzwSS4No6P6Vl0vnSx0CrZrymwP3KU7TOkbK5
xIxrbYV0v6MW8NEKyueUw22w8N72tRw4ShDYwcJzcMQ6DspoQSN8tXcqVhLRA7fGpneJlhhsyYZ9
C8aYY+sy27ukG3HNYmJdmtKlJJDhQI/tEB4Zhx1ndjaZXzfU4TVrrPpNG6yWTmhzXrQ5gqNWF/BU
bRyGG6Eo1/Rw6k1xeB/wYylJGblQ2ObifG5Pcz6Q78iWGV3UOqXpwml6NchhGHa2c+0AxcSsFwU3
8YiJoWsFwD6Hz6OnVwc6s8tDjHckImUiW2TPIt5XhM4nFnkg5PpQlA7Occk1OJiBoUhLZULGVSvH
iqetKRlFMmMrQ7TW+MF9YwGJgwHI6ibss534L0SrUKgqNFvySCnJyv0QUbCQh6QVBz7eHTPuejnG
XaC4nnlhclWyCTEFdS1+SAwTCdPuQTbOyjk63urWy5BxinJ12s94AQwBu3wFG8kahGVQvs92ifoD
anbfEpIKSsYSMNY4KARMC2N36plSGEQrPt2dCnzITiwzOrLuVZx+7etrSWQP2Eb31i/WS51mX0ZF
MhQ/zpm5mP0QVyLA6UFmpLTfsnB5quOQ2j8+nk2aUSaLvZYGyqsR4/xEqXoejI8LrZrbVCR0zdO9
TGUwZLXgxzD6JHf8fjf5sPPi6KuvTb8rkNoahJZtBLWnx9Dcye9gTRUqEug+3IZWlv5wx+49DpgB
uZENJdfCTK6xWABdjjkbMBhdkEYHhZk4VoYrGScbekdib9IlvdPChnmw6uRIFxQbqmCCKkrzKrWf
effYQ7locNDs4ix/D1mnOVehyGiNIzdlrGl7096v3ipyABc4I64sK2IVgwFWkBUpV+W8ZhKTO14F
ja35NhTxeJh99Luc41FfcM+bBpTElLjChbajBnfZ3nMnD7MwMRV+hmMemJMeQ1FD27N7Zzf1VnNT
MkNn8ApsxqVCM/EJMJRDRujBpGc5zKDbQnHHBnevXKSzRcSIIjovocTEMBsBKGazx1PB+r/popCR
iFM/5aWLY4Sm2oUwptVU+T4vLajvaKrc1IhOORIWuS3kJROgazyXP+yU0FWyycSQnwrSvlyZxW2Q
Moeqk7K9aqMvbBL2vQKDWE9E8zMbvB7ezP2yZvCyxbrnKl1JxTeD6O6JMKSX1rTarPurRpRA3Mfl
O97LhlFIRlG7fwawCcYq0ajV9bnNR/8gZ+L+BXl3hHn3EbvFuJl96yFAx6W6MLhh9A6PcoMVZaVo
OV79WmQzFL6I2erig+qNymbGOB3DHwOpWjXxjSmmgy9cTfugeUyK7KXkEOMl6N1whACRkEtVvkt3
UrDQEFSoG2UDh2mGpOOi89Eu8xqYvDYOn0fmf4IT38bOz73h6GymcNuJ2N+na17F4PmMGIAOHhJX
a8x11WD+WPWBohnPdIXT2+FQFetQsWQbde6WoT+vbqBgjszVAPC0UMPWy7x8nxWs9W1ApEq5C2fn
rsYtyPGeix3FvvSnb72bIM/60OqnAs2jjGEv+TSxzizHF1Oj8F77JeA3JVfsU33JfWmbNUF28IeB
bDwXc5cSnRljtmN1Co9NBNBK+vtfWEjVPQmcVWA12WbiBG4kOjaF2QDDZSe2E4b0wp5Xy0wDfQtR
Y3AbqlyaIsNdC6MeL9hu9pfiMvBKKpjymmEHLvl4nUtnwHW/RTVDhSXeYN4BkZ8XrY+ddV6N4717
MiR1LhcmCJbwiqMB77GzZux188JxVS5r6uFqjMBUpKozlxGgu2nokY8KyeoXhN9lTlxvduD8CndG
MPQ0514aDhYse1B2Y283d8y/MhpDNI5NlkPlkgYk3uv0gooMP/9o3CDBx8z5MnLaTY6fZxOspd/r
aeiicbH4rLSW0AEXpyLv3q2Il4YOkfLGc+SlF3sXjj70XoBxY/Iadu848KmFrnr1YKLwQaoYds4y
022Dn9waHGuTYzG58GyimYIeC8McXCwWHyO5NuFkyDLBQXW5dcgMqZNuYugtU+JfsgHi5gTLge8c
8DNVPAR/fqZwaznqjO5FGqEYExE/1Alb87RBSe3bmXoRsVlydr9ZSiTEjqu3us8CTCARSYXUEizx
BM/6nKwpWF+agVM4pH5v/eRQg8ZMq8UC3MrE5goJSWy0wr+g2YvbC5VYuL6I/kNuyqYqvhqcmEk4
btpNhk/MGdLqUPKVLiaAC6B3kFD5KToWdBhOeK38CWkkgcfLXJFaGc7cNfgxdpUdHvvFuO1GjA6J
UDFcOf4YbirEuiKm82JCWuhtjNGifkxDwmlorzu246CAFct5UUXhZh0CTIjZW9B2MmMfKJfkxYFK
Cds9/8KyfVPa5rpvlodU9e21hJ/B0AQ6FrZ6geix0+Y2JrNdWFP60G1asvdiILcg+CxAq6tVnxwW
4mBACrKVfkCXSpiTHa+H4BjEZDgcHdo3ep3bhTfu4nVHzMX9ph0ZrpTMtqJAf239BaREs3ZaPXWW
hVMmRfsdNOmFrKbBR88+vplW3u3zni1euCqTZoRWN1VAvyecSks8vRIkuKJSlyT4YmLOQRA83Ph+
GLgBWhZKFn3QdcsbG4YLfChn1qTzsfws2ZM32F+GVSBj2PIQZ+Sh8IckBQY6IdkmVgOSVjhksNeD
6rRymBfOZfsl7r4PIcbRiTg0yyvNu4M8lAkXtajP1owttYtouBEzpHz5tZjT7YQn6myskkQf056u
TEqCOzHrHpY/Yrb1YWg8tjIxClRdU/todJiQPKIqiUWuvFReuDdFdI5cNolO8LB0PpXFabbFp8ts
KC2vC7bgEOAShHHF9eRy+m0bfnai2SjM4fMwLNchIAdnZHkrcQdAv4jjTVwV4/UEcu5g9+1N0Plk
qVruCaZiMDuDJ72sl1WQa9dElju/R0mWAFnECG2i1d4ZHBze4atCUl3D944sI4e8wxXOquOcHAta
XBi3lOjgEbX0YLbdiL8/nPGlrtkMi3HCFSYrtvcZQ+1pzqqDThY+szNhDzckcL8Gl3JrOlo5WXQ3
oSgzk/eAJoeocp4ASOuW5OmIN/MACetuzCX66NA6hzVBHORj9ZCMlTgJC8xhbb2bqgpPJU6UwcwC
tsQ8bJKFyYieg5Da5PFb1DIH6AOLxoZl1fbsatrSBnXCnq1PzIrBK9KZHLW12Fq2fZUVIYZTSoz4
5KYHVDQEMBue9gxn/rKeCeWnDnbjmIawpO2onyZp3yDeQklUDAQujO28JlOeH6HClNwu1/tfdS1s
irZmxRAzMpssBODLok4+2OmpQxTzWaqq3SdBgYAxF9SxeIA3IsKgpUku3A4H8Kg45DrhQu7Esp9y
9Eq0z/4YO/lwl48gZaWdADsMOY2qvZGYEqTBSFq0wjs3odnWGC+P7K4xgNI+4KwrcDd+RIsQe4vu
UNKkZNu51gsHvpTKI3xPnGPF8CCJUBwmMz5b05Ifq4nJkpEQBGYYv4E6WYntbEgE5fsUfg5hEezd
CMEHi1n1BcoVB7uS6NXYmfdlaCiK1ozJXTZ23mqqLefoNSqhVVhUG2LJeG0Bu7CSPnAQutBTrc7c
3ELVRkffJjnhk48dC3IOOevJkNTptnBpiSwtgvR4Kwj8vg2pR7Ojm9yLEYiFdB9slw4ZqPjL5IR7
2bD8tC5HwWiomXqDZJqWcm9SDVYvhCUsGjXslphpvc6ZDRBH9s8imrZlzuYPaSnrBmqEs/g567nD
2A5Na7MJwzNddiuPOOP4FBB/t5DJtp07A16N9INcM+14Ozl6rRZ9r5JsOEsGAVoPBPAzju6SPYa2
oVDH8eqzRrRnNrWxg7E5u8X0c6568mpzLs9WwhmL2RTRy2mOdnnxUnrBRVvn1U2r2xPjv4MkF4AV
f9uY4KPApUDGjzKsyBSYoQfeVGmDVbL0bYCL+sRj3rSG/YnlTPglexAW4Xyvo4+oH9+CkjO1JhQ6
iBC26Uy1RMVK7b1gt3qeMOOTbJjuogkCDhU3QFxYXMo8IlJiU2bbikMYFYSjBagLTsFZbzHaYnqz
IVL3LMPxMFXFu+YEyK09W/cjMMfd/jRNY4dZeLhxLPSYhYw19xtyGJJ6Jghpm6gc0r0V5gRJBvtY
25BzlHB2XW+9dFTPbNWRDxBtJ83lJBN9HjiCoxu+VolDJL0kkjLiBhe54pPgA8g1kYQe38g92b7X
0iruZpuyYDcpcIbGKblfdmRXgVvuk4gdWtmkW8+B90HpHWkHpn8X4RSyN/dm6gYw8BlrAW8sG7lF
Np+4fUyKwQQFXdgNOVJuZvqGOUPfxX7Y7qx2oD9Imk0OfAt0v/Fuv+ZB9HWJh4yZw8jgyO5npp7r
Bc6aZZloPJRES0Pe6Cvd+7d0lqQnynZv8lw8cFyV/MwfDlbHi9KKjtkcHwm0n3IxfwWpLxuIEAw5
2ci/so9ijBbTYFJ49RlOxjUbnDsGfmxqhw6Trn22UvtL47uHoWIX6MPigN8W7fpV60yr70rYrE0M
afNqtWgEL01LRKf1DOuBjg5zzEcwGengHCZ1m1i2jyUCBZYMHMApPILhnJ2qef5iz9m1qoMbhj+k
LZsvnlruWosbSJQRs7W6GbsEGx+bO9FF2jLmLxWBBNuZHxbs7QSt7mNvujWqPAC0ScjFyOW4IBkd
eTV+5bI7UVyVmZXRCBm/5DTkBflJYT9liVt/miYaDxMU0B7UI82wDxQUzx05tVpDUR47f3d68LX7
Epjsxindn4HDpMzFWkzssZPpjdfGj86K+4c1AS9LgFwFWpNioYxHLK51QbvUmMKtPRPF3A5qXu78
gTC0jCp8dvjUKxasK1l6Pzn0y10Bpwi5H0ZQ6OsTs8hX2yNKiluQ8BezVVwhbN4880Mo/+z7DttT
+Q7v/pXCIO6A/vAQcgntk5jS7sDOcIW4oFKYcF96zhwdFQMe7Nr0REKegMrWX9teiUZTKdKwC7D4
BONVWbtPU9U/JwSTN0k+bIO5sZl0OliWNUm6uibn1kz1Tz2rl8AC4MPqfh3G1VGb9KnO07cJg9Nl
PjYfi7P2lMTGOuRjW3JoL/eCQMNTYUl23hLSRxvcyxxCUE4ycAMpEqgrn2/MgFyUiePg4yMipPvs
1fc5owGyNBaOeKPSx7HFvmlOTBdx84yMqVyGlb1XUE6u4uE04yXdeAHC2+Jmhyx8RlWNN2rtsCui
Fpe95ngpCZlAMthHVvPNDOWZv7Eu+2iaNpkaUMDSOdmhC2EdrldckOnNvmmzh8ZiuDYti7N1iUjj
phz4Jn76jK+rmTUanLDEvqmzJzHygnnDldW6oJMoJrqkaNiVnMoaCl+IxN9Vgf2tLoYfQ48i5jaY
Grv1MGwTlB/77okTEL792bMvf8lclBWS5vPCy1giSYZhA9kpXrZpLe7HTr8XzHxxHRIdCn1ejdmd
3vPipBK41+Tsk31eUDutsmWrrfLOd8r6JoD6kzNf2nSp319mXf61Ef5zx9sK6hDe+sT4n4kCJQVg
vZeQUzvMEbCg8P26yt1TC0jIsd+IgThuUmzHmWThoPongCKzdbAmnOFtr9BrkDk54/Ww2cPxHqH9
FK9lC0GJcTjzaUf0hmajWo9TwTSBF2DSy3JeiuFbEsdvEspL64+PkZJElWrxtZyRk9RCbUc5M7CX
HcJFAmhvLxyu68RyoYOs0RrUsSnA9DOyNUzVzHPmmiB4ay7YDjxFNrqI5WPFbWr5nVgq4m7XHaug
IKC45mgaIjhOAWEnzjh5DOVpbAdN05WL5sv1qZlc8TnWq4MYKjBo6O0gHH1hOB9smF3x2ajxa0ii
HWXgyn3u80KgvENEMu42096LPXhgpiwyJjDKeS7xKxI205+6O/jGaMDIaAitnf1aXFELLVZxv76x
B6wUwDm2ndNhGGsh6sczz0zG9fXsLbw5aU8r2EU5IODHUvtHC6dcZmwa3yjujYXDutO9h2OdX6Hn
KgTY9mvA7uV/Z73/3azX+y9nva/Vb9evOq3qP097+aa/TXudz1IE5Ao8l8mqHwj/H9Ne57O3Dm35
n/Kd0A3lH+Ne93MYeqHgDXIdprtB8Me41/3MSNZ2uC2F+HYJC///jHsV//o/D3vXOW8YSl/4nvSU
q0Jm0f887O0zWeFkI00U1hXOS5Mgm8uj8n8sElCqQmErA/uizOiXC/PxKjMfFr5TVTH4ZZxl78o+
3lmj3MfcxQXhQFIvze5Jxy6ctRK7dXZV6g/VMoMIm6+Qvd9aNetDvlDnSp9VSTxMSTateMZx9NZv
Zfw6+e1bErYo4fmj6QLkKxIFBCb0VY+lFYAPynYAfm+1JreSUPvaC0xJvbtxSmer1sCdS5TaZxoz
2+qnoigtHcPyIJr0zNmZh212nEJpqtaKaHY5UjDG3vbJj8trQqg//Za4TEFHOt6Nneluwmk4OxoL
oY+9rHQxysnm3o8cinXtzf8aKf4bIwWfN6wm/5mRonlN/8V4wdf/fl15n12uC4BrvP1w8TnN/v26
skTwWSh7/Y+SBknhCPHPF5ZSijJFHBj8n63+uLAc9dm3PdsPkKGF7Uou1L8/sP+Bj8Jz/NUn8YeP
Qvpcm64gl8JxxVEBF/+fL63G2F2K/PszbaFJCJrZ9xBoNGpS0T9UMEzhnz2mcmf6qnrGd60rT993
KYT92k37bWPNy00uvQVxNC3fOj8yJzY01XGQArwtNSg3iW3fVlPN7d4AHMcQ3UPbp0+4q5pNSTgC
UlDfYzmUFfg/6XMjZsiqEtADQ4ruP7Dbu5Zj2j4LAaaWe9bXwRLgAt05R2cm6pij8786ObMxPVXf
itHCokYLaty37lbbgfPsCdlsx0zm9I2slIbBny/Glgl5PHsg2S28x4v3NuvW3EWdFLdxfTOUFt6v
vvySBwGEgmUJb9sYUs1UNFDgMyc9FW31UFQxzrSy0TntraeghvnSTYpKSQ2vo1cZVkGPwzC0CET6
fvgG8jm/H3N3uY5mGWHdjKN38pnhrS/q8DZJpzd7UNOx65COq3Tsz2U70VEBYHHbhwoOtkL6HDsb
VlkNaS3JxmzP0g0BeP3+oKpR1prh+OvhAh47d4meD0whgoPNhvE4NH1+Y+cORE4rvW0Wy9wkWewc
QhOtTX9DeIzTuc4huKKMa7KgpzI01unX7zC5/+13v/6b2/VUnUOvwu9mUYbQWWii4Jtu/MaYm94N
zI3d+/I8xyUOFoupcYtmBKIcu7R5weFS7Bl+U8Y5VfaDF1+7fWmPaOHGvYuZaz4ashDI2W1/kO6Q
PJbWRMGMxGKX9WLfkbOE3yOIb1iLF51//dJnleRc7VEudm8zjkTtJ0IQZFO/rztD32HwlFmlf9XU
ePMy5bxM6Tcv2jhGQ/4guULCfH2YbjhctTgkUIf8+sr2DMH6VT+ScPCAQ7Q+hVSwtZyUvIRMnZAm
x9wh8JIGqGu8k25YBbe/P5sgLOk+E11112s1b/12QdRIUwFonF8UdqOwHTihREt0/vVLk0lBQcj6
MDzcsXCTLO+UzajRph2Hh8k7Vj4qSoxCcIG9dld5lvjR5uXRxWNzm8zedZ551inyfBvyCXNB3MWG
W5dHl9tQ8DkMAHtj0MjMiY8Uk6dQRjCnJnEn2+sCE/e77piM9TOjtzZ7JnqT8ErNSNTURCfZUr55
FacLyNy2Vsl5ITd2Rz6z2vSjR72O9HBQRkEprsIqtK/Eu7Tb9Cp2qRbUnT+cfn9VLEoRxijU90vd
qp32k4yQb/5tkkXwxRqJfllj8Ea+KLj5/U9eRgc8Yw5mW6udKqKTuaoHdalS8exMVY2Z0IQLniWC
rMrRmOLlYj9O06TAbvz+h3D9z6MNwM4qB1pTuougDcWTqOXTQJCdpFuX3LGKN9+Cwf+OhlrTuFL8
DGbaHsf1TzIP8q2V5dPh92caFPEXvIgz+5FG3SltHoWLb77KKv8+AsETZtTMlw17hzBVZOMbpr2Q
nnPLZTPRVnd1lwGkGqk1s3RIGmGpYcWvX8n0HB9XHCPP5219M5Jg9wtOm9SJfATVzySWtHXlXnJD
xGL6TtIXspkvIlxxXLZ+MVPAIpqvvDvFPowgudiE136wsshq/FEkteSkU+kNqGhs07pyn61evSeZ
A9GvISooRt95Horo3S85WjWeme+U156BchDxJwZDuSqyKonM6evQTzDzkjs/Fez8xSwf83j6aTKm
+JMzjueayqAtyWtwGJiBCKyRCnbiZksear62G/ANv7+SPVr2Vcdt45INV3KcOBzHdkIjIrRIXrXl
zDr5BZJ/9mjFHCbqWZx0B2EmKpYEj5v2H2uc9owi861ODFS5KrCuf/3u1y92E5SbWPqcw4lBVQTw
MQSal2FhKMngI4RQz5WzNIs5L4QFmz7WpyLvf9rrNa4lwYPfF3Cmct3Bo6HJmxgRD21SAfONYfbk
t+gT6d4MJmVsmjZfOdq0l8K1u4MjvY1oA5hx6y+OHwX70P5a2ZvB829MF5MXBjyTnWry9awfR69o
8LnbUXfrY6zkuCv1bvAp1sobJr5tTs3sCPzrZhrwls0mci6nLvYfS908y7IfT82MPq960zLp49ET
Hks4AlPHpPE73DTrLyjXLRV+yz2Hf/syqDEUBZVOrvuQWf3o1be/PoRBRcqQVVnE3Y98GL7GLWqe
F1oSGFU6YfB2E+qJcFVBJekfXCrpg1y7LIysjBSe1SXc8ura92rv59DrTUjMRpFwnx0mZE2nzK7R
TFVyD/nWxf62a6fGfW6IG11OgU0AJ9V3PQiTS8k0n2JC86Rsx1y0RU4185TOBzwONdgD+eQpR526
Vne3krzK0RLw5Jp7gkXDza8VcR7BpsjI1/sqUkRY63m+x9/IvS0wAA/lYhVXxjVkp3r3y5ykr4KE
+YvtjeeGoAsxZtTCvFHinM+4IRDuKBteWvM4JTZYUyLUzBeNfrf/H1Vn1hynsi7RX0QEYwGvPc/d
alnjCyFbFvNYQAG//i7aN86J86KQvLdlqRuKqi8zV5oHPQL1HrGz38rUcS60px8kMC/Xit4cr4Rk
FjDIhtvrsbrJ/uRlVYDi4Fu7ciqKXSDymoLJ3jyFyvtTxlX+9T+fhCEMfrc1G0p0QAXhx1uZTdBv
/KgEwfdY44kgDyfDDDfpyCxUYJbaJlbUnWZ81aodTPWlyq+C2G+IK/HdnyXB3pTW3Uz4P+NMJXuL
ZATZnR4LgmlG7OnwdzZpU384Pv8K6JyFboH2gVpikfyBfsMJZT9qjbk1KTe+Pz7Mf5SMXr3XqubJ
b4qJ7JF499AUK0afkUV6q8v7/lfjCR6UZEuCIDVx+7vVoaDrzm21lg6Bqb0OOb5V+JYxMySMeDpZ
2ttYY3jHTnA3C/uLe8oXh3Aq5b40C4OBeeOz3bH1nc1Ai0qzadzIQAE7pA5uFSnXPUPRw1vrVL9C
IjFI4qx1UROWTBrD7WNVNualuaX7tTsnUV68Ub3dLafRnJ58c4y3pBltD40t4sD7ErfyaGsELIKu
CDDw6uZpgrVyCky5HgBigQ52G/wX1nSLde2TsgGGmFogvpu6X+qWN3eGD/k5dQpxLlvEPfY01Ztn
JB+9zY3gKMvYDMlYfySDfoSe5xxFzhg5zKu/NUi1t5jo/dZQgbHGPmK/gfAhxu8X2VE6zroUoKz1
MIKx5UnjXrXJSlleerPisEdkHpEjRvh/smaPQTw9ep5UZ5wjjXLopLq4aeK8eiWVuXUHP5FsdXvH
J5OC4TDTr8C29lWk75R05dcw1BsLkZ5xnYnrGu/PgEj43fPHZddHTyrAYBtM9Or1BaIiABP5FAd1
sG3DoQfjcsQphiWKT/Q4Gs92UAFHLY/O40/xLz4eJdDNcpTcSazzzqWyq4BmTZmNAx8PKhsXPmbp
Qk5ofkV/HmRTQvGQ9AqUvIS1N3z895GgizQ+FDQ6PJ4NGuS/E55oAViDKwiXUn/lkVCvZG8WtFLX
5h5ZFl8NXLxdbmP0Lkj83Qa/dtdcVSF8ZoGzsX/Y+uCcAyn0ujMHGn55OSVPLk+CVTZ05UvX8qio
w6Y7tiiXy9awnUM0ESae98qPD2OLaxuPIjlAp0cpBpDRKYcC6tKHQdsW9gWXdrVpDY9FpwwZXoRK
niaeAt/zJ0OXyHfhaM+NDWUOYX1vB5m8WkkC+azRUTezomXDkdCfZsDTMtrke5LtD1HD9pfgmYb/
QJKqyQdx9swKuMh/PpvfWDV50fHx5//9P9CP7cbz9o2FXosQRQ1mMVQX9nnEovWZPFePaDYjSRUj
miA96Dh7Hjtnkx4V3FQF4xkrWpXVHDmnhrpku9DD4kYXD2UsTw5NPf/2CDXInk/2GHi7a3q6yM//
20k6k++saJF/MZOch2kyFD/G5CG2RdbcK4DZuE4mKlFGrf9l6uNWF5l5wyyGomRqJ43jwaXwErzp
BWlJ1ns1l4JJp031fduKahen+XtEonRpc80dlNYwcKrL8zSfE2NbnHrq1E/ZyNjHGXjndG1ChvHC
JFrrAESjrKZvfuxBiMV5aBG048EEoxc9zx6oYFGBdQ6kPseQShsdjC8jbp51DU1PN31z61c2e47I
D39RzvCniAA+Cv6hDZPZz9Lg4NpU7byxSSlgQqh+Y7R3qIFC/2aW7C5MFXxVaRRfQXnJtYwyd43X
oX8es2S6Onit2F52bWz84vGR07xDjPKxIZy/clNwphLNrKxaZ+l0XXsjmxufGvC2gIe72+OPHh8y
LMVjVO0byP3Hxi80urK94IlkMA6V8ikN+ngXUMu0xD0uL+kAS5SSKU5STfvvy8cUgRhqCWgqFcc2
JEVpdVZ4D8P8sx/aT94hddLauHkOLL/dsTXCruOWlPp4bbdMOiz6Ecjou65XvPqS6o3BT318dPzz
rZtxnnKNXyjsBnt9HfG/706gwbKFGCjqorEnv6NShEsyTDR0+EP14WbpeK3lJDYqJNreuTh9e8oz
dZztH7ll7QPNFM/M6ngSO2kZ3rQyy2iBZFY/wxsadllg/1rT+RNkc2F96rYvRcGwI9R+Et8f3/ua
NiMmrRvAQcPeC4rXctLDI/0qXLuyjQit9UDaInhb77ZWXmzcDoVF4tEuMCo/tsdWhqPfr6jhemyo
I5iUVB1CCinQb7dU2+uH0dT+jmGYbXXM2ZvRkByGu4Y2dpVck76F/jkANKNWaFxJYN6bcACLbeGf
Ae4X+e2hVhjbO4vCGgj/sQjlExnu/qrhs0tzwegGc0s13gvRfyFu0J3TESc22IGSzAD+QgLHM549
rXyWofHCBu6BRUfc+XFBWqSm/5p72XOeJC926v124FNZgnzDNGGb9fFBxjnHeFveMQY6QK+Wpu0e
kwikhKcTa4uau4wSC+vbSEnoGoj+XH5i0YBEgQ2Qz6iqD5LK2rFJXuA+ecDEGwEQGRgfGAo/8V70
0rl7ja5h+DcBIDbUO0EUoWnmRIcwSCrV4SStiUNUPng9fZQr3ZfYGYdkC7lm5pHU3REL3JoYRvBB
u9cKmu5Phq2frgdMX7Ddfwe5AKkrwSSmse+eJ8UxtbXcRdeSR7Fw4J+z+o8R5/lZb7Cd2eOniwR8
Ejr0UpWcughY01RdfIhUayI/Kw7z5jYwGDlVqQUbeTCfrMG9xALdNsow+VTdpsgZNRW5AWNxgAZf
zazdEJu8J3ARlrizROLUC1Jf9s6sx2wXdxQxeWK6dyVOmTEQbzSZcpY3ZLt3C6U9Szv9jCeap2iL
fw1nzL1ZpJsAUNih87Rwh4egzgP9CkfJuPaa/iUdcIyw5DYdjOx9MKIR6WXSnb2QotGa4kpZRid4
uNGpZow21Ea1V9yAtOHAtUmxdDH4Wtt/Mq0k1i2xZQkeZy0jbkv8ko1XHDsS1CUs8hdCHeup85/I
Ifrfsrxm5PXdbhTXIucmqq1xOgkKPGyz2w5aQp1AwXCkCZEbjc5bJtbwlJGpXiWwZjiR6gvMQRqU
hbtnzOZp8t9LCkX3SBIdaaUgX1n0/vZ+jWuoBD6XZrRRxb33lMXYG7wihf4JSduJpzsOaFTHIMDm
0uwdN2qAgpGwrwfzDf6q8yv1JmdjI9vjk7Tx1AIoABhPIy4CGmHZQ1gLygIry4DYj0/aaWAiM5Mi
PmAVhK6HHw4QP0mCI3DycbKY1YiiOVPnA9YgQxGG1erqiIB5rBObYoEACwzGYcvAnAx5mWPGWF6Q
pA99ZayTLOCwWgVb9rvxU5YeZOEXe13H6ggms1xGzDeQYy0cP62yt03Vs4Up9fI8GidMtsWxzqvp
4Bm8IhOVLVA+sl1Gu25DToQSl4EugblGakzGct8HDVKn+wPCqlvGcEm2ODpsPFHRe+W1PzSKTSVE
er2843tAec639QwBK/AOrxIGeK712qkmXFcNth+W8sPgNGshJgL3LiM8U7d2EvNZptqj32oroITA
gSirZJwdMScujGfCeqvAj+VzYcafZQTH1Zf01Lj8t7emAf8n04MZlua566urHuq3eHK+MyWwuOSX
cWypdkm1DKJyfgc00W06rS4OU9jQzq0hFjNMYzTsMp6y8v7guuoSttkptQJnr/ne1hKmOpAc3E4J
LqzQ6//wiEJ1V+bVGeSzp2LjSC3L2o6gTRXuJ2oqx8OpNJb3uBwPuhFpn7mSvL5glShSrGFI6Iwh
RuEeel29M6XPVrhMPzTdrY+VA2vNyjYM/eeMVm2zayxTvvlBTualbKZ3kPovAWVk82uAoy59G83x
p9Ypwa0jDEtj1l4xUfyYzZiccSgREWJqde5D88nhbMGAQ4sxxBlZ4V/gsDenFMIJA8xsjzC4t0ri
wNK3ze1kUeActl54t2+jRE2IY0wBFfr8wh+dK79IsiwcXWPfSeEHdG+sPxOpcErhPQlBAc/5c1NV
0ybyXyPDvDQTB4HchRRtgF6xku/AIdBTJuQXTC4DQpt0PcJl5obFNDUMRJIyLk34CuwJiWmIyHyj
2Outackyu3QThRaKfpPkP1Nne8umZNrc1qTybXNS6w4nGYOz3lzI0QuYL2faoVQViZ+A8mw1/hjz
usJmaj26lABb2iUZA2M7DCo5kjLUkUzwfJprkolgNeup2qgaCIwZVJ9WA1fBoFAXew1D2sDEkJJx
/FQYL8uyHt9HWDCRDXAXN0G8T+sUaHxc3bK2HrdTYZ96JYi5ad3BcPZm4/Kc7IyavS8x97Ym4aI1
6TdzeLz2ME021UTtfGKJ6gYl8cIe93cO3Iid2VxvdE3nvVSskUqvZR8edUcNMAT6amMBY+OxTn5S
x5MgGh/gd2mfRlrnmHm4q8ZQdJ3C0rj27i81QYmwMvOFb/dWgInbG2xzOPsNxrrSoZ7E2O3POTvm
pdniIh7pjsMiUfxmSfmqscCy6wITM1rdUmNBIRrR/53s+q8CFAkYF8hem7hcw+3WlGb5WU/+KeBE
Zrp+er1mTcreMs02GdCMhRaSzsiQEPJGcul7nyhrc6em/TccCgG61sjx/ju30AM0NMbmBy7jisGN
NPmrXrGAEPKWgLDY1tVLjVPjlermvxZDr00T1FvLbrprWRX2htfsb43Z0C2Dd10Z/p6b5EUYdXmA
Gs9pBZz9kt01iS10q1TkJLNKWuwwa7NMUK8CiiVd2T09edBUDEgGm0Bwr5FrTlcWEFevZvBtmX+F
Y/zpzIEJA7MaXEHxS1KZh7BkaZZpQG8NpfRRCZkyD1Nys6o5k+7/VdfD1Sc8C8k7G1djh+897789
l8NKJ9K7LAesSvQu1vGiCAEU4D+1VgaQkBcZQiqoxBNQGA46ucYoleAy5Fmg6vkywvdRtrBuOi/z
Do431AueGYwmuyreayHN8H7Z3+PoL9U6w2S7u87GZRU3tO0F3kcfMRqoBiZ5LMv4dyrqdqc6WAXg
AfaQO3TK93Bkt322bXrzaqTK33tUz3pN1M0BMwqbCoJ6fkVulJ8quNmu3NqakNu5MdOPBDu7QE9f
lHUjiNcdior6tMiQiGNJsNF87CuhQUBcWPanDYkS6Lv1J3HTinCXfqEMBMM8nFyZBOscrZAsAwjy
Lq8/BRtPEsg0BLsxv3Ll4NJyPEmdwjDY1AzoeJPKfRy5E4cTJtr2HJnLiys+aDpf+wpHjdfRC82d
0GuWT6NEeHNKMkoygJ42zRWP1MVSm0fssXNO0ci7K3pFGrUrTolenoY825MUIg/Uh+dEBLQ/MJ3M
wjZ/0uPsEDkkhCtz5D7K+52ARAJJo6nOAV4/7j31MVFisy4NwjOhjcXTrcMvN3FZSiALBYakvsqw
FrpDp1FW5RGOUkAcTTW1h4o6aUbu/scAg/8aieHkNzVIPkVXZexsvSmvDwKcNxHKfO/rKTlIF8Nx
UN6Cf3jrEgfaUF9sV18By6aM3fPHJbk50mzJN4019S0eqk2Vjh6zgAYDn5ZkS9I70Vwldg807w/B
GDhoBTO0jC2PG9QdrJf2SYs8hpU5oe8EDC5t2L7J33OgnDv0dDbuTI8C6oZoMb7Pe6VcRvjvVMsZ
0q5xwoXQ0/2xXUwmTWQ6TDTBe0nyz1/7JlO3yhtX7FPtvcvBmqIybxemvyMxNRtkAcaxabDKY+tC
nshdaoMzsTsgo9yB57dmamracsdyRMwtKn49zpR40fTmYMN/G8Y8OZgRsyTPpDfLgU3AD6En2ylP
Uf3EW6NbPyCyl2lj3/qMkH0SJJco1miBYC5RVaQMwIAxUiqfw4iv9GzaG031prFBIn5HhGwvDO0n
GolEmpJcv+PRbWw68hvEsWQyEcQHvSG27+vjCY2YqcwQmEdAjMNJmVq30HgwikLnkFSMoTqG9A9P
dkoECWhMMznWZUhSe59O/Qv2FetmzaFVJwBvpBVouY8/K72tqAT+yMhhs6DprYP1V+CuHUE+mYl7
Rr9nrzJFnFn5qtIj2uFSnP1x6czls2lHp7kNqzk0q23pwdAJO1u/w82UBzFXCj6+dE0srha6VRmr
25R55puY3GLN8ILRFO5zdltuv07xz5E3KBHJixg1mShNVabdIfA4XwM1ZACnsdLYCXaCrFT5cYIL
xU+ue+GR5t5o2VdDeppo+tpXBjHayMbxUzmJwZfepqPHZGU4EaUObVYBtyytdRThqF1UVbj+9638
FpdAOsQN6Pihf3NhJBAZglIMQ6tPvPxmp9T7+JplLj3lhTQdUVUAaZ5HMy0Fs5oczQIZNXWfZj66
uHZhOCLoQXwM6uqDGbbGQcdSZwt4QxHaj2K/e5r7UMsVNsrad5I7M8sn0TQWzbhZevemljXKVXZ6
tvtkvGVN94Gd1Hn2Cb7fzQCSJ3zg1sUzoMbmCYoVzSCgLrnZN66q6o+GmJJTQsgIo4eK001Lhbi0
G2jpvLGRXisOfueKjsTzqPlHQYqmrzinPT5EnXcMsYfI2VkSmiI86BR7wdJu30M9zH8rstSAzu2X
oMUoPHjB7MlYxHQa7P/NQ3F38piSISQsQnwLT+uzYx1Wu3qo3KM56TPSy7Gftdl7oeJgV1FzABE+
tGeQerJMFMSCzFYk5sy58svoOe+QdrYvmFY63jWPBFzP/s3xG3cBo6iI6MH1SDewNQk2cOUoJjA4
Pi80WPfHqOeDPRBml3VkErDixE86yCb4CMqHSBgmBOYqyN707BDswx9yKdohuIy1KTgvAtbMZkfA
ONY4G0T3bcWaojS4WcUcIk854gV7qGGbOyNLdORQ9NS1bbxi4O6vHt/t8YG4HRJu0LCNqo0sQOdD
kvehInBxJMeBQFBuOme7NTuagwk+h5WXESI0muckbidAR/N3b31wxeRXN2UaGM9hEHDy193JhoPB
FSMqP8C5zM/q6wH59sfsKLOBdDWPV1huutGieNmujqUOKUHMTo6JsSLEkuFQuNg+2PnzUMqCjRqL
+lpJImG2W8xTZYiDyCLxOnKowB7Vc038inKD+hr4Rk9PJZnUdiwGCecgT1e5Un/8BHF61AX3Yyh9
3gJGuk4W9wdEnj9h10Cem43HQz5Pe+tRbApHNk8UueyCtnDONFTAGHn82llcAWTkRH+sdPH+uObT
B7wcEXxJ3Mk4WqltsBbyWRUN46bzoUbCPKV+zv7z+Fcgfalz6O61vi3pzu2b+78lsCXtxXYO3nYI
NTQpjeSojZN+ytOULUfYErru8NLKhkHzv8+S0Dp0brZ+vNqPi+LxkpeYGigJEqNBtprzWM2ArUjn
600wYfJ7aCOCOqzN465qHWfiuWq05rWJ8p9/11BfsxESHjn6ijSKGZlql4u0OyJhMaY2rTdP4aEc
rM4+59L+a+r0+jDGj3ddkruobql2Zs9Nz7PFcGiiomzLMHakGaIguUJPYS89saqSktpghs8ym8lc
OFq2j8uAiRzS+yHhCEIZj7hmLcO8FskFh6a+ilpd4ISkxrlI8i0rT/FVuDBvBoxVFBgyghyzMaW9
pygPHsydf8NXtpSnViGkPJbRUoRUoTymsl4z/E21KN9CfoFp3Gb4i4gfR35p3yQPDXKtT30/VTvM
bD53Hx1ZYZl3ZPAFgYg60XdGXlAfxaUHjzwX7Ly4UCusaPuecq892yjk5LjoZvAmPv5WVluSgt4L
nog73oWcKkQa0R7iTR/U78qwOUZZ+kCWdTbO/HswSCIdB6P2AeLZpn1s5rSD7+AEa7CPfSfBcySD
dqeMlE5H3aAbsuSE3PZRyGZpnhyP8/B6cCp6HG0RPZX7Glb6WcPNffLrePznMXt4lKp+oIm2oYFQ
4eIy2p4GoMrVZ4wOSyxS4d+Q0OjbvxvaG+A3Jsk3BJ/xUxcFghhohtU/CcY3CZ7jtcEJ01vWLY36
k86bmGSp9mY+LF0iKr4BB24cV8/uWGTxnPBVqNhSJ72DHwZF7AXoJy56H2ynPg2MwIezIzSxIU/g
QTg3Vr3dmy9KuNfHEw9vCVEp/lqVJ8NWxw0LBdRw5vo9BqepZsI4H1QM8tUyP33h0g1O2vbxHFcW
GzPc/h11ggrnj0cYimA+0c24qngoTOGYr/qOFZ8gpnEaSPaear3aTjNtcTDzOzDA/k/olPdwYGhm
TjR+RzZRtTbFYwyb7bGmTD7cCMvmmjCkSreBXdK0Mu+VRsm8Gn/wuA1N9duWCBA6ziYjS5x919jN
q3KjbZwi3M1jeLNJbqxCTGMh+dFcEmfnx4Md0qbamd349W9lMhz4jAjJ8KZ4gNIAxgOB3HRiB5Bm
vCr7KOP+aRo79Yfj7cayu+HlYe0hh+hR14XK9aeJkfe9lOEO70A/7vMx9/dKCupryuDHCLP21XE1
Nhc56q/TgOwvenbrnk/LYqJQuDCHAKfD0HcSmDlOvsxHlpZ+PBgWB9mhBqYXW2rbcshdG96hQD0+
dS31c0HWPD88cTgsjNOoz/dRz4raUma0VRMFoNQoadHGba3moBmA+AFeYHpuMooIHYXrKKQhdb6s
4gFPT+L6e2MmIXcRhU8gdsptkGJNqUO4jiEiOaldjxI3CieXZR5MG6/W9a0k0dfW5e+H/NMpOHgO
DL4hLrNTBa7xkqeSD2RTd16fus+NRTGg1tTP0EyhNlBXrWYDFHWyX2ksrJNl9M9k2xFu9b55SseI
dnZbazaUIL/XLXCNgnkzatJ7Dgp7HXHt7Ir5Szg5zyMTk/Pj50iFeE9HkR4LT3w8lGfb8Kqz1Y+I
3mX8VQ7+kzLd6K53xQAOMPh6yKuC/fWqrzx2/8x/bqohKOkLhgNx7dbonUFD7t9CJwgN59LjAcA9
4zHrhqaNRcEpHXmVQyevBioiIyhzp+Xjb07QFsawjqojS7E2NsPZ66ceR5/u02oqyPEN3W+hhdNO
c6gBb+o5kGSBEqOjkqUpAERPKQYP/NjLho1N6m/ZgurHsVGBePQv/xbJCMutyn4xSZgJzew0S8CP
yOqsa57Ko42q+vIS/OanNg6jjPrrw4GYJDa2IxSabcKk6ewnOe45GyqD5kbhVZT2H4OJxRuzDnvf
KBouzMo7dJqwsLyMr8r27sbUJd9aHr5Ugchec9hdG9eb0QyGSy7a9Hd6UlT/v7+xzba56eNboJL4
HbP9ioKaksZ6k9z5aO5dKE8MrpS9Yeo3t+JE/sqlFnGtlKHhcsguD8Hu8YHqmeHMtz80QRysoEzf
RNvFB7sNWOvj8SWa8ulLxxSz6DQoFyPOgw1Dw+IuOvVLTnr1YVTZRSZszj3FFN2YBVzySQjaqQM+
I46fwUiiO0ZtCFMnno6JR9ciBL/q1qiPx3EBQ3J3AyOr3yiFzBc5e5GOFCeY7Idx2c9LjqImu2qz
Nd1z7bI1FJ1JsQeda4fB7YgWDtei4exqBXP+oWbU1+WzSTFM+oX0jGsAWMUdg58wtLAZaJ556yjK
UjoQtqZsUTLwwgQ6YcDIjV6B9Jk7jsPMcP3uyZrlJRc9XTYaxX1Z/xdtXNPr4tKH5CX6ACC5Vu+t
0M1uTngXhs8gFS0m8NTNgP72PGQbR9MKEqNyVZK5uMqM9RVXC5Al+MS5LJk9MC5J4lJu5Qj/BKTN
kpwJh2KUbXyXWbzKRB2vVOB/4VAGpOCLY55n3k5E4VswnfUEkGDr7kdfmcyf0nMRU7Qkhnf2Gvom
9fwzV5i1Dd2WoJaDnx2jGyuiKHd2wbyEHq8M6N9y8HBUcbb8ailuWEW2+Vd2zQ81Z/5WTyiHG2iv
wvK2jAIDDL+ufotJ2/a96+4S2XMeiLyPjk3pfojTo2lB9MW8SSw8rXaF1cNmdpkgtlW4bKsOdLLA
eIHQtYqD+LnOogN7YsKs5qHHEKhP8cAA7kvm8AOxMG+NzJNbmFEYg5kUg/PJTxnbMFx4f+2g9nCr
TwJaFEj3Ghxt8tczwJ2GhnFr/RGSImd2x9b6rYr9eAmPqrHrs3y2TXPY81591I4RLOy+SfZepfZd
Tyi90sKlkPFb7iTayalIvRRteFUEZMwevvmIMBl0X/nAaLwnMsSukoqbBuc7o2lvXqKZWlTT3zBr
xqVOdnZhDOlOZlmzampmzXWWsNlojL05NcsgNJ5HCgCYKFEpHuw1S4IITsJd0kAnCRLmBmDjLqUC
n2HNGjw5R6UoBcJ22S1q4gKbwdXsNcYedJY65n4WZCS5C0ZF2UKvO1sbM0jPfOXYd8PXNJe6wBac
z/b0+HF1L3RvPMaDa6/DjJbVpGJMx/rJdJBVOOF1Jx/EvDCwqplFm/HWEErQ54t24iWKQPKYSX0a
I/9ZFHYNbERbc9bBRBRNn60gLKQAuwAJfDY1sbXY5A5ufRv1LXOnkTKnqkUYDLO5zRzV4cLZItrl
OQCR0H5RBBGWueTfKimZI/CBBOC14kyBJBdQknafOE2CpSQgsPAbZ6XTFbYvaCgggu7Vwc6pYhQv
O3/imL22CxP/XloQ0PYZIatsk6oUqwv4RSQN5zUeidkEs7sAWbSV8jsL6blWfYD7m64qva3VIc7y
m9/66wEYTcqYDGJb/4M9+aktEPrCsEOcJkzPI561p0h+1079fpx68QGfm7R4PNfZJv7aLOLx2Mkn
G0yVFCMDgWKTEJMce4GdF3YctKCXfgaF61gnjIn1Dng83YVEH2BVAcZk50QwJQNL5IRb5Zr1UuXd
W+vYL11Sc5fNj4s0x/NK5nmH5ZOoJGc0CmrYduLIh3eB/9gRX14CKyn3UUcMtSAyDWmFKpttX36p
BrCoZzO9DENEgzSzATmMZDenlNLvccX7X/X6isktsU9yo9sw1KA8GNu2abTDWDp/p2namCU6MIvO
BPhxbU/ET32H/pDyH0A0++Uzz1vbVfracSGtIUsfXYeIGlf0q12xPNGH5aJ969wPtrvVuuSSDUG1
1pxg2LgRrvZGB2A4f4Uv+lrXKOJmKTE3UZFT25S4u063Y4uxL0b5petocwXAIgRGMiagSq1fkyTR
huBUwCdlkkxmjxZWCDxiPwjb38BTmD5U2J4DTAdHQ7RnXzX3steLAztd6HXIzs+Ex9lP1dGJbUyz
QCr+rVPckxg+5cwKEB42BGCcLQPFxrNPNBpUiOX5sFbCfKXlYQUnQmEO85jlUyQaRldNpp9IyVzs
uapXjTZQJ5F94kRl6ZQRHI2xe44n2n+wsdzsxvgLIivd+H4MOKaABVGV71GE/Q5J8IC/gMcTp7kP
BfugjvMfrp0ROD/zwYQUS+lw4oHNeeB+vZVGLjZTfS0z2a9jDmELVMwJVag9alVK+N3sCCrT5JJN
VAQ0I6mMwBB7Dz6IHScYDDjfLD1qFBYxc7ixDACgm/kHv9bcW4ryUvrFM9C1ciOAbkkFMCRPzGHB
sF07iuIVz6S7rtnuLswk3AgKosArti5dNsee7yPpsadGbG316X2oYpqRTcYz0iw2FYnmBRYdAgbB
5C3aS4KddSFwqmLDgNddW4Sic1B3nBAFHLFALuqIim/BDnK+kV5wDiRsgcJ7xnOJZyQ80ZIlQkBz
LGvAZjVsL0D99s0dMDT4zN0wbXVLKnaqQmqr3Mdsh/AItDH7Gnr9y1KNQdf4yalDbaXjAd67vnZg
HbX4J9eaBwGwplSZoQ3+07gu20VT4VSApE7f/UjnAudiDHxb2fMUpjG+Gur+2HgKVfOnddAuBwOp
PukpfqNOlTrL9MApk4bKePp2aaq4yrLhUUpG0xjjGtR+TJItuJRm+KvKKcgecnHRzV2rOz9SRWo9
2mrtl2BhJs18lr17mg1owKDoWKF5B2HOY4Y840XamO70RHhrr+S8Y6XD0oXAdKxgUmn2bYLsu27h
3KO6RHCHWrIFgaYt2KNaXCbd7KOyp4VeeXJj4tdcGDeAnC1RG31TgEMqqEnZS9XjvjHzrRasoTRs
qBD/m3pmTMAJrzNr/8XlJSo8EK2Djyumq+sNzDm1BJewZ/uvsXkyy1V7x2RP1F29tTkpPZ07eAWo
g3m34v+wQaxP0a9a09U+B0aTduYz+oyxknLmk2rlQijwBSZEH23M3wmmfecNxGUXMxctE9g9BX4/
7HuQRIMEj8RbZpQNwhzerNxCgzFcb0vh9KGtUnejxSAdUdwMfsqhzw8tPooWYOEKFZKb0WewEzZT
vDJN46t08temwEROzyk0c9qbncHd5x3OYL+lM7SkIAdXs7TGPWbjaDPWZzE4O95nDB9VcMK8O7GH
NW6ThNVcxf1KyWL6DghLYdt8AY3HIi1PZeLQK1TOzDicQAtRA6/WZsN18SoD/GFJ+hY29tULcmfF
9HsH+fhFGxkvkU777KH1SupBDI/WCAp4lpVDdUkXrfosA1RpxDTHB/wYnksE0dPiXeZjiptCPNRs
n6JE/2Jhp6VRvRD4xq0/qLsAWYl5h19OpATzFFIhLSq5dUf+SEftyRgC5N/gyWWFAMsMJ5jqO8vI
VtBSXqSQ4c0T1rWTu3ZwolfyLUv40t5Sjz18OKj0mzFEvZLld2eeVAJloo35z3EN66PoIfbYk3Ym
lOaxIjk0/A3xUQ+nkwTFket6uNZU9xUwY29cT/C3NGxhZXr1x4/Mt6+ZScGoMnXKWbDxbd24/mS1
Q8XUVHZoUv0TxaFb0ek4s9GYiozxtEEsWA+9fIHcsfecvj1lHStaUdH8hz9Q8GoymfFy8ZT1/mlA
U25S96NmpLoNpwndCUKYgweeRSlq140vBdtTsa5KeQ48/BRCU19mHh0ZNBuULXvebNxcI+iofWLV
V5BE4yEd+6f/Y+zMlhtHtiz7K231jmoAPgAwq6oHcSZFzVPoBaaYMM8zvr4XqLx9I/JWZdYLLahg
KCQScD9+zt5rDybTUATP1SqmvXEFEoxzgjSqTVWuO7O6K1OInyRAA6qOeki3wUx8ZWWf4ZYT6WE5
cNAMeVPm2XBdM6FlU5rDOFmPTvHdcPm8YTw22ySguZw0+pj1HewGmYxrq3EKsB/FhyTXhbeNyV9Q
iofRDL/5/pLa7JszpaJFbndxKCUSuFlFfKbYXq8Gg3S6oi/ePavq8IxQtprEK7Nk4X+VOP1kRiST
HdRXEcStnVzEzLNxk3Ok2U9Q2Qz7dcqgeneMzmXjRRzJxLSGl2dviIFnzuntQ7+/juYKgBAKNZi9
2y6Q1NRLj4eJ252Y3JO0AIpFhrgFEwMgDr7RKnJ+jl5fofZhtZoHHa1I7SFhMLS2/eygMTIrDwnT
wnhmvdp7901VIk7kXxakhxEWctWlI4Ecol5ScaICJikN/5DbX3Jg80AJwOXjYaBOAvCGJesQfY/m
ljEj33DdmPqEvENuiY1hzc7QvSNzQb4XDzuN0gCNicfUz1tTW1J6TtW4bln5qg4LItqILVBYdugU
4Pa8lmn/DDjjwHktujIY8TadzEmvOQ6mWx88u2NJZHfIWHDCfPiWiRqipTjELcThbGayTWOZuAvO
RJwFegtDWW+N6Vo4Bix4GWAy9H6Oo7cZRu7UssGrbSHTFeRwTW30pKbiyW8kPB+9TxsMjTmgKTM8
wKE/jSjyEJfMw9ZgWi9QLkSDfxvo7Gqsg/eZE3NXZucq5AVRsThPKpRG/hsbQbJKS4hqoVEerYII
RO33d1NbUgkDni/xIWy4nne0rNJ1Ybt6X790nHHc3DAZ+Pg+kO8FM93KaJP7FqsRHRbGtZ3GsTF8
JYWX6n+eyIQtoawtqnc/F0CCjUfHws87jeGChrkzOGMuQGDzqFsXG2IDbM9WLbkTFvWs82FxPLvC
HK5PXXd0oY8TKqLfas+i9Vhhk0ZVwBTmSkxeuZ0ElnRODsEmzlkJSR09ZBoJJo7297xtn53MWXp7
JHv0on/zyxZCk2b06NJQET0h3cZHb+sOJRdjMGcFARcEy4TAnQAttg56k1s5cS1KM/C2hJO6Jog6
hI4/bQoHMjJkdgqTPjuNWZif6vIxXA7nLabwinzjO1iuKbBRY29PnXnqEJ1+PpSjfUIghAwis234
vx8+GSmUf/KU60FdAW3zN32Yu/Av9B3mi68BwBC4ZEQnDCH53GaqgWxx+dfjrq/p11nugyfnM+1W
YqXaIAH5LbHKulMCrC2bztQ0m3zVh+ySfZ946ynGlFbkAP8ICtoWEcF7RkhjMYWStqkw5y3nvyWs
DG520XzzEmb8FW29q8bu90x0vvVLLV0b5ZvvlcYpcgpcox7dJdmJla3IzynTYN1X9DqZYK6spsHX
TbrypiWblw7nfO5d1PSCU6kqmpeIuTTo0Md4kvdNnD87MAavMmgGTmLDwJ3G5z7Ggdm3JvF1Kmug
kC8Uf91t7Tr8ISCRbWiJDSSakeY8kUOlCo/+qCPODFomGgEz/0XePTVgv9Mgb25zb/ya9KmzcwtI
Y0XVf2PaObpuvoUiam6kBQUhsAoUOVF2CLAQXTE6qg5h9N0yGMqGkbnLssLZ6HwPgS3fFA06GGEk
CUzNdTSZFt2o9D7qEWyZskKZXj81beXeemJkF+JE49X9Bovlg8UAHEHANmNMC2SK3iD3GS0BRN6t
DSDSD7g2uSuw30eoBCIkipbkvFw+JWPNFDXVHR+V/OE5wI98PQa3KapHSrgaN2yS/ujsudkVcTwf
etVvdSuvvTJ6XCrtdVVaT0TLVU13b8Q3jL5hgxnVg5ekz3FzB/cyuys7PlOuko1h5cmbMmgtSYfq
OsM54YERg3BIMHKUgqIiLn7Zui3m4cV4JafhlcDzeauylM8AHxJjHsIOo1xsolARdT3pnyp8bKMz
mag/JGi1BGkXvgdX0dern+cgNZe7lC041ikQ4nJLtd0e/MZ9wx/NjoKUEyj4trOG+hibuzY2GmyZ
VocyKP8QM0Ec1uR15xJWY6MR3AcOQAp/7u45p0TwahEH8G1yi/LPV/nPOcVOHUfE0vbFGwgKBKOB
gaqPF880Q71O7lVVG2eXLvJ5CKyXksPr1p/UvGplcagz/90gJ2CVJvQvc/rm/mM/5PZxEAy1xapS
07QntVGvdMWa6XUPvu/Pu1rl+cYiI2jLroCt6EekN3Nt4Yomb/IKwIa96SQSrR7j+xCOcMQP6XEq
9V1Upi+OUNU+8fL3tAuZE3kG6ZRc5RunC7ZYfE5m52c7WvNfRdPv/WLI18XMmNVnHjdlFfZT1rxN
kYQSuUfyfa4DhJsDVlrSccmC9Mb6gbk9DLMo3s9jPj1nxYgpzhx/akA4Z5KW+60BO5xRDfndc8gx
bowH6JsJPDqQjR8jQzrKE7qqJvQCsHN4b+3avE2PJHc59/0IaiBFwRN3dCG78YdRWsdw4IRlGk3H
mf1LNHbfGvFO/OWqw7LiZ9PSiHd3QukvrQcWOnweLHciLQ8TeObdjtVSjzQSScJL3BHe0lr7kUGc
xR7mzNMNoWUfKUSRdq7SVcOgyxViB0UMr9zo3YGROTMGvdLIdAnQ5bg80yGYMpSE4A5rmkIIGL+O
+aPV2P4desGl6YuAo8wFQcmmIm5JHBhah7el7Z58JX9yTVZPYdG2uyoFc+/31pmRagEhLHTUR62S
FzDk9TCPG5GLdD/E6YaQX87FU5fvKytztkmCcqmp6B+aNedK3toXDnAW3uf6qqrQ7soGMVsiqV+Y
KN+1dlQi0RVHnefzoYN2rhU+PLeEmtDzjZxd1ZlP85g+sA5XuGt0uPVEQDBEP/0cEXnaDvIAaIh8
UKy34Uy/bmgMvYlFxAl6AWNL9LuZv2zqM4EaKOhhWW4u2psM4prwg/Aoe+OaA/DO1vh6usZgwiwh
9kfBQHa00+7CiV8nMhAPSeqY1IMwCJKVcEznGf2+j/BxHfo33LjmxqOtcLUIOG8QwKMgvgsNzzvY
pRZbwKbxtqrnQzw2Lt4TMla9r02D99NllkVTwN5PgI2ZiTpcFL29rSQ+vbq56tTkrhqFfUGlDZnM
QTztHT01UN3h808FH6dRkaRSezuOMAaJQGhRpbcE5RpDwRgpXJsezUCPEFjToM9oTOV9lHvA4agn
uvTZhLtv9fNjFfc7OW8NrG8rkY2weyDi4xLHVw+mZAjpKvSaKxHBLSaa7rWskd0Ju3qPGH9gyHTk
QenqsTKeACW8GdJ/gdWAewN4YlEkj2lVWSyr5NpnHg5eptSY82cN8rm6l77xkQujge7i3tgis5Bx
EBWQVwlpeWpxmFcue38ldk0ZffS+2BtOg3I5vQtzQK5VeOO2RL8pf353DuXg3pYpufOIu2jcFQGN
LS13g0iblQEBE0gnAWkUUyun7T+6ABmXKoaFZF8UpMeEz0EyvQ8Ig7lG+UrLcawx3J/tjzrjfD8K
740Z6Besy5mg/s9n/Y6ud+N6tCFqdtx9ntwYAe8K4rorM6q+aw/6iirKJxyuL0yEaF/QtuWiHFeu
P+z8ZpKc3Vw+uRKZxMXXCfAefq8nD/+0el6+XnUjnOvYeTHHpD3JcmpOyDuTfUjQsNU6zSmooeV+
ooIM9uOsCEETYuXFVTExjbs81EwmPCxp+wIlFpnakz5V8JNfaKWfWe3jeyRunBJQe2eod2iyZoi9
nboAkeCp44SHwOAE+ahUzLYxJjdAIhWbx0AApsaVN5BJSCuOUiMIZXJo+8olXhTxxeWpZDhEjyQx
QEerK6j82B0aIztbhTmeyAlMto6yA9ZuLqkarTZBkhG3IIpwMqvle0EwCbI2qz8zBw52ZF6dvNlu
HuaWNV3nJe0kF4SZwqpNF8ZBN+nLeBk4bfO6m+7HJvqKYC6668j1Wnl55lyPPhRg5a4M8ieOLqyF
28/xsSzjG5966hQJtpd4HogLstubRuTbhEAzHMw4RZb1C1AzA+tW8T8mZYSOp55wJS4j6CDqX8Al
IdGew1sRIshjXSo3rGmAWgIycXO1bez0ukr76b2QxHCLCDI1mGE4HHPGU5H8pM+XPV3q1KJsbMBS
ocuxQvV7c8rjtc5muXVhmc86+2b7jAbMgJGfl5+rzlWH5U3iKq8PF2hRCEeZ2Jtp8X7nfrVmH8QK
v/zJKOZrZ2xo/GbRF9ymw5HxE2LfZL71XX969xF2rfXwU+lMXcPwzg9hN2aHagycs+NIXIoNXSu7
Qps6uzFrU2E13eGThEJta661YDBkhV50Wy3mqT7mlDsbfvEwkRCOQtqdP1KT2lDG7nQ3B8d+mbbT
OFd93J0t12Dit8hGuyXq0ikRsX5+b4OTJX3F68iy37t+0nee2eujH7YWXV5+gV8gbX+w0H7NkLN/
hwp+ks+UVEppHLRwa/8EFawKCSBCeD8sj5x5Do5HVFyMcHN1GmKpD/2cfomBaIFGFU8xGp6NQkoF
9SOgPPlU4lzkOBlGdWyD43XsMkpzGhEfANWH99zxhGdL5Fj4ofN22Lg6B1rdqezwN78IoLg/Idy0
C5tXk5GrTefCbvyVjujqnk26mNHIVQAAYXrv7Kx6CFtjU4KY29DOqg6L1N4sgie36oIFzfUTAnRE
QwISC4UhB05ED7miVPZ7Cn7wAWxv2r41IuM0hsEfWYyfgLz/5r13AE3+/iNrRwpluqYn0Rs45p+o
cwNW5CCsQOyqtM8Y2mQy2yVVlu+alN5+gn3nS93aB3cyBE7wJDjks5Wci4HAK2aYNv5YWje7Qpcj
MsnUPwYOlvpcWY+NEx8zKac3pH4oIF375C0q6stDWYbEWJN8kbm+f2QL7G9Q/NMhhYt5lTj0B+LK
Rmc7z3rtOsljaELa9aQG07qoUWTMHMb04P+00rxulofLn3Qr3gUECoA4kgYUKK8zbeluRYDBuJt8
iFM5BfRMr/qO6SqOBteRu0DNaBmk477l3cCfjPC2coz6dVmDwqYsHtvGOPlpJG96HWMIMsncmzFx
3yThMO5HcsCvyhKBGKIa7kT7hQ63cUK0Ez/02m7vCsqhRIj6b+4Z71/uGddxBRebJAESGaH80z1D
5RjSATMAfrDVR0V1IPkjeJzIBjtHJbZ5Yhjt0NDZzjbKaCVqjjulycDtAnWD4aAeA9enty0hUUdz
uRsWlFKrCMpGGTseLk87DWx2LBcAg9k+VF2aHAzIuvRDCp5GpEmAb3N30q3ZGqQ1bHoopaxECFeq
MXxs6vlRT05yriOFonXmLLtgk7IRo7HwGOhFXq6uiXxlkIdA6LJcT84IMXO20pOETwPss4tOSspg
Q/YM3V+3yU4INPZJajovLny2fe2mXLZZj6cnTA06vClgIgAkoA0uz1UlruOqYzqAZe2x1lG1n3v3
dcy8+4v+9PKAgPgeHBrKHekT0ZN15sananwmbSG6Etocn9vauvMrQNN6zFBwSJv+DOlsxI7nDD4S
HBHXQUyGXJgrAnGZqZS5p765i3KvJ5lkpXssZL022BJwlWN8SL3zHOVfKa2T/R9fKwJ9/usFSf/L
guQ5XBrKI3OGCTjgCe7+X7I5jVBzMCKK6ApfqbdtUFFfT6lutoYaAKbI0Ny3MwKewDFpOQyNdyap
t3sUE4vRxBUGb9hyQSf2Jc5ZF/GfE1lryxDPfRe1950xhbezenOwNT5UMQ26wI+owmqOP7F1bzZt
BtXGSH+WQ/rTK+czUk3jpDqOtGPNdKScB+NQxqLZlCG66gspZW6Qdg6W2MVRn26GIJ1uXWxAUe2S
jLM8FF0H5gNC15NdUrNM4+giKTXViqQEJJ3LWnBRMCZznB0GZf2I0qj5YhQhquyifQ2A7sFPyAiE
i830BVzjtIK8KXd//cZL8lV/X1ZJQrU8UwnPY0vjvf/9jRdi6hSuKPI4XA/XiC5LhOZZke2JtDCz
4T02kxnAHdD7OC/0tV/64C/y5qOWSX1Tm6i7YkR2iLkKRjjoLuh3OsGZaOe7gMDhhzgmQlFmnG9l
jVFzofixuDpHxx+/XETXlwdiLmgnWMFXd7Jx/ejes5/B9GwZxpsrs+nGlQ+xkaZGRho4lKLrQQ7z
NSBcBFgOvRmYoYEgK+yv3xtLLGvTr6RThEdcioqN0lamtE3z9zcHuuKcemGVXOEfk7sLNLIqev+E
8o6whrJxmQ84w4mcR5rUsiAaNenlNxKM33ul6vsQQz8++BaAVEYPX7Qo37j1x11dm91pbHvnOIMz
JMAOqbjVyvthAXwXdRVcE3yT0U9HIzt3bsGM5MvlKw736QnVbEGqCy+Yori+NQrf/Ool3XpI4nLb
yHK4jkbLOroqsnZiUs2y+9BVt7C0ulp7JEa1B6Kp82/NoB9k6dyw5s6ggNEC9qbDyhR7wO2qYSYY
oweIagC4I8CByXd3ZKRQfo0kLYuQfsgLPtTiKjLnWxTy/rUkDPDTtGCgQOuwC4ABsBBEeVjC4Zvl
ybQeaFgezbzKH01tfQ07J/w6w0yJpnHH+Gd6o/FO/EZj6T0TGzIVHOZooTnYm5S/WIVdC9zdnODW
jU0MXKPCLpgCjWLIY7g3n2tsVKDNqxyruvXQ/S0GqQF9z2qqgF3gWWhuLzfw0HTNiZJ3gWaMd3Sd
G6j3HQjZ5Wm/wFyJpL0XbnZ90WuKRbRprgvwa2eRlx7voMQwFHntbdY00xpDYfHiKYu5DBBEfJyI
NXRjbC4Hh6bSqyk1JshC6bqPR95R22CKzEL9GtOiRGHm+TtAhFz8XWw2O6YppKw3w/wlTcnrFYP8
CdJoZbFKfXLP/8e6yjL/vAK4llAM1FzF1S615y6F1y9LbwMXsfSrBIiLE4Y7YwrMPTgkzpRhub8w
z1wMrZr+Er1tZ6VyUzyzgDUJhdVnEV5aBBMxbHrMRDRwXFT1ae5G/1o4w6vSAdNEIGTW6cKn7Fr9
g26BBS63OdqZ1TwbudkeR9x0V6YTHOLGnzZWUghoJwOZUGh2GZdEb1j0QlhjRPvRU8/O9uAyMJJF
do46n8b+zADIm7zw0IR5wNTHzTYGRfgLh2z425O/Hs1kOPepaGkAefqeQTvyMZYNSgUbew3xvJer
de5JUVeIpdeXCyVVIFHxwOBPyAFjJaVFq7+3zNVSCQsAcrfRTAor2XrD1lqeXr7mMujcGwSdOot7
KKhiIMRKA9xvPW6HUX4F+sx0uiiCq9FSG0atAcFOozWdKk2UTO6Gw3GK6YGoVsunWtQ3LDWgWzvn
HfHVz9yPy3vQUYBYE7TvFzquAaEB+QbGXU1qx+LQKxfTHiLf76BBo9PlWVCSSPM3S6RclsDfl0jp
sDdL4r6pVbX6U3k3ByN9v8riFBAnCSDAKl3H/G8vI4RN4i2m4DvAGczJHekJDvxG5uoNPmu7ure1
dTvaVvzcTbcthL3b0oz3+RwCEGFgSws60GKXMM0lP5R4oGYBiPhJjFBSgU1lejGHGyc17VMbx6tq
NrH4OU4PASaKqDQZXMR2o+565XTPJbFrzYLLSy1PnduBRUugFIrzp5Ix7YMzWp/raRuO7d3naaH2
jFUQDbidTSGPXSXCR23BTR/z+mgNLf4XHcXZdf7FacPwfHm4gDFVS5XEgmzSPdvMqN2vwrwrXyd6
69vMYQWSTlC+Jq1+0h6Gr1AC0+sRaVwZEZlV/cDwmZzQ/Iafq1wT34IXZVHLXx6GQJF/4CTi82sB
KlXk8sjwlJy6IxOcdG1Wwjs3uKOvakGADF0ILG2LqcCjo3vV1j0MHcX8dUHzOi0e8SnvnRsjmpgd
wf9iNnv/2Z4gw+WcGR+jVNNemYmLqt/2b+tMO6vUrcJTiYptVVhWunPhR8IoiJvberEBOPlj1A0m
6CRR7AaqbWpZhhvNMv7mWq2PFOvyQUDWQqRmP9vCCW5qYjW8pP50byKje3PHMT35PnAzczK/RHDe
bvpF+xlNFhjSfPC6vZslnM00NzPaauZ8qiIY2J6tnU0Tv0fljt7uBnG4sf/rS96GpP7LFe8QYG8z
n9RyKQxMCWzm9/UyHKxpkomPygg3SGqrPTlkd30xP4TcjiX81H1Jj5guJ1bX0T1Ysoj3bXAnBJNQ
P3wJUVHHutpMVn5yhk48+Wl+4wXu5nMVsdBeWQ1khZFYLRADsOtKas6OXu5Bt/n2r3+ZS+b9P29f
fhnuWq2oboSnFW/W8sv+svjPTFhpIzXxlRcZ847QYvkqS4ZkFyuIXbLZBgvIKxLVDGWi28mhwvO4
HJrMskLg2AxHi/EvLgNO2AGhXOv2YlrDaxsdZoizyA2n196Be5ASDFoI/R3HApPouHr/fKXuW4Nh
n4FQzeq2qeXX0EMqG+xgP28ujoNp5M7pKEQucZkRLitRpcjDLlZGYs+bU62snTK9GE42WNzSR9Fl
RwAeAyafT3RUnE07JvLaHR9TAvGMGD+uNlr1iKVlOFsX0HWV/sSXicFryMheHCtcGNzqrKrTfERR
U9wYw64PiXoaCrgTVrBubC85Tw06Ac6bZAENyt6EkvZ4638PE58hcTn0e8NThxkU92qMS/HqgZFb
oezOj0OWry5Ld/wcKH/Yjy5T1gu4vErNbyDTvFPf+BEI0uRO+JAZa5vOeVwHan95WsI++5sL2/39
pO7YACQEiRwWw2KBJkoshcIv14IKNbx63X4vFmjlNC8udvvy3pRiQUCzvFyVZmDcxQvZyXfts4Nd
+kGmlljFPbkZFxeQMdHFXYhpuTMiCSdxF0Oo4a9weyZnYhSd1dAxX6IfuI1zClEMC/4qjesefbyc
SPls+rupqxCsMp2yKM0P7ISgcfxOHItEys9LosWovnhxm8UyU+eEjvcTHgbbleWXRbRH3viVPZjD
hhtsPtoeGZ7wNlHQONBWTUcjmiD7fDEiXc9iyjnqgywvx2aXjllzH8/QjZO5Aj58sUPr8lYzZgYu
WkFqjgj/pb5tIPvf+xNJh74wry69GnT703VkZ08DLpij0RfMPpc/BYOWa911xcPssuXk17ZuXNBM
AdSWYD61/rxyo7K6Tq2fYaM6DgUxzXgUX57/EaX101/f84IAid8WMD5n1+RI40A7tpTr/ulUAybN
Sck6/z7aL4Nw+s8ij8N3uWZP7fdRGta32UzN1SXhi2OHe1CN07vVw0Zo47vPS2KI8JnEbc/JY6It
JQkxg0pdfal82gRZWuOXmZzyCzJJeO/3deakH2hxvs3aTR6NtE+O5ajEBr4FAeO2+TUICLhPBEUj
JzuC9vK1MYvgfHlwlw0WGvhfvwvUpv/yNrjg6i2ByNiCd+cst8Mvlzstv4ijMf3Loc5Q0FmcO+Le
nj9UCibdD97z3Jy3WZy+TjWfDYYwuXVs3K8AnMs9yskC/gCliylQiEXMxD+qfAdG7yzcpv6iQnan
NJVQQ8PyrQzZkKcsmu4uDy6q0KMMZ6Ba/puVFZgD+YPZcHprdfC2PJn/8VXOCg1W6dchrxM0NiCq
cFRWq0tBEi31iZbGE0O64gbMSMakbkbARb+QeMhgxx3lMsoDUpwjrUT5AwgrjDvUiyB/i48pQ2yC
H7I+B9q7kssYp+2jt25UCSaQ8ttQ5d2tI4wHhvbJdT76b/1MjEfK53uWkdHt0padHSNpc3XpTkWZ
V5yaRHwX5E7jzsawjbKSXnxc7LHgytfKF1DuNO6luq7Bz/udeu5DCbQvBlWO63Rv61caDt/r5b4u
RVuyh+Q4qqMaHhJKw2MvMIpwk3vl6tIn61shd5fbXk6tvU+Xlh0CgM8XKXzgx6BbDGJxftdOf7CL
iXxAxARzc2+NCEnGwf8xthl+H1yqdQ02A0d0cxLLAweX5oQbRw3EkdN6tfef51vbL5xdluvpOdLZ
2o/77acBN6iT4eHi7ZxHdeuN4saPkvzc14F/Jt2DPmTKsPrzeySjc2tmcQ2s/rVE9/6KduaMdNDY
IjYtN9Awwq9QK0qvock8VaijgpwCrHuy6dc+Z2GIpb5z96XEuEyyXH9XFnoCwJbKY6l1d7DlwJyF
029hzuku70LyS2vnKS+m4l6IdMkmRn2SFfZjNhXGvWodhEdVe15mVKB5E+9oCJPJzSjam8JBnjiT
pb4BIyrXaoKrCqEnXbd156ADj4qjZYcUhNoJ4GNCzzGUYZ7LvDJfZrAYe9U76TedIye/TMZ8IlAB
Y8I3TNp9Vs17W6jp7M+TfxMMsDulCsQub+R8lKaBx7ovvrUsW5gUphdJfXzTwCXbI33Z5cGEEany
xGsKaHxTNRVzTQ0LY+JUQZ7kNPk1dETqD9EbMThBOlCVqH/mNm+HkUtSAoSExVhs0Zp+Deb4Bo5t
C9TXbHcJ3t2t3wXDvlFxu+8nEw1Q1RwCnYznAV2v2Vrpg4DOB1rLeailM6wvsNVYZdPxE0UsXZOF
wR3OuW+S9Bx5f6CIbdL9sJQWT4UPKzIZ0k0wePNLQ2efdjRMQosDE+4WPx3hfQEPfDR72d5fFsH/
+9vpv7mk/XwryqmOMG7+6el/7TcPm/9Y/sX/f8Xvr/+v3Y/i5iP70fzli86P26c/v+C3b8p/+8eP
tf5oP357ssmXSPf77kc9PWBSTNt/xBMtr/zf/uX/+XH5Lk9/E3pms9n9RS5T/5F+/ai//xZ5tvyT
z2gmYf67ojISly61rcUy/xt+NO1//ptl/rvkQOCQzQRSjeXzn5Fn7vJXpktxLYTyxNJgbYquDf/z
3xyinhwltKbyuvzFP37vu88K/fOTCn4Ufzz/dTTp/t5A55svY0l+MmYsHhv85Zz+y25m+soqfISB
24VKM2fKPF4eLDXOMJ6CLN9MbtgdIxY9NGJQnsgDJnYgG4rbJEusg+YeWoaPcpeKrrnpgvTVzpJ9
qQrr3PnuG92gYp8J3zz304QXLe00BILJpJXCUbvPxyvOCP4RHAOjtT4UW9fRxXrUwxOxDYRUktpx
pwbD26QzE4nMdZGP66gmHsB4v/RJLFDFJwNrvGkp797HJ4x5LNxYWeBs+0TnT1iUj21xB9aj3Rey
PQddXu6irEeEFSQCcSfxwPCrqJdN3IWhh+WGaHTvgAAABGAk1ui87ENYVPlpsTKsahstXB8mqI8Y
wX4+FIG1Zr4SHizfi0+2T8RAZ4PbrGPaLZEonSuSSIMtrub6RN57fXL6hEN3LPw1Hbbg4ZeL77/5
UMVyqf1SqmlPErwDFJPhmRIWVcqfSjW3ztTcq9bcRO7oU2AD8XAdc+N0rvU8cryRhMNr922GPrZT
Xl6tRs8EYDAWJx8yQzX24XPD9OLcuMiAH+IiM+8LNZrE06C7mFokWm5onRZ59yOArQUAMy57rEW7
EkmT7NX4AGUNyFwODUw3Hogd8B2R6Y535rhCHtJ/9ZE61iji6Ubh/i3DQa6UmK/irHMPQexi6qq7
wdm2pnhJxgnfjk92y6FkvGDk+MF6Tm3WIi7JnJ5emOEzqM07ce9jZe06eYc8ZWPjyrnrR4AqHpK6
DeYYNHoiyu+U1T27Gs+LNxJ8XDpMeWgj7PMpDcpVYcv3qklvuzweFt49hp1e2I+43S3LL+m2Ft3G
lBODx0aRKF4LAogmFPP60rIcnLQ7VWY2bvXw3IYOwK9W5PtSWDglOgn+qXVwqablioN1/lgF0dcy
lfHOzECv6qlg9yCX8NgBwkf8MPj011ERtdFNaxXlNhoU8pOMbMFpGM2jyMMKhY5Sa6sUEiszb/SF
2dVUDnniMon/YMEI39fnfhzDO0ILML91151LBKwW5ZvIXBRPY/JFuANifZ+0psEEhBerIbw5U9/G
SGjZ6bdVjc5i8JphNy/vO5kRIMJjbFm1U31B0zjCtw0yBC2cUcIwAgxQ2xmn4cbpYK4tHJ3mxuli
40oHob0ZnafU8cVNBUTlGq/WyvQS3GvU1ttU9R911/c3IxUrv7xRruuxh93mOGS3Mwp1gbjZ/c85
QyOJTpMA1JGMEt9KmVZ6EUP95dMxW/fHnKTiBj0GhJ/w4dITmBlNsD2StGTm7obFL95cTul05kBz
GXOzSehL3YZJDSO16J/S2scAE+Lmy7z5ujQ2bkvWGuQXKLOIqvb2IMTngdyhgU9/zL+vEg/z9nL0
t03cFL3tIfCx2u5gRpO94iclj9sprwcAYXe+sN6oQV6gIY37C1zEsYtg7fsozyqMJ2bqk3mEjgrZ
2QZVmXl7eQDLgMPS4gA1zj5u2k7FyMbwDpO65syMDsswxYdjhN0+oS28CurU2vWlF91A5TG2oe8Q
MhPWm5yr4EvTArAsvRMctvZBZWDHtRtFN6E2d1RT/rU9DD/QZ+mrwanBWwOeu1b5EsfaV9ExGbG7
wQ1Rr/SpHuMYtdxMTLRhWCzwvrn7pFREMWBBYYTpyS11vkqK7lnBnS/KjGOOhO64PCQFda6FLHLt
LQQx3TuA8DpE4rR5pOruTXR+D3XPu2kre5XNiBD9Ji3ODqyOMzBI5jCjE28uUz1zuUIpJ+ENBOtB
Cn1bVzJ7gA79MKf9fkjsDsi/tvZ2pAxmuBE+kDK1tpceSV6SoeZxAMECeVJGrdAAI4BFM6HO1b4P
+gFnCuYXFHn6kW6OuhJRUpzN9tDWxk8jdNioioaOvCQnacd7jcdGo7ECbhEvDT/76GbtTbu4JOrl
wa/NaSub9COsLHVyO1whaZcQsNNAVuyoTLeXN2SEz91lYji1Yuj/pp8n3YsG6Z8dPbYMpZd0SBp7
lCGLxuf3Y63IgFNOM4YWtEqg44Rz7kMM2OT3lSvl1MyaR+M5trP4HklWfP//uDqzJTmRLcp+EWbg
gAOvMUcQU86SXjCpVGKecaav7wW6fW9bv7hFVlllVkYS7sfP2XttcKBfHJU5rdUQihedwhu87+nG
KEUAu0qzmQAG+Fbw8NM/dZFw4VgAN4j/BkxJpPmtYJIAiL0jTTKjy4Kb2X8jtWSFhd9UUsc63alD
xdToomz7G3Ip7eCqpL8IzWUeivl4b0dMRgOrujqmELegyngqewTolena0EOaby5EuC4t7ZdzxA30
lIV8Ihozjt74PKVHDbrBRrdg/qSBiw0daNCYOWdB9sIjYX59RSJBjlOeqANFAmFHS66Z+Q8u6YIM
sMDzefi3kt7uwXJhfplcBXZdnkOg6JwQy7lsX2NiTzL7H1UB96k1M35y7Hw0pm2ch8T87mHZ/Tbq
3FLoRNrbhon0Rq8h2nCopAdBTtK7mB5tGiWPAEo9aGhuvoS6JM+Q/lhgD3/WKYLRjoRUM3DBf4yG
VxUC5BKD9S3PbnKz8+FTY+rpc5UWB72mJ17kmTq1gfwQbtuR8m61ZzIvkczIxYejB/s5TWJfC9U9
FVHiF1oxXksLCDwxPRutjIUvpftcx7+xonOnlQNAtCmNDvgYMahLM6fNDW1AgtXb2Z76FAnJkE5t
XwOascTYTiNHKtEjY1BmB42aDoFScolzPt6zVWY3u8HV3RYuPVsnTo/6Rdc78z3EmnCMiOWG4S8D
YnmG333QR/eMzIi8YBA+oIh8WnmOEn1KMO3kk36BCQPsCL1G2JbFBz3Fl9rVOE3q+FdA0MaY6hsp
RvtW0FF/NRw49ulELoOrO3snhXNJoyRATZq+r+YXr0sIKZg6nxCfQyqG6VxDornyn4kzICXKA9eg
ST8bPmDnI88bmhxGOpcpXCzwkNPRpxjxI4SutoRLko0GT+xYe0m+Ma05vdnLgg8n6WbvGCY6tg+0
Ku9LH51R30bNznghToG5jz20e2AG82NCgHFhr8mwJL41ZTC+tVU+bAJLG3d508HMamm1Zhr3bOzx
9n0aTWebgo95CndYrJzTSMgVTXRtMr4QSHtnB3zx3soLdBgZrYJ0gdnpc/UKQh3uQubdPdOd35uS
MHiC1MKjDIj1iEmReeRMt6l1vY1jVeU5A6X3zjgiV814d8AQ5o5VEg6xuLz7LzmJ4YfyZuBoBSgH
i8rrWQNHjWv74KA6Gwmi+Z1hVm6ug9M5Nxhd3m3iMrCpJG1gqUMND3rw6JrBhaUo0tyntW8eS7tw
7xMpPZjVIfJLHOgmGTz3WBQc78jYT8ESnjFYNdIuoxb7Dpn3LkxHXD0Q878TnqAdK6b7t7TNUsJo
SxCDjLev1HvpNWcH0aFmmgU/oJUgJopQxddwTuPrDGJiU1kjYvdBRFcgvwQe5UEFO9VwwbzqMzY6
ryPhlX4bTx2zXhH0hE5q1RWQ4Qcta3HJRRjiB67PKK81QLMYzvUl06jXcXCQjzp3OWMRs3F+pdL9
osVh+lh3rU3fVPx/lvN8KwGorzFYIolv9RTMmzZUtPxyKlzwbO+ym0JGEHW8ZSDaPrS8+cSdPm3t
wSU4SG/GA+0HQN2M3/EK6+1HEM/3tq/+CEiLpwZZ0JY24GKLRFIXeMwzVJD+UXnGPGfIM594nxd6
FNFL1QVH26AfFs7npukg7uCwEwsw0zumeTZwexTYtXgOEC9P/yQd8rqiwkgtnQuz+ZKKjPwVXZuY
1w8BwHY5452a57tLfDZvBJ+rofgUJfMdwVjqJiY81UY3SAB9MftW1v7Cx+YcVtXUSoDrAUb1KSYF
WqdqV2NevpBhNhzSpP0RiuoFD7Z2WpsvSTfyoLmxokHkdP66tNwKOEieQUC8VMcF/WgAud3PBu0f
kKufBvx3sKnCxGWTSvRwTHXZQxDMW9Gj835Br13KH31fd0yfVlFqbY/eYX2wukOFiQTG/uBepiGT
uPWXN6vK8lOwGFg86it/yuUtCazgkivV+3VPrkGlnGvp9W+Yckmna0d0Z/yOXjZdKjsUl2ZZsD90
m9o2y701FdVVhnF3Mt3iGijPunizbl3yBlJzSTBBz62ixAw4I/fZ5FlAjttK6UoiPnP0N7xroSW4
vXsu/6QXiIfKDVT8zb84G7oTQbIMxFZ4G6Z0SCwGJBgsDsNWW+Zjva4qn+vnDlGJcZtbCxXFJO0d
R9o+LZE3x8vSYBgknam6F7Vl0U93BG754Qeta5x2XCxufe5983bG7GHkjbTIR6207bl4cVGAryhA
5h3GhWzb6sYTyjuWtSEybqXrvGoQUPZZ3rVP9I+Q1Meq22ZgOSRbOPl7zPsKQqo8K8MfNLTTOcpM
118X+Dfc86LhUUAN6IeagKDCvSCWlwVuccZPowy5uYJJPWdEWhBIkuYw3cCHbjrZUie4aNKqxBXX
dRkKzz1Ysn5qC8xYSSCzRl4Bb0FujEd1ErRg4qZgXz+CmPL63QjWjZ6vcSyWuGTck58TfadT2JC/
0Wf9Te+N/FFM0zHobe6NGOk3XlRpOxMj5rGYZHsT6lN2Q3sjtPl9gn95YjRw1FzXOpsa0+e6Imq7
L0rynSIL8zqEjB4Xq22Vzk1zta+qjcqTMi2AMQCmkDiiYVpgnoSJDSO+XGzFhtFDC15EMmsVjs70
WCB/2upziThLM/O3omqvjVYfkq4raBEnkBywKAC65IiN6gQTx/Cgz6/5dTNA9F9uHJPNfonM+DwD
RQd1UN3Rt0UguP7R01zdIwyusfxeR98JJ8KTPYTjvg+T8ENOd7vI7k7lFC/IsOsbXp3vmaYf1sGD
ie/zrZv2MMTo6uaqoMsM4DFKmS0m0/QzFW615XaDq2iKeGRTHgPQC8A13E9apk9JeMRTP66lrFEa
400sKTZxY19kNSsynUEYGJQOp8Yw4hc6JpCahvNgYhpiyFu8lZpRn3T6a1scFQcdyc2ZmIbWd13T
Olk4ui3GCoDfMnKbpu5XWpHFkY4YQm0xW3vc7bpvMvLAyQy8FYa5Zm0yWv7bLonigyeaLzftgsO6
wTGLiulilzs0ne7VLjV5siMOqxCrfksVyBindC5YgeB5xvQXGq6FGyNp1D1LkFYryBl7mQDvJ5uM
XKmxnP5unOs3L4sMBkfEOVcBTgMGExEDMlCl/9VdZA00YySs5j1iDBUihdaEZC5UWPm2o9pN4zC9
LUbHG2X5b7NVw6ETXU/tudCvBBv8GNK29+pf7X9pxQUVHQ7kRdbRypw7eC6Np64Dz546k7CNLjNP
JAOHENmhQdBWwqkCBK31gT9sZBP1Zy3hk7uAwovaGa52wqyBsnBdLDKK7NCdb/i4ciawRXOg0oNi
q6XdNa8Ge9cU5D9YVfzay0HzrY7wq3hM7b9bmhCSEIUubfaB5Fc02QQQm+rRvQXerAxLf8u0EUUa
hvsjQuKf/Ti37Kp2f+eO1t+1oOD2wPZaGTNXDcRQjH6AkMHOiUt8wuClaHUig0gw1kZEM2AZLBEm
BAZ5MiZby7Ksr3qvT/YxPEL+uoF1yFCtYR8EXVk4IY7bln9huzJ9kMfknN1iiGj3xAwi+Yy6/Rg/
ILCkI974pkyce51O472Q8UP/liVZ/a2bdd0Pe49pkXgPa97+rg/1F+5N+kbrJsz3jB/XYVtQifiR
9jY8f6SvlV73Z5XPFexpFFemV94TqrKHTpTMg7LUb5vx0lgmo49lVA+9YMCJjt1kcvSn5yaksk/5
L4Wn4l/BDfXiyvqfuM5Pws28I8lI7zDOjWdoBE8tZzatCeLj6kD3blZFvcgN9rKaaRpisI5NxkQs
pN6qdU1cCmKzzqH9a+oDblAYGxDrZXxKc+I1m2XSlqUwoWxOpU2PZ3cLfM++QcaUcAec4UAS3cS1
oBmuU+Ich3JuXvrGSJ+gvZCCjAZ68ng68SQSzujm2mM0AVKl3Y2BAR2u0uOE8gb94JZ8f6JUICbo
KUET0rEhmqs6JxUnTSO/jqYeIXoF9G+Jh0ZbEaPhxyZ+EPoUHkOr/2Mxn7+aA3IF2nfA2iZl3UEz
WHfpEHWWcjIhsfP2MdkpFwoeLmSimvwK6M2YJJLWHkvGdBIsSwQaEgttUdMuylfBLEe7LPnERIhY
rmvthv6VHJPcOM2C/IYLiD/sc8DaM/EFl51zCr3xUR/KzyyoSjjuLJqNapxYq4zcIFKbBmtBBLEQ
0/t0oqbhD6lKuTV1dU2zov1//Ix8Jk4ERKGr6fRDTErBDeT90sIU82HQnPmqMIscEyN0NnVpasDj
uES6eq9NO1mSXBcyokQhRx7fGHffxg7uZOCJ/LoU/BtD6TiFgzh5EpSYH1KmGBun13APRS0jfCKc
a+Cn5Brqg/uHTFz9olrR7DNznvYKmsMrhMIzESaVX8zJeAlm4Su0Lt04hS80zXo6PxkYuzKKv7vm
z+WvDY3d/fR09UPymdo5ISQJt017PJSQmAqYK3NtmLfCtP8Vy/h2KhrzJuanW5MJvzWaeAuCvrtL
PeruWQ2KnWa+e6gWABEHNyUoqoNdnGT9cf1LRVJ8W4q/k+GO5YFMVnCrlchuQU+bW3i0LoLMHre2
NovziO540sEKRIvW0G6IcEBxclYDuSqxJ5YqLzpnOQgzSLA/VHcJbSjwOlroIzeg1C+rrwCwGXLb
Wxm02g1MvnfE/vdVCZJhi2VJVGMchCXeV4m8NrnuHgocaGgKpgsXolscaf1dp4N8MyAGweG4cpmq
r7Fb1tdCNKkPkX7TYZz358VB7ph9v5eBjUedEj+ClXfD/Bnfg+KeEsrwDNIl+Q/TEAMDvuzajkxD
74vLWH8NwnK4Zp1hoc1HTt2XxbHqVPqBrCV8GQ/2nJCa2gy/NfDP1HVjd9SoaDEspvV7F7vDq1gA
PGxfDuqNcxxP3hWX6cI3AYwQ6p28x8uiUQgQO4mlsoFlVvIWrrelsff4ZcaFfRlX5YGGbrQXZQKa
qPFesNUN/jCHg+9q5bnVjOiB1n478GhfilFmHKUsmNfyaz2aVLJDVKK645casCMfgpqoH8/7aaRm
ehRGNF3toMr5Far60KjSfGHiD89sRp6U5TnSo6h5ujkEGnbB+cMOhwesu7eOBi/sAJjwqCWZV0eJ
d+pF/Y9FqAiGstI5z4n+Qb5i+LSbcMYx1wFW0XTElybbEm0XdSsL/pJ2MarbbFzrAP9jFGl7XNHt
I40ipg/NQBSsssSBppt7QDdnfmpq2LR2eKlTOf4mjfQn3CP5OgFrikIr5zYozU8TI2Eu9DM1y/hq
xxVNPoNnmRPrgZE6eXUo/TfmyBBdX+q7hJTdc2uaP+fcFR+4ugGjpxaP9iRsYAreLyfO61tb4d8Y
6DJsNKQ62GYJph6rh2u0gNom8K7Ctv516rG46l50sAuuufD4om/MLt/IANim0qjwEnspMgxyPkyE
GefEJtFrcYLMZTzva5cHDYmA8ayXJXOmC7F0XyX5J2ce4vJttoxgzye435ZFYh4nu37WXDb9dSkU
VysJCgyIL9EwcWVBcqWzuEeoXkPeZUzVAgDz18HK3wUpYo7Pez3s1mOvkIJ7oX7pikr5YE3S61j0
zAAVsduB9ktrS5DjeR9uRT5iYlh6HKOVDmzvJN2VUuaPsc+Kx1An4dXyxmNoFB8c5s7Ps2SUdnVp
tpDUIndWqbRvljNT85seLHTJ/boi5sxIxztzvfRlkg3hHl72B45tf7UUWlgyWk0ecfKSvcynqyug
ZPZ6fCwb5610XXUdzEpdbSvCria4sWqD1t7juAFCjlBUqlSd2HI7KvAgxKM5RBe8aNGrFXRMV2bZ
IJNPwoftOu3OFpm26+mmgGHDxoUV9ORaWG/XJevJXYudyM+tpLlh/+9eLYyGW9OLhl1TsU9ooT3c
c8U7FJGuwSwudfxa83gmXPclAdJG/nF/5FPjEiAKYyPqFCqVBVKOTSG8OUH2JwGAvgltgn7XNzTK
hvxBs1P5DGwuUBjbY1NKqnsnM/AwM8zftvSLdgLlqAvkgOTKttWxU6MZ9w2uvn7LHumTe73Pludu
yRuCkRayM4mkX0aPJMI1bvdlTzlOfWR0PrSjwQ/KDn+5AbFUcWY2lh85OlvjspWsr7xlk0xjNe6G
CpqyvjRf+qHxLnCmaCLa8CV7TeFdliPjNHKftuuXQjY/ibkrj+utV5eegzSqp00T1EwXgTl6VyDx
7tXKuv+8imJZEyuR+nGyw/sCcSC8ZZYX3njrfnSg1vwC085ZkSm9HS1iE9JaOzHfJY1wsGijJrSR
rgj1BxSSuP6i2PwXXMC4o//jvWlG+Qi1Pv1hlqMftBwV4yj1h8K0d+oCfEZ4G7NboXV+M5mvaE+v
kdaMfkcPmEKMa8OagolnFFWnXb0ZTZCRdeO9J9miCw2pPDjA5T5FX/oqp29OW9m0+PB3p1n31lix
pO2oJBxdu30DTAfWE83fXNq/BlLn2ok+v+V2O5ECOEr4aO3XkW4hYVuVWYFEOSzpy5eec4bjv8mW
2dRceNY+c2m50pONb7YgKQQSF7+Q7q+vImnyyij/tAIQgTEHNnlTLPEycgJD/TDgIB3jajQvYyJN
rPAzvJnX0u000tMknL8ZAwzM44mpLwSZ+miNDkBVA1BqEtHenz1aKoZDBI1lUFqMkaMRDkFN6A3S
3nDV9F6okadT7UFkpQvg3Mre/jeLOvu4fuXQcyXvDrxz1XXnOCPj1hMTppRivnpOnZzh8OQLjCe/
eU4Vnaw4+sZp3d6KZelaIEkQn7Ya6tG9bk/2ewfn85BYLXEosZvcqsbWr7S73+zIZtfoeafA6XwX
0NgQ0H8rUwhQCBQ/Q1um5GpT+Uc65SiW7Pv6jyjI39FRwMsqRRCQy6sH19wptGvhxQdHts0ligOs
bOAfQK1gVKB1xfC6CtE1LwtWv5jGsgECS3GlOhZJ/JTEOJ2qU5iM1ZUcsBqHLa86ZLQVSJoT87/o
6mZOdF1f4bfKjpMUv0ZNNmdlGe/MokeQIWw+9KFx1kWkZJGJ6920hmSxObGu61cGvYit09kLYJ7t
vtMFBL2o4fQoQ1LEGmbTvp4Ii9zs5aWVRgTwLvv9/zKA1iAguaQw5Ya6WSBahonoVhhRRHIMzcDJ
bXwIjOm+Abr6TYw9/BbuDTusK+lWxaQ+OKoD504KMUoOO5dnMTG5kJ0LCo7FnqHdpXHyK8mh6Ksi
tnwzsEx/8PotfTaYDhoOxY3TwGPNOuDJSRfSuVwKdy3z7F1QMdhYx6TrEkyzfk2nXxNuFn/dN9al
8gZ1TlXzFnmKWq8A7DG22adBL2Xqa8xTHcgqJ5XDonIiaqHedEVaHv8mT7kS1DbT7e0ssXlsqsJQ
+ylqNDr3YQddXDrHZHEJ2lXlXFHHjsYhJtZ37/ah97d7uLYQ2TGdtheAk+yK3sKIPD92KRKCEYa1
UVX+ulDtsYdX8PGiPv1TtmHt/29pe0Btgexfa50pWJmjHV0X09XeFfFyEGkH48XW9v1k9S9ZC9C+
Y4y89Qav+lUE4ynG275rs8o82Hwm3x2bcET6gK+uFW9dDUtqJKFogYjt94HWtQBSEMSaTYr/1tPM
Ayipbzo/8e5aCGHXpRnzozK0H3oT/bC0oPnZNYxBCWD/KOxs2AuRMPsXGShGcIvoJ2awcBUUvNrh
wiOjXnvpOc5CiZhjVrYOTwSthNOG0RU9//6vZSOEf7dBEmJfuJqSY904+b5SlX2e1g7hsqAMK68a
I7LWtM/skDpTa0QTXdYsBQ1xXvy6+T7WkYu0KqjekfS2Fyu2XuLOOTD0Ni4ZzIfL+mpdhnrhW1qB
H3gX3LHtLTTa5N4IZoNeTwBhqzHznqfoHkXD8AqFAly0yxS3cjpxLAemHV7txC+ZYcXHsWyQJHfT
f5q/BaScbZS7OXoHvThPFWGb/z1cahR2p2yY/fhjLZTCrICQmJakTzQVvEgbBsAyIrLyfwu3lkcN
vfoxnIaIIVMXXvg+jW9F6rzmvUFz/Ws/HNxGv8fgQh5pg6g1SAQS0SoUByeXxXEdMJX24uFOGOXq
PTG7BpVFvNz/yGhgHBoVDMWKJjjVGq7gOcGVSurT71j96mzYGF7GwL+gH7fN0Uz5JqxRv6zTrxjo
x37qp/i5joarKjiHwOvCoHgDm0B/3X4jBkVv+Jl0d4Vyf9v17N7TnJDXmavUi/BQNinde1F4Wy+J
HS6qMqqm0bz10nH9BhJ5s2mmArs5Zfnu75RPJm+G7NsLPWMuAkEjaAZi/ptiVV8I00kuSJdbF3b0
xg2WGwQfVKyA9GxXi+eqcgJMxgS9q6q/oTJr0WYSnFVRLdEBn92dG4mpYxMN6NZOwVuck22+C4Yo
J/s50vflRDZbL7pfq6Ta6pextafFF42Jp63VoDyUUQN2arOXJg9+ybYzb8bALIpADk5/7pNVvTSd
mGT/TPqaLlchH6rjvxZLHyJVMBVc4+t/Tw5v/HSBu94QDjIk+Te6DlSkow9ihMoum/ovlXs06IlU
vAN/r44oZ16hY1Yb2wxyDkIJQvP3Ojm0IIVt6PnwZodwKYrcZrQRle15RPe+68TUn7Ghi63Vte3N
qekaZ44WHGMaPHtu2sO7XpU4LCWhFRVvxbhAOdqp/DVBRTu5jNyOUQp+ez3/hTEFJ4Ohyy7Xy+/N
MPZ7vF2MliOnvZpZTnpmWI4EeI8Q31X6YljqHyJIsC/GSfriqZr2VGEY+1TB1Ys19xX5efHhVYiV
BMKedAJKgRwifHjC0e45+Tj+iJ6tJeMhpSDFOzJCnrVy/Y9hkOFS1QRaMowX8GC8/t9BiS8zJplT
LY18m4wFP5dMwIfAvKyp2+srpDsZnnXN23riHCwipnUhNDT3kxiRXggsswWJvrGYd33R6iDzMR18
i7J+12gQxkK7AwugnN7vHe5vVp8MgIdFdZvdsIZnxOKo4kBWV3Gu03D0jUAMPtrZT68fpNz27PX7
YDlp10U2DSnpGlXZHgVwQKRp0zz1Xicc2apg2gnrtbOC6QLUVeHbXjR7NfLfS0Cz8ZqkhEHCh7rL
JU2xVUWETCatiX3Qq5dKQ19pZGV7qtN+YTwEizgJFMVukNwgCPvhOpNq+ram6fxBak/vz2x9m5lw
3B4Rw3ktodentoKUATMIo3OR8lzMCjEvEaqwwGgxkHeZnm07CM6E/1Y+0Rzbv2pQ6vh216aL6Zcm
Inv57Mvl9tAEwiOFjs8IHZjj1OUmE+AMM12BUHERaUhDZzoBLGEgg6iEFKh57C8a0i8jBR8OwTzs
zPaz+OzZHYrYmF5aA2gwl7r4rzxsDtr0mEwV3VsMJNu469x9FvTTE8mTcQhrlHKiKU/4QBTVZERf
zDHHPaiqahs5BnTunFm43ghYNV6C9q5MtWFb1bp57USvbaeg4kaXps1FVFyU9i509UuXD9ArGfVc
kpnJcRvAxUkEW6xYiqR6iAWDn+hVgZPZweVQb2ghq1c1P7US2hS0i9hPoNMhAXDdm8k2/TARRRG0
vVmhZUnpatfamC8qaKq3QuTzbsyCfJsRePoaGA4UaNjgXWNFN7Kt9GMzATKYkaoQJUp6sJH84ynL
e0KNIVGEEuGszxTf3czxAn8ddI9K7GOmXPXaEArCN5InXSs79rG4e8WSv0Fik2FQDGCx6UX3VvUt
KiJTZPsWSujNaGn3CoiaRWknB3RGalFV9uhSFqITrtL4YQfamwpt95GVEduc4PRcR5BOh3OSs4l0
3GUi6an3YRqMb4FF+0KwO7qd2QMJ8b6Y1XXPPNFSUt+JOB6yANLiuM36JvwdcCaCONH1J3C1YV+h
8vkLpmvCExHTxstQ9+qVeeTRJisZ1MTwHs1EEYvGOKm+c+lmBfLZqDzfwZ+uQYxBPpuXS0rK2MDi
Mvz3N+EKXt9XMyeqyBc76rubpzkgDUABQAEQNY+wKv61Rfeb9sjfBMAWM9qzRXyh7JQ40gFtypT/
51XbarBKme0chwxzlSoLTqLAeKxLKvnOcIRIbdWj3/NUGu8x7tDXyuiWvzRxz3Nrv0lhdbwPlYth
iUpNb4xL09XihMC8/TKAqypUqB9dySbkzPZdMytfq8sWmZtyXrOOznQ9jjvA4+6OC5X4iNGXki/e
/piknp+Av1QfuuG9DkE2/4LsiufI/T3mJK2v/4+Nqfgm8In1QCCMnnlmQ/4wrzRGT9hnkgdKUEEK
Slrv5ZDgl0qbv5AOpaMJJQhnWxEOvZ1zEpJWoRrSJSByi5uc0KSPvhDRISVM++5gvx8n1IBrsGhg
qDdkonD0RhTtJT0GbrBFRj19MrFlkzCKr1FjxuNEVowumvO/anL0OhradfKmn3JE7DPl3ZdZ2cXZ
8KJ+V5uJpKVelmyQVOaQsb1dl6VyX2e2Q1De4LwIHaJzn9QHnTSYz9otbtkghteOGdrF1aDFE6Y3
87F5FssPK/s9Fyx8RpULB6NL0KaGUYROZaxfKlH97mlON5aM3gCxkzQW1Ew3IGT6ANYpWpCknWs6
sWcl8+8Gyt6tnWvBAYmU+wKmL/ezTvtZxRZQvJzrgzcUxbuW539Eaw7sU2AjCiqerdRwS8S9tC5y
aL1PegSfGR73R9Kgt7cJc9gnLcnTAXNjfOvlW8AVBKYW0t1YJ5e7n6LofTTq+EVzyRhQTvkoPOM0
ZrzxQDkb61gNLpF7DrEMDgbSrRfHTL9L97+JtDyVCNpVRlciMoZvUYHTAcG1etpkuQBnIIVqUt2b
bnbacd0rAYsAe9OIUk1RA+gGGUB1hHXTDGLAimmiHezQ4YBGLE2qyPxCq6R6azV1+N/o2aOK3hR4
j+lhoSZfp5SlsOVRB0q4QUQ3bHPX/pqQrmEtLiP3WkwpXUIR/yYOKt8VgUSylMK945N6BnrQ7v5+
j0p7JHDvz9EidIsi9bV8eE72FMQU+9OfotODB2zm4MFYCj+4yszD+s8qBoQIN8RNVK58VBYQe9QF
jBMy791h9kRRW+YfDIAIyyYh93tSf7r1y6SeHErzz8hUxU6HIXqtxvTVmLQfnvIkWqtcfKJF3hHS
nF2yHiNjmGgP2OHpSSTDdNWXpY/a/DTF5hs/bNI3U+oqWJLc/YCFkWmT9OzoS/kgU8c5Ks7e7Tg6
9tMmgXVYLDTrYi8+GsjRwBGb5lrQVWFAzcKkU4M2m356HPPlOFXHZHlnxrzSFukRYJAMjbi3LLo3
Xjx0TxeTPvshFEDr6RLpdyKs0/c8LPODyUiA0GYeiGGe262FXejZ69l3Bkf6BQ+Q/VwX0Oy3ItPV
iXTnv3m1ZI8irM/iL2ViSp9SgG1SVeKoYhH5HgZHIJ8RhG22Acrjxdyj8vHYpnGzhLvX16Rw8AkD
MjkRDCcxTI0A1t3uSoQfqgdG8HUwtWdnKSXrdSiW1sWJ1KhjlnnCR2gp/PWVNpC32WZ000gqthu9
UczO9em6Lpya4XbMkMus11YGJv+5xZoj/fHQBUz30bo0dHuKltvYFzNQ140+h+ioAuvFpMUCIpc+
1UxS+tIGfsOqKc4tToqrmuIzBnj5iKCmmTVlFxX1bZGCbwbX/CfzutFflzQx//MqX14VZBucM0IB
HQ2FH7EIe0uhmIKcc1BV7j07PmjPzjCRsM3um5fyYemYHvUoOV4c0uGPzUyPGfEInOLQvvIvk8c6
baLZZVFf6d+xjzPIKbVLL8f5mi4aj3VZv9RLQFV4cStsR90mK5v+alrTiz5yPadt/ls20+D3ozP4
horGk9NXpzoLZ54FLlBTK9p8s35dGW9IDNpLRSwFA/KwT5jrZpuoLNqFxG7GV0lAzTLw4AhxgEfE
Y5mSekrST5d1jt8vCyonx09MrqD5TEgD9BXtgtv54SWpeAQoPh8hzWO4JAgS59AQx8wjL3idjAEt
N++mPHWmOzFmbwUCjYespulOXu9YF9bnnEAr4j3uTrbdf2I0tE+4+O0XzaLLA0HblvGuq7r0W070
8pEsyp9ZYyTkn0OUKTwmv11FXFlh4VGJhxBpMxipo9UyHF7nEOucp8VYzf3TPEpVM3IADcmbmA6X
Fs0NPOw5IPUmzrk6LxFNyyRfX5a1+08kgXOcxhhzHoHwYf9/l6YPENFNpB9ao86lZhk1DDBjUCNQ
KfOFeEMTovnTKoyTRfktLSJwV6sKoRMkjoAcwQ1bjBegZsyWqdAu61IiCrwoURxRSjNVJDUlCweG
MLDz1mW0lH5dc5fFSDPHbG5/2TmGEW2FJBlo/TIjjIYIKYShILAtsbFCG88Xj6vXE0ZJgMGSYRj4
a1t0fYVlBF880LT9//fRVag2t8xoUVEvM4xVdbQuyZT+CauQzLCFvQQoaXE08wGbB4+7uqt+DhlK
AZrKb+ivPkNiUK5xkW+qtJGvWqv1pwpS9sauO9C5kc4tSXjmbi0A/1cPRsl84tZOCuVyFGUmdscg
ruZ901i/gsiO76uwgMzGX65u3frBSy+qcOZd4xViNywWCVcx1Vrr0p5b2IbMmupsD021i40833c5
dv1RTyJ4FZ55SgPHRB5FfpUpO+sQDgUKNjfgojTa+s5qxHymJfJCT6m7k6iSHBAhwLECA36XgJc3
mosTD66boX5n9I4rTBWvWkLuRu42mL94A58AQ7wrQa8lwPQN0pvoQ4T2yGeEDj8n8HrgxBVmJPQe
4S5yzA+yZsWv9UUa63C+goIia+UNd5hMRxgNW0ECGLe8EObXmjKejVdaznJkRmcBOVhYKhYjSYA4
6UZLZbhkU4V4d5zmNMrpwrQ4JWgHDP3osk9nRJL8VYS4YRPtpjbIjrObu69d7uxpw5anyZninUyr
8Ph/CDuTJbmNLdv+y5vDDI4egzeJvo/sSIqawCRSQt84euDr33JP3cuq+8yqJm6RQUrMzAAcfs7Z
e+3P0h2yESBV1fKvorW64Jy3UBgN0y1TsgG94IWkm01mtc00RVTeeC4j+FC7nuMtvlWly4EhGhIv
RYgf91COhg4bFTWl+meKWZpMizLjLipj+rCT9rAACVKuL22tcnqMkg2t4B7f8TZwDYaRXWn711di
NfKzvnH0PVO1zK69NiUgpm7iK4TyGM09yyTJh4sLWRy6FQ18OLXx1iz99LTK0MS/lTV3kfm48exk
udT1Dy1gnNmcM8FvbAyX33MaBVuNlwidesJN4IVoQFjmmHhD4iPDHWlg3aEOxprydQkecAKDj2DO
v9zPUqHL9IKhHa2xn1OXt+Cla2bO9LRXebFX59QqJbdeyJnvrzmh0J+4lhwoz3UyzfGx/HspALVO
8bAjB+4H+oqSspHv5xlBBt8GwWywBbXuE6CccQlHuhc5ndRbThvpjDnnlPQ5idwoMdAa0aXSiwU1
bzsI1MlF0dNSMTNagAnswEGK8C7r/Cf9a+/UEQH0ig/PeMVbfXqVskGdiR/mPg2ufc9jpzyXaNDO
uh+d3iIRRndLkrEpgxzRewoAdE6dfOOtXUCjVmJ8A19xtKd5VjJ6+t+6eaEGFrkMllNM2PHBxSjC
bCupwktnbwqOTGgBaH6ngu1vkB2/fTMUex8D8Gf7AaMBVQw/t6ME63ox6VHOPzmome/tKhtC6Fvn
sTRjATa+2gRT4N9437y3Pf0xo/oCQn46R4O8MUdIbsS2/bNE6suUSgh7YToiIXZNAsKM6TRVa7Hn
XKe2AfeHHbsvjRNSonSF/GiM+iHtqXnzSV/dTMgXkO8S0m4nnti3dOUMeL2Xmmpok+muHwA8HsuJ
fWpM+49JGu5rgPD8nofZTX+V851dIe78XYnW2w0FKYeW29tfZF7ypR/aR9/GLsPooVTzfC2u7FWA
azIcyFiq+SUu859z81j4J5pW1YLBO+MecfYH9gqQnwdngQa+SSceZ2Z7nBkOfVRmdKnIQX3qrwg7
VV6ZFvMckSb6s+xRpr30K4xD+qZHu8KlQIh8B4g1i9MLfmIkVCOsuWntljNb6ClBPk7MA8nzeUc2
64zf9RA0qIbtKVnEZvEKtmb0Q5F6DzBbcNAnDH3mqFNCmGv05pD352vAc+ZU+CG7zcI2vLYGoYfO
6BHRGMB480Pa6pNLTkGQ+nt8PcxP6GRshsKJXqkCMLYu/XMWE0CWGh5UV43pT7DZc6Tug3JMT24B
1c1wGntrxPhPqBmIJePVMiTo8UXsvhsErvhDFH0nVY4xUNJvBK7MF73Qlg2xIsVfhiCFnaya+0b4
Jo3AwSjqtI9MNT3k3yQRlCetLuuN30urN95QlCSbjhiEdzu0fqt8JFTziDHAabFc45Gf9muwMhls
DDsjkg7wkxnIWJPy7ivipn1S/7Vmg3etezt+m+ox3jj5SLp1TQRMkX91k8I55cs6v1WUsxRJ6jGp
pECWbbUEznPKLbhmXer+V2ppYh6N9AmvugJCE5E209jLbybQmNr+G/+E933E+3ggqVycMru8OJ1Y
X7E1/3DivjpTyaxXYzDzF1O58MpSY5aM/EW/5wf5debQcaqrkLFH4trFZe7Q/huxuRtycDeEp0Xv
RR21tzr1/zLXnnkouQQDQ2+mSsVIR42K3Gqld7eYt9x7qI2ovi2iemXXEIXKsq6gX5JwnA92wrSg
JjuUCr/t7mXwnku8F4NSC6c2vaxmsTldx9XejVK4vf82z0nLSTdAWZt8z/UrAaLBenHyhfAOi2PI
yGWJ5DW/SCDdqKlX42TlhJb/GroHSeAAlhunbSg6fO/p8kltFV6U37Dn3RCdEwvR9e1eb8H5sMVW
Y96H3DbubVIaBDhyPuB4HG2hMBn4N4roiiy7wNZOFLP+/ESJ/9B1maapoWSVC54Mw/IXet77pyCi
6NQUoQJeQPe13xkejYwclhbRc9/s3EPOjRdK7AnOYq9Tu0j+KdHmlekAJAj9Ai2bKg11kVia0xsz
bHEwpvCF8WN99MY6JAYKcvz2E2EQgJo66NFAqgYKCWQoxgjk7EDbzY8QzjM8Yl1/nGkvnoB3oHSl
EDrA6y7gmPPglcp+b9qgkUmFIyRJfTmMisQ8kPuYZP2Cty5dcIYWjHBhZFQZbdeeaVuCxI7vw5JM
lhJZlMcyIXEOR1Fwo/zxbsPW8i3632rRXoe6Z8qzWtlrXPIX6QPTbLNTpC+FCgWhf/4hDDneYRuJ
gw+ycwcNRPrAgnLgRE3/tRzovISQ7zbtisNgnEyXAyvbE2S9vOYXUic7I7OcM86ac1nTI9t04Rdy
J0i86kle9nyv+AI4lvN9WaNapcu1R+iQ7cYgX65OOixXP+mnrW3DK1mUNoY4YftSRITWt13xPcwj
86BrPLiTiKxqh4yq4Dihc5hnAdRybKp3NOPG1ioLzmpQYd+X3B53QWam+26Qf5ET6LyNZmae5pTu
6ILh5W0xmXFZ9u8EVKTnZIwutd2nRzDuPzFHeelR8GiRDa4nSVz5LVvIlhBcEq5qOOil9F4LeCqX
wLRQL2MLErvJJxa5V2e0YhiMi1VWT1d30Ctoe8esqA5zu5hfCaJ9QdlSnGsVReA74V8tOuaDqQgt
ATeZyl3H4WQwbSp5Juq+ui+o6dHJGUvaPSz9SEEogCBr4hHVFLgWVrzggJNu7SisnY254CCNovha
dhFCFSg/JXveSzyP57novg4BU1t7ChCcqsUpnPEicc01FqfqSFgYoVDUvqQhzVDPkn+wcWWXqou+
GA4u4kVJEqlcWXzr3BP5ep0iiFuhNR7DrEHfGBkDCQZ9ta0yXB3aqzMqMWEZZT+8ZHivqT6uY+Xf
XI7XW8tuHhqEi7CJjbsxnAMK2x8lqQS3rJftVeCaxu3m/MbAG13jOO/sCr/Z1InoCgXcR8jQ1Uex
In+sEw/hOZanswVP497i0enl4PlEd4xbyxrDPUgN5PwlUB4AHkN1Haba3pNG+ndUL5G7d9Iy2vLA
p/xedRC3I44ewL5LqnRgRZ6hSXO6cld6SH1aE1dDo5ZKNlRQNKEhfHQ2+jhlesBGXDCYoqDpE9e5
uLJm1CvMEcFxSDKuZBJIq9u9UGfB3GtymMa6aPIzF9lf8BdyXutSIGi46FeCAvm8aOrN7L2Nnd0e
GHaasL7yccfM16TbguJ+DT3Qi/ZfosXCKo1oOdceJMMETtlbgyrA7ewXC0TIJoJJc9ASH70wG5Vb
NyPbllYbQLSFzN60GS0Ef0aw9WF57LABWvf+UK5+f7PdP7WNmhNrfh/x5l0sw3mh0kHHitKP67mL
H5GXUe/YQ3Gi0jtlTu+/RtPinukit5wyDmMjbVIFvC/hgEPMlqn0UE6Z5VWirmwJNu/cP0nyJl0i
LuUIiXr5YpKMdlTsXrzfLJ+vokNvk9NgqgHuopYwzLCYIQndQv5ovL1dzMcmFnwffKcck1HwQCfD
jJCiz0A1UrOdGGPwlT7BSfSMnMCiiFeae/ne89y/mbLKzaiGd6Ez5U8ZuOegiV+kMQ2PUj3MzQQH
ntOa3KFluGcKx/Y3BN3Rb+mcf8pr7KadzzRISzBH89EvaudL6INe3ZSNm92Mof7N9/3pLVRLl7mX
dIXrEntXafnpc5xWB+8Lc8iS8ur2a0m8ATdsOyLR8kvn+mshtsfbyBg5jhGu5V0vI6b9W5LKmUwE
7yOejBhnYGa/OgGXhIEPr5uRpbWqFznSDL+ggXqZEwTioWUabygH6YJEzOpwodx1UoK2+3bQBqjl
i58GovYz+qPqrfVG5tC+N+9jXFgw+5qWibuznAc04vqbb6J8YJjMkq3LejBL8VeyhpiTGNRe6zmB
yasscSQtBDeJmIGmBY78t37MEeZ3ZcVVL+t7iKlqP8mOxN7c716H3r7lvZtvZgDEp8+jt0nAyq2X
5pZnFkxPBQRJEsZRS5FcGHvx9FaPcHJLkmttedwsKdzburS9HUEbuJTUlziO+8sqBp+No3NPtZWu
T00FEM74hgHHmLIOPp/z1VtWcfm19F0gLmWmRol+dTeQ/6N5ENMXcGUEzY7jV9z1Cwoe8zekuBOC
96AgKzmLHq2A4l6MzV+MgoIrKqqWWV4QHUaGf98XikUzHPwLfstix+VHf5YMaeR9nvwiyITCwqwX
b1iCM5bu7Zyka4X8EokCsvyNCbP/UYyj/CpldUtCPvgirZmyO0O69xC1v0/UqBxSsuU3epBk8cId
KnqU8G4X5grU26SPiWgXOqHHJPXJSoa2A3GzQDCjXjE7JFOzJQrFSYVxzJWZtjAa4yLIj0d+GA/l
VmTMZbRqUNQhs7R8qZK74+3KNOhQCnIOIAvhzUZheAB8jNxRBC8uqS8cOGsMiFzeHYenddmRVwmm
Y3TJmlOLfiXqj66LMROE4Z39k6JhcYnS4fs4cViErVPBqxisEdEaPVb9VZVb1p0ZEq6mxLh42qes
Ftz4qJg42G9lHv38jLVRUTcQj7wY5ZCRJPbFNvrqY+yJ/QsG92uRti+EGnBnV/Vj8dIY65e77lJT
NE/rqJvOcTq0j7p60bEVdKLOTEDyk2dLulrVhPWxZqappZa+hvXktCccxjItsyDyycbhFXN3uqPl
A7nNQ+CZj1lzog4icA/3sV7mXL7nI1Qbq4a460tnQFs5oZHjQ1hw3q024IHQ/hZ2KGmDdDXu/wzK
CE5N2KkILqb7Dcw3IQwxJHkQ62f4hYi5+s10yuYhUx97GXbP0DTpZcVRfBo7rsM2RuPvdpW89Aoi
E1kOLRESqU5lVv3hZcQUO+15mZr8OFlkzVHwpTyQ/PDUeg5eZlr2iK/4pE+tszyKxXChutqPOu98
MhfxruKxUBTTUhan2apLSlwyUjZMKv8cF9zSnB2QlKnOTjZY4KKYk3HDo/iKEYMhN0DCvhh+fy4E
Z101O5NwyQ+L178EsvnxWdIyiRnPq7BetCB6dNIKPNFQ3vt2tjYLjapNZrgrrlHQn4FaatO07135
c+3Rn1Z1iVavwfoOcql8bX1RX0ERqJFCmbiQCir8O9ShC3qJcH7MbRdzLMFXjHiB5xAcrmQnfZzs
QTfTfVjyb9UcW8suT5NlyxHM2TXlaqP6SAl0oOLL2GWMPJjPUy7/6X67sXCuS/hTqDrAVkugjM9z
KBUDpIn3vTE14MbYCW7/UjdM3xvSC3jm/EvkoPUNn43SzkN33ddLN2MEiuTdgPqCC3X9gPrFPdC7
ztVQzx+9MKzqaXlQ3+6DtKdNTGv+BgywvAEz/1IO43C0GzgWtcvA5mn17qgESt37sFrplW264nkj
CPqZmw/ARv/IObW1YR0xIAIWRMrliDj9WFO6k9n4B5SCGTYqH3Dhl9Gj7BHf9SuH2THzkOuWq4qL
SMSfQ1/9/vfqrbdSAZX0Qhp1ePPDK5m+5f3X0nbWuvOojXKka1oakkwUUkGCN6NERntrHZVJHoTi
ncYAqhuu6NKDaDR7aGSwixAjf0nH6m1QUzi9cJ0Wt67NHhxTvBdXDUjJV8pfZudgF8QneJETEusq
x0e1tJGgWe3zlCvkWQ+HZ8f4anNOhCkmngOn9ceIkD3QKmc/q2hax/XPT/8ABnNxjqneHYUEaw0n
v3pGRThNmBRfvZjTR6JMqbVhODcv85Cz+t6B7jQYNLTVO5PxM4bvegJunJmfdS6fz3DkontJrYHA
n6WeMbrPX0gktA7ONBbXTDFJ0KmkeJeqlslpRObrWAT7ePaCE6C4f3wzEx2FMyAqyI+4Bwm6yu9x
m04YUDn2YxIbSO1o43eq6fMSOOjq7Bmj+Tgu91IaP8kuqi7Cg2rRcPLyYrJF2X6bC1kmozPiNQYl
FSblozZGZoeo0TkbiSl+yY+9T/6WXdB7RoKGcHLGrjqGHaxG6G8DE9R31517aIcxCGW5xyiX3XOj
nFTU9vRcMWgfegP/h35vRgfzKeejEYTW/9/8Cq1FR0FDTLTyWXL1txtdswGexzyllna9g2fGfmkX
HETzevwuOneAxcO0VOJ9J7IQ6/IonrmAPZRgj3xEbd4czTKV92H1nrUT5h889elprikjjYxj/ho2
5WOw22jLSSQ+GKRDQQ4bSnI9hqXfttKS72O5/nTModjQTUJqp4aTwZwSAczsYKA62wPJLvarj+vd
cgFY5+FskOWEQVTLGu0m42AbEH7Y2Hxm6ZhfRUzAQIom0/V95gvotzmXlJB/pvDbZM0kq1CWbn6V
f2CLsO5kGNTGEONcwwN+W6Alo+oAOhQqRxiElIOspbdbzX584Fi3wbk7wXZNZ4iLuhaSI6a1knDe
fa4Ah05ZHNoEd5tNX3A7WKXcx8qvp5eiCdubZ0Y/YE/ZR9mn2cMtlGGVFJh1jQFbukCKQoz/r3op
MvecjcN8hX0FTIytarz7QbxB4YwImqnjlVoyuNYczfaZhfcym5H+yalD/6de6SVQFKrVntadUGJ6
Wy0h1wkR77mPMK0qjtjLeea6iNDPn2+O9vx5GNLHoDQu5uuo2lVqqr6IBI8YJKbPVwx8kr3Bx+/5
WH0yNfD85cBYww5qcuYX69egYpStfwyzG7bLSBCURsThwIo3AcqDk35yFUEhYfJHGEPzOeNDsa99
FU0PvTjNaJ5RELylYdVuFxE7jN+m+KYXc6b5PeZcOGpSh14kvhKOEl8dtbRBO1xy6xSroXEYd+Yl
8EEWbXykIzv6R/jfRhj7c090SorEa0cIOc1Sa1xQTaDV9JogA8vQsrGx8+E+AsyEgYZG3DmT/i5c
5uTqqwU0Gc79zugIHIvSD7uHXkny+MqvV71EySPUQNnaeujbtoWqy5FgWxDLGDzXbfCeeqa1A5mF
huHff6hf+b1XwkJXx9iEFGj+qx6JDkbOGdPGNezyZ963/ZGOB22uaXaKKx1Nf+NMUbmzcQhcXLVM
dQ6bS9KSdhrUEn0z37kg17Nmw5PYQNugTcDhxBLMq53AdpAYYT36Z18YO/hbD0nRu9HG1m5tmf2v
fjjsP8f+ZUROJNWlEgIktvMHcqT2YGFt5udnEUOKvW+M4blXyY8M+nmECRk5NMnEHQYCWTO5Y2Lt
QUnGFFUiplrn/Ns0plTJykNccSB2M+AAvfYWZ3Fy/Xyoz2nysiizuF4KDDU3UrbkTcI7O9ZL+roe
kfdhGTOaYb3WWbFCq4pffYIkj9rN6CuylH6lHY7G5OUnTEsnBkXeJQBh/Lk4WJaxTEVoAfhRbdv8
Z0GbAEx3FR/KZPj5fNMPOf24M9Z2i7Xeuwg/haaStd2l5m7VX6UKqbDGFvniHABz1VnRSp5KmVI8
lEVuI6eTVmebrqfuLoN4VYAbp9Gw3IMgmwLiYTW9gAIY6ZL3yzMOnwjF5NaCXrN3RJbcRnegR+PC
y7pA9Nj8hyBCLjaXCIOt3a85qayBhoaJ9/sI9PAcusu3RHclWvqOB9zGztGCh7yXHnjoybftF+KI
nRdIwAkjlJqOpg89mgnguUeaQM9drIeGj9xRbqd6tuvPZVSWJ7QAzZULlh2Us+wOvvFy00vbrutp
7tsH+1ZGT6vnEVj717JOmZnQndnpLyc5GHuTynsTOPgg7XMueEjU5P+h9pYF4RoowRT4syExuOmv
qEO5UwAtXawMpFYMcAl5OStc2z85zxu2ixJmmnKamixCmZ5qkahuZRe/dWmnIGnTPQ7SGQ7W0hzW
BYGjDGV+yBgFf4xO63FOSsrL6NLwR0Rvk6rJ3VlQphC/qu5W9uphF6wcW371+PUrs0VQti54ir6X
hccozM7nKw+3+Top1ZLnVuKMORr7hVnw3O+eGbADZBYlNn/MiK8dBpEjCJWZSZpU7CjwQi0cQdwy
2M/4fZ30V7Fvv85xYzO2zZz7oGbMSWN3VwiFO21Dq53lH1daVlVPdtsejbT9exy/xWkDmDmkH3jK
JcIFH27Zrs0D6zh2I+7j4IL23nuTGf3Aoqh/8MiWO9lkv+c1v/hdLZmB2QGbKwe54U3WiDKWd5gB
4524gPm9Hkl8qGgZncyB3qkhkLdh5ZcvQvg9k5a1g14VlXfCpXZ60KFHHqQHTdcwwyiB68VKoxrc
JLqZxf9K8HBBT1Dson6LhHUis0dM9RFcoXMG/nSuVU9/VaW9KmKI8InNbUjqTFZGoMcV2bpQT93I
j4kNXFJ50Bqe3kmWW9DuY5+Ka7UksXWd1T+6Hh4U7EHjUA2LuKGDSU7LN9IL+r1P0fsM1SLo1GHa
drN950cvPC+zb1WrkggCqDpNmhxITl+fU9S14BMZvkEOTp50aFgaUGSNVRKHFXbPWtVELTxsHm4g
InweUY+Qwe5uLbsvjWsI/t8DEWFrMW9rKKCF12Cih2C8bxpnvaVO716F9W3KmQUTbuF8qgy03mDu
hr+TNJVnw/QEit0VMGAPzxkmpHfPJ4Q5vjiMOrQl7z+6xa/ewiQF9JmYeDO6/tJlAn48Z0GAfUHK
NMtwP2cresAy1mR0Vx6+YaYAcA/VTqdpdfpYVVL1Uw3jy0s0sF0tvW0P5B7RS189eCANw6uocjig
85UUnX+ujBArjCBI60GBLZ6uwUTTzL7UY+t8R0vvbyaqxQe61v7Uj8hj06IYmTOSMTWk34Gjf6xC
+dDRQb8QAUNOX43cZ1F2aS43A5MNoudEYpzOFusH2k/z2Mi4hk+3ms+wdWpIiF231Z0mZH/pZ8+p
cONmk/pucIjn9pglTnFZ1zBFEeOxOTn4WcE+K0ScFnP5pluh1Fs/TPXD619IozSdFUChy7KcuzWA
F+Tk0NpqS2B619w5cKXyOuTNIff75+fBDYBFdoCLQnfaj5EoMZNDGqvQpHpxhoWCO54rBlpSnkj8
8g6MHl7Bb8xkIYNl5qzXnJET/p4wN3/SyJV7Tm7mSTi0tdp85ZwI4URsZybvWz3ni2uJ0kYGR9Eb
f6cp6nWdnuEuib8bS3PeuVB1Y08M3yKOI5pkV6gOnH5Vqjac9EFcNsxEqVbHk4ZUWElobKZoApKk
TkfcHAeZTsVVFy66hGH06Z5bK38tJp9OZEJW8moHpDknBg3i3KTkpNtUbYAHkPLeM0ZZ0h5h0DwS
eJK4Pqp4QUO6i19L2AovvsfBnz6rz4kycS/JuroXGrm+kqYBHVsjPM2wVuzSXT7Y264BCJQt9XLw
viRO9mp00w6IQfAe0z7A++gTgan80xqMpJfU/57GKZO9fPwGBzg4QbmemIByMT688lzXqpGfO99l
gKtAD+5jKnziGLpiE3sZ4Ns22Q/Gmu5TwHRfG8/77hbdus98wc9BEPgnTYzJVXBT0yS7RSrWBSti
NrrHp5nzuueMxlMvTtOFm7CV2QH3pr+bbIdL3IHmB3cRaf1kQcVg5nbXr+pcwvyb3K1pCJ4mq7+e
sT5BfxvMaqKZ3uGJhsd3HFxotB1jLrMvm6dphi99VmPyZLD8+dxsmwqDbLyuB88JrL3pY8EK6ay9
fJ2mCI1OPTWXWYMnG7v9rkYej3US4jH2Y7hrpo0LnWzrqwYkPuyOfRXxqsYz6SWYBwJkZga+xpD8
JILMO3w+7xOvvPzPiQs6767mUIhl5uf//T+f9GzXcrB/uJagZPiPcL/MRu87LSLcLxUFcVrFxROX
/kdJNM2ArRlpn4Yh6mEpqRroT9CXULQEF47T7j605E+SeRCRmUXP0y55sxCDPGYBM3NyPK5hD8V8
yBZ+7zrrsQyBixqsai7DgAGvAKkeTmKrDWJLi0uM6QhDIx8iNELM+qoXAwj7zq/bZKvDL9auFLCW
2VDFY6oiUhtVSAfTIQLKeJIBoOOh2XFsYRi1GLuqBl1g1+ZvnRonrmCDLj7syeO8ovovWv/FdM69
Z5gXqM44LefUYPzPFmlN8g+LqpeOmufdJP7bCx9Vv11ros2coNhX5lie9Q0hxPv//Km4/z2qi08F
bZdvU907wnV8Pp//zjRfg9ExLCDRe7tBrF744x7Ff8+snaWSk3uIIyaiABn+eU9ABuXWmaKL/ith
lwxP9V8VBaC6Mo/Tbd8Z7kfRd/BMx7k4jOrLnm3mlI2G+PxT25+CW1wW8cZUFi9nMcw7bPu31Gb+
utPK4jjKUNqgV4KOrt7UQSb6TSTz/34Ta9rGckEz2lHLDUetjSi76V71XP7Xe3pz7VU+kX7PbscW
5zmje/2Xf/09/Z7+y/q9xPSa/yUT2FGh3//1LiCnxvIc22aGZqI0Fv/BkI+jHoV3K4tjQ5tk4kB/
8oEzbAdcqMPSdC+FY/6s4vaj99oRAmYMNXVFQrJLggKWp5RXvFDLpatx9Q2jxw4/IgUrTEVB55yZ
5M52mlEU9HQWDi77+KZ3KiAyCQf5cdx4RFDYEw58aJ8wC9jdadNj0kpnYuEC3CnMiOncx2NxybNT
rQ7SeWgOGzPxYJ5CHrzM/oztjQqEAV+3D02AASHU0f9ls7DYt/6/X5QbClvQxA2FGVg6K/S/pO44
VjpwjLbjowHX+Jirn1ovgaT2SFwj3uvzTjbP6IrgiiUB1mkbR5N2sZnRt7Sbpjf1RmLHYCgCi0iU
yGqhhKXoEtMu3yGqWl8EyirQy7A+BxMtu1/Iu7fgu67K5MeqNooWMcd5CuZ/Glj84v5aV85WvzBr
E+2cTevRR+2ovucWDpXnruW5cooftOyXN8skmTfAlHnjtkiAPoxvIVcCLE/HeEsw0QDd1K2F2CAX
QVr1RR+lKjX/tdMSxk1iAnhqc3TnILcsVA7zpmm0qsf+rS4dqtVugJE6kKsKCQiUHCiQcGcu9N2m
qJ8fRCXSqYLpszAHRE8UEH2xfEvjpHi2gw9YFSrpnsMU2et1LSGTMQ/OYZBrJKIZV7j0sZRtTLWp
cfKvzqlnbfWJFQaQvw+mdOQ7tdaLUEsMLACInMtGSspKdQqmeji2IdgMr1y9S+aBlIlzb9jh3m1A
3+3H1fRxKWNSFIbnPEUg8sfImY9rbHzSm0mRthfWiX90fK64Ms+BKf5eMbIeuR0MlN3p8rQ4gmib
SApoB7iXOR9LSRuPrut0bPCtMY9OiTwukeQ1LntIWIIDloq35lepcQD7lW9sD3DzsBZABQczPEOJ
PqJYjK99n+wIpuwethLlp7k4BpBujrOM5sNaje1dhO3eEmJ5SF+Wxyr5szIIt3drt3tCack2ER2X
Z5fcCSPa2lk3/AXs8YddNemGew+ysJsOTwhOTMaRxXaOANhrC/kSeRG2LvvbQoLzMVDtVVhjdGob
IcPtmFt/1HXdA79BUNBIAMBNTprH0DKhtZ3avNRN777F9arH6RHwSeOe8HkhnZf1E4Lb0wWeffbs
zrgNKmY+C6eCPghVQTKj98/KiWSUiXg7OaGdX/qOZjU+BMZFEZXcZFbrcRItDLecUUUXp0wB3eHc
x/30PiRKuBH5X5FJHKRfxTf6VSscfG6AkH1JJ1kYobPsOEqKnanQ7W0XDcehqX+uJa3W4F80o/zv
zxMO5Eeo28lCvkY1t+j9UiZ3TI0C/CVXpALzaZm7S6uwXnrR6hLM+t/D1fEO3lxkN2kD8m4tbxMp
p6D9FHw2LxNPP/KfvrYy+pup8ovXeitjmYamjcevIZnTDy/ElGxUgbV1e/LzAn70DY/HEpB48T1X
MqAS3dRxFaH8QQds2mrmVO+Rc5JiRd2j3ayJagGajQo82zCmdB4e/Y0DUVsGkkYm6p0tb/qAoRff
G+dzzdgHYlh0+bVIKCxJXS8n3SAs/Hw8CrTTlpJnkOSCsy6jL2943xXwb6C70ReWfMKlmHdx2i5H
QV95G+FM2GJcSA6j6oVHAzhqP1E+YLcjj8cqU3D9DoagSzL9nPLaenPGj3pElw1/zbqLRLw7ZBtt
kHZJrh4GsBAziYmfCInpHfPh19H4NgogPygW7zzsWWpsfFNp9+RZZA45IcbffUsM0q9FJuJLbdrL
wRsF/sF/L6jjbSiJQYXrK2oI6A6C75mJ//0UOka4Cyy4KNjQSLLJ28k+mQyjV2bBaPXnoEDgDeb2
a5Z0w8FCdHfRy+ryMJgyyqW5wY6dKilSGvgJhbjJ7LvDk92yrVDqg4BTX44rGWEOrtQd8IKqxo01
Y9StF3SHafBcpH3CUiJvdVeHm45WxGnwouBtJRdgUXnDVZld2ZVoyytpDLN5+6rwhxXQ33MHJoVa
zR4vg3olA/RV2PxPJpoStmDQ4dj6H0mWfCudcDiOivvkKKTBwLCWstX6Pg3hV6eESNUkdLERbJa3
jO7sEZqJ+TGkzaudLXt3Mf5MFlPuo+WDqPvhGJP0hc4gvbruYp8t9m+yaN2LoUj3xKVPXOfXUJDG
kCWNQ9NmjXYCUx9UpblPedAV9YZAjZS28ZoeWpXDI3xBTAaSGw8XYwGVummXm88eAUq1u/9iqRWm
g3RHVMc1OTbR9NGmDmaejsf6aBrtOWgtcSNKBb1lju2pmsRvRFf/WBj44SAglsmo7AwVPw0zowju
QV4u26ifgFK0Tn+ta7CFpHJG+8pQsezgRddV5S2z8ZKX1kJ0rfxn32b9izcMCAa8U5ESOJuAaj6k
DLVeAEdjIUCYtoP4ODG9JBDbkKn7OjhYbT1HXB0Jwb8XuKHj6jvauSXfkr7yVQ/UW2fKDnq+7g7y
W5MgF1rzqr31/LJ29GT/mVRZfcomzHy1qZ9kG4vvcS1+lxWhAcwtbn1JHzLM1yOm6B3BBslZF9hz
04MLj7lhzTh8iVbapYC2gN8RAoyyuMStNLGJkMq11fuNXsa8/xrZYRPt6vpD2w4N3/MPdS1+IFjz
z17ZHXFGL09ZlfYtLRyO8SIHoTfhwAhSQAZLNANGnIgIkTDqtviL553PVGLL3NC7cKZKd67hFcep
sxbIJW5xdQDdh0QfPqfUgWrPgPEQKyjUJFTn3MSP0XfQ2DLLzj4hj41K2oqz4uwqPeeK9GE7qUe0
xlDTFpyZFgff0gqFu7aZFb7FoZS9nDNWHxxXtpPtGMsW6HRdnCNmXG7clS/LgkfPtGC5TWvxp+yx
LWpEV0hDndxSDldL4r4Ek/+z65nUSWv5PTTtR4Z/G7rPeCG2hBthzF/Aj0enaiSN1CrWA52s5lQz
KNhmAMZf65K84byvnuW8zufVsuL/x9h5bDmuZFn2V3LlHNkQZhC1KmtAgtJJug41wfIQD1prfH1v
Q0S/iBdd/aonWASVO0kAZnbvOfvcTWoTsTw39aW4rJZsvXafSIk3Dga5kSdsgf5PvGg71F8AZ+Ni
dnBZNCn08UmFEvZkjLBECjaORlq3qYITS8AO+3J0P9l2Ol0CVX6qzQJRguE7uG69zrhS6mtuC+YC
v8ywFaya7xxe35G2h+LbH4QHL6Xq0wQGJFLuvmBe+T1kdwIvsq6c3QwwWJqUm7X1Y+nx14Zi8T7s
EBf0NabKRiaEIUr5OBDI6UtY3HtEwNFW03AvuksZXlx9PuSkFrzXLAepeVymr21UfAXlSXYSWShN
4QR4itpih02P1ojSEFU2xlJUZe9zysgbtw/PmpzHk4kSAp8FYACm7Y5vT5b+OAeG5lNtP8RtpGBm
xH5tXPwbudPlj1oGSykPJwRXhGavOC+0GiAkTZP4dDNGgT/qN6F/xJ9Bv8QsJULCWwJ5QmmciUxW
jpAJIO5CF0obLKj19JS3VWDQ6qRbcEwp9+wleFSyCOOB6h1tolaSwAQKQ7EjaLlnVfhFQ920bZiZ
M0NCYpTagNZFreMkIh0lS1z5LjaCpygPTq3qTMfFsjQ0pK2rV4Tp0QuLD0iPLeLcEcxW1vIMOIV4
gCSS24kuV1ZTvm8V46iwrf3ssVhZaYZ66eqKZrQAiMhTADgcNwKqNFgBua9Ue4PeJqz7QnuzwACh
CZ2Pup3KS243DzKX5lFXZdcRCfrZwZsoTGOYNpP2weKM3XuN/LwGP+odgssYNKimYldSFbWA8Ddk
1dEmGxaGGeCv5nGhCHfpkjxBFkng21RP8jDM+sGTk3tNSgtSLuWZHbL2NdyvBfdCTDHEODKg/IwU
nn4o/oASl4LQfYycIf7Q1v2ZvmK801IxHPtWm7ZFvoBkmWydIa2I93I2/dLpDSoLyC5l2++CyjAO
eZ/fcQVzrqKsv9GHYcmCLmObNxhk8kH8kRSWuNRDSjXDHJ6xc1Ovoyi/q8fKenWRrc2sDi8i9/Rd
YvVf4kkLtwZ0OkYrcKJmSXEVO92+LfXyGkoGTFODShOHHhHdfcbkJsQPMMFw9WBWoROMtzkFgLti
HhPfyvriYoHXRzMKR2Ld4FP0+8gQnAT0gbOUjKWZxB8QRrihhr7d4FdcIASV95aNFiuQZDbSejx0
tHWeQObvB6vp9zXanp3mtvWur/hD3mLM2xycES38fLhUChOcWAja9SA8kTIVQ/x4xdgM0YzCOn8M
ZPsCssxIhuXY6IV+pna8nIkVy4Y3C8XlcbQhttXllDyjeBu+0eIku4P4piMuF2KdFL1AetPrgBr4
OR8pTmDvywv5IRIv2CcfIJX4qwyENEScTVaCPIVm5VBUbxKhCKLteLlqVIx9MbgQ2YNhuTOdHjl8
aL3EEGmuRDTNMIXS4djldk+vPMh21HnR4uDjyO3hmVDtFlZWpMPC7j83kG+2bgPTYoyj7DmpMZDp
czFstzQfk2uvNmlLpmCStC2mAT3cMHhpx8wboDVNtfycLIL/i17GZWjN/rBW350BMrmtQU0VymHS
qWCTiMDvfeAuCF71ctmli5C3QSUHOBOlG49IsD3rB7+p7JZYbK646jBZ23cE0iXY5t17y/lYD2bE
8QRmVSq/FT4VfCUhpstObUKseQdLl5/p/NPGmHAoL0PabsM5TokdJ6cRoY1JXyUNU0YpehwpigDf
xXIA3DSnN5XI4qy3hHrJvK6fhRN/MYkIPObDYF1kP7ymGiFL/I8dL/I8mvX257H0zMc4LPZNhuhZ
h8z7GGDQINr3QUov2Y8WPW1dkrnBFbp8sZbQ9ePKfNIU3SvpCIprO3HFq2PcdVHiqHi7Qx9RRspV
h4u5+zu+YG/fqv41/ZfEX7pl2n53DjvKPhwhOJyyuvN7XnChztFcyOQSGCH90qi5PJpHEsAhn7p5
exnQXSrT7LohoWXe11GI4koJL9dNaJFCFlpbDmFt6Gi0Leb4EHb4sNe5B6NVSIcUMdxS5+Cm2VR0
SBg9ifBwvTMwfHTscVldaxedy+DE3o6yEvFCcWoGp1wFKah1BsgApsW2aN4mu1NgSM0gaRhOxFlX
S5P1VuY98AGrB63I8YPjuAi1dNwWTAzoa+NRzJnQb7DvWPveRMpAnh5VWzdGClhkjzphAkcWdyAa
GqLvoDN8rVUtep1paApTXC/LnRBRfe5z/U4CY7jPeo/8As98WRy8a6prvvbPDUE4WlJZ4CqUuH6I
seJrlvuiu2huaxRH/mATjeSkiX6CI44gFwv3YivfuZN+TJ3qU1RO6aW0mvi9cOPzN3Tq3a1yaxYL
DVRwVzDRsrR4v+QBcArZvl/HlEIDwszMyn0S9E8Xt70D+pmehWFUTyi/HLyq5F4Wd0OTdlfXeYcL
R56iZmlyTsfpgSBu4iwyzGAMcMHZMIdiOxp44X6SYc0y7ZBB2g+RkCwO5TJ+13ykCdI7TUWorZNO
oJt0H9flvEiCTa96/kEiphPwy/t1gdaV1cd0iWBqNlN/IFvq2jGxyJVcTVerT5eQ5Bk658rckz3I
zbnFUpEaw8CENXxdkdVNimZyAI9NihlhOGPLCoGyVLFrCDTeG33qPpQlQZc2cac+So7MRwBGqcyD
fxAzIAQqkVMadg/3miXGAUhnu1tUPRHIm8fHa6eT576SEErbKqMLsk4GoFgiummqa48OCpOFW1Iw
bnTf9ELEy7gd8Pe1hYx3FYppwhM5/GPLVgoZaICDJZproFFO66qRL7ubHlzIlruIf4xf61M8Tp9r
o5tZFEIRoKD81rUEEXEIJ4QP8trWNvXb5OKDDN1U20VdiwURYHSlTR/sOD9V0eSc4j8o2gR3Eqwp
EFFwosDGviQeWUOuS2GrH3U+EEwXlCjL1fGGL7XVnyIlDioMewMBoTonqZXtQ/EHcIjmMpVFoe3q
XIseOz393IxcREdGpM3iGOFN4n+qYWylrh3fiSXh2mYNJCTM94VFuxxLlAHXqJg51xoIJbqMHttC
WRXpl+/TLD3ZgUa8CmTduiLauMuH0u9svraa+MqmWJoDK//BX7Tk3M+SnM54+sy/Yu5Zm+48MREV
M0btVW9Kl1zr/EDQagnVrMMLrnfEd8Sd2EQnW52vQvfaA3EfTLHWYizVwXMKEw2FVktE5l1SU6WI
0xk8tw5XJGnvXahxzI767DIx57noDWWJOMhjlsK8dowALI6C5iur7eGuKAVLuuPqdhEsh09Mnpdt
LQH94UAZdu53ySbdvCsI6lfZhvPVMscPgRdRpakXc+eqEOCy7581s8uO5tLHpzoM7tZFEOHVX71y
1E5Go+s+rSHC3ck3z+ZU+xihlIO8zzclEJDqvN0SobuLW+plbYeJrXCrBQVv6x4IMHuoibQ81Cmy
WhBur61JbQTT6x+zq7XvZdm/p6JKMUTKZb+o0mJgLfcl2pqTmTIXsBTjGD/acvZKA1t3hMSBzrF3
iJFY3NZNwS+4AEEhXCPfRklt3U+tbkIVgtyV6TTeR2P+BgooOWtZbd1Yl28xUJVXaD/Grpw41XI0
FpuwGgdK30wp9Frfz8McP4wa1iGP5vm2iZQE3wZXSatmvqRmeHU1fTrCMS8vWSSs3TgLZLyKmNUg
lji4uvcutbrxqi3FMTaZWZGT0x2RmOZgKIz0Kc8FC8UwItlHxwqeYTTaU2m1WUk/OS1MN82aicqY
Gvl8JAjxKQzwlPL1k1qVU+GeoUxjDSIl1AYKEMYJkipuFebd5PTjbY1nRhBwApFgoCkc9AMLBXoP
Jj90OuQvOCMRPOAmTRK6Tk5UKeM2QpHaqE4kQL8Awwt3zZ5yWoTCUYkbi1vg5cj0irx6yOzy6hLb
o5RXpLSaDhgs3bD8IDVZ4ZXJ+Bi6+asLN2BfLPywk1LANl3/tgr0kIsdAp3GjMomgi1P4JIG1pmS
R3c2EZhuvQR4hPI/7FzTe9GHSBxiYB54afA2oE7GuBXgMSyhwpO3jr71vLKWaaVRcSFF7KDPrEAk
sqcZGi1KvXLreEKIbag5iGptOByIthmxRkRG6wbhUHNMIcP8LMest3S7IakqwArQOKRLjjSxjlmz
EAiZPGWeLj/MHDkJy0t/GH/I9uCOkwae0+9EeQvj1HVpPJCJpJMpcvaEPPWYUbZjyTTW60CXrZs6
IbW1GtBor/IP08uI5QkdWst6why90VLsUs24z6bzWsmQizEd8fN3G2zkE9SjgUWuXWDGoEuz4lfR
jJOU0SaHuaAFxYX1OsV5e09VUh6EMB4wTIJRdt1bZU3ezXFjjV/0o+5CgZaUkHAtCHGVmvlZS/Hz
FHkeQOXSxDMpbNsCDraPOgVLRq04nmphm6ol7jAFL9agz3IrMrfaz/oY3jzSGPZFAYi7D5/RZDOx
ktpjKlEg5eHyTgEXD1aY8kGUnjJJXnFmAPXwtPTSMv/fe3NQXNxghFkhhsc0geY55Jwai5dCM0mZ
/Wd5+alSNiCh5hPrrWm401cVh2qRAEmbuLbjrgLReWqZkdyTMZtBE13qO4J+hmeK8nzLBW06FFMj
cbgEe09BjCS/xwLZZiATrM4cLyPn3rlKnJ1EJzwITz/0jhk0xIMGDp05/UMzR/ld9+dmwQrLOZxV
mNVSLGTfnbVWgVJEmzWPgp31jjAu64GMWvupSbJNiwR0scrm5rZBfVtvdYbc9CUmcg9MZY1WTUQb
NCNyH9iiAnAypc6u8SiAC+hfrOSD9kAiT8BJRQPlT+fngsuepNv8wYOWfDTJeZtMAcQGyHx/Ki0i
Ol3DRm81U5uLozE9TPH4MuKSPK+bdiQYJRXTuwKeyz5UJox1E9nUbessQ8aj7vNUPkDC1DRKEura
6sKxXj0MJZL2ZH5zC2rKSE8kMjERJnsREEyAmZ+FABO87aogX7XkMxgrVrR4l7HVS4Qxg4tISjxr
wBf5hvWeEmKfp37KcpwUoCCJj6udtVaFe5R7xCFbaemDNv7hW+66zD0wRb0x4RT89ajOr1HWvTXZ
2OLNqiUk4sK7zR6ywV6O5063JAc0jitEPdGWA2HcrjTOUJTG3h7Bqay7PUdg0y7DuahccmrXpc+w
BUYgz6lxEUOan+MqsAQyInqtXYwAxlTTvp8bY0pBN80ZlB16VJP6zofVRGpgyhyl6Rw04cw9PzqV
d+Exi5TZcfS66EngnKGJt7gs77o3QRTFYWoJRoXL6Pi0VwAVKn4AJar81vQf+al3BgnZ90nR1U80
z/8o2lQcGsaRMw2DXRl2uLUmPm1G0I+feFkBBadzyZRhkeNjaJnPXgtRsK9Hgg9ijSbCmmXUGDEG
/Ax7WxpN/kRFc8foNZyNqM0Oq9smwvjPZDs9TcyIqDLQMS5jnSSMwTtPa+MsSzROQaMl6cqNL6Xa
2H21swFenqTSN4eKcNUbpAEzvcfWRK1ZTwTyNwtwU6ScpkGIfLEkJbJCAtQSinClSr3Vk368+26k
yy2DCnjKuKrSTljk87fb/jTpCKv7wvVwXoqG4LxpeXDG2LqLTf2+dWPXh/JK2p4Oa7pRUrYFdIiP
ptjdrkiplaRCHDmdlAzpVmTm0iWXyKnu4HRqp8kch/yo2jjrirRXlwcWt4zbEW9DvW88r5skt8ez
vYxPNTSsX5pgTBy9Lc45xE5qfqEpYWRiUZkzyujDmDcdESCm3CKWWXA8a+I2ePm0D1DF7yoJ7w0k
JN0Ujrx9WOHZahVVHKkFTWS1yUxn8AXuGU776uCoOeFSAOK3LWp1m8oa3+FNDvaARs+2kYUPrtqA
84NREi76sVgo4WXYhH3Chtz7JLXbLb1tTKyT5dz3QI8th3IBlPloF3coH1ZXuAuJl67n6hIPnfGQ
2vOTbRbikuSLRCEzRBtnwuOaa+ZTyIrszktHNs7k0BN+vyairIZdCbebQNTa20n0vkfWDpvICZML
GV3WIYus5xkM/7CZ1Q88qk0woUECWZHvCLCgYkzHbDUvGarK0ozmSLsIKj4igXO6JNopyKBBK3Tw
QOPhvq0Dj466U+wLi3OR7kfxhCYyOhb5WKDdsd8PZvMI9L8hyuFi0i+7Ww34BN2DGekJ/3TL4EOs
ucZ+qdGLOiHmfRydgQsHFaKgVL3UdWMI/teidGmvLMhsTeUqXTkzsYWE5PuQ0phErVQ15kiuoG63
m8OajOUhxhI4LoFxCIzxYcXS/UzbFu78NVPdFQpmPVw86OMy5DRYNwhmuH5NIwbmnpFiR2sBg1FG
YnzqIM3HekJgtGZZ+Dss726km3lnEcZFD3u3hlP/1ISGbkKJLVjibbD6E5hj2X5QUseNOEEYwO0F
GoTIPsBaoiMjkQyxBlJy1A7IeID6LA2aTwFjw75SNj14SyNFmfI4tRbJeFw1qI65GEPJU9H6zN6Z
JmpTp666a4g7iRATgoTtQZDg4XKpAeBDFdBxSbCkqvxKsKazzyvgJFvR41fowDoVBFBm0ZcMGQuE
kti+jWVsflf9RTXSv7TF212PVng0lB9E0w6xFT9lzjLcj0JSkBrNV5Ml5WWwOTDKwAzvOWxfu6D+
0ITCeLKlWQAW0m0IzSAFOrQRWzeMrYNciq/zzNE6EEiMYL1Gcj3XyvLWhAdD49qw+suzXiesUOcs
XScicRROlzBy8ZePpvAXr8cBT2t6t1SYthaobiiZnQof/TABjNILykOibJZj4MT7SuCBWDe2ukbJ
pnhn9Cgc8jZSHzLnaUvc7ujCeZcWzs8piKPTuseP9JgIqGxWAEIyNhVwj0pJt+AM6TJO+kzrqwdD
64N7l2QsxJwozymXVyRUbplATZR1ce6YCXUBVbyFGpsfCRx9XIE8nTkjotPLnQPh41b36InDKoHB
Doy9GcgBADoZwayhc7Go+YRANXHn1NZdSP3/uJKCLFXRnYzp7u/Fl8L7TeNmQzygNCs9AGau4f0u
vkw6HVS1ZM2hk0C0gQXqD0p/tm5yOfy4te4yf5rJ5TtzvSCLUJXh141dmh3n2vCYdKoQ20bVvRyE
OFKx4LKlx3idKHZz5atUG6vI4HGLiu8ZNQUNafIZEtQidQ7lvAXzExYoonJtbCBLMQrRoeuvs476
yiORY7cufVplALkkhpZ87JgMDNq5bZM7mjDyBc4z7lvqt/wuHpUpRt5urelqTrD9+2/O1H+XB9q6
ZehSfXmmzWXqdzWxYOFkyiQfDgI9Ktq5+WarTcUq6LbYnAvYCvT9+kDpOB+9lnmQrTnted10Rtp9
v7Xuij8fyNyFhTvFV9/A6v09VxxVKZYK0lnWu8SfeeM/d9dbqKikP5V5u113182i3qRNjjo937Mk
L8XexuEU362bTNAYAPLKWKE88ZMCNP/c/LzPuG9N7KPrQ0aSYQww0FRYevuE9lO7h2Th+Iaivqy7
MQxKBzF0ds4tEI3rfevG63L3NBnVJ+g7GzuhEJy1GtpO2k/GpW+ReVCQwflAWkG907w4pF5+CVqg
CLLBPGThfKyRJF/XuxJY3Nd10zSQwJ3UeP/b/dGfzzANQg4heSJU+PO+9aXrK5akYYJEaXS3Iokj
lONn4WWoy3q09ZOSYK/3rY/+3MWOhW173f9+87fH1911ky+Qjtdb39+nHstTpmdbFjjJ1SUDVC3b
m8XX8QNs6ZzRAVKb2aSy4q83Q1PJXjKawoN6zc/nmIpP/nMXV+ZpkNQLw0al1Sg+Qk/v5gLYi2Zl
oAMIVbsOot6WOV2GrC7ASpuVy3ShyDBdDGTwW3h2pKyo+34+8HM3UQ9E0hxgRprZOdHc6GZmzc0s
C0aTJrovULswaGXM2oyOBZcUgyp/6/X3bNJQzWO0eDkSnxmfFsXm/p5Zqm6tu8yKC8CFLql79lek
zPXDTCUIgR7LosKDGoAqtkVGOSfgT9Rm7jLm2EEX7QFV3oGUF8cQAMbd2r2RHrNRRSgUkR8c7VuN
TG4XhInlZ+QfPuQqp4GUSAgzSsa93keRZ7j/++uF/bvs2jY8MtmlIw2Hual0zL/K3A34TYbMWZUY
WfOQA276Q7tfAAs+M3MLvze/sTYHLGU56VUrfN3A5gQcmWM3J/vIDHxC5X48Ug01higyEpM9TV6K
NaldHFmp0XKfdeNhbCvjAST/cq+bz+uOiT//OpbRzlBV23XTqtZMqGqw/8/dEefwJrY4wev0ZXLt
7FtkoXbDma+UZbQPo86zbwR0/dhUERLWDhbgehfM8x/3W+i1KGfSrMgr+95WxL7VWkbdw8T8QTUp
ZLIs7zKoLHkpETMsasHn1Rk3GZSn/0Hfbf03v4cQKG9cR1guQvjffo9ZdAltBykPMbOoW+665mM4
YhxM4ahkiEke17si4EB3hWze/7wrKQPjGE9IAlP1olZ3AE8wpUXDTv9tUK33tR0XcMSdpqU9m0We
TmRV80Cdi6n3E7jXm1YwD/rlIUbodk8Uw3SQ+ZjsanBNNKWBU24ilQXnNd7u749IoYwVvxoBOCJt
0C2mYXm25bnGb9+AlzJw6W4jDgWwzib7qg9wpNZNLbJURSbOP/bXO500IiwC0dHGZdq8p7gdofbS
s1fUe84BwTX8uHU3LrUTOHRiwZgo6gFdZJVMWIYxPbp83brrHfY0YtYO92qpg1q4IblwfeCX56x3
/vJ4kHsB8LvC3XVWER9qpFgHkXfjxyxPMb5E1msmTHnnPPwPX5X6Kn77quCVGcJAmKabYnUW/WIF
COScGt5gywMjZHJiSZM9g5IgIVrPvoZRY5QgtPlieomFNSkaev8FfTf4KkxmAQAwxDkaMzkHzit+
mjfcDlgXCnqPXmZh/LUrYpSn0J8mwhE4N+TNVRtrTiSTiuRmTiyk2gmFeidLpe5RjxqPUewuvzxT
vYNHorZkLnpfZMlrFCX2KcrHjABl7lo3Bv34zd9/O65yjPz67TimobOQNh1PJ1WWeNW/XtqqDgHu
EAYInLsi2f0cmNfBdmZ/G2lUkvndwoW8csbz9TlRFOWU0YePeiLRUzsYfsP5E+FxyDiSZXghlBay
bJy0l3VXonjyRVTlh3W3MhoXGAby1HXXqOblpt4Ik+Lwst7VhW/rm2GE+O/fLEvGX98MhNyPNyMW
bLnRLnxc32ciI1j1IYPuZNKcjN24fYmB5R9GD8/MVA/ti673qN5q431a2yMqgPlWSrt5Xp/at266
SZuaVG711DDBSDybIVpP9UY5li3UakoIrB4VA5DxejQP39+oML2jbXrFw/pct0J2GmWTcVp3l2km
N17vA3/dNbQBhAP+p+/vZGmO+Uxrd31Mp5l6+Ptf3fv98sGVw3EMS+iOhZVOt3771dWfc6YprIlj
KuAiuygp1k2iVMGtFn/sWBpQfEFMiwoxRbVKOvxThb7zVrb4ATiY4CvZXfk6RAFrxib54BIudsb8
am8LbTl6cIFtE7A7qlzyxtfu/HprsFvalSRUmAkyszTInhECDPfrBubPeE+fTmwLI4OArx5g2jnc
N2rTtdWX2Kn9GFfqqVbxVw2H1W2sxdmjrgWCmrsqs4yZfIvk4Kj7iEkqrrHmQTRxxkuq0yoVSvn4
c7dGD+f3SVVta2X//e7X07AEr7uGuqW3H7ulPvCNJTit6urdPEh0v0Zb+V21PBPYUl6GshY3BDWs
JrqgeY/tqUEVRLErm4j8qsXwHrXsQaHYP1LFcPc9fY9D25BmNhTo8RyVduypjVtEVF/cGshxPJKT
GCNO2cQmqfOLV3SshMHqnEn3+bEpYpTb68Hxv75M/xF+Kx++n/ztf/0n+1/KagbVT4/8r7v/ddw9
7f5TveLPZ/z2hPdxGlffvsZvf/us6/P+5fcn/OVd+bs//i//rXv7y86uoC89P/bfmvnpW9tn3fof
8AnUM/9/H/zHt/VdXubq27//+aXsi069WxiXxT9/PKTcpaZp/XL+qPf/8eDtLed1zyNO9W9N9lZ8
/b9e9e2t7f79T0P/l6CZYatZImA6R3A+jd/UI/JfTBeF9DzTtnVpMvz88x+s+Lro3/8Uzr9c1qBq
9OZFpjAZuNoSvSsPyX+x/gTg5+IHJ17Itv75fz79X36/n7/nP0AIP5Rx0bV8HIRKf7nKk5CHXk/X
+Tco17i8n3r8lzHQisk3xltlwjFKWfAT6Oh2YJvlwi1YxbdF+9x1ZOd0bkBCrzswjxORjQdbabJJ
tBUvIT6gWx3giKKUZ2xJGkULa49Xx3xKqLIQ30bPjfnzrhYRgWK6+9VNpncLE4+NiJ/nwQ6oKHwh
IkLfFYNFslJnfmiHhVZK1R/GBGCaNs3Npq0c4qB1RkId4cimd7mCmI3tHYQrLThu/ZHq+XLtw2VP
nr3qDwvnYDSEfzU5cWdQHqHPa3IXT7DSSRyptwN2mqrQHqo4kMfFUOijmpR01BB3LV6rPovJdTPS
/aClmk8UWL8t4RD5IwbiDWiq1wLSBr70xGWpi/mlwvmoUcDyoyhsNncmDcctHX+C48L8s2l792MY
TIeQxCJaDuJpCsxvVY2iMOp7uZvFC3Fw5tYiiom+PZIZpFxIfJJvgxi+EDONQl98pMlo2J0BRpsA
eLOj8WLb8fNouBrd2JFFf7ggox/xLJt5SLkk/dzXlXF0h/HDZGsoGiD+YhjSSGxouH4m/G+Z6W1l
k+3rvn03JfVHxI8qzISZbD2HRKXBnx/taNtV8VmPEJ0QwX5DENjsdEENmZDS0yTTdk/MAJ1xqM3O
W2wO1t28xM9hzdJmSr0rYw0avxjAPARRfzTAXdsaMI4I8R964vG1b6BTiIp2oT5qyE8tiHdj2j5x
Ym3pL21GGJn3qYko1y4RJiJumD0U3XP0WTT5vEsN8VRT7qJYGdzlibn3cmsH6G6fG5gLsrCwkKTQ
QRVW9EqRNj5mZFQuRmzcuq57adqY2N2tIH0unHfhh1pKOphWexpiLsfEtg74kstngIufEP0tvhcN
wEvNFH1GWW7CGfVtkOvtgwaVoIMopZuk0GoljethYt5fO6G5aTHrVBNA2iyYldXvyBw3xoaLUwp5
PqEGDQmW1kgZeBjfVz3NFj2Q0a4js2Ur3bmmj2U+G1ZV3OpKv7WRvcfsJHelDSM4HAV5nCmYeSoJ
Gz0dY98sCBSsm+F9PFvZNnZU4UaEt1Z+cMT0TCPJgsfnvaZ5Nj2SufclB/XRKTU5so5tZAEsrztT
YuGF7BUuBZPwXgDkglaja9GnWns0FznvulZ/Z0LcvMT6+KzN5JpUMAiipcOl1lCShjNzlN2QAyKY
qq39Qc+KlkR5L91C5Vx82WvEWg+dexxZUI0xgdzGHYMfUoJhivYdmZlX0xFH6gN7x7HEznVkSUJK
eAiKCmp5ATYhogYdSHCMUfOkceSgp4U2NHnG1paBtdWxYhTAiw9lvHykHJ0ctKr+OCz2nUjb4Si6
6pHmyrcpJ6YqrCfrUskFen9HsCpoGRexHD8lZiO6VMUDR1rHZw7vlrYor5lLwRhefrVMfm/a+Ikk
PSW7N+ljHCzLDfdNQaKyYX2tKjPl54xKPH02ydUahnZ4SHTFQ5O+ImFIIN0BWtejlu5c1d9zgs8I
r31vEB0iO/s1wTCbS5YanbHcZIA/RHTlqdUJuo5ysprxAlIhrPXprYLBZJKNsXXAtpHp0PPzdfGx
I6OKvsuuaTDvuRWovSW2qj1u0Pd5Un2OeMmJRjy63XuaFTWnvUeGqszvFz32/MjoPpWhXfpceqwt
Td8t2RJcYN1A4ncGPd08yZYpYZFa2xrXKbRsKpO9+a5G/j5l45lWsu0nrCV3sNlaDJOzu+lNfTPZ
idwZOWm8lro2jPxsRmcmR6e3vjo0Lrj+1X7uLjuHUO8zRxjSU0pIZSn9WWS670zle9EHj2Hq0Ox2
2iupqMzTQhgsfJjG85pD7BoPALeJOCvncdOSKctiCgXo5Dw0jREhUP0GvJDsF0MynXWWN09X0AH6
aRTvh50WkuPTDNP7gkShGdNLDXfIn2PoShgY7gcbWElTtlt0zdlm6fqzPcYxX34c750sDVCAxjBQ
uuEgGR4DQJd0YZkiBySht4KE3iZAEkP8ssXdJbVcEk9rH0uNckMlAWBkpqekgM0qZYaMEm1T6oMJ
zls0uyigrlXE6FMg1vqeTeiXbNQaNYSFkjfyoLdzv80d0lHoo9LonzQ6j7b30a6/zBoxe+Fwzb1C
ewqK8VOjOZLOdI9ruLG65xRZK3QY9yJBlng8RmJCexbI1pDIHXBG0ucLws6fWK5tk7b74MoJy6LT
+oj9FwShGi7N8as6300GlyPQEFprQXRICWjXYoTvkyFecnAq+zmM4efSYxCzJ6iUtNEmBKMU437Z
zC11kqC03hFfxCk0txiFDKooNpxEv7XcE8aabrauQ47YHdE2R1UuZkiAaCJag7O5nPWtmbq+mVTE
Ttrx8MFqFjr8yCOc92azEIlJfwMNerOtG8slWCPcyEl9sFan2wbP7aQtMMOzQr4t6JkKgTE5GvVv
aZZvndT2aYWOfonNpAhwAUoqR0gwoQkt4AvoN72LMLefZ1NFtJjNN1k7ZCiBwwhi+UfSdI90Eo8D
+2SlF756oJQdaEiy6LbdZAHClnaC7KoDCBPiG+Spn5NEHBugcEezYaFFtMudnlnMR6w69GEJPU4G
vUzLkfTRu+5ABm//QlFsgZyo1XtnzrbC4Xjtp3NX5cHVZEbmGiLfpRAhDr2XH01tHPZca6A4GJLQ
Dm04jPHyPIfTR8LGJwCEaCVYeDASX/jLyTajC+2LQGnjR9040FE414DWN4nzNnLt8S1mB6NG4Vg7
54g5sNnqr+3g0Fkf43PUmv2OiLmMcc+2tnYyRocc78Yir7qWqIEddKA0sHZU5pUMtwcPY93GoJPb
ugR9tEivEkzBXKLQNELCOvYLqx5bDZA58fIxVya85ne1F78Z2kLDCr8ryI+jzPXPyKSATy+Mw1mD
uyZy3qSiBI/IAdT4f4vRWZxNd77YJjI6d66OeoRP0KK6IBFkD461N82qvTPGqMFzNxnbBRdFgsPu
amsIdslTHzAOBZXdbDDw8c4D13tHMNK7eQfeQh+TTRgiwpku/GXKusCy7GpAgCtGcb90JJnmHbqV
ttrOaHeAtEO0Rv9wsp0ufmoy/WUYtM99IMZThwWK8LYs2BKWXG/E0D5Ui4VnOLP58us/kt5xn5xK
c/czjEO/mHGTDFH2yBwv3jS0YOCkcipF6dVLL5HhRidwDUzFrfF/U3ceXZIr5xH9QwIFlzDb8lXd
1a7ab3DawiRsAgn363Uxj6KRVlpqU+Sbw3mcqQbSxBdx4xtrzx0cx2/6NVsKUoIXHeXl3gToJuvh
Qg1ES0IpwsySv7j1XL5gjry45d5J9tbyluaQdbA70gvlGfw8uy9LtCvgDSfgSPCVEJ17NPvCsW+y
FBtKG0CMKjxGwxJeX0yoiAlGs4UQAhjQLpcxfYXtw6PDbtiWbvxETcjS68zvcrw+3qYlZV9U+qwU
W6UbvUOwZBO223HD1WfpoKX/Z2wguSd2RrOcdrAo82s9FQqYOuQVbACy0KA/zDhu17BraPDLFl+K
2HMYLfZVWfXgzAO6pZJ6bSF+EWYmGlNZrksEDlJQza362qUqhrb5wTt4NIXNeIpgxQXJdmZlfWhq
8dDWub4it5+DGkbtwDcbn8ErXnVmHtwbN53Art4IeeVOgN8WygUW6/vEwtWzTEAI7LLJFuYW9/F0
kJnzZXJQ7P3yNfCMH0qLUJuhJ5hp9WHhPz+ptrxtTeyzbjRdM9f79BtP7zMzvCOFXhzmsfkItNfv
LKIL+1FPjx22I7o6oE/N5rbTej41NM2VRXCaC3pimwb/J6cSjCfm+ywJ8SEnsC8NDTthdlPn1qWn
ecb1ETCi2OLmNYjphL0Q/qzVHkNGjquaWPqBHS313e/luqgV2Vl3E0zlcA93yuSSpLnRWAQJCPae
DdKEvJXOd0NP0Y1HW6gb2XdWN9Ptmqdgs9Ku26TD4qm2rbeCx3zlJ5W5DXrDXxcgRhqLspVA85fN
D9hMQAiY7caP6TacBv7sQyp3QU5Nox7knarMQxUquDeVwihjjTNp6flJ8RjFvelx8TWf4cDnm6ik
TntgcyIsR6ozoOBjxm0e+kQ36UHEntgcmjx6V0LZ2xZoQCn6T4QXcFi14o5T9lz/knkjHZsTQc6/
p4947N1wnerB2Vv9nGxAEYuWzgeUsl/61pwgu3J6eY1HhIq7pcIRZDS0ImiG4BOrVRJzrVvUsGSa
2r1Sw0lzkjtNr/FCg6bmaKHIjy/aHE7+fG/nLHtQ40Hohite0Zp7M92iMXUWlUWKrKhuQTwWx8jp
rgiS8afgWxdaR8SEgPwUJRGIBL4jKSG+/RZ0IvsMjirsUpnguSDe/9a4Mbk17SEYsFDoRmnkA1bx
rr51RpMMeiR2wI0eKPl9AUrDJcr1d7Wit74au5O5MEe4TOYJnHxqH5n4ZiePbPWqN4KvEYoPOwlj
XUbiV/QdfRsxbptANHTdq+44KR50lQeHAKWSnfsppmpk1bOj9qqlUrh1otUwTMla8uXUQequg040
1Er7CjINyyTNbGyeSn4xA82A9h8n8YNJgQKZDqPiWhrlCimE8Y4Yko1jGJKVcB7Z7jAvKPe2agTQ
5RSrbaEBEoDvtRJQ4aH2fuG0sQnkXrPNveQVvwa+iMrceWI8DXjWppJd2sTYVobIkOQ33R5nrao3
YT5lh3qAMtZYVxRFtldh5b/L4qENf8qlI6cdjl6rWfFSbhpUvGZbBobfGSGCYx44RNgRoVbaxadF
udhRm09h73y3gfNbsLDbs4I5ZMpfyt6cPXHULba/Yt1yNGI1GNe1Gq6D2txRLzUT2fVWpoF5bwJA
OHThI1831QceTXBWQFs1DpMzwKVxW0UZmSgsdhtrzm4DH8xmHT8M456cVXe2EWrL3vieXOvNMYJH
LbCs06nFxR+9Z9VOEfCVGG9V9zWZxUdo12vFq5R1Fm92/Q5Y9I4BVroP4k0j7LuqNjY1eS27VRQY
B/yByD6s0vCXm3S66roYITpajMtkNXBUXXgvf7sWNoWZ9j2Sd4d/vKJM2veKdZQWP63pfQ3EVdal
fMnxtq/6ybnxuWaUsQ0aVS1nUzZrR8wdvsPo14qmr7bI3psBuGzlPdIwH3EDtY/SS46cE+tdv1Bv
VMZpyXDkOo4jazvftDV/V+mxG2id3yZTDkCCJTj1sLlN0PoPIEYAd6x7RgU04KRPYUC9mJ8aNEkW
+XOfhMkWRNe3F9ORR8aJhFj77rQOdW42LqOCoNcUC8y/Wq7QCY1tZlzTf4Xxb9wx1yDyFFtPtMi8
KzcgpFieaXar15njZ2vMv/aCKVq3JS8NFEixk+5XjiC/Kxx97Zre3Z9B6FSyJsQhpYruCuCje9vY
3/lUP8JJljuKkBHuJ/d6qqfNXLUILXG4pQqCjIZVUjirH9utWcwnlXMrcmJjO8TufprQXxhpsp2q
7DgwilzbgVoBynqc86JdSdmXuONIvXv+O9vuT67GGJ3JbSE9xGTQqS6g5BNYttLAOhpi7scEtN/Y
SK7ctKJx7DI3aQUqLSbW5fftcYxpEjaZ3wGrzMz8WbuKS5aeP0Q0YOZ3rGv0qL3RMhKv/XBfiZ4q
rrA/TWZU4w40GCvFOL1E01HH6ULhmbFv+t174qqJcTLdKqXDz993JFdgO/oEY3qnp7071/qiip6L
3OhSpCRIznYy9w4yZZpIEIuWKWuAFgYb2cZ2l8Tx78j2nxb5yZfpQ9LqYD+6LrFNrgeumo8Je/4m
kSkrUI+kZJvqoRmju8jCBO/3yE6NqH4ddut99tnk8LWQ/ajQ3Jh4PzfSomzDbiporCxTgF1vi7lf
Go7f/MmVuxRb4pJx23vlY9Z0BJ5Y7P2yPFOBy8AQ2qmMhrUwndd5XByeY56v2UwJng3Db2f473Pp
PTCoRuDTlxK9dYOuY6XzS7FU3NUypYuk2Jk+Js6qCx7CqNm7C55y0YZWkBLExqZAxioAFsuSzWcw
qcQw+oWqlICjt2deGl63WuBJHXPytOXYbFno1KoODeayefy4eDvXSPDxqRzMSxIEqJac0KMgjajp
rjIum0rQaGRbh85w79PhhT6JBXKW75DA+/Ubt34C334FDZPnympls+kk7b1M1dZxXiAETMmNlQMM
LRsflTgb2F10ta6cjIcSmpQOk/E2xpvAbIhc6gBDZkXWrtpaGfZroCb9RkTYIknpFqBydHnoTNve
9otAaLvDVg1xuitkl6+wnrd1lO9qqB54mcnlQYFZi6h9mOvk0QrTK7vpiE+Uhru2YtKO9DRtYlne
kaJvWTgH7pmZ2reD5KgT189B1HwVGIRna9iNE7SpNuGOPlXFgVHC2W8Q7+3U5WXv3TNcb2pqX5F/
GBk0D5qYBiY1WNxNPaH9JW8eghr4/vkhtaiwpOGTMN8tZ5WUA527Swbr3bOQquaSODknh40/E8qO
YRisi8R5lc09N9xzOTvy0Rc9YjDHnaF3Fhvh7wj6f23Hwau2osvUArXOjTFdzebiaiVnoHwwy1jY
DOo+am3u5rA9lRa2W8++ncfiOq5Sfno9gX7au24iRNG6s6pDl/m/UJo2ZsOC5gVdxJ3MeJljTK2C
ZBfX1PRQqNdiDt7dtvyop37V943amEb/1uhwZ4dFthsHCP6JRZi8iP3TWHo/VQcFsVa94ARJxUCa
Pvn1zPlMgxuFiRJVyQnFs1jXgq53Y+7Ip+M0mfG5kSaS08olqL9zTJTtYajzdV4NKLasPL0FRpBz
Uk1nzzrGXr+m4PEBb05/FffBA42najNojiqDG7HWjPzZ3Nnkx1lfLEabVp28Wp1/7TTuuAqrk1Ne
UT7FAzsEV8b0p/wWSmOefTcq8C+mb+gVyJdhpVCPZBx6G362yF8ZELO0Gz4R0DTRYp89I8qz5roH
qrGKDAKuTpnJvT/4xKiw05PzIKnLklbO79moUrSl4TZuqE+Xln72zMBkp6WPhJAGZ+vYU2tKEtu1
iYV6xWVxvu3r5yavh/1gJ89tVvB4+618EDJ+akv1Of6aib/DLYcPK32qQweehq94Nmia564M8oEY
0wPUsPZehV6yE/hh2Ly6K9zJLwrbGkDCQm/tGe6SNxgvUzpexWNHD2RcubuScq+107rDuVasbI7o
N5EYiI2NM9UhvY3+Qi8AfGc9vhbCY9SVflSlcRjc/GemaGzF00G+LTI2c9q84xfAJJkU13Vr7dK+
hl9TiH1jwXLMbwCsio1s2v6eGEK1zeMIXlTcrR2QVOuMoPZaOgMkBWQsUF1zQ9eX86x6sCKiObdz
hFmk+oFnF3Ex47kawijYFIp4Kgd2Z9uFfXr0M9DqBIINkjKArjuUnpQK96SJkOlz99gSrliXH745
urc1RT7O9DFW0bDzAutTZA5LV29sLMj9jI0cenoaaa2Jr8Mz8dqDN7Q7yQ1rCcrV1jJDsqZftBu4
baI6RVzFyeeiC5skS9d4oygYsjS2E9s4IJ40Z913F8IR2Jc5OEBWAtgQq2f84V+yLt2NripnRY44
XsE4p6cILDV3fHpDI9bc0ZPPUT5dnL4U5HKQGL2BNSiNap+pzX3t9rd+XT4qXsdViLeL6BoJb4eB
KoFoCkZq2+II1tlPMj+ovo82UzFb4KTBabfswWWyUAfr6K03UOINUCTrqqdmRjBPKnmZRk5pqUWQ
1XS/ScNMKwd7GqteuQmDbN7oorFY3I+JjhbLivNoF5O3JtL04vh1s25+pVM/JKK5IdBIXJcDzdqS
/udQf2eL8Gf0LMup3MBCe/B7D72/xCzD0ca+BhrzUI/FD6aKXdlVzH909GZV5I9Sn9GnkwYr0xto
H3fqRx3mAzwaDUPMCcBdoJ6Ecf/cemILX/HsvXEBsc2DioIfbaEqcFGeyoe+EV+NV3FYj3ZmCA3A
m44+ZR1dEo2rUrlfTrEl3E+af+ssFVytW3yk2n3lkZ6mii+WJihH3HSmpbdpX31EQdjRyh3cWLSx
hwbkZnWju/nTmpINkEoa8Sy9gjX6m8+jYG+/G+fyrvXI09Qhy69TymNgxACViTsSgVy1sk92FDyk
BymUcRctf8kuoF7MIP+gglCwGtXzsx+dxr6GxFL0AB8oOFmNtQkzQ3ZvPcXgc9ZTqk5H6oRUedb8
QfdmkR0ZIB6nwqeVMGghtan8lHDFaAdKOQwvCTcdsyFu9mm1Gyjri134dW4Vt4c+jDjG4+d2fb4l
E70MXEJQLrAl8oMdgDXDqWGf9RV1Cy1u2L+s5ZkHz19gHcRMb6B+XZK4+gisAGSY0zxmfkJYbXZv
sIi2O9dNuX4iy62kLdu96Xo8+JG+qqR75riKpTRzgI9uw5QDUSIwakNLOKlpvJ1y6j5NzsYmZ/Fj
E+q7wevf5oB+WHhlImnhH9QjJyCHF4Ouy57GjVUuLK5UVbquwPdwqKFSm4ooBvXxjUvN01QZ8xbi
KJM+4fQ7ZXL1VEV1Q67Suq6yhr7F2NenyWhpXm05baEfHOqK4AkVADze3kNllXKperG2cczQO8y6
U+Z0Tyb0Sg5T5s40Srlux8DYRGoELuMb2BhymzMiXX/9pK8wPtD8p3ifICTEVxwGq9WoAbLnprPO
Bp5wWTP/jJKIhFNmP+mxYnIgFUTSAeudzQWyGUfcWLa8jpcSok5SyGQydG2GjolNILcF92puMZXJ
/HrOgOhUBIk1q/5oG4BLiktq5vA8PO74tbLireUF2LuE+TmCVto6JTNSxvb+gYfi4OQYCKURgcKw
wZSxkHDKPrhTYcFkBpA3JzTWVM1CcWue88m/YCd/nA1fb4RIPtMXGIJMWZ2gR6wdW1KA3Llz+ena
DIf8OoVnkthvVJMcZ9apyMSEYa/b+oQtwvu2jF9ZmcGmV+nES/5ti/CFeQGuLmN+x/EWb33H0/AZ
94mOGekk8y6xqo2Qvbh3R3BBtPtu7A5oXjWM2zSNm3dKHTFr5CQZw374nopfwtg/Xj4+WWzqRKQp
QI4+YAAhjTJq9BqPC+7CFEmk2lMU9GBGfNGtlWVHZkDPEGw+MP4VJ6ctfjyvP1VaTCtb2xMFxM7M
34e/jelUT5HdI19jagcm+IIswy3XiZ/BTD1L4T+SymUJkRa41hHyiqLzxo4z/MooTyusKvHRzAw2
dEW3fR4Xt6UNXtRj+4os51MH/klK7yckZrGVZGuMpA0OdsikkKljAM1x4y5y/8T3VtLybAJ8XXFr
2YQAkrgIueZhFvSDQc/dZZXB1RKxswskEmVv8wjO3qOQBEEd+ta2lpFSKhmnBySorZuMzEWaAmSF
0XJpoz5xYlzeAIqHJMTsv+kkqhVkINzcB770997hFTUyrHppyFjUZQg/tNm6gSOycuxvsDzOKSsA
do7TrxE2nxWK7UpRmrLpY9M6D8AS6Yr7KSr7Hesypd2L5hqS4CtRxpwMLE1QA22L7hGKzkYkiz2s
cbQ6Bv91hKhmaw0OCZxhnh58M2ZAFxLH5pK04qkq9nRAfw9FTW0icKjYz03msCX1t4C+EiAj138+
OHeBISQGT+badJGSCqRdEEtXWZf82BR7rWZV44+N3HHbpfrdFvHRsjOYk6G9sVPrh8bIfGdGpVgJ
zf/Q7Rn5GYMl6QNeMM4DOjpzsm47wHZeoOjH6D3lsHxNfImRefTBaWY1BT0VMJX4MLWz8pvoklQA
NEo1cjKJgRLwvqbjhtr756yzWT8m/dZAw5x79KV+etZ+oYmsD5fSpqCi5QfO7YdKBmt+GOrqBmhK
uXPzxtiRSn9wKW46dXZjwy9hNaaO7zPwBD1tg6LFjvPSZm4GuWmGmWYhzRBTl/6N6Hu4qgO/SSIB
VNIDmRyjTveCYujQhRJGeW5/UA0Rd0O+4CrKTmMDwa72ZobzPpexcJaS0jgfnUiF5FaUk264dx96
kd93VOIxIXG+Bwi08HZjvesAkjKjRmAfzxV5b2b7LHRU/qnUB/pa8K31muuQN71YbEWraJbxAdKU
Tb/QrrE0i3IoXgigs5m45iV3TCbwnLGODU2ineh38MOmTc48aV0sqE3DUjbySXz4yMssw/n5Yoz3
FXpxH5lqA/HkOzLRkfKWUbrF2UU3xVc2GTeN0QDASfS2t5J8y2DmDqqEtY79kjs1M1c9Ie+Q+F9T
23jLS56/K+msWqKvO5I293B5O7KK5rZQRn+serQYnlHeaMrVDvTlfWSpMtau/dBQ7bESLtiS3gC0
NNcu3cO5Onhm07+IZZQPvYqpXwxqigz91dTU23hq7rie/lIsnO7D1KUqN0+QqAgSsz4kL0Hb2buh
nK+KUQe4yaKOBA0qFfjlkjWNn99z30wUGmCyW9M/+gkIGYeVn7/jgXMO0Vw9LZB2i0oCSUJxr10T
lGFQQjaZTC6W08ccdPl1Fk3OujaBucGSxS17Su1syUghGK+N5VpvTc3B74d3RipyR1Mqml04n232
VBPX6cqvGZkmEfmvqCsOWQ0cJu3MZzqmf0bVuSeyCvZ2ACQa8ncz8GQVlmYSXbhHobLk3Fbzm1sI
5IDIH079YEBBLVNj0/eP7qIgp+W1gXEEvPTEeKpjBZFNyai0WcdtxUKnmJZFyAw++jS0S1rC0ncu
aQi84j2j5wVnBvg+Y1pByMTPk2S3bcjds+vFL5UiZyPvcBkpWC1+yR1NmFDJbtwsrzmDBMGGsMoG
7tR9S1RgJfLpgGUc79YyRv+PSsD66ULGS12DLcdww++SYaejhwvjXXxO3ksig31e9ah3g1HBTto1
vvOYhSVlczPqec/DDswTfpd6Izoarv5DU7OZETUUVM3g4hhzrsHcZ3nM07Xm+JcNaOmgft40Eg7g
JQQKI/1szexSBPmdHQBFDQN+lk5anKi0wKjDDVEzVSeOA40JAxWC8Hhv08RxknCG5Zj/laL8ux/3
33ym/3AB/599wvufajHRtv/TBfxv1uL/LzZhlxjpf/63Efd/2YSfpPpIy59/swgvv+Mvi7Br/o2Y
KWwysuVLXNcm0/SXRdi2/4bGx2EwCFxc+c6S9fm7RVjYf8PE4fimiRvYcX0P9/B/W4Tdvzm4g5fw
quN4mI+t/4tFePH7/zMFQtcV/xbQX+DQPDd0HGvpefkXf3DTKzhK7VRuYlCKHEm/mkrdgXPYKsf+
+pcv5e9Pzb+6kXnrnX+P3/q2gPPn+0JYS4rJ+19lPq5lQWcRab/xyrS9Z/Hf2p0d3PsE4e+DhBtU
yQVgFZhTrPEWzP4+EMbzH6JbCXNkB/2tQ5aCnaOcb5EPbPR+SE9E0iZ30fKRO1jRPJBuA9ANzHud
OnPgvrVhCN2WdUBype7tgy6t4tkEe9x32c4kEILoaDO4+MdHyNjVZr05OLVpP9eoUnFgZsdy8OdN
VlnBKSom6IcU2m5aEX1wIn5TiZfdWar79WdKz+dByT2DsviAA4PmBiaTDL0rSueZdFjaBKEnfXqE
hExOmc7GnevlV2BLrcdEOd5VFNYhxrthPjQ+BkSAj91hnARGhqqxHmjKMx/8bt/XZFSUy0jjTwuC
zPNz7JNFmhnWrJTMBmyolbw3XffOkql9NfLj2bSxX2wJe9pcrqnhgvvqbGCbjac5yKeTtXwkPTl/
nCm5Ud87xvFPuh61JD/agxeiJIzDXmDeBh835ZG89meTjds2Ln+QGVzjw4MS5dOoEZ5ozyjWuVsd
geXme2uwH8tRmpdCIXkZl9CyjaeWmPQFEozRUZVePPUsvKtgHPS1F2FnzsjFHgA464HYTI/5/FLO
iA4+vse9YZqPIBCbo7lFlI2vrdE3oTRx7cNan2Dgor+FToJDXyXzHYIE7hkXpAYNHO1jVl13tddf
jIjacw1yMxsUVbONqZ/btnzLQhhpUgf6iklavaKJ8zD0w/CAgF4/DFnvHcAZJe1SE9VEE6YrE0uJ
b75WHO2v29Qs95MWPm5ems3MuaZgwnNgYpOPqpvEu7NcSYrwagib4raNQ8Dy1CLc1lIy1GPQvANj
Zl7FHkzLsMIgIRUSXe4yHVk+QPycNEzz63/+UtovKJm+dFeDzDPc6+X0VGexsRJcCV/5f9gAJqgO
ZJG/AN1cO/bU3pDdOQRddyyEtDZgGVE0KWpo0+rLlQG3mRyesWdV4a3ApnzIOestjdNEmx3Hv9GC
4uoeeZwalbOo6+k1aoyfrKFANssnQRkW2V6jKcjHyFJseMXStapccd3n8pzNUXjANOxddfox5mJ4
PSwpYleze1KR+JQE0cWgReI5zexV5CKwu+AMmXdXSb6xp8nZ8X4oGpKFdRxsi6tOEE73aTvhGk5m
ZnEIX83Y2WdFJSbptQL7BvQDrD0SxyfqdhL04wm1784bcJQya4VU6KtdwMQAxSw7ijG/lMs0XOTe
24RXkaG/izuBTIQ1c2RPBGTWCW6w6cpfQHIHNydHyAS2u4tD9LOkMB8K+E849jbJaMlV2+FyL4OV
lVbdus2iiGYs+0ol7WdjFOm2ksOFJAcbux0b+x7dp5LTE2U645tlxLz1PYftsRHzHZGjx8J3Gqxp
jlgMadi9G4OCmzZ7xQjJCA3BuYlJE1gODOJ/fPz5tUxhfSATRGbXcM1jaXbT1jSL6mEMx3vD6aaV
TKE9kunLKHZNf/j73v8BSvfcMjZZgx7cMD9qZEU9V0iEuV66sBDgr1TppMdRWpcM2fyxI3LKytPu
8QZyhfEd50655rXtlfu2RhZIWByhtlFAQ/6/vR7sqL12Z5C9tcmEiv8sC8P764NJ2hrk/7jFm5pt
bXAmTwWL3qjdl75PssMYite4wjIj+S1bsw/8jzKYxi2mHLUOEGtWRlA3x3poHgJ3BASr4XdWXUQC
WuXTgxBRvKobXDpRH16B/mkulsvxUUcpyRifTLHS18PEsCtrxw93RrQve+46VQPLG6IrWskAQjgv
umcd4FjLoLishNP0V52PZ5srIhmRVixEZzuhJbM7Okkbvsm4ZuOb3R2Z3OpQteVLICzN7IDU+NDT
+hDVVHF1BNcqGgTOhinvI4tp5x84X5yKxynR2K6Jq9+FvuAePtst/EHW9MTj19DtJNYOsStSG8OO
+MpJ4j2TQANCPML2sPx5eC66sTrYE/a5PGdyH8rcOiam8QHqPn9MY9Vhnwe8B6JdP9miesxBUH4F
xZzAeKmqSyUUCLwyPOkoWqoEcGNSiVM8qimAZpa67tfYJQwox/EXIXIRv8m6m+OXGsZ39jWa3mZv
BsIxWwfcAenFjKFHLkOpMMqD5yBz43VV58aFKgbJMDs0boBns5uWvnuqUU6vKMrEI1bYb2gL3HfB
iK9G3rmbnlHbSzPinRLUQbul0FdRkGD07fJs1yEOfmDbkLqw3mkJm+gmaa4TGgGxSFT6qRhLY5cO
abP9849m5eFCzTDpZlOw1UYu7/98gKmW28H0QVUGOe3iNuA7qXVzLpYPRnn0eQ+WAn4RW/u6K+4n
+2yLcW3XTnweXVVtKhXWZ4/ljZuSfLdsBs1thnHFs6YvX2T+2fIOwp7ccxgW4vznv6W04p0pfjFZ
YKSDXPGnY6txau4WlV0fBw8VGcuEdSpoHdnMIT1ZjdUad6Fg0OmX4uIUGH1Gi+wM9JDLPJB+hbd5
11b+zYiF9gEYvDyKUL34RSK/ccKfIkt6zwXjPdkarwM2j220sEpdiG00MknzAJSk3bJPor22znF0
u3wbyT6FDFmKXUBBw6n2W3sVs3KmI80Y1YIiDi0HDpuowcWMbX3LJetEyU24iVvBaJ9vG0Muhn78
fobkKla0R0QOApYia48oiMnBHZMZxw2uMKNvrQv+03bHZM28clTTXQNfAkFoAM+NKP/aNAaC8NRK
8VMdnZpaEYXip9Hz7/58+Jl87h1oOKmF6dCkSuvcazs4d6Nqz/TYpRHbo7JqdUKPbF5yKmFKWj7f
GBG8w217xZEqeQ6F3PFAVlfGQhENlw+C82oL269ky5LeTme64c1r8nunqzRsEu/rzz8VrryfszG6
HmfEHWRz/x1H1V3L+BGrpHim11ptqqlobrJQQttrEGSpyT3ldagvgNromO1L+zM3y21U1Navdofr
iGv1Pum02NMDHRDfL5pHY1HeqjApbxPKr/b0BQWnMGBmrDsP+PkQ4xa20cv4ipzPth5usiwLOLY1
6Xo2XO9mjsuPhem2N/t+WP+T6AIxBESSY90gjZuMSJzkuaNW7eSJpatjksODFcA5hvC6qYTv3LpO
aXByK7oTHA3z2jEZ1BptPd14SfGqW+88caJ9AL4wPGQTJR8VZoeNqlFleEYfvdbxTzMAw1XmJdWl
VZ9/CkFzuu/2Y85T5vAN3y5f7O3YlPU6cGoqQpZE/5/G3VlN77zFFG75sBxR3q/zeCZqS/5iOyz7
1JCZZxyEwXEsAfr9+ZhI6HMqIMWRNPJQkNQzknC4pXBuvlex3HYTfuPSRRp0Jx7SvhhOlPLoXTh7
Bq83omg4CXWu2a+2UVn2ZzNMkqswt7GB+PEi5IT41lV2KxsIAmExMbcP3VvhCNqAdX3ih5nSob3H
AseBPlAeZDVHHV2r++wDZ7odY4LmswgvdvdQUj2EG5hk5KjklRb19Mv/ZBcmKv20iHJhFLL9h7xP
TBJ96XQFDp8woVUQ7PBKxetB4pGB5nSK4gJxSIfTtoiBaLeC0WSSN8VLbbfOLi4itctwwJydpPvF
uAjanNBeBF/o/KewhLEunMflgwKxW3sMptM/fykJc0ylNl5bnKknrHo0gytF7SGgNYfIJ8dTPmob
2rHhMEBP6Ua6KkyWnAr2zWvptThmMggOuqACxbqTIBleCdqKdZfw09FUPya2c1ZZPHJFAw3bVThd
MZ/sMEQw48J0sO1UIoAexzsy/fmmdF3rUjeInPXUDD+vaTt/qqTL78smSuAhZc0mkKl6rauqRoab
6aTDXLT3aiqk0Db5NRNjQsyPbJeS+UTKIS/qIr8+K/w4gFvyt2qaCYORfT2U6kB933RL1na8Za8J
kVvD7DBUtNyNU0wz3vICJGPbP6j6kQNtsDJUyIJIKPRG0nK3dlxMEbqt501sPwKewBZmDpQTDgkC
namieSWbhhhNrylFLTkKmKN8nAIcsO1UQJKya4v+I08zPovILUr92fvTY79cnSMWMpxOJ8+yzZ8i
x+Tv5sOnWyFSib6mioKnY1eKJN2AD6WDsswtFEV7vh9yUW+N1NX4nSJGIDow011Px9OtbzOeria4
QkGwdHplSt9kEy4bHGZYnFpSWnk0bjm23f8pcSxwqbkZBm4nysBVpe5rPTA8SSfe5D8wwhaK2D4P
k1OIZfpK29aV8qcLJDRIyzMmB2Cozsm3l/3CdO8YiFQPyALuHqVzQdbQTzjT02kgsq/8ftrmbVfe
pFrL+0oJtggf4T8thH+nU3HSHbaxzLMTzqbRm8ii4mP2ig2L2zebFf/OQJ/mGLw/5q2dHc8W56qS
DEKVMkMLEiZEVgNqNE6PVupw1IF4uaekPL9RMb4eiE7Nk0uVGLfb7H7QytnUdT5tdTKR4YXK98Qg
YEEBlvPR8ot863a0OHguHT7VaG+8+WPwFMYNUzy3vnsplTduuKODlCd9kM1WiP6ooIJS2oX5KPfx
QBqvveiOeU7PNjxbm4sfw7EOaMyq+h0d9RI0NEfCzmDGgNEj02S5yir+NrS+5wrj4sxgMahuDEp/
2jY4uedOwiagS6laD6FPELvAXTcMDUVg+NSFss5p/V8kndeSq0gWRb+ICEhMwqskkC+pvHkhqu69
hfcu4etn0fPS0TMT00ZCycmz914b5cwiSubXwnongnAyWQHtMQ0hJThi2ElOakIOWLNCJc+4SoWj
Y+rN38SqS2u1IeBd4aqM+BOnl68OAsOmrLt2r/fGIwmti7GEFMYQd92E2bSvHOMWclYhE7wshsOx
MV1sVK1Nl+JYz+L5c3gw6Y+rmvxaSNsvXEA92fxPlAneupwu+ZiKqEjv3eM8RNOubYjctdZ3YlHY
1uhWvFW9hc6e6yfTjEM/FNmDcur8GK2qMgD9ZibNUhc6ofYcIQzTMU1r9QaSIXo0uJd0wkXNIp8X
fbYzE6AZc/vT2Tqf4IKTg2X8bnYKaEK5/lEv+XOykBzvIkpRTdz9rqwpG+8e+rX5CWn05qgVrrUM
FzMi6NDGWAMMQcrbKr1ok1NWgGvPQ8rjTbOp2XngS+C7IC1Rd3Ub9JnAeqrVTnX67w+Wl9SnCr4y
u3tfLja2z4wUslaLwu9kfVGd9zrrIMrykQRYja3fE5/awJcJMDyga/BCHwB7er09AbUkRWyHd8Rn
ksTekX44MOCEIjIAKKeQ+y3qdDMGNdm1pHQr2IKrtoy9rP/b9sk3/SwULRjta5pMN1fJFy8biMPb
Otzh5plsAFv3Hdeeb8ee2SjiiGS+58Bf7KNSGpFzmni2RWMe00hPD2ZP/G9SB4AxeNtouNjIzP2Q
rFNQZX77xi2ZrW02EM/51IC4mY61mp6mpvlaQMmiST3Gc/3sMdxdED0uMPw5HrRz1te7yO0v9O9m
NH1pz/Ywwj0md1FPf8Ui3ijE3Ixt/E/10b+SJwZ4Ikh8NJutJ2LUhsifuKBgoKBHNjWJd4VIGtJA
fW7b6sXBc7GNXYiVItTTs151KtBr8zWGWnryJnIMQMogoVLmsgV0s244sD7kQ73RVXqOTHHLayzF
BIdIWFJ3ghpd85+GEUN/9ZzNP7I08C7kA9jphFf9OMcNNuO1L4zisMmefCetw22r8D7RULnQCICX
w2p+oLiE266Vv5UWr8Svk3S9F3YUmCQ0WiZiQMfbiSrHDe8imKCApWbz2zNyEImgTSlvH09YBH8n
hSWA0uR+y6i/pFgyMMEY2zhjQ9Pmn7QZcLLESGV6Tph7hIatZ9ZaJmnsIu8RV/x3FnpU33bEPk1Q
/vOc/epLhmdvgdeVJu7HsjjPSzLQYFulROOsr4lyqxHfzlDjrc9S47umZY48u/Wi6RbeKiXFNic4
Ry8EvoPObpDYKfGZAUDkJnUmptXeM1b3PJqJ6VuZ9Qx2HZx6Ah+HzkLXX7krqJ994ovc+hwt8WGV
BT2kKfYjB+RpSn5/A4V3zXt0h7wWw5UTAdZgHpgt+KSM/gHkvENeopSBWt1iYWBD3w5PodFRPUzM
YdSqfGs7r/ZE81vl2P+wkv1rzXue8QPENXswozN1Zn9rKQtWCZq7kbN9GIDam0WPu3hohkcSxORh
Z4JzliQQauDEzxTJTRq7yDZZLOOSZAAUbux1toGbMtdowDG7KdAoWgHB3XAgFPMBJvZjrkbOmngo
d2le7tgiV7cGD8yswvAo9EacixGTq6BeFFqUvlkXoZTH0naPPLGpyhSOH72AluQGJE6VN16rTi7P
FKyivE0eHXJN/YUhY4eR2MYdMcS80vmgpI75riI8yWZ3co/EzMxYggTROotkDJ5j3FEsElT7NZi0
t3Ftcmzq7egkoNvc6glqNgLjCgYLYrHxbmLRRiiJxH4RgnXF1cO1qV+zDjENdDOFlVnxRl+kF2Ad
edRiQBIjrcbBEmOBnI1cP2j2ymEe/1BtJS6AHex7m7yb6DhHfkSHxIPd0ZnecvYSwBUdyVa14gtd
hrZTZU2foalzReffehvZNbGNInXpXoIpNqxQ37gDiKSPtDvYueFTngWK3QOHQrmunyN3+7TdPeiz
G9SuJAOsV7exDYo0PyUrJdYag2HEH2qY7W8vxpes1x4iyZuFKf9fnE//3IzYFC8XZ4tmQQ8zGc62
i7a6JIwTdSwBGIYDg2rIA7z8QDr8qltVZHurQ3pdxDdh9/DSTE+zp//zeuvXca3HGuOJSOiU0hws
OY3ZX1pZGxdbK9kXLXO4SxUGMle1zs6bxdnBO8ZANjxCojqC/Bg2ExDYh4LF19bVlcHbxPpWeVwG
kmF1EgXi6rJmtkm2lyULZeVoRoDakxPLxzLd1vWeMk53Z7od/plyEvBlQb8Y9YU9uwETjxPPwKLm
R9TuYQ4wN04Ccoaeks2Y4XBcyKSSOk9LnrK0xjBQ+lZqfYeQP3dxFX+HzMObPOkOVjd4p94rsOiy
HI7TgamqYZnbp0QOonF6HGVnbadWkJVc7IPTs8oeuO6RwMkEp7lK3QAAFCZxQ77wKDoGXz09a3K3
JrvhxkDdKdviwEMdHoyYcFqY9fyoh4rSkgmIVWylpLb++y+jIhIPgvRxu+bmPMYPmj6xGYhu1y2F
Oi/QT/YiJPLRWIRjSuoY4buh58CJ9iPZXWhEJCbRFicsvyjKE2WLIL3eiTwa98YE/eZSRUTy7b0u
0pQwBmvLyBjad42LzI3C3kNMQI0f/2QAFejnqzfrRzVE1ZUZNjqLmGRjCqEmd0l6FaL7Qamh9LDs
A522Ot8N4580Dx8dlRL/1pO3fi7PcwR6Wunt51SYf6q8kEdv/dJZf4GcFF5QZs8x4fEjNS0sPLo6
fnRC0Pu68WanjbxAoOt8e/o19PdMJH7LYnbnkLx0xzkCz+l8F9m8X3q24n0Ps6eK9WHXrtCURjzg
/1g2WEOfErv2dotBO53q7Ai9hQ0nWyh9r69/r272PLxil8wEtwwIqqcAxHftxNlxcWMFlgvXzzNe
vmveMmJqOQMxPcdUJDGbh9KvBoHjCHsH91axGYTAMZmIm1lE11iI5B8ctg0D1UoJybMDxi8sN3ai
0/068rIxUfmnZepeOspyt1N5l0U/XRMs22e7VAd7tqa9Vur5vufqtXUGOfmMxNc+jCHQyBi7QspS
RYNSTBOGoviaS1se1tXZKjocoro7BoyXkEgKhKIpC8uTSxVMU8RX4gsKmc2jJ7Ja34lm6TsSornt
DTvisJLKgkzerILLZab4Sro2BCf8OtS0Qoll4hwNATWNsYmsY0jSeu7yLSnkY14YzBNUiLdW5HEA
RPJbjJa2n2QKTbxvjH1ryr9WRypvtNYQLc6Om0E9hbCL7lmCBn42Z6RC/GXG8b//WJEFwh47fUqm
Jigp9jraM78p95E7HPQE7TtBzAQOan1kLIMUAAEyTznFHESWHPHgOkhDK/9lNK9uPjgnQ58A7xIm
3XH9w2uLsRiaBk7X3Nx1Lm9RDRvG0SbmX1dkADNRPldiXq44eLQNq2MEivahCDHAVg2pztYDVLGW
H3WVKS5/llgOD01CXZjL5lW3KUG3IhW/lSMN86OrXfKkuEYudRkO3+NGwhu72ixq45y4O/ovNiuQ
Qo8mlUqmg0BTtdSUj2RMuPXBobDKeZ95DQ5TE9evMI305Fo6h1+PMomrj6IEblWUYm6TBMOMRf+c
PjYWByBN5uxc3bMOk4YPFO4vrnp3T4/GB67Y4WlpIUXoq3UlypK9piDEUllOoCOb6geXKRxR77Gs
y/ycDhO3Ry/R9q5O9WNbgpcpJg0JgZn4rpSK70bUfXhjJX1RR8kWOcw3TDV+yni+J1yMOYZbeTI0
MjH8EEiU3eNy2vHXfeuH2t1qmriRoPv6L05tNyFOuibTjoUOLWDi9ZH2D72GIE2WZOv8SeHg+APp
zZe4Ix4+OHpJTjBdbpPMUL/1t65yKLc04ghi1thhhmetqU62ApozY+WcupvHd3+VC5by0qy1QG/p
pZ4aehoGIvdmzMuqru1nL4pxRTrUACwVne1ZjlDjYm3caZ40Th0aSsHfaqvr7LrqaM2kGu0SJBQa
NSsufzAEUIjZ4FSdWcZaiTiRvb61iT36LW0RGxVlx96GIli6Wh2E1WsGlJU6H7QaeF7Gk+7ZxxI2
fOwU1TXRseYB9pl91Y832jWFHy82bZdOlj50IbFJqyRx1oBL8ZbqYfHmIDPkzxhpJhqboqBQCyA8
xYE7Db8RfeBYOcbwUAE5wnnqFQ+mS79Aa1rJnnpoA/shCnHOnmFa6FDhad2R1EFc5Aa/VVWsMGqt
RKuu+6qAzW/ZvMmtnlbgOed2RXD5NntLLFLgIp1VgkvS7LHR2oiOVCpZBLYr2z2Qh+FSSRo/lCdn
Hr80/KGFrrkPlvSqG0Y5n1pMSUMm/vZZm4LYrZpNvwm90r3VtNvupcl1uci+vZpHtMH14Q+deCjZ
ARE/5zIEWmQhqzpnO8qFzkVJ/NQIC8VMjNc0hrVMAVbUVhADcB1vEQ/MU9IDf56lS14mcd5586VY
v3gpuQRHQ8XNcMy0v3ZKwDGjUWnn0FckZ4cQWQ3yZRS3kkPccb1oH89WvwUIeaADYjzLdZM4rlnD
nlU3StQ2oZIv6GlhCTuLwvMqe1/yW8XiG5QGwgKI/VNHF8CuiL3jyOvml1BvUEzXKBkt3Lz6HNAc
svOUZd6tdCaC6OsLf82NXRdYSXBL6AUX3QqkhAw1ChEbRqwWYzUOvykLjLKQG+ZIogRZdJ8Knp1Q
1fnLDDnz0VzQdWTI7gQpCU7V7D7A8tK3ad0Wu1hnjaxhFflbsWhaco6qGeHugqmh2rn2TPPzYOaX
egoLfyxTw09j5PylFvuCdeSRQ/FPWEcfsdC5M/DS2mUCrlVtzBaKGyKd09jfBt0kxiSsbUK5SCDt
ufPBK66eRckwNpYwRRu+dO6HuUj+upOFcyeMj5gjXtkqLccMyXhWZNItSfjJEuV6P3WI7K1/qApB
6KZsxzPWXm0z5ymQiWGk5BzZzCwtI5BN/M/hp8PiJy4P0ut9pRcuk6j6zMFrC5d2ror9KCh9Y76n
1RTYXAfCSQ3XaYCONfESTgcePbdbt2TJ0gTEP37kmPVkUxQewq51GDsxG0VxNW4bYmcbpaf7pPb6
R4KHZDoYdg89X6LHwbtxsFfdtUL7aiKzP5k19genVKfuT6wo5owY7vwYYgud14kLNaO8ULrZogOa
GcPAaPwfnFpGVB7iEv5qpIdcxQWXLGI7nNJ17cAug7gJI4aV99yO8B/NXi/vvEL+G3ezY0LsWON6
AfvKGtB8WtWTrMy1aY+Sot1oCTF9dwBhhS6KZQW7zUDoRdVwAczyl9zYi1UU9gel2URZ20eHfjnQ
8aHOTtBofCUok9JTfLmsq7ILFytmMGeh6oHPwKQGBi1FfdZ97ZtdVQamNtyBmWn4hODNONTgENIE
ItGBS4my4mLbygn+4FONfhOZnRvKBM/A6IKBhe2L12cQ1kurObc8lc/GVwJr6VBV+it8yfnNLI09
b6XpSSz9l97K/OLRIbkZpBNkFbmidCF6H5tRvmmW+osYKtW4jnk31j8g2rRb24DMNot0ZrIARtLO
iwP7nF0YbPq9NhASK5Z9WTcFC2n9q2WBtCuLnshKmnPA/ofRyNZ4DGx/oudvtD7yLWpjfIqrQn8k
MdPvzGh5jfgGaNlyoPNULVwfSSSAASzapo1mrB287qVCS9hWBvGTzqVPagqNZ3tERh35pe8mReka
wqg6//dnA/ppUHjajyVJPw3DAZc2kdeQDIc7crCGOUSUjuKbZWBSxua6FbP2Y5ttMMd9vG7Zdn0h
84C7T/LmzmHt0zC6kkwjcKWlbT95fXHJihaInLv8M6WDqVqG+6wQ0UVvUI0tLXkd2iYO9NQgw+j6
rsOWNBS2+cdycM9q3ZPJJ42R0LvF/Kb2af/uqUHsknTmihJxn8TLP1wGvANc3VIMBFkSNBCebhov
gKTAh97ra0r4DM3H/Jjt5JjDRwIuVIN5MWLnpYQ+iZHHOztcOUBL4F5IZdlsSwXu2WpL7BZtupUj
izf28Bz8sECrkW67vodQjh1iMmgTq9a0Uq7aF1ijsGwa76BLnhK9hwSAHesixaDOll4xPqRkpBt3
7jdo4KiWQ5APqtjqnVYF7lAdHdBgdlFREjuU89EY48+5copDm9X61YuMt5ExOqglzdbahPlbrs8k
TqmtXhXZgyXeC0OI57bcZEUIECaJvysz40+aojuoSf7Li9pkbIOlA5QqkxN0oWp6m50+P40Jf+up
qBrK9HK6pWV3TG95ukyP9qi3fI+QAeOkPCb5WeYd7zGrBhNXh8UOUVM7Ej/INpNT/XHw+PBMM4vx
Ydo7W+8rnj4amSSh9fGPx8UaMQpa2VL6Zs1ipnf51x2oN9p5LMKwiFFfI4hfEArx6j0+XA6AtKai
Pj7ZEJjG6lS6UXZYnJD2ZBqo6t7BwnWys0Htqb3K+qZ8YDG74Ty8pXQjEC0E3SJUCru5fCwHEOo6
8SrfTelVFbFi1WBCkBrS0dosVUnRaJPdozmPAqmvyVaPr07UwJ1qEIYyCqN1gRGgTX/zujoVJSJ4
7NFy5wz8/+cx3asi/rVr3k02A3/c6e2Dacl/clqym/7qcMxv5oaXbBmzPunR18k+YYdMq8Oc7qMx
Mbnksy1SDmDuxWXZkageHOchTBL3YrXNtbT0jZyik2vyQwZTFmVtewa9sVML/sRlbTDjhOY2Umb9
J3QX/YWPaF8uHGlRHC2XkQS+VWL7coziu3J698z6G66XZpyFzhnd6lOEqDb9qi4cj32ytA+phq9/
bNVVjzsisSAyifYMZIptJvwcXd0nnJGxgaSoKCeEhuPNCyAfpGOe+wOeaQINJG+BE+3KlbxkRPFT
vVR20FDdXfZWemnQ/UTFgdMaVs0LY+RbMbKtZ8DvakJiBWERjoGDbp+PNNkP8euAmDpGiI6pQp9x
Yjox6lw+uWHFvc+d3vKOPRPiTPdUV2tMF1zLxvXcK9GLz2Qh0yRc169n8DJDzyfbDSmt29FdF+8Z
Qa5jorVM/JjnCm96Kqg63qSVBFtlwshSsQSemplEDMqer23dQ/fdzTWq1s9HrfZxII7vylDfAN2g
p+I79l2+IGCSCwQa/oZ452geatCW1L5oLBa0RI1iRa4iSvV7SOT7ZKbFGpsyW0hL3fOQpoTzC35t
JmDLGoylZ0NMSUM0mNEb36Jw/LAZZHdcflfqYobROaN4ooSLMM4PBi5UpsIGl4q23NDtWNHJ36nr
SRAZwB9KB/ZK2DiUb47OW5Vm79o0ycdVRKt5PezCmvY8y6xw5XabIlncM2au99R8jZrIO6RZw61W
YdxKnX1eAL3NCrnu5CLWOY0/1RaamD1xb7VaHI4e/sRcMyF/DYkPL749zj3DdaTNoJ5m2su1CBoy
WywWqfis/vsDP1T7Ctjxn6n6IsjtqT218ggtt2uzh57MbiUpeGAkMvD5WG+yq3q/zG1KjjMQJ1Fz
wzBmnnCT9EeQxv9v267S/pUwHOi0vqVivn6oY5BVsD59p4yveYothjthXdocat2nVzp+3TXxfhH4
fDywtE5W93uPGvMtMywnBy8hYl8ETk6JZv8mDQ1N3VqcK6ru7+C2d7sRIws1VNwozTju1oBxJ3Ty
XjmwJ6ukOYzTdlYUwTYzZbfUqmzzJqOqOg2cEI05MyAkeYSVtpNglxynCxNsVFxpznofQ2QklcQs
0+LkjL+Q5BJjR1c9Op52zGTbcTCJr8WzRl/O07XpS65DTcNZ4ibjlRixTAZjMy4emmjD0KZxMgRj
FD3b0UB7abqQtyqmfUsdH0s2EZ6gvIIZ/zByYd1cs3qqUjJ1KMdROvxVpkFArsdynoebua0YbHSY
OwbfCq7Ur5mX7IaR4Z/dtQeiuuaN20ZgeVnhpx4pI24ce1kmd50WrisEY/RnudpAUo0jjBJ7quE1
AJLllit+d5DwofWeqlwNOOI2K3lWJe90gvA6wLN42hiFMM/xs9apd5WkQVhq2u6Yh0V84NeQACdn
7EgLd77TCXsaugl8rCw6H0Wp3DhzonHPbcAb9BVbZ9lX/PWqZ2VH9FmnyOy1/sheONl3vUN7Z7T6
ZRbAmA2Njybr/6VIph0xCPBhmSCpyX0MJQ40lqZB2ZJ5vBvLChI8KVRd2tGJrBtgzp51QcS50kIj
v8CwCbd5RsMwP9Z6084OO0zc1F5EpIL07bq5qU4ocE9wPh/FYPFSWBRSXB9znGMo8Icc+wR7ylc8
Kzc7xecPwB4WhVl8CgbK7WhYsHsBTAnQCDl8YCCbO71gm2nHDqkLbS7YEnTnTB91nxfIWUWRdxSp
zlAQak/WCu7get75kw1FZjCTW2whzECO6/w2pllG1Nhg9FVejKr03TBAulsSMaBf/+n64uh6/E+5
BaVT0SLdC3PhpIq+6WwiTGHoaLA0xOPyqf6Sq2u2HcyRswQDqzdcQJJMm7Zh6ekXFz/XdjEGg48f
ztUEQ3zbSs9+AFGLzE+bFzoSgFU2SKVaq9iQsTynQXslE4Y4OBpBXhHYYOtCodVXhzEL3aznHI3j
Dxlmd9gbzyOhyJ0Iv3THydiOjsZuamLzpS6XLZPRFCzrHb9IEg1MmfeH5J2x7yf0X0HkUZgXPrr6
njCV409LjWuWcH/GbQLOoT1FeWU+y6XUDybPISftsFugjmDX7ligz8uHY05MS2yo0o5jsGR+6ti7
bLG07hhx5Y639B7O9zssCHeL3jVvl/ouaN3GMM+esld+KsSnA8FlY8Ho97Vygj5oV+x6p/y7d2AG
t175R2NKBpgMlTMhr50JsabhGuo942lHhOWexHjfvKz7UDNDTtRH7avj8dH3AAB4zxh48MlRx6rm
jmfAcYc4p+E77HeiyQA1LDK6ywQsLTVe+66zfIOf9raQRe0r1ozKcOttKNLHJCT0qMryK0PMoyPL
ZdVtWekhEuVrKydKPD2EAsIEJ0zzGCL746LVoS/09Mlxf+pOGDsrQRElXTrPGKvh2x8QJnhbsDjg
1s5rp5fqmE6wFGlCWllA4b5p8B4M2KkOmgcz26vItqpE/C6iirZjyFJFMN8GVeMYm7LBhmhEdaBT
0x4Aav0oYQ6IJN87M8SilNV6mjsd+B3oeYpe6Q740xbw2zOZAzPohhiUVINxS1sLG1LrY3EUXxEG
842yXlSfQFWb7YvgJCGggcK/lEfRpBi8FUV9DckOiEVeDjEP5AYMuntKKaKX6Aw+LW71/wpJMYvv
h7F4gy/5yjgaHTxcPlAyrd8INA/7FNjB+rJbzDnapwtETT0V3wtCONymBVWnzvZQa6nQK+2rudR2
QPythNXVvrKh1jbDSCRUuZl5kG76rMjb75IQJAajUUz185I+xHF7NnXz0bYhog7adF+W6quC+As8
n3VMAXqxp/l3yStYRqHE+8gCdd+fjc5+jkkunQj7QHivCCngxoQOEfc2+30kvIpCT98AtDzPaUSN
DZA/h/AOe6LqxP7v0WBMNqD475oBqTznQOcdjZdzSXEPM3udOpaTF8xKR0qIwQnEk3YmFphubdvs
oCbSP8+KxDnnYvqwLM3eeXbmU7ZIGW5l/yw9ADVZuq90WU8vtcvLKVoiZvLh7HiSYo3Feg9Vu2Hx
bz8slEJ2g+FR+fqvHLj8zLRiwOI7F3IG0jiatxW86DynoFnZ67XTvmmNF4M1arBG56cSydNtzUel
uWqLh6jaevTzbCezhN9nlI9Wr4wL3dhbe5zSXdfOGHacpLrbFPlRBv0INGdn4W/Z1imBDqM6MfYx
4FCLXZiWFySDTp6GIteHti98Kdg1NbltXpoP28AokOQAcIlf/ZkyXQTOQN4aJ3UcWJr2A/R3gSHD
jiAT4eL3TkGqnb0HeW+YebW11216nKr5zXAnTmNWJPDf2gPJsuGxJj7EdQgOVBSylg55eWijzfsb
4jCfECGh1nUomJ15B9OOB0oteTHHeNjkUIjnFhxG40Z/i/7YpX+EjgLipuV3CapqHmCVipmpxwrd
jyy2PynbIirlxjqImDelZWz3Zq4oNLdtPS92N31RedtaomZMlK7B89j3MT+/AtvHpW/hI0D438UN
x+XQSIU3G2XEie90zSFrG+mPoJrxEhYjQ3CsPYTD9KNmlfN2kb7eR3+cxKYZBcMruWjQPhUU/s3y
IJV0YRlq1yJiPsRnDaGTfYUX2icKJSsOF9fRE76PpoLY7d3RlqYNM/i4FbBh0xkOjN02p7z0+oMr
xbeXKl+apHeYjQrNfJnmibsJSzDS7QuDknoxddjIZMk9Hm/3PFjlEy7CdzLa0L4c3SCprPrd96zg
xSa694LZH593221Lbjj+vW9qdUboBWKIJUqrzWZPX3zcNBe7KUJ/jPspoJNxRPlczYB33JM3XZE2
FEP/S6ralzzFRQVyuuBCgu1g+g3HNyGEDgjiXDXDlwb+Ck5qcpqoh2O+5NdhN/LXSMPDWFfvMMEO
9gqyBdbOcJPqJf31RFLQy51/GdUgw8LLy0CbT+cTglftkzeiWoFGDi1C5kVF3MMF9Bl0LjXPfED0
7U3Oc7BWJpQNazw+XNwtJuAp+qXEhNemq7xTZBq+WmjMy1XtLxgX/DThU434d3bWsbn8IZlwr+30
1UnbvzT3NjsFkbMH26UwbNbh3lLJHr1NHFoS/rOFnFA/ZnL8KyDR+QValIi+sMbemnnGwdXAPxiL
vsGBi/2GZoG3mFPA9FL0HKN7lyMbjhzRxXHBzWJ8QLYhpkjWBmCqAK8bYQnhh+XSAsQ44i9KPttd
BTgR5WUHYL7fryALBqWTVvz0ZkszuK39cLtlUU5HzabADY/xgCXXqqCsYBvpPWUot7su7O/S1Z7X
b2SJIUEv5vjc/w5F2wdc1FlfzHhynXrLtVqc85Tx0e4SY58B1lYIa4COGLrKie8pLB/lCgcnGxId
sgXhLVR4+DOX34H9hCSp/E9nGbG2N9W5j3JvU49/WLCzc5jt6lDMewoDw4DMwcPk1gLZMDmHIHx7
OxN+S/aHVxmhDm8c8fhChDLmfGMu3F9Qo35Npzv2w5LQPVBfWGjjRJFIJ2iHV28p+ZHb13GK3qqF
gd9jiaGm98Je3CCPLF9aMVDCET+DgWbQKNRw03pwUXIiu9/3nXYE2ZoczDRWPgi5lc0c/3LxYyOC
h2bjmrQtz236rZfF89Ab1it6Sr0JjzBz7Bdyk/cMZSLIvablbZM8xGZff87pGQAXRr1WUb1SsuCs
+kTe3AZrWYxobNptuPE8+68pW2Yz6oIwdNF4jpyACo2ZGyI7WM7SSJ6rSt5IgSteCDyjXDF/apON
1OBp4I3FM4HRoFixHwNHtVW7FuVKC2G71DJ4UOP50DpYgM2BZm2rGkGaj/EVD2B5wMQMtY/K9UQS
fIqey3BxDw7CbBBrNZsZHmCap3bsGaBO6FRZF7P6y/VvOngpO9isnI6Lw8jVmFw8AO9zhpnTm6kJ
4HStQUuUxk+ewkY43ZF5q4rksxxcSER6nB95Tgwuh3TnVEXFFre4mvREIGrBoIx0SjNXvk5jee5N
N9Vzb/OPi+v2ixzsUVYMAKM7+IhitDPogMmSiGNYFCz7UgcDiQLAjVUPeCvOoYZgZ7JHPaXKJ/w0
Tc07Vdzp9QIzXIRpQnQS4LHowG/zvDUsnAklxtZOmuKtC0PW/pqFj7McfkfbSU5tD8ZqIapyYBZy
k3Ola/a+K6e/CfVe2Be8Y1z0mHv03peZxaPavswcyqNlD5iBcdZnGcgdu7CZbaR7ZN9rbU3Pik7h
/KiQ5C5lEn26C7SrZaqTO5FK7lfVMSWic5+gDWObAWWqO9HkZ1HgDZl7xIf5xTJu6+UW24fMPJu5
0De0UPARabihmkg/EiPj31uLeUGFyXOr8wYoyffhxn5iyYOzLeuXIHK0V+bQTRyzHNUU3Cmha5+O
jUfadcNzqpJrHDYp4DznRTi4GBxWtPw6urOjR4TzCnO1/2wX3CfXfFn+msXOlsaaPCqda57TJqK+
NQhqX3HkStYWEim4NIydM0D90MAVbQgFEp3trpPBWsuRoNm4/a+5mi5oZhlMGTnykC2E36IZb1Sa
vc6uNuCqkQ8eEtnDqEcn6pysm1ZbzxQvv8VeL/baVDQnfeDolWtOi5sRAVX16eZfDZ/ERxPSSxnL
lgQ3XG+IrHS35rcscmC25tz6GS4T4DdgHamUScAHbaUKvf1UOPHa2NVs8n6gZFurE7+UxtGmHnFn
Gkwv8O73hW1cygWHg7aii0gHTr6mGm3nDqwKrSSq9knKUMW0dBIh3xjNKkegK/0TdgayO27C0zy4
fmqzZXDsYZP0WJPMiHDfyEaggdRIO9Z8iEbuBIZHwFB0P2ZtPejZwn6AzslNvLQRrymA3hQaB6mb
vuHgWD+8tXpKF9G+0fpwm8GuveBCfSoIhp2hLh2sBY+mGXuP/RrlY7iRG+5++rGwjB+rHqv/AK5b
fY0TW4lxrZD8NMzmcNthSNNRRVR/39eZfU0y8TINLN+SbLp3hdE8QPDfLpncJ8waf0K0gk3rydrn
I4RsRh57I1RkH6gtd1n5R5Atmr+8hoij5hJZNk4aiN+rQ8sG1TcV2NfdutzVJeKBsuaD6fKBCuIR
rQdrkPy29KXBf++FGo81bnuVL9O5tT9m12HRlPGzD/X/cXRey61iWxT9IqrI4VUIBCjbltML5XBM
zpmv70E/3Kru6j63ZQv2XmHOMa0UgoNsHsKQed22T8Ow8CYp+j/V1CPKjRqVGS5zwDOK06GBZWJJ
qbFeolqT6YfZ7Mhl50krFOV6IBWgX5s/JWo/FYIpmNesX4mYLlv6g2xbBqN0eYw+GLIIgS7owr5S
0ayaONv3qsl4uTU5uwSjvoQt8z+tKp2hNtTz8FlYahcwb8YDHdUND+VoHLCUxXan0g8nbVj5M+Yp
R2clXkYGTTh/4MCA456XlelosxoYlfVmYf0k8QkZZdwcYTSC6TMnNkXL1WKxwvRfyM5WH1lM0miE
C/NjJPX1pJoHgpYWdxvktIJCZ/qESizcRyw/N9Uh+WBIDy8JLog04z9tgiNSswxHAnbvfZ3GXpxb
7FIj3XKLmURfgpp2USOOwWxoKunkwCvBGzjgyAnNSrvORgJNy6T1DpFk5M001cWSMNSC0UArpoEk
IzGDyppnYigoLmbhuPG4BKsNCevRpj24LAydCDHjWSl348TeR4x09Ua+ixc2n1B91DvxxE85Eug9
GvQR1w4wcO05D+NPsWfo2+m1r0YTFVotBaao/hAt+muBCF1ny9xp3ygDTKaIynowe0i9iCZh8C3P
i2pu57u/LAXbj0Y55gXatJkJ2pSOiMMZAnhkz+DpsgbFWTVykWYmhzih9vKcsW9bjdtQNzrz6ooc
rfzvf+WnOsvlmYn6L0+AYStN3vN/F8OPbtEkWsPwZRD9BxyHuQfqZSBOJIaFaoWBjqdOpcfFpk+3
nIZn0PKH0kKnSN0xn4GsH5C/PtSq1x3QYwjsxflXsCZWUIKUwOkWH3PLuzQS8gY3Ld1HEVvhLGAW
N6NKhsFi1q1fyKvh6LnwTtiAGlDpYqBuuIlERUvsWp5IJJMbASeW8BuapYDnh+QEOtVqp1lrguyD
UAqSa/kiJAaeOrQuhibZCFU1HxFrqsMv3BvdmRPjdUXioo0xaYaC8oQwl5kqG7t9jhK5gbLykCXN
6yKC3CqWQk43MrVvsfrv8abMuymntldj1KAMm2j9XvD3iZx0qQ40UpjedCO+Wv9Lf2PW6RqtFmaj
1FWy7LXL0heEechzKlBWJvt0u0ixnACgimzSN8C3ROYxrMwfqmkEtWtNg1d0vEgtboXWzG+pkKRH
M/kGgcVNhCpz30SlfEbBz4YWgKPc/KToZq4MPwYGnjTtBpKBQcrmnSEDBeUhptZKBvQrI+O3pGlJ
y4AVUkAPFNSwfSP4ytWSSbMXSQrRmaCRkxtYbLnaVa6IbMOAx8b+T7RXtcSOskIVJvo1JBQFldts
il9ssci83/RExSAuXh2p57bC4FH3Tp0jO47NfDwYoCx7s8CVXD6YP6inqAYhPgk5ZOOivmJFj10W
pw8M68pBF5rI0dbmheNF3Q00oPvS+DBlVqoxzYInqVf0UuEFac9awUqrZSouKHCOupqlLVszyA0e
JaD/GzEl8Yd+r1Ez0fghz1VKxPlt7tdmNTs58clkv+Gkgj1yyFTylZtOOUrYCndYmhp3qtQj4EKH
hWjodYBChsVyKPryHWPVZY+cBrG2Er6WbJE9wKd2MiLtTkRI/kgIAbtlNdEG9AEY8VNs0Ad874w9
2NQzQIIKkOUkOAgCZqGQgsuSkuOGJ49aHAcRORnzlGLSXSxvgdh2XrX8E+RxcbDiegpkFkiLWM+n
XAp/wPoifLzV4WKQDWogxpRNTw0jY99rWL6SVbjB6iNZtKo/WBktjHf/5hg1MgntSEDwjc90J/bY
VYclSVqfELoVisZRHO5SAwCHbFAVCCwRygb00X0VY5JOxg6hM4rBNSvcVWcGXEVMtpvG78KVobuU
ELIGn9ihjCcfUJ1BAw1aeqRJYCRe06G/6tNKQGVyKUQ5ZoDGWpsdEyS4EvV/k0Vm0FbKeG2I+ebR
HvxF4PvNKYVuQzv5SzhrxwVcCKTi18yU9CMFxT7OS90r+gUGu9ktTjIgwkzjaD6VgFHY2FVc8eMd
aoQQlJ0iBHBtWDBXYbUnqy9DQ5TCmibRaAcaz5bR7/prxTkhC5rlziNMnJiR6JFJ6G3BxeLNSwxm
X147r6tNRhaxNXvdwgRta8/gIwL0BKlbIMsjmDSshj9KcHI/W5b5uEy+MynN3HZFSrTLMfHZJoMo
MJEtaEO9ZoMNCBtAnv6p97VxRNj5k4SLRmOmEWDWr+ZB0cGc07mWaHmgqospHkNJDbVrlxjBF2b2
zB8xVfc5Xbci1c1hlPBZiEyDnboYdDTC6nzFhIl/Ng6jH9L02KiwbzPzl7kolKdEbb1UTqK3hWSW
U1bhmfr/b8NWMg+WVVdsHPinGq0mFVWW+8SakE6aC9U5rkdth2NlPMKsDmKUccEQm2dBiFE8VPQF
RRVGQRUq+xFT8XkthS8hVv7gXyRur/mKFK5uHVbvM8IxsJ3dVyKoBCw8Fi7fUV+WK/k5l54BSiC3
tC3yOvQuLO2m78WHwabTLlYlCDsOUoRy+PpBcavVMY+0DvYxiqxlWUa7poDC+Aa5PTcSyylUBGgw
phcUhPp+hNh6L8eovIoDSUSzJBznJn/JKlYgvYoDajA4q+eBdi0Tzpi8gMYux3XM+1fTYJnPqk1n
BVJNCI8KKyzOjTXKW7v0PyFTDjp67GWG+2rgYDXrzW+mldGFUBGEAp9903ZXsRJClIX6I2veEvNj
iSO3MMmHBjnEbMQoqRAqDHg0iqp+j9qCDCvzTNS5p0qJW1cfM/ESIqkPkVgcqUcOEZLcxnyZQhiv
aYLfzlrsBidVRz1o8G0mGTiZG5uzQzFPdlFAt0IcMZELizHqUSMCWGdzr4P+LOWg5+wVJetFYsXX
DVAD5safySTIFKw8c4v7mx3B/CZ1y27oets0o9eQzKsRyVRECqSBUjsJJGj8/bQnuRWdJrbIgo3F
3CvHbsRRgFSAAdSpxMNWrdG+4CeSU902mzeLCVgDgGOLamkQcc/znumSkqJ3qi9T8m32qtOAu29I
/QhZfwograTlQzAZM0XgmKm+Z23BzlcRhkB3Lq4MCtuPWONNXOBBV8VLocssiNlLDLRQiOdEOCoD
vIuy7U61ZR1pPbBlfAmN/sR3v9d6wxnVN5HIeKjBhDgO+KeWGwt7IHb9QxJQPasRP/NVeI1S+XmI
HppWHuBiOaBYQ+G7hrrnYT0okzeZbDHwPkZEkkZDGyHQLzTs+umpFIKHGtaEVe2E/V+BVROVMxgE
e2lJwoWjnWU16uAKsea3YT7nDbAGjDnhHt4viFHhYRA7FWVnQAd5ihU//TTZbagZQQ092obVtGnv
IzRVaI+tZtgJVe2ujENyk/YCjOncQPmsabnnY9q2e5A0NhuIN8CBuxH5tiC2h15BSVDe2Obg2L4g
r3UzvPFUQLP4gc9tSwEFAi4yvHqusU/UxVFilAZfgn0So3dyUNiOlvrkNMoJ0xfZVdhsYWKTWgyt
NSE/TS3OM/jsyUWFaAsaIneyIkV+jSsxcEXtp4YWzMzCjJBSGWMqA7AzAsvDCpBhRYK+wtRNu5+Q
UYvFNTyWz7nK14MskGzcnRoejKz9RMHh4Cpz4zl81PJ4GEF59bCfwczLqu4CLVulL5XVc808NFv/
JZV+hIu8i7QzG32BdPSBtZ88Yi5tY957PssyPQ9sgEzI0mq9jezszCS3IpQhloenGBZaqkD9YIac
6YQfxkGdHHGZebpC/TW/ozr3Iqp/4BnUOooPqvcw6t9R85xJX722HvriSWTIm1kvcv+v05JfhWe2
TH80jExiHQB702jR9P6rFo/ClKMnar2BX5X+TPO7B4Vh5+cZRUkFYAZi107COMKGkd2C3/LAieGl
bMAinBKepUw3WN6nhwljW5Q6Ah5T2boP3fCRl3RGDAlYZ3skAfpK8trnPyi+dzh8RRbCSX0Vi3Pd
j5x8GCJktvrJhXQkQCG86NpnV74UaFYErYfUdc3bV/BhwHLHi6gFIhLVsLyZZFZK+cKq5dwIAS+I
nRGzyaBglGe7eFFrdutL64xJBTFYsjvdN3PS5TwiJPYq4bHZ8L6twaPsJLChRL0pamcyxdgkI3kN
sjkLDJTwhcV91zEG47PFmKUbLJYJGPj0CxlqkvRnojJpi92RlfYINloi/6vLD2XZ7eQB8SyzvuZN
zknYOxTIHEp8lRLfh2ci+0w5FgWMxoOMbb3z0tZymuVnWwf2IJ774bXHgWRNy15iLmoMe3yPHhHv
O8SbewydLsvNfR+vnpa+4UVuSA5SmJnPQ3OY5NGZBzqpEqxH+y9hG2ExlI2sy0CijVkBIQR2LWpH
AXt1DVNvznosaOepJaOQzrljZ8HkgZExZlDdySfMnAifswvwksAYrm3IS5fHZBb5QnbqcdPKyxUu
D16FYSdRQY6p00JD0tqgzxkmEu1a9bJdWYk7FGyEI9rxzh2AaOKq5IB3u1FlbAH2InPKf1RAts42
QIw3rrLBiofvu3Nz0ThS40De2hQ2ULdCiBIAR5AsNlP/VMbVPQH7x01tTwlKAgX5VXYdZk6SsAso
c20LR0yktIwqaUpYrC557N/nJb3jZj6INDdIEBDqtxDPCDlD92WCQEevFFlM6jBCh/oHoalkKlHb
s62HlEQM2r1o6WdHcqmRmaZIs2XqKwwT7Bt6sN3/pPllQ0+k6LJZrrEBcUtgesTo9eypeNJmlkw1
ktJc+hFD/jvlWyOlbklGl9rhGoGF3zbsQPGtp+FMO3EH6rPTFYimnFtlfIdhQFOyX6PQzbvQRgSy
F8tNA8P8YmFmX+3gouw6VYKbIoDF+t28CRjDz5XS+cQlun0m+YQ0OpP0JuKSWeXjGD0LJNQJBCMS
UHG2zOciAY/Me/60mcP15dZCQbcU4QFJgq0Ul4i5QxI2cdXCRFfEIC5IzlTjc7tttTaZ1TB5M1of
JHsT0L0tIIrq0gNCsmNEf2gBdmWZWpD3AOh+COiRCYM8F9gOaIn5iq/KTavO4ra6T8E0uGwyaMG1
+8gxPvNSL13A0nYoOjxR+V6QK1QqI3UrDZqM3iwF+N/Eb6LwjljLwAo9lIdm8fOS/RjgWPb/TMBe
ov4yND9h96NMb0nL/O5hzOIzYjU3jti90LaTw0I0Dmb4ePkmW5u/91rrTxsRk/OaVmOLlWp6afXv
SUTiWDH7EJ9yfkaVNzXumKcf5bV6lrRbOQVTx8RZK46dckUzt9GonCK8Qd2/myW09fCYmImzVuq+
jOtTFhoHSvugTLxaE98T/TfRVbu3Q/NudhcdQRLhYKjXZlifBKLJTZASMhayYiEulY9LsT80ntIz
oM5INoIQVz3k/oiq0ovMHFE9IzMYm+aPWp6lcvAN6Ct6nrvSQFYGBZDVpDtQBq1KoiIW1CSFCNs7
Ea8bsfA3meM+LowLxLCPWIbOkVnYV76HnDn0RjVdEN2cCwbOWNEFM3azbLl3qhwIDHC0OWhnPyxS
otLRVoWXTs0Qav8JK9HVGmGc7bvc/VNB+0TMN8eYJBLtPZdLd1am+63ATwUU1pAzBuGb3xeHcHXR
UuTlmEQXrvHuiXyWvTQavqIRtWEyEEECwKluEou9wAKXM9qf96albkJ+wICtv3Yqc40Zwdz8RpCc
O6AH27aT0EPONJsOwWAs3LvCaVLMiK1b9a3EPVb5Vao6PE8/VguOIVJ8+h9XXAiKlo/lUN3lJqEH
sYjCnDZTicUboh4zXk4t/CPAO2Hy1KRK0K7vk/6Sq79TiEhRALYD9w7cWwVDlXTZsjTvk1XuSGdx
SK36VaPmWKzsVoUHGvWXiVEIi5Vf4jl2mUa2dYEIeGKgBjjhoWNstLADq2wjsGDR53BHLueCtHsG
neQ4JRJRxsJZV/GJz8fYUD9XujEqJvhEnOu6eKoqGachwU7sHsSEEp+6C9NfFrdXMyUJZsneUVNR
nULsVKn5VeNFfVqQLC4L9Q5oP+QjQvrKW0HYYHOq0EMpentf44jhZ46sm0lCSLCJQf/ddM8EHDAW
qp5B4SILVVAXINaTBVsgt9NUiVDW2wOOTE07tVrsV/PiY/vpCQ0g84Z3/0SjclgqyRMgFpJvEOdu
7jUiQQG1doJj6kQFBWFoRt9JKl4NJgWsqHzgo4dWfe+tixV3O0hmO4Nuv6LEsGqBO5AVzmhqbt5X
h4F/U8s8i6Dk2Wq8ngVl01l7ouXZTncA7oSfdRNKpcyMBxZzR6kO90TvHbTFW7XOqWWmwlthIXTs
26tX3azstGIGJLkhOgweFqXw8lGBxPkt4IKuVfklL8tnUKeOSPNXgLQveNxFqEb6CLpMDmbVFysL
vSefJc3ICFk8k8gRQxgcC8SVYryk4/gSAgXa+k0R+mtnV6LOuBzKiYpojWnyBgIdfFWOrwzyKQKn
/VRet3R2TV13PcLqPn9Pt4/a38CZsVaOofc1wN6IgdOGhyJir2gNulz9ug5PmyJEGr90Qzlq224x
+lwUuk/idGvjrq14tRe8auic38si5Swn2IgJXqIjAqFd6s41Vtsw1QMloSBd/bW/5GAeMwJSF0i1
rPYt4a2GlYG9xuX4WaujJVQHIk3fOhZRpNeEhEyvWA3KuvAZuRNpo3ky9OCUc3gRzivx6tNcPiVZ
SJ8BCn0lOQRcbtx0XmVM7hDhmWKKnRA6jY2E3JGdLKOeN/iugW/8tlCAIeTsJ7DeXZMEcwc6ajqs
SetK2H/M5ANg5Slivtet/kCsnKHeuu6pbe8b/gXCsKDeDOWy0iChWsihsBO3KMa6k86Q4yKcQCz6
G1G46hWMddMpQzpggEzZBmwlc11GhS2m66ulor8ZkGTlYI1FVLqiWoEkQkCXGqbHCe3MVBOUcSWV
dB329rKR4tjlJfxssuQXi7SLeQdqzgaGQa4sR/spfa0k7RApiPHjR6hRlEsQRu506nZ7SPW3USLq
sjwbPVBWXPvmKaNUseo7FtZp+OIeTTdvAY5HvJ3Ed0NVZlU27HrUOtHwr601CqUU+ZeOwfNXFAiF
KkCA0qtLDKKH2Ykyt2x/CvTOI1kYUraFct6R3/qmsu1QUbVNIBHIJWJGBDUBYdaUBnSMjsVAdqiu
SV8Da0MBT1z8THwaMXJR294k0WNdCZU+wNZybLjJuqRwKXGA0pFkqLxT8KNXlhS0Zi6EUl8PT8nm
exWnCxIDoBFmQOWVaCF0CizZdbHv1A+d4bAoXCQcCyTeUhJaNza7rISlCmnWURHIwTBkijzq1PUp
kgIF4pTIJidhsMKY0O3jG4s3ddd2TgfWWI4FEj545Yiqa5rSbUNvggYcAa5c+ifaBLnRAXv5i6zv
EnGx2zp7kaMbkIisZdtyqcBEhPon3g1kgpAu8vptmFGAPA1VdNTZQLHqscvm2JlYD3HV55nbJHgh
3sgmp1k3bFXr3GIrZFRAvpHbIn8t+uILROznrB51Orq8JH4N54/RqN4UQfZm9FlXxtdKqzeWpWex
hzUqKGLMWaqgwjlVM0uDvdPrNwuqGs/blrKcj7woS8ndfTHEv1qIPKEAFOqjgSmJ6eosyiTOXFN/
irrnrMCJXTNcNlx2kCmxVQIwlJ8s/qwsf2qrKzCVfcjAv10ZUE1MeYbrKHHoO7X5FUmiD1xoVwD1
zEk0lvdVtM+EwZbabd1m2gynQC75WXvqe89IThLl5AhWsKpmFK/A4NhnQlmJdS9mScBqytXGdr92
Eoj58dAMJhhX6ytPlpdV7t0Bz12dhQORuuNJFajBdK09VUA87UkdgSgN4rPS/mrjmLqQAYJQhhul
TFuyriiN7lhD3rAmrbuAWiAgB/JGto1ZtCABKkFggvXINHUAP8u6GJoew5kwi3ytnjwS2TP0xYpK
IxODVezwSwxKKu7rzZJF0l52gmfFdP8yWh06xVjJDnOkPmd1k/gNlugEAYazpFsIaGaqXhfLz3Pb
TVd0l2Tx6AgmVwaOSqpGnKhoOBHykBqPh6WsRKcril+4CiNnOSGFTcVkSGHEorBBS9nehsgVCCZN
L6aSXqJxVg/SsKW6jibzSAWNzrSvYYB6A4JVf2XdpBaKubes5S3nBzwztnvtCIS1i3ZfZEISZCxi
WOJvvSCO6sZqfoYKGU+C61qNlvgMAeu1nDAv9mYzHAkgDrgAJl8ly9FYafuMPDEfKVPKw6CmoICq
bq/r9AxWrzjYyq9zos8eOBk86+NYeglPjtaRwNNbb+wbnsYt8VqUxAfj/FcCJ5BCkQYBWWuoEIn2
xYtEDhbaB6aYJmaGGe1bafTfdTMxfSPiuqyMB13C4ACpdmtGoCS9jZJdd+FMPtM5VsXxIJPEdd3c
DEQo4cKArA4XQX/iIH/KZjL0iFc2/UHkTCwm9U9ClH4BGq/oIWx8zv4QWERvrMuFRb6UkgaPv/0f
+u8hQL8YE0OmDId5xqAlERd6Z8T9HcbtvdeN+icH4Qxhy9cGqfDHnNpmTGP2SVrsLNzh1W8FUNeb
LBrbYklvJjCvSVLkXRd+tBrAosPS8KnaiSl3ta1r9JDUKpDxu26/JPE/yRBYTK3YaeV4rR2IFNYk
/JNCXA8lPymoXOQAchFYjF8rCInqNdWgJq9CSfeaQvBpB4LmBrm09SRK91+xQvEyESIMaxTAKwkn
q17digzN7QrW4qfKOsuTRuEfUm/6U7Y1OyMM3+sp5U6COwNwnVA3beGCxMjF0XDXtYhDR0kYxyAm
m2RxsuuV7UaXdf/i2NoKn5FrZV6cWpSFPSse9j8LmYOmwHeojDxCAijJ9dlEy7Y9F81oqd6qAqgr
JKs5EGP4mARYXMQsBmasH5NIAFXNWELSklc04Uag4ukdEpbLa5P8GPK7NFPy2yWXkNCepUWfD8pK
ROOCjGpEzwmWGihmm/lqxQg63CriGTCXoukvqjUVl0UyznndBbKVcfrhx61qibkhFPLdmKDKAYWI
ULfPBjetpRU/PvfmHOsSI4ds3Oklxj+UCFMff4ED58Cap+ok9+8jBPFQmb5zpfHMhJuvkSNuduGI
9nSnZCQkMlS0OsMdVuUsNM1BASaiaHmwDCsaYQhrpAabylWJG4am9yLr9ljvgip59KkZSPLgZIhe
ozF3W4Okyfq71RVIkxKiJoL9kG3BDjBkuAbyPw3gbCvXgVliK6V1Sy8lfBk7rkAUckF72I4c6nVX
ZeCbRs+MbnBJk07LvdbkC/p7ru3qgXHERUAOCpeAGdbiArmwWvJUJdY3/XEBpkQXK/xY3zPprF3A
FPWz3KYXPFhWSo5ad8jQaa819oUvw7xKLdJVKyDhgaVEsYvK4U2PswMkKXw9pHSPb9G6ePIWCxr+
ME17ycLKaxLj2EoEhzhL29gYidykC/nVstmCCZpl+K905ZjE4sHqMnckJEC3bnrfH2T50ax/mfw1
o/ecwFLVNJEh8+OQgbXUkAwchRfpo6ipHi6CZTqK9KpimpnBvW+/ppI5S22+diJF2XBuDxomSOUg
DsT3MW5FHyKr7FszYhmy0YYNciMoGbcxnQXIwbR1Yg6/FfO/qPyBhkCOzu00I+Wiv0ho/JIW3XHW
BZL6ksWAcJBTTfy6sd3h8LOeRsY2WcZ2EJH4UM47aJuBku5k89MoDmXqk0dH9FgS3pX2dTZPRAMO
8Ybd/i3N1a8hiZFlQ7OSnnKmVQKNW1I4EVVDCb3RTOZbLp3W4QqSxY7q0q4nwkwVIPXDXVa126Q8
TIuA0pf/p76GByuDWQwr5pZic9NTmINuW+HTiE9FyxQUHYhJl/mcFes+iULb0J/N6iIXDaKINVB7
qDdZeS7B3S8S/BeeqFl5HrySEWMWN8ChEN4pCKdL2W8Qd9Ca5eGEDY0dHK+BmJ5ptGl5AMPzXjJE
QUNG3lCcMOQw7DoW/NVCfYMMTFUMnnbk54IPzOO6VKuHPYbNU7HPVFoTSnwy/NQ3okXoBcGc9fBP
SHC2kEg4vEyDRtRp9pmiU8qVN9zyB4UWo0OkvGsFkdWPAmUdyCjzxbE/VGwv1gVfp8aYlTKgoLmR
TvNQ7SiynUg9DQsTDVN6WjPTtabhX00TXyJmynEGBAPM3pF5EhROe2bXnCGQnI9d8QFjYZ1QJJkB
kgtMdZtCDxk8KYEoGsmDrhDUQf+0Bobfrprj6Ky/gNVso6PhSRquFWrPqQdOQrzLhMIrrfcmi7si
P6N6MjX8BTHvSLRXK28Nb3FC2kPKg9ySNko4JJTxhlnlxoO6VOY90cmIwIVFpMCO31YSHaihjfks
CUxd1ucL+4Gnqnkz6icZmSUQSgKHP1rwXq2C/QmBmRkiovaFtDsBvt+BJEnZ1AGqclhVQwz+TTlA
5w6CdMIbhdhV/BKo8PKBFLrwU0Dv1OdcnMg35xFnPssMCyV7JV106avJPwteETE8IDOyZbki+kSy
GyAfJLAIE5/9POQfjaS5FvXLXIEUYSiUyqi6GqAzORWX+SNGeF2YSYhZ7LC+3ZGwCI2Y10nDCAMt
ok23EAvpOTNFvpyKLqQ9NnF3XReVdsA696lx6emXVjE6qcUz3D+Xe4a5MwijBL9cTTSn9Bjl8Vdq
mhuw4LjLgsSYX9p8S1wl4phw0rYP38e0tLVsvuh1/DvK8ZuRbmkzzHf4JU4WJVWsoCdajOFvBkec
FCQWgSUJj8YMiDc0SD6uFPKdieglO+geYrAVSaYkkH0o1U/I5vd+o2JS0cUXIzJdQ3JYnD+ZAw66
0LLLjnRQ/EIcrTrz+bGZT4uVUutM5f+ropFMSoDFVNMkOir4CPL+MSBuBPTyliHMkeSvUaq+R7jI
eZ+TL06HyJ1KrufGmGe/lASx8ilLb3od3fQvqb+3mM/C7pccy1CJv9VODDqZNOHa/JiE2ZXX7ajM
PohhP7b8ZjjAP7qBYRM1rcHTvNl8WYeMQOXDokX8lt1KXNzsbxn6tzQ0Y2xiE6qCKEn2Q4Rgx2KY
XtcWj7DuR5Z6GIB9WmLtNy0bGXVblHyIUo7CeHmb8uxl6KonYTI8kbeuVL46aBSaPNCxmMd1/pIG
UD0K1Khq8hO42yV4At1cqVh24q76nU6dDqfXzh15JGG1QHhLJKhhsltO/DUGZV0/tdjz5BYF/xBf
CyvmT/R+HYOKao7C5p3De0uK/QuavMCqB7s5vUwqvSNNjjgKN11a8cttIZsOvwLBIDbsWrAwZKeF
4eJY1dpLuLAjWr4pDCX6430PcshkqA5fjhW4ulKas2E12wsxpEQlJRSs/Y5nCO5cvJEZa5RD/E/l
PNfRw0vc9iLulkj9h4qgxEqPAk9ar7FlK6ETNWclDcTuI7fMu0j06PKEBJx6NpGOa0tutSB5KTD+
6hSjJYg5Ztfq58b75i7xg9yhPUri46AbB6H460vJ216KMXmL62cNx04J1CoqFI77K0JV+Bba4gA2
0qAonovi2jYuCxBkbIbkETaLwwXzuN7gdYITOXB3kqTXi1ht9rB5sRIZXCSKy9EIEpV1Fm5WcgsU
ADT39JXDG8e6AGQdK4zG7BIFJLeYbYgHKtcStTBZBc8shvUTj0BLwPir/Gs1LnADhyAIcbBl6rzs
2UIEuktOCE7YSMs+coj2L1XkRy5rgLYY+stwRyyM8CZYkkFir1zfUr0k3DU9Gy2gvLZgSdkZ975Q
7Z+cTWBsir4s8c1gunXwrYuNb8a1TXqAn1eYqYaJISh3/ZD7RYacEtKrJkV7iVGJxeKHG4VBwVR7
xPvlfbJP8KN7/D6kM60CmtD5kaGe36MmzVs7DHfFTfkrvxb0+FfCRFsAI0KQ+IvfvcwPDKdrtjcp
het988FUwELOPNof0Xv1wuu2KY5vlt/cQO/usLQsmBSfkBPjyVbzlwjdwsRNzvd4zeEMjAUSonEh
9S1ndoJniW0iteTC4myWvpOwYnRujH/CuFc+J5a3zX61rQChwPCiniRuIZJtJYLObOsfDYcFoR2J
KZMPliNASH6LG5I6zHM0fqXwBvuc1a60OGpz1p8rjDDmga+tz4K55mbdtU6NRRRnOeqA9TwjB16A
tu/Kv+UdKgE6ZXwXlKErdvjSsZSPYnOueMx90Q5HO9y4pWkifuPZpQgiANnmueejjSvBPHxAPgqe
82F1G1aEeUBGXZ/zmVAdYrxzw3ovVM94apAH4OGcolMuOpbk0ZI60xio0VEwj0VMHu2lXnyK4qhn
buwJ9RGVEDqYAb5RUEGr4wuEDM+1+V65/RmThEy6u/GLydf4Rx4citkKytjksTlhjMJ+DxJes14k
1unRuTG+W5PJ6XzUB3hE+wYejo/aVdIui/JgqxzlL2L3rNSu1jxa7i6a0ei5/qxUTzNPg3bNKj/K
rl3DR5jRrMPMGa5hx+1xfpCkPQ1vYuoWmtejCgCMQdUW8oPqzwN/VclPhD8X0Op1ZMDST5i7wl/d
u7IIjM/pol38xEmEQJoxGwY+isHERrGOio1tS/YjoVQEAmQ6D5QFnfqgGeiZTBtnCj8UJ53GgXXQ
oCof2B6YxVlFj48HGVrTauO/ISOd85trOcwIRKRDdbPcxb3dyCeNLWfykEInzTw0nWp/aHJX7nyo
NlPzwkHB4x1iiOA5IymIxQUTs+gbTHYYo+DhsSdNxS2VF3Ow+9Q3pMPyPBX2sh6nN5mRfIwy5aIJ
zqSS2DQixN5bnxlnLV4DPGjKC49IWR/5drueP3wOx0NbwbFk2cVJ6+n1eeV1icKzhoL6ULQ+DzEq
NMbh9/wtRp2Q+m27/UgKCYhvK1F3pq0dGo1TNf7SxLM+H43q2HWeKAQmkah5wKkumXa6p/ZZNm3j
NpcoSWNZnvmBxJg27rKSm1UA2VcPTfSzGrZEPL1a31djb9a4s/b6gunlIBMPlPll9ZcrgSIHYHZC
KKbrtekdFWTJH78KvkPuycYxt0D2vaJf4Lbw9fT+fEH7W6NIig+qRWUGDjY+MEMs5f84Oo8lSa0o
iH4REXizLUt5b6Y3RFu85+G+XgctZjSaaKmrq+BxTebJU6ee++NcBmtQLWi/WONK2VoZl0X1wyTb
giDXbCofMOQyAoXBKRSxCli2GL1Ryh0oOVnIetj6s7nG58XmoH4R+BFRhoJAQayXs42cF+2tppxx
figH9Zq1GyvtBbBcp5zJVEMxzqhZecJ46J8S+NjtAfsWC2+uAO+7/RjJ/yAT2pyTmCWyWYFKT4WU
xuICgS6uuPnEONJheTJX2bYI1QlTU1ag3iraIcQMRkaEFzbsU3zDV6XWO/47D7ElBf2sMpmnLFDf
mC/pL+SJMm5ARVDAL5sWIMs64YmY37hr+NHJpWnXzPUzuKEJn+Cz0FbRx4Txe2uQ5Jwtcj2ZKqWZ
o7dL+QP0y2hGHCwfM+BB3l1ybiq8sGysUCrcm87cNIzwOOxI+TJK1E23vqcvlGm7mQoB0Fcvk6Ck
la4WgRDoh/CxwBZYW62rVocS0RHmIxkF8yNT16zcQrG1OYO5QRI4BcRukly5qJTDwCgtlI8Nh4w+
3HSWmcayZySvY7pxo3xd1RwfC8AH8blb/NPoCmexv/N5s95pv+IgVr1NSjg1EsP+DOaMbUopgwO4
jGxl2FpVW+aJTjlnPkB8qaOuTRO+NpSDgLt7T9As9+GADLdfWOOyTHGIMZiYdfvJszUuFYC7xDnl
MnRWTuwV3rkkuAS0EABxkNgsVBRT7Tr81zvzwTl0IRWei5TTI6VTX6BUaeS5VuD+XPiWC5KnAD9C
gEW8UsXMvzNfK78Vouse3GMUcLyzIBRLm5N0oVV7LTjVXDgMttOr85kNc1EgkcEtdyJTKp7Og7lZ
MeIn3c5FrSZFboAs3jk2IJcxBBZzkGKl/0mUo0nQmbotZJcfLQ+Wsb7MYRGwy//tlAWvjyD3gFXN
h49M8iZVR/1sYB8Dh8KikphJg2f7ovqMQ1YTG1ooxKy4ePQ30TPUSzwzwQU1+jvLv+Vy0VZXomZa
vqRadj81mTfUJ0tuJ24LPrZ6w8VDFEnyGRxH5GdsIsj6q6fTFq6J3O1iPurxDC1i0BlCkUI4E3sp
vpn8mGLOYoV1XF5tYm/LIsOkh+DS9+yT7myByjO3bZap5XJQGwQXSC8G9n2K8nYVscEvZg1+2Rm7
uv7IadAzdBHYuq/ABVmCYu3aq0gGmq0BWUryXoPlIsTTh1Wt/Y6kFYRYuk/tH7486AHfebWwm/Xg
fNrWpgbNrkN4qNy6JBipu2nZLmj2jLEimcklCCWkZW6MoKCybkzetAfHRXfiyZzi+wjd/KQ9c+M7
tb6Gyu1wBNcFI27+pwL0F/IPIC4QUe1NjqLLQnu/qmDjVK7pbUt73bLgplZHqTEesGOy9Ox4LKTJ
XEc+jn1jpjLOWHIP8YjFXlZDY8DOhC58nNEL5NwrKGCMqUpUxx1+LI409Kkl8BWOSKyv1MfqPH5T
UotTcbQuEwZyY761bUOsUtTNkxFhJIyGq2RxwS8hgdFBUZdYALzOvk39gf5vkcgnClTRMv/BEj5j
VpwVvxQlofWNtYKnDne+lC7IOoudTVycxhr0LQ3DyjLJnAKrsuzYIXqfWG/ngkyOE1EXbM95fMUM
2skYX/HcpqJH3Ng4tzh6wIAK5uobEpzZMRXcgfeoeN4pB+wKPgOTdlElCyPbVogXsm6vk6WBkIM4
ta45FMFJ6a9ShO634FwnRgTXqEWNpO4jNCn3ERn8CLPXt1ZcZtRVOS0kEOa832HtIcaW+4Ljjpuu
OHL5WR2dpQs6DEANOjG4V2u/OgQyGZUTT4KLznpwZW3zPmMVAE1qKl+5rIJsTUFLBRCeTab/b92Z
tdt4T3IkBwe/M26hlOEmVzVWaY+u25KlwUJmY2IWxLltLbVpfch8ea7h4fGhMJG3y+mzhykK1EeJ
lzkLgfDbEQvwAqQi+T/9kadDeR7T29DBnJXPUkFcArIaOLQ0t6yYZWkWkslUef0mcOSNX4RbMQrX
h07bF4Qq05yiDURii26kXJqsVc1Gvk5pHoPxy0O7izqkCoTCiDcp4VRlFnHh99BGg9WdpA4ZXrLR
GbswJdEUdz5NtMF00kqGB2grEyiNwZbESJQMPMZhyAl7cne55nK5nI26hKz6XhfEYxg4gp1sIVuE
dktotOkQRHuG8bkoz0N5GnpBn3HI8i8CaTje0dkFl4qTPc8+tGpcZsNngn0brWf2UXPyDuRPRaQ8
SIqN+gWBjPJh1A0462Jl57zPrbKUkRd0G4OhWAEqIRYRH31CnQF7DftRbHGscLOUx5HTX2/fjdVA
JtI3NfFRRskuq1MOfTJgZ0G4YVx8YgGjkUmThuuxMs52AjWIC8HqmTkn1qwTBBiO+4SJDyveqmWS
LQFE91dCRwG30MtTKNhl/fAmNzFn+fgI1e+sInXCJ9y6/NQhuNRFPE/bjtkXND7qOD67mtmnf67l
l6Zixfp6ZMlZN4AVsGD8rvUDE3uv/WgLY9Y4jPbOPbCppHzL2gfZWOjdr2PwRPSxIhDxmqA6hjhp
un37SvSScadvAAOZYsJ12p2AClU0hI8NZCkY+WhsREmClGEToaB3V6H05pqFW6Xg+LF1h3ofL30b
iJWv0xioEaezYmeu77Bxkfo6ZffVZeSb9dSBNmdiI5Cy9LjZZWchxT3HDLY+RFck1bNrWZYlm7uK
AS27x786YzfUtKprpZxK5gjmitoDlVsssZ2C86GVkAJKVpTl3FcqyjjPZiyG+p1A7lGKeFx5Es34
wHKUAO15bKwDM4m3EkRUVv/Fvje59Px9aItnCNXFdwwPFYhx8Qb8CoZ3I+HCRwgssZ034ayVqLtN
x0ZfpVqv+n8Gz3VAkiT9erp2yM3Y9Ww+A1/uMDnSQoT1K0dKkYuUlaytwNJSznrWYDTUll7PeKsx
22UaFg+DU4n4JHzMG5Hr/3C9tXRD7crQnE0yVMdC6N+V5F9Igl06prdWGgYG4Uj3MxmsxkELloBQ
sHo88wY3upc3O9n276kSR3P9SqGtl1BwR4kc3tpiMDbIzlk46Z9ZW18tmaZRpq3aIdlhxt4oZfPb
eAZmctqIgtVXllnzbgiwJ6i0muq2TqJ/hexrrF6mUMF877UaKpvCJsi336sKJIHqp+fMNIp8RCkU
Q51UnZ8ylb6igsF9TooX+g38PU6Tg+vyUbvYJmF/ebP1yK5lvzDFtF17a9gbOHYXySHr46vsdREL
8GgHZgPPZ03R0JAwoBYM/ECm66vWklZCAh6mGLrJvJWBDUHQaOOnWqjndE40UQGRwh9eBpPGe13F
1S6GnJZRu+K1Zw2JX3eBxFFGfz4QZ6aTctW2PZAg3kdFvct6cEly6xX3UAQFPgKQDzuRpldNFrtJ
HUyRXNoKCeqRj8W92jky64hScXs/+EGTDqscQCAjQghrFZE3OGv2bACPZJNgtuZwAStKOrKttZug
OxgM2UpiqAyPdz+3TK7+dCdl5lF1xK9Zcf9b0rv3ruUw1bnNWY3AivuM+uGcj0a0JaV+m9hIt3vB
z5csDcagWWT+9ZWxa+D8SlZ3qaE4z+yeUyVrdwqJGzFy4pgPT7C6zRjtjuOpYDkUKdq6rqwvgIJY
WAisgdSFwimPsdMw1o+95EtY3ivm1J0FCLh4iSsornfA+QdllLhvzGwDEYD9Yb7Van9lKOGmcEhp
CUDSMhj0r4ZAxir+GHkePL0/iMG+4SPVmuYCOJ2sCwnEm0dvqdLjcxm5S42GjtLDtdluysBvNcbM
WrKg/RidEzTbm60wvq70ddXwiJ2mYyH5BgVzxuYqim2Zs9W00kMVGOu43VVD68ZpfdI0nJSG8wgV
71BGb21CQU5rfw21MeavtAndULtXGjbshglFSrvWMiiL9jGySRta3EAxZhJIPoXcRujPBImPZEXl
lDOXNk2ZOSYohN599BV3H2PUwhvfZ9o33E04UeOsZuUL5cntGoKSRuZabAjxaaFIzVinp72xLChA
whrRKJV4i11KLXrCiWz8Jd48wpBWTrIEHil6+VmgHat5X5RQWhR9gGeJ7U7CmhEQGjGZ6LQi5uNj
bc6FHM09KZvLw1YhzS38sfx/VY3tiU6Zw2wlITWDOshWpgZkgrxayeeCY9aP82XfvSv7Q7M/QJ8R
Nb60g1sR/yP0gFFPR5+FIrNN93UdIjTUF7Xw91XIAdMkmwS8tt+c1CnWUgdO5NXrKDVWGQiyXDCr
lEkyq0yIsZABSHZQWodVMCltBLcSirZSoVjrQHu4AZoCDsrwDZNrZjxq0RxzzV+FxkeWoUauHUa/
f2AwydwJ1nANl0SdoOHUlqpXcKshZAeN1QMIqod90b9l2zkoCcvlZI5zeB+N3jbWxq3at8SiCNLe
Mro6dnLqVu+8TwW4NCuIfd6M7E4z4sIGdBsyiDmpZ08JyDzwiFNW9qxT1hExsj5ewk6wiO86xkhg
DYVmvHVqMYwEJLLofXWTOYHZDS86f8BBAXYgs5Y0kQxaQKDMfaeeq9S7Of7AeZQwXTXkRcl/TeRX
kQ7H1tPB5FhnlUV702DN7hiDdDW9hkCG7okNp+YZEZLrx8G6yDI2EnSyoKbOOsPN0Ob/zmx5yPpz
WB4NAHMzJ5TXvsD+4cnHijBtzuizOpJDaUi7kvWHkdq/JZIgabSvFCAexn1ZtYB8gV074IgmqC93
ERwnhfcnmd2LMKKdMqo3Mxi3WFD3FkpL4k6gupPSIgGAt5RzBoNUzSEL273ry191cPBKf9V50jFb
Oy1P4dyFWHpR+/TopNo6HqvTaDLSZmfjKM51CCv4p/C+W3MfYPbveyA9kDwfGcYVH2lOiExZI+kG
sNrGgqad0fT2Dmb/fK+NMeiX7Ci6Cg3yzRmhSjTdF1Y/phgK7y3WBhyFcRNstM5mrvwjmOqa3Yr9
8FENmo2U6QvDy//kBtlw6N+HJllRlZ7o8Ro6kUZCp8+czrTkh2Yq4F10l+/JQEr+k2v7OITDvCk1
IGqyawAoMUCtRbX6qrriLUR9NLpyRx4mIcHvPkbDrKp7aJcEqnc8IsXdNCzirEBmBSirkX9VY/tm
UURpvjatax1obthLpE/Eh5ENNGQfMHTWLWU5WbbetWIua6Solizcx07xLtp/TTscxri8Ze34ltXw
IEhjwn8PazP+Fv25IeHU758SbVxUMkXCyw+OOT2oI1dQdIt4c3ufKj0NF1ZQXOGZscbxW/ZH9R7u
FRBd8uSbeJkAIauVC/frCjXUQeB2SLgNjUD7tnuPkWMBLyb8kpt6Vob1yvfDS6M65NKS9GiY3SlB
vM4amWaow/ZGnvBDJYoBpeCxl5JbMzrPTPZvBmNwhUEdtJ9Nqlh/ssBDasVUVRkQYUZI0LkLLMoy
xCDnlgrtroJWgiUMRaM51jmL/ogsRPbyeWICyQ8PLbLi1BPfVsglD8d1wYrHop/gu05DIUADRn/t
JyHzeIO2fO0q6+lU4auyy1Xhaz9VjTInyvN3gGSAcPJVX1UHCJfkE5vO0XCq82Co85AdvFygrbLG
XTktESye4V71DxGELFuuYSj/gsY+0YRxotv7Ks/3lj7pLCofE15zsvVVgyU5TUxnZgj8NYhJNgHr
C8K8YtwFTV4/ocs+eXitEwwbev+AAfUqiKXLRfKQ9n1XHe0yftSF4qZ5x1WKmqxSvotkHgS9G+c6
YpCmvhXe1fPEDwUSisZ2qU8fNynqmKd7tG35DWXT16AfECWeu7zcGkr8VnmTwLQiJFyXU8cGncr1
Rm8XD1xsg/wDPtaV/BB9/7EjdaQE7BS37NCicKdOKREGStmiVWgLgluZKMdcKPO4E+uu6o9B3fwO
IjvpibTKzPJ/KSXSMeajfsPsOek10pQWpkf7X1mfEFzO2jRbcAijNvp/ilWfMiU76APiTTh+w4By
Pf9H1NxJBemwGmO8U3a6p67wVe1ljgWxVzYzS6ld2/lUdXi73Bd7+EhwIJJ54+xJV1zlTDY7iQMI
IoOfKG6F8qVin1qE8WQj4s6b7E3xRxrBBVL/cux+UHjgYf2IdlVLu44qoi5e4OaBRj7jhEkNrjgf
KUaNYIBbVkm+CF8grBsCxLrhKTixllMw5DSAs66oVxX2GplxaoqKoQ7ZUNnPksmUhJ1u0FqsNjBM
YJaYycKf8C0NlMb6j2BYSoVPu2cGSxE2eC14MJgHDUoIA7RlAUETuyNzCQmISzz05IshI5MDtwOx
FBDe12Mwx1vjFjAjVQU9Qo5E9xXGSBZ4cbb/D6og+bLDOo0Kkox8V7Q/RTUsOqblBSCyBn1W6xA7
X7INZNukOfZ8HBII+iRD6uf45EVUjV21A+ux6WqfnsyD7VZiMWHdbGXo2/TliDimREGnIHiwyIOL
c2sj5ReBFStuH31+kqDyVBFAW+nDYqpXoY81agNlFF7SKSSkx7I9NOuIx8uA87fREYOzVkZi5mlg
iGEIYJtsexl5KqHwU24phCs7xGtGgyhnT7225hLLsVJtFmRVsA3sUXLaS9P3T1HUulLJCK1rtpS9
S+8o0HrGHCvTHeDBQq7hpIKx3/AYWYxm+qP5D+ZUSPOWVOf9wP6buW5UXKz2VhT9lnyQVVO5nHH0
VbwJLVPGSaJIsECFxT8i17aoGQ+rzdIsEZXBjQjZa1iwPJXfAXfuSMgVR6JuXJBLaI7JvsRYF+xw
MJBVlLn8oxNPrdyEqrn39XaLrlv9h7Ntpec/07fppnEptpIKAX966mECqWAQPQa4BHDPAuZQGbIc
eIfVN4/EWVfv0TfOUmzN1deA4En2GR4b3yKj0GsTNiAXL+UCecXODbXGWBxAH0B47DcT2lWNt635
XUvnRqz5Si16QP532peeuWr7i12kVL7wx8bhP4ENLo5O5OWqNaCvK3AmzsRVXpBTxxMurcMDYWWH
AFMFds5q4/isIktxjO3+AcAJGUtxYHjMdNG3lB15yah2kChcZal2wZpTw37W+U+NOCndWszFDPGy
xWm0x//L7iT55B7XRfoekNAq+rUMW4DrDpIvC1fC0hJzczyZ3JIOOk8T+QETSIrpDgFFFg4LGcl+
Nbxq9k/UCiyLHvlE807+QKezFHoUQKIQ1pIqy2ycXhXJMgQFSKYUNwqzUKN0AaYwflUQZWtH+Hcx
nDR1UkQJZyGQkuHuRFTptglK2eLpYLALjbeEah/bM+t3iDU8Sio0SfG4D3CYjDj5BQS3Gst1HSig
Mbho8ATAdeFLjYUf2KvpQCFmdamh8yjlbm0jLmG+KiANaPIp8Bymo2z9ONCCCk95Z7m04WQRVfSj
ew+RYtt52xY0u2CCnWPxG6EpCOA+BopQKRgot1Caq3s6H102N3XJAIFxdw0Iz+77ucykSaDBG3O2
Pj5UyxL3FTLPQXUTmDAm6hyd75cRoJWz7+jKeGvDQrMFwAvssD6TUVBZ8zzAjIMp2ZOeJbLQniX1
xYT5Gg40kLhoOR8ZgwFqi1ejzFIUUa6CgMLhWR0wJkRui5xzFQTAFELGgpgiiPbK4RkMYLJaXClm
hC43BixXsB7wH3qM/9eDgl6HTNocN6yZGsRuXRMZ1RFxEqIg6JR/g50ceGIsaRrXGcYST89W6o4B
GmsympFVwTJm9McFoHdihAv4uPpRIrcWZoWG72YYoPUBqumCeJPE2rrgR4gNdmOIl3hoXUgBPZDS
VbKF8ALoZEm3mDSlYRHtoDWtDGf6u4ngCUer0NYdtimn03eTY5f0622jYEb0ibLIU3JDOigoMtlZ
yGORFMPEJKaWXRs8SUwtyxHktOJmaFyF0i7IOV/oaBvQR7iEp+C1Lmd8kTHIyyYoYYxKC9rJNfjQ
K2SQVdCgL+JJH3ThBlb2tOqNrGctfpOYnUF7sSYpMGeobn7UzJi58/PkXmPpqtIJ/zxn/oeof1jo
Kf738E+AyexKsZLk3zKm+7LuA2MjwICr7LuCkcNN1pBmYGT/2vICyvB/5xHqGBPQpazTh1OLEkOO
PB+bDHxn/C9Sxi72HTGsQyfd1B8SPVYw3n3pIo+IfXkCI1jaDRiG/PiS2c+4ORvSj+8BMUUCY1jk
kz1FytcBH5HYlTfs9kbcpuolrZ9heOmCt1r9EhmeVP+s5l1oz5GBrcbatZKIUgpfoCBt+V9OT96i
qepZqaTIvztxNsRBCdc99ZQTfg1otIE36hYejrXcn3zvDHYcA/ksRA9tojZUZ4DeuxvCKi05y+I2
qu8k+jV1qOEp7DwYpRdB59ffg4B02RVJxYPyUAiT7WCTWEhPC8gPChvb1v6ladNT109zrHDN3Im4
ghDGhu1v42855VydRDzi2HgKvyMl/TGo9lMcwA1LIxveh9XewxaKzFCutEFFAAAAL0nXHrkcA/uG
AWFBOvLIwxoWgIKxYswjWnFwzj25LoYE0MeBKM2l5OcmIuKYEqybP2SvmmMhXMkOK9uYTSKTDjpp
wcfgMGJU44s+fk0KYYDhYBy4r1RjVoXPdni3NUA7mCwp3ZyFhTNrmXQn99SmkT2NzMKUB4Y5W9o5
+cosl2X3F5ofDJTbmkXtVN9ZTG9shL2IZkBmI8VEXY7ocBQFulMxT3Oqj9ZA+mosJrN1FB9H0EWd
ugQQaY+rWGbeTnGSEkLEI8MjUrU7ANXkxewz/94XXzxyJfNFghuX+kfiA4G4KuHPqN1kFPF6+2to
kOH1Gx+nNt7T+tLmf8UAUfxk25vEXtSMX7xH3/qr2MBMzKO3dvlBkuEiqr0/xacGDpgZQP3MKqR3
zgqtlu9R8MyXfnSzm88UcQyAog7zZtPFIKGoLraWpfNBHQrTLZSnweK+yS8ZNUlCCeqIV049EGjz
XBrQrnzZLLFNpNgEGM1M48Lt2NVnoj7RUYDEiW4xMJJRfuY5pTYKJtw/foea2znn3UensMdOd051
MvLLiKLN9uF/MAuvU0pOlS0uDgWwIX4+SRm5S86xyaq6RGhj/jMQh+dOSy4tMknji0j6ObCIhns3
SZhHBne7/uQFYQw3vXcmrZ30s0SFVmmv3vkJQVHkrESC8JuJ1KKJznpzrKbuMd8LcRbWxdc3jnYM
ojO/x8HKz7exfkKb30sIcCRA4cgKdbp0DNdcPGjirckWpRcs9qgaI6SeUb/BCMSMb1zW8rDRhXey
Ba1o07kRWlOrwzWZS8fJ5DfWm95KH9O/SiLejUHJjhv1JJ0ovbrbBRWn7nAAwgAkneyJ4NoV3KQj
lldIS0o07NXQ3qoR2gzd3Pbx3u+JnRs+TFVZlyAhRK6tREerpWjEjCokJyp7EM/A/2TCCRQwYGBa
AKobCgjFWF/bnmBTTLeT28gzozPU/COg8G8fDagXMOm2mmsYKhd2PZ96Uq37yZKFH1Y05oonbJGI
TchsU2bgZAtgb06+C491pUNeCk9WRwpHUKMY7f+plXJFqo8Lon/JvkpmybCC/+u28SPUVNaUEIXy
iAFntta66EpU53bopK02hYv6/S6mrMrsdhlPgPYq3w/J1Kxx3Ex5Mb39L+ehZoaY7sSwt0RJrhJ2
jS5617p/J9300pJf3WEzq010Yqq3JuPTTRlfJeq3hJCtI40XLsI0X1NGw7W8DreVuc0AZnlRuh5j
Y+NR4pgwJwFkoEe3toDvpcDeRFWz0ZhaWmrg+h4pLmAHA0o+laiRnKE2iBytwWEp6ayeutGNbO9m
mDjxtPShqr00U43Wwvq88RsWpFnXPcaSzaTP1p8UsUur8S3VTH2YEw82KBjceVwBCI/Yd7LDncRc
HI79spsPnUAqUiGzJbKJukz5KUjiNNSpRynfdQclS73kWtPuplzX1GOqkvjlTZP0vSmatRKWbOEk
yCjakRe5iVDK5KwM560Mg33MD3pafNZy645g0yfHZTotjCa+VmfQDg/Ol4CoNxAlNfNrooo18xxT
61pkPPAQGE+VRmHhwWukBQeqvwCZvsfeeOmUDjbVXxu3x1hjzdgH8l8LpY6StwCbKUvpx5hxker2
p0TpJv2Y4DxG8qNKQB+9ShLxZCXC4Nj1X3a5i5+pLd0NxHke6rWqKk54mT5TbCN5Sno3+VesAlkL
4JQwauW7dyB1mS0vugxZLDCL8PpjpShHndcO1+fYWd25NuVzwJ6wjaCLFDdVjF+lCM4YPj6LtxUO
1KKs+7NJJQHS0/SaO9T9fc85pqXQRems2ffsdHu41lD2LePR2aHrNb8xtLDCll61bJ/1Mrka9IEo
BZammewMB4uluTZG5vR5exlN7QRXcm9q0X5g+VfDga0FWaHytmTKn4Xj3qvGdd6mV6g8JmG4KQHn
suQzrFH6WxgFb89mbSoEJnuVmXEGrj2llbMydYkbZVn01VIj9sKx1hqM6QQRTRLZhwYtbyj56540
XSKHgYx7RE9ApO5y1qK4DDjYQWyc5YYoUHLpBQ8eMrWAhTezQv5T4pXDfBOH9qh9Zx7gp4zJlGBh
kCuNG/kUwtZdgBup4q+wHTYjKp1IB8sZmkstb1ZTbxgAfbHHh8mU1WCbyzcyBmUvB8VZy5SXHY/z
MXqYrbSN2K7bkK0GHzG+NlvE8kWzPiMgYWDAyQ0IcTmxDwXTCYLCNVPnhIjJuhWOjrOZATiB3xiP
FkYIVURnugBgyEwPnTbt42YC5oNdc4F3H545bIHtooNUlkEj3LFGRagrTA8/9fHUox8llAh5dgDj
tHa6i+GFFzihR7AqLhGXMmKkdvTQsCKAbkLiIAMsGalY2RJlFIVE376jxEEaQuZflGCgAeqpUWlF
oNkRPGcpQyZ4KCakxcrlqa26GWTQgJu+sNVzxC/NNM+eYZ+TBvU+6C01lhCws0B+m5Z/8SlxYU9u
gdZ9ROTcNUW4SdkwCKG7qlTsB2gC6oR+lbJNotGeWcO48UJrn5c/DVLeujCwayTb2nHwImAll82D
3Wt74x2cTb84qvwCyXYhLQF6u3axA5wShfpZomrOwf31ifEcB+UVytKH3ydnvx6XIOSsdz7ER6OO
14lAAUkql2EyoMNYnir+NjOqF42kHsAs2oTIvWj6W4hg1l3Nl3RD/C1/AKQCoIysGVxCCJay82ht
RvvT40DK/LXeXEkAztUD3pOvnITBcl93rlJtwxBgGpfjXu/uY8ah7YIwDeOpKvI4UkATeFe/fEXR
dwBIzeBXk07T+BD5GAqXYR9sc1oERz+r6aZC6kr7mi7z+goqaiTWT/8W2B+Lu6L9DUU4C6tzFH1W
/Y3Ra/9WstOY/mMF0lPc69fGcpm90fMV7dty1qmyEcpGsrdSs8lB9ZTO3PIO8vDR4d9kvWpl/2rG
DXbz1NSXqMAcUuDhE2mkHzBNHGc/GK6Qvf7ERB5008sdiNzRf5PyuykQn/1TAT3l6o+tXxUuWxTo
k7VshWy9RK6RXsYImNW9Ev+osvXwTlo37jKKK9yFlvyLBIF1aVsny3EaWaAcjPEidgllZfHkh2/D
PSQ6nmZokra6tLOyq2nhvzw0JOZl57jEWovppqJbyh0Pm9MfXonlWG1gyB8JlJtrUMLjmjuXX6ix
KXuh4DVvA1qklJ1UaQ9jox6/RL2r2n9Wt/Up/GqOCAZ/Eivsbpd42344gs4oEXKxiYwPDVZYPKnq
Xy94q8abmrxATY9ICcO91Rzy5qg4PtbYcKbZv6FtbxPcTNS/HggeTzfYrE4s1zkZhqznSe9Bll7C
RO2DK6SX6ePl8s7VTeCjJwUdGaPFKlLo93vqOxnjqv5t2Oy7X0q14ZV1zk5UuwLwtAWa5OlnP439
OUImbruXzCyvyYgce+vSvhLsBs5IoqNfegtYmk1/sDo3dVYSOfRkZotNoF19+0hBn2DhNixgD99W
/qHQ9oGz0OuvGMKwcvbKoz4usW0WAckmnOD3vGDk3fwa9p8m7kV6JdMpyB8M7BXvJ1FvDVU060Xu
AZvJq+VdE4mlkvqZGgeftrnywPkNX7l+6JsTs+HEgNkyh0FaGZgyH9w0Y4R7466IQ61CucfUO7Hv
rt2AxH3rjR+BsU/tHcKrrGGqSm7OyWRsa7/oXnzlM8LSXHHH9QzYswSBzskBfcWcizHPSRefA7v5
tI+XNqaCBiQRa5OZ0sdzPf2d+u3pnODFA9lkSDGcnfwwcNZDdQ9b8Phfaf0VQoqZHm5HiePPezqo
iEkOQi0TLtv0kPSrwPzp+5ej/kbqn2ndBJdXz8hdtcmvwZ5dkLkZ0iJ/tR3grmJhVoi8ipfq7SVo
M+YiRIeN412aFNFYGYOzrYNucRvv1DYbUR2TcWfVl0Y52ubRrB5pcrbqV4QgyzG0mYX1RHHudXwG
+C4ZJy9e84eEg1HBmZH9eT7YAfttQx0JoQ8rjNJhOAH+OQTmb5lsyWiXkZDK51g6D+odyDMtAtvq
Hmfcg49exnAC/0DhI1GLZ6nedf9QYbNWkhWmraFGF3QwO4RHz8D/c7QbAxQT46Agxyj7Upk26Rgq
dWZuMjtKpkpwc3/r+tz72A/yZ8qglIeA7dwG51hEH/V40ODWKK+k/JhuMDym8uR9U4CnKn9MFDsM
FoN5jxl2+9lMJDdf2+rqoSxXY3tk09ZjMldvIaYB27s6+TaNz86AsGdRiRdRIODBEcbtFBadurqz
KNqVjeKdWHx4zGsFLoP+2E7gAkyUjUD83Y8FOBRoPYmXm4tY8k1inI0nifZv30aljJDhPIzY6gbv
HdAQ+GqI5pJooyl3mTaV0OnauqaS+ciy4EuKy+8hiZeCYkcZ6l+LSnPhtO8Y99+sUJlh2CwXa3J/
RwLkWNLL596kPO5F/WzTDt29L0Mc8cGM25a9IESEHO2U0CvHJEu7iKxlSkhn2aQHRS1AUSmA2hUf
ESxAbT6RUopZIBTRAvK9jlp3Qq9J3W9cFoiI4HVbWmAsc71GkO5ho2DL8gflg21YkEyoA3LjcSCZ
aPN7zVUsRj5Czxnj6ngwIj2ilYsMacHNl67NJt9Q6Hu7hAkyevW1JMr/uDqP5biRdok+ESIKBVfY
sr2h97NBUJQI7wum8PT/ATc34m56ZEak1A2gPpN58sF3hm02OdvfhSdxG6gAu5bVZ7JfSgS4gU4S
Jhw+F9oCHw83K2TxZdh3ozgXxKgw2vUfhGpYRzVAZxZDb9XMB+0pcwfH1RUQ+72MgbE2qPMLC/06
2nHeDG8bDYncE9G8netU7/XAA1GmNFDNEv4rbS33OVSzWrLEzayTMnYKjqXfDmkJBUL4WCbdxHAP
P82jcylFQkBj0TOvtqyrSxHFsrSkGqRLJy+Tg4FNRkAfRr5aex8l4UFVipySniRLxVB3bNuV7BN/
Dli8tTFftYWfpVvZuF5VzVQb9UXlaCXrmEfI+nlD6T8pwrkRLnFeTC1J4+HfgGG5qADIeaDlWgC4
vO/pacqALlk9f9uJ/fUmoGWbNeTlYDacD9ArSDSxboyNCYat/SVtXXPUnfvTKVUR+fTXLYuV0tFY
m2EUyWkh+nxfTA2q744RO4ltgGvTTu6ZdFbizbXBdi7oEAZPXhK7fmqnrnmyucBZK4OLxd01ec23
B9uGKJ/+wpakP481R7xL0znWOWwDC3QvStZNonFFtH7xUqEK6ruPBUNQ4nj2gWxEnpq2s03Ql25M
X7cHYo12pgoI9ZqyPctIheBknfqt5zoZ0czhg0rse9/+aSQThiFo8SMyFuA7qx5fsMGoLEfr2bPC
ezAsFYZFcteqsLpTZduSkDkeouZdL4gqAwVyNC3d6jSQx2VGZd2mMAUiIadzllL6JDiAIftfewev
WBFkCMkTjtpiuNiduc1X7YMYI/SmTXdwLTr4sCHlvWTkjfeF3QxEeqKg2kTuoj6DhzNjyp5T7liX
6U7doplwOiB3fGHqg8S/mlJl98OwfKq+qPaLSg/Ccp2tBlCIL94pTmEV+odkIJiqVDHpLmg5b0zN
/+L3MzXR4oBaBgbnGmp2WZYPx5ToyF0TCXzRQfwxl/iggBkFqGoy8Tj2C1L65WlmancoGpbJ3mB9
unl0T+EVXeZ6AsKicY+UqcUaQ9tM+MCcTcG9CQAQLDVoLRkGAXVVcA7IxKIGiR/gsCHM7+sLV7XY
WGkOnT9fvdW++0i+DN6AvLgdS59dRoaNIBmf7CrbFi4rJs/P5D7tMKHnSMmli2mliVwMs4JYl5r2
SUc3zTzp7WTDw0CPu+1Cxl2TuwwbZ/YRG8v6q3Om4qaqCZVwrQ73DCp/yPnxhsQWxEYjWRwVozBF
RC5yUwa8gp1zWVjHrKVN8sYQigtbozxDUe8PHVi1NtpLxnVIpfkY3KJincBGeWh8dmTJOG96wjiI
QUx33ejhogjv5wGJfK8MmHykVYC0x9NoKnS02fKRJmR0WWDS90xWnrPSf+VKO1Cy/TB5Bri6uIxH
x+kN+L6DBaG+B3j14WU962M1UAnYfyMIM16NL4MMnhPaqsc84jPOMtNzAyWnQloTU6L4p5UYuHrD
VnJGggB6ati4dL5i0I9FiYU4KyfoceFjWMJ0syIsWMwteLgjUCzIlN4NbfCW6eQaOdaFuZsV8JQO
6+ZjnNwXkEJPAya6Po+2k7Ql4PyWXFHeXH8An9eL8LuA7Xtwh+xcOyy+LGYTqIXi+77kFLHlQyrH
s2H1CdjiNeOZvfExAcW+s6s1GwFl4qucEoZJBm0LIfK8ZR32RlZphc5foPiTRuIv38oRX6RUfJX2
98QYKTM+0fWQHUgZ7naym3/W+3QaTctPWijM6rb3U+eUOhAFBkJcGrLoNirwHoKYUz0oRsKjC/jw
PnDbDhIkjg/WETxObhwXcXCfOeLQLdXbCp2HsIzWW4h5l1tEc8Sj3Ibpup5Cb7YkTMa9hU0pEo1n
D9p0OHuUu578m8J9RuADJX1l52Wl+1EsXfGgkWLO7t20FOcwN99JPUjiWpjvjdG6TS1CchfK2NtD
TeXRi1koNwFJRGeqdyo5LkWeVRGH9KtD1FnjrplU3PH7Lmzx19ErNu2/cmROGyeNv5/6CxtcVNy9
YiOP9NFvo0cjg/KIkD3ghCTbstyZPtA8DFl7j0ULv6968FvBFpLk0jCFKZX5/X2Kqhc21612PcDz
Qr9EGjZSAu0Lue1wDVnBaAcryMrhBP0cTWwf+48R6wmLdmadtwiY7jUdVxAs9LncXw6HzERZGHbH
aKRzJ4nO2VYleNMFuavJfmjIODsv0cL2M3J4Ny3pPKeBSK72tNP42mWAKynQZIo1Lt40lpKQJHv8
cu2DO/M+Sq2dG2+O3qzF3owOD9MhIQhw8BFZ1zWeP89wThk81AH3ceS4n0osj7XlSnpjfTWy/mjJ
/8jmEc1IghvXelThEO+BzfOWsdU17MHVEHzHdrivwc+emkwU6EFfxqg4exor05SUipuHMwHVLp9O
1MENQ+9ilT5lKeatOMOfCvGGtb/COEA0Hfop7q7Kei4r4AVu3/1t+xWyM3YPpfGnrU3ZmFk+MiOo
ZjVZX3npHQrVTQxvoM/OGPaL4CMNJKgj7DDIZV/CJcOty5ghYs667cPsJS0VOVtp89GjG9/2v2iR
DjexvRV1+W2wccVTBjo9YQszKfvfYIUvIswPsqbmlAHFgesfMp67AF2Sr37InlzBZRmG6LsHb6vl
kGGeeo6sSW3a4DXMgIOS8/LPBG18MhqMHOvxlc8c4YvKGY16bEF4k6zs3s/DNQUP0PwcEA7AHiTz
PDwYY0EwayhDclicazX2X6Me7orsldnuvyQej6k1nkh/O3qoapR4tlsMM7OeWB57Lb7j4Z+X/YS5
w+BrYKVU49HO16lBSCroEBQfpe+/IqHgyuCzyBycjkVdc6tm+MVz4LOyJD9rBLY14uEByyDOg8Wy
NhcObG+zx5QAoJlV0ZiYc0z52w805K3k03BUdzt7qFWyWL96xMETQcDoBmPdUVPkQZSZbHwnrAPY
QZ7GNYW4gKZiGiiFgeUwTQ6/g/WPVRNNwJLT2k/utja+h4sGS6xCYbYti/zei5hcZqVw+E1tbUpP
3i7uiGZHEPLn5qiMGg7yLKPJZ91L6g25uq75B3YKi0TspITb0HEiI4nctiPFJbYPVPvglRyH5PmQ
3agDYavtcXIIchSli6VemTfXbZ+K5sCxvxPd9C8o4GrHd3oBxDL66DD1OBxl5V28haTwNtfb3/+j
Xr/MUmcPUWbegqmma9Ith7eDd75EcjBH4PZBjLO1ER/TEn7FknO2ZSp+w5x2CSuOihZjrpn6E/IX
LlhvvC0AF9uk16gGnUMWYaO2LPncV9hoHFNRfz0MFtq7uB/6jS2a16ShtEsbSWJp0by0PZggG3dO
MxA+6FsZ6TwSB5SVQ88IiP0sS0xltc5efNpWdDh/SkO7nfyEXjDtOwfgYUI32ZPttBqwYNVU/tkP
2hlKVKX25ICfemuYz26TYF0fUXV3PrPMEBlGOl0hdGMxaKYXsXApLNoHB7tMSNNdICQ+7r3ajEB3
xbKn+VxoKqbviPF8nKBaankUJBZyP5jDFc6vIX6K/FExQc32vSoztOw5m+l0RAQLUCPwX3Uu3sIZ
x01FRlMflPfTGmwTFcN7zzOKfzaal0HyQbrmHdE0FQ57UQAAD5MQ3268Kth7/5qL5DVLmA3OcYtw
usbMD+mHHe9k7R26zxszIsaJ4mc3t96tCId4GrsI4my2xK0bfHsx1RQiDKRIGrDmHME+YUix6Ys4
OygMmJb2LjH0RwYQqCs7FYY3Jl8dObI6in6Bnda8kLK8Ec7yVfc0o2TWMNPxz6oaDmqegBbmg70d
oESjUEdpqlDeoG+sIAHkFrY46N8vdk0MJ7sIzVn0Ya+INOLFEChLkhOi4FFYGR9lHmKPj5N9BgkY
tVcQ7sbaXJp+qM5l0/IQ5lkx91cQlfAVZIof2yTlBR8KAbDdyeUiNhkTiC4Hz0o61YCJwkuO41L8
nR0q4tjHfmCqc1pM/ypiKzdhK0mTzu/zpni2Zedsc+cNrdWnTpsX/VreU5WstBrY+yZB1hSQOMWw
cj8FSKudkABBOrwnxFg/+ZzE+Pu7V90yuC3crewDYNNZvjKgOQWYKcO3+1N51Y3sgr3JvNcG/daS
WX+DDvm0N9SHSqK0WAQnfkPkQJnyhG6mT7tm2kr4O9iIzpqOvfaJKRkQZAlDZeGSvK4sMi9KqukR
Pi2jbov1mhO2u1je+RU02Ml2r24/680565IX2nXwp3GaXGLH3QdNJuEGYyOIHbYi6R6jIMQs0sOY
ZNTtw+jaOGkmT+3grxneHtJhnPItHJiWK8gSVkuQ5aBixC7jFgLrh/DrYR+tQYkdDsOloOZwhtfB
Sa4c8iJGqjAGLBvdztUIaUETFWYVqnmMZoZKEesAV3gW/TEdkbmFkOu7MpJHu0jgWGkSnyIww6s4
Di8pxh596n0ErhYUE03XMtUpTh1PPy1Wf98g67McQg+o3BhulX8zNTLzba/jEP+btPhTkrVkax9L
APyTrFhebGW/AI+lZagSLEU2mi+vu2tHUGd+ijG+wFHVz7AFLW8hOlYuj0NBVU1EKcuoJDw6XCeU
ytbJIihbzLCEc+q5qk3/DHHyTjfHvyHVdBico1rUp9ZFHWPZBCQnOWfftNJc6n1sk3JiYr7XhKKN
BQQXPSM/S83PhW7vMmt5WIV4fTzzd6AZyIY8OaXWfduQmVdV3jmLh5cu5H5v1VBeScre1Mphix0E
CGbmWdxUDbLbIk+pNEIgkV6FqKG1Z/6ZZEy1eXDkZHwPybrTlvu4rPGuSibPOAyxDnCst07n80io
8LBJUhECqXsqe24sylqSyQoEH8+yTFI0/clDumoNsBrlxp42wfqdQrxt2UiaX6Ss0z/SymAilXrc
TeFTq3lG6NYlxEG8BzFHkOd8kUqE67m9uHF2KefhD48YHGs5pgxmB0fckEcEdd9RNF7rOIg3QT8+
8Fkkg/UeEgTuYRxmSQqJEfskoJtyHRxSwsfZTJcUFygz+vu4kXuzxmqUzasZq0fdYzBJhYN11f6I
EkHrpfjL6LzZt+38EhBmxFybp4vhYmnq/j8Mn+2WDMxvlJcvnYbdayosDqkk2myRVDmZYrJdTMHO
Gpt4q/81df3gWOrkBRbinZrYF2h9jwqtzeoO6DciclHPkYkxFQHd5tS9u6lczlpiE64mkAxgXaFC
iJQx9PSog+LoNS3GwpaKfChXT+yMJZtQBw/F9dZyoj+hy4AonOMnyzmaVL6gpPgh+ELtzASvPujJ
CXTRYSdkm9x4DE6smBY3CmfoTM3rgGf/ZZm/AxWzsxOMhvM1OGRmMzvq5CNzU4xNTbkwYGbUre2Z
/GbixICe5ExlxviBswrsRRlA5xDIt9pGmk01hJ+J0VRiKczbQqh9vHNICkY8SCnREKPiGGCoEygs
JsKkbmTQBdzse3R890Zq+880Zh1ystUoyOi99b03O44fmWrdEhp8KVOX85pnDEPmrQajNDscS97Q
/nSj3DB9/q/3SgIieMLbbLyLDlbX2kOi1kbp8UUTwrDbPU8VYX0YcNIbX40n0yAT6nvWI7bPM5gK
dZ0hbgA8QJpUYCcjFD8bYUWQB0mCIrgNbwHdTFFk94nlTueuWNk342bxzB8rqz485kTK9U5KIRdc
8L6OqNEZmtpvMh3+5CJ489NkAz9wRvPEDahaoD4pmmryHcb1LZaAM+BHfwlic/EWz1fkRltmql8F
MocewZPG4ijdnNjZNqSUpnJZhrjaRorHsGj858la7j1CBGigQVL761nnHCjkRpgmqbuv0OT0HnEI
HbEDoPDPkc7+kzT+SFltAqYmtlOhL9VOERY2lkhcyygvSTlL/80yfw16/0dF3IN07X2Fob+qX4dB
YTWn+pYj4JlBw4Voi5AsjfWFNBP4FdW6E8X7x3Yf0qjtY+Dw5MFuinIXNs4Lflg8CejCqgXmAd6t
TBLklE7OOeOT3s8+OMkEi6LKVlYhyYomxfymPXiaq0aGNLefecFphvghXGCziwhZWxOKek+u6Tp4
VnInxc9cDm9+VD5VJMvLUT6CIs7unInYEyuA71obkKh5tzw5ScS8J16n7/Bnk/NiOKIAy4bbtoze
3bl8jzKEpCZiBLiC9so4h5KZdB8tgU5FAPwDtzOPXyvs8VVQYWYZko9lzr4AvjvR8N+yFB06f/Yx
JMOuFDJQNQ5hz/cjNyUZI+/Z+rmFKiLTBTKicy77Sr867Ge8Gir4qGtErA3JPy1zpJ3b5WYbNuxP
Kpeap/FgundD3a1/wT/G+O89oR64vmI2PzgtiLnuDnkAUttZFjbE+afXMhQMVPAw1g0aCyuW28Q+
jgPkzjKs47u2V/0NVbg81g56rTzDTV8hS0Y/ifCaXLL0OBIwxkfJ9Rk5rXPqK0aUBoU17E32k75R
gC5dLPTIX+EgkUhsKFWt6kbkMKqK2ThIW88jgl+GlmiXM6yKDE55a7vtqECF16MMb6JGd2zMck70
dN/WbJfDMYRgJ9kJOyV/3HGhVJBGMguYHi0RuWjjhb3HIDknxQA9yvxtEHxWtfkj12yuyQLtt/jP
3Ct/R+MLlLyF3BasSUvCA49ZY15qiftymFGohQXMucoNmIA0TCCPreIruHWV7NAILd2/SYmzB3DV
jlme2AFQ7wxojVUpcw4gKQUy1/uo1B+RXxa7wmWBUFkEyC9coF1Sf8Io+KjrEUzVwJyAd6WxEgrY
IV69dA+KiAImbFijyg6USydxPy/sGzYlob6xp47h6ACkVAALB+/J6Qt/7wYsRy2g7wVn6MYu8NeJ
u6lz7H2jiODxqTD9rntDxE8QjX6xcpwM7XJkhPxZBD64MPxmwdzAg7NZidrV3yiazo5XWRSVbMTH
ZbjraRGmnNZRWzO5fgEIqAKmCqQMzCDplpC5dpNZAwZKLdfN8kgy96M7+O9tzAzMtgDbRcYnA9hu
z904nwYfFDB812o7/5RxGmwQ9UcUdDamLVaM1qvVLPq2JxMbq+h86B3ryGDuwTK633TMELHdkw9I
ZNnGtYB2O5jOuRPtnQympyB0oHRF6IEDY++ddNFnp0Q6WbPa2qtVtFENuEUWl7mFl3Xs9BRJ5iCH
A4RfKwDTKXp4TZig+pGk0S6sybf0W8GEe7a2Hevji60Z7dSoEtr23BsSM4t5XNtb7s4S3UeaTdQP
XklY9QQJIyRqqmxrphBQsxybJcoc3BXCwSTvkgEeJ+KlrLhNG4rIIlAjFtn8sasj99HX840Xkz/q
5yilmYUSlhOg+CW4i0RSuhn2exW8JD/wd02ZV1uni/LdVOBZmAC5WI4cHzwc5yZ9mIwnj54kZdFj
yMgsyRdHm5hiat0Q1ab2rMfMbo4KCtqEVf2cmOrN1uV4Kvz66keAZxzLI6nHdoiqmMWOAA3CRgxr
rbi1vpjk/fQl1ELlN3+sJAQj1UavCugMEwHe7LwjC1dzKaSzgVkqA0jt6d/BBe+SCP97DATh1+g6
mwkjDRIDE0QA64fU7LxsOU40woQ1yWlTYUBIQ4GCGt6osxp9CjC3iL6xfPCo3iJptgjIK1z5QUf+
X5MtM5hO9OlLy5annIiW/epnzgn54SKCI26LGRsNopqXj9wDWpd4X3N2nQ3HpJNM93B8WQ/E90Pv
wnANBQ6yMQZsNbLXXD480wbEQrVvBDD7G1R5T7VbPE4WWTIisf/r/eaR3CqmFLxhHNnMY9nRRkwc
IA8BCw7zdckdrW/P0vxJPfOU9EjXtVs9mdl99swyMv6CRTP59uvgFScKePbWI47KFmUx3zaLbunM
IeyjGyEgBVfX8tgO4XM3vltkWvr+ciWZRN4wuoNpAeBsUEx3dbCMx5Jla+IR4dn52E8aiJHSNmcm
TTFbenKDmS7SjZLFM/gkicRMxVZD3SyBUCwzkuHmMC7w9OSNZtvmRCMnJpHbZOUOsznUANIy5Nvk
PvOBAITpMEgU06nnplxAMtrlZ8LyKCr+xWF3qobsruVR3P/kIed3MDDrGNlNddZZjoNm8FbAlerq
bc6y/EDV1lMmodiorZ3Ivcc0Lf+LyvidLSDcj5HdbojWKdrHNPSjWtiXMSVDHhbzLfzbiAi9OnwI
LcnzE0udI3c+Os2OOnWurkv9Ojd4IQXM6a5+7SffRaUMRzUkmsQhOjpSxJawJtdO/V+Bd6emBvL0
hF5xvs1g7pfIlWyURzFzmBxAayX5rwJHnLU3XvnVpQ/FMDKgw8yKAWagZiendZti+SFTj7ntt62d
I5H1CTc4MqBlgAidJvZGrg+mVjG7RAHE119qs2XYciNA8a+zQAfyeU9TN9GadnTWcepuMLE6u5RR
cRmGoAZYCDfpsSLWFiYvo3J/oK1kbMUOit03TFSUhO4EKZK60P1DQsxmZBUoaKAxO23b2t64aF3K
fOO1bImaJfnWHmPgKjzMyzLcmIJRHjkN44aa5mHKsH3lJJZTAcKaTAiRRaxQWK1HfpMHgMxaPfeH
Lgw5tP1ja300mGT7McDike4bQskKwHb5QIPe5HdrInuIUHYWNE+qOA/45Hi2XWlYNJ9xfBsjPxir
LxG8eExHizUzVZUEE6Wcc+ikBY4R+19cCXjHqn1XenAoX+pw7zs1dlF4ntFo019HqGTCON+tuapr
uJ+P61cAbjEWIl14wBkDTKABJZ19MRpcM9WV2TPO6vaqvP8QoJWe8kmFRRsZ82jLCCJxevzwYU40
NW7e9ZGNzwHoAzJJ03/Yjf6UEY/F3AvupXY+6iyEmm/TGQE3aaQUm8RhtFo0Kbtuq3gdXGfvW9VW
V/pZC3oYx4AFdKNVOX/wJKhJbIQt+bjhtslq71UShia7Pvl0a0yi/gASgWWu9dSXyHbmYlyui4dS
ePT9AdWSq88lGaLgXuDxkPZNCxlyDI+O9RVnw/jijIBm+okeZ37nsBGDefWXLH78fUEZbi4jlVwU
WK9FMSd3Ipiw0SDtv48VOMuxnK9sSdrLYkNjCqqoutYTuy6jxvyB7XF40wexOCir84gdgMKxBLiX
VfbmNt30ZGnlbEfHBKd4HEnynL271GsUaqSmIeCBT4FhTHFuGrQ/3Chn3D/mvzCQio/Wmc5BPNSv
668TVjE5iHH9aPULJ/nfyCziyrZ/PAXEfDqZqj/cPnmyesd9rHWJxY3/+/eXl9z3STpp1S4dB7Zf
umlpPLPkWHoIynvGB68rKqWvSvIhnSE4x4I7xPGX/MN3a/KW2uDO7SyzZ99dvydL9eTYgXpg29W+
TvA8f3+ZiQ1z/gbXT9UH7caRifr8netnc1QdpxqD7hxQoPczAnlM4SF81bUeM5W3o6+GZzVact+g
bnqua/jivRNorvxdMifuXzk3DGuVVk9piMikmpmw6T6N7wMNUH0anO5GhFN31Qtyn46wuNd0yr2N
wonxHGgUB35v/zf1bnbHuI2QAtf4/yQzOv0gQk88qrwL77O+e/AkiDS+83uXArsWkdJXjV+rKyYa
tbgzH2mzfDde0j4w/Ruf2tLch5y4bsB6eokPPVwQyF3GuS6WgjVmD08F+VdbZXkfTYvgt6ywxi1N
lx+Ug17HQb1AI2T1F+gyNykIiqNBVP5skZUYwCNL7KY+9VLPXDtwj+pcN4fMj5/XBccxcJPw1iTD
Z+Do/tJibYXHNJ+BtCVezO9oad0NPMlzhou3Ji808Zbz2fSFRBWV4hAqrf+KZeJnPmcGbDDUM3Fx
34Xw5bqBKJYBeMJ9XgIq76l/SVYA+P37UgZIhJa8VAd631tfcMmLSE4XPxuXfbwo0PhcQQ+zK79j
YG1fM5I/IIHunZMRXMgUlSVdEDl3KR6rmbuVeVQ/7vyoKbhOpHutmwYZiC/2ShBUWHTt5xyRGSBn
qOgLDFDDWZXUgHm7dCYMQEj4JdOyB4QBz9ie/vj2wa2oDm+WNNgvrLh3wvX1YRr5OOcgBJ+WHRIz
YYZK9ZebDtz+KjeXxIeBDB8l2yxQ3cSN33T9yYHzFqzL9oQR1hLXd6GNTp1SGxiOBSWgY1e+t901
sVtSqjIzOjZhgkhoGNMAJRs610nYCGQW2e2oy5/0VMW3sw8WWxWUwGVnzpwa/jnIAbAlgTafqPzw
yzUp5O9ehiDGli+hZfdSNZiQeg3w11cFI0chNxOz6qsxnOP1pNuLAzdSldFCWShoVaSFQKwGW8F5
dmpnScNl7EsAZw1v1H3Ij0clEdj5Obwlkpt0HagzEInqneEYVUCuPwcw9Ah0mUcD9bS65MkMsJ/6
Iah3CXtLVsJCbzJhQy5H5tvMpf0sHYSDMdfDt5DVfeFlW8sgl3Y9a7rNoK2whkWs3RtrZpzVIqKh
ydnzZbNz6+6dxvevtPeYcC0Z7Fo+jlPhpietpv5DOrA3BCYLjycEDCGvuFUroMZfre2wC6qAfjoe
NfWJl7ZHhirITByRHXyTqWM7u2xrR9E1dyYBn2QDOQP30bHZ/X3BTQERaqlQ3v3HvgZhP7vpeyxQ
HKmFgTCmCyRb60uv2ahbC8pylC/q7BiA1oT43dYFks50GC/szOgjm6wj2HEUt65IH4dmco9ZMOS3
sD71TdJ29f73p66V57c3iwsRyuEmuVkATq46TQYWmulgFUhiC63+BQth+6A8bH+2KvCPcbU+BK79
QFQ3/qVAdxe9voi2gAQl5DFtS++slB2dkKBkfyEFYOXqCvMk0Rwcpt75q4X3nXdlewlDX2MkCQUp
O1VOTdKfEirZLTAi/ULI+3SQjdYs+aB0u7Uf3/ooFW5637LvQ+nAmyoIQxnCzNyVswRzofb97Kl/
VYRoNJfG2nUhFNRYRyRXLc6yl2+omVKG4N+SNnKyev/iy7K+mwb62XB2qLUnXFwAN7yrho2ZdjQ7
g41OLp8r5lNhTwixL17DaZUG+lCkaxrtc+enwy5Nasw7FnLEykIMaAHnG7rwUnux+9aQ5zRWXIFV
ZKDDZPg0lojpViKBVw0Tzti6Q9YU9+JxiFbNCGG3wtrXfsmEyctstHGkQyV2ftE4oS55G+6HKprW
x9pNJQKfjbWbX2JrzC9iLPi6JW2PRO7zNnvE7CylXR+5nP5oWDB3s2S66vcliP2cg0+5NeHz4XDK
azU8h43dPES+ohFMqOPz+EwTkFz8gkVTfYibXtw1tGXPZVPxRwmvQrVobtQUyIuW0XxRFklyGqLX
7wsrBFJVmNYqxvHXmFlsAyTjDI0TwDUpX/aHnHX0qAf74rnZ+LxCj4bEGVB4OdFRZ5eBh+xtw6yE
/eBYPauWNJMqnR544F4WzJO3tttK3HZMcsjlKkLfvyyRBU5qfeHfg04lqcyWeGmHQyijleMhI7ep
w/KtboVzLdcXnWavBl/SYRBJNMCX5td+fzebSoBdWfRIl1etDtcXBm5A+6EB3P2+/P7674+0XP4z
A9X3//v13586Yg0hkgMB22EXsfht24ykR0r7MjfqrodAi7s1O9bS3s3jNMIa5glQVzQ0JO9KLCgS
BUXE7aNU87D4MZb+JUru5spCjr7kdrFTxZqg0IvkzoY7ePf7I96A8GL3PfgfHh4ZJdilc0JxZi/s
MU9PUfV17KP2o2tBsUvGO0swMvP69e75hTutL6yVl72K8UikYzXcFsxj25iypxs6CKpVFt4v+RDe
Vx6K6SwMeEbK9sXFxXaMx/fOt6ez1eXTmbm5APlUeJ+jUFSBQxjB9MiC26CIPnyb93lqhAY3kTyi
GqMUXj/B3x/p9ae/P+okoxy2NaAK+Xc2qx2yHuKTkM0CqpqXIs/xDS/49VL0F7GXt3wdLe5/X0CG
4rHt3YsR4uTEUXPEOOoB+Y/1GdJgU3jOtVtfsrbrDkKy2vK86ifM3PnUe00GMkf+uFmjL//30uBy
ParMJsW5U6NYGadI7aAPEHzCY402hjXy0IffoejJseBAwSb6M6exfAsYkHEIrPvFkLTaELNr0uDf
SHo1IMkJ8QjZrfWaLtgu0wTQcTl1z6vCZqCRna1ouIxGeLe/L6xX0p27tFBVlrj8A6/YJyxhYIst
IRxWBOlyLm1RlRjMZIZpBzKJevH1T0HP1fUYgnwVVfsA1cQZFYy6srw9q5L+V3b1fdONdxlmAu5p
nqb5jO/JTIYhjXePyhgem4W6wi2S6Nmg4txIzXTAKajHheUV6+2jXvKwYhVECiLkjq+W+epT7IMi
Kt0eJNHAkQZsw6oJCVlwtd4xLyHUS3gQTy3nYxmNunRFEaKAp1PDYQn+LPJJXQvi5j0TTsN9Q53T
QTAskSDsWduftYJvP2MJt2iytnYF7TcA4bUlIohW0VH2SdyJsCav183Fy5Sj8BgZNEXmvxY1zAZf
R3rng8i4pJ144g++Z6MyJ2kg6UcsclCk7IqghPzUM5bqILXuIpiZu6q/shsltDth6NHArCxTH5Bi
IHBcJPYTk5Kt3QR/s7ClpxlD52HOyW2K8r4gdCP2CONzmLYkTviY1UQ9lHNHWyWcW2afZACtFwVk
n4oNaIyJdOQji2z57WYMlCZ2uNk4R0dnbuVtVajnLH1O/0WLa+3CSs97ME3pm+CvsasWQTo3eWm7
RmchTw4PHVN0rr2/IlRrat5qequSlziXH6NXsd0u5EutoE8l/2PszJrbRrJt/Vcq6vmiTwJIIIET
p/pBnEVSpKjBkl8QHjHPM379/UDV7SrLJ1y3O5pBWrKbBIhE7r3X+hbRqLfDHBtsG/lt02IuSg1x
UiFVm8zIEWFXF2yimJIhnTDgjozUDCQsq64uAXo4ZERGrqyOjosguw4dATmrpRhOu0dh4KIXFXmJ
ACQzLGC0QwJp63demhh3pYEob/K8dTQvSQZNOxdFOKJWjEF4iGAvGdnHJDADnGKus+zsdjiiRcnZ
k6InnYIt7gCx6gOt2A0ggLTQnAMTmvEl0cRa00r9wfe6mQ6VU6jgSL5DWHgPEjPd5noLGab1w8e+
UygxynDbew7t7i5p1r2uwidTfxV2ZzxkVR49gQHel1CHb4qGlGsEneNjMEqk6H7/fTKh9qNaM26Z
xCGxccH3c+bZ5bVeu3HbYFyaCWwz183pXYSB+ThRTQNsYixU9MJ4TANUollJq9rKma9r3/viKAOj
PjWJhncumRcTdmebMBTRxelzGpeBSLCJQIlB4T7cBmE7bJBhRXQDXP/Z8GA/AHn213WvTgPjjQu0
i1dP17ovhpiLWup1a24XTJ7xwa1b2qHsA1eNlljrDg0O2HhiUt1Cy3Htd6S7dMM3AkS7t3vr9RZa
aNjp+h7vbeLY+anO4pqEBE9bXV+mY1Kc0g86SMCVTzQeOz+drqV2JlsiA+Vg+S8ZaUPO5OEFbe1N
LdN6VzjYuPFeEVDADoQCA4ah4TvRnZgf0ISMa72i1MPCCHRXQueomD5eolSzLrm6d5C50fsecGTI
kkmJURpbNyWhEEIkIhTUkAjK6vxeVNNz0mv9I+vWNzGAAemswN9mwvQflHYzETbNlS+zb27xpEx8
Xb1szNt40Nj4zZvOYeZQujeTBr8LorR29nIfleSAe1IF+oc095joZs1ZlbCj8kxoWy1HmVKZAj1w
ioZTbwp903njfTS26uA4L4GPdNkYyf5RdUzGqT0QoUJBTF+QHB9z/FxG/Sd0iOph6tK1C+t1rSvp
rZM6iD+wpO/JMrQ+DxVhIsoCTDEyLUHHUiL8Qhr4IbdViouagGK/z8aLr9U7pOPZMqSE3FTkDD4G
FUouv+/rNY5mVuepxmrVD9Rn4c0nRwB/lDCY72jxMmsNFSGcQYgjSe/EtrEtjHUh0a9QQdEhYM9z
IJ9qdY+9GGTDQrVifAFTFI5mdciioAYxh+CyjCI0LCFMW6C4BgATw/0i6kbunGqoVypxypXmgyOZ
gfVHN8X/k4YfyRrbuBIYAjYganTY4qGMjghnyaUejGFp5c85kj24IUQ4lHUNQcgx+5XSOnfr21Qd
04hfa7Djiusc2pLkCc04+fK17sv0CwLQgjZRSKvfzc+C78DOdWZbYWVfRIFcAX1mvQ20wDgOKdR9
2w/kCc2IsbQsiVCliZ4ofTVgcbI8ajlXu1FZBB7VeXDo3ehLljLQHwpwuHR+wQjVFKTKSR44wPmd
knW5+v23//r3//zXl+G//W/5mSIRF0L97//h9ReOfRX6QfPu5b+3q8vq+jf+8xs//v6/N9/yu0/p
t/qXv3R8WD++/4X5bfznH+X/9s+3tfzUfPrhxSqj6zHet9+q8fKtbpPm+gb4APNv/v/+8Ldv13/l
cSy+/fH7F6IJmvlf88M8+/3PH+2+/vG7IY3rEXo7QPO//+cP50/4x+9PWdh8+/rbnrbT1zz96S9+
+1Q3f/yu/4sFGsC/a2Czsw1mpL//1n+bf6I5/7JNwUZat5Vh2qbh6L//luWEovzxuy3+5UhHKaFL
ne+vZfO36rydfyTdf2FgUbZLD5PNDz7d3//fEfjhFP51Sn/L2vSMB7CpeTvq99+KtzM9f0JU6ZZh
S2U5Ou/NQYwk+PmXTxc+0/zb/0dAJ7FJTCVrps2/Q+jtGNc099KMVwZzJKtRBwMQLAj768NAu2xb
VFZ6lxlNTxBe0NMZzq2ZGfzZ9KZ287cD+ufb/fvbMyz7p/dnO47JYVNKN0zT5Iz8/f3FMb2kzEPw
FhQ4mhF1ZIvUZApP+xE/PLonPBpQQ+aX14fcwMpQZtpL2SOND8NKO1c6fZaygI1alABUjSoznwyJ
VsFtioJQsalYRiKePqIYvWd7v0m1joAoV6SPVIEFuHg32zVzs90avvh9LXY5EsvbyKY+CFKTyXOD
741+EEbZ0uo37KHDz0Rs02jI6hwEovxMdQ+3l/yFjp6n4bPQpAYQGQaSwc6XdPtqbuHPhkss6bzq
JhjA7I0aoVwNrT0wSiziEalevM+nHpNpzOzOoit/KkOIyQ5pKXFkh5+jApFJVipzz12xWLg+8i/p
hw+pkyw1XXb70M6ofgE+P6fuEBJs1qtlQfrC2ixR+3Avpe01r9+MtS10YSa5DG+frWIUrKzexQqZ
tB/NUg5n234BD+3fyrYaN0U7G706ULxD567dMtQ+z3YWq6zab2zOvgvZtE+ODk5p6ptdoEwmUY5+
9hXSHz8m8i0ozfQxFX78OK5cetSLYET2Zpkad1Pq1N1kVym3G/+Sl1nPSfAvgduMWz0AjGQ39mPi
dAxoJWLkDBrOwciLbJ33mUN8E7Yu1w82LR2jc5NqA9gtmxFLmZ9Sc9akFKH+aGpVcsvoVWOTwsvY
9tMT0RPuyehs4wmGo3eyK+3tVSs0kBwCEujo30ZjMWPucgI5/aHVNkROKZ2tOnLpYB8bGUmm8ZLN
z/QU1eCYpczKZd7vGVBPd/Hk16frQzYREwNF+DjUPpMdfHLmbdHkxTZt1XC0WwLxxqRnFzo1RHUU
8VxxJuiNdPUoh76+z+UI0yxiEGAxDc2nwSGZMalPY812Iw81a6f5xbdGd5h7Nwk0PBWnmH6AnH/V
i3RH6etgOoyJW/KSZT26Cum3JOhJxqfi9nqjHQWIb07PdKv15lYjCCgtybblSZ8pniCa0DpQrx0S
e04ZraM9wR2PrYPIoFI3NIH60r7PZDR+GXmiRf30qgHvkx23QeQNFE+SpSSUVgcBBmmHHw55TANy
vsPFobov6L/bcckgtVH3dholx8LKjigkmrNBqAJY5zzQGbcRO+obF2uY6v313KHo/2qHT5NIvYOY
T2bGH0RuzK24re+colB7M7OP7BTEoZ0f3AxsFhkYcmnqKdHK0KU2YQaaMUctDN+0Sj5FXcGVXJWP
Yoj2kePDftCEeBoaylEk4NEnur9nP0mDz/+wGP68Fip3vmWYumWaiiHlj2uhF6OwGhX+9kZH3DtG
fX7wA0QIGlHsiJNjxaDUMwzrye+IizVhmjrFhyJkIKXfAzp0T6V0nRPcUYbjKdGBUUS+0ahNyZdR
EXXQMNd0Eq+EExnvPOq3VZn3A52X9ObXHwR81k+ruoM7RXL3c9ha4uD88ZNMoc0EWoCbnyoXAjA2
zsHUxq0Z6sBaocNuSjKLDtXc0zQZ9uIvKAlABS56pEx07/yAGiOwu+jJp71zI9EvrILaO8fm6B+r
1CTWqml0QKSkIPdNEu2ixnW2VZc7zBqgl/ZhhsFpfqZH8BwJXMHX724oo4yngFvyMo19fa2icaHN
tX6G/6gyRPhAVhVKKkIyiFdfqEqv7q8PQrPdPaYHl65MGh4xP7mIVcYvKQL5F+r9hRDRaxaE+qte
1M7SLAqNTCY7ehnCTzSaFQrvqD919OcAZ2Tuc5u32gLDx2w5yAQlBOYhp5ra577AipWGaXkQCiRI
5KRn3OrprpYYR6SOXcigF2pbH5K+npbCGZ0jch6bosFgZbZz7GQWKiiUZEHfIP3MvYDsO09tOx8X
yU3lNJgTvICmhewblMxM/o5kuWLl97YTOpMZw5cCjYw3VWHInRYy3WlSEobcsYXmY0I0tsPOXXQq
tYEqtOOtRYf/RihiLzItYfwUdIR87UtMPp8JdmgXkdIwsuFGXeHTM1cZmpMzAlqT3XrPXaDwwTzL
blr6juNv8yiqT7jQyIDXB77DzFXOQZuqW5U5au1XWXEnap1n2RzCBfA4dYk3El5Na6JgrU1OQour
Z/zu1DShdjHVFC16SYMGJbbE9WPqjzRJHPgfPo1Gp9QfiwSSsaHNbAraopqnEBJa2IQRQTfLKXKW
v74yJFu+d9sxdjomgnGpc4k777djbWlrhVkPXOJFvQk8CK0MopzDVHXVrg2J0Jt6WR1kAbWzgqoo
hKEtkeJ3lHpQ6gC7wCPvRPwC/uDVtiDPwT19tcNYfoiY+UWopp/g5A0nu5Y3nDSE4gZ0QWv4aGQN
oSxunVHBIJHqYmYwhW2vtRpAR2y3n1udq8cZm3TH1uPeMPzp4JtGBoLEfvUK+2R1TrDNiNO4/fUh
Mdjq/nhIbKEcdsdCcjzY88of14ous9CSK26zVmeb67wZiKpqSFmxE/1wfTCltZxaIg46p/gqHI97
j+mM+0R31X0FnQEtGB5Upr6W49srFwLJDW4Qc5na1iyMh2bTF96ut9P60Gnovn/9/q2fTqkCpWTr
bNVZvC2lz6v633bYng1uMuPaXuhBddZ7GjnXHag/6cXt9aV03HzTk1ECvz/UD6hOv1q1nBMli5FB
DQ8NLSuoU+rJtFztFqQaWo+4xCdp1TVRl/6MjwUBntdVdO670MHqDYRPZdqR0Ay1mab4+/WVo+ku
I6exoeKmHwTgwr2D+6Df976+gw4NhoHCW6DPs6Jenuw8J1yWrDVE7SRZVAO97ljvu0WlOvNDkfPd
SxLC5q8vUXQ9hZYtjgIk5g4D5Fv1+UPx+UMp8NPdbz6OjmUaaDeENNx39wyj7grT0CACjYnU2SRP
0l/WhJvXk0XGSG4Q5O2Ty9JVHp2ZfigukcIo5dLn2GhZ/Uj3TFtUmdMflVtu61Rqu1i6/jGy9jLp
+JJMWLNNQ8lL1JNggeAcaZDmc8FnObBHFM/m9tffDON/+UQWU0Ghcxfkv+8/UablQUqjIFmUps+2
qW+0fUV6eTsF7PTZlS3iDPHPQuUzxnsCPz7140dO9SJJ74MwgQiBzp7iYAJlOgjrlbHz3hFMQi3V
Bujz2e4EFkOG5MG6fsLKuqukN32oJ/n6Dx9lPvg/lJFKx2krhW66poBr825rElST64UGec10DV/l
EBQE83XO3rchXgorJYcy9iFOZ5uuI1CxjDHF+C7zPK2A0cIYSe36YW+0ofWM765aqjFXJ1aVdgkz
kPZxnxxM3834dHq0//VbN3/ai1BgmwiWDEs5rsPS++P1OQi7pBnuo5RPGkYEaLrArq9HWqkHksrM
DUI/1F86ITXERCyTPjH3YmSM2JaTvR6BixwEcuW1KUC7IpGBo+PoIGUTc8fI1b3X+hgIqNVnICv6
TRmQPMnmuTwkiUBpSOj7MKCPDWPMawAJbJqYZDTGtPcORkYZYDXe3nfhryl/zs/UY7IUC2TEiPuc
w6+PBCvS+7NoC1OX7MwMKW1bd94diq5zrd6OkC6yAdfMBoLK1D2WKWeTsrJb44ex7pC5vTox6bBN
WnNDdcwWseF4HqBvoIijtM465W6vLx2jHPehqQ1L16e76VCV7q4yo6Hyj4bPt2VodA1DCbo+xHM5
jDdeekWxRkL+bI+WPCAPQZc5Fe7S8yS9CTAUdNzgCMDnqIJ1mSz+ak6wcH1KGU0pQ3lrVcoW0ncq
L36soeyxGvNJUmmmVbOmVVPQvh6/tboN8wrVSbmpTLCykz0uoKsESFYYp4rGk3eOtrnWUk2lfTVb
b9xed3zkMPrroXdpQnfet7IotWqlI4nZaTaxAdeHTBsgmlJsElXeInvJerLAgzwnXI/UjOAhTX35
nSYuN7Iamm5hM85vV3Qxk9dBDiWhE3hxpmCgCU37etd2xB93XZgBkUIckpluekmR+5UONsEJreLc
zC8cZL4NE4jlQFfhEkUtgbkaA0RfD8J9V6o5II6aumaUS7yTD9zVNdQcYBbI52RkDUrUgGMnQU4t
U4JBionZcqjMc1T73eOo6u6x1egijyTsia7d+nWUbBObwFHViG5TeYSJX4e9RhiIjQvq7G32q0Ov
jguhn0QOzbYhC043+/Lg2uDeFYmYQ/M91yKxwkKKIjoNdPY91/eo0opT7HTFOXf66GZsLfE6BkG6
9Hu8PyLVAXjm8CfnlZxCxju8beds6nBgc9eHqCi+QJtu0XS66OiHtGP2DVlMlE5zq2ceiWxsus9d
671APXkWWBeehR+c0iLyX61Yu+us7qA1xakqm/wxtDgFhOCg5q7rL5pl9S+hX94LP7Ef2qz+qAeK
2K2ApPnm+uW6vu5q58Rer7kxrp/PsQYNoBdfQr2Ql7RoZh8JIwc11svrRD38z1idvTZ5VVOl39Su
pshkZyzgxmqhj22/0uw6/2ANKKLRr49Hq2NEkwzESxdVaICGccRWS9ziVUNH1Mx+d8Tg1QfL35qw
e79Fk7o1ALO4YyFOmqbgASAsuGlJ6Bque+KW7/GOiAQDuZyGZ3aAxAlvSd6hNetXdjIXyuDS+Drl
5NcJH4iQbJoYtin4IJEXu9IyTmks4zXkbnF+OzMkVFU3pkSYEfk4gZICMTpOP3eh6XjBNKMszoGh
ie0Uhs9M1y5aTkfEd0T/nNUl4bwUa/atTh9sX3mZug9jLqds9Mbl9aVdOqQzxm0JGCrFXa8jbsQG
yJ4pjvUDfB13ZWc6ppRwZLm14uFIBivLs/akv3odbCsyj+cg1cWvV9aft/U2t0TdotalZQvU593e
xQdDxf8CUk66Of2a1RN7jXM3uUItK0q5yDLFztZz9+SFqMcNOmgr3cSFreiNrMhzoUFSyvwivepG
Gqn6alHW3uhVepcPaXms+ZcVm8GLZ6J5HryyeJ0HN2Et2ntgedvrViAs0bk2JCJBo7M/JlYY7BBw
w0VQSU+sNqr55Naea9poCOfEe9QikFDVsXZHdRw9IpL+4aD8tP3hoOj0BtjP2Ur9tLGv47LxjIqq
tMbZt9AbVe+n+SGcXHk7eudxXsMGL+h2upuj3jayeFG7gbHTbYsA13q4LaNGPlSkULRJEt5LuyNf
XphP159zDLd9imaDYmBjxx3TMu7GyqrP+K38Y5gCfCMnQrO7DSlOWHBrVSFIXcYNUoXaM4NzJYR3
LKYcpz8Oh8iP0i+hZ5+tSKTPENsCfALmHYjAYm8Pero3CjIZ0CXEu18fJ/N/uSsr9ibMfNikGGyA
f9yg6AIFKQ7zfEE2j/g8BgbJXi1ETJqD4SURHewhn96AC98pHbEaDWFLw7BPhnNBRKZL1CzmszTf
m7MSNbQZ//aW6exKJDpVWdUnRrTfByeytwkLzaqPiO3jRuyvZQaNPtFa+06W1H6t5FL1nTQgbv2m
N9P6CbeFiaEMnVIarEifQFwbtN1DEg8Oty8GfqKobn59MHTrp4GFLVxXnytkJiCGUu+PRmJIPsPc
kakEBsGB6LjrQ9nXfz77688s8CELygZLYv2g+9BYA3SAlm1wJqv7WvfluurGlEBABuMBCILVVedn
cFRukXyfB32wHkzzq22X1eX6onNIz5QwRrbXl/ZoV7e4+jEO9Toj5us+nubd3g+rYevViX5ykLgu
K6NwSLW09UMRDHfKqf0DWWvk5UgPp5jlvHbOFG6vN1mM3d4GT2OyDGh/X4aYJe2W4CGCz1X7nGg9
k8LhRtQBDm8yAJ9qM1YvrbInJO3heG9quC/6xhUrHPjhOi1c2gUDcgnfMG+7UX+ZJkS5c1bwttOI
92iGE4z3EX9842w0V3667hx8L9Puw911U2GWUJR0UwOT3zv1RfbpZzJYxr1NQElahUhWZ3Hy9QG1
VAHSyhjuy0GIQ9oTH5yzvq1qs00fdcO/6weqMSMk+qiNc4tzU4HlE0geuVEhaoqaEZ6DltjLxp7D
RpvFWyPYgZlOIkO5FJOIxSYNuGUy8WdEQEv8CclTuPNFO2f4UvN0wxTuKoRVkNXm9j3q7Q16ZvDO
BG5oUmj3Od+GhReW9Utpjx9NJh9bo01mEUgQjrepHlXH60NPei9prLD36zLH3jYGZMSjPyIFqmVr
OyXyi5mTSQ4kPuoWhDK3awZrC4U5GU9FF9h8i9IdO7dhl1p4OZdSFcMhxddIk0Xs2TerY4gcGVE6
WEmkWPHWTWouHmWi6kH+d4OZsb6geVl5COBPaY6n5NcXlGn9tOe351miZUmlQGG+b69MfCtbcqXS
BXW0tS8KSmaJwR9wQvBgoal8sNz7anBWUqMOXeFvzvZGXOZ3bHnj22mgAXFdGeXcnKGHzzAa7+Wy
KxGUMlbP7rgr7qdWf8IJ6Fy60n6OZ4FXkQsHGm6dHxIhNnhLkksuACE24eqtvEeyfpPoOrzGfAr3
emeN/1D3GfNC8UPJattKN1lUmb5a4Dje92WQ3sZ1n8HZupb6daZT8L/1i/xvbp9lj4Sl9Kd8avci
J7gKkxOXgEdtN7tMwOpkxHHnHzsnGs5lJoxL61sY8ODmuaFRbK73ziB01bG1je+/Pmny50XQ1Xnv
nDTpWPzn3XtHboJGqcZO0A/Tp1E2+MnivlwhLWxoRuMxFQSghwjZYgxS91lGZ7kJ+mwrYYcSxlET
wipUuI070axndu5xrMvH6xcAGZ7Fl7jHue9b4vb6zMjkuAmI/fR216HQMHYjvpLkAvAxvDer+Fnr
FbENdWB/cPyUArU6B7VbPI+g5P5spCD/FdMsYelwIWxDUuuNekpP2fAyMn/GX2zU+6tRRMzPjCbu
178+ZuZ8TH4833y9AT8Ylm6w+3m/B+tkH9qjAVmR8tuP6Wt5060pxQfAzPVW2BHcG9A699dnvovx
PEoND1b1uPJUbz0TUx7fQSZgcNb13x29f0Uu580ceXSORWPg3WfnljSJ9TCrxWRd24+2WYFNGbtm
raVgxHSzWutTG30tawsir0msrxHY3I7dls6gnVbHIs/WvRm18KY8M/6n+v7nTqpLlwkviaMM17be
dyJ7v1DgyrqY2hkFaQ5iJ8KJGDB9JeI8b/HgZyZQrdYyj8YQEfjsusnGBRZL6GPkHsaQyJm5kd4F
Csh+zkYi6ON2gzOQ0NeK5Jr/PGAqivba6D3/+hzaP/VqlBDm3KiRTKpc9/33PnLoAaSyTxZ/NrRC
5wVYYHg/6Naro+sfzV7QuDfNDHxdl1+igmCyfGjOVRfleIgJvM/BkW5Nma3sJksPTi2IQVHQ3T1i
YS4Mf+2lPRJq4bkIrbBhgMqZp4JE4OFB0b3PmpPqh1YR3ZPIcR9ZbvQwlN4ni9SXQWeoFAxmfVDw
HWvHTJdIoJCOGnZ9GV3xWIPfs0PSK91avdqOsBZeW1cnuJnoC2RxGQyWwjCF7vi2CtUUB34srIfG
zDyy1MoCo+7clQRy9+Wq/7o+qIQ8sQGX3KrWDW17vYpHQqpfwyF7gUDYb6BtBnuEHjqtU4euVjz8
08Wl/7RH5cQ4puCLxVRBCOvdriwcghgZZpEurNSDfDI58gmNKhkE/ZeuQo6MCKZ6cgiAVv3wsRdB
uE5C3V8WcyPZIz5T84JlXlg+vEh2kGNUmltLsQUwkKP9+jukv7/hKWoOimuGLLZjIKJ591ZHv6nY
gBDoN2NxCs+kinAxh6MjZlZoORsGyxxFs7rTYH2Q3G7V89XAvW5CiD91GnH3GGtpGfzD5am/vzw5
dvTvFWogV7Gkvz+GsV1ELvJ8AFlx2G5bmrkZZOMPlqoAXosxv/UHjwrVTttbmYWbt0sgqj0GI/jQ
oD7bxT/MLq5z2L+vmbwlh8mLKyx2COhv3t1nvNK0FYRUJkdGkkNtbOUdzDzgaB6dUDX1j6Kvvwhd
3cZJdR4c3TyaIjQXUwLq59enTRri/cWPW4iZsUtnUiKZksb8878NUjrPC/xxKM2bmN16LKrhruM8
9G2+buZrtK2m7rby/TuwM/V+rOI5sRKKh5sE8t5JUEYIiJW4n8FWhsJbha1bH0tSUmoQ+Scjteud
IfWPmM5hvJI0CB3dqk/XHwJhWtR0x+LMh9QZsr+HjWo+qQlZ6/VlounP+JDSeXPor9lr0Oma5hLK
K5w1eKYPf26ZRjb7NrcQc5ZnlF3JvjfLYwzmGbNV9NBIkWmjiSTgq6nDf60VM4n5d7sKuZUWAISr
e2J3K6wlK5m6C79VwWe3JQqgpiTbTImbrnOydVaR1c6rQjquwGAFS+K+6submIfCxcFviRlDzA9p
G5sMFGgkWeU9aI17A3JzQMIlx1WfKPeWvuE82CShzc1dWmDRkzPjngvsBW+jU2PGs1Pm74ktDbaC
tF3VT/p+Zhxak9kcaCXgiLHbi5SVfjeOuf6I1Impx5juGa+TP4j9ahkIR6wtj2z71HNDomytcaWJ
OV0hn2g+zRKXSc+ArQ2V9RBS0TVJBf4Dc3nrV096Tsuwb2P3EMWRvi1EhV3fbLJHZWlHB6vKqapJ
QWquTcXJIaapTzSFSREGKcjmfRVIcwPBDLtN8y2pIrnzDN05I+kLb1m7+c4FWLRj7BfkuDZAr6XZ
18fJn+HwfnaonSI7mKCb354FuHKDw2SiQ7qZPHJFYfb7B88upuOQc8MNzfBkVa214/KhqePr2WV9
fWSmlV/cGMVOH7Gna7Ko36pgSDeF23wk/qU4yW7Ulm1gyTeBPXDFki6euZNYSexpONYm2yu44ODA
sQ6vieQ0IHDStNO8olo7bubszNGhpVbLZKONPbTE0PJJS3Bo3wpksFUz+StREIfLHSVO4vK1j9oL
g/jpYpc5UImS0cc8p3y76OZnmhzvR3K4t9c/0rVmqRFK8Ty40ctUQO4t3A5ZTy6uuYr50W1o5LA/
gjESlsbKKudkT4yijCapvHCxkImRj1ZzLueHPiUk5yqI87yQTPI+7o+Dk0IZJwqHjAIrHv2lGZUM
TVyYqjQ+zPFuGtWwtFMDI2/h7ml76ijHeBhxoixzu4wZ9ktBI46HVhL1lvbj+fpKWOBcwKjiLEFw
NW/uGk15d9dn3DnsXe6JB7K6GI567iP0d8J5cKlv0Xm/GtcGS/UwwmLddypVKyEIvxZxae77DFs5
fVTvqJnkPxgq1z9Te47xssMjk+dmfE7RFFxqEzyQHMj6cmpSfruE0tY7SihPe/q7Lsj6pkNhlSYZ
hzANsRfHm3KuIw3HRrKRjrhrcx1ciCwbtpxR5JNtrwPLcCdrOFtGJxAbcr+jC+CfvO6jAp14G1pq
vLWHDMj69TWVTn6Dc/7rdb4OsUe00D+sY5XDOU1kZ91xf2WmkfjDxlbgZGspzrQ8RtwhKB07bf2m
lLFKTyHASJrLaL3ofpXcZ6Z8evuZH4cffSbQpywdpjnXZlwmNAyQfIdA/nBQX/9eNcj0fhjPydzg
Vwhq1iFTe94DL7HmE0enxwRRA1Nc4QRvjkk+fKKdpz92lZU8lNm30UpZmEQq75vha+WFI67rvF63
da198bLiezOC5C+YAN/R1CnX3oDKK4oV2k+IOgezkN90WNs18dRA7Lc66AAiR8fqPldYEjSClcfx
8tefalAGjgVLcfk5sF0JUJtJR1Tru+zah7kaeGRQbAoq7q2ZD+6CafWry5l/oeK4UUxxP7bVQ4A8
6iG2gEqgtx0uYhzCFSgTOKICSFgF1Yab2SwMqJt8ZWQYbDMJlR90uXkztYND95R47bXtue3bdecN
DA/NYgg3TVXmxxxf9crPS/fGT110c40LFz5wNHyOisq+xGvde3lGCB3jctnDwLUcrSBINx2OqGyG
fKNbHMhhbD9m9DoW5EbMyjke1H+eudKUrDIdkkg/M46EzvmbdozBn+emiXyjqSTEhTDGH148eCQK
bActOqdc32ArecCTdi4NiKRRBS/Y5U7+WLgaQkzGymhY2TMyBLQj4n1jLfhOX2kxdI5zHjX7O7ah
7uD5eX+gImlXiWmAIZxfXn9QE6HosFWGX6MDQ5r9sgeHmSdGa+3YTG61CFK2OMDXODJ97wQbjRDe
ZJR8CYqgfarx9SwK3axPb/c/imMBVe6vD1XGGMy7DDG0zeD/OLDojDfXp0b7bGaMxqfIPIjE8p/D
3P3qgEvdRcr3oRVSSAJj1578ttA/z09EbIIP9aycnBFG/b7dPjVVO50aq9i0pDletX99abWQaixY
29CJ2Jll/oSaK6XeEEX+mQYKGW5EAc/FeFWc8u+V/Br0fQnVt9O3UcXF002uuS2miiXLNY5d5k6P
8BskSXNREa/Jj5wIfswJxG0I9gYyToNeVN3iuuAHbTQsB/AUi1Ix/Wm9hHwqkSzj0XL2qWydi8zH
JxJtlmCws1ubq5zm9V9PR7fUVqVQL29igKsuoE+ldet7XsZKXdft1rquZgQ/kEBSOy5Z41a1GXGL
gvoZ0vNVCldr5niSxacySvXn3KgmkO/c0Yd9jUflbOlM/5A1geu3JCo+PTd6lm4hJ5zzpA2Ijvyd
5C4fPzh2sK5lWcHGZn90HWfGVGXrLg6JALHHFvImKSQAqiwEgkUVPDCogM2JH+9gX7fibOT1fUpn
1y5cfGg1Vt7C72+TeawX9APRC6JkN0nD6W1E+dewslGvnvMB5LYD3hVYfClYyq8vYfs6dN4kc4cp
0TXgR3WysYESrsHLkY2eWNmtr8ffro3Yv6AR12QiESa03Qz9oKsqvoBIXl83c/VoxhebV7U7nMYR
dSVkd3q3devtinpOHJ1fhpUa7l0dtFWBskhPkvSl1MX3cAjt9dvXQzdZgfAuQTeoEo3xqkPWmP1g
WoXy9uXMGiAQN9DDyrqtCkXXlyQcD+j+qvPz/8vVmS23rSxZ9IsQgXl4JQnOsyRK8gvCsmzM81AA
vr4XQN/r7n44DJKSdUQKrKrM3Hvt4QeuNDZcR+F4K+z1POvKiUhaaWkQPx8KXVTbUCW7iMT34mXI
uy+nh8irIHlLOcft55t4ujeEHUGFgXZCskbosuf/LgNt+PDZQLmKW3VjFMUwxaqeIzlU7/N3MYP8
IrcxiPLwVCqx+2zVdlkcQaIqGYt5bFy5o+g7h0bQWlZs+80fmrdgtJolCpxi35l+eYlKscspfxGS
pPEDuDmwSISgDWOT7QjYc1PkQfjqoZBjMTCPFY2Ms684wcmPg1uZAOyoSBNN9UghM7tRsFAb8ml+
iG13yj0sf6o0Li5Z2GYo/wtOy8DOiYzi4fwFqb49lQiAf7aDgCys+UP6Cwx0raTq19j3vysarrMQ
tcrDh03phN2tL88c0IhAn4gef9chTSHHvIaXity22mKzyFmbTBn5So37uRlGtyQ3Y0dHv3+Tznlm
ZmtOcdgVqsmVRVJRPebqng/qs37iVFDDOBmUpQfV/pzrir7xLJIevTrvdr7I4Xr5viCDsGg2uS+L
E+eqZhNIvbWOlf7XyKfsxLF4XMaARn7mTnBR+ES9dWGi7KAWGi5G4kWJvvw1KMiaSLFzbJ+Sj9RM
V20m83A6nM1fNZp63GIokNYtSjOX3k03neyRnxue8pBC8zsLsJgoXqU+FMdb6SlpmlXet7CVO3Mx
TTQP9lThCI0jq1TH+/nR/LzVwzFivs23MJj/z107HGNyZqd/08g/fRNzvTk09qrzETI68E4P8401
3cujlNCY+W4oG///588/o3Tq35IQqImmBjuazvxcxJJHQpmesQsycigxuGOc8Ygx0b3DQCxGbdrm
JQXiclWQruiTu4WQKlClje/aoVXdyGCtqP/6bEnptUjTvLxHQfQL4Hvw5eUGTspWcwdGG2t5GtL6
afH3Zn7I0VFAtMU0B55ZO1dqcmtSWdqh0a0IeSqkA2pM3zWUstuwO2tvcc5Goqc5bjonPXEsywEn
mGLJiJ4kAaJbGAa1hmvaOiBHXRt+xPAr+OwMb0ZabJHJgRtiE34J+EUIcfHMb5vYldpqmneD4TkE
0XLb67a8nOd0hpy+xXLpHLzYuRXwwY/zBJBPwcYpiHhSFWU4V5E/njFoDWc9bexdWzrX6b8sMa9m
rPX73PekR6vUD/AY0sVmsHWq/PSnZzBryzXzW9ejP1UcB2+xb4p1U5rKXuvWjmX1b1Z31fWweCfy
pToHXfjKW+vKXmn9LmrKhWmWN9rqxTQgqnmF5O8so2yXjLpqRGTCeTXaRLiEbXRrDXDQq0ZawRZE
JOEFVr8lXdl4CcqCgsmv1mNcpMjFp+QOoRYfeFejTTON35IatKoVB7Y7DzdGpkGHQZAQGE/HXS3t
8WxmA7KmFM142Bvpr4YYk4hB91sjGb+KoHoPkpiiyBmw2jrCpwOVli8+GuQ7G0K86UsBZcy2wx+I
9ecpz/y0PZJqxPGX87PRvcEK+RC9kC6hlulvz+meQp9pV7MV7+w8vGcIDojh3CDnyq55xE6dePUV
Rbm+jzsJe4BPhzA0Q+9uBk7+6EXYsdfCxFbDLPjkY0HCwGjlrOeNszBzy1kBj4qZMwHvlJy4/gla
aWuLUn7IDa0ClePH0i+KP74hyRdUVyTtTPeQjfnr0ZPlC8U2zxUyVXiMGholBCsrI4SfNQkm1AHW
t5rY/kJ3SnUDLZ7o6Vw6KVoeXLSoT19Nq6MQID6rc1oOmDU5RXHLD7NTX1pU5J1sjRk91KAiAjp8
T3wt2DC2EtvWUCJyuLD6GLN9m0SJTo+ODYmKGz0voPBW2ECUoKPVkKyjvtlPbdhHnOJ0b/qxO7A8
Bw/Vago6DsgF568WjfwlciM7+mRf2NNx3Ztu/F4pVhbBiSyF1EcwV5tNzI+mqxAqbjhdIhIcTW8I
X4YxRbloEnmOD3ga5mXAyDaBVnQb8nh5k7MGXj9ZSpvBNtptxhTvradbp1DyfaFOx+GUDelFlocT
iAtjPQ7juMtzQQJmwaENhMA6AzuAvVYvToXV6y4sGvnFcwJ7URjSRxTDubCn6yGZrgdpuh6CSXiA
6HDRMyt1bJ1KcHIKqbElXZv+mA1hAzZLqnvcafwb00m3/0538xEvU4vD075UT/jQMkLEgKYxzJZq
SzQyHP/oEHadflc9yTyWefxq2QrT4NCpNpjdqLWTLFdRJRg5KKfmZ1U71avjQOQHvOBsqPK3pDJl
l9ZJOQ8pWfGbVI+egKBKAjupppB89aLO1n0OMZMUmOSb8EmbFIgo1NOfNbQuco6c9Dgy0j/HSOKW
hhOn7383bNk+OS2ZB+aQUdyXk1c7jM2XbNS8F99RXlO261ML+udElBKWYvvI1K9/l7IqPZom8qHS
q+SHkijI1trH7DYDWQHLEgzOoEHNGoLm3taG/WpBEA9TK4HNqrAC1Mo9KNubMY2Lk5RMDU8b3BIL
72tnEWPhdPkBwjSlB2WL7eaN5OGnVZODr3vZRjIikIRm0CzDWG7uszZUlpxtXomNaMBr0Sqiz4UP
ozFA1mZRVqznhyBzcWQQFbf6ys2iPzlq7ONg1cwjHl+os3gjuFZHcs5VtTz1ZdOuWFsRKSRoSPmb
iI00RYaMGZ0wA6/melbjdXH8y8I7YUSoQqNB45OJxWEhJ7xhYzs8TXUkmX6ndtfRPINvWChNtxvD
6rVvz1FRtuQoGBCFWLf9Xi73PAjmZ0E9+3FhvtEQiJiPgnH1HT044SIrHjABX6WEdcME4I5M0lfg
/NfGu+IwjdPxv+N+6TdILcdj2aXyqlVjZZUQ3rXOrJVnLGFSYOscVe1dS3Hqd5klrSOz2qlNx6tV
BDhmUrW/BzKCwxJ8VkvTa77hUyCvWDnztdcO3d0BHtN6VyUy3XlL6Mwiu9WVjBVUl1ahzk4+9Gg9
EKLw00VZ/6oGxCbAaZotov3+0SvdrkbJ8lMmdUTqNGZrnAzR/XLumW/yTgOdMLSmOz/0iILriYUh
jkIM7kAJ9tL3qn8F5bFu0bC/KAYDJUsqPmu4OJQMtDFzOarOjBiSTBOnsUIhAljTWYks6E+hCVKs
mW2OhujiEwqFEtVn4O1Kx4ju4AqS/fPXiqfmTBnlqDTsKiR8cqyOoKqSlV0VWAhmNxQVW0xrc/pk
p0MaH0k5G2WhMwfCacHRVCyiGZc2350paYnC1NoTLLegZbWtH6bqfoyz7MpS266KAWPn7qbQ1wPs
O5Lyo6mV5DaeU91ko25PDF937eRQnW+cSJFcg19++e+5BhkLaVOQKmRaqDTXGQJ0yFRXRjjxSNOh
Whvsq8SRyg0Hm6g8pL1areiUfxXghI+zHbjTiUtn6oA7WpeDl0xpxQqIZbnJbYLSp2pJi0DjlGFU
rjQtyI6wZGlNTCOWXqtQMOnBH+YgHqcKD1/ZqHivei2p7TIe8E3Pr3dUQZ9IgZ8DneLlN6RebDHG
egsz8Kq11sJUKKwWo21VVPvG11jXp5SRQkTwZSKSMKzK776oqt0xVs2PwrPqdTONwbLAYDOciIhi
Eh39u6kBcqdggI5jLf9KGt37LUe/RNjfa3aofVvFq4JF+RACfIeWS1fe0hm/Kj0J51CE2J+JXtoy
1wxuddg+p/h2bOgvTY0rBFrwuItxYsixJJ+q0HS9qZk636Divsn1NFhOhre45ld+tjfNWA+v8yGz
NT6MxEqIYKyai1DTBbuff7Cns74FzBEhwPT4790C3XmM8h3IXX6qxwH0DWiZRQx3bB/CHVuELbTv
Ze8jbG0pydYK6oVLVtYbhXn8HtEBvbqpxC0HgjaEkOIjw66XoBocPthHIDH1BdMJfvWx0/8wfhCL
AWr7sW/L8BhX3pedVVSkbT24laXoi3iLQ1j9XTo2MBN5fGNOvcnl9vf856s5Ht1tlXdv6rhO1/XN
KVhlg5XWQwZaFJJ5sJy6+VLwlZHPEyXv6DRVLhQr3guc06sIs/o8dYix/l7VVD10tUpxMJbO0gHo
5I5205EAYgPCS6mrajsn8IHeL25lBjESrzYxe+9YZxamaNJeP0cnkJdpqekHD132S+NQX5p+fZML
Lzimnf+u8DoeHNcZ6sIUnx/J47Lv8/SReHKLcg9tqZ38Cmwn+vYSbBhDLL2HWjS6UNWbRS4ZxPzi
qjTr8HU2SIhS/wqtnjS+ijC2mDH2YSzRgtpK450zz+5cfTC6e5YUEF+9sXtEMh1NwD9MMxItcdMh
Lw+WhW1nOgfO+1llvJWNIt4UYs+k1JlODSH+he5U2Dfc7MN330Rkt4sSnlDp04kvRQb1JttUoJqO
etIwB7Ocye4NH2TZjcJczU/OX/YVwz7mtD4W+tjgxP8v3WG+RxzD2rJbBI6lISXfRbRPpULaC5UN
m4pius2cgZ7L9KwpAns91u0jVr2S0E25PA09mwoYA+JspofzFwZZhWFdmyVS5dJw9jl8+fmr/74F
MJC5rXrpTaCuvA6IendSRvJXFpYS0nGeszUQsPwZN9jfACXILTpt2S82VjG2R6EV7XG+lzafTH8a
jNkOg4LctttjncgqCa9Aj3VZpLtcayzibkztLcG9s6sD2vBFL30zX/GAIhWgpKlSFplhBgfJUdPj
vxstwhfJd3zPDUc/JQZFMnEFleIw5Jp6EJapLY3BbON3NdDai+DYsIJQ6a3n1cQgyfuI0v9PKfft
rqvJNUrATp6DIPpOCJ1F4x4RHxtjpUGmiMzXaKvNvA8hWo2PIlFVNCOnFhKta2pt8EKPbJdhMDrO
Ql6yg/oN+hlBzi+rgmOu5Pq9CXp726n7RgcSZbCof/aSfs37bORFvLOm7H1LMJalXnkJHRZq0ly6
ZQ+Dy8+NZhvnnrqz2o6QS9VaVlQO+zpGCxo4jCjkKWREq5vq0/aTd4725mo0J6WMNBY3uzUBpQfZ
a9JjGYwEThGrj05CcaqfuBX5LJSKf4rYe6+GxHueCM3baSAz3NmlN1L9LDSTCcbf3i81vNtqzPlC
YGl0jnoyGryyPkQOut3WE/ikamTahSYuyuDpG8dC8TvvnXMDXBV27o5a/kvqJOdQmPahRQpMvAmq
R6bLX0kNbG1+VADNWBW+Xl6U8Cfpgf11iB1nWcvRXp5m4MQdF27O2HjZtwwFFJR+X1LOSyxF/pvu
9p82aMs31sZoXRqBOND+b0+S7pbEN4YqouWnu3o0afKiBuD0M+2jQxMwDw5+FcMFWtPu6V+q5Rwh
HqJILRFnMamRZ4GZUAlS0VAR+UbWrrq85AKQKD6UQe+XRDi89b1oN89hd5t04SHX9m1amQ+CuNpd
jukeCgqx61RfO9hEzMDpjh1Y2eiupxgqahUv1vR/83I26CGlgR1Pwrb5ucj4xT5JaLCRBucaXcpS
DB06ZPhE+PhKt+LHrv3IMF6nbvOuAlhG3iwPw8GLT0bEmU+r1wSOUFoJJv+UbKQh0PHU70INusv0
VdtK/INWc0Zh9q685Fa3dRon/HDqUt2RjNvivtPVfeh5UJrQfsWmFYNbFelGL9Nix3DSvEG7GCGp
+t7D9HXilRICxzoBY7yypZjEme4iOgm2d6u9S1OXzJlu5nudTQhcEqnxkSHeA+nGeKvJc7mWBiEO
EniST7KKMjdLjKNH4+iUKd6UVa1Yn46nO0uB3f7QdE74JuOWBhiu7GeZg4aIGyWUpQ5btjWNo1s0
XLtAujLtkR5qNXz2aey9VR5BYuDJFqrZDV+OyYeH3JG/hV7oEO3670A99xylLOw3ZRy91fbAyKqr
JbHLzP42hGe7IgqKca9A1edzoJiGf/O9zix/tDaDq7ldN1qKfzblQ29KMFFxjzBZId4jGBccC4xj
Efc7wOdEUExom4CMjsBSCIVTZGXXTLNn+sNYRMbsrTUtZrll/kOUIGMqTxk3M70zshqUzgo5DnaW
1Wu1l5uS5LJ+ynAkXAHcwrUlF50PAeulL5U5CnWfZMIwkw8EfKHMNlBOb6vIYV0GT34E73TIUV1u
zS719jWFeImX7jh/LUWydIRZfS68iiTuLvNGVgQZhRSilr1dY6Rr7BYmsqSDIhDZKxBibGSzQDu0
tXGJ1m2alVkNiRYk8biS3X1EgcKKaH9JQ3JvhYVbRzN2YFSqnV9jH0whD2rhFMFSEh1vFMNwlksC
phZRXEQLr/d1SN1gcwaVP5CUBnsni3F/55xGK0lRd7GMQm+uTi17FJvnpfK0wOEeDOktUO4MSV+v
tVHzV01UWAAWqooxqcontGVwLiW8sZMjw9f6+D490vAEXp+vq6V/cTN9+Vb3uPCMAC/EXCfRhO83
s8FRmD4AGFUOVuCGISbQ1yObvbJWeg/A2PM4nzDID4+B02JAnqYrXvEqESH1Hjt1jcghhGwvCg36
oy/tvDZ6TQSXtVGLtd8o2mEeqts+bRg/DcddUcSvWVL9GHxbvyhJRAukkPOrxLiQ0rGutxmd+4NZ
mBPDXLtJmRp8QHSmtKdaGBOGitSoq1mG5VVOuCyapt6EQflVqLRPdSpBOIjxC6DYfOdwptpoqYcq
iuboZvYMyAnIpvkD2UBNHKpbMY7yhd9jpXNxfIhQ3J9fHj2TK8UWblaA89NGq95J0fjEYTWW9IhD
4W2ChsgPP9uZtWp+J28aSh0iHrxkUypYSv1Ct7a4dUpQHvXokjLtPESPsxbwjN2o13ZU6mtOWMIk
4NEm0BsuQMl9OjWQJTjPetwURgBqm44MsXhkF8Wyv1Wy+EHkpnSm3UM+VD56rqTDsROk6SwEib6S
RNJ0pyLDshE7neljPOSkTq+FLV3tTAx7mjqIRURRfqrYfBbzDfHwlvv0LzpALmmLPUUPaLLARnD2
gYzuEYtXGspu9p0JhwmRx2wSAoRH/6Kyc+WkSxt2gPxcm+rOoAG4ewJ2SKM1/HwDmlbfy0jM5+mD
IXcVgTNu7Dt8lKexRpd2/aLQ7WETI8wgboXMqqrv9bWeowjSwsAVvoddmoH6sxVDspy6Cyrr3CD+
+fCsIXGLoPvrde38bRTpwbrnfPAe5HRkC8nGkGuowwv+qo1ejXiqAQMj12YUIdfJLsz9gMBVmpdS
arwLKY2+gwQlSgcyySqYE84+Mg+5KUkro0+8FTEHYHtqWMiA+v2SU4RRm81xvglk+YfKSIQjuUmN
F41xsws1pHehR/h5LsDsdAzxhxRg1SyflCNzUFZRxdKnUKCUrZyfjaFYM31L+LSlOgBQGbp6Zd7m
j5ZX6+yMmbjU3gpsY3C3Wm+qzKYL8jeIa/HtZ+j+DUUSt5AmDbB30CvPa8wnbHiRasR4sXtqy3Zq
SfhqmmxJRIa7w3K9aCTGBaNWaNuwcmoX30GB3Tctdzgr6htBa8x+p4dKQVLubF8PQNkewya9eTA4
QBgL84E2YEczni5wOaxmjXJNHUJ6LAUa/SuyjKb3pqh4TXHabnhr6sq5WErKEH1WJSZmd29Lx/lf
D/kDSJv5Z4k0T2gScdYVCeCfvDOjw0jwxXyF5kivmGqQEI3FGh9m5QvctLYGWPFWVjYzfaE13i4a
ZDeZtDr+1BKi59Vu0/DOBgBDinWYibVGo88e/Z2t4ld1+sC5SkX9i6bMRvjoWiwnsA5R0X6ppkde
1nRqEj77V5LgkIAolR+jLvHvDFcJEodxb8TtLtK1/wjX4lg/tiEDzaxSGTWT60c02ORxC0sNqk0U
AuHRU3JFpYrkuK5LXouMhizYGGPXm1m3Tj2lfe/61GXkGL8GdZa82BlE7Qz1A9Rymh9T+RyBqj08
t5e0KMdXojS8o2Zj7Q6mnfrvATWn31AmkrbTBJw5ZXL9VErgL/yij+jVJy/Ca4IvyS/1RdJp5VLv
7W4fakYLuVZ9WBWHM9JsIa5ZWg+ihOPuv5tZzjA/zIT+Jk0YKMUv5QNTsnABasZ/bTGXbMKyY8fX
W3MdqGyzVmQ60DwG7ToSPFXX0IjgDWlXp0ETUtmsGOAGgBAlmXomblJ14WR+NHQYtlFL4mOnon6f
liQnSI1lFkYElYGs0RZSRYQ7gzoL3WdRThAjgpfMaajMWnEoYi/f1ERtfsbla+Xl+TrP+4RhS/hC
PrH0Wwtit6bSJsVdR1iB0Ipe/tSkkjwtkphARogIdAs6QOfbq8HX+NRMPZoAn5VdKGwbRQexHhrL
FopjtlETXXoDxnCLGl1BO5GR70uTE+ZB7UN+sTJ9QxlxAQmA7LvTYYBgBx9xnXf5xjED/bX0Pou6
k3/7pvTd80c/k0eXcXKtSR0AW/g23wPZWNHNQHC9M1RotrN3kzCPxVDpwy0h+JRoGpYII4mvXKoS
gkhWRuKXPkCRq1uCmPJzoKY3RA7D7qkjK1FZ8In3D+NYAaudkoLGGImp3EvORSlb69yaGZGSwVKt
yeuAdynvABBIqziPPgOwWYQc2eWHbVX20Wr0P5U5jMfWJB4s4jxCjh89Q90ara2QsayYPh9I3aDx
goC9uOJ/RW9N3WB1lQo6SknW2aTS8vHq+13UuLNmS8p5fr7na1ayFgxPCdobf3QmLOgSrvXGC+Jq
qUQBI9GuevEK9GZDrbCWS4m1h3CgboZEw/qSMaiQvFy55Wmk3GL1IcUsdprXqJu6DMWyZrfYhQ4Q
x3kBCnvrZ1uZlcs0xLynjn6yxvyXDHjqEmF7R/BLJmKWIfqOdcvbNq3+0pCGfkiCLl0Kmx8oJw4R
SnH1K9cZd+PXXAaxFdxDKVE2DOgxIFsyKV9VSYUXXlUCokAmJt/VCGm8M/WfclQb254yFhEgzC6J
c/GiCeP0V9zZWzNV4g8PtPE67qt8X4DGXNSGAZx7agw0xvizlcnZSm046XHfY4wpAzK7IP8+F/LB
xpSeRdVVobXW6Z36lkhxtCL3ggwlrU8xS6bkf5PmB4OtLRiFIwBZjZpjkJ5VDS90oNdxjKpKzXMo
DkbSXEPQtkvYUKaLMkV7k0L4mmnwAaQM4qIoznNtzwJPESVepOy3mNREqTL9alZKn7a1aClrEsFX
/ouf1PFrksh8MOsGmMKsAzdb9W1uiZfEUePqRVExt8ShShLaJjaKXLa7NmzshxkPLgrx4QeMXvjV
TIR2UquBf4C+nsMtupq+XRGloVcHDlHBq84bARztSlxD/J4m4aNIo/5zbKqIWEgyn3SbKMwOhLLX
tXurM3SMQdoPA2UKTegmOLNiBufWI70u88x8k8mk5CDjb1FxA0EPYgQOVhd+9C2iL+Kjo5XsjGf2
iXsJ1n0xYHm+pb6NOtiyuk2rGeFLIrsSlcNJxSS8HBzspn4mEeWDrP7ZJxiKggSBskMa3Kbp2h76
Mw3FdI0CHL5ja2MniGqs02NfLnunsa4mmJ9lMmB6K9MG/DDq/xMgTf2WVOP3/LfI//u8YFS36cqQ
CYAPpHR2jFJjHQj0LN87RRw10/upN5l+TjxbO8tqWmxkpSY62UDEmJkdHT6ujhWnTnStuGA72rvo
VYAZacwKSTFqPyJwpMso7fIXDHCe24cOq0OgvkuBwggnrMzgKB8aux8+DHAVXZeLbUc+1KZQVWx8
6M7OLZ2gqEjPZR82rtBrNq1ps9BSWqXosvFVh6q66zv1Z5CA21JLPp4oA7MPh3QNrF7vitHoRwth
OA77JnsQ8gZljPYVzp0svyvIlxdxovb7Ls9QjkF/PkZeeou8uiK0DiaQ1aZkkyPEXUllYrux0xt7
jcJ72YceZCSa5yTp6JZbODX6BtOEiG5XR5ol9bFXi2TNdB62p/N7dq5ok30l7euQ7JfcO8CC86pU
3kCpSdzc0IZrGWkPNLDFTU5gcqgQsw1AvFvPR3c490H+tUU6opoKWSLUrqA/2WubRCkV+pE0jKQu
6y46r485RoJSfUpbcNpJUDm6NZ6xN6pWaxvbOtXaYCGOy9MRejYnPj9CdBt1j9ynHABGrRyTvNKJ
XevF0s7Nfp2PcFFrzPgXbJLtUrVzXDthcpUCK/gMGlcXMfZziQj1+U6cubIS+49IatpL0MiVO8gt
1R+iN2CjC4UG0i0amk+yMOmCOEg2fS+yj89TOWrXyShr5Yuw1LVlJRtibTLGWPdBnryQUOU6mk+o
Daxj/IkF+Q0jJ9XpoQKRbjsy3V5ZO9CEZZY/9Mkl2XsqgkhAm+0Gx131yhyf4Weq57816T6w2ZOz
OtUDz7VID1nnIgLXjl2SpqtijORXzctfrZhRA9KSH5YdcKiL6dKUJaIJAgFf5rcGCZyLIG/H2lnf
OnpyR01PHkzvtLdRQ87hdC0XnBROOpqm3bBYoXnGG/xa89dxLcm01xgF9V0D/u0YAinWweFcZ8sE
JYm3jcfYWcRaiLY4IgIdlqPxIjXGLqm7/gKzx3jBZ20xf5YRSdfgOxvMC9c809HY0B2WmefvBtJ/
rhzrrVXTGQ5WpUZfpex3G8uymfSbhb+tRDvcnqMzz3aSlZ9X/alJaH6heqiIQwvMNefuwZ1NFmWd
/33YNmP7Nl5nSImSoJyLRuYPweS7jvwsdpmP4RVK0UHgYaOvAZP5aJt6epibHn5B0IXgC8t01vUi
bSqXdhhyGJ06vYittEWI0e4QaXBCIa4SRgaDsqYdeBaz+0lWSXZDIRqsPdVCjUOqJnpjC3abHv3Q
7AAqz6B9s+me8F7j/8+1I4H39c0r4WlVo33WKjyHWTbsu0JJtwM4pDWoSfsuyZRvhcHqSHZN+qyq
fZRHtmYa/A/zvS6C6Cbjv0FgL3duluoInxg+PZ73IuRL8/KuqFW8KPwc8STRD/eYA/9qLrfn3yMB
/beixzV2IX+7UhHGgdlatWv88jXPCcNAqwpowhxXrHbhdzF20UIvO7G3wM/S9HRYMLr8Q80d200b
Brtzl5oT5Or5/rS2Dshh2nmUyEc2xG6y7xVvXSll/RgRgj4J/UFmqMtQEEEfqaVrEs77uyrVe0Hw
qF8M5avuJN+gHuKfWKK+RV+uY2LrPyUz3bO76e/RAIGNUSMz+T6IloEVrVrhJbdOC2hiDw4mnaaX
N1luGi+tDURl8sd6cZ9cOtSA+wo9EtM0P1/j7/0jJmKoE1T61qkd4RLvclX7ESE/Ffazayb7WcvF
HuoLS/a6d59qHHnknVRChOV2ey00O1kE5pg8KKd557KsurSlUm3VqDmQjlutJA7eL6XjVXsfAO+i
nCR883N+99vK4QzUhvUgK00HxRI9fCxnOPJK7d1RoSzLqhQdlRlYUcYpMtCw0NYhsr2VMQ2FCDwc
ts+1BfRrdOpQ49xt6u9Nj9PNzwm5njbrX0J8eq3PwW4gcgAqECfrTSQKtC+p2tGpVWL1pSdbkOsG
UHjc0IQPiXdfG4T8rGRsLdiuaVWP03tZyubFRqty6Io6cOVcqD+6yFq0bZJvqIZR2k8CDcs002VP
NM9Wm7cJ7GRa7mv3Ic3lKes43vnVizL1MD0/NJhikaiLBcnaVH5EVR8OhAvZvFYls9qbXglmSDqp
IwkRCF4BSXFB9Nywf971GBa7tOuaJRofvQqrb9RoAL7LbNMEiU4sL7Pa6ZMoq0OLbeRstYV8Lhnl
bwRQy+PzDYQp7xytCOFljk746QwyYGFXpqa7xXRTEVj7QwTGSta2Dp2Y3f8T4MeqnLlPneMYDOdU
ipHNO+rg/pslNUw8AHQwyZmsUmnbN3cAPByudQZ3bX1PtYjKqSCKN8GNf3j+Zg7i4zlidfbd1KSe
rvRA7lb23LxOiD1sYehsRZBYC7/qtaOuJ/42Zpb5vDcXQrhdak7ERX0L7EA5qBwuwVS2fwFgToZE
KwiGqW1Z7NmRuhdPzsyd7xPXGykpaouyo5Vr+uZyDDz/HW5ZuqBiMr48hHwOu+lbV4iPOiFUnlhJ
y/237nSeWq/K3voaDawindEady1PkqUd5+x1OuGbkUy2t8kEKdcwLSjIhAijK5ulMxZ3LdX0o6+k
Fg6IQYL67mjf0LiJ2fXjZhWldbghY5t4HT2uj+RetNTZwF9CVfGW/HDpXGMN5mxNlU9z4SDlZvp7
upPVBpaxuDmwJ2XzM//3S5Kont8zfzP9Lsa+KNFyhSCCaMzMqx8kdDSZirvIOGuWh8jYaLnUH/G2
IM2iCfXJJYXtl3TTi2NH1oWeWMFMw5I+IdRwGAMalJ/+3VhFl58iy7Xziy1BV4loM16MSROFY6g+
aoqdvaEGJBAv6QLyK8FFNgS0ExMlH+abKFTBdqAHAuGlkw5YYN4qPX2HE4ZeZMPJvUKy8BZbPcFw
Jms9KfPJaX4YW/KH14N2cCuT45szFNmnHnnos5BPDrLk7ZJJNoJDk5Rq0D1vuhDasVARe0SVLgiJ
MaOlMyn+67R7JG3q3IkUq1bklthbq2vfo5HE11ixyQULZfk+UnwkCk1zklRnEhkd2GTPBRmTMV4F
L5KB/oJGrds2kXmYu8mWBfq7xTPO9RjWZxPJEkQOjQu4WALeYBivdjrRW7b3Y9A6KDZolrVlSXNj
01XFHweH3I9BEli2oes9baatqfgMe2mooVazVkoflp/orv54Cb+LSMRdrooEgDYmD2yYZDtiHytJ
9O2nB1LH0/M3+MKInvf+fatctP1FIxdmhd2qfMdMvIompqvTqKabVH2ya4ukon0nVr5CHxengFjU
E6tK0Zishub/EHZmy41ia7d9IiKABQu4BdRLttyknZk3hLOj73ue/gxwRZz9547YdUNIsqvSlgWs
Nb85xwyknxeAheAx/fW8N6rdS5sDMO/TR6V36NESnbg31gyzIFp+ljO9pFjL1buVlu1ZieZ8n2iY
dAIGw8dJHTMXGEXMBbgHE6EhS/cVfWLRsjLhwl3Zs8jVliV5V2urBqU0zDcaPJP3KIb/JxgF2XpX
440tzzVF3+8VAKlL2hhU7K3fFdTFjz6wi0M15kyUHLBc2noD2Q5dEL5WfHIuYTr881IlumeANcEl
cxZ2mZERPpHESK/b96cW44HPbFgX8XGEydO/wLPz8NVQBq4Dji/S8UFKc8CoMwwPuc1UknVP6hvr
aywIv49N1nJXoPaiINrLfBzZLkX0YcSJ73Csm9EbJKmjDjjFS9ni4dHNllNlavab9WM7dCuA3RYk
BhMKGvdF//E5cRzpRXHnqrN/VebOQEn+TT1R6fJWja81Hlx3VPX4qEz4S5z1QKcCBGszRI4hOZUW
LBmqWXuMc2GddDRJUDx4OcZ+sL6nC/QSLcrfGn2aEHQHbZeTxj6rdUDoJu5Xj5yVWPj+pLwAR0Q1
6kbH254S3Wsbbv36T7Nwmn2ZZMtlyhAFcR+XDDFkCymyX/gz0PQdx0+lnYx3JymYcscoMUbgQ8Pk
StToBaFMqNPb8rI19GiXROFE758+XrdH0fZUcmvQh/wJ9dx81qTy3QizQ+c8t7Uq2MRwGARtjLKm
VC8fvFqU7G02ghqJ6aeUvOuhicIR61epfZuHu75QOJqYC5MX+dQ1g7hZTPcJ0BD8cceGAq/tRSVq
osOsYOpNqxqSJ6bzukkWCrizYq9TnQbmo6WGyZiJJGcOu33jFleD5uPfZ6pjCFj6AOkP5jgxKqJW
HhPYt1SxLeDABM7iijriIOuNZTcQ5a8NLpldnsvnEiAmPZy1OLdBMN+k3pAWTMTytjTBh24oyu/W
4G9kIfyabfJTRwWdy4JoMYn7d6cEODHmzuPUy5XEvw6zQwf2x2SdOuK6rraizCZLowdm1WwSqvS2
ScrcVOyWGfM/KIKmMWWIgwfdgn0mxqQ9z5aKCGgNsyeHLjvHrUW1/ZjtUoSKF2G0xSGsHEm3vfFD
i1PyCD0CW5fP4rxURvuPMlTpFNmv9RE5Jd3E3wCVd+tTIFSOb2WlOHQhhFFdH+pLQJWXW3Z44ImQ
qseqBYXUlhpg2RitOpBGce+zMN5VrYx9Ix2aj7gwT+ZI3q9ngnUo6Vo4zGM4nfBmybs6t7E3aLL+
RU+D2RQ4y5zMuZZlvOAxjMsT2T37oBazedG65zUg/9HMauAveAYulBXBL9WpT7OwZqkp47kmucd9
NXJDnboXPQwfRSGmb9yl5sbG17xumjEWNmeyhGTp7ZDKDKHzi6+POsv4mQ+HIlvkdQ0CvulldIn6
yKb4QDe/IFGFJYklkmQNmlyge9kITqroh2IfajK+pZo+n3S4HC5x2Pmg9RS9b6No/FHiShsGw9f1
jxyylxynsHycvKyMIQAaYDCZk7H6DgZfoTma0MEQvm4HFcMsycuX7YlFEo4Mj2bsw3qdLua18K1y
0PYhLcfuZ0UK0jcjBVyku/9M2+rs13o21W6TiG+yicV7U1EGrDDX5k7MU4EI76Wmo14ow7lSmWTh
rMU6y71xtvv6FCozsozxY7spb20qtToXlIvM/afBsB/WSCFxZVeumdgtCjvPdXAp1lZWxy7O2hK+
UVlsPE7DQjm21UGbDa3A26b3SmqZFyvBkbK9ZbpM44vRRr5jTM+bbZGUen1t5scNWUh+R9zKqb5s
z9gYxftPleUzsW2JxgCwTqnVDC+TQF9aUmpKCEYOmHIB2X/LFf37NpWMVqEqUwhfJGFGULISxqEv
etTY9a6cESuUWf7SDMq5XVSQS05h7IPceehnw6GeN0mOs223p0JTar/WB0bVqEh1XYXvA8DYS2ws
zJ0KxX4Gg7fbEk+xCPf90FW3NovvyjJZx0RRYWwGbecbGz440iQ3AVn++XwK42UduI/BtaAaZYEV
+1b2Altm1JuHzyVNqQ0vm9C95JbtJU47fArdwP/4RZYYlR1VZxTwZJkEHRIjfqrIybAv5pdEJgTn
Vly33jlFqXP0W8xeVxv99xqsBybr9kFk7dvgBEwurITksGOEVAdjJWq1kX1nkT52esteI2vCCzIb
eSyxKD50Bi+zQfHTmziDszR0yB+5QE1C07aTSHmkA6Y+zp3SH1qr9GI9Le4xvVluZc0GxZnLF2mv
g2mli16DaP+JmmkIo1H/LLy5zyrDFR1ECdwB64S6XwIasBgxM/XKW/v90ww2x1G2i+pJurSOnLYZ
gNbhKiS5hYFIW0pt91lfMhq3dQuglGr1M7aV51B2wYcWvLGRuWHrSX6ZevdBPjj5kllxeGCwFPuf
tzRnybEitSyzWjaqPzmp7hEpzTf+v+duGUtvqK3mSzaPcBrURv42SExa5OkW5pt+wb2QDFc3N5ft
MIzWP4+oOHhBYlwOJfsE82ZHcXt1ShPh3ImdHeEUEiDVOLz1fECO23bXTCsDELlk2B6bf8gcaHej
7BOyX7Z1maV4T/TQvBo6yAFj0eHaL2Pw1DjwQBM4C4XFEvTzbcHlgJyvwSzeDhh9Aqrfo9HNp+Cf
17YvzFZGaBZjhtdH43euPPjXrbq4pMUUPmyb3dLCwaqZhGwpkNlmR5Oemk9xRuB4RdLU2fjW0suD
j9pBVnSkuGyP1N58neGwNLuoBDWQllTpkKvV3vUs+t0pZfib3atHosQvzGUivUg0KTFxNOLcH/10
Qy4EsZl6278p+szr2wwMEP/6rh8YnxRFbOEtKGz3U9rpZ0ivUZZ/L9dULHsB4jWUZV7qfIJtEeWA
Rpb8Qr4IvN/2kCsZky/1XExckAZYMWgx7XWzh9V2MbMvMqYdxLTcc6xUUiUXzZbHgItwVzvtJrYy
Br0+Y/S4HVo9urRk+S8MGKHKHbqu2BMDQh/shcJfKoOaSORxzq39qKrDgxX13bmxFnT1eniY15ei
iHx+yFXT7xYBA7UBJKI01zoe5mu7HoY+Ww8msPBSlbvJnBvudgwYCsP8MDSldEuVu20YB+KoRiET
k3bhpqNwUm1czFjF8Mu27q7nxnBhBMesdxV04pS2U7XBm5UiZ7zAzHHj9SpCICy8YpP4CCP8ONuz
//+6ok13lGvLxaJDGq6y1+3WLGKvrVIbvy9DBwXd/OcEghPopPVz4EGU8AqJcpNbWW6trW96nj8r
Vvi0GYMaWhZA+bGSwZuQv1A49VXFeoRs/HMCVOLZqOQParEAteFsF4NR6i4Wv2pHFS42nPWv1iWz
4yZKCki9zM1HKTOGputIVMcl6bUDvNlojdYoCX0JwH76eVTdsRjZUdYieoksMePY0N5LPEJuJStC
vuS/dsVU2wypsReEPRuOre+4Zl53GR22gY5W+FMuyttG4U00Bpt8/k/ItuZuLjTG/ysKt3S41gVx
hcus54IH8UV5KKzhxhgheJvY++5pQpuw7Mf7zSNuz81zmCGybAZDORanIjsy35++tqYMfM0sf4W2
Up/TLXRRp0h6M1XP1DqVvqMp+U0qyrViQPFSW9FHrWn25zNNxZBhE01HJOOLaRRPN6xdb9uz7TBg
kTMXWma2Z1au7WaIjK40Y7haWTY9VVP9R0O6ThI6EpBB3jfRVs3RuwfLuUUKhrCaFf931sNepdnx
c66MHJKEUkUavt06wIvuQUqlRaRAtzRS2qSHLD4ZQDjPsWX2ex3amb4cWJVlfK5N41Jb30ZBGMZP
HP6hzhwluuTKX0uYP3DBYrKXFzi6VPNpWWz1ZBjOO9HSjHhci9dVDcZbZ+df8a3bZ/JX+X6FMrvT
NIQHufJaQWU396Wbmns/qPrj/2bkWf+FNjRsHTi2YRmGqsP6/IuQF0+ajpDBh4XiDbLTUUUzGL7R
Bt/mPbO+xOtMhUaHhm68jLKo9GtsKTDYZlveijygeEFzjmNpB0/bRb+yLXkkrCfc7bVeyQ6h2TyU
ATzT0EQx3R6VxsR8BR/sZxhrEiVl0Kv5BRPRAqoPe28/WTkhKl28G6OSHHRlIBK2lhFmwehXBuj1
Wq9+DGXOZHqemPdSCIaGjxEpWQ+znlg3y06tM4Cs//ATBxIVx0yoESGSwyjLThLu3difepgPyLUV
K8Q1l9aFjLFQ3cQ97wBXtRa+/sS4LwXjITYSxie+KJ0C6Uqc1rsKD1gLPeKbLuvK7ctgfsUd4Xdj
LnZtVKmHDlLM//7L6cZarfKfpEUTnyBYc6FzZwWf+Xe3H3V3Y2g1yuqOtfs9c6j0ukHr5RuEqOx9
mItLP9VHpcujQz45H0oWGw/FUKALEIXwhtWyN1rJC50ebow6waI1y+50VJSug6h5YRou99skoCqM
kA0s7Jqg0Ip7kGmTrwHv9DZJf7bmc5WK4iaTo6jzAuw2Bljwrxr3riE+AdJvvVb0EAP6brxPrNhW
HP7c5tdhrpvDhItWb3C2cmKZt0nHeOnkXQAEcGlvbF/duYSQjGlHXoh/5q8IND6ehgcMPsS04WuQ
8l0Wb8tzApW4jrEmHnDMpE99GOyHVjFfu/XgEO1kyPmmJM2PeZWSWpnhtG2i8mCXMHLyhJ9sXrdO
ZkRIY7IJd2Y44o0aayQf7+yQ4/3kynnZdO1pFbfNbM2OsbL2ltFajpsPehsaFnpg+xE6AUXxJp9W
JtKsUpV9gf/HGwWhBboyD82vAcMV8/+C7YElKKcY6mNQKumNM1/fVWNRvuZjubgRSe0fNsUCyTim
7tLVV4UI7zmIin8OWM2o+Z7zqyhk6Xe10dyramwPlhGXlwQmgT8vc/W4zAJUZVA5p2hYjkZtZI9x
Er51TsFe9CjMEag3FJuvM7ANPzYJ6kVpxp2oTPw6jIpvKs5u+AdWyEinL77VjfEc28sjRd4xsWCw
CGlj/96UrnIGQdoMFPNoTX0k1IQ/f/mchZq0l79sMyA70OVbzywU6tRcPoz7bg2zdsWMgdoe+cd1
TT9u8YKoNsyjbSRPWdpHF4rH/GmoUzKhjJg0mZlEibo3leJTd0JtRO4le2qb7FHtII2hKSphtmtW
W1NoIATHzeBGjihPWry6YSDcOrrtF7V8UFd6+nYgdjkmJD5C23hmfjU8dMgo1ANPX7Oky64dVIZL
IrXXMuPGpiQ2Ni1CPMdikugz64SnXLuBQlgWJwQlkj9N2J0Ms/uBZFk+ljmuSKppC98mg3TcPiB9
MRJOLN1a64v9tqVQwnh8EiaVlM74VJSsYXYd0aGpCNgUiDl5VXo4IANC2bZM6LmSwgZqn03ejV2L
YU7sYjsuPoe3ACXrMxVsf7aRim1phNbUyfSwt4GeofrlsjiofXYUGmdg1cpLFuEudJz5a4ny8r+v
XqbxXxcveBTccIQlAUwbxvr1/yCzFo6uFFJjXR8O5uj2SjH6wyLjazl2v0PiQEeKo3S6SnlErXvl
N3XPQEhiLlQArn3Djra3mE2y1suYQS8LINOAEvaNU9Kb0UtfslfGUXlaG1au4TyEt8HJDhv5ZjOL
67Vd+5qe4MLXZp3igaVyTQXaqgNU9zyI5psg+urrS0MBROfIBxAWnY/RJjxBu3+Bw2N+jXKaH1Wz
PVm0tL8ZmtdX8fzdaLT0YMr75y6uwpG7z7uMs3CgD3J7hG+bZsgo/Jc3Vf/v3kBK7kwT0DsTDg2J
6v++qdSSUV2olvQGbhTWjVCgBqp5Cay1/EMaP2pLda5RLfLXolHehTnDslUCdCRK78XZhK9JFeSF
ZbxNI9AkbkYP2WWeh/Kerd2IBTQBN67Cf1uGbPeq/3svsxxnNU9bDrcy9W9qcKVQIi0qUiNpwSyx
Wp3rQ3AQSCYP/Vr93LcV1nxvu6/rirButC44SBhrVWPRdsOxdcxvZL7FKSgi/IZOS7QCz91+E0im
/F/7aP+7BX2rFNQsS2U4LoE//9/3uumEgjuSJr5ysIwvjk49nUEa+Wl7pIeUR5FZeejqRmXGOaq7
hacXJa3ah9ZCeG8S5Ki2Eu1DvR5mQXJo6izde8Yfg8FJC/NnfLdHoMQPLAqpb7JtB80R62KtZqju
enUO1Ux6646m0BqT4RbITRJoxd2c8gIjK68tnTYw+LFt35hRhOOom72xS1/5EZrr544wWquTKop7
pzH43cka+gSJYTtQPTuclmc4LWfFiDqW0k3oY9koztU6IAlj+Je6aKjHybnArc+21wdLJIfMaiC2
ZOSNcVfZ5+2ktIbxKNS60U7xYNK9VMbY+JrGG9GWdn1VR6wYQGBVplGjyZT0j4dm6XHeOPdArxL/
sxQgDp8FlhGQGYj1Bj2nvpNn47Wd5OMU0k5FdU3hynXWmeH7c508uVOfZL60DAr9boKBvW0J9IeN
U5kqmok/H4zsZk1ma5A+jGebkbr7eQaZkmLgreDl060s+7HZz9D5juqQrMYhJnFWkX1lbr62qyYU
X+UrCDYOcbiZjBZTus+e1biMnrNk/peaU/H36S7h02Pd0VS2DMAHnL9Q23BBCii0E6aErH9UBuiM
IVAbly6T4MHS3yotnM4NpNFjmkouhqF516sBsVFK/EdCt75YJB3npLVPUh/S3QbLUBtdYnQ642Xc
b9pylIXp8/osM8nwDEX1bambvbHmztNUwUGAN2UnZLpKRyTq//dtAs76X/cJfkcBik4H3i0Naf29
P6G0eA44c+AXlBWJdIFRKzS555ldzq815D84OwEFbDYapS9245x/AjTKRbXXTqEo9Bo9AjtkNhMB
vZWZqY5DdBzxubj9apABfEXtnooobPWHQrMt4JMKkYFkb66ImryeaDRpGWfhAWkO62jZ3Iruo6zG
XFkO/yDTFsMcjwZSUpAw7O011NVGq9RXXBfHgTwvZ5iu74x6HGm0MC/SCo9zRLf9tk+GKkHO09C6
4wan1JI+2osta1ZxFunL0t/yXseQttKVTYMuabsqW2Y35UccqQVJAL6tJmv+IDvrB+OB+CGWsnlg
bPSra/vHuczH5xQRfkeJh3kmb7k8dj0LO4AGtrK8AA1M4bMQvS5525hY4F5fWKDiBY1fzJ46ZViV
3RHrwKvVx/VjBDMBG6UkqmM44C4YbAhXxCAvuVljGwXruY+h4nytyL0kZWN/ZBqJ+rDFxer4k1YG
v4dSQb5tiu/2XH8JjC9idUCyqHS1PuJXXucaMajyk1qtAVkkqk+uS97Xz2iLu9FewTwzJvB/aY21
/279WD9yknpPNlcWHzvtr7solnC7Ly16Ikcne+3N8ltNZvjUTiDfBS1Hnj2ImHcw3Du6Yfwppums
QtG5OLVWslwgU9cXXftYDmFxHsLJ3ltt2r6aeXgD/ndaNK16LxsmaFxstCelxWOSoWNda9al/mBZ
H3LKoXYmanHQjDi6N9jW/AhvF2J1iTm0qVGmKb05gkTMj7XWXIiKzpftU6RUY+M2sBbOgD68NNfy
V7KX+KMKbTfZvQluh5V1o2t/spo6pI0fsBAVOi04jv2x05Q3Y2K/rxMZchZy6BXKyPPYELCzM235
yNWez9yYfmnMmJJxjP00lPRzA4CrJhYFpOikmYxHaE0P0H7T4Klv0MRVTXto2pigHObVL/ilY9dp
JrgPqw2MQ3umiYyDVkrmosPwmqEb36e7ugTmpWHR72VRBdN0fZoExvwvbWn/VevDH5ytAORX2LpS
/FfdstOMIQN+NfUSpelutR63oJPUZJdOnfHU9+2vTmLk2jB66x4STqdyEsbCR3UheQA+YVTpRe/z
Uyj4Ccmjfc+XLD1sebBFKT6wT1p3VsOpR7K7OPzLJVKVf2s40jakwZIPOru9dpz99YFVNbYcSm/g
WXPC77Gl5wQt5uSpXQ+2QdRmVCegYHqePInWSZ6aOWZUrGmP23dsL5Emoq6NokQ3k7CrJpEUXjEl
/YEkWHFnryBOzmj93J7NBL9mCkIODj4kmqIb8VAbL/BuQFOKu2i+btrPpv/PTmmfTcD1j9VS3FB2
ks/Gl7+6X+j0iPFPG6RxVLt5hTHgWwUxaV05xEo/XCwo0GRlopw1FQsabMBM0aaUzV2nWG/EgX4l
jDf+JCDD4kAhh+/0HmNwc99mqXxjNoXsAUqM72mPuizEwYTF4Gf9vRnpBsRv+bEFxJibIPigLO1y
utVORY23VB2Inc8LkYVNIgmL6sHQk+LV0frAJbq5ntHLgmsMhyYLkJoNyWA/JbHwNwBewd7swhfR
I4OQzpLeIM6InpjrOAVSsmGFnvxh2HgP6Rf/WbTpvaDR67OzJZxjN2/T4FmoDMwdmJEktBlYrf2c
gWw8Kyr6S6Q15EhHO7wtC/52xSHtZpgYNBIHFECV0A+hS/MrSysTEVT1iAGHrzqiumuwWdnlEItO
eksajcssYOyeOYIlnW+mnY73ce6Y2Pfprumaq6KFUIPsQ85H8ZKlqrwA4dNeItX6rQ7GEy1PXrMq
qina9iF2IIhNdHgdmU5Up64y01OtmIfRqgO8ynG7W+TivI+WQp/dgGwwDCbNql2SPyYRl1h1Wpe/
rYm2VU7AcjNZ3hSySG6hWP0XvWrhdmZ2gvsseqJxazqNVDV4I+fwF+kk4VXP4fEBLUspnvjd6ZoJ
d1ZLkIqnYDx3UvvnINRePVUlK4KVOdXSbXVsLAoYtqeAx5G69AQESK4Lv1ZSf2TB+hgqQjtYQzb5
gULd8FCN7C9jbNVssZjlNsxKuubBnvGWbY8KFbePFqXDbvsqUbzmoZFFse/W2you2FsaGMbXpCTQ
N6gifQhnoR0VZ44vA66IfbuS6GNFkoOC3P/e4Kd12baab4vm3G2FGiGM0MSR+z64BQMZZEaEVtJf
HdFXP6Q1hF4dO/3j0CfyCusx97t8Kn8wcHc1ixLtkNIN3zGj5aLHXEIkO9w3EtlUeja/gpWfItPw
NVSi9Lk1uC+NzDLzkOrAuSLnvYzKM2v3g2wyex8E+Eu10lqIOZfXbmis16YOkleJ1/BZS83mOeO9
Pk5NXnrb08BBqtASuGqszusjLg8YKstzb6calmsOSZO92SRdb9szxx4W4FUSnEtdv/QBAHo1zCcv
VvEJGF01PjD9RRZcD3MNkWapdHKla5KeGedyQN+rX4epPscg4IoqDwt/YwB9Pux19uQWK0uLDdCp
rJVTIojxcb35ojameqqJCHIijKgn5eSnSkXwdNVMunxRL9VUzLVrKybHIHEolliAVkcLwSP8LA+R
UNV9yRicKFds37YDLedTUjM5sbOPdXAACLD+Q4/XXQXP9A2vp+Lh6HGDeDoqlk74oQK5s8hMe+iX
aXmQLkiuZK91+rAb1nWbUcvy2ug99jzAj9BU6XHuqvll4/bKke1pheHvUmZOfHUi9KMm09fmPdlB
JwpnggsNALasp71w9WXCLzN3iYEXSFTAhxbrw8Ds4Tt9iv+tY5mxTFh4DU5JPeIMTZXoy8zWVGjK
XaP4AGfGqQMw8s2sPCcJMj8P0kcgGP15Sm0iHpmzK5WFVhBH9Qp9UTG4DIgtVbwmebEKh3WAab0i
X2Ah/gi29G7MX86xg2cmT0hmb9zOiAf14pyEEtLCZFpc6ZrjkKkvVdz/VJ3kmHR2e3SEnF1RVvg5
7C4m7pCvyayPJUx3NYNOP8cIqhPd2znLKZ+LD7HEIxvQEEOCMEABeNSH3wqsB0wypg9z1nRaNnE0
C/qPXOjsxqEwGzL5+jJ7ZePbWc91uqaBfhrK3yiFbFqqFGyNXb87VCLt+pbRLJUTagahm4HgZWC5
CMmINVmFgT3jjJoaeBChlR2CTXKppks8K3eavPn41+WvbprUM5MnjMipaHdzjxrbCQoPjNq5hTXV
XjhF44NzEws+aZsgzi5R5pTgbq/5jBup/Xy2RnQdq4XMpc1ZtAuUUfOqUlQPGdd4d3BU1ZWq8UV1
2P+i2CxMh6Xm6+0u1QL9SA8EHeVdRtfmdJmM4SOvzcGXlvku51qnl9l4SqLuN+fgD3M49sbjKOhY
FvPemEgGsucw1hEyVQlYnrhdkPAi+eUYRUbS2Uh35B1nr4IJ6ws7OEcdgd6wTm4laTZ3nq23GF6A
WaBNN9wQ/dYcbn2+ItJnOVyR2TIVXrwwq31XtDstyi5VQw1oWymUTY+m4imTuc4/L50MXqx4sU/D
wv1x/i3bCf/psA9Mm9KLqPmjheixTCiuQZoEfsDgy5UG89aAsuHF6R4pJxPu0Im3kQCzrxr9E288
tzYNTG6KaMto76JFOm5Di/pPHbe0oyFDWHw6/LqCPTJhpTY6vJtiRAwEF/i9a8Nd7ZTLDu9qBd6e
cucguczFFzhH8zmT+hoG0RN8lAu/G46MUWuw7aOewfR0cAX/YQKXe2WmPhd2EntZIj+63q5dVUSA
wKyTWMXN+Chl54rGDZmUYx6gDk+Uv+Oa7aGyaCZTEj4Oiw1LLbC12CuajlLklsBCoSq/4WG8lmHx
gUHBJwnzp3HEclyArfUI9B1ldVmol2d80CdqVL+KcDC8ROp7qibW6wW4DGBqx04KOsGfE6h9rlH1
fHsHVnAYaMtDeVo4F3uznw+LaR6SlUs9dw2EqIEgR5chQfYlJfeNBRoha8VwKouvtj2X+DO4Yhbm
PL6kU+pGea8cw0D3+ZNKP2B4hwkAcSa392KgciZI/wCTGplSEA/Gs32Sc4pPgKWDZ/W1ytipvpeZ
fmQFxKeMifxO1wt+uJpG8FncbCsinaUu57EpMDC21kh9lLjbKFzrUIj77Y5+HHXXWfbXiDo4iKrW
uaZCR2dj4MK9GfbTMB5A+c37XDoBLRVB7c1pDZ5eA8QYqGejrr4vyQGujb7TyI7SzfSSOgj4vdEf
sUx8rdR1pUeLIGte9RLSoM5Fs2GzB749lc60c9rgi54vPrQD1Y/Jt3CBOddzVpMdQ/KZ8SO7CIh9
kO+xd7uEfw80B658b9bWPdl9JlsWkzVXhKx3LfVPouwp0YX6ybtJy5Y84oHxYawwvF17MBJBAYUz
QlwhoKfXerML0q+tQR9kipHMD9qLUeDuKi1szumIk004rTwOgobupnkgVUJmUASzx0CpuYyzfo5U
5hANkRwssXC/krmnhZIAfh3WcHeAbbltVf8BIuYcerZIXjHbv6CKDzetlqc6ifZzor2EQZ66VDz+
ScMEyxvIPvybarHyZSp7jX0dQ8N+o1iL+1DkjF4aUS8SLF3HIDh7sYJFrrYGucv1+oMcLCp1PK7s
ChCebHz9vKULt8pwO0Mkrz3waPtWb99iLZLv5qD40zgTHJ3T8JBNsImSqHzqa8Z4uk1ZiqxZh8W/
F6iL7tRopBLykIoGZSRPRtdQmTwmLSG1qN8zs0z3maO/FT0lctjMyReWrCmUSCfbBjmjzkW9nxR4
WM2a4hydM2u36ZCU4Y94zm5kiZ+gcd8J1sIPml4tMKo7ZTS/mFwD+w4QpWzD81jQrN6PIR2LzodG
BN9zBK7nZI1FHgc7eK9afscxtr7gloL1z41HE47DKQk7TTMlTnFbQoqJfsV1B4gPWIlO8XxXw8ex
neBckKeLQhwO9mQhk4U6l1kugzH42LB+lqV40TVFvUZBco3BJ6eXXi8N7GwNhm0uaHPbPVGmSers
TxtXZ2n0843rvfksOyqhc9j0o05uWdJvQwrI9CYrfldFfZjDpDg51SEfwFpYoIEbCrfG1va17sBS
TZcgcVtEMq/OILJgl6eSQ/se6dxNg2kXY4TyuiFs+F3zhAaRtiPSCHE0rjFAq/Fv1pc0SijlI1z3
fbfwY8OisCxWp+gH9Z3xE1Bs5O1mBdfhhPiht9Lt0346SjL63qzUkAvxp+8jtoJ8ea6xyurZfOSC
daiX6L1ebMNTWsvxk9Lcl5QSID5ADNbIS7TFmmqChd/V3Hl0xmI+CXupvzVt9s2anNYdJ+TLRMUt
lrTfQIp3SJjwpzSkzMIWXihGZpljz+ViobcOnKcBJcgXGLaqyZlg8c36uuD/ZhnYVukzxzkxow3k
GqYCLWCECWikakMvYFBY9TnNf3M7uHC1uTCW4Z+hS59VHNOLvmBabIwd12jB3BF3i5oV837K5AOr
UQFCJ7yy9ST+yLwnjqU7E+z1aFS66ODD9n1BHG8MuH0JU0f7qmvqoHQ2QPn4+b5EPddZMQ3thTr4
P0sZfueUjXatCVskbvDtOiESWgJch0kUdAHb2hvHIJb0p+pc8dNihkEqLlr8W5iXNrZqT9rN2elZ
sobBIg5I58wq8EugA0bnkUCOKUn6J5L/ONKHYtcvDojJGRnF5p6jlj/pAFxpHtTFWlQQMDJyDeiR
ujr8bkAS2npo72YGwUOQ7MJaGp5Rm1+p1qK3Rp3elwDzs6Jb8alKEcHI4r+YxEUHWys9WpdzD2st
+Bo6KqMavqMGLHsHxtMzUvbo4Vj1fm4pmm8lVE7znwgHAbrfqZhs2lijnLMfKH/IF2ufzME9RLXb
j1bburOsTkWbm1R9lD8DixlTy2dUy0TkqskCaj7XjgtmL3a1rHuitPvTKxpjl4VKn5qaYMN+7aoi
BN8CdVPK7+0YuuL/MXceW64r6ZV+Fa07xxW80VLVgCToksxMkuknWGkDPgLePH1/PF0l6ZTURj3q
UVXek5YEAhH73/vbWBQJ1+MvqIgEXIja6zt/pBvl14fy+t+iiiWs3MlEj0+F45oPsHNxMQ/u/8nz
9J/mJoGnm6ZHyte3jUD3/mFuotVMgiNqmbmjbfCKvfKXmcW4H3dKuf9lAMn7Ojt3RQh0NCZ40KaH
LC2nre/D4rMNuQPonGB19oej5rlURBi3tKLaa9ZAeckbgpidpqIwGgNr7cdOs68t/vBfpsZfH1bR
30cRQ3CI8gxXtzY+KKkFt/GcGguag5KF88u53bldsSgHz+DeWMgreKmezFVu+eLiXIFqra6y/S/r
IKr1CU6nt9RyPd1pqnXvMx4+fgcYg4wJceNrdPU2njI9HPNheplq+/V/mlRTpUBzdbG9IzrsbADG
mFvlaK8YEcbbrlOvceU4KNTDC6a636KGJZmu1nK3vzTNf/4c/0V8SzZNk5Bl89d/5eNPqaYaUkP7
Dx/+dfMtb9+L7+Zfr1/1b5/1+9f89XhZP/xvP2EbnsN//ITfviE/9m+/1uq9ff/tgxAiZDudqFOY
zt9Nl7e/fjh/wPUz/2//8Z++f32Xh0l9/+WPT8lZ7vrdqBQo//jbP+2+/vKH6WHu+uf/+P3/9o/X
l+Avf3C0ab/Lb1HL//RF3+9Ny9frf1q+AbPIuArBtkP5+/B9/QfD/9N2EPh03dO51G0KhKn4aOO/
/GFbf6Jpu4zdLb5Id01U5UbCT+KfjD9ha6AkI+tSGU/E+o+//2q/vXf//l7+U9kV9xLSVMOP9Mzf
a4o9ak8ty2aaEhCWA1bqXqug/4PZI2r7Ib9y1FEf04tGoZQasxu97FdKf+4hXpieezQ0b0tY8YmY
7NaP1SnIgRMW5G8Z7/WuOlZW0ixcU79TTsCJgu7QZWIz5NDLRx0FikltuQAPshV+TNNZ9+hTiRqi
2TKc0pJnP+7DztbahaCMtu2wTA9trChNKG9njcNsNaNgG33JWc0AGxIwSod6dyMLhZXc2l13aTL2
TM4UwMEKFoyu11eDk9275Xjqm+I7CNjUD2hSywGHRTaDIy0SGCWufM9FzqyF3ZrvF3sys/RHBArL
nS9fy+aVPsMzsbp0YTbco/Si7H1RDCyL/itspXe7bm7IPL24fXlp8m2aFAx5pwdpBu0SSHJFLIad
i1+k/SuD0Xoxgclja5wcaFvJwDHl8U2eFM+iLSPgABGYZuCgd0Y8XvMNbXNsI09tI1VeiLVELHUP
cZK9aXX5WAUQ/LL6VQToPJ1GG4E98GK6IBrn6sGeEjY+jKSZE/Vi0aTGyZ7Mx2lUBjYG2LZ906R3
uRjADOHJ6AJAlnSvhXExdthsAON3EkCc2fuvUxuodRdEZ0PN1JxYT5b74bn0A3p2juyKgMTolwqO
ikblOb7u2KDr8VnG1dAwOhRzZhJn+KyTBLYkcNR8TV2xBl0oOjvoVkkLesBpjrE/xgvkhXXJNhRn
wDiuE6dc8bB2V20EvX1+dhlQgfa6T2B+rvyBU1ibjV8WoVJoCtiKc2fTuFcPcALHoW+MABbBXVq7
Ot0a37NmFEjF0fPYtEfQBWskafJZSOu2Nb8ELl17NnSTKX8G7LTgm8qdFJnYxfaPY2TBnhh7Seub
u4xbmjbxINA1Frxzmj/CMwDYgRm7ATOmu+2XMqy7oG2whekjQ5/oq3fxwaQ07tI30D5WHExIuvWL
PleCMEn5Mjc0p8Xjg8yyq7x/m43Vc92UW59O0Xiaj8EYvVu5hWxKOsZWxyA1qr2VoowjAW5TYu5d
qVFoPZkUJFoMNOodT6c7C5sbez7js5/ltcweugZJ3xy6OtZFIK6NONatc6Oq/MWno3UByOfddo9V
gJe4aOx2JRrvKgVxHOaX6fP5ouKUpnI/IAtLIyapH4BK7psem8xBeTUTG5pkq/yPges/bDvzGY2P
L4bbGaC1ZGuKR79GI8A9BwE3S5BzSzl++7bOtORxrvxDVIGBCwAuAizFH7YEIQyOLlkH3DtjYT4j
RNCdEL3WpvYjrt8koRhnjPNN3wyPqQcojaygkw4t850KX7nr3huuBMCJvAPbxP3Kpk8gWNUyaZuL
hkvVn/pLht2cVOG70fNSTeMFbBWceZIWds4WOHnmxWsLY3k1CyHd9DsDyEHAADIvGR6WuDW02nxv
YpGvAlKnywHbjDl4D4qmD2Pgqs4CrvG4MDBwSf46vOej9+xKQnIS28AhMKqlbmp7Rwf73yMWeuXe
c6LQw3cNUHg7MjPyA3FrZ3RZVhtw6Ns8v8LHxRqk5cr3qGWyYBqDrnBQaXn7FhpIrgZyQ0sCOQvo
+562g7o33WnVpOKRIBUAtv7QICnYQDRNbdz1UbnrPaIdT5EfrYuxPXBbb1HG9+PsrK5fSe1M6JPu
8npn5dQxZ4h0M8zJjWucACUsbWaErXZnMOKxXm172mZlvfFwBfLzbUzNqXoZdfZvsX5fJdTbOhsU
/XrhYIXo6LGJS1o7E4oEItj2+Oj1fmf74zbCloPLFnOeCzuz3NqK9Y1EXpvF4fU1YbcP5pAAE8cM
Nba33dDA06cp3KgJjAV7L7BC0ZUcLegdmi3gUql9Ryz+ptOcQz5PVAwCTyqKY9D/oORVbroS2f2V
IWRP4sxtvkqxjXDG3U1SAozydjkuU8li5vV7Orm5BhhKpUNYZzxAFP1iqE7XVyvyx11RGZvr//Za
/N7J4VYTYdu89DAxsW4t8HtSBmsD4BtCgN+bEb1zRHYUnbvx0+ehZFdbIdXwuqbQL0YsA9fXeQJg
M3bOCp7MyscHHdCLrsd1aMZ3kmhh1HtbJdWd29IalRkkmXQKaCf1CfSK4Ukm7zHZ3MYlhiM6rOq0
Qjj4mkeQTdGxcgAATVqOR/VFJwkZ1/WxYiUyeUD6jpo5LHaP0spfrGHAD9K+XT+GNfFCheo9Ac27
iLAZ2+QL78rSqa1V3RbHljJXe8zuM12cWzDFdV7dBA3DAEK/vnsruvhhJjjdBOUWk/Ejqc1bZVr7
wBIsMvl93ev7Ask0jst7QhePExzRjEU0t8aVbOnEgYxpQhCr5/6RQQzTjfggPJ9qCkmZe8oqQ3li
R1AwMZ51Izqa40ftcom1FNslzRvo3Y8galcjPYfCEKcRomj6UpKNwwXhef0ZdsSNRsHZZI1ni+8B
LP6Ci35JZcKt85lMcJY6qlrGCfyBvkcLWikUeotoW2efCOUzpCmXHZEhO5sQOPRtNQ9rS9Armw9H
zFA2qAyz6c6YVqol3LR1bYW6nW98H7iRAm+mAjgt/XkW0GkC8RSIMnRbxiEiXUeGHpJ0vSnqgVMq
seoYjKm60+fyW3/1VYapzb8FRLJzq+ndtodz3t4mqn1nVP9s2u5r3WRqMST6faG/xGrVQkkBRn30
QLIw4pdHoaY9j+pz4Y3Pk5+erveMazQrV9rfEZddIeRNrBuMlUZwafNNtoR5eGnp3m1cAwHW/Mir
kSLnbhXRdKXUDEE2fs6CnKh+95bbBrDjRSC0w0A6gcEoQUnHwud2DTxi8ePijodp4zUT+SWqJSvm
YX1zm876ixyIP7yb7aadj4xdFxmnahcbTIGqVA0hDbU37QSTTU3HGgkYjNEmv1JDHQ21pJCEgspj
53FZk+mk9Ll78mh5XOb9+JPl0VuVf/j0PNbGEkloBJekM76YcBU3WnoS+oxrKtoNeICILns7zcth
8mwBcC672vqwR7HJUvOhjTX+Ju45ggDsjFOaF3k4znZ3TpD608oHaSLoPxWw6WxsaguaP9qF5mUf
lXq8htUNSbOyO9yxjM+IGKbDtsMzwwTFVuD8Fo0CN0N+RTUUWZ1plLMAFq5is3s06uScdBmdK1el
r2CB5NWLg53ekKvNrJssqG81Kn2nObsfpLvT2guPMWqFxse48gnU8HZr+HadCw/Ax7zRHqXbP9oj
N0UJW13+NLF2GQxjNVH0W8feIUi9RxaQC+3xp94bd+DfsGVGl3T2L3EwPZt+et+Z5LXieQdD78sC
wDUOrB1EdbJJ3OYD+kkJai5U6pPDir5LKvOdGkgfI6ECRVTlbDmyjdE8mJEH2JpuvYW8wgZFfMiv
gNvMP0EoQyzvvAMcumPTnYZum8n4K2bWHJJQIfbFpBtcmY08x2OY2pp1O+LqTcfphuKrHU7MIwAG
Xql55+TuMdLrbSmckx7xWVK6OY1683r21Xl0ahJgsckw2dDHRQxeBcjkgj03Bo6afGSQzBSaVuZ+
CtjraCN+NK/mIvWga9IC6sUe/JumI5NBc8UiaJEbtOow9jlwHbfWCEfW3ppSkkXvVJzrs+FAJQyT
YzUyi1KWsdK5lECiLHtVHugSPxjQAlZyYJYzO3dKVK+dI87EyC0yk220MOvHccKXwBE0wPxKaSgo
+yWYpi2myMfGLY94oPwNaT3aUoFrpXA51k6cbiVJPcpHw1o20wo8UI1vgFOWldyOtBaufTsv1gRI
bkrDK5ccvMLe44FMUJfxTuJAEjP698it1onFHh3/+1JvCUgaAeXDsd8tFRBGaeJAK5tP0LQbq7fJ
CaTlbZtxs4IPfq1nOEwzzd9gkOdFeuWgEQbKF7NevQdDzrYCtNHY+f4ClTku6EMdeajnVRlvdU+u
R6/3l0lXYTbgbss/0J7NkA4uY913iptx2ZvVUxpZP0Yff2PFJzTtagj/AYNwHsswpb372ct0hrPU
5P5qDcpaQXK+Zooz+KxSRJvmFSaYa3P6T0KtOq3z1Xw3BEjd/CWgSXrP2CgFDNfzhOT9HULbGxrI
7u64rceSuFCBZEqEPFqbBlZ/wOM8biHgLAtQJOvG6ZYWAcZVPSrzzibfo2qnCL0II63lDYRK0RcZ
zwdhilXwprLMh7x3syW23QTPcxXqsP0OiXF2VZU9yiZl/+yO/RZkqh1iiaZgrpiy9aRZAIbIX+GE
6vplUU76klW7XRbBh6a4FC3L/Y6a7gbyV0PlhlsstMLyudRTxamTa5GMiBs6bAcWOViHJWzAE1Wq
II+wBywghIwrfWCKOGQ73oRordNUFibcNoaX5QeFCT+0ZPYlhiBbESYDVjdjvp18jCeZv6vMDFCE
cQoKnX4YH7OiCALOSwYHvUw8ztfeF6vHsUqkD30g4PB4nQ34LXyXAFSW7op2yYnQuk8JkMcgxbet
Yze7qN5hu+VUxQIEqyXD2MSCCxHRd0vYBh7DPb9ZdkVqkvIv3yF87MlqDAvympAJGb+sql4d2Vf+
YBkFW4S50k/6Z0jFT66yvntSpu82rBQ/ItIV1eOyvfpU04gDKl1JgpCMdADhJtMG48c3a+p0x7tR
cvQJ1qCKUdX9fT25YKrr5m//T1GAtTPIDhuNn/D26/n6F9NosptF2w3mskzhLfewPRcBxoIbXBP3
FvZgLhK86NZVV4lE3D85ZU0prDK5SISxjrFXXdL83i18k8xlNS3JfX4QW3MuXnDr6BFzQzgRrpt9
apI0jWgoFzbrO2bswEhHQKhi0p0zgVSMNoXQ77KABoWKiftCXasaUbTmrY/ynkwUijcxibWp0z/F
XCDQkvJppVlsC4mjpIjT4GbCLQdw015fpyhHlxrGMyeu/VQX0U4zMYQHZfUyBnaxTUUFSLpTJ9/8
nr1ZO/GtsZ+xZmzbcagQfTjZuLDseVnPcfw8mIr0mhd/lnBnXh3HeLJwbHxXzD6afn5yrXQ3wc+g
QlXQ75vHnFCYilXZlhqumwRmOzsByg9kAznaOclEY5cO1CB/i1XxzV4Hd1rxRvDkSdnJntt7TZx+
I80Wy09gnAbbhtUN/aOByNb3xymuUyZLzhZkSOgpSrMId7mFIOIZPDTaFCwZSa8LdF32Rv601AYm
yqZ0KFTlGwD+xpcnODHQejWVG0dpDAS0feKqc5A238wHCYHakp/NGFgVFKSOQrhgg9t0sehh0lF/
QsvLtcq9C/tiOjgBd83MkgLagXHDHGzdt2rw13BrfrRAvvn4Ipv5CKynyvuvIE++alW/8OAIbag/
wvZ2VZ1f8nHbT/DZIkq/DcQksH7Udk6C72qKh2gGMxuVh3jODyLFuunI4QGjHJ19kCQW+aQvejqY
irH4ING5MZ05TGRwXVU27tpKjohRYVRGeGz0Z2oSc42SbhDTtleDSDL2Wtl9dXZ61JkoMl5hJhiJ
M6vJlgbeN5GOOk1jADMFmkhQxz9DDtWPh+op8aKH6/9akcmoQZzz/GTL5AMrOju3sj3WUYaeXxn6
ouQeZ8bs3kZefmicht0SVoiFBbeeulWeq2id6oOcDuxmYARFsvKN+nHQy0PbeQ8IMZcANt1g2Ju6
DY6+c1cM3DVBCqKhqMVP5HNqTilqh7Cdu2VFqd/85Ewtd3bC1SPzt1zSz8po2YgZuOHGaUNish/m
7OyShoOwiLI3AXGO3uVbgjIJNChmucyWafKi4lknNxfoj3mFsENfbtjMvCZlgc+nLvsHTfexxpjK
Ym8cx6u+AZYwTtRrzYSGcPbBq/aWkW6wK7bzy9wFu15PLjED54mayKru2NTwZgyJy0A4/7DyCICs
vfGC8j5L6gsT1pchr7eaCL5wu78WvPmkyrR952HVShA6Tf9hrLV9z0vVgflaAI5eexJpT/YfRqzd
9IW9TY3+BIVpNrnmaC5w8QO4xCMWTPoPSASfgeRPmhREj8EJc3P68fiMfrjOIh13nTTxTjJcvf5/
n3E6CPyldzeNYl1N+5KqEt0vWHhcNLkWb0XiOFuILJzk/PeV31BS62Nk1oGEKXaKXXoe4DhT3Rw2
bncsO+sUOe5tW8KcgiBdMxdKdAhPI79raYrbVPMS5ONT5jMdboFQk7vmfvbxDHQ2Rcf8oiUBn97i
Jw/XqlWH3zpC74BN3W+1XDykDqvlQLUB7UXQKnZpMtJPa8TbuCQ366EHB4W7a0qu1JxV0gL1qmfP
bVtcIjtH7h7v5rp6EYQFVqVWXKS0Tpm02cy2V63fDy6d4MWJDC1ftjomUayvi5GyEzRe6AFGqPll
CgCB30+N7i5zOYNJUmj++OEl7B9aQA1K8TUJhQ3L3v4UrrdWMy+7Uy6qyV9rdgnlcsAiUVdLOolu
ibWttCQDjc9RaopNVKHRua1V+zI12Y9Lx0aIO+Rp1PM79LQNPnIfdqyR/Zhetxq0/ljxwlPO8GO1
WG0gNaz0KN21Nb/y1LHOaM620mt7ZQTfVpcwAqjKe+DbH80HlFomGxoHxmAfa8kHeRCqiPPQbucn
w6TSucN+ZL7qqbfGP0EOW9sLLdhXXfmWCPNEv0pI1C2sHK7Tyc0+6C9xF6THjzeyZREYEmufpzUs
Cy1My+sb6kxn5IYl3XWHvncpBCgvtWmTBZCXQGDz6KAQk3UvZ9Y0Xb77jGZrrulxZsySttULfabJ
hk73jx+JAbWdORTY2n7KzOtIdp3rWollgNdeNCbZApdGUUWD9dy9ev5T9WyUwa6QHDkGUusrtisY
P7LkK+/GTY/zbvSBgEfipp7UC9m5J5vqpZG4QRNxTh99j2OKJe8tTpJuMjx5CApYlxfXF6NFCB0x
8OF+Zh6Q1oq9nIMdd77MTXmxOzqGJDROyS1eRqGU2mdP09YCNMTBqoZlNwIL9JIjBvN90mvUrSXJ
BypvYXFe8azhqY8/3a7OyOqwGFuD+xAVA7SBZtdbPNJcApsgTaBUWDzXHKM/aA/TRLP0IC89lI+q
0cI8cTfvgrYGUmLbCinCz+YnKcmNRO7ueslKU3zgmMeYz+NydPqlPw1LVXm3ynJ3SvgPSW1vro/v
JGohfzsk1MwTazz7AZ8VU+t3BYhOerDujQLhVudbETO8n2JrM/nt0R2KmHQQ6zxxoGe2w9yTLs6P
rnkZaQ0qdcE4reLqJelD3/cZw+p9TzUd4iTuhrF01mVLokWsopEroKycLcPvZukAT2Yzeu3ZQkdc
2Og7KFkcsICvdOWdJvRs1fdUlKbuAx4aotxz5LF5iqHU5+VSXFHw9tgU2yYlFC2jBh/rNhENaDgF
hlCbAfR1mbVqAlSdnnszTPMhXg1maYbsyr7/+4Pl/2ok/NuI+f958vz/5WAZ88P/erB8+a4/kvff
h8p8wd+Gytafuu5ark8mSicn5PIv/zZV5mNM6xazZpPGSFKbfx8ru39yyNeN68AZbrTn80V/Hyub
f5qWYThE03WTvZPn/3fGyoH7ezRU4+d6tnedKv8+TU69mdRgwtLuZyR6lxZSBJMVYIdKBsWPWaYi
dDDEnjJRGS++lxn7tsMl1uh9v4scWEnTXKdh1FnuXoOedsir3v004xjHEcYusRqJ8eJnE4N/jzVV
nTD3GM3SZ4O0F5RC3lpZIe8wOjsYZLJm/oooD4c0TpcEDA5xrLDWbKvO9UNe3XHPkWQOpWU/Rxx8
Hl3jyht2Bk3DLlM7z1Om1Wu/bTDmdjmGb/ASi0xNRTjkANb6KgC0m+vdaXaL/oY/N9havlsjknIc
HV0tXXvFHNwYRd2GQV8nqySqsxBLlIQCG9jjgpSyfE2y2Hn2c9+sViazV3+BaXF4KTg1rY061++6
EYopft8E9GCqjEU7DSatm377Qatzf6nBLW9EX80/JBOnpZ+6EYXeMqwo9+oE09uVO2QFC6JCbOnn
eps0RY1G6I5LAhFXrSEVVNJGFWuxLzw8JtRo0QDbzmFR2OJ+0A1tpTQL4szUaz9VK+fDHDvtU45q
+RGYQHjBRweIJU38kOtuoq+K3vNOHbL+utY058kdpjxZxUFRS45jLTQjsFNXU2Fk2t1ajBnadZYn
w96EvPsdpeZjUWv60aHCnmXaABIs9PJd9/r6IVI1VCNq9vxVG4MelYA6jsI0mXNJvJJEjZNA4pon
JLHRsGrysAc9RKVIDHwZD2jyQ8ihPTZZKylEEIpOI5d5mX6ls+JN9U/Eb61nJEOqnWC/s1CLZp9a
PRn4QDEq1SOW84GQG+AN6zVPOrDycCef2jrJLnqbpv2qnVLG6VHvtu9AdVJw4FjniFF1zh54Tguq
kB4ftpZW1L0EtTnCyWvyJ9FaGakNhW9BK3JG4hQIULFntpdUNxCudYbRTCDxTZMTzD+TPEBVGNuA
7TGjMS8uOFLKbj4rk1rplpdvQeqk/cnTKCVDUfZhaysHIA1OoiY3ENVMeA/k4mpUa2v2bxALvZC8
0BWLqVfkv4TGPAERSAaAtsaZmWY/Is20UVuHRqeibqnpjrZFroxuainH19Ep2/u5GJGdtBrDFlJk
4XqUEsFf7Joe8bq460S6SYWJj9uXunrTyNfemHYyPBfGwEHCnWOejwEVWksshNFLReMdYyAH/s0W
xH/WhCMaN89SWZdhUabpS8JE8tYsyQSjU6Y6Sa6pS/wbtx+al/zXj8684TNlmsSMEAfnNh2z9itB
OUwXAbTbAxQq49MeRvUEGxzLX2mIgkkLI/x7MQfyBl7rcDfVjr0XPmfjVT0T0EPFr8gNdMW1aky0
+q3fu/VH0F/bgCtMD+WiAIC4z8F8jsuqiqPHlDTYG5V4tb90hTVNC0E+Gn+tEwfvuN1nuulModCv
VENpkxfX5AEjJdgyxrkqDq1p1pcmDbT7whumQ1nhcSx0jykkc6G9pP9zoVV2tzIqc9zogK8uaWoN
u6ErnE1S6PVlljD2KlbsQzqBtaOYz4P1Wjfvcsp9sXQq+GfsBQPqfU2M+49FUw5gbQUjJUe3cfiD
uSONIlOtIRyAdto3TGZpghnpvbWujkuv6Y9N4CXUbnFh3DISz47RFRu2bKTJPnXW/fHOdqf81EWZ
914wpd1atV9z6w8Q7K280B8bBcWxIV7wTCE5sAZzDpKzMgzvYscFRT40/YkLrTleGPBfT7I2pldG
TmxxKnReGVcszDid0Ikd673HSQcgfWw+MwLElyYGSoo5q9lUuIRsTodMgXlqUFBA6KJfQjkIztYg
+82MerPCKiufOIvitItLMeKfZs4/kpcjlpONC83R4mcNTw2+jugakZnRUdZUZeYb3pHBWsDtdykH
B5VkhRbj8nss2farb0fmDaCh4CEjRnXX0192q2awIvQWoNMHrtJCrNWY6HmuPw4il+Qf5gqvsl3F
aP+MN5AQvQgRrLXdE8Dk4k55Ugc12IFVKjjLMBTmPskCB8uySPoxXrlxJtW6KBqAAk3DOsB5oDeD
EGrEjXQrAiSjN1qMISipFz1cMhwM0t+NVj/9ZBpzgQDh+o5Wk/Lc1zhA20G2O3bG3RQ2heQqtmeP
rL9AtAdp3iYrL2nUtDSVhyzlVP0eczn1eiY2I2sVX8Eikx5QbTKTNCcNPBTOg+3ULdv3Ms1fSaQb
nM4M+eI5Wguap0ACKPX5ormz5OnbZ3YB/TOpsUCa/EVg88wViQDvJgFdczWjjfEQEiwuwtzQbFRl
VHSGM7hNH6p2GImRwTTh8B8zJdbyytoC5CioJ9BM5CnOicVyEmbvEB5z9YemZKeLgdpDuUY6H1BC
tdZbWJ0udkIG9hOjHvbeQUvEERnvwdNxpSxpFOpPTVMA3ZA2pq+WFhOkndoJGWoWT8RgkhXtp/0x
NS39UjQz6k+SglqjlClfsAiLkzkl+KiLQduxWSv3JHG0Q19Fw0G03nCG3EeWLBuq54zChypU7Gdw
yetluouVFR0qKqe3I0Y4mnkq8wnyAyim4XoXlrVvLjtqPSDGavgqLF8t48a077Q5Mp77UvWfaZd4
LwFQlJ+5HM1QNnn1pkqnWkUJNFebxs5Qa3PxjZHsutzpHywe0bkolRmW0iNA5SSUIwvvWRqm/Gpc
omyN6djfWqq7ByxImb/ANTu8TrkBtFnUw0tWaTSBZkN2riKBXyH10SX8eh7IZRQKXGEroi602FDh
EzcALi4D8qFr2YEuSyEFHmAqjI9dYbG5IXqF5FznUP1i2+44Ltpq2llBlybbur5isq2090IYHOLH
bZm4GQ7jgDUi8JCuaHLgZOR7Nqp4BZfD7PV2z7MVN0wwDT03xjxT0I18iK0aPb5ozEtFdhsKZdq9
O8wpNx0gA85WvXqPYgpLl3hFSnspED/ZICY69aSV+SXNhmKGKhYBm7PSEyujgNjI2l+HfpxqJ20O
MsYYEZDH0a4uBQaw9aCs8Ti6E5B7sLgkJozgjubJ6BmaszyxS1ZvPTr4t+EaKnRU7LMSTd0q19qR
O3hCz7i6W/RWMFsZTLksUrJvduS7d3VrMbDpJt54LInAxsnM2kudeoZ4RfFkjBuQEp2zo1XNd93S
JYk4T9IqbSZxQzEAoS4YbnBqGWvWZy4Z83XO25LxWaVNu9jJq430s26TWnQypjSvPgWN4W40CETc
yH22VRXBy0LBnrdnt+e2JQRRZsGSCKOzndwi3gVWC3WexXNp1VpwpHgkvre7okMtsmKGOGaB+SzW
xj2PBH8jC8sJnYh9vkwLXIjFPK4NxLEl3QPGSed+XzmtNx/TSk7kXH0aLiymCC6v/CGJXbnjYq8I
dgfzB614wTFic4xVf+y23O0T1jCJuEnoK77xFX3Z5Lr04wAJQC6Eqw9bWSn7seLNPhhtbxUL+Gpd
SC6uu2uLiDKXwet3CkTeumx061arevNYzZOBxNJU7UYhmPMtCTy5PGM2hlb2t5JM9tHRlOYs4knE
t02lW0dICQR9hHKBxtlMfMs+3ehpHt2VM1khuxdomcrU1ZK7wHpL44AxrZv2AAry+S1hfdw4qTa8
RUmVnCITWPpidnzYTQ0ib78oirw5txrXclJEc+g6yidXqsatFWTpbdyJeKcCZnFaErjt0vZUuma5
rd4LW5uOpR7zhkhF6m4xp5320zOq3DNabj5lNBSrmqtl78iCR1Ekx/aj1Vv5FbN2rtwZOSj1HZhH
Yp7vzaQbw36qybxVXWvbK9L80XqeczBBdOkxC4ElgXClXbEAPMba/UDIBuK0N54nxP81z1W8yqUm
FCjULqNXKHG0dZdYurvwCPKFmVcroL9pvGFfEd/YnU1KRPrq3sBUf0MbsgwjumbYtSpE0TklhMRN
k0YXlqRvRlX51hPNW6UwB099LTYVO5wD2wDcR6nxwdCrOMR2HRwZfvN8Rip/TV0r27VB4K26Ov5u
GrR1WttxOIJuMrqWk615lJV+rntFGiXzuMiqO92gtZLOrAX5rI3HyQHArQsq2Sa6oStz6xhNckT1
aV+4qKsb0UzjOc6ieitpVXsBPFdL9oXXNFIhZvO1IJX9mjoyODWgaLbpVDLo4nCbwUsXE4kXpbk5
sKwS/1+p98NpZHvJwM6sjkk2M8F2pusamnNzLryIh2XHK0NisPZf+IsFuiBVa5IRL3PUKN+Oyu1e
qLYy1lrSdLu5KzJmhoLK2NYwj06Fj0grhhibMH1uz+CorXWaK5r0+pyDS6elw3LQOoGHhDrxZV/7
/4O7M9ttHEuz9avkCzDBYZObvDkXmiVLsi1bnm4Ih+3gPG+OT38+RkZ1RWZ3daFwGo3CuchAGnY4
bInc/Ie1voVtO2mseitSyJyRp3UcBHghUPK074R16vdmmlKhK6ZhG3Z4yF6Igj6VfgKJJ9HHK/eJ
aeJIhkpbVob1MnRAS6s4/4pV1L0CzuVRUDVq59YyfrEyn6urGdzwBNyfFN2yMaovx+1EsAY2UNo4
p8pCLmwJamaRmErD18ZJcED43J4CNZE637clQV5E2V5te/TOPuXrhZFasCXZdd5HtyFshbkn7Qd5
H+ZpRDRErn32Wpltm74vr3E/gCAnV7zfpHk5AkpGgLQFBi33vhFXEG+7foUC2txaNZaWNc6l1lsV
mhU9p7Uo0I832soagWcz9wsPVq6zAbJSUlQwiCRvOvVnvfCkG92WOrQ2T3PpZP3I2lLL5du4trJV
h1m3uGkYeG9t0eb3vR6odwlIq1xA1WtfBlyaq6kyy83MREsXthDxJZBefSuF2++nzGr7nVlbHUzT
uNjaAWYYQ9ZgmCganylwwjuvbb3XslNhxejDRAPSoGC9ITSCcJ3R145+LFDv15m4tqUByA4MwQMD
+oG4n6DbuKRYn23iOaFBgTVmM+zcOdNUfZPoI9ZjqtDx1cDFHhyfnOmxw8rD08wiUoojj5UGLgTq
/N54Kk0Ud0E9arTXft0foqgKHtkZo37kuCBouTCxcvmAX+4KU3PXY2mVr0VKF9cBX9ym+aQeXBl5
+wqFwmfllj4deg9DXCrtY8xIRh+ApLdYpAO3ZCxRMd+pVcOkyIR0HiaYwsZKs2hmPAwwZcM2aqij
R6IqIMy2ILu5pAzJ/oknva9zIvRGaz0XLIL2bgb/ZsGLiSgx58lrhU69RaOVPBPBKF4gtHGI/C9O
bf8th7L4c/7xUBYnZd02v13Pv52/uCne09/eipxB9x9Ooj/sQnyDP4a0lvU7aaYG9MeZ/MRc5T+G
tJb5u41e2PAgfAsTbB0Gn59DWsv+3dRNYXgmpiHddm1GqD+HtJbg+wnLhSWlA06CcfGvDGlxCv1W
/p3rKU1bdxxhCxvfjzlfW/wMvzp/Iqezzc5AM0LTtYpaZNhclRo+bddhG2y5a4OTcKjiFy0fDrU3
7FxCPTWfQLEhzp+DkSyxKYHfEXTNUseng3Rm5/tnPz/Urb1EXPniIc5W9A5GbNzofnLS5RDgd421
pSsQCWM5Ud2+M0gugD6zjHux8iZvO7nDHX6gvTF2q7SNXmgUV6lprCPDVEzFymUFYMBQ/roNi2rV
1/YK/yeGUcXOCumPJtaoFzRc+uzUGutjgDqFL89feUNwlEH2LHrjUtt4ftv8ptGsEwxD4tq7yy/X
xU+r1a/WKsuaX7//5vWVf6GQNmUqLcfxpmVhNPcmEXar3EUq5QlyybBfHKqmYawjNiV2hjQr3p2m
uykKMnFEpnZoyPZD7F2YVmULO+kODOV2NcAbrFbUsnVgLfTOOQmJhJ1R3KPpinc3K17LmAoENZqs
+wUN8EhwBS9tOsnbKk3PmjuVq8a19j0e0EXauASwGidsSj1bx/zUjNO8KPI3vkVkrAZTYjCPeVjK
E436h+uCs5pzIjE2MJpoDXHnFOVHM5hPjtmd0jh9GKJ42JlGeQhD/Ll9RQ7KYD/CWZuTDY8FWX8m
DXSZMm6aOPTtc1abq3Yqtk0WLQRWzgZG+JjbN6OYHgYjOKM+X2Ut/2GsrF1STZuISOK8uY4lPThj
3TiNNgKlnZeAfdE3iE+JwAMXTRw0dLIFzcxq4kSNdTTaSblOwzdLfFmoPmg4cScIGz2/eet15a2c
6EgE6oipu3cd97EffI70RJbM2bpL77Zrgm7vBo8FNeAV2vZnO+iP5ILAj9EfrMDl0vZph1j45zfM
db4ZlYavX0b0/eExyR9KRwH7ze2FJFZ4kVtEOycgWqwCsgqPdwciNYPPfdnFBxBiOJObDt9Fv6sY
h8d0GW1OH6j5W6dA+YgyJI7YNzc6DtJR7Fx8JEGQEXvnxusCONSSEa++CLy5W6VbTtt1g/S4iIcr
7TwaSumtdQAbbdztxNiOG0PCYQDPAXhTRgcixJAKpnnDmM/YVN50qQWifJxvL1Ufbpw0mVb9VL3C
Ff/QQkYBjerJ7ej2TLqw1ZL+Q2YuRhtGP9kUPnVTsmoFi2AW/o3mzTlPT2AtKcOTelflCKW9vvxE
j4btrO4fy9g/No6LM3q4VKV6oxWxUVBaKDiK4JlM+LdaGeuCMWauUkQSSHPybDUhwbGcsNkCouNo
iTRUT7azd/wqOHGpsGMN2k3ujwe0i/lCwBlwM3ePMOEUD2RtCucrMMRJivJS4BZPrP6iqbuORMLR
sr97IeMmQw73YYMISgRfEeEaQdZ8K/ALN2RT6TFqQyfSHrjc3lQWfeR5eT90/oqk4hdPi1dgBL7Y
oRCuV92ZXQsZu+zAsOMrWEUUltvQ9h5S6X7XR3+WAJYx55zcmIq9cjU+MrBaGaI8thgyAD4il2dA
DwZYvPsZdZolN1md7IJc39vxcI7q8WTU7mMrgEWjM/aXAVS53G8eWiNeqQCp+PDJwAxWjbZlQrpx
imjZS8BsSV2TL5at/dAtlrjRn5MSqUGEIhNWK9/H9dtD36gH2D3vvKO3osTs0Gy9XryM+JLqxGa1
Np6T3gVzS37PEJxgeB20Qd/0qb7BB0BEFSlg3E79yCYqcbYMcq6j79wWoCWSKUJrFfvLPCkVzAuq
NBPFA3sBCacqY2tvVO/DKJneFtVhHCjcbecdJjFskkn7XupCg6peEtOSqrVp8VAzJ6xL/+RoF39e
b86PTlzqPIvhagvhOM5fkjlU1dZ6ZEtjaVufQYvlCcFiwG5AGOq2KN6DlvmT/o1JH+v58TYvcuTj
DBr8S5URVSIecrRnnsesqiNwF28pArcBdyFmPALSTYshBuQIvT+pjnQ+woIuM+8OawYRG+G9gYOD
hafCfYf4uy/WGlaqGffZ1e1m8KK1FnaEdCTLEg98zseZ7dtI8qGmZZx3duh/WlGKYCgA1eIED2nu
HmLFBiYxt4n3GWXFdpJi5xQaTGzkjk5i72sLRXAo7gcPspWLcL7DWTpZ7RkN2IFBC6yS8mMs1K2h
ojvyQ0+mZBLfAOlS+pNdB6QiIabEVrqqR2NDZwK30vseuPYq7NvnQQJNI7Xdi61VHNakskgakFbt
OtI1w9BmOEGKNdomiaHO40hkOYgMvtm5nJmyQcARwjdQLdpEl84PXQUneYGZyj3lljqiUh0XSlS3
NNR3XpAd7T5+GFHGprX7Kkz9pOXN3lba16jFb17vvEXlsBlr/8qGOV+wacSDnIqVq4d3xjDsQq/Z
qMlcp2OB/KJptspIP7y04ezKwUJaTf9hNfGGbCYucZZroTo3LqaxoYzec6M4OMz9mao05XGk8nHY
jlI97XgNnkJzYvdd3JkI7om/Is4zA9FG1iZSQKwZsVyOtrYfbWNR1JQ/zUiPmN/TVXF4mMC1rEPD
9g27FqsjgqUwcfXmnZ+Q+JKLZ6kXh9628bNri4qEe/wr3R55FP28S8tqINaEC5kYWBUumV597xhV
jsVwVykCd/vwSkzPzlGFthKIioBT3SIM33JkHDEP35Ny+sAMbs1G/W6qxm5BA+9rFf4JniMx20+E
TxdvmjatFtYrs7cAiBL+y+aOVHR7Be4cWPqITN43Joa2Pc5wNR5gmO5V5H7LFQik0Dx1k3FhnUTz
48KlrBIWLrRtH2WB6ImSCO14oL9hUHqtkZHaoXNCotCuIKldCKox0aRl7AI66xIF6avHo3FlWsAv
a92+JXLpkdxHbBPNyrWHLa/8m+rtW99USzPptrPk3ynIuzDlOUgQqrrOxXZQ3tXmRoloo+qYF2x8
DzG6VNlEQ8e5G7p73RryTRcVB5GlpO5ptwEyaxEaG9O3gTXlzBBQnHWSuTxBpU9ppfNiC67hxKrH
g0GaOltBK+B5/0F7Dmj0k/5Y35pZeG3YATUtzxIjovLwvFeX/p9h2QlrBBQcQtqYPHlkw25Hp99a
w7NtPuPgza23svxGbPmVkonSZo6pNBeAdU+zwm44RV3DQGegYDORlGNNnkr9qufam+F0tzHJaJ4T
NXuuFdSTzV3paA2ojnDjMe1aZcogz2242l581+fps4FC1xl7hhjqnFusxFpLrTLWjGV1LboYqiXZ
9So6F1rJCKy5JJW/M3P/Plf8aFEdHmShCImxbpgHAbFh16nY/D94dn/rynKjteVtE3fP//3p/p+I
CLaDPAYsAp49T7IZ+ouGRQIj5bIZUCSnxLxgqU40D5GgTt8DY2bbduEb01hoMOISD+J5FMNpDDrg
iKG8yiZvSWRhWIxEDyLOp5zCvYrFshgRsdoZC4jJPEoWTz9+6J/4i5/txl8wHH/58P/8V+Kpf8MO
27ANk1b0H/fY+yb9+q34/tvp/U8cjp9/74/WWhO/W0Q7oGKypW0CkBA8gv8QQPEpF2ng/Gg2bVeY
pvv35toWv8Pg4H116b4pgE3+1s/mmk/pAneZy1/SIQPRrP8LYI0/99Y2hA6diwdbjGtQLPBd/9xb
11aruZYigRcdwqpH4QOhNghIiG3Lf4Lhn1+7X9rMH/8UEzXb5qyStqNbjB9+beMRmKhENvxTvZbe
oIFfYM41FqMn7oKx2JpRdhMV8bbu1YEG+CmuxAP5fKQ6auspJWcXuGsf1J9epX8l5DmFyfg8CW1X
WdO+TpIbZvt3JdVrSi4O4XD/pEkW+p/xI3/89DhvTMmvwLRj1rH9+tNPJSEJJEOi6q2IxXE1A8UT
hktBJAeiIaZpMNuwJpArF8UfYL1WUeEuKX/v8C5cehzOZfqMIe6o9cz8yIx230Q7wAWLAlRbCdof
RQiX7uJml+i15bhAj7RLtYOwygumAtBJereOTQ1fISCL2kGlpI85j2V9vAmC8K3PWaVrYH5XsiTb
yIg2cvR41MZ3FTZJN3cwOpAyWIUXRns3QefehAl+hwHDpixhWRkVSvIEmXLZY+9SaX0YLbBZxHkt
lFFAC+ZBplLrK8wRYzV6eCOxV3q18dUI8jtRetcjzVTeQi+rmpqqAHMVm9VV7cl3iYEECfAciabd
U0c0S8kBDiN/4+vNIdEJSrCCV2eCORfyoyinuimpgEjK3SNt38SNgQG3X+sziMVwaLLD5tB1/n2v
FavcZ7swTMY+czt2HgSnSfOoWfFdGMb3Rq7tPIigiRli3ySYhosjH8udUbjgYW3Y30SFLiDkb706
uenYBo6N/57o5U5FIQnnhLuy7V4U/rxgfuv0ENAl159b4LWUq1DFlxrBnTEbuYgc7EOxzVg5gYBg
GTqd4zRdtfPIgyRQP0N2ZFZng21UCdd9Sln/N85NNQXrvnTe4Yrcl0FxARRha8aefNRtbEZ3ZcJv
hORBsYIKLr5HNAJm2yiMLK4cbceW9g1A1DFBUtcL8E6DiWaqyINlP42nqidU0D5laZQv4BQy3WpZ
agdAqsJOLYsswQBCf4D63XgeOwYbnYNsDX3WNzsMHwLHuSSi7/nCGoNPl7LgdqOrO9Zn37J5HuZc
sBwvwcYM6FJZs21d1aaLsJ8M7MtmtJwatbUZw23asUEYHpcwExOZ4djrCEUzEVHaVCBaRt2Hf8De
O3GxqX2lLadKvY4NYED7M4in7zWx4nXQY2zGWSKm52qkg1UBA0EqmVdHuTvDg24Yxfq2jZJhAw3W
W7ZTCtCXO9SLYMRUOA82hEzjBxyso5nmz4rhjaeMt6yr9KUXlOdMmfhll5lXnV1AB3rMBTGAI9SV
dk8611nCEPEDD9FZgZW7JbTXNl1olyzn2yK5KXv/pQh5JfS+fHFEtaMvI9Yr2aosPQnUccAEuM1z
131onPCJ3hFwG8CDcatNzStZByAPkJ6NMS11vy4kqwAC8lBHnO1kV5RYSPR8aSf2+1AmT3Xo3bth
9BQYqIrIC7NDwABu8zIb2bICSXiW8u8pf5fpGuEa/nfAeJR909rt0gPI9qdxci+2TO5kbL/jiyTn
XR3ZXurpsHAThm3sgiNP3kyWeNfM6IPN26Ex3K+6r1iT2e9SbHoynP3QPMZZcqer8nOs2VJJ897P
6h1KyL3OTjCleSYl/Lkq71Pb2aVd8qQBAlm6KrkV2hspyQ+kKO/rUW2DSWzGvD2ZE8we39g33H9T
hzxXWtu0pNa2wSESh7H3mvQW5j2Yp+auHW9Vj1ZRa7nuNDPcVCqAhwOcpImuosiA6YcIIeMbr9fu
ZK9eONjfWzAn1QSrVaJhrJlHNYc8Se6aadyg5Lsj3fviOPVeI1IvwxW9qFRzzrL4Jp9KfJYxSvvp
zaB7H9lbMrJdVTK4dkWARpfqtuLEKsN7zYufm2+pBa8JK2VNN6xOqdEeZE2ig2UzpNeYY9LaQABG
25/gOJmpkZ6zjSbct9PQL9zIua9bNBx2VJ7rqjz7vnNTAl5pnYF4nlK+j6Z+/J8pzv6/VbYb6NGp
eP5xiYdoQYUUeB9fn8Qnvv+6P/n5d/8ucweeZnmWsEzHYGHytyoPqhrBGiDSpOHqhrQRrP9tgyLM
3y1pzsmpLEss9ix/L/KE/rvrAFtzKQ4d6FbS/leKPJYkcx3364wfbK0wHJ2ya97w/Kd4EqZpVmcK
H+M3QN/OQV4T9Iq2yo1YoAOlIhgWwLrXx3eIOm7ssr6Omrudd8NMXoEX6bMUAsmopmDOukV7S3/8
ZptnKFxXW00vnUQDiyL9QBzUWTEPlDFd8zCsMKRUIF6cF3eqjpCrlD4iDiYbhi76xs78bZr5DTKv
9NTj44Q368Pmjb11B4dJR/XeSnrv1BvOvo6gb4bU1FHz2JNRttYRz2xQEvO7mGW/0qbsSQ3OLENW
2gIdl7nMYLD4DuLVMY5mhSFxBbh8SgrUhVaiI5oG71GOxjIcjQ+9Kk9o876XnryHIDUcsuEYFRaI
aP/iWxJW61QwrLaRmYp50BhCEefkYSQcRblcZGBml/K1n+HQ7UScUd0CLrUf2mFoFiijXiOc+OCg
e3RfEbioetGXPemQocd86oNEqQ7CJ10t401HDxfVABid3GqDceyuV6jjUvjFBgmgDBNA1sT3ucF2
KajdO8tml1Cgjp7lfwk+tzzq7mIN/ncUlXNStbZuRIFnKMfRa1ntGyDRd72vIa0itlsW7aZPSJ80
sDn5hBvEbXWjuuQ2pZNW3pPNkyRM+SOKnnHRfqui4KiHPeSBnODjIgRxlj/MSyp7OhkxfsOhDm67
pj1qunbEEIGCK/2Oqvumt8JzZxBY5bqgCmiMHu0Ki8QE7NfvniKZUPkIZJTacKOjLloAIuRpHJy0
+d3URXOXpSSBCPFEOtt9r9J71cNUsUeBEbQHcVZBH2lgLEO+wzJLpDNb8wZvYXYFUv3gyHQvbJ4j
irH70N/hkQZ9UOrHVgfKBpTpoTTDpZbA4ilbC2od5V+YYULu3Qc9h3ywJEncxEyfQOhijrbsqbRo
CeKbTGffAIv1IS+ieaL/Ru3GhBReZ1HYSzRr0Wr0HowJMRsz/QGlUodljygiwtaeaYOeK4IZZNmS
7ORs/SbbJln72EbGWq/yI6HJO9m9NoEVA0QI3rXQ2k+FSZKdybQpN66ZhKkFpYExWvdoB1R6o94f
7I5JEGLylNNtUQWkqAYThW6ek9aD7N+pxIcGLWyhurxehWLpUCcu0VDcFZ69BLh3/fFZJo0oSigF
zIZOwIJzvvIta9sOjMn7FC1ern8SqrMIyUQP4SiyqugPpU7qo5l+62Xzqrvdd1eM39imvIBTYI2F
kasnQWcP3D13YJCIJIMZO+Ni0V2jZpXjIZY+JTCPxlptaKnxljn8EmjZ4Ycn3G16B8WaomL0RqRK
/rGPp7Vp9/dCNifbCjcGvUnY64cS2IzdRc3iqZgk17CZHIdRgFsKTh0DL8HWZ2j62V/4BDWnxxhN
hMAMXcu7MFyYWPMWbsBGtwjEEk3Ryu+t547oRbaY6TPtPL8+9dU0390l+VQMERepyIJ1jdWbMWVz
aw7DEsuJh3UNuCKAp3qUW88XmPbiTKLh6NYVwyRmxv21tOmQ8LEVC5/s2qmrL8CvnUWtz6gNdShS
tq1dqz8lgYu9lt8OWau2pcdooH6tpziF15LIQzCWV9eLl36UfjcHR18MYMORUw9rhIDLBIwyfTP+
vTLPd3ISh9iJv4uKIicxqmPLGJ7oLOJUJzjLRmJoyxo3pWrGr2Lq8dRZ9YXlJE1M1sHCmiZ7hOQU
3+amAiXX5e5qzFEoN3m+7dC1JlOCjcAKnvMSAL2AVGV6gKem3t4m9MS8RL62LF/bjJiIoXrNffk1
5AZ5nA/akGKRabp3/KElF5XFJrW41cV0zl0UYBxWN11gm6jm4y9l+xE62xIbI1+rWdxgRqQ/xSzy
p4m9kTSIAkBKfT9WpAQMNfDiwYEDBS2HrXLHgax/G8Ub/MseEOJIGpBGBd522t4toWlA4OJJkrZw
j5aqBZbosFMCrD6c6eU5+XP9yxcJI+f0geXr5+hGe6jVJnNomDQ88ebwSXpWydnims1TNjnGxlbi
mDTDFafIvJEbi6UWsfVlTOCVDW5OGimQXPzXH4QTAmD0uN79goITSXHXMhrmLXt0kY5CLYlfDYbX
PAGWpRf1y0a+xJnFIzRTzM5xdZux32BOpdAWZbWwoH+hnb3l4Ye+1pOYsK1vUGvzlTMIklAcQEpM
q/EB+WdoElitZnWTY6+rPj7Wvnt0lf6uBdVHGx4ExHJZ3SrLeplo1tspWfduhlhXVG+GrXhX7OxZ
tv2jbSY3jfOq7OmpLrNXAzkwUMnI5/Zzl1XGdlsrH0s//URKjHS0aMKFNGtAj0OEd74+xsm4rozs
qNU9e2LFA7Tvyn1Z5kRPmmTMYT1eRM3wFIcthg8IWYVsPp2hKpdOoa9s9E9L0JKEhJhLu3bcRcBo
irF4fu6cHpeBwQNbejDGMFmhSHbfw2a6ImEraaTVoyMIfjBm2asQ5zJoko3LwnjZpeLUjiyiKwej
adyoZV+RaDUBHyHGz9kHvvtpssnExVxE6Y0NyglKBCV+g+XInc1feorpxNahadUFoCUD8x2n3S1U
eQx3rEB4+YY35ehwxKlcpjnji3dLC4++sk4d8/nJuw/Ifl4YNldY2w1PXmZ+5fSV7CyzC+yUE8fd
lkna0EDfbOwnqzAeGSce+pZaKVBE1dOwhY+ZwOpfh8bW0xp6RXGNn+lG1aIsIS8Q+UOcHl2s0OXB
HeCDkwHhcQu2+UqP1S38Hi7hnEssorYcbXYl4eAtuVLZZBfPIqlMJPP5MjNZ9NMtQctvD40v9sjj
97OPxwWEHZgvP4oysN5dEzLkmloy4gk7KrNNGstjkdafmdVdBr20ofiEGz8fPho3fah0cI1V8ulG
T3bUw1WLv6vGJghsoB82yvpWTWx4rAhqaG2frKzxsMRACHDS73HMOx7MAqJMsFWqWOj5fueja0Un
n5vVUZrVpWoTakhDQ+2NNWyKq3JPlfdS9/lt0WostvJZvFJHNWcDz7LgIUL+2ev2KS1BgSkgucuA
DadtQ65wBRqEmLVj8J0nH84bWD6TWX7zPeOxJ1R9LhOzyNn3tvM4FJw9g+1xelTFyokqd8Eh/S2e
49DpFRZJxtqI3w+14HDVwwD7vZx97dFEvymM9RQ6nwpgbyegyqkZBRlOX27NOgzRzDoP3TfTYsu9
9YfiAgcDs1+G5RvJR8j0x75MnQD9HRJSmeo8kMr4WfJgN/B3qC7dml67axJgItpUfQ2jFq1Dp283
BOFkPAADwrctDrEpN5Y6tS+sDSZBZuCna9fyX3E7RuuoJqu9C3W5E8zjTOvTkGyPY/QW6xRZlTQM
roEOz6qj1i3VnKSNXyGAkgwTkFZ0uQFOk2X0psTePhGmAh42STNjgYcmZV4DhS32zX3NqEkCD0SE
OtorLR2mddAnj8EwgD6cE10UKUZlwMnuDeVlBN+1GFpZA2AaP7WBjEYjHc6Qi7Z57E47kJ8nj5J7
lcu6xyKb7RwqkbWj4msQ+l/SHZbQbNEglCH3rvGaTVxpeF+QJqH9rqlQQOsQXFYGWAYy8eCURDfR
TxJlM4/f43JXm92w95gB+EeZaObaMu/1sOjIdZhuux6IkIvGeGkYlCEBZzlcRO41JqJJOZFHwPxu
OY3FpyORXbU28nXkupQxYtwAyiG8xU+3tS7bnZEczIjBaWZxDtsjDBMrZkldwPucy9OWaczSmk6D
PxdAZE+IqSRECNnpeotyuNmIHzPozr82MfDtwr6LGZLB0Krg0WwHjDvwVo3PpgVyQeIsuO4RRjGT
8dFp7xNu7BGEjnSRO0k77LdtY7/a1sSJVHPPImRflWL2hLWhvo4n82picKbL6g9ZdhmRrydKOjSI
TJcRwb9AyL4Hx3Efhewfo5pkXHxhYVq/qajKVlxWFB3Nw0xYgBe2mCDlsA3jfTHJY9SyOXwZN878
a6HrKZIlfr52PdUI2VA84hVz+HkJMGoRlRDo0iaIqCt/JMNXG4nzsBiY13Ggdh5E5s7rGOJEkg7V
OVqtPFctMF5iCLod+QzUV+LUp/mT32JTle2NzW6b26YG++Lp6yit9oSvxMtOQx9SWhriOUybSc1b
KRaOx0Udps6aXL8XzW2hsXS6RTXlGFv8gWsxwY1mPrsb7WgC/OxTW3Z9xAQuoUMhTcIn6byPg6Vp
D+Ue0OPaiwAVVzqLBl3VYmMZHQzqzrtNXfsmxx58o9hoiKwImdcaah0JZx1xoeVeC9UVPu2iUHW7
8PPomjsv5Zh7q2nMbsMcqbmIrOC2pmnK4bHdYMsTeGVCSvhtltOllMonoyrryBBz9Xt0g5QXaess
q5HxJ0iMZjXUyRWtCAyMBlbiJmxj4kNpVQKjic8//phisyJdJQ53PpDrxPcIIlFjyDMZLgkpHi9W
ZwQQcHUEhvlzFcQ9fEGDPkjrlxDbebRlHpPm1gBvm2bmSWDDe8O60pncUaU8w/HedwBmibo8mpZK
nxqr/8ZbW2+tYCg3eZBqy2asTq6q5MoLiBTRfYdcKWAbCBTptLxpi+tovA/aoD7QFucoLXgAxdWn
X91jiCmvZl+dY8Lnj1LZX2HrTUwvI4DIV7KFHiOdB3RNbsqyK42NpWlfVdU8xsxewdJBPTXI/SH0
jpsO5TVFK0ZoqOZpq9pF2lLStQRMYd9+bpwAcUEboYeq2sswYuzv7GucGi+WU1yUToadF4WLrgru
myr7tPLoU/TykrnyqFgbDHGDCdbr7sGgbkzYfpvAKB7swLwWHL2MwnaJTk9rQUvHeru1UYduA1dD
6YYhciZvBO54Xys3WxFhg6dQ11cNtpw1xRuYp668g4gM/3Vs1lqmDetRyEteIZosVYxrK3V2uUuZ
VLe1zRwk3cR+YaEQs9n7A9TGpEXU9WC+DCHnd2BVOTVe/E7gqHVAaDLCkHN167tmQ5HKDTumjZUh
dTgSI9rLKkjTdVgAW1AQVDtZny19PKGmwgaP7R+wL1deEEQchCQ3C4n8EMhDvSEh9Vui9mlVE39n
eh8KiBp0n7MaxQfpO69GpyULkbffA22v/PKKNI9+xnoPe1DSaJaAXS+9hEmv2VN9lPNpCNJ934w9
UL202dGcxHlE6jMnv0vqSYYl34+LR68qj9aUf3a0OFADZ5zyzLrBphNMHSlvzQqCn0G7mk/rnMEA
1QAJZYJGpSsKfAOQXiwLBIsRk+Co+egRbu28A4wcUIz2idwwQdMBDMUIUxDE7po6WWYA+BnyhAyQ
dJR2hnqAIfEQCyNeVC3CjdqVN00MYk2SLMRYjaYTAzymprFZobOqUFjLq93E+sbsj/XkfhKeIM6p
hrl2HuePRewts4YySYoQrk4YmZuM4K4iYjTpFFJA2XDefbwih0wXRxMb1trh9V+WavzsEm260YFd
QZYAYBV4j9GkPw+QcpvcIUorThHUOtV74NTfJ1PeCdfaEFmIajvhzG7QLC7D1p/ZQpiYgaG1K8XC
FY/mvQ7smF6axcW40uw5eupehfKjAMbr0u/5DDIXYczIKerLS03119vGfZtB9PShkjmtfDMaDBYk
OkP4tlrKPxKVkvohaarykhCPjrN1Wk0KHGHicf6Mdo1TKqpXgESQYHjlOvfrp06E69qC5Zm4zlb0
hb9sMIQt7CFjEzWiMO3MD3+sGoQbzWMUDm+d3ePrxiJDMe7Xa5zScAXi9g854f+zduNP64F/mqby
X33Bv6H6w2KC/4/3Asv3/P3zT+uA+et/Sj5s83fH9DBS6bq0ZtvEfywDCK1EN/DTQOFavxtCd8me
nQWapKcgOfip8RDG7450EHnM+g59jlX5FyQehmH8WXohpCsMi7IZF4VFVcAP9WfxQkZ6TpkLN3jW
GDqCikOrFEVXs84t/vjlg799xugc88oHiWWEV33+snr8+WVDYq4bCQHDbdPiTmVo4pBuADk2FTwC
kcTbrBrCBwVY4Mdnf3xkV174UCAj+OUrkqb74yt+fPLHl/XWiHjWMZmjzt/jx79QZCjL2g36LXkz
dMgUS79M242blH/737AKtpFlwQzE/VoTkDJICilWkGPni13nAcLrYrNNl/+XtfNajhtZuvUTIQLe
3JJsNtmGTuLI3CBG0gy893j68yHBIVrcs/d/c24qqjKzEpDYjUalWavwQXm0aNS8a2XdKw9x5TXP
qTfUR570Bs8yQuRB3pVfBgg695NV1TvDoQWQwmfawAIrPYg2bawXTj7aLo/5eSJg6H5ywA265nGZ
UmwNFERZBdm91zXZqh04H78o9NktOrGn7mq6Kgsi6QMUwJ/ciOvplsZDsXXSRyB0bmkirg5dUNQH
hTZvDguy1px/mYqq1ob6ILOJ9zuOg8t6nQ6LF0+8yFS8Ji5UkUkzeTf9oGR3ajWDvKAX5lO1DOBS
DA+wuV7HC6G5DBngYLSQLi2VBfQ7oLvcW4ELSmEaFbR1TlSbGj5FF4lW3FjEAl8LjyofrtV9H+ru
M+jC3l8uh7KkrQkYlGaw1zra7OygeXagQnhumqA5qfX4KCui9w0v9wSAFlHwbmUQJeMNu/8oet9o
6q1xqmiBftAcIGVgt8xOBeDe54kyaYA7hv6r1iVnu9Eh2rCVlxjw/y+babWY5ilkcCFUN18DsDw5
Yji/at17iXM3eTD0+ansswaEF7c+61Zm7+u0/VNWm7yBjgluIqqdbErFRanO5TDym8xWsTPT8e9x
CfWNg4ei5zB2Q49nctsXSnFt56b3YJdDdDZKL6aJQe9/tBUB+aiG08Dma2hxpDrkWUbgEM6Fq5Df
9B92WNMGlRefU8PxQaHuIKdrW+9LUWrU3mKw+e75MTzbpfl/+K4UGI06akgAm2yK2zYGRLunSvQR
Pu35NFl5dxNkivbDBohNM9MfmVfboGYM3tHNbMCKOdhcdaofPZD9ANuTF8hDNpf6IVkGmYlMhh5A
LOpK/8WGH3dacmvqKTOKcUArsD6l4RQ+VIP1PIBn+ElEZGaea07CD2T/rE+qRl1kG5k6GRKWFQmH
B2/pXE1YFTS3H4CDf3AbXriv6pxY5JTqhwLMz4LX60g7jUatnZyo5wd9UWeZoR/Wpai11Ojs23eN
yFb16mOgjeGO7FvwQyvaG4phtO+Wp/bEHbT27NG3f6oH37tJOm34Vmq0FtVK9Euh85z687ED5pgW
Vmjs5jt/0ruXzs3oel9MfvemNkp7bsD7PwVJAo51Z5EugqMyqXqoG4yw3Kd9czfj6AdVCeAoETg+
q8webAsskZqqth+xGx77Lhz/iMoakNiMumKP6k/YObRzY7Qt9d/qA0xPCmDD9azBNR/dUY9UPMeu
mj+39FI/mpx2HQ2IBxHFRt482clZFmPU8jyjqzbOLBiGwkoDosrL7aPMZFCo4yYhEAK3PPvWhUKW
lucArRYN+8hpnXPSZTllxrT6aoSEzsYylGHawUWwTM+zHjtnsRTVZiQbaa7OwAqEQH3dI4ZWToNd
1X6ZQGPLzb78QdM55NHUsj+GnInvhynK98qkmpAv2gt+Qm7/Ar58tQ2K5NI2srWFTap6zMMCZOUQ
NIxl4AE80r4zkayejDE4LFqRiRZA6vEcirbP7eAwDdm6N5oyqEQzYgMTcS80PjzpsgVsGULwg763
OIseKtrYDn5nEtGSaaoopbYTlQwqEDn0OospiYDVflNfmK+W4IdWu6YryXF2Y/vSwyT1ombEAByL
dJQsqQ2InyKb8rFFKUOdNvnereh/IIoEzaoRAv8ZRvajTvcXbJa6+y3V4/nadJL25CZ59LlP2/Oo
Zck32FWzkSQHT9roYNDPBU9SeYQJ3v5OedJw44dDcZw1mDuI3XwSuRbzm5wW3XBqgz5+aSv1p7XY
q6VC3sdVIEdwh+mpGCHW0cvR/j4MlM2Fc5Y/jrEbP2Y8Ycn8Oi9lXty7wNacLBAY7tWJDgUj8E/+
InKgajptS5mJLDH3Nljjq5XsFnsZNiuAFl6SAI4GkXtFbRztDJpyhdx23NTRDx9UAOCIiy9RZ090
rI+0zane9IcT+ocoq/dDYOxtI+uyn/EXv/L8Ywc8xsivTrhLegKlimJbtwFdSt91iAQ8K/1TV8fk
No7M+J63uOyPpCLbCh7En7YbflLa6gyCzU9YLLiRVjNfxqFIT97Yf+tpyH9plyGYSI1OZUfBXKnc
WGXFoVFXwDRWZtNfB6g9lpPksg6VJt5lFblG71390ZBkO+Z2NdX71Kx+xiEsCb0+J3eUTQOakSea
znfb5WilVHDeVTktL71H4jeMGtrQsO7IkbxZz32m7xUtcIDuCEsg/x+th2gKiwduwgMQlNc4WWpO
XdDPMnEw7tThPzTzohab2qcZpo/rR9nrZGWq8v75m6+89Ok7kS1lzzuaWK5CHvugUg2jd+837a3d
O+lPVYnAWRin+amvNc6vOU3yBsfHbzwVb8lfZauF71jZETyWEyB67UvZk9xwYyW41wyleVFJvj/D
2WHkEGDQzAxPSFYNUI0tyn/bMC0bYhhDQNU7j6N3l9nQY+WN057m2WhojaSEQJaikKHyk+602cks
XXZoqR3xAuJwln73IoptOYD4SSRtUUNrfdS0yLvb/G12sq3V6aLrp/JcW+qTS575yOGJv7zj8zk2
aB65Id470mo1WWDS8kwBwajfQXcQ3y1odF8o/vsaFmH/pClZ9DlwB3JynvMlMxP1YLeEDZzFyq2s
mrgiFYWijULaWKn5eannQKckb34ilaz+oVludqTRzDpW2vA2AObwS9MS2PKKmJrcRU7tAj9WYgfR
ksN/4CLlhqlkMStwYMb2lg7IT5neVfsQZJHuXizmuaSeyQsXqJjFRNxQf9/fxdV8BLYEkHzH+F5G
uXkMO80GYN7MPaLqtX2aU32A6Bue3DHIgLeBfeRHHPFjLtqRGBxt5OX3oh7e9q7uVq3sABSG5K4R
7ykuJ2UT6QFt6wS9l5UMgxeN6yzO7P8hCxetmMycXaAS4Bl0Q187fBKLpuBbT0wWVJ4MSMtlnhQQ
03cLl0/vzCczTtWTq4U0XAfU7C6rTa4vyw8yqlWo74h67XZT9GZ3uU0ciMye6Dq2nJh4/7vn/2pc
JEudMk0JN2L84eJTWzZHqGpvAbSD1aFL4++qH1bXlj5Ddt6p6sugea+VFSbfp8rubxKrdw5ZoJtP
JXkMwA3TeyM1f2gN70+8lr4tSysdyTlWlGsBj7CamBUw71DD682jZc7/XZZAvvzYLlsXtFFCnlF5
a8PFskuKtF2/J1NNvBw4KpVKrOjgVv5SNE8Q9akph8+OmgZH+TrJIFtrQAfWrSLzFVM9jbyFyKai
ainJCHv6/zmU7mKXYH3p9MaXeaEuLEqTjj6/K//omq/1InZpSz6R/SAXW0cAerxvkqWuqx82sY/m
AY04HZmkq6IJqqOr5WF031fmL0B3QqKLXfGPZpyqo9jI0FnNkgBpxxv3d8XqZpGtm5WurI5Elf/Z
bBJKA5SvJ4ILsFlpJpBRDI31OdeoGfQABtuFsWV9NiJ/ujcBX7uWZRnB4wHcyTex1RodAIaUaopl
52owWTtgGIbn1dlApZ5t8t8hy/8fl+ogUndbjSNnrqxDFU5vM+IGDwVQAPcXonczQ6kIA2st2ADv
MpmJsZXwvpm5wXFTWl3oz4DZcx16uFfHm3bb+pM6uPG6zDOSnbmq6FfG1JkPEFOQvQAXs54t4wG2
dhJwMp1BxbgeigAkvMVu3ZIkrndSvOBaZGInQwDR1YMd8TKUAPy4+6Do6yVD8s81xNaP2PDhOqII
2vY7nZrxg+E5zhUQneNp/bDqf4N1EP2hVGH86PTkm+RTWqvuuDcp69yJFT8m/7YpqOKBevLhr3rk
TTZqgv6zNplL6/34Jaqt/vMI9MFnx6BdsI7XRT00P4D4S8+i4uW9uImJwexlCTBUDpsSvlZt362+
ZCUO8ZUSXv4s18oSjusu1CCh7u39uaysg8ZtqwYPYCCp7eHGot1JVz53jsmDAuye+7Ltktehg0pN
gwtqnxlh8tqbtX0LoNMCKqHFrw5nvLt+gOxPliox9CPJNPioFq0SOuVDl3dfZGtl6v0zUcVbWbkB
tJzjrdjJhWw4T8eyLs41TOazMwTA3VHKB0zLM135MG46JENJrD6oi0jkfgeuk+4ES57+HzMeBvAc
mksf/yJLLLqJ8tk/FFMBVBM8ZLtyeUNSl1efSdePZZl5ZxF1bVGCuxz/IToZZJMbFQ7pUuz5jDPU
5jFKXPc8dYN3jrouIi8Tu8V8TS0BZ3obaGfatoxXWXIn4eXSBQi4yXT91Y+1h4ug8Vsz5CX2iq4v
kdetLtskMksttm56rmlqlkk5+O+R2TppLTuNh/qPCCQnOpx7KoK77mttRuNdkY/1bVHp0/eSs79j
OMCTKfZwZ2lVfRuryfzdxr57t9/kv9tXi5+edqvvLb/fH+zF//t1xT/V6m/2i3+ndJIbsH5Gsvg1
PBUx6TsKyIuvZb5ga1CafZ9kc/51tMp9PLrp58yOxsfaoxRY5L6WTLd0iUR72aXP5Z/OoFdPfWkX
n8J2PFCyXSz8Hz74HnxwZalYCn3oQ+lxTCy6LyCYy2bwOnj9Cpbc+HLJchrrG17wVQrkNPfAi5cC
fBpDVRb2MWnA1XgXkcXicSfrYUq+kxBv7mR1odD5Q+xmrQViNTHeXOnZCHpCzpkgUFVeVq0ZSrbe
yL5YKpGa2u/oCraT/AuHXU5AM2V9dmM/9RrgHItY7+PmMBGuoLZ4yr9k8BqD+xDMe/FB+HcAPDRM
zqKlj/EmMX8ldQ/x6VRwcqlaN3+QwbxylCKDKUdN1L1JhSwLB0RJmEBgZLiBv8Xw04cF1h6+62XX
hw1lRzSqqs2/c4oaqfBLADG2B5Xsvpd2NNobHMcK36QsUoucJ+GUAxEsOOs1Cc9FRPMYdmD2XZP2
1B7W5dTRGjjUtCbR4wdVhtc6T2It/kvy/rtNtl1D3Itd4ANpEvXV/SaSDct1onnQHtbbW68zDG/3
IsYO2L7XeUs7JUGotPTqUwDT8ClfZp2bLmC/yxraV/AKY1IgdyGGm822RWSr8bubLkyiO1Ut1w0X
/ja73MrSg9u3N0ZI+f213lAYpPoWLyxaWR4D1STJ21MTdJQhN6e3Wd9naC7Wi81qLjvF3Fx8jFTB
gRsIxsWy2uQymzlf3Pzv55G2dCP//jyiN1dzlx5dF7wt1/vwPIosiMO9caS6R/Vsr752i/iHNdcO
r/WkASQzEE2KuitN8qdbasArNe8wKRRhvmcLZFbqf3l8gh43sQ1SCIgOi0fLI5RlnuqxtiDhbLq9
SUr+BoBx81PWVe4T6PVAbQ5pfR3ZAFpSit8fyXD9u3HruQCzLsYpFaEXxnl+b9LleE8AkfQFWC7P
MkSQ9R34zXyTEYmtn2uzTQ5dSrk5hQ/18weZLEUhe8VOXP2bbNsr1xiA/d7BeRPedLluHzVq7qcl
TllI4DJe4pqydlU3v7ZJkOxkOQNVM9+MHo2iy5YL69Qc2vlKzL0cSlKiaWCWAN3nAL90eQXxvW78
cIXVhQjB/n/bh5tr2dL76nfAsH8YsUJlMEhWkGqGRO0d33iQgeYcyGtmW7mFvnq6EhlNnaGxTrux
WnfYk285YHEUwT6mp/mKL3W0sHg2J+g89QPwrvgH5T7Yb35WZ/XQPdArPNP1cpdW9B9blLR9kqFQ
q5NVlfWDrMRCV8w3C8oAw089gZUPFlnXfPrf3xfD+Y/MKk34NAkvLV50Vkmf/m9t4e4QxWAfOq+2
5/9lZRY4cao9OrR70+9Cjx/4YyXc7jslcZxjPRTOUdQdpLgEBzZLFboyKDOOJvhN9ZUopkW7rmWj
uFjXhFBIahDBulqvI6rIzvv+frtGmph/T25X3s6Vqoc32x0AOvLPNTZrNSS7UVMmBbg2IJu8I0Ww
idv7CXb5E6g6CX+u+m32QeYrwA3TbTNTj4qx2OV9VN3OPS8BBL7Uo/8+6H0DiIasez3g/XGx2dQy
MxV9XqrsSvXI22oPK186UP20zsOiOoeW7+9XoTcY8+pe7Ok+Tg/gRd84RmKe07F0ryyOgd8oEod2
oajVU1arxmfwQu7HPO++zWSGboEY7fayjPNmN8Au9lqHinHM6+hEUOdpVOfsmNngaBpdse/mKoO4
OcyOykDW+MruUkaR0nprOhSdUmm4Ci50YgAaG8GnkjJpK3CUG5228/hWfMk1yHjjaltvl5KZ2IhW
lhceG/JTlg/x+v+227Z9uIYoRLb+E+RKIgzoxN+lTvO3rFatTNd/2oVgNYDy9TrrO/82Trqbzm6d
P+O+LG96SsJP+kz4z9Rp/ht71/mTbMWfeqnDppfl1aGxwbfnyJidqiCs91Tg/rA7cM9CNcyflHkZ
lKK4jwwTuolFtiloYPgRh76z2mZakxNKDIr7VKXoi+xZttqKYvHrFQDL6ZPr36Rm6zxPSeQ888+5
D8pYOcuKZvX2iQaKKwh/W0hXa3563Mj7KvbxsskjkLYfcruBspPtoih93gBsUvC7za/R5wtacj7c
87MP7FQM2RD9UVQPNulZazsw0TQaihfRJieEk10sK9UIr7W8zHebnRiDhEYHhLiKE5L5jkMhw+Jq
sxNlQZvWrh8mHrM39d9JFFEm21sd6LKT8xi6jftSdU1wF9UEnDLRchx5yr14OLu26b5MbWfd650H
7MZiLANoIiC1uV19lCV8mdZx7tufsqGAJ+5FN1ReQiMIbMXCIydzpg31vPmARQNUzyTS9oqD3wh2
2Cfy1tebhZkHLnDwanxLq4H6HGinLNTbQ2r47aGJ+OLCxPrPWmbb8H/YiFqsVz/b+oOLbSmz/2qn
GelXLaW89t/Myrp9u+sZBj+lpoO+UBTzJIOildZpNAPK1mQ9Ku2XLpyAV/vdJKhb2D1DHetmVmBn
BoFxM9lcfZCpyVRdg52ogrT82yW35bbXrL4OOudlucomXi8ta76/7i6sjbeb3Qwpn4biSi2Kfa40
6W5SknKvSyURhNDrEvoXjWhBRU4z9tPHGpSGR9NQnFNXAxWyrERegbV1+N8/1aCEf3y1JXGmOcC3
GCq1VY6r/n7UprbGJNJZTq95Ebv3ipk81vTkfKNzdLrus7x49qus36tZA56XY8RnM1TV5UszfnZJ
pl9x2DR+hkZ7Xcam+beZwj0Q/Mxo+Tuaxo3VpPbBj7IMVJWerM4UkCeWqQjF7MNSgWvpzUbU224x
VGL84Jm2Ljh/u4AayaUESoY+ySBWcqQESrFCKnNhjr2tuvEHVWC8XotmMy/FZhOCWfpcpL26F5M5
m4PrVgM3DHi+T6HVZoc1+rzEoSWEvcj1Ws8o2UAkg4Sx3+03kcze5eJHXLzLNz+AexIjBx7wU7xc
UyzEVnYtcnLfMC3GPZ0V9kIqQLfTUQYl/2f2QRZHLaztSaowTlmIuUmJdE/v7c0qTBR76cKmPWX1
9O/r1VZ8ixexd73euzd507l0/35LYrJecpF5WQno9UiPsRaAjzeESrgOXT4V8Ist6xi8l7fpps+9
/M+2H2h+f9/SRnA4fHAj2g+yTpxGND3+H98cT2Aif4tSOUARGBQ1Ukioq9Q0/v7VyWrN7MLZCF7t
zO4m//M06xS22WkDaB0sbue2rqif7/vXzgddRwHTG9yTRZa0w7Avau/n3FTVm7GfxOHIK9/4qpTQ
GoiD0AEK2Yxpa+kb3yIISuHhdcoZ+JaOTf8hSxr/oVxmpRaBCEmyBiIxuoGuRChqh6rcfvagZF6M
P7oRu3ULjXUpRF2Ya+aYHKrCe4wHH3jlBr4KTc1haVOMnwkgU6cLkZi4pCX3Eameq2ouzLPItr0i
o0XQoZuHR+SmWJ3KOst/FW44nVYRWDtUAY62/eaVd1C6Fv2sPFIY7u1dleyEByLJ46CAytxW6fx1
9P2nahz8v7ShuqUab/oTHovqWvdbzq9N5O/nWp/uAVl625RE8/xV992n1tB+JimsDsaSaqR8wdfU
4hR0pCBFMkh6UaZuOOc3WaCQfl5sxWZQQnhxxiV92bsu73g5+Ijg3sLqa1LEf/Rp03yb6stahEpK
dk1mm4zCoR2dCfm9KOfWaY4yW33J+j+mH0zFo9NVDw1cAfuLLdulqomuuBHCwX2qpiWFjHZJyIoM
RJS7/EL7ffnAK+hs0HIEiKGZqf1t5ZqpdiXmouffBvBFOxK4DJxnmrTqewJQYBfkBIwf9MCyb4jN
GHQ0FSO1Sa6i3vvU/azLIEphQLHTmwnKuqOs1s0KcKhxlZ3XAP7QLd2HBBtu6rwci30Eqd9dGAVV
BRIpaDc5R7rw2muXgECdODfrOhg58cOgaN/oEDSBSPm+HrSk5mPTqHBkjd/jMa1fIqXTTyqprOs6
7afvQ9t8p7q2fqENQz/R5E2fnhNM33O/u7DndHJhry6dfgGAmC3xrebONipeTSyHYh4zOk9O9zbk
flENV7IelMGBDx2YZFl+MNyWutOC812Tovtgl5QaXRdiOLZgDRD/ynar8OIyoldhHaDjqfVvt1vZ
rrDJiHNS/me++rOa3eZuXT8Fil7zlp8U914J4YBDuckqE20EDrnvReaxs+cOmNs0bW/rhFyY2Cmq
R6Ph7NyXrgn7pZi0XsIffNKnnXj2fdy3KqjOijPvAy127uj70nZpRyNZ2ZXTd68xvgZjob6AjdyT
U02s68A0VjkU5/NLkCPf7B3sQw252Hd8T68pp6xKs3nIFdv/o0juPAo9vszJwCcMuLqrasnYZnZf
3vKpive6XZlfKD7ld0mNwLp82yRWdmC/bcqtloZcRW/vSLJfzY0Zc4w3rcfSiNxvsC41tFh7YKlW
8GWraj3xcxdQG2Ek+m0XK9lL5UHo0/q++82vxnsI0ii3LGzrU1AE3weeHhRaIUozQiCk3oOdsyzp
lckfqzg6pqGt3Nht6e5ztajPme5X535p1HEmE9SUSIn6GxHSUUXNAI3Xd7of/pjdzr3PphLCSDn8
xcvhbzsorqdFDn9itx0KxbYaQf3dbEW7HCphb3o7gK7bDTO/F1s5j24b3g+rPAO5vvJu16sK63d/
ckiVY+gHf2JRVy4QeSV9LaCk8YhehkCzU2ZgRwxvEhMs+/5qTsBpATEWHkaF/6ubbUdeuui39X/z
IB5tn0AK//O8anHUzX76xvA6KcF4lJimRDc3kWbzLFqWjmUMx9CK35bDsmFbyn56nd+0q7vf92oa
8O3APybk4YrCvYuctD8PKiW3phK/RJEav2gkePZh6GkAz7AUBaXIybUJmcOdyGSIU/c2G8kKr6J/
HG2b/qujsaS+qo2Nv8gwqocCOMQHgtoEyrzYhTh93KlaZ//ymvbvvBuCV4Mir9vIibXVNAzhHXs3
VeBXFNPGIke6maYTraANVV03HaTyv3sVU59qUGhXuIEoWtgCx2K43g4KcxZGV1mjajs5IiS5ZTnX
cjK4OD1cHDb+fSr+ipKP+OZqPZbIMUX8Zdu0aQBNMUoedCA3mA9+QTOwNlqfZOC9/I+Oynze7FLr
E3xw8e1skFoWZUb31YMVahf2c1z/4ZVRc47vwVxZWimSOn5VDbV90uEbeY3ML2SDyy82NaEPvrvw
Vi1Lt0mzu9YxE5jo6MaoB6CFra5370coyb4A3vCaqkRoQqtwX+f0q+yZh/HNRadosOtofr1vA/AH
jMH8u/XaO0KN458UfwfXXpSaL03RT7d6Bm5uWdYuAXZaHNW8UF6UpvFhn3SsP2u2e/9s98MY3OTf
txsudFF554E3RfwiCQb/oGmV51Jp5xZ3tQ8o0bxAoq/Cd5sudrMnO6XMUeyaGpitBXmopas3MF5z
Pr0Po6NRN8MKgKH5YSjNr0ao6qtuWa2WWbvqZGXopMMDPXxMwbr4WAQ5Bm5GMky/lqJHqWXcTPQ+
zU+Aml5XhPDXckoxEwtRqqpxHTmGSe04gfD62mn58aH4wDDoLx0AHdD0b+7YUybEeyYsPv5faf1T
Db34V1rwO1SOff2pN0z9lv+E8AhtSnFOvSnfUS9ysadsf6RVk/yKlz1dX5CjrTqVh9MQhfMTyNnZ
zjPD/BZkWOvTYPfZmcf/FzexBCzW+kQMlJqo1nsYlk9slAM7YINqv9rT2Lvaw8fr3ww+0OiGSoWw
UiWfh+VzpdKqfeiqEhaC5VPnAWpDkwW0TqIFFBbsiMRUzqLthl9Wleuv7y5EanFUP/Cm4V/LHq12
8l04NqQSc0igRleB7tYyODD1xjknUXMzJBREd6PHOUCEooYZ2jw39DjQwOLciVxEopQh03z3UFEu
90G+2Ub6AKmNnkP78X7F9TqyXrzTD+Lc0bGp3gWQdX1WwWNJCNqAyc4sqOmy/zBTVPVNRtL9baYa
dJt0Q/ed4oYGmF4GchvN0clbDgSyXqciHXoFqUyVcri2ClW7l5UMm4t/3yJGdKo2xzRKy9uqos8U
DJjmkX9s81jZnbcvPBiqSYU3jz1Hi0eZbQqxkx2bos+gJZDl5ooCaW8vis34wzU2482VXHy7rqHl
MQg8MNhO2k5fvr00aMevw+Wi70Gvao3XNopEo8lXHuj6V/bMy6JYFuzZNMueLB6vajoBZt64W7qe
PSUpHtLZKh58O9Pup3Z66sq+eNjkMht771felP19whkdJl2v044yGBD5BTemb6q7ogSulfTJm+aj
zWr+u3rq6hcw5iCQ+VmMNvyuVTsf4vdhGpP5YA3NofSacU+VKw39ohW7da1H+tsWsd7UH9yI3b+7
GE1I+6627WIqy6Svoh19gx3I9EF2XZOE2qegbDw3cE48u3ryUJRqfJZVOGrNE/gVV2KQL1YUwf8K
aFhK/wSUF04EEOfD5RMHoGLzGC+zIgblYYhG404UIhPtpijoIacAdNniLKDFYj0OUOZdCEvfNO7E
ZvNtgCKtajoPsRqqNMozQbHzJudcL4MRmNm9b8+UaRXOWeTUPtANI+tStZMrtUyqvRhfqBuvX/eJ
rGz/ttx8+K6p4FPFpfc1o9p516udsVQN6k9qDdC9lK67No3apeNeWFhR839YiA8jLQDLH3nLhKLn
ikKY8BB7UHqY1uAeetDO19nc+SMAUe9rUYvhB5kPISXAw8tuGYBYeZsFxaKR9ToVPZ1FJtCzYXZ9
cdkwonPuYv1+2QuZ2IiLi0te3ObF5ba7kZncsV/11W2all9W0YcrbnYXHtUa8mIqX5Oug02acGB1
bkvIPq48xe4Plefcisyf7JIi5a46EwtwgI0CD3wAz/Jsea52LkGdQgs9T596R5EDpqmdIakE6Tga
fLqQLOsQJjHpezFep0HmQkyrQ933wZcsZciKghd3MhS7TSYe5MJGrlxXqpLdW3MHQJULwMdBhg44
pt2YJeAFhIbN3zzrzWuZbjYJlUPanQiNxehiXbguNCduGQ78HRenq/8+4mwIC0qdPju1XR+a3Kyf
q2XwgZ2xtMQ5iYhm+fq5pe0OpAznJCuRL1bNf4pk46yBgiGmi9W28d39KqIT6b4vKFOgLVN9SHy9
v+b1qN+Vc6A9qA69m1c0ZmoPZbwzVSt9mM1U1a/yResmIwXQE2hQowhli7hx6wXGyzLvZevqBbSy
4R7Ah8+yd3UjxioHbxrgkuL24nL0g9lnakxXkWwR913Xl7vOgh250ubu1BeGdWcQejy0AMiD995P
KflRpy8P6jKsa6M3/5mKStayS5YyUCuRUa8xTLR98bdz5O9fU3sFSpEB/oIzAasjf9upDhCuqkuz
y7n4kAGwUqzXPSrfgfXjtOlFdnFJWY+eNt0YdNxfX1TDh2F+Ag7vJKJA2o1MgIn0zOW1RQrp87hK
dpluqTee9Khok5GdPLasLSt0YaSnPuV1TaW9mZJaR3nK6ix47hKQNexkaKmrRSaD2VMYq1Xx37Iq
FjOFh+c5JdwomzZT3fyeO5X5uFm2efBiWJl+3CwrJQD20M3LOzEThcr3Afgm7kX8i2IOM+W/3ksd
9QqlevW83kejp0Gw3jP3YGrBePIz17gD3i0HIN4N7ENHP7IJvplpHexlmG0flUw9OJdNQA5763Cx
QVTrGvq4kvLM7IvIJnG6aj66WnUi3YaLS8n111uRuxKji4vKTdQ12CWjk3xp/DAH0zaqvrUTnR0+
D5tHOLD5xW+9V5FDRg688OwZd82slt/y/G8wA+cvQVXbBy/Ic3ja2N0vuy27ftut6cqrmA+NBu5o
+KLBgnbd2kpU0YDdDsdapqqvLxES1mVCcCTrAaS6goBhgF7yH42XmvoeJLeHiy1tpGj+9Wbzcffq
KPXCv/iBTm9FLZdZFdvanqKaZ8Fyse2y71e8uNNqChu4nLSSrJhB3mHpo5h6PmJXesVhniTdXmT5
0rexmchyGzaTsqrYu60/2FSxN14Vdkwoe3Eog6d2tH+so1xhU21+LICLdnEAa15dUzdPVQ9JpBCk
vn3mNaFCpe/s34wGTKCr3tC0+NEGE/POZRfkXATwaZ7ixKjzAqiHNdoySODlsVuTpvzpbtZ54103
g99HjCAy7vO0BULZzBwydSadVMcqs7obW6ENYhXSsYdB71ZpeFuK8bplHVWry8Lb1bIdmuioJsMv
I9PdXTIS6ZRh9bDa/Oeu1cMqFw89pNK9q8HTtNzTf25eb2K9IbnjhOMF1JLJTAtQyxPu1pstIGYV
Jz9HM8mCaFw+AE3yDQbB7iBKGXw4g3ZjXcNTYCn06sHuni9dDbA4TrRlLjucoY34P03p/typSUNe
p4VhLUhoG54HE8KtZYCnoDktnZynqnapxJXpqlmslTpdgJSjob3YI2qt7anhXbcvlmGD5b87WrzL
ntW56qXrXQA5Yuy8OOiVT1HRvlUmUhVoPjjLIGWG4eDc2mQgKMyjoFFEMui6kd12Qxxeb7aiELum
tG85+ZtHOlj+8tzZp3eX9+8Q1oSzzGwbGLvSHSG5eFfo8u6uV+Vw0OPwnlgl7+nN8ha/TmXP1PDF
FWG1aEY3g1gzGpRPzRjH51qL7wSdZVZt7TkPQlIKqvHaj7H2rFfRnWC6+PTRPQPKdSfQLUCLr7pt
37vl+z43s450vu4ypYxIxlBgfZDBcuFEk9mYeeaFrAxV+ENEKDadk2i7hiTVte4Y3Qg4l1Gfc5+e
Sc4PnMlYiaie27fZJuOZ98XV3PhO6cPmLBYfzDqYTm4oCh7pN2L/xSUgNf9aF/THaVd1a77AWQsA
fFUDCaUpcGA3GRCYNUgao+Eq/E4ZyndDLdfQ7mab1tlMJsObVttcG4zrzDlmcIxBKxeDkVh2QDz7
efnNHQxax+bsJ2itHoid/8OicCcPDln7v/vYLKLW5iW8GYzqx0CHxf/j7Eu6G8eBJv/LnIfvkeB+
mIv2XZbt2vrC59pAcAd38tdPIOkyXerq7m/mgkckEgnJlkQiERmBLYnG8JcTOMFBVuoDdTn2qIvW
atmHJinM+9FaR8psdi5Vd3am0blLkcuuMD84Oipq5rnx99FP2Wb+GtCnHVV4FW796fT1uPsC2QIk
xULm2fbuGwQNj/pgpvEl8vroAsSlo+oVeBp9NWMoB+tUyqC6qVvXuxA8h/rWHkCXoUZbnIuBfVOV
MygXqcoX7mw0zaY6iS5t+4WTgXmOSBUGZCc3ZjBCb9FAXdWhGVBlCBVZEEsSD0MCvWiv8p+Qj/RW
eR87OzoBA3roGXrW3kMVRfw5slH0q47PyigMjybUApfU/adJvcbtNRJh4MKz2uzJRQKdUjaSRdlT
xQd1dIIa77wFhssAw/mycxzc0iwB9d3BCs4ydlyQ+hl9vTP07gvZqJldEuXcD+0mbu34OE2Y/ezC
BwoUqn5QIUa8u7l6OgR7vXdP07TR1JJ9lfpXE8VfJ1E4/NSIGlK/qjvZEhxk1pZeLXArfT9Ao7Pz
n+YCS3LLtcza/uNUmjUvRuEAFPe2vdk8/DGkehHk9qepse0ihY5fnvU8Or9ErXaqlaPn1TaS0Po0
ncjZ6gqZZtm9tWoaz56AajRKXUORXs1dgrHNzv9Pc5NMOIdUS35kphtXPzKHMWhLlNAO0pISyLHR
3r2zVSixBLwRt4IRZxC5CaEr1KfWQNtgWihA9D2gEGIJCqZ6/DIgTzCK6Bxwl4E91cRjVAqk+ibT
W0gxOwCvLboh0c/U92KwBVnIupDJ7VwwUyo/6qZ+ghyDPbk3PphKpksaHBO3A0OoM7nezaRuKYZ6
o/iSFsJLxDI0awcyPqiVf1dGT+XxczOX4BfVEO6l0aAmSmQgJlWF9tTMLlOYsO/ZPpPIOrB+POsQ
WxpdQI1XcVWG18jtHwHKDQ/Z2KVInSjbGIOLxHd4sYaSRnglGzV5aztbL9GgiTB7ayb+JGGLDGIS
QMQ8ttpH3kDccZ5GUbzKtSHmlBbrKgORaYtECsDObvpcDO4TzsIE9N3QQ814CwopQJmpmzu5tceX
ji8rs0mfrd6sb2kL4WyvcYGarHAA/vvUYmjLLfm2DX8/FfWODU2lwbeVh1ILLxDjyJ6RB2tWd9N1
3OymlU01vexRzf+2st9AoTrWUuhYx8ORGks0r1fUzZnbQ5jqNxt1jZ59s8Huv/nHqTwoFKzrLfIc
vgyE/C+smvu7mL3l4dRQZ46OfKijoyqR3aE8/R68psIyw1syQuClqRqo3FRxFh1s3fpQxBGwGmRD
qiLc9jJ3FwMghtG6xsneyo0cA3yhott7cWjLaCOsBCztWiUewIPjXEHZzLPAyMDAC4CXpvX2NEge
EAtWksLYcHltcCQTNWYAtdAEWQUU7SHQGCo+70FXfN+DgHaXMlIDdnzzpBQ2UM+PNZy8zUF1DK1b
g8UQTcuzj+AkxVXu5R/BYg1Yui7Ljzgjh5iC21cfwR/03TdBgaGKnKgAqW/TYmXzAQK/qqCJBsgG
xI+2ns7oUSNXrEAhoa0BBcOZfVeGr3PI3a6K6jbb7uLwEkpY5JfkqY260FTiwC3tzzIHgUrjBhLA
Jq87v2vyrp+65BIyW64sNYNcaO7YgVJpUdcgWqEIPtU6zyFoIupFf5vY6qBIKlVwlHzypeYbaSW2
oJl3L2Y86hvLx6FuZ+bZNQN591WrxgwNeFKsSn4nOzVkD4t8OCaoGYNsGoQCPTAdnwzD/xHifGNR
a0W0s1Ser2WlfsnzUL94uTCBgBs3d3bqBhbeoqeVYP5SE6ip3644M9ay0oOj3nkRdsYCUtxUmT8V
+eOAexN6UAWcS/NTaFpg2xCCFmCy0iWNT0OlAq7VwoXqvKruh1bSAAoDyBNpuJs/VhLpdfAq9Hg0
64zHFpJwl3ZojpBOGHEyUhtgdPSlAN2j6jvgAqot3j7Q3K7P7Z0cRtSLyth4TBJW/gdM+76gCt9f
pjuoHYDwledAEvWuALGSOp4Ws9R+sIehryDxx73XEkEoM1crZoTZlkoEc3CqHzsHJ2xUQEi21uIb
PATGhx4oKkyO+nZv9GW1J8wNgWygV2Hu47r/RgicGYuDklkIMYH7Y8Xi0UEx79CV4BJXjBKGxrMN
qAC+TlQTZEM58huZxe/MFO9oLoikYmaqwC4+PeD4Z2MILXqgsz2haXgwlvEDPSly9GiMTgQ1J7wy
YF+mMdWrLMveQkAPoomx4+M3Sut2elWaFycto3XpWP1zlrkQ9MKTz0tuy9PYJC62Q9EDlIHan27Q
fzIz0/8c6MhS1jJuHrHzijdjX2gnPCdHu38HDt8j7tX/0vE8x0GiVHGh3he3o4ZX1lAhbG8ZmAJC
ILj74AoggLEOvKg5W3bi7lOO2u4SFYxXbGnGlYGS2o++DTED36+K77hFLVsL2V/AvLJD3gsAMIAk
W7Cyd544iFDXxqB/dV27Wepe1K6hLg3W+TgCNIrgTRn4n+UqhoZopnFoWxN0iqBRk1MCqNSao7YN
3OD+Sy6sdRIn+RfemPo6ierg4DOtAhUVYEqhBjGDIu7bVS8yUIqXYcvPnoQAtQw3kyl1LX423Y//
/lc02d9vaZZrmVAlgXockDHWHfra5z0fSzAC3KooyVeVBDVMg4edIE/lIbd5ffW7pj9WyfhtcOpv
tmOZP884/bN+5mn0rQZrw6ciQLV3YFXxtZO6v3NSPdhhAxRdda/oV04T8E8dpuLPDT5mB6LPge59
02zWfDFA3bWqwQe/l6XLPkOLpnHy5kuCgta938pmTV4xdCggx5U8JhGzLj4zIMbRO/2FW+CPhrTA
uLVaUawyv8ie0zyoL0XR3KrOT5/NqMejkqeva2yfbtRzAMFdDqXZ7MHWkD5DlmTcumMGnKjqamPe
XLocpzIqGE1w7XFt5BWoEOoEv9uqQlW38/KSRivQ+ICYhEyGSu8YYQGZ49zTV2SbB7QmgK4Rcl1i
O0Ak+8Gx7fiGJ4P4Fic6ZDib/gIBzJ5DzD1+iLAPO9EgTpTjG+iAQEaOA7M98CZwASosWDAHAMZI
DZMPNNdCnK778caE0iQHyctYrUXgGatpWC3HvFHbQBC6gVCYiuONgGcEITTjyYcWHEBjcIh05/P0
asKxLnBqXe7bvukfjF7TXHcJtpUdSP5AuVbmeBJpWMl3hg3svOqRaW7+ZJvmvk0DcXZwdLwkOJpC
hyqLA2qGCLoFHwTEKayiGD6z3jP3uqKDqAdQT4sBmg253ZRncsP5xJLsIZBM+94R+Eik/aHBzegE
1IMC/YHnKedKhM5yM0hBax1UOjFq99Ao3LggfdkDNfIpF+y7i6e+WwYRpLNh4WQHbLbDX8puaqX1
J3ta8z/aAxc7f6MtzSVxINFxkA5lA9khJzyd9MQOarFRvIj/CR0MDXHp70YQm0ACWjEutanWP4CP
DMrGRnydbG4I9Y8uLMWqitl3UA9qn7POPGWelv/QtPGS+0P3Gfzkxiq2a+8MCarwKAy73mRC6pAm
YfGiB5HPx4qxv8BS4n4AlEgpELb+t84Tq74KK76QVQjiXeG/cB85zTEd4mfU+nbrMsjZuQb4ew9d
tH7n+564Ropx3eucfJ+65WelwXAsFfdmhKKD6YpsHgfViuwgKzEPOCkrykWspkyX5En9d3EGmSwd
nEPjV/bNsZQiOlgQMHzH+FlWAfZ2M+VnnfU6SMMcvk6QpYS+i2590qH1t0G9gn3osSU/CImiKurG
IAbIkGP61Y9QYgKMgHKaPN/mhDRCxnmYurVdA/VcfamMzN9Bh7D4FIz2t7gEHSRRPH8XSZB+Eo5b
XH0//UY2hiJuSNFW/YrQXCZ0lldWbWo7GvUw3zWg2jvNHyCk+8mO+uIa5PG3oj1b0Jcy2wP4rEGP
zYv6QA0OgA2w30j+2o9ZXx+yIoeRxos7z3nm3fA8QCGoO4eFNMrwX5srRrea3wuBHAt1ci6e0aCW
yPS7W1HoQLAbiL36o9EC1NC1sXcEEdgnlLLxbZigxD1gYOf7CuliZ8tF+OBVDPINuVZCREQPn0Di
HF/cFjKXqtebOer06yRf4j/R78jmKQ+A4ScPw+LiyfXxPXTxkIvfQj0/vhJTDMs+ibxLIN2fEKAq
PtX4v+zSCtkd6iJvX600qAbuwVcHxGjcofIhNq5G7NkfpYdPJqwOq73LwIwpQqwb5s51kRCiQYrg
jancJwVooCrgqKfsYRvgQEVCwm85JRepnxqtuyRi1oaBt6VruIkHshFikYrvMYIGWGpq3SdTSHCX
h427N6PIvaE86tUjNVA6aDJxMyv90KhfFmsYzT0r5E9WRFG1LtJqVXAQXGmB4si0hxByZr4qsldk
cL1qiqw090VU389gabd5/auNtS+3WmZo19bXipMeQ5Ww1IIrNWSvwb8ItlVNX5FtKKQ2jQahjVOL
nJ9muwc01CHL6s+68mraFnISUZqiHFEm29aGvk7GXPloQq/5UccPHo7QdHsP5BGktQRkYIPcuAyJ
lj6gdsYFRDRqtkFmAC2byuwB0FJQjjrhiTxmex337oKbstmSW9L0JjhvbWddA+wIKTYGbqi8SE5Z
HWZgKvedzyVoY1rfi74PLUgGh7EWzyNrx21tKSYsEfm3XkLyk1yg0bTkgVO9UDQGybCzw4bkBFKQ
bJ2paAWiQRUn+m5WPshD8lA8JzaEMpNUfjfM6q9Wy5JrP47GR4GPSCpS7SmvTP48GiDwaFLjI/dP
DIqMuLmjWEQM+ASqplNN1ik6UIFiH+r1mXfRRu/VI2ZxhEryBkI/NIrCC3PBOfLNhQAcgQLQiNCg
Wz843oFYVxjOTfUehMczB0shWmQg4tIE564D8SlQjKJ81EaqwxCx6kM35TSkATYFqvsWxoeKynmy
BUnpLRrHNrdz2DILcALhaFsGIuAbD1AEAvSO/iLibONqXPsxhpCtbeXwueogOSXbml9r3xyhlRL7
ihzkflKa98EPJ4TUqzWg0KZ0DGcbDdnPqjDLPRET8xYEZZp/njmIexflAX2FHxXR4Fhj6eIzt4hF
GOIDmWz8LLGu+AdZV8hUJscAmpIgfbKusnLMyd6D0npTM14v5wEaBSsYqGqTQHsXhAbq2t4NYIQ6
zcEB2LJPOAffkMMcqJPgVtRaiE/OvuRi5JYBwtXeXd8NBEb96IHLDV+9Xy8Tv1z9BULmd7H1ED9f
kVAKREUNdlwaDsumX4GWSlWK/ZpPb3+U3o/SLJP9nV2PdjgGj66zudBEcjCq9ONsogi4GXdr7nr+
uz8UDbQOSE9aSzrbecb0Jr12JZJOnuf3CMJxdswjlACq/8lsN0uuA1fPk3fBKQZYF5KlzKvx/r8w
pvrRK1LjOAdJkQw7o4RoNf+lwJIbbWTixUsUy7KzF/gvehPzXVqGkMkjW9gZuCw/A4HcncnShRU7
Tx52iYpVFJ5+JhugE+zMkMkfVmOh5ysGvdnVNJ8m0vg/LjSHCD7QYmSYXoN6cXRFC5am+3kO2BfQ
h4r9ED97fhGfpUCef5EZH0NfbWSVyQSUF/uYFiyjhVOfY5zK1qtI8PictiG05ZkNkRjDhjTtuyEa
p8bF93xRxra+tnEU+TpzHm5dfkTdQ7+fVjasGiRmNGwaqYm7WDX1ksBf4ljwh+NbyZZ+9OlGMPbe
2sBp4bVR9wGlUHS0HqCoJA+FLL5EsVY/RH7+2uj2+JB5RY1j9l/2vjVjVPq54CkiNzWQ+Jp5TUGx
qywdR3HJoJqggP6GL4DLmgdopdwuv8yL0AS1UsNHrPS2OPexXevUShSNBkLsgjdhDhxDCM4Yx8/H
x0T4wyMgdf3aDHiOv6v+auMh9Px6u7uQR+YM40FzwU1FXWp6bqd4PGok9meY5bGguxUgE1ERqQE8
iW9B7sJXsw0HwJ+MRuQnMmklyjvTHFsANYleUCHAOumhumAzT4o84OcyhUtTbq1tsx1gtsB9vc3q
JGDwfhZCAEnZ4sDl15512znG/B7n9+22w14k7fv3mGoAYc+zAhvSn6ZvyB3N0lLZ3/CjPS9cGIxv
tTgM373HPtLfvUcWWuwk2z0EC6TbYAv7zXafHAYEDe1NgdCzX/e681512uLG/ShWaf5smA5UoYmG
fPImxwbxdsys7PgMafDnCue3Q9kWD2HYtE81vmfIZQMGTV0fSpDQRBe7FNWUT4Ebtk+4G0JtGPLr
B+r6oWvvk9qxoC0v/GKpp+7aKOLiQeMIB23hBpWfDPyxai6F84p4R4O0AoVr2tcXVEEIFBrKvILO
CWDjbpjwLTEjTLwJ4s3YDSgRXhu8fXWauIfjxpaLfKqdMdoB9A6XzrPCbaZyVG7W+ftar3eVSmKR
iZrYEOG7Lrl5qMG5sycqxjxLgt5yj+fKd27QS0CKjKbREnEDUAwqP6CyPYhmkXledKCsbR7p485y
inZJXYhIG4/48FEylyyg8YMGGpLCBxB+gvnNd//mL7JHcqVGWNA5Qw3mn/0DiYw3/C3FIjfFD6Ev
RK/Hc8Lo5EXRYxNZwcGWiWEvHatAzU/T1i7gju+uAdcJDtR0yjm2m2EhRTOu3jv9/ToLQ22a9n5s
DjYtFOquEoilFvxqX3EbRBWZ64CvQJfsaKvKC1aFbGr0tyuy0Sj53XVNHypwkWmgdETN+JMfDfz7
GiAOgwxnXG9p2coeLAmFTcT7H7wM8isq5PGSgu3nt/GnFf9koyWQ3hDHOjr8D97E7FIWCb4N01uO
zHGX+Pn+H1egadRwnm+YXsv9qJjYDNVUisGNq40uwDOHOjCHHZlo8M6NBiriWpvnIuUnt6gLf55G
38LNUeiKlphd5vBBBLnLrGTVehql8P8+mWJZOsCLenqdX8ndq52XoCsLhUGrYay8jTDCLXJVSB8q
El7Uw8sjM4rv7xh3WYtKZJDXbWabWfNtzDPtT5NymWpLzY7cReIU/TlTjWVr3Tmvy11rWNA1UT3U
+fZn1o1WtzKtatex8QPoN6KHSM+jBzC3FWknb+DYlLfYz/QHAcSy6pC5GLrkJo/lmwtZ627p56b/
QH5mMcqN3eLeZJmQVG1Ca1xQAp+aWP3EcSazavWnYcmcX0cAbmRGGzCbg1jaEd7Gq9L+0xhWe8PN
ja91NICZHVu46zhE2rEKc3tVV1nxtU4W5NDpSMxnvldDTsssrwCpAT+n2dCkd4ptbsj0c4H7JUjy
7Hrfp0H6hDq9nzRTxOnXhAX2k4f62T2tnWlWR2s7pvm3tbNe2CtUd85rgxbwdW3QuJfXysPTtlFX
4uq6yKxypEZ5Ic0XTRoAw5V1e01w6HewjAxEC1WWPzsdspU8RuGz0bHJFxQCJphgxauv5toQetaD
R4LPBC0YEUcRuzvqJqAvWOW8AinCWINcWY3O3aEKxTvneS6gje0FhwUB5CFynIb4Gf+r18GC4pkM
XK1Ogjx94gFVCbsJplNIQurlxfO89tZq6Tep7Pg5hxIdKMeP2PenH8AHg6QE7NKvvTWkNO1dgvrU
L2kLHCbMFlTCtrHl9FChQ0Uo6ITkMhot++KDRGKFNDTY6UVjX6qsg+gxcIzlOQcSZ+rSSKK8AUqA
9pmma8CNKEcaARgBpOy+caCA5DeNBhY4BAPDNLbQqyg8sPe73g65pZcpVpkhYTs45bOs2bh3OLZ9
fWHwY7H0DKRcmlrUj0Yt7F1bFT4ORtClBqQvyFzzmO18XVqQynTZqvZDtq/acFjSPyYHJfS+UV2C
Oc1d+j9Rt+bpe+c+UOrXCk81j87OFIpGS7XQ/2BuxZNV14bWjeWy3HW2F0FZVlaf2z5YpRCKeUHR
vJIq7fXTGOZIH4GQGFBMDGh28cntHf+ptxNrX4AxaM2S3P1LDABzYhySuWIdJB0/un6WPka9uYbi
6AU0UcNfug1tOn2ozPOAVMvNzSoIGSiWjjyDgj22dq8DLGlfB2rOs2mGx5GFMlFMA8UcKK2GoO3W
TegSBZAGUFfUsLrEEWKdV8t5INHl3/wm57j/KaThT5HI7U8xJ1//KPw+PJFXUOUaFEjfVqUrENNo
WzCDPFvCr4FfhVahBTCVi0LCDkSsgbHLasDTFnrc+FeRD+na7gALKYXtX6mJ8UW/jpp568bCPcz2
KpDGsdXbE5loOl0lmY5Pl9GyhUA2oS47/LC5UuoLDScke4gg+/HSbs4S1GrIgkbZI4qNocfGwAsx
dZXNwUHsyolGfz3bOjwFup1sTnbcZo92kYorKi42swPXBGr+oxaHQ4m0941d8iUQGP0Rrz4AfDhi
X2onhJIVhzpdlbPmwalqJSZsGF9EYaSAz9TRMTKM4mMWaCuy66MVbQecHW4LNb/EBhyYgO5jKjLt
kLQmuOuU3XVC4EM6KM2AVNy6llIHgCfCebVZggQ/GUFBmqdDfjWazIduhcvXSMOYf9mQHWNDmX77
//MwVAzztxh1f6vlUE9CarFd4uRlOmUhPTWLj18817Y3uhJb073k57+fWBuO+zvVnqdjT2+6AF8B
TOGAcu/umKBILRM0S3b81FTmJgXqbcn6rP/oaNzahEkebmxD7z/mFQ6fAzAc72i0tXCwWCYGHk7V
aBDIzzlIpq40mI9sFQy8e8rHLnh2Ur6YzF2FbXtUPNCUEbfTU6b10OsrvO7Rw74HeFg/fIqlhUxz
bxxwMw2fqJGWbJdBYcfQVYLNtwRDrfQ4edAkF/C8pYZfmt3A/X7VGgXE+n7fITXqGKpPs2EzD9CG
B4lyKE/PwyU9MNCeqRt5uh45tjW6H8tjzRt5bFVD3cIvgCtpB/vBMo1iO7vQ1exH08jWNY7YaQM7
zL53biXFpGFvMB9wI3kNPPu9LqtehuXKjec27g50jsATzwvRa451R2wKJsYrKt3Ga2jgXmg5Yb5x
dNFE6xDnnODgjvDTC5fZb+xBtWGVw4klgbusOz1YQ2IPIvLgQ0pPAw4bxqazNxJMNCdqrNB7xMZH
0ThzeylUnTD2zt5B8219a8bZccgbzYK6C2p+kXFKA/DYw6ej4mGyZgYOghb3DgOHoOyOrDShR3a9
alPnqTQrcY706CUDOP3Zklby7EMUo9d58UimvMFXzLS89NCi1PSZSw/aL+BoNDsvfDBUU7hhjdRx
WS+7vg8fqOFdJh404d3yUQBOkhiZBw29Njy4Vvnlzg2ATw3M483137+O5j19n6dDYNj3HN/XmQ8Y
wr387ygKZgsUhH0YZeivxsE19yEPwC7/S53QyI1XnUKyQUd88pjkB2c/Qs/TKKorjpMsIdnIRShs
fetKc6/oy8Y271AX1IRAf9LwO3fy9FFrulb0S8s5xByHbBLPpGsTqJfpaI2m0cAUa45w/wbUK6FY
5ILasdcIf1qJXOZFaFpNrDAc5QRDzm5tPQSoITbPfqSzm6saEyVRewOSkouigQa3dJT0QgzmKxv8
RUD+567pXqmXG35zgt7gE4RoQV/UhDZO4+wkXc0TEiwHlJYZ7GgGDfxDEHKQpebtAHbvtmDaa7d9
hRu+rYrZmCp6owYS994RBQlb93c7uQEEBmADeMlmfxHI+JpBx2UxRla5mwdoArSCslVoFe5qDkcD
8/pmAZmtyMqLDQ2QHw7HXXoR7Ri31qKiwr0U9UWJWpz85oXmxQFOFBrKMqDzSWvOPnTlWGO7BYFD
A0JwvGdQMkaHESWEW6AJK2xVeMMOXZ676WKC1as+eG/Ygbq9YQ/+EeXp7NB7Y7aHGsKiBqIYWh7U
ktPsbiBruwwHiNsOgwyO2NLa21I3HqiXopQQpedqQGR40FjQJTWQIjB3knn7dwMRShSPs0uUhcGR
bDFN7kTA9gME8ToVcPZLAujYT6Hvp0RNZx0i4JxpyhSGJlLYpMOPzOvEt6XLjrlH990aGc8GbLUY
71eiGlC+TfC5dkDSqTczjlKgX1xkOM7IfdTyDt1+iMZ9qNVt9AR1tWbB65Bv2jiBkB25E/gOrFao
VYdujNk7ZnHpIUnteRo/jiaE9twE0lk4OtCqBcgkspNmgoJsRZeT1dDaS9U4xc4pxwyHkS22bO8u
sTEAVASS0u+DlCoSOVEguppt4NO/mJBB2r0zzWEtk3OUIL69NpqcOvLBGx2+90OoRILjCQyhmdCR
/bSP70yC6EOxWT7jnDHdJLwwFlnP2bCiGdR0zEkWAMsk20A5GthPrnkN7Uy3bExI5cXmKeIum64g
5/sYII2+m01xAM7KVZFl9Ul6XzzPXOta7IHxwHZv3YAy89RI0gV1x7HzkBkBzf4w+tmKbNT4ndMv
A2S4t7PNy6q/ZByWR+RnIY8+YG+je0P1QB5OAhXVAmnt2b+pbSTPRpwizTa7qxnKMwtrNb+m1iri
ZRmHfEd+3OniU8Ctk4S+5DEdtWYXOd6Oerky2X1vFguzixucBeLRlUaoMWmELgcnsgqcbMKfnLzc
BCUTaCTWNHEemLv3IahPzbtl8amod4pI5d1abpGF/wWgse7kIjyD2UDDup7pez6gavf4GRwGaU3B
JHtqQq9Zo7zvoW2H4DuKznZCciCQ2xGF9hBgEaA73nOGB5JF31xwBpWLRSyzFdC0wU8nAsTLK9n3
ImM3aJJ3X82y/WpYrLhAWe9H3tXZRYcgJUoUgfquWMu3eQCFGk9tmUAgg4R5UIwLX0q51/U0f6SB
pt+GEKW5TR0kQA4Mh0iLeZLjoWpEFEm+iVnpLOymMHdxwwLopsiXxPaKI+tACLfEeSrHM8dtGmNO
dYq04dHAbwCUvQUEnDHFaHUQA+dpsyyc0Y2WODvRlm1Qs01ty+CG4mvtJtP8xXETeezKMtvoXVGu
hJr79/igY3ic1kY27DWuw54kG90HmjKHp9VpDfWqM4Wqi33HQK1HFkQ2nl0CW7E0OCZ0aHWrhaiN
G37IG6taVaIOtqGRiw+MD9mmNEGTQl2gX5td5wE6PkhDfACYBHLagcNQfAhn3qAuRx+1z5quen3S
3vTB2NAYNd6lRiXLM10H8qm28vTQ9MVRDF2/hSCvdahVY8sc+stjguIGu8Q/s0nx208jeTkG5hJE
DRiPu7bUdzSG/BoQO8ANeShuQYDpMh7bF/DS+usp3uT5a7V53rslUWQjMtTUquXJ7DbA/P37M6rB
zLstI+p1LMNwbMMEUhzwMiVM9O0FhzG8+j//y/jfADgbdjfK7sl1PrgicaNVwNR9AizZiyL2xIka
pHZK3DFU/92lAyjYCWdH+XHwHyzqKMQu6BH+MM/kxdOQQ0Sr1ppoivpHvym+FUnsIRF7SU4UHGhK
BwWk9FKYBjg2UhYQP4ud/iPS4MGuM5D2IQJNrdHLU20P17kkx/9lmggzqVt53ZXqbMiNTC0mzRyc
v8chV8+XU2i7zC1oK1K5C2qcL3WM7zCI6bwDCtC+Us8Zq+EWiSzcy0GDXkQZQVSxt+Nq64sa2Sia
kff5vqygaVbFugVYqWEDpKalT47FU22b49wNrIXdsa9AFwresISv0hoSJukQBpdIqwbo3kS4RXtc
v4ZmqV+lCdRaFnI+2eaBnPXpsjCTdkM2IYYeH+tBPbnhHpEM6ftmtuV18sJbPGHMptl3tkGuMT5V
KI+qFg3DDyrkHpvN7BiWIOz/j8+uafzts+sz23bwobVsy/rbr3qME1A8KcjiqaACbjxcHsOhsk7Y
O1gnuoLA+vsuDUBU46VpoIk99ZSviEYBgYe3ubkGrWJksd6Z7sJFUOZuF5XhpGu9c4DqUmF03qLS
lecWHr6T4BzK7HNdafZzozH/0RbdQrcH+xmP0PYz2P83jqjyG5l8C/k3Ycj+RF3wRbvLEuTFO+qi
srPeQEurW1da6TzrWW/tuUQqkSK1tik2daD3Wrp2mcDhtQSJgFANXVGDlIJ1AA+1fYAIEfgD6HIe
oSuykeM8j8LghzHJFnOIed5dGOhvyzWoGMQUf47FKALNM2oXCqBpX519dR6fZCjH7fEsNfUGVAg4
YcM21K27OL2YEsBg5coJHWDVEep3w/6YKDxAjZ908N7rckmjfiEBbHWQmFdEXEZrvlRpznf9oAFa
5PE2GVbxJ5ZB55IcqCl4xs54GAfwx+hylKVpn8k+1CUm6dRaXZavRIZ71jyPrmgeXaG6+79+m/+W
zsNvMhIbzHJsfMytCRX87rcZSj4QhnfM6mmwR3fhRADc1UURnLMuGY9ZC5GKQAdO8s1OV9ToPcMO
2bOz7Wyb/fwibLa6hpPteZQCz1031NdjmpTHOzutOCKzpY7c8bOj1p4D01XAmhEHtmwanOfPL7ZA
udEidoZ/eXU9ijneveN5Li2hXp1TQAJnXn9+Ea0Yi5VmN6+vjqbOrwJiZ+Nx7I0VmXqp4dkGT3xJ
6L/sUR/gvrg4F12DBlVi8+rGT23efh3bwXvRkxRpMxRhoNYUZSielTVIJVTtynHLfu26vO43EM6w
ViB3A8DLynPxzR+hzq4BstXRfdFngzhNnlLdIpsiXEvO3b2jW0byiWyaqLpFUHjV2u18Kb4NAlqR
LojxF6jnKLUbKsfKtT4UDjY1ttxVvPzaa9CkrPIxvTSqoe4AXfc9nopus4nsde+nF+A+3UNV2Tsy
oXDd0VH+gCB+4mcnI2iX1LsLWVXYP/FqTWNz2NmLd59ClNtCIhYqO1lZdhteWcPZl81wDvBlgt6x
Ni6MViYbmaP6dUsjPa9/6L09bgOtgz5NJVJkp2M2XL0arN/kktRiBHF/kfWo2hnWWgdhDqDTi1/e
Fs5swex4Bty7hCIey9z1f91q7vQZPQNfRNBQuJaO/QNuN3flkeOQg5YVTJRPUKFpTkCz73RkLvc+
9gXYXuXdyQGTQ7OgvhtluMwtaFb/X8auqzlunNn+IlYxA3zl5CSNgoP8wlrba+YIJvDX34OmLI5n
d7+6LyigE0fSiAQb3edENpCIFyOa4S8znGcbtH8M7+6Wu8fdVBwo2CJffOcLUNQ2wLv//VUp7GJO
s4/PWQ1AFgsdQJ1GnP9iZeC9Zroht7lTT0dd8/iDhZLjNVqJgm8iA2WiMN2fCUxtfQSkS83lFq8Q
76a6VmITYqXBNyNv0OGcuz+Rg4qdXFeVC2y9gLSnfZBcvc0Muq6oxGhWOIk9Wy69oFmPEoN3y57A
2xerQPMe3suY+irKNlqRVCupmhhocMzoUqJh4IFWrjP1gJRyy9kiUg0Ptaad7yxKLShXiazycvUv
WroCStDSEljc/4hOvqUNSCs8+VNwDnyywcGcrkIw7h49K8SbvBaFz0xvw+c0D9kmaazJjzyALuNG
csom0MwEcYGUn1pyRSdUqlbDeX0zxbFeHK8bEKHZyKQeyXwEdLzxRNN5iEex8lIAQtGy8//3N98y
2T92WY6HKkjTYybeog0QJv/5hjBkvBQgPqpebKPkx8ApbUCSSnRSRW2BzGxqPtLQGeV0Ljx3G+Fx
9jibGZUW7Mp8an0r6ct0M7JkWPcO8pnkEgTduzOAXwp/YKLbLwFJqy6EzNg/LoSutS3/cCcnuhh4
YFuflo37Pema/kx5Zco/43ZbnlI8mEhEw02i3SjsgrRLrhpoHGiIp/WH9sbDmhKQhFpmsnIUOp81
DiXe19QU+XP3WKqBZtxVYH2kyXUwp+gRv9FOhM0HpEP32BLgHznOUnKXBPu3xEyn8lOYAEoF3S7l
hQY5eord1W63gR5pyazBhj8Embe3J5OOjEeGFxFaV3r492CXwc7V+t0QOxlOwwD906phBvxRqEFK
2SYxiBeV3CwDVAW1APYeCoD4scCbdtT2Y2U4UxpGIS60zHmyQumX9zqCF+rJQuEQICPQK4SDl2M+
AP6frCiGNgh9jpGI9DbGNKWrtLW814oBe2dmQbHGBujLihSTBqK9rLKo2UROgdpxpSAZUWG6dSvB
iv5BjUlq9GPaqyAQIPwA5slG1nhgjJ2LtxZSVx+x74LRklwSdam7qCA4w6XI5mZo7A3L0OBSuVpz
oJ+4ksFb3GfWY+ho5mfcKunXApw05yFs0GFIRmiGN9BebjtrFOkDMaGNgCqg8W/h1BdvTpAByaSq
2lcdZMIoahrSa5Ro2lZniTgjT+ocIoOnhwHIwWhzjPotGPDQ4NuX9TqbivaTXXUmzoXS5ltqsNe2
TNy/wxZ8wxkq2/3RC4AR3sW/PKTKkHg4x4BuPFHHR56EKEhtkDKa+ztAqmj7+AdLDtQD4rCaP3X5
hhbkEPe92KO4IUElUtY+0wAGnx+oxLHSSzKycteXUq6J4j2yeYxDGCHXxAdfme3tsjAbtjW9ON/1
wSBegwpcXajD+hEU/CuO+O1Xp6yDnTHydP+nwVC9Af/eOjUcbOW+zpoSyIpefLGS7zeiSEblwyjB
vmB3SN46yfc+DJGokHqRXKT8TvoETEr43VhiRrrCfcETINqa7yLq2CuimwWtfyvne8XN+RsUARoW
Zq/lPkNOqF22QXQ0AZ431Sa0Y0Yl6sstJOoBSl+cHeBKnl2gWdYoIj6mpEiVDWkLXQ83lZW42Gyg
EQM1OvkIFlzki8hvanuuX2jKW46+P93eMhvdgZHm6p8K/Gr9vOTFr43nivxXP1YJGt2K6VPSW8gl
WOj6zZyKH3mdaFsjt5FUxC8cBDUWsH0aUW+JrspskPJ0+nM42cgWLARXDW5I68aonZUxoqpz3VfD
xshBE4qTKx1wlwzI9cswKZR5WqJObvJjEPyta2uc3g3/1edGfzOlIG7X/BIWG0DIk/3C4eEE6l5Q
EJ70THTx1tKi7KQFPTC9lJAGkomobdiKpjVNwdH6CJK2BndWD4iTdfeL+M6l5sXmtgAgBBAT9TQ+
t8VKK0WbYyulZLNRJDAVYxUiAd/6OM5RGtLP/pzH2iHHW4R0c3G+1XhlheqcAqiYCuwiQb0jGt5o
/OdcTBx1A6FCzvAa66gZZrznOkMalzAzeJbVlU/qLCl2Ion7IzfQcuDzkueosDDSNTLh1oWr0xZ0
TDE8+tRa76rnUo/RkOuJsdkVpdWfsrBbZ0PHJc4C8VYwT6OKWSgHwNvPvE7IAO/kOMCttMIPXKPw
UfQRrSwZDY8dsl6PNNMdsHtNDsqbaenh0eQi31D8CjnSemQHYDVQERaOvPayMY6zCVnjUGILhPgR
VJa/45Fck1fQr8qHRdzmeITV1Y/YNfubq5tozD6jfW1Xu2PoG21a+1SinmRR9WDH5ZWq1qk0vovy
FyNp3Mtc8z4Y7gYscHJDy5KBwqOJ6iuZktOHPYkyi7mbAJ36G1KSvYrvEn26lZUv4Ox5j51+xCZb
FB6X2Gnbbv3d1BJzJQ3ZryJPG1FchpNvGoawP06ogrrMK3D8PbgNDkOVAR1ta2Xh7sD+UKOB6bfT
fwWqy9y7kBfS/3MgbGfdtYVCjw1wK/bGODo4jhPNDNOtREFbOJe6AAA44XsrUVV79kWT9k/c7PDp
FKp3oms7rizJiCL8Gc+S9aaz8M5IIDFZlWJ/m6EIlF4WaABuDxizgnoWEbwMyRXS3EoAY2mr9RPj
vlEG+SU1yu0CN0N2FLNWdrlUvFEUDyWM29a1tHIDKtX3Sy5+ZKJCUYD5DWX5aHd2KtQUhJ+G0n7w
kqo/sbTb1F0B4P9S9ieembzynb70ANiL48aTlQTgPqHpLCUnWivPEdBRh1lx4/QexeAHHe0xJycy
QYkAHHbfCDK+G+x+iPDi8XutmwO6WQjDJDWwV0SHJ9vNwsjpzmNug827Sj9lptMdpWorzlsd/cmy
N04Dn+bm4+qjZTnj2Mjj/1mbu5UXRWI0+1AY/XkRcQeAvlbH/mqUuy1RnIAUsdmuPI3XW7qMWeh4
JQILtN/peIK06GI506xzxYAPV4gt7/XUJ4VjDni9JvU8tUvc2OwEaVASim4AS5KrA94GYZZYNLuT
SbsV20CFjgH/jNrFZAAEpA0MyY2Fs5ATL7z8ypiBDwYE8x/xkG6yPy1cwKrsJ1lHZx0A7L5l5uxn
Fb4ESSB+WKlVgNImsXAnqnDIGeY2gKc5e24SZwABl+V+mOJktEAp77b1UDwP1Ju2ZmvhbBMp2u9j
zcQ6aI3wAv6k+MGrSr6yQpn/+MMAFHcoLHGNx/fuo6RnJu4W6fQVJfbNOWyinyUqSbaVpY3WlypK
f4Lilm25g1rOtcUssZYl8qhkHAQ2IIA//MiQVnnlNecRRBfv2n6Zqoh5xuR2SDZTwiTAJPPpSrM8
/Ak2gOqRFjSgbBeAiqwRwJSC1Wzq9el+iBI8CpT71I3TVbqeuDrPSygyN+JuQB/gJPaLJY9ZuiuQ
2cKLRwbIMR0kRChkADCiukDd9Q3qr5FI8gGN0B/6eBxx6I0GBAaGwxMNSK28zyaPZ5W/aO7U/WRc
1U59dyen5b3vEnWJR7LAQzbaTEtjpRXsgvsLjtKwJwt8G0h7q2ioAVUPWPLAN8aJgT6lcP15jZOQ
6AHNbHibVuYjs6yriHDbVyFoRcMSZg4LoOj3MJ2luYBsAOqkrnhuekCkNgorlbis2j9WHCVVrkJV
JQ4spGxnS1opP9aLl1H0/T5SmT58PgA5qhkIuOQlacAVFPRo1iMFyUhLA4Bj5CXFaR5gjuputQS4
sytCANzZIxvWi+8SoOcVSOqLL24qcAgTFOZeOGX+7Ax6/ow+9xXKArIriYAoY52SDvwckeNXibsB
VyV/bFBE+aIaU3b5hKyWa3URShLj6AX73Y1rt/yRRIsFOZDsI8ZiUQzte4wPC4rxb1chi/95lapD
eZpZDhVq3fTyAfB0bzY6Mve06lHeD+hlpUCV2KxoDAZWp87k23Lq9JULZr/1zWvJ/Doi2kwHSaRj
rOcXE9AJ+iWPkzx+mJqE78Ko3UUmio/GfWkna5QqBxstd8I31PdvU67IiGWMx29ha+qfLHoLotpa
jUUwnnrpFl/KBNxLSj6ESQWy2TCZ3Y1pwrlQM3iPYKRwnxjvPlHYfMjSrQPmrh15fVyFmXZ2Qdkm
KN7U1Xurs1bTH1chOV0FL88b0/MOaEp4m/IufQ76OAWJhwdwRbzCrmk5K6YIZVP6CM5YZQKIias9
RN655T9AZulcSTp2qQme6vwtQusk8nofceb1GGadH9WVfnCBk7TRPHSIpCK65hozXou2i48uz7sN
7q7FX4kx4kYShG9y1HsU0AbTrgss+ysqZ30y0Nuh3gD4vThmZde9Ol7+5CRB/heYH6ZV3lXVRQuN
Ed/xTqBUEQqp9bU/cd2+xh6Aye0+3Vglsgz1JIq//vwYBhJqG5Krj6Fy3Od8GIatzcNjkg3TI8Of
7cXxhnZdoIRwNy8HHdhIqSN8WoKsN8C+9CViifNMkiaxUWuS1+2BlgJ9kXukeIYVLas0tp/wxjiv
SCQdsJnqOggZDcd3hiF9sNRAM637Kb0wONMC+9t3MQ4M0wdtBFeAHOzDIiczGkSvg9nBHcCtqmzv
/DXgo65i0XvrRbHYaTn27BJnvKslMhr0AYykGaAyY675a7nQYqLh//EoBbAb6NNFrtTnH0fL6ugh
3i2WMRB5LyKYKXEKWYgD6EdqHzwjXbRa1rb9A6S6LWqAy0rDbk3LmLHtta7BdktB9jv9CAZeo7HX
JKTBTgQ3th7eudMy2QAJCL3u2LZ+1sJgQ6hcAbPxIqnk7A95yCEne2EhXT9KZHaUExDe5TfmyhGH
FWI88KKdg5F8cfq4SIF3t1PmyHoXq45926oOwnGNc686/0k0BqLe4I2xXccKJIBkQ1TXD2OI+3wy
Ab+dZHElDbRomN4ciYxZPmCXLOPUTzk3wCGvoqprROlonGc3FVTERb1BPxmuoT4FDV6j10Cg61C2
DpETThO+Puj8i3BCDxLH/m+UPeIIwum9p851X4D5CVSZiE1bq2LVTptglZfdBTRHBrocJtBpxu3F
S8FuSfdvkefjvhuLcmVIA+cGKIW8xC1LH+hOfq+NZHWv7VEyssJ5iiqK/h25Ft7ZLsrsDCzBdmNM
qL3tFUmlVOyVNIuLtzYIo8cuHt/FdY8jwcWUrMJMAtFrAgpd57U6GJxlnF0sYJMMPu71Tza2VXu3
FdnFa/Mp3o0GkhHcRk5Q2d0Ys3h6a7vC3WbYL5yIRbAMGcjGe+QVgH5mrB3iFyRGwJtpryU/QbNo
bJFQ6s/gVe3Pel0aW93tQux0kYcnxSjboJ3XPMjbYp269uckr+WOXMYYhBLhoWKdw9a5/QP12cCw
nRzrwZIdUASZFKchy3C3MEsgTXt8j73YcG3VMOIbtot0N1zRkhQ4yiqwufQXCc08ZHx9I43M3aJA
2GHvGXg6uLi57lCbA0iRMVsbBQOfcREnPv6bROJH6bqNeZT6gHkwJpFBgh5ntM+grrZB/pKXQxb6
ac52jduafzdpdR49r/yZVfZT3Wv8O8DpvtoFGFHLhv0NjM3im2ugYaLtARCKc3nkt0MpVoGWBtvB
a5NXjlpbSorSakKnk0BX5qcPHeVPl9WHTln+//waYN+6ohAnHDeBB2GK0BcikJJCsT044xR5eYQX
rVWdu+FlKqyA5GnvvctRDB79p5yDIGyJ49jafRyKb4Qe6O3HZKfZ8SO1LDqyS/CvGj9SLyRTqz91
oRc+Elg8WarV4pcCF5D6IE0JDFaly0agAQJHsltNqCJfSc1IvzTpUPiAN2u+43Z9SrMY/GhdtOkK
kBb4E4DU+jI3fuQecI/sqf6Kp1610jRneMERPVJjmbhaQ/xsGS3/mjajt9LyrLpadlOA00vKQ5tx
AGbiaG2dtMn0uQyKv108d34BICmI+l9Om//Cm3r3uQ88tjabLH8In/B1x+ZrdKyrjkLMVV6a7hfh
yr/UzfqXkHj4KBzCLO2eJqezwAPj1CsGCqTnqW/6bWJ7+RlcrQH2H9ZtHMdO2BevGD7iGP2o8AyR
jTEYim2muJ32EVA8/all7C0chswf1SxRsnCs+NuiXWb/2+5O+5/xyA6NsQAS691mw20OQoHSy9CP
BJqMMDBul4u2UfQcTeO8a2m5aLVaAusp5cEqnsBUfUDevjnWDSrd6e0X7cXgzEnxtcex/y6zW2C/
qAEJ/0/oEdZOtJJpzJ7c7hKOqYYbslq4Zndh7XSaV6oGPAdJDKAKUSp04wOI3E3YaDjlVl6kKHUG
wEZ1OVe5kaLvs08dCsxvwsXsTJcjn8YNgWbooNZJfbgWnF8HAyWUvjUa9qP+FuJ79sgNkJeRgLtZ
f2gG53sDXHU2G3UFvn84zJfrPBJauol5+Qsw0ulhbJsg3bzHYFMSM//DfzZdXAdAWbru1B7wE6Un
GmyVOHcpnR6CHPxE60U9hS4S7QFIeIyptPakWOyKVvCjsHwSz6Z3Fkskmi3RKcidrB/sBumRFuCx
Ub2mBAy+1LGfNOH4CixPZ+v1SX0MbV484myFrbJpbP+KtHpNGZi8dVDizabhtUxjADwlxYpqGXE8
VqbojP9dG1kXIU4O7cad1VTaSNq2c1LAqMKuo/LHZR3FxrHAEQcw2IyvRY36IZqFVvU+i9VsKEfj
K80WrVSyO7slShFXx6HnPxmYFFZ5bprYjmt49lJ2BuwPSOjYYaStukEz54TOnOXB4QkaY0McuDKj
9B4lINX9MkfbkaOWJLMr2wWl+yeS1Ohum8UAvEcB6JRFK1IMOJWvHUNcyMcDnLMfAWl9jkNegJtl
Kg4t4r54RSXA+Ko9EUP1kLEMiK8gd49rzd306EA450mrnfTciNDGYcvXqsBJR+8Zxt/aUzUOAbob
f/s0Y8Y2wCUUx2KYfCr6qJp+8hkwRA+0nPAQPk8c92ypCjzALXarRfMCSm9Z9kiY+lbev+J5bpxm
FP6uxXdGLakkmIZCn25E5CRgZei2flqqh5VV3fa3oj9jMZGi7ikyFPIwWHka8JxMWVhfa2RzaIUN
97wiviheNPPKUTxTf1p+rEj3YYkTH75OzDJ8EE111acufmWt05yiABiWXpRP35S8LeP41SvizxGP
st2ITo6HUhPvg+xwKI1sLIg2hlDT/UXjOi6AGEHNvVpki7MmYqAdOkk+a0kBJAsPb1QV8rKZSD1/
scY94f166LwcttL740plmgggOusvOcreHgrTEKt4TJzNvGzH4IFmdjw4+yAUP+7ktKzwPI6Q9zqH
TlgBocEb9wrr9JrYLfbwsdb6tMT9TF5plsWPXg+kKZJEDsTSAimDkMgMLaZSy8Y9muSQ/VQmNwrs
UMM027yTtFdt9ilR9MQzzTAyfw+lU3jHSMkmoh52IGs4yMRv6Ik/ZKA95EAUNb45JuorYzAZMtcR
zzS0nge0wqFHT+CHzLLLzzwrSiTNcdT+pxOJTMN6dxL4HpxE4aJkYV3iMHpVVKgSwB8H9cvzlCUa
cFbzAlWAixBtrKB/8YC3hN0pCqY/Bm1Kn8ysEHsyNlj8rrxbGkavHcLK25Kc3Oer3YVbLh5ThTVZ
3nwOugCOf548vAVus8oZ0esa6pyjgdxx1prlelsbyczXEkTpxyoTIHlWS9Nw0ufU4/hBC/C+1KL5
2mledzGSAWjmzuSsJZtuXWUAYC9yBRnwdE078bO30VUgmehfOZPmOh2zfEfLTu9RD2gLiZQ2tBbw
ch/ayHyiFQ168VegBfELSpygx74WQI2/gxW1/R4sEWH/+m/BgKGONDCBjE8oyEGPAKoU8M3QuwiV
ZbWqAqZ1ZuME0+GBsfPsGhnhDwXNSs3TtrLGTf/GeUJnCO6OIG2IWeid5oik7wwU2wyszbcBA5I5
SI6+2FIKsOk6MYiQtCJHER8HthgaQ4F9yEtMbTW1Y/s5NsEAKQbU4KBQGLJW4SPiQW2fnKAG+gVW
4WAolOYWDYUsMmu/Qqc88PNhXEV5E+9s3URKNwm7zXyZ+QpoVZlAvd7Z22Ysm+OUp2Z/bNAbcOhC
57Bca742tkL5Ju6MwE8KEJkZjfMIcG15RoNX2fmGpyui4uh9II2u1Cz/2eGI+9Q3BR7QJCIl2S5L
lHJEftjgNbeeUI7sL6E6Nj2HJSuPwKjId8lQab4dMuQa1ZCEQ3YNOn6uwMhxWkQaziJ3AxpffbJY
HALBn1H37h0XUZn2+j5RoOh9lOc3cRkPv1VJFoPwwrU4gFQAmzuY8peprhzmStbILgJ/Ny8OfTHY
3M+w5T12gBOm8BSPPgAPw8bnI+opaUmKHNgCINqRT1OaIhTJeMuQx8E59W4JkIdCO3mJc2pbN15N
Mut3dNRbDQ3utGhFnnNhAZCMH8G2tcLtBrdb0qol2dJxMXpVZofZgpbSs2cLMqMYS8iPGM4gX1Mz
0D8PFnKnvbCjz6xPAYMG2PurKEZti3R3eC4L0R9jvS/2DqBaH9D8VGwGwdkLzuKRS9A1+81Jwk+a
7g3f0jwtfZeLEVQiiX0d1NFLVMXOzgglDjXpPKYrcQTvFN2mqSOrRXdIdWFM5udZa/BiWlEENAnj
9EYr4V1pYB40Arx1WXK0tjh4FY83g4ndvOyyYBt6k3hM5fjV5fUAvueoR4UQUiv4LN2ZljQjWeN6
lxINcwBdC3mL8h7YzVMyHJVzX8bRXq+L58XtxiQX1XACcL4vcE6LRBHqy3Shl1c9bcHv17Hou944
rwm6wl+71MsPSdN2276t+zcjjEBEXq7rOvae+joqXocuOjMOAg0bXf+vcW67SIEZ5Z6UuQSEuGwB
fJSMJTAgZBRdrRwBaaUcPtzJ3monsIvVabWPkHpHEh5FuHXCThx4D884IeDXJLE+m5ORfo3axNg1
XaJtaBmbqKVLi7oAG9AI9Nfe8m1lVqKK42QxZK1puw4QEcCMmRGuYAHF5cxs99TjTnvtm7pH3VPK
L6EG4j6SlWhMvqLfFplIgaw/LUkhNdyfAEr+LVcWo1ZHhyZLvmmq0JOKOcMqBq86yBZQNmpO0j3i
9t/YK6oEJaswG0DLpiEXVkyVsAGKAldSz04StSDeZg5DERcDmtFQU9B/v0ohLeQtQuBsXEYqbtIc
/HerIQnH+DR8LLOeAZ3cLHrcmqBItDg51UlZl/5sHbu/pymyzrtmrL4wnvB9CXbSdaow383Q7dZd
jex5rJY4yfmrnUT3WJVe+KX4rLmi/BL2EVDQjORv8tBCnd0EKCqtAwkLApBW6mwOENptswmA2Lma
FK5Lgq4jvtJGM9tNHnsChmN9EmogLQ13stmDNPgC4bVjsZyFKlaDgu5FPruw1D4CM4HvIgtNRyuO
m2Hpe3KMTo6FrOdUjcZmFtYlzs3QDddn7wa3HvOc/GYLPgI0VQcZwA59sad32RKc1LfSOToqNaMT
RZnXTH2Q5dOI1kJOQtnc+JOa1qSZHUlI3gFddP4ROlcX7ipHIixKkP0kEg5i7+DSdMF1PT7M7B0k
Cxxg2ALP+TTLhAT8SQys+TWRfpDvf7kNhbBPZEG2o8Y48rAuAxCbPl5p8LjmntAx8rCIyFZdldyB
86Kf0iqa74l066MUNN35WgBBWmC8ONzJSUlJapqRg1M509ZhcTSnrBcF+S7LxTdBcyESheluKgog
Rt5dYwmf4k52QHkzaqJ+38VnD7runVvqdhynoEhOLgGWH+hOZgNM79S5+7tPFwgXn2fxoks0rAa7
AU4I54dJUI1bgXKqc6uOIKYwHh+5u5/PF1AvBAQdL+jWKAJON9WEPTeQja0BT/OD15XQ0pnFYkJ+
lZ1oK0c49ooeXhHgqPycp+OOljTQky5gVuenXoqUvHr6lcxhp76omW+4w6PrhRNQRNz8cRm4lqBE
I9KD3SKjmXTFiIIxaW0WxdBnxaMxJcVmjNMAYAtYkpYUVYeXPM8dJNq7fl+DFBmqVlBOXXy6k0+6
7ZynQq6XGNqA5zsa1p7sKaweyHuKT1Y1ZI92WDUX0Oats6ALHnPuBI80C7pWbnBQqK2kPkz5Jtf0
F/zE03Gxq0Q9nZraO0fWF/C6TCM71gJZQDdqwcIeAG0frHu/B6NzAFVrZBpO6bE725EGIDh8H6JI
Isidd+MI3FU4lK769zWw/N/9yINP3Y9qAK+IYaDzHixS1qaK0KMGAKrq3OM27hxsty/PtHbzVluh
fNFYob63PC+KztDgvKxJ7QmzPYJxa1WFYEhboyaqWDtuhUbW3kMOMRASpzooxjp1E9B79jSlwYst
/ZAIHAcqw1YLYEjTxYRmKDD7HcLq0xqUTCoaDYu5PWjQJKB4RrGVfSDtbH3jTtIJzw1A3KkY5D5b
jeozkFBO+lVGLp40ZLhcQkM5qben9fxThdjSGKiX2+UMGxVNrwe8vCoqIBo0cO8dM/MLKdE33aAV
CP+UAI9TJsIMf09nXaYH5Ta0zF+kdno5AcJbWU7c3gwF/kBWktZnRw3qxWQeOmwZeVwNxzt5jZrs
G7PZQclGlNH6ocs7ers538V0eXbpuiDdc5bbJ9AHWmAAMPBuF02edQLjNN60w+FIChoWO1rmqFer
UZAIvzu1nZVoZpJNvSIFxZtD3xkuzmSzLBt8nzMkTYBg+MenuolCHqQntxwFA+vJyM52iGLrPhvk
19gE2EBctOMx7mJwbdVfhFZmXxJQO5y9rMnQBwEx0lPvVgz/tucJULArwbFfdhoRvYVpNYAzBcip
AWigXliJM1kltzuAuQLeEpTVapnn5dlhlXxJw6F+yJCU8kOw275lErxzaQoqdRZ1+tfUnMWAoYqP
vROMa7IC8FcD+l+7Wo1BX68MzxFnKYdPU1Cgs6ZPWkC4YyA5DVnU3i5JpgfYkav38cXsP23dGv2X
TQt+anUpGugKdK1/k/XFmOy7KXn6z5B3H6kcdWODpCEY2D4+K5h0i3WeYfs7vVSAZjoClCA50dD0
Ae613ZCcaIbmcmvvZtGWlEH324yW4JtrS5TBQ3jnRrJ/c1nsEs0W784jkIP2ThXPF7mLtywTicJW
rZd7vdW9Yz803pFmUi1p1uCuCI4AtZ6nd3ryYbV3660jjeQnRm2t7xRkbFrYqaNz/fcFyeZuOV/q
v81v9GwEqK6ONvkN6vsBnoRjYJ/INWcuTjDZYM8MeJ36RFKi6bzR/+u6UJHa2gLwDrnP5J2h0eFS
5EDxPNBFHwd3n2kMGWyGjuZOAMLcFQ7woatgCi8tH/Cm9qGZDUljlh4AF0zgZZEPyWjQSZEVQboD
BEbiJy0wEkM8VX10XsZ8Z2jloUbr8an1egvNrHbwDzWrs+c2ClDHlEr0Zjai38bq1XzZ06CaIF5J
MKrO7+yLotCHcIU2W31WZK1AWXZs8wB32tralmEp0NQOToYkCr+iwTt4Qr4L9SpZjgd6rRkrWpKC
oYgFSJou3zqp5s12eAJ8C+qpOZEZycV4Dto6fqJFkkr7bNbB49ho6MyaikTbZdUEahd1FTLRdatd
m4GXzGHjvipR0S1ByWfrjwFQdAHmZTkv+COA9xNcfZtaEQQArAQwvZb3opWa/UKiD/tSGThCu7VH
EhuACxLE3SrYhz2Lg+aBVmRvWvhjZ8N8iZKNJl1CphUQXZk3PCaOFMi0dgE6Slq+tsfUQpXVMBkn
GoD4aZ6QiAUPopa7q0VxYygaKwnXpLqRLk46+sJPVu+heymWoANpKnA+GWi6urRNb1160G35duZV
aAxyAC/2oaAlTnndc1C90ILsFyuaBdEYbfE9AaGUFfyYGhBR0vHhApwyQ6osx5CEuAJG2WPlafZ+
OYWc7Ra/UkE8MMn2ndmiAaHWcEbnovgIxTBj2p9upqM11uso9TQf27P+pMcyc87kpVfTuELiP0XG
FZjO2E4pODun8oITEgBg+KCpEV1ZCqI1UtqZBvliRzP0LqHA4sMXDpXAr60t0nyLDOtY7mpFVp3q
1UNeNAK4/zng2ZFTQn+mbDeDZYFWzHTbvVZ2t7O4jbtZFn7M7uzkn76D0eGVouj/qicdIBG5FWAH
riPz6HVAedMH749146rEUVagaI/s495aoeOO0EgqhhRrg1NEWmn1iFOuJMo385I5yA5OoPABYi+q
RuIQ1Z5l1h0IpaQAy9Cxc8PWn0FLFLgJqIKOmYW3hUCRlsQa9p0UjiwGvZvDEeZJOY3AKmT47dQi
0Q4oKvraoKub+VGReGD3abxVntX6RipMaV0NpBhrfYu+FReI98676MOfDBb5EoMU7YSdxzusqDfW
/ZHaa6nRNSvCCbhQZf45GpxmR7K73lhakmJxI5nyknoodnfym3ZcsmNMv/QostpTEI/Vn81Gofeo
xt7ZlqZLFDPE1igXI5L+Nw1zIM1WtT3hgVrgaLhpqqM1v++WmzvnFh3NVKCiqMPD3FE32zDVn5eh
1dRDN6/28r+b8Nk/QLq4qZugQQSEnW46nnnXgl9ntTGgSjB6noGOUC8oN6Fn/Kqa0f6mJkh92t8S
C9TDceS8pvoo14AaKg54d7Ceo9HOAY8NPsS2aR7DMRo/T61bb7Wh2dV1Va0WTpkZLxkHgu9EM27c
gIY4ysAo9ycC8x1vzWIXALl1Y+Cuveo9BpLF1uPbGiTfD7YsUbBOU2YDbck2+ncNyibQl6dsmGo5
jxtAjMb2iAqDqF8nALZ8TXGbPbuj8yNSKxKV9ZfGA6wSLcwc7RxmWLMjLdFB021RXpdtSgPQvmUP
DKDMEMW1rpjYthK9c6gMQP4i1IFJUQFYyTTtFsdlvLn877+ce88hbQDQG+A9HpCAuYfDlTt4tTpm
ZYJDbpDllSY/DxoOZqyhqrY5uMW+VLmGpiA08lipAKMRNwFPp5cuWJEYRzmwYM8zWFkBPJgTKlmf
O8PFvQrcyvzUO+IpSs3w6kUoPaeZ2UzoyKBWKuBhXrkaSOGg7skGLrT3f5R913LkONPsEzGCBP1t
e6uWm5G5YYxbOtAB9E//J4oasbd3dr9zbhBAVQFoSS0SJiuzxZnsIuCYp3OVyrrq79RDit9EFb/Y
YDnBfZxqQrZJO1RO8xCoQdxG4ugIXLILANX7e/CF1Fu3bbWFZ4OOdwH+ZfeStHtyBupKPVS343ph
gyELSNfdFEbdZIc/CDgjIKUZxdK5uNrUbe7LVDc7r+qd25YYXdSF/z9ILXzdv2UOwx/D8nRd9z3X
t+3bfygPx1daAdKOp7xO2l2sdvhuI1BIC+KRU1W1Z4+dqH1eWuzJOdupaflgcVvM3XjgoA3dLZRT
ffZNUxQG6A0SUwdA7XPy614Ub6uP8OdRTM/n8YYCSuDOt7Empp8AaQnW3hP2IRtZcJG4/3xI4/Zb
ytPqrem6bM0E0NTUjHCTHEAVsjPD/KB3GsixVBR4MlNkwEbaJRQWn3snFQPZmeotXGB1Ah/be9zo
G4sxCv0tSbVNim51mO+1wcPSWuGwZwe0K3FSmBun2V6YFqDitS9XZKNCEyOEQxpc0hsZEOBkm+bx
Ac6f4ziu8vfZiIXELFJH3lyXe8/29dNsr9Q8ZQY2yVmlrmWQHlfzgOcG89Dn7HEdvhjAdjfNU1dP
4Bqu7kIDJ5GKX+VbzNwnlQXy7KWp3Gc4q9johpe9y+QH+WsbGWhGMDw0Nr5XinwmVIUUGVsyT7e3
ZEtDxi8qgoR2yVSpCHxlPyI0PYRoUN3s+jEdF6ntgf+JCDvN5hemGO4nuk6c051Df7iziADU44O2
RT4P0sUVjydRblpZCJWgXCs2E4enIvKsNfZXMmjmgSLI/nvYyWLi+Z/E/d08DHCEH0PPPKHz0PM4
fx+a7NibJwaIIr24HYGuplKzAOmFdGsdnep4T2rkk2lykwo5FVgnRqeu2lOjtEHugr0gW7tezE8d
MqOiGLIYWEqnuF5UJlWzP2s3tgDHB0dfgv/kd9QcQDarafUPN7UHUdaHDFSNoJzyd3Ls9HcBCpM4
GMR72bTjEhcV5j2v4mwnNUgFeUiTv4SQIVoh/YG/4rbl2RhKJNrmYPCDYC7fdkiEAOuC7nwZZeFs
kKukrzMvcr8MGms2SJ0LJq+0IW9Ua0O50QIE46LPXovS0jfUN9BwbT/YXb+ywTbDeJidzZLxc51Y
FnJQVZWMY215S4nN48qMqmyykbcSEC5fUEzjBVtoTqcHXQ0zjzXVVLfOBUuvmdlPs5OGq8fO/BgE
UHyIDYpl82MAE+q6xuHIRU9kAOnm3HgpxlzDNW1rXqhIB9ZccJE+BVBsA0D8fnStb6ZkvrOgsJFb
fA22mHx1ZawbXIlqkUx3FIPR/TM3kTSRZt6qyMP+wN08/2K22oGyYbIhhMC6sheg8/iS4RjFxJbu
iPSlYuVLOa4GM/OPRRQ495COxwur6+PvYT++6mMJDECj63sk3SWbsW2yd78F+l4FUM8RP/XUUxvw
zgKONAb2tn8FX6M39YywH9zEDM8H1ZMCqGfZJM3GgqqLJwFSXmRSQ8JRWe6bIYvuqTBLoJBdyBwI
yWW+NpHKAcUjaF3OIVTD3kQdMBp3eLBiJCmjfDuALhwkwyPkmKaYQv8uRs72rZJHIBOveHesneBM
pulT8MS2l2APcQHI/B0XhG6KZYMlQrZzCogiidHRtKVTe/pRGNyAagWOoSDv3iMbq1QGspLfKZN1
yrpmP5um6Nv21JusNATP+WOjxO7INIIgfA0sCxZILphCTFVUTuktB4hvL2cbIO/ySMWfbLqiFQGE
5ihCN9gib2gop/Goxzzo6OIIdbb993jknYNp3ptmmoyvKd5Kp7JM8PQbHW6AosjTT1jJJocs89fU
IrvZDfrkJJuuwqjWGEl6AAXXOrD7RRxtPA4p2BJ7mWOfptFUI5ujHFRjfhAXixv3n7rc2Fxk1BWL
0vaqZTwYxpLcNCKNNbp6gl0/GLpxyVkfqfAVbTgUwAyVhA8jtYkmfG7O0ThfTwGASdIVxSFzzDyU
WES/Y/fzw4yi7kmaAf4TkC4KCbwqewWXORCYFo60fAvU3ZwDlBYPzqMDGPg2GVMOKu3AvLc8ALeT
omt/9Nq9YTTOTwqtARa4CnXd0ppCUx7dhrIUDEAJKJ0zZvIFzgZiPNWNCBwlgCBRrYRW5VrrC215
4wBvqbV3KveZYqGVk0F2QfVl/gtSnIPzZBri7g70puOhh2Da1QwUOs+QNbhVm21Uoxn44D/P9vlz
YRYGUaEz+Vyb59bi5mfIZBQugxx82puqhJAvCKXOKt/2QORGxIw0KHokqgXcnZyzaQ6DBsbkpNDZ
TrF/H5acJQctCtU+nRP30tz1c8jZNHdVvcYhCA+tDgQt7hGzE156yNTXALkplE5YZ7kX5Lalz9KN
K2S1gS2B7OA1upR93Z9xR+cvgS6sjmGiAB5UvW2T4A6ITX/7qe0Frr62IDKFRMTfUkGzMg/ZJgkf
z2nSvWUn6zBtmf6F+glk1S98RyTx3jKj70C39Gm8rGOcTtBypgcQ7RQa2pIDPX2Y1j+0FJq9roz1
ZuH5/hQzLaFkbemnOSb1am1rtqW3sNpIbvqkNF9yUAyA8DauzvHIzJcRR6+4/n6JPYm/BWCLC4ry
4jLc/qkTeXEF86dOgerE1EyjhXV743UdoNlg36RCAll5cIJi3ZMULdkCQ+k5ksdG4k2iThJSEHuG
Wxcn/qCBgu6fdLDQipPmQDUqZKrh33BuUy1RgcKq4QmTcVv4ibulfpPtqkrhN0NmrK8Pt+NO7amc
Rpm7SukxDmbuP3wSGjqNPJzzR7m/ylIZ3AmT3Wslg1SRDGxzQTYoFCEFpzSzKYRskwNEFce+6A+z
qZcHLYOwLfAFdbAcXdYei5IFOLMFyx2ywRPQ7oZhd6zISP5eBfEykMGSXEaU2ys2RO2dmXXbPCqi
cMGMEpssLUDqWDku8Z8CqjcLWeQsYG4MdPy9FxVI0bahxJ6aYAUuQyfYB3GQHUbbvi7+ZJNIxUUm
hvERR825GzlubD5WP8Bg4IjoxkHdbuaYQ6Y5CnYKNFvbQJdQHBKWiIOJI0hInKj2VJWRWx0KLCD4
ggLmUGrONlerU31Jbj3Sk4/qNAhF3Q5yFcVaf9sVmg2sghveg7ex2OOcLFw0tHZSNnKkZoI3QQXR
BUFrO+XwtBJ5yrGxcGjNVitHZtpgWqtB3UYDIBkdJzXdOB7CCGTDIdeA2MC18gXnVhfs7I03W7AB
gEAte6jrvt2KjPcHfUj5Geyk49oAs95z4jp4duS5/QOConipIaHP0rsn1oZ/SYB3d0jJA5y0cXED
hSSoHyNvk/3UJA/4tb8l+VBd2xKoZwk77/eJ3424uFL5DL4nXzxRWMgpw3hkirGzu9RcfhltoX30
J5vfNk8yHrIDxVIBkWcJgW/zQWRuPdmLKj/89zmcxf5B4IvTN4O5tm9B89x3mP53FtPEyTobGozi
0W0thTTS0rseq+A76WrQmgXT1apVTbsva7ayq5xv3D50gWCxRpAjKxf5Kzspd1prfKcRrKpo2MrP
DOswOsBzIXFIn8bucgv345kPjoZ119m/LJW/rDPr3pUiOjDV0uLUwqkoanWR9VvuDRVgdUFoLshD
MSVz7hkO8g6Tg2xBW/dbZ8T/b+E2wIZ+Dt0UX5HA6yfZ2RDjqnOM9G3wS2ddCDEeBCg+HooUlAWj
boY/wjg5uHHMkAWbgafZCow9UK7VYxi6xRRRDOE9ni3FV+GYObgNeILNGKtxXWjtBxf7ReJpmQvi
c9HKdDhrLAaSt3eO5CQ7mOlAnwhxyvbsry1LgJ2Q7BTRJj4u7NyNM2rybMRm769w1gsmykE2G9w7
gcenKPE4dRNf27Z+CGZzZZwfm1Tz43fZcudMDfEZQCPl2dhsbuKrEXomNNo0Jbkd/W0eBEqwX3Qj
ePaq0rrjbmDeudGl6nrv7CjLbAZ5MUCKBbhfrmwqnuIGOXWiEahAOod1N4CJcZWoTmSzzPS1HnK+
JyeZ0BECLN6ZGmVYe4c0Lo7UohlDAcYaCm/MQGML8gjzdjb6TDQbrg0+ZqNQcvz+iFEUdEinytIU
kJ4QZ6Cfsmpp7n3PmrbAAhyscX7YlA+ZMTXIAjYu0In04OCiJhVljaRmwxhxUvMv48TIjriIGJtw
Rb3gAlEd8/bONpzmDicr7V0l9HrPavepgUiLsSAvFYYo83VqAUZPcXgB/3Ybuo/nXWRH23msqJY4
ofQ8vobWkHdMp3TI2k/EygjBLEesVhOhFWVPUtsokQoubQ7OOUWdNZFcFYr6aqqSlQqH59eRVwMZ
egsyDUtu52CagMZuG6QQAMHFwYRnvtM6EFsqMOGIq3XdzVKQFnxkE3hef4aSeV4RFiBGLlaZvzD5
r2hMDCw4+6LWTy4HTQwvPzAKhFaAHqF9QqYIeAVZby/8UjQbz8xSZGvAAWaDdVuVIJEbZIVM01E/
EqCz0vP8UDjuK7Um4Kfpszfcx+Do5sWqBNI8gSF85kuqM2WIi+jF4IN3Npygew4kGJ1syYddXqW7
EjvOi1UBI6kn2T0DKyK4YyCmC6Ho1NrYWWc8ysQzHnE3YUJr6IEsAwQOtqAEGZfUrFQAt4w31vL4
RCZm5PLEsujFjUYTuidWYy1bNjZb8iL5wFibI+R8Mk+LtiZofyY4pa9gkTM2cgJa1joenVpu726h
kwSYnEeY+5GDimkES+cPRhzau9yPv5ke7n9TMG8+ul02rIwSdIHUjJVN2MOyy9Lyvs/64bFpIfsF
DhJzQU6yZRU00+uk6PdgvtLARNBHC95wCBaoooubj5ot+4Jjs/y7Pcckn9Fzl8aAxNQ0zo17jplH
8GyvPIx9wtaDC5p+rwiAkR/0ehni/DlaRhVy467aUshs2/CuRga18s/tohvEgyVL+TCPAUoE8SDN
Kt3oADOvNQ5G98YZv4BJFIcFrTeClcrK3+Mxe4ReaP2UcUOcrEwRRCk7PtZfGjTuH8LcT+6EjzQb
stcOzjw5jo0uYEHXLm7VAICIrMn3AX8HwPf97qxzB/pXLPxmRV1++u81iIGD/5trJ4YLJ4gp+B6U
ek3XuqVSNxyV9Ozw5rEXEue5rqsdSlX0zAogykLtBjk7QO1uMn/QDmSykLOXL27bU5/JN9UHOwXD
7Gc3qvHWQ9/JT1M1htXP4990mUajSan3bZs81Oefs9PoEIj+BjbteqOBHH0TBiJcaF5jgFoSZIQf
1SwvwzNZqWj8Qtv4lvU1FgxHiRbopI4GKOfCM1Vrp0DPKEv87Zgld9SFl00oHqbeJe5DBqfdTEiA
ttp7mdkf6yzDtervFgEHsJN/t5s4u7RuZqyRRVvszFAMr30jDqUo9CfwuxSXNsI/AdkpTHyGDZo8
MACrn7Acug4zWbqENBHOKOgpmloATvtVebLUwzZRqLBIFVoH5mRl1ypD7higmciwxje/SKPsYEKN
dVHT3S61QXYbLqZ/lLlN4fSfYUBRbOpDTXKQDXf/4YL+l+axaSxqkqPKIEM+dL8YG1oohvLoKRZN
8QB1skVrOkiWj7paX9mgztqQPnOqvEbWARsUw5soL/UNXRz7phUEBFkVPplmGu+Gvu6gl4BmwFiI
azJ5LGoHL3Vl6oeo2bkdK5fkJJvbxneZbWpnMgGMbe/w9gKdPg3ZWcseYGkjM/Jl6eb9CzABbB02
yOgKS6N/cXmLMzSeNHeWI8UjvjzrYgz3Ji7AX5GJwzcs6fODL2LxAM6jEX9VfCX+3yJ46ES7QWr6
KcftXwp5ztcEpGFrVrbA4ieePAHhL9bIi2tf4kJ/sBTrp8eLKTQ2ZLTOe34dimf2FFoq1k8V2oDt
cjCbFwDxjI3jiC5axvlgQffp7+2oL5CzFpUHDYuzJeh12QMbQmcbMndERrWXIn8yy1bgdE7fcEJ2
Lh3X+tWC47JiTfXOBstalnYR3yea6e8aaTc7I1YEM6HXLiWyU79xz9sIUWc7B6DpVSgARo6YHUFG
ITfKvcOzHdlsBfqnmqlq1NQpRYCMVDht+N0Ep/WGQsgEEUnQytigiIS2MzICQBS1J4E1IlLoA/23
jb7+c5vcFEg2EMml+zr0vHPsNtj1rltbB0tTF6ivQM0vXlqZT+BX3jP1Px0mbrUrtHLEnZnfv+J2
C3D0Lr4Ks1RYAL2qqzBQrgMnM8TrEC/O3aCDBSE2XfeLaxX2zmHYm4964X2JO139Svp+hRRz70ut
cWOLtWGwqgbD+6LXkF9oykKuqa+epvrGlq2zpr55KIAHhgLGhrxZgWWIrDIocKu+toOlrQ/E2Ja8
SCVxVkMH2k5qCojGrRwdwAjut+XaLKHcWCc1zv+tWN2mqasAZui/qyXkm5Btpm4ECs1YSR5oOwqn
wKnPbXdqJyrFIwG8G2fwoA+eJG0VeI+rIjbNfIODv2gSuCWbKYFuv2qTEQBxuSA1FuLkMPNu0zLb
uFAL8uLNtgKX+jLte/ChKW/96e2V14Du+5WGSxG3m6qH2Mjc31QROBDBc+lzdG564ZNMu+v+f5+f
FGFiK7Y3JZJYvELfAkDTvERtjttkJL7jEH2sXyp+tsNAfs2qcbhkvfaNrLUFzgmWONaKmkgjS8Ao
lDj7qU88PvZtE9yPuXSeLdCj0sip7y6jOpRFus8gc1QpiYm8FB9FIRMcB7sQEZkd2AdCkILaWluD
hYbCe1Z8RGZulJ7mcGpSyGwLKxsaPRxLokFYb5SqkDGQaCdZkG+p6XnNY9Eodi67s+9VFKU9+CDH
vIqKHDlFDZFn30O/YRqLorwEBwOx7w+vn1GfY/UqhYJmpChq/jOKOudedOmHbusoXCl9daggPeU/
2doMsDBTpJAY+fxW0pd0+r6SUdJXd/Z7vtusggbvFhp2ioy5yQG+TZ1FB6TsE6CMjwBYmuci0scn
pLFi+xdlzoqc9eja920+rqIGSVlIYGp0kBjiPUzeLgLkBNutcNlF6lbSTCuAGzjU59VQNriPVyNA
rVsKrlLbPmVO9zYNpaaVZWqdbSf/92knp4pocJp4NbWbexCNGjRt+iFoBjV9W4Dr2C7T5kBd//QZ
2nJ8o3hXjfv543tdGd8VIds3CijcS7c5Uk2q5n/bugiZ9lhgIs9Odfv/6vunOUqJ/4MyzfL1zeQO
4ZmpS+X1QABpNRKl3ATLJreO73FOFj3iEOApszznddRzHefFY7ntCw+8EVWeYmvrm9DMxiNUx+b0
kQoA49Ils+JkV8cJbillFR1MMFCfS2uMHkUElSxLizdCtciEUyDsCdPAAhEuBuFxqyHvpIxXfrjL
Ewc0cnZbbaHt6P4o2/pXETn165DJAue23vCk+fgcOc+ri1nb0AAG+vvYGcg36kdAnWtc4N55Dl4c
Da+zR2ljz9xkwv2a9Dpo440w+T72/kmA7D1c/K/5iqAYn+IsTtd1XEHN125AEaruwwI54rFHVVC6
/wBRHN/4jlseqSA71cw8+h03u6nmfkZPY0kz7tclkuMZJDuXRhHxe4dF9g7S2sYOoJPyvslNtmyq
Qr5DgmyPt53/q6jGUyWs/g1aetoygoT3BT9hutfHDuK+ehRuRZdvcKPkX6gwFKq5tTW2hkSii3XT
3xxjGr+DocqFBvxvu+iC4PT3MQJ1CBn5dbnq8qg/c6SyngdV8zhUjcrG+okrHKtbkY1CIt8Ytzp3
f/IuSKAB9NlNQh78YEuFCEZXFUG+pq0QNo/uA+xDA9Ncsz3uB2R8zaOrT0IhuWsAB//5eahHTnPP
I3x2SwMBYhdseweA7DCR+hj+0JX24XOAabxU9/KlwJJiGXqQktEd66WswXCnJ3Zw77ZdeQkB3KUW
2fGtDe6Z3W18A+oUICRytQV2LDHAJoztKY4KB8+1pamDq7+WOWIg7VltsGFwl3NM3A3jvh+1BMQu
mI0crEdehx/4m6lF4zM3XxhJX19ocvoYFY9e7GQMj1OYJ4edpUPJIO2ge7Vo3YDf5dajgdwcfEfC
60Lr833jQZTyxu6lyIkoExPrK9UhtxsdKbwuZC2L1kfC+ucoNCjgBs5GhLGzmB1gkuq2dRZY59EA
fG/MreSO61Z3jopUWyZ1an7XrZ++JYJ34RjF2hVBdkRGO7v30oQths5g34ElOyWytb/y3sy2Ach7
dk2RF8+62b5FaoRCE6AW7Tm2VX3S7ZH8CQbnuuWvoHDelkP1FzYljyYoPO7jCnkCSQux+VGycROq
Jtn63hi2fMRBSNvb1j0Fa0bVnqsk3VLLtIEoMzoTvIi8DQ7A5n8Ug2/auUL4BwfyWJ9uajIxhNt4
sO5vugGJ9i+jjDFSP5Eyg1muqtNguW6BCfXvXcnTUyeqZn34kADftaE43Sx+eSPv12EwtAfg59uD
qwpwamBrQFXwvKNK/oSqFEVt8lNt7j7FzO45+sozjXk10zwz9bydaB6Oao45/oJAoxOAHDK2nPWc
nTYltHU1txZ2wYbJk6tUt6usttTyw/McM6W6kTEySmS9/bt/nohqNIb5Oc/sNUbQCVpg+l5WNdDA
5YBvH7NEtOeFkWzNRM++QoATTEZJ9uM/IwZt5FPEUIovFl5Buyr1kdU6yPbdcP1H5rXtUxLWwdEH
UesKd5btuznKr9LSvcewwlbbtYW9JHuZ8vdBJtUj5My8k3S0fknjjI78Wdiu+ZAG4GTOoUo52Y3C
BqVrlvOHwRjfgL3PFqCaEwcq3M/an2xubjX4/qiYNC1//I+TQMP5x0Gg5XjMQu4YaErxyW7kRBPA
4v1gaPwHrAbqE7TVkzPEMJIz1cCw8lHLAF7ikE7ckf1fw1jxgw8CfEtqCK6bElrjGUtAXIqBCi7k
oa5w36Bas/1mNANZgNtCGn9NYVCN6xYUMncznERf5TmI4W4cc5Nqhvr2ZtGor68+C9RX8iXQGuXK
61m5NZH7uZq4sIvQXie9eqGzun/kEJirDPtIhRFq3T7TyrUBGYLJxG2RI91ZhaSZnSFT/tNVxGF9
jI2VCal5nOyW4XDkdd7hm6KqVERFE21zQ3se2/LDRPYqsLaRbcQHgXUJGCpMuzrXGvTELaDhqEVF
ryFdYFViVYdkNfELb/lmyyEIdSavbHQwplHbhBIG1D6hdDMN2Bep2CYJMsSDofwx1Fl5aXlWvOxM
NyxfUrzuLknAfnTdWLxYdR7uoQ0+QJUFzspkyGZqISJPTWH+j+Qiy/3Hd9HVcRjtWLbrICNCv0ku
KipnDAfAZx+8xOXj17b2tIPDkIhDKpBCw7IC27BiO9vCzEcqD8QjPzyTXOQIMcq08dhZFszAwTp4
o3HY2S1sKxgvvZ7xy58cEKQXu0SIEpsmnPyGPk6LqaBmR6e/tvLcuFmIHTyY815nO7TfQuTEldG+
wy3OXaOKElcpSCHo9S01wccsNv/9z2zfJmcx3TVtZiBj1fUtW/dv/pftsnPizhqtByf0H1J8J84C
ZJtHRzS45FKZylw9rqloDPzewEDClyI14zXEVo2vndtA7CHUfgVYjXhGaEE1GrxUkVVGT5oMvA1r
dQfp/nF/djMwb3kW8j6vcGwT/oygaJYJkr4F4dNmuBrh3Fw3qndxbu5u40aLhcBXm/YyMose8DVg
AIIwyY9eVOLZUWrQAmY8+Zo38a+4toJfWvklSiz5swZpO0j10gFyKeW48RJsLv77F4sNwe030zBd
w1dfTR9CmJ5zkzzFozjvBUAwD071tU2S9A7Lg+oQR2Drj0sc+aZiCBauKL3vyLAHETZ+iTwMvsqq
bF68Hmd+rp4CsQzUwSLtA+9kxTrOuYMcdPOpzd/JRsVVzFSt9LfGHp8CJF7gfg3a4MgxxnZCM74i
TSPaFY4jt7hI8l6aNgM0XMmDI6N6iWVJcMpB1nzxIF+yyDPzLwgFFds0HQq2TGx3OHjhOBzMohqw
+ilZu3NUm4xUYOPqQUG3xi2FmX90AUVclQHNh8AmCwSelmogVyIXful3IV/j62cuvKaRx1zUd5Xp
aBcDeYiAf9dmjP1D3q6BsA2ytcgMXJEFztnFOSyYtjhQSn5X7ACKlIsppBsqiCWGSCShcSjGqIJd
Xmsjpq9NcFMgf/WsB227LpMhXhqeaZypIMcUU4Aub2FVgdzM7jmGaqIK8cm94nhjp6bf19lBdM6e
xiQTFVxEQDbqTqivy6rXkDSHyW9iyIZFzbhA6g0oqFWIaDtjX3fpT8/VLSjf1DaSJUR4NEfItuMS
v3iOwqBYJH3S/AIpjBtnzU+QxZoLW4vEsQBDv8aXow74Iq4T9X4BekjkbBedB+X3wGyhTQTsSlCV
9VmRL66R+1ss/XKsz2Fq6tnWx29iB3bOL0FX1+ygDa15iozD1BrT4mccR2+VH6fI5GEdrj2T4SJL
UJsGbR8/xDrUwHxT05HKKVOcY9nlM3QW2yWHssxXy2kgGCb88azZrbMZtKDeNjkzT8I0hl2Pa90j
RICdveX2/r7kRXZMnERtMvivkLXNAgIvxWEucL8Pduko63VgN3578PVPit3cphoSWHABT1XqdOOe
bRYowrGYUqPlVpDwxey6Hegq9Kp61Wuq3nabB7z65FN1dl193vmjXs1yVU3o56WuVxNeBVxVaax5
llSM8cevajZeTX3V8+rH+uMHmkcG2a23/+/HK95Nt49X08NFt62bPlJLIfB98+LyQbSIi5mkfYji
sMI/Y+UgKxcqod+RILqqFOl2b+bPdeb6L2OVDqtktDWIyrAttMpDpDmhsLzqvUB++N7l7MNEdlsC
hSpZl69uHLwpwwP2M483dg+E5RdQ0q96H/TCNEYd62szYjvczeq44wK2MkAi7Cu0E5tNh+v5LTVT
t3/xDelDJCZpHnNXv4t8Ub22ES60Rp6Na2pWkYBAK/4wd6wJ2y9FG0A9E2ESrOyHoUnBLDPY1WvV
I4cpLUvnSF47WZam777UTdSAgivatkk8jvkq9vqHJE6Sbc8GEFsj/Us/Jll7B1rA8j6DeONUNBCD
WDhG0+0qp+D+IjM6fw/qse8UMtki13r3RBkj2VaFpJD32QH8WS+4GmsekNsQHqiKdGd4+nPcOkAQ
RNpj7FjiXKclx8Usd9+0GIcKpYt8QBzDDA9pYn8zWeS9hQC6rlygaw/dWMmvHrJAq3F030A4YENF
vd7gZrRbzuu7WQM85HjzOMbYbmmNNzsomLwtDim35LgZAG/vbJElMU5IsM7Zx2y8qxVyHb9j4wRh
e+NEzanWlg6Ak3qxnm3kkCqOalT0vO93DGzXcp2CmO2xS8bqUev8Yh+oJanXDCBm6puuXQo9Y9up
bWft0suhIELRwGO1uyK7B3sK9CAAGQNtmWviurOO8qMRCns3NdvaKk7Cg8r9goKoTTU/4HjnehUU
DNxKUaSpMabIyGjGXVVG48I3DW0dRLx77W13S3fP6WiwRRW10UNVJe1hTHQBinsklCKbCX/BRHPv
QBdqYDORMgg8pvF3r+fbiAOliSN5sZW45935fc6/FmI8UcDYhhkSdaCtNfeM9TB5Ah44WRQhWChb
M/rLkPI1b3nwGvBWgJfGNh+FC+oW3Ke1Z7P2xF73Qr7Hltc6W9lormvkLz61Llhf7K6q3uJefq3a
uP0LcuzdyIZtESXeHviZld2M+asIcRc7lmLYAmkuX1Ocqtue3nxr8Zpd6YWRHfVIGLihx1GAyJpv
fTGaCx1YpmWmh+2yCrIY+cMAFNRJGbGVZ/XJnS9AVQao3yFuuZ8fseSrRYfDWeWLZRWyVW31964H
lJ0dIU0Pcg+ajwM2iISXjXYZIUr3rYV4y7IzWXMnGQgqZQYgGBZn7JsLceA8YNozB7h+344QtLc1
X393k5NmS/Yt8XA7GdTLHAgWZHDj/2qiPHXbJFwLxuUiQhplc08e3kKg7d0JRHJMI4n4Ns+dnTka
WB6BlW3Z1cGhg1jC1uiRhYczBVceBig7yp96BNYhDUxey8ZIa2QuNtx5Ir/j4VBr0TjZvRyzcJHh
0N7pY9xpJLb9rOfjz5J7HOoL3HkGJqVfliE03ycnLiHWuAD11yDkdp4N08v2uRTd0lfBdqwV57E3
flBX1xLpo4NULOpJJlxd/vdMno+nPY2l/9tMNFoMVqh/m2kK4LjN/vyZQIr/0wZkmpuOvoHUujxa
qtCAoplqAaiLQDOl2lRM7TloBIz8KrwYls0g4ysL9bqKAsHScmJbSIT97ADusy6UFFoblwDApuFX
SLCGh7/beWxqX/pKRn+yS/A2HcwyyteGCH/gK6otIqcCa68XYNRAey1qt3/0ZdyfEmUHq87wHsj4
DXnsw5/s0dD2jxJghCm+SdIHA+f5QH7okRUuM2T/L2Id2KcGgl1IjGYh3xgWNLanttE1zanpcrzc
qBoSS3Tdc+QdFOWGbGae8g83Hx0MYosYbH7xdb/JQeFUCDMQ6wpE8MjAAe802aYYopGeZszG6BvU
DtPt9FkoUtgVKNwMAJm3uQwep1tsvJkktGkPgu68yUYFVzfkc/PKxuNt2Glyn4G4Gjw577JIBPQi
fPnqgUp+tNkIxHZl3eHJVyzIbtWZufZYlewyXdSvvnDBMw9caV3L9h6XRN9wmFO/FgxXgoFhBRvq
VLXjK+8HB/phrHw0BudS/h9lX9LcOM5l+196/RhBkOC06A01T7bkIZ3ODSPTWcV5AEeAv/4dXLms
THd9Vd0bBnFxAcmyRBK4Zxi6FNDUvlrXWTEf6AAfZLWd8JOgViJQZciHEsBCCeM6IN4aBCgKVjja
/mS/D6RgJQJw9UcjX14HUdC3O2iC0ny4izcbB2s1SOtXfvGNzay5d7qJYWULXXnQqux4BWe2elGY
VQmzHXTfDpAZCxa96hpIkXc8XsX1yJZZ34ygn3VOvJqwhl7U0NJaRnrLPAfAaCP86uijhMpXAfyx
9jZUq/mKusGTAPLe+BwdiyZ+ogQa4EvPACRn7ldRHzgb0+vGi+nxP6GkKr8VRdwuTGX0J+LnDVVb
LycUbZdu4rf3SnrfhDMYXwAuSfd+B7lhavZgLq1QCQNMFyYzXwYblKuo5mBB6WRnLu7HoCovak6D
Z9iHOTqJJqxi5xu1aELHrNwFNS2Unq4TUtNoIHwBX7+QJqWQnrQGmPsC6+3gueJ39Mq/v8spwFMb
TfrpXVIT1k3ZL+/StIFxBiLnOiHHIl008cvv7zJN5miRp+UIhfkiOmRV/zblxbwG+TU6tHhkPVCc
zv4lJsXnobfxuOZCY9xxjJUR1Ap8O4AuByYAwhkkMOMq5odCSOw9ffQaxaQNU8rMWC54NTavk+fy
negibynyVsAlrPkTlVrcjVOlzlmDTSIIor02QwFvXzg9wwQWzS0uje9DxygDKV8PxXLgT2co5BnU
/WkHmaxmiw+A7W+HGXC4fSNGx11RED9JaIvSadKbdQsx+b/yGUP1Ourli22OqQ1yGVzcDWiOwJ0L
RdAqrJkBdrSWxc47/AyOuPpDxxJSk/E6LoCUFiqoNrLy2nuQXaothJLwnUhgshaigNTdN6IU26kA
HzDRtCc5F+ippdNvAeTM34M0mrIz8ClwMc7CayJNISdvBu0qgeHUVKhDk1uXomrEyzRMAGhhwzR1
mbvKTF7soI/9SzybAQRAZbHYuTo+dwCfwb/+W6HjlD+4qdijSuuHpNTUA7qXWoa9Iy2nm3iTwuUO
BSJNwfxIIS0nO4coqF30eHKA7GwClcwlRP/YBmBHd+lnzF/iWag/94ndn8HQ6U5aUiQKUph5Uoff
Q6QW+0vmtrA7yKmkrGiXXgcDoFQ2x76sS9yh9OnY9ODyutnqGuOqQrfAx7r8JTOJ1BHbJ/OWuuvZ
BXBWD/6cPfrFsOBuXS3jCrujIfX/ckqDaDirsSGnrB/c6B1AIZRa8FkNW2rOnmqwA+KYITWr2nUe
Y/+b6zn9w6d8PE07j+bovedjmyRdAIcqunQzw+pyVwRqvo9zbkDNLbmv7WC+pxAdfA78lw9ocniL
UcpswQY7hYDBkjpuw3B1hAG4EQfrW6zUk8qKPQ+jn+1vM/WyNu8tUP7gbhjf3SZqU9c/ps24uoXo
LPbsAi6F9s/b1BSHZXa+nlnbL6g5pwChwAwBl2MlHXWdhXroBe1RV9V6PmwpRnPRO2xUuvMgMHW8
Te+bpXGXYPX18bFQZuGC2J1y9csnRVMb0CPfYL9qBokRdCKzjYN9VhaomwP7+t2d2W6cUhjegG2/
GLp4/pk2RhraBnZpmQd7Nw+16XPiAys7dQaEQUY+HTurF+vEyoF98ycBD1f4nZqD/SA6NcUh2HEA
p6fgybrY6c0a9yvIMwobecy5jFltrd3Jg0tZM0JZXzb9xkDF9CzbPF1WWGqxhstNOUL/m1tTxkI6
7WS5gQd5ffglluscBQE/s6n4gdJazZKn+NDDNd2Eli1WlfMi8KHWZjm9CsumM15Z4XyLZM/e5qzb
156a4xAbEaGJ5x0Y3sV/9thuBN93TPYRNBTforH6FmDh9q2HEgkAmol114IWY2r+mWfAwb7u0iHs
iT1GwVyz1kxm3hn5LPYeAE53jj4Mten8CyXTY5+3nzhIEJwz/IwsyzY/kyFcJ4ln7uX9xRfGM4lS
kuhkp0Uo6axI4wwSbcpZUS8xnW95fxe7jQ143h6iEsjK+id5Q0q/jU4frVG3jLz8SSaT1KdbJRxc
4WHU42UbyJhaAIQslT/a61ZLmAaVORwBoHibSYAUNKltPTD7nkPkd9Gz0ly58EHwj7ES3qrTb/6X
SuStBnkNpiw2IarXGKsscgdINxs5nIc95zLz+idUYtkFRlV5iKed5qiwx7KCN2jyPFq4/fQdbrHJ
tyE3zD+acmjCTIDta/I2XXeZFR3isvQX/7xZ6H4WTLO4B8l9GCI5zAmY638qEoI6m2ZGNzaXDgyX
AE9xlWk+diP7Bj/n8i3zzdd5mNiTg79jM1VjtmVlMj39UwLWDtmdMm1xrOAAv0ClYsAPEzdWMk6j
26XNeyDec79f32ICG/i7Rgzn0gVwsypr8BLTzH6uIJwXlhBcA/fDsq7NWy8kD9wQ2+F6O64/G8ZR
ciN7SFMze/B9K9qVidOAYYUmdUR8dpdwLLdXt5gx1T/sXogDhaK+BZE7X3hJgnJ0UDnOYZKpC/ET
nEXmjODw0b51t13/kFQJwK7QtT788/+I2/+jXuagUOa6UAfkXgD/wU//pKTnWcZmMZ5zE7u0lqYW
NwNKMFEtIAg0mLmPwkC6TXp7PPRigKnGrTsq5sQO+7RjR2xdLOGFBHXGrpmWMjPHx2RyiwfFXrFn
NT4OUTWCLcNQ32zzcUtNxqRzsLoABHjd60Kw9hFaaNDGSoITjcrrxl9nnfklrccspFBdleWD5Xyl
Br2O6mDRe5s1wa11WTAQZZMCX5S670UfdlhYHVEobY90lumeoMwfMiePNtS65tEQalOeNzXf6mRs
cZU11LopoB7TYOfm1bI5ivRF98KSZth3pamWvfLZa2yoN4e1xcUWibhXMzYn+DSw10xO9qKFPPEB
1LHiOberLc1D05qADG6i8dmr9pOVG/M6myEYqzJeHQ2j3sDmd9x1kGRgJ4rRocICD3cCzU3Tyddx
1EODq9o2ulCPrvJggJeXnrbJKm87e/AcU4WE3xL2ClXdDyG214yz0Q7OoY7xX6QOv/wRz0BbWmmX
rO3KsXcBz+zHvxnYMds5OKrH7n9jT9+C6Q389dARc3pHUEqhlWNRXwq2kwf83w1eSR0QV4N0UoFf
66eO3yehTjcYos+TtLaTH2o//2ZjoSbBqngZZgBq8TCNDS39cKzjo45POu7/Fr/loxT8S741cfOl
mW1ja3iFsSq0a/XfzO+WPMHbLqfl1T415tUG1wS4OCe4Kq6J+3v1UNU9CZ/Ujni9eT9CjWywsZUe
H3niNy+dTNRaFra1q5ImeShjuwtT6ZRvHxmBB2Q5ZUTYyHmoGBR0KQNSF0fsKv7DHLWdLWNZHDN4
Ru/oEgl4JUy19IKjlNUXAAq93cSMMVnpZqHTJNlNfqT8EqOL6sewqw+lj5X4KsJzFCSfHQdm51ej
F7iWNcsMOMhVTEYwhSHKe8EfiARMvi9kTx/ptESnFb10TlCGiEHIzgKF6nKv7lQd9MajqNx4C1pW
gNXV3Bh7//cD970TCtPd5haHXTqSMysGXRLUp70rCqgwdfuEGIOkEkaQkUhTDV1SJKMgtenMr0+T
Gt0TfAgim+V35Cmf4VkPYgtBzJee1eZLCtIBZXb0QAzeGdv8Ls4g1EDxSEs20IDCHrfjkML5XS/M
b2typmynDZMEsj/h9ZyW6qVjlODnT97qn9fwqoG2VDuCb5ewQoOCVTssZ9t0F9mYCgdqTWgLY4Tb
lBUZIdBv0NWDai34aqMMZ9/wV1ZewyeC2tQ1KtWe6AzXwuHgB3KRUi91QDjyvZeagCw/tG4E9EcO
4bpU//D1obJHTTqIJnMByGq0pKDt1und2AQ4ZOGEx0Rc/50iTDM8ei1Qy4YUEnbPSMydzbwCUabu
N9Q0OyEPFn6yYQIB9IfIPkVR0bfQswDf73bA5rxYVpGTL2Ljo7svenAChXZHoUxqX89mOIGFuKc8
GWPcbgJo3eyVxSZWY4/dg/54bB9N1Vt43khbiH3rU2zm1ctasHlhwagQqOdbf1vb1lEAFhc20Wiu
fukH7uCv8XWRPniJqra/dNPAX9qoQoYThCQPhUPAav0SYAFa1zdDrwgjkmEfBxxV14+pr+9yhGrc
xpvc108jqNnQH4KCZryyqjZeqA6y4bbtWiFUPtk9HWxziE5ZyyH73ljXEMVzz4p3osRa59YB2zZL
K2nVq7kGs8k3Z+4CeYygVwUALqkRyAI9MwDN4l80eb3/AUNzfbjjwibScl1uss+QSFm4udU1zXAG
5xbgevhL3dtO3W0nx5+wkHThC1DNwTLnXfalDOwUd8vK/COGmw5wln+qcXjBUiP+arG4WE4DroCx
neSLIkdpiKu+OGVaCEvaUPHsgi+m9Pu7QXr4UeqwM/EMKGZVr6lJg9I/3gW7up3QXvPKE4c+Lbxz
q33pP1rUl4wQF9R9tQ8DazxUAYSISsU9HeDv8YrHgnGX2rW7j/pSHrDdDClQsEdRsxkg0OtC7Cdn
ffazrv8AHLf5wSQPIOXcqLt0DhSA67ZaDV5kvOD7fBwDP/tpxO1bYhru02CrJ+UmlbwAVz7tHKag
tZX6wyLySwa44Wwegyowj5+akIiZt//8AGp9XiRw1/OxNvBt17N8bpEGz9v3B+Dhu//+L/b/Iibx
FcdzxZME/wqaleyYTBMEhe1JrodgBidBpuLV7O1VXJns2R1UcYS1wrQwRqR5ruGFRZHB5CEwQebE
cKeZd54sLfHDjFs8y0pA9T1pL0c+Ws8lP0LwrXsFxmGPMkrzHMh02heVCyOImfn/8v1k1uf1KlZA
QKJBuR8EfhbY5icFIZghunEdDfGT17QrG+bag2+n4EZX/WNs2ltsknovAzQU9tbAUxAEpfcSQwFu
2UNjek+9qZ/u0laJR9kBk2yCk0NZ7dzPWxVBcONpgAjHubPnEsbV1bA0UzP5YXtzCJd2/urVsVgD
zdvtZAzAkpGKL5RQm9gisWF3coZYbrnsCwjLNjLHAqasH2zfrR66Iom3Xm3Wi1sMGwvZwjVHeFzq
FOpQY7YIOCvOVpG0m8TrGLyQgH+Cau0bJdRFpUB2rVkYQL77GPgitdYAPMg1JBOTEBekqQ+hcvAC
Tb4yQs3CfYVgzgqPvSiBmdC69Sy4IDit8r+4Jti5Ol6NfF75QT/sZOkUe5FIsOXkPtc/TDXXGb4O
2Eyhpsfaah2oBr7lWuVOxB20gFxQzOGK4X4BvMjBDfpFAQB3sPDHRjL/Acxm3KwSmydhpEW6Ujd6
m4K8wjKsO6cM8isOxCHCpsnNp242/OVYq/a+BTh/YyResB/mdD7E2CbYeGVanlluHGILPklxK7Lj
pJaD6YzHwe0meG/jDDDn9zOKgWCDrXNuQUkzKHsQwyA++s8/Otg+ftpH4RD+8m2NJzdx4fSo/5df
XSeLXtV1mTwB5lEeqsKxTjDT2zbka0FNlUHaJ4lgYxFVmX0qu35byrK75AD13cdxvYjjdDzXpS9X
dc3Hc5zjf0ZnFPult3PhTNOO/qK3yuCxqPsV1xhlqOeq4wwb19DSzQ708U2XttmaeodONQvhQUGI
epU5HMqSlw9AnANAoLiziUq271KL3bXcTR6LfMq3TT2MC9ceksekrdTRFf6PSFRhMZrlczS07qVg
8REFFONLbsLpMYdLakjNwumGjQWJlBU1W5SLgM5L5x01k3T6Q1QGhwwnhuoZIYTt76/Q5wnG0/IC
n9Go39WRlu5phhXdEUrp5gvfmf2DS9+wqVtMblU+Tyr17vvW/U5ZruywutaDHNaHM0xX+l3nTTw/
AbzyWHGIg8URFNvgGiT2WEfB44NZ9VeGn7+tWogTmBZATtjNhI+A13ytZ4CyzGjq1qY/AunuYG1y
AKLaObAxxQZDN9cNOOjQ0YtYUCbLW39dsTcra7KwZcHYHvrY2cCeAGwJ/V8PUq+9eLn/nZUeZOI/
QpF0voOfgcdrEiOoDOvapEGU9hFSkgOlij2VHJQ5H2J2zah2DcyLgLPFK1DyHFdgoiltiapfsObc
WQ/QG4DjSw0RZX/8GRiOCFWXx88m0E7waija0xAnwx4VNLmBbHV1aSPtCsxT/zUfiju/bNifYA8B
gJVUb3kZwbi8NCJoLWMbjWOdA2yRLA4VLtPrGcCJB8cTgMfg+/u9EM4uz7j3krjVHv9lfkr6wjkN
jYcz3ZRm5YVYRwcrirlxJ7DUmhgemP2VO9vsqyszgX3xzNbid9OD/LOJUEuHtLrzEwIyi9me3O+t
cCzILXB5bydlusebgxsjauxPlFslmQiFZ0EqY+Lt0dSHpvWHPhyNAdsZuBi1mZltqHVNmYFqmKo4
l5fIhxsV1LestSztYUm/FPp9WH25MFvhn0HFFJeevm8Qkp/fl2pgiK2iuRhPt7WaYQftGlycaUGr
NqHussmxVwNQBS+JgJa4/jLyHIVBKzBqaDE3cmd0jb+08HWtNn4s2vX1dRwnNXdw1YasfgzOYQ+F
pWUsivmhRG2PG+KJ7tQFf2388tYAqV480YMT0qgHfmDd0S1L/YNJA+9bYDxA+AAylV0CDXA5iz85
xwJ7BpM28KovTjkM353WgmhTnhWvRfRlsI43W2g3Aqdelm20ZgI505DNX2qWDsvaYdb9NCtsT8Lz
eA+vqvSEWoC/SseofxzqLgphcpB+77A1rr9dzVjkl0ZvLyZFCeWhv1rKzPd1GZgQKp9xd9C7lhYE
Z1Z+FCfLVDdtvSS/dcx+kSxxP0HFcNQr9ls2JdKQAlyXNBNyNaEKuIfbC3T29FksxnY5a0ky2oYo
tQ7ZTVTsuisxmAc3h9kVxf3Cqhb4A3loTLikj8MU76bYM1//DPxpfpXmlO4sUU4rI2nYa16Iy2zX
6WPnp+YJYm9gkuvkooWLt6NqecLGWPGICwOsRpAPnz258osmD708dpbFgBJIYiXNYp7BQ+rkF8Op
3J9JBy11JuL4cYpzazOOqt65WGtVtdkfjIwXUCmPvVOcAeFGZxSbdCzVMTqjWOrDx8aI68v/Ivef
5zQm8esr0nxGZnwpy0QuGy1u56Zquk/h23Rtaek6nghrm1ewjaIYHaC0kSyZZpDfYtg3PtvaXW2q
k3nJqrSBeh2qL5LLpwjLxG1vG/HWyu35qeyD126CHc+/JhQArIKeGbqVlf3Eju0uEahJQc4EGCPm
5UcLtMyTGYtqqbKs/27AjW40yuyn16KWOeMp61LVEzjpUzdvZFmnT0EJRlxnJ/y+j0wnZG3vYOGB
amVaVvVzlcQ2Lpc8h0c3miZMRZcw4xw3KFY0z2URZbh4F/GaennpzhsHZkVL6nUj6NeP2MRdVClI
23XpRqim4lbY4JkavzmpUJCX9Q8oVoZjVLo/YdsG0ZIodx9rYHU3EpJZO8oNciibesDqfsptKuk+
Cp076twgEN6/UHncz2tQbJ/bDsw+HOb7buCYnwgnQ89SM0gG6/F6b0M1e9PAUWhtOkPyJAA3CKGY
m/+hsjeRTe0bBJDxgVe8vsg8kluARaatKaS4ZKLPFt7g9W9+++06RPPsfSc3Hp2yB6dHOt3exq3j
jsOrd5n2bfbNH7st5Rqqulf40f6QKVwD/NZvH5lkzhZsnG3OGMSkoepnQgLyO+TPn0bGqqeoSYJd
gGXiiuIWrMUKVn2fBpXgTliNuyHwjhBYTA5TJPkKqkbZ2eDt+xmqVnw1xUZ6rnLOV0qfxdFrbdmA
Y/RWtiLBEHx3h7AF3QalQ4c/WWUHSxFYoKYTdlcpbU7M4V8eb4Pf15QOC7jHIQJvYmlpw/P889Ot
hTIyxLRreWZ2skPJ3t2DVufu6Yx9nN1iPd4ChIeq7d/l3tJu4/9PMYCrUTaA1G48wu/yai9GLmLU
JhOwISueVNVH609xyqDYdRi1rxZidHrrp2mutmJ6sjE3I4jRwl+MUgryNLv6jQ3xDyfI+h4Cd5UZ
LysUx/fN74ccTwz7qfMBotEdfTc7WDN95FAPyJjuTvbPt/CnUdRBMToDqhmOYrf2fxx3S/HBFrxa
bdJGau7n3SqDKtfiarrpCidMPFDnqrb8F9k9yyKemNYyhf/Pz//+LwfrIpgTup6NvQmLueZnHhmX
s+XXvPXOFbOxnSuX1eiUP7MqivFMHwsI/hXOFuZr+VZGTv1gucBpg8mFaxQubqUof6p5hM4ZPxFA
NO4zrBrawTyX6LtLoyQBjgDIUbD4ADIqsveOwoBmN3UkME8FPiiazigVzB0KtmVu7iBz0UGBo+xM
lFtq7+zI2TvzrvK3SQs61i0m2t44pWpeAf0+GCHlwfxlza3CPlGLDh4cDUJLCQa6QeSdaXwBzvZq
TgZ/SSm2fgl7MLzrS1CM8kZvvMRa/3Eu2Do3mP8Yx4lxDtoEEGlpv4w587YTfLOX1MyMZIZrnIz2
1Pyfg1Sa9WFV+G835Tk4JSkvd85F1hfH2hu/QtMa8GaokmB7Fts/As9mS8GBoQVJwfuai8UEr95X
BZkCMO9kuqLNIzsSb8AcBec6KsszqmIpgOTYVKLRWk8BnC+bL9tAqFPtGACqVk32bOOBMyxdQK4n
mHCA1s7/9Nvg4vZ59jozA6JrkHA+w9WKb0ZRlvvBj9+HY9/zffjstQ9ZXp6SChUaCE9cIDcbX2Tq
Fc9ZzmC+iHDaj+qE+lMbXhe+dupsxAz6HfW2Xswh8mq1e+rto/5i6znGv+YACiiM0imwIRzjgrZq
D+ZyZCPwkZqOi2cxUBxK4dV3k2jwpeEiXjpAV2yunoMGq6A6BCle7ZEHe5HySQJwGUpl98fOHson
OzA0baKo1pRSYKv8UOJSBf8sJIMm3z9aWNzoBuWLuMbusNWau4hMDTvuT+shk/l1H88bISUXdMBO
i8I7WkZVLehf4TlxsYBhi3Gc5ml+wl+yo38w2HzxpshEvqFdQT2cmyO/SyCBT/yRK98405UmQCiW
N8ZJEqUVPCde6GNodYItYLFNTTpcCcl+xd+HTi2oge7cjTvDySV4cThYPKn2Yi53gzu8hyg+6Wae
pPi83R7sWY69fdCd5g19EKwqRxQBwSqhj6RtjeTCoZ5DLcrgkbyYvuzvqEXDyzRQ1+HlOIy7FsuJ
MPDH1ewH+3Kox8cAhnr38KfPQAex1dfGANIAaPBi6zSN+goXlEPV+MNjDVrKfSIiuEjwfP5awivl
P6bFIsmh94ThrZ4Ny41CRRG+SYkdl+vaj+uDMwjhL7KoAeUSNsQNrOlw+rnd8TRpQhpwPcWjxXM+
KJgT60muMRqZNyNseOj0l0HUdivIe7hQ5lGOe5pdKJuDhOuvvR41OEcf6MxqoNft9rW/lyzf3OLQ
KIUxU6/iflF2UbaiPNSsUYuhcWCJyJOtCxKYXXop4pRCbQ7S9XJATQfYDCwJl2me1JCVl3ITReXP
mxy1SLFFBBk/6PbpR3/qmAazCkVn5XuK0aGTG7ssxsu1EUXZ4T/NM8Q/+zlqXzxrxu/cMNkh95v2
SxclS4APxKuGmG3zQJZrRzexz3zPeyN9BB2zupvgJB9Oymteb8N9PCU+wk9gEw/VH2XuKSD94VzW
xBOg8arMjwa3UFq9temMcvQIuNXMa8qjeM5cN4T0oFpOFqoLuRFFj3TWN61xPWs/zpokT3Zz5EKz
Kc4rEPQ7scHjh/2CL86GLLDcwLIWYL2YJ9nM/t0ww0WatqMdwY/20OXAcfvldSS0Ue2XJH+SEloi
+t1/+jtuTeq1lJtuJQitxdxYe0DVrX2QQjZqUbcVHjyKHJXDGZ7v2JtD/zXoRBxdlMs0ZPjafh/w
MY1vZxDwkv1PkjohXZUWVXv4hMtufZM/IQGVT80hyc7cg2WbAYaKHCB2QIcOAg/XM2oOVgeLSDWe
PsU/5XLNK0pAbFyDafXreL/t+NYRY3+eOlUvcmeyoWedR092F23oMtoPUbnx2yFa09U2qGCIrtzh
CXrp2amEVc31KnwbnnpT9ASy0yaJvlc+kw+EefPwXGA0xXOnq1l/NQgph0YOmNnzX2lAYX2Vjb8C
dMSEqLf/pfBUeWFApTxgG0DBqgl8aGrSoTFUu/D7ItK13v6BYhgkXWxvAFaNutzEo8XYpNj5z5Iv
tTklj2Al5Uew2BH3LGyVF7Agj/EUD+FToGWOLXwWO1wDJfZ5o7hZxlYMU2XdNFWq8Wb+PbwdkUIx
yuNd8Vu7tF4iLIAPlEGTXqfT03+KXV8NYjENVGqCPJxr19iiTqIOdGjzGeoit7ZFaiO3tsHUe6YC
lHOduvMf1HmLX2cIonqBbenvqM3Ccaoa+oexT/sHBWZHGGROvafmYHr1maf1glp0gIeD2HwaZbvd
tzwBBt8MJ9zIAdXI03zjoli2UhIrblGluXPH7GmdGnLaG33bqz0q8CtIujSXzK38R01aQXnFfv5o
WaNrXVsQRMZf/Gvr1vd/G1cPwkTVyQgWg2mlXz3YaSX2+NJnrDwViYfKtQ53wNavwB+AraJuOnPw
AIOl4YKV0/jg5v2JsvDQ6m9NpzdQhEEWZFNSIAWSFpWY69TcbMYXbkTvU4POWDxahpIH5Zb93aQP
MGWMQhO4mnURC5PhyVzfyUe/u6vh/CBYXO+0l5K1CXqUt1ovO1HGNTmKi+GggmBdzUCXL69jxexh
s52lcOBKTAv4Zbh1W8ywFsUwM7yAnptev5q895e+vsLHC1JKObXAMwrb2OCxbxPHsYsNujK9iGR6
dGCXAtKzH2wDFjlLxTr+MtmjuWhgRLGHyZH90kAzjwbBwC29VKMFBcWvLtYFW9Z7W88vwD01oVtx
GLHwvh7wiwlQaZ5nsFJ1MKZTV1hHIGTq9zG39M9zXNtVlAQLnkq5oEyak87sogRM+jb81vPxrq4v
eEuhs+u0dHrtb0evP5ggbAbFXRBxY3MTAEq1KhBJBX2KUcen2Md4EVTuVVuI0gD/foj9DDKMnm2f
fQl/bH8I4g01LaBbznXs1iiOAptKMTqwTFWnIEi3qPJBZo1isW/tLKv0j9LDl1AbwL9PRbMIGCIc
wLa5OEFtr4cEUgpjnGSXUYgU7HLsdqCKDxQpY+ml04egdPkBSIFrBsW10vwdL/Bh60F0oHiavok5
du5v4TE1jnwK5PEWakzYkwFICI6Inp461FBBtyJLms3tdc1GOEv4FtWrwE9FvLD1+3VmYGZuc9H7
xa+uC2+xfMqcQ5a6l9ufNdYeqHo96JNZ/xI1U/FqDaDmWYmNAqVuukOzMJNp/sKamh964LsWvo43
fe+HqArJExynq6cGU1A8n/t8I6CusabhSTNB0hK+nSASeViIuTykOHi67oLHfNo1YxQatpzuDWwn
3oOL3S4SX5TraPIR++joIXYWslEYG+rwdS+dNZP97FTwzbvlUjx1UReB18XxUxzGPlDJCO5u4XhO
h9PAtXkT3sb1dfV7wSUlPgSiv7OkNZwsOwg9hxWQxex+PVDM0wa31OHby6Ga+OHvUuu/GekrICoG
X6xv097SwNRm3edXnVAP2bTJ/PrpJT41FY2lWUuUxJbwvXKBRsV7l3Pn7xOQbyQv2x0QvVk4JKY8
06EvDXmeoV/QFbW6u8XNFhR+EG1n/DCQC5tdec5R9v08vuSo9EAco4IuL3OPCXBmoMqoPF5PrBjC
WKkGeyJW6x75x0HGpRiBmWc7CW2GHXXQ6Gv2tT0KEMD66QdpRxtzYD9gn4IapB/dtU67ssAYWlGs
kw1/KIprAkWqYYY+vGWYK8rnuCY/CFDJtTx1Y/YuFuo5PNV7CR8jP8q3qYRfNjfbAtczkFgE6/D0
CwgFfIdwKHWemFsU8CejWVOsc2d4ItV6cKwHwyADbeymppAStbDKDzugL3lU5ofbwfq9SR1BNOYH
0blfhyHu1rfQbRSLAtBRdNotRmf/cToacUumsUkPuxVvAG60Mys88YzwAYl4N24GD4KkWDUAnzAa
kJqAnme1qJyuvXQVh3j/R4ya1EGxvl1nRb1tU+80w/1yz/ShjmzottMpHWyZQ0s0tUW0v57euq6p
lRe7WPQp/32CX7LUPLQbPT2NwVXc2g5mty4dDrIa7qn41jr2EUAvbLzRaZOmbrMU8N7Gc3izZV4K
jJLPY5TC6FSnxwoCJy4KpfsMeu7OWKA3wxpkbU3YfiAuHh36xIdH1OBvW8sFZY9ixNsjRt/vKRSn
kAdjiw1L3YfASLAIUjNDNV0wSB6iSWe1btLZ3zX/F8NsWbISWizTyxDVj2Nls22Pxdqd70/GsmVm
8wyUH64jMPZ4s+wWd40aX8QxKyERoeQPwweuFX7J7GlyvHrFBmimBkPZwEOm87fKqMzrTCBjNs8w
d+og8F/DQXHEzQUi/PzY9PL9AKkKa5V2ngopRr0ewG7NktqVTuyhchO2qnDWJvxYwa3NPA68jvCb
JTQHITje3V9b1EFTyK5Jkfj75NegAdPTLdBAEFoHtsIyl30Tm8ekjMeD0f1ZVWAIhBSig9nXGTRj
kzUzcMH+/6R92ZacOLDtF7EWiPk1yXmouVy2X1h2t41AzGL++rsVlIt0tvucvve+aEkRIZF2ZQJS
xN47Dkv9TPY5Tqhx6IOrfsWRQfeHaDqSzYacU3ykSIFjlBDeAzRzrbo9xg3H3hfA9v6IzTg4ROy8
afYSmpBHVKeEJtQDRhWgfP+wkqGdWtc4UcCyzBLfQx3PCCgSlLwiGD1ktFsrl+Bu8eu56Xp210xA
cd7YaZjiGCqHYt1liSe7bSfN2bPa4MZOQwjzIUUVm0/zCARuq6KzQN8e4BU/v3BtagZQgaGS66AV
Y3cCMu8etY/9LkzK7uSphnpmDRw8FNO19npMfhDc38sWgEJbj8swoHAKpAUj5DvDYFmIPJC58EGO
/Wuin4J6aEUxc5dmUqRnuM02d9NmfgKEkLWvAeO/o0fB1PJ6Pzk9iFfMAuVMICV7ti3tJM0xC/oQ
uo9h1HbPUZmJnTZWFYrEePec8nJ6GvH9hAzj82xJ8YoYWxIcMCoAOpnJGdXwf9MIZTMIKyuk2/GS
NI9QwzsvSEOc/Q8nACE/dyF0U1DGxMEf4PUXO89wmKYaGlLTR2Af8VTIABhhDwF1BFYF+FfIMwi8
D4891ASxsfy1xDJxWXvxLhdYVhgGdSuY11bLUMyoLr2sIHTj89BAeJxYg7whDvcD3rIWRqAbgiCi
D6JYPoC1TsUuJppFQ+pRGA0/YslOSwr87I7vR6hOC97lIpYvOPVBHePkcRTihP5psMLy2XXLl5yI
Qz7shTGWzyreZTaYYQYOfKiDhLwzFUFTWrtaYguDpRqou6Nn9aLFV1pj5WoZU282kn+ZQ8NpNCsQ
8engdvhYjBwOBFfe1ymVh9yzcRmTkcKFORh7T2PzZ1rstx+HPu28jD3gV6H7pgUYYGJUBvpgkidi
yUUamWyoowtCvdIPNFqaK/ZKMsrErE4zeeUyXsIXQku1oGx7J9D0zxpu7J/80d9kem5/cbvQ3FZa
ZuxoGENqJiss801qWXS0GzARkH1k6acJ76FPUk8iaH9iV0H2PC9AqAKdlIvnGuyJF9ELsxPni+uh
QEKqZ0VvGHceWIzuyiky7uJG/7u0824f4T7oot46N44mpOccFTHbWsdqgBzOR+z+HZ1Bf+bXCklg
hHx6D7Nypm8mR8OZmZqLo0PksKjbACdQJwb0gXucx63ouqi2G6HT0/41IS1z1+qNVw7Ik7nnTrPj
Uwyu3tMoWAkOoo8xGfOkwNsndakh9xxJY+woqiCJR1X+8V/XWBYyI5ysmTqK53Poz7aTNq4ETsU2
KHwrAlSHhOC+7YHycBz2pc/xyhZK3bwI4ZsjqAW4foqhmUAR1VRYF+pRCPW6MXtfiobU5OVjzD4R
ErPp5F3Jx/RCyM1SMn4P7NGGfNRUeHrt83GIgsUmx9YJGs75brH9vhDIjvuLkTs7VLyBYUwgdYUC
5lPf+eLkdMjdBNRttXAsVtQlv9fW4jT5KJ2zx8xfj5mt4yCvv27+r2xISLzPpWnNcRxDPPs/VvwP
i5VQ9shQdoYPQavpHvbfdd5dGrdptwWPARkTofPYhG27ihWct5ICfFd2/5YVebt1Qp2Bo8vA+ReD
3CBkpfkxllH3IsIw30ZQ9dvEtY1hEcXAHlfDirw66IcefcjfDuCAeaEGBLIHZB2SB4rXjRqlZgx7
aXLaeE2YV4M+dXOIshDMc3kD0icXxAinSYOcGPWWIQoIWsh6xfGGbMxl8qSrJof8pKjiixxtKPyq
xoHKEHLoT6XXIDdHpjpJV9i1OufZ1on6AKiLefTNEm93Xg4glmvEJ2L0vaLwHaBBC86bI9kLxcy+
OHnugVxU+kYQa/iBty7/LsUIOcRI5vdeOlSXHCC6APfL+DuYrjY5xGY/t3mO57QjwAXr4fiVi/GO
AtwYGyKaGaKSN/b16lIqloCig5iW7NNveBeFmvvIi7tR9VyzGA/vqWBU/9jaqmlbMI0Qr5P6a5zx
6g8CJtD3tmc/Hf3dZIlnGmkxTA2xSF0F9qNXBpE5desrV9gM1T4pkqdCJaKpSSIUag7SdnaUnF4c
1OuM+ofn1WI/j6Lh1yw9Le9M6X5rNNHOzkSZ7EoYUCFD6l4644iHZuIfc9uVL51tuopt1dmMVSdf
UHIfIi3ExxV5U/AHP+JWAzX2dGoC1GDeeSVL7sO8aF6gbDwE5uB6e4rV7bTbVag5XiMpiTOXih8i
lOVWq0lydiLZwdsxr930gIP/LXmXuMlu8CAm49z4JVgiHMHPYaELPFebrnhholKIEUi8KkjbZWky
ENjMwxaHrScHwsnkXOy3sR1Y7Tph7TILX4c/hf2Ha1kNMpJgG4IE4WQPK2uq4s3Cov1HBu6FkfvG
XakVmFqBHFpJ/42glEJ94QCZtliv3wTSGWAWdVz/LGUHguTcRsZfZhuQO1vQHZzS8Dx3QZUTnmks
DCjzaLF/9D28Oa9p8nu4N/2AuKLYzUNacXarydQzPG4GVVQVa1rQDY3yrIO7x2d9sQJyR5wabLsK
8KDhZs1aOzmR0VCekYLISO7Unn4YhXAV4ge3/z8ucbXa3KXYOMLNAHjmdAslvk8Edak48wGRrrIz
b3LtqZTyk1CI5C4b/mj/QzytU3ysk5pTfajA0Amdr2GtMg6vgBrZyCX168mPzGVkqFE2TrMPlCLv
o9/noXLiZpVlnvKlO62OpmXV5YrKu8Sq6y+jDx99NheFIh3L82jFy2ptCq1dJbJyQ0DzquzUqsaw
8yTZNiN41Ad9yk7U89rUBnTgIwiakCOIFKaLQw5XgjpjtYTroDQCTHYo1l7Ty0thdu1WoKYAVd2Z
vJCNeoN05IV6cozqk1ZjI6gmOKqhnltBNXaeplfTyYRMwmG2LatQr4b6LU62AKC8cSzXoI/hZj7S
9upjLA6aQdf8+Bi1D8q4rmwBXZp062hIu9L31DWp67e+dQRytny3ksvptBjVZnZtHd10QKkade1J
r8H3CeqEYCi8IaCpXq3ZUI1Qq8wL6p4hVkDU2qBd4flD54lsn9VjB9Xc0gMTujIC9QvqPg0MOCDi
eiATbsfvcTSkhry8Bi2Dx/hpsdOavtdiTUPm83zyqtgMWbZTOOEqZML+8Nf1VWzYQSccTNfvcct8
p/TTvWEb3Yquujg+Yhf7sqbADXvDlGqRtmKC1ZuekPKG3eALkLvlppuB9KE6GbgajyptMqThGmUj
G/xzxpMVt+OJevNwmKD+s3g0A6xcRgVJ66H17KOoUucYq4aGf7JRSG+Nr7qmg07hI/ZmKg1pPoWI
yGl34FDz2+QgyihdaaAaw97LuXh5zVFyw6+bK1vvRwduenOElUzQyoCUE+7N+HXapv1cZIX+AObj
DaG3qfFYIVZ1nLPTbOs7aHrgFQUIZjDlaKSHB1xm5WmZwq/XFyQWGVSSUBrOFLpEPKPYN/y++MsS
qmDv5DJjqFnrnufFfQ5prZ0z1O3ZY0l9iEUdHrxOM09G0li70QDpcgeG403hF/0j6xhqA/LMfeGx
B3JPr+8+F5aIwRKTtN/HTtw1Y89+NtDKY+4woO6w/+RoSj9Nj7Kj0evDX5U2fNc9t/8CrW5zlYPX
ApSCrh9wfIYnXo7NZvlYqPpTdEBuNX8sw0LGSlrp+8eSYe6h+JABwwSupkMmaufJMhSWvmdnqIE4
T01sOk+V0kExSiAa0wy3bTuJ2GOWvJCPohKcj2wESOs2FEAOqxrWYI1NHigiAlJqr1mFDOgiZON2
/8okQDEUj3dZ7zi5qGWgNSiiVSLizgAFLxo2LUT/YpyuLlexcy9ah0UMWRj1cUejZo8+e0YyfATc
YAQ3BkiD+RsbQ+zDE/2RK5YLnYN3uAuRaMczHxQfGnS/PyKstksDIM/8be+lHWrUranG8TnwLNQr
IASGso5KC2iI/LycHUtcC1je/0JtZKCe/DcEJeqDXRT9o0rYtOB0ULgE/zWCUvdBV4wNwkNtJ9B9
BcCceWm/6niafoOox8MEEd2fTgVC5SnxOOoEpzXzs/hH6OqfuyrVvyDb6K0qvzVf3Lqb1u1k1Q8Z
mIpQIA9QmuAjck0QNT0wLxBVwvdUAIk61VVSpvGbGyfZKeVOtCZ7XUOvwhCOdTfWvIOqYPpMlT56
EbobQzIIeeAwKXMgTWlN2fjFB4CzwXHh9xbM82sNBdX4vY/F/ZDYcVArR8amE8rFpk85GAGxV9KP
RgqyHxSSOEilNvm9q5n3iZY7L95QNS9dFqRqQJbO4mcc54b3hXTtFz+WT20/rfqK5y+OHqV3aVE+
06hVJjayNXK79SPuBdlLL2JUZDicHWqzyV+mNG12OnDua5rginrcJmMdn9LJLu5Sy+xRU2xnGwcv
/+ba10RxF4GlLUiV0cymb4WX/5TC4lm7ykDgterGTlvpTa3vGdUm2YcKUNinUtUdWaHp7JOq9Fa6
qlSihuLtfNL3jc5Ry1SdSiMrnrIJhyojUoB25gZAHSYoNRY4llMExNTQMBKKgBjVE9iL1gzdvBt/
tkUL5KEKnJSDvDfz/nU4L0XTaD1goX/6+o/WUGxyUM1jduEeDV9zrprFhpy5A77H/ymE5v6HuP8Q
4oG5ZYcN7Pk/xC6XlRMe26t5/PsnvVmm6s8QvjSPrgFWLFAlNyfqUSMcBlUn1VCPbOVo+dtUZq+L
6Wbq4riZSnF43OOwdVnZjkD34hp/d3HCFRkuoB2KP46rhnr/P7a69Nem4WaHym3+sZydpQ7oupN+
Y7h6H9Qt9792Hd56iiH80Tr8rvDr4osH7Pm6G9rh3hqM7IDba7lP9dh5yMf2LuvlWdjdtnYZ6Lfi
EpXPlabomfjenzQHXHYc3/dWWeCbo8yw35YVmOHN1DmBjyz/G0SmT2nEu++VPX4bccP76uc8XaHO
UDzhrWXYhkjRX5bGhbrSxRNRfBm+3FiXIfVaLdWCHrextccbPqxoJi/saFi9zwcZGuwWGG8D0UjD
QWKi584GxJWA2YHl7kg4oy5/crBheAOPY3XW8SoakJmiPMv7iTdcZ8aiGW7kBaEJJIVQwDWAlcN1
h7/4zpZN+aoNIBEQVuZvkLUsXg3XNXYt2CbmubJw3nFsNBf02ckJciyQ41NzDR+nSqHl4rxDzQUR
Rowbo/M1n3L/L8uw7yF3F78Jm6fbCSDKI067PNxdrRLcLJb3lzFuxygXf7XdAFX2prPvSqlDhwzk
rWucdQV4cA54rIJN1tfx3MHBqf+A/GB2xz2+WUyhD7sy1bnI7iiKnKHeCvXwHQ6LTWtRDuineImA
Zqj/QHFZhaeyw5w8oDhaTnHln/zCeVmmeolTPvBkZwvvr8bDiSfDcQu2LcN06XzLwgvf1MsN3o8g
k6GM1LRa3g/rprJBwFuEeFOoMtyjvK7HC7+bttvbSPCrvnDHN/ZzIOAR6xqYnBPFWeDLvbBSt/ad
bTvqaL3pi7XN1xxI7c9W0uHLy5oWYgm1UpuGilUat+JEQydb+07BP+smd09jUbaotiyh/1E7YBmJ
O3GUPQDCeJ4XwGeGApRJgK1a+NhRM5rfcvBeB47tt/dLLGSl3mNB+me8SW4cZpIFaKYka5lCotZX
UHeGavjjgAJkcdHH8jx4/bcYEm8QEkTj5s1700Xa9ZC8FEchfxqSg0IcTdiHGBjcoQXpAEjgQnHu
HGyUvfxTppjTUxz6InOuurUSHKeINB/AvI4y4cH1wfS00jw/eeShm6z93osu1DgCXHFrw9TLreV1
qD+TYxPtykqEB95JDxVVRWajbFKAQpA13al26yoEHQS63iLKfDUuC49tdBeflSbNQeS/GgOc3SK1
OiFJZrC6AyxCuOeWAx9mZkB6XBl9q3HP5NY61kCvjzNn57khOxjMf6ZqY2xBmqfKBfKpDltj09Kz
HpX4lxbo2wuFRH4/ntUEk14clmDyjhreUPPaOC514L2ocNArQLKVGEV4JdhJVeIUN8twlkkxrKoO
9aS15wTI5xenUuEmloZsjAAYf3ID3/ceHbqtuUqKCeBktcISjGzHqcfr9e7Gfrtopq5+NS3Ws23a
9+Ihb8Ch3xXWzxIdrbfMnxZoB/CXnzt8gOUjRrl61zHeMvBqudXW6yxvNVdUdvXPRFhgTVpEGclx
U1J5U3n5MTeCli12t7+KNq9WQXIf5XfYchh31qRVRxwMDCdqSlMMpzQx34cjJOyx2eWbGzsNaQLF
3gyXlWpoglQrckOnMBg6TT+QFzmI90vQ8E+2JcQpxyBiTnGU6reWtKAcS1yUzNMwVz/CsYvBMEfj
uTtUxk9WNd2WbPrA9p6M+z3vgCvtnKhEBYTEbZDG1APJRXX6VxsDp83Jff1T5DKxNv12Mzh2g9sG
8AsLREFAZGLTKLnKGwcNFxuIeDYyiUycXPw2XxMJHuCxWqUC/GheZZmLlFG9H7ysgaCZ16dGgFI2
6LoKQ57HMmRbMwx/kGlpQDMmz8uQeraaIEuNbwAXQE27WmRxLMObuROqNUDYGQEspxagyy7BZKPh
4oiwk1qBnq7d5HmlrZN2co81cKUHoxfdlvGqw0tIfbI7N/2rzrAbAbui99jmEFkLPb/dYiPYvTGo
qEuF8qcIFNb3+/cfkJFDV+ejYJhKheeq4X8tGO6ogPim7piqiKkMWQpeb0B36p3CLvKh3V76Jxq6
EEUCG+GHJ8T536EHW9MSQjOoQUFzvit8SAniuNYJmAENjSbx8d49GsYGmBz7Df+Ui2mx+G/pD98b
yGS8cIBTdpaZ94cRO+jH1EpRp6siLO1HiyLE7zh6CAOnwUFN3MvwyKKuWxc5z17H0tX2zDesgIYJ
aBlPMrEZ6Lz19JUJ6F2OZfQ3OeuxTx+khwyWmulHTfzcmg6oG5vslUwF2JxTEywCGjjUhRO+2Div
vMQKymiVA95C+jTbNQoE6WW+duCGAEO98vYZqIScqQvwGIRyk6pMhOxetO2Qpl7PNYp9176PqfQQ
DDASyWfv6ztLpu+h+IvQY0gmDvsR2UAcBfxClGkSUAfNDd0t2ahxBusepSPhmUYxz6r7wtOuYGg3
C1GYKER4tVCPtz97FgYBC02O4vJ8WsVM5A8QCfCx6XXC+75L6tM8xClSiDrL6j2mZh2Oc1WM7Weg
8S+J77Puurcx7cfPPXD/qDNNX4pat+8mMaAKStllocuNNsoJMggYjr/CIMhp3/F2+IrT7O5Utjpe
s0RV3MVWiH19lpjHdLAPZLe4iCEcI/w3KZP01Dq5AMliAQFDhZ9NbJdts65rZuIoyDwmgQB9+Ewc
VSfiUIKk7ckfRPWcG9mOcLQdIIIgn5L+DLqlNXjMmu2g1HRNXyRB4lv8aAB8hrfcIlsvFCqOIftd
XrefwtDCgRTRp8yUr9Q1SvDZjKiv5ymkX0Lkuh6ogaYnKPhBJG2J8YHbaMhs2RVEDhqcJlyFAk25
A4AnxsnWrziGHPS9Zc2TyGzb4L6t/f7OLaf2LCFMpsVjcwT/XXsmE/4k+PZ7+Akkno8bOI1xIjHt
9Cb/RKObuMVGDlpKaF0c5I2N01W1nhUNkPwh99xd5vitmD/CP2KWy9DltST9RGvPn4s+4rIMd1/y
xK94iFrnMte3Rpw/xHolLlk7NE9NMvLLCEH6Tk8Bf1JNGPXVpohruaGh49jyKePlg21F75MY6t0u
3GHzpDoBQ7Tjd/6qVyfx1NjqOJ56Jc55TwZ01cxeYzuyR5qZQJ6MQgbosM7zONhLfut+TFpWDD3J
V2Mf4u1PLXs1hWKWwJ7WpUsI4aDKKDN3V7a5S+EA6OLDLDNbJNKR8Q+RtBfNAdt5oLFMYQYGNp/z
EGo+JpSj4DVVro+Gi5eC/x/ngpLIBdat2DOU6mwGyoUkisoI0AbQoyrjTBFMVMKplMB/ALq2WRiI
FwdFczWZbP/qKBWSQk4gRYuRqquBQOtRiLkhGGl2YQC7gLjLkZtaE/rRbvPuycTRIUCscfw98rRk
hWpnHE9IPJ/tmn9MHFLD/RYXUTNPLAAWfzCl96Jru6SQ7cUqAMHoEzfq1zTuRr4bmwySvHqEdDag
uC0qylWXSf53DLFZYAyVLfU1SL2qJZIhAxYy7vLNHDgbPxY3JrDkdtKtA7rWctUlLkc1K5D7+OcU
k45LqTOendP7P1ooup2oMf0Q1f6J6MqNSJAxrB2hI7EEiZGTTS7qMg7unW0DgvC4ATX3PKT5ABxN
WrCs5/Q6dn16UZYbB+W4K/LMxiWoQw3t6WoRP44xCWdSuwKHQXsKvLouhZNRh6jhth+mrwNHdpCp
mjDqtTESgIuNoQRlcpk4kGmxL8NOzV+Gfwoh23+Io0+hrljY7T+umJVRgYSxupoN8YSgtXmyAY5U
vzjZlxpoipn02VQ8+jQ0wJYCpREfGoDKuzhokm99XixOrmsM6kEygEIbsJy8AZNDYh2Ivo8aYutz
Pyj9FttNCA0BcVmz0jXn+S3KymciwCVWlHYLpfHO3wPxDYVQY3qqkTC46DoejKmpsS9QkuMB2CLH
i1dN2pNs4yeyT5ldbURf14cxizSQ8e/I7FV9t3cb0D1lqBX4AhK2U4wdw4uI3O6MbyLO5WnVuu1X
OFGL7j2cET1OiYnKJlwNh6tA5jhuDyR2Hb8B9DTHe0PY7CAED5iOWlYHTx2yX8knMYUp8PIyXU8F
fs6aXYL+UdTZdixjbe2Nbv4cWjUqxK15MBh58Ww1vF/XWmVtKYDjFfEeELW9tKbimUyCQVsibzVv
T0MjEf3ZNZ0vNKImV3IfHuA6J1pymkzvUNhgHCVvMfTVQ1ngDTL1v+QeKKUnImHhEmT0UGMpt/PY
jQFEy1gNhlWWIyvRlHhrwdHTI3GsNOBfFoPL74lsJVIkxCBZXWha1OKOPk5H8pNdCAjuqELiLdlm
hhd1EYaqn2Cx0YVwe1ynOCy1SyAaRDiFJ9AFhScaNsYELvKaWnLNfscXG63WJ3BG/JpzM5GGzGzG
nW5HL10zIpuoGujP2TisQRkL6DTkxgFh8bstshJwaM9+UxVtt1rzRhN17luAY5Ef+ifjytdafy2z
3jp6eLLMzQR0/zHDXiQHdxm65KEYvwBt5my88l91Y+jTmMGylAexLuAAnDeuW97a4ShLrbN7qx5S
1HS66WVSDfWWoY5rgvAOtUsUV3aOCQlzNYWD6czTw+w4O7Rw31UQDVmWWxahHgr9oDfQins9SbP5
MrH3zCI/P99E3lyT4pdlqZeAYXfIa2ydPKeZVtIfXVSN9NYeed9XGtlW4V56W7eQecyGn6GDdx03
7dr3YHJ74N+kGXNwLcYL3gJB09A8oZSkXFHyNtXtS1ul3qec29ZW5217oIgygsgM7WU/Iqx8tLZu
wa4jaD+M14FLklju7Rq6hvypPezozD51mbN2a10eaAgdtLVhTfK1ihL74ijKbrJD/8kBBt8D4bHa
b+gpFC1+D+uU3bdw8P9vYZZajabTar9ftB+iZr4ouAHfL7p8NlpcXZTCag1JBdODLoKQ6bAKjWJ8
TEaDg8i1xI/Urtw31/YPTSwynJbjEHBIfchEf0Q4Kbibqizy1lSoXLMcTBQODveWCuSB4ZQcctrg
gVRSNNSEYDrXc3N6oFnjAJmVXk8+LwEZ/qv+l4UGlgIb3oD6z2bedMh0XXHzQQfNUU0rAt658pks
3ZDlgaaBIZJU0JZ4Ej6jEKOY47vGOPEonfZiahslb2KuJf4F37riG31XHFSSBDEEfe/+JUDLtDHg
Vv0e4GDDXYAHxq96FA4gJfBk2iDOaUDP+lfhTUdH1tqbF03aRtiFcdTzon6YMgihUgSkB4KxFeET
lIsfUjNJzqUJ9iP6xPRP0ZJi1+EF+YFMqMCFoDkqfLY8hKRShPz/xhVA0oZuZp14C3p18Fv+GpOR
GtPuQzAgt8ZqsVFPa9QU6v5pHmRBbLxNQlgShALQ7kQFCvvpD7Lek+TWrLulZLn8TEsOmdN/JhPq
fVWi3oUql2vYP7FTqPck1DVrdkVlLiiYpZCCwStOtKW7NuQrcM9f7uxX46KGzHUS39EDYr7Fy8z9
5wOiZ5DLsnv/WBpmAOZxfreUdTmj4AChuiZIHLRfdWEqDhxZEVAJylYXUDJEyq3C0z9o8aTU72QI
XYvE6eOtUfMSFNpuKy65P2yjvpPH2ZY0QN5LKDL2AlwLsw312OlWw1YYJWPmw/9Mn40cqCJ1/I0d
zjc9Q9dN13eZrvu3vO4Wb0BgNTTRfdehMDF3tW4lCtSEZczJNo0698/MSNO2DthM8eDwWeBqIyio
IPfXoxCMaee5S37bslAGye0umI0+w2v7oHl5QbDkHZUJUEnAUivwr6UDbW/Ha+RyRbDMuFlgLkW4
WcuvIY9refwSAbuPJ/WUfbnpWWaXf+ESR985pANuvbLKn4c4T7dM49pJU/qjwGDU3bZSYidkLLUS
5QciWpF3sdOQGssY7mWVsQc2QqFSTF/7yuc7q3HMna353hfX2uD0x16NXGIbZpXAMqvSMaof4/kT
SF2MJ7KYDl4FQQqM4zkVkHlQPRQ8M1dUm9Yr4RGrbX/YYxSDNjMtQXs76G6gIQG8IWOV1fE9OD/j
e6QPjR1HySxuxLDN0WmdxhddtgHZBt/HYVQqQAeEKpo7aoCptoIJNP4blMeUbIXj/ncPgJc4MnXb
00QOitZ9OR5EUT/PNvzpxjuagTO0MAAQzF3fLuOBFiEVApUwvIKSqFbKPeiUo7vOL9+bGhu7sJVI
vMISR9iSIgONrtqXrtTB3ros+YEL1Mrjxfg1aar+iMSKt0YufPxqDe5Rl3rxCl6z/hj34AMkJSRl
73y8IUuk/3ckcudZABvjBFU/IhcKpUy9ACtiD0Ir8pZRHT4WrF/pdqg9MQA29Lxnh7Bxx7Ub6XHg
lEAhbJMYhCEOXoAoO8aNMu5XZl6bIMxoAM5VoInG63GhMg6hgB5pcp9ObRZoaWYfuNI4H9q4By+E
bLY0HI1o2jMXf9ail/YL08f+DCwwKrLUEHSK+eOg6XOsFmN+OrYribzuEwX0LPnclXp4ocXoUlnZ
QPdLdy+kHkfN6EdTsm6R8HXstQD+NpBgMLhHpUJz7zFknMCxciSTzvoRnxssgScI8M02mzPQPqum
gB7fCamGI5nyFne4oYmzfejrAcnlZQIlVvqYGvdlZIxAAk75BgyyDsRgId3guJa+MvoU2CmU1b2F
nTmdHUWE7+YgMZ9ysMgbqHwsAs8crry28tJcfYDeJLjzhzf8d09nYgpf5no96/HUtdhKM/JU7ICy
BfFY57sbO2TI4jSK0IoaHPcWl6IYC1Qe4/SMvFFpxbvYsUGbkfBp5+YxaKm0RP8UZvbRVbgWHWC+
gLOqv9PDARi7uB4CQsKM0tg7w5i/tU2WoQq+m7bz3iRWGxZ6FFFjpRrq2CRkXzZmo26ftHUxzfHO
hYz13kYi7YAyw8sCzBkdhpw1wXB0iDUdUIg4exd4TtkLAYE1y48ulcrQThxfnrYFEYMELPzeVDcP
6pVVjFR61G1dO82t2UuOFgjk0EOl1xJL9tCoQQTjAHdMw6XhRW6BsA2XUKfOB16Axy+cuoYVgcZA
XiZJKkI1faFvwVvkHDqAWs4dKUooe2nUfQ6CD3QzN+s2dqZNqyXGJ3GJZYy6NwjmMq0JchyArQdI
8j2bdoyjZqaD6wIjaiy7+S6lN51RKYxXwNCetnlc/83b7NWNOzxlHRnr2OBRS1hY2DQT+ThdCnC8
tXl49jR8AxIzH14NwLhwqqAPr8grvfcmZWtQtHpsBPO2CzBuwcml0TCBDkNB6hZ3Z7bgpB40/C2V
4wpbZ4dgQ3sPX2YC7I6vgsU2kxFDKSeBxNgU826T5JC/SSdZMeDZlFG5q0l8BRemsyeTsEzcyIGm
Ts88tNZLGPVCoASMBBdU3xdqZFY/l31R7xNlaunmRY7lW/gRMn/Xlu8exfXAu9RtBxbn3GVHSHaw
Y6Z6bas5GVSr0JVLl/wNFybyjs0f/FNM2kVqlavuvNbVsssyRZbfR7GjbW+vdDWdosHtfeyw0D78
XT6INIQgA6WfW3d8Rem/s1tM1KOG9IZo6uwd+9tYPoIGxOYZRAw1UBGjwD25k0OO5I/4KkEQ9Mr6
vn3A/9kLWZFQ9aH3mUWg13KKt2qy0k3sVemevLoLMfAeAHWc5qK03PefGNToVhyvC9jfYltMG+R5
Mwzm8ofBTaAwoLbQ5F3imD1h5wFQClR0c7HhSY1bUEZns+F9Tlwl1e9DyNGpk9vwniVARAYquHGd
dAX1VFtcygRV0k4YF94BNMUWMktOunlXEITMBZ8UQ1vQj5BaJt4OIvUgGg/S8OYWlxuWFLitkfud
AwSMilgJLjJSs1B/LDbd7r1Vb+RyM8t9L4vPY0COr9eZjbQQ3nMBcbOR+R5tEaHiYtSOtetqKMBA
j2x1Er9ppdWg3hB25OPeIwZmhTmIPf45zRorLUfhISKvusvayxpdU3P8yklOG88lIKfUCyeK6DaJ
MfaHPG90VDir99GlmY1MOE96JOqdyVu5MvlYbhZKvhv+vcWxcPL9KaSXKK0SOFuMWxATSs1+0Ywu
Pw9izKDBi2GWcP+hjN1dCRWoLki7H6igL591e0SltBV9imvw91OkHK0YeW4NyudqIoR3qg3Iiic8
M2rnxUyE3NtWEq3TZBrvhcMP8TCCGwEle/0l1gWKJuO43I45eE971aB6KxmRqEC3FnickZuiqXFk
lwA2brxGkLk9uTqOUUGuZ7yGrvnNlQycEXa/0wY7+coSWa5RaF/e+QUOAiqveaugmK1AsA7QG+gt
zZXNHP2gF3YU2JFl3wZfxX0sAO7Y66X+dI3RCfHzWy73p5hlaWji/fUOF6kL4HXx/wEtbLXPQIa/
DJK+7S+Z12SP8XHW1ikjUABM/GvYsnIzgOHl1BWNfW8ZEG82zRqISE2UQdOCYDVV3KqAqrD9KDMo
qSq6VdVQj5rJS0a5WsY07f+Qdl3Lsdta9otYRYD5lZ3UQenoBNsvLPvYZs6ZXz8LG60G1ZZn7q15
EArYieyWRCLsvRZnFtIY3z0+c7uTVUn4kgJv6jnMx+Jcg4Bww+3a/AGco3AXOIX+oIFk4kcz59+N
MWXY1tDKr2BYw+230XMP+oBDKgAs3cwBMqboUdMCWWk7GXyQGJkSCpPgLhXSpfKT6l478MlBDt8t
1ApRU8/sGHsiqJOJxvnFjc89UkZfq3FuXt8lNLDaqn3tcA4rbEgyCsP56kUDEnu5o2w+xPES95s3
mE3IxaoDb/a0956JMnYcluo8O/MTEyIlBwEv3wZFZW57rLJRPRB6jyUPO9DmLDaQ7k3j6GG2jBRy
ACrSoSkNPVQ4YAWJKshu1guppQNX0toZyKVJm6DOq/IAWyNYpZOpyo42i9yNXDAgw+VYtzNA6hIn
W75rAPDeAhDCeuYTM2Vj8ugVlcagLbjJPbAPPppVtCErJZ+6wjukcwrEMuGuFEkfWZs5bo1d6xb2
Ay+1X7rA4NHeCZrk7OallX+bbN5sAKWIe6FxlWXFZnaCIk0fQA5Qo9hV70+TazqZz2KAGo5ZUO6m
0EbamBWEPuC3AFo8adExaCwkHFuAFAvSKfoxdiDbNUJj2LpiyPGo2ZUFR8mRk0Q/kgrwRW4Z5Y80
1CY8qpHu9WaAO/ptBBVuAwqLmH2NGGr+AQM38G2ZIK2zyVF+PAxOtPHE/n8zMW956MR5gNgSxwyk
SdwddXFjtiGtSC9NSZXQrj91zdDJfdc0490s/Hvshbk7Ck3qCGg1yOiqkl1gj5jY1cUcniOwytib
+65LBl7mhGfZrZHYdXRw9v+5JTe1H94cO6XxRQunArgPEVKXihCbn4s+aBtMxct02znc2KBU0zhX
+pe5jYCItRj2sw0mr99GTKmxd1kv2PTQ6z34WLoLB1PJCbXDyyHAevRFz0EpmIfL+ENLh586Erz+
Qhw7r5Hi6my7GNRVMegEmcgYEKMRyZNqNPMU5W+AKNFFKUyMU5sH3COAgsWQqmXANGL6qEWLjyQz
kT316oJss63Y84L9pwwzQpyOR3iPl62hnaiRY1Ktxr2JDHRf6kxu882Q4q+NrDrsoJ2VvZKRu1KU
IFk+umkEuIJ9EQD1MtPZvhVcgdxN+p0RgV150azh+yfyMRiCZydM60NKSamRSC+dl8A6Ax3OOtNw
paHxUuy7HBA0ZBYHxdtshqhUutmT/FPPd/ceGyOrC1hs/NKCxNh2wAId6T6Qv+1LaJT0DwxaKU+3
KuBSQGhZywGsOd6RT4kJZrLUDk9MK/ZUBV1VQ3+Ya+PJZu61MBpAd/mZmnKp7NInO1KTkIbUI1k0
gUIVvwv4UF009ahxByvaOFNdRNtmKoAc7HvNnGyTKYnP1NRje+3dyYLJjs6gjsPReV1WaO/MSZ9x
HdnnVgBwdRFnZSg9vSb5pURFrCAfmF0PHA45ZvQoj7ujDmfplO0jdxqlQj36xyr5O04m8Dkiv+gZ
dZrec54v7FHEyLX+1CUNZkACbQG77c1j2wbNhB1djAGEtzVbvNBWMrIhrTG65WaJwajblSCj97ux
hiPpB83NHhwj+0GGMwfHMA4CflfptROl7S59MQEc5CVkfYlzNZHPq0woP9fF3rvM5KWhkkkX/L/s
uy6Pj8AmvstPIoFMPGqqwD1N3n3GE+US8cD5A+A6P1Hy6p6pyezu2ruXxZoF6AZUjCu74qPxv/tS
eH044QmOAjoxurO1Zi/bhUHZy6cG/YfLJ4N8StD/fS4eKIyeLWTQ7Edt8E7qcUAGZLp+tsj+3SPF
CcFH1WQ4JwUCLPa+qQhbdm2ToxaxMI8k89I8QYUDFW7Tt+oOSMcpbP4T3KDzwc3BPqnIvRJdrzcM
mx4HewEnGCmizH4wwIf3RKJosb3HImhO2HUY0g0FAVnqpjLAxWYIUkwUQIM9PXWDwyjyEoE4L05d
mf1IWmCfgTqmG765Wm++5Ib2JRQJkcwEF8GcuqhLdOtkVyZGGPbPmgViENqIHKLxZ11jy4s2Hj1Q
slhA3+lWMjKjjUgh71psnikR9W5ysiIRNSK2sldOBccGWdycDHuw9nSefXeoTcfW5ewsF8853J20
k04dc9d2F+2xtgOA/MdjeWVHCg81zj5dMGRxfDRb5zt+2NckLc0dphLx3hbDEKXbgIgdqw1p28hs
n9gMvGCnZ18H0BZ+nUHNIixJMtn2C8hcvSdyzvs53syg5TxGbqe/tAwcUnWEN1CvjzsqYE2QHnxx
kxCUgliztpuuBd5ioL9ROWvbJzhFq2vwNYpKWGyOJXsrb06JXek7mVMq+fts4ML7eWTNADREcTvu
z3pUGamROUoFJaB6tVUdM90Q5/kBSNqiWtt12YiyHLcLtiSMdAf4pdTtEzMA6AMsaxDDyd6CI0Nt
pzSrQCQEOvx0HBtX8jIocgbFG3EnK22v2VYuIOlJUYiFEfWo0WlhpMbE7IAkjLULaZ0+s7cuAB22
TtIU7tEMeqS6hRx4+4IWsxDJ/VXMc+sRp7TVHpOB1K+JK5P0tmVja2XAI1aqdACcAWlAuI7l7LE9
eZXanPpybAu+YjPEccOcIqkX65zw7NBUDxBtmOqpMfewbeNLHYnJYALp31n/DWl39imkiaPys4Wz
dCMHULr9hSSMeB8GNR7m9MAZ6CkTJ68st8yTR4mfK4WpB9WmqZx8n3jGcI66EHDAU9+8UeOl8bfM
GvJHGrWz6x7aJjA2NOTCbMBuFDMW55VEIECOdm2NKkSti3EQBYbnZxAw7Em5MBt7mcgt9PuIV0eS
0UV1bBPzYd6H2HHEjm9kTpc58Gxzbw026k1N7Mp1qWtiqxqaIiq0Yht2CWgedMB6CdlKUfc9ioVZ
NF+KKuhB3BE1W5I1WYjTssT1HaSt/wKO2hev9OIv3dQMr7k5vKH2pfwF7xP70GnAe0rzpcBMwcC/
VjDUT9rU6d/KaMTUBd5l7c2g7gXYBg2xwsNCIVqisxxGjR/HbvU9zWbrMZhQu0XRQnPGWX8YFg80
FLeATHlw5Trzsg9NG1WGoimqEcVHA0rtwflmS4WGzQOcm2QohG5tnOUJk8Q2De5LayOptmUZTFiK
JhCqOEvLfEufokcnz7gMTco8LIY9aKgcv++cxNmiaJ099Vr+Ni8jw/NBjCiU1bbFcSnjH3QhUlAo
Dt7NmffPpdnv6iBOHo0Kv2smmgAlp6cp015JNIJaHByWLlIcO7xLtsqOemZf/jE0bD7GQFp97rGH
/AwY7+GJI4eCDJRc67zlMEYt8mWErQqUgLhz4wYR2ytj0t5uLgqmpwmVwA9GwJsz4BevDfbwRYbR
bUw9ZcMmbP65IBZQImVLMhxOrePd2ZH2TkYBwtrFrw4lgOBOfg/wmZ1pWcOxbMCuKIo/tNaydukg
UjJp61eN5UYxABAtMI6nIOkV+NXkA56sf8jIrsNsa6slQ/tKxhRL+c636ynZ/x4vQU7kBieYKPMC
N7TNVzRaRKhlW0Z1DqdgT8RZBNgmicVIkZjaXpoJxjHFwDWA81d5KVfqfVRSSOaGD1PjVSd1mlgW
I4jDCh3b5B9PGDFjqnvgkYGPrWL8QWnliSONURC+dubVgLIj0gg/5B/xBxzrNf2WZHbo/A1G27YG
WGHiPY6xU4OgbAiA4yMABhIBJkC9uNJdIEjNF4B+r+WkpCZ3EyAF3LkpNYUiZ5IFKGDyg6BDatHt
GsrYFhdXQ4NACGj8r5dHmZI24ihMWa28VKi72/js4p07eaic5kg0/3gbythZJgZuwo93fjdUd8q8
9GVJy/6g4pGt+jZIQbKSvsV/Vafi12Di10AeCxAwsHRrfXMA/GIn1o9GPAG+lMYa70xAdwopNasx
IytpqzW9vslno91wE4d+KFAPrg5ybIvYQaIBKlW6kcCZ7CraU1ddHNO6ehKUo8JFRpcus1ljXTpP
zi7I8cfrFMtTnSzDV4O58wZAgw7+JjGcUxSmcV6D3VAM04y3F3C0xACr0oavZuwlb9iIJx01Ilgz
dCCzAnQTMHbHWcA29KXxSs1iBz90JB2flSgRrNtWmDxrs2a8jnZdvyT8b6V3MA/CvDV7UaKm05rj
0nkdsI/0a2QO7Nk9ll0oWBNxyBhYYMM2H10Ph5e4A1KYrmv7gB4YHkgG8oMa1I600+iBkXRGiUyN
Pb8YXHMuXtVy3BexeTYCExtgQFirfTUmYcwH4+xFkwZNtq3Kqj2vRGRCDRMRqCeNyWiZQ/Nw3S9i
nmf4YfndahYPE7wS8w7kU4CDZbImJFeWI/NtcLPtsHx3L2Zql9XJBS7GHpAaIaqqOMvfMia99QX4
lxqILraAqwOo/AySn0uEt+rF7bi7y3uBaaBpV5nSFmOeDD4ZhuECLAfHQEoM0qYGn4wS5DZUW9Mb
ygsy1ymC1DYoi/cNc7J3Pc1hBxefRQ8HEIuL2SvNbgGAUIscWdvwUaiY71iHcjk5ZyZ90MXRETON
pyorgxfW4dSxqXI5MvsleJlbPIJrnaMgT1hQYzBk1jAP82wlSz2OOtHaZBtycx3Xe3G0KT3xMfmL
RGRrDvizt7i2kSNxBeqFXbqzh5y//xWDd8n11Xsun4DH23eYyNJrj95zzsTCDdPwLFDvTesmi2cQ
LgypZ+FY1bJAXNnaIOSKi8ansREzdCdLu3iFmGDQkDSDqJbQGm74HnII93Y2Fy8DmFtRRtU5exzh
IlvRrAbA+O+LhLNfLWOsN3bM2i/2yNr9MpftxbN641RVlX7Qm1Y/IgN33tiTfqC8HJmcU+fWZskN
HdWwyNUB42T7zMplZRFjB3wzCQtyuFmErZ1uugVI1iqVw+ZjiLwukflB6SCeHsTI+knHPdlcMz9E
osjKMjECAMOa85OKg1XMBGptqrwGcATfMFBTnd1xuTbWlAK+VI1nh/dnJGqTmXGzXXkZOG3XYuIo
nZCtu+s7E6wGccwunQVyTT2fTiSiBkQGyBcQjWY6yMgiuwqEgseKDaeVTHaB5ZkfxgoJv69YtP1O
K+C8BNlZHs5HB3/H1iPJPirCLIy7L5NACxPGQPUAx2WP31mrozjNGqMdSARA0Oo03ZE85WKcIXtz
8MAYsqr3RHIOVpFxhwxQB3wgslq098D3WeTehHrjRUORqKMPFw81jueRRR9kYTleSBt0wYCHBBrq
LaCoRHWROW5pCLpH/HKVYR19m8umvFSTU/VbD7MjP4nBw6sJxJ0Mi0lQHI0gImOh/hgUlpgsVfoe
qGo2qKhZ/MQdw8G7zs1+Vs0B/xvNHyiD7sCBOVuHkncxAgFuu8J0cwYdUg3kbVYdEuRSIRMQqNyk
DUsAWfszSoIfwDP1JaYhvsGrmmxQl82A0BWaW1J4IMB4uCYyYMmCdGMBg+UgxeJI3dGdsMWFjanJ
jziwsOWYVCmSNnMs3DsQwLX9PhyKBOTWaAL8yQN62mxLn8Z9Xwc2zkZy/djrtk/qIMhw9NWIF7rs
Ks/5ObAAD0IJhkXtjJcs2F0TDUXOod1aBRIqhGJO8eB18nadjPiuIHcJ6TEFWQv8wto4RMhQsd0s
ODMAqOx5mCd+FHnIsiZhI/IU7sfBgkQF0qQhNoPIh4ZKoZzvZDLWaJjzNrJ4Uy1vKLkSLDJN+eZF
fG85aX6K49m7WKyrGxQRoMskxK6gGqg43600IGnhg98ze9npesfBpWjEtfQPDUy3+hbVgyIENTk2
on3H6csdbebL3Xu5cU+b/bL7D53GguCAb+f0DyMxW2PZNOO0TXSXxjiJfOIHlcXhie9KDbEUNQGw
ji1bUmCSj2+aEo+tqkaXLGksM0SEdxnbJljnFr65Uyjj3AEygnVNcCOuB4BB/mGmWFxonCHpbZ0A
R/pUj39OKdCG13rSFKD1xV4Sjh3pCe04ODIyZvaLfCDLp/Zdgh49z2ur/YEV9HhQT2n1nL+TeSnb
jM6Aw7AMJ8gtH4HNULNqOzZhU/gkpOa/HesCVU65/18xmMCaIyO6hXSsHrD/h6VJoPVnxYJyx6lC
2v9A1uftvKnShElSFiJYUW7U+69keH9f40luFsEOk2c59n0760jbn2qzdA4AV1m5VrdTCiBbvW+o
frp5Snur9xpzqkE71fTz3i2G7OillXt2RFPbmrNqPpPFMXIDUYUH3KB/M/7f4w1uvB8apwUQ9PvF
JhCTTDmv/xiL9EstiJBK0VDP4cD5pF7lcZCLm9zZKBlKysF+dGeoZ8j+HILwSHJqKB4jTiUag+ak
PoLF8KRCUS8DFv2+6bMeBeaAam/5NhZHsoXVYL62QgZy8f4ZmzTZZaQhI9klRsc0x2b62l4EiW9O
KtAqsPRBijyqLyPkctnxkuG1CBz2FnAmH1jBYkEQVmXecuUOozGRgg3lj2LKAR8h2MWk36r7qR/p
ydlaitnaKHIxYET1JzAsoYB93sYesvgJdJzgxiV0eOMJZHISUDMS4jhSFgfQTFCfxOQGyDZtN072
TxIR6DjJpbWyk5FRPhjFeyX9R0w7S57cEkfO6p4opnKZxEv3RRMnwFii4eyXumFtFNcujalBfgEI
SUgTAL32TONw0rVdMcU/7+yKkgNxRglzYI0erqgkzDBfHCCEPPdd7D61YD8Vg9r0AKxHPTcP9uOA
pQMpmGfrjp9kOPxzMhAvkTAPwAXEusVq8X9imxVQ30vg+oTVsKWbSyonjPbyI3kNsvB9ul11Q+oj
UW/1ieVHJPM0nzjSRxGUjHKkLV6n3k6ODWRtSM8DOBZABR+3qFo2U7wTUYUtNfrUTt2FpGRpalF2
nmOgrm5ICMIaJJKDXW5pUPAMeuTxnJvBDNZkTOG8qMF/D03S7DDoD2UG4ncpVFM8mvrV+WQD/i7x
dveONK7d37u2XC5amdWbBSWO2xh1XudJnO2mrjVgR/02ph41Rt+Ae8cDELJQqobcFuF7J1PDwp6K
HQhCUS55swMXN064nA6pvbY+DLss0e0cab41kk6dzP0BwIhieKEJIAqJOuQhVIKkB+tyKstPatME
IRy4tTFnA64nCd04SM9pwgEg01vYZ49TwOvi4EIaJmRIQmwbAollNq6GPWi1d8EMgkIXALEPYFB+
WZWvjKI6TIHEfTRRcvLQccwx+qgBbg9Jul3qLv91KYZTWRr2n8jN/M4LNn4fWGrtBtPmZ4CY64/R
MOvb2QPANWpJC7nWKnGGXKJgasYeWZMf1fprMnv9wrC1omdFc4lCzrcmqua+Z1H2N0cCyd9VDWx6
ILvhe/yt1cbhR94XzTbtu+G5mwqGiT+wRZslj0B0VG7DaQDr3ifkYACkHh9rnF9vhogJYj4shlHd
804gRi41t0epvlfciL6qXBs3dBEK+OmVxEXUfcgL3wLQkKLQfdBQkpLJWxCGhbiIUssIgsdMxVL3
QbeqfMmEZMpEae8+F10oFl+ZUtxf7fadqMgqnjS+fWAaKi0FBbw/Oy42Foq3T6UuJn8NNX2224VW
vxsVS93q6ttSgdSHBTI0aIwaAXZ6Q+QIkVuCSjRk0ApRqhA0JJgG4W3IrtTJ/gA86ivSBvndgYMA
qQUnejYy5ACb8rgMoDRF9jeKDgWIQT3wetjT2KLKoI82/1CTZei5j0zEkS4kQ/0nShgp5kcbZNMF
ZweERqAw8WR5iKwHGVFzlM1fJo6Ft6oQWYS4DSp+yO0+9+/rTLImBwBe6mDniPwN8ETr+gwMC6P2
JoAGVBmmOMDQlvez+mDUpYaM6hxpLHRvYZKgIoq6pO7z9IsO/pp9wFDAZwloZS5m9NS7k2mJ1SEp
UdgAWLY/dFaHpDOMlB0NkSh2DUXD/4/MBCXntsHOE5aZ0zUnGdC02ima/yCJTDnWhFJZNABRaVce
YYbMmbQFpUAYNjkS8W/5zThjjy6rGEYChoqxwvdqCPKnJm7qgzdFr+4QCFoVwR4lu6ReSccBhbx4
TwbazgNUsR8POxNp389RBaiOMMxz03fK6tcK9eZHkpGWmiDg5dZGsen2TpEs3fSQY0/KV8bU0wxR
o3S9AgO8ceLadRW9Tnm87AgPVQtB5+ZnpfdTx27WnmRT6/TnXqCtUu9OBqBneEg/twIV8jSbOJLw
Zuy/NyMyjWakgu9o7FhGcFjaoY92Swaqo3v9/Xho+2K/tDz8FixtsHNYXz+YY1X/CgRhUIjMAIko
9epcoDBsUwxG/SsYQkbUMRn6UzODuhIwqV9wsOg+OW49jfNeG0tkSGMX0DkUmZmfE8vb6tgoP9Ko
AHYQMm2EYs5RoD5a3Cl9qRLCUQhJQzIcdgSYF9n69NCH/UEOSaMVdXHWePruTY6r6BqgYh3UxyHm
YlbgNa8dAD7dRc80bPHQ1WRk0sd0TWlKd7eUeDwubZjv5EVEzFV46arumYzkncmPKC6qPqH4PhJM
r48yRGTEOF9vMUHRhg75wxJElMB+M4En6qVejJTuqNyThhpSgNgOK53ciYCrJ8BIlbrN7divwIe1
lzakaZLgl7oxnL3aA6Ye7fgiyRyPqaDFs+u2Y6y2gld7x2U8409Kqchced8p1AU+CxuAr8yv9HDa
6h54JRX5I7D9/6oNQ9uR/J5DUtmR+s5XDalHZJXUE0EX8QC4kysmS2VLMhxqA5tVqZUfyTw9eWvG
Mry4qWW+geGgRmpBUx1GKr/MLXY28gJQyE2aNSJXZYd/U+80BOyVIVv8UY/qHSrktXLX9kBY8sII
KxbCU7CXWqojQcJDTS5IcZSdNiCbykeu8gBKsWbD5mhhze8p8Cc9gHSd5LMgcZe31RBEUm/gqMBh
lhaDYB1wwYMJwEJfgQZLTGEQEkN6jy8sx+AXOrqFVzwoiGPqmXn524AKN9TloR61R4XB+5INMGnB
NnaTcXu3lrNM/SXji3ZScqCBGOcgwjxAuNdx3ez5gGyaMMcRIaPdZkNsPPN8nE5N8kZynQgVULpu
J4A7RXZ1HoLTYgxEzRRPtW0GNp4NVUpFZTM9Uk+WVEWNAHwVaiq2WtVZyeKrj95UgEXepI2cLN9c
l61aM1R7zQC/aL1MTwAo6F5s0XCtrLZDNfc7ZqLowQ85qPcAdIVMiaR7oYaMgxhYgC0b2qNSpM5g
Ii09M8UhIXzJMIxdQDzoQJ6xsSFCuyKimUwTaOgJUPpIpk1zixWw8YcXs/rkAkH6IaqRK42kpBkJ
ah34Sat88bH/AYhLuytfYtCzCGBL19KKACAsie4PgMUCpQAssmAA5GU/8UOcAIeVZFPIwp2hI4nc
QOLWY+x0zqMLHoKdI7AVZuCiLuD9sIBK1ODX1yZJdamiDEO9s8vNCJyQRy1J/Rko4LGPQvxrT8hG
cIW94HedYJEImOOOODfDMc+wMMVYNd5kNw5AnCEk9YIiF5+Hbr5Vsk+t3RiPU0DKNqc549oWWaDj
gQOz9xsNMXsbD2ywgbcotChbnVZD0hrz0nyrfqrgqahgppvInSDfLG3hyhuL8FViLizukWzu7iyn
8mZy/PRzjh2IVUF9Mckll5rW04phdPFGBcDzy2frB5IVAdihwH7+8jn78ru/XDk4wAFaRu/Y553z
NBiG82QSRh6oFTadGJKMtJ6bNI/It/BJrhxo6AFpTOy6a3tShFY7GICrydmDZcV/3hlTzDHEoUQ6
AiFWXHousfXjAev7MMxxjecQiN/MHCmS2K6KnnC2m+l+ILq6h+rsqvwexVn0ZBmeOSIBGdmR1ZIe
Seah7uHqgHmxuTHr2dqS0PGWjm1V6BzTsw1mN8WGvmNaIMlvZQwroFsM3o+7L18up0jrQktft1pX
KWPWRiXgsDVpQWaVAA2OKn4BS5BzBkcOqNp0QCZHSMELRUO9gXX6vuAx/lmFlnXV+KTsdCDmbLKu
8pATAAV5KK0XlScDU84TyVXgPm2XPUvyAeVRBoqLQYZIlNhEji2PSMT5rcQEoPHNbiVbdaX3eywK
kywlqjHIua2vFynTESdU8zy1fNMVTvrQVBrweRM3f+lEQz3Ac/0ahEl2ohEqu4sXExnXD7yOQXJ/
MyPFONW/ajNedH085S8kqrwYENPCdmHV12C2w6N8iqsS2qlB7mVbOsZOvQnogU4NPd/JhHWRKRg0
RvmyIEUhXyhjiOqrpbiqr0JxBTJXF6AhXQVv9eelcp9TTcMEi7sA4Q9Gr/TlOAIdxmNaGXzxSw2c
UFVpnxO9gSXKUgFhItQuryPA1BndloakkC5GP6Znq+j262B0ndjAcfUcNcthFW12BtQteH/H1W80
k1lNqyqa6dD0xzQM1LKs5j9kS+PQCfCHNfxcmVgJNqFq5IGiPinrdOzkTpXtpy72fkt64ifi3RCJ
ZpzAgZF05QGkesCNu8mpRzLdCJ91HJfrSA51L17S8U0sgGVD0fQDcGZSs8kBfY2hgdPalaJxsDwn
GTUDqJaeG2csH5SCopCvUhQa8oWl3118sgYk4y9jkIJAFrDw4bYbGxOZaGjATW8Cl9Uozq3+D2UP
eL5zKxqyxeoR2ck0Jo2OswAfaDfpntTKUA2d0oGLGlOPGs1p+t1ihq0MqBTKWDqH3vwnuHCs3egE
y4kafPcjtlbFGIDfQw5IHBBOjw5H14j5In457wZXFUxNvW79oUEx50otnXoZWvhTVOVE4dRwdXnS
SPf7y9/Z93Rj5EqNE+yBdl6dAsFh6UjmSyTinDzBl7kaWzybDqDvO0uZe2dO7uRDPVJTTynMFCRp
OI1GXExqgDFBXSlVTshzR6Wiyb+qpLak9MJNUSIbeKbEuH9PY5N6SowbF6s5FfWIv2vkxZGLSpj7
NIFupOCl5fQAF83OAJ74MVd4YSJHZbjogv2ZmJ6pIbpn6pEiAKzMqannzZ38M1sKN0Tc3YICR/P/
Nead7+12QApRXFBF2mk9EPpSN75gZ3uc9tQ1pyy5tLlxAWtS92DHxRiLWtd4o7fLvF2QDAnWVOEz
s7HFcZ4wd3CWkGxHFmYA7PISAFMZi/aqwlke/p7BI+LHOavZ0RwN5iPNNQC2y4j9NSTxGVunQuGA
HN89giL2NeOGc1k9t+ipRG4oUzM26sFFPRDsOY+yF31buSozcm313ECaAmzlZelhKK99vaK6EWmB
k0dsVODFoeFhuqmjWXssnGLdjGNinuyleVByq4+CxadxY42vWCVUx89cm05j2yZebKT3fIhJxkA0
MVTg7GYxx8hj8A1Hf9VQonNUrvKynQga1/066KVB/QM2IjkwbTKb8xMq7vhpYigURO0gulKVhz0w
ciyjdXYzlhoPTp3vuGu1BuDTYERq6q183KnXvbNSSXtU0Pph3UZeDQZqZqDOIgQBeYgF07m2hh3g
Y0pkL6KpO7d4ouFNSaZKTj1SAtFrdyenGKTEi0Qq79w1sJn5k9s3yDJ1/NTw4peoc8MvBRjpL7Y1
P+txGX2RoqXsDrPWgndAWFCjxdOCBQQQFXEoeLWLbfYyR8wAmzTM2jStXjw2+sopZXNwHJMUC3qj
SdMNcNqqHW/nHMAw70F4j7c1ynysI/mRgkWO7/AyeRmGQcezJC3GAbTdIukRKZSXQZAHaNjLeij0
4pVGc5tVxp60BrEK1GbbbsYoabFv/e5iacPgPhrutDdQqHiUhtKnc+NiOzdWvW+DECwVueW8MNTw
v5QdymlAodXuSCYV9Zg/aBbmwUpWmjwBqEJyVKLJ6xzga1go5JyWJ5KTiAOiFdRzRnMMxWUcIF6x
ETh74i9DH6cMD4VuOoQ5yFN8VerAhQaHZdOBDFdqa9Y/+OjaEqLc5ybtROC7qgrSqmh0GRmSNCzH
EnNVfiEikI2K+m5d4i7pri2mT2B1+1i3IRzXEavOd7WwRabSDfAMWzQg9cYzmaDLlALI18ZjwbEL
8REhjYYoqn5D4VFwpFG5jNgrB4Qd8hCB4L8jYaoVy0Mrc9h51luAgQ0x7zXLJ6+z3ZMpoPKQQT+C
bHqppaywQBTiI59N2pl14p3Ii5pP5CS6xSV7Eqm4JJNDuiLgEoGidMbuWHkG76L+TI2HbPLnfk99
FnRXqQEOrLPrTU/KkJR8iPoD8LaxjXGLsAgve+wXvE0Y394pWlSq4TmUzAcVnTw0bPpVAB4944S7
fmw6dzsbZfS2aBXy3cp+PNGw1QH7mw/jn5GpR28kAhol0uA0vrbI8uVPUoLwJ3xrORJmKAZ5RU1p
nW8WZNaU0UuHatEKICADMOCOVoZnETV1wK89JYuHJgJmB1J0SNbeTO6Myzoo9lVcAoH2Fk8FXTpT
EHXHQLR2kNtJviqUslO+OCpf3d4yTT+uuf5ZHPZHAM3jXUEvDNEkogEjBKDFSAgebLxrggpJjuCV
lyNSWEhjw1v/5qjilOIdRQqSrYK1Ki7OEWtjc2dKTisjeaHceY4bUMqBmtc46SijOEXVe0/JGCBG
tg3rwcsjTJSisXsvl0LS3Kn/K5mKSm7pEAb/UWgGJoFRi5BEXAGEI0Y+dBQH383c7o7loOu73Gqf
uqquLuBNuRA2juOO08ttBDBHOSIYnSjEczrLkSfH47Esj7IOFrhBZ3vg8dEDyRyJVuWzVWv8noIi
sk7PMVbGSDLDcy7UAT5VaeWRRuqNTC9jZg4WUtFrpKy9v9nVi/6mJNGd+7+G1YPliP9TrTsGodce
zGVGVZBo2ID6oEU0NEzC6a8pytiORjq2GKSchmRGDjT8D2ShmdVAVBHhrxcyMCZHFUddnVuYnixA
BgLB04TcHVCGeFkWANfHZNF2FrJON8CPhHMK50zNbPflwWvzb0qEfEYebWUE6ipVWqAgaQn7eatk
K/OxmVm3p+sgbX1bGy72pnVAvKcxEnMkbAlhkCjskhVOyR3UibJRLtQbvOChMJzygSxIdOdKMoI9
qe+gUpTLpza30KS9u4Omt1Gxa5i/E3yLYwyYWFKXmgLYU84cX2hQVm41oHrWti+y2xtNs50KVIcp
D+rdh4lBU1linaPM7i3YBJ6Cz0LR5WpreSsF6V7rVenj3A84dF3CXysU68QHw1xSwB+i4dEcbfmg
h9sSGzqPXsYmIPu65TyCZgCOuTP92nCk4pG18iOlkv0SF5h7kXAVh8bB0s9g8MJMYlM6Zn0am1iz
f2Sg0y1Tb7nEEZ4ds9X13xYDh5M4KA7+AuofViLZX1nstr4VednXanHLfQsAZ2TY690hnOIF2Ila
hhIegEPtwNOTAek654A96sA1Dgzc3+3SBBQY0uXB6BA2zk6OhXVgJcjTNctkm6dt8IQ8+eCJerGW
oNgKCWx7krVlZYF9s8I8rCgBKagMpaYH0FXe9E+NCCBFFEHDecxejinsPGLGSBGkUMWJ5x2Y9cDf
LO6DLhTPAEvfVo13sPU2voAqrQWFOYrVGBBHLlP8434ZSivIFKWFOHWaTCDgjljSqiVoz+cCa8Zo
9p0mRBmFmFnQXKAv20OKScwzibCZtRxS3bE2anoRAd0mK1rQ34qpBFmoGOQlYiTCgkaNWwANWFyF
GYJfcMEJ2l0CXNLH7MSBYkJySp2jxDhqlO1HM2WBFXMKMCQUcPTeAGwtsDrvkbrRo9o5thZU9k7u
XteMGmBV1jQ+ZMANORSV9WDPCztR006LN8mxblTILuxalwGANY6BpHCzUvakXlnKLulJpSyp5xnj
/3D2ZcuN68i2v9LRz5dxwZk4cfo+aJYsybJdLrvqheEaNud5BL7+LiRdpra69u4T5wWFHACpTIoE
kJlrld7drDQrvFeAkRS428BwdjTElJazcCqg+s6xH0/koj3O8hzYAqAR0j/JMkWNGlEm61RHescU
Juoz8Fz3tb8CiCBONNzMP89NiVDCKRavpBF5jvpfMSIP3mgrbUvKxgGN0aKLQVkJ9Dh/4QfZufPz
g6NAHalBINe5Em90bYpX7N+70AgRt0B2nGe9mYZE6+Mzez+t91rpTgP+cvo0QGFRPRZgGVInfuCT
sQ61+kIkGliZ5YvZQj0ykyOJ1ERq8CySFUktGDw73oxjPU6ye5t9nT1upqoFwwnh/G3s5s02cQRH
GbpzVZWjG4tUIJtjqr6aiq6asXK2hlv9oHzdSTfZmxpJzrXswJhEtVwtYBNAEYR4cknAKL3W1Tjq
K0LADBU4YhhQ+LkipRXjTt8gPgUWcUWdGmupq29cVVQ6edEo4NS5iyv/ab6uEpvEwHJ6KIH7AETq
DGViiD6lRdWfQxWbIlE3GKizsUZck46ss5/J2seoMSRYQn8NpZ7IAGrS6cE05WykOeYP7GonQCZi
kW3BBOoc+yTN+aaOXQ+MrGIrk7irVqjEcY5T1ykTuahEZK710THL86AA1hjIr/1QjMjPwLNqobeg
paYxNGUdtShBF/3j1aXrYql76/kiX91TVyabR18cKZG9VOG9tqSLPk1yc1NcjZlusMIGBLUeCL6q
FVqKleaAXXFE/dP2HHcziWRxnGQ8Us9XMCskpkGGl1mRgojkQ0cudYbt1zRjEAFKpoq+kocOPN0O
deT4pHlE1aLOqvXZqGV4nbF8zxSCToinThtr7WG6T+g+ABw2SiNjWBokoR2ubhOhhpCc4OusQxBt
++BtRCEja4MlcmGirRB+s0QMGLKGcMIemEdgHyfZiGpdRfAfB503wbLXh+6c+/YqMM34wayb+GEI
wvihjvFfKvXLENVdADRItgUYOjuRjVyZN7z6I/MPk0fXM4F3NhM7moMaJLUj4MubcTN9Vo09xLpG
ssT0YRquxNkP+cIoDTBEodYBJ6dujXS5AFyESue2DQxKpB7pygoHH8IUdzduZGRqVJta43ZI2Le/
nIMMySD9RcTY2Y6zDn8HDZl75hgVKy0ZwSV4I4s0+eFFnTyOTtVdGlmeDIVlKpU01jWWdmCHbHx9
sjl1yI4J/qKgrtS7bZLi59xx3LBb15M1v08bHalsAcgCNCFVOa91RMK4t8M6F9jvvkL9pgZpPuwo
/Tjd+AN4gkEJUS/MqjR3nLJEAA2dbk3A2Sw1kgHb3d5n5osbjcCsdhycffah9SkrvHo90+GO1Yga
pLG/J5VtRM4xxcEmScSrmxujtTG7FnsJxatLjWPbLp4IDjIIDB2LDpGWmw55dZdWpUxFA2uxxoZI
OiRGBZesd5+ycMALX+lJ1VngfAwc/RO5TiplLJCvsDS1Hq/FhifeQnq2f58syaEfx/CiaVF6iqN6
3ZpGcXC78sRK3LcmT68bPw7qTQ9Q2MWNQVd+OgdAbwQsr/VsJQOJoL95MU3D39HE3ui2V7O31qm2
GTvdqtWXAfXLyXRA4Zii+FwkkQtO5tZ9AErSpkft75kklkl574PXFqg0bbyM/ABR2E77Qf5ObbsP
nd4HW2z0VFwEw8nQtiCFLZOh2+Q4+o/x0wZzkkhZfKAh4EvAvsFx7bUf93h/WmZlH6gZvRDYr1La
wJ9Fj3R16f2BLK9xbcxuqFMCdrvym4dR72bsjUgu8zTz2L+cymOphz18lgAcl1eAWqQSm7kZhn4J
0oRuHyUF6qfJwHPb4jsqy3FwslksSGtRt2iQjG10+edgQL5y3kQoZlLF21O1NnWpqXHEGPuIb1EV
N6mwRSxO2OBXqw5VKIsKxUdcbM0Ahct4e0XVF7cbgQTFgEPcSFZ+4Vn5E4gw+kXiSXkZMv8PUuvM
dlZBNzh7uzDTL/2aeyzbI5sFuRMglVkVda5oWizzBcD0J7uXySOvhP5otsVd61fmS5LUEShWATNr
u0X1zEGKKJ1UP4rUY0dUVLKpRzo3MYY7xr/PNsOvqzXnug6Kpia/GOUL0qLBt6NyFX2JxjDtZj1K
PM5IRw32Nz9NOdjbEmBc+1D0YLmwAuw60aCABPQwszzmw+QCXiIYkg/H37jMKurFehSe6rB/n5lm
GlBmLkuAmABgoVVNp7AUbEJdIHnqOkP9R10rekmq5O0UPQd5zmNIlyNWqTifL9PYAMDTSCkp1qZR
A/dVWlitNBzlDQZ+McB4F055TjjwCoDATC668nMQf1ljp2isNZWzCLCMTH/Kq5b166w40IIdsDAj
DlVlts3a8XqtH4JocCsHNi6mhf7V8p665N6X+YLx8UEDQgW4KYH9q7kc/MTGsCUQYFJFqBrflLFs
ViSSoUmT7x0OvtaiEeG6N4tm0yW5/gKMu4Mh6ux7OvQIr0nXfMjC2N//Zw+AzBRLi+lyayWWfkeN
bEJj6v29rpPRE4L+1dVQ3de+W5rHAIcbvVdN/bnACtv4z0bfj59F71trcEmbd4Gn/5xKZLlvR4eh
UlXIBoAKsZdyjnODsi9cQyFwlDOiquAoG1CdQ3XjAeTsa505RMjXCZp824VsBN6INl4E4FC2TWA7
i1aJZADdRn4BOgUJgVYVPjIwEFXNQx7vgDb+CVHBJ+MDTby3CwepHhpq3D901AsHC4E/Q7MB4/4L
epx6Xd4uC1A5ncCdBWBot+LAkUyjS0+i9MOFWSNxPZJhcRwBQXzM7bZARCBcJUpFeqQh5enqqott
lrtgIKVc8ZbDRK5xmWgAbXL0GmwNPRIBQwAddgrSe+qpR/+VqAxV6ocrt7G8ybmoJUANyduuihhZ
An+eolYi6TxmALK2U1P2jsVBRKe6V9qKppoHsAyoGu8gRY4P7E4625vOHf8SPnk+J7w5WpzPBLUC
C+hE86vl75yH2lh6XVq9NjEiE7zRX3hqOcOqiKJwkwX+AGShUtzd0FDUiUT1ag7KYtQM2XwxyeQp
K1SCbxD7keDWZeJgOOkPngn/CQn47Y4JS982Xpg9937xOQ7i7Dvq6n9Eo//XDigxANpwam9zv9/2
docaHEuPw2PTGyiyUb0g8BKkFn3IpGQ1+FwT1+zWN4YxakPAw6Ihv5FmJLlPsL9A5vC2b5pu14fe
wRsYzuYqMCVPIf1JpsD+FL2naL5WsdZcUhfBAuAtUHfKDpi6KgLUMpVTMA3rW+R3DDrzsUT5GDB1
O73Vd13mY/kTdP0T8BCBywFSepDKA3uykT1IzhNrTUZnrMx7btpbMgYh/PPEAnct7vkD6XKuu/ui
8UwcncDqYMlllOH6ak/tx9iJSwcZJ0c8cHUQ33jhc9hviFuAhK7YEO/ALwtTGO6/BLI4ElgLeQTO
RTdvUbCE7D60paubgAlHFCbgAFOhMicqcEpxdBzv+75J1oU0/YWOGiAQwYHEt1xI96mXiIPZKJtZ
2Aqfm0ShEMI7ESLOpqzUtB+92UB+vEsBKv73Q2j+yAr3dV70yPAMxGvsJTiQrYtzhNDrufGQuACY
kty6UwaAhCJkXoHucjIP2FTepTAkYHbYljxIFi6QZu/M9CeVuc5VrxNy0Iw29MvtClyIjDSM8IdI
xOFAr2Yz3WWJpdPpNlmjk+Kkif3vwkOaslXuVdBpHhwgPnZy4wPFnEAO+F22MQBTFU7GDGmRx+3a
Zma2n1UzygVPDVXSVYgevDd/Gka6mttsybhpARiuGsZQISrUD1LBRJpd+TZ0yPB1cc4dLp2guRZj
2b3pQjpgncL9sPxwrnJAVIJwpJ7Hl0YSPfgpqrwiY99zgCuLtiu+GubPsHPDb0KCbdqIKveuQ8LL
pWPIHS7MJvw2+MGXEJgLTxbO6vf8oar7DplZ4B3L2ji+GDgwTvGkeSKVJvU/7KIB2YpStSjL2gwI
FiChEKIGMOXZnzyizrrybzTmb2wfWWEeeJTuhko0a3cMXoberY9NorNH6Tb5McqS18LmIlt2Zmkv
fSSlbPUg1B9D4C88IiZBtsGKABulKu1pJDWARH8xHT4uC6/auar6CUTS+h31ZpGJAFWDlm6vbwyz
ODsPUVocQjA4USY4zkEEIqWfYsMFMcYvqc7LsUDqifpZBOWSsDQppWPO64gDa+GYANeeM0pmt6A2
F32TMkU2IEDyAARvKfl9rxoDQAqAPtYOjoJNIP2I898739DuSDXrq4D54GDrhhXpuHDYVoIodHxI
GDcOqBdz15GesoMHPLbLaPjWopVO9t13wm3NiubkdXhkTzQL4DluV74DFlgiSyAuhd9RK5B1dhG5
LpdtguyxGRUoIBggklsLVxqH6wp2ydDcVdcY4Nf9oCudUYFm3YQcNMte7LyPmwGCqAeMXJVH2LO9
XdvxJeDtRsasf8LReP8kAcekkJn9/ah0joeMcztx5GKyKl00tlsLRLL3pMoMJLpjPTSuSUzb2sZj
uC53bYgD6sZnj9T0vG434IwbVm1YsGyZ69W5RIXjqS8q/bGzTCBMW3V0NaLiRrbUgWi1owmwkQof
1JzClvqy8diXwBuMlRua2l3kD8nFHjNnMaBM4pvmhwjXWc1nLYuxYJBltAMkvf4cF+2FHEADKBch
q6xLbvHurkllsM6ZF35rUGirZqCpxRjx1dh0En+nb1oaRZfp2RLwt7+UIv5WpW10EV2IZxTG6Wb7
zQNaw6YpwaYJCNcCJ1FqUUQyNY7wR+8IUJWzzGxzS7qqaymFs143vpW/pMMn4vgOzFAeQseMAK7C
xavruumyy93mOIJR/sXyrrwi24NXF4lXI0R12OzVls+kRtatOJRWGE9eMk/evTIO9iKXZZtRlz0o
kCOUq1dj+OQbpnEuO3FgbpCGq0oh22PrSZvQadvas0xsWZe+zVvU240uuciguHKhvSvItLG+04Jj
qAgvEJ/BGUZ6T0Kp2C/0EkStCLECn045zAZWNqgyw1nHNnFT3V34cbWIUfYoCqTO6P16zg2+Sf+V
qONFifv45SaFmAYkqNLER8UoXiPZzTIOQMoxALo0EI0XN3NduWsyXOKQzTnQuHluBGLyFYrhsBxN
y2FhB110AZiYh/B1Vy2FY8VvoDt6aWRWPvkZWLZy3dGRzgB9Iopt3Hv2Zw+pFjsDmDybFMzYb7Jb
erJnX4G8Z29a5pY70BCZLzglWZEdjIDRWsMh8aHP6+TT4LWPNJ8VZACP7bPslNeWc9EGDesd9UEG
a1DjHNjRBcWzhzzrAfIkEbi2y1K8Zm3jrIE4Gu24lchXt2J3hvTLp6q1xnvURSO+HZrvbqIeoh2J
f3Zjqf1g1dkKa4ANDiXtT90YlmccGHQTh33kI34aDHmwp1vUghtoRXUk4fbFyopM7cnJ689hLu23
0gW5MrdS835ohuwkOB6lZLDDdNfWbfziVZJvM2CabwWAZl+C0VqTQ1xGCWogS3kEsEpzsQoEkIVI
7Ddk+b5FKLB+Msy4OTQOwumkd1CKiOSctyDTnHVpl+6+tSrtyR7bzz4C7WGOt/kIJrrH1pLjsvSQ
lh59ENyLJLljAzgQSNXmYXcu8UCKYwM8GnmNYHiP67tMQH+cIHCPCTIQGF9NgFOy/8kENL3fts05
stJNozCooxbr6swTd8hKL06dUpGeRGriCuWgrTsWy1lHvdlPyLQ+jgzcvfXK8/3hMC8yQbXuFita
b1Lz4eISt6pDbKvz6vTDB+d446Gwwj+CxMGx7cdCnJbkEXH60Jqc1uBknkXqTT7zCj5I/WjZu2O4
mh1pnOX4oN2a4j+GBkgDN0e9cOA11TpUFTWWqqiJVc9WBlcD4xQZSEfW2TCoAhvSzQYkcbyPCCJX
pXrGCXZljVUg8Y8KhAwzcZcx6A4PiVZ7l7pJUN2qzpSMESc8g6a/JkXI17/zCJ16W6IQ9tXUHFQw
R1q98n3L2IIDZj80iQTJcO9rq8QL3XUIHM0Ma+JylbleeKmrRH/sizzai6ZC3gh5IxWyQi5PVxyC
zmKPgRaPZzVXIHLEscq82XjqsHY+zp3OdGPD3OgjTq79D6sbtkA0mh2FnZ+dDvlupPKsIV7mIw5E
HQsh+kiRlVLPws3TImI0q0HcgIyOJsvEqsNqezmigkgiWvJrGEaggg4xJkVpCkpllNOSsR/r9xG1
spCZDE4mX9+3D1i36ytcD+tMCEnIuTFXoa0lK2yPf8EmESQSoi91BAxhcpswlRLl7NlJuiLl1Qg4
C9tPJ2d9iOLze0F0Vu3bxui22IFj4RbLi5dZ/I92eHO9wFZJxv0a1dbjD6A9vdmerr3WKHxeZu0Q
fAqwzAO9uCPv7TTCJqIrbdR7J82BgcphJ40SZRBZ7a37pOg3dpUheJrooA9RHCIAsvL2peavZxXp
qRktd2wXV3LbS7xEs9OsIuRlGhsylIUh421ESTmy7IOURWd88/S50xKwRdnD66jFzd61amfVjfXw
yoD2DBjoWJ4YeIeevRGhVuWWuTZYiGIPNBFaNr4WHkcJombVOL9Dpdvedwp/WQB14RQXSJJlER52
XaMDlQq5v16aJ3uf1SjrIBdqtDjA4X+VmMvGaax+S+OAr6ke7g5bhYNxLiz+uQrxvPc6vDUNVcuc
SjxbSdRVpfMskrVQzr5yZsr5ZixZwyRZAbMFkdzSBfzD1IbIevnVH5zio5+BvcNhBnJheKffUWOq
o99ZnHXX40j7MXj6jH+zk1NcY8sjwuQuzAPzpI89zg9ZEG65DgAUrIqgpMZTELgpkiNbfVLMWkq5
SEqQmqQI3oPK9zcj28HF2ScqzfGy/DUlpXRk2HwLZNeDtt0G5Bl9zOyCauJoHVgo+xlsv1i6QM9D
VAHMHWkZ9vexaoYO0XweAMOYDNSg4qe/zxOgiIel1+1uRkQifo3x2t/fDAgQGvdybIznOainDfXG
j8RwJKmJEdhcRG6ycHAkcJ59c0NHhhAycNpIoearBmdkgOjFenYSSeenmcLpVUoyX3ljAde6oKP/
YMsKGM9BIInYIZFnkaEz+FPXh/WRVKi+jlc8CoBPUzvu2rQQTAIoT3FCXAQPU+rOjd6xrZ5qxWFW
Uc9Vz+BJF7PrWcjAlTXJdxHOcB653+O3r9WICKuNHfYv/T7LsJYBnSbIeDjvVzrKOS+092M4vF87
oQt2AJC4Pll6kN9nku/DvgPb7M1UrKz6fV8YfNGO+HlkieFss8bfIQcofALJYvhktQ6OccDXs60s
B+n+TRbdp5o3eYjgCyrhnBTYU74PIL8SnGEgv/GB28QcpM4XzD+SnKe4fh0P+jWJBhhStQ2ZBRbB
KxztVksSvTzEQFcNnEe7xfjdsrR6N6ckUjIjNwxcvaQotniZIjkla1m8HVxU5Ygi1KZ0xSYAa1Yx
pK9Rm+Jd0aemdcaezzrbPPsDCWXNjqRZn/VjtMev4QvTG+tsqMYHL+wpqNzsc+F2nxMEvZAGtBiJ
G7PwzOcaK4NXv9Xk0jAi8QDgDI7/nC/vutgewBWQa5saIx9QZoz9rijM13xsPo9hWKl5+np0vkjN
eKIjBeQjvFTW4G9ImpuZ2ZF0Jc+diSLyxqVq+e14B9mpHSBVaSvnIPA0LKbtXh1ri7xGaglZ5i0g
DuncpQ8iGEXD0dwbFtIhbZyLzcxqKE7Vj6Am3mYGICu0OvO2Ey2EQH18AJbWFSDW+0+OSPRTnIlX
VkR+u8QbJHXyT8QmgewOIL4U5YnGcWn+fpreU1xSNU/3btIMu0gP5Raxp/rZ6GrwhyaIG2jxTz2x
nKfJwenxGnFwxMfMeKvz+jvxvLuUHkKk8MT2Tg1ZPvxI1SA5bCWz2sbboCqqEJQbsXUxVZPr4qcF
AJ794JrmhfR+V3irMpLaataJAq9MbuLK4vBA8xcs89nFQx0zBg2uBY3V6lcTeTZwNkesIMAMbUh3
3cqIHwbD9g7Uq38jzi7kBwjK9xHzsCJuFnVosv3s6w71C+K21QbbcYZk2z9/xOxHnziL1Lv5FjT2
xm8EAdzC7Oti6SiAxbZBFCvLPWdjKRG8acPUkJV0swuuGfBuaoUIODtGAniZNAMNaVrZ7HFhQUYy
enIntFLsWW0jv4S3/brhDER2FlYxppmG39zY2HVuAOpaiyPfztPt76BOBm/T6JrPFb7piqdcO9NM
gA4V+7SPQVXB835tIPntzMM029GT3/F5jORv+UxPfmoKS5Qbu/Dr1cSg6KpUZtCUIyXNDodkOYbm
wtSi4kLeZpMn8wR6DLg1DTjDtgaAK6cF/R3+02EuhtOK4DWouQI8CUr3q9Gl7jnRAv0R1O1dZYZP
1JTYBq7t2DLWMdKZnrAGbe7L/K3IUwerUax7Vq0PVPlJFjZA2UfANR3AGwo7sBMXInH8ey+KtAfh
4lt4rUTdf+U/xJ3hP3gFuHdzE1EZEsnAZSZXaWPzNY2yaje+R40kQ0oe4q7h0edueoft8NEs7Oa+
Gbv3pvDsdM2zZBN0hX50K0+seh57b+Pw0AxV9p0D6B3fOO/O3PJBw2Dgu2chcgN1N602o+vhMe9w
bFB9t3aWc/oa4MUQS6acNGpyJGZwKep9JQfz3QBu22zKhDMGoW9wOT6zysA6wnDvUO+hEr3S1r1z
8KX6fe4AlZpkC9wjK9HpzbJokInc9yjrdP2vpZngzEOqPEKi6aNeDZrVPXDMTkEa/wCxcv1c9X69
0aTwcFxeAktvqNKV4wbD1zztN1rsOz+Uq2051eQa9YVEjlhsHxDZ6s9DDEwCB8CvL+XIki1PRL5J
pWG+SI4TFCmL+ERWXM0s587neVDC7OIiZRmiEFkB7gF3jpeLzmj7O5wDHTMgaiJj/0PXKri+Sb72
n/ojEAzuwgyceKZX28cBv7FlFMvse5U8u8Iz3gyJJXsR5eNxiPXxnAITa1kBpn7DkhBwxSomxBWk
ud0X+BIk+ypaRD3Qi4IAfNTH5WzwKKI0y9S7naKsArHRZfUdf5UQRemA0Zkb0nEFghs0qbfCO/jd
SoaYRQ9h34Y73YsFwv6djaAOEEmOnShBOVUh64B0WDe9G6gnyZu6hcBbJbMTMI73EYDCqhzxS8Uc
jxhJ/aAyUSedpfjlZx2WxvG+1R2Es2YfMhdepp3tPEBWkz8+AbNJbMrBR2AzSeKTVnkVGJu06HPs
xD9rVXOiGZ96S2t+lKhBWyAXSzyBkEdsjDHP75IEcWXk9j8b2tCcBAJ/81dLw3xSzd+MVKXj7TmW
bed//uP//r///j7+V/CzuBSpCIr8H3mXXXB52+Zf/9SZ989/lJN+/+Nf/0QqI3h5LO56+NcEBbil
7N/fHqM8UO7/J0zrOs/bwjxnyHzdEtQOweroZrphOmocZxUh78zihL4TgacFz/KNm7TRBMhDHjdg
Pz3nAHjVLQPZfX5ytB3gHESILC7xOk2OOGPGZaYuSBwS5IXBh0RqQHWRLLuEPUTCspYF4pVv4Chf
4s/v/BDgD1pkpVZ+0hCD2rDGTg9GJtp700rwTDAA/0bUP5qN033s9YLdxKhHMnaWwS6l6OUsTwx8
WMn4i8CJwh2R4wl/Lflqev/FQRJvSo0xcEaUSEgkuVaycDJ7WCFZWjsmeLih6PIh9zzjIQpBhV4L
954kM4vG+77tlm6AgMGyB6TbHcrGP83+5pDYO/AsouSbXLImzDaZ4xcrmoAacAzFK2Mcm03z8TkM
hOYLI3SD/TR1lFuPADlLjzQ1063oPPAICFU8fKL4Ql8V5xQr2RNJccl0sP0gdOH6Q7H8+zvNZf92
oyG71EO+gMMtVzdM5883Wp3agUgCLs/MNYI74lFy6rEMJ/KliV2pQHVfFOF4ZTKDeeYOSLp5N8lh
rxfh6s8+TJZ+s0FNJp5uBGHI8Hrdt6INFr4wsgshGpIhacfvgA4z9wgXgK5JRPpa4KbaaMEii4X7
LVcvMqO1ylMI6voT1018FyReIr3R3kwY33bYRWen2hcjSrK2gQlkuqDxrFUL9PCNCVwjVHtVsbak
aBNQQZGSTqGl2krBKCqyeydFmGWSgCcst3WQVkcQh1bn1kCyIG3m1O6tMPNqCZLRdtq+fXgwoWfF
Mg0bWK3o3RrYX//+UuGnf3utQPCDh4GJhA8O5FFX2a8eCn2vjUVmeeMZaZn+cpTe0eWG9mRUjXeU
nlUuyz7Qv2ATai5QulueOzMpHx1Deya9H2rxWham3OOU0HgNtYM1dPoXlPQNOxEZ/pq8HGw/nSp1
10HXtDsrLZv7HHknaxVoXZIYc9nch6rpEvPaUKIy79RJRJBrPV7G6o3rg/lunQdlsBNxab4MEXAJ
OZJt8sYpn1kHrEblJepRA1cMBvmdfNWDpkVpcIL0KYbnzkoza76kJW/BPZzAhjxbNbp39HU2fOk6
zV827mDeR14d7sE4hz8/drMXXa9QO1ZJ+bUIo32pHv5Fbh8tka9jLYR98JpH7oTJovBa/UCizoV1
P2Y9DkaRj76svSzYopjFB6VTqe212MWJeWS8itKPv6kO8HiTbxE6g9KoDmk+TDmTsw9MWz1Pqzva
Lc4N7RtxEuGuwNxTLMlg4lGz+Q93j2nd3D2Gzhm3uKGD3w1gDP/2S3dM28OfpkYFWmJJ5EQAJkUu
g6RvQhRpsgrhwsAev1eCxee66ZsnI83AfhoAYxD7oSetDM11z7oet0LF9/ihyjUQj7zHOEcC35i7
KGV3G+8xKbX+mDj1C2px+3wpeRUDmpkbO3LOGWogUXaw65NqzJd1L7JVmQf+RvrMfSxT097g3Nhl
bzLK2YMl+3aDarxuJyNfvKK8d9HgYfo1DMsWhQJjtwvqQbwisL1Ie/6un/1TQJnO+j/70zx5l/wY
PKB5UXINA/HB1vI5wtWUWDPLZM4zlA/aveGDVGAsjwF43Y+2yIFuKR00sTbsiyLdkoqMs5sBKlx1
/Aw/I0Immdd5yV0x2AxHK2hMRPbOXcE+lWCN2g9pXG7t3EyRaxbIdsFT1hw96o5tGm87Ub9NIgAn
HwpZBRuRAmcIdMW9fsglZwfRZOhZHEqSr7pXrlP3ymEapiaYp5qGkiVsOqDNVTjCKSv9Loq6L70I
zU0btygqMYSGliw4mdHvruTJXY2hXm0iZ3Twy3o9iTR8mgRo6agRKhd/f+s79s2dj/I6y/YMx3CR
FmgxQ70Dr56bWGf1up0i+FKPeShxfIOEAEC4lqAc0K3n+KNXiPBdN/f+0q+wLFybyO8fcv9TbWrp
F5khQYBHvbFJ5CC+etVzAeSqL7pSR3j3gk/brE59kgNepgh8gL562tEprfaz1TPsE5Gh4PdhdNCF
1axildZg1N43L7KN5JSyStzbEtkUy8AH/rarBfUpyMCWwfXOvPgAxDn3SHDEYxcfzYsSqBhAyrl0
iBpfGWgEgEHfRwgL9dU0Ake8GZjYYJAoQZhG+CDd+ZrGMaay3P/wOLLc28eRbjoOEqbA6mIaWOTS
CvjqoggjcZMgtOOzhgTgZeV41sk2BN7wHFTwran/GFV9JKnISHoS85hld2bI1jd6EqkJh75duV2h
TfP+zq/Vk/3IUOBWqE+eh9IniBGcZW6iv9zo6Tu4udcf4jLY2l3sHUzVsAyhehQiOu5h1EZ0yTR1
SUsy9QB54x1m3a0PTTebqYfa510AsIFdOoRPeLsbm/fP+8uprr7EPNfN1LefTI707abZyX3+3hnw
rjP12bP+ym/+lHmaWTdq0bPTt83Gx6U78CQBPyV1qYlB5XbAaRM7zDrq3eiQ7DMC4EVNQc2VTFNM
sltFAIxrcSr+uzl+p6OPQW4yDg1uzCEwMxeVVucbnSPdSi/8n0gBRnYEl5/btAY8jlUOJ2eU7gHZ
4aAYdbXoCVFJwLYigem7YnJKW8v/qZf6G2Cc5WfHG34NUnumqhz7TVu6JxwppIBG1tN86eaNRDke
4gdaroXnZLBPOi0vhbIWXfJuzfoyIisSV8InGiC78Ho8eUQYz5AfsBm8JNqMeJofXcNMl0UPJP86
wqZiNBKwAeqd8anrTGRAltUXbFejbWICQmIQbvnFyJ2dM+r6JxouPKRa2cptHs7xf6bhCKqH4HzH
MdOU96trjK/CNsD/9SPld0oBJouHh2Ll5t2qt4r0lTX92W0M5wfyPh50LRleLOCErYfcagFxn3vH
zDTDddYY6Ssf29m1isGg04bes1eV1pk3LvDBWsAQKyl1fRO4bxKxC0fobIkanWpNfmShBtWsgMjA
iBu9zPH3ZKKWa2NAaZAmgnYKus+B/DnePjg2NsgZ9kgqZj+F88mvN5EY3Pnx+1gacROrV2Ox4AUf
kBZuibk0yTTUcVO3R7S/Xeh2sG7aKD6Qrig5KnHJULpS22MZ64AqSvISeYAK4KCyK/1APVuJ1JsN
nYJD6AkOgbrkbRGKATkB2QGABvPIrkrLheAN6j247Ddu1n631Saw0of3RvYRSN5IZgg51ItOcfHO
9rFIkWiVIV0vVwVd1DSqUqum8i+SR2TQLgyfOetEZdPNjiho1vYB4oDT/5j+85GHvZaDB8dE3Zqp
P8j0R9Pjdwv9pZAepy/jViWp9l1xl7fpe1NhnVcuZpnMwlC586QkGVxTxhr70mgxWf43c0yzOU29
iTVmJicvK1NEsYCLrXHOLwjdDAcd2+W10JFbhsSxLdVzkEeF38r/Z+zKmiPFme0vIkIgBOKV2jeX
d7v9QnRPz7DvO7/+HiUe4/bM13NfCCSlZLe7CqTMs9waEupgFMGg5+sWVZauAVQSZyhAH3qnaw/U
oouj+pcmuM3tsfQrwO5BXC5MPwddjQ2bkbdl6ZL0khW242lu021QiqzY0i1dUsBuWJnzLbSs2/xA
fbQa3YVeoRgsanUBrXFUfazmnNXIEUY1oHt3NLL8HJqDqlkFvHGvRauq1/MDob5HKJocSrsJ8BQE
jpz6+m0tPDbfC4ZkE4VL5bcASubncB/HlZXlYUcHFXvHMty2635OOsdPQvpgR4zpcIIaIjV1Rbzg
tZluGjU6qSaNGlGS74hQPaZeCqsE4zdzl2CaK4VxzP1EuhVUB06x+pyZKBDCzB6gIhAQVS8rpgyV
etCiV9TGfh0BdEuXyEi7Te8LYBZUJPX1WejHW2rTokv0PMXru/Xvt8s607/sl5VNB4q/hgUbWd3h
ltq6fdqa2SzQLGRJjQvQpFFzkN9Y9MrtcrWA3b9g5Bfs+/8MAVRFO6hFAgPf2saDlbnXXZHqzi8d
SxrIMUjnHDv9XdoOzT11tUaRb0Rbtzh2IoIG/mVS5o13FECXWk2y1aRloY9JvdmVLvIHOFqpLFRh
QgwzT+QPSkelMLaBi8MUBC6ew+WBOnUDD/1o6HC63KVS8zf/cBXC28bB8/LYk8cQsXMyIubQrQGb
x61tRgVeaBngA7H8aRY2dgT5+JL7UHUxIFF0x+E5sI391j/XkEiFXW9j7qKJi2uHVCIw9br15A9j
BURAL3+0FrTuUdPyQfiRrtPvHJzqT2Atwy96gUYkUeyszRoJqyAX/uAueIm53RiAoKiJYaf/x97e
+UeeypSWaUlmMd0GFc/4kryOvLwp8dXtLr4DDTKfQ3DALacSFPw8WXHuo6mVaX4ubZlBhRAEOBgP
FPB1TFJzTZ100fDNZMh2T94aPtL1yst1vrEFkhZ2BllRl+rpUQtJ9zabphU14UINCKO6UPQygD9C
c6WQZYDiaMayVKCcBFkhsjevzoHBADHuoQ81uL3LEL6HlgU+JziiK48J0GHTVwi0FHsBFMGqVtWg
9sPBie6oD7S3eGdp+QM5Oy39/xb7KSTxjG3Xd5MbjWO4wgmcnQvLlM81/9NSMOQEVsnHzAaAoBnt
4ZWiqqBnZ/ACnWeR/WmqqHIEgtcXwAdQFI5iSmUZa1EU1qLuJYom0Vo6pP/O//FoMb8exXUgVyyd
67ZpS65jf/fro8WAfm0bOGZ7MadariYl9E+XINLhcGpBsmvpo7t0HFZQhIpugsGD6w3F6XjLfYrD
CSy9tasR+fE6umll6B/61qzdvEjSB3zXCfVDaB6JxN4qNCJrR32gCrGz3UVvMxBoQtJKw0n+TLGN
DkWwBP/9a4qtsrJ8yM5zZB/4zqqtKj6v02KLd66j5puMgedejWH6Km2I2NM6rDWmXWk0GkS37Gqd
43B/qOHeAJ6FjjSarcXPSPvu8tIY3/o2+NxfgK1J/U6Rfe5X8RGLpzcvGb9pon5ohHkDJQw8I/3e
u5V6/hIie/1q1Xa+U2Ko20Rvylfum5d3jGbETaBY/Z85NGQuBANUrcn3vQthBD/GxNQYTx8tQgh+
tD7mQdH00yq05sc8iL94F2plfjT/hDQGztz3galXS/2vyQnCf/fr0S/78StQ5MevN8l6NWQt+KmJ
LVjglkZhw79aalet61MYw4viwcepCpWEpnjImPXet4wudxSndTX/j++C87Xyomp8Uti2jkcl0h/i
y1eh7cEV8tM+uRQ2CKx602GbTwXxuUoOJcWdYTYTfFn+LpdzpwRoRwxnbapQEAUZbgUNP+tR0/z4
gm/Wn34kxKM5Su+usYa1rSfWo6MuUJmARdCY3lOAY5d/RMwqL3NrgAZG1zb5gUKBxADEOtD9LTV1
Ix43htl/g2xS4kJcld+1WcvvqrpOd0OgAeWv+ujSBKWzjiu73Sx9WuvFqzGw7Z0Q4j0OjIOfRuuI
Y8tt1L2AsN8lnl/c0Ky0ztK7HNsg9VOoB4WB8gIM+WlZgXeJf1x+o1iIAIgpPztODMz0vK7FLZi/
vSrdRCjOZdP3sQWcuPaSFycKw33VhfmuLJjxmnhsRQGGnxrrQYAENSDVcs8lPjY0QEvacqVpAepi
buYl9uE/nor861PR0A2LMcPkpmmCqsS+JCjLLvQHeMJp50DA3GHhtAmADgRKz3uiqy39C7ftS59A
vXctpQ9GHUi1bpD60yd16YVbGOTwSkG1YJxHlwGSsDZSOLTQ3GWAAxOouzQikMwGK72+bYhIkTMA
MeMI0M1a3ZoA228d0x9dGtZQ84h3dNui2u8Zvn/E79YdmYP9QJprxWsBSbpVHopsm7fdTY5H909f
VF9u1NAQFfXPaWq+DA3omdTQLzEo0SYuF0O5rzaWUxZXUo+WtHMo19QzN6i/2ujYpl9/6QGANnJr
pnBUudOsMqXEkSrpPbpkk6WfIwivNSSuhzIRhJJi2/hR5pq9/xSnptngXGw6PWhXkwQ5Qq8qfdOH
4GTy8bDIaoVF0TYuqbWRzNZyUWTzqS+2nYIvIXUePIge9p7Y3gF1r1ow0Nl7yPPgm9xaYMfDKD5J
4Kzag1JUuXRLl0x10p2UEzR4otbafB3oxofff8At/uVAYeg2HnACNSfUZ7n4Wri06gniojawSZmf
I0MEfY2nPjdfi8iw6tU9TPGSxxASbY9tpoPaLyJxanibPsZRAfB1VArIL6HJNBjkABKeAn9pgefV
Okqgt0FSIUqYA3RaXO6opkyXPLTic1BGJ9rH036f+lmRH8Crioc7lkTeToSt1hRK2WsTaD+HBo8l
PP2++yIC2gRkCPCoP5o0igP79+YDsxL/HTHDUygCouh3Ic58c1kYMmU6wOKocFMhWfJMP/dO8jJQ
zq/jrQ4TxO59NGoG/dxitHTAAPz9/4LjqFr+Z1CJZXDUAKWNjbnQLWl92Zc3gnU9t/LxMiZA9xgw
4sbBNJT5iS5jnBRwpMIlaYAacul21NvNkMFPiUK0tC1OFjye3ud9as/RajZFLs3a85qt6WmBmyr9
zRB13U1ul/k1GvT8SneNDau+PPCS9ZeBCdp326DAlpUGYvUVpTsIGAIoi70v8hl/L5Wo9YLRC48R
Hx6W1SnCgc/tOePT9tMaaqaF3epNm+6WcFqG5lR9tkohnQ6H7Fg/Rdkw3JRFGiLNm+OjYaXAbKm+
xKgTw8U2oQSAG5C0VEfeN09H/nMQoVtFpgnTpeyB9Z31WgggZGBPMtwOPWgXNawAN7rvnVDvrfm6
qvK3qO/B57ZQ9Nv9SxMpzXEPt1U8igE8WWkj3KeCtNB3g2MwPNAtBjVNxfq2mh6i9bBY3LXcgKAP
ijsAnV3nCCiH6Lu2mJibDh5iacLHrEm2066BHNnNNMsPcP6HTQw2GDbg7DXq2ZrARNCfxrGV8EbU
XoZnqFLCW2urYRvUutDEnCBgCjlUSMw4+VoSL26eJe3yVKAa8a1OO2dlAON7sQ3At5DyrdZdOA0/
WmNNWOVWBTAVAMde76BHvjwR4hM2k/YWTA3UoQeF7FqwoDNAdILvKYDsKNEoIC1dPgUGH8OLiRt0
MrFOZCagx8M0bZWpBKPvBy9aMMESgFrmhC51aSkTO4eAjLk3/OTqDNy+T6oshEUNSA1jhlr4MCbl
Zij7aTP2kbynEGN64aiYu6Ew91xw8eBJU1vXOQgUJZR8HgJUF859Ub9BQAtOolmHWkMWtuuotCwc
ZUDYCxOI70GSYToOVndLXYEDXyG3SO3maDr6HaqNExLnNlTjota5X2bR3djKCNph8eOX/raGpwjo
f0+floTYAMgejXymH1qQgVaFB86hTbJX6psXUb8XjIq6A4vNbyLwoSZV14DomHr5vVPswSUMSOLk
IE3vh1M6/i6BcYErVAq9Vnw2uCmAN6d5ABxp1upLP0VQXxyO2apzoOFoEzWOOgNFt+t0WGSquRT8
aXSebDXv8yiYpgEqZa8gsJeBKxxCQqHOfnBfwEwibdlTE3TDGnlU7doP7bAbugg+xjk2jZAWK3cR
Sg63gz/Ua7Px/OdS9rD+ygr9R2IZe4gAhYHblpEbJ732p5Px17gPndcxG6qVFaflDYiQkG2EynTu
GdWhHfkLKUbTZaFujE66ZcjLnam/qz0o+1YQHVtpWVNtFubGPGy21cH2xMsct6ynVsna7n0VEW+L
ckdFJIaiLxiktjc3bSGdmwnYXho0qS5VWp8jrCrzbvy4PSyFKO0jgvp+XaNStJjCKH4KOIngsBCf
gP9F3gtoZxZzMO9SO5n7CAZtdwPc4mHw4prdKCGSqXQre25swJhJjppM9bPTJBCvnIc9JVyphtMB
2lkJFMKZnV70Wtlhx6kRnniEAxe5j6QV/D+j2joTnTX34GTYa2EEBAiosHShgciAiHngoyI29T2y
Tu+s2L87c/oOGBk08pWQ6qyeumzceua98HoEf3VR7v1bpBfHOieTL+Egqt2nebMW64iJupo4RwPa
m7ownoPcSxcG900MVcYyyB5bdbFL/SWIjOHCgfh4bExk0TTWgzXDm+yx0pP0yPQGkhAqtkna4L5s
QkA8MUgTfp2uhaBShD7g+UafbDyIDu1bOYyvUEvaJu3AHr2W1Td4CzSQ5UK/rsKkCutVs67ENnRi
9ghG9SrlSX+G9iYEBJg2vmLTnShVOWcfJPG8YqRWLCzvfUXqpx9MYVoKtFUCDVicR7vHKAwUxbx4
0TXhX2Jsz13T9osXw/eqnd121oaadsm7lRehKEtNGTsXqOYYd7RGnvpr6h5FBMUGtYbxsUaYY79Z
ada6THINfB9s9WnT3+ZQ7MBLf+5a+nHy5SvdA1Wa+uaDwJACviZE8jI3JxjAl1YP/WUc9a8FP6Se
6G6yymawH/aHGxlPxtFnLRIymmUl17HBZxnkzmFn1CjtrZO8j0DW7vwN9hVwZQlaaPJ1tn+liwGO
876otcQt0yD31jId8Zc09p3s3yOcOgXROout71B/8w9zk+bCWk1foxiPl6yK7sI0mBeNtLY/dHjI
U9jST82p+Ss2IxNFafhYVuBu7GC8hO2IDyPyA7isjx2odzeeFuc384ATdcWqMySqRMAQf7IuF6gK
e20BxUMCF3+xM5+ty2mIJn5EU8uoy1MlPXl0NhyKsJ/o6/T1fO/Fy6u+DvStdSCh3BfXmZtO32tr
Ddc5aLuG4smvc21dNRbA7oCuj4Eb1maLivXA91IP28uYqRKEhuoAnSB41HYrC9TvbUwlg0yv55jl
pAHhwWmHEw/sBBSGPlYw+y9C+LnsTxBDqg6L8j3dNcAIKL7GEXK5d2CRjY85+If3URvDvAutrhXj
Yy+ii5fE/ZW6rMbwV2yofBR1MegBHbrBVs3a0OgUVSgMNNnPQsQ55G7i7lvdjdhrC+af8rx1njuR
rxoxdt+iXHN2DUo1WwqLpH/GM9l/jK02uaASFc9hmlOHq6HpCgCqPOshzqBpmeEDXDDbPsZJ1N77
pf7UjQwSTeBm3TOcCC82s88JHjr3mbpoZck2eSfCzdJnGPW94QtxpohEgj2Swf8Y2M9TbzDxNNis
eZT6N2p0kBR8CEAYoJbA/8kDMKVQTQ+spzDQvXsAKdZzpKy7ezyR8M32rEcAr8oY2h4hOAiFFgIN
JvMMIucGmN4E24oZKiM+HmHXxtam65jCJMPLuXzCqeJpkXjI/RhvIxIb622odnt7koOAI0GDTa9e
8h0qkZMLFcpbFLmy5yjXI+TzgFGFEbF2L5omdqnQG3vWLQei6dmHmtscUYyJ/1A25f87Qv0UT8AV
z4hZsRlBXXOh/Mxg2l3DZqhrIAMUDP1WxIMPtiJe4mtkbMdNFwzRrRmkoCYGMrptD0PdaFfqpUue
OXzDDGy63xdS8WMER9SwhDi7as1xkSd2GrSI3RbfnnwzRta3pE2CIy07x1lRfux162WOKMKEu2mv
wUoCbNz3X7GvOsiNqgUgLfL+K85t7Zi3oXZdlkOhkG+qgSELTxM0q9nl6pcyksFf+51d7rS8e7N1
vKoKWJc/qRYry0+tONDqmzo1jCdTDPNY7XX8KTfrf5v3MQbVptwNI+3QChufuab/ETkdzgCqBcN6
fy89cL+pOYj8OZXIzVbjJvOAjR2ValRX59BX96pi1yk68ihGfI8c7dGh4kEVTD/iOq3OjRqM/OR9
wXm0NzehY2KhgvWrDKKQO6vAcyS2xllldNEblXWEjXMRnkmRlPpLDi0HlrNgQyKk1Dd1yXDSrP6W
wpb+j+mJp4GEmBb9Vg59DCf6SfvWT8b73dL35a6YAv9tgoLcPENW9dVO61MzFSa8gEfjGVwdeFNo
wz04rQBKDi92lRjP6tV/WwTsoVUxEBjipwSaH65lRdklCfR6A2x3dZ8bwxkS2uYL7Ojswxj4OJEq
bWNtksla94CLoCZaZysa2vu06kDDhT63ycLCWxEnasC/3Hvyuwa1vEB6q5k9VfEs3o82RDWBCgU7
hDUXS/1iPXOAfbCCe8sstKeo3VFvFFQCSibalVo1NL7PAQe3n5oJ69i+wAN5Tc3GT/UN/vj5PDUT
BVKKYcGOtqjkXrNwyISWjsFdEBiwoagh8jBAyNsBu3saINADc0RqVnxwbgLD+TOMnWGPZx64VzA1
OXYOZLX6qu6vHHzrawT65q5gsKxuVd8yMOK/EKbjUDNd+uguKft6rUMEdP1lQLK+Wo2ySbY0sIxy
s1MKzUgm0I+kAfppSJX/cOK2PFB/aNnTRTrTtBHjNw/ICHy27exMdzUc3hqXbv0WI4GDTKZremm8
0idnhNI1OmmYLhEN022XCmBhs05bc5YDvwWR7FqWYk8tvx9jaDqpZze1+WA7J3/y3VAN0GgC9bT/
QE4YtvM1w8YdnHYlE8IRDnhTXzJstnQCsy/G8MKqfHBn2EIPX0ts8LLtAlJockjul6y/IYzCCLql
cup6WwLS/zEJtXtr26AaBQMBP117Cci7i842ciVINQd/LD10t4R6ULaXLoU5wR92XawiAQ2q0Qiu
fmP7j4WEFO00QBEA7tbBI5LDDLL5I6p1anQyHe8BVVY1RB0Qf0VqQ6vNI4UzWSd4pkX456pwOG04
N2VjXahFs+AFfOmcKUHZlOtu70c+jAzwkRd95h0rKNE/1fAwXeOAHO4b1YQVKRjXJoT1KFiHr/2e
Z6NYUXNgKOuF1gAuogouaqO8Tll0O8fWKNjCpNLFA8TvV22CtxiKFvf0YyY9fRKa199QaKfjO4vX
fnyidazAcmsotqBOPsGCXmmm4JXqr8dfmzQK4IYxj2qV/TkYlPTPzX+bW+ZQL4g72JR7DFt72P88
+H0pTk5oV3dIiNV3qkukgTjFOFXcUX/BjLnLaep1VsTgMhk21N4g2+Fcex+m6VLtzuPWuU7qEoQ5
bDgG+RcFLP04q3WQKffSLQ3Mi3zMX4KDGuoaw8TaNWGyhERdO+6jN5LvpC4wy45aXeVXQmbF9Qik
YiKa7RKP+uQbtcoq0u94A1KhysNZxFsnZg9x1L0OAM0EcrFgCKvsGwVlje5sO5x9Vm0epFfRFuqD
k49vNbQO8edrxysUFdNrk4S6m6kieoOk6DxAM0KI23+aAe/2EdiQ1EIOLmA70t1FegObLecRmHLj
qck+Nf4eobBS21PY33OGOrxHUc+Bvw6wl6Po+YsejfmxjJEAIiMeHAjyvcFrEV+iib3S6592BmAD
bzWLeVdqZaAbbehCTRpQEbQFoE0CoMA6sjwsOFKT7kCwB4SHNg0fy9FPgIzg+3IUHOKDfpUenhsC
32Qr6PCtDHR5aBsrWeHNIR/tqJwuKR++U4t3KTQkTTZBtdf2DqE2ho+d1jFssFTFXDXNOC2uATYX
WdECmBNP4SXhsAHgoEA8ar5RrMc07XddqYWPUwXfiAjkWpem8jjNzuM4rCFFl5/8ADX6sujhgKJF
BTVHz0CWRcuydPf7+odOZaZf6h+2ZesOylCQlDEAcPtSZuVFVOjIXuAl7WvFkRs4ushC++l42lbr
OwiwQDN1aAH0UTxmEMpNqA1MHIwtHIj/wOPhu6k5/ptp4vMFOol4rlmETEOmiYex06Z1BmDDXVF2
/raQdXsTDd4E+X4rwsu7bA9+OflH3TG7E5whon03MBOnz6zdjpqW3wJx5m94FTQrYABRysN2c2VX
Q/cigRdEIdoofojEv0AXdfTdvL1nTRFCZ7D3N6WTwl3BAliaqy2X7inyn10/ocaUr2NvzO/Gpsu2
YVlMFy3X9H0w6DUYQj30VaZB35l+pEESCIUII8auO2m4f7CEME7geDuu7lXGsznY4d7mjYa9FZoD
A5IybgcBj1s0YXkPuiySZidqOg5/NovSuFIrkq0LtVHz0aq6+KEKoi11+7wqbiZwT+cf0Of6ER6j
ZvlDCBPyJ25jQNMQLC/UmdoYMg0KhdI6kXBzaypPhPqoP5p9gLQrkowPnpfetUM6vCRDD9x4OwE3
bofybMCaaAMIVPyK4sCNrrfWTyS47lBn7F88nAo2HaRfz9CwsM9WmOhrrvBWfdXvjLTMbseYpbcc
+HPgmUdYYlvIA4AFnN5qDnRWOXxSdtSk4I+4iJftjmleCOOvaNhoGfgBhoBzDzVNSGmAVADg6TJK
OFTJKuj3aGF8pvdOYGor7hfBA7VabFOXljX56wIuOicZMxNwqHiW5o1NvO1wAJaQ3u6z81Bzaz0M
afad6f/viKiQHYixhfNva0RsMv+jNMn1r2AYywEFECwtbulAPUtblS4/QU6ZB5K0VmLhivdQlVyE
FUh8IYz1eBPJqJ21GGoDggyzygINzxIMNEnXOcugeQHtBWrTTJzwWyg0fYg1gEQerhoAMtce99lJ
qgsOlNOJmgBdACVKt9RJwzEofGsrs6D5pQIt7iCGbpeJX9ZZJjumVkLTJPFBVUc6ZwJJ3CVwWxty
gDrDuNtTE9qC2e0Qj/yo4kqKs5Ixu6W4Hhnk/dxJMdDaeZxBcSHwmCvZqyOCN/5FyLCB19XK0P3m
AvVYlLrjfu4fQ1QbqH/SRX+n4glhpjf6534VD8jaW4CN+N4qMv2iVYN+oTslA3QJ2o0zjOmnbjjU
Tkimhk53CNLqhkJ9zYPhIbdvgee4G6xwsAHOaeQ1RbV0bUMBYU1NuhRtne59bTzB3z17RClrWiM5
lSAz3qNpoN4XOZ7jBiVPHzkOe5CLECtLxdIEgGqekAK1Lsv0uJTJjuLHJNAO0Cx9n64HSH5I8BQO
bdXBMKOFawbE3tZp0tYnBgjuiOI4dlFhJRqIuJgvFNYNjja6Wqx7o8txCsVGGMr7NJkun4KwTZ0X
oz5aa4mjVWVpvFC/zuz6oPnmmXW5XkDZWqtPy4VHRfOpKajJhhJJQ2O9hNEdxc4RapEvUynk68+g
mKD25UZkceB2mcEKd5nYULvWIvTSwjQ0hgE2NbBSwOm1vY9jyYGhZp1bStbe1+oC+6J8xewp3lOT
BvIW7hlNcE+TlJvDvuDCcyfD7+Y+OJSYIBpO8YHiNQGle1HPY7IEFDOy+Q3HbhT+M3X9PTb40RNm
5buS4ayYOe1PnwHy1MI+49k3xAA6ddhdw9LJ9xM2wTv82nvfwpEE1GiFxcy1NwYy+KTeBnnh/eUY
nnxMq3TaZtjD4tiD0J5LbWWVlvcG1ZgNvTgk7EgaFEyrvuBPULgYb1glXzuzM56sGMrV2Ee8LmOD
I15LJo0nzSggsfB35L/MU5F4PYMQUgc73zZRzLHD8RJBIhXsIcjsUd8yINQoNSUknmFw6EEsC/QP
nNXU5NbX5Kasqmqj6ancAoRiH8us7MFzAm+NQdnluW70701deH+2YeEGsWn+4UBhEMjsPHzwuHXN
uv4pkFALdUetxY5BXQKd18dwQCHb/XpL42C41MeYxudJpd/MM5fpn2LoNoQEyO93euLr28RmpmkZ
wKA7lm6DZvqFwNCNloC4kqzPDezhuCGDY6a3oTtrjFA7n4a/22WKbXWhxkfUie5IWIQn4bAHF82t
DO7PdDypjfZNV9lwokxA1jPhew3ZfqdcaWHvYO+ogXe2akyxXU5GELoJ3DjWNLyiQVpJvSiEzlvc
z0cpQAfyW2iF4qBkXXhUoXqinMS+KCHC7GDcjikvZgS/XDQSF0S/Bxs/ONXVhzoy2en3f8t/pDRs
ZOcBPOC6ZTO4nOhf3swGVHJ0CPGl53ddNz2G/tP8DpM+vnqZk3pbqC040h0nqM7Ibnx/S9GrC/WV
o9XbkNe4kuiSJwPvHOOF5pL0g2/E8XYsamTFlGBT7XDoxuAIeDM63fT8z0kpxHlWfTDk+15hsDwD
bM9e8/NDoRSEqE/UWjX3iRoyQjTg81/iWjV36WsKo4IUWADvNDARZbO1beQjHT+9h5yCf5OVg3R9
/H2+pVkM2jaXEpXWprzvy+mZ+ts0EWtkJ7OjqNP8xWmLVd961je9Vv8w5DR31GRswilWhC9OwMpj
CBr2mqarH8dSPbnv4iCYfxzFVwlcoujHpR4Ab7//j8WL5EuyymYWZC0dqQsOxPg/NIbirrRMG0zO
s1P17uSYq3fNncgIrwOapNBDXwfnf3Thg7eahXkoQq1B3yGaiW9OdFUR1OpLADHx/3zCdjo/Qos8
3hpAfL1Czn1v4Rz0B2fwVrCkX95FQ4WIvFaaXtmrFbC7KSjru74IYblgBHv64IDqyPCtnfATowJS
77CRgIGmGR+oCRW1T5N0P9rnXNNc0FObbeQpCOSvl1oH+N+lTphHp3vR9Jd/i1v6SpZdoIdgWm8o
QvVuqLxuIsvk+zKbXqm1MF51G244gRrEnusVnhD5DXUtYTRzwuDc7/G7ASARV7Y3ZLchp1ZJT2jV
Dapr/MwKPqxLUNB/TPEcUANfuAqssroJbCDVfxdgeWVxmBxnHQKLzNL97z9V/8AY2lyHnJAgYr9p
cvHlcZEhf9OMUg9OMN5BPc3tw+6YtrH+3Ji2KyPWPtpxPj14kbEOCs6e+xFmrEaZ/fCikj031eAA
rJBBB0XNcVLQrqQdVzCbRexYpt4aPyHazysKUAmZmAZY7mCuOngyz2PXjx/HPHvNB5idLqjQMB+m
tQMd5c3SlziGdYU6G/UsQNGEGZ9DaYBC635Fld6uh0ijMMH7wtengDVKZsLdsStYDaIbcAlWaX5r
OjzDoh7/FhTmqBe0bvPG75CL7uHF8QL1FH0/6dB1ptHk1yUKW5+XaPWBltDVwqHJ3pegOay22byE
r9ARy28Ry+qviXn+YcFDgZ9ya0gLoCACSi0QqsAxErycTBiZK8zVMmAE8X8kYqT6DHzOw9h4L0uA
gbmjWwaDOsevhz2rDExrKqb6iHwTgNcqhdqqAz/0fXC4V/nW+tcm8KjvoyJj/FNwXZk/HAYxoKgw
s03DWLL1PUc8OJoHiX8zfgFnUjxAJk88QMrgYosGUpCqCzab7/E0GEMx4xI14Qu1PuIzbDNu5gXL
qodF0Ai97txqdfgTeOGekONGogGsNfC3BuIJ10pdqJ9XWU391OpFUtw4Xbjijcy2dm/ED+WE40wc
GSAnALEBHRDvr3QEUZ/BdsXrlPlMGtsPhhbLTWx1SE20NjuiQNvuUjghqMchVBSsMfrG0/E+g6Hg
X3XyFuRR+ueAh7AreB09JyCsrRMH8l6wdvMPgWVrt7C6eG0KzQat14u2LGT2Lu8G+zUBBUTLhvjR
jyztP/7L+VcEuNRB+TJtUxiW4fxTgiUeelOfMlSoZCeRBhq1S6tDGCgJGrYZM6nBtxN9y8Vrlcab
Gf5cuuhOQ8p/bUCraN3n43MPX6M/O8eD7y4K/65T1OsmsryfY6W/eX4TfDMG7FCAXzYfphAmY3Vb
x9dKk2LXtUNyCpoiOo0BT5H8B2Qy/49nIdKKXz7o4LdxZuMDyMF3w+bpywc9FrxDSjSvTiZoOmeo
I9n7FqjWQ+Pn/s0ghdqd682j5iCTC1GM6AeDaV1ZFi3yYkW0Rs1M+yNLgdM3auAJDa6xNWvr8ppZ
RbUfRylhyGOXF5BYTKAb2ulhwBPTDVMDqcoJ+SpaKWhxeIA7959TngaQxhDyefRFseb4E98yo7d3
Rhd1RyTjDJBNwnRr1a2492IYg3kAxL5JW7+KVEC6zdBuO+kFfzlJ+iMImHiBzZi3oiVC6PJXV3wT
O9g7DOMuB71wtViOaUb5m75auZJRMMUVYQrArYDdGXi1clVWARAVQ1/dA6Mopsq488y4urfwKD/E
DD6pNBYMo7xJBmTB8F9ZPAeodAAiPXbf8Te4lh1wX67uPHl6aONzMqKMXsvuJ9SGv3slPic4Tocr
iTrRDbTyo1WQhm/L5jGvOwAQjPiNtpK0d/y1K4uBPcsh57/zg2qVlwyfxV/vIh6DTzTkJfS2dNx9
Gt3g3AYsjFH19T0dI1ULgt+fWjRGh8osnzamiqRD5ce8Wh0x1RjNo7ECrf/fvI9VPubRKlAPcg5O
y4dNFY7jyda14VRkLHGntjDmPh/sM9ir/n2huKVJd9TXJRD0Rl5338NgpwTlAOvlyZCAG98Zmzlu
LH9KZo8HZg/ZvQ2mxy4MghpZBDS7ycnuY6gMrgI5NXvqa1QfvgKuY6TFLXUhP1ScQrP+g1qtH4EJ
wHS2g8Id0iE+7DRU5oouBiWr6LZGiXHXIk+MA5bKcyUTuzAapnarB4Crj3UILwWV4FrWoDs/Bh0F
iijhzgTP44DUOtKJwAJfLOiKnaBxLo7/R9l5LTeOQ+v6iVjFHG6VgyVbcmr3DavDDHPOfPrzAfK0
enpP7XPODYtYAChbgQTW+oNVhzcCTtEnwbRvu1LdlBOE4cQzcGly2nI/GQXKPoGbnrq8fA5N/B9S
ww2e7yNkLBMjABQ/y/HywH3nP68RO8WZrNdrZ0XRd8NoVk48ml+w/7Y2g2tau7LWktfSzy9yQIhD
2mLUSNrnsYOWoNJGKwx2w++V1q5QhjO/ZJFus6dBroHFBxSkoPM3pNwKVpE0NTOInjOwF26dAUEX
Ie6KnyNkp4z9e4S8xmRaxQrweX2uVfsZzCh0di0ihRi39VMMnmZpjob7HXcuUhQI/7oNBD+ksUrM
18bPseUUWg9jm+2itB6Xk8Oa3EzbnVIEyl+laYIU9auP1mvD1Zhb02MDN2VPFbDa6V6JU56YNIhJ
LXpy+EC2VxvAMx9MkrwUSrZXc9v60tupv02sMdzUJBkRT5y/TrPioG1ulxdXMd9lGDU6BUwj1g8Y
Sz166bBMjcq56LFiX9rCcg5lYf2sUR6MYYvX4PXREvXd2N2HiL59JDil6MjtZOa81zTQySnmFB9q
rf8s0tJ4Usq+IV/Qk/ESw5Bft1YG0o97xPwiJudz0r//76t5zfwzk+KiAmHx2/QcS0cL4k+VLt/y
8SnUtfjYer0Bl1obhBNFmK4xN0OBgLLV2g1H94ed+MmiNhv9TW1h2AZaMj4ZXoiQnWE2R3/uOZDE
2Aoj7qfWTLENmCmz6VnzanYUCFGOz5eQTJpXp5/7I/VndZGIZuUAxa2tIV54edC+tmo3nll3v8up
bt7mT4UbnORMxbSUi996iBYysVND9zkffrZUc1ZNGDqrcjQKmCYcujkoj300kPi6t/Usgtd0bytW
+6DayVDDIA97bdkLmnkXjdlTa+vZFiaAspCx+0FP6oPRxiW1JMbKw29jMV0/V6nygXuWt4jrCIpP
1urhJkxif0HVUp1YVk7K6mYhhzC4cay430pXOCkLebcYkE15mKmsHBXYnPeQnPDHWDnMwl11ZY2p
qiz8WnOfJs04NYVWPLisHRTM4nBIgo7gIlYg2jYQgzX3jelzjuN3yq5SEvxrOv7ORVCU2omc/EZe
7DaHzeEycIzp7KmB9yQ7UHmOFmqUG4CyrmYLn0CV6ISBDG5rD9ebW52M5bBpVlaGSNZvwW4Y4ODZ
CpkDgWcQOAeg+7e595CMV76w9Y4d/f+ikit3JL/vWFzWcSxgUQXWKSH/D0WUAUZcYLRTfHSyDNJh
RTKZFHLGPjWs0ELNo2snmJmFIuyec7SaQm9e3ViG2Kkz43//XZp/7qAQM9TQf1U9KtoqHrB/LCzj
yLJKEmRIhThq+jABceCrykGe3ZtZgcxPM5Wk2EQvd5pu47llTXl9wk8B1ua5xiJbtu4H1+4uWRRi
Vy1GyUOMSuSyjinfRplBpnlQ7HKXwzlaRD3OKUnlUcBNhfBT3Y76zkvQRizRRtxIrpX0QZVnd4KV
aar/DBEa/rL3t4OIDaFx/d/fN/Hm/LEk9xwkSWwympprsRz9851rGn+EZ9RWh9xm/WtxL7XWvq0O
p0bARNmdBAvZbDOQoUaNDLFhkzZvBTQ0x1p5kfjusKqhtC5QKwpPRdxSqDeyo5vX4UmGKMCB4JZt
O1OuajK6l7D0ve2k9/m6tjrlTVcnKNRYye9lU3HUZJGYE8KrojfF56T03Pqlasr5ip72zg5dhWyo
Crel4M4om270Q8XKb2eGdbqMGwgSNlLRjwWwjMlpoEvUVv/Cj2wZhZ1ykQOCvmwwd6n6o+xEeRM1
3LQdN7J31hINhlYGkTtXFhAUi3d4ef6mpri/kaQJx7fzZRdzM5e97B0OUZnW1yDJzWczd9aSS8Ht
DLNIkRDBDdg4hhAklxDEFfMHhc+f8VDidOFhijZJBmz9Hqe1fZX8IgPW/rr3EfmtOmNlt2kocMRv
gW3oYKHy8CksBhZTkxF8FDlckgkQ3B5gYvihwLfV+yx+b/pIO5a1ri3ldDIH4bLI6ogFWZe+gkHd
4HcoNoZKsOsHn5/rACDFHHBCmJXM33XRkKIgjhb1TQ9Ia5IPdyqzww3rj8ZetIhtN17UilduIadM
gArMi4pl61WdAv1JacevMoxlWb8xoxRemJD27DP7YkRBxKKVUWE3fh3EZCcz+428VhdOW5+kM3ss
wb5qUnOpCLPxUPiR6+3KNPkyyQYq2enKHPp6K5tKM+UnYK6viWrjUTR2yrdhMNoHX1idd5q6tmxU
tecpZncseNRVGRVnO9auKIvx6/ddZdVTrr0kgoKteoXc/8x7b8ihCzVlv50GHE8idzorlpKj1x6N
JrKZw5s/W+OTPCjYQj4Vib3DV8l9uA3LIgOAfBtO63TE/6gwIisKWPxXbw773U3uYxSFva79MdTR
X4UXJxeMVXAVgfuyMMfG+TBVpNwCE5HU1kjbZzdqnnASdD4iX0MNpfa7fTZGPXLMr/IyUVx4W8Ww
x41sBgbvvqe5ry1gsmPimPhhTDDXQm6UC5IHnkYmuPI2g5f/uDWDtgzxnESroVi0QavttS6EkZeG
E49o5A+Nrvd2ke/PSzxVtRe3CdWTXngfsmWOXvsclq9KzEgZ4Wf3gCOG/ignW2ZqLdK8mg+34ZlV
Y6nXL02KrGsVy/hrKagSGiSUGtX6kwypdjA+5GrxQjpMRZA60YK1nODZFXaTjvkWTFa/IGvAqwR5
9FjqMzWrFIlk2eEUgfE4Qfd9VBvj9w5dzFAUzKj+mHHvqMWlEqGq3MTlWvfqsNtjBLUNE8fdBGVc
nItC/R9n8a/e0U573uzCTk4TsOslS3hy/H7zBvMAh61KR38kqYMjOXtKYKQ1+YATjZ1SGf50lL8g
c/t/hdQF+j75nGMUaN5SmQtYxNUmfqgNcyxXxTLMvM9J2uRHPzX+YfBJD7cu5RyEbJ294tY2HDAM
VhthmtK6IRrF9vh+H2GWgX1RI//PEbU192vw8X/XI75EoT5g4mGZTrvpGpIijjY9g9jTHhNIL6fO
rnGG6Sz1owka7jxdOZwmdkXPhj8/KX2O3rqfT2sbL5ldOND0VjjrjB+6YsR7FxEY1O+ZzObrgk56
8Dwo49MAEmOTNkYH38iznwONj7xyLOOnnZ7k25Q2ANVYK1ivmRfiETaM7OFCtT1SjFpN47Sr+faw
vyML2otDg8UZxq3Wkwx5XVWsgOE2W5npBIQ2HScH+Wlr0H44nhOvTdCDixv/uDB2oy3MzUa4yapG
usMhN7m7UZV9pK2RGNhZHvJbAPWRYvllBXJrd8Eo0LrCOQQ3SxhNxpBu2nZu+HuGeH6Dawn8QcCk
FP+qYbL6IuX4cuNZ76bPRlQ/+0MtnNFUvfpeNoNR4VjkpPNb1BXlW57B37E6IzzBrDPe6wLNpsB8
63NrPNs92noy7CBujupMkm0GYxj5q0O8RQxucXY5Tecs1/QVNLd4JZumiMkzeWjN6WlIPG+vppHw
whG9oZv5hzqIDrdYDaVtb8ER3mm+pbH6ZS8dhfpLS63gpVOGjAqB123UNoZ0ZaPIJQY0WIGvHNjR
DwVsmaceTu84xjyNlap7HrKhW8NTY6Pc+eNO051IyKkND5BPVLzq2uJSNQp2BvgivaHXmfGcx6h9
FgS9uMkxlwP+5ZpZ/HeQKm8KKrkfZhqnyywtWH1Now9oikVDlJQD60FF2QFT6V/UBt7roCTWSvYi
0JbjOB8lC9mbKJV3DXoSW2JqLw6hYzz1ARUORFkG/GXJ4nbctk5Jah3Tvk6uk7AHNhWIrVWDmoBs
3jpcXM7lBBmTB31GoIYa0Fm2xhQXQlcbogV1S+QrATCQzA+ql1QzEf6AYOqXs75z8gInWkEwNbX2
r8J610LLf3Zz21tnSHI8kIjyD2wc8MmuNesC3rJemkXRfI3z7gH/F/NvDZ5MV2fhjwGQ/kIxA/Og
RfYPS2mtZ+d7wRL3WZ57wZAugfxne0d09dE47KO2QMhONMtB7ZZqp4yIuePhNTh6vyxL9qH3RbBc
8Jp1hzObi3RkkMNvDkpo4ngvf55FxAYgpwAMYmC18uw+7t+9kVmbCzPsm61TNeauTZXHu7ePPJM+
PtLWB/kwY1871i7IsE2L6hoM51jDGUuM7F/t3m+cdWPw2h52q7N3cqGanryBXTd07eBkJ3PRrCJE
3/e17ZzwEvmh+XH9Plrzi9GqxXPB+31MWLitblr8fEvUgdv93GrUYTMtXGEJG+8HYAhLQC2Bx9eg
CL+aHYTZ17HSv82O37bPKNPi6uR1GdrxVO+NYGp3c+kaCzTEQc93BlgtnGgM5N7ovqVq7zFpHiTn
yDHyEm6ECVogjMir2AaKL1DlXkUV2rAgEhiuFe5sXOhWtZ+Zx6xdZcLrqBR3tE7cwP5oyo57rByB
seZav2/wckeAd1BePcDg0nbAalAX7SMjOAxgyu5xf0KT9B53w3wn37L7eM9CCqXh1iwUDqVyYeAj
nOFWw16GpI7hr/hIAXYvQzqSTRtV5JSQ6olJPrQBBjx6ctEs/VsfT9UHpn3puk6Dep/IrFOzGVLs
K1gTZwdXUefVKEaxSY4XI6yfukbo2qq1knS3ljx1afyNTBjKiTWbC1UCW8fWWGhZ2B8lXl72yiYf
CnqrYvC9NxWDJzHXEBh82Rz8ul36fB5LuTCNmwb1xySkGibWqTP1lqNcmMpmoYI8t/c3RSGUGtNF
kWfeMQ1IxtUFAihRhRAEUpLWcRYH2ZSHMq/KRTt58zoFblAv7j1yoJySBjxy46wwWRkapVqz58Jw
9t0C+XNSPGXhgAZd2RlLRolNgOF5MqM4hgYbGFfbphguMAp91MQHAQJayVGop1SrMq6ecNvJxstt
qZSorrDnmvNTSZp8DXdRfwHA1S5Upfd+dGG6tHma/W2Az1JLc/xoO2wzx8aKL5Tdxy20lQ6j6OIb
XskWiXJExgGQYRE3PdjqFH2vomlYUa0QIsFRiefPPwOa8iGKh/j7bDb/GqAn13G2uat4Xo7IRZG/
hEn/KL+VqoFw93/EtR55Er43xbHR+aDEePmt15SmW4UuT5rCd+dGh1LmRg+DMhzJPqP3LAo+shIk
QkZaQM+XHlC/mrOAZyVW451v0k9d1uWn0c/YwlBL/Y7O7kIVaD6IyS2owK547hRl2MIk7/ZeGeS7
Kchs2PNWbWO512qmdSjd/Pcnu54Om7xR9eP9YS+f/QkbIPRgizcZNwLjn8c+VFp9yaM8Xcsr5U5a
cQM2p4W8/7hzz/IOx9L1vXL0R0zeiOxf42RTDv4zxhITXRn4zgXgp/1cKd9YiDaPN02KTMQmw/3P
2CD0Vu6iFnFVqFvfeO5zvjm968XfWxaqYN3sn9Y0IpEzzt5zYLfJ1kwEkdLWzUdEueel5ZZ7q7eM
pwwczyqfqvYJDjRPUTtBYgVxyQMQHoUt6ZQ8KinMhAJuyAsiQA5Sv1P7tS30Sx2JJbRmfa5J8iY4
dmYff+8m/rMwHJzXcU7fRt/ED2NMu62EyIctsu8Nzj5buTKUTdkr14b3pgTQN7H3Ofj/a+79yvKF
7nPDf/8Z8nV5C93zbeHZkDQE/Neg1iNgE0ArcLM09TE/QR37A0lxg1yMZHaWoLDHlURleGBfjpPZ
7ppGsV5mjZRZ1ZWX2Zqsl8ZGLSZ3vfGhE53xjORP387qTjYRz+UmPZbjWg72+sDcm36J5Y6Yqw2Z
d0pb7uCi1ca5e039cSFnypcSFs0D/NxP72HbefHEdj6w2MnLMze1v5W9mR6cvmTXb6m1sk4qxVv6
MgtgG8l0wlxv0/SqdQC3ZC0zq4H7J1ZemWPYkHbz4qTYTfQ28Ff1LuogpOTsfZrYq9u7x8P+0kyD
DQco4GZoOI59CH1eIdHn+Dkv2mA5uE60Lkq37ElkMjL1TqaNrEIZjFv05ZMn3AaaFdah+RtVukIo
XVQ/kFfdDIBQIJJ00coBhPqz8EZsjkI9eY8rJVhZ+NU+jU4fbkXR4jhoRnSU13R7fL0bxXMecj+B
Y22TdRrdTt9rFZkcKu3zM2SECokOfjAaNpmhXgyXzJv9pdVqRwepjrNZ4eSm62WJ7Qu5L+niJg+a
icGqYIMpYVm9eom9r/sgv0gW+qDiCwTD6iKZ5oNm3vpQrK02UQunA2m4YJ3aVnacA1O/2LaRL2SR
rvbcn/CX/KvRBOXBcQaqyW5bflM0BNQp/6kNBB1UdS5G0Wq3nxSKEqxDRVN+8WVzmlSa4vF7b8qf
FKZD7koN22pTxJhmC6CldEasIvviG+jU3X0SeTbBwJnCh5s7oxgqQhrMIki/3udEEZITSRmWj7UW
vXYKBD/brodwqTdFvGVP9q92xF1iofRUz5R4mzcT+bd8+jz5Ffn9RClUL2bJjAyAOZ9IwWL9oIME
U9TgLP9c+dfIEHngcyDXkL7GCNG8/4/Y55DwcgOPuh8qZHOFICeZTGeFgaW9bgOUoOdBw3ZOT+cV
KRlruE02BfS0iev1HPTD7RXlRUWohpN+G/UrJCfe36AwqtYyFIqPqVJU0K7VuGS7ZbzziMDykOzg
TjYRqXoli2c/+Tg9QuBNNzKMvnt0XKVQZh5bWxN/bXKdAcZdJ+6tO8BArrDgTK7ykKKkuOxg52zu
MSD3T1GYO8B+mZWHcfGojaRB+BkAfg51ZTlSSNhm1Rg+e9jjPiJYKNJkUCxkzqcr0gsMa77wc9ns
MsFflSTWzhk/Y3eaqxHXJKdG6c3UsNQxFNw2ZhK0lDjqjzZ+kmmoesysWzgb0/oDvrcMy9Ek81yZ
AlChM0ea9rMRPOeuxMJYrZujEijZN+gzHqmyaURireGzYxd+Kj0vPHhFlO3MyJ4fK0ftVyZyjG+N
gFD1imWfdTX5Gz6WeZ4Q5SMh5jtb2ewzH6XwQFHUvT64z+ZEdU92yMPsm+kqTdQXt/Dmi1cnSySj
EzaaCLTCRq28w20HqQ3etrcs97ZlxOkpWN0yIexnNhI4qyWOt7Ox5F3IpjzY6fwZu0PWw7z+jEnI
LjlvRKWTLtzVqmmBT6ToX3lWfJUHX41XiAOqj7eWgmhWE5oX2cL6Lrm2AynaccAo6x4zcvRjKn4G
KVXRTRS3WPOKA/T1z7Me0n0QWafIBLmDSAadOqS5revhPHEfm3oR3X1JISAXl7LMeFymQypWskLO
LM/T8SGGIlQKNbSpMQbM6ZvyW2xWwV5qmDVFybgszNW1E4HMk8EkmexNb1XaznOieGeWLFq0Wa2f
3b6on0d8240STZ2U7dKzEbEF80nWrWVn5fgom6jKWnbKSQCQo6XVGNFejkC00UB8VKxefl0yc/03
fQTPbosXUMSL8vE8FFUOJ1iP1IWDWMCqCtvaWVakyI9OE3Ttg6GE6dHN8X+lmkpUHmRQTjKKEvKd
4+dJsgNJou5TBJozWJBptKmjrF1HJkaqs0ntMbH8v8rMerdMFSSpNdorpYyDcxuoKJH1DhkuV+mv
bhYCNGzJZ9hDuewE5cOcnHe9zYv3qoIeKCfl5s4mOToZsLIarIie4pFahDyoHb+7QkWxk4jsM9lV
rrMUBRyXpMFvQ7URq+Ki1s73S4Rp4K1DZ4CiJsb6gQVIWssw6QDM/Fz0CGIKBOiYjr+1fvVJOOik
mz9ZBrGq7/j5NEmvv8BlntH1neLTiL/YYVYKpNJMZbhYRdQttazOv2aa/lCogfa3CkoBYqb1XYUN
toB3DFAuStPNXMUF+u99dwy6wdjEHUDKsXbDpWfqw7fGKne+Y8+vWEC8O73bLYuatRe5Z+vZLOL4
gFEe0nuiKQ9tcnE9Rb/Kxn18UCrmsy7GRxrZCdk7G95zo6vZCTT1em4S/9EUynpWAWBCS0PMV0VT
iudV1G8GDLEfZchPAZk1cRZSyxCeo//RW4nem6GUuHoz91Tyi+ZbStp2UyeAQrN6+uJls/4Tc4tD
STb7owDYsnCB0CwMyp672unRHszr1yTzjadAqZKXOsAfVIQb7M+Pit8PS7uOjHc3tP0VuT6LxwFc
Z2pNFUsVIMjv0iIq0+qBO23u7qSTlJV+KcrBea+VXDvwYwLFKQymqgFz+ax1m0fuluYFDPS7bZVf
8GB/98xk/lLYEBIQ+L92PrAKaNk/K3xyvnijk+ETC8u6L8JmkWZGu5n7c6aH9lXeXSn2orFi1vpO
NjMnCFEIn83FYITWc1HY1jPj82FDTbs6JTpr2EPTp9kqaZp4oadgcOU/qZawFRSAYFv5FpQkRBdV
l6tnyxrUt2g+yzBVTB/9ISZB4dk4PECHaePND+yonyq9h/OJMF3+ZJrVtHDYBu1SmDeQZlyI72KM
4EQscTCwborFkRLbkLHUYXuHpPNmuMcu/AS0B/pY7m+Fmdqu+UaAs0BRK/o+xwpkpkAprqVHqS4z
KWPJDHOwUPw8+J4q/Hqx/NQPpDLrq5wY6NQbnTyP9k3t1tcrGX2qUaIuBZDG2EHPB2Urq1BmNXiL
lnXVzrZm62KFG0vybMySZJrfn275uJJmYU7DSe5mZ7szV+U8T7A+swJDLg7yjM1ysoyMyFjfYxUQ
6d96Lacg8SNm3DvkYDnXEb2yQx4oMHyOu/fer6za4d7oSaJExfDF1Tt+QX6M61RgAqOK6zh6bvxq
eEhKc2nWWrdQMrO+AdKz2TQXiC1SnRD4dKd20esTvfLeJZv3Xjn4/2Eu8pvgy+5V1JCbe5eCWHPl
jitEuWQ5AJPeyPKqHNe5rrIf8EyWLWxKEmydmkucC9uSMs9Qa57dcXmzQnZVVEUSfHXq2TLOeUHZ
J+0ULFiazPmH7SKJL2NHic8tqPwro+WP+7Fwamg7RU+WZoyTN4lkarK5xbwdzKJsel3Bt7ds3aOG
vuwN8dToGca/aTvtdK3G6rItP0o9x4wBQ5GF7WrlVRaVcXU1FmB1oAqKVB4WtPbGG1jqyl5+Nvuo
oZQipT4dQ+9WOT4NS6n1KWO+EPmUB1ecRbYZ7xrHuExT5ZO68dBTLu3Hzs88NmyQfe7xqterfiOD
vjoWm8TXkvlt1IvHLq98pJhRBDcC7o+lrz3obAWe3RpPYHySUF0wTUoKgWLBafGjk2SLwOrMto4A
S0lGyJ1BUjbVQfw+Hyynynem20eLPxLEMocsY4XrfqG6FW/vueX72LG1gBSSvFyB7e4fh9D5THj7
LMcfaz6N2+/NYYlkbey4c8gJ4KdrCfOXulRfp6TsLm2tlpdmaN9kuCShvYILsYu7Cbk8tTWy58YN
+ievSDe21BmOQ7Sri8mxRa2V5x13xW1tR+1K69glIhLrWM7+S4ZA0GtdxKxxuB9HmTfikpwZaHnT
bDNuhSMM85NG2QNlW/T8kqKKTqVaLEtthO6rllnw6OmOci796dUFzrO/hxBCDB59x+lX/FCHlRwm
e2WHMcwsvLXh1QSyA9JEDJZDBlSN5MvIsSA3AjKlHNg0WIvOTi3ohjRv0xrRLkTPb8Fff6S8aM5X
r0Ngx05K91jainOc09Y5XuTpPSib/xX7Y4hp2To/StS97h3ur0vfY39cjxX6uGNX/xD1jr9AWdj8
lDq+ZZxS1cxQRPDWMqd0i93STXJ8GBnmresWlOweOYd6/ToUQsm3OfeM1f11SHVPGwS81UXTjxqr
mCHYQjiwr9wiYeWUdfcDtBqZJdaVNhIkajVjUuSjXdoWuXGKGi0DO8m6sK7K4B1q2E7RZgvYX5m+
ZHq8kpCnOUv9k8ktaCGb9WR4uzgjFy2bY9Um66r32MwIfFTeZxOJnth+SOrQOQQYiK4DxNGO8uCq
CIoHTpbgZ0vHYAfIiMjg7fQ2KE1J+8tTZ5yqI2IGn9Nv3W6nbfSxCFY8fE0oUf9snJy2S1YQheaN
3CbJjk5vrg3c6wcZCpPABPprL++T2oEFkLzQbIaXCCjKg3wqBjFJDFTTsqViihrWvd3JepVsl2lB
QQx3iTObl5VMEId1N21l/J4vlmNRn8yW8tJ/XF/WxNw6JgdOuX5LZlZj91DVmxC6NwmOxNL2s+L9
PdbV9HSLNQ5SeqGSoo4PBkEeJms+h8LjMq5LpBBSebSsMVkmmdeuB6GjcAtyc0NSQRz0rF2GpKCP
snWbeBuo4xLYa+432QoiQCFG1gfLNic9cmrwslzUgWutM9uJwnXU26NtrUwVReJ/AwskmCDnCX4Y
1Br5KGp0vw3JdaXYFZb2NzDnaYsPkL+tuWm/oUJyCDon/K4i1LIM9Wo4q/4YnI2pH5deUkXfqYvv
oP/n70VWxORsvCdb80PWQAhF4ZzuPRlKRIVl8F5kaOp3beElLzLiJNkZgMD0KLsAg3eLfsjUo+y0
VHbVWYJtmOxtLLveYHQwr2Wv1uBPUaGDuJS9FTeoB7xlw8XtwsYeyETpO5d5HJX1aGfNAywXXEMC
86nsy/GIaAv6RuBoH0ZXGIfKdl9xuVoULnkcbhMlAbaCDaW6lW1XZVdrFUZpIAdM7s5A6WdRk9rf
T25nveVoky8UvuQAWWjGfbfLA3W8Knwwr3xYrGAJ11E8PTpj8YVkofWWeI136GLQaLIzDLN0W1at
tZbNqOvKVRCpyd4NkZJL4pjtoppsEgzb1xKT0qINckZPG3wLeJVAUPr8cHqr2064Xlfd0YwaDNrg
y//GghdNdolLgJT18R63QylTJ3qrLEzWM8hr1tn/zM16q9wb6njsQYZTvYm66fO0d5OJQuHY7oCR
7WWrhalc7G9jWKUeb2lsY+7GTWAHzcV3k3jblj0b+CYgmXlvg44wzr5nLBVROZflc3nIjDQ+4Gy8
vZfVZbxLLX9Z9oG/mkk4PLZgms2BvdcywibwEJh4HSSd7l/kwdV9Y100pbmKfsXClBR839TqTg6R
HW0VHuJ+pkovhsVxYe+6rP0Lzap10JnqVR6UgJ01zpgZIAp3zpaT4m9HynZn2etXlrd3tKRf3Ge0
KeAy9A/QMq4S7TpMkHCHolvHgR4fo1h7lWuyO+X6N7a1DHJfenCyuNn9Mc7qLHcN3qNaqIVH+kZ3
x2pVK6m+vKsqA8Cjp9OdLzegdYG74L4yPffREY4WdRSyz5/NYWmJpozJXtcN/4YiWOzvcRJ38H9i
bykH8LClvKGOZ5TMNPapeXnOlSY9DLXasgVvk6udILs8lt38XZ3CVV6M/l9eNr16Wm49Dv1kLOXG
TS4MdaBlq9jsUQlQgZbeO/Yh5dmnqfIeNAAnJKg8a2e2g3nG5shbTW7ev6YUnBcjum0/NHTSAO6i
eYJ+4pYqe/O9U3RMc7tsfFG6CJ/XGmKhGVsN7mDhjIYiy64Y5UKJtLVK3k30sG6pBPQskPxHtm0J
gmekQgDKfNjrfqnmB1c1uqWrsfTq0GLOD6Ze86wdqKCr4xfZCHlCPQxN5CyqjFQO6pV6C8gcu8e8
7Fs2F7nfLbM2BpAkgmMFw3Kl3k/roXCO8iCD8Cx2fhUpOxm6XU2e3ibeTgMSYno0n2yEJuvFbxez
MvwAuzGsV7rIwiLg1i8DnmRrmYqVMXkWZfj06eO4bGXu9payrdMfeqyjFW11w9oZm+nD7QIUcsP8
B8+HYFmmbvoE+i85/seI0UmDpZ6M6ZMgXR59fbaXetXm5xHBhae6ThUeakYAeoqmPKgjGkNaYlz1
KDZvIRmfe3+hax755l9xku7jAoZEt5MjqiI564nwJxLC9GNystQhuQnUy4g8uOlsC8tybWPzXfRW
CMgaW0o35WLO89Fbtdn49bbpiREJhxVTssIyOZMFECX4j7bdT/76tiDp2MKtktZ/nXgc3B4t+ECX
2er2lMk8lI3H7meo4n7bI3iw0FTWl0CN9vx0jQPro9pYyX0697S9KmKaMgfa4p4V0BnMncs43Df7
sxwiZsirREZWGbc8wq8r37f9/77S7SUMBRapzksXZYaRNE99HWQOSnthejYGrMaQL2puT304Tge1
6q23EH+Vrdp3+tbr0+i9d5J9N7moQ+nVxfBt/Rwl2ZdbcrIf9HNsxL+1cp6DE1W9neEFPRzfCi3y
2AybtYq73qKWntdJaVQPU/54wz2MjrX0o5llZWV24TLlfnFrY5dFu/vVf8NEWJb+OV4iJiA8FU++
fnYNc8Y9QB7l/lhul80w97ZIeb/IUNdhaE55JOctQXo1AnSKZgUEXPmH3GOyKSEXMoZvBFpYvzAa
VmsbCxmTf8B9rtN0aK1Ja67Zx3mireZym6TRsJF7RJDxX7PZBQDPP3YNSu+STSkY5Rsyo9DZZtdA
DyQfoSLtuYMIKDh9gMa0WdPPoIovg2jJ0KT8DFxfucoGN3mwSXNR3ugPaZiYq7DOkq0idFlqrX9w
55j0PbqZvz0gEFm0TjEmo/I5cH9wBB46cvbAXeyPjra5xkiqDjx3roWZ2pfRNZ9Cp4++0OqweZlI
pbRe9MUuLB7AeeM+CCXc92xfFFH0pVIa7SFqdepkYk4ftdAYokDdyV5K+jw5ubJfvtzqaK0zmMnJ
ab7g4ahssTrVXiyj/wDKlv3gZ/J1ACjyMkNx3fl9OOO40X3LxQpM89NiMbbsvuWCrKMKkziaeQUE
5rx0E4l+sWqzfFjbSeR+yDnosxmHwZmb26pNr8Jwa7See1u1kVlD/rPUyz2334DlXwfXCvVfvtQg
DLqBdcEYkMJsBVYhi/LkjH73Wy9afor4o56kaFMpuVgbVdvILMKL7EyRhl0URV0/yGZCOnw54Gu4
kxcyHGUQ9mH/h7LzWo4bCdb0EyEC3ty2ZTs6UaSkG4TMDLz3ePr9kM1hc2bPbuzeIMpkgaTUDVRl
/gYmWl7gd5mCCpHHoc52exWMDt5XHw9XyGvqTnGpJt2eokYV1ueI/30QWebjbdwpXGqsjXWRIXlK
N73hbHjHF5dwrn5mcW7swR0UF7ZBScKZF6+NUTffJMJfJnwxXR45KG7YVTnrsE9/+hwO9tcJCZRL
n3DsDWLnDalY1EOvd5DFQVj8DJ20ISWcAWcOMsj+Op7hh8oHrA7edTm0+Wb+NECTxB9yOSeOZvpU
g9xhO09J3fUoSnuVe0LlHKPnZjFlvDYBDJRbZRxZ0QUFOndcOvFsvMVMOt6nTsS7y+3TU+2q8wM+
Md7ey7LsrmjS+sVzpp/I3WW/Q2P+Vk8tdqKg7hfgwKcAkampyvGbn6b58+BlyTZ3TAw1lou0Jjid
qIVrUXiBURhPWX+GXBXgPvCH+gGZ6Hz8puVKtXV98KKmxuencMpko2ip/tODGVCWWvwHK2QQnl6p
PZEcSA52oSLFnislmQTlb93r/Ecs6anxOMFrgJLpFyDH6dlqEX1XYx0VYk6tSePfN0hm8vwarPFI
IfBexpCdwtrx4+J0wznqKvz/PoYkrPWUZuMViHrLhIFMD2SKvW12FSZTefI7jX72OE380arlWzb6
8RdFo0YRYKtx0Ch/POI6gWqYC866svsLLlvlFxj3B295aOQYvBx0FAQ20iXtXqPs6OPvvcxW/c84
7qfXHI2Di08TDhrDkAxwPMEsZy9RSMG92UavPYaJzQbCmd/8uOwp2igdSjm0qDj01xbCD2+D6ho7
GbdEHf8W4uE6VK6UYupPWTgkpy7KVhCUyrtKBKtRb7NWMMT/1c9JK2yiHuhxN5jQ/HtPWwmmMzTC
+WRZCxp+gYfeugIPlWCZrbLAYJ8TfRV+e4wxQsx2jSMtpPJkmPqDX5B7l0m5hP9ESM9Eje1gG+p7
RJi23V0yxsCPgvmXm1TDybGt5lkJe/Nejax9tzjLyxBQgHpXlXa7uY0ti8rO3vTNm77YDfRm950U
TvoIsd9+yZocb2hsB1IlR0AUQ5y10prGmwlzbquHIwzJUHP2cTE2O76ZBUoybbjTVPTurhZ+AXQN
vEaW0SUzAQKZIHFglVYMz8DGCmRfx7i5jQiWviL/M++x0By20i2WR3KVWe1BunYF3gEVt+n+GuxO
q5Bs+Aush+h56pSj5vfBW80J5Mzjy1p5/nynVf1v30gUPD3gP3aTp26UwvP3QnjslQhVLekudEjp
jrNmrGZdxQnuVFbp823DJS0EzXE9Gax5Jxs4U7wKbzMRqQNq4xRz0jrMd12Ra6cq28xzMPy0fX/c
8lRpj0WMAomXRn/LZs00kEBWo8B9KlNgWpiBxdu8Z6Ne4zjiknVQY/W1szLtXulQgBT8i01Jfj+4
OXU7Ac2UCYJz0+Cfpcsiuy/dXeQ3UAWWE5kSKsZ9jPqR9G6HNH+xFy0stkzXsaWwFmsjrBEqiD5y
ygc7sHiXC7hjSDYm5g1XcoDtKflat4Pw0FU/S/Ti9iX2SBdFrf0ZVyCa5MvbdV/36bZLDOUiY3ph
4BpTUve7Q2Pg7b27RN9iFCfZ2lk3nLDMDHauE/TQ1ToMkbySTKc0VVJYwLC59MvM/zQ2dFQcUnN6
/k9sKXeRQT87l1XtAs3HoBejCcoik0p2PYuTs63jXBjrx3JJ9btWheNa71jnWE/yxzIfVlU+TPfS
S2VIKfStbZXBRsZab1qySD2vwo68bdEE1WmURO2tL4NJMPM3SfMaFNXGmqdLCwyeNYEG5WcFsvD9
HjJYJbsK2/iHsnOUVVlgVC3nbfkP1PWkOlOSOcqxXMZJpA2IsTveSl72mH7meEWeby9vGb51u6DL
NwFaVevbxPV9HyK89A+42TPzaNtV6vhfQHm0ANFvlyvo/IoyF/x5Upd8IJaFYH3NnLpZH8bblAO2
U6ycwZqQ6kui7ecNq+xa+wQcZJ260Va6t4uDBoni9P5JRXHAWWVJbh3VMn6ew6S+YEjEWVcdlxPu
+Ohp7R9tctzDzUemVfD9SB20diUMjP70mDSmgy3K+8p5sPuDCczL22uFm3wPbMzYQSYW2yRgG+P4
4VueudoeCIG99wfHfFX89CjIxYwN2BrQA0Y89pjcTyPGWiJIoibJgY3vvFXCONm7cd+eOmNW1+3k
jN/Cho0upLzhNCh6/w2zBkspXvDk2Jd6NDx6I/zXhVqbKGRW8wHcsPBxZ097HIq8eF58uXhVpzPP
Q0RfXxWv/YUgWbtH9aDei7nA2bS74Ye9DOpVU+/FWOC7DGYj1juVD79WG6z2AiNagSlXVt+RRmrY
/ALwCce2/mq36u4KekAMfj+okXHtVnlxcro6/gL/5lpDyDj1oLllHqViENuV/+Tc38oLY2P2R7YY
Mbhp3sJrmAf4uRZuvZX4xjBHTKDFyiqiAoSZhX2cSfjeCqTSup0HpZAq3WpJ8YRomgpG7PYjdT5y
G8BFKqhmKh8yseDD/AUoJkOk+bUHKwg3t0UCMZMb9TgrbHQBuiYuZ6IqHJrk1Q+C4BnKx/XdHc7T
LgYv+CCv7boyur0TBN76+k5fXvbx/yFCdgLVWKRnNg3nK9w4r3+6pTc9dpOePk9J9iTDNhWkfYtJ
3W4o0LxY2OsbEfCYFqFtqC5GhzVOHwMqkZF5ETZRGrwuZCzj5Z27mnpJgvE1WMiarh9F27zK9IMK
dPNb11/mDrZmrYTdXYkW8U66hdWfqySPXvQJMzMvs2AxL6s70MBwXtT6vmMX9bzctQy/53WbJX8G
HtG7UqnLuzZw2F/C9tuLX2Pn9CripshTSdcci/JJb/HoKR2428CMnl1MPO7FzbG12tMgZBL0Qg0s
XfAwsT13PBQxh0RL59Wb6lO6rZYu+hzTSe/ieiWzWqXGzyWHM5mUSx0jq8PJ/UF6fBDA0yKcpc8G
HtVtOp1Sxzfu3aok5RZWsK+K+G8ZsvQZNIItE1b2HffT8DDh64O/g/ISBFFRfYXHXa39fdmV0w/A
19V+6MxubyRG98PfB7xFf1DLqvazitydjJLQCvq/ZoSt7dLxml3RRs4TbF7EYP06eIzToryzogJY
oco/P1bzwxllJ7bwYxLsmkaFL7hM9HYznKUF4ADOgfSvzcquj6mjxwdbHwKU5pfVtzWoWhjZ4lAw
hLHzpHbGH0HUOImfr1w3QJTMrfMTz9lgKxgcy90Z7lD8BDytbWPLKI4NANJjb6GzjW44cr4LgBwJ
2FUbVfWvsdVHiEqp/zCZo4mruZ/vYc0YXyS27O79Dg9JX7VwM0gy96xlNhad2bDGumM8W+hWnI3l
Ys9oO+8a129XQPuA5rRW2NynHu5vWsj2prf6sUfDAmKa6uFZp8ypfmbPbiO5oIAEcJoTG3yMumTC
KKfmZC0XvzaOEfnJfeST/Vq7fh2fCmXWXOzOaFp+2KKFWSf1XdOj0IqP6okcNeI20rS8tOPlNdft
gVLop+y9oTndadL01TWNnyw+iaFWktGX5sf0zSORmjzHSOmncBazYEaCzDPDO+AQ3zLDqjAy+efC
KbcZV9KfPMq2aU/Fxuo/h2DuXF9XVO2Urd2YveWnZbd7wcHKdhl1hM5J0W+LAQQjAgcQ3KgwJDWT
4iAgm04yy6mX5XcSKIP+Ah++QnSWaFV184OxZKplVi7D0OV3NfIxK5nQQ+tQA/Q+Tqra3w/LxQ2M
mIx66W1TBDzubxPS8sPimDScVmUyDBUsDZewVlXsk6WgwbD0ZFzipdtpvKPmABEq6cqEW4V8LUNo
fjWItwc4/q/4S6C019Thg1xkPLcgR5f4B4GV+/eEqhZ3VlJic7xMSLC0jLjM7q38PsezzbxOyrgz
5XfwPTEnTI27/+Rx5QiRduq3lIrEnfTkcjtzdMH0DRs8dz+WZBBeTC/K1tdMCv6wT27jJJtgtqJ7
JSmDc+L65ZaU2PyNr/nRbfzoj9ZxZAIsWrxQRMXYMG5iTAEm/anzRn0lIYiAkoXR5p9yNxKx9bqd
/WJfBI62QX1J+arNMc7jTRf/qUJrDTWaCk0LjAq/W+OnmQGCr2xD+YLmBLYDRT2REFGNgzJ6vBpL
I3tI1WJe4IuHIGS/F+eaexJKSDsJVDD63O3cGhjKclaTYGh8n7tzrY2rKrX6I9JY2jqw4IlhG7cW
tgrAQ843Vhe+2H4Q7QNgMEceD9FRD6guTmNGOajrTpaNQa2xXKTlan12SmcO+Xky3Fdd/z4uk3Vn
pLtapXYh3dusrA80dAMaatG72+ztLh8/sOa42bEv/2LbWMw0Ttsd8MAIvtc1KhbJ8JbxGj/5XWOv
ZdjiWcEewqsvMIKtF+Ame2uRgPFGHGkAgoPqWla7afSitGr43FRoXZgO/qnOEmYViCW4U/gg+RBJ
btwyI/8PYxKS67NycEobRWNSKdc8ydA9hXOsUUmDRmI1fKCL8UhFhz23HbNnZA+Q7v6TTNYLd52k
nXa5jecpIntLdVJ28IGl7CjeVcc5ibtq4ya1c1eE7qVPUkDm8FHhRdULLyrv0FO00nLcXSN1y0bD
bkQCA7XM6bGy2yeSOe1JqF1yyfM82ep4925unC9qyNnZxLRDFl2JXgVLzWWpjN2Wapg7bOKEZwDn
s/dlMnuLW35qq5Z3JZIzJ+HUlX6ING2clBfp1h9dIR4lXvI+K91PswtnWNx0bmslWM3s4iIspVtw
opXddlYn/rrFG9hlS6z04dZbDICtzadOuMe3CWNwN6ZER+KB43tiaqfbZW5C/XOX3wKEwEdMVpAy
wv799ywT6txHm7ypHAiBKjWKp1Af/aMJg3mDDsj0Iw6Gi9ohNN3Edb2Xo+p/Tq5y+A0XJJPMysVu
snTbth6qax8TvRyVb30JlMVtbSARA9oWoUpEB+rFZw3bOv+OQ8ST9GRcTNeke4vojfZpGsE8rG4T
EqfMun/XW+PTJ8M2CakmDFvD1DmQDXoRtLq94NZ53fHFaJKWRBxdMrbYzzrVi/TkgjQjpZEZo2xZ
1RZteFnucYuQe6AL8n4PiVjucfspt3vcfspyD8gpzmkqzb/UXAtevNT9agOCuOAKF75EFQT7qZ+r
nUxGYGVP2ITgi7TMypgCUrOgtvEsQx6n3PWcRvOhXyJq1O/ImAHLldkqLJrHajE9/FgON2TfWNAD
F5Z2Wm19Kw//RiaCuhMW5q9qrJkUqVv1vlCmkmOXNwEyKucHvoxUYr1Me4vn+btHyvBoIgVS/WoC
SIYp1W7DeXMLk/SW608/KoMq/jwluKyjedrOMWpi84BUD+OO4jOeNuVJRRaEjzSaAZrh5zvBhKUx
vE9D03DOFYwZebB/9WXetQdvLdgyMw+eQ9OJN6BZRmvlV9l4nMrgyfQLvjh91POIK/1H/gb16+Ck
nJRr21inTR39sj2L535vvylYqe7ToSvustgKXznJXiSgBdy/5iSM/RiWOxj3BAenhaHi8t906UIM
yhDHcrap69Wvbjy/DVPr/OkM+xCbRfPdUbpp4y+hmp3Np6nzP4WKVui/Q3llRseO3EfBh/LsFm25
Vf1S+zZAgki0Nv7jOkYA67jLXxCfG/auP0cHWEbmEwgdlJCWkDJxV2nojD/z2UrZ/gzhPRvBkFzR
t8bM8zV1HMB6Vl/8UJrQOyHWPT5nqltewkp5sHjzP8uQgh3DpnTsaPfPgnwLBE99kFmQi0jLFMDP
i17NOcGNlrKi+mrcybRp2Dnnj5/XpYqnhSCrsKmRyaBFU6WhRr1DZT+662Y9A1WgxQ9N3fNMSNJe
PbcNCtrLGOYPvXmdVj18ICsvx8a4iRSehXyEQ6M39z2iou8xUaaq7PYqPlK3hfJjlB5pDgWjnRBh
urOrqtCFyTAd7ClBtnzQOJcv2aWkNctNldvDVvEX1GGusl91gZf7VZA/+CUGgrFXtI8oPoV8XbwO
xye6E2ymR0Ry9D2qroCvpfsxkeB1rcClwclzCVvGAzVClzaDeRK7LoRElQ/QOXeso9zpGtc3oBub
3AVc33deuqsm1z9q6uwfO1ShYMEvfXTTL0NaN+xOPsYio3oPlGiJ+zRdUTlUtjJ1uxS+oVprr0ny
5QuUwsmJ2NmXiaPifK1b7tEO9D45hzDJfD7kex72WM+TwiARwYt+PekxAF3FcC7SijTbR4Vp/nIb
T80B3nnIE+PS4lK8ytJs3NtJbsybeBnUtOm6RHqfJgbFDVeW5w97mZE7Dh0nIbugjk3yLEYYZZ0V
Y4f/ezheriNpbgzXPhCP3Oku0zKXSrTMyaUHwsicrLuNunNXcl70tq2bIniqWBRZsYp/bpUqQBho
ZxQwkgDOIR/sB0oES3npK2r/paxHe7GXUZ9VFIZOxej8bEKEP9YcNCZwo027j4eNZHIkf4NfqLs3
cGVaSdKnFD81FEEeprZrTxLSLrkfq2vdfZaH6ic5V7nLEtuW6XssJPYTf4t3GdukwQHMTo7yy+jW
oN1TyTnEja8+y9BgwTjjrWPCLuTXHdBIeTaxpErsEivOZShwAJS4QFpXt1WUYX835p+8nSng6Kn/
VDfhN6+d1O8kN/yNNdiomE1d8S2LvxZ9oH3vG41nagM5CdNJ7TtJDsQW0+olH8v5rEVGu5bVvlFQ
J4Erd5+n3cPoosYwrK5oOXK1fDADxz1yhFZW2sJtgUb53hWfxVtXZm/BYsroRHggpvUMGbOcjX2W
tiql6Q7EN9yxn4rZbHkT+n8p8YS4+Zx/K4MA0ZAhpfqW9NZhRCVlXcwAJWbOKsd+tOpLlMAzDnrL
ebHTolkluhf/QTJg5ZiF+Xcca4/OoFTfc83T1hU2VxCqHHXveGjjO1YDH98JuiNvPuUQpGb731YC
Xu/Y14Fy+L/HsV0qdgMyU7h1a/UTKsiw+36NAups/XTphGU5XtjvG+z4g8YyEK9CqRjM1/Fa9Lpe
m9Y9d1gef8IzWR/sJy3xz+Wy4nagveKhlomUN87OS73lf8svw6/wFnehHlh/pyGGqlS4f1poE697
q6ue2yKyd2poNSfIsvk5r5Rsp5Hb+jL7rrVSTTJMy3IH7POWilO+U21IH39wVX+28aMoZs862Lk/
QeijmyJwuUopBNyzu6uR1V7wxUuV7HbRhu5L0DqA75fxMjX9XeaZ7toJQHlYQPmum/JbV7b70q2S
MLqI7MCt+2mWIvRFdv8y2xfq3+9c2MZRqHc7medvc9f0jk4KjeVOmunSH6YRDQpp+lnsvkcF6OYc
k5LDUmzMTwNmJDmkbcYGK/SPgDbsXTEMX5xhRrxhuZhjwiZfmqrpvg/epmVsUIzvetnqGHn8s6y1
I1j6ZoDZYs2u5IgOCL6l3tyexqS1HyolhQI+WtnvyOGQoFbmvefov4Dhag+uqSAB6UI6syEn2oBZ
GRwGjm5BYru7eiz1BxmTizUH967NmdyqSr439ajo97b9JFHtRyhKxBCHzfnHbbVMtpZDebGyn4uu
JkH6D+wrafFQyZP2fIWbSXeJyLB1bgvEb+BpgQBdLnLavB48/TSnkNbHOxm7heQllbHVrY80NHwv
mDxbCawQwaZEPHlIgvngIt20MI+6CtPQzYtsOyR+jax8Em9vbtVgR7yHfp6PeZkrJ3SFIOTEOPbd
mVpgQrPk8ftXhoPTIBju0C/LajUs8G25fOp/asqUU+jFcVxkn0ZgO94wbArTj38tPhK9AjTFcsFT
Yn1QwUpNmgOGyPl+1HTtxez7PxLhODCCEIv/loNI2eZloZP5zLt7R9OUtaaz1VcsBWCak+ZrOG7l
GXJ7/WYni8MTDC1j0I5xxr+EdP/3qAgawTekUt+jokVKVqKoy1VnMMdyLxn2B0s74jYSIqjPrW9R
VfeYQmM7JNEQPysArLA60MJfbg4Ax6a6zh41mo8oiLTbPmmtn/VXNUiiX4aRIA+sG+7RnDd1xGkf
+i20OCfu4OstzDu5REoLMTtVvO1tjBwbDL0lWsaQ6AWXKIFxn/pbv0ic/Vj4X/+P2uZ5rwL19uEf
3nTNpYWQa3C5KqRHFZoxEhMvqKJuCOqTgWw64k6pMQATIj8d7pwlPw3MnPy0KVlqGQgljR2V4Ngx
mnQ2GNCicS8Z62RJXl8XOLoGpTbWdWDUVa6fERHcK32n3mm1PgGpXdLlCESRI+9AnaGVVKPRWFv2
Hewy9jfj9I0XUXyYUZfcBioChV6V4BXW5uk9erDj/dh45CiMfh8OyN+LZohIgtzGblolreW/x0mI
BN/iZEyCZWzikED2bwGL3WJu97/dKx6wMSyzVqeYiH6REMOEQzYnWrxpcyja0pWJK3ms0lX1Ev26
hZqVn61GK8h23cRxF9pXbJ9cjDhWvmK1WxuI8EnGpCUXFb+sZidNI9L4+t3CAz0v6pVMaV6Ydouk
2l9sU6pduFTO5ZJIpVyaiNCxfFo03UB8vvDSqPB8JfBTTN34xNyWS0uWSOtj3XUJh4D3H+Nk4+9i
5NXBKZDPr3yUEcVyjgv+QD7iMnSdda6o2+WDD4PCOWYQn66f++s8X6yGLDx+NY7RNqe+JwHwuTna
xlMZefleRzPoJDFGmBX6WZpaaGfHYIxmNhuTU3v8q4RZs6p7PTwPUYu6zkfLZR+sQKU7/Gc8lhW3
uNva2ONzWw1LKvHjLrc4JSDniBzLv8Qq8hkpkEW8Qk2bLtrFiuPt9EZ5Lj4ELT5pXaAXRTgHwXHd
yxsy5Bux+S9Dp8Mg6kTu+8rNEYJOIsDLTsMvYwDwupVBFzuK7bt6O9T1ct0o0AzaoM/vpFCJWqG1
Dw28SaQ7FFN6IRH5y5qz/iUo/fiFM6FMyUWptDdvmM2L9OReka+8qK5mbLs+Vt7sqljHIM1/wJqO
d+Nk4d8JHhMjCn0P2dRaRcuhM4xnML0xp1EeWuq9jPXLkVQBCbHBEXnYRnIanZfTaMZpNEGwF5fy
5bBbdloHeJZoWTd93NrjDY4lgXXQR818kAt/gL0q+54PyjLmaJX5MLeB9eD55tb0KjQIPmJTZDZO
rTmebkPSMlJSYE7fYfm8xAKRKTHOsvoNLDwgkiC+9DU6cNMGTZ7xIpc2DqxzXmo9J2I9WokcPFXq
/s4AmExGAFu6PtOyTWyP00G6sem9jV0WPEZO3LwqxTFc3OlqN+tA3jlV9MN2I3KNGdrMU0Ixtzd6
MO1ex07NbB3et1ymOv57iFLjKD0ZLydvneQup7hlEWqAzj0Zh21jWS1+YjrslVArkDVblssCasbj
LtKRXZQVbttTtExCi6N/2ofVoc7RB1vh94xZ+nK59g345JYCgxxIZZ5uZObaTOawYIddmTurCv8k
GEtySFnGIoJ2ZpnrvLXQlgAEsGRfRe010K1q08SIp93Gbm4Hog8rIdUSMtsZnzF3fA7Jnh1jFxaq
SHqDS/wKTiX9EhRzeM4wMUTKEX3uj/HUQWbrfxhHZSs8h21yX44BqmoOZN3O1bciBnsTiG2ksip9
0/M13NR47ykg4IP9LVJW+2zCN5AHXHJBKmdp4WR64Cb1dm3mfG9YCcZWNHpgG1CxSM1fMiY6Pb2I
/NQ+2F5z0s92XembuJzMIzYCv4vAK3+GVnltxP80PqaWBl5g1U8Z0a38h+X8KP3h0i4IxbSu28el
J2jG/F+9j7kMeuba59/pcAUqGPn4t4I6Pj6ki7JXEaNGO8XmN8EyRK6Nx2Z+J2qLsY7kItCarl4Y
5H4KWP9DXPGfYYmRaAkg3S/R4zCQP/3fbyCRzQg+wSnyv+tkZudqQkF0zTK9U/sSFw5tmk7SMo2A
2WsMbhOpspbhJk/Mu2JQoKsQrrOYTEmK2yp2e+83/LRQgm6X291lDIIdYqTZt8lv62OEGuhGimlt
pAMyrJDQ7vBo/KKr5UXGwzFTwAglIR8Ram6m4ZwbHyF8Tv/9fW2P1PGX8STo640xV+0RoWTl2x8Z
NEJ+Y4rce5ThY4iLbGzZS2NlYXEOWUAtb4X+VYbzCUpIAv35+vfKL3r9w6R5/We5/SHXfxoN4f61
Y/AHSVCPMtNWq5p8lQ3R0K7mwazPRty42s7wqq/KVKt7N4yac1pyOrFRzmefv0MFxfqCOzJa54bn
rEDPWAdcus0vUw1BPXfsci2zbQTBoSu3JPRtr14jSIUA+HlCYPysWb659v3GWteGimrwx8Stm+bB
3KxwVpnvnEA7BvgZ2+syn4LT/63pIpoPmnmIixU4//k4d1sZspdxacktpFXpCJ+i0Yk00Iwm9zv/
pYl2IOiUs1QapQIZGb19QEv8h2kOHLFkojdcZCeD0theB4skfjTLFkNb0LjVBoXeVR5v8gyfphkp
DHMVItz8EM/jL/704NCMafpQLReLr9KDptboKViL5fzSdVoLrHaBj8k2AcxHocKhBjzFBq7Apv/7
P4spK9hgctB7TADwr2RWblON3lp+AxkiZXNAz0I9G54enozCXmwstMd+LDR/5frmplP88L6VbprP
6bpMynRfZL76aCKC+IiElAWWkZNfv6yTxWnu+vfI6bwPydqybH+mzlAeJUwuLvmPLTwSbXMbo556
/S1AySycKe91bGq0ej0j38dL1aZGNyEtf8gohisfo4atFz8SFV1fGe3KaImd9V55wsq8XjUFAi/N
OOg/yr6+tE4AlqFAuB832eyvPgKFAArVf807vdzEsas8RHbv4XXX1cewVp2zo9fgLnAe+CJ3Mht2
lGmfVk0EYhYkdbiUTBJsanam4qYvHG/SxRrG+tMW8zrvZuvnoLBT8LJ4fGgW0d0o7n+1IwfF2tZR
RDVtUHxGVD6lRYf4UYTC1VIQxHUFabclQrofEdKTRUNiqJsmjx4bTFGuj4ZS8V/Nds6e+PoNT1ES
Xh8Neos3Qh2p1k4OymNpv5pZlT9FwEP/E4VylYX7Ee4LWZyyG1ue5WEWPGtJ3qDVQk+GjOWxTvHk
uev9+tN41qOA1QyYDQyLqeA0BfawGexuvKAvPF68DA3XPLJJeKI4ucVlaAwx2HOeusAorueT2wHk
04Ekzixck+Qwcm1myWLWQll75eEcv5rgvj/WLnk7FQLdVmREzaQng8y7dtEZNesuQSQhnPc4qI7b
3NCsu2HR6o7Hn9o4Gm+ROxtHu9cKAFD4yYU27xA3aUsKiJrzFJkAfBY/uTaxQAkMyothg68wyBM9
Jfqi5OOSAtSywH9S+ZOvuqcpCkX+/AfRhffI2EvfI1EWAr5qknUUzAkOFW6r/mnmjU664XLlPVwp
DtrrYDf5BS81mBHChLjyH7TX0I9yXFBwyEN07yKYAtX8ERdO9eBylvBXpVvxnmC/tb9CFJQusMBb
LXm7q1ZtHCt75D5BYXh2ehb2Enh83KlIXjxHZqodMnuYdzDKsjeSNWe7tDhzilMXqgbkBYviLYNQ
fIbQoT7zQSjOfeG8BUKIx4zFWiOP0Oxl1rbU+fmPNOVCwrYCQZU4675JKF0kavVGmgYmZK2cYxPA
xSoZ5nyNa8+89ZSkuO+9zlkPar8Ia1DrzUnkPMJ2DO81w4zWsvdL2vl9QqfacT+wd16btRlhCrvo
yRYV6vu5r32hUlOukKF2/rQDSf8ibX8pMOjWfZRRgQxC81Boc7GP2OttYGXOGy0fhpOpjuVGHi9m
Uj3pgeF8kfGW8w1JHwrOH+NgLC8oi9W/XTPN38qiV/JD61CkctQ2vwCWRjhtkfMjE5dfxhocmJQN
+mllIRxzD1DEPylsbwXH9V+41zIZuLDOFyLMDekVDV55RFEiQ+FqOyzcKrWhJGvkXokRah7fjWVq
3zVGAy8Y6Tk0ZKj1fKn9EnmvYdTuHde2L6VBaVRpIf9ixLi3uqJ7w86i39doIC2fnebVMYC0FnP+
CO5gWPVTWmzgtptA1W3tTat+N7OKVp3XWHdZME5U8egaaCqRMHafikVEqvb7aqWNEWDwZXUTIUxk
QYV5J+1GkFCgqHR31yyrauXv/Svpl8f3e/9TvG6o3Z2eDcZ6bMsJQcgYLAaQ9E2voz3ndEWwS5za
3k0Ybr4asUYZgjfxQWbJMSQot+fWRWad2Lwz+qR8zgbHRmj7ToIgXTmPWlU9SM+wowlMdUjVb7l/
1tfkWFO0d3N4EZ3ldNg2eNkX9TcA1f5Lv1zMHHlLHZ2qvXT72p1BZhc/pCdL3CZ6c0w1wEWNeCBM
/T5GZnETFZ5xh/sXVdClDlcZBfSJJKzWUq+TManDDZ4NZAGN+Nu4ooTabkmBXm0ZJVZm8wTg7RIr
Q3nqg7mtJg7//JuvQc5/rfJxwpgVPAMew/G1a0d4QlE5GEHk5/69VTavUoKgQunfu0r5KuUKN/Q8
mZNqhbVEOkQK+uh/WLfcRSL9AuKqRX1sF6nZXraPsmn0FRTrHTuMz7LNDP0w2Hv5OG5kll1p+jgb
b4OOpfAipCyXElnri68N+1vCz0aPT4au+T68IDyszPu9X3so2CRFepfqxZu/MNPS0Bzu+naMQUHC
W7NCIORNqNVkPulCkN2aTdS/5GbUP1pYSlTRdzY//l/u8FcCdONPpuC2FM5W+QU7PGMXgWM/cQBC
6S2wFueKtHn17fK3F0/zxg3sZo0seAF8FffWWNfsvSOiM+DH/9WX+XSZ71Kdr3AFXeQf+utc98VK
CHlV2DXPeKjw9CmniwzVSoG8Yqx/EQKfXIKl8koaEl3Yhed3vfx/LipDio2jsHHV8MErZn6dLHa2
cdO5B1f0DvTObTfvDN0eEPfOiT1Od0VbAVyZlK8WHGrJ/9qubR5Q1Zk2zcSeBTOGaH6tQ9CBKYmh
jcifiDzdVXivnzbUaHFbtg1rD5P+i20WziVaBLqkBW/KubQVD/+wbKftfyYkZKDOgn+Ts5FenuFS
l46IhKSTaW9D5Nm2QqAQf2HP3CE40oDwgW+hldpdQ7nwqGGYNq1uELEx9w9eUEZHAX3NMitNgZKR
BgDcP/5r9nqHZUbWya0GJ1a3Jrav7PYdXlKqApbfqfpMPxv975GXOyLyZD7ZWbCZN6S5JEpbrUAK
kENGA2hTWzUB9PCsn/TN9cMk/dEz9M3/ouy8ltxWsnT9Kh19PYiBNxMz54LeFFksltcNQipJ8N7j
6edDQi3W1umzI84NhFyZCVJFEshc6zcZAG55e+ufv0xd1J5nwYukd+CeKAh5eG0tHcNRkTdNpHtX
Ge9RuLha9d5p9jUUqtH8/aLMkH+6VvsuI038Fvsp/O4y8B5i7PO2fWd1u95QP8a+eawFkqoyK8xF
aM6/QyNUjWOjdo9BLi3HWp11BGY8aM/fa8Fnyb1V7LNsKQzOONfOG645FkdYtrDaKREY1wBfetVT
1/fya7Pi/qm9UqxT8cxIGyAljvaKCa68CbRK24je0sZmS/cNYCNGA0Zbz9FUaJwA5Tgdu4HJblpX
Bv9o1jjHik9fxNoyDBeaCUxeNDXZ+jVENMVBXGULlLjbKaMcydvSN7+MTp/9Qr3yP1HIf0XLIkr6
VREjZIVGde1tBQlcHG49t5g46wRFXJwqDQYJiB1DYwqUg9pZ+9CHi2XZ2g9Vku+iwvS+pxEQGBic
IM2ib20sqV/MIkVjoE2j99KDCj/WoMaUCqgRjLHwxXOR8utJbD91ueoszSaGqqmy3IhjdlSjz20x
yfuz4hjJmQIY5dfS07/Grb2NkwnNBxE/aEr5a+uwLleTyrwCXOo3BW/4mA3c482SkrCwPKulJtpL
ar8TemQiJA7J5B50M0Wbx05mQmJcp2vJvo2jndA0E6FCGl78zm6hzjTt4wBVtomwnXYma0cIT9Ha
9V1QAlMTRnl4H/vtwaWMgPAWqGlKyRK508RsH9HzK/euMhWVpyvlZEHYJ2qTyweQV+U30PUGefUK
Sy0WIRi8jW6n7zfYqzj7NC7ie1UjvjG+kDHRph2eg0plmUr+g9jSRS1yefDV+DpMO0IRUxGuVO3R
fxAhvqhIDCY8+kTngKD6HQTbFyRV06fASkfSTvDm24Dnla3iZjuwZhF8qBRnliUYiWKvOXLyFIB/
3fajlqwkuZM2amFmy0zynAzeV6DcIbG7cUfPO8wxNy4f07bT7q1FrukZwj+JgYWGSTlwWsOZmvIz
LbIOdKM2XjrD+CHCVMsc7tKWutfSzH9qi2L7hw2xESgwbbwRDu9UtxYH5HDac+9H2OIav0IinuSe
umlKLV7y4bdA1CaLGouc0Z2QAZvdtWy5xGGGNNtSqIR5RsBd3EzTRYO4A/VzmPV5Vp6a0fIu3AX9
Szkd9CxwlroBuEB0iJjoDcDWyxO6YxovLmF6MjcIDRz/H9eIMvlbnznKXkwUnZraPSPJp+2UFiZO
ZuPgJ+oy8yExkMWYJDTEITIrC2CJtb+FxNmt9iOanaH+LN0rlOF0N+/wFD8at6nX24sZYa70Q3BJ
9ZWJ0Vi1RiMGAchpdGtV21+WnRobGHDXqfHYVZ75GPhvdeV2VxGJ064HXVF1O9Hn5UN6kHKbRLgH
wnLeQ4F9Hjc3yEcaDHz9b20B9fgEDqmr9IWik7e9DVF77Jaxvon3whAPHUgDKPojYrbo1XiZhyWf
L9+JvtS1+tWQj9VW9AY2qvWBPyC3C3D8STLk4jwEyjy1HJRykVQTFrr39CU6EinFm8mTxSSnsU/s
6IePLka1JpUDID+UTvPfEOPMdTyibVpmikn9GaBODObxknt5eQ5hrd/gPCIu8z+Bg8ZYB1WQT2PJ
hHwa607muLexQ97/BOIN/BiJKS07w8Xut9IgZSwPSekqbvJReX1xKfWwuYKjvBfhoAx/jRK4B3XM
P4/S1HsR9qlSuIjerfyi0pD16Z2D6uJByvJWAz+RV0sy3vkXr9LvkgjjvrrtVpoqhR9+Zo/8OAL/
KYkae40XYbYsB9QlUbOtryaqjXu/carJaqK6ikPPw5VVRytv4YzgtRraECNRvr6EE5q9MU19rreZ
IRvxUB/HnSi6ifqZqME1AFd79Ltu4VF3PfyR21cx6BbPAiteK5hXrW4dLVbb/ypqFpULIS7P7JUL
qmKJAhIGiB0eC/OZEgxnHGKvsYFc7i0uOlX2IUeXr7mvTw4MIiYOoQ1ntLHUn+xtm/vUAqmYm7C6
yDO99nI7HknPREs8OPLXokcX1JQCzDbMKnuFIWcvrFhP7kSvN+obRxnChyZGk9NYxZkbrUWKZuz8
74ZfuHvB/xCckhH25cawHGM5fyNtTzJP8DbmCWJI3OO8LCFbjNkxZlKp6VoncRZImX3qPAX9pnC0
T8N0RuLB/twb6i/km7wlJvX6G0okK+F347JWXXllb9/1SqHe2y6Ze0E37yWMAUsleu5s3DDcqjY2
HhDtpdnW1h4cnb70pMrduh4PSB4L9V2HlbJ4topnZhCMzyjRpSfR0ib/ZaWHVyier9rkzsw7EH3i
YGN4BTxLuJp0Een30vC3bdpoD/V0MG0nxSBbNvfeyBN0WSX6XQXc9zQ3HWlPGdC9iLFGxsPDNbqN
mJ4B7XwYc987Gkr/7dfwYPKzJm25VJqa7QE5qWGtlMhGu8N09Vhy5aV4B2K2WbSvg6ZiQDGVKBMS
ZEurzr31rTopapK35m2IbUUkPkUPUBsqAaLeaSuVshrGQp2SbK1WvPpx98AagYx0ORww0c5/jkr9
tc57NJAK3UWWP9IRAcsnrAJ+nIFZJJRfIZSkqZZfofgWy7yxQEk52Z0ydiVOg6R5TRZVxnYcrD8r
2kOXBavI4yYoflO3A9yVJ7aJxUGExC/V8vhrau53EaHAg4ihV2Lqp45OthDB0pJWneMihqX1sK7S
0XV2bVyetEkHETnXol3Mp3O3hilly/cBVZBpOAxyqnQhitlebvn32uiXC0nK1a2GgON9h06fvhgH
FK1CTcI9bgrOA6czjervQVLTh0+DxWllIPQ4RvXpNtayJWNX2dazgDQJCFOYePayo+a8TAXkCYGv
8Ci6xWGGNQmE023OJ1jUbfgcFNcUw5MK+W7+Y19xEP5uin18QNYXBd/+uzzt8kM0LhFpItdw7rEP
ER3zuOhf4+xiDHaa3H/vfssD13xZTgqF85MUaN91II1b0RkKbWFxOgRqfFfX8uI29o/5lo/llZGn
uIX9vvAQ+nvFhMJdWa10j4OJuEfd+GmNX/SL3HDz3a2jYnWxzcEtLESssZzxvohO4ruewSbBzmu4
ulRojYNWSjSV5lri3pxtTT9V7v75j//8P//90f+X9yO7ZDEP/PQfaZNcMsTrq//5p2n88x/5HN5/
/59/Gqpjs52xDFVFTcvWdVWm/+PrFYUcRiv/ASi6zwIvjQ9gu5O1EURQ6Gx+5FNuVGTQReZcg6FL
ulp97HF6qdS4f1J5eu9xDbPX2KyPX8WBcqW9JkWh7MO0HJ4co0ReZ6K0KkqMwn8+nBUXfHjZ9Ujj
6qH8FfXTa9836k6NRhM+Wwet4YB+nn5A0O6YW+T1sC+fXAXwCV9gTe9uzFSWVKz+Uu8OdcgNJW3K
SLjjzhk6r3exCyhggCtp0IKVmJpBjNySjFOElRnhklREiGMFh2hAHx1YWbwF7hDNsWAITqbE91+M
yIrRPPc4H98mgSBNduJCcYzz/N9/Grb6109Dk2UHaXayNYZtaAqfx18/jTjSSLuAuzjEETifwfDK
S2yXJQVDpVrhtpuvRUwc8I9QTnkVziF05GBtNcCvVb0KV1Rc0XeJi+4ePk07HzDkSMGKZjx3AVYj
7hL7HSjlRtkOQVcF67oqvqPbu/ol85HblX2W6t5b+jLZZUSxoDfe2hQaqGCNXnVfTmeiQy3ID4iY
nVoAEZoabz0RnGfnRq2iGLCNDc2FisyGcd5ipihmjNmvDadU86yPFe3XhhO5wBDUUXkQQ8WkQa/Y
dPqNdhCPQDgV1f52yTnGJePSMS+iJS7ZZH24EU30/MJ7FIvmPau4rrgkWGltfhlxSUeVXDTe2PSq
/IB2f/9Ra7L2x2etOJbFT440sWaAHJf/+OVJkq1hNpb6uyCXlUMf2+TtK9wh1BgNYBwM7FXtD+B5
3Ix0nWgPTWzCjXlUh9A4N3qOYV6Ff+4SSatyPbedQKruHITdrKD515iy4lPoQ/RytTS3zj7o712p
JB2Z9Mh5GpzoCzZ544c2Jk+YKDnPAyJlG01q2v1YeOYD93ruYXYjf3h1DTfAr95dn0rhSEbyiJWO
i/BDhXHn2I0fyM3V3RB8mK7pLJOySc+q2+M0zvcdio1RQimE5KfzapFXmQvH6KTLGKUxovRIe+hO
/Ig0qnfQIMPdi4Nckm7w06hCnHS04dBC3xIx0durQbNpGs1blm1bT7aHzPMzshH42p3mWNpPzMtW
Vfde17erqIsCnv4xGteuWpOH4qsPPx01HHFQySlUJtta0Rqtrj+ZRn+8CV4bSOfhr8zde75Ib1Nm
rlhErG8XMTI0MIAghPOF46Io9uTAEtwEQ4XkIE4H3N4Vykihkp+TGF+iLlJzbE+K/JxPsRo2Oo85
2/zh10G4m0eLHr0OX12rARYi5k4zxDTRhJF7L3UA+URovog4VTJrr7S1BlFF48IiJq7iqNpLZgZb
ow3DYzsCWOh/H1QzQ9IARXmwxJTR/+gQTd+rYdEUwIpFU8y4jdNNSdsn6Nb+Eb81G5TOLAc3s383
vTMHWGMJAEgxwWrUceX7SNbeaF5yaa1syU+OHnK0FMoFQWyijU0d7tRxC82kMuOU2Gwh5S9SlvRf
m6AwFlWV9/eKHuunsrDbpegYk/GMOH36bBljsQ/rOEJPLk++Ipwp+jGIbxZKru1kREfOJCHrs9Vb
HAC/r3VQ+UtjatoAInRE6ClpywAnNoYHsnwl5shFeq/hlb3XbVtVFmK4EbAjB+U0XU4E5j63KM29
btaXeZC4Bl4E6QY2p70Qo1v42zs2xmT/yeiGj3m7s1SM9/JGvavIMaPkb+sPkYaAkBLMjZCs/Ulr
4r3oaqZBZsuPj0JfgvsZTRHT2X9RWoSNLJqiQ58UnfHSiEltM07EVLIfuNh36Xw9cdFc8VimTZCd
6dXF2C4EqebVD6U2GiCRtfGUewhPmUBABrKWvqSi5tBAtcNvdsTCNiy0+9aVtXtxViT6uDBVe9gG
yNKZQEHoduRsUw2WfjfHLCms72IW8KJzjnUVBQpIt8CGxAuIrsroVUjEuD+I5qdXiUmO9FF56KcX
FvFk7OCNtpMvmwNgZ4rn2UA+sPW/zzHgnae/f0SotvPHI0KVbdvBr80yHE51Y1oufFqccb9XLZJY
2hbjjwnxFZtKvOkrvcnf3H3YF90BGS73okuIkdZdkXzosrwtsDZ6K3UeJUU2fh5Bqqd/yxNMzNJS
cbgfUEAv2h4NdruCCzyx8ka/bpaiV4hOi96xgSlspLL2abBjoejLT+tij1K9qYIu4ElkQwGPhny6
x9roxxS9+hBOh14DEBXi1b0TMT8oX4KuVI+9bX6LoHMekDRWH+aDLG1xYA/PoiWGizNxHSWq6WAE
gjvmhVVuflQmrXfN8ZtyMYZoRReSMj0TUX2vBpngfDq1vRgGzb/tQaXRGdXPA6bx4srjdHkxSTTF
mYiJZsPac+26HpY1v18BpQyes59e7P91LUPtHighyNvb9eZ3N034/OZv/4/MT6tdrSnH29uap9yG
iPcVJ+FeTYD4hY7pntgmaYtesZJ3Gy+6JWyb7ggi0XoZHJDkLOxRlxn6jTJRU4TK0iftpVl1iTsc
CsHTFu92QNZPWw6GXbDnh8giOm6X6B3UKTZ/9Bhthf9m41nLBn7/xWy1D1Qt3P2g5ri+QYIpMcpS
5aUlTS5wox6Tj0rqBbJ/bVbbb+RE8t0Qyv0GxSqEu9ofUSNZc9juonRlFqa7TZROaxdjEuHk6/eS
cxd0RbZpJ/KHaIZTTJzNI808d+9qhXphY5b6UTxZKqtAXN5XtvNzRvCNjUYFRh6o6g93kPtfPdOD
RowJDK1alo2BZB/rrq1WW/itamH8atrWthky/avpWPYS20PvhJWudylCssI5LqRfXVimHeo3j7XR
Y4mAVd5axPmVek1XfjUwwVr7RWrsY02PniIpwS9x9NZjSXmIbfBETI+wypO9pgKjgVTaHLT5ZR1b
NG9EDGd1/VxrLlunIZCdBbfCCnYmQdFdhA4YEwdY/kKf/+mDJtrmpeQeba0KD1GRkZto5ZJKX1pu
gJhGD9zw8xW4j+o5axINewg1+mImxQuYJcw++niFzV9/7H38URtJUs5mqlIv7zOWco6snudYwpZ0
EXTtPuTuf6yb4ldHOZ3pKSbykBv59olxIijmUUn68AJcR4rG985heCccaj2UxGXX8M9qCNcNzKy0
EU1gjFCUyizYjtyvz8K51udJvXdDr5Ue58S84ug1kJ7qIsCSfSSVqyhMq6PGlKcpLpBLIh5W2eXv
b/WK7Uxbu08bcdJgiilbgPoUg82AYf6x9ZO7LGaT3qqbvqFQ7AL32yt15VERAlFkUrT+ipDVqmrD
+IdphD8ivW6eQ92HlV0kCPJlsXKyQcuvJHvo3sY4PfNE/D6OLEfQE6xXA+WcV3w5gjXqqslONHWL
fZRPcYO8J72ar69SnP8ec6VTrjqIehH2K7240ztTR8aOTzXvk3FfDV88pTGfFbtvL02gIdYt568Y
r7p7rUMmIpwyvr6U47YUy9FO9OZt8KpKjw2CcY/CBVGR7uu+868iUhc5qsU932wE5NKMMsrcKfdF
svM9MN6OGkeASf916PP+teCHvbUjVA283A7nTg3tNn47v9uiW0zDdQThWs2z1oWRGQtdccZz6lT6
srL97LkbkmSZjIb9Qk5BRTs5HjEhAReSY7nzRaq7Dxkg4bcskR8bzFS/c+M4+rIb/AS9tlHlPkQP
wQIMx7osXIQA8no5eanluFzg19G92kjQQUlt4ORn0hVBq70IY6ngA16WXmSjumvbtsu2hjmicuAm
yn6KpWNLIlRFAGphRFnEbmcr5Yr7gX45+dd4DB8gljm7EAXnnWyTKrILTUbXokEaXEEOPPm/htp9
Ei5MRQfnPo2HnfDHeMuHLi8urUIm2ql+/evSfxmKmpHx5DX2RzCW8p2fNMNaBuD2LKXaz8wpzB9G
94LjRfo9a8jYhbEcP0KZahf5GDz3vkb2y1KdPUvB6CkzUGUMRg24mR7HTy1eNGcQ4/eyjgkXdqH+
rpK8/JIDp1uqIO+2Vd9AipC6uyl1dRQtS/EHY5Hn7Z2Z1NqW2uZ7HEvyC+DUrwbO3D9MrL7s0tc/
0jJjo102waMeFvamkRPr4Ge4gRkm0KR0moTt1VdrmgS0cJH33a9Jndeaq7hGT1iAFCJkMZGBT09z
C1bd3vFHvFYn4MNfR6gRxlaBVFwGTVJYnLanGXz3uzlj8/w6h6kCzldG2Bv8ea5K7TkLlPxBpxil
bBupTeADFRa/Ddm8d5GOPbZWcidCsdaWlCDialiDEXGWQSOZZDk4iMGpxTc0TmJEMru4shadVHoH
tYFBDeH7QWxwOzs7yIZH8WQKSRIEcZ+bz23zq3vouFU2JeHbJGVw9HXpNdpKxOQ6XkW9hoR71Zxk
3TXu1ekgzgq1NvntVdqSPJWy6xUYEuJOENQem+jewgE6L/1HW/WLBy1AHXO6V4hDbMbKynHIsIoJ
nl3kDy7iNbcR4hpJlhnrNoHN5ihPNtp1h6I3sbwRzbpO7tu+uq/4ijZLx183hRE9iT7djJ4btGXO
omWVSOfjBLavXaW4NGHurmWvUFZpV6OMi84QDwoy7fu5XafvxhjZl0GXQnA9+ngMW+N97rvNFb0x
RgHX23wRA6A13KPvs5Ah8QwDa+Iu4y2H8IyvdRQU2xoTt8M4apMLD7XpFKvS17EwXsQXFCX1pfx7
UqLJxdWNQd+jCXZfqElyNnMJdW5Xv4pDYofZapRSludGU56VJo5efJstGRYEj1Vf+C9gr5shekl8
SX7slHrJBjF6Sb2hfhgxvxMTZHAC9ybPCQh8CAwjooXXfY6k4IjIkWjm5JqPZR59F61+GtEZWYIK
SeEdQ4O6GV7Km9oGZdqjGv9A1jFcYqhofRjhXty7+hTVda002ms6qtJWDDUb05+HZllufzjjrqlh
0Ouu9VhNUoWw9n2o8XazFSytFOgRIHylmUXnRe+tmaCd9HnwNBd9qVPMXv1YtmzYE+om75rmRktu
wXi+BXn5yJ75IuKS0nfr0k6hY4PVfce4Fb3UcC1nGZKcqE0ti8Evv/aZtMOYW/1ZYAuIG4TxtYoK
aZH2hXXtnXLYGH2oHq0JKNb0+P8FXrwLXCPeie2WbrvtimpNshObMQhG3aovh1+9MbXoVUpJAFa5
Gq2GFN9G2LXac58m0U7q289NZ2qWsq0+Z0b9q/fWFHNzfGUes5yHY+fbrHoSKiamD0MQY4r3oC22
XtEN38Gn/xjc2HpyHd/cBFlG4aAswbY0VDgTxBK+hd0PMVKNkZUcM+oFKcpEW6di9V/qeXEgaYel
eBPUy3xqipgHHnc++/tYTll89Niyssow8V8HgSujF+ttx+nUNsxi2aU91vJV71NAjYOTOBOHBNjO
2hpqdSV3kwyEiqKFnGZvXYFJIl6h7brOlezNAmuyCAtKwElSBi+ahsbwNMxDF+0QV629bIfonZ1L
LT12Ra5sDLTl2b4Y/Zc6oNoggQk6q7mcofhDhxD6lsFBolUn/eqAAlAshNi36LjNEB2OQU5n1JMH
nwT8FQLpnsWZfRYtF67RzvXacCma4iBV9QtLx5eB2/yi9JOfQhKZG6R+FtxCcehsH1B5E+xv8SqI
LpkFgkKWdGktyZb6hFJVtohlk7TjalAy94dhuMkiaHX7SZbafq0FGz3JzIvTOjpSSL70hh/PVWk6
66fTfy+wVvtumna8KPlbPUu9hcOZTQ4404x+r2JjB92wORhJmpwCz7dZkybjG9y4uxlt3+Wgy7Lo
FYeqYqkE5kHzc0Qksjz9GNtsVw+gcniCnXK9A+WiR91lyGP3S6so8sLFTvc5wwF5NbAeuSQ9DAe1
Vl8r9Hwu4lC2BZ4QcVEubzFxNmKoMCbAmW/x3miUdQpcdVX8ni969eCIw0x3j8l16CxgTzgTj3zB
al9dKlKOIpHjxN8SudOOaIGOVzeAFi7pZNw0c7yKkNyj/G2oXrsRTdFRBOqiwcvvokzDyrAyd4ZO
0qTS/Ba5YO5DSQPkMA/li8z+7Oi4wC1DIGvf/CffSNtvQR8YK0mzraPfF/ml01GT7aBwfZM789S7
pnwo46rY6KGLR43QFp1P4beFu3JAKusPUxZhz3JTLJ27hYzpLEOqxV6086T02CADuU6B4p0kv7CW
Q4wWwxjlU6nodxv0KbAhC8x/AcRjkTjUKJrMDF/RVsaeNHauqTPIjxX2Djz7wlfUMr2T1WJhJJpW
pFCvreJqnQ5p9IqvOEV46Ly4YzFY1bQvGGa296LTMqiR9xKrm9B/SGF4LWSMUJ/TSu7hAUvZJWJx
th16Ff/WVIkPiHHIu7jNcb4ITWOtyEN9TUZfxp0x6V9bGaSqPFT5h6Snu7C3SEjHMSWivJukFpN7
dVDyr2YS94veD/TnoJKyVZe11mU0HJgDXSffjSMqvJ1n+3s+ueYUZiziocKbD6FvWstec/ZFU1TI
o/vVnZfIFEums9vBcq1ig2ZjsaicFnc5DN5qqjthumrZb8nblvXu3M4bOQPCOA0SwSLO0lU5Bdkx
1HdVGT95cs7fxpWtq+w75rVF3CxIOjYylPuvo6W1x8iIfoqWONRVacDSAvgoxodpUJ9dLZ7HS1Jm
XTuMVaHZ9cEW0jZaFHbeH6qwGFZyIWeHVNbbN6PaRRMnrDLUbO/0dbpuBXMsC74iQZk+WGGSLeve
GDYufkwL9g7Zu9Kz3mtMmIE9rMu3AOeqKTwihI9fLDplc1Ouf3qt217aUdK4K5XfyXHl72aTUN2s
wnbv1VX23hprQNnyW6qVyFfDQlqJcOnWyUJvLYW6vTw8ZFH3FjUy7uG93d3ZCGSvR79Vdglb8TfX
xQuHIvwzPy8MOyNywGYxGm+dZScr1UKCF4EF821AtMH2MhyU5OxoQ2RDoIxw5cJcanQYK0EEvahP
pXjtYrLx0vOwf8nRF3swxwIXckKk1sM7lb3VQjTt0Q13qZ9584SgClB+59G/E71inEl1aEvOqgaj
Pb4Fvt8fw17l+zUdoiJdpF6TXSh7WQ9mg2mkj776bUBegkqyctiDt5hLDnMz2G2yiiOqWEsF7hFC
nqAQxVXEQNjtPzOUHw+iJeK+Xq5SFb+2WtfjleabXbpyvayD92YidQ+XWVkPcdwtdFPtU6yn3PZO
Sck6bFBR3inG2ONORWxU3EGaT8UcN4QoJXrE1cRZB+g0TNjBBHbfXLwEevIg+d0XzUhIQhepf/Y6
xb2kio5z8NRhBXzJLEWC1FH57QNZpZ8aklxf7CRvlqorRafSzqWHMlC/zReaJHTl5BGXzti3x3Ob
QmywQrwOkrGnNgTiTl2I0zCvXyaA8P5TzJMS46DaHmoxzEWvpjdXeED7K8NS9ZWY5mmtvXFKuI1C
AlXB2E2pEv9e6Kf+DsmG5d0bVV49iLhM9lSMEqHRqBTK6xCdEL/JWI5XykKtRvgQdpw/lrIRHzUV
wWbbUkKATUb2okgG6o9isEUyGRZ/vbT8JsqRmlWRqkzai+hNcstDI7GI1r5WZ4+JH8ZXXb/OQ8HL
fwuG7hVtwnx+5UQrm7MeYEMxvbC4Qpnlv97MfEElSOY3I5rikIXlpzdUxl61g5CBkff0kuJKf31T
jdXcebV3Gn0nuiBFH19CWWfxQDoL7Dc0pt/xplIoRCduvrl12BTTz0FG8W8aJuJxLIfw5e0JT8It
sVBVrBrgILOJoQk6JzmR9b5msJUATpQsO8kHBTvRC9PMvcd6Frp6fczSrjxQx8WyCi/StYG2mL5P
irJf+6FPBhgs68rN/GAjtNDEoad6tiqww/gUix0F/wD8QjeZbwIpxESj1PtyU2tl9WLW6mNhecF3
PVDA+QYp2RXcPBKWOwfHDoMLYGnW1dOIjv9QnskfSkVG2lDr5t5RSXJQzg02galKL1moXcqwQ5je
sF8NspLPLdY/GzMpy40aaJcCqWRIsDn+2fjxvKWBcUGF1v1RauVGSuv+a2fCn1NZUjwoceFuhzgZ
9mJS6GK6Havj+BYzSbgVt3W+gb01fJqUaIG77aZJKZpa910gQx2fJv1+JWtANWBVD3r8jgSUslal
CC0+ld96AX0GN4so+eg85D3/dsTACCTJ/v014IfHH0j4zteAf74aTS8+ucV7H0vJRRxUWN6XAqLw
KoOmvE6UyLZ5ZjT+PcPCsWG9L8YlfuIsLQSmopDKbdPbKz2r4xcpToJFKinKjzA+JKmu/TQU+7U2
MvfVGGX0XnSQygogvZ0iFe1ezLZ+z3am2bIcq79nOzZ0uoG0B7c/fJcb01oI3myaB2C3Ry2+KJ4x
nkWHSGPnvcx3FlcTAaWTmtBY+xYl2FpQ4NRrFaCoGakb36iinazU0bttP4stS9mzgMnSiSYyWNG7
+Tn8l9FiHyNGh51iLrqqeG+82tD33E/Tu3o66NkkVOpYrEmrbKJ5O2yYPG4frO+i+KqElbal+mFs
i2mHOirZhyVzB2/1Vn1GVPJTS6UVwQcEQ8ZOdxopWn7Z9B+p9OiwFQE3ouTPDqpDI3uIV8+LVMzc
hmxuNl0crSkW9DvRi44U9fIO5BGazY9qk25b1TFfA00ZDoixUfOOQ/KWvaksu+n9CgK/4O6Lg1wH
9a5WNGT8lEn8PddMKnRT+8b0V/O0QqOH1avhNSHpw9ggweWEEN0zlPYN/VGEzGHIFmWW5EfABsaj
nLQYDvx1AuzHVSec6g2/RDKvilZFhuy77svjnef6LUxu5ErF97pOHjstNr4Cnh1XNfa4aAlV7Zkv
AE8MP3nH4WuCb0PII20BbVBz+o1IWaroLDzgwrQIh5wn5q3XltVgbUL+2iqUf9hJNf22qbX8rWi6
J2Bt5UOfyNKDbbmXXs/zNzDHFMEkyViLUSrbo0UL6+5c6RE8QbQkjt2grUSnmRrSXrZs0E7TFaNY
ogBAoecoeq0Hh4sdCmUaTpbwkFMjnQ8Fi6d0cWsrmfmrp4Q5voDnmazZ/FuH27y08m0yQv1ZTREc
RVnZ3KMQXl5bdkAPTnJ10f25ikgMm2iXWlm4FE3RMfoewgBpoO5ETBzSbAMZH2OaCP55YjfDskuK
zFuOqJzuMUTJF6DKgwdx6GzEWrq0uA9tL/fIElXdvaqy+BJN1KizDdC/bCnrlbHSAgOtEjXQ+0WY
O/VJHIosbU7jVIQEq/VdhNx8rE+fxlluGByzAqD1NFYMicnl7EPI0WGm2Ad2iiMq0ZFrH8TB/n32
Z48Y7ptDvERlFOGsaaCIibN59BA02tZD3VfzsuAIJS44irN/1/z/ijlhizSFZYSr2/VgiEM1hVgg
JUN3EgdSEt0pmyDmOZhK7rP2+tbp/B4mYoOMzWgMmEWMFzNh1yA/LU7lrgjvEoQBxVgxtTO83/h6
aurautdKBaCwLt952uiugKpgnB1A+zKrQG4WVtAi4iepCudiAPlBbx6gF5SmfwlapW59YmOTXANZ
ih706uqhIh4h5Scne1c25YWqo2oe8tzPMQHcBkOlre3G8t8Qq6ZWXTooY5NIfcXEtuKH+VZ6SniX
qVOy0s+DtzYDGygD0NiLptv0d7GExkQDJPShi5RHI6mTl//l67yW20a6dn1FqEIOpyCYRVLZkk9Q
tsdGbOR89ftBS/NpZv6qfSAUOoCiKBDda603tCbIvwmIaEFdxm4AWsmmhQWu7Ye98oYap3aUfc7o
jje4Ykw2qqNCmeMsW7Ifwpm4GviAStvLJKnj8zIhli2bfeO6QaW61oGNqkEJUn32gCTfl3gclI4a
aHPuXvuhREoT46MQgYn2scGxhPQQ1JogQfxVXxVy/0GKErahnh+yZvjWD4oFi3SMHhc1hArQAYt3
o8ciyaNH7D1jJMDFX3J8XCfVfZbvBhdWtZwhB+L06mkPVeq8kLGs7l19jF7L6UlyVnSsdq+tWuZk
dylozmpXHmZscbay6a2JCHAQ1gfBZX0Jx1bhFkD82eK9WAZmb2pvSjZ97J7QewBWOQ8/ptaoN1ay
lA/hFCmU2bvpmOhGcsv+dxFe1h8XlWAz5EUGaZ2Cnde6AMgVQ6BuqHuxeJAtIweD00FSox7KmmK5
0GtVMwdZuF4g+4om+ccFM9jiDvfD7NKb4qWL0l9ilR9ssnDY2CAjL5HZWw+ksv6qan3+jvQ1NqIK
6htDa6oPfWz8lvP1Tms2kUF5a8Fp86F2MT+XA7GKiWc1tdNFS6pqNVGL4ceE5iUuXG+nSXux9VBM
ESLFPXXG1Vnsq182W6scB0Qyii7AiwzD7X/PSUDoog01wuq2hYuSL68ncKg8flLFJlf7OS/dqzqZ
4q0f7TVvxE651lA0d4dRPYpEEdfIiQnytDR8ET3USXdx29+dygbZNP/8+2qnMeOPq2Pb/OfVQxc1
PlHHHMgkDDZD5TXBveIKq07fKJhFBkM/QCyX6Zi6i+0tQJ5fHTqEm7kOnRvyOdC0BXRvNkyU1I2Y
dVpvq2dvsq4z5nqgukjHLs1dHnvae7NeuHQLhUDH+bww7ufh3ksJWyfXK88lPtKbRrLZ4znmnSC1
M5KCPn7s/SSbYu3r176P/SGf8EdTDuI37B0jMx23drEFjuzc23YDrCLF+/Or1bsBsHL3PptE+4Cm
W/tAz2z039oxqW5AcdMbsYXwjaiZ30jNoWhijwR6a7MPMR0k8/4kp4UlVcPSNBEixk1kEyGIKSFq
luCzjY15vJNlEOPfTTmKP9J4N2VFtNWNnhVAmK+zWmUv1HvZWYIWP2RFGj9XhfFLWoiLaXk1av1z
gq7YkPcSY6tYUftQU8u6n7snu0GR/atniJ8+5DzkOC051Gp9uDfGWfHdxGG6TWIoGeLikK+fhKUO
n31VUhUH2Qz/N0/26YlK9qq+IsTtPiZ9fhorit+yhUmOcmimhCWwQ259Y43u+xIKcSdHdaetkMnS
Sefawwxnhp3zoM7aUTblRlo2Y4fRr6YcLezdB+bFMPR7K9bB8fNrzk4DsnnF8ssueRZ7jXIWUXcg
U9ut8iw1j+o0PlQsMofEDqdnTyu/93GMpGLuvhedtzzLCeoYJyjIwAIhzPuYkGvhe+2OnxPkK8Sj
nvmrC+Hd/501KXV8IOr8fBmH32Ogzvrrfy/zNUG+kVY033VDVE9EVvauaRWrIVe7hGe8GYjMdAu8
hs326yw7s0nfVYVVH//TLwdl38dlsh26+n4pUEjd90LTHjQBuByiteIbU+u8Vx7ULqHjLOsNGIGx
tXwbScn//wFCuuq5/6HqmI7naQ4MHcOCJKLauvtvNCi4rcK2tco6stYthxhzhmXjaaI4tUQf88dp
zr+BmsnaS+J0OFawajS9j3Ym5g5bbaq95zYO19rIAkJAtU2Se/TFXVHetVNV+FSkvGeBOyIZQ+vU
O1hibIQPtst9ljOTJTk7Gsam+jqx7dwCpQ1om3IQcT2LypRrHmST2omyJSmlbOXkZMLaxY3cdwdN
3w20BvvZsmdCl44su2waFmUvOE+7emgoMa4zNN5sV8Y5Nti0kiJ7xSOqvMoW9ujxJtHN9NT3M5xE
UuUnM/Km40RiK4iR0z30IyglLy3rgI8ILY0OTSLRsG6XS+p9jOqRZ8P666ujnLxUxkZzMV0r0Ss7
9t3SvQyIrgd2UgkKzjQ9FWts3lcOiVd0L+Azol089ghTr6N63oe7Uow1cQ9NxVDC/RRlU5BqagIj
D81Msn7pxVkP7JXTy2Kr3mn2+kC2kEn77JfTvvoIDoH5ZYQTrlP+7ku1vMiDnZTVx9lXn6bp91Pi
OIevLhJOeJitB9mHVCScHp5BJDD+NSBHlTlMULZImhNpDOv40RciPupFwFsXK3tK4HhfijwKAX3D
JN4ZKdB42fmPka/2CFHec+wINhvXfR0+XsEQq/iz2d9rk/45upQuckYRriP6ItTHGR2l2iwfZSPj
YbefY3PeyKa6Tsjt+peG+cdZdsm6W2llD9ZqgyK7CpQqAkiSFN3Xvq6L4/tyqIKKG4xs582GLnEX
xeP4SDoKULyATyKb8pCZOuiixkmOqIeOj7ZNQCcEjsrrBfKArBayS6zl6D/RB/lnfEyS6rc1LTiI
r106ttDXGtdE2ZKvMyH8sHWctNzKPsRlSBFXlrcT5XJxEDi6iKTqH+PGau4Qj3iRrcpVgXlhjw0/
FmEu2ScPiEUdB2QArrLVQc49e1nzU86XXdiZgNtvnFcjGykaqW77fTD/UsbeeJuUaMHzD8CtgF3N
3a7Dc65d9SV3JiOYND0Oeld8t5pSOeElW+ydMps2hegrBOjifqMt2n0yslNQjIVsWdeo74OWXDRX
eE8Jnle4+yw/wIC3+wYGHL9kXLYomQyHaWpjhBsK7B+n7kQOAeebKT2oRWRfIitM9xObajyWBufa
eMZL2aDF4HaEGB5vwtPa/NjiXbX1RhiDYyP2tW22d0pxwbVErOGWN2B6oPGORvug5ekuM6rskNZW
Cow8R40jmv1qXqChFLH9oIa4XhuqMp2KOKEi6WqvtTN1P5Bo5vlSmeq1UmoLUE3EPsitor3pNNq2
m3LzBip3U8169CgPiCSoxwWQAy/+dx9Iy2zbVFYDBPPvvtHDWT5W8vCIk3v8cW3UGqQY8vxeTlOB
st1R3b59XaTWysizJ+zRQf77ogzy5UbTnHQv+2ZUx+7C2DsPJhgN32jn+kRJFPMb2S5X5IVsy4Ot
AJWNZly3UZTL/Y+jjlncSUMC4pQpg6ZuZVsfzOokz6CcM3VZx1t5lez9vFStJj8U1H/kSiQXqSgN
0ZZfD7Lvq/nV9595qVzL5PDH6df410vwZXU+F7yPUyEGhOkg1OCeepra7vOQRFhwZOshdaw492Vb
DstOefbV9zWQJQ3iRV/D/32Jr6s/Z6J3vq9h9m3COvHHyHIfFORDn5J8OKIS8RfwweWmDvjDmEOk
By0gH+DpInxaclH5Clmc35b5u4omQA8jNrM8xeMHnoPmofLaCiZYbD4Mo8ANM+myvwr3kBpa+rsW
04DWVSielK5q96WWm0dDyXUImmj1uQB9f6SzEywq9mmWB0Q9QtAgsNCGPBtLlb/gLnS0cJd4j/Mh
2blRA+pvxEKNC6gXR2n0ovV8M/s2/dlRB3zRB7F1TGFQ7sy792zJtlNvKi9ju9SHRLH8bnLGs40P
yxkR/vzcmFtddPPRy4u15ErGg0RlERh24x0svTgmS2oc+wihBzBk9bmyjbcV9CAf7Omad3QJBIPw
hdVz3gu7QzlN0ZL3tKFgxwf6mCbVIUZ57EraFBMUM8eRaZn3RTWme1cswax07bYWa2G86hA3Aly2
N6JIpQAGYpr7JjvOCoI8DrRYRA3cHC/09FFptP5gzuxwwpREPxhs+ydi+4e0pBgfT/F412dAMVlX
NkLBEkybnd9LlD6YnmJSQ0g35pi95AhW/CDE2qaR2/qkpfNrWUXjNURWcoN2nvKjdJVzmPTFq422
8KFAx2+/OITwA0A2r6Gu7ib9rwpMgj+5zfAAVdM95nM67dJQU15BHFzB/9d3kLKLQISFucGxpDkD
gM/f1HnLU1DbLIIbBt04L7BiCL61Xu7beirOuUsx26nLG7EiVsxdlG9a3TADjVLSbdBML5jQIPXs
Khhb29j3ieldbV19A/eHBkWHpGKNWckxpVy2iSP9L8eeshMCY1DQzCeXx5iTlcVpSMFTK5W6Yuqi
6lgahosWaFKTYqrUg62IkznW2qa1K99L8i7w9KIOSiSTr46d5CebDR20D1/pat9TbXBjkxt+62tE
PzvhOU/pMWFfiUwYef7GY3NiCdK9CdBP1TX2czq/GH1dPBVHa0wehs7GYBtZG7wFwOfE5J12dtaw
lV8Ud9sIdmGzfsOgWDmFRkt1R0xA+1bin0A8KfVS0p9qc9en04NupzCpHxRcsfxZzAmP+6y/g8AS
hekx/N2ns7ZrcRM9yUPtNXkwY583l27qI47TneoKjfdaeMh3FdnBUsxdY+a6vbWzut9Ug/2uMsHR
sQIa4yd2Qt2u1qfyJA+6l1QfZ7KpVHZ58taDbEY43PIY/9/s/wznZOio+Y++QUx5alafQEK7ufho
t0X5M7Z+OrXFfRA7G/zp9FMpcv20mLFFiM7+Nodm2FWhD2D5O25SWL3zFAEUjIUwZCJv2chTUM8v
th5Xu7iajNOY2sbJmaFpQhqZwL8dwyzx/DIeyJCMGIClQtknFiV233N5hbKpNmnas+o3YIhrFyFq
HDhmB9kcD1noDc94gEY83o2UMvUkHuxR5f5WfVWfs2PT2IW2mXLx6ggHS7P1HcBKsz21Os7dS10V
08mLxumkrAdPDfI6RnexHIpTuB7kWiPPUMGJIfGQwvTtSNGCcUT9TE3H/kQSCBO49Wywhl9VUz7j
wGH7tZrxCdTrEktWztrPrAgYxzXc5mO4W5LsinS5cmpW80d5CBNkRZTcJO2foe7Xzkcr4Q+T/z/N
rF8t0LzbjjTLaZyX4sQGqFfy4dTqhXk0LQAetiaI0RyqeYPRF1tT7VFDQVb0VHriu1G21rZQ05li
RtnholIXr5HmNSe+pfDs+GDNSTnbKUae/QxdyHP28g+LUSbbFJUA/5Hoyympu+VkdShGkT5HO8yt
TuQr6hN7eXfvpAkbkkI9ZauPnGiq/uNj+nwhPiZ5lhf18HGWofd87AzivhAZD+D4uthEpQuGVG2W
XWtbD0Yp0MyLPET0lbg9yYOr1u2pz6BmYdkBthKShl+VpQ8xvT2JJPyO29NDU4MHrKK626S6FoBC
O7tN76uhe9as6RQl4jGtQaEZ4ECOQ9Sc6oK0vOZY742thJd0GpZNlxYPZSomXE20n6jGI3bejmdB
uRY1+AhZTLtwYXsgLmsDScjU7rHO2iiwbXZETZW3uwRZ6Q08XSqvtYmYFrhJwIuvsx6KHRIvaYA4
QLONLDwplGSMiPxgCSsVXzgz3xWh+yNTSIBbdvc0l9UUTFXkcokXbhpdj3176fJdTGQPgWt8ih2q
q9M8gEJfE2BrcTWzbAzTHcSlwNXhg+qsvP3U8edVH6Kz9K2GdcIOuRzQVoRVAV8quIBuYx3AIqu7
1uvYHFhus429mEVCPAD6xCNTHWFHR5N1gIB086JAaaoIdgvfCS0spj16Qwa/etJRjePvSeOFfOek
+RFPfIyDdf7Knr0MWSYR3udZhDxr7in7KMnvp9TqDq7d3dmhYp+zuDqmrFmnJEz2vUg7PsrBQeYA
C9UcKzEfOy6xbZZy2UITwetMia5ZIqpN1jTqlmervcWWGpiXk7/iC6lu7RRyUarUuBpNKBokcb4d
PR3DeiQXt5kbvQoT9txI4SdyuunKYnfjO9ScixjraWe4W5dVH9L9u4oSXpBQ0tkUrgF2hF134KoO
1UpN+z64UOW7rolPALc3VmPP2CK3aNQMSbZ1+q4PvKi+NnFyLGIDhIBn3jCIhSxUeiYsm1zfuC1Q
8j5v93w/0Sduywe9rGAoNO2Wf9ZysF1h7XN72E6j3sKCMRufIhI3tbDPVpzwf1XS9HExuOV047iQ
PNwRTFzX3f9dm6Cdls9TedSMgdBgUKlVshvPlhnofs9CT2VjM1ZIG1qoZZ1zNfmTzr0Aq78qJw0o
VJOXxVTQxFlNRT4IqC6epxmLnzfeomx2fEtZUIoA/X6X9/ftgrWXWvH3d3P2l1XVxVZzFeOiWLj+
koH545kp2ll580IwdV5aHe1uC9Ly6Kq3NEUsofKWva54FzOPy02mdd7J0oC8Vxo6Mlnq7jJUza+d
d5kiLUJHOk6enGIKCX9y6+AqgxOQQ7Kg/HT3qemi6Ud8ptued9IS1M7jNZHtheEFSjVGHKTIrnXd
KLfFwi8LaK9e1vNJyftlD7n6e1lquu+yLb4fx5cyz/FyGHGbZsOnbdlHjZumse7sPLYOCNqj8qo1
v6aZ7QpiHOGZ1eia5lZ9mKcbsnmWb0HV3jeWk57tXKU8Hl8cb2iDgspwM1TuLZ5wnTCaLt13I4gk
gxy8n4aZc6kXlaf+0tswrE0Nmy92VOMg3CDyhL7peqPyNQBwu6nyfDTSnEcYRxoo+TIYPOGsC7cF
id+pN/WA/1JUY2RJaguJWzB7EK+QG+2t9U2l13go7im4oDMYhS2SJCi+Zh73ibApTSpZElHqc+xt
v5zQSuPPh1i81G68URb4+QhFFr7ukpbTzCFYKu91znSWaATg9tFS7bDH/K5D9wrChXJtooEKLask
v5UTWEPw0JtInTp+XwHMv7CqzRgDR0D6M9uMpG428+hMp1Fo93rUNzvB8nwTXgGrwoIxxCIQ30dR
+YKp5R1yd9ee9PIV5dgZczEKfdW4C93BezCtYZ/PrD+1qI2trapIidaJuM3KbPje1K9/D1vRorbn
XaOWTwD/261r1H1QKv2PrBDdznYrHJ8EiAsjwtsvi5GIM8wJVCCRE/8Igv1wUUewSiWad1UyQhOH
a5i5L0tpKs9eqtyDkz7rqMpfSH0MO11NCYDsdrxqcbdzs0o7x2ur75LxagtjvKpKZJ1sXFjgOzMj
iUE784TY5DA+F6FAUPL0axIv+lXAXgta5IY2sslD+zTNaYvpSDuBW1/qt8gEX91VdftWVePo90bf
v00w+X3PNoY3croDwMloeotYs314jLAhiUj8BCGYN62Ye+AOFDe9JesBtA7GW9vbkLW5od9MTOmQ
DGmcN+BSrY+AoPvG9oPoB2ZzMHUaAugmuZkKtP8b8Q53VNNp39J2AfRqmPG31UbAN0IxvFZxjOY/
egIvTaIA7MT8tOnrFxtm8aZTO+s57gsDqY2oek4ET+XZpm7meGFxmNoWBSC0UB6hwBEBmmYEAuMC
MzhBsQ6EtqUBK1saR7959ljvIh02KGxEDHmSZr54aWLu07yb70qnGQ8m9tBnsuz1sXNa7dQDy0fZ
E2thF/AA/Co3PChzjj+eneaHeayNUweYciuEvalTyznCI3QCfBZ4S7CP0Slp822XqISxSf+Qz+q+
jFpxD0K7OXRIwq38DwvtpeK5yTB1TJfqWwndOQAkpG5KE9+xwjzbiXmHs5hGFKT9GlrjFdTun8JW
SLyw+Vf1+pixfwAELIKphk0xEYj3MV/wJR4/D0OmnArei2/MrhdQOb2zvHjaN878imLhGFihvT73
JnOXjAi9VLmoz0QnflpAr9AcbToUCIxtJnQAfdfQp82M7e/GWUOJ1DLGozmKR9N7dx1VfymU+Xc8
EJmb3K+xcuiVKL01eUEw4TlvIfREv7Ks/sWNYH7Bigc81NS7NCKlqzQ6sHPFIBhvu+uQjO4u8grd
d+wZ21Tyt4N+B7UeDaJVjCF1szcN/HhQe+JoeeTWjYEHaiLieCeQDkWSM3mcKbf7Wh6/Vk4L8cA3
xgW8TX+qEkU7xErywMIVjGY6bbQZlSBdbf4gvazZTQk2pPtDQnZkNe9AualJ4luRaZ3Eog3bpegL
PNibc6w72b4MtTd672GNt0hndU+WotzlTr6zKvCTCpvAj6rNuEaNeflCAoCQEklIEoIuKdBi1wx5
stfNd70Uxo7n43M9FMVGF+l46bnhKTsaUYBQ+d7pm+wsDICqYzXCkrTHlymv7X0Uhh3WNcN3tS1J
KZhiu9gxz74pHC4JqQE7bFHcg/W6pUr/LqwOPpDRv0ThnIDw8PMFnl/foNKgJKxMSlVty05ztrnD
wl/3aDDE+MJA2NlC6IifW3dX55hHlurgYW+DsJNnXpeqp66Lwksae8t9yU7aTodfio4EmeZmKFOG
SOnYzpPQf04OSTNq4ew4p/79wYlz9y8PTlqKiQFIVogTRXQKWy2D6DTh6T0u3gOajvap0+ffzVwY
+2xcP5DEbW6zg9rfpk1IeqLre4u8RN+NxdKeWrwKAc0hdzuuuQJRtyOpIlIUotl0mT01N1VXucET
j7ijmgk5igpXcADV/ZGN8LCf5bAcaSA94dvapsyXHR8v8I8x+Sq6UE9mIua97fzJ6rA5Dr1C3aRx
Nyo0lJOBsz3uPFDTtEq1DxjkbCrY6ZsKaVctTu29MW8ziliPaN5cczREN0nXA+Mq0KadKD++QF3F
I2eAs1Rk27GDGq5kBQ9L0ELkb/ZKYTu/opTaPxalLATlEthLSQ4/xGkjQeZZJQnlZ61BnF+N5yru
gn7o7ymvVT6mlnBQNQCmttE/9IswgIdUJkSybhtHxzhCJ8fIcY2dM7NGhmL1hxSZ2M5ggpBRix/L
nPUKTTMFb+DZszskiCwDPb4mDMIwfu4F6rO6c+qGQXvp82cVVA7KC1Fz7cvxt0nNdz8sdXqo1Zjy
mcb6tgBtwt9sC1XT2JQTMAdFma+hh8RP1bQvSdhQmQv/hGNRPKvh8IP4rkeAvN3NUbgqWvNdrKrs
amPlcsQkN9p4tr1F0uedOBzta9Ev294JCXZb9ztuoflhUfC2MdKB0pERLr6oncjHeof7qnnNTDsi
fmp/NyP2U066PFtVtsuKt7qMzR9h3V3spsbOAt1bMX+LhCh9NMextpzLRxyz+p2TOI/GlH8rC1zg
k/Y9m7SXsO9+Fzn71D76oSbzHzdpCnYUXk/lIIqoyyXq2dVQPrKSY1v3e9Xulx91gi5biMGvng84
oNZ+2ZFKUQqt3mm10W1Tq4CHn/zV4bJG4arsLuOAOqVQ8xSwYI2WpzdutaRtA0U/UUcQGU7Nwgr/
tCs2y3IgEiD7rN4PPZk37tzEwQw5B4OK6i8cZHYfA5ANb3EcYuvwu9qNRlBZs+v3Yvme88FgN088
0t+XteHtJlHF9+FkWiDmrqVnBwmB85vTTkfLHkPfhDi3R//4RXFFcltppPs0VFiiOu9AOtrbs/D+
UBC1KVUjOhZhWD5GTfYLvcfJdzW87nVDOf90eECwfXDKU0Spz0eaHztlb8g37sQD/sCuOztmmXkd
XXZeJSm1TYllJSmFAnCsavCVwCSiNqoiSNBB4/FPQJWAv9ktpFwCVTeRcCvN6SrPjI50qwMjTR1L
eCVhM0DhaZIH/MuPUVs5B9u2lU2ZVsrVKPlTHfxmLGxpuIVz41ons3WhLFX4bJCUV28GMGfl2bLu
l5RXY1Ghq0d2ftCtNr5X0jKFaBrbyBR7uXYDFt2SV/FIa0fp0mztueM3YVXePYEkQMs77++6KKTG
ky0d0hYlSKRPGyyRAW0f4os68BQ2lzy/c1MbCg9U1k3pLOEFzn7Q2TGat/WY/lYhirFbj8n9aUiP
4nSWmBAKa9wP4pmCFPkLBc+J1PIlWKeJRHOeM9hMktFcem597nG28iWyR01JVH9NlqOyyYZyY6XY
v+UkctfC8ID1UNSIIFHjcSem0LvZWvl5GEP0DkCtfHXrhobp4wJyrFsW6ej+ObVRML5PZ2grKKaj
y93rlArJFPKAhI8O32F+a5Hjp7Tm3uYGXmIzIwuxdstZtssWAn+0j1kuYdZtaS33UbeGi+xGSOrq
eFT+MjhyWEE2D1Jrph/Rd82z7Mzuk7jTaVS8tEDJykGpXCO71hmki3AQks31NYxMP0LZj1mqLede
HnTxu8aU7IbiOGuIyv8ExEBy+pogHDQWF8KuLVsuQCpm7k77eNIihBzWSyis4jOGyIS8pKiWKrDT
jEKSnb6xq5qfqm5uTipplw9pVy28NKiaf3fiud3V6AwfNSua8YgdLtx7y494VkfSQqp5KbS2uznd
6PhyABLJm1u1l34C0DF7uErkbUZ9EoDzXvHSb8PgxfslVSkSTSAmwyIuXo2keZPmf2kCim8xh/dS
Z6sFg7i/y8NvPPjg46AqsLHtHkZmqg8Z5YBul+emc5WjUdk3FytvL5ke9hlkojDba56Ks9Wqz2Ai
+X8FxfM8qHagAM98rFfkVImEtWxJXsHamptMf5QMhP/N/MRY2YHpZnOQdsYNdWnUuFZXiw8bi8Xq
cIcTSHTNulYcPjvX8f9YX6STnRxXP0HpQA5a1z5/OJTjZ9buSaE/yQH4hyU5RthS5w/D8nJJoIN/
GHTXo+vcfehka06xidvGOH/KBv/dRK8ajx3b2bXNwXFc7z7EoWBn6Iu28damPEBTy05zKX5/dUUJ
Mr3wxjcocZgKSi3Mxdl36zSVAKz595VTq8a+W/TWkUp6eK+S+b9fXDJ1+EtXOzlPDqDs5xILk4b5
kRqQQKpYTA+ZSPTLuAxdIMigBnrcpDdN09KbPJsSAyl8d679/wzM9lLcZVa+k/3jkg3mx5SWGLwu
gBPJF+maoTf9cFgQ3VSjhPQaL/91UGy1Cyr4I37fT7+lAn0xLda2cocW+cVVrn7WJ7+GgXORo3Uc
bmxHGZ7LpVUf3D69JuusjHz/KRoagDEgdonivHlbws/f1SPy9tLcrCtInSaWwp5v9TrDKALHetNK
LrLJ53On92r/IFszy6M9vmr5oD3UwEZkZ9s15SVt0RKQ/moEROPRaOMo6KdUfY3nYiDJR4XNdO1f
uoc9iWiHmn8o+BWEpsRzFs8C/Axq4HqFWdYYG29lCV5XzlXdhWxSn7g7OdcyxOelw2qKIi8ltPy8
dBisj0vTqRTPTmfZlJAdZ/cxl6wJRPiGIuRaNK6dXnvGmiC7ee50K9eWVyXa8yK2KM4nHw1RqC88
ovKrHOLQbhDQa47yYr0HUjWPnbqVo0kRZyc4jYof9zDxIlKEN8dor2M95m9CaDHw387lCxF1d8AZ
m+28TMO3ijvNRdLjr39PtV39c+qguvV/po5zf0WDtc4OSVwBn+uj+h4cnQ1cqPxLXT1brGWOtsTA
83HsIYL1fxCTi96rAfmrgj1NICfJi0NMpO/huNr3lpn/42J4pvNRTmuIQy28Ur6ulq+pwwD35dVW
Q8ZuqDNlE06A1FpUTQ9aEnr3bqz0mzGkvlwv+t4m0/170o2rt5TJe4O6w8qtaW8qZns+3vHUUVbX
EnUYSY4so76RzVkoyaOFDahs8RyxnoZsnDDAWuBxRwol3NTJl9csv0E5a5FKNOqDGak5rFUdhWfZ
Cc0EVheWGb6BW8bHxLkxsW4bO9ZwSI5+1BfJXTN64lkZc3XbpZ2ylc2i1eArR6Bg9HQSz4jRuE8u
9Ie1ISeYFVk66n13c9G2J0vFiQfWzfLWRWy828bUT3KBtqE4t133jZWkBojX6fcq0X2hLcoVwL7x
kg7pK6uVAnOX1jqGaa1yTfC1PNYYhgdRZvn8hL/rZXnXJy1ka2+EZPcHkxUsV09zu8R7vOnMR2vG
rCNX+vaXwUNGK9r7qpWWrel0bzpBxFM38ws9iEdKkxSaSdeKjxMFVUDMeSiF/J85KtZlu6rzcHRy
RvUwtKTe25XlhjmkelDrSgSzV1Tnj19l2qsuIn42Bkki6VG0mNFPWHPRRXYVqOJuSZeA8Vu/yLot
JabtBRY2F6wEpkfUejAjjVfR8O57oq20eNEWd17WRfeoyeKcVMbtz6l3EVKJ89fS6t09BXZrb3de
9VqI4kJOs/3ZOsAAClNxb23e1HcdAXJQm15/LgaoAJIog4XWcGi1/HHoBRlyp/ozWsWh1Jv6j0q+
7N8n6xzZM3EyOtDFlQgZPAeH2kAgIH5E8nBGd2QO6goJvE6lppABEfPlbTAPqR2kY9wfZfPf06Cf
fU6b2jc98b6NnTXGW3XKMKhSFlTBppFciUIEvKomSBS/PHO6yAlMTUVyBkmHgOpBc0Q43sPctNAf
/nPG2/vsM4qxOrtenN9HSrRbiLseW6HrL2urNdTyEWqJDr1cx1u1B2ATs89RMGs2nWc2PRby5CBs
ypV9ETfznYjB3Rjcr5fODZWDNNPRdHyuEwQgdyx1YFR6yLYXUkI7abqTqCjqZopqZJdCjbHKQeBx
9jv4Zft25rmD8gPMp6LqEkAWYPqAa3Tq4f9xdl5bbuvYun4ijsEcbpWzKriSbzgclplz5tOfD1C1
5bW69z59zg1NTAAqSRZJYM4/KMPIVid0KbGjypydEI6KF5Sl7XKa0JB0J+BvnMkD+5pxY5eojZi/
Y/fesYHTqLIl28pYiSvy7QWMsbfPRnTCwlpHmWRAFSIKoqdsLqdja+/MqiVbXA8Uq8E79wsuT1yx
dd3HkSC3DsBrYHkQkoe+QUYTeEl8qc15OtzHyjN1nsfVJJ72sgmUydt1ToHVQOH6j7nRbLSBDWAn
WhEV7wuWixQCackDhJVyb9gkwu4xsFU5soYc5CzZ4ZKyWah5VqFJwlykH9Kr0+drdyjIcfXGlber
Ps3IbO1b9HzJXhVqtmy6jj1XPSgonFbaU2oi84Mgz66VvSEM8XWmK/gZso3NluL1Ej3srwnw7VRx
kMLqnBOY2qsyzg68hdx5TDUFXnASAUIQTdkxYlHLRD9eW2nXxksl9D1c+2DbB9iEU8Q0feRKzPEk
R3vitezHlA3u7SWjPDKWsCaSDRRRpWidy2D2XDVW8j+3WPsAXiCXIp8dkTJFp6LAvW+bKE64agpE
MxrWhCtnRKlh5SBSQ10Ra7FM96vbYczaJU/Z/niPD1QA+lVZCltKzyj4ahjcFhMFjfs836ydbZnp
X+8heXZ7mXhtm5uwroOHVv/rvj+TEczMb9uzrgmChyz7lUrV0DnHzsKyA0yeQW8o7VrX0PqxwkFZ
SWcM1BP35Bz9HaZ+M3l7HYfTpK02jTkh5C2aSeRjwRNp1aXU9OBtcjdYYRhvBqyZE4Le9XZqEfWQ
0l08sL/cbgQ3W+nAGlv04d2XrNDt083XzrKmfZ+OaB0Lq3MQB1z7ZKtWmhlEzzOp61UcDNk2Etze
qDajB5w81pEk89pCqwVW0mevUcXxg88vVI5NU1Rves/o/mA4ArfqN1oASUMyHBtBc5Rn8iDv7XX2
kQWTs1bIdR9GzdDPbeoq8KwQ0syy8KvkLbVgdVin9T+SoSczEPn2U0zebItE3LFtYn8VcHd/NhGK
3I8BULVEUKBHQVxrjWUOTPBZRsjj50ub3e8eBdxDVATGKwm9IZjG77ExIo7K5zs3OWI+NcV6ynKC
LsK60AmmPwb07ayczYBqkVpP7VOD7sQyt0zypkHQJ/vs0kFHvs6uyeYRFMKPhIQy3I/wK6qK5Zqc
U3+ETBGulBGjXh+xIFYnWv0csqjfebNNaXfS7Jeps57KeUxObssePNaH5qo7XS+UxdStKdzf5eE/
dchYZqGySIXc3ri5h76mobaLUJ3ENpmmjMkzeVCmWT2lgakCNM+521PMeo0FHt2x/2VPm6jaUimj
6EF62o591x4iBzSXHCFjDmYPS0vAyhXH/whMY/rq9+mlbsLhixJk0RHW2riCcDh/RY/4FncFQCRp
lM+4y/hWjLdFPBPxGPXUfea0SFl4QbwABOZcSsR1X830DdKM8RYOkYVCAIKsTqrAD9V7vKZR59ta
oqmO3qNaBvn8Ss7DXmHPDR1Nmj/qVfCMVaKXoh1UkzlvOxiKe9A0HsAYZWwDqrqufYIUN5PVKxGs
tfRvBR7iT3WTOX/E20y9xSOV+UMPLt3ObQxNPG+JN5T64SpYt4vVtT60YB2D4WtmVIjD6MXwYHZq
v5vsWtlhaI/pmGPx1w1UYhI7bq4gvOxD5loXVI4HHPJGZEsNhA9kjMIbC2ijKVG6UBMsGMxS+Wnw
y2q/OEZrPekDi7Sua2/sUoAZ6nFSlXgpt6dp5tebeu5Mviv2oZT+UJ7L0+wkm07mbjSr9s5YxT9r
XIunpvTilfQlR9KBlRMl2TyhpISAIoWmYghe1MJ5dJMq+q7qo3ArGK2rlhbRJ1MMhte0C/TWWLMJ
wpTHwUNsqaZmuUATRtlrqhs/yUPtnSzVAD5VF8lT5/nl0db677JLhiynFaUOKCfSOjvUEc7B6TTk
DjNmDzIm3bgh1XzXtMqFe4LkipcgxBuNE9kMVFaGs0spolRxtr3F5gKuQBhFh0KF9xwkmvV4P5uz
0l2FY2k9BixhV9gKzId4yi6RZmWIpngIbutOvIKcnT/EevJ58KAElEpgX2RcSNIuda/2EexiRRrF
ifY49YgWhKlRbXzTM948AYwXd5z7iDQYP0cYRW2+JUVxG6FTZFkUjXrssxy0tWSM238c2UkPG83L
EqDMnXrC9KdxVLJWPs7tszEF+6DrP+rZMi4oa5qXOC/pwOn5L6Rjul0Vtdg8uP1f6MP05wZ7xtY2
lGKdKkq/dNlFoVagI2MpTBpbDUMSLUP7MK5hjDmG8YA/t/mgi8PkY54YlzyW2wgnHPSKAM50eg0j
g3HyELWVv8ldEzEYMUPGfGU0Ya7nh9T0gUEiR8H20ifVu3WFJiHZJ96t4iiLbFL9k4xJiUIpW1g2
Y7smNT0tZUzHZ8XMbLP6nvTtNzfCVU+J+D5SLA4CtMMQ+Mr8lWwqVKxJRpnc260QgdpZKQ6Njtl5
jTDcEoIDTpYNdjnXyMcPXRp8UrCgKFD17u7WXY9IvCPFl8HPhkute2u5RlDivnm8x+5Z20KMa3oB
K5VpW1wuPtv3tYWc15c1bj6q5j7Ie5fmKRdrmp2zKe5khTeYcClLrid5N5us8Cp75dgwLM1d67fo
zgJTAJ9CAbb06lNowgWWh0w0ExB4S4Qwh9W9Y7Sz5jZE68d53XeoAwz60CGNNa0736sfw0ShhHC7
ZYZVRO24YS1tYOp0AJ6ef5kLw97AoXRWhtiPU1aozlPdfHRiI9+IQ1bNC6tpShT8GB9qeA2AStrG
eqfA3gH3HyJM8DDP6eeZjMUiNopYPFjFZgSC+KNqwAQ33hgerMoLn7ERrU4A0D+yagyfHau9DJaK
w/UwcM/EkXg6qxQa+kEJ+Kn5IEBhFW8qsbXXHNdGaiXEJ+DvTSkKC8XfWU8jdU2vhW/RK8mC6kT/
2AmlYXZTiC0hsrOSzRiu+DOSAVQ6UgTWBFX+01ndBHXhtenc4ejLRWWBeVtRqML6VzyI5SMZPxq6
qfv/xdLTWZBn+xZps3utlDB5AeB0E0ew7BKTwQl7NE/4a3cU/taWolHtFFoJ+F/cJrVa9/80aQpy
7djX4gNWCL7ItWUAlGgvm1L4FX+Tz6bsDae/NROMcG6DE10BGRXEr1ltVqvSRTMRLf7p3S6aRRrV
86uqWA78JHAnyhhlG1Obg32msLv0SqN+KkYSNJqH8qqJI/L3gi0mjxj8N0s4oYqJbJ5VPHkTKwNP
dHiQVxU8ceRbnNF7vuDD8C7fYdHP6sWZIZFDUXhBD/yffRMjw3rEDzFyKGZaDdWXElKiWeZQ9eVi
fggDQO5zr+6lBpcc0+O4/R9jrijkyCFhb7fbfgDnGK7mSEONOauu5DjcqyWqUPIsiUhi5zHYvH90
4LB+7hAnOd7jBUizoznFuwzNDJlLlRlUy2gOKO5SVhBp2zgBWYbK97CTidpYd7sdOB5jKSdMSqdd
s8k4zHlSHlD0HpZamiCPbgfh3lJa6zn3dW3PvgV9OQrOz0VhW88onZZqViENRITn9vcY4F6ALsH3
yMa4CwOZcEAgVI1y70yBOz2n8VCtnJw6Sit//63OdyzWsnZZRWcqm8h20ZJLWRlvE/UWl6FRXq5/
j8lhctbv15BjB5BVtxdCRmcNDucBdC3I3Sj/MbANX4xWW1P4HIIjv815nZkYZ4gRvWtcbzmxWmvX
sNLGszxERT2eA3GQTXLf29gCfj6CAV2YgMgRQTyUTQYiZZjqx17cD31QcuEwPZhCcE+GibiZMz20
ovtfEaNyt4gzkCaG5sQKCUOj5S3/opalsXOgZS5kekZmYeRhtHyoOnF38CfvTRum8FiaJPTyyLvZ
UcgqoO6kK5/i+EU+PuQhgiaVWs1nSD56fk+8bVdFs9GbQ6vXANMyZXwY62p60JsCeiCYio2M2YM2
PUA7gH6TtGznxLhb2dYBWWMgAXfR6+/jhHdEFLJgr1QNn5GoOLCvitYyByXiWpd/xhMnjdYwrOev
fx8v4xmr/AcwcvEiCdVTm4bm8xj02lmZwM3LrLetmCj0eU56QgBOf1FZWN6S5jU1bMRuxo3Mgs8V
eS8Fi7s2B07ZViierfrmAFgrvNxaVivygjaa4opYC7lV+nS7VTdq+4LqsfqIZCY+q/czMuEIm1fr
EVdKMpLTsJxHTX2P0vxDi/X4l91/qF0qIB7A5PI0Nr4NOgiOdLTsL01XKKsCW5WLooDVG2cvFkgD
g3pqUIFN7wGSuDBdf/FhEvZrhZ2cm3kGqtZr1mvoxf4GGwtI8bKJi8rK69xmL3vNwUFrOXP1c1UW
1qvAvpdZ7T31bqh/6TFOlJNAqmbXLLC+yjnwn+aDWvbd0oK3cfFCtBqdzL+wla1W/YBbbqP7AOZl
UG1RcI+T+ipb8oCWH2k0McM1xmMV98rhHjfHTKcgDU6iBitvARvfRMJpvoos7yrPAtxnoolN3z1u
tYazwxs0XsgY8FDvqomDfJHKrallBNED6empYhkosCdKmu7uUsOZekwmVz2OrlZt0fN/r2sXoa5p
MOtTrKRQKnqlq09d4N26k4Gi5ErGzBjC7iYAzbGapr5EPmQ16Kp56BSfRGTcq8nxdpqK06H3kqM8
kwdrANK8vLWDceYKFoNuUdwJNKc2D/5s83Zn71iJ2r58hgCDw0wpevz3yO2RU/7qoyl+nLCrDJcM
li35VPm/TFco1u+ipMWgoanDq5ciSBvPVG5ls1a0kKQiHZBoykNsgssxZyvYURZZzBlC9vk84AB8
m1skDaAhfd7ep8mOVEWX0g6zJXaqI0B0dXyQByMk+zygENWK+8Q9bnXBnuKHcwoUgfgIAhQi71Pl
YDnViZNXOWsStyJ59nuqQwUHCbUEnUg51W21aV9wxbGs8wxS4opD1SCO97emohVXH+ce2bJazXzi
nSMo5akBRdbSfCrEAdeErmSVLke5QOdwQAj1peyTo0DwPUMRcE+ypaJBf1T1DgijmC1nJdb0K4Mh
SerB3A9SZq924Oa1yBhJ+SRSkukz+lGyT0Ywq4AG9P8zPu0HH4ZtNO4cADtrexisjS782GzfnSC1
lH82771ysOxVxWBXDL733udqwstNcXXwSJVhbay51V/+MffevP/dMAApXenONhbZ6ipV2QO22qKR
6WhncvJN20K1LAZzyoDm+6fGa9yzK+QUzNiyDliLJQtDJqtLr4qXyO9MuwH13UfT+W4Yeb7TXCpS
UjFSm76icaS8d0nwZzgKv3WYDb7fR0s1yiD89o/RMjz232Be+LfRZugaazQM+UULnefYLd7g6DxV
pSfUiaLqJYAfIMN2l+hnZF+rRduV5RvYcGc7+V6D9VBXvClZaC9vr5F9dWocnk1ErWKkNPi1tyZM
C6s14wt2HThGDJr1Ys6sWhG7L/6y0mep8plr+ksfhPV7FSXku8sheVDIwO5qEsJ75/ds7fdsuxzz
v9zxOU8L85eYHSNG9h4HpBnn0kkeMmhru6F3PmcHGjRHvy2fNWvAL8cPwTA6/vjhaJgwmbr6VwNr
j1stevkjplGzVns/uZN9VdANfW9HjI4GFaDPYFHEaEh0XTQzV7aooHuH1gST5cTGvA1No72qbLNW
TZukX5LpzQNmtoi1Nv6JisAC0KvyzYmUYCWynpe8180jJobdOinD4t1026Pb+MANMatCo2r8gqRN
ua3wwoa9jJ1IDJoAKGQS721g1tTsyvAYJ9iRCKRTqkXOA5hg/WE8RPjPoYHktYT18kvozMXxFkOW
t1/ODReL7L3NNNE1KQbEQxI5rxphF9kBepbK2VUi82vgab/kCX5qtxMwKb80VTW+ipP/eoyYPotZ
f3udf5/+e4w6ZeveCIMny3d61NXCdy0e2DOjUfmlYZeFhHf8JFt2Aksoduz8YOpx/oUMMssG6GIr
1x/7M4DzZGUkWDQJT8bC7btn34GkKe4IMWW75999FJtvfRKLJ/s05snW73nIb4BPGaPiaGVVss19
UkigKcwXe24uclM2l364LHGWuCaUV84FMmXLAC3C7yrqI+RmmlckyxazYB+mxQjeoiD5Gosz0LOf
ZzIme+U4ZA/+l977q5DUgbwUTu1+gjSOJof20XsOCVM9qndmNGgfjfFYxWr7HoaKufcn/rIcVU3d
G17tEXkJvb8EKTREGadw06BiWesnHcfsLy38rMHzIpSiau3JGzDdtouuebD0WkF2MFexNlDLj6DU
UAXB36kpemWNTO+89rqy3skaM/WO/VCTaO1xFbhWfZXdStEh0LrbMFmxFsNYZhvPs419To3gyW3Y
7CEOnbjZUlVCQ8Awi22B1vP/fPa/j3NTTT2avr90GqPYksv471+pUbFvDxEpQjawuTb4iiwb1NY2
RdtgrZXCUFw0E34WEmIRhFm/lZ9fD9sHpVeqp3RIuwfEFb+7mtuejIo6p6E22gmu7ndZ4JFFnEC1
96FmQBkUNZ9SMFsNECYbWe5BvLFbhICttlAVgGqaar6RZTaJVpVnoK+LCzQfGz+M7s9e6VYvx2mN
uZ561IWFlZanWWSNFSsZz7LtKOQAVHhim9QpSIjiX7XDzjk4y0Phz8GZVMlSDTwUaX7HBxLcO82o
qWxEzWkWi9FKrkuLeNcrmn2UIXnQ2r5vsT5Xg5VTYOfoOEBNMWmrn02N74w0Bnp7lV4+aF3YQi+p
ne8K5Jde8e2f/fSs5/qT/F5hD5Mb8+Lp9jVHlnZlO9c9FT2QIsgCPypdnxe53QkaGHhpb3OvwTex
LnyItF+y8C6L9iqsf33hq3WyrOwCzGz5ryL+fQymwnhUF95Jluox8mtWvprYW8vvX/TOMV7nutbX
YBzxUy25FQ1RY1BY15V3YGhHnC2zb5qLdGgJcweZx2xpFVZzdYfImb60X6xqQBUl9FkIm7YabBsk
R5dSMlCKB8pYWuXjsp/CDTT/7qROc2Gdk76CRCrLO6giQHljR7Az5qxmSe8ZD/Iw+HV3nc0f2QhH
/xZHF/U110cXHn1h3kapYtVpFEDK7rGmjd1dQbG7qH5JzTtVH/i5G4kV7sKwKWFSIpBniIPslh2R
gJOrcKyWJVKZW+nr1XS6ttMN4O+TQJrKWOn1PB4jjTKNhKqCP37IHM86ySERlm3XwUE6REzAUQjo
uQQSoU7XXm/b+2mugWyYQzy/VtG+bhOv2eAbO+3nJl/jMtQj2TizUWm1UwYp4lQjznyaUrikWud9
wTFr2MJmHJuFjMkhtoRXZLUf7cbOeZ5kkkZXHP3gGhOyH0LJ2rMS42DZw7UXaZlKxwon1hJkYpaj
44VL+U2Ib8xHaPYmGihD8rsSca9CfOwe+j3+n/EI9KJNOniJJwbfut838yXxBdWON/G7Jd7DOCrx
Ah+gATUooDjag8zYxBH12RG7ds3G4vNfLaoAzToqRHaeJcvVttEjULoMXyjRzLK0PQIsOd4+uepP
EC5Cfy81uzFHe7jBFjK9P8scTKfBCQhJhe1uRqKej2dp1jr97hMwIPpbDYyTzM/wX4WUfl+Hwhqo
ONthC9FSno7xnKxcowfJJ3qcsi/O8ux+kDGAx6pHGk0MUuE8bz4v8ib0PmTw9pooqqBu7eJhIIP/
eDnZ9MSfUDtzGZIwPd6HTV1V7yPoD9FWE56wsaYeBlsf9b0wqFjnhU6l+yFH+4p87O9/Bx4Eoj19
/vu730X/DXEc3o++I1Xt3pDqfQZKMspyb3UDopMUcHZ9oDVkOVjjyYHI7ntnrzXXNzh7IDoCIDgT
ZY9zLFdw3mwKKWUN4yvUdZe4YNorIDX68M3W06+R7gybTm/7Yzsm/RG2ZuUjFZeV0INKXGOGWUMH
F/1geXY/KD6FVduZdvfQfxomYwCAenBhU3xDIkkkkV743NoByC5l837I86nl2RCt7yEJXUK5wb+k
TQEVpo6RggK/1AWmvUfSApSDz/9CbHrW0qwg1NmTbzkrvaV+13q/boa+4VyHazdT1FXWjZgUIV2n
GqN97dW0fZqNQj2o+ZwsZKeMeYkJecV1w61sVpP6joeVS3169rrhhlHVA39t+dBsLEPNMR1Ct0Cm
4boQMFmGSvg5N3AGDNzyFA5DRWJMAaNs4GbnB5O/sGzH2soHcoAi9K6ak7f7g/r+PP575z1eDfXG
p/B16CFn3hgiBqJtZx2vjE/+CCm1s+yV9uSkuf/s7UTzPlf2omH0PAdl+03HIgP6JJxzufxi9U3a
LJieRgXxyiCKf8YTRrV1P4zHYGTrcOqHOLlYuAkuWSnuvQL7T7XxIZZG40cn4Leu7hj4HkKACBq/
3alxOz9gvjWTPg3Vr2KSP/RHTSMDLfOrg+/M5zFUYBmLLMjv1Gzopt9HH6UkGZKHIBZL6WzG1MYo
h0viDauoxF+VCuUnLWWgrGJZ+I3ItcGoK5hANG5xMZzmNkx+ymCIA6SC538bppSjdqkE4NJHl9IZ
H+UjJx4TYWjm/5QteUhIua67UigiC7NKGatxWV04qp4dPh0vzXVpYh/jQ1G/pZLlh4jD/C2LM/0Q
yuxQhsDSenZJYN8/ZxwZyqkwUf0TX4lZT97KVxx3JZ/hMOCuQCQwH+SSvz2wcw96kUv+dSNHyKd2
YUbhDhSOcXvMy9igsSisEXi8rwj01i3RRtR0qs+1lszbHrmSC/gM6lnCQNyPgWUlU+9t08r9Sz4Y
un7a1ZTZj7J1Wwe08fhHTC4DYH/Wy8FkU/FYQyyEALEwzNrFU2iw95PNE41nbf/mFphHC0DAfxqB
h13/BnHljxFNI3RErRalLrGsiWLFPRWaujeihCWN/Jj5HO+aFA3u+8csM3BKXgek8x6DGxNuLcfH
DkYsfRKedfvZjeENK+33YcjrF30iww7TnHJI19RXardg/LB+IIs2LeBnjT+nxuUXZrewmzBwJf3m
2ju+0vGx5T/sNkQ4Zqq590O+9KDroujgwk0w7GBRJNF7piPoiJdde6i5IA92FTQbBwdRpPmy/ksf
9uMxw5NrUcVz/6VGe/tpDrBALSK/Xfppe2q0dro2VuJBzlenlW3yawtiM32s4bgdOg1wSh6rFUzL
difrRMjQf45oxYjmvxuRdFmFjkH3x2t4c9muVZzilmAukq2rxekyt+G4AJb166sSf3STAyMumaDF
+mFs7m69HWzqlVklm0wvSOO1pvGmoBS6jAM7Oulear6ZFJ+yqeheJqDpV7JpP+SoIii9rWV0TOIj
8NGmIw6JLOmKAB8BeWr3Cj97bJ7guAhvAbQzNn0kuOlCbFwtFG/VBSXCL6J5xy9LFfJUszwErhJz
ee+oOyDOFkmzle942cobYAinqbF3rMED0A2KBLJzHrBuxAwHkrIQBMEMB8tFJAdz88XQun6PRgYq
905Qvg05yJtiSqddmHflmxqDi9MiQ73I3tCCvjkPr/AW3Wtv2u+dG+FTg/nBQq3wCbWV0Ptm+frB
tDK8VLPhY/LS9Fejze+YzFnvcxt1rDzN9ilkA7MBSBue3Vyz926uqruoHwYoJEa6UmEZxPhcbqRb
ljTJ0tOcu6qIoX3AGjEPms/2IGp6cqCM2dhN3ObJmG8P6EnoereRUIk2BZOitxYLacf1T3M0+6ep
0oMVdFpliVCE3bPbzZST7M501MSRHl1OqvsVJTjnej/UVp2s7AELFxlzO3ZW4BfCE8bw2vE+DhXz
+ZjHLWJzzE9TO1wUvjs3+tKPUSUJ1D4+d3a5rsjKXBE9sq7ybBjqZMsu1hUic58xr9T7Qx1bP6fI
WupISL+QzcBFZI5M9Kq88b2bkEg1e0vdm0KY3UNFEOGv50/wjqgUy/qxLCwbsb7lUggeZMvSInWF
V4y3kUXlegQxninxL1mSxsLxG9Ux56yJgzxTW/Xdz7x2F5L/a7fs0MOd2njfI6f9HNGq1bRBqou9
p9cMu4QtJAvGAZKFXUxUswdtG4HJPN+aaMuTty2KeiXH5KXTPNh1i7NOhnV27js8gRGoG0M7+8in
zELwYB6PdTLYr+WIimbSZB+QaKfdPCDmY+oYalB+GhfQdZrdbDB1agJIm8iQ1rc2mUp+Rr5uPJu+
9jGZlv465vOL0+hYrvfxkQsw+EgSX18lgEPO1pg6x9nPdao3qGypnmF6eJDalQKWbOyq1RhiyVy0
xqHLawMQFrTeE7eJZB10BmVvOcbUa/sEc2bYciucoQmoyCHpZgTRu/jCuvEze3HPV5ByTtD3Ayx9
8tUvk4VymBOvUdjq93bKdbSdHTUCKZFgW2MWzvkWhA6BqThjNgkUoUWJtc9ZmngMXKKmUb8BO4gu
SUfmXIZLFeKY1jv9RjblpFBr6qXVj+5Sbp5yp1JcbzHyf7Ih29bt51R7TrnFP6c1X0xhIociALpf
7cp4nnCH/CPeiOf038fP7IRXae/d4hNqRXG+1RMfcr/c5aZiD5z/PqD+Lba+8ghzA8ILZhsb+GnI
7dr9Swdl5eCjObaSf0pr/f3gzMMLCpXVH3ExPqQmIrDTzTmv2bQbvvloOW74XJrTXt7ZW9ODOtc5
gEap4b+hH92z52SXYZdp8vgJskIrHhSRZqVws3CQaSMA1YrpoKaTNhS0BsCyN8yf7JYHO80tgPKZ
Xn33S8ffV2gfrJwsG7aeEDiYQ3zKp9oCF5o48KdKN31M8JdsjQ7qnwilWkWRjLWPHK+i1azX5SEl
UXD65zNGthFm00gA1aht+kq8UfVGWQ5RrV/QD0VyUYtJS1sGABOlG3bQabF1HmvrObXa8cl3uapo
zBDnD4mq/8gdMzhHXdEspxqHQdm8HxKK/2fZxN8WTQ+wjVuUnQaIAi7fhMXWfFNRSdpTk3lzxijl
QqnirS1gc7kS5g+q57CRERjgQtG/d3anoosP5EOCRO+HOm1BbNTOt3tInmGQM57R3hjPtpGiYmia
txEogTyHpo2fW5ntW62ZPkZYcSugxe656Xq2mRpq+lGuZq++qb5jImf/pGJFYSM86UrzphlK81SN
dUtpMfhVBHF6lKECS7drO+abWQyQIdvy1U2cKNkqDzsDybqhWQdjmeAqYQVLiYctZxXXuXiy93hU
NacIkQN3YeQ/FcTCtVpzHtl6OPsqcrrNPDb4MqblUSLXgZN1C1sUB5Bw4w4bhJckbyCJBsZLreqI
5tEyqNjfWsg7/TBCpHpGf0JwSwJ+Gnazi1GNj2Go609TBMzXzXWBKwathhrmvkZAC2AxzWjsopWW
utFBXgBikjVZqFWYLnrDQwhwb/bs4siG6nRzCCbrxTsNwxOyPNm1kxm+QdsgFSl07fj25DekO/60
NDxl3N6/VqscgSi784MMIfYTHIIEucOpiStSt6B2cpxHQE5b1XqYnPJDaeYPTzHax7DW9KvDk2Ah
42gnog/uh+2hje38venPzlBWH477pdfxuA7TZHpPDd66AknkDN3Xf0Ee6xa3ksrcU2NAoyF2VmOh
1pd8BB/7Km8rAeIUEv2gRIXDNg35C1AQMiKREbGmeZt5isPlPzryEoWlvlbrnezQPT/Y+ZZvHnT0
1cagepH1GytdhhMNuS+mB73L6gVJyvmiacBdRObbNh+1wMWnikuv2A4GLiWNVmkPTVWlQk03+6vG
6iELzF+qMrzY/PLeR/RWkJ3U0wcPraZda5jGHo+A+DKk2L5g0qFcxxxNKgtljDOF1eZUDtUL20NE
WRUz9FdzU1vrHlu8J3nQyCrYSWyfs7xDJNP1w50bWXpyBsmhbc3MfYSuoV7lLzJO7Ud+fiq5Vn6D
ok+2gLx5T7M2r4Mh29QWd/7JUbAcHllbakluH3LUoTa6GeYvkJZ+Dn5m/xRDB7PJlkWY2NV3DH6S
fU8q7FJo8atVlcGthetrcZHxUXRadfjqUy/cy3gCjFhb2MnP2jDfam9ySMVwMHiGwqIUpwOgxSlQ
+Z55gMpON+27GYCTWq10PFNXBVo1mxsc6UbDc5L6FTf1ahV5LIHkf6TTTn82772yoGdgx7fsx+Ck
5wkf92+/IFS6jRXgXVSD/t6R6+Wl94L6eI83uVsfxWt4U11sqhlTu76zjPMoDlldKiibxhQsUjgk
f8RuYxon2wWT8iE75CGRM+QpshD5Mo+dct3V/ecLRlvMyUEFhYY1f3c6y9z5QuEo7BsUJsXlGIUO
5lCeCmulccMXNZy2Mk76nqIVHl4b2USp6xDnSf0FD4L0LKfXTvB6ExDwyuCsDnrofEyh9+wBUSrx
Xj4mflkc2aIHSBe5KkDfvgOKwEo9Ar1Kf0v6oFzI0z/atwl/9Hmuqi8Moyx2SGq6V0dpH+TvMgk7
9wrk7UHDhPE0xkOGeB9idllWludmzNkJ1fXSrSzrC86azWPpzCiEQ9GYqkA92KTUloarlm8+isDr
FouHrZzU/dI7wAXzUWKYY92zHqoEMqTfU+LtJuvhd1/gF/atxSuwI9HCy1BCHW1rJTkgn26QeNAO
oMAtdG7H4CnOsksqeWiVM+8NH6iy183Ng1uh7GDOeNq9K2ieNigKXvzZGh9iO+u5hYcfiplMDzJ0
iyfdtmFLeA4pqN3ifNR4xd2efBACIOdbjSYc8oPW+zuMvZR3a07SdZzHxclDEPWMQn25Mik2f7NM
BHLDDChBC2/OM3in7EbcHY9DbWtYCq4RmYuymqlHP11X2bG68ve3ZVDrGN6axZx/aPPwuZ1Q/1vr
PepLhtmWuz+2qhG52dE8zi0bo0M56jBBrdw6GTFi1JoaX+QtihpdfFKL6U3eomSoUDVIUORab3cy
zY6r89A1pzrWdyTYjI92jjoSV01wcQuvPjIbgx0Ij6+YH37IjcDvoRXoWVTUo8+hje8Hm9FIwle0
5u9Dvb5yTrOR/CVXRBhUB7dlkWMqF1j4zu6+UpLLpcnW/g9r59XcOI+l4V/EKuZwq2jZkpMc+4bV
7sCcM3/9PoDclj9P78xO1d6wCOCAlG2ZBM55A/SUKYFd/8FYKZWHKvCTG8lhkayV2jHqtTN5BShd
eC1lrl0rSute1L4OZM4JKqSaMWRah40Dbq4clP4S6aNv08BfNQy7/jj5enx0gQ9mdg/IIOyP4t26
TOfI3cqml6g4C07Bd9mSc5qieZriKT7ISV7mt4jNZfGKcqaKfcysrslLB4d2huNC1gL3TlFylQc5
IM9I24V7O8tgdE3etPCtWP/ZrwOxzjLjCtG/3nDvShMOq+sBoppVLOnSlGWROeTpOqlBqeMq9ABD
KPjxjxPMPELZw07jdOKWlfNspdm27PBm52lj3SVuCzwQr/X14LfhWw2Pt2txULCo+1ssKS51C3HV
zhx/yXE50UYfa1k2enqDUO/OYW147wRDd9SEdKr8/595F5bYwiwUuymeu1lAvjrECuRokSJvarcZ
D4Axih4L1Vy3OXgkSHgwz8Jt3eORawyt96qHp24VGdatmqTv3UTPio9Rm68NyKA9NuLJwV6he6Ah
FRBkIzJR0oQl0ce6HJF89D+NwK+RpsSr6O7EM7e6AiCdDSEHm9RvborgQsIO59rReZQBAASki9bm
g9u0vxFInr5bmk8GZnxuMFO6mKkeHooBtPp2oq/jdZSQPH+YwCbBmAyLg0SpySa6zcVBotTmGnEx
OcreVN90cZKtTAv7pkFXuysHT9ljFiu3FfdUHqK6OzW1xBm/ybDCe1NnMDBzicasSL7yp3qlwqs9
RFGP1aLexRdhrSLe6LfjhW1q490AH0juKOQh9RJrpVdWuakFvxbh6Iks73tEbdpsPEREbk8lSo3s
Q0KnekDvOb8zTLRJGiNqDqy34gfbRWpYiIXgsGJumi5tt80MliS0rY3LqgeiSt/t46xGvq63G7SG
REK50LVrMGzhMTHZA/g+8lwnI96pUVZBjSmMHI3EaKAwKj18U8MNjnMTrOfKTm4nu8l3iU/O+4lK
fXIRpojFGCpuBSdIaoHYHzUL2o6kLck28ql/2nNvrroZlWa44C4ASLi4QamgdZqh7CSbEgJpYXeE
z8BR9mReiaCliI9FvKVhC3GOlyFu+9d4I8uTRRRiB1oLC9feMfSVkjczCQtv6jcnDHWRDBFpUVHj
1SJlP6f5tMctUO5vc9VLL0oqW8tIbHeN1snhZTh7uQOWe14nn3ElqdJbGW9hFsiCxbQvbKRtrygo
vyKwJDDEavUQV3jZegUIWiQaGzwYp6Re56o2L+2GtdzpI+iZPUPDYJUiM4zoOMGYQwCAJ94qYAt/
hylQfeciQnLdp46AtvG5FT86NeWgDJMRSmatapjS29qo4e6LheVYY0jhZaaxjiKP3MzH+lKe8V+U
X/meCZeddedpyXmaNjU7PZltKnxNhPwYv812CqANz824MVFEp5xN36dDMaAClnvNKeQ8MI0oXC34
/ht7MzXf/Ixat6yJFFbQnmAQXaQh3i8GZM3fySGMwuGk0/Gj4RQtqyVy2BPFUzngaZhs/SrctMLp
GMubGxRAzO1gQX2Qf7AWe93ruIhu4bs4qFs65QYlQev0p1NAdi6zcCp3QzIGt1OIicgwTT9DVUFm
XazhIxT9jZWeZ4g1P0cxWKk3MIkTTAs2+SFfkFWsUkT+kgc4sUjlcENN8TR8Tg7I6Cqb1aWLzNhp
ezCFSn3V89qUt/20Y8CVhRVBhPiN/CiuucA6JcZWHlFgN6+UjWkjLIeuqthiO+MPcE9sdjH31Cw4
ykFlP6E4E6zHtIl3AyKE61jo7khIVpq6wQHM7WqoShQYZFNR6pWMSAH7u24mtGMj81oehqr/nZO+
uDh3qWCjroMpjHdQK19kf55pcAjsWhj6Bge3ysKDPEPca16bGcJR5z45YOpWtCzLctqkeZBd6VH/
cv5ONxmydQjBvUTiHyFCpxySquRkQ5jhv1fp3SuULRPq6QVFIB/t3ZHd/C8bcfFi9H9FFpQ8dXCT
x8HIrbVeGM1e1YCKNqY3Y7OOJoBmTAhauHZ8wox5yEYd5rh+koAyCSPzcU/LctQ8IMqOi7Qr7U1+
RAA/BOtbdDfZEL2ZZiSW6mG6QymjX8lmC1JnlQeleyGbjq/8dNwpupGt/Dh7Fl6EMi0y9whDtTbC
PJmhY34mdJPmojDQl7s1jCGpl5XQTsq0PrqUykqUEfNlF+obVUDHJFtBMhrk2elQWbhoK9GD7D+H
Kbpfr428qiF4Fc01nvbrUyHjSzMN6ovB9LJlnzXBkQdKvKRkMH1DOu8wNWED6XUIFw6wqV+zMf5O
+dd4xji9gOiqRBR4WmeLuGl7aSSeiX8aTml6qWQbe6h/pV3upTs7I3WaWPX3Xp/G4fsMMB6FKNiR
Al3BMvL9cG4W0USiWLZzf8JVhB3G3+Jkn96tUVAIDvI5ZYuHFZRznQdg6S7kg+n8AJOjshl4gb7G
DOI95DzQWKiHaOZNUE3F2ocqu0KJNj9xnuVZHN0okVPenLt5DH0OVWbi/4R2Vlp9Cm3T6BYM6DWm
qNNd0ivqZnCtfK/Mw3QZqq3PextLhK4t9BUl3v6x74duMbMie2t5xJ/IRb6lLQw7L1G4HX+4+Ms9
10NlLrvaxS2ApCCeDpW9DMEXvCkIc6QDScga8OHGj3p/pxe6ec+mmD21iIDP9AOV/OGYeGW38/wZ
AWi9M146k9qICJhiGKd4dJTX6ODpB8fmWQacXNm7PDQPigAanQ9d+9o1U7Y/98izT6Gwulb4jo3L
cx9ZqpVDTfA2qpty03mAVSw7n4893o63HhqdwJnn46A607FsrJ6dpzZeyqZdKuFOZ20DKjBsq6XR
P2n6UN/LQVPsRcaUbLdssmrjATdbb6dQv0WnU4F/JAdrhzVZmwVXAHoxryThdY2EF8LOUdyiD4x/
NdxUkt6iNWsRBxESz0N3MSfJT9l/OshZGOYUy3lOTFZVan5ZgJla2AVbQFf3upuO/8gVDJv+GTFr
UEiB9TtNlpai5r9RIUc8xp+fPM/USQTV5jUwPXzdY7Vfn9JfM+nI3F8lwsnKGyoXYXbQtrHnTS8U
5BGNx5nzKu6i6cWN15mImhws109RotskU/LPKCWqlM/X+oiae6S85bX+3LGOwpWfwXNUppWbIZ07
j7F53xVxvEUvGcqBaM6Ahe57mOo4ws6HqO9pORPGappdLvCsgS2u4GGOB66u7wIxHAZDf6317aWc
f5pRNJj4wLHbpChZMmNaDT0eOCce9ViAeil7THOScSSHH5PvEdLvBZbucgkMdB99GpS45XAqhkM/
fB8m4wOLUsx2J4xuYr2667Fy1RC6a6FVDpQkv9QCwPte2XZr7b682s+1AGxGrspct3ZyvSDDqlgZ
LkcUdf5Wtkg043bubfWixg1sWMgQYC+4KMgN+8ewHNDjosDmQ1RE5ChClafJEwnhPzPwXUWJnZ05
WrXJ1Ryg0306le1SdMqz7hXXSeVSnptKmJ56bSUn/hwlh7/EyGag9JDb0uQ1y7z69KMNff7LiFEF
pz74nn74248sshRq2uenSfIHOecr5IQhy9GBdiaUIMtAuDOpLqiEoNh1kR5eAYh6P2DPwSiyD0G4
OffWbqXhWytCTwFySCjGZA6Gn0ZpbRsBhFp2c/6kmoUNSrt17qYk4uCjNs5i8dSI+N7GrnV5CvfH
IN8hU42mvYiPxUFtDFJXbaSv5Aw5EARKvnTEbfpK6S/8UhHGOeAWhOOB3lw5eYtFjNv7SEO7RgvG
R/RmdhLg1KJ4668jloyHZEENaFj5SVPetIlRgQmJsx81pf88LvVvA5Cr9RxnLnQESqce0OJdYeiL
SvXiOyxNDUBG2Ett3tf3yvAd+YLk2U/6ctcLCxMpcaPiM+8EY7aoKHNs8sHxwdTUmXOhT+nlXPbU
QjXXWk9RgvvciK1ZWWNvV9g2X1hHLvzajm/i4CL7wAvdWAgTEZFIYOGaYBIJLZvcQezrrM6qtcwd
yBEa55E/YX/mwAEkBZLkBuWrXnBD23EhsbuSTl1N8EWHCCFy3xTwjPEjRg5LJrat5/8yDwkSrMON
5uiT0nuwA+dFn+rshzcV6L1XzUPWU78AQ+Vti6YIFlYBYo+6V3QJRg87uHZyn6fc4r1DjiBHH2Ph
2tZw958jOit7bOq4xeKya25OGj4j/KW+BxXiaiEgZin9I/oQ1VX2X+JU0Zdj1L4N1YbNPej9Ta6V
wT5UxmLPotpZ90mtPBgGPBLsz/1fFk7emvHLGF1UOrVKfUjFnCmcgz1aPMXeH0wHqLTvP8CWeJ/T
7b/MkffxBjwnYzd60njAH8Coamv0OzD4FEWAbvQoAqCba5DrpD0P+a9wTNibiZaPwMi0kPPYzOf7
qcA85iNW9p9CTH+4RgV057n9haZ19s9Et14LhIDQ3NTCTVOp1VVnDCHeAKA0qNWaryK0yud54afZ
bypzXoPzstO3W5RdpzVva+wmNJR0eCrWx7i2vueaG76VuMsvhlEr77DaHa4C1BlXMh0XabeUBqxv
cWO8RnFvglvSpgvVR1gmEi9FXM9K0hg4KSDRFD/kHvlDJW52geqYUFIpv/HGQgq+0ZxqZYcVS1F7
Mp/aDiw0yG+UCYsAXcV0yhBXBHeYrBKdrPkcKej/MtB2VrIXjm3L2S2tq1Azj43hR/cDdL8b0vi4
t6Di/zqEGPZU/tTtZNMuX32dPFlQ5Wiip0hN8kQJX8OBpKZrGc0hil3jAZ+crexHo47nYOKxiRYX
EzdxQUEtEE23L+qi96/kwXZTH1Fo871ZTTEMn07HXOsjpAa1Ea3ccVwMfPL1VPrdseHRcdmOOMnJ
pj7rPQs5vGKCRLkGs9IftaLMsKDDTEcOYhdEUs6yl3JQTkp6PcBSTCl2vtmxgzGrka/SjEGe0zv3
SjUkO+gV4TaskubJrtmCVHnz2Lv6cNkI9zqhX1iKg2v70SUPjJRXhWvfyYFcVcCIe+hZaL7exMtQ
iBQi+hJuT+3M1X4mRedc+lLOUMxDvHlptrF6I6+C4pl+PcTFZlC6YtNDk73ETepnGyXZDxwHnkK/
yB/NvtK2rc2TI45n/1gbxd8CqjHrLvKezKTmJJvUxBYWmt+vyPfBT3pgIc3eh8mfGm/RAPa9CyL9
cWiwYQ0yvhAx761t2eY60h9jvEdeHa6IMTR3M2RzwGq6/oxOyk/ECobrUlR85PM47Lu1EXvdSU/U
mgbUE4buLh4f0dSPsPrRC5DVqfvc2/ZO/lAwUdgJp8gh9znOIqzO8r0qUAgu7KRCDY1b2cory9u5
kY04vhgEzNHeI9AwLscyVLfnPswCv86yDL1ZyAkyzBpt/IBYv/yvs/qckg6E4EbASSkgn2ec2uIe
9dRd8bTw94Ajw+NQePPG8mDMqEPKghHPK/6ZHL567AdAhMTqJiSXwgJWQEJGRsnkBXeNth5ISD5b
PfuOUB1wSuq8fegiatULJak5VSmKGWmCoyUPCIMwIw3HT2GyX4Z1GZIPVG+nlwqArAwLtOT9auPH
1RxxNdkUYSV488UMvPjgm+zhU1mB5IXxbFMw2owOIlrg8dgKKKGw4XWDGw37gkdfT5ey30r65mpC
UGiZhKzy23bSVvpUFjs5OvLDVKhV3tvTaN7Z/ggshovpMXVXSF/BWjbLmXq44tb+lWwG/W88ayvw
K3wgP7BWiKDZizpGjXkOsvgFNTWkHcz6aUJY7RpR7hapwCp6qUfEa/O+mLbISUQvupu8aorZ3zq5
S72oTHayu9WqaZeNOLnISVUwwiUs/fFKjv7z2mpcsGQX92wy6/O1kdl/7Zy2v03aYvjbtXXxCfpZ
8BQ/rt3lL+pAjs0w9rNjhCi0cFDV9v3MKHmOOIYiRczC62zM8WyUgYhg+KvUSBD2E9EIrDIiZ49u
2uyirruDeRtdm1rbaSs5BU7QQhlCcz+YlXWBkOtThOonMp9KSvkQuaRerS28hdoyv1CKkt2/32or
GWN5lnvQ9x1G7NmVobmveGYh9yCmy0PycWbOdroi85Jn5rjJhfRS6LJ26Z3wzjEH7c5MlSO7Z3SR
wgaZhBKXJAnppLb2JUpOllEq6vbooDrmMuWZdelW9c98sOLv4qT8c2KSKpA98mQOu5/yRPtzIoL/
q5j/dAt5QdClB36nLBEVtLCUoZwuWACML0U+XqR5Gz10mahAaVG5kP0yzDcQGrBZPL3wcrkI/TR+
AKf2L2GeuJoMU/vuU1jVK2yaQmSlz1f7uOk0oVY//vNqrqe2a3lTizLXqlSwLw4jjMiSCX6DLGTJ
pmW2yl6WuVIeL6dRKbdwHpVCDpNi/7/OlR9D3khembq4sj/f9/whz/eVo8PHx5iitt/CK3SWieWC
mfC8gxUP5o2q2OaNPIsbvFD8xBwxahEDfRc5i8rT1UU+t+NWBuqys6mrVWrXzeE8+f96UXG3oEjN
m/OF2zzByFbe8+PCp77/5qJyfgqw7vRpP11UA0msOuHnTxsaKA4EhnL6FZxiv/74H78XeVHXVset
/ODnn/nfXfjT/XPfztZGt5IC+H2YPHdlrGJbiPye4uKhS7Yz3MomZDgAH1mNc+Ug5PjK1r8rI+oj
QolPRhR6+Gk6dp//Mt2t8s/TG7tYyot9TMeBZF6UcaMego4kpi1AzonxPZun6AdVUraxKFKjGelC
J8TAcVv6fXIMKDv/JTSxm/fQ0YaPI0MnrfqVDMPSdKL00ShMc53OUD/wYnWvAP4BP8Wt7mEWube6
ngZ2JIuWh/2vAj0oerJs27I8WmiirDGLg1H2/lIfTMzFRB3Eqns0ilADNHF6Pcow2e8EFjY7ik7J
tMeupUOV9UqenQ8GHgjUHN33kPPAl2DZ9F2jXGYOWECqwMMh8WsYD4H3hsJwgzDKn2YMnLsAv+rg
99cr87qgooCGSApiKMonYQc5XLJ4tI4+SmJA5XDgNoWYGwKS6T1JecjIv9FIjB+gALcPtfIkt92y
USpPckNeoFL7z5Fk+hT2dY5EA/D9+9c5cqFpmkbzoDbP8tJ2HrgbT3HQvZ+e/puJf/1M+IPpy3DE
yVNVu2Ip304YFihLZP3NS/kOQ8yTBVn/DAwt23vuxLdTsBXC0vwcpWkHOLX9M9uX9yh1rt/Sds5B
wakRApajtvNU3zrGg/9CQSl861QgW7MxuCidQmafZsT7pPhtXPwaVbf4NoqJ8DG1XYP4wdEN3Rc5
DpLl88Q4qNDDEVfs899y4gAKdhMZT81s9ZdN4mNmjrYSuBkNYpXFK3P0n+Q3WIm8n20ZJE+UCKq1
7g7Jgd0SFp1/mVONT9Ka4mNOL+a0YZ4cxqrIrpzWmDd6cdGYir5h0VHhJuRaV33Wm0I+ATn3mv+x
kKraa6oi5QIFJVh49aIsC198n15K9AResJk3l73aZXfGHCfbOcEH2ciE+CpY3vCIyae3nk3hCzmO
yU3jjBpF8CH+UZo7ieRSojReRvE43bLs93YdurKbDHunR7v0XmSEZuk3hQFSs+y+K/lk3CaC6TaX
GLJhBUDxlpbsL8ICY4KZ12qptizTFXwmN2aq+Us5LA+2alC9z5S7WobE8fNoY+wNKCI+GE1h76o+
UC8odUzXlmema9eJm4dmwhYnBLX3HeGhQ1GL/VnCPt401d9lMT05fRK/TpNWL1OQ/feBwV+zzVzM
Srq+3sj/bXnI7XJEaJZ/dad4s6K83ZcosO1UFhCLgKREe5wmVP+9G6UnlfeGPGmBSj0czYXUtY3j
bhtp7nzlSKYvanjlxuliBR/M2bymrKyh1BoFV3ENOHLq2sc6ACKZOPp4EaNodjRc7RcCGcVtkCTT
stD7JdRWynv/PCvMCQWgIOnwjBVn/xxluUgfm8j30X/GFWrD48nFL1XM+hobMiuW8/95za93/N/i
gnKfOYFavQGwTiG6mOo9b3NE9pphRN2Ypm1l3c1Y4HOfYge69Ku5X0esqddDk9DGK23bsAm8kcFD
FaDZpZJYrKtEu0eoK9saCK2uS2osCCN+J7nnrYvE6HdhFpaP+mwdYNg03y03QWAe2aqDDR/xFr+n
biEH0oyH7TTa3V2OL+q+tLE+l1dSnHIHCrxBj7y0LtrK7DdN6hjfTHPVVoD40IyptqPNOwcS3yMZ
WCQU0uqnhMTnoeZsi8ya15IxYjdBKPZ36V7i58WkBsRUEVLVQzZqZjV2OgvKGn50TN8o+wKwrJ9G
E6ehbuNq4Oz0ca3WbgPkB9w6jgS7efbto2VRxIaNjOJM41dHvMkwxql+5XZi/9AC5VBVDU/4yuRf
rDdAKUxAXOPUYykRqHhKxVejUYIC8W1viR9kfW3NAZh9Eljrzjaq19IMt3kWOz9mXYEy4ZTzvTOj
Wsw+StvGWl094OX9y5pj/9YJM2SOY1gdum69NUFN3tmr3Qc/0NP1UDXlta4G6U53lWA32GPHztSO
1lauR49WaWAjy6/khzL72HUOVLTFlZo0n9/F3yMMOFBVa5KlbvQ2iaoxvC7CCR1Mc7S/W2x9XR6Z
T1TJuwtrHrFDDBrnJaQcZV542UFCb4exNB48+yDVgmUDGJscmRFUEyOfwrKDBOiO7yP/mKNDxoQh
xhMxGdFGKa1uTalFfyWtvpLsjKGuwmWFheftf46YoyK/Allfhy3CUQv8YTELyTGMDrDKHPidIIix
cbn0ywQXYpMM8Jq03GyBMmbjKSKthiu1CsvnCjP7DSm2jhXbqN0rhpK+RxT2XZuX7iP24902acma
arXpH90g/3G6STe/tuE8PGgUcy8aQIpbhNGdpSXYg4D8bjPDCe8DJ23uWmN4oHZbvqgaUmIkJ3ib
iqYGX28x5Il3nbmh9VCT4JX9hV45u0HRWhgkVvmCagElJNZoeznqvRTo+b10GmCQSsUlPnS94qWz
pFxdO+7kHOhkG31Qqge2ieWN4qIpjK119lhoowlpskA2+4636LrAwxL/U85mfeAszO1PfXHSYMde
IhV3LtThe12usmLiUfFRGpOFL9m0xyLcd92DBjVpX+kzSbw8e+jGEsKK6ALM3FJ3EafnkHNTnrkK
TtYdvLbVl4FULQa01THZxugWXkheleMVItbjVZME45XlwjY8dUZ1tqw03d3JgXOInHGKkyOOnHIe
P4eDHHWRdAiG1adry1MvTbwFiovTKqo064qHinUlz86Hc18Sxo8kbqkjWnVeL/4Wcu5rGv9PTGsF
p3nTOP5s4W++1FhyVfgafivSTL0pzbtYGcHXlIa5y5HCPMG05i7DgD7J8AcD4nUu5coz2ScibFBX
e1nPlf3y8O4d8Gf0PPC1bOzdvrM2Ld9Id+SEjJPSPS6XWPK0rro693XwhyC9K9/1D0F8OdhoG29U
kpOyvuyBL5TwQG7a3dwLAWEyt5vGRcUamlSfbilpVYtTO5rC4lpz6uJ6/BiRfbDRAw2XQr24lnNi
E/vJU2cIy3cdd2is4y5z4zdd+OI6Q7xWW6Quxq4bcGNLIA+DYXq2fOtWotbh+94goPQe2iYDzhwh
CW0HjuhfQmtNsZfsdeHNCkOTWB+aGyu0rKUT4xZ/Fno+6TuT8iJXwMA5+MuAvEBaxPOy6acE8X3Q
ihLnMwANW84DuFu4gSATZecZrmjpzbi0gwog5V8AjrLvfIXzVSVcaHCm8Yo94sos026bjwBPNdfO
7+H55PcJtFv82xSbd1lW3LtJn9/X81tjB96tbFSDZ11WGZYWjqUjr69TXAc6H7rroeyUZEkl/2hn
xrCXl4sAd15Dh9vIlrzA+a4pcPd11UM6Pyv4S2n/c9MrBMbPM+PlWdpfjjaoUGaZ312GXu3BtpWM
9bq3fuC9ke7awLAXXp5qG6nt22HvctL8tYLG3CKrVC7Oor/y7BTXHSx1SE6h524TbOuC8pR82Y2A
VJfJpGGkLYzNZNOr22YnX5LmML+PnpuRCG5y1do5ulj6+TUWKOH4C9zTW2q0yUuUOdpymjPzztNa
gVslHeDXbnup+3gBh1gNokllm/iideUjLofDYp7G4m2qMdjUYBIvypqyQRrh5yOh7D2wAKfpH9K5
7NZ6lyEl0gQ9oHWKD9D0qVGJUQ0e3G2n1PzrMniaQFK885vpNF2rgoECJUzOLAyzW12BS1PlFUrO
9giNr8DZss79C3A581I2gcdpB93SXmWrw+r72LpkMogMEk17KIwePWNVvzlFJ8Bnc7+fLiMxqHdh
ta6b0VxHVASkhIKFS8KydNr6UjaxhLgzVC+4wygoe4ydmfcYugtVH8+HrqByMg5z8ZzjKL315rBf
97w/9sZQ/85DIFTyYBRuuxszto09KgPn/vQjQvbJUYRLsdVUfX9dzxXPpY8ZcuBL8zwNEB3JeRj9
qy9xMuR8I8cGebPIRu3VhwqwPX+W883PF5WXOjUb0CV5g0y3+Mj//haW+Gk7mGxImnb42YEGaZTa
fsim3F52xqRd9I1ikVhR642O/c1ahb36EESKvst5FixlE66+e1B0+0W2cGe075NeXciZrZiuBqDo
A7e6kwGK74NYMu1pH80W+oElv41KmeoDkPU1hn0YLU5ZeNuJQwLgajWbobaSTTkgQ/S535guWL3z
hFCDek2pFXKbuMjpMCKDVrd5iwlKnF/IPnml4s8NdSdc9ycXgzFp94hMRctTudRzMWOjqjSuT+3S
4y3Eutq7ONdPG1XbgwhH0ExUU8ksZHfICJzicwW9uSrWj7I4KwOCBv080vTIlFq6cg3FaMneuN5L
YCu6yULSm+zHZVu5J/FuOaq3PdqJ8vQUI08/AiU0tpaTTwMCTBsk+Gs4c2Cu+tGMyw2oA5Qb2uDS
MAJMc5symK46c47KjTwFujtdhYoGiR7xMRJqCJJuoHpuC9eF3jUpPBNQXLFsLOYLhEyqeFFAq40Q
KgHC3rfoY577RoQbz6Pns/9LXP+XueJ6QwACQ1okB4mO2irbtqAstNcvZ0WT6K+jamaLudL/ZXQU
fbMY/fdxcpSExXvcl3uc7/s1LkKDrUCIX+QqpQ7IaLUrbA0i6uzkK/FeT1awutGuFM0mb2D/dA7m
9mGX1UsR7OR6eCdVRc7B8nJQlN+D5ajefmPB1d2WmrnT8fV+iuthvIa58aN0p+YpwvvuSrUnNInE
YIQL3k7V3BSyJ6OpnTiU5DVnLUdzz8K2L7MRAxDB3TgLTEBYXrKkrJ/yWAHhqY4Bj20xGrf3Jpq8
t7I1NDkUb2s8hp7TPoLXkb1F3tp3Pqo53eR68GiRslGMOtooedTtKdBmVxib4ZBEofJejQr2NEZr
fENn58oxBvO30fXrHG3aN0j0WDuRdzqaVhetm+BeiOVhYR7k+1xDg0S0dAURFfAF8I9lO570loru
FK9PTaGgIs+GUXEum8jYnrJLgTJMq3YaEIwbNJh7aEfjqdddm9GMTOeMrmO0dEPj6DmJDUJNq8IN
6QOWoXKt5Svz70zVvEvWOu2CfWZyJR1ILLUoNvUw12vZDFqlxyp0+D3jtAGlybrSMr88Su+Sebqx
IWh/tz2WDlFV2o9xZoyrxjOsm7BsTfiemnWpFF2wt0Kw+q1uFtCyKnfZFs74XKX+rwH53J9NUCxd
T1gzaM6w9cvWfhgGltSuO8G7mYqdzKN4qX6LgO14h3JpeZxz/SLskCeYXXeA5gBsVuZi5KQcZ+Kk
BnZbL8Mqxbm9bGB4t7pz6KbAPZybhVst/MRu93OlmDO4RuKqOAjWiWUMyzrMh3VSqO4Cw7J67wfq
TyMKcO4bZ0zvffbDe1ueTrZeYpycVuvU4XPUo3MA4MPdxFlRB/0sfsG8a7yggU5Np62mvHDCBlq5
xxcX8QRn6bv2N7utxsuwmf27gsrJ9dCYoK0q5U52hb3nXMxQJxZmoPh3csBJO2+lBw37bdEnD2Vl
V4vEBwY3UteJhWHiKqvi+iZAenuZqXzL64lEZlD+avCoXXR2bz9qCVbbVdUm1wZakbu4sdjAheRn
V6E7Vy9u6Txarpv/7mvA7zslhrKJyuCMfoU6kk9FS6y0sMvTrDi8a/wYSyqyCUhPASwGLXYOddJA
4d80Vi6ypA/xIv0TylUNxU0fInOeFknhD5uowI+pH+tMhWIXLVEiOdpYtGFgotZrvdKmQ0uNBamz
ztoCmjV46ybW0vdJ9UJ6vYNHZf5WEB72I6X9mQpKSpKX1baptG6FP1nFPh5XWqd2a0iwWN7L9E2m
2feqw097jgiQWfkUYZnufcsf6zEfdJZu+IJsP/GEqArA92CXiO4jvg2khZ9zzTGQIKqUVRumeEKN
mfXQ9RH/V0LjEZlU48DXY58J/UfZ1RiKtkJCfRlqXrCGEjneG0U93YeKQtrBsQ6yC3Rld+Ua7U++
iEWGphXqTrbrNVsZK0NQYddaXuuyEcRTdWHoaPzLpjwo4FZRaMRYXk7y+jq+cbBlOEfkNZxVs4rD
0+fQO/c5FgAJYKU9aGA7vbY0pbpuYCcueyuK3gJf2aloQzxBg7C3RW/pW159wXPqAmkVAXLm4AMO
btVx4fEf/29VU9Etspaz7VcrGScPn8RXSasae73c+q2tbMBt4kycR5+cRku8bBAKLLpLKVPdINB1
AQFSXUpGUYOfzn0M3yILKAD1wPhQckJGBWkXAPo4k2910SxxJ137PE94pCGrch6V2gFyFBUb0rUf
wbKZZE2xJRmKJa9bHFx11n+Kkxy0rTwJgiw45olN7m0RseGwrVXRze6TYdrU1jF7OMxuVO9B6cTr
Pmri1wY8xKDArh9j3NMdjdpnq/vGFhSKfVHWeXJv95jdyRB2pXi0z85DrrO2MQzdXUXUHp4NzzFW
U2BNF7I5tZB5OoiYB9n0zHbNc1c9FrpeHT2z4a+kKU8z3o+HGN/3hWz6Zt9cyEvWBr/edx3byHCH
vQ1hASyg2t3ZadZeZYOLc2OHqryig4XVlW8WMiPreFAiMplVfjQN761EkOElxa8BbevuJcbVnlKT
2t4O4tBZNRKM7v9Qdl5LciPLlv0imEGL19SqNKsoXmBsNhtaa3z9XfCsw6zm4czceYEh3D2QWSQS
iHD3vXd5vtnNvM5ZO8c60Api5dCPkfuQFLubRc7GNIYusQLjeXOklERO+lx+yTt92vCP3a71QHPm
fJXWGvIndUA7PxrtSHmEZrQvoPIeph19qdZKmIAhSpnOgVO8ymjS4ubp36Z6kZFRhvkaJaN/T9Rj
0uzrX5OURYlwKkf1PovfFa2h1XvOJ90/CsnsjXPW9WZ/U2VQBImjKUqU/VKbdrrUCX8PLjNbv8/m
73FIwt1Qz1dCAHmZ0SBXZxuWpAlUNbvEHf5BU80+665nnevlrKnpWF19OBVXNAz22ac6eCjM5k5M
gULLqDWwmgkTFXnfqMuOsANAHBMzDGxeNeobWX37RQxz2wVwUiJLN4wZCw+028ZwY9ZlsTKRWT0n
bN5hhfjXGdLW7zYabP7Le5sR+CmUjepEd+4f4obysa/NiNIjAf/3UPnAW9xvX0c+MDCsLxAbjKfC
b5Q7OVQe9EWa0k7Ir9JWcnNch+HIijEpaLD8NeO3OF6naFzqdzczQuPOukbpjCdEVccK7QVlRaF2
qs5yFgdziebhMr6e3vyIIbRrI7aM6xxxuCkJ4pWcymHSI/cQFdqhnWfvoezN+h4kwyoEo5ltU1QP
d1M0oM28yOFJiJyFI2SfULAah5ujSbrr3H650s0uFymdOl//5sj6mt6o5SLikKtXfUrWAkZrZ1a/
Vg5SiXHWlIekDsutCCnOiVKsmzhSz0JM51nZJlRS+5NhgqD/wySJ8h3aX/j1/h8nBVZtPpW2+5M6
CjIFrgd7CdWcEQnybzHoio1nO9Wdro7GpYbXhl9eqH01Rm+nzl38d1jz4OgjdAA0yMEPiepAKA6e
47k0EjpJNaeBJySbj92AZMuwPCLrJjMfcnjcV6M+LzRG/V0X2Ombqpc+beCevrfafnqzPPssAW2Q
hes0i7qHKpzsi6oXGYvspPoLuqJVzod+o8yubCcgLkdtGIMXHpc/Zaa1QAmtalaf275AuXVsLfir
k/6bCW2PRJDsquG6xAnSG56gIvwUj9ZVASPXovGg6Ui/VEsT3ayjtqW7YLDsQQ0/dYl5ELuETQY6
VtbSqqe6Gl13Heozvu0EcrXfwoTSWFuu9u8wPc2+sDhFFJrdy0MyQSynVmO/QUkM+IUklW9GSSpL
LvrmMGhoh8yPnPUtSe3FiEhnFWB4U4X1lp/KtC+s2thXaWh/jjpjS7p//q74sDd1ALYuqqKUT1aY
FauwmdTvVIEgJChgyO10Ew5jOuI2MmPqUHfnN/mF4mQFu80pciwfBhNbfwVU4V2HQuN1G16ZoQx2
XZ7l+Vcu7LGJm1M/vDSoe6262M0e7XTKH+cEPmt6ul+TtJ5ON7uBSuJBYvlvhT9u/Ffc1dbpxnvM
kFUTEDIj2vqjRd+9ChSn4N1zuQ1jRPdk6EUOb9rlkIxZ88TNvTbTOnsASO08sWC3juUERMpKO1Ba
KZnjneXl1SZo0y5ezwUtgyg/lPvrWKn078qAHibkEc4TCy7nKUOCd6zC8FEuCNq8uoc2aS8+jSfR
tggqf19o7V4tyvmf5WRMretJ/5+T/3aJRe2N7TwO0Qf19SwciyP7uu9yQ8yihvDLJncPgqKod/MZ
H+IkeGgdbiGv+F/YaU2h5cNz6mvxQmoPke4vr2LtUWoS1+23lDZSgBVHX58f7Z4S96peeBpmZRx2
QV9o637IppXqIGiUWmH6GsYlzGy0sYsgcg1dzFUQ2dbV7Rj6J/sk+5UKqcpNbzvqnd9p7R2CJGxN
oy78UR+hv2tX7y+PAhTCIaaBp1h5UZadaf1ZKpNRCw/JYgySPjvLAUnn9zMZfnB/mH4Lt7Vw3pkN
LXHhpNzBUM1LDDlI5W72SLsEeansxOPaSBpsnIUENsjALEjMNVz8hW9od1TOZXC1GO4qgBDl0Yeh
Ckod514ACCGNqGfb6n7cMAk17M0b/q26nUTMwVie3C6710s4kuDLh7diKWPAgvaf4QJ+y6L5fSjd
drehdMh9CP41N18Ep9TczGE7jVIynUCH0gpEY1nMU7rRIr9AIoDf4A4tPH2VVJR+WnrS7KM55eWF
QnBCS/wceDsoLP66DvXFA79Tah/hfYNzwM/3jls5uyiIrFdn9qkA0YOR6d1rX7vOa+yF9o5uIuMI
9jt9ivjfW8VLP0cOvtGji+B70Dbw4LRadqcBX4SRaRw3AbzG39qxWWOxf5RTi2q9r+VP1ZDpR9cY
nd1cWuNxaIGEVF3+zSZx8LfdFofB9u2vtQI5hQPYCa5RtTw3HakwiDO911+hNDpdQzvT/HOo4ZfX
q4bWe2izhHaD+n7V0h4/XDUlVcUehE6HYh4vDmQ+B1YAz5CqevkmWmzikMOoluMF1tbxktnGVmtG
kDKLSQ8S4JW/n07JonoZZeNGJv/pWteJLrvWA3I4a9jtkJ3vV5MbpIvQoPGaom/ClrFLLv2iWnzz
isCxeMvOSC5sIt6DR7+MN70D293yQ1PofKRxLDWzs7/8GsWYm8O4cko2gTdbIj9OcctBPL/N+xBD
v3y/Qs8+7I5uqRv7cmmbSgDQ7N2sZvHYmerz9WDSrGe380VGaEEo58ZIvl2bsqaeFsBO16a9eGHO
L54hmZSLiSXNM4hMq0xZQ96hZnQgpq/1v69WcbVrS9ftanKBspsApsfrWPq/CjbWu9Z9cpOh3tdF
1T6mNdwVUeSOb5MBNtcLK+NHXLXbVoqAdmhvbKsK/tZ8hFjrUrfe1LBIIWdX1cc8d7K9laj9uTS8
8kyZoN63jg3yYywQMGSr8SCHKp0clGf7fHuzBaUTPhSe4u7tGPLk3xzcTTrPV7bRvy4iE2SoeelL
aNv+UUZib6fwUNBSc8oS+ykEltKsuyo46BHNPWMFGcjcpia7IK86gEaOPnm6Eh9nxy7X4u18p3rS
55YNex1/ipQp+uRPypcssgsaQ4mPJ748Qmf1Tpyd5Y5nveR7J53ZIIQW0qDZ9S9XJ93LYHx8Fbwp
UztTD/a6TcVZhk4PgzAMfU8yqsPoa7IQt0dUrHZ+ms5PE3mHDeS4cIuTMl7ZkCR8Y638CQ6e+aej
eWvalMAUZWG00tLB/yft6oeyzPTvc2VWqwJCnDcU03T6z/3pmbXnuPXU2rhHgsOGzhyWvdqd59PA
OvsweL5zFyyfHBtgnPokZH+oUOQ0+tK5hzLd3FeG2SFoR8rX7GmaNFvLvMsKM94h+94/9WGcbtym
017bJIFv3+2qb04xvwbN3P30yxwa3oDv2o5/J54SBStFNe8nrbS/w4/KwkZPws8xfQ/rMtb0Z/nk
IqPjVdEyfdORGzM2JStzKDx4QapNd65bL3y0eorHypD4FMyN4KsZFTaZGTDqedn2tO/PBwul5K+Z
UqjwwBRwrSxhOdRgqmpVz32ddw/Ag1lkLnZ6tJxNpsfq0VlmjRZ3tWZ/bhdQm6GF9CulnbEW3NpU
QHg1aYN+LkI7/2KjMrzA3ByvL85aXxprAcFJVA8QEThSXnyxEPD9FUXNzFgLmu0WJddysyuCjt7C
gv55ouCjVPdhN6bck7SD5JVqrYvY4v9mWW7LoV9WTfZEtu7mkOBgmXFzTLIUE2P5h8vEoIPP4Pkf
ZTdhW4mzGhy0MWglTN4K6ETE7ne2c2xsf4A1HMkQSB1bBHuD/pPpsV/1jOwZRHH/achCwK6qqp3F
6eg0jwaupe2kFQCmtv4I1yUUFcvU2szaB9PO78QZFIpygCFHW7O8c655r9z0u71fO/NW0mBjykM9
9bXpKMNa0X9WfWLdy8hIi5XShBkLOdV5mgHsSoJtqLrwUoYmlGuFTXW/ciyWX3kbVq9a/OpTfQtW
Qzg9tDDWfdPQjl63Ta09awAHdo1ZDhcNKsATzLzqnj+wfTTaOd7ULA8+G33wt5Nl+ReH9BYKOWSS
4HBfk8yZm37l6mq76WMQUXYwRSul8DpY8KJsR3mpuDgQAJ1J2Dq7Gi2K5xn1HSpopQIpb3nydNP8
x9FjKA3d9i8uaq28rlS2zmyrYKNLd5eVpLVlx0JRApmJscgOVRObF9mdiEPiHBh3rnGFbF6mOT+E
ugWmb9nFyL6nHhH+zkP32PYIkgjLmCMkZDUvhd0fjV0du6trkMTfIoeaG8RT8vaUAwh86OAs/Lfs
hV5A3gB5KtndRQrDgFLuFMfD1wj51IPbs7XrKgO6wDqOXuZ5uvSRV96LqdaM94jQXIgxokq9NOb0
7jVCLzj0um2enTCyUG9KtLesK/pDbRmk9ktDfcunSt1GqNXsxduF5NMdw+xP4s2i8h/YIdp7cZZo
3gSxEbwYCbS6kfLzeoWiydhjFC/XkcZLHC4JPk2lHufUSLRDB9KfFC9L15LGvg0lje1ofJp4JY39
YShJ7j/MzWJ+f5Lk/hAcqiytl0sli1c+KEfGex/yVZwstM+5QnlCqnMZKgJb+neTg5T0tDj7njSO
96CqVfTq1Kw6Fo591yvZ+oVxsKOpyPzcx86ZhtiBostYPqvjot00Gp/9qERlK3DzjUXt57PjOgnE
/KZ/bOvohKwpUEPVODq21TyDCm+f0zyMd/6caGBXscnBNoOvaqR6Zxmplg3BMpPSnB9hXnSPiutP
3z61ejp+C5UBokPDqPdTlp5nu0A/HcUQ2K1a65ONFtCqskbvJ28j2M6mdMhXVhk4nyIwdtskn9ML
7NbJZWEzdKf5YUqdbpuVtKgMIokn4zKEIui6KS1jP90naViubTt/Qom8uxeSw6FACHlqeRbL0Iq9
9ph7SroWkr0cWc8n39a3ZcwbHqbF8inxFuixieim+0vh8qZ1OS+NFpo0ZwSzoW1dy4HR6maUU/JY
pIrlNGdleA26XcNR0REwEdCGvLPYjnFpfNZ5MK79Qp3PMozSYgOlkPVpKGEgV/vyqxUl5mdXNcqD
F3iHaXJfqEqe4gUnItJGchbN0z6Mu/ruZs9UGk88o64/qCKVpurv/FoBs7bMlwOICvPSx8XJzZBi
C+MlhbPwV1LRMTdOaBs7IZUzO6g6m8n7kbkuWC2455ACAZYopaFbrExVZwp2S6w4xRTCKBe4tvHg
GdX0eO3tSKbWu0gSwcw8ez/PTbO6/heHtvY+Fndn0MIHK9PfwhoPzCzdUp2prpzfqQOAd1Xb8UvN
6//U6A7DMEuji4asmsyoIst7qIsawF1j1of+S+3lCgifwX+iwKKdefN8GQrXf6JrzH/qodfcgX21
1mKTWJqDYOMs7HwvNjnAt/caeG0IYQEXmkLVePK/hQHku1fKdThlknXYVfyn1NrAgoCzYnKHfbyc
wU7zfia2m5denhgyysQ5+y0br2au2y0Zf+exRsbg0UElgrp2r7Ogx0ZNHUelRndBVRzFBAlIq/Di
QqO709X7a8QSa5Qg7Vxrbo43W2nWI2LhPI0R9kNZFTB0XN9lhlUh8qDW0CUsY4pn+qlnI/vBJjGV
xFRB/MnVYbwUW10Vzbi6RgaFa25u17UMVLcrqJDUjq2xqaTKgzeyY2yHKvvhI8iXdKr1tcwzlKf+
EKEMyIkMkX2NaFTugJBF51PXxV+9SFfeKhvNNi/OoeEG1XSa9IB2eL0rXioDmKtXIBjhQS+STc7P
qtLZpw3HlVaa7lWSQJjijZqlp1K74HDkvhKjp8bayrKsGUAY9PNyT4njOvt6y91mil8ib7Mb3e0h
HvLrNz3INhW0Sp9TzY2OjY/gcOfFCz2U0JayjSmB64WQ2rQ0rG6m2Mwv9FeTMYYjctXkFXSmYvzg
l3jkpkipVMHetPXhKCHX6MaiJT6xQropnfYsB3MEz7Ka7dgsV2LIVEiVbWMRsRajLQHXsOt5UEzt
2RyS7vzRJ5MjtiFloQfHj/FR0cFyRpdIex5qNr4Ly9FGWrYT2nJgSIfay6GfW5q6xS5N3E2v7jNa
Ws6/2SVCM+EMWmaK8za9HZHGUCzv78DrtLORICIlZ38aik0pHUq5clomnreJQ24QmaekAwpDk//I
m7c/j7xNzi0tedczsTWL4+b9k03THaQ2inH3W6wKz4lODmusbDLEantIZrqqWVvmD505GAedVePF
cnv3Ajth4e/Klo6lDJWvtdVaIcyX9jAdUdy0yATkU/Qzc9UY8j39i8ApedetkbLLfljz0gvGj+mZ
hm5QjOY8nOp6du/AorkbZC1yfkdmvik9K36eW+SH/LlSd3PDinxdFsGz0hgzXyFF/BCBk4eqBGu6
xMpBCwb7QL+ytZIhCszuJuxp7ofhkmfwWD/QiWG8Vtbwwua8ftCXRc/ik5H4QFh+GP3ySeQyz6yc
u74fUxowjeHuhlm44RsghfkZzOoIroYIOdz46mS4RLQ1OHySiv4u0d3gmDrNPY8f/bVWVYRzgvq+
XpJO0Vzmj798ZeLEF+QBgF2QpLV0FIk71Smo7rWwr4oxd3LlTq+Tcj+StwQlw/DmsCSvq6LCZjU5
HPY4ryY5baKAHfVR+JsGfVNGVvu9m8dpG9pOffKQ7nhWBvWn+L1sIXgOcvspALl5RpMw2pYDYB9U
LMy1AwvheXRdOMXj5kEOSEc2D2Jne3K+MnOJ45dNIm4TKgVMFhQnCKRA2JojfPql0uDl8Sq75QZl
6Dj2MYlU2tiCTHss4d0YQoQNWzXQ9048ejBDEwXb97Jt6rjF9BhgtPqNTBrEJHmrn+XSNvTch27s
5o21FEiL3jjTBGKeK9NDWWIxefB3nVzdh8gGkxy6pT5aB2qP5pFCKf9XLBlkdW2yzV7RxVps40Ch
BTOKFkmy1vo6Z8anLLWmf+rqjQ0d5btqtg6sU62/hjCjpttO7ds4BEsqzHUfDZPXxFD02aVowvpU
OrT+UITV7uXaZR9F68kO8/FpdML2AZpN/xAgMLMdeCJ+I2O+pqqqfeYe8Q+l4rDV063xm4I9Lurk
Dmq2L12L0FWzHORMDk6vrLrUVU4igCWm0exUGEepjE21mu7krw8hIvdYxd3JHy//dqVfDccoGn6I
CT0hFdYJK9XWZRIpWzHKwbSmcWVH2atBK+BD3QQb10nTu2jhUhYTUgk0ok3+AYZK09n01vAI8JMN
AVtPh9bgaNgrGl1/pGxr1BV30ThYiBSrZGmydvjqUatCX/ILvCDRqTF9OKczpf/aGOHf2jgoj6pa
w1pRd6zul3CYMtONMwXRGUZ28822pzXc2cNX8jfmfoa/aSfTi7A56bXafTIrxbgAoqrWMh0aW55p
yH/dFZ0Sveg+wrPLZeVLKbk7w51u69xiSIMtXMtrVNHQ5loYnOQAsnRGPvJZRJXGOFcOSZSgovAr
4E+TZuc6SaL8WEHRw83fJ8mFHGem3Nyzote9+LOCouO5ifvqmUXcz7TImu9d56Bo3mnqA4od7p3H
Tb9u2Bl9j5P+OVWb6hMY8eRUVlG/lQnW/EPxaVymBSzYR72WHWiebz7nXbqTeVYYjRsVnolz2II1
n+FwPIgqJRzWNiWC2KL09S+5ymrlwMvyOMVNdbmWjNHjRNdxefmqyyF2/LNHI+xJRoHqOpcGRqww
j1nreLmznYYAHahlWMvqOkvt752nakex8QjzHlxdT+/MtN2KaVqWSWxn2WTPBopeCgRQ8iXlIOkD
u5uenURRTvJtr39BEBSHBNJAA6KANDRfBTJTBH7w8GtUz0X4EFX2q4BtZIS2wHU0ZHMokTPdH+jF
VTkcr3qjUPkt9Ak+kcL8Iumqrq7oYKfAdJFclh972sYzof0Ur0UN99AiYX7NdJXIOtzbJe3IC0hG
DuQe28xJXrJuDs52Efarlq4gUm8Ku6i+gKGvJK0kDhnSCFG9JE53ZxoTL/FZrV/ssQ6phYIKEaeE
JfsSomxI7LiCHRTtZvbQx5Jwp4ine68ZL7fryUcWMeU7Bb7ZIQqzRyMhyz3k5gxZduJ90hIrP8Yx
6nQyXOi4L/BYk5lfvOZYuY+NXh5kJAfP3DsWmnkyoFZ6Dy31/CAjy3ZaBLNqVlfLZEufoo3fdjRJ
LkP54GncW+aX3s2h6Z7VRN33BboZS987TZR1rO4doOVbc4zrNdK/JsutwoYQp1FO/LSpXgBMKiBA
y1C86RroG1pQYkrVgEztqwxhEK84D0t/HS/wR1913EdHa/O3Gsx3WihvxWSBjxytLzLqs7k4GVav
r2XYdeGimEr27Rq7XDAa6wu0ev19H87lfa4giwm5V7Nt7ZgWxzhHUjA0Rgj2OXhl2O0spKygW4um
R6uNpjudIh/1I1Y6AADIbdC8wkOAIfC/96Gkirpa+a+hGWnvwb/NlWDx9nlsIehm1lu2ttkdfLrp
XeNb6Z1b1+ZlUjdiFsvN1y0BYuO+T3Yaou0r8f52jVscDW4ZfMO9vvstblAbuvGVYZ+FitOzVrbj
GQjf1OxbjSKJlP2v+Zeb8UPziR7azZ4K/7w8QLuQLTG0BYLoKDvHRztkO1h+eDfMWYtQ3fsoH9Va
RpXqJRBrjNsS6tY7AF3uxnGs+cuQzxdrKbemufbSVU30OXe9YevWWnwplGzaNK75s1+k11zdHLbI
m4MxWoYibBTH9XOTO9ZFTAZQt7sgNO7F57khckCittMU3edGode1Qwdtdjz1rQDKf0fBOV11+qC+
lVVG5kzRzLV4u8awlvsq3NlBrb1VqoGgaeMoB/GW4cxbeHbny7hcataSh8DLvEdxZsnBS3v39dfH
9aAKeaSfMtcL4EUcys/dT08flLd08vsHMkrfzYW0f7YQZYzVttvIUJlMDdR0Scd7qxWfnW746ViK
c6ScrWzLMbU3TjFQepzNHELoTrNZ7k1lvwqht2XTiR4hyopkY4PA3ujd0SCvR6t/BpBoQATjbEUd
cKEgHtmbLKeO1yK60pJJ8zyNAlmpfxZx1qt4Kz2t9Ra0u00SY/k8cY1QubNAVEr0V+2FHbuzLnvJ
LbgTao92kQbrD9kDOZXDRPbgzMp7JSNDhe9iL6eJUv010V14vYqYPmQnKG7RxnPlLbZ5+GxaNHSf
1NE1n7oMMeRMV/VdmTb0jdtNTp7fS5zjdZw56alrZ+1OovuubEAUrIOaLue1U06QmRXO3TU0b2mH
KVvqyBIrByivip1n5QWinHyanbl/wV7yffRaEjUhuugw99zFXtqx/At5LapBph+0LnEfJSRwjWAb
8RXR8rWcx2A5LICWw1Cb6KIuVxFH587+IkG5vZnEroUsTLc+lanP7RRXOzADIX9ONT+h0DmstACu
3zBPTxKRxVW14/cYnGhwmJ8SFQEXcuv5/09EmIFOiDI23Jarce+qziZ1NBpbrsfJjKKjpWgvH7pd
rqf8EvZFbgTna7eLtLGkdg+FlAmeTCl2PPbTT7ZBN5oF9dPPNiLFXfg/28KCIb3Ju1fWprT3+OTu
ISvTznVtFbugiLNPPLPfJ9mQw7am/9OrQa+VmYroOLurbVCZ82UotfdJumJlZwskyRWpD51WuctI
UN8w+r/j+LUF/i94f/Q1s3qVQM/PL1C58FSrN35YWm9dDyTaNJTgpw5VMv/I5MlpoLhUZe1+cz1F
WU1eUL7kPW8LmnBgp0t9KPbdITggg+o8yJXAA6E9ErTqKaZB+VSG2vdymOonQTeniwlClatJpLwl
ajHJSELFpHdIUzXcymKasvyvfER9EoTIThJVuSS7ekvRtzn3N3UnFnBX45xE3+K0dY633NdQ8pe2
eboLvPpU2L4+0ABoR7R8Xrk50FZLDogZ77W0n7/z3o1QXu/nS5SZ+qMzAHMVR5REIUB/P3l2m4jc
Uq0aUF8wI/VROgdY+iUbYDfLATIf6smOPrfsFDQ4qFZtU8SInxv9Yz33R0Gd9gv0tECZhzT2i1js
qnpJKeXdCw51SuAJAU5dn8RZDRABVJnp7GRi1DnRAb11mkUXQCxPX/dsZjCuyVzoOPKt48XIqsXu
jyZSouM1bf0L8p+21gf79T3YGPrVdu2nkzZLnhg/2mn+lCsAmZw2DO/kEEXKl6oqrP3NxDIqvJsS
DcKTvKBzBj4AeirUwoOn/CYXVxjKzura7JQsgnJi753ip+3zOBtmV93OheZtYFiJn+WQtTzskiSO
T86S3RFbahysJmifZDAFWnoOB+vHbc5kDq8O8I7wnwSWhNUgIl1KqX3WABq+RHpKhQB4DYRoJQs4
0yppeOx4TJlq+AIO1UDMNunI/C3edKoAkxg2bBKUPVuRu2Utl9FyWbiwrIyw0zq99XdqXKpFEGis
+mDVWp35qjrRsKVLwLmoLlgevQi6XRa2NFtG/j2ccfomjetpp48d+KOuTh7smVayZSSHIk2MVddR
4ZChY8TeCYRjuZKhzNJs/VFpEudOTL0Vdnu3cum3Xy6itFGN7Npx8rv5edbs+sVVK9I3pb7tAn3a
i+pk7lqPfqYMT+mcVFQa54OoTvptMp60loKVDKsUrF69UNf+Pye5KVi9aSkT3SblVJ15VenauoJn
H5Vc+h9EfRoGtOg46GlOE3yNNrXXNC+Atu0ZJpzfY4emj44zLInrAKWEly60JDaOTdJAns2TEPJW
ZaPStVflj7QoutsY/sUdaIqehy9aKYmLYMjeWbRTUgMt8bS2j7/jjWRM/THbKcA8V3bYUmn8PYhv
fSoa8qF+Zv3nsrfPUmvEOg13VJVsWyu0CTjs0w/Xfncje+3n0H4sB+hJfSPZidlyi/ic+eG4ljb4
dIr9jd0Advg1Sa11xERzBOq0Of59kkS5KaxZMikyK22dqv14Dh0a6LURwldkT0jll8lLveDzsjwz
Dgal1qcexDFrKkKgXVhpFDb/8tTBWDeICT8UesTzWy/ynQHC6q3vvddBCZq/eTeTu+umz96IwG9S
N/q5jAxEaul/2sToFX1fPpiqXHdwSl7oTpaAYfLKbGtp6vg29QnCAxWN2vqYQ5FnI/GSNWp/Eu/c
wwBkRoF/J95KDU6Np7tP4rT35TS20HzXyTNr8aOEmFWT3IcxXFvOcvk5a7RT7rNlkyny4WGn6uvK
zA+mmxrfSh869UWU0rW6nwmF5dfCzWFx8R3j1CnoT8UAbje/Qoepdf72CXXImvwx1MnVD1f9FRoP
3ftVlX5YePLsD1fN4f7V9aR8Rsii2OltruzJSqJhTdeqHkblG71UxhlZdQOhwaH6miUdWd0wTO/h
xMleuIkfJP42PRwIg43+j9Nre3yfbphWKtPlsr7ngLVKgIQ3xSZvx3eOESEO8YzORcgzfZFRo/um
QScLIVFlgNrohrM4WnsGpDQWLRrUE7/AXsbvgSjywZrw8mGyzPl1hd8+UkeVdBPQDXf9LmYG9G+m
4r+Kx5lqemS2sOv9fpqMxbBCitbciD/TlOAsZ7Ouv5/dbB9mi9tz4RR4f1/RN7up3Hy6T/zAQ4ZZ
28rodrBokb8HjVtuU9uYeEIRS68wvyE5dSrQk9YUHrmfpvsP02IfYg93INNMq5S8h/0RjhoPpomd
DMUhXesI0n90XN/LecPexEtBGH3Yr4rRjUx/d7usXMJdrv2/cEhwxFNu9DLlnOl+daekrJDKUD/J
SA65WlBeXZxyaKagRyZNNTe/OXJTre7ElnDhA5TKL9BEUY9tC5A2K5ncF0itTG4M2+JS9bodbvWv
wS4oc93GtxiQp1BLh3F9nazUVbMDqQ11zCJFK6sJ6JMWEZ9lYZHl/C/VRkjCQxYgYswVJwOvUzfI
Xmupf53Z+0VyMod+B9i2oUyHLoyIw1wlYHygWaGahSen6jP9Iu6rmMzVX5fRfQfEGvWwVA9p9c9j
Np4RohkGmc0zjVqevfY7rOKqoCgpY9Qeuq7yaQdZwiVQJ1d5LMZ6ZY1Da+8ku24qDWyfUB3sJONO
d/TUrZwmUml7XhLvt6C0twkKc6dAsbf+nlZKAk2NgVhZ7LEbnlv99TYUamsZZh4gRn3BtNy8Qm19
G171XaOQrvWcPAqUmkXuPgNtTd/cZ9semjctc7rnuK32pRk3b+ThY6SzvS9Xn2ovX8RU+TNwzvAn
HFNqIiSumNkEBt0J48gqafGWIxkXRR/6vXjLxOXZ50wsHRZvbiACFIZ+dxEvaJI36BN7CMZwLhT0
8sVio/COc60M76RcUoONuga6zchPttfhQsz1ztG1eJzSfPeUkUYXKH/pu/F3Iq+bRwq/crU/Xkg8
M1nO9VUzS4lB3qNqberfPdV9mmybVpjaLTfGBK+kDMEkmY9ZY7mHGCaalbEMxaGmage2/4cMbqFI
ob7RvuqcxDTOFuKJNhozFhm+A629/tkeXP+sWyUEikY80B5BEgxg+ogQ8mKD9fOoWuXfsL+spZFH
VXLlzOYO8pelgSedIe90ejZ3UPQYn3N7/Ku0NOOhVdvydZk0VG2ztse2fLFKdeO7Y/G9old5rUHs
tiweaMujQrzT2ZN+UmM3XCHb4y4MHIRMdkfOFDUX9H+bZ5A67CohpYxAlm+LaugP/YTgfANBUheW
6ee6V+JzHNvhRuwyPQFBkzuxDnlzszAuh2MADbUF3Rqyt5CZOen85nu2fd9X+ilWC40Tmv38QUsO
WpQAb5f07S+vT1fZC1y9yWFevBIcWGPD0mNkxAs5jGMgTm9KPYD/5+RqwRU2i+VjzECj9LZPFZRI
MmV8JFmTUgLxNdqjAY+wrwf1lczxly5Ux0e38jN/VdOdHht6fCc2q6J0QfvLuScvt3V8Q2UB858q
47VYZsLyyeL2eLPHPDHuAEoiBEwZ8mZ3/G4z0Us0I8kedNB1ZYmZ7NqA3XuajxXsL+q8+h/GzmtH
bl1b108kQDncVq6u0NHtcCN4eU4r56yn3x+pnpanz9obBwYEkRxUdbtVEjnGHxoBafkvEcJG8dnH
x2KN0EyUwPU01BD2zapbX6N98IsYKgmfiV/4e7SN9IVdurJDrTj4oUbtdJYkUtlP5X4CFpOH99gs
/op6ff7OxhUCVVkVT0bQK9cgVpwtdaz5uz8M5zEpR/SXMXgxjNQ71JZTf3X1cSMDlBA76zKqwwup
FvVFC+LHTu7ZQNqA0K6q7lXzq+9SqgAye8MSX8mey5gymG+iRdcKDYNBeUmcUP+mm4G3L/vROyNl
flx87FOD+jllp2GL5ET6NeuA8EtlZrKFZml6P606+9JnZvOlaRGQyMjuPCOxkYBps2C56519iVXs
YjrPsxeF53JM0HgtZrQXKTm/5qNe7xQrsQ+h2I+aSIs9VapUba5uaTy0+86yTnCYu3Drjf58c5AR
gaII9w+6zX9tuq1+GHjNfEoAiyJI7M9HADDJtxwpqQQTbtKjKUtrND9lNzdjSN3n2x/R4h6lwvqq
QEDdDln9qFoh/uej33lAO3ioL23TZC+GGVZ/WgEYcVDsdZzgHmVXM1rBTVwgU2Nlkyi6evQmPXsK
hNsnkLU3t+Mrm2pNvnQlet+f3AGFOH/MqUjy7UyATqCqI170MSlAnGiUvWyuA7IZoQCHRpanHYay
CR9jFjcbbIugHusUCowMKJNsuhUu2UqiT1e8KIzPmfnXTLbh3cu1vW0HVoMYUKQh9w59cpwSICfY
6xxl01L7j75c9PkiJGrUvU6ubzcI59t2UHy4V+gLuIllvso+ZEVrpXFfZE89uDxIC3aJVhE+aX0f
XuGC1Q82cDMkI8rpm2XHD208hMfGpMr33gwoSOgqvq+AGKYjQrYRGrC6up2NuP8a1slTmgXmzzGO
tnro+T/8sUOfqwnNt0opx71vwzQxHDPa5k2LR6dZ3mPVxmWM0kSyCXyjuXhO2L8GrWmdhkottn4J
Mno7AB8dQNs/p5ndv0L9NHae5cD4C2GjDCE6IeJSPl7im8GHC7mSByI7cPe40QxbSQyQAwvTYLKd
feCMfJt4h98yb9yipM5rq8kgXUJ89y+/tWvVp6xgJ0fZJw9W6eGVlXCD6KX/6M0Wj9POKh9Ca/4W
WMn05PQlD1x30A4haaebjFjCanYscZq7WM0SN9iRfoxNFc9iPegvTo9Ktbgf5W0ob8/YZB2T6IlD
Av+fWxPMWXfJmvxRRqz9bqypmxhk73Jny4HBtJLLpJ+8SHsgrx7cKl3YT2ZCnXYEgUc5Vu+GM3n+
B9knD4kY/W8hA7XCK4h0loox5Xq1uC8cFg35qCs4vU3fhf+BoKMdykgvhSJO8AnZeQ9/IxK0MWLN
b/0k2EG5/R6KFtXI9MWFliTHZLw+/jDRwn5twkF5c6b0MUfX/1EOOQ1SB7mOOrMMV03q7faQewD+
uZaqQWO1hSifHJ3sLDy5mVPulJFM5IegyDzVIcpJOYYNCl4su1jtg10F1fiG4r+xHBBMwd9OcbM7
PhTTWQ74jWrc1jg3BDRrVOrDErvODdri2ObWRRZQ1VIlDeT4PHhERdYZ42OdtaAyVMfhkWsCu6Z7
jFr9Nvd9sZHNGW3mU9RhMyCb6QhYUxnzHJBGpt0tG2yNX7XFRq7vWeYiT5OSB5xsiM9Lc13g/9b+
bX+wnMINwjVYty5YRiVXeTDTaGo27lhRCGpbBM9kWw7NvJGodPauua9ixzx6WgpZDte/i7TbCiMY
S6B94o1sDg48QETLnXP/4M7jjLF3Yt7jvAyMTYGjCkAl3jeyM4gZqdnN34FWFLfFNHsktcMeqPQd
TNyc51BICU+iliDPYllLkO3lVPbWUh8Y3P54FHN0SnW7D6ZyHIYgLHje5Zh8vtcohxwdv/T2qWji
wpzu/CmrzhNf4ncM4nNRp5pvstk3eNGBlnopXUQhvAZPUDFpsuvqMYjCbzIImj1a6OIDQkThzgVI
54MHHAjbkSq/6Q3KsduoqS2YAN1niaxTBqvc9ZHfnXpYZ6i++B/NdbSo9e4EODTY5knFy2Dyavsk
F3aRfkVTRX9clnXDoAVbvoD1Ua7hPhZyTn+y6q7byAm9WA7KAabGVmLwdRKrP3AAwbackxoWWVUg
U8Pq++STyN04csXo8lR6nKZLbtc8yPqGaizu5TgFdjsrm5KjNDM39cElPwIewZB25tQ/8F8ogr2j
pgFT++gk+MsYhIqPkD9F/rOGQvu0fIhRkC13LCzN5Y8pf+B11vKDYgzKw/IH38ty+T1kVNDbFgXY
0Fx+czmd0lh08qzmOTW7cwwRiRe2kMGTinhS8g4/hk0C5e1awLP/Rx9PBLK5V3aR4g5bAyzLKXI6
g2xqqSAKFqUBFDRDKc+NwEWuTfnnyjvHXEYlTnJtytE12OYV+tn13W+dVzlodDQH3zKx1zCs5FAO
s/8fcIys54ARQSSHP1TbZnNHmTY665Ubn4tuqO566OJVEJveW9A6QKVxrzvrfgoW2oY5biZufJPQ
Ud9WE55waXKTaFE5KpuzwF4EDqNrsBWozxAnsf1urEcE2+tntonf5K6nJVMBaCPIzvZQVl8H+4E6
Hu82FECHnewq8d7cGHZsn3Uldfda5/TFEX4XJrgZZW827RNzfLiDU41vjbyx5F2QDjska+OP2wBn
G5fCUz7/dhsroIDZlDFNq4N9qBZwz0HfZ+HOqpzklExg4XmN68hqsX5BOmweeGhWOmga1JIQxOuu
tanfQDu0hwiE/rKbUaMUKCC5dCimfuWflnacd9EdrDgJXVCWS5+cCDfpEk3fMyFgIaUsJqP7PHWA
SmULSHXznAXV53yMq8sih+HUINFE01e09Iw4nApgB6EZwN2tu8uUUt1IxMCf4AGQR+jxuJ0x790B
FdKork5tWIAK92tsSTJdUfc9CnYvSeOrLw6EXc3t8Q4RraHkCaYYOkp+BXCRbRvW3YYntXIOKIK8
RLnp3MX1cqzod84w4OixwzsBgFviqE9sDuCMaf2bPECBPfSx6j3JlmNa+kaJXfVBNoNJtfZmW/l7
2czrqnuYjZnvsBcOb3rTNId4aMwHHVO4R9a/wXYMyXQDDUvAONMnDwAW9X0RqcNW07T4sYlt3FZY
Zg7nPuo+y741OFCU7p7VvM0tm3f6kDwCqx4flknkB7Rrgu2dRBX142g+FJYSLKwxCQ+SzQVk1Ni/
jzb/bnaiWaKZvM0Np7wmvpbM79QztT0Kd7zrFZ/cCro7Qs3Idw6l0FxaD50QaErA2BwAlPW8uxhV
1JoSvzw1B9W+WfffemS3nCWvqU7wdbSB4gZkZvBAWeLfotD2blhU6TiYVNTF5YjsTBWFoDpBCgNS
2MUo51bl60R4G4XDDgiRAuym927rdeSoqbJ05Y2MDhmxv11KnlZ+W21ChwyxbMq5U9mcbMVojubk
wahzGmQhqSPYZpudG8v2d7UwWvIH8DsDCgsPutmyZ5vGaHnWLw/wtO22/KG6u/zmy4OaeANfi3I8
LO+xyAs6Hq9Ub6Mw//who882yLqVppZtweTmp06AlOQBUiXJn/k5zbv2JamcArF9HX62CEio2F2r
rncpic7huZos5cVq20TkgrIfgaI/zeD73q0ij48Fwtlp7rlHJWqbW8w+eD+ltgkOw7KFckr/3W66
h+U5rcd4Imdh81eDEwvsXa4RtqrwqTeaxy7lyzUkKrUHW8H23kEVq0pirIpVrINTrwMfarlQyOrU
fcgoSBy7wVef4eK1eLd62bfBiG5yB9WiYVGY5EUsHVwYmMGv6tA2eyUJ+N2cbLq5ujecAnOurzPw
nLmrD1ObGayJQYuLgslyJpty4I++0rcVtK/4A60DlVL7/OXFFeQ8isq018uu1x5KPtY309M6KC+j
qYP64DQ/ywBj40w4HnfC3XjuvfaYTQM6uP/q74OR9aQMKfxMyA1mb04cRDezT/vzTIaaJSElFtkn
DwX7wZs8S2PPwHJw+Cpbv8WtIcpANTVRK7RR/rjMei0r8JydrfcFeTs+eB34o6lNrbHtHKXcrQNq
MERbM8nMHVUJHyRAhI46PkJoXuioFuie+SAH5EGFpYAQvjzKDksEyjOeMMWlQi7bnewtPO1+a6ls
oAvsxwEKCBWdVaNDnv3vQh1yGNm/D+mPdd46hdR3tC1DMKl2VW7Ngns9aNAMFXS+gOTvs+mcYyVB
83WGqhdZZn7RYv+7bMn+UFfVg4683072ycOcpe0WmMgEkJXryL4M3qC8NJZ8wcZxASlMB8vy3QdY
BPXFLykF6zObAbZ15l36XHmAebAUSYaDJUdI20fXWVcBrF46C7uTKr6bJSmABV+cqz/HsWM1K1j2
qa4PMKD9dkEma74znzIdExY5Sim3uOuessyMBYc/6m9aZBm7vizcHX5d/d22rf6O2uVwN2Pzb8e1
8pPsMkX/MijC0nJf2lqwRK4TexY4J3Usv8graD7/NnKST+lvZ2dzsluvoXTvWKewohd7qO2klAiE
GFgW5xZ6IXnjn7RJAwNSqA3pV8PdGsazXEj2hbllA5y8yi2Dz00pW36vuBtTC0z+i0e9rbYBmsOQ
XYbRW06p46OxJXuX0ybW9b3q1Sgar1GUGZsLS8/pZPRGsV1h6F2u94ccW4WtkQFyWAf0HHOlsKxu
bdi99hp8O1lWHFoHms0EZ1UN9UU6be3XKsO7KpG29MtioCwk/uqXXW09ovBaAmlbS7U9614Hqg5u
YJl/X/unnmoKUJ1xv/bJEB2NGsA9yte133NJEOFcovG9EvhYdOZ1ZNPy5Kvt4ZOc1e54KzXHvJiz
Yuz9dJxRKU3fTbKIf4lQAfb5LXTwE+sCRPMjFA2y97IwbBkagKw+8M0o+3cM9+JKK64SayYRafBp
jqNT2bd/d5kKSwSJPJP9luotUWvXr4krSE10yYlzip1KWPflfhqBo24mZazOo6reVwsUgMbjTSqI
yT4vsatzZ03czdSJl1nyVB6qKqrPoz/ca6EptvYn2GNc4AHulFpP1Y1f9OF9Zte1a42y+73TFSOu
YoanqE//WqIR2hEuykKYy2/hcxPhASG6h1GKoKicIA6tl37RWAaf1v7Yz/pDKbICYxcUt7ktQTcp
xXZqSK/vZJ+XxML0E6jCtrGqCFUAApfOrOaFsykmRE1VJgV6niZHOS4PQwDSHeINeurwcm/rwMds
s/JO+eBDvQm2SRQkN/LNya3sw5HK76927GIyBkGi2LRemdzkwGiFMBTkad/lQk4LhtYysRZBU57k
7U4X3yKkC85+CidouaQrT5VG/J7/+lh0H+qsqB96CtGXSZ2zSzeF2UU25ZnsY4mCHtR/i8E7g/y5
0YJ75gLRaBAnT9cr6K7mIu9u5hS7bATL50G7qH3T3YsUjuOQpcl/GuClbuNHf1m5Z6Pho5bP1Ema
M4nc/Gjrhf4WOelfMsLO/UupZ8kXpMhRomENJHMeo9CrQhYHny721Pq/m6pogsL4GPUM9yPYsOv+
jFKoznc4cvV4r4E6f3ARwzqWeTkAz0upskVG8E0dnJtlkZKOWmVrozf2o020Ef/wvHyrMCzfT13q
XfWpAiiwXK8x6nLbqwBV3VTspmI0dKXUruxjQ1Wh4yB2mqOIUSraiy6vCGxqUAKyL5cxcg7pI6zS
F7FVi/LkNvWaUNlRk9Q3IAKVgy52P5FfsTcSZxP6h/vEj9yPQAO50ZOqTz9Y5H+EyDi1aPRb1GfA
AK3e3Mg+eYjZrWZtn19kK5p16KdNau/bFlrdCKbq2kUR642iPWMHg6nLry4ZIQcxJskoi79krHkO
mWeZu3kkz7A1O5Q/TW18LgXrZmw6YZgAphLq+DfoR/o2coLqqWrx0hxUhA/8rsG2JIqcbZBG7ldS
qIjsBf7foPV2QTJd81mpceqGmBoW9Xjr+goFQ8lijdHqisq8EV+6f/pkoDwog/4u566M12XucpkM
IRRxZXUuudtgl20lDkMiNoak+sB/yj52DA6rd/hzoDlWSMfalGfq71G/ITvWMLTv1uvIz4gSZFKj
QZ/3niyajeD5z+xYbHYb/MKdGm4TkoAX2Vp/D1C28wOc5h+ReY10vXhvqj56MvPmcxa7xeeEfPk5
ADCzA2FbfLabUQGJm0OQFs3OauKNzr7kLptOeGNxFFNec5QNmqxI4VmRdZRaTdpkYRlR2y88w5VH
v8x+yu4eNuNh/BWFLNFvUdoQ/xZlt2SBI8+bvvACvIFJ/rhWZwQ/pf7Tci19VA+l4WNWVBnZW4Ex
687MwvjYelWGApkfPkRZ4QIoZ7TvKufZw4RRDgaiK3Xbd9chh1NWf7fALI5Fkg/HDib4W2POwaYX
yuXTGKI5E2tfIKuX+3muwmuhBRGQsZb/KHucvkNbWEKRCkAxNMnN56k3gYF2jc9CTSzG3LhPN5Wo
e8HWBEwdIp47pfi0ujlKwcXPAJ1FnFX75yIJw/04eB9n86+zdXQ9Q6JoeB5Bte//P+KKCRQEr+Gj
n5ml/tkd4y1VoQksI9hvFQmIbYye0ddey14WnLxXHWdn7H/mQ/OtVjBj00PfBVcRuE8leu/4ZkMj
xRogQreQ6xSKWm3MTNj0tphzbOoeGO9jZ78uReaeHbJldi2qoUlz7byu+YS80IGVPcadg9kde7PW
Dy7wuK8CtNRWXvAWoU19s2ufYpfoV9OZt/pUVcBpi+FsYJvyPE/5VS8q691wI/WKIrsQGDbIu0/F
cELXFHSwaGLzCetFKYyjDJ6qgSqtjWOLHA3K8SXvw+5JDpr6oeMP/970BXZVbviGrLR6NfvJLVgJ
9Oexd3gR5Z56tQ1z7iiRg/ad61qp2l0BeWn6K0jGeh+o6qmoc/3QGrD5Ug9LLQhg2iZKnOzN1qzx
pcqzjRyU0jjQYL5bARlW2aV54A7rOWAHbgaHvmyqLxlbN7fup2/gcFlK+Lp1ITfSPDbjxHbL9YOD
AdFkvxBwxpQkM8nU11VLRNJzSqun5P5LX4TE2CFHCPHhd8EQGWj12bBN+tTAPscCKScOcp6f+qxh
KKxa7NKxMd0VQ2O9GbamXAYrLTGlsKy3vG7mJ+QCT7KlRHRhPl1E3fwqe9QsflNxAgU0zpCuIZbi
2GHxIK+l9aQja3wDD7IpP6kNI+hOWNlRUYxzW91PlItXk6YET8+MDRfYuSJL5wN0t/oKjMpFOE2o
A+GdK+rFYnx0a1TCRacMihU4MgdVtGWn3sUfMcucNTJPbRI9c3LEWy+5pL3et1S8OZ0D7kdAgdpZ
78v4ZCo5TTkiD15umd5JM3XnpFKcD6tuvsDxwGBcnkJJhtmn9fhox1l9/nP4t8jldIgchdfjNG2W
tj8Y8wWthknZylO/wv4CE69zbv2yvTSGvAh3RVoDdmt0FPVEyYsqaxkuRpqyLQ9LpDyte4hrZjPH
G0m0kX1onrrNAemCfwgRASzuBYPWKfF8cqfkm0SK/SEcojfqJAcXbNk6+mtghZ+tg2HmTqc0zr8t
VpLywjLOU3RMXbKW+wA1K/BBLPvVDv1P8mdKsneblO9O092MUTMf1TawHmGq5SSfyvsSoTtJcMDy
fdquIa5WmY/rpVA72AKz2FlzxpZ+1KMHkxzDxpuU/s0ZnPQpLuazHJRd3VjsXc9unqt47t+8wEYm
xoNYJQenIRv3BfoFh25Uh3uvQzwzbSEf5iXhXpa68U8t7kBfSSaIMyu9BmME7WcbjLnzKF1Weg9Y
zFBOHkJh6INJ+5XAK9FZ1D39tITIgY2XdcPDhw3E5ITaucfMWKqOxQkJ9SJI3K1sGnYy7uIiqJdR
tU+ffHvQnotI0Z/NUnBvnH/0nf0QkQchxWj2ITJHQt9ZNvu5nTDigxg6QPZHZxsp6DDfSynoJXSC
/gIQf/rihkh1Gprlk4sk7I8rijA8kKYvq7B0qSECZMQ23zdU1rNBqW6mZViv2HolkKypHkmaRd8h
jIlKzDIYCDaF7Q7vZVfWNxkg48EAAqAVtAwkDMy7Nw83JJmtV9mlTSROPC3cNAWXDgXOgu/29ASV
0ERTDxUdXyAx5MFUNefcJdHfa5c8Q+9o15idf5MteY2ST9pajmBfiKvJAdz3nLPVKH/JLhn2a7ox
kZhfPhhR5EIr6wXGjPCTjX4hnFAJSF5wyCuaWS2T6jrpn39DJq8A50RAnRG0QUHfr7PjMnfFOicZ
BdiSGwOIFFnfJL9G2qxditJDkSQVaWHNuySiS45LL1CvmMHByzaDqlsdrPo/vDK0y1Is89367Y9m
Z0AiXUarIX/rDCc5p6OhPzcdLJxSgOFlbbGsuLsaJ/pXs4a3I0uNMliOylJjLYLlXNQI/RdVwwIZ
cBsACwpqqDZE0TeRQoF5EZs3tRm1aTfZbc7qOKjYwTOiIHY/bZY5WeNvUcHVZNplmZOxstqGWY0I
8LmMileZQUr6DoJOmsSHhVe9tmUuSsbIs9ye6i27rugjULblRDm8Zq6gUQN4k6kjOyU7W7oUgxb5
ISlH5KuWe/U1N39ALOqQSMGiwVNfBKX3ZEhZItPCXW2ZhxbbGeDeg0ztyGRO2rQG/MiyO63pnioe
P/pCK2bbqdni7urC7qSYot38Gu80m/Z6jT/bC88xQ0TMDj3jUFoskMrWffc7fGblISQbflcU17lP
evjYmFr9gDUdOqgZ8Lf7hNHK3tXIT8tg2SfPmoLkajQe1+nybLlug3gLW8X6kFQkFUGs8GHyo1En
e++97jEbVHMId01ZGhjVWUFJwi8tLvy1ios8Ww+V74Ufw3/E1HbNSNBryUMvRBbFFdYQI8IkTW/S
q3w3rS+ornVeVTUozr85I8tRMWCQxDl/gKwFcPvXAM5w/8xYL6UAipAz5HsR3YHiVOsAB4dC83El
TyJ8l7v001yhEUUe7e50aPHPqaq/YEW31fpQwxguP4sM7ZuMrBryg8mcPcsWSJzP2VjWyzwMRdAJ
R0bmIgcxgBpQ1kGzUV61s0Jn5/aICshRpULA3hO4KNnUTdShExPF3UL+QFGF4JVeszsUTfnj1jOq
y6E7o/kU5Vf4TiCNkGOLL51vQDXI/PmfDrcZ/+NDKzz8FqT5anxZ2kuk5/PG3WKFFpPjUquto+fm
tWpH82qmGPNFFHEK0dIUjV8L/PQ/pzJGB3+PbnQb7WVznTw1ZdRv1k4vrraADYKL7FpG12hFBeqn
eBq3/9GZSFJ62K9dQ0ftEY/z++Vs7TObGj6Tk2IUHed4vf2vgXKy2V8o8OFgJK40IDRynpRmQq2/
Q1jKss4hSf4JWYgEXwbLHpbDr1Ff4zVGjYqBWAaCBL3ASL/ygDCaA2KhDayWInx17f/oRaw9S3hu
qXX5QYW5uZNj8uCVP1QRIBtow34EyPhA6z/ZIdnedic44pv1t27xYtmZXYYvnPjvAGWL6PH6XyED
XfGbybNZdzc6+gYPa/8yY21rQ7Crgyx5GWxXm07e1FfnNp+fe0Vw34zmnk519iXNcAaMtMC7Ok7Q
Xt22qPfFjJdliRBZjzbO1sB3/Fa6lvXST/YrAs7OV0qtAZiY2T0P8P0/Y1C1aebZ+ZoV3XjMqJSA
OyDMBlfn5ZjddJmmPcCRxqRehEWF9q2wUJ9E75ZEpo7SkYyHyhmjtJgMN+xzdpMFBrz3o8tCrfnt
tBu9cFsqiOXIzgVaB745/j106WUBNO6TQVVOhomR4AAP4WCIormitj9dVfcftbB2XsgR3Vyvq58b
B7XTW+BGPkyazL7OGegG4F4w5Kcxfm2i3N0YnlrsMUac8wcVb+HDgk7o/Ynq12h8VvXNBLHyc+wk
MUpFuNmScDU+G23lHjqQqqSuaQaDMWxsDXegIbYoqfFy30+xIXj3pHTDzsV6KkYIDHs5FyP3YJOU
/H9NHukFBL02TVXXfJwZ7PvOiB89Jw1OMaWbBy10rQv4veTogxUXLJN6h/im8wmBjhbFZVuBG5Zb
O4jRFmuRnuxppZH9QsIFRzB5Kg9xo1fskfxot/bJOZHjGZuqcrutj1H005Bo+r3nSbSiZeXZoPrh
bsBDkr39PzDaXqv0+4BItexaIbPKFEe/xaINbJ4r8AcnqT8XFDgme+F0XQXrpkgo25kdLjsTUvO4
1ve2upPjUeUDiQydn39o3MlmOsfZPptqHFhXOIgEf3go6m3BeHd72ZSHJWbqwkJAA7+3dmP2JHIA
k4S2vvUFfCOtAEvH7KGlQKk85J/T3Fef1g4L6MpU9QoZDeRQpeIpAg/zNvTVaZlnCk1UgI72QQ/7
Dk4NTdmXmWl1SRzlVXbJqfANv2VmjCxRFoAaD13lfUCG/jBPXXOQzU4HZ131KDDIptton4zMj55k
y3tBcNl8T/yqe8q07rW2OuU9bkbvQV4PsRTUykJE9ZPheW569Yc4KYpgORn/n57/IyYYmvZLRA5t
dgM0+OPq3QYAuDegy19Ta8ivbhKBDwOM9alxwx+Dh4y/AXcZJfDqP11OWXw2/ABbox46YTDrJ7/p
UAAulGZros38veTODquk+zuq/W+1m3d3owN1PblswmNXz777ML4xdzKsR8VmF6VGDqARjAC/q4H9
yQc/j8JVjx6FK8x36jT/PkXmbgRK9tmmuniywMgeK9QevprWk7xgrajO3pzz4Yxa9/gpDiG3iQ8q
VSNA/aTu8ECsxmfbA5LtIRH1lgTjubUN+xSGdrOZ0pGtbNOB9ukUcy//nPKekH9dNt2HPO7M2/K3
FveKFQ0dQnmjflr76jAJ9uZEFV6Vl6t/Xd6aZwo9fnRe/IfWWmM8wPJyZ+0oK4dr/1JmFKPDRKJV
jgad+Qjsqtg1gVrepjQc93FamG9OgZ2fqsfBXxkZRh5I5s+5SZ+C0uu+GrqpbnMWT8/UKkA+8xV5
6Gwz2SaGpj+alp9twt503wLQPfvYm7NrVmXRFbEbZe+qjv5WuBVV4Kpy/g52yBhln1A7uXsiaeiL
bOLcolsVkVzcu21KDtF3M20ZQVGdtiMjOyGGIoLWieSJeriUlXkUsj5raW7y7OTcjiqsJcpua62t
nEtKWWucHFljZBMD2H+KeWuFT47kFOQ2AB6+DmMbbCX4QsIwMr5Cu8nNQ76jFuy6vCjxC0d57kHG
SDRHlahgNO3kSXaNUdPcJpJyOOY5mKnwvjnx+gnwgyiTo2Jq1T0v1Lz/S4kV/ZuR6f0eS8UQNtZk
PMlDCW/zpmf5sUZCbumS/akzPVSs8K6RUNOWXbaJkTLeE0iXielyoPKS9igvyaMM8xB4aMHoO+6m
dIc9GfH2hsBV9jQJXf9h8ptDT65120Vj9rQO/DtWDqoG4EAfc5atDNP6HLqiksxXRBYFZ8T+qxDq
OYNilojKKf0xD/v+bDRj9ZS4JN1TlAdfVEd77Yfae6i9Rs83TuVBamhGx9+rrfrPqQxYemXAEtuS
DKVAGvc72SmDKt+vrS1W4MU5RfalDRPge1pl+dfSfYVX5d1wR/NuY4BX7s4Q4qqTxks/d0rcIuqx
Gk6zUX2RgR7FaSAY4gJj7V6Cuo0w3hNx6TREe8vgP0nGzBApeX/l44Ni5eqhhtIqFinD17yP0AaN
sx8jclhogufZk4MeBH6kgVzGLBESPGc72u8RJZjgjQEMPnT66EvkmJ1Q1PZuWPcO766HJgPdvOjR
DtfQt3NbL/ri99a0q7yxO8tRSzfO3FvVa5d26lNnxl+KIoq+4NKlHUvHhbptYcT4IcioRZfBaYLH
utKTq1uP7s5kJ/y9B2snBZkUqG7sikN4njw/9tIbr+4i4Lqxc+eXxlcpDj53A1hYTTCQVSv5Y6xV
Wuf+f83Dm2M4aKzFcQB0intoBo9tELnk78bibutZcZf98uzfg0HmhcCCRIgYQDbHPbdi1jp1aDLt
NI7pVydHiWbQSuTcQUd4AhMRGjG2VuIM0VSYeU3o7f4YkMHRUHRHrJCSzTpjvYr4/a5J9vfaww3R
aySZ05e5bsszCmrFrqz94oxzIyKZSTI/hk2uH+emjC/l1LeXRC2744gvOJqHiOCq/Caf1BiLbXfq
h+9lnN+wIRFysu8V5hrBpraSxzJXg+8Y0+kbGwT8W2/CbwGbzJ643vS6rz0uh0bVH/GVm3aK3pm7
PwYSEOBQKsinRIpn2JDLRLQb740B/N7SF/S+cXVRYUXhVH901BmbgkSpo5P8JNk5GdkP8DjlFvA0
EDQlSrq7z8/V5uZ96Up9F0GOJi13cRTM2LHQRBB+QiwaHTiWx+kEPEyAaTTd/wEUXOdZL1pDwW5u
feFhJfHDSMAyyS45YX0Rxmb62Q2S6ijT9qGh/4w0zIZliwQg62J5uh7+FNeK8+ajcue0L7WQAbKw
nizSyP6e2SpZD8Uank3XtY4T6qpne+6cOwDYhj2gW38ZWuUZdygfq2zfPAeAofJm6H8oaGeLDVD1
pnsYIPaYUF1Vr9cfsJeCYZL67TNJdtQYEE38GmQ5soCm8TPGBQDx7Ze0HvXbIO0n+kjb/NFsqjA/
eqqekVFAUD0mPX9qxSNdPpdjYUrZaOYn+YBfH+trrBxYY1F7+iRba7+MTSJ8JN0I76Wb5iOfhDoA
vjRZOG+dChqVbDraHF0bJ/hbtiZYYK+w11/aWJ1uvZ/3r4aVxUcHejjK8gz2dj6+xMEy5sKF2s5A
Po9KatiPGIPtVn1cv7FgTE62t6XGr6bwQoSjX52oD9VYty9z/z5ZYXtP5gCxYdOPTqRt8SkOdUBz
om8dsFnwbOqq/uhrxVmVG9EpxPF7swbzsnD9ZLxK6FJXWDYuPsG3BfH0B5xJApuaOeAvF/oL/mmS
+CkSEHvWk/lGVt0VO1FgY87JZipyByXetxJgwqtFXe8tGLAx9eZYvcjQ0Uw8yAqKJug++h6rWGsv
/yi22r879tw/yJY8AIDRTr7Nb7X+iSfl4DVTgIKAxdvj/BsgERwqLFoNMNeCWgwTlLM2hoApSiyj
5vwPaV+2JCeudvtERAASCG6TnOesscs3hMsDiEmAGARP/y+UbuOube/oc/YNgQaUJGSC9H1rUCzZ
IULJYMTRj/uK5mbgQQxyA10IeAcxKArnVq2uYHQ3D2ZJ+b5hEf5VqYmiP9BLGUINgzcAXM3AOP1P
HfX/2GlktUZ2o4d9yc//9X36qpv0kY4FyerUAVVwShqbY/tdOU1/1BliyNbWq8Sj4p5grlORHkCv
BSlryjfXAuJXVngQmZvekAJatnBDAyqIZeEyL2JAln5iY2eUbDY8KGE7Jw2ZRWAp3nRaZwxTWWKB
zJVNliSa7Jsf7bAZH3WFkZlp0HoSMrdTe8g55jdTdxvqTqC8T4no6bXEpk3VeAU0LldZqpwTHQTe
WbpKbzJ4OE/1uhDBx/kOHah9/JvKaDjMm7ErQRxLiDqIuhUVqIMou30N0e5S7HU/XTUfofd8ZSKT
VJ57SfihZXEFHCjEx1sgpmAJU8R/xUX+CeCwHtf5B32KsvpB0bx/i72JgRdG6YOqh2HdWTHE5ZuW
Hxq/2zYVpQuYnENsaNpkIM2cjY6F65qX1r1B1+lW4XjDuYXzEIcn81JXNb6DyBgy8RtB/WILahAs
thxZ30RI4XTcI299T53oclqXf5eTui/2uswqIKiCfOqvy3JiKVW0g9OIjKr1YCKFQp0ufJNeCTFP
6DEmWbf3kUH4pOSkSwK57KsSowUfOxgqG3Tk138epCblx+mgHDG9T+N0kP+bgxTUuWGVkDRQJkUE
vLYN+4xIXVCV8D8x7QJh+wSLSIgwRCcQl7AmnDatnwGw7Ubpdq6LAE+EYFHdL3WdHsABRWvXOWB1
V9N6UtdZxWQxypBEkLBQAJEWG72nN1FOYNnoVnhjWOaPBktFJuAMfxcRU5yUh/vJ6QXH6gbdZR6l
dPJs0VAAO+e6D6OUsoewSNmA5//3wPMgLOo90GiPc40eZz7XqjbSHSfj9UN92mPxP5ZJsqumO0rd
CZQCrsv9fnuh+rVIsJjp+7o9676t/W0gfXYDKLHblyDALu5+maELzTpOOwbuJPw2XVvVV2Ko4O5/
2YNTuO6pZMvZQBNUrj2EEsszFtPmA9YyOyIyZ3eHSGjwxB2BUS0FpIjuyIq6rxEq8K3taHFoTOW+
tUisxoaVbDOc583Yk+Es2KryBT/rrrpNV4/ACm2SCmSRuT+H9aENwDmG434OfMx0/NysR1DxWg83
V+s9YdW/Dvfhw+Yhgcq/4j+R7O+ZpcTz2c7g5OFDdkrnogAGfch0hym7Naen2pQaqyj282BOZ82t
92zVXNapMT71Jm1orPQH6VZWBxD9Dq+GG767WW/t77m2SX4UKfAvukqn9PRmqmokDJjuGToIaNyL
M6AbtGGDWdc8KqLLaLD4mfZYnSLTzw7cEvw5rWHsTMCQ2elWlozVKkpqutZFOLMj96MsZ6k7WyMS
2QarRaBbexDIAMHCzzWahurq3gDuwkE6GaUqzqzH0vmkm+6DwVHFH/HO0aWKygd9VpkFNDsClK8K
vy6QeKr4KyW9CbTGVISHLT/ed2HPhF0oFx71HrQo+RFiIA3i2ABMCufdiom7B534x4ZMRWdsqwIA
XFSavuFC6tUrf5T7Oqr/c1d3vR+lB/htef4k3ccCNCWA7HOHIMTfp8D0B+syY4MJK8h60RhhdEwl
ctY+VfFxLvKprhyHFGRAW107q/c2H7og6ZjJxb2PHkIfwxRJ4MYCa5BpaH2IbvwwtK6bG3Q/RIre
U+KR9VxfIlgr72dZ5t249qwcGqJA0uwTGCHu9d7viv9L3YeR//tQ8Z9OI5NxmC7mE/zvw6R5j/fJ
7/r88Wx8uwTrdBiu+qj7x92HAQ3gHx/9a9vvhvt4qr/2/6VNH3r/hF9q9affPxEuYmD26or/OKd/
/7m/froeRh8q0xZ+BvPYc8tc9/Gsfh3pf/j8PAPo4eMN+qX8y8f+sqtP6/fl2h7xvGJhhSUpL/bl
tNF7vePkH4u/66L7TXiyvd7747Fzl7nfh0/741D/4tgPQ81nOn/aH4f/cOy/+LT/96H+eF1aw7hB
oBui59Ol/+PZzg3/89kacFNJwVT4x53+F1/6j9cU7n6IgP3bazIPM1+T3x37/3k9/jjUHz/tt9dj
Psv5yv9x6D92mRs+XO55KBeaZDyNIOrSwvbOWwyYQJwHrJ4Dp5fwHgWu3ALsEJXxhI7pWtDtU5H7
K91R182tfZeA6zC1zg33EYBkRQtxgLidhoFY848BdTGCUk8AqT24SYwlHCtkvayIMk9GVKhjKiID
8hNsePOQ4G4Kbj/7MBgGfM4kl27a+Nz1jknGoHyPkt5w0Nix6M+HTRElk6qSNNz7EdEAMFtKW+ve
W3fUhyAGgaykKPfzAK7RRxdIOX8Y1ycjFNQy+ICGyo9epLTcRdGP7aHqSfyCFHCFfHLhHhNVxS+u
N3yBWjM8haZSkUDMAbTDiy4BBw/lQBCKdKkkIyJQ0AzSo0bZo9n7fCGgT7Au62oymoIY1v6XXRpG
tR0owId+1Hbzru6L8IeEmFwCwRgOXCHA4Q50mqEysfTc0NiEf0VeS15ymDkjL1Q+dmYavarG8/Zx
nMAHviYQMgqxvCYqb9a6VZaqC3hqWHvdaiv+rJBQu7qhC/wFkprWlA4VkHhd5EC3fwax7QvEl6yH
2Eygoh7zyQuh6D+zQgVITfBNXsMDKySqvzAo2F5gwrDnXUEPvlnafEUMSAtAauY89yghDHOW1mdd
46KDCznnzj80DQxRp3HKbtIRRqh7C0sP/4TA5EsIGARcpcz+KYQwkCH4E0PkASZ3RwQb2JrC9Pzi
+hTYvQY6eiMCMiwW7jOMzmyINfY5DAJRdF2EoyETBVDRVKxiL9wAdm4vIS3vPLsObDJh0BL+aIWu
5GaM0gKkIHQmCjq6OVC4K925GMCVgYSS86N1GKt10im+1p2LEfQBCwota92ZUkpWUDGw762AobYr
y+8iSMKaGNm0slUGCZCN7ixE5S/pYFob/RUIglrwUzKirR45s325xLJZbvWxlACbLTqHbF0Drl1O
FSPij9OFb1NXHEvEE159F64tHpaZY5Eaj77hwCJxqo5peUqoQs52HJNX0ku+ddIqW+nW2ITVvAH1
+Z1uhYTeV7BtwjMVZX/ym/BsdipZMs8KYQBu1E8tyJpbj/QQ3pmKgjTWuci9q6GG+om0tXzqhjyI
EpE+JLXxQgE1O4CmNm6oSEXQNVTBia6HLXlX9PvUdwtYjuVfoAWYPjSAiW/yCTyf2SVYe3zokzUw
/tBZ8R3rtUuhjTTaeX3UxZZQ2DbglUgnD51wEE8CXNKSAeBdSkM8OWYKxVCIIOyzFMws/F/CdSWU
C+gfOQ9ZTaFFZNMbAcZ317kQV9J1MSjGN2ZG3bqKoNGt6/RG5NCjalIfAaHpWN3PrhCVR3I8g5At
htINdu1fZNeZR+4n8eRw9jCSHtIWFlgXKdvbLcfPOXQVgsu+wJZB7f+gN7qJ4697LzZm/nmQsCWL
AUziI8wTnaSKHwHRxuqPyfYlUwKpD5hefhKteIPMEoR6BgcOPFI0qyaiwxqZhQqsmf28sVMp4V89
VTah/NESIk69SFvoxyki6nPUfW3jLj3B1f1N1X6+cWsop408pECA2ssYMjyWZx9h+DheE0cteetm
22yQ9YaJJrph6e8EtlHSq8jMcwHe6TIGLnvTZe6+phI0W+AkApLKcdt6Yp/Rht3c2mE3IwWc2R4R
99V1lqCQwsQjZyHjIblZFtsk0Bk85bjAqs/CHTQkDcjhYVPTqNoYLMoXUFEwTsxxu7VKWrkA6qpp
oLcNjsp9VwhkmcuuS1cNlEGO7cR20Xu6j4cY8aoxizToYsSTLIAeip5e8oKbV12DEMNkaBIzoOHQ
QTfUvqkgQgh1aV1HmZUiPVfAvGLKiCv6pYAt5Hm2vXcb+IpxYF6Wuk5visIvroQ9w1c9vXhIY10L
EhQwCX/yUvqUQA7hXGVN/dxPMFAHhLSTIaP6GVp6YHqDAwTJICzOQxGJm2/V4oZlx2ZIDPfkQdIA
WADIKeJP9zAJQD6UbLSXrDSNZTxlA8dSFbs0AgaDxryd5H4XgBLWq7D23MCLov7gNck+q5R3az1f
gS0R26tQ8uytM9K/msrob/FQ41JCuBRZ0DpfWIaBjFFBBihSDp9pH7YbB2CZB+SAY2ouu2h0v3mG
e4V9D+Q38iljWBPI2NtU7TIPIQjaJMWjrgO269TZFdQQS7wDs1QUW8Kr8WgOBt0gLZL4MbAcuUOu
bS3EEtqI/IXJXi7gVCeB3JGnjvVkUXt2j0TIwI56Y0p4BM5FvUcFy7eISj8WVQsZdF3XOVPizyVq
mRGHrQe4kgUgVA/HwYPXd+TbcIRkVvYXPJkCPzWKAIK2bJtWrvUM77Fk2RMIakTUcG5hZgQwiRr3
nTtdoRpucKvKyPKF0SbPQzxFqZHetWulvjtD85m4rf0qIh94uybjW8i2FGsXgGFXXWCFqi4x5l87
2jQKhuqxtRRlSgIX6vUnktfhfpAQrB/tI4R8IYbilY/cpKvOkMAtDO4n2pHs6IyIVIYRbIeYKIuT
Aklx1Xf9+Go0sHOwNniT2MaiKIh/ZcvUUe5V74MV618rx7oKQ7nA0aIUhTX6JNRfAFFMN3PdULNy
FVnSWuqjdIOVjOZWWVC3nOugkFcuQXt8K02slEsAs57DLPuW8db65vj1YhStRPqz9xegohQPLYfI
qfJNeL3biMSJzgCFL/XhpFoUbwXMO0s/odcO2ZCrl7Fvg2cVb01rRSubdv2O1h2yB2WDx1koQOjt
ioeGOfSpbj1gq4B+Y53XnBtMKyC6DTSd03PwzdNGLHVrEcLNPB4re2P0TXayK+UsOkA3JYXEptvt
LauR1wwCQk+jAGvT5Y4CNol527ivopUHRMhSmY17UdCR3JhjIuBS7LtwaQPJqFFya/VSbFgl8lsM
aiHE3IroSx65+6ro2tc0qxHLy2m/M4t8ePB6PB51D5MPNyfq/WczbmD6AlLRlltl9ARp4PfMh6we
y7vhDMv5ZJXJNjlYjnRvjccw24SI3Xsu+28+7dlDB08YzCYhQl6bbvW5KNcMDmkLC06GT6QfTpHf
W39ZTmEth5E4J/zqxQHSScXaKziA8zEk8yIBq6tSqCCXLH0vQOmZlBXk1UugxsFUfSizRiCYn7Tr
srPkgxuTEmJTDXsbYvc6yhhEgdw9WW6efB8d+Q7ml/06Mi9a9kj9XBMb/vNMGuYGim0Q0ODQaYyR
fDHaFGR2YgF+RuozVMvL7x2Z5OlNSKgNDlSqyvzRMmv3m5M6K8aI9Vn4fRXAMSq/mW6SbE2HVbtS
2NmqLds0aEL8UO3WoduJgXTldUuCxiokrKQUwBEAp2HKB4XarH7DveRLHvkNPLDretd2GA1YQ5AE
aqfCn/6WQmLsCexHBvkDDkG4qhErC1oQF1sMIdT8hXeMCvAcc9y5fQFiPB64FVCmfXSFdjXg6hZW
SwncrS9V6gxrn0M+PgrdelOFdXRidplvYfDuH3yRJjs3jr19VfLvrgvZGFMZxwnrCjUFG8LvZbXT
JV2vN/3UY+7Wxu7nNCXdZq6au8VR1678VOElK5nzlNtFUI15/1BMJXhPfiaxPZx6p4WRVWzXAQEM
bKeL3mAekM57H22an+HtVl7hgRIFrZD5Rhczoy2vmQ18q0sRYp966CrdiIw+MINGGwKUkFXAGEOQ
qOBRt6yGvlmkknjHnnf9c0cfVZvI7yDgBXghAUzC3yzhaRUuyEcgg3cdk+a96C1go3zytYV6Nssb
aF0nziWXw1X0sb+P+rMDYn5gJu6D8CKYCyIv6AUdzOUn2BvwyvlUe9/Fq2II8mgs1/A6bXcOAbxA
KK96sZkP3QsCZK4u+qroVkpizRzbTC0YZhU3GySLmwdi3aKznGE314kxfW8VY/txCPubrk9pfHPc
WoCdgZd00Cu2zaAweNKN8N79CrneHNDaAsLzvexeMgiD7BWUDgM4HEus4JPnvsvg0h4OzyETxdKL
5ScNjYTCmQWxJgM2ErqsNwCoobKMo00ZE5jSo4uu11hL2DZ6O8tvT5XZxgdiAK1thHj2YlajFo7d
9WdWFsZDOLgX/KfzN9FC+Rd2N4C7TEW/9VchZqWCHg0355hNJWrYjTx6gJVFcYz9byJPkkOX0OKo
nPpqJaU8FZHF4HFqgatumc9m7WeXVtRPpQvJkN4rr2Nf/tWxwToJR1gnkF+dVWIYddBGcXILU/JQ
VqZ16KeS3iRDhu/ndXsNt/JgZwYr7gnHVWbt3rFsGNI6AryFjOF+wpKYOfjHN2l/rWFb/26VHl9E
MP64FGH7V8uJux6KVuE3kNHXIZPwUxz8Q+jwYlVV4Z7SVG1TrBwOwnHYRjYwkFMpYgEM+aMy99gy
6vKt3/i3RAj/OyA+nemAchj14FyAXPlFeQQra8CAXl0wAYMOOaaNi88BMgSauFZI23dauK9GDYku
SO0vilJAKjeCX4htteNnFpoXiQfkg+eHkJZy8IZdQN0XEM+hioJOjODuCgQVJ6WJleG5EhCNAU50
xKwPkQiRFuWV/9dI4IhrrwvBu+9G168KrD+jhSE+0+wCnrZz0JtecfcAn2o8iJLqpnpImI9NHwc2
2CVf0pws03Cw3yK3PLnQmcfaC0L34PyHmzHz3FfAYEDA7urPbsmwUrdgmVu1A3kYqvodxNFwi7mc
tY2FXGRhx7/C4aJfdLyM1tzmuJ5t1T0qVX/KeA0QKZCWj+FoG9CfgvUvnjU7cGLCLbymxBlGrOUK
uBhIiMnkSswK+gB2PLySHBBFn0j/ra3qrw1wP+950t34yMBjqnL7bHLY1/gVN86d2+SQYsu+irRx
3gjnNRbbob9P4SNwZXH85EGTGA591ksdu9YF8L4XXar6SmLykTWL0hZTRrG+zFgibkIMlcsiWQ85
Zs3mAHeqPDafSqq8hcn95tDCvGPZFKEDlxoRrgsJCoeAkd0Sil9qPaVpd2JKcfpfFayTb1C9DB3C
ziJy/UWKWNbaLxgmLXhUy8tc6UzFMG7dJdKi5cKFpB/sx6CiB+IU3KdbSPd2gK+ZVf8JyFH3MzAX
952p5meTYKPzzz5mqtzPDJ2hR6MCeDYUZ2WreIH/mwB2xGXXvKJf+jas3kwziVeRLdVOW1mBpO/W
UDJb0C6mS3wFRHgI0FEwuu7CXQxrgkutQBCCeF/8HmNVKIbKf3Z9twLtneabinv+a+6DcS9r/o4A
Gg3gq9WdajA36nqpFYe1DLHe0yrEBundYyFePlTPXTF5CqCRBon7ji/8ePLzsCOEaLpBrtRkWu7l
jOOnmWW7ITXzq51XxTXlDtx20+qz7oEV7kR9jz2gFUFPLNYRicDPgHHQNaxsC8HLsdrEhT88hlUN
6/pJtkzBVdDOB/GOiSZIooie96N4HXwEuHzGEXdjUfma2nmyDKOS7nQrNdsXQzZYfvIsecn6m64N
7ao6px40hsNWAPcByY1m5zdArYFFWyy7nICcMmlogoZBvwDViYkgbulg4MVlhEa2wYmKB72pCd0M
XWKddamwuVzDQnqbxbAD8x0XP0WY732yo61hxM3n0bEBPyOWtXPi0H8q0+4CsfPmM9BrKgC5pT95
Q8SO45DzZeQ16RsT0VoDm20LHCsLQCG4+BGGfxfkaf/ZY3TwE+25cPYgHz7bBrcP4E6SpSAyfs+M
VxAC+k+EcmMFAqq7g7xjsap56yxq0CexWCucoION9aOADOJtgCwsNRrnsWUNpvREfibCASDQrqtV
bhQgOeNbLgYCok+ZmSXmAh70ujTJV6ZyXcl4b0Eh4Tz6vnwp3fgASIq6YanevOT0UkRF9cwQ5HzE
PwykCtS6dhpexnB4LAtchcjNuqUdqQqm82ZeLhrLEJvOq5wDvJkL8D9hAQU2yoPeWD6kKmQCmSzM
Dbs08EDVXEaVytbuCHNM3afqPeAaTeh8TYf1g9Vep0HiDvbt8LCEBcNPPpZjAhA5em2ESwSOlt4A
VZfsw9R/u1tytO7FEIkAHTnGJTcc/srTEFYZEGx91XWFDU/rD3u6tRDur/0MAZ6P8IqFPRh/ce3a
SGp6MPw+uQCO6SB2mSarGEyKNZlEC8Y+iU9TXyA0kqC0+3TtaLbHPGfR5BCWYQLGJfUC3WCYNkIF
mMoZagl0Xveg9xgiu/c9/+fe71qhmHxi+i/SRSamjmzhQpvwa14gaGeGqfsI3e58M5RYwJUuhePt
CFEMNnLxPvUF45xiXTg5dBigwJCWAmNOCBDXrTteID/c47kKVaPegYwVnRrqfzboI2xuXpIueYlZ
A1ART8gzh3bYRhdlbtvPWO/Ym0ogmw6+4HKEe/XeAIb2ajRxGYjSSr5m35yS0C8O2BNwk8eyoxm5
vedA5q09RsyXMB0fjAhyTSTsn4sRjwvZ0A66Lq1chbn3zCuTlWBIxrA0N0ySnooiic8kK+UF96bd
GXX0qTNDlHTVtImwVNhxj3/SVXlclduYwl0Av0v8MaPyC+wK+Cm1OD3YhWgRq7z2bqtOXFNtQUlT
J3jeoAz0yB5Cvm6OP9smhnEWhNwQS6/BqA2sBgvENR4e434AWrKbCCPchgg0Lf3qkVm829gRHIJy
kPevyQSq8wbQi3pjKCBagIc3aIL2c2l3bNkX1NpoJ7QBksVLk8GXW3ud6VY1dTanzvXUWUpA5O1U
8YsvQnmVkb1VTELoZFI8zVUIL9gsu/Eacqb4xU6eVRXb60agngHHlcgc6Nam94v9KEuobE2H+h2y
OFCoDWTYkee8M7J1k8kMjh246xBezNdjVJcr4WQLuGTieeW3zgFcSzhkTkX9DDONaA0t7v6qq/Ko
k8s09vAjZZP2jAA1yLQSeTM7usTLzj7PSnpTVRRl5Fwyv7+mURqYLpilCNUUTwpztVtCYH2rUcck
C1+MxjNPdMIdU/wAl6Uk8UYXlcvTvT7UUFCeK8CuXcRgECFaPKZHk1CoC8/lnDTjEngcyB9MzXMD
J3kJwghktE0Grw6ZJMPBQQDt2bHwEIYmMmIXJIcBKhKeJSvjr2P03WLC+JaBPEgKAxZxTQNMLInq
Exl4dMgYkFiOjMvHXKRIko5u9FX23xtZQvfu72NoPuYreHrXJ7MWZMfTWxf69Q3LujKAL4zc3J/0
umz5QMQ1U7NPmcK0ZFRLIod8aVKXrzUCVW+QtIO8kjR/1Glsqe7XA3W1HqfbofuFAktLm0gHfzDk
TgPDABa0CBvxFFHgT/Ue/7k3txo9shI0MRFaBZeu6VvvUjrCx+wp6t4zyhBMkPZL0oA/NbZcYArt
1s9tHSLkjg6KwUgPGoHRTaW9QGQIvniDwwlee2vdgYb2AGW4wthT9jRMttpggSPBQXbwMszvBV2N
3ESyJYIiyTT1mrs2lHqLhJfZRjdAJx+ufRl8MUvCYB5iPOj5qr7QuJ3egXSgpU7XVdfrKi7Zw/3S
66KDHrqRTpbgftiwQwhWQ0rYUc+FuE/jfehbfqCLNpNiJSFksNWTIKLgIU0HcEB1q9d+z2lkPVuV
P16H1nnMM6PbFT4H8zvroToGVoFAtB2eweHPvbwxkXipyUHX683cTRfzJIUAkiyqYG6AJGS2IXzM
FloIN2rD7oQE5+JuiKrrtCYu3pUc+W9IHeu6ucGLEWxzgZgP5joEbc1dnySfBXQ9LX9hNt6FNoiu
aCi6RqhrwDoHUW8Pv8izrtKNul7v9aBWQL4HNJBf5J9/HqG75LaIyWLuXU299VikK9b1RF/Tuosq
zKo9gVz0LOmo61PtzwXtNeC/wWYD7hNAWQR3v0JfYNwoeLRuWhqpV9qOm3tYEpDzIOKpcyramp4Z
aYFqLy34GLHoOAJF9mLGY7L1RxADaeevMUEyD7wV3rYYevNgdNF/7GEJ7W1/1y9yomOj39UDpKbU
DZNvaPaIoyGgh6QnJGzKS4TOEO70hMTlJd1GoSUD3dobDOpzvrrAfMuDlhneFZhOghQ/FfWrAxTC
FmtMFPWLRRVJF0gJmwWSxXyioAD+b8B2GVpuyVF/hMNNY535eLboVuJX2ZWb+YaWEb04SIbdFVAH
eoobaR1/CKCiaADjcNSNdgYJ8AEaaxtECuRD6zcgV2V+DDU1FKHg1DyI9IbEXn3TNWnTTO9zqNvr
NiPPIVTru5Cay+AKnNE3iRy+WHX2tAjx8minSf+FOxprixctGKlIkLA0hJJ4Q8mr4DFU0Hj3VJkE
BHOne23CiryyfhIYzEiyilr0quumRUSxJ9X7/ZWO0LoJiQPehrd7dUHIJa/s4VOFZeoyzP3qMLaw
v46r5GoK51D90HHNJv0CZ/SLsxW2xqZig7tOkAT+5MEHsofHtKtKss6H493dMOngDtNC2Cypc+fo
g6G6FEniPwsK1aMWJwCH8CctrASnKORCaHIvTW26ZDsNef7ZU4sszaW/22zLobCIgYiQdmAig6sC
lcNIs6IuDChbwc5tDVGrSWlcb3rMVn/0AIMTFpXQ/2klvffQB81j6AOYAfmen2MMKSVXZSN7aIEu
AMJQujcSy3qquRxXoaGKNQIgFtQihmoHaIgMdKtbqvTcdeFznKKvCX/EJ4utdJPu3tTlxexYdrn3
tqBNQ6DVvDfDIIonXSL4LS4aprIt0/GFygE11mpNuXYmAh6ZNtWkZt3HnjpgQhXoUjVJWN/3pkbd
DXE8dQCJ/kePqT6teLvgBaxwB156QRVXUKM3YbXXMQAGBq/+DFm58eREhbkdev+pHTLzpKsY2Apq
6cSJD6m9xMHzZgB1peqmgEF5gzvMAKpiaZr5Sf8BxkEYR8ywbvr3r6ug+AbtUht5n/lP85uDkBa5
/4d0Lx+Wl6vQVM3KLhCaDf7bAXE4yof5U+ZP/nkQS0W3lRUeQF1elHsKJuheul2510Vi2rCcLrgM
kE6gMGtWmCDKoVi5+OUtHbinrcoYSiII1AYC9Mp81eMfuGCSdFtbKZshGMnHs+F/u5cIHfKj13c7
E0G4dWTnOP3pja7f3vrl73ArX1R5jYv9s0H1fXvu8MDQPWgGASXu+sm6RW7rqpSK1vixWcFoIqtR
D3l81Q0Dca5waeUHa/D5WeTIu3cDv3oyMXa+CUFETjA9VlOdRDbf8nM/6KDAE1S2FN4e2grIveWi
WUcm9GSXCQnNUz5RSLhIDgyTCEg5kGLhRFirLzOzIkdpQvYXbLWwgxlf/ybwaDpSkI+XbpQhf1xC
wAc5BIYIblqd9caAAeV9r2nsDYvAMbQHTwVgYtfnoXAQUYlDUGR4CaFIhuXcEuSt+txE8MwBGQki
1p0xLmNVV4+2rGDzHJrls2GTJIgorV+Fg5UgJrrNKc14HMQNjBkSwN4A/WjxQ6YDLN89yHsicIRk
UvhpgGHQsqdW+WKUcFOo5JfQCccraai58SCUsQakzVt4I21Pqc8eUxcEYqnKclMgRLQsZBrEkRjA
mcQmzS21NjlMz3UdjKfUQx6qp0wkJnJSsFmtQMTlRgKsodnU8oK5fRklrFjB/qFdcc9Il5VBsNoM
eXLfxLW/VqwLj0MI73PHhz+XCRX1vd5kABBDrzMXpwi8v6XZ5gpKPI7/UiEUsrDSOj/ZURG+JFa+
gdBqBGYjHsGhHy91r4gistKB7bggAuaPkaXErhODuLdSEHbgwpQoTB8wRp1a3oL1qlrkdmYHzMqL
fQSx+j30pn7szXW6IRETOVs3MxtQOmCY0F1vdM/5wLlu7qL3IK1fAJLIhlVrd58GolyE2jhGEZX7
z11koXAqHge6dpzQ07qsu+o9XWcMDYi+z6AcNxvb5+Xer1S3c5vyiYS+vZ5Pn6exCuoBulSNAAhR
GQdqTxZfgC/s+wnoTyYouDs6X4XllgBvxM7CdyIjwMOimZ4Yzb6SHoJ8czmRLiQpiiLf9YA6IMwL
B8HaRA5b0wP0oP1oJ/IvaxoamThkjRtgUPalNZwlMvqAl1armsYtRNfaZMsSzOsSAexH4IwFOANu
VIL5C2uB4n5H9KXTl1hv7p3CxsYtue/rat1/7op1obtVBlzD0q7It3LCKQ+Wk+dbfQEFHq0NaJW4
AX2LpC9MTafLDo2IAq5WBamuAzn1vEWOYKqfL7++mbrufovm5rllrtN780bfl7n4oV/LTdzzJnbD
LYUsAzwskM7HDZ67GfpXocstUEXD/aQzID+HAJmdCqo0WQcMK8543sznruuitvV+HKjL+srMvfXe
h0M+FH/54vNxVlfj5GFHiJVrqp4SSrxxpX8BDbOzMejA619CVgNRqMZR2UrfLgS7i/18o+eirpvv
6Fw0jBKAtPmG65aPx/mevyxKUKZ4ZAvgaszSRIq1EZD/wKZGjg6/59yQY6Ar8CRqfuzSHNBmOLM8
DR3CgkrsHTy79zXS9/hxTrt6A+fZ6tdyziEJ3TaQI9X3Z75cv/zN77v3q1vU7qrzwxWzvwweJvtd
hLf2tEmm60Gmz/ld8Xd1+gjdoA+bi7oOEbEfQ5k9ksOm0X/vUv/4f4ydV3PcSJaF/0qHnhez8GZj
Zx8AlKUvklJLLwiJouC9x6/fD1ndKjZH07tREQhkIgs27b3nnnNuqaJNik2/dgRizxJBOyItGvKv
yvwqDyoJPsvlyPsriCPitOcrzDnYwKZOPJB2WIHWx758U9GIxYd9l3dJir13f/tV3r891eX07/4W
OVaNySYc3HjtI2MZzck/dtf0sNYg0We+OVKxqM7gtuDQnOfsir+K9Pkk4kw//z4Dt0DN7Wem2FOH
etm1fbYXJ69hDPUXbSNBd3luz6KZiq7rMii8y7u05Eu5X+WVyhq5IaqiKHg5jci7JC+nEVX6khR7
5xZ/yXx3qctpfnWlQVFhDAyfM62DjXkdTc+93/td8d83meeR+H2uKPCmlNi9FIrieljOHfko+tg3
1xKl3p+VmVdxGIKXS6dhrKCwSzJdOxbRu4g8kRR7/99y4r/ib6me+Uuitvtzt3q59XO3Lu7vX3bF
94hFTy52Q6BOAHi+Xl6EGGpE3e4VlH+0geB3OQypzKILy3CodVeikxDpHNjiCqD82cXVKI303fOl
axXn+mV3uw7Ul4Ymirwrd2lj4kASOhL+7Vk+D/Lv2vG7/wa5hBVLPp5v3ixe5kouD+vkffEgD4HR
bsRxoS7ZVsfQwj4q9n9O1t5MDyIxwRA3ctmIu7bCBFVxbWPi3NiKl3Hp+UXyXZ4q3iLoNTE5a6NI
3og2W4hdG3j0Xsf6tZMm/csMsH3xxGwLFSGJcL+11YvigdM/jRGsqnFrv5mDnu9efMd2UKQ/ppqZ
mICev6mYgIrdc2W+fOkWWV4p6M29qDSQ9WW+tBQz5KE/34h44vOnFJlv0j8/I3g+rVmmw6UynevY
zzmvOL247KW2ij2RJ47+KinyfnWqTG11aFN8fV3bi5sTRbu0/D0EDcuaofbP3a1Ws8KDWMABxcsS
Lh1mF/qU136d3YmeSOyhGvE2WUZ5vjFz5UeoqfUx7bFCgsyrjwGMmvsgxtJwM9Q27DsRPhhFWuBM
GOr9myGNWTGj22WUFEPjVCbp4o1lSZArfgQX9MHL5cWIPbFpDdD/WtFtW/WuT4jev4zREkDmLUjF
W1FQmgzFR7eXdRDh1Jx6HZUzUIX7llAnGLnAGiOUEMfmqW4dQsmneif6nKXJmMqURJBvBl6ZqL2i
ZTtGz2C0mCbr/D78LMFahwRnlbt92xq+KKK0cPtDg8gAfN7oDdfvJsUXb1JsmAvBnWEdxF2KL3Pu
qmYEcmHNsx9FXp3EjouJ5d405u8RUTUH/vfuw2SjlOMT/y6aeFZGGyUZOm7E8eRJPYpm0jj9Pu0x
ES3LdMVEKccqp6K+WX5jxEg3mBthk18/9+X+JHDPG0guvqKH9Ay4Q9q0SEYsXocMxSGRMdehCZa5
UNl+nhxH2xjtXB+Z6OkbKsDv4ubfrOrOE+s3ueemJqbbl/o9tna9QiWwLPycs13eomKleEa6bi+a
1/mVrWtLUbfFSd71Qef2LTLf/aWScNtGFfSIrMVnxJ6QvBET06DYljrs0Khj4TtEXIpOnugvNx/t
fjtP1YM+6NiBQIkStr83xvwBx5mrwGWTh8G1maRevnQPZn5fxo61EVdNofRcPY4udOnbsGLdTQ2i
sqyNC1op1zAqhPvUvVS2LE8y/aBHjXZepJ5XseeZhWiIop1fJgfv8jSxWhBlzrvvjovkv59gnP8j
qgHu262clsGujcctUWTWebn0b2cfptbAu120u3NHq/Eas9+bLjJ2l7pamLoHZmjciyw86ownok85
74pckRZ7YmOGEoVCFCyYP45bXV0g30DPR2+NzaXjOE+DRe39OeVWS7M5pM1Uok+L9eOnHUJUkykx
Q7dH2puomexNA7z0oqJRnuczziIne/oUzIuG5+TRtBc1EgDMTKiB6kE0EewUJduK5ie+OJ42Vx1i
ey+qXrcM5wLi2hlGN78om+U8VRR39u66v8qLemd1zcbX3cDI7FWTKW9Bcd2du7NmHLZwV96L2xZn
M9uw3OXdH+YUcUZramVMSNEXNSqUZWNJC978bLfAkyyOvxnhxX2fB8pz6xGj2rk5iSc0lDY+Lo9m
o/tdI5X7i+UjHzTV7xelcN9MiGUVBcxK14tztX5TBd/sipvX06L0w07rTbeFBW5f5haDBJiDbZZQ
C8UYL9a/rYpNTcKbHVbxlrjL7pAMj/USm7us1bdaYTE3FbXJarOIwJsO6vTuW9CsGiR1rcI2v66s
RYsQF0amcsHxAxjvUv1ExXpfRduxP+Vl4CNPu1+aaI28+9Nq9eYNnt/oOviLPfEWZYDebjt16Of+
7Lb0vpz9so7p9n7OFEAjHQc9/0RPjy0IhrV1SmQUZryfABSgH0kvLNag510x0Zv0yMTdsJ7jze4S
VBgJ6iBGyC/e6zBa+qK0qMFRWPNqRbqDRH6NejtPccT13nQ6l1bfMN3z8ylUzy9JvJo2iju/KlTo
rcWq3sCQMNfpYSBabvH0RJ22Kg5s0Vy1vHs09AQgzHnsHzEhoE3x5c2Uawa+tkl72L+wOc+m5+AI
xtSrtrwME0Ww9Qn/eFX9125pYMgVc1BRLcVr5q6OEdz7q6KA0+8u799RcCQl63h3yTvPZbv1uSBH
VM82kEKpvxvweW8y7GyHIr8TVULUBsmZF5r16I0LQUJ79FtAA9EjiSubkxVvIgumxzetRuyeN6Xh
Zmpt7fO1xmCRczY16jeHCvridQIrNfJOUwgGmmbM7sjO6+e1v2HlRFNGMrOytZMTn0PsqQ2sjBDW
/+xJzzcljp0rjZLKy0bsikyxEV9N7Gn4sr3g1e5y66HqSx8P+GdUktTzos6O9QK4mlSNgEL1APWt
8U+bndV30q61ql71RqgoxZs5z+xEf6TXANf3YvdsqBQf/7w72W14NPRvXZCNh8taD8UDJmK6Wbvv
FoFzF0DKumSwaCrLI/Gf+SbMZjczc2B3mJQi+YcePU04PPfzzli/I9Q+gAhEPRHd1vkTW+Bw3fSq
11fzg5gDrnbUbN0U62aBBG8Th9lHkSU2en01oAZwEMWL6N5xuOVsnQVPa4s0uwaxifxZXr4O0fXU
3KmEgPpJsR0q/W7oNJAtEm5VywIb0SqTp5iEuTBZCLN6r4MHh3YzcvWGymPi6Nuw2OpdqVHQzgRN
eKfZZnrXL5p2gGf1PlyVuOKkWHaBFH8HzGb6hTRIvlPDBhwCTMKYb7W42sPyCe5Uw+v05o9kVeHM
gotI8+LQ8InLz45Jb0d7TdOknRnEOeG1OCrKxdYe+qqpGC9jHKhrEqWdT7FqNFt1iV1EQoP7ZX5a
NLTyCnB/93kG3El2cgs1HtxvgzRzQoB5zjYmZPExnX+04Kbvq6Ey742OuiJlTU/odgxTsx07H1tC
WH1QtzI9nOSe9UDrMKBKzcShSiGhmN18jU71VcHioZUhV1FhAYglWQenYNzayeJwo37sTNFm6bW9
FDbJl0r/tGiRvEP21/TTUTopaQhHnETcjNb6RVFpn8zo80DkULvOh1FQQipgdWoia4vj/0c75jvo
L4n1HpofGrJykpcoTG1BWvoAPhcfSrPQq7Ok9pd5q6TqcpTt5GPcTwQ15Ugiwecuu01SjltT15Pr
QUG5etX0KSSTtlqat0UYutVM59ibNmT+RtLtFKQR/SypNISLw+JQLMoT96MdJ2AFRyfA9Uj7K4OB
CMxcbIHCScQFGQ4Caw3XE8GIYjNmAJPrRR08cz2DOI0lStvd96UgUgHJ9uzZKb9OFYE5szNaz3Fb
fzTUjvjRLsnvunECIRkt9q05zoWnx0a7uQzw52UUJPipvxD94PWQq1p9VdzC5eaNIS8B5d8rdf2k
2kpYEVpR5otxu9cDx8tNbfbM3plus0gJvAC6SN9ek7Im3xOdUAHxUQ9SjhY8qoe4u2J13iDyo3pt
SlgWoQs9aOJK2aoFHJILsg31rnAyN7N7Bb3MtN/n1QAFfTylftinpm8tDWGmcuyi4BveXjY9sVdH
p8gBqfF1ax2fGevTNebsZg4MBRkeuNwGqXlACII4vmbSkCnzYO+OPdUxIrezzQenL5IrvCuBCywX
JLU0EI9gtSm27YegUxKiO6YEOsTbbgRte97MuolabHmfZKqB0lb8sRsyhLO7ynBrOz+kVooIQGih
i4pCCbB6Kbq1q7B7WPSme2iTZjMMkNKJlFZMynU+aoe8atLrdN1kFrT4zXy/lITz6M4EFjd8BRtS
PCxLum9KazpOqbJ5NeAUBVBmHxJ10K4gxK/3kO2701SXHiHBEQLMBmMQnpvtbFOhbMgxfD2oJleq
F+PWaIadaeXtoRlLQGUMfFdi77KpgphIIS3dmD3aqeM0uTZklfcBqS6Qdb+xjBI+XvupRCwIJEN2
6xhl4zU27LrGkjp7pZZbHwpCQhuNPDxG2uCFlS29pKVztFEenaHs6OQueIHgPgWC0BAzU86dvkuS
ZKeVJVG6Rm//nqTxo1KioSkt4YBqXYtTz4JrYETCAoLlSna7OoJKfCXBl4rK2KPBh6sKJj+vK4sQ
Z90MAWFcoVZpSuEx60OvKJYvTacEbpYRXBCNUJfW+qNuNNUT8bAEpTsEoVZ8xrw3w40VBJpb9f2X
IShRM8rSL1KTbGRzqqHgiDELpH3MYzvXVdJ/1eMyhjEjQFkmoC6ZJj73uDAPUw2xMFW0PKS52iJT
5JyivLub+7nb9wT5eSMSB9dEuZ3qASe0JDlugp//1lRkyc17ULFE9a60APTTWE1kz0AItksly0tN
smMNx2dDRG732im5p7DgIzoNuFgS2LtunQe0UAnjWlhDJABB7O2aEDgHvAuseIh56h2SkKms+VUY
uU4C5afSWwQNrZURHGjvqpD2ekDvHXepw1Ot9vPOybvGNUuwLCpauGlhGTjFeX1KkT+Dqc+hlkf5
zvC7PO1QhZoeMLVOumXetHoAU2FLQA+c2rGrqsbkGTrgsza/sbSk+hhJ3YtCONtVQFp/ZvrLvaLB
V/O4dUBn1nQS3LOtNIISJ1YqVMNgkxYubgG3kHRjI7SgF+1PjeiBSMVenWBQaFpvSHVWgWnl9+OA
wTQv6bLT0vJ6ibBviYCAIatVV5cV414JzU+OoxtHqa2Ne9TGfwxy0m4tU0fXMPW0Otb3TY41IYm/
jzAyI4+RfzLrsdkb832u28pWR4HEw/1FMwXx7BJxpB0rdVG9Tr7Pqqrz6A7t66xXvsXDDBtEnwBe
C9psUzZl8mwuAesN3P/YMRQcYopWXSsm+tWZYh+AsWKz0ObwaBGNdS0rUo2EPEzHykC40kJYS45Z
SFVO80pn0/fN7VTWyqmYwuYINPdHCkFEaXgT4Ve73pRulfxr3ZjyM8S68yHKy9o3FWncpQrGR6Mb
zBtr3RR6/9D09VUZROqhbSKiOlJ1BtMnf6uq0CKMR9E2fYGzHdJOV25SHOWA5K6MFhoIQ0qAbjax
V6N572UaRK1aWTgebZmIXMP8GhnmtzIIs23qFMrGUexxqyXdfjGr0jMGPSIWb5wAe3S1b+eTc8ib
atc2zMoagvhYie0laN2vmawGXqLO95k5dShipz164YqzkRMYUgiz7q4tWuK+lsznbqjrBzOSMAtN
qp8RZrORRtS9lk79lCLeysg2g53UQbppTdpuqAfNcezMdB8W2kbFMiqFhrpxMvWxnIblSkUUys2M
SX7IQvysQaleFw0CD8YijdQwRO+yaoyOlvodOmLptjOygHWjDPdGKk+MAsMnwmaJ6Y3tI9ByNBB+
bhK7WhqmnmTODpxJnIeg8uWpiD8G4zy4WpvI2zwItWtjRpW1ncfcs9MbOWqd+2V4qHQwuS1hDoBr
sdogOuEPNV9ombR+y5QiK+YOQnsNjTS0hbeEXuGzM1CdGiL70WbuWkoYROMWehlVe84GBNv7YbQP
q+ylD55AohJnh1KTb6XGavyslirXQCmHrxPuY9mbGprdggCar1TalSFHxgZYj0d8P7KfjRXvSrxe
fVtOhCYoP0Zn1LdZ30tHxKFmX4ltqETbtZtN1NzNnS8AJLxWL/CUoHfv5wP6wXJNjziVzQGtEKKb
0OhidrRPURLzMqN8VNpk9nMss5ZTf0sUHRohglRcpxpuJPTCGi0gVtisP2W6jBO6yK6bqrVvkLyz
UbZKu23Uwo2DbhdwSnmswD1t6hCY2xzmN/bUEGDd6GN1nEft2WiigTvRJ0L9zep2AWN8iGYLCL2R
t4+KYjaPKfNeOVeTO5E1MF+Dnhv5Y3FwqNLxFBiQ/EQDTA1OInlha0+YqPinkc/LjaQ0J33qm0ew
T9rGmUNmVA5BGqFSpNuyktA0QYainvrgQI/GhUHKr3h86aofJ/m2TQJA/XYNPRWfzxeFRZ6m+Oak
OYBBiUKDKPlB66TmYBsVXt8u45UbbQcBR51Efhc23yazgF97cvJbsx4s2Z3kECmMMjm9yRO7VpYt
Ry0qjyIl/kYjR6PJnK+R1cJ1MYzDjkAH+WTK3XSyfLEvNkbYwqM7Yrq75NWK+XsfBsm1A4brVMfy
BP3o+HwpMA5d6GcNBFyXPLPffkcqHfD4AAbeluXgqDrpK0QM4QkgVHjqUcXepsRj+5c8rakJXmsB
7hVqFoMEa+zdGNjtrfjHUmrLLXOtnUiJTdeOWJVnVae+2uHJtG1ftYr4fmig41BNLT2oxLicyiDT
bnpzvhMpsWkNuG1rog72IikXyXw7LdzkWl5V6/Cx6wlaQIHZ2ok8ogn6O0IYdszi1xIUm2uUlIjB
Lc8laiVv7lsdBbPzOSgBALv39RGtb5GXFVLtF7kUbOr+RyX11omAUOvk9MO0sfO4RewdvRkQ+RP6
OlL0IIrEOcy8BQO2J3cqGHPwt9dtwTTXBOl2UtsRZw76Z64ofN6M40oiXgT7KiTmuuy1x1FFb5lJ
wOBZa3Ky8vixSnbyaGqPKfOZR3lpQg8pjP4gCowsog7JIiHevZYXRWBPSQOHBW846YfcVOOTVDnF
UZmhP8jSJj4l66ZaoaWNnpdYqkiKjR2xQq2BVR6xiFUpsjJQaRBwP8h66QEo1J8qxFu8XFOZMTaF
9sRkbtwYCgqg4igvyNmvofVe6SzaU5ia5U05VS+iLBJH0ymoo/OxdPwu81rmJaqR9DbT66JLfqQw
NhAg3UTHJrDaO1xc6uOURPkmIpA1Q/jES+aqf2yNMb2TLBb8a0psnHJVzQyq8ZwXhLpGACtrj0BF
j8xeN51abon9Tu7P/0IcaUMHPW/EQRlZ3vsanffLKXunMF3wpMpB5KHqNR+jld1f/EHkBQMB/hER
XOcSNu6BApnKjUhOelw9TAHRbutdFkhn3uVSvFd7J/FM6PMOvaLLj1UHJF7WWJg1dqo8YvJSHieH
ujVo3YPIMmMTofXFzHfiD8FkDteDNn1jUqQ8iqwscW70ioYhUrZqmQCYpGEjkrHJy5LrYVOXyb5W
G+XG0dvxpI8TTB+V+pnBcTyJzWInKMMYnbIOmH/kVY7tLaUS359LzKWNXwGcvYYvYJdYENBFPRLV
ihJEr9pwIxhTyln+RmC29pEXYPuSXqS3em1A8Rcpyo4w7O5B6lCZKzvV+TLX0UFfluoHytXHqZDi
m9FJXoKVi9lhmn1trRuztgK3Jqr4TtPwm9R12T72VfJ5riReW6gt1PICKo7a9CUnjvyC0OTb1BUm
gqiBxWNS8norS3rj6kYu7e3GKyb1th4UyOSa2Nlbj32fbxzpCzhF/Q65xQYHLYHmk6mUH1vdOdA2
w60VSLVrQewwFMrJsiGo6F7aDEmnEZYuyKEtzB+R/VAMkL/ojlZBDR06e/lT0QIcDmV/RjT5kUff
NooZ35f0j0uqngB4zj7Btw5LR2e6MZZa2aSzAVPIknh2pKVfhnQ0t2OTYG4oC9yvhrVBVVlBxBGb
azdF+pVGrKjWxK9jr8rHsLJe7Da9Wkon3qjLQgSNWmefQnMn2ypzO8SySqzAnpPU8kc5s6RtlMQW
Pt88veti6TsRj7DJ1DFMfxYYy+iFtqF+LIPpXu/rZ13J56eyzSS0FOtv1ZTLh3QVgWA9icomKpIH
xeqgLIMajclor7pJmib3BSFjYLbl4KszHgPThOphyPLzRkE4uJYmeMXianHFdDrTmgJ5DNyF8bQ8
jTq8hhbir+lUJLdo7iTMEM1io3RKu91DMhp/tyD38OQqNu8KSDJWB7DJtK36rs3R9LGdrVNqGOF3
JU8+FoaNvFQO/xehJXge9Dq6UuopOFpDk+0bfapuoWov8aBAw8k8NHxUcqPwYgDAnx1LeraGavmh
QDxjrcpHRZDhdoabAHX32R2TKnu261n3lzhq9zAJKK7B0gBB1rptjlAPMjULZURJ0gpNwSgY7vuh
7566wOye5jVEzMyHk0hlasGSNJKXK5GcVKXaVGrVb0VyRDzskBEh4PZd0T+l5jqgET96OVtdSNtU
tYx7UV6JLROJWqOCq49LGXqab6MxmTYi6RA/eoW+BmvH9WjUMPQbxgx3ESmxQWfs1tZHTGhrFuU7
YgQgqBdJsxsJyQPT7oskUjjLdYgF/4+zWbm+jmDimLg/o7I+LWah3oh7D0Yz8Qec7+cSc96wCndm
rBTrpUrGi9vMKJ5Fqhvm0I/0NHPDOYjuBpTV7gAtpG6edAVWB/LEJhkCxVfmEMhHY0r+TDQ9uoZy
eIc4MJz7MKjeSbJUHK1av3+XL5IRkajGsMzXQ4eRwBV54dAxUwHYvhX/H/H9gLF3kk0/1M7tPNXy
rpmwO7aaRYUWmWKDtpw7yDTsSxYGQue2BFDvdVNinU8gjooDGoHxhywbfkeV/lZuqoGFlVpqeNAj
87aL5qfZlpfDm7yZGKUtK1oIB9YihdqYt0ob8RcLcIPFvPv6nGR1glJRPkb7dfjBCdQaHrCOmtXX
+h+tLYdb7PkiITaQ/3AQShIE5uYOh4tIi0PqPOdXMRFJaq6at/q6OZ8KcHHujqpi7URmDz8f8ent
sE3qbLmF6VY9Eq2GxCkpkaU26j4cjOV+iuYDIZY1PDuj/kzIPvOgXj6nkPPbMesLHrrI0Z9TI9nW
i1meRMlGyTdLNi3nVDzXfhsvzjlVgcRFrap8FCVRAnebpZkf46AynnuVhaPeO+djWfNdDVicLo5h
X0EHVD1XubK1okl5yEa7fJaIxe7TpL0Tx6AghaMM7eybJqvyrZ7ibtDt5lSi9TsYbqyCU9RMG2yn
lLa4AXBQZ6Hlx0P1mCyo2rXRop3AtLNiSOTV9Dk3e6gqCg++f+o/VS9jcbdXB+wq86CErmYjdKRV
ZX1w+pkhUJPNeyKQlGtjam+0NX46ne3wOE5wd4qkUpYqtDImkzUDmEeCuOAEUY0Hs6LtR0BHdyk0
Zjtp/tIkTfwSMv/z4Clr7x2YBV3i+VNICK1qRwP6aLdwCpZSUmwqZem9Il+DW4riqiJeHLYluEGS
x1rpjRfqx4FFlfE86NgUQuJjoyyVPgHwJ84PrdJl6osYm/LsJre2auuhO6AQ2diq/JpK0o0TaM1L
7iS/14KGbEY3q82R68Owqu0RxnpBvORkhGoM63CdghFQ0rtQC7Qbp6Jir1nJuhF7tpxoOwJBEjcg
0gtWpeCRCC5Xmlpnh5r18jSV3f3g1OXXBF8iETG54mqQK3lWJnWw6Sndtao2lr9oFqTFVj2DGpRi
rPPNJ8t07vJgZ+ZpAyKGTYyoFLFJfllIEqJbWuFFQ/6YzQS7lBXy45neb3vFrjY5fZ8XDuO4l4vQ
8iozUSEOKZttMyFaOxZB9FwMqbI3VcL3zXlIEcuod1nexxtTO1TV2DxBLMUY00NaCcXqg0h1TvCx
l6bu1rTM7HmOoYUiGomA7TWZSlHv6co0H6YZC2QX0nuOmfwpSAdtVyx5/6xC5rFpNdMAGzmajymU
uhg71hVzA0Z9eMhjNXtSpzDehdaQbcys3X747T//579fpv8KX0u4WeewLH4r+hUbVHTtPz9o+off
qnP24fs/PxjM4nUiUS0NcUlLkS11Pf7y9RQXIaWV/8DPTKxFEsX73po/ZbJ5FFSm9SLbvEF1ClwG
lxLR3DU9hVFxvZZR4/JzaCyMa1WtPIR0/H6ZL/J5T+SVeh4Ao+BohN4eXxLVUVEOskI4gYl1PrPt
zCvHTgX/LUszI98Lfh2xYfLApCNvT6JEa5uuePD//MuTt+JNvJTVzJhHBO1fk/+z35w2/73+42eJ
dwV2r+Xt1/y1/dtCN4/bp/cF/nJSLvvHbflfu69/ScBbFXfzQ//azKdXGn7356dbS/5/D/72Ks7y
NFev//zwgs29W88WxmXx4Y9D66dev+zPmrGe/o9j6wP+84MLF+fy+r7869e2++cHlHv+oTsy3mHH
VG1YOVXjw2/j6/mQ8w+M4bQ6WVdx7VgcAWjURdQdmz/xN0e1Td1xZFX78FtLjOx6yPiHbVsYtFiN
Wo4iK+aHP5/7jyp7/lK/rsJc4i81mJM7NpdRNeLNHdmy/1qDezUOFVOTIXKQcDGN48as+mNYL/9H
S3F+dRnFlBmDEGG0FR7nbUOBMNxx1GVudwg4XPUZSxw92hagF1gI6AEd+OLOuX548xF+0TzVX17V
kLmiYWu8zndXTXk0JYAQZWfhlnWzAUKdtv/dabHkzUQVOjH+HCjcwqg+9jYNTts5tgH5c3TPF5Dd
vJ5Za9DPDNIds4Wv8ZD5ihN/wY55F8zyaaheFCX95HQhHOCQpAYJvHHtET/Gx79/kH/pZ8RXsnEw
GBpfCpKyv74+ZdQCdXKmdjfayatq9b7h8EAdSJ4Onb28A0KVMa6bNptyNvyg1x6UFF3lCPk7HZNO
1XbbpTefQqs51fNjrerbytqWic5iS/N0KDAGRO2qedNMxoOanLRsu74GtWljt1sSvzHLnUlv4yI2
5/8fD7d+hbed6PpwUFEolgErimkb1l8fLtIN+B7Nut2ZGSNmubLqXyl9s9XMhEFDe7DL5HuKPpbG
Oy6zbJMnAJk7+KdNHE6oieUIxbMCRWKm2qtZv7XxMVO1rvWiv1mq6jDaR8U0oavLQkz59WeIf3Z2
Ol2Ns3Ebw8AfOclneSxu//6xaIa/eCxtbVS0fks2lb8+lmRYGjYAvplaoJGcEEAPGUbjpiYunQ4N
NsmoNqqBYrMGCMrCfKjm2n2nHZMAbiHcVV6npak3AjD7+xtb68q/vG5T1mXT0k1LNddG82bMknu7
MtOgandZE+8KMzjYkfT57y+xdhpvL2HIsiKra6tDbV3R9PeXmBOYWLWk3cH/mMv2VT+3e7V6aiF1
ybJ5m8L39PcX1N53Y+KKCKtrMi3dlu13DcTESTonsIXvIBXf5OrTssifLSN9ZBp1GqNlC9vs51B5
AHDtRWbjLcmDljlX2qIdpDJ7NuP4EV7jfdkC/Qvzkz2UGBSyeyNTsGbmfhAkJyc3Dk55nc76zqj7
42iHWyd0rghd+Aj9IRRERuoPRv87QPuXv384xX5fldanI1hJZkiQTZ3fXz+ZkRdY3NEKhgiNpXub
25VbqAvRtfqnQpmtA/SB11BYgAREEX4zYvbJ7NHeRqYtgQYtr8f8UULtMpa1+wgvCZxGzkYNImKt
l/oAD2/k40T9EiwxqpQZFFNl0mT+PAMdKZhSR/LKxK70zGaaynILBV7IMMIvTHssbFYeZtGf7Mn+
bA5t5uIeszdNU9wulsIEsqE+O0+RY4y+oo24uKPwdrK6K9DAmZuU8W5R7C/DbL9mQbkPJrxBcAZv
I81+BkrjQax4KovFcoN1BZS3XxNolzfQMi2emczuDF+qK9vmRyOq/QrSed3MrzE5MeL/6IEuRGAW
+yBJvCE3v6SSiY+saCUfXr7dkgxfMdp2ntadRnAT6HwME6uTFd08Sca2aBDzlHZpDhmRyaK6JABc
6qd7e2wjr42tF2OwfTlYFleFINSVbD3xCQSl5rhKiM834QiTt9a3rfh70ie/d7h0BywVa4i77uCp
q5WPUyJ9KTGBtgQsFA4qoM3ap2VT9TxGG9UcIT50EUIG1att2wy/qpY990YPtauV36X3ZlRWG0xP
i5tYOMLTCuyEnLJo0rwW2NBOkR712lx8XZ6oDOl4UwMlxJ0casiH9ld530E0P+DFnhMCytsIjvbi
oynZPtrEtmfCUxV2d+pIDKPOEsqbxhr/otyB56gw7jiON1rlYarq2ktZMoKyey6kT07S4IuggplN
fyOpBU50REln+CbcXE6/heEExCyQqGhu3Ruwt1vbvAT6NDiwozo3pQwfI4giRU232I7uANGGnm1t
tPiTZk6npQyQhInLyFur19wMuAbV+gQI6ObvG52zds/v+zBDZ8KCWoGCoPG7PqzMexs2FRQdsjqI
NuVYvGLMJGjVILwcpEOZ6fdhdaom+SDXhgyhcXwqMsLO7AAgoQXxex2F+xI6QB81R0LTy98VCwrO
BcUBFzBIgRZ5ntHBs9SEj8nwe1t+ZJV5H6wQil63P7eYb11cRNch8zO3hAQSpOBnNB22oG8Uf5EH
cNkD30WOg6uiU5/HXnPcVo++qhH0/23LsCIPAd6ULHFHDd6rOPlcSN3WlOoXFdSUWxARZIXpK4yq
oO9ZbHaS+hnkeoEOyPKoxMs+TuMfzmLczf9L2pntVopt2/aLkIAJE3ilWKW9XNvheEFhR5i6rvn6
21Ye6SrCtmzdcx/23sqdkQkLmNUYvbc+we+taYneDlLuaqqKMBu1GX1fslMc55RJuKJT+GwSJO8u
8QaJUUSLuFrcuo0a18nz1zVJb7OEgQfneDARb9BbeEhdS4GkYeT6dmKZhoNkc7bkcRbt8PD1C9XO
24gPL9QyhWYYzKe6UP+dRBcO0SSlI2ZqjPqpmGA/0Iht7KPWQX4CP6G65rTulME+gHJxdYde8Zl0
jREFpAWi8QSVj23umiH/8/Wd/XflD3fmmA6cEv5jiHcboEmznZa9PyHmdn/f2p1bQZ/39uaQCd9y
yEAiMmRjshcYAanMqwbLwdknbcynWTLnQ2QmdTM9lEZ+OZf9bhTUpzP5I6QuxjvOfACitbdG6CbV
8cdAHE3QZdhcVJv+TUqpOu+0+JsFWftsQZa6MAjsgUrKkvzv01ZJUdHqvm63+go9Oq7VHRzd2Rum
DG1Znm8VpJoAQshSspAKAuT2ZIUQy/nRhCFcdFr+Szxeff2gP/kCDF1VhWMb7Eo+3BMoBLPP1ZCg
o9K6NocmduvcoLjSbY3VuKa09vvr62nnH/nuxUqdFpil6aqtOeeT399bLc1plKJ31nYbqdUrUKXk
XGQ9qJ1yM+gEUInsIay1SyOjpSHK7dcX/+THcm1LVS2SaM4f1r/XxruEpS6Z+KiUZdfL8UHhHTgy
vTCmmMwcYy7/F6+c8g5v3FIpjLDt+/eK5qTYTpM1vHKr/tPFs6t28XWbTkG29jLAYuWls3Viw5C7
9byio9h2iIdZ0P/0Gv9AkX2zb/r0CQi8YYaDr01/P6xkY49W6/AJjt1BLU9Kwc4QoovROac0XjZf
P25N/+xdA/JTOeQbfPjvfj3MYNmHgEq2tak+Z84QpFN1IZhJVlv5vZrFLTEpT9NUPNlF/NLPCZ3z
0Pa+vglxfqkfPjjLZFcvTYpk5vsPTmvadcZOQP1wQj4y6xB8h/F3Fu/IsiKbV/aDl+X6vpHGXWrl
GL/SRystfyFdz3wbJ4RLdgOymJmTLDmztVY7Ps3Gu8zOnwytc3XTSQ+kiHhRVCGpXi7l2o7umvfX
Ilms7YzSq0/EWQ6pzK5QWFZsXvvXP/KzqUXqjk4pxSRE4MOpXg5KbZcRDdyoNu6smIVsLrW7Rkgc
lhfTQJmwmpIFCGr8CgT6mr3BPWGrLkXyoI/XU6U15Te3dN4LfHjsjhSGbqqaZcvzt/HXkcoKRWqi
B2k4faS3vTNtTae7bkJ9n2bV89Q37kwwHFzQ/pvrnr+p99cVlm1z6GGKle/H+IL+FVmjSaF1dQ56
Uz01MPW+ftqfHOWkYOZiDElH196fFiNySnJIvQ3oSuVkV1rkG/1I7AUeF7+T5X5IGM55IfZfX9b4
bOr867rWu/UjcoAQsrA1RBxlvyJDCjeyqyd7DHs6u3julszvVBUbJ2R5wiBfW2meukQjvNlMODnr
YiOraQjAgVyN0Oy9yhhZV5u8DUw72xS16F1UuDctNSk0tXReihyUupEjdI9+dlb6mlBwxWXTd74M
rwazeNR7tn61Z1fLDWClyNPoXzQF61pYLRsjzp+/fgKfLKAkfeAuMqV2rs69Kx8sHS1XMm8Yygpj
NJ8vJ9GcqDXffH2Zzz7dvy/z7tPNzqJ7SQ9vS2nmtkBl7VbJ3bw+DhTMkxmE2iITl+78dxuEz76r
v68r/h0yVd46BLrx88wRsDmFJ7DBI2EwVp3uw3LewOj+5oF+Om/8t/5bJuUx7b/V+q9ROlmYHsmk
brZnL7tudoeqj+8ncJeuvdWOZTRw2i2vunYEQl79mCe6MFm9G+2MfqQZ3X793PVPzheIxQ3OqqYB
qdt89wCIiUgmteYDL6zaG8ao58DNbni6bKnzubCLtkMRHhW4uyiOm8ZtLcDOqs1uGsQOyHhmtj7j
+Nuv5Z86bemZF8fz8K+77uHrW/1slvn7Tt+tbFWfzHocqQ2OHMI0Iy1Yovzi60t8qNSyI+cSDg+C
5dPU1PNn+te7KUn7mlcwxltCanYl+sSuV6kYQKDL+/JGKvK2bwm/SMOjmMQfzIQ1HvwWBwonDPuy
SaOgbmhjxbJwQzl5zgze2WjuzHa9WzoGchsbp7Uxngp6JaxUr+eB1KjpsTWuv/4lH8p+//0Si2lX
1YTOaeNdrYYoF6oYc8F7rbWfTDhPpkIgql5u4ghrCL3hQYlfyy4MzLX1MnP5CeChcSNBYaex1AtB
tHvc6d883/+pEL9bKqhBOoaQQA9VKd/Np1XCp5jVZb1FbhUFUyGJH6BePU+d5SmdhbAE6aZV6X4E
BFgRNXMAOR8Yq+ip2dMbnVY1aFdnY44Tm8cWjliDTiYmAtBDoZSNKkfgsQsxnlEO0CoqxbNVP0ad
RFuTEsw3tqNnhtVPZejuyrSt/Knl/40MzHw4+tWRusncY5ty4Pb2mfHLqpNftma8pnoZkE+5m3TK
GmjPW+0nVr+Ucw1/uCbWy8WG66aGCcOZYNGh2ltZAaQIuXKzKJuqlSg+gMzGkbmX40oRKa1PknQz
FBabIl8v82jRNwRHHrEkBSPLgE9yJnD9sMAUXB7LpND9KXSqrdOPG2UonsOBwKShvI/xc5z166bb
S54kIrUJGCGY/Lm+VCXVuTHfz+NEK7y5q5EnLwtaw8SI/XxGdFvnG9PsUZTrF0Kxt2isgdU3BbUB
oXsQ5N8i0wzMij502/zuyKZEQKQP2Skt5Yul1Rs1JoeSKStX4ttyijlBMEm7yfCjWOVIaC4/MJH8
6wiPIYFzzCce1rBnHvKiiR+c48lx0XsPrjoRibOGyNEaZy8T/p4YRgrot1NevYUr3NkS91qrv1gY
AFGkjJswr00auZNbdo8aGGJYzs1zlJS8Tlk8jmF2Iurw2E9d7VlG7ATTjKuPrq7o8PEYjX0q6C50
ofISjfKFGEvyG+mnI3qhVW8Pzxk/PmvLt6iLTjrGyaTLTgKNO7VNTAA/8saqqISg6i6y8bkxgWok
svI7i95//FszSHyy4/SkKfbofjO0P5kIbVUwfOjKOZT0362VsxNi5WhEvU3geZOUFpAvyXavcB00
HOjRr9VivBTDI3XhO9tMr3/1WUGnhiH09Y381+55N5ipBJu2Y9s6JSr13TY/4zPtSDOot85kPnIA
kvixkR6rKrJkakXAGF5o6T3I7s6JfkT6sOvqEcuCcBeTKu6sEN6iDDdLPVteb712EslEk3e6Ty7i
4xQSizs367UjJ9MTuzp29E0nHGokmrlval3f2GP3bBkMRiNu3NK0XmKqLS6HC0yiaeitUveSWnsq
ZjIhp98oWR7n0NnV6Adxb/7SuvbOyswXRPgEHpqp19vL251uKT8K80pkOGeTqSOhtEDT6a8OX1G1
UMHSx7L2lMw+jMNDZBl7VfXredtjJUFgiRqezoBJZZcbKlEkimF4GvuQVDAB9hYw6pg0d1+/hc9O
fLbKcVezdI0GvvpuXcSFKJxCXeotKtMzj9w6chg/IqSpMciGQ3zQxueq6rxlqA71XKPg+PHNHXyy
SWYONM6xkpy8mMH/XTUt25qVNIbBpE/mTWynP4lrO9W9ca+NTRCX4Qa3wy2wq99TX35z3jU+OV0j
dNHFWf+AZUq+u7bRxvmSUbjeVoRB+nNGEYNSX4uATL1Wh/k5EvUbUlu31cmjI5sKuvwxl7zI7tei
EpS6NJ7xrHckWMsxc4I8Nke6eVN7znK6XUb5lqp55pN/dluZhU7WQbXBtP2AXf9CW3TI8vnwZmPx
UuEYHUMpbkN1bA9GhwmxTKWvy+iibShwa4q5ZzhvExVnjh4G/Vgv2wb3r1AWrKYprehzbfqbN/PZ
0xE6WwC2MjQX//t2/trP4NDMFseJcDPVBUFc6e9WVQjZMSnVd9VPBKJ87NBwTTqyy/pjJeBSQe/h
Ihh36mMyi8RLcrJ7eGjfnOc+uzFT5UBhUaWhq3T++3/dmDE1wuoHCxSJXnhmztm0Hk7pFGP2uJoi
sXzzID45xdhSPW+DHJ4GAoB/Lye6uh4mMp63SmTvVy0P2kbi2BHfNVvPu+V3M6LNxkbqhm1oUn9/
Akdc1wCdGisw7/A/huRYaRlRwuldlimHoose1nW8HIRZutlqkJ+8t1r9aGTf7rM+G5HyvItlthG2
+LCPBcDkiFmttnWrIZ5N0IjN7XViHMyuQPZWXi/VgrETaDP4+29aFp+VG22Oi7Z5LoxIab17t/jb
bNozWrVNO5WcxWg+6rI6NWYRjJp2VeEeFU7+RtTfnRFO31z8k3OkjYJE0FNG5/Khhg1vPCTnkcjH
3JTXSkqAqDEU577Qsbaqo2JYd6KRd2ms/vxmpH32xNGtSBTgmsVZ6t0XZk50wRRDq+FSk4hjqI9J
HgYpgCeZCALXK7RR6NJx8ORum2VPX19dfPKzz9U+dDNUX3TLeLclMAFk1M4cMpysSKO01j92jYEu
vYtbd7QjilA50fLwVVaIBtV0DorJzX1aFyPqzu65p2AHh9g+qnXfenar7M2+prOqmi8tuYArNONL
nU5u1DOTqXg+3XhyrhKz3UmLHCWr/jXX561srfcbvH67xHiJlgpLF4b7ovAWlHzeWLIt0HoMsVZr
fTObfHbacah32bag4inQ9vw7vvvITOKMSLStSIqXgVSlDDIARpwHOk+Zj7jmNDfJSTWWn7Wd4SiT
8rZWwwsY2ZS8T4h3F68DUfvNbX3SUdHQkiCYcaSUDqexf28rz2dTb7Fbb9MCm3bUCWxtbHZCtudL
RyE00oyXZkK1Cik5dnV2JOVUjZ5NgygolvBtzcSlWVSPRInm7nIf88fXubtLDW0jkbr71cCjVDN7
q3fT86oa+QEGwDM8EeHOj80yYPPLB8f/+mP7pIBx3mcI1IZoRxy+5X9/FRqeqLEGo6S6228Lc1C8
pMKhX6yYxtsEr9uUPuEmBpLAM9dyTtEYDuEiaMNTn4vHxCggXBThNw/7k2lH0wz2P+CGJTqe93Ne
Ncimd+yphCzmoMEGrZWwlGkmm0uSuZVU3UdAO4Exs1n/roz0cRMmVNVWLYOujuEw75/rTH+tZ2i5
YtMck2prQwKoabAsS6CphwnnuBZz7ujlHo/vRWGKh/5cGLCnb5pKHwpZ727gXeWioegYF2pebdts
OCSagpNmcDsCC+sidGVs7jMj/H9dVP+95PtOpo1NJ7aajK2XM16mqJmykqm++k7dqn2Y3M7X0Qzd
4qTB9CbfbXDJ35MDkbAVBodmbxtMWXPKY1UJiFXmoDCkb4fzEyCK+7RfHosk/dWPBlBQC1fQ1lEm
xO3Vg0m0FWG44LOevxkOnz553VY1NFY6W9F3O1CdpD5paylrPuZm1PoXXYsR5OwghwGWh0qgkng4
Otil0cxqKVFCpn/OQljy6AghYGN0F0XZbZzu5Zsb+7DpOT83Vn/dwjHBZubdpFjnY4/aAtxbUyuH
chA3dW9tAKERgdDsjbO9qj0Qm+CBbLtveoTxXfpcdTeg8h+w4m+/uZsPp9Z3d/PuMZECnMQx/Zpt
lCAdcNiCyfmSAnoQh/BTpC+keKBScI1s8YAUeBMTkdUk9bY5fn0jn35NhmYhCaM1Ra/735FKmAIp
l3AAEDG9xMsZWCaAuwRVdMq1GuE2XW0ED19f8/zb/tkWnn/7X9c8bxv/mh1gxxTWNFrltnFGb7R1
V46DP5m628Gb+P+71LvBEqphQ+3KLrdgkWhAsQsNAUuOt/q3DbCz9veTX2VqDqubZlBF/vdXCWOo
G4kIZrvOrF6z3ftpOx/aHnlr80sk2pVRrUR1eQaumTS+AN3zmjTLEUG9O4SSqlfxrI7R79kyN2J9
ZlvnWWl0r4zLseub745C+nnX+eEdoAWk0G3rjmW/W4sLqH4mokN8hqsJL6/GDmPtMZds6k49nieR
qSF/VKrHWNlao7Wv4zBYcg5uhe7VuKPOwzaPw+u0HJ+iwROMqcVESbYy6vMpJpVBSTcKrDAxUGgb
hm9W3U9nmb9u/91na03ZOOgFn5A06R1Sbu48mWnHcSx3pQq4rl//N+OEGRdnAXv5D230dKENl6dh
ua0WhXwM81TbxgnmxKEW4gKFMLg/OllY27/+frUPDYnzWKFtTMNQpabw/qvq0Gqh6eKHJgsnBQnW
LV59LRouVrgOlaj8/FxyMX9Q4PaSId5/fflP5kx6jAYeChZxDjHv5kxDjRtEnEzmkyn3NnCUKEO9
q3wnNv7kbfLzAF4R/6EK8X5jiF9ULbuKoTN2wwGtXNDpGwBP4BDoq8xwPbTvpKkfd23nyhOqHhaq
89nUOs+Lf81BRiWntLe4JHGHG2ee3DC06coDN4oIOibYsF7lZtTJTo4Rs43TbVLZF1Y2B+34sool
+Po5f7Zh+vt23gtzqqINy6TnQXM4ONZkFdcNxf4MIlZY7wcdrIVzPkarFjQqlei/rVN3u6/v4fOX
8H+fyPsZgcRjEtammCcyNVcivIrTZxvLsDa3m0anzE0Yy9cXPBcCPs5CtJdsTgUcVDT+wL9vYaTW
WSopB7WZtCTX1lGfltXVrNB26c2BfSOaFpS12lYUhrtq/Ndo6buO9bFuTLCyzb0i7sKxTTbAWZ60
2rT9tqPzUGsCtFpHdGiNmAVEc+5iJZukftU39pW+giXNQoQTa0cWek6vscAJagyER1ox1jyYX7N5
Cd642mWquakITfbOGrV+uSszK1BFDv5Y6AfNbK8QEj3EMeE+ue2THXeqB8KYeuOYiPCmKu4pujEX
1tqha4qEYLn80g4z2y0z40Atgg5Cy9TfJvdGgUw0ruNTYai/CNB9nGMc3bpmUBSOxF6eyT/pcabJ
sF2qFsXSQIBf3Z0gLj0SMSz2w2LfkXOXBbVaXkzTMnuTJQS2rss8LZfLrIsv16mvjzFQ7mHI4wNP
/HcLaMaJ4rtCVKurLCLZ5YNUL/N1/iO3mp7+FIoZ34zNTW7i51uaP5bswRYOceUtCV59JX+1TaCs
GqA3uvLsYsoJdIvoceIZQRkWv6xsIn+H+rY1V+mmbcV1HRs2oLv2pZmByjQx+a1gvA8mlEiz0xSg
BtVTEs6rV+Lyszu0DXIGk3sG4FShuVmyp2YyXhyp3gktyneNSJ/neSKNilpnx4EHrGr3tnLA6kpP
0Xysf4s75sbshfxND72x47IL7VOjCebB+dMP5lsz3FqKHQzZuXI+96NL6G/lr7NBbpNEf1wl8LXC
eTes82405EuvPRIYiN82y7fhzPFpsJ1TEtKmT9aRMJwJ326Oroxv4KWEmSP1NxLu5stOqC9OIR9S
tsTlYhwGpfoDN+PUj+kvXIYvyk5bxmuwW35SyZ9kqD/H031MhwbbN5eLEsa+ZS08A+tghdp+sDK+
FS5rELftpnN3n0rzPqn4CxVSuVL2sLbCk5kUhl/X47NW0yIZknaB5Y3IdcnMg6rAM6roUIuaWnjN
O3JAwrpCtFi5jIx290IXKKPtW6whHTyDbdo60RSKjBgQinGXhRe9VFEDR9rk99At5kntXLLPjINK
YQTNpGtijcza7JVDS7opNL6XpkCNo44a9dTkGYrghdol6CbbzneyHDlsR5+yZ7TEK+dFhKAqSbik
da68SNNTGuNKFsgCAJeUU+vz14QY0ggkVVDcQVAnra0NhIO6Bz0DkhClfJJKSkR5Nj3ib79etCUg
Qg2okyoDay29BQSvOzkdbN4CdmmThBdVb99NYgaGqd0thnx2TsBaIrflgzKd2EsrTCOTZV5Ndfla
WhzqFSt8cdQe3mH2WpbVQTZxRjdchRRTdg+VFNvefB3yIhCUvLWGRLp5IFj9LAYTIX3RqOR4PpDw
FpbZa9ySWtmYiDC1fvqBIhONZlNonmxvxuhHje7ZjZp5Z0b2gSIcXMpboyemOLdsLy7x80Y5n8Bc
ZHeKA4Cw5xqcgU9sM2nl5vngtVl8Bbn4YFnWrh7V8lIk5VEjgdTXF3Um1He4hmQG/z4i1LwkKMdS
fWbxXV0sfJaofOxC2Js1n3jU55R7NVouG4U6i6MSroy+0VNta9NphuJO7bWeGr033oudHBrhFUN3
jOwusLKLoch/5fMU+bNdQLRdt8BoVGTzZ6d0XtxEpjsjw/Wpc2hupe9jO7uoAHt4mjNeq6ku3alS
TpPJJ9T8mUftktFXunPDAoC1bfyfyUMHzV8xgYbR4qtr/cT/PilMn66iI5LD9fpCv2CngfZ3RfsM
lUhqL7RDr+SiBJLI7r0eao+inzNIIoHVqPeVfQ6/5sxoOfK1dezbgloDG1DBDLPwYrDSWAnWhUw6
nKiMwELIQ5a0XfjQwYgF7MbrOumcTbaAi4BSFxBR5dYJ/B+FmNwhzp4zC/hMbbbjZuxWn1x29taA
D8csoZd8nmVmMBMwAcuZz559uUnfM062vWU/dNCDfVuDfXiOBKc+GXk4S84sKS+q+HNNXR1Xa1h2
9TSfEhiGulgmRnv2GkWR6addG6AumLZTgVnadIzBVwZDR6hetIFeNSlfKEeYqicyUesc9aAkxuTi
PuMjLgDHdUufXS5FpgRASAlkyCL7anCa0J3g/mxDGtdumMX62eDUbCTVXy+HQBo0YoLVR1QtTKH2
YIcCoubytmrttO0KWvnFYq47W6eV3gvrd6vA5lssRhblT/qq42MaGj8rJX+qIHq4woTRVUz0mvQu
6Pn8Ip5fHJWvwH0fasmfACnxqhcMPlH/sRzfhvHltep8VU3SE6AV6lIDqx61D3WoIrmEU+XbS+Js
OuM83Pxhlpc49687bblMq/RCPyPLtPLGMZciCB2mq5bwSpIILy1N2oFU4sDG7efq0vIj5PkI1xNk
bh0umO5X5RgxAGQDsll2q2TGY02tdpeKOMjG+o/qsCKNGhMynupaGwav1/U9xHB/DLHjD3zkEWsl
GdvJG6B6040FOZqiClnoyJyt+uwXfomYpDqhbTSRXsrRYCtpZ/kOpbo71Uq6mxzt5yxm+5j0Hd/0
K8LpGAPIOciiy9E8Od2yRdbwMlrz6E15O/r1GkJDStYjZojlQi42i6NKwdVWN7S4ELe27U0a90AF
8ZDmBTdjZ9YFlN0ztfVhWXqKLK39Jy6SvQBBTPWcrAftvMIGkbL4pflY2cq1nDrPhn7i9gsXznQo
xZIqdivU56IMz3QKZfYt6M+yYUgMeX2jEszuLwL7/Tp1T23fPvZGsUui8mIMi0clYRYBVHHUpu4+
6thcZXMTLPi888ncFUXCaFrHZNOCjvYcK723huptYrB4qrm0FyPtk22hgnJJ1iQoVyZWtCUXoZJf
WGahHtbhqJXxcmhtY1/S/PDM0vlDnrhn8yLwl4AN79FKtMt4HxMhg8Jui7WQhdoo5EbNIX+xFT7r
GA3PKAGBgZ2ePSuu3pxivstXwkEBqSfezHpu1OQIwjDwYmITvWyYN91aa9sEZ2LQWvXFqp2XEblE
Qbi2fwoOjd4ketuf36y670/4qlAEQRTeGQnjzmryAxaaNeZdD8leWVjELG2VCJAGT675cwtwq8sU
IIAwQHR9Pmr5iGKH+nY1gpezMeky5/7QpxzAfQ0eEDQaUL6mC5yYrXWsj+wy5I1MCuFna/7baUbS
A8L4zTTLcTOox561DSTqcm2mHaPTynUffMORPmziGXIeDqGZvs2dMXmh+mbWEoRLWVz2quUV6IhU
nKd7eEAoDjgupnkNyaiXYLXI4RtJ3USMYPg0fDHjjj3bruFEv2eQJFCvqPfctQSrOjsPFmMONct4
qFKYPUmBCGftWi6Z19dDFZKmwoa3h7jL5FUeEyRJrpOVlzIO6VRYb8IJ7+oxRpqZ/lanTrqY8ag2
xfOCFOrgtORUF+NBN+HTRZHyQKc7Pcc1c5/jgO/9ut2pxnU9vikWIOUj2Rfr6ptwOpjIB3iL1w3Q
3PBpYU4VvwXDMnR6oFmPC+iI6S6SL2vWuVYBCKN+1efWtXQTj12GGCPyNZxwUYoUZPoZJhcY3KSY
/XLFyktMiBZBVhzK/ULiVmLF+0ha21zdp113iV/PF3TMys4+ssqfZkgO6NUPlWMdO12/ILP5atYf
srW+yvX+IENlHyfZNpfDHr/yVUR2kNXTOqelPd/MJK9HfbxJjZQ6tX6pifhSy7Vdl5JmrilbwcdG
Z5j2jb7XFDhGkIuHZGtx6qLYQwCTdSAael9q7pqqh1pzjl21HCpDwST5xnLqMmVsDAAbCiuq3U/s
CufASLJNTVCGQghoCwEdUs+xEOmODR2CBnmXjPhty94nNs/j+L0L7ZnDi7EZxvO0t9E1c5ct8UUY
dfe9c2cNzZsyhnh1xFVkAgoc10utcjj5hZ6wxqO95gfwT3eZlZ4stTgfe4IlnDxS+ZiNzUtnWW6p
T1/0OrOXAktzVfQHIcbj0Oq/nb5/Lp3xjq0NufK39dhdijjcF3GOrglyXjLcws08Ii/axIZ+SszK
q6N9zyAzs+hmNLudLTgRS/s2E81lqps/yr7YW3Z9iIzweW2LHzmDVSuiB8UWTyouVP2h6C4z0GQJ
ZpBqmQ9hrOwIwwpCXX3EFnNQ1ekeTYLFxGMETrrPV+vNCdV9a4ptk603YaXs+m5g1jRduVTMRraX
2dQCKVWHif5aq7Zfp3Bqdfu0OKu/JNHlMsRHYFY3lBJZykL0OVdzxXF7Uj2pKBtRwJ1d7W0WC0Ca
dTAWODfE6sLzAp6GzjW3jk1B/6DvXduy0BWUXotrTbfGQHVyr4VxzHzmqcYfUz9UZuPRkd+jMqId
l+7yVdlqLX+K3adB3JpjKA8qNBNIKkj10aKcLU5M1rYIJk1Hl9Ics5q118nLu9g2rsfaOq1F0KBV
GGLlzANEa2ZtzthNWBL+vCz3hkMPYd6CSwyKQXV1C+kN/j+Sd4FxvURNuVXnGbyCtYVlFpB+tSf2
OeiR0mSVgTIBz5il+CX1PrqNvqlwk1PkGaNkGoWUw6KRV9GhtawNeMx9z4LQUhs2Yshdse8k5UZr
rZOmpQcJXkAX5T6t9GObEaYHLyzWNp3S7mjCbEOrvBXCuj8H0LSms586MHYLV2Q31kcRqx3yZyMN
Jhysosx3ZbJcyZqtJIst8i8COjSVKh36f2axkDWyqSUlgX4vIcvLNvVqrdyZndgsOF3rhcqHFvvD
eBic3TD0no0DJ6QjZyu/1PXPUFAC4FCB0txrJ3ODlpMoi8p1rALNsO4j7/OnhZUUtJNMIe9lgMEv
gEtyjFV8MRk+jZ1tgczBM+P10LYcbEifok6PF1XxMTO64/gasznIuC4POkjgJagoAnqFc2393E3U
1ewoWPsoMJM1oFdyzb9lo4thO4e6L9PUV6biIjWeOwZ7yEtPVJ0tdrSziISzKVRk4RpU3FGR+Ep8
GeeTx4nd1aPnxdb8wtpZndy29bSp2T6HInTtnpRjLfcq/RYCDyWZTtnbYPMWvXgMCUIawtwbexrc
UCILWHAqT20wmDcoRxqZ6em2AvF6dvMUKysb1LURm6yx3TSS9O4jagWJjyE9Tu/NKtqsnkjXw4i3
TpEqENIgxL7Rl9s0c3xt5cknhC3VOodYAnYKPVBCKkeL/ouScFDacG+LhmdmbdHyPBfA4VS4llTZ
1RMTDTWf3m+LFXUfaVOlvudfDCkiI3RDYbsDBKPqOKixRYupJkbFFi+BSLgTG7lNiLBX1XxMYT58
zKONv8HhWjWLntJIir+Z11Y9W8OOI7e2IzlnYyv5ZuCjWKFYAqNvwXzDVBOFP4Svi+jP3wPLHXU9
bL/hcquVv+xZgybijxGezVDBZ38chXPGZ5MWc2YT3GLyzTmqjlPiZ7+LId4ki7lr4SwOFVUXkfkq
PC4g+H5WCE+1OIDy0xDauWU8oUA2/AYfep7VAV/BVq2Jb8r7wEJlvBq9HwkwT4R32LNxqDslqNTB
Def2Nu9gV42jgVxe9Ykc8ma0eBmM8Sxab5JG3+qATQZj3JpZcq8V607o2r6XnBrq+Xm15dWEhi7p
K7cmA5vPYKOgo+4MtrYJwj9122jqRlVrmot4ScmJquhEhX2ybTXLnRabNnUJ1I49Er9PVutFvuY7
KTS3gR1gNcGwArhHd50b4MG4iuaE3nkCZZd5oY0KDChmSyfDgx8iGEc/jbI3zC7g1gflsmxmS0BB
2YzLdFDDP7M93PJ1srOwNwswPbCIAVtFv5gYmkPijxagaub1gHTkQBnljak84w86QFjc1bq179r1
osuSY0HBPhqY72Hl50yWw4g9SEn8ciNTKhlrs9HjBj1ydhjb6m4CD+ZmcFlrloR1sd9yi4JxOp8o
Ih+bSgUbw0lRmcl6T9BQ/4S2ecqGCZxZCDY7JL2v3OWlvQkTxIqT8X+YO5PuqLE1a/+VWjVXLjVH
3aC+QfS9I2xjAxMtMKD2qO9//fcoMu8FAl+8MmtSExYYsCzF0Wned+9nLxP9QjS4QwUaNsrS7ZJj
oQb7fNT3nHHOUaVtHfJ82vob0LV13so7JTYvbHS3IeXotg2Xecxb0YCKrBZ1kq889hixXeyTeNjm
kXqyXqKiO6k8Np+1sMtp1VN89+zgjkM2zD82S8MquIORMfPaZeQfEX19rorucaz7eY2vKq26dSOS
pVEVS+GM6zIRiCrbucdKpUU+YqR7ZWhmHSf6pqnWrQHQs85WdZ2vIpx7RtadooFze0R2F1np5arq
ynz3/ZcyVvOdo8YPrZYVK3xg1S50A3pg0+++/zEIZE8h/z/99fUvbv7L9dsM6fjXNxx0tUPi8+8/
X//6+/9746+v/xDCJ/aywdpSIGv3rh93++vvvv9y8zWSOLDxXP8aJSCdzggw/fd/Q24cVbrvf/6P
3+fmnxDGt3XwNW1uvv7D5W6+1Z9Xun7x+n/CpFC3A5qx71+6/u7Pf0cdvM78GlVDwmpnBYdCmE9a
ZzZrcyLP6Q0IQQP7b5HH/Sz36q+D0j7qHRX633dzXmnq08GikYzgE6z3ra+3H824z1MEDUo6LJPa
W3o0f6koznEPvCHuefVSmgaGByWvg+T+564R6ceaNUIgXBeVBe3DRNRobCDHLwnqeMui81oHFCuY
dSW96OqtmVOgECY8hT45pxHKLGQjlHUyx2O0wL6/NQpkOIVckhxC3MkwU4Q8FEERUoAdqJ/bD0lb
viGqfesHulE0NCIXndoj2CjIZQ0TC2VPtQIsc//7j/P1jqSJcheTI2ZW/UbWloAosULac+s2rqKZ
C+tbBfPLQSw+hTYLD9qVmYPxxtGz96M86UVKvch7qy/6Svt7QrQZ4NBsxzTFjUxBsxVLegNKRr/1
DmUIqcgZOOp9KNkO9kW9iwFUDSCbfNFtUuipf/8hOKCvJkAcWjoexc8jTYWYoedJna29cor5QL6q
tmCrkufI7FZ2OhJnxfAbS/R8gY2svnJYUSz7LRP/KyIdro6k3xGGy49zo3ZI2XRDks5oAOvE3HY1
5YWicD+pZXKImvShMZOZ4YzvEzXI3nirfzVEGqqDVh5hkI6rQnVv+uRDXrVhXzLMkz5ZNma91hV3
YrNp8Rzpt8/qtIgzbGZGYm6qeNIWdypZPQ4Nu6kc0w75A3kUbOGpHRGGdW5SgcsqRUUrY1iadfCG
TuMVXdUPP6+m3gzbXEmRGNg8KrtytpPY2XPEG9qtV6afSQfCqCCVBuvRzaDwRwvYbEiv3hzqfWpx
8D4ZiliYtHh+P/xe0ehgu8QWqKFmFvbVcPSDRkFabhl4BKjCRStp+sCQisUlo1FZVP6eA8UbYo9X
LwcMkPgzXjjnVgAwcpwgPgTNJHCteZ8chyxduMM7jmyA/9+4tVeeoavjJIdCIgQy8WmW++HWypAI
eD1gCs9G9okkwxYAAkyYkqa4/P4hvjIgXB21JHpEEF6IPn6+Up+ko5rzYqz7EDCCpM+k187j/+4a
093+cDe+3kPkcln7IpxxCe0HLGZvTEXTj3mj1+I2WFtNPBvoZG6mAKxG7AdbJV3XrvrkZOEX0hM3
ZF2qb7zwr34waDImf4wFyOHmcbV04nrV4jqpPT61MvqM7uU08f0AifyjW/p+qZunZgu/LUySJNZ5
4igkDJJc6jiPhfT//pTAI/t+nWnc//DpKN1g9HbBLanCvKi2cVFk8Jak8dVRZsKAM2DYuKZ+89ia
wSot15t2P7a3bDx9gzfzn3wy+MlcBDM2k8+NajJ3BgdNCLdRdESyiWHhpeZKG144Qr6hBHpluUG0
jVMFsKXJLd3MoeoUzMMEgdZtTL4FQ7sgLIIa0x5Kp7Sth6KSh9F9y7j36sCD2SsMthzaL7JmrfQS
i/GQwiDKCSimuzzZgoxkGbXtG66Y1y6FGciAV8Lz/IUPTI4nEB4C3db56J5chdKEr6FwhO4UETv5
+6nhFVWVO4nMgC7agH/s2/e2qwkIzNR03SVPstH2M+Jq7NE/x/4bO9XXJgiBAMwmix0v7C8KMq3M
LN9sJ4GiPKS98pJxGpd2+Iaz57XL4HAFfou/ks/qZmzQnJGOTydobdjQFbN+XpAfQ6z5W/aF18Yg
c5CGH47NF3bOn1/aIu2Z7FKuU1WTBYeCJteyvIcs6U44Q0CEJXtfDVceRVurKijAWV8pFLTCWOuN
JHgPw7pm7zuzXcBBeeNVvPoXbmdjAjhQLCIHBfp7M6WMVT06JD9irqCWPcJa9POlAlnTzsmqpFiI
YhPEo4mgyaLDAkat+hCjSlAiEzkAuqVkHtfOTBRyNuruOs5yWNPlronErDf8XUp1QbGJoUSlMNVY
HZGvfj8qf3WHYIL78QZu9jBVUJlONeGt/BarChtbWqX6WuhfegOjkKFPNIGl0Ms3lv3pufzy3Eyc
h6qBuxNd68+fqqIT9ZgVvHlG4MycKcgXvIZCj7vPvtmos39/l6+NVfZP/77azQIjSQNL8oirCUJ1
I17zgAAxnv/vr/L6PRlUk9kkY729GalpENfkhvEoe3OYTfSonqgqX5AzytnXst8Yeq/NXQA5/n21
m/mkRYQU5RlXM81vA91l2yDOWXkK9Dfu6vVnh4NHn0yLYGZ+/qS8ljaKzKljOUQaKelFdTPYDMU/
upvvV7l5j5J2VCvb0lOEjh9wwc8EEXu4xJaa+F/ezs14z7H7t4PBhVok0458SfQPZqG/Md5eHQkY
3AzqOSr+/puzEou20zLHTxuaaq103wwyqzOFliQpGErhvjHhvzoSvl/tlsWEeSRsqo6r+aJa9r6L
zgz2qqMzyp03PqbXb4z9AK4eqgG3g8Eq1JyAiIHpzvjQBDA2noOn6V2SzlvWxVeH3bTz+OtKNwMC
OqajtjSW14OtL8Ju52TNAoXoG/fz6qMDIMp+mkUZAMvPg7si+8FLG0ZDnV2m9QUWytIonoJK/qML
CSwWGr/84r/1xWCnls3qn/jdIs8c6of0gwN2U/KNI8ivHxFsZ40awWT7RBlxM7NWEQc6uAIpwef2
amJyV7DFa6ySHjlQ6d/eIHIx6GMEPBlXQObPz6/V80BrdCbW6WJIdJ6IzlkHWnBS4mAtjYNe7VOA
xb+fZ38dGlwUM4KlqqYOROFmRiLMkTD7FP9tFo9L1X6G1nuSVffGO/xK3YvLmKxOlsoemKPWz/fm
aohObclHRrikWS8lyTYeAOrwo3pAYuK5254tRkxby06qNwTxr94hZQIQBarK2NR/vnQBU8z0C16z
WpnwoLi2cevJrl/+gwdpcRHMmQ5Olpu5sBOZ4vtoPta+h6CLTttI80mBrvz7y7z6JE0gGK5B4QiC
6s2TjGPdI00wYbHXa8RDdBcVMCcjoTbH1FirbbAYqZvZ39TnrPj7t6hh7mCqwlWCO/fm0pGeJXEQ
DZLNMGjxTDnwSQM2Tt+Ygq9F0J/3M5gW6MQLkzUZv+P0if5wtFRHoVRh7Mh14UvSVyEJJ21Or7jP
SIRC+oD56TjF0W2wVrRgiaiIibAKkNGgR9cjHYkxPvI6HF+Iliaf27kz3Po5qXgulXjLwvTrrMcP
y87TRdULpfHWZeOnbRLW5NCtm0i/Fxdh5gv6BGfdC98480xP9/ap4OjQERCIybN0M73SUE6MxDYk
SGpcA47JDYeK+caK/usBQTM1NC00AMDtsJ38+dHXToR7pCaXU3cH3tLnoTCRi3yUKkLZoVjqqEdS
kX7+/ZievunNnf100Zs7o9yCihFtD2dwgPlgUwyzQ5iKVoRjiFuEizKrPvz+kq9M7HgKeVcZz/D7
b1kdSAlVvbVaLpmXc+JC1p45roOUnm5It3+s3pr/pu3q7S3qgnXEggxC1eRmOzu4VdCVqpTrbpSz
SrNXyFpmKrhvooOWmFbnNvkMw7BpBhvQ9Fvnvtfu9ser30yBjZXHI3VHKOlGN89D5P9EpIYoRXxc
HLG0/pwn/oqmOf95XzcROTd//H+vZd38lJ/zjyN1ph/j3zE8/zcSc0ze1f+cmDPPKjJ07sOXTz+m
5kz/51+pOfofJjVUxPs4vHVS4fmrf6Xm2H9A4LJMSjcUWn8MzdH+gFAKaBl78fTCuvyfv0JzTOJ0
2C0DAp54PDYr0d/IzLk6y38cuRRYqFeZsI8ALFMEudk7KnJs1GQgwV6pMvegxCveGm3PQnswMJZY
KN2XVBq7WZg6wSE0SIeoSusxUCrkTkN39Hqf+Dm7OOsKbGYjbJhSRmRpDqGjsbz0poM0GTJkiqlj
n6rOHY0A5b395YcH/teA/DG86pclhaIbnECeEnMaLZfbyjgRn5aIW9j62mTM7bX+XBLQgRT2ElhT
hozdkYljuHcxpSD0E8i506YN160VuodMN9G+NX670pXSX/e19h7imbGzxv2Q1/IeH+Nb0wWS9ZsJ
w6I3N21aqErqfJq3oAnO80kVFLW+zDt1aXp+PFdRxi8gsnubvtPPqQ5ox/e1dUAf9ViTSLcsQBYs
gXi8j9TWXNctYe45sjY49TvU51Cpes1dVDjv57qefIt1BY2ERwIn+oM5SZjmAk/63nXD90oUags1
tZckhLdHGYyHKKvijWGZe5WkTVS8M5fdzixi53gXNqU5L1qUOHaJBbtJnDnWCiLs6iZeOzhH0F9+
DuPyW2HWLwHmMkhM/hewbe8b6MbLoEMYk/Vxfj8Ew52TaBfb8JU7NHkQ3JzsswDl8x6+3TvzvQsa
85MyKptw8u9FPoQ9X8fnrYsO8ZVTHKjozEvrsxFbBs5+BMjHgj3UyvQHhMPa6BOXEb8LC+MpC/BS
BGTOR80YrXxL7AfPLdEWZtosQALmxqgGbVLiKlbBWHQgFTt77YYkvadmvCkKgukscPQiJZzBadtN
jIDRqlz8RD7iKbeC5sUBBbmLHGeIz8NVG8l4bjTBc+2M4SInjGOmEUhaqlg8Mj1AURy/CKW1Nw6i
QupV/DhHxqS2LLr6mSb8nLTN+J4zQM1Gw0MLFermHqPbOLcVn+2Nd/Z6EwcUApB57w7lwo/8ZNER
1Z7lSLcdBXuYjmcES0t+Z44NYvShq9dNUC7csjlUXvyusuWBM4Bn6+3B6hQVydcz6oyG5wuaUZVC
IFk1IpwziFdbCX+km3I3E9oms1wE0dLVimHlGQF+AI1bELU/VxKQhZ5HZa6tjYs3Zh9iUv1wbjrJ
0YrERonTM4ced24otMMddPTkhRQLTTbNNpRoBP0OD2TQqnJnmjHhCinKfC/cVZEYDyDnITlqsr0L
kWhgMsNmSNjoueolisy4ZIXL63XWGsUHq1ZXgMSjhZnSWjWC1ljoEvxDLNMVO8mIoZx97XRJEF9W
PNXfzCBAdGqcjUybDx44pUb60QpZGKNtULOlnSaEpzihJ3eaJtMd+dgtx6esTXdNM3GSdTJlOpeE
nYxgPLPu3XFeJl21NErzW0gM875QtbVpa3BImXkGbTeAvDtWuVGdytK3t2lFhHlxR58yXg+DccjG
8AP7imOhWU9hpb3DDPrR0uG8K/OolSgwjUdCZo6DNZWutl27L8cgnDcmSvgAVTyGqGJW9zhk+sFd
2U355KXiUy7Ud1WefmG7P2ViXKqo3YTMbrqen6umeufX8Cpp1KcQRrZ0l7V5pFbWxki4sM3TLoPu
XVd0m64ZeQ1cpsFGOsvBmlwpizYpGQPuRU34kOCBFA2mYxHXR/Yblz6Mizmr19rWw22dDYdaU3Da
i2yvujJhptKf6TKYAEKr+2pshrmWpi82bNs6m7dF+lRK5dL1H2kHwZ8wjZUbQzi2kYSm3rwxqEwn
HNQoGUb2XNOy+wy9tz1qG+HzFvYpHs8MYZY6NOZc5Vw69+R7H9EJamDnxZcfg7xbl16OH1H/QElj
hg+vI6RFxXIMo2F07bNFlPVcL5HjNAVRhNpeFhGNevGx7fI7WUI/qfJ66ZXRerLvjR5w+CqO6o1t
VY+9YiOEn8NoWmeNms0t5h+U3t2B+EuErHJcZUn+edIcBXoJKXawP3cElNP07+b4IsmPc8RnMpw/
2rb1kslob5e47KpMh8llxegEzZLwC1XHRGGeFa854ULMV1lh5zhnqw+FapMeDxpp6Qcj9DBmIeAL
xt6P22JTVhharGg9itx/1Kv0XpGOuxxxgc2vC7lm6sYW1y9QBseKVxEGOxAXJL2Iut8lIfFRLQbA
Gck+/SYAvsc/Y5n1Y8UnqDLZZxn5tFHftQ80wx2moMo9QEkhe6cP2AL4wTwfCBZqpT0Ls4a06zyX
Wz+gHasgE/mIWvB9rWjlQ4Y7B6ceE0mpjF/iaGA2xXz5EPYe+dlpp2xGW2QXPe4UOOgefPTK99Et
aDsZJfEl1pOtX+X91lETubK5G4qywR05m2cU+7yOeehvNNcAqlc/5o525mUyDqhQt6M5GGfpBxtZ
5Nold5py0TCz4wlujZ1fmsqk8TWebYCMpBOEOwPN4ORbPwSeUmNGdggtYjNFRlQ6qcIJImhhgy+q
OO/uRE5ie+yQDOKTIj5XRjkQR5wbi1CkLn7DsF3iZh3uTNgYK8ZweyR/OMEMgmVMa6gZIjuOZhpG
+Hs/Jm7ZyTXCF7BO0FBS2/s8UcedVCsMwDZUrzHOlB1E3lODk+o+1UqK0YnyCIN0O3be+DR4I+pO
lKWnXpCSVPkFrKHkrGAoP4edQXwT8q6NhnCc9n94V7eZf45QEtme1O5tjVm270Zl6UVfRidTL+FY
6PeqYDNQkuepBN5CAP69k8UwzgtqQ8uuCAJcXuG97ofB0lDDbmGXWnnBa4HfgczVpS0vIhnFPh3j
nHHlZHdylOWc8926LUX5pOb+QiEgTOQFrgHh1NuyC7DXe5E1mV/xAlSEBIcLaOv7sniX5l24lQWv
N4VLFoCwcpZ1362y2PFYXWOPAk68xALxqHQ4mMv8xEB1lkpCm9aDdjdmsHnVNh7nUY11tXYwfREj
WwcKPssaXpk6nZUbJ8A46j2UQ7oJRncTyaicSSSEM/tkFdXB8tWlYsWboDH4ZijzBxHKheMcNSec
5PpsO4bsA+qSVYfp0S0wG5jNsOaemlluEHlP9AifGVljvnk2+2hb2NWsdDNcDXrb45ROStZf+3Ol
N4coH4++rn12cnaTbv4lTQvOnS1icdJtd1qPaSUy61WqJuyuWhWLlY4lKmi+1ILeeAtGYeE5MB8C
JaTqgqt/bhUI2NjnqOyH51atH2uRPDWkbI1e9KDFKcY8na1IU3e4kARneW8UaPLtpR/6y0YrT1ou
IJf2KJpaSAyF8U3E5G7ltg1OjHwCxuhjEbRsHZ1uUfbtYx1GGzES81T2BAeRy4bkfe1EFXJlE1+4
Qg04BiE8UxVn49fufS3CB5lH5Nv3IaZrBe9YZ+z0wNkqIpVwdNUvXlt9ielhkJNHBpJIo+Og2Z9y
K1fwMtdkIEB73RfVx9EgECy669Ov0msuZYMzA8PIOxgPByeKN5lfcoLwh1Vj5qwxVvRioyfCZYob
BNtQkw3avK/LZZNnT4nw5Eyq0TPhaxet6jblUDzD6pP4B80dkeif7PtCy6B3hRYGmtr7lLb9Q09a
WFE+6Tl5DVSCuNH+kdPZHY6tO97aOvQxHoijWTXnqGMJjP2onocjsXBWyAThb9xYqXB+gDDo+1af
tfkzfIBwSQY54VledMmju1YtnkbbXTcJP25aaEC7Q53I5WjcaAruoJCMQZjH9JMyn3klqdccatl6
xWyW40i95BWV+DSQTzQI2R+0oK+6eri3kIhE1EC2rbsqSnNlKiXJSNq4M0S1Y4cXLijCgyLx+ElQ
0Bi73HWXph1/87xKzHVa7tAP9TnOq67ELDnKT5kSqrMUoGSYDvmWCVDTrVU/DSfh8AU8dy9DkSA/
8Elz0JxHY+jHcxiz6kuFw0nZRuNcLeIjO0eWtkZTVn11UOnOXbrWV/H7OCSseJ6xr1uWaE+WznNt
tP6y8qJwITJjM3Zyqdl5NndTtzjEqtpctCw5kh84G7xcvE/8zNoOQHAXTdUY72NlXEuZPqPQyo9d
2tbn3DSeM9g3mfecxJp/RLFG9sL0R6/ztCVRUitbBtsA9+O8TiH5zmXfLAZb9Cfp4s8yC+/igRTY
ubIOYTQo7sUdMXQ0cTqsVXqMK6pexaLkDHAB1cUvbIcpVYTmutOHr5bl4YEY/INv62TXdeI0MGc7
Q1c8lO3XpMEH5Wr0joPm3Nl+9UD8X/ro3qNl+0IsTHwaYld5ZzvFo25nMOJj59kvSPbDNsYvMvqa
Jikg+y6M7n3Il3y0mdiYsonur19rA2PhJCNxbTTjQyGilRHW6sL1xMaNjPyEQIAJBfuEkYybdnCf
rcysN743YqvMnDviIS6tcF8qiR4I6sWHPFVZIkdr7Y+Yo/Fsqx+s2NHIoY6ak86Wtxw6OpQBcWDQ
UTmghukht6p2bvdasi3GtlsYFWT88n3WFdaxK3GZ6p3yXMQN4UZtzmHDwGMFx8hSDzhz+pXW2vkC
o7c2v+6O4PQyEctY7GM9YnU2+9MgEppSuC1Tr7pXGEYIFXjF49o2HtjxWlYXroVmkxiOTVKKdluB
3lwS7PkY5ctMxiGZYfJkJ3V/HjyY8PD+vUUxRN3i+l/TNE8XUfNNJ3uPdew+q2S4Vm3F2Kp6eoRk
3qyuu7VQNO2WD9329Bfeu3A25om1qpqgXfk4bR0srEOcAuvVgTZrcX9h7iTzBufrakgEhj17JBQx
im35aIRPsd+v2zSSRy/V2DwCWJp7oBu+FHlqz5QKPk4pgmoftxRQGD2pVC88DGehVJQyjKCPV7E1
QL6AAbVuFeLS4fKbM8PXjFMp1DtV0+/cqWJU99mUylniw7X9owbhw0NAEevrSigWXIc83TRk0XCw
NWzCzoFdtBFlGYrG6yrVy4mf4a4dMDiYcuTnNC+/ZIUJdY1XcTqvStuBPdS646nmKfY5aJIq9O8m
+SamIMlVolVjiHE3TGUfbzgnvntu9bbde8LrV2PBJ0uG3fWj74ZUzlozHxZOUX5JxzBfyQBDcx9r
chHWJCNqHumzITPAiHNi1dSTsS3n3v/8HA02A7K34z3q5wAHSzMP4Vpg7xtBtSjETznY5/3SPl+/
TIQ26ZejctHI/YAry/hyXER+WgtnPPLyfhEmZrfOB5xuWgmHXepzM7KjlWWk30imTObpaFVzvye0
ypP9SR8TFzRk8VLBnFioymNpPprswOd+4XIsIcN9afhF8OeYqyisYY+0Z1ChPaImasy/ipMs88bp
l1Y+1psuAczEVoHaU9EHD10ZsrAO1KVk0D4RtcEWoUjeC1BM92piLsJIeIs0Dut9NAg8rlphH9ti
2AXKWNAWr4EXja13tqejQS/TF6qnUG3QgKyxV7WqV925yIYh8Ytx+ry2dpsR8JBwpAZQ+JRngb3r
tGTTskmHUajvUtAZ74ek3FS1qT0ObtbNNcykWWdi3pRQ2bVGNU729dW0Sc6RAVgZWUZie50SZKAT
o+LhXqvr5MGS3wrPdQ7XlxyJ6aE0ZHyIKIyZNCzOhXCf85KymZI3D4QCYqozgeiUvQS31AXtsR+J
9QgNwhxcUYMJijRrqyjp1+vPb3padVFCcynl+6znzBPaYTPTRPNgB65yaKZ3R6L2hUzDtJT1rpj3
XsDPaZZzJdM4Oiu9sscXSTpmGWuz0B2hHnbKrszMZaYb6jEy1FWo1NGhtx78YuG0hrEtG4co13I0
KAPxEGn7fE6qfhf35BrqZuneMYVj+Y8asc+Uhxi/9tJWq3ZXYLdtbVFtOifhtJ1fDHyoe9UbvtS1
UA+5v+TgQdxlEjsAkrN8XRPlO9cr/74u1HBtjtYDKc5y008TrzMupJJoW5goL9dnzzh7rgbduCRj
MZ3OgNvjojjrRcfhE9KIBysj6XvKtXI4+a72DRZWBv2BO0CrbmxUJSXuxK7sbYGTjOC+7JgoyVpl
E30xxnGZpuQ8sNAudY1GuJmM9cnr40cMMZKEqKGBc5BHy7Cgf9JM+Cu/9ony7SFblPo4bxMYQVHt
njlAcxIhexTnKBZ75m0RZHvHCTiumTU4Hs8X89BtJmXE5G/wbe9er9QZmWNE/RAPsIikt40d9qJ1
V8iXXGwnEXzgRQdXLbUZaP2KcgwzvFHgwTYjimRF8hlpcX5HbASQOx8vUt8N+yKvA4q/RkviqkmF
b5ol2GDlH+JWEAdvEmU2FbaT8VtSGuohNv33RVIT3+KH0T5vSfu1hyybq8QhzYOECLS067J5V8dk
VvXGJ8NLqjsfBkNd6v7BGNQNCbnlRScBL1f683VeT2p7WarJuGaRyXH1hC0ex66eXz/Q6xujsK+O
uvheLT13PbRRsjbU6J2hUp/E4IQMEYK8xjq0yKeXzGzcg++KGCMrG1LqrmI7hv2dGVeMg7a5pJNN
oogwEbop66BnmQstUFJKYLG97jzoGwaska1MfQKMQ6NErhQ0SzOxypkVhBVZeuYyqNUgp3hpcPIN
VQwBTgRnahpGcmoGpFY/gHhON9QIIXtFKR0MTX52sNMutaTByxt3+bNu7zx1wBNbV9FD99kQQGea
1A4ePeOTVgML6iOtAponPthdXu1qFtJZHwwbj3oXEzsDnEgE5i8I5uvWzz/HY6sdnWl73CaUYl3q
L9N8pI82YTyc/f98okrT0ReY3IrXLQVUlQ6rseNCTEUTmPckgF1vxEmSYM3LeadZbfUhqHvqqa5e
LlmZ/AUpONqO9CMKLzQN9oVC4S2EVvlQMP4Zflm+AyuVbhWeJJa+MjvVSlKsCL0WVOqUbQ9kYC/t
BCtsUlrofjuOh56pfzNT2R+L1OmOGf7O1SjbBgqqaDax3xgEnRjrBHLqncJcca/k5TGm1Ei6S3co
/emEz/F+HpWqvmEY8fmE1bMXV/2ju/WmOcsX2rkA3RM43imwmUwoyNyFum3vBn+8h96yum5eenBj
HNSbPTV/Y6HmQUvQ8VBemBK2nq83Z6Bwfm6oT5TMoPQ1vEFm0nmzBHvoS9x9HUsCo8IiV8+wrKAH
uspTnJMfOSdsN7sPBtznGokzm0TNP/oTW0NpexhdcARabHWzSo7j7rrgY/JcR1oYHMPPBrbV01g5
bHVsJZkpSFd3qUp1xm3yCFSDkq4SSvE712BnAHAW240HXb5X555J1mfgUf+3tCFZaaE7mdW79ARR
KtYK7QAF5kuCeQMrEcm6YQCHs674WaZ1wyBwam0HySoBDJGUlcGHXlpzIqOyBVknTyUol1g5ZqGW
X2olf5QgcwEpdcQ/D4Si57HGRToTAEdeE1VSsVhTrwv2qQjLiV1xd914DpFb7WmgsBMApNhayseq
Tk8ZNWV4NQzzNPDdgzttHhURlVviHekAKPlT5Iw0XSAKb8M42ij9ULxECcs6NNUDNX7vXZZLgl8C
ea9kHN4MpICDEXvvKb5T0YdyY7SldVKq7pJSk5KU9/fj2L8EnatswwlnYYEXuWNWZb/hwz8KCs3c
s+6Ws2KUwaYyxRRnYI3bUNT2JcpjiokI2FvjuXXLGj5H/MXvaM9UeH/n1y2G5vrGO7PgYhQAztca
aq2kWzeEZqR0qcv5WLNh/uULO4aLh4SoXdpeei/d7qCQ8LWSTX+nQaMwvcJ/vk7NdZFTMzF8eUCQ
OGHLqskUtix0uzoqeg68C7pB2fbhnShEf+570H+YMdBsRPZMNxJxpJ/QUheP1EU0aBkkiWh3/cly
0xdPblc9+J1/9ilq7sMIKIYTL0UDFOO6VYpdTOXC9Y/1SkxjRXyk93boq5FYG4CGGviOfezSDBnt
PD/LNt4lliHPXUzfqw4I2y5EssZM0Z/rEIZwZdJ5kUVhEsSihiyk+Zqy8lGO9ZfYGifxMEehLoMa
qADzTyUihSzk6Fqle056xipRGJcEriGCa+JZ5+2buCTORlDdNzt1pAs4KDOhgRMdkyDfON2TpcIz
miEtWmZNla26xMVHZxNEDwXXH2AiauXhunm36cuveoeQ+c5H/DuMC92T+7IKDE6F1TcAnvqmEfZ9
KMpiW8DrWIjQbHE9AXr3Sm9v6+qyCxtnpVEUJIuzelcplDOYPmiDTu+aomXBgi6lR7nB8tfXPTxN
PJUKSt6Mh8Gq4fpEAYFxSrK0Ws18MjgvL3pZl5vG/Eg1x3yXTb2JMqauBn6u2LYchtYJlM6tw2av
cfx+60oIwkItBHwsXoIqbh847RtbregughBPJXHzD53JMb6F39AVmO1DuJFL1vpgQ5hMTuDV++sW
N6gpyLbDycjbYn7tfF8nrawjjjCdM2yQ3/6lQfxbepF/LAf5UQ3yqurk/6BeZPJ7/me9yLr5VH+V
n5Kf5CLTf/mXXMRB+oHEg+xpBz00dol/y0Vc/Q8dtQhSNHQDk7/W+O//SrOyDv7nvzX7D1zkmHOE
ilgNKznf8C/BiGb8QaQu/95ETYsYimSTv6MYsVWu8qPaiQAk5OWA9/jhhEA5eyPgizvi6owxjdei
6KG65RpsUrXeGEF3r7jfpAflawpj2AClpRAKk4YlcMvO6l2HmnfrFeYp8ps7yypP4cdUcWkRuuOd
l5x6z95MRhwllp9F4jw4SprRywo/tHee7zynGpVej5agjOsnvL2nKAYbmNnwZxQ8sYsGxXgADX42
aSaW7GR3GXzumWCDN/Z7L35KfP1rIrXjoHuroBEcWukXZD0TcJvAhSvgYpT0sWbk9dbzXrzDrb1J
fL6hG/YBHREvmBtIL5I0e0RVch61h6hxMbejKJ9B26bRWI9fwNAh8XonrPQFNOLH/8/eeW03rm3b
9YtwG3J4JREIBlGisl7QKiJjIaevdwe3j/d2nduO7Xe/qJiKokhiYc05x+gjTyPq7qBXiZyWmLOp
fXSjQw8UrM+a3VQW7zLgt8acyDBgLskk12DBE9/pDYNSi5nLOQwM9OVm1MCeyWehid1YO91q0j3C
HneINYFbZungVEinZh5+obsII87c7mIoh8bWf0oVwZgF8da7NjNubGd3ltJ8pmJ8j7KEqE5nuQ0k
ZBNiwAwkMa40yaOjkva7NWXRYzr/G4PoCY6uQ+Eiv+gPtIrZauQpoNXB/jloPgKghY1vMoU2KT+V
rO7swpxBdMFUsA+lnCtndlVkaWdFxpCBgNh4TJVdvWrNY0Ny1z6zQRHo1m/oyX4BxBaUcB50ICsP
CjzdfW3mijvADdnZ8qcYaqC1NIrcQaXAZ1TfgOCsEr+vlRbK6dSHkg1tlsjhdVdDWtSkfZ3NJ2lK
vIgRqTvhicqZuEqV47wmUze5oB9RP6jLZS5UxnVd89G/sEeYKRacj0IHHp+Y4/s8xicJtmiWwqEd
y07yOdu09KYmmjFZBsaphdIZNXPtT2V9S+X6gT083pdgqn7q9t4ZJtCsbIgTjNwiSc5E3XsRwJAp
S53D1AAk3CiMVvalFBbaq3E6O8DlEkYYbusY51yn7nBmaL2MFj2dvvA+Y8gyVwhgk8dVcpVO0Ffq
ri1DkE6nD9Cy2IMEMTRUiavNmYGQhYdY7g139Zs3I5IZ9EqgavpYTT3o0TBudRcJBd9Ouc/3qeb8
LMnn6drkFg0Z4LRIOWoRqnV2guiRsk/mCuBRo/zSivwRhOzDs2Gm58Fos10/2AGW6Y1pPR8i4iuO
ei35QyQ/27Qw1P4Utf1nXKaXUW+3knmSj015yCtwqagFrqnNNMegQ5QRdWN2WMTybIQvouWEZMZJ
cR6zG+x3QkY53TKDStMD0cGf0ZYWik/ygj9KCdSlb1y9Xt/LuncTvrzQvrZU0v5gxnD5hVzfSgWk
qNluBLa2y55aJSZmqtDT/ZQaJ87cC/45Iz6ZcIX8SWL3lXVx6aeTme1mcHR86TiuoKyS6kgqyGHN
IU0ZW8yyPUfnS94TErmK566YQxwN7PFw0dQrAQxjfVCt9IgH6ueIhIKvek+jNhn2thZXJ8h1Hnqe
b+vSw4TJ9TRUxgmnT0YjTmVSFsTkjJAuke2TfmmuCMzYelDcRnMUuV1rDUwix8Ae4I/F8VtkOjNj
Fa1h9l9HtOGVyZedAUc8eMEluRmGJFAvSWELx+/ITgTyMdGkMPjis3DYzUaJMAJNX0IS0uNdUWDD
q5z8F8N0xmApsboxpKiqZ6W3c2Vw4UxoHKHDLQNv4s5FQiUN1k/X18orHRDDa8Qih9gBFZ58TPkT
B2EzvIRu2HdyfjESZXxISLxRTH16qlMawQsZvXQ1ZB22IA31hdkN2IRi17OcD/RsP8cW0nMNJfKx
lik4mfGDdbPj5yFzCMYtASnEs3ljA2q8pfnKoivVv/pp9lMVKRSuP7DIkApbI8pPrUM1hVYrYlD/
EQlnOQmonzC299Kssj+Pc4PPJI32Vm9qp8meopembeEiLbtSWvVflaU8oB8zr3I+4ZJN2L0aRlG9
c55UsSrKOX2wgppwiFx80aYnDQahkLMKuNUc/LU22zPv84Gjk/zHQc3PZgm4g6DU9BZrMgRV9AJG
ZrSHUW4XX6WpzqzYWMDk9s57NxcvXTo7v2bwbI4qvpbJrm9MxjYiXK6fpc6wLmmqsxhIQPANOT0T
n3hukZ8fa7t6SevfiU3YrpCYBM70JGYgai7c6I1mydcUWOdcO95C2tCQLk/rWMc71WRphQV9jKop
MMvmCESbrkehe5NEVJZ8qcw81CKERqrKfHwqm4qSVePclbii5T0CegGIVDGuaek8xwxD6LyVtMe1
NwD9q3sln5SecfkkLeOtG1XdLTNmg4kGm2y1marnUX2sc+MZ41J3Aqpj+zVdAhh8qnZiahwf6MLO
56big4iixM0YHr1BPUYRUMrvjZlkroL66AtGB5Bm8SUiqo5OnjvY1Pbgqlv9p9qM+OdGGxDIqV/6
qjm3Mcmfe6VfH2i9fNPsTvNyB1vASlF8IFd82hd4nHdlYy/PhR2/EeBD76wQF6PR7ENBb8TVHTBg
TkvKE6d1pI/RcZam1E/W+CGl9VYvY3/J+vayWEt2cBZmOYA5gb85zhJwziKcStra260d7cfUBmMF
rrNJomAUW4EjyrdZw6RVJHxDJHP+bGG1oVlYWRfr66pr8YPqTMrBNLpvCQOgk50S6mkrqUzWNCtL
E+cvAOEBo3djR3i5Wu/ath3DPgYuia2DfYSQ1hNDlx9SWs+PbMT4I2jrmdbyMK/p79VU3q12Retn
t7402iQK9zTYF5CJI1CWj5bRL0Opqt8xEKw3hn72pPZyvTPonX+rFggt8ihNT1GD8VvhrMI6b9xa
CZUZ3V/jcUjf+m6ZfHNSkj1DIBq1HSecoo3TEwfoC8dOF8blIg5x1nyxa9TPIna0g70qP50iC+Oc
DN4+A4utkBGVnYyREyzvNYMKFKjTIkWBtSQPFeESKSET7QClJadzTPcLTDuqLNnJHhEmQ2KOkku7
ZVUUDJWsFGTuUvaBboz7PjVPTq4EtZPwPUFDQOoFapNXmRSMekvDuMdikI9ROYafxR/sSbp9XbGn
mnndE4kaNdi8xWy+i2bDokd02al9ByRF0B8imLa0yAfQ6zM5HSnNwCzTv5cKRw19BM2TaYapIzJU
mgq2KxqmKb1aorZpYf53L6igELeCMB+VQ7mscIGXB4oL16wdDmCLcaKScVR0onNXIT6LKhM7VWnQ
BvfySzogqjTgqfcbKmsY+6ecvMCzumG0nD56WzeRmxmV55kBd5AmL/bGE7v/cIQSA03sB6bzC4jJ
f9x4v5gIfYpIR+Dx/7j41/9qV16jqqnBv93z5+PFHU4GXHs4rvbP+71/3VSX/f/2xP+49f6oFkJp
qLDoig3H1mw/sg3Zdr96v7RulLW/b/vjIWmysdzud//xmPszrHdQ2x//5++n/b+6e9pgckCmyG6k
xXQcu7Q65vQ8ln2/Xbxf//ue+22QJKU1jsIWJwKKQqmpjn8/4n7pfttAa4hG+t4h5CjfqU7Ve46R
/bg/4/2HUEf60veLZjnxGJZkUsvJJABWFGVb8af+bNq68XJbq479GIujbQxEqEgqvdO4Dsdl/Z8v
cdhexf2pIsd8H5uxwd3OwScmpUT6MJfH+yVpk+KKKKaFLrZOrKQpx/sPtHPE2Izt+/1XMa9mYA3Y
jN4Zv1TaBLv3O0in6dAuosCTZ+B8SVdtewerpstmOCm4303ccL90v19dde6/33i/bg04logr2f/9
kL+e4n79H8/z9/2iW+ewywhwbcyRsxMIsiPcg4Ze7HRU1xizrknqxS7f3oDeJuV+XyCMIi4GfdO0
faRtLHF/tX2a9+v3S60Uj66zIty633b/oW+kSY1VHiTz9nHoAnqqBo8EQbc6Hmg33d+D+490+0T+
vnp/m1AtqIyzdkObF+7907r/uN/399X7f9Jhif71gUIB4cxwv36/5/7ADDTmPlIeIlNzo5iQBWjz
5p62nu+0Brni9o6IaNRnk/bs9Kjj8vIyNdFVV76ljnKo1vHcIHyTKwVLiR3E3UIumXoAVueJXPKJ
J3Qrzq8LAHEGjck0sgQoN4Z2YEfFIwbYU5W+WYBBc9kJLImocrQTtS6+ZageIPqmywHfY2DakZe0
/aE3Wr/XITcpUGblyWci0OR+CyAmr0ePZfDa6o1rqb/j6ne3pn6px+FiqK5h8NdN00Md24xwGMyZ
fcDIy29yEjjYz1VD5hXOFeuMu0ntQGC2yx7KeJT1njQHW2pW7CVD/LhU0kffNp8Yyp7G+QM7nJ9S
8uZFddYGy69EF9BgcCtadaZengR52qB8+9NMjkI/sBHU2iCXGYuXGX8EFUz1PsX60SIrZIJrjVzo
SIrOQej22ezmAwq+Q5QpP+ZyeRki/XNKk/PaftOGOczj5Kyo+QMntOtQrlQE82ns9KNZWiT86jut
mrzK0s/D0h+ILD+0ApVEPSN2ANFOwktRPIwjpxJpPyuM/CZpsxOxD7Bu0Wq/jqV4skt0BElzGKgf
d306PrMPRiu+YsnRQ31+63NPmMVhxYk4zFYoyulXXijPWGheW0e+kjqD5xJlF6T8LO/JAuxvQwVJ
TNN+zoh/ZeBeRT7wb3VFt3upUzD86BIjS3mkfSuLJJz7JsCJ6BWpwcfkMdvaC08r7UOmrr59mZH4
Gn1xRrwZFpIa1FZDyG6MuGDaspmOVl+/xcN8Emvm0VV2dSUNVHgcy/zQmBlddvWgl+a+x1vUOPNT
pNYPOZJcxS6Oq1RdnJnfjjvVfrfJiRfsAvC4HyXjnegZP5NU0KPRRUI7AKH/pHXac252oWCUniNh
leLlRMVzWbRXEpsOqa2e+lh+hCd+HTIEt+CL+XC9PlX86luSTkG2QBiWDa8boGqvrjnzwcioA5fA
cVBP69FxMKyzYVeXVivOla2G5pBects4Cetl0RecCRufxUKHQbuhSz+GInlH+mHJLDX9UoSDrp5y
XT3Woj03tubbFgFEzN0MNdtVejPt6Pwf24legLTvI+s0wvKEXXUT4Gby4U2fv6uLFqZdf7YQNiaz
6ic1i083uPECPDjaN033KFcxa2b6Q6Taw1hxurPNsI9emQ6E8mRzGLDVnJeTsXX3xv44aXQo9JM8
WTdm515ujuGaxV+zOhLmpD3QPjjyzJ/GXNyoqHfaTBAFXUA2L/s8WZ+kzt4in0l6IJojAw/fyD7W
t0PdAsghUQDChqE0D3bbo0Um5rqxbmutHzMMTrXQj73VPkl28jzEA+rBir0WEN4U2QyrVRUHrFAU
pYwhl/whr6ZvVvJ77ZmQNwJhYXckZJy39iDx5TPX+CkZxs8m706qVbhgk926V3kGAsF19bNQ54Oc
ypdpxXQCeb3FAVHI0WuTLE8iM96dsvrMip6CPzrgvXhHxBzQttyPzBXrXoStNZ/yKmaSSYdupuVI
4oXdXyXMCDnTcyv6kczjm132r9QNB6WOAhAJx0o54yQkTUic+2m5jFZ8i3oj7OiF6O25iqmxptwH
gRXmBmT3mtU9019yqX9UES5l63mOeIvl6rWmOMjpwDjG+ijxFguVb5KkPFpZFkRKfKhqk4Fffyy0
5FCUzgUNy9OQVl4OjVnDn5Q0+QMut6s5Wje2r4+RYr+NUfSiQ0+04uogkCnFknKIpOgy5tKLkec7
0ZQXtDygerDPD1umghTmpeMxD/aRT6MzrvILHHXzZsnJQfTJUSB0QJpMY1QJkyq+YX98MCv1sBap
O8C/LuExD8aBNBZPZk7YrDNU75FwIJvAqPSC8OFQ2EgxnQEDS3qZpuy06OaVOeSrlmR0xQsdx9JJ
GCDE1dpNblrzlk6N25kUeprhyXLh62p8iKLiIK/iUGnoOeZPqR0PU/nUROuxVu0gGlfOT7J//4pr
+duSJtcCx3NXjFjVyEhqQ1UMrDIds6fMLZTeX+XlovAtiMYllDPiMrrPyE5eEBJ7izGHNNJ3xVrd
RDqGmpC3CEuA+siPnzNYlRmiahnjgBBw2OPKixAy9iemRuUAKNhA1pzoFwZKYLL7Qy4IdSNvs0ec
oBTU5WN5LqrYz/P0qE+Vl/XRB47On3qcf5gouaKuCuH8bwoDvtMA363ytqbiNaOjmNu6L9vNpSoC
Bwp19iIbQQq525me7O9W+zrl1yYCcs7A0DPIcok1T+m/GrxQ6CQqDqMHXS52pqZeK+dmFBCiFOVK
2veNMedT0xUv6RyHJN1Skqiukj0wonS0+gCim2381nEdk9faFu+ijuB7J/soYVidrkfDJnFlyS42
68myDN3WFr7owtgL7JUWlvdJSvCAazuUR3SZVz8xBN9kMhlS1eMVW3r9Za/VNW5SXynQoOS0ECVf
NecwYjcRBUYvzqlheH1YWabXxBeEKDvdHG4KRtZIY4upj0dTS6+GfmtV0jHsDmRK7hW5Huiz6k1q
4aGTceduDqnHDqbMZMFwG53OZcKq35dnOXosciNY8mM6m6EY65uG1Ccut5SaZ4fIocy56r1xlTr5
qMu5b6OEb+q9Ws9eVHwsGODkhIQ0QifsZHK7cj7RmF5Khvzmup/M40yUUR+pYTUsl7rVj81EdkDU
fKNqLvTjTAyYgdjbDppN3dxsa/jiLZzRCGvBjBwfk6o6LQ2n+Eb6RjXppdZTXnR+g4R5qCv64LNP
aEqhkCqY6vTTaVfa814AVWkKJ2CM7Fc62684HODO4250FbU+ODAAquq7HSOyVVKvpHtugicm0+si
Ry0hQ5Pr2BFWrfVR9TW4ZLXxZBLyazGjEUYUVhUvNKJwjoUPnT+yukfUf6dZMHxY5h9Dtt5MSYSr
8gbN4bgkSpAPy0tqrmfTpjFLH9PMyM3Ktqjg/NiSgKFoRljEIHVWy5+IY6EDRpv5AUvFWe/fq74+
45xlPcqpJSYPPNtep0Ra6HKTkhji12JhZ03BUlNt0nm62Ih349RgitPv5v46rYRZ6cKXECMxxfBI
eQ7SKA9U9Ci6xPKdP89khsZSFMpxdSkaNt/YR2k4vQ56Gxik+Fa430gREyJ5XUV/nfX6A2zXsx1Z
9DsTn+meC4RxVw9fnTq6I77dnoKn4bzYTsQaL0eCJrxxg9XL7JRZORQF+ruhvLbZsseFhxa55hdH
B/GhqENI8MwBwmtgar/p5rmaXJ6XLDlp2XJLgK+v8XzmCRmlxEc55lDZkipyTp9b/hkjwRZtGpOG
sfMTga3bEu7kELY4MzMzDT9JcEwXOdFjvbsC9eicFXGF4y527TfDY0Evv8TEWJmSa2jzSbZRPduT
P+SGa/QSjjJSD2rZ0xR0ZUPpjXrKFK55FZyM5tVLO6QhMeZr4iLmimyMbHZrK+ebZJ7xqpxUcPXc
NU4b067zR5nUgdVi95o8z5iU2olzVAdNZ8qCVNSIH8xH6bXIqFFs5WiXKDvVIRgMJlAae/wuZPmm
2RtBt9TgqBx7Ie36cQxWTSaJgminuSGADfr2uvgTLlEVo65ae9qseZZ9MjoyHyXZQ8nnRYYTMAsb
EwOAT3WkU4l8ghkKMQ1IOcKkqI/KJMLY7o/EKzpO5GsFASmack7R6G5/dgH21h5EWMj9sfyVTqWP
jDdyyP1UtaDDSyA1gW61h0Qan6EffQhBm7WWr43NtoHNrahZxakaazzczYJSdWSv3s24P3qvMMjt
mNFDLS8zaS4Nkqm0Q87TMUfLUM2WFDgtfwQpfqg43cEqPGwiAcbape1Dnf2iwvoc6evVkjMY3dD7
C+scLQQaGS9xNX8nbO8tH5yj3Lbvdfk4bOWRrD0XbOCHnr62Q6yWvFwnrOAz0kJj1q9Cz65xaj6a
CRE0jYR6lgMoyy5i7Pk7arfsEpb27qRr2heRgiEUavrnraL9xSSZ8ZA6WsDEGVf4iIqRTVRiBvm0
LWOA2tvlkNnyZQtgbYm2MCV2ST1rOytglZluRhrBsiQ+e5Rzq5/gWXpjk16MmomvMu4WRWEsYHoo
GoPO6cCuB0mqHkYYhbXeH+oux4/UBrOjuutSu/DJg7iIA1udKVzMG02Ug46AcSQyp2Jp1hLCehrd
V7Ddk7/iD6hrKmKkSkKyLABPajDk5m7YlIym9oAsJ6iky7DqblZ8QcUKJ05Y66D7vYrysGr2rUlX
RtUOeoEUoBKb4ZRiefa2D6/sJRc54d4YyX8B7ePwzNbW3hmHY0perCY9xrUa6onDCbVHow4JAM6r
wk4fh00U3Js/RduQqtMxQhS9RgOKgZQ4plWZyd794v1Hst1IPpnt2q2WQ1XM0d2txFuhBNjuQoqw
jR8iafUwBtecu2Wid3DNM5qLUzVYcPHd2x9/dEP+vu2/66KkY/KtG3ghEjD4Xc6w3o3mjpyZLv9q
VTUPjYnu0P9qoDX05fd4vhbeEFpJCi4otjQzpE/dH6XBCv7qsOkd1vi/ul/OkJC0KGzKpn/1fO4t
ndGgeAe33rqyINLXqGfGSsZDv5Qc1+1mTejL6SO2ZIVUOTyF05iZr8iB947UjB+JcOxwEsXotsVY
PmlG/1YK8mGYI6pnrZa796wmrEpE53WyyM2FTHASUSKTOje2H2kp8cWMK+t4v5owPMoTU3lrhrm8
bHxNDgCn/UgAs7lGUxTh/WF9rAfmHAU6EtX9nAyD38pXCmvluk79J3AmDCiFkqMot7OgZA/lz0yh
PiwMQ0trhwnV4NXCa/8qabFr1cRiWp0qvAI7QtiNa+jU1BatJmm3vCvYr5ip28dTFI6kdiAnJP+t
zsZwoRPwLFdVgVuk/k6ILvOb1eGgIP97i9qeOcU9GIYApVLEeaDQpShSYmsa/sInpSmf0VRqHkLM
XjUVP59n6UVb+l/qtHSXREF9WholOTNR9Eki7ehmbfY2FTawgUJZT3M5Ig9UcjeOKFd7pXZ7NToP
+uYRidwaT3fJwmfQ4EwUWqP5jxy+XDvvY4dZ1Zn8TCk+CpmYmjNu65QUkzQcq4BOQUW9s3VK96Pw
IoXh6dW20SJ4PR6DWcLJcDYqIoGocURaQZzIvBpVgSBqxdBZMBw1iLFrTEJ9xjfow5gh1atnfsnf
PRqhLNZH7By0ypZwaS8jigzkzaeVcNNqk+VkK7JElKClgGe+RXUx9bP0/bZc1U1zLLKnIhIMjjP8
xFM4FJVbjHwXHMkXY7c3iyFUgMir4BfsLvFkjB+16q3EsS2Q2irl4MyUa1XlFcz/4zXxc0s7Tl1y
kOjcpJbtrXLrj8xUaNbSClwOJdl21i+TapzZyoOY3iCwsQfvHm1Uo9UKGYJcyojhrcgd30QuWLWx
m8k4O6U0xHq5H+rOFfGXjkEeVR8eyq495Iqz7yomwXArElbIffUFwxYBYE1UuPZIk8P4LKPPnPG8
gug+PS6cVeXQJPZ3WE6xQhcQ0/CkNq5UvyrqqdYu6PH5aI9QRmfmsSmrU+LrJU02X9iZL79ki5sl
L635yGvhbejy19n5UNsXTogQv6Cd7DKyypbhua9Y2ZWPLN0ULIZnk09RmJbfL4IYqJ9MWPeFhMBR
/8Yl5ZW9NIbjgvhg/VU1jhZCrzZ+NziujgiEiRLqTotsnyt1cTUoIspgSjuVODtSIx2LnbpONlUf
zrX+fbYXYv/63xRUGm5v5Qz3/rV4mDT7bOiYTevrhKuoU/oP9kj0V2gxNlhdUFd00WuvXGvOMb0D
Y6B9XJAF9TayqPJrS2spDgZmBl18CN7MbZuf5ClvquZbkkoVqENHyLV93yqHPiNriukVSrPW4rcI
WrVSobt2NjzlysqEVcP8/hGrFUe29KhbXzJ7FTGe8q6jMpiQzOf7gSoUl/KuSq0Xe1HDMm7JNJyP
ttk8LVgV1sQ6jBkSs2QZPEFX1tZDwfRdhrM3GNrFMcULhlMKbmjxchMUq/wUq9NB7k5Cd4I1l8OV
r//Q5KhAnfesVWi6zqd07i+JWA4bLqJ3zdjxnXncWZPYmVTGtcsyk+sHbD0QVdrkkKKRYYZerlTX
6a5bn8fhe60GqxqQ9zqymMZP26GtqEGhVcijJ+zDvxP5BbVHTL5y/WBJD5G+WSAfCtSr+S79AWdo
eq5htE6eXh8MUra0E949cgmH4jW1P+3sc8x/ZRwfnQzmCDoZGKprZW88qBK0XXxYClozk5OHuOtg
pIwvC3v0jKCYYnjVxumYdhy4cuQj5PLHXmVKou+S+NrO64V0xHOBUZAdxihFPj7nYGs1SLrxUVbk
KGPBq3JE3fXgGTBrd0q7soYhTJJIoTGxyfeXaLJJORJXJ22+HSddfsUp9oUak/lo91Bb64OWy2eh
yye6NRVni3Fon9uWzJBJAspUX2atcvHA+QQ/I5kx+DZnDwNahhE9AnN/t06Vg4VZcLBvRXa5U2O6
8VFnEj9ar/WCBF9zXgYT4xCL489oaZ2brU3d0bKAt+Epl7/BCjdJwD7oGDUo8tTJLdrSOJOBWD+U
JlgOY7SKH451Lu00/e7UmOiz7QGTwu5pFvpJKs3EZRmm2VpcnNVUfygSWxeU8gqj4jY+RSIzES1Y
yYedO8f7I8wGOU7r6PWzmDlWbFIg9pNOgmQ5IMay1Lg+FqNleT1TOkp0AFMot62XxlblB81ZntF6
PxSqZt6ctiNriFBAxvN18yn6KMQy0L7QLC8usSyz7mzonrwYsD5XQjmvnRq/Wiu4h8Wq8a40z7Zp
Djit7B+ESce3uDekJxq3pldWoVgSlO+VVDy3WVU8p91JhjFyu99iyFrvzYote/f7itG0z3URP8qc
USLFao6LNToX6AeUBdslCjXn0pnSuF8k4xsTqO9DMme9X6wZRsfq/lNGsnTqFvwnmZ2+2BIisF2E
Z+Jobz/ul2Ipf9CMxjkMUjXNnM3H3+0SM53McLybStLt9dpBdKaJX3VFE26RSfoTmnqGTK2e75cW
Eam7Ii6Ej8XQpPY3EAX2rcQy16INSZ0L3ws6Czr5hmxyWcrWHi+nHXXscnF7MBlgWNDNy80acNnm
DP73Yzm1pODGIycaKWBr177cb2IDGI7Z3F4zPGFZDbhGgyWAi3yLVeOqSrC6X84w2e9XQcG83FXP
/18WLhg8tcuNAGJR/RMJiPT6P+nCD6L6ObTfun/7L//ShWv/BXfW0gyieHSACRst8F8YQee/NIMY
MR3YJWBV+LT/1IVjCTNBQ5u2bqDlBk35L124+l+g5xzoIsCcQdEhNP9/0IXrCMz/qQo3DJWeo0nQ
imFrOqTUP0IOCKhgSJSbpk/ya8Bg0NNBe6qkq09UKbNzqGKH7VnqZaXljwQYR1F7Gp2IqdmJVMlr
L4OoGPLroKTXNF3ekrLbL854GcmIb3BwyDsDVINqZ49lvnjxmr4P0/iJlOammRV7ssGzy+irVlbG
qbNX5u13MtQC5EfeOlR+p3Y7pXpLkaaQTsssE0pFWTzBfPNKUt775Fc7/x8CM+x/e0M0fNKbVF/X
yQXRnD/QiqnVTWqvj7hClhZ5eWsV55VT3Q5dcBrL6s84Yg9hTPpt6eX4gnK0YoZNvYqe/AG3sOUq
epw+Yy4CnzyKa1K1bzNWmM9MNj6LlSYzzwi/TOoTQu0R5y0GUyI5GeEWygoFz1wcWiO2drnetDcl
91HNTkctEWdN+a2VyxjaivJYZLTu1VTfLwrzXvBhoO8YD7Y5c81KpOpNPxLLmSS1FEbmmO4x7GRB
i3VuV43VNpefGMo7i8RZgQTSDE0nWVyJu+iRvrW2hn0MT+AktwObsMFUbqWJXtTIJIeBjOxctArq
Vk04Oa/lDFdvM231zrGRtZWBQAsbtuEUuurtg0WUcUgdkqDQGhsfgAucgSIur6uyMvPs7LNqLrUH
bymn8TcqV4qNn8YsfWlmpMDA6j/iD6dCyC41Z0nX2/Afx+p/g6DUN8TrP0GaiO2xX2DQ3CDBJMD9
YYroklYrk3iOKAs6qtT8SyQp9UDEwLqWoX7N4AIW0cx7Sk/y36Z2l2fllwMUrC+m+uaw1QiZ+O9X
eYpPTiU9l4X1iqGxe0QZjya6h8AAdOrXuF0Qqd0/KOh0F7Vznu1J1j2lBP9nxaqJXs+8pRGL/bAA
2+tUmiMJbsAa8uausats3xHMKsoW/wbpdG6/xRmbFQKF//yO/Dd5H1CeweGyLGz/bCvPPznPid2g
PHMg+EjYPTx7QoJTaV0cMI7yJdteIBmm7N+chXqxU0ykRvoPTbbSB3wRfpZZeMwGYIPYF2i1LqgG
ZiPxRkPt3vWkVyh+EZqU7WsrgaqIypI8ZvuHvcjR0WDKQHuudv/zH6T82wHN3wC+nRQX2XBU+c8I
RcJUzMKeM8PXxLgvciwFahuHbCRXL9cQpToL4BhIJxjCMigkM+Mz5jlzkdX7OMttT81m4S/O8tER
3XJWehWt3QCUoOFj/88vldP+n4RRg4YiCU4YgXi9+H/+WI6rTiBqbmPNL2M81nT3+zwpgzRtriZH
TLDCgTwhTSee834Rm07NkTXPlJORfiozdAtJbSAu7fujNM+xNxkZ0ciV1HmMAitfVRYMD/BD4v4q
99NIBwhqkS1bXiqcJ11SN++MfBiSRYBlvLJzfJ7MEnMOYDBycMZbFv3GE0qBWBQv8joGjoLYv01p
MIgR2ZN868edLNRXdDR+1XTxMSte/wd757HjurJm6Vcp1Lh5QTKCZHBQE1FeSiOlzwmRlt57Pn19
3H0bOKcKXRc970ninI1tlEox4jdrfcufYFqNxuKNGQm0R+Wxq4ZYeXUAbUbUFTG2MaGhsfkazOpT
t52H0qcrL8fCJu13fAjj4amOyEhGUPbY299lhkPDaF7xf6zDbjqDfORISx9jx7npsGUwVh6fmp+Z
FahnVxiEHQs0Wiu8KsOqEWdDvo8WE3jlsVE/8+7Fq3CWs1f24WegqsJr4HeuXT7To95/hngVwbHF
bAetSzM0ydkP2vsu9G9UJI29aiPQZBEDBk1+6EQCj300HBCIElwMl6myy8hrRyxRMcwr9uWrKR5f
q6gzPxl+42tIxCfjzt++cNiTuRvYFhGL6TvGeUgxyPyeHNHfJU2Fp1T/YP2zzgsnWGF7ifBIBXh2
8Jt6IlFnYRV0vm6re7oYH8veh6aaNu8l/JFFFOopDWCZhrphLdtPS7b5IVNzy9QRlT1CiXjJbUcX
vZF19CCxxfacRqdhrllCmAQI66gZVgyu6aniQJ0rvWF1GyKVEmHgmXOfrVLuF0g79UnO+kfLUiT3
5/qIbVzcz3XQbpEy3ECqv+gBUyr6mqPfDgySQxbjw+yNpvba9MYVVSKEQh7MtrF2UmrZdbIxuvv6
XRZeUHc3WxfHsqqwsWZIWmWrJ3yfVXqYOnGjksOQw7/gV2n0oU+sMot824TPhx5gmlLtdxtVIHD1
ajPGOmxMy2dpYWvOybLdbNsxPCRmW+MPt2287kERV/j6iOsDIhZH8RON7ncuGICDdjMOflv9+lmw
ncpGeOWhqNmN64NY5eMrlERAD3hFbJPNlsgzKFVCXxOEbWFh/+xrhL3TxIBOj9tpNQcTgHVVOV5O
c4ZvCbc5Y1VwlME2m0B/ucnn1GvbWpCnPLfux5gMF2CcJ+T5SNycN2ORn5XttJGgeVd+Xuj7nPDu
Kiy4i5GFzqF+SSJzJGthS5pDQcMbujfWcqZbKZ0aRuumpuO1rHirGlxeQ1NPm8igNQZ7GzJ9WYbV
bumJpjhr6XyRHSQ92wX0kJX3BlZWz7bkQ++gfptGHeNgx4/embrjwBaAD1Cw1Yf6oTIaFz6zwbqj
PgbJPjPa6DSZGeuHtIJsY8rviOUk9kHjtWcWQBxPxuQ5fqHvuTcG5n+hSYJTUiTOug7re3t40n0T
j+80vdf+dEkKuvQsvFMOVhTGzJ5Tl2+Wn36MQ3hMKxfshqM727hpsValXp1PwabujW4fuZq/Fhkb
E9fSbjRfHrAzlzs9wfNXB8GNQ9G49csIZOeAvdcyq62zMIvEGLyhnn1IRPQemJq5wnd9qERbomjR
n1oz1m6TVtzL3LZXWaczTZs8qQbwZ2iVHNGgEXSyAuIZIww/D7p76cKgTYV/LOdMbFzfz7Z6WbZb
k6Jw1edQCZRo9L3LEKZS9PE5JKbKxh6Rd2WL00O+Ax2x2T2bHS+9irvv0EIZaGqBN+jBuzGMD5nQ
MR1YY74KHdDKEaMS+pSWsyG3wfrOlJuluZ4WvOOIrM1EMGYiAGVCWq7UiO4fsQ/x0BqsZWw0zFOm
zSyjixY63y2ujFWVoT0mTrphTgR+lpY3XzFtdVdNww+anO+jL+Jh42tZR4Gk3/iRfRB5X6/7Gu5T
18a/rkIiaRVfKdloXte1VMOz/pCM7b0GC2eHOQE4Xg8AWRY6eOu42ww+wn3ThY8XO/hv/PBZH6zX
UDB8MiaQNLXufAQ5GdGF+zmPZIyHGou2JAvhN6Z9vxZp85iOPIQu7+Bg4BIS9jdj6VOi++fY7a9B
blqesYx6ORGdVe1HF0uy6wnm+MBuYuunhrjRkvccLwrByVa6GdektQ/EZbK4xdGHzdUP0AoyESdR
6VfrRmbu6bo3YErMHLdoKD9wn8F/am8APH2ySwQHaJmHPuJ3mBy0gVVKrx4Si40tixbEZnW06YPA
PNpheAkK/HFOuGusfMDcKp5G+zwIHr5CEhAX9HWP6018SpE+LsFQ2RLa5DSPMJbPvaXhIcyHO2IJ
uRCYGPpOnvDU6uC1vhFxa560grNtdh91MEEzD37r6FQNEyvqdcNj6Vm2AmCYgBcUbccPOmr3Fbsu
2rdx0p8qhyhfQu4eUtbbLOf77zgr4kuPD1Bmrge1DzyVoT+5gCS8uTOZXRW/mDoHYM7MRiECcfYu
ziDS4CXyY1gHeYnDD5WCnXwvmw7EWQ/ojoVTfTrojIwsOuZmRyEvQrnGuqU59ov/684kwk+tArSq
MFe4ev6ra/VhKpgGt/zWjQ1aRCvC85iyziZ6iOSbIt4AYGth6PGZE1Fw1dgcrducXZxNXWaHXjM2
LGH0XUVPt+2bGj1KUt+4wZdw07cR3wbuOagctS7bY85KvzLjYUdM/a+dxx9MDLDs4ASyAN6aZbJ1
K0euOA5QgwT5tVEx4gxegjN9FdO21NxNy04Cikm5yuzhTc3FSwNXIMngYsnJv0EJ91LVOSXfi8sU
1+MiLFZDqd+j66KCwO4timEDLYEb2OQaMC2yfZ0E9yUi4nVgdy+RMT07lcEIOZqAg7ZHQ4JaXeAI
90YXHXWg7GuyiAeY4Lb0ZGO/t4r/U71Wb/VofoRGsjYDmhaCNGBpMpcECnhidxxu6uqo6bds6V0q
xYJQac7LLmZhMmhM+y1peAUbO66hq23PP3ESRdu46vaDhtZP1if0chCt2xS/N4lMyJiGDw3LnUd6
42OV1No6aIJDY6H16kColLX+hKR54srtXkIxc3yxVi81x7yb0pcOSLAZVAhtkec4A3uiaRr5qBdX
xfLPyDvE6viDbZfipnWxMtL/4c/O90k0fbqOde9WcwGRExC6ZTo3JsP5ycXhY+Y4VPMqAC/iWOve
4WipFbdKpZX75Qc2qvzOLszfxtYPzDrx2mW14fn1l0CgtY9bOEjFOG4tPb7m/nAau2ReRTM2gyEa
YJS0uxAUsFE7yIgm9LsJNh9DoZuxcrggMnqcMyRRs3ltYuu+aBuxi6VYD2UHuAOX9p49Bxpf8wb7
Z0pF5zzbwYyizUt6f6MlyI+4LJaWLd8gxjyJPKTvqHxKsfZdBc12buLc6xGE8ySIz8yUEGhSv0W2
lb+XJBNgPI+jud/ik8Wfpdsflo5dTzlyL2RMvkSKDxt6rD9o50zrX/SBR12N7GN8Z3wAQn/y8QGH
Ue1FRnWMnPRJK5pv2qWnKrBR4rf44LC+4/qqs5ckDKk/J8630cAUwmVnVuZ92Zg3QyFLbp7G9fAd
52uZIQfsxvaW0OdPs+Qbz0ZwcFlU/6DE7SGcRs47PtwjkhhVVj99Y+0RaXAfDmgGWzfpVnVT31uN
9pvaxvscxkcDhHEw5K/dPIH/sCsGFUS2GNVrIpNfcJ3Ie5Pm3FI3RQ2XX+tHP75bPqe0fTztA1k2
4TdCBRr4cqOJBd6WqpvY2as8fM3j5ijjUC5Kym3Stl9JDZdYy24nkFgrlH31Kug6SGNyhu66h1cC
tdUlcsrq1YdwpnOcR3d51l4Yxz0U8XuQitjLuukB4sxR9reZjN6dTrzPbsdKtvu2Q+O9QdQZKTqc
VNtmCp0UcT9jIz9SJ/8Z+Razqr6bGA5tMp2iDcLFMa+s0UsmaPZ9YK16ggJ2jb8QJVLrokqp486b
b5PQTJBptdIj6uk0qcDftlkfbI3QRkGVHRtFXihC3hsdWvoKRfd9ljUHg1plBeD7E1hpvUvVM9Wa
4wVhgBI7UKth4A+TV/A5JiAUEnYsIzDWnlvZ0+jNp4j7AdYhFiHOk4EW2FPUwHOB37tI+HwbrWeE
2RmzF9vckB9/n3cbN4Ys5TODksAqlDHbqNkxUIwljn6tjX5p/z7yNms4t5JzZZA9wf7l1oHnylQ1
RKeY3CeQCtZwqSgu423r0FSBE3hCkXwQJlWmaU6PVqaB3E+G38IZn7ssfKHvPvdGxdVu6FdclqvW
NgvClthVJMXDKKydyhB+FWI4xkWooJpKd6W6cSOtSVKwVwzqYkSKKTV/VY0T6MBq1XT1hGM2QF5h
f2YR5A2jL16rKbm4Qd5v1j28gpUVsuHtMNW2zjrXh48/b3rv1JASG4qS5K40225tqRZ2aGp/RdLG
1NuTn7aE29OZQadWp9jpiAE1OTwNOwXbAdDeTJ/HokYprVm3pt2udHYbdCHRJYsBRRuZRIBiwpuQ
D6FCZ1/r4akgo2aVlTwFWSafImI1RCBuoS8x2DCPE1NEmjz2m0YWP862fe+ayZ1vak+6w0MH/Id2
PIYGysqj6bGREF3iucYzcsdrNkOjLaSxgQu6b1Bx8ZjeMW//TDQLct98dRTIPJkdFD8CMGGnDIfh
tnNHHE8wts3qpjUeEtY7nvCNTxbN+zkGMm7rdGw42FLwQPmF6BAO+7HcTElyyR+cyvZmY2BKK0G3
FqyU+fd6PkZIE65DHnzWYbQvAwv7B/KNlCZPC6Lf3ozz9eR3jEnb7mUy8dSwfjO8Kv9uamJqzbIu
vERFe5dmOlPQ8iN4VzBKWz879GXeHzlpz1k8f/ZpEXlcSw+FZQB7s7MLRKfnrgLQYKBFEIb9YDrW
pyGbNVFsyQwaGten5jlT9KvNatPNQBGisfiKk/DNHObHeBiLfWZxXUBn7jIM9j5mDiZlY57dWoZ6
InP8Ns0+WjECMFfhbxWEO6WwrYbJwcF4YgU0GNEkX8IZt9T4RDD9sMLHc5m7hppnCQHJSDKxtgO+
klHZx2QIuILVku/zU5hstDu231U3nBm2v3Hh49yIpcNzu2SL+C0lW7uzJ1zpacEvk6F9NtF1FgOf
mRDM5ipM/J/eSmCtwVFGPnCJM/NBjNG47hrE1qa1bWz5aUdFQH6eeQ4jrtrKaS7TzBR4omXBXYrw
TXwWeYkOBdaw7J8N0/wiOYBjP0eC/fLnn9bS8ZhOJfopMR3deHhLajCNmJyr8bPPDR7kPCQip78v
DEiIfjc9t0owlaLG7dL+tSWuAVVgv5nbZh835G+IHtU+yt8ROupCUFsFgO6H2g68bpBob50fpfNb
MpFcQtU1a2wqBXXra+zob3WrPkWvdpKxJbfh1pyGX0b70apjWsKABAZ+ipl9aMXtlJWDl6VkqpoL
SdRx+4v7NhWYsRIT3VJeM6HPC5sBrrBWU28jWEW5MWFCQJ97DmIKg3I6CzCuXGQOfBmgOGs9uBS1
ccFHp5gZ+VPJDByv6RRPDskPxnaKePPqQG82VhDe+KKg0bOZ1HSYWQbc5Oj/4PmLcVtHUcNsRG7d
KT9MuJZQ7aq16Z/6wgioOaZb1cKBjvWJuJ1V38FzLwPjpY6gyPjjhyxbd006x1MqsnOF2LHJsTgM
hrGrO33yHPcupzBqEqTmwfCu68LekxT8nI9UXoajbQlV0veVDdYkT1EyxG6yNh2WY0JGz1HDJ7iG
CL3p0sSlsgIi085AY3Jp3NO/ieNcY8GxSEnWRyUvnWNDRp2dk+sULEmsTkMsZtBqzM4Dx6HY1kHR
Pc4ouhJj+lCtUuco6Nprhhp4HH8RToQPGYBZHsr7lKyGTe4TitQ0YbjvXcFQZzTil0LKiYkvsRNd
Z8TgCPh2/SQHosYhuxedm+5tJZYeK6L3TDvte86XWUCBD6DXGfGvwoXyGSwxKfTjFPzUIZWoHitW
8WvVhvouV1X1WBa5tnfDEmZTkXm4ybUP7l3IGVn8Tejm2kDndnBSJzg5pCJyQt7UAWqONIJclPma
fe5V/KDWfspiLLMsdzOyEGVsArM3XmD2DkTBwB9xFE79zjdj7A0JlOpYtdN+CIz4ONXdBhZ/+enS
pDNhaPUrEwakz5xlJ6KmlnREeM0yHcIn+K2ktsyROAvA1JvwropZNA3G4NLiDfOl6g10ZG5XoaiP
tUuKJmXlNKb97XPfaNP//p1GbQ33xnyFBpAdmFNp29nXuudI6XccLdmXrrS9Plb+0a7Br8J5RJdb
FWA89BTs7sBxXtmGZ015eZaJ5R4bZuWMWtIbY/ny57/CCt0APaBNy8eWMShvB6UzeG1A5NxKpFlb
XThgLrKrKLrsNsmG9O7PF0f2GS15d0LBke0JfOlWdjYY17Kd61PTxL9RUJjXRGhvXWDl536EbKjm
uDnU6KAeMs7HGyM0Hv78358vkxXeuX3wKwYGyTPvJM9JV52YLLAX1JGZVsHypSkf6kAle31QzWM+
JR/mUJZby9DmQ9y2iFqd1L+k3RTunWT5aPO9+MgtH5hBslnTl4SqzMSKMxWA2XMXB4DK51XXEstE
Nh8y8XTijwzxTGCIrHl64sS8qxPMFBqif+SNqj8mwdXWdogZ6zwZbjOYmBvUYrUXBhRpVHNwZQcH
fbKM1oFrZveaokOade2KKxSzQGa62xRd8KsT299RHU5bqVFxzhYfo6ZqANqQfOPPzbXSanFyavOd
3YvH7sK44W5Eesk4W+jNfNuH4wwRc4z3app6mFBAvuy0dc9+hBDEYMjtJHgQLaiXh8TFksD8fMdE
CgMSqR+3BB85qq3OU8P4tXSZsyEsWauCATUP9lVDPRZ5KptQ1EegNyeOzFZr/SPJoB44C+TwBWdz
WDGIBi17z2fTX6eIfqQRJkc37NQtGlq30F9LFdhHO5DWsQNKx4cpdNfC5rykrVb7upqAKk7Qk1yh
SHovH8mhEU9UHbjumwVOrjkrkD2+lzqmdttb0ykmpZ1cAd/ElWvxYdHVflZw3AHR/WLCmpiRhNHW
gZ616xFJ4XIbi1uwob8hPzFyXRzQSKZGiRdX00640Vkvk+g0Jhna85bRfAX7OQmq2zTXsrUTgKjJ
qJNLrNvXwLr/88hV49jdVPXEYYoUGG1dmh05pQDYZfkmYo2xEll6pfxHS19188kJq5bU7Zgsmjwc
b1K32gGtmfaFku4xWIT99aCVW80ke2RkyzoxwTwFdXdUSHjfGGYd3YietNQGLHi5o8HpKVt6Xr2/
dYv2WdWh9tgM9Q/vdXGah+K5tW0Ly/Ts3AtukoNQ3PrleA5QwH26afc2L+jekaSeNa4zPHiN0I4N
aiw+JczAievxz/7yxUzSCbxGveomib5ey7T9FMXJ5c+XxMq+4GOjx0L7ju/y4pY8AkDuAFu6NVF7
8SYYJXTrBOk0m9kjJnVwgD1JRuotG2aS2ZynGGMBYgTtDjEzEVsRlmN/EOcmNjtYtyrcxzVbkl4s
DOemNO5DPb7LxvqWp4JDfSjUjYma2Csz8OexzZE7MnPBdEtSXCS6ez4dLvUeZjRb2nT08ZzcNWCF
BwROqBYMeYoIljqWtesNM5R9a2zPWsaCWDe0TW/K6RJNzHPlLdFw0S+WUokFMcGMuqFdK7zRCiCf
5/7RrQHw03/tbMN4DOWM5RlcDoJCH0vesGRJmCVxbzr+wR7N1l5rjd/OqL5KhkZbKYbeo5O2IT/I
B9NdEbJiXvWqR+VqVIcm1XCcmXcJeTdrzY/JLURCbGBI3hYHFrj2zi3YH7fNouwaS3GU/HtdygZU
8nHDQ5oVtzIyt1XjRteCy1hOgkcQQ45Y8KG4h9ByslOgexA16QwYyktIfINWdUdR8BC5kMkCxjtO
bXFSNcRSDGlwmm3jnueuZjvVmdsxFOlN2UTvBfOKXdjH5q6AQeBbqKF1wkXW8dBeDT+5dHN6PLYL
s2mIjed0IkWFm3o1Bc7i5L+rF84TuTWoJCmyYxBQ48KCMluGSXLhQzEWOlTVTQ/GZFjwUQtHqu3K
Y6Z1O6K9jmIhTWEEY4ERAZ8CQjVhpokbJ6PUdQCR6Kdh4VWJvoHfUdC/wfFeVdZPajKsDlVyNIOU
pPU6OtMoP9sartC66Bm7YVghHhG8MDkJ5XXMsvd0BJxRh+5PU8ePMg7cF7fWp3Xnjyy9/WTapt1Y
74NGecPQ4rUy7fBapYyK46BNzhm44nUl430vh/rclHq3xSXlzRIWE3RDe2NDdoCkg787bZN9q2Uo
/3qZvQxhpwHMbCrA8cq6iwP9NisT+TOW0ypi+lYUif+Yp6M4xcToeHHB1KSeG2ynMkjZCO06ymG2
eQR9zoSrBJgwNGkk6Mjz35IMglVU2jrmioGQkL784dt9mRNDPg+tvJZ8UlbUB/ONJX1Gp8yNjBKJ
v2FiEnVEyHxRDCOj6PmGMWuV5kDY1JgGXkaQzz4CZXxwh4SZQdUOF6DxuAgq1mcjSTyDpp19EEM3
NuyZeVF/11DGkItZtKQ91N823zRuu2lnjK0awRjAuJurgPELTqaHKZdzyoG7CdakUpFzCHouA0GX
LCy6cKHS8TgfMjNYPNdjv8GWeoJCh60ho1Hp414eHWLoU9oM5m3axc56mAUoYyrsRRze/rrrpmrt
l0AfJ6Toahzuerfd1TUsPXeh6oUmJakj9F2wEPeKhb2n0VwYC41PLFw+fSH0ERETHaaF2meA7yvD
dqObgnJKKNLcF8ZfB+wPNOm3wULXYrq5T8ABumABbfCANZhA3N4IX5uPjRZjogl4SCDicNh087h3
Fs5gsxAHh4U9GC4UwmjhEUJsp7Ioy3RbBWNw6iccsAH1FQ9R5DUL01AudENn4Rz6PQWSHPNrNHEy
1WHf7hmF8gjqa5PIX+kOL2ZbMOaVkYF8HbNBzHiH6f/bwFx6HxuUW1EZ4LYXF3sUybl0NeWpsraY
L8PWEAwCWpYhlYESelxCdwtEXra/mxfGYyehPQ5dcIOPL9/GalOiqNkZvRvu2fds6plwciy9I80+
s+6gLA6VXv/CtoW+1iXv5kJ4C3V0C+gHqOzr6sGWESQya7mtNx2ivufEag54NFvE4sz0h5LGOGAc
yYUdQLMbnrq0vc2cnHUIxqEkM7acyOU1F13h5R0LO1V15jXTp22fmuEuGjVg5o37qvXJRDpHjOUM
ZXjDzOSw1MHDt+EWxypZYlNIcymnfMu7c9KK3F/XGaMGKTsw7xK5UxjfTYzj4IMUza1YgJzJAD4u
jvy1E+aImFRuQw8DV9bNFX/bvqzyr1EycIVFIxkUq77kzSGbkilvfgTx364nW/3i+GNfQGRx5SIV
LoN7VkyE51qLEolzvDAxnOuFmlb9stHVJZ7qbHz+bVMy20qJ7VmWLrbe0IV6WfLbDJcVsplwDEH3
Tt6KfgInD6Ox9blm2C7NKPfxM2jsuqYsRDyHMNORc7e3aBa9wgoh1qbRpVkcGE3Z4ZaxRsx+rZXz
GFvvcRW9WRHyA0aH/lk4+bNGBAiNOZcJepyiof8kcesgWa1t9UzDQDo3q25wfmszYhGvW7cDgbwd
wwKfyXcb/HAO9QcqUGctHb9dO9G9rhhb9wwjhJ8/BQ1sF8HMGw4xs0GjwqnBXS3M7LuhoIlbtJa4
sC6Ory8TaGZXLS6BtRO7e59BxcbpWUIVJsVxbJdXeKx7yKoWgxxGHK5aZny431Z6WBwUxz80fYO6
H2V9GBT9OpE9e+ICCcbTFPLkKneLPXdtIAVzIEcGiFdxDJOgyxO9Xva/SWW26ypdW30arCuoayoe
gdfdiKh+K/3KhHvYC9KSwGAWXXxni12d+O/MMF8ivcVI4TwYhAch5bBOmV4CDaUqfqhwQrL+9DqD
osAYOzTrWfc4jgJ5yFjBRMExEfsgTrHUE1UjQCpF/bwbOxyYyy6JLWu4Fy5T14D2KQUR/+S3OKfF
qE6DafbbLiu/FfJPhnlwTHj/XmuFAa4fH6s8TTwj8yX3cAR8lGiEMAKYMiONYICcnaI+A14PohR5
hEQXQFgPRV0NyyEoz3XJh9QyQI7YJnSVOR8utv+m6SFhE9iK0pgDokeZBcd144MuT/XqwAeMzYjv
eo69TKI0brEi+B6hgWoYYQ4RSXdm5x8GIiUQLqRvsmeFZsicbWT4rfJ9m4IMaMe7Xn67enYhB5kM
RSLQKv/FTLEEygYTFYm2F4CtzHeXyJE4dPAUuWeHxb7XTGx1pD7eJ7Nxz24z3uQpulUd8lneiIei
7+V9tPxAIEnjAzGMnF7VeOusBv68I98S0gY3c8wShGLwV7cCwIDuQQREvAZNjJytI7IYtS+mKFf6
LM7GtW1Z9glVWdAhbuP8BHkUCbEKF/IrpTwrDuxBHDvH3poRAzCTCLXgKqCbLYlyuPGqEyTp+6iM
CZtzCCYL4mV9Z5LmzISJC54kzBMfkEO84KLCsgfHoDDCTPs5ag5Nx17Tqp3q1gummpWN3V9dxplM
2kkKViH3VUcZKChhnLL7TBsUp7h7RhJdwNwMyhN2+4QymCl/Vh2cuXutMvnoKNKKNPFFfDEEgTzZ
sFq7QU/6Ewn4sZCgEJgFOjssY5tWDppBK8eCck2JGOYk0l8LGwVSLCaEgW27aeIK+TBRI66hiy0e
OhtJDtzy+LYhTII6QR7snIo4nM1jHvRXDDbboZxep4bUydh5nYrgq5p5e5zC+GWE9D50hrlxpjQ9
ufc6YjQL2vjrqLR4PThphfLK1Fcw6qCt6jAEGyvw+CubrZ507Cxz6FAJ+9CGmN0kjJmLCCIMaJ/P
hpyfmgGLbtrhK4xS9s9JQ2BljEXe0XhI1Mj0HLAw3Z2PSKPMvlWpu5dmUefxOCK9ZhiERNPf6UL7
6nTKc9vBMWkSzrBmhosu2zC+ncEkM9ZmqiELBikFkXUjhdbarLgsYp0kq5Z40psw0e762rcOU9RR
3WI2cVxU2YaBG58sXAboM3zSoGPkFboXjn+xj5ZIGcvt1xYgzgO7CV6WRE0X6RrvUUMWQTvGd2Xd
/hRgyBNhgANCz6KPcqMTgXSvNfLLmGxcrqCW1tGbMP3xkQ26T3+1U3nkYlWvoJzoFoEijTFuXBaT
x3zQxZorHm4WGeFdbr429jAcRF+hBooS5252k2ttFdVdGkFbSiNPz+wC6HpDeDzomnVdtp/ERmP7
G9yXydGNc2mW83YwiS910SLNelttOgkMIYe7EbfiMwrZkQVaLcl1ZHjSd8WJ4DocZpP7ilN73qIW
f4Djam5ngkG2rHIHpYDs4mRQ/fSCmssLzWL3R/n7/101/1dXjWv+RRu9/mg//u0nb6N2uv3Ifv7j
3+8/8o/sb1ELxvIH/umpcZx/GI5J1oJyDVs3rCVQ4f94asQ/dJxigo+y5dD+WQis/5m14P7Dlgh9
dR3BgK0ooXB2/NNTw9/nOqYCGC1sF1G2+n/z1Kj/YiqwXcTzYvmCrwZnAa/8rxL63HLcBjuL3Egb
2dYUKHRuIJtpdkqKPYds9sD+lZB5dvNso/W3Jgx/kcbOGRlp1ak7siI0zx7sn74ToHd7tUlj7hPA
HcOmAfatWeWbLSbB2K9PN4nmm9vGDmm2J2LY/uRS2kHxgs3spgtL9Gcdga0xwlfEBog7OvgLn2qs
xk2ksSPLswj5laS6mSHKpXBEEQEOUFQlQjIf4soqAsS8MtDirvLJfqRGHv6VRl8nHeNvPgzeMmWY
jpQmVqnlTfv7W2akmsV354pNIDh5Mre8Ms8CStdabx1DAUU+rSuQcCA0V9TSbLN4aSi1iRZtiBxA
N+e2w7wfTdS3GGaCFbFuOiubQ5y3ZPwKYm6MmcKy8uUGlGjWMSWbKJRXoVIEVcWog8QPA+3HQmHI
m4TxjLf/x1TIRxxrl2DJ1vrihB90HauSxRbx6Bkpw56mhpK1BDtnfwSFVtntV4V+3cDDq5yZsM4t
siOo3Xb3LheVHRpKtJwqWnMPvzbVeEu6Ub6LqVlBv0sGvXhQARX/uMb82URgQyLlrjFnN0n1Tset
7YuxOwkFGgNztL6eYpPYrTFeGCCUxm780rp+skEA6LsEYTsZMJHF5q19Ws/Erunsc5yWwxyr6E3S
qG1HtqRO7YHJUK6HvrrqQEP2fgpIhg2PVeOnbAgr80aQB7Z+H2P5KZxD0ICnymCMySD8IHcKwqrx
8JfHnd5iCor836i07+EPtM1//Lu5GG/+asxZnhxjMblJx3VN9V8/EFatZwVLNT4QRVSjpLT79RCE
FxUGdD9EGXl0My92OD9oTnly3csImQBXVRquDS3BVznQjtR2jABOlWvgIKwKFDfmSFNMZaitK4Sj
iKZa1Oz3Evz92ecX/sX3sDznf/8ebM4nCFR4jLis9eWc+PqAOhfwHRv/i7TdjGe/MTZKQyc2NXFJ
7Jjc16r6cDGP+wrrZxbg5UlnnP9DcCmHaTum1W80SpIJKU5KiniWXhpBILizBPPaMW82Rf7jD/3L
wCDtf37Fxn9/xYvpxGH/J3nXDcHB+tdXTEhkm/SjaqHTJFvf1t+1eP5tnJItPiFvmZ5/2trYrXIq
QaEXm6pAUOmGAKf/59fx33/4joJTrMvlANdhcf/9ZaAw87u2YtCDR8r2WEq80lkghsz/1T/052/6
+4+If8k2HUWpTVrwHzfgX39EZR/k1myT6r5EyGi5Iva3ZZ1Z1e+hBQGQpTgKJqR+yqxu6X94NUjW
cYOF/0nZme7GjWTd9okIMMjg9DfnVKbmwZL+EJJlc56CwfHpv0U1cFGWDRsXDVR3NaqcmRwiTpyz
99rkSA8sG/SYMk5Q22AA8kK96/7DEyS+OtTcwAeIyPpo+Q7qDveLQ60bgcOUlG9b32oPBCHv+655
isrqGvz5joiH63gbucMFrdNrfAn/c/sSzxT9qP7wGorf12WPLg39OtvhZtjmYq76z/UJeXyjuobU
M6O6n9oXcsnHdVE39Taj/7KWmQnDI/Jw/CuWi/lnrBGtivmptKcfRnL6+2MhFvfT17sVcMNsJk+O
+9tz0eL5zsJekTQzJduOQZcZVm9j4z7PumCjdcMD26H2A5JjKqqL/5f29Icr8fuezjpkWqQ12Ys7
9Ou7nBjDYJZdovGMzUwDNEmcvEAzWiWLVJ2AKhOv+bFw7X/4UcVXR9jn/XcldYsrMf5+XpP/3AGP
ejjjHKK2Iq2uu6F7qAfcN220nQIfwIn8iJP5LgzKJ2EgfbTOhRvepHH91KTi0iOmZq6afzwU1ldH
HV/Jogp2iDX2fB7LL+taK4lv4IFR2PXNO8bxKBDsrY0GjYPpq2fqVxuaagyk0ErGa9cgyRzYYmcR
hT4flucISHyHgKjv6wc7uazgbwQ57UzdvU/tcFfK/BoC9TuSvR1UBwDTDoeK5h9L3e9LzK+/4cuD
rTm19ZDJ1dZjEG+VwU2AK4p37fD3x+YPCwyf45kWDWPWUzaDX18g1yjolFqz4ryjnvxquiNh/cIC
OKwPA9ZmyAMXVBsfkm4KnpyNycEXwakkx6cS/Xs+B0y3zX89U8v6+et7xJdiP6LmcqVteV88ngmT
+bRiDrKlbYyypNvPBphiGsyEPm+1Nd6lWXcgNOR5yrwb2bvrNu4eiLXYagIuiVmdxvLG6Ovnv1+r
PzzpfCtqZlMwmuB5//VSmVWaF4PZL00UbIRz9dzZ4rLFQ63Gdvv3j/rTqkqRSdwie7PleF83ulTm
gdk4nSIetl5AI+1D7ZRksuZwuGY6iqsh8Q5502OFaCIb10EcbwA4/8tt+4cVzbdsz2ZdcWxXCvPL
4xEoIdwxbdXWDsIbMeH2PkSEqLqXhj/dubF619K76GP74++/3/p9JV0+1/UAD/Ch0vviM20MROLQ
S9Q2mpwPry5fCwOTsxebl0XXPBtVcT2N0HxCQro2s0eDS6avrIvAxUj/WLkNgiQzjmcmOunPFkub
aNUTrOX+H4XAb+bdZanBBcvVkT4m3iUf77/7DwG6sE90o7ZhFNwImrKRqJ8ZLyBcJAO8VYLsOOuj
E+5NZDKODAfzUZmYN10DaZhuv0+jhX0ZlHLg3Yise0969DV/v5Z/KJp8S35uSOi32SK/FE1o8KvG
wue/ncLqkfmhbZt3k7AuJ6EfalE/YaCaQKpVr6qYNmEC85GBzN+/g/2n5UxK0gctSmaoLV/uJ6tH
0dHT5I02q+9qoKlEFyzj4Z25We3t0AukWzbpc1XZnmjp7/AcXUdWdEHfLVnLub+l2engeccY0qdi
1zByRFWcr0dD/PRLyUguvaUQctcTx++VrMNrgl5N7Kv72az3+KY9TJpmoO2Niry1YoQzWpC3eie0
N3//rb8vXoGPDM+hNuR3CvvLK2P65DbPjim29SAfXQH+uAJCCntu7zEgWM29MfyrBlvu4K/rJTuv
u5zpPck7I79c3XawXGxpudhqaPfrGFoZmTtvERZno7QHqoGJSeY83BaWMyKza4Odb0HprwFLMuva
//33O7/fa9YtvpDpeo7lCOvLOpmmoSDPRppEBPVnD3VymCVXWcuBL/mGbueKlCdOaoRW9QNd5ZkW
6zheZQj/7ZVltRQvZvI8RcEt/eZrp/8RM6eGojWUZD8539yIap7x6Tmj3zqm0V636j1vHOItSntN
l8FaE4aHce57AYPPT/Rz3JEuHvinMqs3wmu3cuzvdMTaAH0nWbtB8Aj+qW65RBnmNbL0/H7tNtlT
PDC9qDXp3dil5gi/madRnqtjWqRPOcG9f79sC03ll5vomezBlNHUjcu58uumN6eWZVdxM+MWZgKU
4yATo0k4AEgsR2KzNZjsNbXfrNws+ijcxjmYiJSBmwBLGoL/3w3of98G5guDL1pPnw2R/5R1caHT
3gTKt42ItCVDjLFzjTo4qXSHmzy9GAANrOca0yeI4WozD+jhe1//+PtFWSq1/z7Yy7eQQvi+GfA+
cQz6dXllzoxVDs7FlpEBWdV1/O7JYh+NzR456VMFrEo18z/eX/GHD7Vp9ABXoWfPwfjL6W6sGeE4
ODfIZy8fPQWexMXiQhP8jHrzCVM4ip3kMLned6OY0DmSGay+C+0/2CNB0SJ3gFrWxoMX2QDf/OQf
L7slf7smYukp8h/WmaXU//Wa0CBUVTmifJra7Cf2RXHVuT3hAtJ8QoctLwYsa6sozHYwJt9YnoYV
7OlkX5H0tuepwZKDOnAo6Ssre9+3GCZFUQvyI/P6VtKMSrH+4javr8M6JOIwzv+xFwj79wvMnk74
PE+GyTrhfVkhsVLbfdQZ/bZl3NoDJG8dgzNKWe6kR3C0ZWc/czgD6zxU6R6pookVQF0K1Qg69uGu
R2LGZIMBfJvU6mBGzOcMMp2qGHamBaSw7Pvh4AQAbBjvtKomVkgV3QZ8Tckic+zt+gNNXXAESvbN
zSZvD5YVU9Ei0YqjgXW7IXhuFPtR5uNZ5pUCvILhUqkE9OTobZKCNqbZTFholstI0Li/MRtzYQYG
K+iy+HWSEjFlFBCgaFuktXA2JkGowigPZ3Q1kWDRoOoGgBxr8qiSLVqQA72uCzSb7cpVzp3pEP/u
TTpZ1TJ7MbXAc2sByIx/Okb1hDcKxXJefji46Dyf2StYb89K34UAaQTKuJbzA0Hvt2DfnguM/naK
dEsLYa/nNKc1SYxJNwyr1uaZ0ElwUxOzumodAPw0tjf5JIYN8XP+ZowXrVUdXAUhwSaIeUD79+WG
JkywLUYixGx0/oaN+C2wIStOaAWZ/t2NCzx1JNuNlYs4CBTKR9eOLwrLv6p7nlU3Y4plhZW6djTp
c6zrKyui6RWaDF6kQV6lS87GtpK62VltfIyaCH17apG2Ds50x1kUNb5bAce2prdu5vKHk6xOn0+P
xge0znscjn2iyh2xCtDKhLOHVzDsiHLonv++RFl/WLeX5gPOFFaNgDrw1/fRQfCdooSHDlXg3gHl
kATRXT7eeyrc1xktvsHEujYZEDpUZW+IScePpXfgOPaKhxxWyzXBKtkqb97duXhDtfBN4zNdWRgi
yflpGVbbx79/568HZJZVOkqUYZ40Hem6X85XI33FtowAKLSZYfNw50CCIbuhL30Wgf/NTwB6jBAV
4+Afp9rf6no+2QfitTTOAuA9X1/9bDI6naMU3moHXZmaS2z/VvFcf6R2cTsV1Eejn6kDMJk3jeQV
jMau0Ml7UQ7PEr2W4SJYxELLoHeU9LvIa0LEnqbTv9aor0Xc5/e0vOU7+pyLP/eI/2x/XSNjZ6Bz
vQ1s+gJtf23N5i4dEkbhtJQqoJSJeTHDHrJRmHMgZAIy2pfIUja5QdyBdLFtLj7Ukrr3X/X8146b
Z7JycuigsyED77cHzpiaKXWQUGyj0n5wIvk4Ku+98upXxxwBiEssWVjHUnPDUSKajO9/f3Z+O07w
8a6Hedrnoy03+CS2/efSzE3qk2OmeqimHelbo00BNznNARFd4d0AwUa6SyDFKe/nDLtYLXa1QGbE
gfX679/ks4/za3XAN/FN9LHA6ximfdlHimTGmufm/dYJpmRPNsSihQj73kKnzpPURiYYAsQxMbCw
W2wVr+a0LW2fhPuJfz4rWMeMowNm8Q575ipf1rNuUO11pZNdU7fVVaIyLKMBGkEiyRepu2C1CjBJ
ek5tbBM7c5gfGz+IV2EU9PkH+/h4re4llqNFPjObw1BoHgU7HtdCxdUeiBxj4u48xA6+pdnd2UN8
A7KyuwJKGUUJCPCoh6BsjvsEFTNDgRzICNnbkIns2wBKhhj8U1M1xMwEdbOPPDYM2XbJP4r43/pC
y12m5pImszwMs+6XKoMiZgrUsPDiRRMiidAb6HZXlVux3sJTTi3/Z5DG2cFGL5MO1k+TLgbUZaCY
2dz4G2b4uS/HozGgVAdqPfyj1WrT8P+tDmK1JSZe8C0Jr/m6lMQi1FEY0hBqjAbsfTuIvRHm1lKF
lQCzhrUy3Nsac82VrTC7gKHQgTvscYoMj06S7RLdmdcWaSfXpCrzC8f8cpxthFuC+Iquacm2QkYU
4fzlAM2SRA0oxiZ4GFDVogBWAJQjxGUjPadD5ZAqEnT1zmT1WuHmsg9Tkb0lMwQqmo/Jau4g6y3/
LYoJ7IQNziYjCVL3gKm0CPCNazaxAFs6Z5r3CbQS/WI8EVdtTccHHSviIYMRWjqrQwF7mu2PfbTv
0gKHLQrHdEIXVaD5bAmDysx9XVXNJU4PvNFxDpjBKcNdmM08NJmx8cx6uHJhpMQxEd/oR7DuG7XB
GFNaGgHaAKSUeyjQhZhWhW8+QH4SV6zHQ5DvnSEJrxo4wBFwfvKPQOTZACom4Eo5P6dQMdFI6dhc
VlVPNtRILIVJ7k5feHCs/afYZfXHtIpktC2sdV33+uQk1sfcbkw3J9K98D+mcMRGN8PBaEp+r5XS
NPneqKB4cKy8vA/gLIxZsHGnVFy1gXM51om8djowkFFRPdZLkVdw/vQUitku9sdVQE0FekFBAY7y
fBtZwKPbkjDdSkbFkdznfgfPZPX5canivFkGJmAatUB54d0AXH2Z4xedOdOtYTnfyxZNlUeUKjSY
CSoEtxkTZeJvKWfaA8MxztwR8RFyOSRVTTpfRTL9JpLmnUZd+Qg7dmfmIPjMSb9mdXbTg3NjKSry
fORJMNvLlCjLtUoQORYQryM5T+d4+gBX134McKJm2HR+xEuFUei716eS4BHU9b4cbgqLgGFpDNeW
O3PWdcty5SP+PCYyKm81pxHf80EhmfmTODlYTs6MdNSmVeS5sZ6+Tcv21g6285bjelkNHumCdlYD
lJkh8YvGihjUhxi2IlRp8aZN3PRiziFnMiNdk1VF+kpe8gTG8Wl2gqeBoezsSOMYmyqmSgcgFSdh
8FSsSNh1z27u3qWVtIijq7ZgfMsjfyAqRAZG2wK76b4AV2nLbuVkTvJQDH53Iq/sLm2828qZ9Es5
N3xecOW7BPlRBg53i+xXJ/U67Vz7wcgiCXIpv4wjBE+mXYRn/DL2iRS9iBQ+BECqTje6IU68jT33
MoTLcVLL2urDsuHxcUnaBYizKX01rhgmFKesMSjQ99mUGfDTwhtEQNwot60ZAwiPqnp6EbPtryCj
zYcYtQd8CuNCdrN7YU4MJVM7PjcIfIcgkeBxVtYQ0MwKcRLFNkpxysX4CIDmpTDq6eBYhBRBFNvP
1MChvUC3mnlXAK4Oosy5baYRCSKvOHcpJiVuwajFxpVDvEtjZGiEUAPAOm3BUc3PDO6tu46o4VTK
h2as+iOk3+sea8bWGKwjEDl14Dh7jsmDOcTolOQgUIXzMzZuNaG5dyJ1dLA3ff6daItv7QJssFs6
L7BdjBB9dunRXgmI44B/wP7IC7LOUPXeDKJbVazGd0gCjn7BeVn4wynl6ApNyHGPpsUKVXTHOPbq
tVezqBJYSWJEC6CCTMMbo/JuMFNXuKhzhQqUO1BP01U+uetGRy16AwJFlpPjRKE9pJw9fAncVdE5
QCRGCLFFLqq0OP7GMd4KO35VBvK7XF94aPAvUT8WCBIA0WjgTxjUoIp4dvEoS32Ye34I4WSIT+Oh
2SVmCIm8ewumyTprc+rYipONRw14dpa/yCQ898FYHuJGOCd8Brt5qqAc9gC3RRm5lxS87iVeUefy
g0LDMS0C6j09km3KXyJGAhdhZl62GvVcVJJj1LBg3LuZsM9TMT+pEGE0+bnboTfzu4jssA2J4B1R
tfxtZyLdnJqixmBadpsyi+oXVY3rhKC1oQ26K+rJYu2SBkIGXNfsImDA61af9HBJFIZap5SV+7mm
xNADFiwzGNlWsthYQ3xZDyFyoa5G6251BgFVISlo3B07p7maleNNMc/DivQEIiOD+rbxoicfqf2e
WAZ5NAx4dREa29UnlrvzU48wcrQj0tRLUosyr6zaeGMf24+0NGa3crYDzgb0FeHlmJ48d6EdJYBI
jaGvdpwDCJcbGO6m3bmxOEbVOPFAiaHaJBzPtCBJGWk4n0qCBHKGSLQ4XxxdI+MmFLcSj8UEbRDR
Ur5OlnPl5AT37FByUzGoTMlU2tK7R2Rql+NxTOBuoH798F1x/DwRW31/m5vLGVoF/XUh8sfK2X+e
h/O0eeymUhBfwVkK3V/eFP1ek+CDFiYGOWq6t+Rf7SEaJ3uc2Qu+I6LvYiBtmeKWWl3Y/RpGlTrA
0diQolWdszY8jRrbiqSnum9nCpquXUiK2Tnok7MVNHfaw6w+OGGzzsVHU0Sk9YBXQu58cP1J3CeO
xD82d3qfDxYkI40JIkx9Fw1Ogrf+bglHmnqO86pGS80KvXZCT+yDBIQoOTbxhuEOmNVsOCOO/mm1
rbWJCrhKjXOqQ9cB8gHTK2XkbFvtUVfzoU4AYNqajbkulqBnZewGkAsbM6FVMLczan9vytaexgyQ
15d1UT7paHrz8mKGiFhBDvJs2qwk3TllDZZLinCfOgFUwpLTVR32kDF8icZV4HsZxXzOFdIgg9xF
czaT89g3G1MlYFN6s4GEoL7lYCJjgQwNPqMv0KpIk/MjGmJsrUR8dEZ7xhTDeQD3w66uLFKFYTm7
FdwSRU20KIJT+c3xi5Z8CIouf5dkmqKoUKja5EzKq/zoCgGuyw2Oodf8sOYOR+niBaL+YIDVvcUY
04gLpJQ0R4JUbF1ziG2nk0fmWxtruaUdXWxa4sjyErUTQjOA0onV4KG00+OSc9nn3toJvPQOLMk3
ZXrkPfULP7Gp/ENh4O0fzOg5altxUzswBETojlslxtPQAinMMuVdDeFLlTXyYNEG2oNfQ5Zcnu5B
+rnAqQhO6iCa6noqeHJndS3tbBMQlrSV1nuLPB/J2oHyg+27XaCgSdnfhoxpd2luXnaEIt9PPiZG
A2xElUl+T1ZgVZ3kj9ZKiqMFZ4KQ8CxBfN8hT+1xHn2etrwgoX/sErg1Lkp94SY9MAt2ooIQ2jXa
3XOchsyMylsyWpLAfBocA5CJO1RYrBS9tjo0cDISjsu4OiMU6Pz5JlqT061Q6GVtdZr6ZB9DXFo7
i2fPGFJweHCauiZu7yv5LcXVS0ctvvhsfnmaf4aQYL1RQ3c3RvN9FUuis0ROECRBNR2uRcsC4hfU
89mLmnHV+co4jrE7nfwlHAP5x0XZ5XvdTzWdHYaytZ/1O1sHzy6oRBpvbUp4rWsfrVz6K3PJsmf8
xoSzG67Hqua8BM8Dw6V7Y00dO3cZA7EbpmlPryG4hPcZnBtVXzt+Yp+gP/xA8MzvK9CbqQSdQI0r
qCVmHj9I3B5sJsYqypJDiqAhzK4jM7QP7L/+JkgndSidl9rLGapnRFYPsRmtkyF4MYbMQigkixvf
fW1khzXXzO39HJCam3UnqwHc4I7xxKJXPY3Yfs6zMeFSimZ0iH5nrrx+uph4IbcxTpQVNSGtgMYI
D0ATX0qQ4tgaKk4ddb1tLUnSmZEfIICS65i5Z/Sh/mXQJi9jQ648Rh53n3rOXcyE64hTCiHg0LEN
GDSmFE05MkeIB5pneKAUa2xcWXf3+QQ0sjyEk8aKqd9F1L+WSayIyaNEyKV7byd3Xc8SUemMSEcP
bswQYVBiwEjYlHvD2U/RwsnjXVC8R3bk3k7St7GGjVtya2cUqtmTnaTVqagPMSD8+3ihMlVDd+2i
2diROHEUI8m5xGQRWAPB6fMrBXVE9FhjfWQzV7CEIHYE2nl4qpPWuYxtHa6Tia7JgPmJK1RHyCzZ
O/0yF0d7xvDQNftZGdFxcok4GxpyNpK5ezEqe971Je0Msyy+RQbjM7fHRCjaOdp5cQKdNO3VrlLe
vsbO1VLOodtwEGml94bgWsaRPR4q7Nje1A8nI/SSQ7TRsa0IhCygNcT0f03Z7xh3sE4asbUdIeKE
01A/5+t5CjFtM6HZOCPxOEjYnvLCO8WpH9zihTo2aSy2TkIaEITlPZu2d5nSqrktVXk5GxwbhqZh
pW4TynTXsm/bEplHPpEIZYccuwn/4a0ybyMzci58I3ye6jTbdLH9hJiVKnJO8QNWtNr6nedBCzDq
6HtocD6yFBZS1Kmkr0bjtumD5oRq6i0ssmyvneFNYjNZjarNgKR6/HqHDriR+ntGDfbGd2AG6PTc
wnnLXFE+GNZ8evBTX+3qAOLaXPYrVUSXEq2TzoNqN5f1a68URN/SbPeWv5TMQXJP4+c97XW8Dnim
i9Z6de1rU1b5UeAVWxUdnMBuyL67qIMvxppHr0zGxxyk/MqNBu+2HeIjz+C4g8tL1x3U7t34SBsf
Hwk0yZXngkYt3Z/MEvUFo0riHnVJCmxEYBgLrWfJGSgs5i9D611nv7Updwnbyk3fWbDbEvOKjMo7
NSsqzrRocFr+aBj6rWX03GUiPQZJe+cruNgdgd27Jtc3My7vgciyC1GRbzTT6SCIUj1HtWyJUrQJ
zGufSquO91HIjFDOt6wNF2wNJgHQFv4M0tJhfGMDiVvgTPO9XQbDygbBu5oqc4DS2hNiIGAUalRP
ftNCWrC6gwiRMmuG/xgdraNnmJy53QTEtn6T0PX2Fm3aNb6Re06uYHiEoze5E7HZmq9+mXk0Xpyr
wO9BCsQBqtq+f80FVRQ98QthZgit8QYCrzIOfidv+8BxL5KAQqirgR2Y43CMxvcibe/bnuDc9CWZ
sNwhSqLmd5ck91zf9gm7jJi0Ig9a7L3UOHCT3jEQc1WKAmQiSoCuTl9c0Ckc0AobqxCoJTTxq7rh
17CN+kBEbmjIDRjEaEQGhE6j8gyepsbEaJbjrlUNCQ9kuFKOAKakRw+EqDa6o08Cd2VF46rxcnc3
591zCb6bQhyCamrmj5bfYWVERtO5L7obn338EDfpzl6irwIwfXtvyQ5pBLG6HKihJ3SQP/rosSAu
tDZAmlJlzht/FBdzbQKtWUho2JkAKwcQw0zvNaLhiYmxoc/iKAGuTb14RBqubW0auHOz/JSo8Zil
7YuuOOBEbXKwa7wvgwLy1o+Wh5GOV3001Nbqc9ZA1WGs8sEOVgRLpy4JNpG57iX1uLLdNWxQQsVy
glEP7LlYm2lI7lxowGyId3Yv9N6OaGOlDsHP8fSQzz/Qiie3Gs7fiKid97PaIQdlLQrZqH2EQWhu
TZ5j5MtDjmknDJ0OfblBs4LY1lJrLOl2vQ9L01kb3nQ3d2qfxPKO4/BrSe6us3CSdHzVjObBXLQC
LucWs9rXIrt2lH/JOf86X2Kl7OTR6iNyGlwabDXifrsddtVIPQkmm/W8H55Kmd5FFmMiRKy8RfA/
IDhHBOyoF0M71Yrcp1c3t62DCPYCKBC0FrycvcOqEDLklfrDkPoUz6yEDTXhinPOk8qoE1LoUGCp
GQMmA+1b+hshMDjAVc3NEOsAFBlig9ZIR0aj7o9QTvVJnRzcB7dVIZ/zjGepDceLEAzUTUhh7gYZ
esEGNjHZBeFu1EBqEk2hyoh2pSNTgf4Cc8r87VzFtrm2tIsEA7ph2RYbG9XJNz26zd4dHqZmFgBd
qBqMJtTbhC3+WIxogSo5YXRklsjWNZ8NM4i3xZJi3gjryqizaFvPwdqaIDq0XZ1heItwMY4XnghP
ZuF565Thlti3bhNj3+9CyJGKBirR2jBKyDBT1r4PoB97ZreXhrGRfcm4RBgfMgp/SFH2mw7e8Vrn
3kddjjZOvex+6qfNGD2afvSc55zU8pYxtFDVT7kQKsObcd4EfROcIy8jwXfULRQF95XWDOmEXfao
Q3mQAfl8VQHbvW1s/se00LKraW9N2UGqxZmp++LBiuzvHhxy4bTWrXY5gxRLIetm5vsR9slJVN11
1tCRjdv04DK9wkMx7OeB6sbLoHjarKH8zkvwWpzmMrQKFd7rHeCoHVYkuLQkEGLyIzolaL7R4wqu
wVH+GF0seoFecn4FhOUq9BVQescn9qTDhQqqYh2ZRXYtx2LHMbHGmRnEj7jXh61qhh8OI+GT5+Fv
j2VJh9Klf5wwBGFE8y3N6h43eEcb3kh+EoS57+rpEryuDYK9+mn0yCjmfd5z0tIyb6GEW/mG7icY
PvKxaNbFV6kjttKL6m8cU2/JrySJzZgYp5Q46xq3v3Lw45CLR/zVe2dDkWhjKigP6t2pHz7ozFen
iJgfyGeiZQfuLZDRvR55kjvjkHQQjhrGzc5CetXkVcFnACEwpjMOZWPvy1pf+GJ4+ZRQGAE9qACa
xTpqjM1nRV7Tdd/Tt8KORL4jUAEMPH1K+LI7vIJhw+wafwstuvdxAZE090hyiXgBV7FyboMJWhbh
cqrkhhCCXAAv6fZO3r+PRn0sSla+vmk5+NKIcGPOyDjGYQX5zCDiuwBUHeqHmpg/ru8AQSEzIVs4
EC3xPBMZgWJUNvzfQwurZiJosl52h1e/jtRmTqwLTzGJqIua2NI4ehSKyyo5pVYT2xSptYtijtDK
fNyp7j5VZOciqo8ZrAPVqeRHRM/aQs5tO7FNHS1RaHkLmJyBO0jNVZTB0PEn2iOh84ZHoeBgPrxY
2N8rEyRnPjH8LvG5V0O+T7PousBDk8fItA0TpqbWPrEXbv0oUQxd2CbazaLLHtgtblRKAhlflqGD
bRAuDXAUJR4nSR0xzhvdfa9AKXC81RA8/Ej/LNuGK6iAKZCudcocsvCKgVEPMiyytxdOK/0+FB3u
gZLDozfg48CXpDJaMsSh06DAEswyo2lp7NJKzhOLE5V+NZQ2N7HpcEOqzmDj8t6F3XrbKHrIwrLY
4VeFEe46J1m1zS53KHjMDqOKrYB558QIok87u6C5t6pAWJ1WGfnLrYOjLc8P7YwvL+6sbZtbyxiH
OHCHL2BFwDfo2OyheT27STsSfZXfFR4hIXOY5ruWZUQgZzu2XvzoIp7bG5bMT1310KqmukRG5em3
CeD+uUqykxz6/sKSN7lDehZBvbp9VMD2dJfEUIqczUAm6G2vSnSYPQeNHDRS73F3ON/Wx9lWvGOa
7l9JseqzrnWWsVvmw5veFqcxN15FYjoHpJ5v6RwVTArQctjxvZek5tF2urW2o+moOmVuh4p/G1K6
rm3yUhj1R4P/UQwJDvAIQ7LvVc6b5djZYZijeOsBjM0GyRZHYwcaE0UTLDJmoxDfRAt/ZI6ewqK+
xoTu7kYKXhHVJ5hCPkqbFJa2JmHXnW8MD21bVJG8GpAAgb17fhxtJhu4CwTkYCJkh846RBXo8Qw7
3YYd/CMfFJUpS9zAyZTe+QLo0ldxVVTbpWkwIYc6z+K5o6EOKddlCRGdd7ZCDSdCV6f+pzmwbaCB
vC8q3qWgHuUqs2zr0sFLvmpk9CH53qmqTq5pHCx2sH0GioCw0cJGfs2fI6s52orKfqiDjtHJgAba
5hI1nYx3ygO3kLSvWQCbx3HXRTKwSWOv7KL8XuihAXU2irXndUebp8JHBKQmVGuGppuFHfzRclFh
FXiJqC/Xc/HRJSO4SI0O4xyZQX2YdXWVx81hMrwPWYDBN7GAaU68RT1vurFq1w5dauzsR591eDM1
Q7mz4+quylNO6tHSPQ/fteJ16rNwAIk+0ZNmgnQMQPAuU5qk6uEmJRY1hMkoSqCtN0sOCUZOMNjQ
hsU+Gym96UC01MAl6jfmfXQOE3ASSVceR5dzAB4BNlrBjS2x1m3qCqaRxNK3rj1vOKaIGA9xPZRQ
kt/kPIS3gKB3XW0GR214lKtxfF2ZBvT5RNv0kmlNBX5l7HpSoGncCXmhDVGDvyNfI6iuiL+kJotq
c9EvdSTDWtHNAiv1Wts/uUa4rfvEOKGNunRCkkWM6Vve8AXUiK3WSfF2lTAOtrGPmrkh2Xrfj9pl
rVuXYTXejOgc6yA2LkbUAXAlwm5bpNkCFHEP5myZD2Aynjjht1Hn3HY87WEheAAr2vFhM2TbIJ5C
bAOhPgS6wwtfpBJOO9Cu1KFEZP0SMEKYuTGFC8hFCDHgxqVJsUA8bBiRhOQkidymNdopPBmnxWfu
D2N8lfeU7VLIXSW66nGCU1mpFphsU7HWJPk98/j07E+garFHxot5v3Gil8/VIreIwvZCP1sbXXKA
rV1fRMVL23rqPiJo1CCZLlf1eJPE6G5GnxgNN4ubdT8puKE2HF4vtphdRgzHGQXRyiJtL0IK0XrV
zhTFWyIhvtYGXkV+8ltQ+zmhr2Bk0kFedyoms6XCWBtg19zPLk/kp04j70ApzDw6JQHhCOM8vTMn
MiDMt17u6smx6SJGDFy98WA5ZbAHR/oNlsFTHFTVkdLtTYohpuQXx3oCK0DDmdfHTC7Js4uPnkrF
Sgill97jLgdZdzNNxSN3lNRYp+PEDSFsMLMXQBnLfYebXVki3RBSZW/dudKbdjJMskPy9BT+r4UG
qqbsY3mNAhK+haMdGFAjsTbua80WeG0TuwFqrnGuwDeXi353xRln+sin4mdGWLdrN0BBx9q/dHzB
a5XlDHaCcPN5HojVsPZGHZ/MUr75kFKMtGvXoqTwaVt0CkPUC+BFS+Y6dZRLi399nVlDc5Du/NyO
7PkegbRjK65whyX78v/YO9PduJFsW79KvwALnIIDcHGBk8mcJynTsiT/ITSZ80wGh6e/H13dDZfc
p3yA+/eg0UBXta1UcojYsfda32rt+3bk4dDI+Vqyi278kS+nEv6ziGvzmJTQAt3YecjpykG9pezy
G9p/hm+UlDtUMgTa2ixRM09jLkMHyE9aTPJxmgRrkH3IWkeVDjbbUlBMXrtRrbxda7WzYTqRX5Qy
5umFjdH5Ehgz9EVDST4I/2IY3kePwC+vdihvY6sOCybnz2kT3SU5gVGJryALrWke+138WJXJY2uK
w5g7ujfo0TqSAxZua1xaEFvWYVBpKytiPkvuyBQlX/AlVR7O2+9DCein7/K9UccPgVl9qwSBfGn0
qNIFZAPFt54FDFwtvm4TDDetAL8yEsnuxYH5Ikvzyazs01AZry1YkKlEn068IqS7hnFHrHG2K8Od
OliCFLiUcKfUuJE0LNZh1ryxTyMLASiD6BYurqiZnYIJ5uh+8F37mmXie21HwM7AbCWCZBGUIZ1k
MJsiFmk5k6yUsr4UNpUhvWwtjbbsu64XAsNK8g5wPh2zhaLv+ky7lkFyy3t2VDUnaYexd05wy0K3
iVBJE2QELSKLCQQyHEG5LBGXLwKDQaWph9sKVK5hVxCa/PxLoJmrdrC/V1b4qNb8WWkMIX+s7PYE
5fGG8nyr3KveIvLNDwZvarJLSHrFwhTpq1M2R1fHbBA2BxVI/B7sScMlmqde6QlX2DXqNF51YAIb
q34iXtQ6taSZc4rXyKBGiGmBu1yrpat6yKI2JDPtDGZxC3SI1QpbPBCgVF4UJDkLt4H8YkUB4rJx
E0D/MEp94BAXXxrdvcIjgmHLcCIzuJdZ3OWoQOWc/bs1orbyNBNlSlnGFxP/k/fDPa8qE2Rp8pk8
Bh3MLBj30/q6DOIhbAW8ZxNFgjBUCJTMi8i1XFQGL6mgviH8IJpGAOz5eCRHxIEmT7A9KhBtYKMi
6D3G+mvUqHlCYASarPalxOqvFDSuAlrcGuP8ZaZQjABEGTxbYzp66mcKQdbHCzLX8A01zH9KWlJp
YNNxKpNq5XdElYB/W7g6PSY+jwMwMKYOZlo3Z4f5qKGCsXnqqbway1bg+s+ZRDIMWU581QvIYlhO
jrXuVAa/Gq86VYwGDZHfmkmDWMQGjoxkORpf6CXZtLKY/8Rmr7Iau8eIA7sSlpyh6e2ALu2WQ0Ab
Opxqgm7alC6TVGjb9O1O0/Nrrc30dSA8vAGKCs4rQNZHp/Qse3LJUjjYVvpVGBorXYCkwfoe1cq1
wqqBhnikf1y167xOP1zDsBbGdWhzm5FG+qRgi15wvkBqELTnwKLWCloCEsdjwrFrrdTFc062UiiM
m2It0zzeJORWNtGkr1UXW3R50Jiql6n6QRQCB3eXYw9aB3zembxGk/VhDx19h3wrNbteWE7zZs0B
RPWu5CROl4oldRCsHBOiIjMl6DW0YmgQFrnQzLuALvt6/4Ax6ybC6pxjPlsEAHFIJItOtUWspxzz
/QQxaiWS+i4CuYSGqqdLPHdqpunO5li+cOiKayR3tURw1Jcybs91V55jDFielXFE8jmGaVOCOzTc
hll5yn0OLJJbBTbZ9qYiPDli6nYDzci40jhaC0Y5ds5i5jwVHcqsQhBtkXLs0ml5dCW6IsYYxSUO
rWYBkLRipSdiYkxPMWywxVgaL0kjg10Xo7A2EACXGOQthmBanKssbnqyLAV8+qTZkjjGK5PzqKe5
fG/KBydjvgXJJCJHXQUMRlIFkHE1JyOQkOowwZ+NRM5VegWpNhkhELm8iEpvlJyZ2X7wXZTNCq7C
GX0kyU1AMniJBUfjLrrpVHmrJgMKkFY4scwoXyc6RTr+QZsWKxC8kFq15jvUMasnE9Qltdi3tJHp
ggWHjbqvn7JKvvyoH0rGtQVzu0rFJuCmmHwK2DG8vKm9MVpL34qSk0+i2dNOb5nBRfbYvzvs3aMk
6oEMx2VuVB+WohlPdgMlQ5An8gVz3wR2eZzuSiyBRkN5Ug8u8a12hamqqJ7zygZJiXB3XSftWYTi
TkTTKW84tviopJZoU1AtCMp+vVcQAZtvjtV+w+7xyrG+JttBLs2RSJt+5DRsd7xkDDlbP35Ni2Ba
W3AKYtIN7YC5Tdkh5GcuvGUtuar9sHWs5kubxBSrGpcVWrQztasAcvHKZgrd9+WlTcxveRVv22E6
zDh03Rn2gW8TU+GKO9sstiVGhPkETw4jlKplVNIai14i3XkLDTYYFymV2kDEbuxSLJH2bvxAJfyl
7sl6ADcalNkmNytaK3PwIpdh5XTtow79prQ1z0+afcCbixiHQXH8TSbufV/lX6sBWrD61GjWl3qe
/gdmczVcpFHgZBJElOQ9hRgUoCj4ywYoFrFGt67O524+uo3Muu+b+lR3pH5kAaPk0n81g2Rl25En
M1bOjoKsHFlF2Nc8yK8PscpZcarUs6In1hZuPCJEBT0Oo989ASmod/TuITPzu0ohF1Z2ayuE9taQ
j6eU74WpcsyzXhSahf3okobkENzD2XBB+ubJz/xuwWBKxXdNPV8OO2TRYeu/DFm7BarnjeVNq1Rc
H+23sNEeosD9Wo7KKZ+Y2o7GcYqbZOu4wTYj0lXl4MKJvjlXrdkduVrg8Y3YS1P1WKrahuBedIKD
/r1K4akbveFMSzPTfEx4LjYeuoAtSJutbHWGTTZBb3srT//1Pyn1oVX++GfafgUsDpIX9TGL1wPK
EkLt4NmTVMAeth+tkoJLy76oARyGxCo+jAl/Te24QH1d/VEPpeGZuW97oTFXpv07kuzqWQ4hegky
a1YEGLhIN66cjBdU75zTtUxeCFaGmmwpzt5h1iIitCsCwbh06myvSJAqksIeFqqVHQwyk+2yhS0Y
kHQSaJ27rNXi1YDV4basa+7YKcuGdrdTTfeuz+5b1xV1k4lS0eYk42giYztr5EbMroMoBBmX90Jn
mpbeZ2bAAN5AB6MRCkOVwJHpx7/jLxpCZ9kqW3mMp1UOxWqBVQgKOamsEHfLdoPKt12A1bv4KfF4
NiIKak+iX2JC34rIThBgtuz9MuMfB6SYOkbwonDPrUJqYKiLQ0w2DK23bMPIuO6MuyH4Pg4Nzc5W
11YQ98sTkcumsZha6YMHSt7sDOWo4AtMjoQZ3pBnS0iNRx7eI3rmZNmFRJ8EMQcYYasrjsWJ51sZ
7lEE5cuYg48KosrIC2oI9CMwhoYvlTbw0EXRBijERi0g7/WNO66MVLszyg8dlSmupcktG9xx1iHq
pnidusQRVUG1N9foZr6EaNuObdYhrAmlutYRQk8teY1EvSNFrl9DmNmitMNDPmcGm81zMmMlS8Ro
2CFVr1RwX+U4zTDL7wwyTp+4OQzv9OHDEJp/qV0DuCzBoq2fVF+YWT90faGs0KRg/Bn8Kw0Ljlld
8RYm9fd4GF9tCfmq7ZKNytu5zNx68hqnw5CKplo2mMubNmzvMR4xyNPNDxlbtGLFISl4+0xRroN8
dM759GQ1/rRywDaHCb6BYSAZSTCfiyZSZycdPqMbfecsTtbk2PgrLTF03kB3T3Ykw1vMpj1SWFyC
6RP0Sx5Kp5RbJVedU1GyqyFg2Pe9fldJ1902YT962EbAYzOz8eqk6IlC0d55Ah3vT3MFrfONyWSC
ztZen0Yknm6I0NFnNKUEBRuKBN5gC2VYqiBFPJhJC+aE2LXxtyGACPYj055NiLWxpU0jB6ChfZd2
q0mSWK+n2l7VdsIB1Bwyl9gYKnNqtx2yDcpd+hPBKSssy1NqcY6Epm/DyPkYddIcWIUiL6MBbvLL
x5r2RinQc+E9lSiii3BPUdH4Z1nq9Kjzg55STouw4MmjtDo0BhMLAxwUVVAK7JXE3gVdSX03xuaX
kgFd2cv8FmOwuh9a/lBPrUpVbs05XN/1Mk92oouyhRn6474Kua7tVxSBo1fGaPszkX5P6Y6KUZ2A
1kZbsUgLHlyzKFdlPb75dvmqN461zLUQOYBGQB7Vh5cLVONOgyoydTuq4gqAI8niNKLES4NgJIrE
6KFpBjLu4/icVDioEfmREpXuInOiFyPIv6Wlf9U1bJIkqSoczOr4VrusjkOrvxDn4KzGykQsZ47p
MrbDDzTb+iqbwntNBXLVUfYSn7SVk9sybWxbBvkMsqKgDtcmSYwCUw/6FHnk/OHZkJTyIdgy/D5V
RGktM43FezJBrbbV60iI01IhVVRDR7aapfaGdS37+r3w+5R2MsUsOMS7mvHHIAGST8kyTnD1FwyX
e+F8TSR5r3WtkudtdcfOQHWdRzQcWwrPaGCHjUtyp9Q236jDC6NwutIQcDejRjMott56rrJmcLN7
QSRPCwA6iLChJ12Hym2CKxOEs379C8rZZFXYbbd0lYEghzX2W046k1eCBPNi4K0bW+eOiLSIab1j
m+kbi33G1JdR200blPQ4irpyWZr80TEM+/04aSNcfOb/tEOwmPYpaHtbpSmFFnaaz0OR0Kf1UD2i
hEC9Z6wbDBTqlJ9FUL7ZaoUMwzy0Vh+vOm1y8TPXp2Qi8LXHQNIPhAfpen9KaW17xQTzuHH4Bm7w
wJyP0NowXhTckCGodgRL0TDLiHNqeM5mrWXLhk5HNWlRnVZnWejEZFQxbfKgfiEmbI9rMyXZhs+h
+Uu9CaJhpTbuZqBoKsk0XquTEq3SVrmMHeKBoAhWVZYi2hHNHd8Tiyyc4YQaUIVORzne0SsaTLoQ
DEBXyRC8qy446Qa0qKUSsqCVO8FltSmdMdZM7aJveoYypvtCDjZaSthr4PyXVY8LIeiYxKlW8tE5
VunlmZsv035CQljdjYlgWk3y4arvh0vjj29lIZQdZG2NvRwhSixUc13HslmC/V/YiJdsZqTLwB8f
lDStTk5fRWvavemh7m323qDf92K4g7ku12ZQH7vpfcY3L9RCBOz5xHR3IjkCt0dFkE2cOHxNxVrP
EVDLAQIzgffh8xKK3fPk0y3duRnr3sixnFbvtBEVPzcLo4bip/4upH1oB6ntUSKvRiC2N7Ibsakk
zKDUGUos3OFaW3DN20x177sGa3gwGcE+H4tmTSKn90OoFvl+f6sKMtsQQGSsGuBHg1PPCjoJJs9j
jV+VhPmVGTVyjbz4OcaDvzZ8dNNj+i6RlS8TOrRIPMiUEF17rwt0JDXqnhbK7EKHGe5pUj8T6XE/
KQJjhYkE2M/fI3ljVAO4ELROS+OO0HtUXt3gaguHYrIZ01ejGXYpYxDl2JjDMwRqdGiPdPWkF2ba
o2LOXXOrQQkGitiebQuzRvKHbtscJXrL4aA5wOLoLNbg6hjiIXaB0Yh3YdShySrF7B6qyMxiy20w
SFmxcd/ns1w4bY6yo+nC+WXZBIoKUFwgleG9j5PvjVJtRc3YOfRRUoRD8NYx3LSr7DnTgv1Exer3
7yR7X/q9ZmWnxCItr6vk/eAWxyqi0CFR5DWKhyuWrwNuya+Wozwm2HFAKwWqhQtAHhIS6JRA+1Ir
9YdXVhiL+mp6L9gtl80BxGK9VrKK7t/QvA4clQj6DBwA50yQgldFozkmeiQuKOUa5UvnPkchUcRa
+zYG9Zs6qHtTI+TDGHg2tAKAGh5lgP6LSOoboWPT+sHKyJDGTRO9HxlxI61CeYB4u8gdbYGmbCNT
9UCWToyGJnkzdZKiu+4DzsUqifFT6Ay9gnQfkNinm+0TEFRGOsyPyEJdO7qZLdXZb04dwZFuDEdP
iDtHvEc0g2xiKlWd8HBsCfdaYHNh1FdwIqwNZf00ROJq0npoJ+JBQvZCL9TwAJHk3Z9dmuocdyIr
24Qkei+6rIo3No89fSJwx2KQ1ymFEjdffUWysQTcaVwp8TIvYrEh3pPUynoFCQPkfU27GMdbtM4t
tiNqli21RFBTnweoEjdRPn6FGXGu4qjekuEVLy1U/5x9UZb3aXyZ1M48iLq/JkBjz0OT76WO/iGy
lZ2s9fesluFa9CWzNKOgUO8HfUGEac1McuNnweQZA0+r41hXNh78Sblzq8Y824YpzaqwbS66QeZq
VJPQnE/N5od5Q4lnaGYhbk3uWDsMXPT+6hxyt5wIw8iA4rVDezMDY7mNTbIbkU+VdLCJXKGJ+UOA
Myjuh1YpcsNg2seWhfQCr9xqICeS/YomyzzqiCVf0WEAWWiNts0TF9RBDk8hUomVe9Ci0Nm2s5I/
H0ikJF0v9XRkfmvXCcyV4kavOv26JZzpmMVkznWdaKGYBfrvwWfw4ejRdSxDuc2LiTak6q4UCdja
pXfllYhNvQoqw4+lpi+daWtxLxed4KAfcWw6UC8CcQ9JstkLQh4YNzT22u4UnCsKgVR0RdaVYi+j
hPPQWL0lMoXtnb0Q/U73O6CSUIdJWTW01ZeOxpbdmVG/01L0bX09kH7hjrzlCX2ZhEBON3TjVZWb
+qrtjS9k4SkLp4sKjqMgT0tlYGaFzU23O2JxlHzl4jFkdW4efIMeXsQ0dKUN5mEKkM78vVHa/BUZ
MiPEkLdYtqXOEKi/Igp6xcDIo+rVimgPQhtyfW/0RJyxPS96O/jmS8Auwj76mkN8Xx56QNM/hszE
llrjYqRD+EBMzpm2yXr+L9l4/SKdHkultk51j2AzkJzaIv9Ky2lXh/TNEbyvZKPOfcrotavJHkL+
peA+4RjXWoG1ov9hzbMh04yITNHv0FAIIlnyB62Pi33DhHuRRHm4Ifqn5yeJJdCP5Dcwgh9wrr/6
x4VN3INOx9bAaqV9uiwmKm2Co2YtmyQZLy3yOUeh5PxTbBpkD1mpfp+IC/AEagB3ys40val/s5Zk
FDt9LAF9AzWi1V+A6bWSmUkQlsus34XEVNS2/q1XCljFiO7oYcL4QnoB0A+8FrpuIycyxqit70lp
vplCRdETp5zP3p0ZtJFjsyRaOj/4hNiMsv6NuftXuIGwIaiiRHBNvvYPqNlPDn5DJQB8wr6w6kzr
rE1zYq4TvHSpg7kKBdOiavgd/v4RxJH/i12bSaIBwnr261uO9QmTYYtJ0Z15hBJ016wmbVPFNDlW
D6zqhHviPQDtsVAaea19PacxrB/SlKKFFFeSojJMBjQFCEuTC1N3WBqzyFOIHlZFtpcqycSq6hW1
/qFUVuPZZKJBcMLZYNYEGajySLU40WM3LlEarFLfluvWNoZrEU4booGUnVqhIQyS1yApN8JlRkx1
3Kzt8QnP1LOeMU0cqewWqq3nPAmcqNW2zWjo1hXoX7zufq1hIBq0wROt/9VPS4Ji3ewYVA9AzexF
5Rg3eIKYqdw1NCvijWXYMcIvr8yayOVMjklu3FeOfejglC3rR/QxBE+4aJrGgaYHJUjIA/EeM8PF
jYLtGrcVFWkbeOGgfKMbEOslA8qC3ojlX6rMOLgxjBraKXKF+eti98p5lloBS03IlxkEchLLPp79
yXa/WjUpGGGHr6YJ1k1BCnukcYIp8mdF4MrOO9U5KObjkDacr2leus5gLUPy66Q5AhEa2xcEpM1D
XR///pn5hbFsCyiqdC9cjTEp7sRPj4w7FkAg+6pgm0BGP+TmKSiSR6dvCiZ8YbtwdMxgkU28wBy6
VgXJjmpZh7lRPYyxF1sGog5/2MY1ap2swV+UNu2znRhvMiLZqx/IZmCCvAwVglLGiaylMix+w9Ga
f8W/LDFwTnTd1QFJ6cyXnE9fQfL/lBFd7pWYjykqSsbKrA59SXmEQfsmlAp6BxEvP67c/+L6/1tc
/09P1i+w/v+qu1doun/y+3fvoK3/Teq33D+Q35Hjx+0xVNOa788/Sf22+ofKtmCzRZg8fLj3/k3q
1/Q/LG4q2EcQ+jPvF/BIU3RtyI/W/zA1TaDZNn9Qunim/+//+QvOuPn0z//4iTL+GXFhWTN13nE0
1dLBgH6mS/r9SGRciXO1aYIreEXWSeuhUcttiojCDt994T72uvv409W5+/Pp/PlTP1cLnz7V/IT+
qHrR2OQn0Qy37a0GL6yQ+/+/T/jEH8r6kPQ7i9FgHOPtrw50aH4DyfmFQThfOQOdHiN6VXXVT1v7
yJFabRjRehOSt5FW8DDUOG9/x4qbUYY/v94/LtVPHzNfyp92UnPsWyIQ+JhxUBf18KAtvxZgLf/+
an3erv/8EGE5MwjWhSb+1w+Zl1uGf3xI2W01HCXTGzP5BU3x+DfcXcP+zx+FAQW0EOkQn2+9Gsfs
W25qezphAWkGpIsRaTbjRigV3Rw9P5tvjHPWN9eNpRLKzfyYCZbypgRvKrOPedKV9Sd0aCGhBW3V
rHv9SQFC3hlwu6b2S0uQXGUf2/yUjjcU4htl+LBJ9JJzXCs6AiomoHlkn4DqyeynXKmOSs3JRol2
4QQEJUY3AS1DeHVJRLn7fSQoRSNaXEGz3nX9nekUL33JypoCAMr8dZgIL2zQc1jvklZSMj31qbLw
jxW2qATOqRjlSjWwaIJtbahXVRoH6PKIDIPnRVKObSxb927I7k0S0TLOivR8jOZU+yqBoA5oBWMp
uR5EWG4zbDulv4Qax/wq2SSAf0Sf7/PJ5KiOchi3vmmQhhpaS+TUBkOKKI33MwnTb96L/KshTk0M
/YLAoh5ZBCYWvhFRpGPNueVN15AfnDrrrh2/BclhAmCgoGNWFQWZGKoeDWnyLUn3krlK6XXiBsh4
QwWBWAG5XZQ4eGQFl0kytNAOLd5/3OGtS46G+iSNZGlU+YpXsRdvomRayTk+zruNL5ajWW4H+5tZ
3KfiYYifVFNsysamPicnJFz6QBAytIBOS5hcvEiqmtQrRimkYrT9E2LMVVq/lVtDTiuEkdzINytG
CztlyyQmn0JzMTFjjMUS01SjV6c5euYntA7bXrHvitg/E/jz0g/3JOYuiZbd2LbxkEM6sOV8vIgt
r9WNq5FY+xABKsYmYh4nHiry9xDL4/tSmTcORFfMvxDrzMHqm+OEBizTP2rtgSkRi+p+2Eo1OgeJ
3DfQ+AzlSx2XzOnJRWHui3ndzI8KQQhlVniuuiKa7oAw6QOqk0eTa0V61YF0Mzoh+rojTI+xdKgQ
6IFMVhsQBeVijV9jXefjQQfOJwj1jfRk39Ec7kW6LJv2qtX6oVU7Qsv1A9QAWX/VUUOklrypQXeI
4JzWvYlpFrRB1NEDaC6DVmx4OvdKS8Cgo2CfYpTl9GtgZVsHPkwsYQnxcph4a8f2MRI1SIj3gCgi
QdtPexUxKiqcbjr9KBOFT4RyVFlC8yHjiWRDBngGhW1iptuiNb26YEac9MoxjEBCkV8SdMgaeeC1
7lQigFFK8LY24XsM1cH4PhszK1yLznXK4IZoKrMnG0Eh3CTj4VKY/1n09xK331t1vrS9Ygxe1Cnh
9EzmH5liJRn05oSOeELNYEQ7zcQhYaM2sHG65+P9oHy3w26nIVkDGOcffCv4au84tWOd1U+VM3zT
h649cuZcjzARm47DWJ4fgRp4DlZ9Jb0V8QFjchkiMbAOU3LvmLzX8gDT95IhePX7cGMadPloAmrT
5MkqXSEW9zDvLG1ZLoemW/a0hfhe+96x8Q7w0mb3CVI608cnOqG8NtH04lwYbvNtyOOzSF476S6J
5lzCfTzYbXB1B3WNbXARo4dR10GPeQOUUhyd5G+xxP9xV4cv+6+l/dOeyxzPCEDg2Mi4thLgi/Nn
tf6/Ned/V3NS9P07oOHXmpOwqKB7+cdL/v6PxUv92r3/pQLl7/4zK8rS/qAAtdnVDVsTIBmpVP5Z
gVr6H7iSdRC0BkhuiI3cMgxaP8pM+w/bVDUyW6hzHML+qAn+VYFaf7hg0fCAUpdSMlK3fqo4/7YC
/fzY0DJSOX0JwW+m0jL4VEh1ceiQ2MDKPG7GDRqs47hPj/nRvpRH96JcknN4l52zc8F/qrO/n47B
YdhFB3ubbYt9sRcHUs+XqdecQCicqhPC+pNyZsk5tQcEaPgMQaVsYZOt/W2wG/bRjqP+vjhyTjo2
x/jMwO6Yn/ujsWSqelT2/a7fpdthU+6tbb43D+m+PemH5AJI5BRd8lNw8c/dIT6FJ7HD9L3DN7f5
6T7+D6pjLohGLjw1Pn00W3fmEuqnki8dlI4Rjo7qtJ+8RI/Xff67qvI/XPO/fMSngk8zhhGnNh9h
KyBmBUNdp/hNTal9LpDnr/HjS9gUlpqqf/oM39DzyIhQeoqouaj5e9Jme06wAqFiurD6E6maL1lC
NedWa6n3d63beVhQdqJ9C92ch/3f78b/5JqiHjQdzlo6rwBP9KcTR8EgnR51MmH6QYybMhKfxG+A
gb98Xz7CIkVtjtGhkP5MZVeYl/V0lkYvmy38bY6tI5hbSb/pKWq/hI/Mrx6wfXp2DhB0vNp/fT78
yrGMNOGFwa79zjDq5rTVTRj5nYmQYVLP+JrQxEYmSY0CZ2K7GWluoCWjbIO50dKPSe3ogZH5ps0N
/KqzR3JtDmg9FaYNC8AdOE9yc52HwWvVN+l6lhelqJ4MEieXVg7L0MWe6JWwexJVLvVYR6jQdAtw
xF8tejzUXQ4GHZc5tzZ849cB8DExR+HnalVzg66y4/GnT+EfXOe+NrGDxQOaDR0FUu2zjduJuVbh
0WD7Zk+vje8+mceLSpm+IZR9bS1ManbI7xubwzZFaVep/S5p96YVPCtpcwvt+gY/Ri7Anl2CmKYr
Q9vBlbeu07EUzsKmQkcKcQiyPAVM6HYwFi+hUj9PhY1da0wML0dFOcl0KSbjHWq4RvxCgdQa+3Gf
DBwp5YgF1O7O2og+p3LQjHcmmictWscx/6b3+ZShm8nMNswnyp8U+ywGb/6uMpBe6zDEh1JQOngO
bDaIhZGDB0uk+kaR5hUpY3rfMu9R/KtOWy6TCokBkGEHabGYIQMlvd180/TmLQ+7GxEGD4Us+FG1
eQCNfM4mMDj61P1mafr1GaeZy+sDDlNHVfM5A0gfQruokmLwBgXiFQlZYZGuE7t8/vu3VWe3+sup
1wGJ+/PnzG2Ln5ZAkDJ54DTz5+TzRDp+yVp3GZrWXYGfp0N53jj1oenCbRdOx6Z1lsS8em5aeAn5
boN4FsVGQ4df+OJuzGatafLiWlRKIvqzD/aXfsrPnYzPx/Mfv6jNogLugtiHzxekIFk0a1XwfhhG
Z4LOyp/UB4aui8BWf9Os/CWJav4skxAGxkhzJ8mcb85PF0Vvw6jLXKP3ijhfO0p1yVv5GLYBr0Dy
USMyVsp2KSH0ykzs7T44W7F/qxv1wUjy39ygX/YPfhXhAC+maIC7+DmbblBDp+TU2TO0dCG8VQfQ
X7/5uuYvuU/z9xXuHLCk6pBi7U+FAROaOGoUhsrzBkLK9qV16ytyAByu7m1AUss48RTgPBnKAXU6
F7/vYwyVSH8R+wZ1OsO4PybuPyvqw+CjPCptcdfIb8Lu1m3q3+bf3q/ADQzNNgiV65R9s/z0RQza
kZvNTL0EwClNz3H7+cA7FUs4iyvZFhzbsfpZZvpFz6tLVtUHdZqOmVYe7KK5WDJZt3WxnzrtwYbE
o/ePA4LfwI33GT6M0E8/SgHbYwy3ZEy/0MzfA0Ba1FA0xIjWu3Y9P2sOBQvG0AQ7FcCP0qVrertL
FgmvS3WvHqQ35R1qvJtjhEs9x+g5/1kDJmwJ2yEfOdrYj9PIwq85myEpntsSZcqooO+J3nyYG9hm
1onklE3LH2lxyWw3vCJhS8doh1RoM19x1ahw5mkPUwuYPujhuVaIqHRlE8As5JjokjYjZ42/prT6
okZUxnN4VyfWHWZ/rIvaFnXWIRDhtrXcU+ZGG+GX16TP9tFYX3wtZN3M3I3OeLkKgnXFzAXS3lNE
ttuschk86VTPyFJmfwh0wAoRkCTZBbcmDmaRfaNz4JHbg+VxfgzVYzTqD5lbfUvHc6lwblIx2yhO
/jyNYI3ihTtxZZrqMlBQzQkLLNdv89PbYOSdEgsjx9EyuJeoiFn9EKGW67jqHxvif4JGf7ACei26
9tY30ynyKZroB0TxVyxO63JQbnrBTFqK7tEf6HI4DvZ95zR0zSEdyitEv3XZh1dM2IqqHp1cObla
sEsgwYYp971M1x1s5qgOvvC6vszrq9o5dwQFnJp7xBJu516arj0oZXPI2/jZAe7ozKKoGPIBM81o
l081IFxE6STPVON4lEI9hvAYVQP8bUbzSIt2hlZe4yjcSGzccVighO8JCuLeyuBLk/PTijzd52Vw
TgxuFRYZqRt7S0pBmmiF2aB7rOpy17+0Y7jT2V5gpiiMNEXsyS44KJDCUMrfWYXxkJoToN2nSCkx
dYAyS8wH9LbMi+z3JMmFh7qCeVqx8FXyVEpN1MuJ30GRxqoN6SCRHARRo+CGJnuTVgcXR2y11AIJ
g6NmpF+X9v2jpkzFAm7YInV4BsatKYPbvN6rjf1Nd+SHQ5RWEbU/doqE6qPOihvxefdqifgha+uD
5US70nFvUz9uZNKv57uvJOk68NN9RsbMIrGTj6hkDxrUYyfVh1iT+77aVb28myTEXBaj2Tpsdene
zOpV2DeHWov3rZO9BUPxbjdPppm+JH57VaQLAZN3aaxubkd/pvXn2eMKQ9id1bCT8RyW/K7ATR7r
tnssCkzykpMIb7UYEUBb2MT6sHg23HzvGNs2QNw6aUcjNO+moTnAdzvG17SDeliUz+iDlQWkC3Kp
xvIaNDn6iZfKfGjLqxOZpzw00BWktI5iqnI3ah8tCleppLSMZLXwoU8SzBAh7syezSRfz3/CBnng
p8meAs2z9e7Ob+PN/DesHqYr8VPAo/d1UeyRZh/caKIVkq5Hp0KTwHOJIG6y8q2S5BvwDa8as3jA
fg+GUl+AFr65sj309Svjxe3/Y+/MlttGsnX9RKhAYkgAt5xAUhI1y7JuEFLZxjzPePrzwd29j0lq
i1F9vW8c1VHtAggkMtf61z+QJfr7lB/CdG+H1a1heTdd1nxTCFWSzizc6ZFtuF6gvaCRvpZeACyb
kF7HLeLf8YTYflM6YCtRsK2MmRcU/exyCEwEoEL12+CP5449/118WXse7oJ0B2opwGG+0IZywuR7
KMby1mHxJP6/T87/AzH+NxBj7gv/p1P7BMXw0WonR9DF/Df+g11ofzGd1clAE1B2hDUTCf6DXeh/
GRplKGQm24Cmr/+BXdh/YdfJYFcKlX/g3/1/7ML+S5hAGg5/2LpJH/VPsIuz+bHN3E7SiqFuI58S
UOS4JFOLSTUCo5To8sP1JMpNbqnLyYtdR3tAjO+/+4ruarBkU77L0oAuiavDbDPbEBuD7y9EkIXV
vzlhsu1xccE0Nq6WtJbLxMY6GbnHH8/2ky74dPhCY2iTpwAjBQmnBFs4vl1F7crS0jxjNTCrsL/7
ol8I75DbE9XTP50p/etalIhYfSMvPR30QExhENNi1BHyOcHbJVJoqQ/KAosAU71QhbMKjtsFfhcx
P4AMcJCoR08q46HBErq2Qgx2caBp8KJM/cfY2QE/gNaSCDYxZUkv4Btnlb9EXsXPmi88MwdOEAXa
U6IhkE+vpgEBwsKzIDZmz0Nw909fGReRglGKnOv+0xUWVKlZRik0u8i4RuGjQIbScTbqrtOLac2/
X/+fs0YG1VyLts6UqlCZSx8vj3Fqk7RseGV6AQyAbN6EV/zmiHzVa8W1DA86JlPs3LHxpPXXeDem
Fs7lJkb31YdVfbNxicsNt24+mv4JY1IjnZi80OJ+1GhQVHNcVNlVOt3pPe8DucUIa9UWK1jpybSC
GO99oL9I0l8mYvaxS7H4XkU41bT+fYPfVosQR6l/YcO4wm4O/w209UO0CfqGcLKPLL1SumcGB9Zz
4/duGlzlUM7K5klDBN5VkOuVv8VPmF8rJdtYUtt1rUqqS7Y164/Qu4h9za3J6ZM0hcQSkh6ZFzcv
nj9atbKNe8usBXKpSHtsSm9bM6GhRsSN0Eed4G91BpbO8O47463R9dscSyQAhAtLVDtfozPipTKo
FjBc+RCPbwMT0wLr7NFYmfmTCi7DwMqt8mAjQnOj0h/bAXKgJL6K7aWOt8siqPJXD8bZQhi/CF1u
iZUaXtqOf2MrG1EGD+kwvvVOejcx8rAif6Pa7T60Pzrjv3uCf9w6u/ufT7CIlKmpnckgFYLaBXfS
HK6s1SmLeuOb9QbsFFvzBwItdxlFWNr026ZZff3pne8qx0/vZLfUS8UuccJhNDWQbo3VQlm9qwXz
LhUYER5iwWC0jrJ/vEdzVZ0pvKla4Eq/u+I/lk7SGZNa1TSdoD2Idgwdc7b0W6kYjAuZ6fE/LoXc
fLZWGf3bhg3kQhbL8ZMeccEBii35mTCVhvGF3h7e9CVCxvnRw8/6n6sQX3l8laA3zAAfDJZiF6z8
n0b4d+7dpvq1jC78nM8uxDiDa+nCYaRx8nPAH+XYJ/wc7D4wRsJvhK6qpaMWHxXRbl8vkTMchB2T
c1RVKUU0SGQnF2uctE/aDi/1vvq7jxCGhy9fX+BfCNLpVvLHJeTJgyv7NK11bLVJbiCJpQCCoN8Q
TbDxWoX5N7LqNHCDIthgL4pWc0RTLVeVxN8T6oSGl0Q9Lvy+AjTy1h2siUwOKJiNfSJashXsLdFW
jz2meqMVXgM97RWMKLxk1RbOklT3XStco02erIYtPs/fyOhgShs9JQQDZuoO08soveoiPIkCa4Ps
xdX8GGNJBqK4uBR1z0QW64HAJE3vZ+49IjbdBOR4YLG18t8lg2VJO2em9g0GFTsL78xW1ofUE7Tk
3hrwGYtnKA9avG29+l6zx5XA3sNo6kVovPm4v0attcFBbguvBMZHupzpPrCUsbXONmpkbwrYxToB
KjS6W6XPrhKI50PS7vMRk3W0HEE5bLFt309pu/e4RJTUtw0knooY01LcO/irTrUFq7bbaEnqSiVY
BupLjpoBvVKg/0xBZMM5Cb23tyoorknExohEAJ4fDvZ0Jg2+Knr3oEzEjI1vnoW/Ad4V6Hpvo2m4
tkS2q6pkF6rRderjrwYUE6TqJi1cPyiuCrz2AEJd1vFyoL0kBw4djn07Oda2khgt1tINGWrDLdtF
ZvegKfE2Iz4kD1F6ausbKDG3pe1sFb1cyQoZnGAqYfECLYJAMLNoideKhuo5Q6rsaE8mLIHwKe5u
reB2zHFMS+817J3RKY2PxOmsUgQPNj+PMsRaxdbfagUlhBhCs4KVr/mrbryZB/f4axGN/NxZ3z25
7epDbjw22KWPtVhI50eM/iZWmLmhoWitNdEyzOPfitSHbBKvVfgltngsKXUK5EIINgDtDLk0lVss
U5oywVj4br6uJdG5l/3OTJMbaOI7x67vdTHAs4UaQMKE2bdL26l+jp6PQKW9Dq1tpvIVYJUQKPEv
Ymwfhjq4M7u3sMPl3lGf2lVpNEslC7ew+RZVA2WEJtkm8+Naq83rbCLO0cStOBWrLhw3WSa3dadt
7JrQZSmWsDM3OuKNslevdBFegV5vEx6AE5j7KIu+G/KDV3UdFhHOhixWUW1E8EPB07nRA1Aw2CnY
zsbGeN3r2QO4lzsOw0c0+Ps+bw+2SghWbu9lILemUWGZyohHSDToznow/LWdVnutrPa1jew7b7bI
ZNCM+s02swnjgF3OmXJbY2s3jU+SVBnTeSyn1wnQLi9HAhm+mSY+v0HDI7b3+ezfE1SQkWvU4oNr
wi7R0TOH+7z9EcUX46PnLexsi+Pwob1DI3GW96aCCACZtRx5ZfZAys11hdOZX/JVzc9WabeYH6yb
sXgq7Yevt9fPCiSGk/+58mmB1OmRKsoY44cROlReN9QWDz4u6kh1LxzrcwvyxW80T+oZC/e/Zkq4
Up6UqMaDVYlOAnP+/+ZA+uMHndQsoxIaZkneA4/v3RsYr104jz57YLwOaVCjGBSVJw2vQpiDUZgR
xzjzeXWjqOvW24flhcpLfnaIkzsLQMzBSq96cugNmGP3paS5UqdxIxWsYKWySfhOhNG8tfh/RBb8
LDmsWlIkSbJa1QMceAr/kQxuxwzWfijWNl/fnFMzMv1slL+7Mt3aEzkECHw8QVQocWAxqbv6tK4j
da2V9lLLiSbNAny3MN80v6OLuO5w6cKbbEGU3iKCFGaTE4E8fSGNw+CNDEKf/PBeBYLsw+GqI9DK
6pvNYJibilpVVNdK8a2mm4L5n0Xa3nA2rU3nU+NU3bfXjjz4HnN+2wENUBddIGf1PcmA8b/osP+H
Ov1vqNM8UfzfUaen4CecmeA9fa//ZG3Pf+nfwJMFARt0SFgIxWiGTUmH92/gyVb/MmyDAZyjS1Un
HJBv5N+kGc36i0mVoTqU0dK22AP+TZnR1L/gRan8/wEoTLY5/Z/ATmfRiSq0YxAPS9UcA1TgNDrb
KGRX4/qbu5revUXIWvZB1iFCTkV9iNN62vuBbizmoiVoceUpfbyWpJ0rO7LQ7UVPT0OYnlj4DagV
OzKmninmIH880bt/bW1/TkbPxnfzTULnseD5ziDcKUDSYJBfjSb2N5XJXBJHZWuTlCVcWcMJD0xf
rpqSkrRXSVC2m9bGjEUOVKHJusi6chX6BYycJn9Ip1DFL0touwv3xxs82pG5PxPcjvwFUwcsnCn2
f3aYeZSOXFFkrlJ4/ZJH1C6I6VprkaN/V2ItW1dBgqmxpHhV7ZFEhgh+ZkPqwQEfwHIXZu2Fiefp
pscNSRAejdZF4tNzCvVkmAKMSNwzN6i0nOJ7/EgT9c6bRfa2Vu4Dz3AWXz+D0918vqIOW8WwaV5A
seb25o9ek9BB/NhyDE8nmGCuZe6SxMPVIVhrdn4pEfjTayG3oUnC+gL09fhaWE4WZZUhlG3rxFzX
QU08BFwqOWq8Zs+68MvmT/fk7TqcU3NPhrpBnslieg3f90bLUtf+HdSqe7N/kPqsFim4T9ep24I+
1IlaKAyqxF1eKEQ6FHjIjJjsFQV/hLXfMH+12qtpQlinWmOxpnCdBxUYmXIGbqvQzw7I6cYLLHkx
FwN/Fgt81/DwiXN1AGo1ZB7Hz2pgMtOakm7KN+27Gsd0zG0DRp8wNyetIfxOFjcjAXP3WvhsMo0m
CZvE1K/Xxvw+ju5BVyFjCXgNwgS/PWU28FBzW8l61kYwFisV9ekwpuQuNtvc6nZDhy1Mg338hfd2
tkrmq0IpQDLIxc8+SsMo4hbfnxTfdYjWTER1Yufr/ZDk6kokTXDhR35yObQVDBf48myM9k4+gKwx
/EjYfuJaAywlNX+GXG0tas8ta+vSSz1bkbpqgeMCrs5sRw6I45eqm7aTxVj6u60csVIsEMsp3tUU
lXeE3kBznm0mRfPTbOQhbeq3ygmZzXuNfqG2OqORwFLhyGCkwmE05xqffIh62DS1bSSxm+Y6oF60
hgWxlul7H+o4eAUvo0T906AuGMPveRj80Mv+TpkMgmzD16+X2PnT53A1NRiowOjnI4KsRfJO2GiC
bAYUoCEMGI6Xnt4NJSZjWuL//PpyMxhzvKLxHINMAvhEtjUuiscvABNeo7VwMXdJlgs85rXputev
QqO6GsJoE0fOE/FlF06Z86+Iazrs6pZjOhz/Jy/d6CscbSYmpVEY31ZhOEsntiSp/B23/vcwlh96
qn/8859pCWrmOcBbcgYf/8x2HDJZ1fgQ9Fb2MiDjcH6VcXpL6sCDUOc8JkQH/qRceJdnh5euSYuP
Fy6QBb3y9CgBF2LeTZ/rRiiUcZkUBsFr+OguY61+c8rnf/wbIV3xEimlpNTPhkuFbkaOgyuAoxZr
MvRYvH6Mo5e+yzoS5MaQoT36gmTCTOfrK/9+YyeryEa3xHbBb2WXOmlNBI4h0WhavmuhzVrSPYDc
XxlaJa9hqTR9Bo8xH5WrQXwQ3pyQTSWce7t608PYB5ZTykMdXzm1124UHDZex6ZdD90dCgy7SW+M
oawP1jh6qzQvVFfL5A/PIHAr7H3tNkrktWLOqTIINzZKobtOOcq3ZpSHNve2Ik5x5bZRvnz9g8++
GsuhOpAOEyhaMdbx8XIyu8mf8BGvXJxUK/CtCKfhPrlFEa24Q5FdE6uHFiUp7/hvXLj02Zo6vvRp
BVlotZIGile6kAc0HRkP0YolTePyztK9C+Xq2V7EtRggsjMyKXHOIu/Duq8LeKWlK3t7H0MnqojE
i8JuH3oXNuB5MH28D3EpaRo67TPDIXHK31XCcURp0pe8X/WV4esrXhQ4nJLPlhrpJvUsYvCKRwWM
FL4a7F4Fe9oQLlg0YlvWT9lHmmmrvH7leAa9ASIxlBhTooTUPSKLf5TNgKlZ3W8FfbOBCiUQPZoQ
s3sXmECTyJ3PYws8FIQ53X+9Vs5r/vmnzfUWKA4nzCk8EJEskjZNjlX6SGpwXoIGFoPjksz9MDTl
I3E1GDgFXrToChzrhg4bJGXvzcEPYyTedY8AYyyLp7Wf8Fl9fW/ztnf03XJrtsEepVkGooe5azuq
deuAPLhYKVyGkbTYUbrBwkf7p/UEF5nbQmkzXtfwwzi+SGvD35swFcfZpfhheUixZAZOmURkywyX
WLK/3SNOfpLDLoRjsKHzx+m8tqvMsVbDgqvZiIUk/EYH7aOUQOd454NZ2JZ/ZfpZslWAEtPevzah
T1LdavjwXypaP9knoGqA1cC3gBFxeuyYetGPgPOlW1vEbvQzECzxnVzVYrpt6+Yt06AxTqGzE077
+PWr/f1YTx8EpHiBeITBmXMKF6VmIVRFaoWrzidPh5Ei1krVykusatUENhnW9k1jm+q69JTvBnAw
rDnMakPju68Lfz2VZbAyvdBbNJidL7yufcmh1dYxsaFTphf72E+MLUamO530yGUzXPhsfr+oo/un
JAE4oCHlN0CqPSnJrKmtaSdxhoCvuSljM7nv8XdRczVdOQYlvq/glBYTMCVwSyoLcrgDZudGMcUo
RUNtGTfFt1B0GJwhOahbwmQSBJmyfKdx3apOtxAm5gSIPnZkPd3yJPCSlWSt5E+W2RwyjhNTZFut
FzcG0YNilKu4IgEVx5RmFwvyGzRQKmdgdqKYSFfh7mkLR3FgGhv3LDfY19gKma3ybfaP1APvlz4a
Vz2ggyD7t1XU52kC527LdMRbx7vBlJfQixajoNT0LnyB57srBzPYCB8ErbSlno7e08rs68Y0ctco
hJtr2rWDwTvDBHZTvonrJCHJyInjmEEkJmg4Cq1Sa2Qv7vUGH6npNSKZZu1EznPgjIcoVQvEA/IW
Rx/8HkxcX00f727c3trU29ftSwd9oZrp+APhd2GhWqSOxE8pVn5E7FTq5sJKP4XKKV5pV+hpNepm
56yJCNIgKxLLytzBARPHuAo5wgT9cDv4ZF6LhmyhJrefpVeZ+zQRkO9CbWUg0hCYbzMmDx+MHk/t
iUQklNepepWHmrWwZlF1r1cXztSz83u+WTZBUA0Hevdp8at7narg+Z+55ugYSz01DvmUbfo02Rml
fu0F2AB//XjOG+f5itbv6tcEotNOijNU+hEUBYwWR+816Ysbss8i7J/1VdrRbtmtsgLZUZeeZWwj
mxmW4xX/xW+GgUTRj6ge9vpJ626SKBtUgjtQcl/HQZMX4vfKHT7Ff2dWYrInh5fMl87PAX61I3X+
wP0GntDJrx7UGmkSSKkbEGq8aGPCr0clutIka1i8Yo5OKAjzNXrPdSWsPUsHN6oueyHceHvhBWin
pyxdJb0l+z/YmsMdHR+ACBCNNiCj3PUzRp2KarmBRj478c+292u0lZ3Mm/cM/QJZCFsjuTUa7+7C
LZwdRPMtcC5KlRKL1mtelX+AWiSVtZyXfeYW1BlG2f3UhpAAO5/IC62trpKweWxtcqvRpiG+7fyV
8+aZ42s88qpKa7IWgz92K8f55QSUS3pGFGpSThdW6iefxgzsGPQvgsng6SvrsOlupnjIXM3Dhpd1
+JwEIDyBqR/mV6Tk8vD1Yzmrb3kqf17wZF2G3TTg5s0FreKeAdFWVvp2NqY0xsn9b66EQM00OImB
yo+ff2JE5WAGXKl19ZSIhBQ7byn9X8mFHlB8ttbAmNlYZkMU4JPjCyGCq6xK4VMzMaXvKudKJmio
H3A3cLCOVF1y7+9gDIpVZdvvU0l2XC4v3cMn+zG46UyXoxOcX+TxPfhWOGWGUIiM8hiVG0HgqlGF
jk47jKw4XAuvnM4MXa9eK9X44+sHrX92cfoI6i0sYnRQrOOLd4ga46wAMG66b56PIUTkIBUzHcjQ
aY7hH2Mwe/jRCrmP4dEvSQ54LcJbW4PYJXVG9DMfk6fSON9UTOshQgvvuu7ve9IJJl959h3rmdkz
blECl2d/etUC4iTIsV7JLPimwHz5hwpKDjeQ+Jk0Z2P/cgZHN3kgAIkdHibUKsbcAS1EVT06hTJe
+Pw+XTu48syOdZrAouxky5zsgnXqWanbCbbMNL4ZEhiisvf5H53ZbLXaW/aG89xi04adwfRqQ9gb
E5SKX7/DczSO38wIAhCDTYCu6eRGqAkjq8LqixBMGa4DNMW40c3YSWyRv6ratreqyzp3lYxEtoLO
pe1+RnEYXVfkUy1BGsSFA+ysT+KGwG/QNHKkcG6c1KJBa5pFLkIyCrRUn6NV3uOS2unCz57/KycV
L/ZF2MNoHNbMhk5+tmeSHO4zbnFpwg5DpmwUod3mHpJMulh4fz+G7pVJM+bbNpqp4BGQnUgkB7/E
wQn0rdRLbzlBp3S6e4z2L9YRn3xZR7d3slt6gQ4Bg0BEsrwfZDXd/H4ESoILTNnfF5qzHqH1aDe4
7l4oX89bGZtDAVvzeezoiDMrnkpFPqFIrlwqMa55as1hBWncjD3yk4y/K9sirxC1BGOzRUqW32L0
bCiY0w8TJ1nMZ6bXUWiMqfOOzHmNKBpVSZOl3XjbDmDBmeOKLIdsTJMxSJleKE8/OXoNMY8m2fxp
gU/nkkSoGhXW/rjxKzh2FLhRL4s43kl9fBmTnTMOS0XrbiIRWRce25n3H1sHcwrBh0Rvb5xpooli
G7F6lgllF4BITqJYYWXkRmf6Rxl6d2pjvaZoaqaHicjuC1/MZ/UXpSan0Kw6mAfDx/twhQE0bZGV
cN41jzrpBZ7RkPGZm8EeB1WmM0uFZIGN2aW4fiRiI3x1U039TomqS+Wnbp59WELHSwEABoBfPVNm
9iH+znFfJG6NF2rvaRsz6FClDt17N9YOqeirth+GJdpdZ6H0AqGo2Ww0IgRxJr7L2ttseLdL62/R
pgjEHshpe0Kz/IPdh34Tl2+MAEM87DFEguwGoXntl5a/tKWvY61fvytG+TgIxDSGE9yrgLILEiif
++7X19uHdl4+8SuBmdhB8E4TxskTn8a2s6SFzoIMKOINkJovlIAVllRPQ6zdeZW1zmuU612cfFcn
8423oC9qYe/1lCov06xnS1OURakTCkzxh9dMuRhUnw21Ys0yPMzWMX/ZODS1VuAhti4VeIe53b9+
/UM+2f7Z/thweVH8AwjV8dKRXD1pc4lgJIIBRiouOjiHW/Bj7WlAl1EUxd7ruttWZOu8YSKOh/40
DE8koHKCa6TqfH1Dhjzf+pg8w++hrGIPwjbk+I5s00ucvoOAaDTX86rf5SGhUEa1IkM4XRWCWLeS
VJCOvW9vztFJFchIpS+S3jQJDMTCyMyzTeJDuPTylmzQ6Juw8ekmha53Q5qzDVlD5SqwPQODGvtB
YO+4VKWZbL1QDZ5S/ybC/r9h4H81RgTakTUuyWvqi1C9U0JoU067Sz0b7wKvPxDE/T1pHHOFyOwp
iEiAaW31bVZkEwlq3UdV66PgHOql0VkeAy/nb5y8sfIKFQPQRPVuDR1MGSvkcV00dbnAstLedcba
MLQZOVOipacE9XpErE+jQPSxTbOfqgfuZuUZr5N+CDQnI23Q+cj9/pfI/R+9h71tD/Vgn0+Ds5lM
+52DhOlp+iAaS7iOP3SbHF3HCq4p6dk1WeRTWRMvhQHBobR7woxh11NrRLOT0Eid1jQvdZfeJb1f
bMqg7dA3m1gADfYHZ6i9aJrK2/U2Rtl+FZr3ltOY91iukmiwYf9zSxJ232VPmvhNq7YIloNsHw4G
5gy9t5sgaRwGfejXjQoFtL8Z7O67Qa76Ch4TVt5p47keyjoRBXc4GcTgyIPvZozeyQtuFpPV/fQ8
5VtHJDhZOxw3kxyvCZRDrR9K4qTHg2UoDzWmr2tDm7AksPsHC2I/vucIm7WqOqStTahApBNknxNM
J7ADgV3K9wqjX2pXqBAHeJaxYJVNCJjFyMjOsn6laku8g0WmwGjDpmu8akcOur5wwh4GWFU+SUUt
l3gueEQZf+/HlIxSAL91bDJ8TbubkBSxdRbiAS06fMlFQcRA7U5OnixR3BAPklv+Wm5HD8RYN7LH
0A+ZqNWjv4ZA/b1TCwqw8q0mUJnoGYtkevUmIJQ7f6/nJMMKA161tKtry0S+zIIg1WBbsoVEioBk
2Jn2yvE1uVE0TdtGGw61bos1BnFmNuOkyk7v5gBZvNHLdapat63KDKTtFc4zg3XXvUwJyKQaoqcM
b4xYwpEDCV4rreL2JkQOVu9h8BVlbWmBq4TNttCMHw1RRPY0PXo2lOey+SlzeLWYin3zA/EhAqEt
ROiPOH+AmmgLuQgzp3qxOiH2fYYFGR96uvKHwNzyLFedRr7u0BpuHFvpE9OjAc4kW6UeD6+jbqEp
Zby6jIwU3MeBMt5kGtY7DT4JknBpHAzJTRtSa99MGmrexF4PL+VU9xuUVm4LG4m1KN9sq48xshuu
iY4lUqQfwo3edass4HTNveiNEDJ/U9D4XPuMHHhpnY8i35Ii2LUhbhq9lXjruEgpkLLkLWmmlTo7
9GVOifQ4iJyV1Hx/F5U4juTSt/ahAzm7JbQ57VeT6SHmLm3bxajLWnoRubV6U7wTg9JvPPDHdVdU
uNY3D8iHzKs6VAShH/h8hIhaVqHpvXlBy2AwDsPbPg6umH9jqLIgVUuuiWoiodQbqv2kG69Dg3xe
1XBGHjo3DFo2gEpU28Ex8AFRcXivBfHPPbjSQpFwtm1Lux3yBLhWTR/q5DlIIPonSUDmV2cahw4w
ctPE4yK1bNJs85jY+ZHdtUp1f51mRFe3sCkw/HdYI3H/GGC+tiZfmJQc2W6KxmtWcR0aLoYG06Fv
hTVLz511m2rWpo+xoVOV5z6MMSP2bWwGJw0+va1uUwaZ4A/wH0OrXRa4IvtZZt101U/FTlaYr+VO
IRe+hvWJN4eJof9/FcDpC7/2bzJs4FFk8feGslsX5d9esUlawyMfeMKStF3H0ge+q/EwawrwymmO
MPRx6F1HH7aHs7LeWf26jktvg9v+g1HAwOcEsWljYZFI5cWhRcDz4FeF1RvD78F0g9DJifBr9O99
AYuFiqo9hNJAEKmStIdTQXFV24Vct0Ivv8W+uCUYNP2R5+o9WuVFWLSkupjKJivZ1PSu2ZSq6N0Y
qhkZugbfNR9nRSQdrqA1xTgQfGTk/VsCedzCLFGJSUiqJoL/IuwOOinyRd4pbA+WBZJP2ADhlleO
ntVvdjI91IRn4IifPygVxatRhk+DXpc3jKirjQPmhy81m1VdGZ1rJkTJwxhTVoZn+CQSlmsZTd6O
pPToZWrxZ6alvFFbjDRtqzOXWZgjtsuxFRwNLVqnA/uU0L2nuk+vzKbL3MQe8YRUOmQPCcmz2mit
vq44zmeGtgaHUUL3dchkQLhzXHA4dhXppT8krjmg9jPajPAETS9vRyXxF4PeT8RcyoNGN7EiM5lo
GT3h88VnL6+GcuFYyorUe2LKqqKC5S7kpfs7b4gZ5GHtxGxmxnhOURakGaZdFqArIQj5Ik32Wkdn
Hlv1g8J5OYkB7m8LQuH0/atiDq9Sm0i69H62NR6VcPsvVmhnFT6MGWzXZmIl/M/TAUdWSlgGrRm5
mSLfraZXbkw1aleZp3Rbvyx2BR/RZsozuZa5uOuM+ltgpVtCBMjUjGZbbgf3xSiP8GIYXkg7J27a
jlTiJBFKqLW69O0m3qgNBbNBdErRAJzZseXfGK2XzamvLkHHHqaPphsNxoeZ4r7jjMzHhNOvmj59
xKRj32ukDpo9Ez8ns7MN8BcGX6QLiiQngTivxn0TOD8iFAsvU1xeaoI+qaoh2XLoMH2YJ/rq3CT9
AQFrYQedWuSRi2ERrIveIjAmL35WOnYYmY4zEtFGNXk9FKOB2I1GSf6un6z0DIZnKPkOA7qmC5DH
by/xY8gDWBoiEDeFKppO9fimQDN6qx5xcVdsHEDJS1+nmPzsQ5WglQ5lnqt4YDxO6O3JrbDXfRcQ
qBMgkQq9Mb9JgiK/GXX6utT7NYQK+aiycBt05czqTLbm2nyLMkvdBn27MZNGLoUR6C4vxHmSTYMX
/NDt7HasD51kPzWq9sVCJiNNMmnINsS7y3TuKkGaILPinySDoQJzBnLKh+mllZ12XXVkLJD3Ej1a
dfGrMQ8EJwxvo4lmKy/LO6zpnUVr2c2i0tr5HOndSFUSpDKwRpikukw9oweNLOC6DApXaLSnFzYS
/ezDgMsKYDYzVcD24FgfvXWClQsYocSE9G0E1m+3zjbR2gevl9POoQ/d4qP3qwjsu2Yy8IEIpLGo
xkFxK0d98ApIf1/fzyetOIN56F+6RC/BUFI7vh+9RsZStZjxRDLMH2Kny2eDtZRBWILIv/YRuSUk
Lcve2Bpj0RxQv9BnVPV9S1bvtu+sYVmExUgvjbtLUXXGk2WE8TqNrsvSUxdGjV5zUkhtRz9QbTPy
zR+psykznPYKfzj8gJHqPnlWHd6nuUqG71hda3NROsTxh9NX5XUVhMZGR2F4Yc88Z9/CpaGFxKYK
FgQODSdr3ZZeRH9Oskyq5R+lqfRuNiGoQtaFgXOhLOO60WjlBA0BRkfSCIqXzp/uKWDNG+ISrjlW
OTZtJWTvJxkuUukjNQPfE188BGqQ3XWeuE8qO3r6+p19ggvP/HwTfj9tORjoaT9uxGZaC0IR45Jq
NjODexgt1KC037aebIa2a5deMbxGlbWvHbDJ1H6mX3n++jbOQRzuQmcJM1HA0OCUKtrEpqZYfRq7
HuCKqJ1oUTvxzp7sC9f5PQs72ZM4ewVYEWAR4S0nOIox+Yz2a84SLnnwzdJ2YUO/2rl4xnfrdTIT
e2kJUvU0KofCJlZrRMG1hsqAU+/Qr2KMriR9sKXPXCXTBFEpB+IjLAI0uyeF2hXWCrhRCxcD7iUe
hORNCEe5M/Jw3VJ1LFoBgG2K/KH8XT7BUdJ5wkCgEdk73bYUQbgoR+funz9fS2N0ggX5vEJPlmeK
D/jEG4xAnzHAEoPzDIy1H2fg6usLfTKQhm/E988OMLM/T0UGbDKNEyGvdP1ibB7zAfJnvmbacmv6
O6slunjS840+QZYJy9nZ28+rC+fOOSbLgApDB1UAs0N0PkHaSYltQ6HBQCUz892cymu6+I8CXnkx
eaRMAePZEdGVBsyNC7/9HKTjyqwpHHsA6eBjHO9/aYknpD3FuAT1Bh0a6FqJEd8SKRcBezH0kii+
ruiz1uS0u0KnhCKASonSR6f3CP513jEVe8/80Hel5V+iNZ7Zk4KNUtbNTDUGo7DWTiD+GBVobajM
5mq1ekwCGDZEycM4t56EHd7n2ujO5LtpxFwIEwvw8m4V1aQZDZiljzaj5cZSLizL80oT/hKVMDRa
BDNwTI8fGA19G6hk+7lN07+3mBul7D9fv5RP3snRJU7eSVFmkxeUxCJFjmtbgpFL/cM35wEthNRL
/hPzZ3SyuxxdbP69f5RhIChjaGXt3CoW91SrdxTOLqUr5Fjl59e/67NLWZa0kUMh/MdK+/hSA217
YBb4y5VyuoGHvKcYeBFjygSlfPz6Ur//W6c/a2b5SdiwALentDt0zCEK9flnDf7aNyPGUeGv2qyJ
+c3z+M6n91VtVJ4J+9rK0QBO9e6ac7+pMQbngN926RBdF43zq9M/SOHtFgGdBwQJFlUZ4zEBXLpo
Dk2Jd2BnMAVqi+8cS9lCMVipqnewU4e0g0DdyJ4w0NAob0gIOhgjUe1zlsfCiNFzN9OAS0o2dezZ
ZC3joLp2AlEs9CgI8YeT3frCY5k/mJPHwobKGIT2BIzl9NCqkgrmWgNK5qTqOtLEKqr05RzwoXBI
4o/DzlYrmHWlunOLX5q3VOsQ5y2JaecAiK8p7Xvb0QvkhBQxPH/QUzSdIp3RlCp0cS1kYJFqoBk1
/IjB32Dyv4mEhQ2mGgCEEc6HbeZrZDXvEUGyw/+j7DyW48ayNPxEiIA3W7i09BRFcoOQRBW8xwVw
8fTzoWYzEiukmE13RHW1UokELs757dqngHjwEoaO8HR/m8u2ehodJdgFCc7MSVTsbYUJopw/X4n/
OvQtyE3tXxkQ489vz/HuLKO8t+ZmFGAh7TQz23XDW2NWQ5gNHd21894hZ7Z3hTT4QuZEuyRZdX95
+eAu+fyT7MptdbeUsb2qv73e+9YC5M7Jh8BHE80GzLpeF7Q8bFU0OcU7Rd/cMUmWRZihvku1WC4b
P4c3rNpNz11MDaj1mC33tYHJF8P9UXOQBhad90yQxHKBTMQHZabL0Wudg2pP/Z2mwpvzL+w2ACkj
EkLLQMnMi1rAXUzW1Rkncaj727XAcjdR2NChI4ExQIrQ9lMgWemDLNlnw3GI09WYTpNSUkiuC7TR
3lXYVOpJDCvDK54+PPguX0AvNRmqlaCtT1kuRknF7OjU6UUTUpygSWg8p8+qloodp32SRcz9r42A
3u/oW3TS0iRIP9kRyobEC5X9BTB85hsHE34jCi2H97LevqdGfTbmrqYQok98Z0zdAJr2u0mmSThp
lC3ly7DGyfJNM0k0MBeVkvMaDnYT5DQNtfM+GiYJrYvbhe9CIwKM2S+P1j6/wurP8TBVpyoXT+kK
edsWS4Ozn+SMdqBaZtMYlfnH3uCYQWWlD9n6g0IRyrcaqcaWuuXMZyJKBvGhe+mDW2cPTrq+TqXz
036DP3srtyWspYM1dHEuCEEnraLnRDdJZawIRWzIOYQN6uKhst/MHINcjeIDqBp4hXBkLUxWe4zb
EpE5EU+8/Wr9XHfErJJFeeh6helRUq+W5mUZuDBSWwulMMwcV+mPyabpXDm75krQcuNhgKY3OvfQ
Szai/e5J4+u/aEpurh8Uhhc0HFSnQS1OPDMtRm4CDZb0Q8nH0zK6j1hIkZNNx5UkXM435QNtan4Y
DNqCf5Yr3Qkj19PX9nm2LIazxPnlT+X4lBPGHGrldINNYaPeetni1Cy+oiuJkeGT/MeUELeQM77d
4C031goFupy5QZlUMmsgdhUCzDd2zAlBabKNOeJ6GhfdxDlN0jxszFMB9xVNkB7Y4kgT41JRaF4l
mFIs57YvCahVXH30F3MhKK5SXyaSEN1sHOnY6bfQoqkwQvBxRsRvoJsHLK5778aSJLTZaHgrXb04
JnEMqzMK1PsuAPW6/uMIcuQ8i9u4Tp2bfoMTnBCMdG7xJJHbl8P0rQR1O612/WiZynoWvTPERadc
1+oBqxv5EzRoOAhh/MW1i8el3dvWzPEy0o/I74g9WOhldyM8KON1okVTHVrjsJpUHtECbh56mluw
vN3WY21EK73hhFY4IGVJWcfkS2h2/p3YEkWMD0zh33uiI9APCbottzVM+DFxih6XYvzgiufRkPPd
6c11DlorvlhFh8oBM6q/zQNhGBaZnzanVrTa3ZeOewsICjexas32MVWWb4OgCshSEPAAVXu+Zlhx
YyUabYlntnPn1K2PTqJ1gac9K1aDaBfGyMiLksDgJsi0BLzW2KW9qf7EokQujrGAXimD47M/nF3q
4Sa6YXq6pqkn6j90W31QUabc5PZG+V9pHGfPn41uurGHnLbOhgLAwZ19oQwitD3F8nVMj/+72TQO
LPlak2uD2lxLZ17PG+C3LtiiVhcvcue+wQYiOFYBKqZO8QubEtbW0coAxeOtO9sXtcp1f6uA36Hr
SRNtFQqGtfY4p1aglx9WTyCnO52n8bVyvTOz6hxtpa7jnwF7UDxu1KQMEqtnfqCZmwYS0igKeETN
2GzQ8Pk+758UysWPVoNaoC5J8MkHPTKXtnhtxrYP6UmpPfVdmymtLjk9QqS2pOEWHyVuRiJ/qqgC
MNL4/0x4KrmmD2khg3wgfIdo7+2oe2+OQS6wS45c3zD/JONEwiwOOV1q0MmFuFsxvhrG8toXU4M0
k59Cbdqjli8wSO50pH9RnLVCuYiaTiVvuG/G0g1zulcDq+2hLKVzoJQrKOoSsNOdSYxAXJRrBNZJ
QtKpu3J2/sdQy5dO68JySiIhhxohQ3kyFtUmVw4tn04rNwHFBNio3XNBRLLnLaB3K71EmUJ9j9hh
GrUIqkmcClOahMScNCWal+TDy42bpp1+Ejo0wTqBH5ird+82WeCIXU9hE/pcDp57KIhzqq2S9lRz
AokniB8iF0dQVwWqwJ3fYkeazUti4hP1OAd8p6hOclLQUK8bU6B7Jqi6CxD9swAiC1iGYJqS21kf
ES9U8Pc99buoCyy64QHVrcZ48jAX7HJXlyeSgPzZROfHAE3+RSrPfd0Wt5nmzEE1ExVHYJHlKZDx
m3igbF2LtxqIuKv1ryIVb5sGcVrThxZsHS+oXGzx3Le3WzmqIZeNzPvpnuSX46gnItiPJEIwCRpO
PlTZvadp+kBHnnUeq+8is95bAPjQVKzbsdavfaHy93fzhRg9N3C3217SkdMXXTwKXvy5s1cs284X
Q6csSjSmuAyegxC/ckOhdk9DOW2BS15hm/Ai4GZuaIHnqaIS8ZvAV2ur4sG29evakHCravm5HG01
hIvekGynD1gMQ5FBwqmpAlvCdkaqiG4Hq0tjTz6h7laEm4aVYnj3qmJ+bReHsIIyi7uRtvJacXDb
aHebUzZRZUtuvqK/2iKhoMoucWDiwiDDeEgD2vZekxbq3Km9e0mGqETe4jdWC9uJviZV7pWFeUD2
OVaEnOGjs80vo4sUkQRKapY36D7znBSZODoGGVHldL9s+Kxq2xkOjYbZxZmYHiT4DagNUaXbae9+
Jlm9JmQgTZAa5CM8LhWWSZbfWLn6TsQw/ZsKaXN2QqDKiAqNbp/jQlS0vxZzF7YbQE5CvXDQG8RW
Je3NXNtF3PL697eGM7jVpz3v2qsDO0NMw0GixVOT6QdsJwPCa7V0bkxEIkGpijaQ5fLTzChH8wb1
n6JllMMQHGZSN3mXbR9jTbC2wX3HY4iIQ02vjnIrnOqJhNHJd9w6SFSYR9KhqkCYhLSUC/UUWpP2
oarqd5hhqSVjCAw0Y7lX7ZYuM4vnOWmQ8OkMvQqnK7Gh1iVBFsFRCGWHh26+qTeaUfEh3zL1tGHe
dJQuGIJ34FJGc71NWGIgDVIgL5EpsIldF1vWRtuwFFlouK9Olla+AgdxaIlcqmsyzd0hl0GfpYwD
1uYFSmWirjUF5w3rHTaas9Kr8YjEIAYhPGSYaf3Zat/cbldTuAuzL+2ynb1EiU169GDfm3CeqdDc
iMjvFE6annPd7My46nL9WI/JEUta/lQY46NGDS0am/Kj0SYmT5f8oU3PAFcScrnVykwvk0UU1ypC
I9P3UjLbjOl7SPxxmtUIexQKKjrLJlJrq3jrcf94zNnwliYpcK4yH9AuMttxDxHtrMtjWjXLpdLY
sEpdC0oCz3NKyY8i37S/LFz6jlr8unqaOkiDib0egIvYgF+3f/7EpmXkTmK9LD4STcZ6sa8NwvQC
GmwjDdQ2lFJrIy7KidVcJ6Wr37j6Ey/C/XXSlX0we7JgMdbno5TsM51Dp4DIx8esAe6s3ol8mcg9
c/+Ws/AfSxobM/ovAFiU3J/ghHywy6wCNIgZ4r9NffuuI4NqTa/0O1wOJxCb13X50ZQ2xVrFTCQ7
gwmRLgOIvletoZ1PkVth9MNgeCkz72/87CdQCnyMmBR3t3Ng6Pxdzp+QQrYgAsFq3Rt3lG3TM2AQ
Mffnldn4hFJ6u+yVtxN0HQjO78rRXRIgnC5jz7cy6eei7Z4mHjzome4Z28u3VEOCogsP6qoevLMi
lQCzIZUorSyOXt0LlA6TcYderQlWXIARMT3v7rxYR6+Y6Alslg7dmVCZvavmwXEHciW89UTInhMy
zmScCDTDswIORPYtFsJjjW660a2mJ2/2rngK8xdroVHFqm6xX3N3J+o33avErZO1f5HBf9JGcy0g
nPHRmFyPT1jW5lR6U7ojMGDnZVQ35ya7GJVJe1pVoXTEwqevo0b53p9/g//4WFhlcjAgrXSk8TuY
8H/QunHtnNltZEaLeJv7Zics/GK2eyD7l4DJ2cF/3aZ3Ru7Yf/nxPz++xJyYpCbhF9l9bfpvUOzq
EIU4JX2GdbQm52aP3mumar0as4QSMouL3Es6SJFk5Hd/JGPxwroggtSoKI8SjR4Mbk6uQSLPGQ1F
vk1xT+SNrg24/lAbaHJIWrVOA+Y5HuC/4uufcC/+1jRScvgQ2Ur02m/Qo+72rcIXTGIDQt1X+vQC
v6scXVj3iEz5N7XzeCPNMoskHZKmkTJJ8uqdu2dbY/1w1GUOVEbUcChc+2hw4CLT+2k2SXIae5W+
yFr6lSAkctHLB+R5rDA6GfhG8gVmU2VW54FZtfXcEOY3mUr22E8LK3umBCY68pssLaKy6d+Vtan8
zBy+jXbCp28J7bu18k0Iq7z2lBP4RAHRQmRvDpkFAwkEK/SwqmnVEe/JfLS7DfB7W8VpLl4nylUI
1CcYM5/XIkjn7GrorXKTVsrdLNjACrO5pI6rHDbLW2lJXRZ/0XWeMl6GPuPUj5wFPGhr5yPvrFvI
8vnYCU31O92mN1slWzfh3+5F/8NeegjOcn5tVxBXqOpDJfWv9eahpXbkfN4ccFg7Xw9arvTHorot
8+dCxV6YFj3r/LCG/9+nRHOwlWmEeRnEzHq/PSUOgkCp5nkSC6SpIe8U39QG72YcMNvnqLz9/ehS
azKV/vy5n3MnCBUzAfJQjvKMkOD+6+OplJ6R0GWRxKa25TE9NN+SbnKB02Xn1xr50cgqRpLshvkW
Nu6p8/rujkwJ5MIeZblrfxyxzB48oTwpyZYenawMiX3tDg5+QZ+9RfiloIpZGsmTwiJ1u01Oep0l
LE33Q1OkEW9iALS05xA7y8TAIOAHGakBpKgnXRCQQm4fCp3anD9/808gJl8cTwpfG7ELjNJvz9cq
EgHW53lxVU8ntRlec9WQ0eRONDUUPylaE39Dsn+fJlBnQL3yQBN6YXxKV5u8nqxxYbpxlqnM3VPe
hLk7vP75W+0/1y8jC3gs0wpqKxBzePLfvlU6aDnAwx7kMdNDxBufLF4yUkvxl/t1/3M+fQ7sluER
vYXV8Df6Dw1bX2pT5cbJaqk+6QSNP3fiL1/mUyUdwi3MBnQq7JH4+IZ+eyoSRxCmB7oYV9pkxIQ1
+RAPzq0sUaMtDvO+V7IFOGrK9rULH7zyEdC6uGl6j/4bQuAHSAXyMEh9rw0Nz2DO5lCm9Q92xfUA
nj68eKtX+1aOuC5HK39Up+yorqZ3rj0tSC0tNlXZ3g0Uvv7twfu3Z+rXS4iJVGNT4Bfjffy7cAfw
oU86VTdpdiMIsuizJ7tbs3DIE3E7lG9ePVonbqc3Oc5nRXGzu6KrKXWSR+nMD/Wss3IRchTXznDD
I1vRNIWyR6zEDfDiAABytQBEEZ1y6+SB26jf8hXmJKfetmvM41rOla/aqGn7yt2iaUWZo3Wq8Th4
iRXOc/W0jtL2ixYeyUp5YG2nfCwKqwT2NodgXAjCTRoWBHcjwtepUK7CTlUnlm6KsZIyPRG1RyB/
M/+cRWed80I2oZkho5lTr32bSRsIgUnAqHTYu9K4KWEBDoiD9VAMxcvUVnvRnPUhCIGu1SqNV83e
CCloT4OZtlRsG8Ohhw1bbfqgM1Oe85xjqFLM197qjqbuPS6F0d7qQ3mb2iTjd2kvIsuh0tox2bGd
sov6za5JxHG6oJs14kbH8YdNU0DbNc9Lr10Uj23XSgHUsD9x4YbBeapztybpiPhYVVEedTFfHXqj
iEeZDubgWbHp9d9dl5EDlqDdxSmSJTab750+f1/r8XXbSueyQZ1E3jAakdFoRWCy2Qb5WtFX0DvK
xUK95Rs7WgDw1u8ZPO/zqn6ARSoXNyMejapokp3Nr8UwDDe8EV+FRRIpEnPlaBZDSGR0eiPKATBa
rbJjnjNhcWq3vMT3oI5RHBwWxVvVyd76YVPh6unNXJMxhVjbiqhYSIdvM5d5FcpQdxO/tMaRtTJ5
rsuhCenWRm9b28qJNd29W/rmFrT4AoSUoODaUGjY8yVNinhyGyvSW7eO20JLvw3OJXNdXyP98MHu
6u92zZGvdOt8Y+lElpbCQLw2m8NJt0clQE+cIERU6mBLW40o7bn9QhLBfSJEgl7aHnySGtQwb003
QLiOTWfSI8dpjfu1AQqZB298Xrbym8H9b3iyftzQofFVDwsG8rPZKlQAivyLyEsSrC0nIjhvPvJX
pwwM3fXBScyCyj3eg46XtEGSdve9SnY9AOI0O+md07WIDulLDxcn2c6zBoPRbU9D288BG0+MG729
rW2YjfErcrbs64w26zwv7QnuAaawcZrj5ox1hE/kjrW7/poObgRGXEZ5k4+RUivZgyFocda8r5ra
FcfE7BDim/RSuZlXXeYmnhtLf/GQ2roAnchmXuY8jZi6DIg2gNuhBzsctTHebAq9y0UG06DLQNka
ZLfGGwCqRpukZRxhogrK2IuN6AnHjZ00fR8Rm5+FmsWrajAzI//zF9VtieVwsA4V9MgoStXGbLZp
KPouPRQjkky8AnbAU2Ac6iVnPrR5Cpxm5hupemSvSRdOHX9SsRX1c1dut7M7yKOyJcspI+JqGZPq
2mFZ8o1at45LR9FZwcALTD7v7L6GOczm/DLFQq8ryVC7UFqLinI7jypYcuuh6kKPvta5vKdzjEvQ
DSIivPfUa0Z19drFI6DD2IlG3OP4t0208upPe/VAVduNJAGP02jYcvMIIv+cLOKBGkaS4nE9+J6b
xJ7REbgLLuejIxqPBC4Yod6rX+rOzY4e55acsLG1cno1xkQ7MQpIqGDcCi2RwKkOnmVV3nwv+ptC
f9jyuX1Dieuzd4LGlmYWc+bIIyCKZGnMnTu5NOWtMbegUGlnksTqIPOHxi6q1l8x0Fxb2qi6LCtO
Q8OBnBDXo9XyjNjqTpmK7KadeuNWNftrb568BtdVIsudn8WfJil1NFujeVv12FbHd2NWywitDzeX
PdVPTvbPWvXSH2l1OTMDAHJOJbDA2n5z1eWoD44adK7DatRwVzMQf/nzDGN/Hs3Q9pCaRX8i5nfm
tF9n0hVllibdzI6t1egCKSXlqXb37hWoC9iYnyvAnrPm0kuaJTh7mnEtwMMU+chUFEmot0NSCT1o
pFYekLxOuXlWFZoK8T749vxMYHsaOBZeK6tAp8U0Lo8Yt/1BXUMuv3cx1pUrpXHyr6thkNWsRppu
1Jet12Z/1paJRHEMXZVw5VnXUnlQFvrovRLywGnSNDTZG8adnm51tnqDMLOyMU9Gv57sPtUDrccS
vinc9wscm5kj/AfxdSLXzb8Mi/U+YaWJDDGNx8FILG5JT40Qv4k4t1ca/Mbhipo+ZUp/7pesoo3W
2U2Ik7gsS/K3Jop/o7V+m1LQpoOe8PuDgv0uU1+mDhLF5LfoFVmcxLDJm9GaqWqbKg0R3zRdMpk8
1RyLbPS9PGsc6422WBd3aKzLJrwX1ezOC9SmrNIq4H5G0pfYDefS6lzyTI/1WRlPowY3Bh9/WvMp
u3oc8eG86X0gi8K+7Uau9p/vsc/A0B6Ky7uU2C6U07+LbSYUa+rW9XZMqHnDerN9h4ZEFuLSlZV1
1ArNHuE9Kmr1JZXqXyCRz/c3QXBkP2Nc8XbBzw6Z/B9IxECaW60bxhdZsS1Vy0GU6mnZu1K0tbvu
7/e/TOv/+YEYLz02AkclwebXD0x6qEFZ8YGCeqmYLoLuFsqTSAcLmocB//y3EI3//ECHVzDhp5i2
f0+eKhvXMKeFwR2Lw8k1kEDUsylpDtDv+rk30b3BMP75F/28kRCaDcCOegpZ4CeJbc//shgWHylm
D1AbfM7nZ/8bqPRfn8LPtiNZgDOWo/96Jd01VazZqim21tLXoS6AHWzIgj9/lc83JzWgCJ6oqAWw
+5SVgBsQM2XR8lVUg/AoD9iQ9hzChLW7tJzyYPFS4NLitlKWlz9/8n/8biQD76ZhgCd68X5TsLor
2YFJhaTFbPsrYu/VTxbThIBJvcOkqlG3IWj880d+ktjtmVrYTVBy0nZG382vVxSTaCbF5Njxwlyz
mPLgcFgEzmLSk0tz7Z8/jNuMP+7X84x6Pq4qHpc9pfv3HIo2t/SpTgw7rmw9QyK0zf6STQ+yL93j
WMz2LVarZb+DNme7g5CcDxrnUOR26VcVzWhAHOYPTmQcn7b0MGVV26UCd/UzFZsflnBgE7so+6u1
dd+1TsEtqFJyVk6GhcijabCbdl8n3bypYFjuS11tzwkh6kmnYVLt8eFid2b7mr1bFxarHtI5PM57
lvnCDR6qek3xbDNhQ8CpFSxa8wFaVcaJqcyh6+R5UMGsBhCTg1+pK1yUacQG5dW+zhHu65P50AgW
q9aFmbLrPtKV/mnmqWQnESrNv9CSJYRzbtfajbsyY3SiZapylntj/482wUDQdDqSVTw8TiuqEKAN
CYN9GvSFv3iu4LdWms7vqvROlpT2KKjLnaIenp1u+IacGVBIzxi6x1E/WD2wsGp+pImhPeGjQ6c4
e8qxODajfjdq7bXTLXGosrFCseRZN3L2YnWVKBG4eHfr2jGClFrme57qXP4Flal9mTHiaQ5zDbD2
shlJlLViQP+A1t/Z5paC5jku08IOzaG+uiuFsIUDwDq23RWHqe03xBwEU4eUtVvsY7K0auxmD7pA
GaIYk0mfLDPJOCz3ukG1S9ldkJrJ8F+IuR3zN0VHyEtDURIhFEDDZXFC9N1VXZ17ZZQmE5ZanPMU
nxTMK28cWSsRgjQS6/G+RnOlPqtW+iqBySK0mXf4tX+0xj+OM69XreztYKvxOpAdlfYGyksTNU+e
OiTB6k1cECrPsdBnzJPas9WgVOSZNY4e1aRbwR84NSVcLy64g9XYh2yzyyNG0qs9JFRujDx1GSrh
wHAI0nfNm3Ub7OOQNPdCmPKmr7g9RgSi8ObRKNCQkogA3lB6WrzMhhJnebXERmJihLSAdGdy4SDC
XpNUa08wts9D0WqnpOb36fVDVdo9jh0jvUjxRThjFdKjOoeVk6vXIXFfJBmEl1w2SajnqGeGHgK4
7tfsqZELzZd5813NynttXJPn8hkSdVwCO1msw9ajunHBuvV+LGgB1LxLryCncLPmISccK6iapr7H
WoblTskrk3bjbQ3yjDZwJ83oBWnyw9yC6rdVXd9Yy3DNPQzAOQa+Mz4qSnUK42xR0MQ/SW4UbeGw
cIMOxI2MzMo7YKBHF2CZiA9nmJS6a8XN3vtUGfOXfEUMNDfuTyF055HcgYMi1Mvar8sxa541Xeku
NH0H/z5I7kTUBD0GGiCAN8WtsSmHtjCAwEWXBuRQPFMbbh+nVsFFaUs1NPJ2xfOKXKeCmGKnZUsv
TZadmvYjr8ouJR90a5r9MUOwyR8DciN1paXlB39mW6sPLSNp6FhldZPX4xngSX1RbOfd2QiGb/GC
hcaa2r4xYC/36kz7ktmHblcLNLK1SRxniGhrE6F9zscbJCRHUz8ZUT+l95062xGhMY+VZBtzFXJk
uWKveb4yrddZFyNHC109K8KtUq5UAs2HvoycmvThjLL2qLG0Uz7CECZ5qh3SrTzqwlH8QcPgrlRB
rlaPYBSRLJLm0sxT7mdeAoC8bFMkc6z4hnlKCo3umlptY63yeD5yKoqtlXJzpQAfTPHRlprAMMvC
I9FRYNTL1cgo6cAaTPOm3SWchDlCjGAxaG390C1KHunz9urMcx/ApcIMzbCFIrUfrYYyTae2UiLK
OLP1ngp2xCGdSrjFCsO/yCrWzQmCUDf3JmyHPqpcmq856IpGIAKCrJqguE0ngNErwz63ngmacoPV
HJ/wFKMikQt5f6YSQMPXSFZOQ583h/35InsU48VUsJuZK3dQbiknY9XMOyKsD0QEEJtSrveSEMnR
7ucLtWEr3ydgUTbv+77NHmRb3lrlK/WS+mlb60O7Uha4jh47bzvjoiVJGm2riNVYkzgb0atCd3fy
I+kwheMxK8JqBSF7ahhfXlCn9ZHnovmskXZkyVNrDso3y/ZHk165Hv1dOHYDGIiVv6gaRoGEuPZ0
MYE0RycCvA+rXJ2jDGsD/5iWnsRKn1jXQTGqnpYd0X9skFdRjxw4KvriOi/cNyBp5HIq8htvJvWl
SmRQlVQKEbghg0WaDoKztdmRNJI0tyrzq2HgM/L+amiQfBm/U+xu2he7Gt/GEo3tcC/1rQ/NRiEB
vJ8O1oTzsBzm+jpu2XXurAf8me5hRrCJgaOJWFhUzqr0e62rTayvSxq6dl8HmXhvTaM/DoRS+JuK
eX2bXt16JriSb1RqPTAId+W/VKOseRF1bulSWFogiSJqQTOnD723CCipuaVtZyWjPI3L0ot1QmVj
BHD0aytl0CvIQQusbVTfNd5lKdwQlTTLpeQCShLpo6KDwhwTBCFbpT0qC5n8SdlUoZuoVpjQ1A78
BLT6bPMij2XGgFSRTsw2HRHRYx07xd0CSrafzLJ6Mjdi7nOtIB6WQE4/h3Hl/c6B29aQqNs/1c8l
S/Pb3rFfpV1+l6g+f/BaefGatv5CNraPeD0/LIX3tchb7WBvzDdePeBClFr9MHAf431SucE7Xhuw
ZqEthoFqzmRAefyj3X32bTO+IqRJHoAgxS1BNiTCunGKwv9BZvYZAo0CsLaidBsTDNQtKmKBZ8Dl
ZDy43maFNaAQ2BIKXS+rxT0Y6hQ6iqDjF+vzNeuHa5nKOiQSMKxIfzrYs4HCaR7Ro2xiukOE7V2K
FZmzYo2nDMEBOFdPevYr97R1GodVYjK0nxaTcJisNeT9Mjx403et2pKz5ji3Ikvvirqzvz2si8ze
m/x+6EAzPXuzLqosPmbLe+2R5LTaMiNi7gAeBRXkS3FFPXxCdJ2TJoyAneehpH8nWXxgug0/u60c
sLjf2+piXae0++q65wHjXMg9O6HPb6pgnbne41Ial7EX1xHoJEDA18aEmDwWCV6S1r5vkvmq26Tb
po1VvBNGJQaTtkAyaGvSYPyy7wuiezSSTGQbTmCWWGbOnGP60erR8Vh7YvMwl/eGs1yoD1pJEJgA
L9cy9O7GFZ9CjpL0IvMS6SHYgJJlTcRBMIUGEbgNPs3HAmVG69or0kEGzqbvjpyhuo9ZJBTLsxBG
+iQGOhL38xxFcxN3tLLUpXfwOsHjzjjlCucRQv3Z4bEDxh8DbFrMCKsROIZy8EDgKZdc56hRXR+X
hxOSIZKDpFfguon0kRnJOr9RjOLNqBlGuZ0pXADL1HGfXlXQX2iO0Ol5803bwrvEdhFScV5oS6WD
5ZNyMrrlteL28gtShP3V1l7KZVgvttVwaHt7gkvj2FFVNK/IadG5pR7UNlG2YbEaZO8myXHNx+52
1OfhWI7td7OunnndP21Ns9CwyktoKDm+0Md+kWN3TOG3ielqOEZL44n/lsE8mn5jC82vcpOkCJ1q
pKJflkAYxnmUX/eRu2iY8toleU42MUbOinp1ysyfbee9mEt3WDSSXjMMuPe1gBkp0Xd1elJcUh7X
Kuj6qjlodX2Z9PEGa973xuFemwy6FSvUN6Fp0ApZbvXORY1z+O+hmRlcGrN9q5fs57pZDkWjs4xL
zQs8Y0Gnr1uMZcazV42XSnCrVguA28KMysxxYYE9kXw9n2A5K3eMtHo8OdSLVqNAbJJuX60Cgw8S
Z1gskb5q7dMypsS3VujVDIMIbyMp5nhL4ZaUQkNj3+DTJM+TaQtD1TBpE2kmKIar7JYaP2pyKwnq
PmQ82lbrnLfMfi6F1R/aze6u6SL3iJI3uxmzWxsv1HkWBmtQy2hrjf0/qW3fy0RY0QRA469dSYPj
+HPXXx/kuPApIlXZSKb5tBU0vP37O+fLRLI2to9yH+nSmv+3EOcxQb/eDIDdwzyRCDPeGwlZT3O/
/MXT99lvBDZlAZPhtnZNFXDl183cngs2uMzaob/8yauMV3uwmtgsRirwFnToXvoKYeWFpHjUmdvA
OXR/WdfRUX1a1y2VtrSdN3exE//OZ4+1nrboJdSY9ZqhxsxoHtmQWC+WsUSErM/HSYfbmk0aoLTd
1btIq39NuL16NVInjxKWqkJKktUGOmP9pdYrI0yMLD0WgjiiIXsn4u+GuN78YajkQ9ZZQ4jIL4tF
cdsPrfuoJpSGJWRiKlphPBDm/lPbu7Z7ItV9O839nJScwV30f2TfhGlVFy92vb6ojcABoxvLY97l
7Qmw+X84O5PduJGu2z4RATLYT5NMZq/ekuwJIZdtBvu+ffq76G9ipwwJ/0WhXJOCmckkI06cs/fa
0Y6a/qB2Wf9gtsp/me62h2RoX6swTB900X8tonMyNMOLCLFCZIwct3iX9MBQszSoRbH4rhZle1CV
7hdUwqn/FMmanD8zY4uaOs+tSA9cutTgzG9eGkcOp3QkRbZ0qn3bZq4/JmOLfSSaPIaz2GomfBaR
GQLzCuEqIVY+y7a2b4SzOjfJNyGWl81NnSp/GMf5VBobepbKOSuSBRTAE8OB+pSjJMbYHu5GN+XW
W8kvveX5j5X5RiA280VLFdBV1nPWli/AI25azsr36TIfFje5V42lvesLeXB1ydLh9I9CijnoRs4z
QuluNDPOD0gLIoRWKTmhdhgF7YQ5bKgIHG8bwqxN9naKAwAzFi0Si14j7uxtsdiBgo7oOc+nmzGM
tk0+FD4RXdN2Zp7Co0zMcaW89hwRvAmB524xrCc3MajwmvYrFHP9AAngKxRU2FTDbGzHEtmeKEYw
O2qFlyze60YW7qBSd55Z06RPetR8HCCNSaWlL6353hK5ckCKvM2+xLypT+Zsa574XjZR/DKhkLmV
yvRfH+nIrtYexEJiBaL40pOmeCF1LztrsOMDNOT1yVr9OuZCKdewMexZVIrTolnzAe6S/N+aGguT
I1M03s+LdVuYvANWyHI6Ip1djLbldIAx0VUUc4d9DMo8z5PeMZxT2qG4Mad7bbw0xTDuBsfKA7dT
5n0S5YVnOYxKqlKPzsUszoQDaQT/aozYe+VZa6bqiAlCeHbBqOrjRp22Ckj+7tPBS1hRsWufHH3S
KnT5o0ceGeCEwZEtQeKooRdjNAdX8maSqlnOcFJVG8jGSHLBot0mJee0jy//vinJckdAmmCPwWh0
LTxxVEqfOKM7XqqMV8e8+5EyIfG6sSQ2OpyfPr7a71Xs7y8L1Z0+OSkXBovZdQ+0UtuktTKBxEWZ
WKf0gYRpSiCk5DeNUuKBGRkvNvqDBcbopM3hS+eqiocukNRps6q2S6PKbTrG1YYpdbKpNDwoZUv7
R1HhkEeD6uWzQeBuz0bazfGtbqbjMXO03TLJYWsZTLvpgyBxxAcQTHF0Sp2ZwsZd7g1KCKviUJm5
FSi8qce42R+ypWF7VmqTRoL1RmRBhdeEB4z7E/OUjV8/vj8IYt49DThN3ZUpgbUeK8raMf/jacgQ
5UbQSLAlTqF6cibbK8oYTwa5EzeDr8UQxwEDul6sK2/MOnG8oJXzoPxWYMQUy89DEttnZ/Lgif0e
yN7W+c8wiglizBGi9H0MGq7JV/Wdn1fhQ5ci8jdm8QPUwC9yn5jJ0n3DMUyKMEfOp0brpiei55vA
cZB/9qZ5EZNpfG2BTXtFNfDXE8s6V/h2CixHG/R339oy6V/aix3D6JKuWR5C5tZ+q9inpl6eI9gU
d9PqMkALxaQkV8LzzFjeHw3C180UIcZkV/WLGKHHg8LMYPGLaT8ZznhsjLcFICTEu1R7NUxmkY3W
95doaC3K5ULbtUN5N05uegN9jZ5HXcdHRsT+nJYlBiIWl37Q+oPZ5Q9zFTV+lRrRLhsNnA1Z3ewG
g/mq2TBpt0PSr9oOsuvo1HdL2WmeNrTfzGyo7vMifzSsqb/BAhBuahgnO4fW3WJLOrjiZNZslmNm
k3QRL8g0copVzlxnIaIKpq0Xs1t5OANftdwYDy6Opa0+OTsMFX6smFEgpNUcjdg8xbThd8BA+S37
9Iho2rxLKu2o6FN5GJAhJHZYHHVcuOgZTNryznRnExaEP1y4h7kPQ07HofA7wHVw4VAXlbqh+BR4
UBL54RInbQ+WtJ1t6hcMyfY03hXf7cq3MHGdTVao47HLeAwIaQTwmsnngYb4SSpdeJzhQXIorB95
lOdnzjkc9HP9vwIu4Qn4JR1jXT2aS3qHm+426ipnz06Vb0ZT67euUAJnyGbPKkvbQ/Hpz5ZZPi16
c6KMLrsuOdtO/wpKDDtwYXZ+OQ8IfPXO3E915xDhhZW2N28KK8ayYp5SXIRBHatARycQZ0QuItwq
zEuppI9RVup4NwaNvKLocaQFay6luxGWvB/LGdVCrv+I12wNu9QYwZ5mIujgZ9JJVBiQ5Ix3d5+8
4O+nMqi0bUZ0ay4lS/7Vam+IJupVo5oCG5mkDx2hZtRMwdcZagHuUXMPUYTOpkIhyjHPuqxVeJSX
TANycTvMI8Wo9SnM/b0CG4i7igyZn4XB6fXU1GgjGXdVBHmmms/t0FWgF4rihBJCGvEt8PytnEtE
RVn0rKagAe0wzD/R7DNZfLfyoct1QOn8xk/B0P175UvMxNLDPAcOaUiF7BcR+bE77foV4+6IAptc
buCPbEoP0C8tjoWRAg96oU/0ViiVtIKitt6RHi1L8xeNDHOfw9AlTWq6IBESE+Zg9Fsp/ADcZ1OK
C7XFjeNMLTh+lN+ZY24shQyJCSc0GNay3paqPd3odN3LPj7jtIs8YdHkC2kSeHVzF8XWbRJp6mGg
x9ukI4wGB9JxUleo5oz70jVpkWYPyPRmnFODjczXuUVsaBwMRb8Mi820KqqxcZlPkz0f26Z8YEui
rT7SZiq6X1jZl6OOgSOPCGnA0PoASVPuF3jZG9GMP+nSBnMt6W5Acp8XEy9L3zZYwIENkUeQeJpW
P4aDuHejQpwzw3kBid5gKe3nA/PHMwX4rXRdXEqRvFdXY7nNEFsiVvZh6TQ4fc1XZxppnBS56Vli
YPwA3hgChngcNaLLZaRimh3x2Q5AI9RaHgmQyAOpfDo7fT8oxj5j4QlGN26vZ6S/H47SNgpGF+wP
xbATzQRbYKkK3246drFwZ2EOZLkga+Tt49dVmO9fDTxCQiUsiFgsMlmu5L9qMdD/ysUUlEvFQt7p
mL6KkOOxsWwEJH3MWVjm7T4klL7Gv16wtDj0+gIDfK7PHNSPR4OTtkVjoJ6a7gF46G1v2uq2KQnq
NNydo9VYpIkR2mvuMOyHxB6pAmncdRUypgnn5ka0065U5LM7l4UvGpVYAbHoWCo7nn3HPPZjVx4W
zCcbUwc7B7Byn05phgeloLLqihvLKoODrliqV6zSxrIjg2JOp/zAZKvc2s3yhT1wOBhZycqXIq9r
3uZm2odz/zpNePRrIzvbmqhukhC4Q5Io9iHpS5hLAu63kqEMday2BFGDCqy1yukQNQnJ2HJ4cLXl
fqjdbh0pUqEpKCMhK+pBm7cWFAhs/aGu2E/ALc9NZSMZsuYqSNnhMvxItyBn96rQj2inRjQ4K72V
tvGhsLv70nRbjJlFvnWxOXs0X5FMJQqzZ12/zUpJX1AtaHI5HCYKDMc5cU7hMQPUQUdwrfpxHtRk
Ph5rQAX4uNWLPgI+nitzF2Hq58BsMMEwkgM5N7TxZPM2tMMPqWfZBkPRRQmbbh8+OEWHcUTICsPI
WapRfqcDzLkZ0sEbV32PSWve1yQarabmCzs9fXgtIjtNR4blzpTzUZEXfkYMIWW+NoEStb4naRHu
kmg8j6vlxI1L4VvYSFoDS169YjosyVShfW1S2C6Ii4wdQ0ptKYiATfhDRDMAHd0AgyG/ydDBeTAP
QRLf9Vktb1wy73xrcbstlUX3SLrcscjhjVE+nLqCycrUp/Lilm/8EAYH98ncJ8V0QA7FU1oxhOB3
NM6jvhCpODPwqex+u1jjs+X6YagbR1Eh5qQLbEC4CLTeHbzKmOOzjhkqTaaAR4cwxsGKD6qhBBMy
MV9RqpTGcXg3Ci0LFLfmcBomKmRXIIlxL55Tcm4PM0hyR431g8isiwzTjIhA47kMNcZAfccJIIaS
bDvxjgky4kSHSUlthxlHPLR/M/wqj+khQFe04RQ5PAChZaygE+2udLkt7QKRwbTjQwYjMmjn8juT
w8xzR7feY4lLIzwqFWBLcuYsXFLoOPNc/hpV9c51ptfIXF7m0T6M/Uy+XL78wAFGASyix8Z9m0V8
6TRZfDH1/tFORH40MnzxedOI44gDW6Oy4phznhCqtooOm2/0WtGzIXAI+Xg9e3+6QCBA35LDnosT
5FqPlanmpIoWTLQcxMgRio22sEBO1roE7JnRNqfR/4kG7B/WRMA5IMwAwHLNdzBRzC692vKOBnmC
RToPQ1TYCL+AKJoB5pd9luJO7mu2mLRLfioFQud48Zkf4EWmbTq81BFwBc1kkFTC3AH9u2mADnkW
9ehGlcrOHLDeJijI3fxLA8NiSki+NggcDIefqkjNTRRGjw5ch7QSQd+2iPX72Nyok/J9bKkm1lJf
z75guo0+OV2vNcvfx12+OrJqm9M9YVrX6jDs3mkDkWQCnMNJDmHhjmLaq10FM8AlGm3QTOp0/vg3
/oeoFIYnYWYa7HPcTtfYuEa3wrBxmzFYnE7ss6giXmJ2NtEJiTeBfWb6RVGYCwIQ3bauuulgDGyk
PSebxkVkSfNlh0Pqhb8jY6tjvZqXhEEFfjrkjIbfutFXtWXko+xlaO26trtQ2nSbKu+8fEEGhEyH
ecFjTiL2GgNLCrtXTsVbndlqME/hHX3EBfgJ/ydCjC8mQ2OnofbHu/02LXPQpvbAqpLTslRxf1dM
iAk55ORaRLciCe86hKq7Ik8dJPcGKNhRI/yAYEVhQZ6Y065jpAGyu6JgCHjNMVm0pV/3j5yF1CCK
F5ZFXVmI7viOG1x+IvH6x/sFQhX+nLta3KCp/V2mpBNVPKLXMUjydr+42SWc3DjQ7PbHYCSF30zD
Jz/2Py5oWEBxaacQNYHP+O8LZuqi0kbnOMGy4hvjUDPlnl9guw8+DbdC9C8fP1z/6FZhIqMDRMTv
6qT7nX7xR39CK6TKET2fghHM98bpHHQr89ewXPQARxyamjmGmj+Aal0x32j/PlnB3heCZNPwD/WY
wzD2uj9Su03K2t9N4Lar/mAMagjOnlTM0PKnNn4QkhI/LkGVoDH/ZEzwj5fZcOw12pi7DZd2LRX/
+Oq1Wje0EfopUJM83ljS0/pSOfD1X1wxqgeyc7dzpb9+fMP/fV6kG/T7uv/rF/1x0SjSGhOzyBTg
p1hrP6q6yqo1//98FXSYKzMVzSBzoqtTKbtN2xqtnILJpPk3TQmTVh7ajy8i3p/w+LtV4tNUG7Gn
dd1rVLByofHIpsCqxrPRhP/h32XMIlpCqWqtfRT1Tb4Uj1oUmgzqk9vF6qKdlul6kBoUQmE1Rqwg
4wbHhTcMobxoi1d1xfQUNqbmoReCqBWGnxwB/vGGrR1LVUNDBSDh97H1jx/AmMJ67BplDBoeqAl7
2iYmIJ41B4QRAhksaPln2Md/POMWyil26XUsZRtXD5ocUuKOkmkMFFBC4Fu+GXlM4GxvPcZZoBav
TkIAMbqCz4yiwr7+spj0iF9azbE42dk9rk47VER4Q0cSNiaUZUgf0bMoSK5ypwyaNTdkwYfWC8rL
YWASI3P5Vvftcqgt95VxPGKgYSIf2pTjJaEgD2admhdTWnGqluy5Xab1zKKOX+aM/R/jFqU4CRUE
FxjxoU3cZju10Ym0nvAO7ClEes4ziqa+8nB4kdby+MdEEHcQRGgUpCdSGG0SMrVpa9TT5EsSUfzK
EckGuFD5NYM8SolxUAptvq0wTz/MX4D82H4bkURHAE6zWcKUV5aBQWBabH+dsZi0DKUZhKEtNorq
0KjqVbBIIGg3ZTuZtEEMco5CRzyF+XcoPAnba+QEcHIGD4BGeVJAtBGcJH4UvfpSz/o+s5PxTokq
e88ElGGrpT905Nqf1UbYZ0N3tzEBRoHW6KRlimLblUl0UxGji6tG7osUoAPaovFYGYQRhMVyE3FM
PUz1Eu5040elcQplmqP5aT+Wnppoy34akfJr/R2awvKhwHK/BQahHEqG8QqtRFgN4ca10i/GgA+y
wBq8SczhHrh2dVDVfO+mzbx1GWCblXPnogulJZ5ukZhmv9XDdTo/9DRab1RzvJ8E0YmRu2ydplJv
snEaNm5Ibvpqm2dQzgnVqvH+yHzxkO58FQ4nHbdSqfpa67lTe69FCLRtnFMOlkuLli2JyJNf5604
2pLIEToj1fAQaeEhQrqxTVqWJRvt+0ZwsNRQkh0qtDhBiscibfPKSyfOD6pgQGYsFtIzzmUoGPpp
X4xqENfxsg81x+X9tQ9oEIGWNPoubnIQzaZS7u3Q8nRClW7UdN5qUtHRHvXlgQULpaGKxrIC+NIS
Zm0yMvAGIUvejln5kg/ywM6bHp3RhtYDvU2JLjaEPVIYLPpO8tyu5zQ5u+FBz8ZfiRmKk5P08R0T
KBc5BCKbNEe+vHxREoytaYsQSSwE80SNfJa0YO8VcRlSK9tWdPG2SlwrL+Kx5nx1ChPUMCmHyFZZ
7mCwDf5oaTXGfuQjtJNek6xWkJmTX26M8wE+VDCOVniwHtHSsE1P8bAjFcgDu2qcia6odwWSLWFU
0MC06b+J+vE4R1p80bPCD601f8AGyZYMhbapc6tmmjg2WxEbPN1hRZEYbTpVhl/xjR7E6A63vRsC
Q8uIY3JsRs3EELVeY2ZmkCJgo6Ui8TTlLVnCdfTAO4zmi63bm7L0svbqi1iXJyKh7tzeKu/i1OtL
Rs89bYJ916g+5IoQNdpEnl/s9tAfEjaKhWIeFdNynzdWuO00IEPEbjWwJi2Xz2ScSQSILzikjcSU
h3gNlg+xXK+MbGPXfLZ7X5cMDNY4+tC3Yr5nAUhad8Q/No9YT8FGmn0dFE9zz7Ip84lniH4TaeSE
bsWjUnlgG5tPtvN3rIP1uiv4xIYJQrv5+rpNtgyTO9p1kPT9HiMoIA1ki1FSJI99Ir3ebAIFM99/
IcMve0EqJ0e6pFi3d6qyjeNWeZxVs71JNQucZzaWAYEMRM6k362xJRu+Msk4miCI2RFi8WUZlmMI
3CnQkTWxe3XPNW0hQbYspty+AWzQWdsmfoVceGMktL44g7/VUfft4/pC09eN8c/jFl8bv4PJf8i2
Q0xxtXGmOQyATK9q0pyG17HhDIGbPGe5mV81ByNsFqKBmqxiNxDEVbei3mVrbms5DmgyF+fBDcPH
iJ0L2RKwdbUtKLvy+CGO0pDOb0cnIELsmhZop6FqOEFXtYFufXORlx5pEcPxU+ez0esd9D2Jv2oc
jW1RCHB5ZuRuCpnZJ11DwGWNTBtSxYbwZZEOEne2PFf6FyTouOPJ2QDu+zPVxdlFfP0MY/doD9Yb
+PzhprTc6WyOxq5rWD96ePNZT0BvBCk6UBTb9trJfahyS7/YQ/7Qh+q0Z+q+a1FUsIXiI+SdSY9x
tezUpobsh7r30IbQW9lJUpa4catMkhih0P2eqBwaIawnPgI9eBUG0guXxnehc0yORX4nmvBlsMqH
2SRFvaoFxzag5A0/wIMxlALBr2BItTZ+eEDOIc0bVE/HgkzD2O7aQ28qfVBWskQNdCxJTbIre+Mu
DV1T+p6JJK2AcIUJHeNuRintmUaFaG+qxp2E1LvV5v4FxZLlhW7HiNwYb/UcXq2L9ASSY28ieHJ+
zYjjaNcBHFTKmXNqdT+lfL0m65sL6mUIl6oUbHWXNcbnkJI44Q+K8YUcX5W0QGrOEYJ5WDiHz57U
9w8qvAcaMfAxVGxcV3VWTZJw0mMsDbKknOGGNCCbDMPxI1U5xEaKQb5KNM+i02HWgt+s88ZILsck
SugBq/uPP415XZfzvqwdbp3cYEpz2Ch/r1KyNhvXMIc6QEZTb4YYjMwifrqh9sNO4qNSAKu0ajDa
eqVJ1kgrgkjt3EaD2yNvb9+G9ZfFrd8or2nY/JfikuyqEUiPNB9ANG6jrJE7epJ3RV690E1Gp6sp
yKzYAbKk/unI5bWTAi29XZ7SDr6NrbOq2AYhOU36qsblWyoL3VNfrFoa+CRJd1Tb+NWkzwcpAutP
jY0+74ni7g656H6ojvFDtsmTs8jWI+HsmGq8tR/fs2vZxPUtW0v4Pxb2fAg71D4s7NMKlkNe2dJO
S6M7pOVfP77SuxP370s5lq2aeMbWH+rvS5G9w/GsKOpARvZ/UEe9LrS5PWsfc7Ac2r00PiGWKtt+
ANs6Ys39+ANcn0bW68NXW4n6zIIwOv59/RbYsLvEUR0gJObYQcW+FjZvuaLfY5vgeUHZ14XRk0Ui
zsdXXr/Z1XKOJB6DIx0VBjC/n9s/bjJh4DWbSFMGEPc5/bXqAWQBNhTQGB9fSPvHdzSAyKg65Bpm
kM7VxgGXoCEVqy6DPK9v62b+Isrka2kCi1NjC8qC3nl1Vfc7DIXKBgVdt56PwqUEjObecETx65lk
qAx+7KlozTsbneG63M6ftFLFP+4IFlP8rRxHHTwaV29qBeWN5w5nq2W3d4LINgMzhO8mzd4p1jrI
UJszHP+NhmmDoS7pmxkqQDOnGibQ+OukOPOBVLCtytGLr/Id3dmCPD8dAd+BB9LFfRNht2uTaDrA
YzIMbft/vNNM0FT+he5OIxpCxNXT3BRZFXUu8whgS9q2s7IfUbGu/aV1nKI498k0QRkgc+NuIRjo
zkkkbd01h1buhPmWp5DVory29sKW4hbJrAajCcHuNHz6TFyfhddPuubj4tuALahdt1EJla1VmnYD
SB60DK1ZbtTZNAINv7sXbycnHe+mtIG30b8gGDhQUVs7sO5YsDiYohlij8oLS9uQwjdZ4fHj+3jd
Fvrfh6PjR0cCMNH1S1mBv+hCyncSE6DNUGCDOJ+Gz5p91/XU7x+KAnaNQsZAev1j4Z1MUvBKbNNr
EeNM/Y85lKQt5OFdm8qfnansKkRWERv5aKw6l3p6+Ph7vlv91o+gmaz4luUI6tmrJ16LwYOyJvYB
tloG2T2nbdcBtVuFkByMNqPosO/iDglY4XBImUIGYJ98hOvtcf0ItEIM2p0oN95JspLciqpmXPrA
nvV7Y27JDS5XjMQYnZoWPfiC2JcBwhL72ZzYG+Sa5s7MX2x9/kys966D9vujuJoOIsrirHfdn1FH
YmxF1fRBEaPQhMZD/GOKH47edr6bOuW7cEnDacmcVTUE+TLWmzPoHaTD0X1iWPFWq8qfgBl3hSRv
tMzQ368dgJ60xl1T19tuUQYqWvvTePF/3UOdJqaFRd7kbq4L8B9LOWPjPK7NhCeJnM+DZK5AtOyw
rSWegmIpL7XGiHh0OR318pSgZzP1ixLxrH38W/7jteGXZI5v0jR3xfX6iUpagRRldAESij20KDgj
SvD/cwlCKzTrd3m3Vg5/fNPehhJVqLTQkmz4nhrhpmuN248vsT7zf+6LPAU8isgEVSZLwrx2do+K
XZta6zSBaeQXJ05aDB7iXIT5oZna7WANZ1NOn+zF68e+uibETygHqmWwGlzvxaltR2w9VAF9Cga5
LH8k5PnoMUNfG8vXx9/vH78SewNFPFBaF2XS+jD9cQurRknRbBOZkEzFL6VGnGDn/1czPrs8zFge
grWisSgJ/76GOSoyzqlBA4uMaiQgSZCDV95QiUe+2s/u5eOv9P4n43LsJpojLBOW3NVTIbWsBfSk
kMqaOm90Ek9xg39D0XGaEVYKQpfUZI3Ix4+viqLs3c+mmcwe6beTLMMAdt3k/riVtZq4OS2RKiDW
GYRvmMznsTBqfyKGVLMypPPLeM4j5uSjDSZ/cJ2tjiSfkT96dvRncp/MtrpbUlpa2FSPJVbQzdDb
mKrr8YGxD5V/nKWnJhI3mJvBIuFc3baoJ/dRyXzfEMqTRjOgWFQbok/h+mrYqbeNmy2HIWp+YARo
bns79BpAJXRl3fImIa8K/fYlRn+wM8c+8nI0lPdlpBHloXxR0tC6X6YS86QSPkwAJH0GuaNfWnT0
oih5nPpSghKtHtNhnoNe60DiImab+sQ5KGqzEUokfCNSwvvQlv2xm7Ekm+pTFoltyS/oK6MOEqsJ
5bnHWuDmhnpxyli7uD1d90VO1vfFVH7omH/AU1AYhk62ayScija0IZzXih4MHdeJNfmKmp6h5Ojc
prlKhJvbYFhqHeL7VBlhLMWRHaFBi6Jx8hQ+36YZVewmHTg2kSm1ny1yBUKbcI5W+816IG1XV6nA
rZEP4zFxFW3HSbsgGtF31xmcs6KlgXPdgP9mDvw2GIZvUbOmeYHRoeG3sSS7Q94SV6NjoMvo5QUV
VjTCRhF0NctGtmCi1mBNzH3gvqayhwQA9MtnQBt7MeGkHqUb/IW27o7FmHggLbgBSY1lWsjnyaBv
u+gunPl0kPtGBGlhl9w8AsyF091zlgkaIA5BWKKAUXCDboDsYBG2uG/zOCyP+sooWONt6GeM+051
D8yB0/2Md2DUnOJGq2rltlcMbN+WeEWPwW1zcMnqxQBZG8f33O+kTDNPe9ZixgJTj+tQWSnscKu3
tsjLm8wJb9KIZKXWzPQziLRcLXZgFWhGJ8K3DRRBaueUBJvyl6MyuIOh2e0j1yAGBobtBYxDs9ed
YV+35tOydMqDDnCB+Xn6gl9U84jiEb5mFvelNPWg4jxaDHp0p2ZBjenagwGi3tnsu9YI9N9FVrIt
xpDpB4dKRKxJ7fE2jxizRH2AlNbfYen8lrrYZgyZH2jXaUhe1lTZqANUBAFj6Rl2jIs42bHx8+Ml
5PrEwTqJ6whJ6O/dW7sW3hWSWXcxmFXgWFW4XXpT26j18N3peTI/vtI/liqCClbRArwSau+rFZn3
qSlThytFWf2rd3SFWTLdY6uoxs1XFe5fr3ymOX2/0awcnXUPMAxTeweBSe1wqBO6V4HeZZmfReND
3a3vSYtkwl2h7iRgNzhkPZTFwAWQLODnZsg4Q6yn63EoxGcz0vfbrAARzkmU0D/QYPbV1gevxq3h
7OSB5mCidefwe9Xe9OSQNHN59/H9/sel6PlQNnO0oRV1vaOPYV7oMqQHybr+as/kDg363iCygHf8
9eNLid8Nrb/LBw6rbKMmYFhV2M5V/VfZVtWyB8RBu6I74rL6kkQzzkszj9YAH+RbWrMpIrvaq9bo
S7NTg7EY6esAzW9C67uhF2igiVEhJTrD91R9K7GW7uHLQpQcZ8idQ92cXCP9Zo5ZdyQNZvSzFdyV
qitjMnaCrEYvKK1iIYp+VdzFdETVoVZ8NqxvFVMaR2+h/0mgiPC7W1pc3S/sgD/mmcTz1AI7qsg7
yBSrxxOoXMRnQt7ta8AYMKzUX0WKImCU1eKPI3q9VGG+UihqUHTGRm3M72lVRgEu5Dv4idkGXy3w
RPUr5OUfM+cK1mZtDHK1PSoYOoBFhPeVXSY0ujaZZXVBNyVik2KwxSEuf/aJdYsmWCdSqHLPi27u
a7S/4yADc7AsYiNwjDhpbgVqTcpLJPuglomxlRWkHVemjbeCXLK+TQ+dM2IJyKo9KRPVZYwL81BH
9pmMElJ0aItszcEhXIunER/Ys0ghQKlWRrCizFVOOrnt5zKzEFaPX+vKEkGLqu9EBqR1yBuGRKz9
L/ZU089MySpzou1qN/9SoU3mRF/9mLVI7AsZZp6V0LfIISOX6kMyRskey5W26StMLG5aJkcqFDQ9
tLyg4BR7RTP+61h7z0aN9+6r1tXKk12ykmuDuDGtCu+0OlwK3eIVqnXlRvbzkxPhog5tS/jS9mdh
Roy1cSOYDzjT20Nc6j8QZ/anyrJRaBIMv9en/CGLcKMk7eScRTNjRdYc3hbxJCqYTVGDdEm37XqH
MPwICgbspsTsPcyJgUK+xDT5nVimLrDz6r6j/jmJdjy0CsPD2gljqpoUkU556zAB8ykiZvretRGk
AvE3iqHmPp6DHK3cmEZ+gZnqoBfKA1TRlTl7Rmkkz6MB56VdqI1Tm24NOxYxeBz7uIEW3NiFV0Pr
c6jacCL0xd2V0I62al88xR3RacCcKIj0vvZw+/EWDhpFQFz/YkVE75rBIgXUFkREaPkyLg6cpvpd
24j9okU1TgycUopCxgJJTezjCcg/paHO4Ke51OPyK+y1F7es85uyUTlmwYMGUUKUjJn9TPN62cbM
Gkhz0/cFlVMhcvPM+6lsOqw5XltPNSkrwOkMR3F3/az81871l6zVzVukrzgjImBDHy9R/+vn/LVE
kfPH+Ig2B3Y86P3636VyqEPvx/KbBh3nai81eZNrqKBQsSyvnOOThLOynxq1Ry4fwS02WkIkwA8X
askfufnQSpPwolQe1LLNCfMgM5zFTAm0Wt6he443c6PpF8vcIEP4xhvOXW6VIF6c/2iOAydum72h
aExbHPuMtqDaJIhMDpWeJp7CLaP0w8YocvcyzUN9ssv41e6cX4jDfllJvaWsxKquA2ZgWHopVWNF
BHSMuRqwBMncEgctn0nJs09RzVo7VlF+qfLDAFhxNyE6Py0TboZ8+GHSFzgs+vKkOIBQcqdAk96i
kI3cX2rXeoqelacpLMt9O8X3eWJrG31e2r2rH6SuyJuy/0q34dlsq/Z+tBVoV8pwidvE9lAGMVmY
VNyyShTkU48vmIyeSUvdm2ki4AfFkPBR18xbQ2khXmVxcRu73yf3tdCbbwlVme1Wy8GKxIOpyu5G
TQSsON3Cm5Znzr2Ae4IIS/XKykluQwrvReQ7g7O4b/T2TRbK9LaY3RmrEsfkMmlaai/E+JXi7GYr
ehsRqZcIP1jWOr8aHCg9PW5Dq826gIERUzzXbM8AWVwQONLBZzUQLaSma1N8OM5Fv1wiACi7Qqi7
2W7qY6464U7x29KuD0YuxSfOUfNd+eJySmZXJSLdNoGHXj+xuSzMxW7Q2Sx1S5pWPRBmQoTPOPDV
9Lz5bnRy2tQ4ff8fd2fW3LbR5vuvkso9PNiXqcl7QRJcJUqiJdnWDYqSJexbY8enP7+mnXdsJZOc
nKupc5GqyBJJEOh++ln+y9KsEotM3UbuBLnvIFc+G+yvDb7BmZnCJiwabHFAQK0LiOH463ieLzjP
WgDCtFy7fQa5A9uMDhncsTzhNdycoqbYOwN8CM0cvT3oCu+YSNJxEd8jR/o58sYQieB4UWbmzdwj
4TrbbrOcuzxeNQbGkP00dsshNRGEVArUexgWRo6pLfB27VZFOd4ETWTj4zKj1FFdtSZFgpNC5EHY
mOgwURdeIsB/vIz/Gb6Wt9+2evOv/+Lnl7KaRBxG7bsf/7V5LY/n/LX5L/mqf//Vz6/51/XH9f1f
/sHWP/nv/+CnN+Rjv1/W6tyef/rBL9q4ne66VzGdXpsuay8fzheQf/l/+8tfXi/vcj9Vr7/9+kK/
qZXvFsZl8ev3X+2+/varHJ//x49v//138g789uvx3J+b5vzLrsnOxdf3r3s9N+1vvyqO9QHEGHQc
YIEMiMC+/vrL8PrvX+kO7qk0z0nrITf/+ktRijb67VfN/WBqqD2xfFG+NS7ZYFN2339F60zCFhwa
JSBMf/39An96gP/9QH8puvy2jIu24X3/IOyAACKIQ0oXBi4GF/KupmhKhIS0QQt8ZcA8t32u7G1Z
HT2YKtWisNABuMkpDHtl302QYP2Zzq2Gt1iHekoPqUjFDaN/Js/00iu83AwAHCV0YBU/keIOtVRG
nF/b4RhBuuKValBQsyI16JyV5M6s8c4Mr9PmyTH3/bRyU+wU9zhACkBhb1V+jVB6a1IL32ThdaVu
DA0ZTwNtm4XuPjq0DeS/tccZmTWy5EU5HlzATeVNaG+H8aBonwdri7fnohAPtnmDgj5dCze/69sb
VWOk7C5TZoOOeHLnl9DdB2TetrEohm1jQ/O5NsSD0A/D6Kvh05BfI9Bdjq9G8dzgx6Nte/WzUT3M
9m1tIve2auy9Y93W+hYbxgVmiwX6jDGp5seZ7LzysIp+/udb8VOcxtXr1/j8fif9tDP/bC/+L9xq
Jn23/3mrLc9Tfi6+77Tmx60mX/f7VvM+QAqn+arZkGpxdKFS/77VXI39JEtmgwEfM0yVUu/3rcar
KCMd9gHFNQrAFJS/bzXvw0XyxOVt2bh4Tv+TvaY7f6gnadbaEvhO5QrO9/28bBj6ZFZH2EaedDKY
hmAEVQR5sAPtFdhXdTt/NcxKbGtVMC6Br479pLrAvBMT1H6Bt/K5UyeUpMdgUWjQM8N2Osyl+kio
2HgemIKoOGc1Ew8nVQ/YvS5yD9l5/L5r5G97ckW9uus0jBuNcTtBTs+MYWlEYq8mzrHuq69m9bFN
ca/ln/VJ1lmkGBleAkvlRqL2D4ZVX2cZlIBUjniQGuHS6YfhR8RenObHGlUPlHEOaTye5hI5Pgbz
+PsNsI0EZHZNADXRsumxAkFJWdiedHcgS6tqhOTnQ1FATNH6VV98tersxPQwheDXpRx3/ZWXK8uh
9VoqcN4XRcxtici1bvSPsR2dkbYCk6jceA4mgjkKnDSG0Lss1oOS7ZG1wL1sPHWOSFEonA9BQ5Qa
s7MBDgofoWZNnD3KT2+yDimx+TBY4moKHqbkqQFGHxXzIZzpmjndSTeqK0t7zLFccEtm4EMAgHN+
VL0vU+sdent8RNiTKiY+K7W57bX+VHJfrFl91KIOScPBXdGIW9c98UlPz5iKrYFjbW2zQlw6is+C
BrujF1t5YxCR20Lv2SYlTRfuT1paxxAVmVLH6sgpIH1FQJ96dPmKc8Ko47KUamkgzLsz7D7o+njo
sLWo3Z380W66VTjaxyiFMD5bxxrEKD7upbGwhq9xNB9tIz47irEN+YbyBTPLYuQILLxjZ9pHWmiP
hYLog9qdRMF2nYcT0q1Y9SVYKNuIp8Nfj9NoqZTeUxpn575L8FrJ1Cfdinddw2EgmmqT4mIBLzR5
myqsV0PriAyBnzYTR8p0EFOz7rr5YKbuUUngERbzF4YGPrO+K8a8XyJQppaanadwfHS48fIx0oI8
2u6bZePJqeI7ukDW9n6KTkUwfvsaynRwtGvVHq/lw5k085hE6kHFCnnCqVZ+3Fih9dslb3rJ0ggA
v4493qjSBK6qrnINfo7iJuciZ8t0FcLE8VszxOeM76jm6N83w2Y0Wsmq4uf+5Cj2kaHwYwZmaeg5
Dcf5Wj5c+ZCUaeKmj6wL43lWPNSf7GOR3HbkD4vJPjhhpUApL5BzttedZ2/V2The9iENn2BhqiP1
LV9Lyc5jxe5U47nfKEnyqPU7xMre3Bg0cFkuQ1e9G10WVVObf5NTX/i8P1WBUICJlOjAe/SqtPfI
yWjIrDKLI2mHM57SMj2HTfcQ0RDEl+nNS9VHsrdHW9cfawUVBq/cRoq1nfLsLcBr1xbpWRmQcU/d
55BhCGrk3Kv0Lfd6fdk0bMiEfkIWsTS9bPpsBejh9/OA9bl3o8b6Xs0A4UFseJMfjp3FTnhiT2vg
TTTqI/iXR1QUV30/nByRvxmy1+Dlu1IGSxkjxqUTuDZeVtpViw7Gahrha8+0G1p48UDC269KiU2n
DDqWDF1lbX90YdsldotH43yQwUtkyqvokeYUGNVPMnmPz0XaEqbi+E3u28Gab2r9EXvxdCEDVKvg
ztyxZzWwnw1KmU06nPLY2MraHpbD9oeD8XuK92NK55I1/jyH5PlABWd2hzQ5Kd07/IgToSjcSI9P
eTy0AEWWntufAlu9c22xA0uWLgYCVYlORuY9lK6xcyeHwUGPAy0rVx4ogzI9Z53pJzL4WzH6a+gg
QfsXn+s4OGemL3TxaTDHE/Ik42Jo43U2jpiksRgS0Ce2ci+fv92DqlU17wX/G78ii/Zymiy8j1Ny
TkFrwDk9f7MUsQb+tswm7VU+I6CmjwlvBGl+Pavpp7IYUSmwHmW8RAn4bHtQKjy2eZS/IW3ZLy57
3gwtlGj6a6V9mLv+4+UPAgtgOj1/2PnopCmOhz5sg+Zcmw6bb++CSFZro/MJpJu+BqpO7HS1it/c
LH4L+O/yXEtV34QFjkgOGs91f/rnidyfVUM/5XD/z0XX/8JET67H/znRW5U5rjYv5Hqn16p7zuKX
H5M9+drvyZ7tfjDA9shMilzqx1zP0am4oKCRztG2B+RNEfffuR4EW9I/8jlVYix4v99zPeeDHHF4
lGjgTeFg/aO66g84a7I7PoIrgwXIVV5SwR+myl5d1AOSQoOvyjOfrqjnB4XyOsO38YGVrXPh3Bde
amP2NHh+bhF+soExDjU8K1vLlKVApw7XMaQZJ7KUqjF9xxjW9gyhCsniYtcSPJIAsreGA5JmDhqZ
CPqpBSaOjfdU1hNrX0UJpu3CBzUqlOUPj+VPwgxaS++xT3iB2AB/wAjoKhny+4m9YjRW3EPl9B3m
19jmpY9eHOwjs+2veLd6GesNCkZIKaIwbJrYP4/SQEhN96lVqr6ZjsgfZB16C415miHulbo061mo
Ht2YKZjtta4iUQ0N9q7OC5gRcbIec+M2rapgZXUY705N+mZ5U7wRmuQlBR1NkJH7YKF7ZbeoeZZ9
2227zLrrRs4QhSi87zURoqtoQptVW/rS2XDdGAPi70i6wKtSl1EWojTrRc5hmNCRySecflDCRd+y
BRvfzbx33DfOItRm4XdtT4BMarHVwuhZ9YJe0hb4DqrK5wVKgKyQu0VI0l0gDkK23VXFvlVnnqhw
v4AnqHzAa5/sUekYcMJ1sqWiWWUR1vCzwm2d8y+ZmIaEFdqel3et+x65BpmT2KMsr1E4Qf0sYyBS
PTSa+Rwp/XhLVv/Ja70Yxbobq+HhR41zm3sRCG51m6rwm52weYIEAjRYe0IDSECaqXDs4iHOmkoo
14IbeEt7PSNqFgOUQvypKYudauVW8xdtwrrKdXVIPth4O40iVvqgXld2iaWsqn8aZhsTnBhzKJMF
7NjwmVMdTc+iZUKYpZCnTCVMkKEh36vnIV7N81HENEi9GKS8i1noqgSWYGSmctXYc7gJymSHZoiG
WpYsnRwz3nTdCa0H4edKuPcq55aDL19aTurQA52WofdpsFOOeE6DGUz8F73osM7Sqv2Uu9o9yMOy
vsf8Tvfzhgm77XUHGoViW0AFW0KAIeWDGbTs0p5eJvP7pUNBtZkLF1LbUF43OEyVRlktKAHGvQa4
KOUMQ6Z2QBrQMnaXVB/7X5eZOtXRINjMYD4kKhL+t4tqt5JCjainxzyCIRyiFxNYmDQ09vRZZBXs
qKQ8dA0SBI1TuivTHNqNQEJLHcOreAD5nvZms8qRq1b6IbgpQuZ+llf4qDqgpNO0HiJuKSh/fIf9
borctWj4mBRBATArxhf6vgx+ClssbYWVerlBowY7DxeYzVibOC05fHFXT9/01O22YPRxVjCK6yGr
brs6uCpNK7kqPJQQLZ7pwrT5625CPR/iKcSYmvv+eLljjV4dOs8Kbi53skMfGt0eTVmMnpdvIuzl
l0kiK8z13DQaq1P5Wth6sey1cdowL/WHulWWuHGJLUw4THFA0q86bfZA0LSnUQdZ5RXxW9qh34/9
3009V69KjSJwa4nyEMUSQdHH9IwiRg1yU4bEKsBz5UuZlSykXqxRkTR2UB5fVLdqd5W3yxHzXpVq
0qPhHWZXPU54RoOCvzWLeHWJ16GFL1w81rBkEl/DZ2fBsB9Zxk73/GyuXXAsAF2CQbeWqPVH/hiS
diRBd0f6Ses+0lBJLcxm59YBWtsxDmJBZIPRIIeyQMUCWyiHq0fTwXlCU7KPalgi3ivXHyO/2o+w
qoIH0TCOFg6EV9YH7N77PMJzrRZN6TNwWoY4SDSgb7choKGpdfetXMm2WxE81PSkhIOyUFhCrcPe
vhxShZq4q1EuVBSEeocZgxtM/EuAslsrNKQlqLwhiDBylvGgQCJ0abOB0Aphe+D4tmsn96vioZbX
zM3TwPdaKUkFCpt0lbGXU+OkO1M6kpWlxejCRJ1uMzW9UZKwwLkKBKueJV8uy6ESxYkZSX0wekgL
aNnBThtDZA15ivJARSDrbZ7F6+Vy51R7aEsmNjFOwCdwv85i1Bm66ANPx0ZDbSGwtTNTBoRkp+MY
Wv5lwSOaxt7OqL6qLN6bMkwS9iN0MPN2YZu55yvKm9I3oEQ9Oz7k8Y2X98c+YnMVBVJHQozZ6rKs
tRa+k2lPJ0/pjN3ludUxPMqiRZkoQcJiwhfMi0hkS/vUzXG0i+z8WpWfb5TRVWy1AwbKDHnJaq7m
jKt0e+fxcicKbKnpRzDCt8CtQr5czTbAMHkRToosZNiLFJ8WB6R4R8tWM/V5rYx0HaH6rC+xQxlQ
Y1RAfye5F66YD22bTMmIvaAih6GSqgTZocy9cpWO+oifRwnrb9ABkY/TPhz1eek4QLMqo+x94fVr
VgWCa+BTb2pbOUOf8/zL2lJwwYaKCEu40dDTV0IN91+wqhayGUR0WkqVuQyVpPm24928jjd2STwI
QwWIvWvyeMCYjOjiBbHZ+JRGyqLW0JHJRvnyYNq0rhb5kYqXSoKJ4ybPzWTVgaoW+BKpOAVjVTTX
Wwud0ijnJWEMCNlwpQmLmottHuq42jUpQuQyaSBMrNQILQ9jAEjWmfrNVCsO+VLS+aCSxArfO8O3
vK5fBD3Sza3jPWGpU/heAQcXa+ZDWwl35alNu54tk2E6pVSLg9YSyR64+HldbzCHZBjNLmrRiV6M
0abwENSH0YbP2KyZ29CRM+2mvvEa6NVJERwKeRxQoD6hyf5Jn3kpJPC3AdLwAszClgWCQiNk2N3Y
7KDbqutWrST1zMEwAnvW0iIQhokWrEw8Xbsa7Rwy1B1yuV9n1NlXgz6NKx1E5AJ2WLBBAkX6fYRp
3W1nZ5x94miBLwZE2iGdl5kVvIx5ViF1UOfodVHtKrTXulkCJVtBt9u4na08WZV1+Dlkd/phGaRo
jqrOprPi6pDo4Rp1Y/KXAfJy6RaPbm2+xswzV5fUFtY3C836FA4oKg0mzRK8xLfVFGSbSj4Cu2DO
C/vQca9w9BBrxxKbdrKB88ojrpfnQDrtK2hWnjdFt8IxupWLkpcBgGIpAhM3uqFcpDidIVxn034g
8mJlcJfDbt5Sozq73L0qgEo+JDrj0KhOXxqjt8kn5scU6MVdYXsfC2rEFJV4KcdrbwIMJC8Jeie9
Wk03Sr7l60YTbvNa7Loxrw+XP/DkCk9iAxxJme8SeOlLVamXoCaMR9NO7N2lR1pFFXEt6OFRKs1C
bZNT0VOOO9F6FuO40UYasl05LwwouEBHlWUpMxSzS5bC6V/DqeI+VBxsY8j+CZmojzjYr9CzR0eP
uJEIEUFTGRCNRT2O6S+RykODHzi+fUTsYEChhBStlpmbGr0qvYpqh4kLgmIV7qrp1QZLhuw5LDnV
rGqKlnCL9pDbHtzZ5BPiU6Mz7U0qfAwVZfxSiZYaJKRbG09YWGZx/3L5J5Cu3mzqS71q0f+Tzjqu
GV/FQtKWomkjBK/Q5GYMaQ03Mlz0XlKt5vEpKvLyMHjDLjTMJ5CvB6Er/RZm6J0XcCBdDvVsjSRt
uClV4PAjDeBF3dGLLJD8//ZsUgVJDV1PP9vyEHWLhO9q3oYWpNI5aPADVjCXBbLreykCVkld5OsJ
rSyoVxQgjgEV2h7Mg0JP3M1R/2DGgO2jhbnJ5bs1Rs531uh8RuQ0eX1VhjMoJHun9fLTQuWznVf9
utBvR07+haG0nR+1FpgJTpuFoqXBowOt/5S09F29EN25wR6WQuOawwCe3+B17lJ1Uw1IhSJRjNVX
i5bWlu4VuS5koCCMiqUGPHAxY7Owr3QQsqmh7qbEGxcd3jvUYrLMrO2+Q8O+jVdqivnxBMIJScTT
hHZEDKqz7eUO72VQYyvGB9LNQRwNNTE3njXcD8gPLiuE0A+AQxeh2n5JW/HZJhM+zK39cYLiu0aE
faN0lEOqOdQ0g2mkxXggb1VoswE9IvS2uY7Aw74UvwnATAMom4iU0jHGE8JeFBXhBAcDU+FlNMh8
XtA4C1pZdIW1Cg5LpuhkNBAAcG9g0bgJMKA5iBAqnXOY71x8PjBmCCKxdWQxFSr6LZ2wcQvC9SqT
gGcT5DOOubaPAUaxFBXhqcPRZCD1P6gVMF6tncG8saxhR9YjarhpRsKDUDIC3Y460MJutrnHxpts
yP2CGSHlQ3mwS6xoF7eGozdMX8avlZeQ2OooP2ktMXK00mofmNMTqxExyjb19kaVtH4eW+5VNxsN
dUtqrIeqQgKsVYoFUpPYNGSMNyOKumM+1UeIxWKLNJx3hayDQD0dF5MRWTCA6u21PczNilCy7OAO
XLX1+Lkou1vLyZGPH8n7ggJpHCDHdDrTwLlSs+5cNjh8uEU2LBl+fWwVST8p6VoYJTbEqOgeBhcl
xOUY35gOZ0VlF3zpUdsDOFSWjYNCyOVsNqxJgS5fh4uwY/hpV/ZKDM196LJtGSI9NaM9bsD9w4b1
GAQ5La07i6RRpepeZFMu1kCr4o1ejbu5C/grxB52vY4VX1bQzM6BlppT+HwJNVhlXGdu2yIiwrZr
c0XjFlgInpWC+qzHIKMPzrUG9giWzoD6CNp/CFD4eTTfXqIlaEVWudKJq6K3d27OcwRwet2TvHMk
9BK+Qgs5bZWVOc+UJ3pvrYSuRivFYIaTaTDhhUoKqw5fpqQVTI2B3ejlkO1gGpYr0MJUeD1K9bkb
tQdqAGnrnbxZKGvtU0VZFfjrbUsjdnw44AFMb+1RNVDIVJM5PUWedttPCrmsy7tmFWlLh4hUAKIT
8DyGOkb31msgUe0aJJxX+rlgnV4Wa5VUeN3ECoEScaexg2B5KTQve6vD2B21CN3GYUT022GmbSvX
O+jS9uTu1IRtpsssFp1pdIEdEJnR9Bzh4bdGn3oPCBy1QQ35CQfji9qNaDnJs6NHOGKrEUcEOVft
Ta8zSparRAeA5ibZddu6qIJ4+LuJKiFhnbQ1hwDCgFb2VnTUZfNs5msXhrITYHKNxvuVAZNgpfe7
QlM+B0LjgmyXTpa81ijFx5xexRqRUFR/jA6p/17dJCi4KvGbgQHx1mxhSs+Q1SMGU4El/NobcKrX
x2XShMYmF5IygKQNEuI4IdNOKF1xC8BGWV4iuejddJl25luVDcektuiUB66ymSv9ofdIz1OhNQsc
KvtNNXeLWBauiQ3+HdjlVqbLWEyzBMnq+8hBvR+ufCB0pGFmqrMeAAXev4jq1jPnrSPumAnwnArz
vjFpoiQW3bJGoDRXKY0CZ+ImdobGN/ZpXpK/y9P4Et06VP8g42CDVVJ+OEw29IwzwLLIX6yZE9F1
SutsN7lszDfOtyiJwM1CB0B5KBTr60xFgylXdo0Ow1aLVY55eYbjDAv2EO7yQDrN/YLGYBhhsNIa
0G4JyDEc+C4RFQjpTc8XWH7LcpzEu8qaYNV5KF5e/slpjoqhObgNwMNNtfSmkc0HASlkwUCNAoG+
CL2I3l6mhrZkLLAzBigUTvXczWSVXUPwS1tggKooW1Kd4Xy5JWVDly+dPmoBOz0sPRwWPkc4J27U
VQTVbBVV5scQHtNKLgf0Rl4GQhIv72DoEIlxvtsYLiXhJVIIpztjMDFxkN5e+iwcA8Q2OopuRfc1
6otPQyWwNbZbvyM40fGYxtuxSUpQzuWytuxzbOuYUQ/4sSit8XzZa5RksEnKBdvqzRuUAMEgSvjK
ePG8+m2emgcWKYYhIZ2SUX3pCif0kx7hwQr6fQbEc9GL/mzqKB5karUaw/TLSDsg5nTq8vKti9SM
sUeKCJSCqxyARQtoIPR23xxmQLTlvFLSOl0xlPGWVg28pkgp8opCQAsfPqfrGNm7ZSVZoAhpPERw
R5rxvvWKx3Eu8qXTVm9oBG7CiPjD0YNc014Ztbsx7xHXdeiN5HQ7cWvivByzLeRtOaRrq2OkNA+U
VNd63SkY3gCMVls8QUvZxswafNu5PDzTdWScoHjBq04BzcQi6GB0zQB36hyRDvbRnMW442XGlxYI
HFsXhdMKMICmKfTAXfpa9IMUV9mpMWPa0lCxpsQzbsiTrWYhJIXW8VcdXVprHu+biOkcKhgnOn60
e5MHZ1YeAYpuHQO/XhvZwcAjQs/BlTt0ZzHlH20VH5h4a/Z8eQOI5RLLPwbmBdNCdsJkxSsPH4Vl
pteDjzXpx2TKzCXSBshjIj7RmkzV9cyVBUy8Vob7NmqNQx2oL0OGZCQcFxbsKmmjeQnF0llUXQVP
8EE1Hmqj3UeGuLPAoy6DWV+gkkKn131N8shbEtO/mHX85mTic6B3+ipFo6m06CMizcFn3CVwb4YY
HXIEKUGQk3ErPR7tIR0D0jxR574+aS+iNa6EYmLbpiZPboMgQ9nXAI89kMtWvA21bG9EyrEI+V4m
qPQiTNhh9l6PYpW2Fj5WQ+08U8j6kUfst6Z7B+GrwC1O4ZR1zKXbXd/OR5PkYWGlGKfiub6waeok
0M6GeN85/RfAhpu5tu/YnY9aXT3AbB2ABQyPRyoWSbp6RUrtDveg0u/rYlyA7r+ubYBdULHYJQ9j
QaLmdPymHiGlad62j4bXmekzZgc13Y04Ws7BJ1FDuyS7Ro+swPOGkeIbHbKDHhmftdhlTJ44YLNZ
lJ0obzy31EGrVXekmXdhPDzYKEhUagE5HQ1aBRkk7tlQbbXCh5t7MuoOh1nCuq3Qg4BGcWy9ht4V
Ci3MyR2apiTdDIRWumne6s54mzTN1y7UN3GZ3VfAK4Q63ASlhcGvx2rA2gUQKg4VU5YcMIi8hcoN
VaKwGAYBsB4ClmKPlENBcohwpzmjz9M5K8PAWxFq6I1ttc6uTyAE9kmL80q4msPa27WI2izpjC1E
PugbN8ofA61+NoYmWbd6tjGTjMSF4qJBSIph3HC19DgfblDinnZFO79wvvX4plX3lioaPzmaoxJs
At1JNsgH4T4IoSBPCwrIZMQTLJx3WS/mqyGO1knTgcWr8Sq0RLVTSLkWIjZH+CnwN4T1Gd5dDnWg
VRnPUAyYgJaXJofBcqhIWTws2EPbPZvo/8QA3O8mPbuh2JcuqgYpoltdKXQqFkPXaugZAPEZew+1
qwJBASBL9I8Rfgyf1FGzroSBc1pmFNswU1u/OOp4hq2EyeeNZkoOVvVHL2xuR8OF2gbsz57QCMJL
4RNNR4x2kmQVdM6m0lG8D4we7EFeo8uLzuviY4ZVIjV/hYCbEZmP+MQf3C74WAkz9CssGpc1ll/I
w0dnV53TqzlUNswF7kKe1kNFgYkcsrUrxtpZR/iFHFS9eIox2GHPeMWhHXlAjYIOtqvgB6Wn6CoM
NFvi9KNg7XauOF1+0EYHZCLCU743dR+1VGdAoXABOO8qn0QPxFkN8cxrXTgiWlAFn1zlDNKlZezf
bY2ZIWMOG4WTEi/BPlnleMJsGq+Vk8Q4u0kwL05mgqYjqlUYeJ+kI0YdQrsIGmEuWqSX3IgzMGh4
m+gmGnMEH0A0EKRdPF+ckdMHXFhnvEjjDxaA6YZXTe1+DgwXD6EmO3iTgyRLkGu+rjMLIFsqPdTO
W5fsEntsbaxulRx3tAGV5s0wZe5y1tpzpkWQ0ntwOtJ+zWROMOSZWJRMBRbNSM1gu3OzMJlm5RNO
u5dxFJnpSlELIHayMa+gi7PRYzoekDuyxWQ9lhFDluHSfQRA00SRD8oDKwFr9i9Tm8sEiw3iwTuc
T1VaMDPpUkQ3GYxNVOct5JFvCThSnUxyXNtvlMbbhnKGNHmocWAM3NtoqVsDnWtNfvaQU44ZuwFT
yKtqOoqeNeoKuFLRlBRLvKkMY0kzHenyxF52OmXuqDbauorUnZTyATeOja2Ws7CxAYnXqpNN97NW
nmebOqLHHeq68AoanDh65e5TaRQDqW+vHUvZBoXWhZ2JHb3AKQn8v5kKv6co2pqlo5oN2lmzzD9S
5poJjMkwGrV/qQtr0e1akPkraB3064fXTk4bTEV2GJo7F17mwDks+55ob4EiRG0rPeW99bHRs21r
0uhWwBX99SVa7zkBNqvBo+uJHhui+K7+jmiX90xoJlvH7ljOOqLK0DeluFVhMuz1Ak14eU6FVK3L
ANzKurfRsYkFMwtM4rzHS6ZcsrXoWkNpCmN34aC1e5toOVVKrL6VTHeO7r1Kz2abuNVtGnylkKU/
pNRPNs7R1mQj3E+qWeh16OcpwGh1HKAsYYm4GTJ0Hh1rOpujiYs5po8rLU2sg2PT9rasndc75c0c
v1xmTJPHCnRr113FSIauDtZAADSN8Za5Oy53GSfbZS7BbcaFLE2+UUO/o+5/wpL/G+b/ngyw/RMY
//+3wBXvL8kAG/FanL+ef0SryBf8jlbRPsBzQ0If9TBQc57LovwOTba1D67KOOqyHMEwGmyp3+Eq
+gdswCD9oMRgQh3Qf4CraB88QC9AL9A6geKCvuE/ogG8w4wBfjZMFOh18CqSfSqRyz/AVdzBTbNC
Ewn+wPi4C7GaSZIsqgDiLVZ2W8wGljkEAdu7d5i5/PWOlBSInxBr8tMRPXEN1JJsC6nunz9dK/EQ
ma0iWdmMfeTHDhhkB6AjNYNBZ0rFZDXrMqOF1MPzRjBk0FWIe98g9azHP+dCvA9d8ipsCBDYDiFy
hZLHz1cxFZqFDN+YMIpqfKqTRS4rgWzYVFYCjZ9jBn/Wv/7mF6zkj1hK+ZkO40/bdJCh/IN2dVVp
djzCsF5lkquA00HsqhIn4DOWl63tZQ+9CF0vvwhfgkFd1vVVnZTka2iKdgh6mjyWIt4rmF9ZNAaV
W6M/W+28HCVCgBvlzv0K2tw6/WggVFEwksQmcC1voYQu//WX0Zz3GmHy23g8RYNmIUnMe3w7pi5t
OXotuZMxH+Ud68mctWjftC82Eqby6YZG4+vatMnozaRa47etJyEoNDCfBbIAEv+Lz8VikmqlE1Mm
uq06uDuPqVrK1NvNARPxpbWyuNZ5NOaU75163NAjnXVOfWnfwufKLyr/a1SQ57zljMNv4KmoZoH8
1oFd1MK3x9sGkptm4OEqngcoXlOfX/56yLhxMW3m4ZRVtIjUDlbs9OhmL2FX14AC+BpKi1cD3t9c
k7ybF8D9ZB8T8CiGNW7MGDkmHqH8vbwg6DwL+fxa49bCtwbx+O0FcM5XTLFjMvNkb+Nu1jvFWV7r
3I0bwTUq/W0jWOoXWNK3bYEKIy18b2Hw/Eb0UiUWRCTdqWdLsAzAPi8k0Ftrn1WHL161K7kOYipE
kDN7tWvWci/Lv5b3Wd6IhKXe43ONbIYN1KwsgDka3Euci2JH+J6Yl3VHYtg24LWk81zty7e20UeJ
aGTxp5k5HeKUgQRQoan2C56CGvLXk0AtTq5l3pz/9xjORd6tQRaEX0tgNGuVhqpgeerYmDTKuJH7
HsAH+Pj0Wl6iXBny8rtA34buQEkKlaGM+su6kPedfMbvZLrHPRYYG6CquEHDdCHGZ3nTxgTh3Mrc
6vR+6VSsOsvaznwPteDr8z0vN81UV3OFwWj5N/tBlwHj/eZGgchQ8R1AM/K9lFLHcZ+hucJ2YOmp
Eb4xhDa5mRvbW4QTEkvcVoVWxsRt58Yw0lyYo5BGLwudCVM9p3vTfJbBrpHIJ77Q3+xY/U+v0ID0
ArHXIPy9C3k4CTKQJvyoHuDfsOOBICHDA9A4BibtdkIRR+BqcVkqPKfKE393k/4k6poEMltDL4V7
9Z6hWU1Fhf4EN0legowQMrY1dEjzkwierQY+gHErH+8UP8vd+PuxUM63FTbLEu3N/SHjI73elpm1
8tJHuYycmEML4ja2yIRU0E/rv753Jmfv+6dr2g7GGR6JLnjS9/eustG8R4BgpU7ZtR3e2VxK7Uwb
GZZ0u/EjfOlRbYDUt7YpoyXpREYOjZVIfS+DnQwOFnt1ZhtL6sll4cLfkHcgjLaGMmwkHUPu2Zmj
QC8txIKhG1jkqAaqruxjbcBPwvhC7/mAhOdxrIytSBtfhs4Q0AyctlGk2KjcFgSxv74BfxBOItr/
dAPeCSdFDlxAzePUrh0AEEQtubwF4UAeLfJJpjrAd4IgqiGbkYAuiSeDXFGoncsHRwSWZJi0yP9G
Skr7k3WNEJ7GwoHY6JimLAF+SGdmikbbRXv+cpTLcF5xdDcBXghsLfmgYqpG3Nh8eRmhwenp/B0M
//+wd17LdSRX1n6i6iiTWeb2nDrewZIAbypAkCjvfT39fAlNz7ApjTp0+Uf8EQqpW80GjsnK3Ln3
Wt/6F2chLwEQmEePAESMeom/vIQwGoXWTzGYItaC+rXqYVd7PiS5Y96yxjWxF9byN8AW+Qm4+23X
URUcg0gGaiZZ3X/9xXEAgbhykX5qWXb02GQjQRd7uuPTTrhrzRZSpDk7TtG0I2/mVJf9VhU7JZu2
3f5jUarNR3Ic1fO0I235yJoljOs45sZdPm/MRYMXxeSPkmXGUF0J1ilRgpxt+fLdZNVWHotYFS0c
wV467zxOPvUxNA2nEIsiqPnZ6uNgUZLvBlML55f4Hk7TOfeeBM+8lY5+ysYtzPSiTji1mUPFoaFI
MI5er8CYHFE/bdokv8BYWM01pVq4wUmr7lUISDnjU/MOQclJyfZ1uZzU580QHbEIZUSQHNVbUFur
440IFt4r3muczDuDE0U9s7Np7VX1q/xhCBtOouNfpQRNOK4b9u8B8pMjaYeH707VrXXrseHRdWZA
nePI1RsVEE+9qltMLbtkxbRTdUClPfQ1rM4WHgl/HMPKKTWpBfgg1NtWO77yhIlSv1Oljoaud/CT
XU+0gSteQ6gQpa6t1Grt53FdoX38rupim/egXDaCp21muWsUCSVw4D5FipfRTWYHVNUVn//nSclu
WJjGmmhvP6+cq3qfqgxRT0rGga3eo/Soaqis1Ks20T46td8l0+7z6HLWXZZsdMRKIW39RYJGYQfD
5qI2OD6QP78tVeaoykg49WelVHGsZx3rjLXFtHLt3dQXoFaGerEx5aD6QeqVtGxgDHl9VeuhA9uX
SMdnorFIu+bi/ah+Qcs+J2Z2F21gxsVZz/e5EHWUckjo5bxT5VYFRCQar+JbDcRefWuq7EzQg7mg
SAQ/87M84dWos8/mh6ldWn1akzU+xTbbFquzn9IjXeaN+kTU61PFyUTNEUwQDKn3kDllqM4JOKT1
IvdqCajHIi7bjfrfTOdB460M47SzFnH1WJuxruO8Qy4HaWDGntbLmR4E3yEMkJAyTdV/5QKoMObX
5nwZKPiW96WW+0zHpmiOdNWWXTQmR/VbRJZv6hZlh55fYkYbSyyvVr+o0vE8MNexeoOe5HKqHFYd
/6vepIYgRb05tezVIasqT/UkqO+4NOeHjlerFrAqBMwh3eLO+lyYYtgpj2acJMcI/TKwt52qd9Ub
nw1zXQBN4/3wMKsKWC1h9bGoJ9Zhb2FpqIdY2vd5BtctxJ6Ex7EIhp0qe6qFQpPjQxVtsdPvZrTB
JfoSDgxWQcebVjt2OmGas+yXYRyeVD1QddHRzmcweO9mS3LiwBWHHUBVkz3vwdAbGorNhoyR3Twl
F3WTVH89WMmx0Q98uPuJ7lhFTTnNxOXwdnPb2SERdZz5RBoYRPFxV8qezTI5ioB9O/guwu/qTqh+
LhmQxPkml0X0m276lrCG1a90hbmnDYN3vdl2XOdcJ/dHX/2TLKYiSbqt2gPVlqR+rCqzRbTxLLlx
XbYfKlNVR6vXr4qbGuaZS0zzZzWe2i8dTb4oqNbSDsm15HviI1KFby03zFnXdsa9gwVnBS7SoXab
s+ZxJXOXHyh0eeJ5otVdQP0q5WtVr5Eyk+Tgraob1D9WD6n6zep4VGV2xHGpavW0Uo+KRDNznUFQ
lDbnBE+EyT+yuMLwU5SxVP1C9VPU56NuERTjnFU0h92z7e7Vz1UHglrX6jL6WVuOyykiN8au84v6
QBZqwWHGlGwkl8QzVlrzzDByp7bymRVnyHoTY+EcqZv5nWqLYsr8Rr0Y2SxtoEGqnFKXBw49+gTB
2KGy3o/02vg/1MerViXnldpD1L1A8Girew5WUN0iwrubTur7UdsyKTgYAlkwZoMaa76LsAKmzUHx
otXnDpB118MrUMtSj3g2uXGqD1abb+bCXZWga7M8u/2uQLypmgnWAqqJcq3LBKXaYzklFN1EcLN7
qkXzeQPiS1Pfv/ryWmf359mRpVyK2BDUlzNRRqma8NMvm6bHicgCtb+pj0L9GfUhq5eCJW63vuh8
6+oWrc56o+faM3AFcps1/xfByhudZenEo39QbmO1gahbgNrp1G9Q1yVkpmu3SY/q8y+691rFQnfj
DqQVR+Z/F9b/v6/4f0FGlG/q/zbEbekrvpPQ2L/9+Ikjofr5lw4j/+r/dhg5mGgwOlInH/oTJvJr
h9HBjOaYQEVoMVIO/9lhtP9gfE5OnFTcYcc2KOL/NMTJP1w6YSrNjT8hgT79Jx1Goa5DfylLwZnY
0iGZGKeYYtz9tSwFojrYehy0fjN5T0NXX4IKUWsRz9epKO5YgtAKciCbhGnJtPmu9fBvUjNXAkfr
ZopF20vcQKtg+gY8TImYsHgZUbYhu70Cg8jhL0vrU/mRNPnB4zxPGUN6YK9XtSiZlIRMElLgrZpZ
UcnVX6IFwAJ5b7ehQqEn8/Yy5SXim7g4j3V2EzUIBcf5gRmnomiO1tC7kVdXUmUE/Y2lWuj/dFsw
FBDCI5OFZDHL+/0WvFjGkGFb7HytZxSklQziJqJ4JwtH+OAxiUAASdL4Pded72lrbTILiUyZwy8B
pcTktIq/pi1izzFAzbVoIBPkfdnge4tNrCZvthlY2PHkLYqa8UTRvJuFO+3yMabmSxgWuNVXt0Az
4BXiVhr5QY7dixmAqHNAZ1fOrtNiYLzjCwGogATNgvmqxs3TWdZWbD8ag0WwON9IbKHW75iVWL17
TYT2MqFqj4jXRk6XqEEqh2sWr4Agnat2oDn0Ho7zJdaj2xDdpEXuSdK4G0+PdT/Xkc3hRSAvi7Qu
sonQfHfyqBJztISCNNTguXqA5tXscKko7RCc2tPiriIr/piEuKaWvMcCzD1PvJYL9vMqreAZlq9t
1uwQaZ0jz7nrGu9Jq9DjeuOr05XnNGpfvBZsHRq7j9YV93KSOwhwjIOjB6Dc54RApjSuH9thvO+B
XQ2En6xc8GB4H8gXSB3va+zxYtuQgV8dcUo7DO+XefT8eVBNqG2cDF9zvebzqDzKUweXvoXDkNR2
AoL463bYGaGYqXVLk/m89i2Oun02c5rrQ/jRg0OM4lVfQuAwZptRvG2pUFz7Oe+SZLUY+bNaKFpQ
nDtD0LHLt+WcWatSp4QzRgg1Ce6/GtnlwpjdBZ7qw++16CxbG8OJvpQtbc3eJv2nL6BV8YLk7KAh
0hlkxkb8/vk7Sd/5Qcl+TjIA7mTtfHQAIDW7XBsS10Gg8Rzh8XqcgXMGkRUiyU/OEwmFvj5R9S4C
CqNZvfQc936Aedzu5H03bofJ0fdOwSqZalT/7tLPBGAZX2yiukgvGQ6E4oHUW7A5aRPR2mk5xFhP
pmFvM4yvnG8G1K29LFAgupWnHeB+hSsQyvu8042TLpu7qBYqv67SMRCxs0y5BrPN3ZtwHzapWxhg
KhlWm3MTbDEbruAwLXtnAGQUZQQwEp1EEM81DXhQQp6mdVEXmyYvqq1t1unaRlZadqXux216be00
3nZkc2tecmOoYPmEhZ70xsWqh+Qpy4fbAKOhtCOfyInXMus3aY0rLoo+7LR+0DhtNRBkEc6HVeGY
zw4fUZtjN2B0GsUpgjxJGZYR1W0tmDjt3iOJFmkdb0KsGkpXGaqZejtQks/DJWzNeymvVY6Gr1FV
nJ3dsjyfjnRCL3i9vsZlw/CQyEKsTRkkhAYHFFHkKycKP4LQehOM+e0JnkI2ONdPXWxNcm0v3jMI
A4gV03RV59HPRCZfrOTDwn+/tQebIsVwTwZXVicJP0iiRQwpMfAVYroJV/QkZ4FvZKIMOhaLROsN
mzFKr7LoTmWflDhDGG93iI8s5IdNHu+rxl4jsHxQl11LH0O/5uHd8Xmss4ELTlQ/z0b0kUG5602e
lxmHLNQ5PAYC9otjkoJezVza2/zNTdFcLrmDJZtM9fDZZQh/koFxb88Nir8cQUmFmreS6JWjBtvr
gvlhVwWnaeRjVqwHHgC12bTHyo5rP+nzQ62Ck4lur32rxZMjYfVfozrRNmy73rrlypVl8kdNlPWW
lAZuhU0L7oIVYziJj1g48IOqtrYZcTGpYG93F/tHsMQUasu4RfqNLbINEFNwp7PnH7jHD17uvE5R
XK4iLf4e8WJW9l72s87llO0YVtIK0S6rVVlm5oKdCuFTsYoWVhU3elApIYeGteAozhq2biN+XKzg
ZyPFfdMg/JtqIHVnBpRiHc2AKzQsOLhF7rWMHHYwYOxPRsvoZVlNGfmbWteygcbEis/qwpBp6Rod
AtJsO2bJ93ykztA90UJwWSwmuyJyv7gLbyKzsrXUo7/phX2emr/VHADUhK2c+IKK6LcOpT0lTZh1
CahCojhHaCpuP27l+NLXd2nzw12ydUdkZifpzEprk3qjPyLs9qx466T7rm6+1+l0s3Lzmls932v2
iogC5xlcjGQ68R8To+7AlZBO7L5GBdXtsctshMX3HOk31ZBo6vJo6hQQYqTdW+6s8ItrtrvWms+J
nt01cXWIEus4IBoJMGNyFm+htx7DpNrjx6n1mXZOskU04YtK0FjVH2rFIHXJnTvp5IV3p5Zvwunn
HRcpqO8N+TDFkj1EjrtDX7dzSbkZqRcKdyK6zPDFrP3okbf/UpHe/eMT/RU58s+TDsoXBpgeSBjo
kSAI/1rcJaJDxG+ElC+DPHP1xi5lHaZm2aHPol/irjQcWjmQJeuISv8YRfmuk8IvQg62qbnmvfCH
3N5bpCPWKJlao9v/+1foqFfw16XAGIYRM84zx6Af+5voIxsCrw3zsvXrxM52Dm3Epp3HfaPhuUYn
eMrqPt7mNv79TAyvrS43Kd1bjCgpRxSY+q4XuZ/k34SOPaVmYy1o+/WdH+RLuTHqZSvCFiuH+Ios
jfFJlAHClgP+WI6oxbAKLIT3xILlOG4ynj0ruZVteqkDyqli4FFHYvy9NADTDjE0LFR868mzD20a
POl1NfISB0TClBS9hXcaJeeb1X4BtvuqQUBZxxJ7MU6QEUo12XijPlhMCOaX2gkw03ccl4G8jGOk
oWaJufw3Ze+bVX/W+cVZFmwxpFTrLDczCGENp7+o1PQ28QsWNlPa6m+ey3/KkkKyYDLuYSzGhcOk
iv7rcjGzeWDWbrQ+sI77PGcLqqziI0V2SVjTyjQRyTML+Vrr02pJmSt05nM0u2jCsciv0mX6kY3z
ap7IYxoyNibzbFUlyoz/uWT9iyUt/mmEoJY0jXTUAC6VufztNXYVeUlS0BtIyx+mDRAfPM5AzJJZ
zbc5t54Mq9/HUUs30tnH2XLr8mK36MlWo+ShYK3rYd8FxSM614qggTaINjRq/SRhF03GNQZzbYTM
NdmvWiMOsWmsdGqbCDwuhmlYa09lYIEs/KknxSUW+lNIUSvBynNj0W+5rv8QgXa1XPP937/tfx7q
qLfNFN9DlYCC63dxlDH1dRpHvG3uQaukHHC3PKk51agHdINAPVjzNlHINJwFdYUrHTWbO+AK9Dha
XY/I4giXBEPwovjHJvMf9QUu8XtD2fvR/Vvi4d+qkv4fQSKC5fzl21N007/gR/dvcRf/2g34/PN/
shCNPzj2LKCjQsH7gdH8j+DIEX8INRPzDK7jZK6o6dh/twNM/Q9d6TZcqKCfYJ1f2gHuH2SG8kTw
Q7H1EoL+n7QDPtfRr/uxJFdGolwinMtGL2L/dmLoKOwDTY8cRjZseMZshjdZmuSgpn5MmNX+06Gt
z+HWWTCQo7sHVxBgVrzLU/tLiYeYRTzsbNtiexijBQ9bhVFVmpAE42K7ZP0NYoPcusNwc+dl2dSc
DmsU5RazH+sfUJ4kHq3DL1/Av9g1lFbrL8eMpJFCgwNAmmPYOt2D33a20g5rq7LFJphrb2cEFxeF
CrnAGSMCRmdGTUmZxj0kctI712Pf21ukF0c30QQTJocqDBFogvnI0zLCua3pPkKLHrTLvrJztme9
/zbGLWkMunlMXP3xE2GYuF3JtGT62hPbHcpxB53b5Em15Mlzo00WNls9MxOKAK14DPL9NNfByYuM
vwlc+0yo+vU7JTbKMdk10KwRMStN1tWvI8/WdfPJyQsXZkeA+HamdTlW8NGiY8aWvo88i0J3IRux
EbyW6KMPrnUlh7tCHDh2yN+ztX0W1c45SSC9RoRDeWMBj1m33jpoBUBpcVgXBJPUnBhgdsAjgdvf
IvmlKU03N2gaHBcjaKTB+WYGP4syjo6VG9rHKv+xEBvxnmTRnXnDiGRdAV3S/g496jJgNb40oD+3
6JZOzG/kagSZsrFzrrVJg9QoxG448LfXOO9fnbKuYdXq3/sm7S51TsTbbOYL2zTGtX5J7oJQF1e7
+/BrYUePIsXBXSTLtDXIZjxbXH7tdNbOEoKFXP4msYIEXx7s35ego+tIBhEZsgMYv+kSGsKndC1f
JL4PAP94e3N7TE4TtIxVHXIBG6wHQ8dNt9B/n5LZu+t4cgwVacqH/WKWtFKY1wDVb0JmYR68A6AP
9gqh9bKvMe9y0TF2jHEQ26OH3yAH+hnHbnBuhKSfpkqPGFfXORR0jyppUneXzn0quh/5wlKeRX7v
oK+Vi3WA40S/DyYk6TzYmuVQbXWTsaBIw2fU1dugh/UeuYIL6rfOtm9RWelIyqxb5UIRInLWytq3
mOeI8RslevkzHhBUpNbODIyN09HdyL4xBTwlkXPgDn0t28c2JmEibB/A45OelHw3Su2GAedB0r5f
5v5qNtm9axQM8mqcm841ybSbXajOlu0cWjv/MhjVg2f0K6zdW1fDHVSW5mGcHpPafaps/lkxPnpc
1HIjOouzFPEe3fUpbusHKhmghfeBCqPLDbroTrWeNFDKopL3TF0JsW1/VKRnNIH3qnfVl4bvzljS
ia5W+R1HVIKWJAeYzGXNHWkDKO9DaFQMGJYApmvAqzILfGRxat4TFnwu7eDCkfzRVh28n+whk+kZ
buEriU5ZIi95Yfo0kw5ObZwDw9kng/OVLIccxLI4Gql25Jra+mBdkLhHmCfssTO2txpfVKjRcey4
EqVDet9EpM2HYfAmYrabbibj046+O/Z0imuX8RgzINfmO8qn6epgbF1rDqblLKRhERvBi3S/p9I7
FKRKhdp0hONpJiRvAhd4D1r7gmH+glXmSYTiaxDoj92cvRbSPLcT2TeRQShK3NhMCuNVkMplS+W1
ZRbl6M62YZtET1pOREwGJHzIeQ0ohJA264hDaF0HFv0uHXexWPQfXtm+J3WPMzCcN5XbJAAhjcPE
NWw727gGylIVZ4H9UpKA6icUROs6de5BL8UEO/TI1k0LrUUybzpvwNdgdXeFo5d+bcwGtMqc7TzU
N+xhOewNAlVEgMdB1t2h1pUPLCGes4BVoHWT3IdV9pxlGiq/ENRGw1THbztpPMHPoVVTiuOot/I0
RFgABmv+iXEeCq+RcDyqJGdNs5DJzupPcOld5fhbiIDpTk5StHuvtR+rSXNWzpJWFyH4MmILOCxm
PpNEM75KuR/Zv+kC9/sqKd/coBx2Y9SnTNkb4nOj5WHoumkVZ9O3CevQrtfoAQgMoXyM1dlJ85Y3
D4/IW+xNjP+ZfAjeoNvXMcR8xG85XUtX9mC5IuTurZp9BvPTMBbHNjIwC+XGl3GufGusFUUE22ua
eLs0C/e90eS7otdfFwEBKZkBiZuBm6yLPp2ZnTYWnU/L8+VYX73JIew1d75B0Ct2uI93OoljR839
mQZLcKrwAX/uNVbDNzuKR3JK8c2YS+nTGeSObT7BU6huiUNPuYQyIvFcbbDWaRiPXHdX2QFuL6dM
6ehp2DcDDzFfF8z+klSpr7x1pGWHIAFAxcJ2GegEDW1Rr1RhtZeleEmCOtmazYJMIfs59xQ7g8cv
r+siOeh2k6/aPkReqVxi0SSSDcaqaDsQBLO2dG/aVsqH6prVthlzc+uG5Lx0hAOUQ3StZNb6Zdte
68Bzz1QpqzyZ70MjjyB54Z4iUunUcICf+rC6y83h0o98C7ngch5WDSepF5drW0iCTYKKKmund7V1
FXP0NYdfS+Rc8YWsnmCrUegnBqPU1oUEj8k9r+Zkn9a42CJs+aSxUNCxAsvQtyOaf7Q1rG2SN4L+
AA1codw3071kYrBnzPLu1CUz8Z7aLW/6c5tW5tpKyo0rmEs2TkAixtjczabtF7y+bbg4tE/Dat0D
co07YyMNRhE1niJNmYt0oTaV8OyFdHKxCQ/WO4RmetKYkmoTT/zcIy9QhqU8T25xT287U2am/qem
rE2NMjlJ3E4RrifXwf6U4oNK8UNVXZfdqHCQw0xS7EawS6bm3uVOD+yg0dgEo3HfT2H/Re+/V6MV
fOUBpDMvtGQz6BV9pWXWvg5GgEustrM1+QyPRoOBy1RWrkU5vFJl72qHw+ff2Pi+amUA83CCSWUJ
w3S7K5VJLFF2MUP5xpSBrFRWsgBPWa3MZZGymUGXudfxnXnKgNbgRIMCG/vdUhBuFPICyJp7NPGt
SWVgi2me55+etqfi0+Fm4HXTlOmtVvY3rXd2pTLEETO71XDIkcVk4B+ymIphngvC9q7ETZelWoBc
B4OdWQDiSO7GBOd0FVf7obYXbreaBEmRfEsjE6vWtO5w7Y3qCKPnDEZQWfoCZe5r5uYcNgFYNmX8
m3AAwhmv7y2GFZp031w8giIlCUVwb19bykAolZVQV6ZCq+kUYfIVJwU38E/joYRnjt4SL2KJF7TF
njjhU0Qev5xlXS4HPap4D5z4xOH5rht0+8CM050IC22n3cCGoOdI26c+gqnixOa7OQ7zAZBoedvG
OJ3OKUzoWTTTVuKq7JW7UtksNfyWHr5La8Rc5AF56ZUlU1fmTMZsfqrsmiO+TUcZOAOcnEJZOnHS
Ov6ibJ7kFMLmwvk5KQtoJWFZYOEEeYA9tMAnCiLsJJRxNFUW0hovqaa2i8Hqb0YWvsVx8jTgOk1x
n1pI/3Jp3s39bPlzuxxMZVRtcKxGsiros3RXOxPgvcgHbAqi5Wcne2AMMFV7E++rxAM7jeUxy8sV
Utj3sZ6fW7yyLp5Z1y3NVVDUN6PKcfYPLr7adDyYg6Rr7J0SnLeFsuBW0iNBYpFI4duXQlG0bdkc
ZmXc7XHwTrG2n+Px6CprL4mKEPuc5x5UYhy41DtLfRmVHbh3ASXlTfQgcQp3sth8M835y1y54wFx
+bOHq3iu7Xst7HZmPb+OYXpUwXg+gwNnggdo43leaLiP+JTLZDhoeGlXvVY9uDiZ7fkpVsZmDYdz
qHnfM29hVmlA349wQQM1oyGPLdrJNGCS4U3TM+KssAgoA7Wo2qub57id0/xbrUzWRSrPfSne04x4
sLjwF0GgWDTFhEni0DYi8+uIJtnKmrsqHu5nnNwVju4MZ7emLN7F0gHTyj40EbwOYQ41qtN+ourw
tQVTtbKJE1p83+AbN6znfHrGDYZ8EvKJFsDZjPCZ29Z2UrbzBv85+7N1CqenGF+6pQzqVACtX+BZ
r2PM66mysTf42VFNwehRFvcFr3uhTO/cPYUywQtlh5fKGJ/GeweffItfXg+atwDODPlG7JioRhBf
bmsc9syfv+g47jWc9zEO/E5Z8W08+VEA10559JVZf8K17+Her5SN31CG/pCRHSSmTY22bW3UjuYb
5g+7YlgXARHYdIZ8LZqClQreR1iduzOFma9qGUNfUUCBRqEFAgUZkAo3UEEHYlQiBpwLtA3nRY7r
3BMACiAVgFx8DhS6ACcpPHEKoFJhDYBhgNaqhgP2dRwYi3WPuPVYE7ujkAgWbAQXRoIhm3zde8WX
HnpCTF4ILIVaQRUShVfItiRzvpQwF9g1mccoDIOrgAyENlIfKEgDr2/bl5vOlOl6mAZGM/AcYrgO
gwI8BBoJY7BYAWKzXvLXiqivsgSQDyTqLVeQCAKImH7SVh8+ARKT/i4VUqKELaHDmIBF/2HCnEjd
hEkDKMBu5oqU5Bu8OP26G50ZGBpVu5X1zLOb/KkdYPFw6NDhbOjIkN9Fquoh0cMXGHnPZDTNZGhP
3yiGDt24F2nkm/hIkwbkop4mE/9FyLjWFo9uPqpsyHnbVdFVZyCCUBd/zZJm1noOZ8ZlbbkP4u5r
OLza0l0IMUIgVSv0dsW50LuzvZKiyVauk3IpWW5N5/EU1fOqNdrvST1yR/cmtNSS8tnK7mncfnGW
i+k0r/yQxzLPvkzsDqGmmwSLRZIpPrw1ixLCqZ/IueUZLfUfvTdgGirUtWFaeUYDIC5sV1ak2EEl
zShGw+2YW+syZkLkjefZkR8VVDduBoD8msKloh7exoSshnQWZJ1rnqDUIHWtPHMWJysLZmPX1qc2
TDFxeI+NFcJQqmqEJW60sofa3EyCYI/S+Nrnfb7teR90hBJX6ZgZkXaMPBmnv4fEMJ5JY122sWx+
GsGUXcKpIAdNAzIZWag9ePIQAm+HIB5OoZG8aR3RHRN38wRq+SZMkYqVZG1FWoAtnbWOUnhe9m3j
PVlKI53BMUYRsWyrjASLhokoXlSexCp8Kko3BXtkklCVag9LzMyuZX4BCL4qNxCuWOjpVCDgoaWw
uPm6GvJ5bWZIHJJwAT9m6AjfatglCtk3B/qlrqbqoBOPRpqY9CfDAbk3Fkxa6dfU2Usv+gp5Pi+x
jOPDGEXZuvKWr3PofreTEmpGkDy2YV3t9AnGHcDd1TyEztVSj07btME2cedDxIiTSazNlUDUQFm9
wtxmnQtwrDJBK2sfdhYBK8zT5VIsE6R6A0kRH6lYyQfL6a1d2zKUdkAGw+cmu7eFi5UZ4AI9Z/Lr
53nisKvDRyu0gCiiKrhGaAYiVNo7E1rZwSwZcyIIORZo5A+a/RqgDjhHZv0whNKPwoZ/tbbV/Ha6
WDCtYs2MLtwAeCzWISUCW2hIMyQR2WHOp5RAzqJe14iGdrLIHoqqSc8RN9Y8690Tt+XapxfXHdBQ
ep74wQ6VnvttENEfwAvvh7F8093lzQaqFMR5frJspgjdeMkEygEhg3M0t0QZzf1mAeW6091iN1q5
PJKGCU6oZkxOUEPlf7q1G/ygaekOfg4F2CfTIzvRWBlNkV703AMZY7svpqfZR3Cmhu/2ywxYOJ0P
oIfr9VSQGGroFwBW4b4MJvdpDoLHYeRpStEw7arZrbZxgC7As4ZjD95wA32COZUYmvM4do9cMrP7
OdVXXdAcSED7ipiN3EW+BLtBkpMjrpcNt05rmeP1xIFJNC7V5cKzFHFnY6quhmS5SVOyIzGUPLzg
mNTVTYZaQe4AEGUz43Fi73zzson1bNmFP8uZissomBE6YguKd//5OyRcJL8B7J2R0XtgkIcwqwuW
syGegqpgZk8M3CYaxD5qhXOIHbYwC/GLte3TMrpx57BR4WTIm+idkTyRXpY+vYLeDHxzXuJNy7zs
VhbORbqBs+fD9k4gXJYUjVw/ArbNEzKoAbnpKPH794Yz1p/0YNmb4WyiRLcuZaF327A3ProM6Lhr
JQvqFNKyk2cYxE9isOKHETJZZV2TTiLC45OBr2utBh2tvAihhxJttyL40jihoQk3ozaNWN/N4D6z
yLk2u7tBXQG7Kq4PaeCyGo1G3y9paq6rtFuxY0x7qPgTkuoKgfDi3Tuau9cDLb0D6cUkc54mCNPD
Ne7j+WUw9L1tm7OfjHBH1YX9OYlKHKL1Q5EH2nNhg8iKs/neFK37lDjRfhgJtjDy+CwagYU/CE6o
0O6CuXqAPQDtL2VVRRFPuR6JM6NqnHUWswNq3eLsDsU5JlZk18z8FYqPPSkfkw8G4JoHvViZRraB
ZWTtevqr2H9ZOVZJYHlWBUeX8yBkHt/mdk4bKfd20D++9wzTznFg+FUqLL+nIQMgurmR7l3vlwad
dh0P5llarS+cFOOGQDXdcL91opoXN+TnEPIGmzKXj2Scn+gsczXWzC8c35C/3RoROMS/DbLyV81k
yjxq4yUpEZl7cSg24RwgoXHc/Ga1VC8opyjn8vRhjuOnIUneqhp+WrzUX42Cc9CsUIs5LbszN7mn
MaAZ1RkYhFda9tHjF1iH4FKZ8FdH0XXf2tzN7qICtm7pbq1pEMcKokphJiSmmHCvAk1ovmdyxdcW
bVzbw2Tu8jlo1y2TcgwO6WsJd3RZ4uKZyfIl7u3xJL2zRBOCGmy+FgNtdpYGoPuxkqtOt8K1RrOK
nrZ9C+rlVQJa3bI/fIxGFZCqPjQ+ccKgDjtI+LLrfo5m/+zCOEUdbl0SmOD7z9W8hNhTUGSPlnNp
5cSopWRBT06BRwApTTGD8lo0/b6INeNgsSdT3FEgxflLGAFuz6biizU08ghf7gL3NzzjTSwrqKD0
HU8uexgNDDrj9VQ+GmbXPZQ2krYU7wL05PCoa/WNjIfo1E3LN6k56TVtcx/YIx/MMAXbz5FADAKZ
TF1SvaJqNwjhbrVFssH1zlGrAf5LsezZR/y0dlAKBUayTqw83y2EmhKoKsbV5xlruNpxGuhreuAF
YX7jMcNICqx6ZKOru54cPW/iQJqbjw6pI83QntKTNui5qobg2L9iacJgCqu5hgfJ0ZednTGwjrVp
WMcuLtayT+3HglC93j52BlOalC04MtL4PkHteTTT4FjnNYCYMul32K+ZANOy2Q2p69xpxfBzNppn
UbLSYWq1W8Dt4c19D3pd4G9uWpLEghcta2oOfAYqCZzRtT6nNHiSkvwC77gMHdl5RDVs7Vx2ex7j
OwgFFQoSBygA3odo7I7xzLXzk8BoZC4PPFLBLHGvHZUkbsjaPJaDHd5KLyZ/s27OxkJxsQCw3vCh
GeuB20GACOCkd3D2hkHsslaBbYZEhx6bXzlH65NhltFDznsi+Xo7j+F00myKQVsLAvSyi4fgimZI
5K6HqnJPYB3Z320flAh0pTgyjxCPV5kTWNd55nJDtXCPGvW2kP2ReDn/dmE5e5SfryLI2ptuM9Ga
9KpY207vsYiDL9p/kXcm3W1ba7r+K3fVHFnARj+oGpAEe1KiRFnNBMuyLfR9j19/n62c1LEVJ165
Nas7OTmJLREENnbzfe/7vNQyV3Ysreeo7TmjdggtXelKLxw4fXZrn/S0pyNm1eV2Gubq4Gft0xTW
zJ5ttreoCyjBvHey4BbRjb5qp7w4xUZ0jsJr4oz1Qd3P8bGrqHgEE6r/zJ2UfWYOXln34b616n2R
Kub9O8a6jqJ5PcNqTYc8OBadFVKiqMrnWiNRug8JtDMGcDp9oLz4oUkR1PzKCBjxLBzjZq43pMn5
q0kptnnhBys3pBfSoiz2pwIRpR9NC8l21Vg5IifUt1na3qhKah4LZzzkczhAnjamleWO7ub3jx3q
HBwfCq/KkKSiKfxiRJZzL3Y629EjFdfp6KQJQo3B2BLH0R3aYV6qdn5hH2gdTbCk68EqKL8P1wZP
KJG3Yb5TFeFuuHfgb2eOwCM0pbNlhevICO0brUMeZrZGzo60BUCXG28Iw6u1U2c18Wp5uy0j9VxD
wCkdrd50nL5MPVmN0Lx8axVpnA7ddBNZ9HU44CB/pZNDw8FfQQaxFyLAwQiw/Ysz6zEgoAwRxjuG
UgsJzzDjcN+7iOST8eAqTHhp3b+FIkIKP6KCj6PqsyIMyktusY456azdKCFic5jq7cyC5srFfqRu
u0Wj9KCn1ryNkmCZxQxkdNef6PuXFNT1K50GlB7UCryRLLfVLHpr7ca08kgy50iVmAfTVspn39Tq
9dQ+FiV92UaNTkhcdwOn1L0NuHTREA/Dke4lKQN3pbaFcigJSk6DxsInONhrOD2yLm3bS8i63W5U
tHsTisWmKKMIwkUQefmU9NuR12GqqPLpM14dHzkNdYaOUJl+DDYR9SXZccipCphvRpN0+1Gp9wpJ
yCsiDoJlD4sF70rAsQh++IYpL1yzM9vTRx4WnDtI4Ulfpy4PdopaUp8mVSfyc/2JHUt60dxgfoAM
sSdODWm3lqRHP3f3I9QldMcc7jDNhqsoc5/NArur9Gmp1eQcVU77mcb62Ck2jLIo35CAQhkIaSdt
/gzuqVAnZ9O62ifFbankh29q2eONQ6XJqXnaZkKQAxj4TKa5I0453+/vhQoYOD60iS2Vb67bYDAN
8RMBRujObtRHdOLVynht3OIBzRZbHZ1NRhB2LHep5FkXO6Kj07Lyb4SPjDEOg1dDqkVrJ3vr9T5Z
dRPNHDZXsGyddGU6RbJTp30iV+MGpBIwQAyFA7BdUl+sC4D96OqOPRVoMpNXZWlz2NRscE8D0ay6
g/FTNVku1XI8JtWwSksLNcFgkkJRJF9IVTfoK7efqanfd40aIsoa9gqBD6tgcIaVZYovCm1KT9G0
aa2z/VDHyqdxnyp7KG346VBOhCVa3oRqrlXkzl0QmC/ZJIZlnyHRBsAbLkx/jjepLp4zGN2b2qJr
UZoa6Q+6s+ioZd/7tDTpLuok2vSg30ZrWCnGlfl4z+Li5b5rceZEVki5PVi6KkWpdoZUZhSKdnB8
84tmOdOKBsR8FGH1GsSWsSMe/KVB53BQzJYNqw1yWsCaRbI7FxtBahEBQmz84pVGE/YhIGRGNyWx
OgaDZnXAwjhwUtMrROkpcTItk2KY9m3c75Nc654jYxdqSD6cpOQL6fOljURI/mR+rsNuR6q9tR67
hn2EOjtelY2DF8QRAIHGLHbvyoYuDJZj1z62Y3L7vot0Qu0z8NLUex+V/0ji9Uvx1v+mLDTNhBny
37LEPym8/uX9On2u2W5FVfftB7WX/Nk/zF/qb7bkmTkqDCFX5qn8t9oLvJQAXw2XB8oH+i2bP/rD
/GX8JiNx0XoZQrB31pkj/jB/Gb/pxDex5iABNHFY6/9E7aX9iYSCGAprmiRfCZ0P/CCmdM02VfCM
5CtBxe0FwaRPOksqC68vxYTxFTt00U+/QIvIy/9BCUMOsApvCwkceCkJq+DPv0MwJGWcaYri5GwY
HrvpwRZ3Gn1YI8E9m7yE/XbADRngVcofSiIdrHpZKF9PcUaJicCfyvNZV0UIwN741mQPGqzb6N6F
zusjzV5U9naiLeTYmHweKow/hNE44bOlRcvvnvhPJGXvrIrvVVXv34LcbheFmquBafnxW9S6OoWD
S7xHTpRTXj5NLn4CR1sr6jHBJOpr6rprglsHe1s5OJ45f2I7TLURZC0eV2bZioSK0n226W1ZTkEL
D0Qg6gth0OTM9mGSryl6VtariD+bTGB6Mu4qG0W0jtC5BOuOEQ/F8MJMP0/EK4T+XfIK5xwm+WOB
y9jIDE/vht9ngr9kcf3ZD8eXdSybIcgmDcvij186alIzyCqqMB1ngIizSOFC0ESckdlvA3aHzLeX
SmCu//5eCzkOP9xr7rBKELqD0JHC2o8fy4418qNOzzkm0fyPsAUgGnS3hl/s3BG5GF4lpdtnmY07
IF7nVbBzKw1HoSxLKyANpA7269Bd8y7aGkebnVoGa9Q6CxsYafPZxJ3m0nT7+6v+2Tjnqnm7gRka
iCM/oEZqWpKzhZYF+PM6aMgv1YqVn+5GB22k9dagT2gb0FLhpRnZ92QLyzcQfjzqxRNrEiSazz2I
H82CqnAbYUruJhC3D20AZ9bjtCfBm8tCtoQV2FdWRrjy1davEc5xpawPeu3/YsT/RB7O1QoQktIt
io5Siiy/e2/7NhxHm7IrRicBEJY9ZtUCYjZWA3l1eWEu3FBscByxjbV2uOmO2Aca5euYP2rIk1qx
rk0qUuW4LMZh+/f3+mcz2Q/X9mFgDoU1dGozMzDFdQ77tYssZlY1UnQc4M2kDNSnNiGHGGPWLz75
zw6GH+6KLefY7+5Kw2WFKAtzZCfZSuMcV88RZRNqrwvDSeibExGTDeRn6Evftn65X/zZm/HvZ/Lu
r/ju0wlDq9O24dOTMvLcBhJLdivye4LK2cp95ui8aMhUrCPfs6vI4wj3qwv42auJkNkg1l3HIPuR
Eai7lH2CCVV5wtP2E2vTF8Mq8utz2Ie7cj6Cq72tw+TeNYtT7mdHJdzPtUK5gthEP9yAdVmXTvjl
Fw9FvlofJwwEv4LJmVwH830of3dbKiVPkHqwt89MWHbhsKvbcCdK+nC2ebLqal1qxUHQ1cLGhb6y
uhix9Ss3xc8GxnfX8G7O+e4agh6uASZFFlfqT6URLgR3haS/xybIt/3U3eA7QexSHbrkSlnmF2+E
kHPix1ug6gAqXSkLd9wP61PbNGGmlrwR9BYWAzJGanowgyXMgX6x6xlFtkqwE0LvXpU+CcAK7Dcc
rK39QqAcaQxA7280pi0GzsqGjqFHT2Tv0AmmcY9bFjmEoAj8iwf3k72BJkNiHdOybA5WH96mviNm
TyExDLF1DNjGXYNV3JwUim45xuQY42aW0T2wOYs5tEObF3IlF5PPcYOJ/hfXIu/Qxzuo67YwKW2S
3/XRGt/1LuD4qc1XEeY/CL6rbnjA72PX6mK2aGjQp4ufFEhmpQyUuPHH8Fcz7u+Azw/XwA6JLF3W
EeGwGeQavxtEPuSywO0DztGji++HEw45OeRVw0Q8KtjQLfK+e9rehdFS5k0pwGWraA7Wwagfq6nd
YJg8uXb6HA3a2q/vo9HYUaBf8WFLQYm5uAQyKy8gCofNk+V+g63rWQiBgeCuddSl8o/MuN7gFKRA
RczDrB3zuCdgMVs5k7Fymfalu9eZ70baJ2YS7EoNK3iVbTtcVRSSSfLBoqVCJ+z6ZKs56ba3I4AY
Jjs0Z5fDwKkdfW/M4S3s6V1hG/DWxFp+liwt1xzkq4DYlcI/jl22pUK6JUJpHZUMbMP3auF7Ktl2
RaOuJeimVbNtk9HMde4RFXoT4CHbh0aDlgW5wSJLMfdoxkolY7Zv0GGx5zI0+nTVXWRxoOwVr7XF
gYK0Z9FnndB3oMbkJ/aalm1j+qaGttOcAO82DXVTX8l7FYZHrX1Uk6+llW6zIb7Qj10a/HpltnYB
fRGVzkJCL1YQZ+UP7A3Fy9jqdLiihTbzXMQLBBqMbaTGKEcrWGhDvBTcfCKBPAfRchM8TuOpDl9m
MvKyhFrVlG0xH3cYnoFOrPz4pdIAYho0pFXFozxHlIeLq0FbDi1RhBMR7jrBqSHLdkLXYiTlTs0O
wYwDPBzAnfc7y4zJ3zJWErUwTdmzP5xclY1Ethp7e+nGj9Ow45x/Tgpj1Q750mUq8HPIlGXluSzt
+NcQttPc87NlLa+FKaSzwMFwV3uHB0DNKZNkeKwgQ7qI+mzZk4YJ+WSRZ18TfJUonj9JaWwoihOI
gOehaK6akJGRFF4prJ3Kwjz6KgoPrSEzBJaqSmwTO5E5tVcFSeaZ9TTCXOhmC4FVvdS/mHddanth
+KR1EV/6zqd+ZSSgY3T4gyotB5hHKWUQUwsIoO33WafRoYuoF+cLAuNh/py1OqcIyvDWDnZvb4t4
gVCZRA84WRoDG6dnVdy6ya1lXR1ReUGJyJyUARzhyLjZzBEcm2Dkl2CmljbWgS4gcUW7EL+LnHMx
y9B4u80x6g5lw427VgSnjgyVmj12iBFYs7OdI8ItnaGSBqrSzcgcsX9bd/XwZOKQrlwJRgfehNkr
qTkzwApDXkVEFslWLvpfMXhtXno6u8Q2jD0TtXiLYTFGD1Ghxe/1eWHnT9VEWhdK0m4RTuTeNe6y
NoWnhJ9tNV+OE4br99iih8YhaJKifErPhOz5BYKLWgdtird0WdDMN2oHmCo7Dvr1OUKPOv3M+XfZ
R8OysNmG45RLplsz9eSTDBgsfroveQtlIKyOvqni+YgmX4bVAIkox2FdeColTtU9ZuXInbdXbmd4
Saiv/SFYa7POgclYEN2yqBR8mV/rithcfiAV5OU5X0sTPc38le3yxF31HSD5+gvjgbyohxYJTDFn
tBWI8xLBQkc3M9LE6ELgpcGN2tJ55F77m7ZPPBGTFNey5JTFqvO/oG2FIKatQ03fAPbdukgEey6M
qtM+o9WO/ZCsqmIzUhwym2JdkU7l9rEXOyT/9PYqsrh/434wbPizfFV65manrVQkVvr0piYI41B3
+4LqPTOa0konVbI1Qe2rzZ5Ay00wCyh7BgCqAl09cANCWSaIaSHzR4Oao53rZUpgN+IAMp8SMJ0h
+qT+4JACQ7F1aSJKr5veSwgoNhAD5s4pLPBjuJDbOjSd0bnvpAH+2gQYwuu7yPhk+ve2qIkDLGjO
0DtxUGeOIBt8nTTczkshBZBc8jCjYxz0V9cEdemuUZtvc80+FvGm7tdKHd2Os7KW9A5ix5fzkG0K
gjyHsNh0vDVOXZwie/DyceB3lTsSqKqAou2kbcdZYObNdwZ2aQTdlUNNryHVgBtqIUowCKsepu4A
eXFrohc35oi8voz4CyarKt20KNjiVN2mSJ5KlTAj/DQq3wT4Fh3NBWAUIuUeAv8RFxC0J769V+G8
b9A4WfPDFCCO1DNkVsWqh+XVxSEJ6qTQiasqNn0kcwlhYBmJl0el15CDVIGuIuF8XTS0MjrQWslF
LwMWJBQKwQb99ipXtMesAcubdBsSybdIW7eiSFe47zdR4JBaJvbC97d0I4yGTnwv1qU4VkxFjcIC
3bUwhtX7ksyLhkGMkO9eCS1MJ7dlb6301Ec+whqdaodQ9XeRfjBrm1gXmg+JrGf6dOyxXNTGCX8Y
bL90I2euucJOM6lruQxTfNqnvY7Q5LFJiapjQZOrMnC0g5bDw+OmE1t9gGG0zwvt0FNmyX1z1eGb
rbVki853P9j1RtG4qIzajqrvM1pNetRuMFJ7vHUrVHPgOTg2sSOQ/y2AviJXDJUrl3Nk4egrorm2
hgwZQpXGlNlwtnz/8S7Yqap+bPioWGhruRDldAytTl0TG0RtGOqHjRufWSKFvIaBhdM31he5W2IT
1VX1CqQY4pqqesyQKw9ylSrn+95RtobJ8iSUrdzdDH2wrpRj6+inPNWO1UtboovNNJSCzPB6vRlb
SGQVQY86UuJWXTu0E8tBrKyeJdBRPMc9UaBZS0RR6Krr2HRv0ta96Xr7pmuVG632vSB6UWm2y41W
QBdiWIWqtRNCO2b4LosO7WbJTTeSyxRzuh5IKkjCizXoB/nvkaaDb0X1Y7hXgb0pcndmlW7jydyH
6Go7oR6CUGHjqJ/smpW5LvfJiF1MAQTtE18wviQDamrFOGdBuENvcjOOX4PSuFS57RGe6jSMk1A/
6DGGpL7dvJd9uCa5SdIcBEqdcfDT6bHt7Z0YFd7Ke0UgomHjkRSfjJTgLcUkWyGjbwO/zCQQV2s2
DjHyFuM2nMUBGZhXDOa5R0tSOMU1MNPj1Oqn2neuSCC37CrXojL2ckjgrIOYDThw8rcj2Rsxr+uE
mgTLLdY9nogLXNHo74Nae6SIES40BV0l+lS2hQQhUZ2o2J+qvn+tigQhT3VHxQLWSaefGHgRudjL
wsfCyAJsUeEK8Gq0Dfe8ehQxcwGKG6Rk30gTc7W4Q4I6b8jbCnc6OqQB9SWqlrTfUD87tUOsoKYd
MI+aRI4GT76FMpQa1wEO3Z3Va6c84MPXxlzsI9V/00v2oIr6yKFjF5UWjEoFfZx/Q17fN455B7DV
XwhXOopgXMeUEZN6PDfR+KJZzV2TjPcpOzOCQwpSF40npUjWIryJZ9WLJvVLrswvQ1jfGaCfcNeT
WKwfhKyUZcOxKKf7NsfEqrMvZ8lYEusoxSM06ZrJOFIJ/KL7OVRgy/nUEjLKancsbX2pivFl4sOR
afQvlard+9xLXIckzL8hiL+1G/9sYHBy5hcRq4+pZp37qLxTq+ohSHnxSp32sdjb8WtsTKhcp3td
5exiiz2nO7LkAFM1uCCMGkdZllxCP/+k0u2r7e5Jr+d7q8bNP+TJ86Q+G+WAWIJsakJbmaBS41RA
IpTvJyjOrdbft7yG3FdEn8xDEM3yWl1bZnKZE4arprC4c5JiQLXYxdrM3quBtq7q6CVlw+VeY54O
rvyjWUQ72pln15/IcKpZ/IP5cVSNw+RQ8wUj5Ov6IVPUkxPpUP6QVsLcRVfHXr7FgZmtCnpZmenf
uMQloH/Y9byxndz7acna4KRtMljwiqBRha5KP53Mm4FgwzEbV5NFUtqLqPYNbAhb6wnCeoSKwXlv
rVUvxjiuUitYhXp98ON0s+3S7ILI4HmEpQlxE7XPVmso0vnszKalAV+2CV+jIPSM9q0PuuUwkgNc
R7hGaDUuuUUsNRPzIz47M7oMZbKVU4g/RemiyRuWbF7/iUydEJsIdkWi9qrsZR4thKTqGszURn6S
RQy64GwoJ6lw/lJA703onmvqaiiDdfvU2Sx2ur6HvO/pCFzk1J1lPeitVRqi6clMkrQ5I8Tmrk+o
q3GskCcouQjJzfOUw0KShzT+ie0VwCwbPDgOmaut5TpaK+I0Z92mA/Qjl8OY0O2ia+Ci5iu3qjdi
Nk6J5l9bhU3h4Hu9RrM5qTcmlhDRlx6V1LWpeJGODFd1b8bC3dns8RuFUxbLs6tfdNU+FwKoK+p6
i02rY8Tbqm02iZXTzwQP2zBfldnWsdV1bitbHCVnvRGrPUrj/dCVXjqzNTYRzlHzd/Rgzdq60Kpk
q8znoXiTB1e5ggYtZ+Ss3ZBzcew5Uzk1D9r0Bpt/5YdrTqcg3I/yiD8XnDo55hH6hJVLXZelchVR
fVePpFoWZCb7V3dGZTHR1SlgrCrOnVWZ+5kAR2B8Gxn3sSBleSdssBquX6DdKCMGmX+08q2DmD8s
H+QlmQwou2ZhZgUxtOQZ+SSmL6q+7LZGoS1nnX9yjO8gwXJERuzEoy5IH4JgWXBKnm3ukrEOqmhd
ocPiMeAqIcqdRysLEiovf2kTf1xzgkx/P2GajCZ5pC/Q4MRyrqv9rQtCW/6dgOA8Alx2wqk32IN3
lq2fFHR96uAuc6P25N4jaClUUyGQzZmAhUTjkFAEDcwZ7Lxge6acE2zXbqbsYJACZUxij/vhBon8
sRQs3ZjgOwKf2vyB+spOK/VDXeHz89nlmPqpMimZ2by6riCtz9oNr4wwtkheIAgdsvRTVrKVAcCB
W22lC/1gJ/iksf6ksqbDL7J8Dev3siP1k9fdjpXbKUkvsTm9yFGk9RkPz9zh7l/JK7IV30NRvwFw
JbDltm+l9FwiPRqMHbLnVdhE8jTpz/rKJUwqSW7acl7IWxhxvJNvEziGJZHoHNSREqLACCkcKWCq
GWh4mXli3GI0Pkv5BmYmb0NFpD27VtsNOOxTNuQFlxyr2qcoxJsXhPp+ajMqQOL9d7zvZKl74LJd
pv65nLOjEao4XajZFOEmFwQ49uZu0qYX+d94PTwF/YeNQ063b2MIVE1ocoozPTcjO73myvgkeYXy
PjSIL1UfFZmsuFBCmn3Xa/k2hlV+yk3GliyrKoDSZdUq2LwXBv9RO/z/M+KJSd3xr/vhiJfb5ltd
f25/bITzQ380wsVvVKI1VSUKVEiFi/HvRrj4TRiaYIaCeIKK2qSQ/Ucj3PrNgXRq0zpjKtXAof67
EW79ZtkUZV2TaAo65OAU/knOkvWx1usA1oFqBIsMyKeN4fbHOmuDAYFaeTKu4Ibd0F0GAYRSDNaX
EsLTZC7HOYP10WULocKc/ARGkYI6usQQIRfxKuWNjONIWXmmCTRh6JXTI1Fn23pobrJiOBvYV5u0
PAxVg9OZpXXGUSNeZ5B4vd3sirg49blONkB17mnqKqmzs5m4jKT3IhRROf63mBLA9BVS+qbBtqs1
4yN28j1Ss/XcZvCBn1tMLLXTQC1CjY/+3ve7AyyXfTOTTg/IattFWHSNbULOhTqaJ5ENt2EgvBTn
ucPuxQnu8ji4L+3grbRPoQIfQ0zBU0mYMpWZmL+lKAdh9ocpAF3Vt0TI4XMJDhM1gQLW/2zsrXI+
V2g94WiBVluMDQcMMe+bqtjNYqsONTjpk5U3iOph10MgUZVwpw0IsOA6xAQli+Hca4Wnk5LZ98Uh
mb/KI1Bp9Yu67FhWerJyKXip2TFshvPY2A9JpjxGHH9yNlljjvfIte7dUbmSUPgQOgGJ0DNSAfsm
4nbiYd4qiX5K+uFLHbeXVpbCKYbZg3s07DcnGzwr4FtU8SVKkxfgsxjXLBxm4knnjNFpKTZVsbKT
9kYZ3btaiS9Vq6zhqX8WeXaZivGcO9Healq85vOCFu/G6qO7kaxDTNTRs4LDRquaT3aoXI2qAjgx
Hak03v8/zE/36+v/DMb0V3oeOU1+Hzz3r2lTimT+6/0TSfWS/+LlbdROl+5bPd19a7q0/eP9/Cd/
+C+w0nUqv/3nf7BDzFv524KoyL+faYTK6/rX09Mt19AW/+cu+lL86af+mJ9M1DianEbE+2wiJ6E/
KM32b0SAMS3RCVLBukihxx/zk/ObiZXHYP9mqahZpLynYRsb/ud/aDYaHhz5AMogPJPgY/+j+Ulj
fvyhF4XoEjiUxekWuR2SoQ9cpjzqgz6Nm4x6nw2nl5FDL3kqlH3uWOu6qnYa+wnUjnjVsYEhUWvC
6UYjOkqZDK9pAnIlKrgs5dawwdeRkL4IjPib1fnHqrvLpukgfDYPrOcUjRaibHa+Y6/7vttPhbXS
1NGjGEtjqMeMQIgVdi+jVglHW3dNeQxV5sGAPo3toRO/NdCBhrqxKQZKq7huZ7zUqZkDriBxoKr3
bEAJjWrWATkoAlWhbRW3lkiO1sAJQ4PwPvVYXXPAMwjtWhD6oXO2O5z9eXEbCvfWGPzbJBpu2vlk
tY7sCh2HML4qQXrbO9YuT9hNYFvl2L7WBtB/JrXCmKDZFEYwIQtM2l03btyL1RFuBfFdQHpviZdn
Rk7y2xrLZKL0GPrf3LncDn1xDywZ/a691qHwI647YgFDqYjL1zWP8G/ZuQ9rVxlujLshHM8dvqB8
0Ld50GMJwTcVlb/vP/5ShKN/lG3RHHWEFFGxmOK7MD4IMYbSAFmkRZk3RTsgXFSp08VsUv/v8Bfr
ICvLYGWq7aLhr7hYHEOC6pvyTqgNtlZQsXqyVrGtQ/5cgy3YYuCmYfdVOBcfvtM4NcuIjKLGYfo3
ZqJR7FVeTVAKml80WOVlft/bdExA5oZmIYJl/bdYwn/obc5DqLQZ6SFej5Saw6TJ4puiyclfxsA6
Dkg1ZvJzf9Fh/tgW//ihUs/wXUO1c8cZKlIaoAou7zrjaUQCVMnKjkPEzXezzO3v3+R7/OafRCny
s/iGaArkXPCnuKMWSXoetlFAYRJuSkE/1B92Lj61Do1dZQLBTZUYT/GTJZTXv/9s8acNjenAcgM2
pTL9SH3hj9/TCku1mPH/w1VT9my+w1TdJ3ibVfTysj+cpoe5RJoWULyLKMZz/jahW/Z191A3mte5
8U0dEOyiVNdMvBZVdwyjS6TUx8wZb//+WrWPTX/ukwS0AZ50NLn7+tD0t4pec+HD4VtKcOrSViAM
cxPH4jKbzjUcZ1Ag9T2TUkzP4WA37pM2OV+q9iAh4ZCrf3Hrfn45DouBayGzROj+462LYGChJILZ
VikcWAy7WRQVFF8cvsVUP9Gt6vB6rP3UvvED4nDS7K0pOfkF2dHs4jdO6L+v53/5vsNC/ai74w65
mCcdCQ7jj+VG+PtRq+ejYsyGD3uh5dlVn0qzOqcZxTc9MB9bIcEib7Rur4W5ng3sZDOu8WVimRCy
9QavbwnJnHFW6DEnxMe5PBVx8smQROgo5XjLcTvIoGkhNL5KuDrKEU5p/dJs4MQORvptgH8lj7qt
lr6GsXnVAvviQGFzSvO1ANgUZ8cqMi+u5q7d4NVRrHPdveQ9wIGGkkdeLtt+vpDo3XOJ79RzFNbS
fTfq2knQkTTD/NxZ1rG209dcCd+yuNy5WvWcluEE3tyFRFoDSNaxdmlfTbk6kGe1qpr6yZyL4+Tr
l1lPwCbPSEH5roTLgwO33r/LO26/sPNFNxgXww4eOguAcnoMCGdfNJO/6rrmUOfmOUwtgpihZ3Xp
uTOSN3npA6xQKoswvrXgANCpdZn+aaVbHaWuTHxtwMeXo3aR6cFazjoX8niK6nUewYMV9tluzA0I
3te+KAC2Vzn/k/rPwyxOioskB7U65S7fpK9kXJwq2VSalbAppHLZO/bOqatHxxmXk9rhk03z5ZyY
Vyt2L20YvipT++QT9uZxJxZxjHLUkF7bqGFUYPo+TjWaHh3DScMLNWEXXYjYOGlJ8JUggSMlx7eo
4uAi7I1R0QHC9XsdZnsHDv7SZeZBlNVNMkWICVkwk5bumpi3bd++EJWOtCI42i3UfgUbeoe5l8Iq
qn4C4L1JCehlUGqLMK16BYrXoQc3TWkD/X6J4+4zKQrCQ9x8rnR2CLNpPas+JTwCqXbdiB3m/Vod
MXo9pKO2BXwxtfSjVVU9ZvZzYJgQ2ENOD0mvL7qOOkI1VDfBuDLC4EH4tOjzKnu1Uvs89s65mLIj
tv+bJn3LSobRJPDUotheFUpxUexwBw/yJov5k7Rh4ER1u6R8ubMZwYJXI9HpSCG9gVAWUm8OKlcC
reIlTXLYGpZYGIpF+djGb0+JnP0jeZU85CEbj6494J2xQeXa4CqS7P2tGIYvHAa+8hsB1PG+2M1T
6QbTotQJ3xg6difTHcV/niCBrcsRFwQ2F4wHKBC4It+GC9HCCLcNGZkg+OW+Er11ru+lMeUyaM/S
ZDRCCcICO94BqHzqS0P5HcRlNDO/Ug5EFSFGqXCmGg3mVMdGsae7e6tPPrd69VwQRA6RRoHAfh8o
WuLZDVOgnGsndnJDgC/HCN4y16S35HR3mq3cynesytM3J7LP7KV38FVeB5N6fElAB/VVBoH9FWYZ
koPJAjzTp9h66AYThiCv8Z2ArvfmMtDyFyNPKWlO38xYB/lnX/vQPTcOUhmHvRyBCfhiqPNzJ8gO
I73bh+8NYCi+dcP2iX0fIznFIOaOzwUY99X730Zt/YA3lLJfzGUxxYXpm9Ctk2I7d2YOHnEClv/7
pdV++qr3+g3i2oMfAHV3JzwyTmcfYZc+yTnFz/ivEwFidov2vEnPs6Ffqip9U+v0KPe8AkbHO/ms
TwFgKfWws7MCoL+9U9Dr5LhdyI+7FOP8mWwmlo2cvrV02SlXszNJ7LKhjdlnR8lfFZcqN6QPdWbQ
yi21X1r4+nhmembfQlxK/GyfBANFTaZ6NU7eXGs8dbWlLPRea73WKRDAx3eBLQuL3A0nnqqtzUuu
VbdQHr6obtcSxakLXls8aANb6TKY++VE0VI+mEK3j2N8TuRKUwqXNxZeuWtHl7Ko9+OcsQ+uqURI
TAgDWDUjqvsai0mBhGSiUVFoPLDOqp6igl8QIjdRzAhOS3Pv1u2Jlt8yVOdPclXVWW3iND/D6bnI
Vv3oWKw8kn+NpTtfRC5c1djdOnhVGxekfepqlyoC4BxrN71vnKOeu6DEKGaqMjvmbfYaGf51ppQx
s6bhis3t+KB21ZMk+S/k7YrV1NO13CtQPk29DjNEVMuuvtInulIzfkpjvnRA1BpzLHq7LHkzqdQQ
z8Gvrq1zOGgn9bP8f5XqXsuu/1Lmp1g7u2DW2IwzN/Vh9qWqzl1rXOS9G5lg5Td1euWadeZFPujI
FwyGrsUmfXDCp7Ijf8pUDxrhTVov76qcNhzrrAvIQz4vtp4EqMZz96xN+uX9CoUVvLoBt2iy+QE1
yl59MkKoKj+ZBFwZSvmkKKBARM/bJI5O6C/7WCcXcajwDbb61yqb9r4layA5q8DkGh6Zkfd9030C
WNdy7GMBnGANdZZ7QyjVIaUGQqjBupDrcRvXT2oQvua6dgmyGTGRZiFfcq51VMlMFaA5mXLt4lU2
o+ySf6AHxRupGy/qQ1zCJXO0e9uwr9lQPM3dZ3uMDnLpltutYGgTgCfoUSmFyYU+zsBn0n2Tf78i
lxiY3KWEspUP5d1oaQdOZoiprHuW9G+ypw5Y8WnIjUtyqeqEFZIfrwquuTIZoKk73lbxOaMgVgcM
1FI1quXcnOVZdZJDLzECZvmYPVFRadjRgkVmKUzslSSCsBEkTg09NGFea5zlxMAZQKvIF0E2OMg4
lTbY/F/2zmy5bSRb16/SL4AKTIkEbjmKlEjNMq0bhGhZmOcZT3++ZHXvsOVuO/rc7t0X1TVYAggm
Mtf61z9IyGzrfmHT5CyM0nzFiB72mO2s7EF7vLhV9IHKC4z2jR2eheZhccjRAYdjLUzjNGAcvOjL
9Kyq8zjWviezvDaxC+j405etn+CfKSNHY3a+GjnHuyrrs54FJXQDk8cwWZYNhBRtuAEzhEMzhzu8
Nu7H0L73So5JV6ogn6UCBGoZnnurOxWDdh8H9+RdIZ23qUKkwxO4ROG4ITdnZfZxJsYtxyYFHMKg
6rycR1rJPq25T2PkPZGh+OGRCZ1i7DBFnDYVpEptNO/9clMwBqdMjRUaec7VqRuWfC0a34ifMTSJ
g9dqqzVkIvCSjFPyAUHu2AZkkdQDY9KaYajoWevJpD5mnXybc/m9aQYcY1SdWzBkWeAEeCXDdEA9
rxxHavBZHSKaH3Po1U5735v1hz74MLps5oulvYNiRpD2tNQTbAFVgEjq+d/H0djkg/sSUJzBIdu6
afxR1hQDVs6eNHnQPSQmG4J11OCO4OvmfZpQIdRkS69NUIuK0W9ttWunC87pQEZyam9H9NG8c2+4
QOYL3eRV9kmQXDfl/RxAgGIIn1KGeLAu/EnAcTQhp4pbIzLuIsnBVgYINH3UfZcla7QqHICBoZVq
MwGYGWZj8T0i72yKxzXhBM0qJDi96W0A7Io/a4fiIXDdw1BjcYNU9l3WSGGlchwTRmTC64g/RIkk
pZ6Gmvog2Ka19paRer/RsfVI6CgsN4Nim4uTaXTbQFLBpj46C1IOhBdeobQ+hVF8bvVnp6mP5mgB
6OiMh1LGbWgtYScX8IYy0GjbV2bZvrgXyBfWAtPoRVTBWMVgbxfaqsDxagKZWO7eVEi61JZH6wXI
Pg3QVc/dOIF/bY6mtYgjjMg03tjIwEDT0Zg3FrO9nUsd6gfwSMuudklywNX2LonrPS4AJVMvlhwk
VDyyGkJPcG+1EAGtDEfWROgpEz/rvpiwJ6vUcegz9p46h5Jr9IulJoJ128esFSbIK8NsLn5uFlM8
/ObSTMd3P3/QipQX28RhkQCUR1GLN3SCyco2smZl+Ck2gExFm7700J0TKObgneHqxP8VKeZczViV
m7HC4dds7WRZVyFCCUw4tui6A5IHljGavpXdia/6aEw7dEbYLtv0NABbh3TwzlPj4W46+G/eJTIr
7Bh1NtldXztX2GIeTWJdLv9lpmQwigBsIrHXacNHvfxr8NBwaWIPBY0nr9rbmGknC5N3LurTZyrN
p8Qx7i2YeYs0F9GSTT9SQ+bevneIOV7WHXuXSzyrLGBZdbJrYFbbb6MQlNAOSB5zQrypkW4H6ozt
/fspd0iCo2EwsaJdYTE2uLjJkHXmuN9FAUEhCzuiOhyS1OL0rNq3iuJx4ZScyITz6nCMqQotGtqW
cbAp/duyr0+X7g0M6p6FfORfrIaRHcQf/a80KIdGZ3Mi8OljEKjn2cqmmaSdzjslSX6jLpG5cD3a
+KwICElNJdIGN/bcnhrq/r53977RnBrBbajTQK2Yyoq+tERlifisSlvNNLdpWuxd1Wg2w61qLhRc
MWUBcyF285m1OattoMvDj7FJPnqNT6FOwIEYNbwlRyrZwEdjj9xAy+OzHJMXBhHrdITiF16V91kR
rpqqendCd2uF91GRfYs0DQ9L2PBxiQFXuW1BaHts61z4ROHULt3eZILtf9Nb9wnWK9QPcm282V40
gHC5zpY4vHaleWc44TpGvCj9+Kpoqys9grlaWzh2J9f4pAPOzRw6zYiJC2uLjA3MqZreWxJKyUar
4oyYJAeeR3Wd8Iy6iDYHfsN9q0nOc5jjGkzyavgCWxYeh44XV4ePhJ4+gwmzOU5f8D9dXWyKp1EN
h/mm/ewxw96iy/u3znCuhLEhO+YLByuq7P4RIv8XXE2extDfW9bNwPa7zBIS38YYE+ZOfw97ELe6
EktzoFC1J85nXKe6svyWlyx9pjrYO2pPbs9RYgKWLnxeTWgTd7UfnlMMzlmv2Z2s5T7AnNQYaL86
DrypVFQazsmkjj5i6IyL1B+vZNU9lp1+dVmDus+1cqM+EQx3xh0IOjBmemlDjWGW/j1S713tfY+m
4OUPyNrnsQG4GuJiy3J0h5cWbvon3ChjMpGP6N9KhPx6pyPGl9qTAgCqsN/5bUtBbm+DYimj+mqI
anM5R7DA4pEeR9OzP2CvvwC+jm4aponsGQGhI6X5890USPydJnK1Fc5X2rpP8cZgIrOT4ddAxF/i
klNRvQV/eAZqVv0zzsxlkSsyQCbi0mb88PNlTYSjbeWnKD7Vjl74k7VgkBIdzZBC+ILvXVL8RLdw
aViWE7fQjgwgQUioIdES7xQUNFVK38op3vvuUaMXmXyloeEVFkN7Uv1PR4BgxW8xFPh26QgH+jbV
HipPZ8M5T1ZyTmAwKUCpJm4zk/Wpxy9/ivrVJeCQrSpR7jqZzKC7e7uqpDPycM8MScwbrOqEz8q9
aoxHV+0a9P1YAjItphu2VPGoSv5O7SGF35/wA7t3ahpyJHDJ7N0qBAFFylEV1Oozagw9ZmoYhYt1
XnWy8/cGMIKWljc1gwHb9P0ppx6SPknZKfRyYscmCMKyECSz+09FXpxAO08z3SKG5oRHrwmpOZtR
dWoxcur5nbBItsh6ngZmIfa8d8zy1AC1IRzD15/GTP14M3MWw+LZ+hGlslRzixFfBtjSH5cOh00P
myhciEg84vxQxlz4gKMOW9cxpXvgU4ZAPIBx1waoFuz7KWAj0XSIXZKBR+rdeoaZbTE03WEUxtNq
qRg8vBaXUcKBgrtcjH5W+6I57U3vBfd+TjZYy1cYxfULGp3rpMe+G3zxXDM4mXpOykD7rhpQIlJO
CikKivKE0m9REUYwFEBYeYp0AXdW0C0+qOf24ao4x17zJWT//8NLBY/i1/XNbFAXxMxiDADD4uf1
PU5504FPUsvJ/hYXshUcuTbcR3290UKxvooD/RYzsFvPrfYobfYF8pUONC/jHDMA7/Agcs51BC0U
CqGJXiV3EZ4UBsdrtdZAOmz659gOt6LRH4ZG216+sayRX5IheVDr2+yCG1fEhC3hrYSwY6puSPfb
IIJ14lvDGbAbcVdzA+89jZFkuzC5Z9QxnGGvLu8lBZ9BmaFaTUUCgOqJ/47+TSOEtprqR92Ldx1G
jW2cLKUGSQ8il4cuoaZk8Jd1oV93U7DqBO9nNUJ61sABYSTlZrfkYNvEZkrVU4CwODd64m9Mole7
pMMpbcC4hvuBEGal0bkLKmoVVAQDsSMOzbcIMUzRrsOGFkXBcYUL0opi4zrOTonNWqQ+pYosILaO
zV6O7p16ExJD7PB32Vk5gCoDOiPBHi4Cf7YiH1YIQ4LYxpUb/CqMzr0hHqt0wmUxj1ViAduFP2yC
0js0bXJbc+5h44i/oo1uqMVtiQN13geWeAwEcj+ic4TNYYXRNG+Z/d3Ty6vKRjVRT4deWwRxdbTG
dGlgEAcwhD1CSsk02jd41t8ksYYA1zp0mvl33sx/RY/6X+UWYioTn/9MPwDsyKP3t/d/vOXv/3gq
zm/BzzQE9dP/oiHof9meGoFZDtqtv7lQ/6IhGH95Fi4TwNyoY4nz+YGGYPxlMT9jKGaaJIR5ig3x
LxoCwVGoR2E3WTDLkQIb/w0N4fMUyjNVVLQyt3Rc3cR+5OeNxggA3/VI85aOC/W4rnBwEkS3W9EL
maWvBKVB2mnsK1MCDf/wxP7dKFWd0T/OitWllY6Zgh/jAQhaP1+apEqiRWzLW0LGr0PtMZJUXwax
HPZYPWo9dlHYOuJlNL2kdkEm30Chj8EQTQMpnbxQ/S7LYEVk3R9ml/IzM4M0KYtWH/KH7UJSw+bh
051VsUwrDLAwWIRNFGsEO1RFsPHElF55zNEMVVUVGCQmJQczpqUn0ZlvM1JBI8Sx2bPNlnDrwkWa
iCQvbaqVY9GTJJzErQOtNpbTsq1wNryqBJG9WDt2bMbNJkRtsKqZ5Fm7OAseagDr1k434QjTLC85
vjxyEaIwgGfW7ZriG2bbFSmHzp10g0OREgQaRw26iejYeQEZD2ocXVRDAB1sxlGwRinoHaRXH62C
TFfT3xOPcTY86BBY/hcVUZdEMo+j/iI9sJ2kLHHB87bd2jPQZup6cu5loS1n2342FTEWp9+bap5u
8c6kspLo3JRhgKPl32YTqumQE9lUOvc2McpJRiFYD1QFMtjPlqsAR/w3Ld1/8eEt24Rm7jSzviJq
+Qbierp0W6TX2ZBfWYKCXZ0DjpG+Wo3xrUQ1lKkcR5VoGMY2qCvnno9BmSrYpR9mS1KDkAFey4AQ
SoKRNBzxydUOUBzpTB/p0UOaQOu6xTZ/YcfpOnDAAImaWRL9B+eWE8jI0N1lJSz0JvjgoGA4ea7S
6h1t/61fI8KdZ4sOpOSDO5xr+GIyAAuxVSfmtTNJQXaRHBq0Jnp3SDwFb2HVIDFaUaBluigd70n6
E7+16BiN0NTEtGZYwuzbjqUVJsA57Yi8y2q2nNRYfpa4h4Chm02dHIOXcWCZZYFO0q2pkojhIkDy
L33cVGkrdV17Vg7XODtj9AkDi/jmmRgtKmUx+OnyAsijJ8wT/L2YmxD18ZhVRY8yHIN3v1FtOUm5
feNYO9j1+67p6yutDw5m34A3D/4hSwZ3m7DnARej42eHifAJ9VXrgXAJlU01ifZRtMUey3pGGcYa
+2dMra9L27wanOmlqRuQXYLJBN9+V6e31oj8zi8wDfLTCJqmNj+lhr2s6gqTPXviaHRbuR0c3C/y
hLIIIzxogba9LsOAa5dZfD1FzTE2Z7l0VJgSKSWYc5TTHl9oAixrPFfTRzGY2yDjqaTR0ACTpq8p
yHI7fhtHcTMN00MZ8JlTJ0UUz/GepwTkeGn36OWc5YKk640/fS2dfF7XzWwsdCdojpP6S2u6R8cy
syv4no4LAGIDhLpTjCAxQvREpZYLZyPN9BuRCDEZSNwyaTpkDy3L2cAXteeHzDB7VQsa6+29j9Mp
FvcsOgbVBZtvGljfI8OhQhHFcpztXeDP+ZYgg3KNu3AOMKYt2l48NyB2bURnHadyU1rBde+1q7ZE
P68ZmNVkDUro0JGnoNP4pZiKUlMAZvTm1K79rryrE/QCK5ckzr5YtIDLRcys3wE0WSRtemOEXzMn
JlEhMVgqqL6gkxSPgd3yIcEZc398wUkR233t5Ne8DqXFvcOmWpDDcT3P/SErJp2Hwh3Longc9GQb
Wt0OTynAUBNz7tTtsHTxIfrrd0Gv3SdedidyMCW9g5FuJFsXu/hca59qYR0NadzrMziqbn1UVv7U
2khiCcGdltWANhQIMdBScrup26wEaGPG9UHSwLEtPWlCbMyBP+KqtRnmw7GaCQtqLHr3+LUZ2DsH
bHqc3L8emmJhtMhJop4JXJ6tnZydI0uDO+FFmz5nDGeFQJAGOF5iFqfSHknLAJRrHQGzj42BsyKN
4vdIp8REXEkgCWN1wXk3yq+5Xl4XaspZtAHCKXOfAlK3ioynhe5z22RYUYdYa5Oo8jCXAWHE392E
AxGmHF66+jfDknsFRPgEpCxc50HEc7TEsxPVW2vdZhH5x3azjoDDaTf3PdHp6AELI/qSqzjYaOCI
DyznOGXYuJr3NvGOSlS97QQBCbJluuXC9rXy2yjBTAA1yZ00hw2ca8zgdfmkaRoIW811cBZLWAtl
Er5KMz5PKUKGBlWfxnfisa1W7nPSPvvST+BjhO+uz0kYjOG5nDAeIN3iMu2q5x5b9tJ4TcP8Jk84
KCVGfojB49fA3wuGyZcr4yjYbRqSxdhPV1ocYg05Ws1VzHgAjjXi4zp+NaBwLbqiufUCp1i55gtJ
dPDqCMk25PgwpUun9sRSz9mP5846jigSRSH2HFeEefG26n52NwpnYHbzxKkSLiLywhhjRM+j5Ejv
2wKdKUqzvpqQ1jNkjhCFux0qL9JUaMGQT11O+xLSIyNnxMHhRx/yuDAnfjLJ05hNewV+gMbIe3b7
7jCP6Y5S5ykpebdmwTQPIWG/aJMSN6gcB3elEIzfYx6eP8wuTDNtY+ek+MVmdK66/FWBEAOWvFNM
iaBbYb2Mgva6SlqCgQ4wLjANOgZjfOu0aOSK4i4LbVzHh/HDz0i56Dra3BqaNf5V74lX3PV4YUZe
9RanpYErBzvA3DPouVAFRM8sIj42VWuuBvWDyL2xcC/uLgB43xl7SuzHyLsnFcRdmcQILkpX3xrl
NIOwhNa6cL2vVjSqfC/8D9P+ZtZL3OO7A5VytAytAK2iW980nbmJreJOM9KbaEYMLfP4scgQ/WA0
Gy9lbWIY0eGfnucwVdEGfS1SBtN9wcOqCAhb2JwijsEk3NAUqXRggq4ZCzsI35s2/Cid7pAh3bN9
AyGb9s101YsdwE0Za/dc4P6INU3iEJakSqML8McuyF4aTU8wGtF79odoZpU6E3uczLMtNkUhy48n
IhsyEbv8zhLGy6UGqPJ7u7ySuXELRo65HYMvv9nWBdEoWv5QOpw4syR5J5gizFn67Yj5BraT+jot
tWkzebcMmtq9yQRw2cU3MyEghVFp4M7zcpqHcUWuEmuht5duGKq/KbIl0IDXau8xFFHZYS/ABeNl
hDpjYfhYqeX4XMStte6H9CFI82dMz3gUw8Gs8tdsfiBdhXdjnvA7J0i5IRKhgyjlFoW9aYqCZM6w
eXLLeYeu0t1hfQt5JJq27Az7KMb4LCchcND2VKAviWleITcieHEO4D2I1lzUmeyvYN59wzf/kHpe
tzb8/hhkZXOtQEOTv5Qxi7sbQXQMzXvrAo9RPBjP2ESP+2ZKz2Iy7lPTZKhKMZYK/z3bNWnakQzn
kBBdW1Aisfw1yoaTjr0Pe2BqwQ494mK4gybRMhfibbSLXRaBhfV+S0WP87E3CCLxeuXV6vHNjpRK
ZFS8Olb1JzbppxaIACGJzy5yGNNyHUv/bEdk+g0Slq7Wlj4fdTmzA7cpR7dj8a7V4tacsfknfkaV
jEaV3klCMS4DgES0+3spcRuk9STsBwuO3zdn5idc9593Ru/jAjQbMJJ/boE8x6lbUXToRPovdTF8
qefg3ZGTt84JE8MWnDgsoAsveepCBsZJd4p8XKZBm96mHgPgovA29pBAv2YbL6U5rtyuuZpbzvGI
KqLr4ldhV4C2qjBpGPJi+oBEcwADNIxx+f/xYWydED6QcyRHlzTdHwjCGgo8YaS0LiaZpLPizZW6
uzPY01d1R/nKOz/74tGJmMza2V0O7aGqQ/zabQSBzrXuT0uF8iSViqEZwRZFc+MIjGmqzOQDucVp
9OEXkpRaet1dp1u7AK1OT8LIHz6J8YkmfvlabEu40EUVedT+1DMzFoz0fo61pRwtMCRPf5kRnyx7
Z6+lDvEPwKBA1fjLkmjnWdrX3z/IT6jkP68OHmkDPoBqfCKpu1HTVl4XastRaw/EmuxLzTr+/hKq
tf4BFLhcQiLIkKZU0MZn+9KpKyeIkxiSKTuRtLaPva7tm5499ffXQXP265W4hM0cgRQ25Guf5BfY
PWRshrGPNJqeeRqnF0M8E5nxFYe9w4yPcY6pp91xTktTbemmzXinatyVi/FNUnnEAqasBzJvlkzq
820jkVDJynhxQv8xnaotbxDlbB2+a6l9X5IMqfiB16HZLtUVHKrfcKLqryB8SSdcWs2gLzqZfGBN
T1LlXchUV7Ykm/pDfJs7/nXBBRYxjGEKF2czd/Q1HEgnhjtM2hu4UihwF7nEGGasqx1xwstQE1cO
TC/ojnGIR5LxoT0yvUf86WxU6+/o8YuRH8q2eHT8cF5CSYbOBfS9LPrstiH6BmbGjaVXj1OffARB
+JFPuLWk/k1utzDn3F3yfXCJPlZADdP2l5bCiAPDf5IWpgu9heeDnJ4T+umoO4WQbEqP9nac5Mbl
kMAt9druqsfApy0gBdexrG1mIX5QcwIHo5WA6FGHTAla3xGAFxUGHKfXxi3vxODuMg+/tME5ljaP
ltTqRyBz5nlsLyLF2jkJk7vZd7aurYG2kO67ADk5FnP16BUz4QoupgGd2+Oo2mKesa8Q8Q6Y32kw
6gcLWXTSA/xm1MAcGCGwRX3bjCevc/ylDnFavgxx8qTegRav0IXjTMfITa49QbHrZ3xI2KOPPoEv
MvweV/nNXPEF+Rm2SPgaDAkTphg7L61gtGGnULKCD7/I1mFH8oDnV6eg6g5hqX3PR+DoNpiebRu2
pNEdTDu+7pMUkNjZtfH8Us4RcUTYNalE88g92lZw9inj+wi4uuVc8MheWVrFB438GyZdtv8l61ho
lYrcaDQKvlKDA93cBGWOBIcWII5vAkE3wnwJYS7UBbsFhQg7+ZT0ULpiZiR9fM4jKkGjojQIVUMV
FYiCwmoPtxZfe2Q7SgWRNP4TWqYrrFGCBXyrd0dsTd0YFrUjn2KDHwsxPcFJhh1VF3SQtK5ZrxgL
ivxWV9F7R2vi5q+d3r5GWf1S6wpzZ6xEnuTuwootKnmcgvhsjvCuRoP+p8AvStnLJ+ERWeBzauOf
aSLcu2wf/weI/0c9nslR8xtAvKuT5oKGL9/Q5DX/oNACG29+EuepX/FPVFwaf+ku+jcdsR1WjFQ5
/yPOk+ZftgtOjigO5Z5uq9P6n+I8E8CcMwHQWApqdpym/wcV5z8ZBBhYnontNuqj/wYT/0Utgmu2
gt6FpD7jHj4PtUe9jtO+mYIN1VtCc5hvCWtSWdPVY6fw20kkr3IeXxx73OHN2wTBtSUCfLZNjHYQ
LiSl3P3wNP8NWP5Z4qTuiHAUmwAB5gHYJv9cjuHROrUYOIBBQx10WpVLrvUvcuJ9qKzh8PuL2TzG
Hw9h8ffVVJWB/SvkS3U3P9RLlaf1dTsYfH4IO9gKMTgPwJP13NvGDSCPotW3I8l5IR6RNr7XYWDf
Rz0HpDuML/bAidMK+xmO09OkeTs8F1ZzbWOBpqEAaHjlxyn7mBsDnsu0qSYAXtgMmvWlEZhtOGxK
UsfmLGOiAp6LGC+vv2kdjibCwgRqgjSVinhvIvgV/coao9sgZMNVXeLvn8O/f+iq3LEkYMFlSPvD
YzD7FMCngoKJJXO/iAMQD5JzPur21i/aP1R2n6qRvx853ocCp1RhQ6n49MhDn816ZMn5+bpt8LNK
JnoaoEp0NsQVLIbx2+8/3C+pFHzJjq5LYenoWT0K/Z+vWCdoBYXOFfWoPHiNdhXGOd37RBYe+7ZO
dGzhBisYHNgBUUfY9jxdR2F6W2YcRVbSH0KzOWQ6rHMR4Xc7PFT1IQyKzRiMV266bq4iDQKuejd+
f+OfpzPqUf104+wPP67OofGoRhQzFm79MXSHl0yL3uMZPY3vU5ChYYbmb+4KBJtxJQnC7BVEninq
biXQjxZ/nwX/Wcv1qSz++4bUpuQacHIY5P18Q36VFTrkn2DTB8UTGwVuhURtVdoeqPCdWN6rVIJE
1dP4Yo7jJuumGyyItmmlPdSd9oeW8jKw+6GAvtyMpWSkDotJAHH9fDMUsMSVdZjcOFX5LE0NmkB4
4+XGYapSfS3t/ssY2UzVoVhA348Y72Dhk3hkaMTtCcvtQyf9B7+9wUK1xVCNtI70zPzy1AJpmS0v
vo95S5sOw87yssdC4iOJwQfH8tLw6ASr6QU+eIVlPdAw0TFE3JLzBLH3fWycI0L/szHgnqK1J7Ke
SITKklfXYgLTucdL7UsOC3Ojh6IzX7XceSHoENLSMSUTa4mFF985dXc8gesFob+24kHJT/IvpaNL
cOzwo5P9i1OLbRuKE1Ac0B37NuTMcPX7Raie4i9PGeWeZeJyYaFs+vkpV34XzXoKGTaasleQdHhv
FGNAXmARaiKjGNmtTuH5+8t+7v/+/nbRsdDNMjDVmf3+tPZl15Fezc4AjW8Vz/Vzp2iZjJjhrcir
wXP2PcZbdCP4JMZ/WObWv9kOJfsgSRUCmw5D/3TtnlFDlQOwb6ZRpNdN0q66GBMupZsR9Vwxl+kO
Iu3SnSG6K9k8SSIQbvzxbeo8MuywFMLCCSRzjoubsoErR8bmtLDs8pjFJpF8Jlv5bTquRkZrizrm
DCFdjHakySpyUfXbSI028Rhv1918HQdNsp7aulh5/fQiDHB5jAb+9JFxC/jle1ZiW0nRAeLBvvNp
Ehw29WBOuQg2ICTpomqyJ90+dHZvb7CkYriBLxEIuTQ4C+l4IMHr/rnXthXtDbaNYmcDWGtOBy+p
rh8N6gdLnksGI5tuLBESJNldbYttpaevF0Yl/JnNzD/RaMarXNZXFuV8lchjNrTjznKZYrZESoVe
vDWVOz8OmVekZjPNxOZEFuZmqrW9ZusvJARj8ozfmOwO+gxI4UTJvaZX+2qI3mvprZPUJ9u3xeYD
+NX/5uH/vU5auluL+ZUi4a4ML/oqyOkOsesjFFV+EGbq07owF/EQ6sEsCq/LgS+0V2jzqGPJN6bW
A1y3Y0rjBq8YO6G0tJ+aeVr7thh3lG0kYedFghRo3se69sbUz1njlNR7k0/7ilAynPjRzLSuTG12
N3mHnQgWro2gss/6OwWpdpmPmZt/Zw5UJYlAZ2PuSWrzy2JjtYy6eo9G9iFsVBIYWbubceRQCD1i
znLsUUfeF9V+1GW/SicLZDHkgNNQ1cc05WEFU1Jo9pWEer2woa8uBPrajD28i6MEpCjcWo7zjTS/
60nAbW4S/Zw4PtC8Gy4DPXvI2uTMvoG/oX2dZD2scjeF223d/34j+MXcRsAtNymRcaLAxoL//bwR
5L41C82ovTUheTAG3c2Y6w9por8UCfc6p2+kE4tvqansoUK5dYy3ZPLHXSblFyozAMUPlig51ohV
FjN6NcOhhY9dhHfY37xRMryEFZN0zQGxu1Csh95dJknPP2Ezl2b4juo4S8KP6vNHrbC2hRa8m6I+
dXpzmivne2rA8feA+Hok4pSOQJhZCeyhUD9h0YCn1nxj5/3XKIRuLFvm0ozPHnPP4TdXy6lnyBu1
xxEnGleOr2j61pNiJ6vRVDGAnbiKXuU/yKl8/f2zVfXDz3s7DQQUWzY5hX16n/Z2WycdMDUsLCcc
UBOCpSE2VwDqVpGc2X5Pqf/hxxjpqFrwv70yWzp2RRgjUQiCsv38pSrKzxhPGOyIhpFknd9bXXdT
V7xjjcRM2EZNK+2tMXAK//7C5idckXMFgSznGP4CQpD7oMrTH0pd/u3QamYDIjFchNi4D/ed/wG1
8Chr4H5hhMthSKnnIDTYorrvQFguwIgTAs3YM6NIct6hfazLdkb8Wt0NyJJNc375/Z3++uVwo45q
zAwsjJlH/HyjJTZ9hdfP3roezTO71rVirqZgLbWWrBVT1KHiUMHav7/sr+fAz5f9dA7oc5r3dQz8
HXqMplOGD4SYp3euwazxD1fSf20FuBadLDFE6tv4XFugthybujYI2CXNcajbr5p4EFMDSWba1J27
i6AbdyoLOYSCEPXxVw+DbTGMG6iKyTo02M/8ite6AjoaNeDCIDe+RmlGqEDxhbjeBZOaRwDOdJn2
UFl1wVHr1APkkPSmJ7oP5mwTba3AeAm6BOqmJb7OWtOjXMOiNPBksZxjHReSer41qwhehYQJ7BS4
XtXGY+W5I+UhQ/8xwJaKV7UFTDfDj6CE2BAy5Azcjeys3RgW6a5rc4b8FdOz6t4kahsJN57nXiS3
svvAflNcY9qQk2y/jUXTUfF4X/XK08n5McyFmxJ/oOrDhEzixF7EDao0NXzSBJJdwrFJu7Czd9Qe
UQ00S/88LCMD0qcwiEFcE1qMabG3QWaCJii34Hd31IliyG8JQYQHFzYJD0cNZ2ZyFAkN26X6cM34
IsfXHxKDakEiexE2/dOYQz2qa4Zmiqk2WRjpB/kXRV27AHhVUJLhHuCsZOPm4+vNwhvicx8m77az
1loHbw5FjYrIC/fKbWgq4aLdLeGV+3sFmBYxDn9wSstlFlSUIbWNaZA3PJACejf5nI99CTWFiTFd
agMjDZeb67pAyjDkd87gl5yd8QbXznLGVJRR77kJpgE1YIwfvXbdTykPpos+EnetR+kpQt3LA4mx
gCcetvW0vZipCfzBPoQtH61WetFmnK58sslXo6vvvca6U/RXtxwOOOa+Zh4zuKh5rIhPxcDBvC3L
tVc8aP5L1MAuBF68iwcbv1jvKVQeFaWDNqFq9ASfUY0AhX7TVZQZEr0oBt/VXe6h6bOzczOQWe+F
mANa7qupGdkiGvki4ECRppSBjeAB1I4kHgrzMSm0h6As71x+Ldzi7tw55J4kyZa0YHvZh2Dz+PBP
afPMH3jNRig59siTsY5J6zlHQqYQbo7MC027YwRAyLSm1di+GF0HnSy7bUO2ZW+Qx8o1r1Tt0MYc
YbXATDjK9dtGy1Z4pDNDIg+z5KUA2u/Q0PH/NaVF1DLKDkN2D7diHJmVyQ7exEH5TmDMDahqZK+x
Zr+kwoMKRH2lWPUgNU8UwQdCbuiqtH2vwd8w0PwEghJnzC2ysfLkPXCij1JC3CvRAQcDahnsP7zQ
wKlczd/smDrV6b/nxvgtCFuV4YvfNJPjUYA41GH7vcL8QDZoK2XDAWhXYmdODAb60Nm4pYvfuavD
/jZXeYamDG4TOEXA8Z4O1ZvTHsKhOl1oiN1MEawNowoi1x7Mdu5ArXkQoY9oSnRfBRLeoTcNkGYg
6Cn2D348HHwtfm+sp8ZwURmB7BZ5wJWnZtMNKZlkqY7NJrnPo7uKA/HeNkStKeOJizB/TCmqtYE+
YegYGvvDO9Ga1HGlDm43bR1JzKXVv5Q2koVAXtPR4CU5+CveiwWZzMPC1qF9VEz/cZI7mXN76Lw7
x5ofL5C5AfPF6YOlQybx0r6NGbWgBNSThWHVoIRmTeKlDO7CSdnkYj5RP+lCnC5DIhkSn+znO01Q
LDXyKSgEs5LiYJkIQnV5wPAEg+BmfSm3gkpxSpEZxp51nxdztIWSda0x5VgWFWQGGzIDfckBLVvC
KTSs0x7KThoPqxK2QaZVE4ldswUfEh2Je9vGwwetTQNDzHxpTf9NWU5YqUyX0RvwCDeNyGINHHtn
pdOe53hVJe7XwiCTVzee0T55myFoISO10SO4O+pXXh0xx0epgtPtyqv2nTJ7InJppZfeS5kFh14O
XzI8FJ3/x955NMdxLdv6r9x481KUN4M3QVd3VxsYgqBEclJBSWR57+vX3y9bR+cQDQiIG/EGb3AH
CsoB5fbOnbly5VqS1rk9iB8jHgQNmawjyGJsmm/pU0aYFyEy1unQo7xxOzLavaxwXwY7p3PsiMJ8
e28xqO20yF+Vlg9p173RXQKFvSQfZy8MaLbRdp7zu6XiFpb8NFfON3sgv9SS+OQq9FP6Kv/Qxfs5
V9DARvUkAD75qwe2GFA5CqX41pH3ak66sXX4AkPLtjQ1dqFibajkEKg2IvNmhpeWfXTyONt55h9M
jq/MJEufpNf2DNlsmnoNKpp6aDT5piUlUUKCzWb/Gs8w8bziWBf1nVrPyo3FJGA0MXkSWc3nWSs/
dhE8NDUfvuiL95HhnR8evZ8EGzu7x+gOCt1ezyposBrmcXPye9lOv0Mz3XTrEIzz+qeXJ38ajGjd
2BbMY0tpD4j/82RDjkS2TX0dPqHGgzKUR+ixvSlI+0/NSF9NQGwvTR9xefs2ZLw0t4dVUY805tUy
I+sz6Ci6QJ4L2mIhM8lv5zovDK1IO4GzDZv2qwqif93tNSuD0fGy8rYF7LObDqYtiWdp8BD0jHwV
yY8bfab65XzbzEjbhFH74KQmQ7cpPawRuQFTdT6nTE/QlJt+ncsUsBkdl0kz79rVeEgRRg7d+IOe
MAw5DkgDKIu6ffshjFdyZ53LmPhKqarABM9TUtzQ3H4sYm+LlfMhHqtzW7DxCqXmnEgfOvQUmDJ/
yHtYQoXWnfT2QY9s1PXI0+ySdAHicTCX07cQzZybtc8fBCfIpvWgx9FeUG2HSbfNwIylrlYfrar5
iLrAMSmgoBm4h9ekZm8/0cVK7XkFBC0fCjxwJqwU+xplamKPwRbwxe26eHhHlerHxujuKgueY0bZ
Hgwadjzx55VWc7POOlwuOLh45v26CGmt1Vj8WVEZmzZ6StNM2zNOgCoVhMa379N85c1jWUmijBQb
8zfqVTEQGrM2Ak8wXF8BAInSWFdLHSm1LFUJg/64zjAvucWHOIoJm07EORYOyl1uWU+g4siZuLRQ
QpUhasTbcyhVgmU6GvtELUCX+EA3EMa+61PzoTdChGDmWxXC/FiNt2C+uJYOkSi1wA9dN26Xhb5C
GdSRTDsLhe5UeBhkM/wnDXKvyN+pVF+pFJgD1W2DvpADLK4/X3kd1WCjhpaztcgrcbHBGBA8Thf7
GSaq8vPbr/uV0svAhkanD4U4Jga4z6/mTHxTr2JVwIN8aFaixQqiB3NB1YtvRDJns7TwpQQE+J9f
mA1mqDQpyHGude/MXm+TxFsd6grGGL0yQ+G1SH9Nx+xozu6nCJHdtWCaihHE4h3A9bU3bNFpZDYH
oAVq6fNnXq1UgR3dO9tRZKxEY6ZFJmwdwBxn+LUOYjNvP6smKOr13hNVOMaBsNO1L5X6T5V4FacN
kkids80bQnjp8XfjGAUJ9CXgvvjLajIFJh4NF1xlyD3Uw4qHy038b3f7H7vborf5z93tj/1//ZqU
f3wv+0uLu4+//9e+/V5++zMpv3fPWtzye/4e/KIjjem0i2A9XDADZOffLW6Mok2GjJjuBCzUNdUj
cP2tP2vgBq27OueIDQsKMex/t7g1/ReakPwmRGlRDJTu99/6uw9/raDu6p9/VrLUPYEIf15pCI2i
3aMhngzhSvwQn6/txJsaJdMG3GiQlku0HpYuNmsMCauLvbcgLBeLdxgZSJ700Zc/oUe6OEp6irkX
HKKm3E6w4pHxZxqVO6H6yY869F8MaPTqaO/Rv0GJyzkgY3eIDfpdCPoDOF/8Zlrrg/zICi21DJl+
yJmkZoNRmgFR6EnAQWlN1TlZehIv51DM1ofSsu5EaElMhkQlEOs0Zr8DuYuU3jBONgVj1kIdS+lh
6hhByU3CCp4ZzXD66gyCf5b7c9f0d2z27srB/NVqjkIH9Oj6o2c0+n2HQg+qXEKxHrs2WBx7j2vR
3qsT+hX8XqfBkcU0PngLBwhv9oNcUEEuRjHLsw5KKOOloneZTfdTVj+mKN3GEwIUXryP+B3yC1FP
O8ROj+JYdS7LctPDeBENxBncUe5GXuiIEoH8rEhXzY55Jzcv3RYTHg1WJ+caERuRBRTXrhkpQRFj
Il6dNcQoqt4XCcUmsg4J4vo26IkdoS/F1Vvn/qLNy8w58iSAqKhug6UsyGMo8OBl0FXYjmrFtIc0
B7rpUHbtRobmHbR7SpM3zIi//PeS2fnIDSqjOSUcBLC89/rIbDwqGypqVi2z7iBZH+xx8M3M2lvF
1oC3VHXcELpoGrrDAudOPJv8SVJyl6SfNMorlKkavpybjoEefhe9rHXhfxr4RBrmfzUWY3gvycPL
uS0Oew20ACxeLCZyRRd4ysb7GbFHG9UoBCE767v8QKkYez2+GCMAhu4X0kSNFSoyb/IoJSIKI2Pu
mPxeHl1+2sTLoml6ns3Yy+i7vBINObgBHadmjX+oOqcP6qrFYh0i9Nwc7jWZURySVzNWOxmcuTwc
2cnIK1z48PJO5HfIasO+U0wl7+T2VgQHIZgBTclQMlCKczB4dbL3ZH+OqGnIyheRgBIJQPkireo9
iYixvMsal6p+MvYRDofyhTlH/MaFul9AlOP9Omt2lt0nKpbLgJNmzagAm1NkTsW4QR5NbqFS3K00
UYXKYi/wzGB3K2z69ctoLh8j9TFRH+V68jslNoh7w8RjMf72DfugvVxDQxZ9nRjY3qvVfJIXQ/3L
tu7fyQFflBBEMbIfYqUc06isXuVAQ2souRYhW6dQ1hbaEqxGC0SBEJuS/C53Hsth2bbuAVb44a/B
7/6MtR9G9vu0NZl8x9YPrzt6kp+FVYdLCN5t5v7G5XV5s3HnMlsvX+mnE+Rf8fjn+CuI8VX0fXbf
Vw2cuh5H6N3ct543n2V7igZZMivf3r6Me53BXN4PtQndBBk/Nq7eD/pb8djMZQYdGKGw9FuCa6tE
4ww3WEbZewg+M9OVstTl+8sbK9jhekrQIwqIhmGNNJsI1InsXZYad/eix9d2WKKBIipMoQkSqnh+
5sY7HJrRlYo+jaT/kTp+lHG0CRRwHfKL3GJehPiZQ3MhwKL0dZB12lvhN1dgfLaX4Fy6wjpFA69B
Gi6DPtRnjGq2n/XJCqLVxHMR9qAooP69jeS+XQBVEQiVNdl76yGtdrLrwuzMSOMy6R8lFsls1iXP
l5Nqir6rreXbfGUJdxoqGBJydJE+FEkfEVCTNj7etw+NuYdTeCeCj0mpgSLH76yGaz7B9Ve6Wg2I
Mv5rFcurlfcjTFyJsg17WvyIYpTN3l4Z0sa6XoC0DunlU3pDLpNb+inRZM5rpbpx0st5LsdNhIOB
RLkG5eO3L2W+ei1oa1QN+IGYwtv7+VptWrcGEkupLzI1cpD/nSPQXDvIcSdLTY42Ob4l1GSgcpGM
AT1KtiGHpByYUPXuUgIhCAlzRcUZPw9kxg7yfuTGpfqR95WyWUXAXo6hhmUq7/FyJqCFK9JRHk0t
RIFF3kkONJHIvYTTCrM9JPOFtizKvCGn+dvv4TI18eKdM5Xq4RanqfisPX8PmqpEZelqqd91O8dx
vqkI7xXIrclJnozqZoi+40qwl5tVIjEaLs+CvL59F69EBJtvQdFIo4/Jh6uPgTqQ3XiznfoLV6eL
Q5L2JIe+o5TbvHwn/lgvs0zWmA0OCj+KlXbd08zi3MSiikeuOHu9wvkQ1daxi+s7r7oXVVBJOsUp
qKN3l5DsdBxWeU2QIKcbEoRPKML5fn3m3a2Fe9fp+b2iGFtRG5TvXDMfi74a6thIjDfljUhEOrnn
o4IlyaXGNJwE9VydN0aPVQohRoK+5EWi9TWrOcpk5VlEni2ORU817mS5MCZ943U2s6kGFi2mgHyA
t8ohE/FgNXLfmXp4Ie0ODMdOdHULNQSZSZCq8KfNWDGHCjmCt3TJXxdkDxBNydZtRoNBsgahfYoI
7cxaTdAvLJAfrMf2s2KgU5wpZ4ezrSG5/itBU7byPF2BSZp8177+/PYKem07C+QiVFS6seL88/Pd
asbQGP1giZs7JQDRSnJHSWhgbL4TGF/UwxIZIbMxHiV9af0a48EYPI3h6KS+KDFL3cD4/b4PTG3w
K9p8l/yRnFnOgGUO3wlczjXCJFf3IMJSb5kO3+cK28u0kcH8isC1iqQQSmU7OWDywjvIn61hbyYw
o9ztt8akMD9fnCsmcSVeSeEhxH+JbJKaSKIlGYgUVYNpBHNvo6mD25+MeXD4Weg8QYc/i76ppCAG
uKcccCvn0qriuUNAkzRBrrFOFAEckrENCV+WwRwb+7TEmvj2cuih/6Wk2OWQV0uuKDNitU5gJ00W
8UsZWGo1xivoEXOX8Q4thqcOCQi5lhQcRoUVGTsjYaco6cMy3CmjeRRdSIlKoqP39np6QenkNdsu
Uz909l0XVsvVWZQpDHQTGwgSZPS6lu7pMNN2zXCtvrRZ5TYlU2gjAgSya8R+SUAlXrx9J69sRLkT
qOmuw2IVIvmzpW02YQI7g+DYlDANdW2f92jkVkcvXuDcBVgH3UkOKUFbbkgWP4rNZ4dyRo6elhJN
xIAk5Za02uAuJR1Oq+bconP39t2+zBpsGCqc4JysAj1f3ewIpTR3oyUlf6UgidrPCYSgSHxQkTe8
VAJKtLtc8v8tNPRbkiX19z+Tb2/aFd2+4mck9/H/mxORRVD4Z2yImek+6WIAojZKylfnHuQX/A0K
mb8AntIogFtkAFsbfNK/1YDMX1ygVU4B599+RX+DQu4vjKoZrirR1iOZJyD/rQbk/gJCj/4evCHA
IvbQ/wQUehFtMaWw3csvAlc2MTq5Wv722KPln4Y+43Ffu7z6LmlXZpvHFPfJZNb+MCr9di5L5EBq
mvnN40+v7pWi6Do1uVzeBW6l1AfXvi7mvNDyFG8ARZcSQuSDO9xbS9fbhtRvUxXev325y4zfz/mY
XA9+v4cNHZ9Cv55yjXv6a86EBZyVm4+ddhzSnJFy7wje8ajj7lqa5fcGV9gJr6O00M5ilOpgKuuu
1u06GidV0wna3l2tk7C4/WOOtzYu7icPl8jJ1m7zKj70vy0kuS41VMs4e2tuE2iOM7ImTs6JAFUX
acEAM/KbsfSOkdaeAVRyUIwJs+qBoTREYbzsHk+bP9A7vHGVw2hFH7ozvMTjpKdByrEr/7ue4bSI
KWld9HuQva2r50erZHQSt1w9OqR5v4dX94jB6NRHB0QRP/SoklhpETR1iEl5uw3Hv1w7dRwzG8c8
ZvFnTIi3nqKe5Jd2jn7CsARgx/2xxO17Jy0L68WXwJmFXqBtSe/p+cLTXGvoytgkcSsZ6MOzT/ws
u3MIC8Nutc3b3/21ZeaJXCUMSu9l/qKMZVbZo0XFik6c57V7NIo3aXtKssYPGQp++2qX5O3FswH0
AlOxxjB4ev5sTppY1jBpnp+qzn51xwPPv6Eo/lSHR8XwJpTow92ob9foNg/toHDUU5/kgRKuv0XI
IKFBqJ0tb/ljWo3bxcTG3PN+QDR+ZzNcJ3WXvQDDGeQZWBq+8/O7jMO4skogTSzI3F3BcslbJLis
+M5aiy/vvBHr+uS6XIy0jW4SXQ5O2ucXM43eRPWai+V28WDPy77urIC5ezplw0bPFr+xx13kTdsy
TcQO4W5Q90bW3RtsymWZ9qk74vC1+hoGYkbMj9fY/E3pseuAeF2oklaQjcs+HMdTxF+jiud99V0w
jxmLW/GAtzVrU83zhqGCDVwqSOX8bx2UMawaxfDPzeM9KcKGaQbAi9XXC6QHNeYpw3jvDtMOk6ub
ahq3VogiUZRstW7x4zneNpAplBakPMUPWW9u1OzzgO+yNRlHY5l3TDUeW8ad1PlbY34JO2tT26gO
YOhc88uyctkbSLviOAkYaQWjlgfQz1F5wop2ird2PZ0QZbzA2S1vKHfGHVs1AEjycbQ8ZKDIMQO+
ThQhOI7xbvKbp3yY668Wtmlp/xW2Bc1aGpzoNoZ3dt1j6YLtSoMs8BrtB31gPGveZajEpslWWRGN
GvKbKkHYwQgf9TLehxW2wc5wSHWwGPQ35HGiNtli+uVPtY3kg7ddcD2emgSDgEDXToMeB10ffY4W
79Hmt8apskOVeaOPMY9cBMrAb+JdpbOy1TCrY7Jou2IynjgYn0zf9EFDDx/v6DsSviZIsLi46+zp
HOrpvor6ZtNM1Qm5fkojJ39YF4Qg5wlVLm1RkXK3GNIuFHjqFSLgM8IPewVTXXxLn3J4kTXGnXoB
dQDpknzgn3kfyFxtzZmGPHrWa6HsisTayBdI+fcIYyMWlKACOgADoRY2DCdYFFD0KDSVCQXI+c6t
+VJphZxB5yPzdIMRsR4dOefve8ame+xwo4ZFUy/71jORierhQOb+ULEA7eQIy/R38cS1B+S3hVfG
60a2azuEO0w8yI7dT3XfH+p42IxqxqlhwPXm/bk/vCgPEJPfxjWEmwmNdZRdhnpiTmbc2cN810R4
guEdKpm9Ca3FS4OOb4dD3scV6aMiKR/c9l7XUDivnY8TNh4LH6HrrZsl6Q/lEG3lyVxkMjpl9qMm
xGQ52rAnlni5c8h8YzUOtOShKleIR9ZRxwg8rfET56eSwTi2iRlgAL8Ta864/Zd97z+PYF1Ai2cx
9jKnCWbCsIauvcjb8Z1LC6srPNg748lBF7tZp51ap8cSdVCmDPvEvF1W71xO4B0Y/sXshHqJj3qB
FjpNZAPtsrT40NX9vZdrsBqHm5bzEPLfKcVIXJaAheVAPhc+puN+5TgfdRXtH7Y2Gfhe/t1ce7gJ
7dCc3jQ6ZlTssTyzN0OXBUjaHJlEOoqPagvyblq/5yZKn01zDyRwzOs+6CHVheWMOa1yLnR34zEF
srTmUc8UuGXBgj1Zm9WHrVKMJ1kuVohSW3Y79+s+NuMPNnyHImsPuT7RnMsD+WIexrB1zmB0HW+X
eTgNaL9YHt+AqXcbOwsD7GeoCFUx7tLIFsVx4UsDHxV3tUGb1+QMaqdtKKbMuMirVkfHIj878DMj
o90b49ab7AC58KOjRx8VncmY2CRe8c8YfkuoFlgtdczN6q17E4m+FKPXCX67/OpyQatVZljQXVpL
I8Cy1l+ptIf81nIwa+U9uBk8lyx+9KoZqtTEg170IS0n3ubLysBLFqQlf4l97GLdws/cm3G6gzCA
RMnMKLsd9Hr6AY3J36qo/RbjZMmo0EaRrsrJGb/gvo5/AbdQzHcp5kVFpZzTFhGa3H4n47gouVyt
T5ncdaBhCcP/msNA48RG5w1SU91UZ2fFQB5cINPTI1IaGxXq2VQkWzcbNh2euN08bJTNmDp7CTOm
1zN6PO5g5dzWVrhjAAxYPPuKJtXZieMtkym7dbxrCjyu+ukucfqNw3qbvDyoClEVXPdjbgC0HSpM
jO2I4yNd9p0GIbKA4xfNKEytd5lJDqkSQCbiipoHqpsHb5/69otDn5IC9ogKl8Nl7NS+Qj/1flKn
sqw9f4xxcaA/gBuC57KZ0mnnqP0GrqHfhOgTqYS3jM0m/VJ2UWbg20JuIPF3dKygHRF06D/LLs/U
Ebti63ZeLAzoOXswphqSFE1kfsXIr174E0UJNJu2Sz5snfJ7glNYmI07feCcdCFxGESCeWLyAQGI
UdnVJlErygJ59RKLu3L1+0+i/qFwSuOWB9MJhyVz2CYowKj5iqegRUwrGAc7TbGvdi7iD8Muwqg8
6ybIOHzcdga+6w9m1NPHHrd5+h4XSn+R015ersGwNkwgDYHY5xlVjqa/2jiVhxpa+VD3aCAn085i
l/eajZ6j77kDL3n1vaYIbDf74CzrPp3Bq4aUWKPf5u7HKcT7WUePe6jRa2Atyst3O46myNpMIsGJ
+ho7W5777aUh6d717oAh4WmWo9HLu3Y/rdcqTiw3JfvHWbNopq3uMgjYe++Ul1K9vrwMOB7Csyrp
+FV12+L8MTNZ4/naTNDNrSD00ncoWReH0+trmKLazeythrDuFZKreFgT0W7z/KKNH/HwE0M9oCGD
1J6cNEuQwyLiClTE3lSb/lCV9LnZCQoir7Q6b3tQ7Lff7mtL4+dbuqo/ypqbHUJuaQgHGsZWMEXV
w4o1o77mlLLjO6Xciy4Hug0m2IFmMsRCNXdNLLFspG17NfL8qYofzXHaZVG2GXsiVRZtZ23YNmiN
GBxE6jgy4meT+KebYjHfibn/cB8eI1ywCnBuuoo3Al6PBdL+vkdePkLIn7sYHTua6Q1eTitBIQ9m
k/TdyP1M4byc6pteeafNdunpvFgQ6DbghIK4CTXn841ZKe0YRyMC6X3XH8aiCOJwvquoGDxvwhZL
0ktZJPxZYbSscRqkA7KrIpjIKYBxYdl97cYRXM8MJHibGPm+vT4kNLx1h8bzO2y7una1hDsMmYI0
s/tljPYVFn7o/1YDJRkS45K0vn3Ri6LB9VWpwyz0DqAyvZB/jpdGcWxyJnSJkKIt6hspgMzmNEju
6WRn+SIhUT/sUclsSOitd2QuXgs6zIWD+6g2mNp1Z7xSZrMpVqJBqH9dzHGHkoQUWu+cetZrb9em
/Q53EtoWQe7520XfLZ0UOyHoaONWIRmaLDMYYpvZSk7bNnq0CmR/ua5VTDcdXS+MeTmY+s2qlA/L
PO0klfbgodYcGtNgbiL+mxtZaPlaAXj8pyhGV2n54TCsmsZF0NfxsWZO1dSUHTYcZvrrYIa/Lsm8
k0hjzhnyPvl5xlI7nrBdmMwjxz368e19ys0MzKx2tMw1LirJRjEQoZJhM9OCkP83d4hmEwrM1EVS
0WA++aC18VZhHkRRmndW5muRi94hTEgHZAIA9Pm70x1EETuFd6fW46llTPWSWGfWxtA59ymi3l6T
zgsMhMgFR14VrgQiHNco1OpC7yetd3l09Y+005mLbr8xeCL+E7tE1CcpzCSCrGpzL+KZ9uydHRxn
Okby58w6lgolsHnn2c23SngnJfs7psSWqGc5w1ZJVn9c9GPsZl9M8IxaSzYudXao/kha0WiG+JN8
6qv1VtHMoFU7+ky8aNVk8DrGuGlAJqwIQv6bFOyjY+D8cJI6a6TWkwgBb2Az00lm7ry3sk0az6dZ
+RHT0ufkph1hU+VG+w79kpwvm9U4jPcPrmpuUg71JbaCOGtvCiSYQBHCafydYalj6Gp/SDooPBE5
/2WBao33TjNDl0B4HRBgvno6QZL+y6WT/FMPNO6WOM8TXr686Br7RGVe90g+VGH/yXMoxxEm1mtS
MEUo8s4TKuK3xHFJGvMLnuO39OiSGnlZtPHa1rxVu3U/G9Hj26vktQ3NgK5EDDxoaOM/X5RVFkXY
xxMupyb8UwM70NGgdSM7kM9TY8GaA+mlZv4ejHiZ6b5+QXRAged1uj30I59feLL00VwZsESZG5DG
AqzR4m2npkfZgAsDg3EaPUq6QeEPZI1CMAM6VbSpIvrlcdD0yB3yvbdrpT/IgvaK4kvF2WcPnCwQ
L1qPA4pjcjCQc60TP+rjx0ud5ZIVT6c+ivalm3/RlPiojNatu8CVUg856ZrbS7I4YH6MeSPgmSwm
RQy0s/6AxO82Y4Uqy8hd2LTlR0xwdpSEN0arbAvH2qxqvJWzOQU3mwp2CIt5HgN08XepyaeVIoey
XvAzE2C0J6GXT840xUFKKINDk9Gnw9KeDUrbkKK07eddX1MzkQyHvfJpRrGpKazjBT/Uw0cpACXu
KhRLJopOEmMpe0WxMh0l4kXMbzlPVJPMnIz7uzY2N0VXkAVDQvwqeUuV+gr0hAWzR53rpx7E93TH
TP5xTLpDZM9+Q1EhOJnCL2TibYrhuFJzrNriC7aSYdylwkObsCMlQjDwsVfT3C+H89LBTQADxJmw
No8SJuyneMVRq84Ce3JRYAc+s8H1FSNAbXNrDRSG+rIfWfZuizsBMFX/hLIm73sGBQJoa+2NpqDX
ZAFlNBAlnZEm6rDNPO4e4NLO/sxnBQs9Rs/Xdd/F4y5lffUFiwFkj9MIeytGC4wfqq348lM2aeNa
tXDF7iUsDBpqLKUZSJSK0gmdWVwBzTQIW2XXlsk2G9m7i0JbacLqcAUgwQF63FIE+4a7+HIylWCZ
yIfsFESl3Vb5oLpukGm7asEiMEE/vGacOB13rTPdCLCBSDfuJ9QpBKqmRywAvz/WxrB6T8NQf4na
j6M9nPQEqAD/irkybtN+2oUrpZv2pSlY9Qz/sVHwR0U5d0G0+QHvzUt8s0hZ45HAzN3l6q1TJgyx
1mjVdLu3I8mlm/xiR5MAMV2AXo93TY7RQiMyCshCqFYUQemawZigFoT3XgSVIU1KPzZZkFTAqhH0
U3RsOuNoT7SRuvlo2BTqcfedYjn8lmjjd9lFMWeJp0Z7SRQFipMc4u17fq2Ix82Ee1UdVTr2z4NQ
h+dc78ktJ/rXdYb/YD01CysL/FGQwT4a3skBjNeqNpcpJNuFqePa12Gv06rGiyPCXstYOoPWmzlG
3ybOv5pg6h2Vbu7iecMqH1TzqKI3iAZwIFgsfji/GqDdGZB/bmRBxS4oQvesUPYKQoJ3NIYTWLH3
fusMJzubtoaKbmfxIXcep7DY4LHp92EMGe971P7vkAW2eN//7//54x+HLAS0/edG+qePb/bQ+dn/
9NCFUPafJjoL5u8euoWsoGUyp2PAdGWIhpz/Pz10NHqYFYNOBOfNMjjW/+6hO7/YjqlTBXOoojyI
2MrVIMVbgxUvlis95YtwgxBJuJurU1pxdeaQSj30PQGZ0MNe3HdpSdeZ0tUlrjIQdBEoeScuAT/1
1q1irFP9hOMWwXbUXqZ3BNde7PjL1egIqrwaT7/mpvXKmDH/q4aYyNLgKe8r2DdVRXcmBjxNn6RE
/em7P/wV/36mRl90hJ+FRa4I0UEzEXkUjd6rksmzqrZRV2j7Lr0766ZS85N0rTJNBR9c9k2ZbRJj
PMnRYMYZo5DLXb+APNMOkZe9jOWmJQ1UFfvj23f22qvQGDRk+A2ZFKgDz4OflprISK9z6Fex8lgb
eRBjrsMMzSmSb90yi5bP71ADX9bJ8jJ+uqast5/SYlOPMAXD3Zj3zZFrUX/k3xzKv3LxayJ83WP2
AIJQghgIhGRRkbz90K8t6J9vQOron26gd5nKaRseusZZLVXjY2xmwduXeAnV8JAX6TwKclR3rtcY
hkgjQ6Q9XzwEmlLLr3IYKlwrS+9Q+DrYhXkr57mEe6+vHiIceJzynfLvhe6ndKXRvkfrUdVpgl9v
3da0Brzy2tC3x689RW42L/5KI3Dp8iArvTN2PweFMomcL7U8FgB0vOXXpnA/xV3/TjveEKDwehM4
4Fao/mgk/de4kRcubmSMRegb06lETZ/WU+BhJ5XRVRTooG2mm9qJbihQPmF26ksypA5Ap4t59Bhq
7ZvZXyM6kpx00uGRFE0qlIj+ccqeJdk8DzV5KD3jZVx3Jh0H0iGLHu04LP47H/i1RcRWhuHKMc7O
voJFm7YubTOuQr83adzQV+9pRjGRvzV1nICbcV/HlY9LL0Ls+E2Z1i2GxsHifYk765184kX5xkeG
SQXngJE4EyD4+XIuQobew6kMfQe9ghmfPlAQj9O9rtCCppIz9GQXv7O+XyiqyspyIXyjJWsyEXY9
R2pErobqBbyqTH1K7cK3qFPWiYageCXRqSxWYwvfRqPtpqbWEROHYxMhzQm1VyKadLi8RTkjD3Ae
KHiTIdrJ5peSWCCF2cENifQl9O6r9a6ll70Y9kcDFoG6zHuhImBeHXh1cy9tZHulWc+y1hv6KV7u
WyuVgPq0WP/TqQaeGoK5wRgkkD5/c30U1iYtOpzUfD09FIOxtUXoDzxWihUpbZT+HfTdcF+AevKi
mcNnzgBptBdE6jV23UzpHc+3wyxAzN+vveOa024zvurzeMoLStz1wUaRFqqNP1jSSQLZAo8vl2GX
zMOB0e7dwphCn30bOkDhIj2mhnmjVMmXGS2TnD5ZjY7dNN837CQc7ADfxp0ZUtmBiUhzFBmTrdOS
0FPR5K3BIWEH65o+LuShQi9ZM9AY2it5jbnp0EjxGcz6uJ2N1ZeWS1kA7rFA5AurGJJ1dBEWhi+l
XzYpiCA6GfoM6dGhNTM39MPo0pvVDi/LIAZTNmLljop2xNHtfoQ6o7pzYH+Jntq4Pi26siMEHlRs
gr0YOJDad16Mo+UR7VL91jaGUzZSjcJd9SgShaBSJTyGsewxqN3KrdkzDstTtKfBeMalczOUZ7KG
Y9rHuA75vZ1/aZb+JM3lVO8Ok6HsKFf2TQLfOU6P6AUcxec7dHuEqB5gCNEJHnY9o0SCRQguIZ3y
Ga2dHAFDaXw2PUuFX0UUvPH0Fm7YLczdW+m7jzZsHMQXe8qDqsv3UxE9LW31jRMTRAFtFcVJEJqc
saflwUz310JLHunQ3ztd9Bji8mo+NXW3K2w8ltYY7sO4W9P4Q1vmD1EmKjioUQHzKbAFhqi/d6Hf
CYnFnrOgcR7cEtWbaoWIkuDRAn2HMi1kEMrTPwF7B1Q0v6ZyJFvcN9ph6ATOC9yOdAvd27jNWuZL
CcoSoCv7R8zXlVNPvniT35O7+kYJIP51scKnPG6DGq2rC+2EJYLN4FEEtgxEjZR22GHQ55OYBHDU
7dWXIchUfVLRQ5LIf+MZDBOQpSjTdAJhoyJXznK5alz30YpBEr8NLZMtc5C+dJvpBWaMZhQO6lxc
zLGW/ZrTtbT7XcKbGCPeFKdPBoeGJhu6WeUBDwKhVdhWf5gxG4wxR24HJgulhYF2TAq7xpv3pe6d
09IO6rnfjA5QHoeAkqj7LLRO7bQRzhWDX1voy0GU0Q4bAKBoobZlEQiutU6WP/woOtAtJfsQp1s9
xbQMMHSBqSOUsGzcl1gc8G8sAJ6MTzJ3A0K14c6lz4zU2qeORvDct8i0Ks6pmPKdi+yPwKNpAZDn
0CnmlmrpejjTVgCmrrE36sXMBq0rjLVQkNnp4xp02ca2uNXiqEW0kvgpowI2B0yRlvDKR8zBPBKA
Baf2ZOx1Y03ajWXw/OlmQbQxBPSp4YPIG3VZYxV9Z2PJ4dbAm5hI7mDzuDnns7Eihb0KsrgzbXhh
SIZk2XSBoScslDV92FUqg3gKN8dfAxwjWbMxD5bA6kjJFXJr3QsMNZnTVmuyQI1Qx4CINdPpMaN5
N8ZoGXVetIWsxOjUHjXPYxv9gMN8zCBaCGVjmuO9LOYempJFMJoKtEtVfTfgggIgnscc67BABKsz
czIRk/WvP7nasKm09Cj8s4ivK0mLdAO1NvnSkaSY9DwStKPM8IR48420x8SEoc+WPcoaPJO1aa0v
b+cirx0RoC2uhYP6K1QMpDhsBjZ0D+SpvQfaQh9v3g+W/s6Z/0IX5i+OIx15mj5icXqVN+OAlNcN
Pi6+AI9FytgxT9jaQFZ59SCxjbmSjTpaGzSEAyESaW24rcLMF5YQ89suuW7I9ltBsb0Z9zkYX6oV
/maM2ddIe+rRtwvr9j4ksLj9bwLvh2BhKTnr2+/rhRzMXw9iA/i44DCwc59nTL2RxiW4icdEXvol
nO6FL9hZ1gYtvScSl1vYPL40tVLI2jN/KjB6ovKLZg+/r4aOXCQbPzUDFztTCsZ30jl0OF4mymQZ
nsexD6/Gcq5uL7fbuegTsozaJAQTBQbuzW0R58u2zAtv0pxRauY1hC8i/4uUjTK3MegFrhfWMYTx
ItSoDluN4ojc2XExJvB0+EAQr6wlJ5AzUO7Ffpp5CG7RNoGmKQ2xlaZaXal7aZo1dC+nBm1EYzPz
48Ly4IzZt1F069qMldvefv09atjXhfJxBiZNm+5eW9LN6HrnJDNu3dg69nh1JLDnsg4eHuNbZpt+
KDAhc0YLira6VcPsIFDVMNBxAJ3nhas5kyX5pkJyL4P1LU4gMwlMGm/7GtCQYMBo7Y3hDlvBZqVC
lAhmemx+Uo5BukodWDiftM7JjcroVkH0ycbMcOjvzYVlR9Kz0AXS1HXvkivbDOsNHnGna+8V4S3Q
Q7K9bCOgrBzybPSuwjWLtb3CgjMVX0iHiDMfozj7MbpZYFAom8P8qPwuvEhmEfe06S88JQF4BeUW
CF3apZIwaM20CdVdTwu8HPMgJGuJVeXRzaK9pUFvARZVYOj1jn409f5kh4FVpyfZX0Kfo7ebNOEj
Q4jb6IbU8NR5GaAur7vyzh1eMeHono00OuTz7dz9N3tnuts2trXpW+kbYMB5+EtK1GDLkufhDyE7
Dud55tX3s32qTiVOnQSF/tDo/vABhSpXYlsSubn3Wu96B7iby+CL+YLSw5BlN81ouiswBxkbgLi9
m61kC2CBPe1HObYReLIoGqLhLKW3ZgYzjqKspj60Sii4nUMADi7IhEmNGlNb7sTQ1UeZcF9nnkgk
9auK8ohfEC+9X+QXopPXnFujpwmbtMPYvmgGk2FK+5zBq5NTO6VYmXE7ouE1GSs/t++gQ9H8GfDE
KKNkMu7Z6AWFmiSxfW6+Qdrhn4STxRAc3wKOA+bbTTdv+ixbKXiEIR5qOUSYSSh4x8XMaeBUvAmW
skmauEB1ndC6D+g/AofKqZivxNsUE0I9ZddPWEbcv9CBHM1UYAKhNczpyiBByLzT+hJKHTVt+yIY
1/WYnwRSZcOiVmH0KZW2H/MBw4kIerThiu4wwqp6IcM+LGl8aWpLI70uaHQFnmZ0eyrpQwGRTRBZ
BNE65Ff1NW5tMV6nrj6nzxQ6+uS3Ejwu4BixbgXDPGS+OoyDL545sePmTrsTPIOZ7VWXkUGQ9OjA
xzUhHgP6rjtbd1WK2JgBbAI3rMEjwMxBwHAOlLEGtUous8TtYupgUA+KIdw03s3R1SJ3vwHdf8ZH
TETaKIbIGHDwhvnQKX6HwSDnTXquD6VlKN2KMi1HIyHIqYKjLJaa2GDjNLy1LN6xDr0P5lqj/Y5A
9fN8XBbWRCawJtogxsI/ngSlXMuNrE3Oqs1Y3RR3AcZ4ASt0zn8XiPGTJvDj1GEO/4HGwPwW2/53
H1k1sjHTMrQ580gVKHUEXjOrK5ZXQXkVk6mFyED0BR8kvgLvSUF8FGR4QTr99Qn4txXDd2/l0wkz
DXgEtoxlV4Y2XVl1mLhRWZ2T1rr79esQPPb5LBP4lwlLlOkWNj+f77NSOFJRSKGNg2CylxZndiNc
7on3im7y2c0AYHu1PguchhTIa8lAb0AvHWnzVSR9HekueqM7Esd9M5f2XTqwW2vqHouQqWdTjUZf
jE2laXw1iUWYnX4XmXnjKvZ4MS01M8wZz8B7rUxe5oH0X8mEDgtjbWQgaeDbWs4fNGV4yWLR0R0K
KkHPxEqZqfqZAtqQj0cTm08wSCxj8Yi3540gGo4jaZdlnm6DoL9A+7UvLe1QpvSd9JutFd9QiN60
bEl5M0KegKJdgN+WItOyG121lV+clElpegs7eltmEEEER4Bk3MXro/AxsRdyuM3lqlDmq7HjUIph
SVcmLJf0SjacW0F0mwrOsyW/1BvzgD3iXWv4mP5ek/d16kRGtE2JhQT7DSGyJ9IYYylFQr0XrC21
oHdlajyp+UqU6QgqZCbFxciEe8LCtZT2S7gSLWxG+xEr9m03lC9qHnFKRXszWbYmh5hg1ep69yo1
0fs8mUSV2WAD820nOXvbBHhg0xQ62zaUboyuPecqn0EoJIbgtjQpt7S6h4gFPTwNHzvY17FDtwj9
OWqJp4OLEEDSYkfejw+jIABAgw3s4oS7Ru4aVDWiZyQ14DQCcGi8DwEHEc9yU3eyz7krhBdlx3RM
dW5T3gZI6LVg7ItTvJZpBJran2dSrYEEMslZi51H0F7E2Hdips2i3s8gG2Iuacfqagqfe4PDtIKO
BME3hVwkTk2rsu6F547VQSLJisvImbwuVTy9klYfL4UyIcwbBBaQjQCyLHxIjTrbivPTgaCOHALT
oNA12yx14dZ7ovCZpWvR6JqW8yDotlnKx29hqo9f5UjepUmcuILFLy03+Wi/SmxYQmnRh9KD69Tk
CIy6eVdKmACVKfSqb8GIBsgZNw6EmrZibekBDTLusTPcHC30ggw7ZcbWog9qjLvM1m8T+RLH1GPc
9FdalkHHByDA8jNqVwI7EJwCUdUbTXOs5O5VpzuNxv4eJ4bVUMRPZkytF5EyTabdOU5l11SrTTWj
0eush5qIYGmKt61q32As+oxVNL5bwfOMmo7LaN2Zdn7SUZEU5ugP9pUAEUQDOLKIg9b+OpFp8IER
UMKoE4nwZkpJA3cp6z1B/+9HCBzINGC/rwuSq1rT2pSKtnf6F2hrHySAuTw2UvcaV8m1ngZ7Lcfk
GEhSfBdzqL1o3QC3GEurRC2YzSF8E6VZXDdnG14ZKTcPtj5Rrin7KD9pdkLvh7BbVTfSDB9foK74
Ypyx0PWTXDNcbCQOIx6XH/KBZfzNbv43e6wN7Y8pITJDeDSfpksdsGg+E129ErKvckZdRUkogK8W
ww+BGfx6U1cEoPwDkC9IZQxQ2Nf0v0kflXHGmjT8c1ZDwvOrpvjchgdBHpPhcIhCXDy3ZonEQ/1N
b/Q3ZGS8Vhx4h/BwAd8/G3nO+K6apj5aqwpyyzLXnqDz0GJuRauO3+tGiFViJX3R5HNkJJcjxlcx
HELB4xFwAJGPv7kaPwnsPzBh2JCYMlsKN+ETJjxkdSypneasljF7rmT9IPqJsoHQoRQrXp82kWHW
EKwt6jDRlglFYMpWODdHcbEE4uUEzU6S4YI4zmVYHsuaVg022xj1vxl9/t1ECBiZisfCnZYvPp38
Zjg3mYUXPwotOh0q44gqspXAxu4pTtxZJ9TTUF3RuQ9ZvrJgUmEbdS3wnByo9Ncr6aeFK+B0DY48
gKGM1PvTpZMSS4vwRYdarrwIulQp9xdi4iMexaz4Ywr7P0r//0xQEDO2/0xQcMviHDfvP/g9ip/4
k5Zgf4FcgKCYNQ27AGzpL1qC/QV6gcUQj7niH2mHf9IS1C8aywsDbu4pcmR+35+sBPULgX8KnATI
w9zzf+b2+HmaiJGvyFOEXqnbFuOYT/O3aVKx1F80BWBJfTDN7ussDXt1MQ8i7C1r2m8oilQ3N/I3
Vclei2UiJWG4zVWRRSTSLiRHJ1ZipmHNGq9wlpuOZxfjvMhbbGrK767r3xEAhEPCD3smb1eHE8WF
gbDDDvbp7TJeCBjP5srKtigaG9BlSQksrx+cGFAgPoT5o1N09iocFxxXOOcMMMdcg64XKiUiUlBe
OSV3rMNqmwYFR/SgzbxK7gmzc5Zjo9YqVazuTZQda47zY60e5Am00Q4WFdffoPYUo3Pr0m78YoHc
lyfV4qZqem7bcJVF4jCbL0k2Y8ijvcjkn4AYtI91tnOU5aGW+sGtGeG48MlhtDX0vY666lO9hHb7
rjoKKQoa/t8mFzLqUGGxpjJv1GaYlMaL1XczTHD1EcXX3TJaxKOV6SksB+RvqrVNG2G7n7QTJKgG
bhL+/GHWuQE249uW70m1zs/SuPHMipyBEk/MQRagT+2R5HKby1HtVRFFFI7VOpTJZcrjVWwNGrQ6
pCfC05Bc4JOsyG+SWp10ororWt+xlrYjfH23z00FHaQeQnqGa7a89Vn4npPB5+ZjmboN1M1GZUjO
jQUbArxymljatKm97+Xnok6YNZovnEy38xJeV8YpDDvFG0b5LgZFxYWvfVNjOQbWJ/p8SZrLqhm2
KJP8rNbeZAN/9Wgh/SIN39M8W9sNYRCRXOf4bSuh56S7WU5id4AePMzRzbBY9+Oo9TjnfkM9VqI6
Thd/4rjH6ZLAmhRbcT27igiDctoZW4ZoGDiiAVEYtGdjCFvWqpkV2FWzsuB6/Ot8/q/dYjfv5dU5
f2//W3ipCHD2P++wXt+c387ljzssP/HXDmt+qMSIHoeOpH4XGms6X4SVLaZqQCTGX6QvdldHwzKX
cxNPg49t78/tVflCtimVkfDOhsxIofIPSF+q85lWIDZYhCQfGh/s4D/Ej9/BFcUE4mkGFva4UfeU
pYRvm8sN7Wrp9fM67gigSaAdh2PmhgXcdXZ8N683Igk8ebbmeNNUJE6MhCzOU+jjcU9PLDKysBvr
lxYNgUY3Oy2Nh6HsKrLDc9UHDbUTsxMno64MKOaXDsXBnM4O1nUjZucFMbEhMzUCEwnOmk1iy23z
NOESKyfmVWeK75nSr2o7vtjWqmXK28vfyuYRwP5hwjqfULfEbxSiZSwtrdbd49BeZIqk+zEBQdtY
J0rEcXz65vusIW4QyecERbgnjqZZLhgMUCUF0yaemmqViICRfklfFnK6EWc6HqwmticFoLkmAZ3J
O9tDtU36Ad1uFbE7k3aLNKpdlwlKsbhFdx87ZbUxzH0RZ9VaHgJ1xWFQtc9hxJXM0/qpqqXchdvL
BpDZtR8YaFt7p6J/05gFg9p3rnJRGtOwUeUeN1JngX0xJt8I7d5JU9fCnZFwfhqjet1aFdtecht2
HeHiFnGLE2K9izJU7wz13CgHsvOGHWY9g9+W5WrOEtNtSP9ZJcOImkgh+F0EZBfB27KQaG3NzapN
GH4sEkliaSQ/mNjvgnaQcjM1NpPyytWheGdmgcVdsvjaGJCoBQ8mbyOiEs3+oI/LQ4vLi98Z3PQp
2/RTeKzMctcHyVeBe9l2dVsNwT7HwsS1Z0IsKrHqVHtvZJxsVUG6R2K8wMi41FrEAzTFsWb4B69q
EhaKM+WYKU8g3tEFU3Omseq1MDTOBsa8raEw7eOgj+v2aSBIYR0nRe1WTLLwwnA69c6hSXfxodfR
bRJNEbLZxlZ4acfFN7xG6GAJCCEPpiulO/hOV8GghSu1C7aFU7zIGPwoznnkxrujiFIy9P4wM9HC
Yf0tV8IL4XFGPlC8bQo4F5FO2d1ZLLTOMvdy3L8Kt+cp5derETpdVvpD2ZSnGuArifqnChw6KUQ0
LEaRIuFi0RGK1ODjsMqnvVLmW3YPX4nlB7UeDnNrIZUy3bLrrrUW+0Utte+INEIZIHU4QqPLGdOv
lgTCGqk8XbjHkbFTsIzwyhXaqoQQkWI5dDHMKgMmSVwu147gjkAcu3O6pcHzIX6JA5VDWF/2Tmjv
GkmpQJ9qe5N3tYzTknQuYw1FNCmbisMj07St1yXhRdLmL8J7Oraj2zmG5FHEiDyQHKMkGMi9max3
ySxfasWcvalS38qIlCx1uYhH/TJKh+uB0fZCeFiBL8KcWk8YNm5tkP6ySl/mChP93DD9uGY1l/Wy
aaIay2t7RI9oPiVSfauNLF8rrm/jLtcQ6awbEFlvfJyzVPldEfg3NSANsyCLGTSpiMB+BIC1QSdJ
uivUVVdrnqyE+2W201WRhO/THLmxFRASlF4WVYkXgjL9q/P7rz2a/3v5nFmg+f/5bL49v55/PJj5
9j8PZu0Lal/KdGYCFK+oXP9qffgrRgYcRLBdONRkjvM/Wx9o1xjjg3IDjiCBMLnBfx7O/BW/kAxE
2GOgPWSq/IPDWf+pccbVCEqnwiGvOY7zufnpGEiSnkQFbvVojsbXxVZPjTbcBHq7lwrUlcOTkRPk
USjpnlClLdtUXVxb2EjokYQDoHrUovBKk8ZNl6XbKH7Vi8cmNLZ2QzC33Nwg9+NJJx5HW0DtlfAy
m7u9ApYRV6gMZLNxg7TxU91ED/QkS84mBzA3E/kYoUqQp+bVCcwrObJxM93F5HfqWn8zmRXBQ/po
/+ux+p+F/Yu2noLwVws7Jtdh3bfduYv79sc1zk/+ucbVL9BOScYkMl35l9Hev1UH2hdZVh24BPha
mDrShO/XuKGiLoZvKsuY/tn81V9rXGdbMzAKMEBzUBL+kzX+s5Ude6QjA/fBSzdQP3zaLZkcVbk6
420hJ9aVPprEo2nXEZ7iTJN28bzW+xtVqqDY9I99kDOv6G8XPVtnS7ltEg5OolOUTKjRci++HlSH
EC4vNonpCuud2sywCeBeBTjnMuIHssZQtL9BlOdBymOevnhTP+HFX7zMU+cjo73j1MaayKNwhDEw
eHAe36FRrGk0YQoMN0tu+QQq4DfDdH+g1HRynyXvlkvutWOGSo3IAKmF0SXdFgE8Ajumm2wJfSR7
rUpWjVZuei280KTqaekI4zFJWOvBUsktl0MSD5Plnsb9W1K2+2JEJG3qV8OC9328HEUcmRavkmzY
S2a70a14Xajjv/jb//Oc/cfnDAP+3z9n7rkhPiV7z+fvH7SPH/3rQYNnxIxbYXiLhEYI6v+U96hf
bOQBDMGRYKAMERLivw4THk8LrBvTCcHu/uEwATdl9mMLswGOoX/0nH0CpvCzAEIjuoWTDoDqQ7ry
XZvXL52VLZGuruRNfhXsim15ma6i3zgTYMb9dy8jQofYGUDwzU8qO7MotKEDl15RxlXROaJ2hODg
4JMAzXcVBcd+hjuK+NElOBvaClWqqWwGpm4kxMGCuB6eewxpYtdY4XH2aiju9MxY1KHLACw79LUX
5q79DXtdYpuoYamag8Xrvton6T6+6+gEEqIDrZzH3W0ieGZucUsjNBxJv5Urt71czmHua98QDQcr
dV09V4/oENOEcRo0aPFFdK6vZYzzxddht7Zegm4fBq5+GxNK4pJYIZd+qK+g/DrEmhKkxQS23Xbf
2Hayh+zFiAlLY5y6wmYvRSwqrzLCd2GnPH63Bv8OavxJ0iNuKGxx9ADcTk3/RGmQyPtKlwbQb/L7
jXSlr9M9eKKNO7rPCG4j819I63t6i/BRq35X44rf/uNs6MdX57z5nuSQleMCPqWpK8PlXpieAJu8
djWvAjdzFS/1swPN3P/hR/60uAw8ApBLduoKYKz4ik8eJMzhlchKgh31U8miuV4A1C7n3XSIiNHU
D3W5//V7MHlSP31wHmF0AYIcqQDBfAJ4Z7WdqL5kdRW86LMrQjq/YY1R3JKMcydd9S/hhXxtbvLr
Zte+d1/TTfKQ2a6+wzq+dOWvteQvsgdKauBj5Kp+s3GelQPxsX5xSNbK2loHz8WrftKupY211+4J
mvSdk/HVftFO+a1zBDElMPXIGDrE9GtVl6tff7yfRVsA199/PPHxv9sm8LeMy0l8vPiBrpsHR11n
j+0TGox3RsqvS/K7eyr/XQHww0uKLeW7l7RDCssmG4llfdPP+ZVxN3wdVHpleGHrGFay7TWAmINL
gq9+CG9VMHTXCU9ztguHm+o0H9Kz8UxMXXATXdaLO2ZQ63xQaUXz6vxbF+wzWCKKq6ZeVLtNeoEg
sNBXEqQBx3dKLK+2jQ4pCozen6+7N3iusu3WtpvzCGFI7UO9IoUkua/4fQvZu/50l79aT9ApgaqR
zuv2RRLhLgsP0Rv0lanvtNStJsjrJGkiNlg1b4gNHPur0t052iXGuQORBbhMwm6+0XNl01n3gw/p
Qyp8Y9jm+rZkuF75gjShifdi35Sym0K41Dzr2FlbPdkFskdZA23My2SMOw65fDk3m+W2POevTMpx
MSD1s2P2f2q/jegVrudXqODxkZDxGutHN59WxeX8Ou+pStqGZFsKfawTvKb3mnar3gQvOIZ2pUts
XX2FxaA+usWxc3YmCn2Y37BXxp1NWE67OTotdILdpN50wY7tnkS9Vydc2Qs8N7d7rE4B82oqr/ww
a9edjUXbIUvhwjhXTnypqV+tsaB+8yWQ99G+LbW9SrwnCazMb0zT7eu3ZjnN5ip70ocVob6AS2F7
Ax6lhKAZZNurF0xLrG8t58gjFrPWuX/VuGr1RjkpT+UrlBHOEDs6IPOW9PWQ+wrk7XTdNfsJoZwe
3/YZMbWbSfWyAJDIm/MNdO9woX7EGNRTW1+xbqL2MEgHLbxKNT9qb5t6W4QnfCrINQKtcqAjqJtE
+VqnKITWZCry4BjNJkGx9Fyqbh+5PUKYYJOd6wBTiLVGKpVqvjnypnALZcNwKrNITvagQWXklr9n
1wZyixSKxmqMVx2kRxJaEQqwiUz7Yr7s7Uump2z9jvE12AzNndMecDpIsmNVPmnDlaV4/XN8TcEL
pZE4pZDFdtLSPQecNK4rkiESf859spstZbOQAWwTAM0qKFeQvq342CTHdLpzqr0wgb83YoiXhzbj
GXHnF+fVESAjjw0xyt7yTKrJxEJ9BGYi5NUklybZNMp6DFd6z8jFM+6FTg66VbCHdqds6FbNwgM1
lCIPD5kWLW6Dw9AGUWRn4fiBItWXKekbyKfiHUmyx2lrFSsTuUNDbNNFb6yaivW9kSsCxne549mm
r4WbebjnHWmSV2FVNHuEUJCPjksmbnoYNXFq29EO+0Y59CrFlb/NVw6nBud3xs+snXdZxWlmpXCJ
tA0k9hG1CbYKSetXKIeSlVZvSseNCFuPUTGsGX1Nqtt8rVIvA+CKPFjUYUq6GbrL3Vz7drnpjCPW
D7KC/BRL6h4H1jN1CUYWWMKYhNrjB/Gx91yowWaxnmpjbYerimTPAd5087bYXpbt+36f9Iw2T0X9
0Goe/KJl2TIIS76Fl8EtYN9AsGS2bpoLmExGuZ4Vt5u9XnOziz5ZgTnbw2Gn22tW/XhO+TCZr85u
QKhniRMPKxyO0muT7BznNoD/Ju+WG5716GGwmeo9QIbzg9nX8dQiQ01kim2zcu3Ya6s8Yy2cHqt9
e5me8sXPVfjhSDYumv6csK5BhCMXV8+dug+3beipo6crbnJOGoK3d1KxqoKLtrgxrctsfJelbTh5
8AHz4rUbT4XsN92T3LAO1raM+m+VWPsw35kazPiTqV41xcW0r5RDrayi1nNqQoavEjV1o/axkO6S
8qContn6WumWD+kjQevqS4a7Te7NrTuWXjptKxkJ5Y7TYnock7U9bVTGZvlKGVZMCST7trBZWu4Q
eLL+aHAgHLGn0PF+kVfOcqEaZF+dEmkTawjYRRjxSrhc4phLaarg9IjjzzYtycfdOv19cJkcp/aG
+2RkjDhP2TY/Ld8oAYZlp4vEb+0tlRHLXDnRkWz5+AWCm+5pnHePyJWsctc4+M0ddFrDW3iOaHVi
2S/ui5fyOTwPBxV3w8xbKLaINIkeuXmUYgQr6FxSWNKSx8lpUOgWfobHOnYjkIltf2aLJJ/T8iwS
h2z29uSoXJp77Rg/LreMeghgY/c13kJChtz5ABDU3ljBauAoec8qN3vDsSXXxUvZFd5Gbn1It6HJ
keeZzIk4Sk7F2aE03zmvKTrBwjMYHiirLl+zChomKrEo1PnDvlnhE6s1rk4ZnVyyhqobHCn5SPKp
Wes+JHQZrOpIwnvODkSUEvCWV71X74niB9eq5capR7tgY5OMHTUfNFvnlSglcCrHUgSOno02Kj7o
/ZO8XMXNajQvHQcZ4yG1gYm95oWLWuVrS0YO5gUYMAceR9JEOixyJZsxjJ8/2o/Ft4FdwdVZvrQL
CJkvxsfGpw5NkMiNHs+yWAiUawvnk1dMfDa3D+Bfo7lcEXAN+Q8FQ0NmZesFHJfWVdd4ighcP8bU
hy3uOn7xpiTMhTxVRfW5Kx1MzFfN3n7SIRFkiC9dZruNtSZ7T4aO/y4of/LKelBY+CpcrE2lXlCf
wZl6s+747uh9OZXPlsmsDB9nrGq95mq8qx/J8R41VBxuHaNZWCcvEZ5B7xICOyZ87upi3keKOAnt
xc2eNCoY2csfxmSnXlVPpbLXVDbY1WJd8tkwtvE1rq3jT5WfjNep7WchIgBMWH0p3C7lja14HUpL
1VPWXGRb8jj+ltkzJE89JgobjcP9fsqNXam5NVs36gtr2CG0muD6eTG55+gBzkizhtP0lkDDhOGI
2Nqur5dNLaEPp7+rb1SjdnnaM0q88xx+U+RTobhWDhcBH+FDGe6VxrNY7NJlO12Yiz+bCERvZcrN
aqckp7HaawkphHuDcxutYomPErOENUq6hK1e5KgjsePM0N7aa3PfPTcJTpz7pvRRudc1EkqcoLby
U3mUrsu7ks0Hb9Ujyy++dPbDvXGXK968o+R77Db2U5G6RroOjxAOGP+nzaabiIe7dHCX0jBI2FfS
dokvqsP8WBaIpL3gjeGcdRldO3vBNzxmT3Xnpmf5gt3fuQsu5gv7St93uAi7yoOzs73kBgnbPY1f
daWd64su99QDhzwfLklPcn+11O6gX1SWb1Dl1Ajn3fyIjWFyYIe0nsuzehU+Fbzrqnb7O8yf5m0l
ucE5uB9IgH+m8LtoLxRtTXiVdmvmLg5Dv25C1J9b2x+bkE+trZIoi5MWNCFw/s7BwfGH2/TCPCmP
hV8d84OxZuNgHdS7Yh+eylWwNjGFt/3gqng3TuM2fv31+/kbIiTvR8VdT7OZ4IPv/9ihpFkfFK1O
vTX4w254DN/13bRGl5N65W94ex/ejT/21eKlhBMMdiugtWK29H0zFCOy7wDuV85jnb4hIlGc6xCf
K+ORxc2WqfLwFiuNLM37/jkUseZg9y4UIRnMHy5P5Rv9USJprtz30kVzbbdr7YHJuzPclQAuv/O/
/RuT0B/f76d2eOi0Umr5RKs88koKC2ul3yuRi6RGVX2ndavzdGO8FDf2o7JWKo+OpbmepQs9/82a
+Vl1IRrX7y7cp3tUSnMzqRP3iDcS3RWJu2wJe9+k191FsM0y1/bDxG9/c7vEfOhnNOC7V/3Uu2Zp
PeXjQO8KuEVXFEeH4CFV/ZwEerj8J/1V4hmdXSVda+f8ef7d5f/tcvn0pMxxuAS1CgyTn6PEpd41
z9VJex3u9DV2a6WP2Xr0ahxoIYZv0OSoOrqzvUWQy9aSv+oXBqQnDOKfOCleqawfld2vH50PA+Sf
1jNDLEGbxXTL+bye5b4yMoYQq+I03jRHmzP8Nbld7opL46m+InazcuV152t36jrfBJv2EN7rx2bN
XP1I/usWdv4u2wxr5To8jZRE30xAHirePYrAbeYFj9Iu0zEZ5TyWL+rf3F2RZv3z3cUsTLcATRkQ
frq6ukWstTGpXF0sxmHhh2vNgO7uYQLR40KwKh8k+SGd12WNgcCxu+u/8cDaB/gEYbmOzypYlCla
7dq4S3KP8Rk/ruF2GK81Sn5zXdlu4vg6+yibLF0Qva2zmRrXWNeH7A0or6vWPNq6TjKwL3EMtS49
yAQK6Yg2kkBntCaqWGDVlpYoPZRPIJXT/QKTxUZO5/YnFBbBG5mROXqvZVtZq+COLUEemPKtZuso
aO9X1UV0kwJWTG4okQ3hRrXfP854sboTucTDdR/5v14VIizq5wtLWhm4JUwmTK1/3OWypY6UVDw2
/b413exryLIoAIh9ag6cC2qbRxg1+VShf/VU6hCNU2aLBZ+cbjQJooaoMYvXPMYp0ssP+T0lqGGh
QN1Myc5udhjJyYFryVva515aVfe/fv8/C4vFZgNgr5J4hTeysOT6fpce6lgln47Hzj6Y+/EQPeex
N17pd/MxOMqX6kV8TLbNuttjzncLsPGbV//bZfnXq+ufnqk2DUYYETxT0xv0ge40gFUBhoMXfBOc
BtUtyjXllNy5f5yE/5dmQ+Jl/h/LSGMSIgYuvxiydv/rwOTnvfh+6vPHT/0592GKqjAkdSADQFT+
a+ijfRH8Z8h6wiCR/CSegj+HPvYXYUIIy+pnTzf+Cicnhv2kVFqaDCfgHzAI+JGfHjUDdgMOESjN
GRLIn4D6IApiW5+J99Ks1xiArMErfwLsezLse7uJSQp8liMMZOx53TYmfF4ZDTaHFuQtEr29lv2l
Gk5qcJuDhgTMx0LVXeyRWuQiNwx6iG8l0TVRcb+wGcl5gMkLoMSoQ7CBYYQPDbZNGCBOGyW/RwHu
JpTTNbMfxTBWWUkRJxOOw28/N9biDzICs52DITTQI7jGdRoewdgK/GUyzCrmNKXZvE8G2tGuoK00
ccBA8IaTmFVN2Dg6OGqixS0blyRSm+paGuAORuaKXxzHfHe3kmnELbywGkvhqQnQ2z+O8mMWvatm
4To5ojhItB27/TI4F05AIPR80wY3trN4cyzTQ/XmsZmM13hQHtrMAAtzgtJ9U5Z2ILu+GzaJroPl
4U40BMQrCIKPI0yUR7UQEUfPsgwYhX8JjRo9dBCS6qtbFzrbVVW91/m92Z8Mdu4UlobBsMlpAi+u
ge7gLieotjTlAaX5Qsmb1KvSfO1mxsoG7Eoee7RgTkK3j4vyXMChe2zNm1HVPfGHlvxuWlwyvnXJ
R5KD+KBQ5YhSdq1IcucErWbyXg0ZxiAbRwq2jbLgX/OOh8vK6WYMptaFEm0TIoaniVC4Pd4FuOay
ODJEWuNrA6Q5g2boKTFf5mORPVaM5PDD6SQJo/TZnSSMVvL3wjDd1AAWdNL93L23zOZasubUxXH7
ATp12niYTrRjvlYHvoTFJY0Cn24Ypk1kVOFXkF0TuraSO7Y35dCSrYR/qKfnGWD+/by8xlyJulpl
zanHfT2eiNnirjFt0bNx27SPcrzXgaciiSO8aIkU6aGl4n5d4tEJhQxnUr8Lmr06Lhf99L44OQFr
urcWUUKuifuIyCLVboryManf41q/tBOa0rF9jIv3Lnz/2Gv+0X57iN+asi2/db/kUW/XN+tffsP/
L6GVlAL/eTd2yywe4h/pXPzAHxuxYX2B6CI7jrBIQ4Yh+NR/DuCdLybpLYKQBaUaMhd9yh97scRf
WaiXhUgKaZKIzP031UVSIc/g+ILYDuW4EMKZ/2Q3FsaAP2zHiMEx6cN7FlYXfC5yeUVl9F1/x3uI
Jrm3ZQwvsIvL1PAYzMbiB9Zsi8AAuMlIsKJjHcfzpdpT2opv+fjXx59/fJU59Wks8nr/8X/Wv7/D
mUqskJWRhAbxZx8/oEdjdeXkNkMKwui1uL7vK826ibPRG6Fu3n/8C1y7kytwark8pc5ybrJmPiVT
kt1YTn3d2AHQpVTvGk45hnJGuYqa5lULGdvgYUIMABb6RpFCWc6kFgKp6kZPUhFj3CDZ1ruuCdam
A0bRa8oaUXgM/Dxe9klKMl4prRJtfhkltjYVG4Bdi7Z11ydId6tQPsaF3V2WqB0HDJiYpiW1Ly3F
rgvUnus28/JsT2NxgUilXUtQbE9ZKGN/7Gg3qqzt5lRX1olTl6SnFS3jI4CTWTE3qd2FmEFViV+Q
qne7yFO7sqcZNo2kFn4zmjWwzBXmUtIhlNTgUJK3dLCCPcJ5QHl7NlZD2RFRNd3GsbQwTXTAgiE7
lzhTh8aCCD7CkTyUU4cBsXxQY+ZByRjLL5l8NQK/dTU2SmqUgGI0nY3VFfin2WGqxrRf9TXVPJFS
yjBBY7LVTP6SaqUJUtjNx05VwZeNcMPtGCUJuArFyHqekT31GSng5Zhd5Nb8aPaqsTMQSpP9m2GW
Uk5uHICVN3ace5Gq38sDeFlf8ObS8SWd48r730yd13LrupZFv4hVzOFVOVhyTvuFZe/AACaQAAO+
vofct6vvw2FZtrePLVHAwlpzjklQFwcZA2rdimArMTXrmv51mDnIluWUrzNj3zU+zWgV/O50fBjT
ZdXUCry0Wt6n2nm0cpvcAB81RuydQ5eRjYm7y+wwzyPAbDshjCGTDTeiFsxqJm4DutfMSXJ2Lhdm
WdNnPeajMl+5aysWZt0I984zocHa0x6jQa3zOn9XlbUrYJKRkPi3V2wXuF0uic7PWWN+O3LwV3Ok
/nkOfZE8ZwSQ/AqWlFHTsostc7UctS0KT67Kj9qjSRzAdTeN+MBFhQztr4AIhBEouFM956liwNI7
8fdghwqHq1N5p2KsbWLJOKUVQHnSyE9xK3xw+1WrZiyKlRPBviaKhM/i17FyJOF4opj1mA4gH0Pp
sOe11mXw5S5ErS0ysR+lkn8tk9onJb7jeYh3ode3yFwC79A5HNqrkAhZZOxJZxVH4DLRIcocHziT
fFu0jk+iGrJd3Ok9fZV6cKZ9WtNvEdzryvU+G6M4d2YvQRwzFyiZCfQZZDFLiMvPJc/cZN8U7Xss
IdZHVXhdNLPmVvhgD0UJYbr7Wiw1nxI88eMw9fuhr69QcYDJ2X30FhXuZ91H4V/raNcJywwD78Kr
me2mMaxXrIXbOeX/6tX1aVRYC9CIEinn7IeYMwt+W6rRioM/caEs6n8m3irc6c669S3sU6W4q1Lv
C9j4OZ2G50lrsUIw9acPG8q4bkAWFEl3MyztNg2cc1IyN4S2z58+9mdd568w6i4UgdQeMTYB7GOH
sEjv6jJkoY1qwWvcIAknzwbeYOohdfCL38bLv1i+ceu2BoM570vJOCZMM+IuGnC+fWUeaWs82swp
G7n4mw6r9MoPGNW7Ft3yoqneotSyV2cgECzjCFWiNEzRyscfpZ30dzN24KkKWwIpBjpDVdyclF5F
hdCb2k0HpsVhsxnYsWj6Yy9J42EPMpLXhMFqbcw1D31N5KIcTz8fpQwNF3uut/UwPucRMFrj4Cfp
pxTP2XvsLPa28vHrDcisnJIy5/Yvs3QZT2nCRSzhHZunuxGGB8MtlpHbuvbQPYnbpVvE0VTexLjL
laduI8IKU4ae7H0ZzkyTKvCbM8MyDzpUlFyk8p5MFW2DGklVn8hyMxmzDjRzNlRzH1aXNDft5Stk
0ZP0mAGQaNlueuGchWqy45zMwzpoi29s3ANExZxxa/8+433ZeQY3XRgR8urN5c7EvMyI6r31+Gn7
IDgEwY63joVfq5G8CIBzTfLR27NYe94T7uuB8QsHiMrUr46w7jX86bMoExCMJeOJjEPDuIxPVVdz
okDFxf7gbGFc/e3ZTF+aCyaQ9GACt9jPc/oryu2SO7HfzJO4PVmDs+FOuAohH/quVCQk4jBKW/kQ
VYDRCOiMyFT0wKRV/WdsT4o4veqamOUQ9P6fJFXf2i72aSG9s8SUsUykcRjcSOs+wLKQhvfuAhTM
TzqKhuLBm2w4FLphNpN6SFAjtK+eiZBvOB+Ra967eUSWYjNVHGzQudXHnMlfeGDrlbanh1w22HYo
dR0rOWfsT9JuPtzMSbYzXNeEM9nou1dEu/tx8WjaIoUxEevp7QclfrkhwaE8WJPLIO/mMYpb3DyD
7jiu+R9jS4+6j9Ur/KNftbvNh5ppVZbdm+aJFLNgsyTsyKXFhHeiG5qQIpibrZsweHL6ETeYPV8i
Id6s3pCEItVhqZzroKuDU6nHEHSno+nAiVGsVbJdWny2WL8eF938Gv0Zs2/JHuMW0bmyGvmadmbX
uLvqpi3RyS0gkkn7VAFRmbfKBReJ/Q6VjLsQCJG9OBNeI0fz50PgwAFVddfQ5vg5PhdwKJppeBVu
/K8OflXiblo6FIPVsA8N6q6S9rKuGRN3di1uMRVXCXnykbX9j4GvFQqfCXTd/9U0+3re0dt5JN1P
uZq4CJClFhZAkA4Zkgzmbv38a4zrV4Iv3iMV7bxIrvFJ3afuciTd7sZcpcvrdoMhg7Xa2i5DiGlm
+qlU9W/JzmYk12UqPWR4zs2yB/4ac7R3BQVwDQiN9EObaWP8zzblt1A+hjPT3mE/Rl4zm3VbBcVe
BAZLXPAqoupMGo9fEfutgzwiFBcR5yBxT1Gh9qCnKGrGbOWm5efY+GQ4+S6CIaxQUWNxz4Dbyitk
bYFiitrIbTvYdzN5Yvzi3GqJQ0QKGz5ryMYXbPoTMihfyW5tuVQEnZ2SyprfeRZ7mUdOpEU/e2SI
6Fic/QrApAVPrQ5RX6oUbF5pub/m0JzFbF3zaOrOqQk3+Yim5+zr9EuVZGDowXBbt+K+ZYI1a/Ch
PvM6lzLMH3Kmq5AXEVgk65Jpafniui3i0QQ/UzYs29BfDm6NXHx0rXhXdunLtPjfTiw/l8FDtj48
J4F9Cav5sSm6eE0aJHgw8KHjzAaqD2mVv6IvpnPt8JkckppnsYKzd6ghQLKeEk7fI/u6/fr1LMf1
pPS3mpt9Y5cXleDURi3FCQX5YBfse2GvZzP8jWLqQrF8og5djzONWma/kRWt+qR4tyWD8blCqjB1
j8Zd+lPZ09Hdjc587TMqNQjOdBhGaw8/5uzFzp1XkQocWl+DQC73gMh5v7jtWzCk3OpeRZK9foos
BGBu5YebPoApVrKLV+8jK2GQy3Pr2fA/R+Jz7U032ZfMZOXBMww63fLfTB9Des4+Qzq8XpylXfde
Sh7wvAckfKzG/uSj1e3iR39hAu4kTgQajiLZ0n/72t1rg7aic9WpHcvnyCvJJ9AIIM+FLedD5Avs
MWO407ploDohfJmbaiFZ3pCMUyHqmBH1TZFOjnoMXzvtfnT8G1wCy6dWs0frWJMny81VxI8UaWfd
nRuP0pJUK2fnNZCvdXIaUkKYF+85xWuB+I4zU22thqV/1gF9+cout2N4y+Xw1e+R3HPw0YCS/DHd
yTla0x3EaOMiQna9R7sZu01avafJjDBgKV9YRZ6aGRSdXgylgCWbU+157SHs0YNQNawDMh/RpwAW
qRq8BlBPt160ABjw24eW8KTNEJKfauOZo+EhX6rCFDvA5fUVXJV39vmXW/YFfBBLVL35doU0WHbH
wp/floXee5zSEEyCYeQyDptwLH5bE+lIWAC9uXGOZu67k4VlkxS18BGbJyhjDjgWB6pT+OrbghOh
wvWjm7JjzK//hbeQ8cixK6qAKWFIYZE+msQVeps5faN7Hm9V6j2F3gRlta6fZifmSONZd7AZ81Un
EHHMg2pP4+0iClCMMz7F1Tzeemg3/jWym4yaoocIEL4SaNmd5iTdyrElfTMtX/Dzt2Y9IDGgsNlW
Vf1WGYvkamc+FAsjpzTq3E2l+gaZYYQgbeLdb9L29HOxiXo9jWL58gzhBYv59EKe6iDD0VuU+lTf
LlLXe9ExkVK2+WtGeKFWP6NwES3L17ifdaUfC57hROHcSOsXzlRobopXzGbrukNOFFQNhN5hXhmf
9YdcR1p0uFvqDrnG5N9iZO1fEdvI3VA7d5OwqQdz+Ye3KKqohLm+ql8XX26LYNklwnrmDkLT0uXe
NbCakfMUa3ZRRX9nYII0GU20rm0MK+PQvmXzVIFPyiDjFoh37JLqzE4nBBTRch2jYh9NdN0oax4s
OysvdKmftd3UW6V6WGkE5zg5yfP2qHjOgiKi8ECtNXQPgWZhlHZNhHeRVg+/gCoEbAfqLq2xW+YL
4kON1hCgZrsTsp/u/NTa9y1xRVhPGXLZTHOWygKzVMvmwcoQ0S6ZVR5AF1K2DBefE+tRpMN2KSqL
HCYJu5eEQgL+3Hlv6l9NP4IQFUlySIqof+zbdry0HYlUZICsnJLmn+giFD4EatM3IKlIKHFJbUK0
I7Xxu+8xl3tdG0AXmfQe5sW4D7CXNaM3GMVLkzxYNPqki34VuA+KJRRv9cgbSwyq38gM0dJcxl/t
APA4S5zHpLRp7RLrhfCGv7ENso0saIWLwla7xlcOR6WAPLFspNJfdlYVIJIlp2ErouUAHhdj0hCI
/dAU4yN/BqJ6Y6JjExZIbEM1HrrhJfX7/DwG81dQ2/cqDZ/Zvv192E0flWWhKHeK16mapkePM+ti
m4w+kJkJOEcty4K4rsPW2qvwbz9kF5fo7f2cdx+udLqDGySkN1GHrUpHdQfhdhuKzZE7utePfv/H
dtL56Fhq69UZ1K4CaWQ492sI4oe4XQADONcpaGZc9OUtFyF+cvXsPE6SRcCJh2JDkcnkQMpsY45R
2dfHwmU8umjOT2V4mfKp5gkPYwoxdmOTkwFfwGIDRnWasjk7pfRmZmSfKq2SW9ko1jWHLxTWLKJD
d6zbdwc3P2Wm8zvqwcrR/F1OQAXoUnVoVRc5fuQaYSceeEK78xurJfuQnVC7LCrfpsV6Sbxk2E3+
kh3oQB/aLElOPxc88v3JqX5VnZi/w9F21lmEz9Jvg5PbR/JKDAdvXVks7yJq2PTR9nC0/siiYVvb
dYyWnUZM2mAYqIRvPWvyxDz1mpMR893aFmZsAoUfRRfydg1y7kRJHSWq5T5K0F+OIo23xZMkMcHV
8RNYj7cghAJGyuUubcoWRU+sCd7k/TJFtfumC4+iYj7UdovE0Sc1uFbmu7n9TEXMFhSHRNIiYKJu
o8k2UXs3Q6JkXto53zSHGnJMf5P9S8SsO0XrYeiJLgnR9QYaXrvV5t86Ec4dpBKfY+bg7oKgRf1q
5n3Fhv8k1BztoxzCZ67GBOhume5tQdElr5VtbWQ5hg/QDSMYhmH4IKzmUBXbCbjMhejJ7Km2w+i6
NM1O1XQK12ws/m7hfULTl3YRLNmn2FbZUx/2ejXK7NLOUbfXY6xfRE+VVlvxw+TU9yEdg1XtuJ+5
i41dwaizJsSeXfttFkFGlqlJ8x41rZH4xmtPC3T3QHYjTvuluzVKpjOob1gXpg7GS5eGirzfCeiA
asqtclLALGCOL5bpxwntMPleVYdKXXuMcEqZDjvTA6pLs9IBAuFMG81qsu79yiGcHrHkUkc5cYSq
3GQuCRo9Y7pOxc1VgddpeUluMXTDpVHOfy5ahOPRGeK7yq++vWn094ns1OXnkrNkUum0L40rH8cR
uGveJepS3i55GLozUKBGX+oxfr6EmN8Pw+2h18z6wntVX34e/lzqrIKiE97d8n93son+8w3/+xGI
4Tqe0IUuIWdMh0TxLm0PYhZkK7k3j6L0zX0x1zTGZKa31aTMvVfrADgGIjSsw6RfypW5wWd/Hi4k
Lt/Xt3/kjbAaDdERvhs/5GJmNFXx91+j8EA2w0KHpXVZaTKkCt4Yj6d2Sp+KSVolAaazu3ME0EWr
DRDq1pkH3Ve4943Wzj3tETLfovBY8r45x6mlz01DzJxoMvJMJqHPEc5UBAS3DwdH6XOxtAw4/dBd
yyFS56KDJ7TKhSfPzvHnM1blpfD/oSKxe6tzAqDj/PPR/18YC+uNNUBLcSwL/MjCnT43OLP8pTvb
TQ7OWCYDwYKdgNxj+6JbmSzUHBSpdjxforJlpmU4ThbUT7PXnqtRt2dlsu788/DnInIkPb6TzAfJ
cBTtubDhufXHabDd+7h8LOd5eZqwlTqesV+N9uRLmXC6Dq9p2RYPTBZJHZToYEPz2kZ9+eI1X+Cm
Kl29+vCSd+gx521XSnb/KnsaKfVe8zB/9sk9vIY6r16nml884KR+chROFLmQ2bMgPUQ7D240MMEu
ScuKjIqkv0SBcrdWQhJwKeigEG3/6drdZfDvlU+fjNZXvpl7RP4mL5GOezf3rfaXs5E8WZ3Mklsl
1+OiTR+JY8cRInMA6AUMRys0vyzl208+3qWnXN0H3oOb6X2f2vJaAFp+07V9KfLCu7uBxatlSN7w
E5p87t9lkqEoT5hWiwQJiY7Lq7V8WNyNx8Qi/rIO410yNtUzLlzv2c6a7cCu/e5Yy7VuWsTx4QmY
RrFP8jG5U7YAMAazPEBWpXITcf5AmBMO2Dr67Khzi+yEQCS7wQ1PSysgcQQLOln3BNpjIEcUEHtc
dwergfMOv56zfBZt20xh5bjFT9J3XcHXECvV1Mu6puW1ub0Pg5p6e3LMmWRqxpp2ipI2BMMjqxcZ
W19GjJeoCCjoBR7MvNdwT1NzWzcZxUcsSCZYTqSsYqTQb2Vgt6u5IWSS2+SfzP1XrUcUyAuLJG7w
gWYQ3W6aQplTjpeYj4OkfGwm+goNNDaJjxn+S0OKHGp7sGc+jSyHnI2s+JqC/iDAI65j4FdJ1+6i
gJNbFDTj2p8csbHDjZubP27oIbn3mgNjePfA++NRBG6/8XHxAM9p97Fr0carkmHrpyitxzl9Nn3h
s6727x4Z5YJDcY4aPtKlJoRgfFjKCL/pYv0SCXh5kWl3FcAi7ZpkFya8W9IC50rbtevBlONadZXY
Jl7qEUE7uvuqqxB+jtLfDsLVCMfR6+vqrRgl0qo8ZZ1Xw75ZckBcXbhZWqu5y6R5d3uSQWJ3ee4m
gkftBYeVjNi6VIOXTnBQq4kX6VMrfvMZAXUIy7Oush50rV6mYOFU7iGg7ifbpm2MkUeCg7UH038u
fHffAwHrVQTIzfenM7X/KmzQBLR1I+41ZRxHn/Q0Vk37ywxnUDMLU8nfrocoerFwIAT2DC/UQ/Vh
ubtYzsG2ycV1HDie6rggwkWmlyhGViSaQZ4re8jfFmbiq5z8qRX7Fqb62yQxnmJWN5mGp470szN8
8xtd1fII4anK43IbL2ZS8Jom5bQPmq579fqx2I21C7SJAred4vZ1nijfdePjqPXH9tX16/boZpRz
P1/13fypk16+b6ocT4t0m9eknfoLk9J/P488v/HvUxNd6w5BXpMUywHeHu3QDABGPuc7mD/La5f3
+XPD1vvzqEkxcCVh47GUIFUN2vk1ravslQLt54FOoRHELPFo9/8SaHrXUSesVeugIC/9jzzAjBD+
6gVwfNm2hxwk9jXY1BKujtU49LKd4i2nM7GpFySvUR+8tmqucY7gN5FYiZrbQsOUAjH84taHoZFP
IaqZzUgxue5zbEype2qMcxQh6O6ZESWTL+oYw7BxlUX0OMBTreawuABnhDyQoH5pHrlN8nOVziCv
E7wIMLGLxyAms6fuZLr5eciEtdspScMpHIQAo98xPrt9389X58A3x7LguP7zMBlGTthjclWpbe6G
dAKwOhHKbMB2PaTygTO92M0pCY4OnNitzLxhMxRohVQ1fY5O0Z+mcNEPfZroBxcBLJQTjoFqGtY/
n3farsIDknggpOk4D+7zmJhdHjBh9cuiI3jmLne68L5QFSTDcT74OWM7XVY0qtIGkw8xO0mFB0Ln
/Qfu9n0QYFoZZ8We7OTLXZLCse52ne+ak05YOu0O08GIz6hox40UVythI42qE6Fbd8VNiTS4jbUS
3nNZM0O283o7dwadkuW+6ArXUBQEZ+urS/XTzJt1iJE8CS+T5A5xni+lFpyJ6b32SevccfxfJ6aj
av5FSyK5/7n0t9ShLnN2E4XXOk6a8agW2qHMp8v71gEbwQk77Uo8PkVS3/eVfFxKn95RTC9jVPYl
9ToF8T9odtKEZDw5627K8bwOTBjSKTbHFueLXaj5OZuK/lWJe2dwH1FKHayFfiQlNMVuL94Cu3f5
fzR3cSphY5LNULtFs9Is7usgnCSHPXNnD4h70imNLg4LwKpiJDfUU3gelvKucuJ5p2ZEQk2JKisr
TzLeIlsoN4Xv33dp3PHc5f/iWbxQvGg3wqFNQQOl22QPuTtdjHdgiL0jW+6NN/1XJvjEpJh89nFN
i9ft1xYtyLb0kHzNR9qFr0gS6nVIDl1UiT8kfJwL63kq9RO6t2ucuty32OC5sTgu0R2Zur3q9Z5a
sAwHPJpWvR37OsZBm2T7sr3rJygeQTm8cLy+QgbbtpHzFk6q2Klwfgud5WtwymDPDxUrUpuwESbN
d2/lE89zd+9GC3SvIX5kk5woxrDtZRnDffKjcK4y6rZqxX+2dRw7b+tb8ZUmM1a+VP6+oZY/ytaL
YWZZxUGXbr7WmtHoBAmrGPyn2B0/E4vJ38hPWw+hvaWa/fAgpeOLwWuqRM0rT/u0W3S0IujDg4hF
L0FgVNEardVo7N+1GX73dTBsta1olJeYhcGIkPJVynUNKmu85XLkbnaXmPHbrn3kckTrIULx0RgT
LeX3t3GM9xTX5sPSZbkxJd4wm7imtvms2rBeyxCsieOE9z5ctG07V38Wl1nTlPALzAJDZO9+JJWX
w8eE6lAUt6Fm4v6muBarrP5yGixWzVTej4XPlDlChYy0JF/8dRQPn0SB1136GXZYsZYyPEz5IhDE
sVRPw8r3aYB2Q0Az1qX2HeqUdjYdrT445qm/67yO52dkJdThis0YKd78QItIYlhNH5ccNqqbozAw
94FFkuBYmpt/649xeDOCG2Pr8kGBpsRTxSp6pxN1EPlx7OnrjfY8X8ra33pC3Fte/NK0w242eXKs
RP6vy/xdU5a/wTaeirRWK4s9toIll09olnOWEgzo3sp5N8q5AUvVb5XVj0UqnxsPSZxRxZHAqubU
wcjHyBtjX3JAMAJ+w3Trx4/JgmWiKDmse7DrNoObgKSwvA8xE1DQ279terwbdFHP/cJ8KGfQpGCS
9vV7W8t3Yacfilsq5Ye1yBvFgOUrjOdPR9ysczTBxtGP2alQD7Xv+Wg9Ygif+t+ej7U0GelVpZXJ
zjNGZqcnzBGMR9TiQUvb/iMt2eGZRtkL+pnbL2C6+I0TaB0KNqsuGSkzh2e7aq8eUoWZvivDKY7T
dIDDRq1VUDxpqmjabcE+T+qnpMUeTGvoIahXziFSxP1I5rSxeA1HF5EiIotk9P71nrrKvHrkbYjX
sac0FZg+qSkR/s3MhERxzDrrWtKAOCXjXnnRY9hhipOV2qeipmlA2VF59SXi3N0UN4lT/pkMRAPH
srhvZiW2aZZ8zeoZ3Wa+yZM83nhs1uPQ9Csfqqo/Mv7KG0iuDmMIb3iVNat6lRGmkkXAIIqbd1oH
f2w9PUy0/NA3uG8x+jZOkM1h8ZOUtZ50ADonnHxAg4/ZxW+4aYeBbMeZos1E/aHOsy/m+C6sc6Qf
lKRT+femodGMrm5peOXKpoWepOCNm2jbeZxs5UdRp4dwiD/b/i1ncL5NTIIFT0wtZSyi2zphaDtP
AAMc9VrSo1DTeanwRDdp0qAMcf9WmLJpt3HCxT6grEWuZWZ2ma0dBp5rf2me6xIvogg6TnLtDUrr
//Yz5a2Z0LGMPaI+sMgMksU5zIuzYva/WlRIeA6aiNyhG+pU2MB9ohI3evTIt5opNQiasxAAbEkL
aJligFGJ7X4beTJYLd1Sbifqw1VBp54QovTcVhopVi5+BQEdIPRbYYdGi3nqF0Ew2AL0/OKKYaPi
CZCv308eIQOj3Dg21Q15F/AIgvOE02s7W2waVeyKc86asJ9bJ9infXkpOS+xGsSsOCLKDp4DEyKQ
zsnCBWpyKz4y7CE6uV2+lB2M1EcHqv4KnW5NhZVjcXay/s5XN4wwrT76OzPJdEsY4eGje207zOOq
f6kl9F1LHO7tfB+mzdmWSXpq9IIxn9y1qoWtXFbwZwLIB15A779NnsgFSk9BS9MQD29AJN2M4YoU
5ftmqqyTYBcAHMVHP5eBFNaTBkzMbM0hecfOIe40xF+cutuFstI6TQGd80wNEnRBB7Py9gWbru6a
uTpODLJUPFamarzNAV1m60mNgSv+S2TscLZmiNUmJafRhI9NRbwWBQroRw3JwbYskjxQZnkyPSG6
+s8lNoyW+oQlaI40Q3uWpW3Tq+pQxMUtDcnxhpOx9HCK474/DH6C2xqFjH+70Jb/z0fW4NXHJMb+
DY66rqXcdD0MguU2MZpul5+PykC0p9SvF7ZC97uUVXhi3hEwzBLfrm0fABxhuon9rS7c/DzcLj8f
TYOpAfvPhzm38rObtcU5CX1rb3XLMSU87JT5D6afMBrPDHrGzt3RI/4AtBwjgc4M12bKrZ2U4n10
cd6C32Mu+vPlaYzdc+BV3tn4cXNwdXhXOtL5r0sbGutc+GdYLMXKsCgBHFPIyH8ujvV/H90eFv1d
yIt04hxMV+3nO2JWtnM3u3jfWhzjt+8SbRCTu3X++RIamP/+CT+fsyXdzkQpIGwF0rI0NPO97qmA
RqtMTyzW3ZYMQCC0UjH3Snr90Na93ASVQqohfeR09uB9e4PhOSN9RTP6pbPGrm55uHEH+DFVbn3M
U4AiyKBK7+IWWVgXLpcJyokNx/UQR3NznOzMQXI5BVs2DOtppJgG/2pVn4x83nwT8ku6nX+nmSFa
3Uc4e+Fm6iLUXreR6c/lZ4LKSD4/MfQXMXX/CKD4UKdiWTcIFC+oEMy84gihLrGVDBfdkyfmDur0
89Wyh5gQVuFxmYdbZMztO9KKXJPMGnKmW5N7jGP5yyILlaQ4zkd5cxmjhiDMQWEQ7jBoaWOfYrf/
iF1kA1FSI5dghn7JXeKvaUVR5ocxmgToPVp037nfwrdhiUSzW+CsbsqHOU3bTRYGu2Hw5p0fO69g
xdDuoYCwhE2gt0CY0IUUK1bBmMKdZHLMpu5NyvOEYKdFPlPk4bkkiWkV9mwWjLUtpnabDLJFBZ7C
tGj7AzaGqBiCrTM4kIiiB/pBHqVDlrbeBs0GR4Euu6ZOcehC71+mRwpJDU6glNlXTHs0SK1HrxTZ
ulqo8JgfHUWVXFwOpqUsZ0CRDWGiwfzhAi4Imjg900Xca7qRaLOzQ5wTRIy2he2rn/AyQAZB3QKI
p0KQTx84BYiSJEC4CADd2q75rUJlbfzBHZGPqgs11bL2M5rsPVD1VRAafzd2rMy1O9BW7n7NjnfD
eTArmP1/Jh1J3fBeS433RCXAL9i9npQw5Nk551sieYmasPWweMiUTMNJPFkpb630lY7Nt0AW2SmC
3VuoGi3gS5jQ7W2ldv/5rYNZhrTyCJIJWa9MbIbHPJuOSsIjCjWa5n6+r5204tWb4J64a3teTw54
dqYaf5oazslNU50qHOTzbN/Hkd7GDa4/IGpQqrtRbe26/OPnPaSUXo7PkXxJ3fr+lnzsO+m0aeuB
/hDzWIftkN7l5+0P4Dcgm9PmuRKZe1+X3MfTchgrVJCElJ8mYGomFhgQvXtuD/5yX4AJtu8He3rq
G3bfMaqYRXl4K5GxrXpXvrdEMMBqARTgiALSAn48jIKKyrXrkXACjaJvpqjMGdOf89nfApu7X+ri
E9WaB03Z5JCcSF/420oNGKOG7eI5HlV7i7vPRArgaLiRbkDAFmuePThmlZSYFcf4wWekx5oMCt+V
937XXsMh2ogmX9Zew8i4HeILv9zencLrrK9+70SHLnO/rbh/YU+7IGhOGuZNxIxQejdbz3YvucTq
os1rT42yKbrpWjo4Z22DfQinOxX0UTr9Y1XQ4atyea0jmI55HR9kx3QShNIYyKMfWgQ8O9lL5v8e
TEfsQtQjdUv/dr393TpqXiX+8kQ7k4ShmKKlaslaDL0Tp+uKI4bW975DjFWj7ipxC0O340vfcqSb
MOVEcGzCmFqWoVO0ap2ac6yuycdG/kH5KTn8EPCCYCfP1+7ovBpYVF1LIGzkIA6lKecr9KS1RHE5
KCAIGGvsqXyio/jAsQ52M4Ff00wEIZSggOrPiqsHo51tnsAuwTHAwTLcWl0BeLKatpak9UBbitPz
dMqywvqTm9/CqT8rGrUImkAGGO9PzFhxLpCpTG57tOmXZSWvdCbCfte9CxHsRh95pgYOuM3K4l9n
X7ByMO4wmM7QjQJUCAXKf9d8LHm7JU/4VTj5vUcWxs5zENK7nXhBr0fo4+JHh4ImmM6yly5QN3Vl
AxoMzvpQ2vMubqIE5Vd2EIvj3BfAyzfeKE/s0dWL1gxiqcEZvbRfRTv42+Lgz0W2ETp7Uc1ME2j4
H5LOYzlynF2iT8QIEnTgtrxTydsNQ9K06EEDGpBPf0/9dzkxHd1SFQl8JvMkCBA0L/lKx6wBHRgR
DW6vya1fqES7zTzrn94Xn46f3dftHUdYeXAnmqskP4/JeO91waUwDvNKli6lWggzn52vrIJg1o+3
jC/cdozFR8J7GxBMOdc5EnNmPnp6mpr8vk+IyPP/48DRuy5nTI7x4r3TyGRz68ynIwDYIOYBPg5d
Omfz5PGmDPVbSnOyun2HhG4R4px5R5ZxX90ssQeb6tRp1hLvk2C4VwUQ1aiN/5vjYI0zpt4HvrrS
1JOTd1OoVEzQZvPM0GYzgNFXafODqNzaD17wHjjyYt/wJVLRUEuu7so7E8H5mBhISn0cX5al+Iyd
f4VyU5Y+c8jZHO0z7VJE3LRq4ZEpJf2pAg8ZdpJak+V/yxB6sA6VZ06ySWmGc/9BBKOitUruQjCH
t/GGIkJcPsnQ/8NOAexlMgY4RtZc8RWw3jIa/crwhBD1nzbC2Q0l1JdgfhpvX2o6Tt+j9jHMGhCJ
NLSUVT2nZ84F7DDCZSru3TXqOYrxVvv+h+0O9kGX4WNo6Ye2JmCbJGTwCyJYk4TyZdmgaFIFfDZ1
Kx9VUPbaMbfjTq7r9RXxx8Wv4e6LhqMY4NWC7DI3/v2Ip81hozrHAtF75Jyh9y9IVhdy2QYPpEfZ
BNsyCOOV4hLm+pOIqpuBMIWZcysZU5I+Y9Q54OvK8b2G3L81pn2fQwpwh+KMrlPZlO917W3YcvLz
uC40KCZGdM3k6hGHc0xuWSKxH35w5PBn4rWR2W8au6hO2Jq0k3oZeBJWmewpmOc/dGxU9LUE4NOP
OT+nQXMdOSjpE5l+RykFt6WAhTE9FDJ+LuKewjfPHpCdhPjUhUUiDbeOrc1dAWPIR/4DAULb/Z+d
9+/LTHZY3USrsqGEdCJN2XqZzXAIhpkcBa3ec/YNQuVfbYDQw2reyK84VB2Ko7Ie34NKvbKRZ9vO
uINSGpVJcEokv3hHv2szPZnyBiZQaPbgrcW+J4a8vhAJs5FqMqAROoApsX0VIzEGMkxfgAy7id3i
JCiuSfUQC26FMm3qO098BC1Br6Za7kN7/M93JfskzeJYAP7RChW81YVH07Vk17hzv1kGOvDMYV5t
6aeJxdyBcsnwtrk9qE43hmCTy2TaBMVPpJnZ0MplbMP32bjcjmf73s54SZPAAvbnjDvbL+/xaezR
nwF1KYdVY6HlDoak2wlO1qLk/LB8OtRirOWR6T0b5WVE7tx8KVkd7ZDQzCjxi2NMqbqqkYXyzA0u
LL1qn9idfZlafq6Ooc3sE1oPrn+XW8G2n4F0DcW/IQiGc+Olr0tj94fBKm2UdtZfEN7PMxTWaiEn
o7mxxRDuoQGkSJzclB6efLaNbnd94b9X6MbbtMZZljfYbjtQZw0zjz5gojTCMJknrpfeHs9ZFJJv
4zc/FhuRbTciM7WRY8YBXX5qDMdpnXvrygTdfm6+WAKe/ZItqQWViLTveT+XlFPhdLTQSrLVixv7
yQrsnZMU93ldIyod3fuodrtNMvqkXOS/y+2zEL5FNHI6HqJ3TagHdX2/thgJqoWVo5jeReCwGhDD
RUd4jYHcItm1uoe5HrZpwuee+81/Lq3pmvHxk5+Kk45YlM5sblaYSoodTM3XUafvHJPWXZvKZ1LT
GZ+Uf4rglXV/sqzIh2hXfNJlvRfSMDyRPyjK7+0c5I8VGJ8de/XSLt7f3Cz5JrLMPZGFE+evvnSE
AtNAtw1q73DjLCmZywjXRx+2ETLiI5crNLyoCe/KwTCljtZT3DnM78FmJJn+T3QMsKeeAKF4Wp47
rF3BUkg6Ocr5LHlB1gfMZRkvw3DXuz1i6RySUCe8y9K2DXGqoAv7hVLlNoySwIBYYcJFGv7wFfOk
phwLoUdN6dgjKY6E3qmQZISAZwOBxSpExNiHN6e21zpUNoQcdVC34jl95uKWDD6w6NQvYzIjtg3V
NXHD50Exe+tV893I5on1CtLzZnpk7oysP/I/fLBNxdKUbP8TMHSY+Zn6xct5Ys6ZlQRkWZ2kD7hF
Jc/o59kqRmiTu+CgIyehHeIbaaaJuWXfMFqszNaZCPCNZLVi5aw4bcS89yrsDwj7N3mH2cepJ8B2
BRTRObdRVpQxLZ3z7FCoYaj5muOlXomeSRDlfY8LjcnYjG8NGg+Luy9KGJoCwQ1QF4jWh6q5NFF4
iZL22o01wri4/FINckttnEsdHheR7Gxvyta2MtFKCfk6xoF9JrTkwSlhzoUQkm5jUnw92bbI3PAY
4+IKuE2sdpgYXvnZhV3FezpRMXZBK46NP+xSezqj7i2v6A+JmR5v48AJLUFkFvx2C/i2QYZ7QRvI
gO2/mtSsXIClHH0UyEOLDBJ74jorWEqNNfKbatD1KrTs9BTg6zeIMxns+K8Kw0gzbaYg+dfLoV1T
UCS7uuPhbyNoifVj6dn1Fufpi91lmLSxy4FwpPsVuKHW2tZ74SApE4QmenY+bQgguh9T/+wms9pN
A2xrTAOkbOsUHxL/ZJzbO01Wz2rxl1OWuMlPyH5giEy79mu5XSTZQtpzH2RvCnQm489SMwQpQybT
tQV7ESGMXqNtY5qOwsiPNbE03INRLBlMLPYPW952V2ZslmZ7QtRv7wsr/S/nCMXOujyLKItouW/6
aCSvXJ8z7OIqKvnHN5FTZ0gQqofRROKU1u4tFg0aXGjyPY/eXaysv14TKXxTGFkGlUufDAeJyJxP
kuckn9rLIocf0vF4FRdQfA77+7yw2HtYKYxPy9mY0GLdqHm03KAt2K5moBi4tHs/ffFNE69y91b9
ADecGv1Do1ftgjotaD6Y4SFJW6FYxYyZNGir4+TQE4DWs8G6pCmKXSp/JHUhZsHFq6xTW3p/yvYe
wm75aTwyehD5Z+sFXZzHRGqdJICZdGS/YAvMt0lbDsTATG9j2GZrl2uSk6IEI8cck/ETm9KlYslF
ZKaeULv4UI6YWjJ9mKMz6cW4YQvxYlBEkvwjMoRGEMCrKoHzwM8UOcMTrgL80WHyFsdwHUh9+ywV
SGGY2uAkoNN1seG4mW8Gv87+DKau3OVL/wiq5mAZ5ikWocLBzNA+dcQXycCfkqEYeoFd3Lu/pUVe
HM35fvYFYFKYF5ModrVR34WdbhU7Dw/fElInOBcx7pd//P9g50X0G3YRin3Rg3/A0YPpJWaI3CTd
IcMzg1HKBsaUR+ehhHUZze7VNf1rkcbJL3qg4zi3sKYheeYzc9I2YO+XFLCIUM/hCtM/DZGIWwL7
aCCwxJylvMVrqWbY9ZFF+YPoCQdc5nDCsEdzAyBjXj6n91SIGGFzEMPmpQtz91w2GV5NsoYlUV37
YIhvthgudPzl3jnug5dsQpBFsvljm8LhGZaaCbylcDNv+XmPeDa6x1wSsDhNYA5zhPuFt5CUpUJ2
NSld1dh0qKj6utgafPfMU6A3CcT4BErXe7/9EQzcC7cIkLaC1aom7l4nPAedVe+6GiklAYp/rU8C
AplEn0v4SQuH8zhBu1kUw6lWrDmttst2JSaOjfJQgWBw+GAYi4cwYu1PqbUjfnvayoASdAql2crQ
s8h34GfVflIiQbzLKi/bVNCQ3dh5dFGTrepwHDZJ9pOBuzp3GTNGl4VaXwpwwzzcLp4iVAJztmqW
9lSCAFix/SScPNUnxJkh9Rx/44S4SESkOKQtrV+N62oTcwGRJxGvFjvT9MngLHrlbgoelbesoDKb
F9b0dD00uaI8MG06GDchg4nwhzXrvkOQoKb0PfqnviyRzrrpbmCuijjktwz7fpMlhjz2BR1JJXAp
uSNT97wTCuopHsyFMfcwLR+i95+IzWQLp8pr7LX7nFHduhyTfIMhVR/TKD/7EQd/W+OUcwfTgPu1
D57lUXiSG81pbZmTzuczHv/0IhPIHIMUh1ilwPxvkWau1UWbyRMIwKJ6Zs9R/sx+Wpw9tM4oFqkI
ZHKnE+wHcjT1jiGrPHXNfnaGS+6xt0yKFsuSxdQw9oOjN7fdyu5uOLCG01H1yws0tBJwCC10EdYf
1YRrX+fqvkah3uEhPniyR4NbhA/0zQpk74vs/PDRh69i+azrM4PE0KiP3mJYPhV01OwdS0Tpjb3N
DaiCXAd70jZPyxgWO/AAa7sXGG+C7KL+B8wZ2HHaUGG9ZaA75TFYhwuGlhngzpov+bfN57dgnNBa
JHyHCrCwd2NdJfNjacOIIcN52AZWnB6DEtSijIE8h9KCazl+4ovfVc7Rdfxp345PXdmMOARYMsbU
eFRgmWJ5W/n4it0ffsRPt6Xi8fAh2eMjyoYvOSafygdgWwUHulzXYlLbdsNfXNP4cfwhNMq8cU3E
dplYwXPcFf2L7VMeRUEd7ANLnqVq7rJaeJuhs7+6JWaGrEbAx0AT9saPP7vG5vtwki/nxpswPqSB
sFkIcMi4IgfoQLyYFMUyPgqP2eI4vgVmoJiTiP1qd+/4mtJagxd3Ro8hbFod+54hN30wzXiLF7Hh
SRzHm8gOYHGFZG3VZfUOYTvjtZZZqkocPKkR4gWwiZUEEqbweaQxLYdwJ3fnVvF7ym3PV2HV26Dt
n5yWnUN185QjxeeGeokiJJn4mgzZqmG5y/ydx8SWaV74Ztzu0Jpi5rFU9tYa/QOlpwEQzDSih4/Q
knO6WbCtrJvefx9chce7APUcqvzg+Ajrx0RnWxmXVO2J+2ZVJr+Q3hnFziGKbXUxqkVPXX5M3tJc
dEiWAhbhVe5xatsebEEv+hgDAby6wFI72XlBTdcva9RoKOHa6qhLgmVsU9+Z5jQ3VMijBooddXDm
p7YGVcblzsgYEESZ/SDiIzSUVdhxaoMXvxvfZVV+dJUG9KmYPhqSJzYhZnoHJihvbHPKbwO+zIfa
hBkF4HkzqbtQDWeDfvsgWdqenVp+JRPxqjYL6K3HwazAd8dOCNIE2SqTeiqgBg2kHeu3fJBHFR14
VLorU24YH/pQV+KMu448XGQRAQXLgX1Lx0S0FmfWPDeaOWbuBm0nwN4+Pc4y/9YxhSoWRVS1PtVs
xLiC1MkhmQ+Tmj6SSvxVdQYZtoydrfZlS7wr85DeDuEfRXZxJCV2ZAkxvA+lYx3GhgFxWtjAWBsw
8IHajkXoQ5KgaKxyG1ZEHY1Y6eb82VjzQ9XFlxlDxUs4iW+bTD222GgPfcCe+3DEuXbz7eCOH+3l
z9UJswgMc0x+mkfi1oEerfMF1EiIUzqNfq0UsYVwOHZ9NT9EMyXu4HdfOXL+C7oYbwzvzWQH5wz8
0jwBGgavH1TFC9Kd4omdvL0XYfpQpBlYCZIUKYXmEvEyJzTFwJ1L9NyW9j7eNZTosS14u3IEObiO
4gGGtG+G/C71p5/ABdwRDrV9HG0f4RgK41RQcHk1YXajE3ib2XoqqJOYlfNUGU8ve5Jv/gN68V8X
ITttZ+5rEwOmcONhBRzmEmnp7ZfWqlaujqlVvebOVMTujVmXIyjIN3SxlE2juciHyizVpbVomOBq
EvMu/e+sLamMRIzuo/V3GIMWJr7JsLbSTBw5SuPwOBMgCjqBWYjpgwHVfrynt5ThcjMZdOCsHcgF
XSfegpIJVcyCddW3w3di46LIGn+X9j9JiwfdpPoYeN2LpUggEGn2nSjrGA5wwCc3e1mMeKm8f3YQ
nLzR/JbEOO0aCipqVAbqnYX+pIgyrD3rrpRofaJBcUnEJIoGp7TysAfXP3kcvsJUO3Zifqlb+Wjg
cg6bjnkGAtKqvo/pgjEtXJ3B4VT343Iz09rzyNXY+6K1V2PcMaX5GPL62pdIB+yEYPe8EQDXcuDQ
VaAfiY3bTpppO6LhLwbFxNxBn7ayEcN7tC1oJQ7NQNk9RvPZON5zkvHhBkN4Tqc43dkx3oap8vgq
Pm1Chg/Dwpo2gnLAEI2tQgdmHBfqKmiY/UwVGErNZ+oUmlW8dP6SHgYc5nrwi2J4quInp+JqQiit
kXRrypRIsyEEwJYtxRFlCzuzmeFQleTF1TOMNJkI9zeimcBfuRo8DmYFVGXl/sQaqVNWMDuLs+In
dWd3U5ccTHy1rVGPcFBxJNrwmznKYI5NYPTHsL8sdYesOQUUyTvwuzjWS+Iqdbr90EWWP8azNSFZ
hcrShDRtfqYwTAF1DN0FZYV/b3kOx0faX6ZxfOWPjSti8lqvb3Z88LDwebJ9uXOWUO9y5f+WQbmR
C2R9BzPf6mbwLnug5q4fTbt6Kc1KZ2yEtEyuaH//dJdcKDfpW6rlv4L6dpUn2JCinMAep2+fyL+d
dpYRp6KYuNN6JpS+rZmLFUCJypIC2Y3eqlLaJ6LDvm5aTL5B0Hw26wV7/vZqwsWNAtxXxjpbKT/8
dKMGg6KcHkUGsxKvbroru5yYGjgtHVUlAqOpPDLHSNaFRf+AjBLNYJf8V5sxwZ2xEEPSP0UoH4aS
80VWQ7XhZBvXA0EH0ikT3hRWuI86D98LWsKVVRHIxFYXDQ+5Jk66oyyQSfobanE2sv6ZxdCtTOPx
avIxVXoABLD8E0j40BZ1W6ukW5Z0Tnwoz2yFgCKAj8edBObPAtJe4ydO0/DfxJTX8MlOuZmph82/
rEc86ND7+RSwu3kKUPr0AWMYslyWhBwOBehf0P3KuCKdaUkg/mt+3jpfHtBknRzfrMEWYaRoBFvk
LEVL7KJiD5h/FOuiD3hgPMHGL2VcAwVhCZeV9Kvvqvvo/OrLjOlj7TIFH0MozVGT/wylD7f8lkw8
x2TLTVai8VP0O9agH3HSsfJXmUdO43Mxeii6YWQdlBMdQEWA2SdCHl6LQnDrfspGIszg/k9c+a+I
h/orC8Lv3Id1Fam4Oo/xcu0kcJeizQ66cT/KNL7rSs17rkDZlAz6XGG9IOB7G/WbTPiM8PpITEYd
Iv4IjWv0mhvHPxhcFfugGO6WdvhPJ8XXMgvgK6nDitL+CthqArWCXG9xllDPk4LEPpyAunfwD+wQ
2MDEVUH0Fx7rbeOfEav3SH7ApJNaaXC7QDA6dy2JGzrZq8lxTgUO24STAvGsYtUIJBOQLokutXhu
F/OdioqIWl5H32L45o5EIE2Fd8qLd2A0p34mR9nCB9OPqAi9CTVS+pQDBap6FqdhWDzUjdLoG+aH
QgPAd4PYW41VRovf9wfRFga9frP1uA2RYfgI3QcqzEj9xW1cH5c2fNOUaJxd+9lNw1PIODfPit9+
vK0RqOi2dlh9jsbG4XsRTVrcL42+stn/XJr+apQbb2A6kiCBeCtM3R7HPO7rNkDRyeQSm5e3c2aP
yF5qK7f5VGV+e/QYP0vGFoyW39FpP/NjHaXuHjL2VeUIx7FA3wz7R2/GOrjjTfqx4VOgcCXboaCX
9HrnVKbLZzzyVrpB7sEpSIkwSBv8hyPB97X5p7uPhb1VwrexcmWW7nQzf/hB+XLT6i6Rf2ekngn0
LX8mfDeAFuHCiz/HzeODL4lBaV15CTiUtQzSgwpzTLzozViW/QWCk61UrD5vfI8hUY/TgqwBelV9
DMxOyHI8pxVTerS6e5uJLfIL702noB60Hb2Rihjfl+a1CSueZXopURW3xR90cy33nscjy5m/G7C3
MtnSV2nF/FWd2qXtYK096onN2LpvQzwg7uxdCpcWNZ9ZsgsvIR/ynHPUoIhPBoNkkvGGn94Retle
CzgaSEPDdergkK09h5lqpuWqQb63Lr023o8hrvgg7juEFMvzksbfeFSKXReVd1nD/7FKyki7P2Hu
gt0/mT/badhTgwvbFql7zKaK6OmJzr6Jc5YDlAHGxu7hBch2gJdFIj+WeXxx5yTcO2n6PjpQV2Ys
eLdzQXOzGlQf5QfigpDpNFHrTdpwdEnm7EGrIX7eqA4VE2bSyEHB9CK8FLfkyIppZhChzHCDrVb+
uJH55HB+I2WlObp9ZgxfI7J8yN+eCYya1EBMNxr1JvfEqdXimafvVZQkP02oVIK5s8+8DfCPwm+v
B5DZqaHa6vt+6CiYk5LJnfs5wy1bC3msi2h6CnR0VRZRXsn/TM999ieq5S9YquVUd1zgsRAHX4zP
NedWnJmbQJTiZB6DgIyk22QhRKvnS1g6Y43c1ynWt1/V2L3kisl/RmvwdiaaN5ZFXlAtZr1N6uVh
YQazmaJ9QuUHbYZOZqjLk5y6bAsXR1oAWZr4OklE1aA4VwkaMWakMlob13r16hC9WdCwXSXWEBDF
qolRS/M0cp2QCK581DKFbHpmw8FRsR1I0Iq5uAW2gMVZgcztve9YX+HM+mpp6Ubx49lrBxglXxni
qbzFwY3Gxz2n9g3zFnFVo9RdjQxkVy1tKAQaEgfQEGg5KxRmKTkzXoooTRg8sjOpZJgyNfrkEfHx
oEB/iTTZugrCUo2KdmehnHUUdcOYN4RSwNi4zwAQSdhK1o02CRtk2pQJuvIOPMJV6EiiJ/bQKdQo
PKahl5vmNo3tEDHVnvglux5fpLz4M3qtNqbQ+V/lUt47A+3RAB8KYgniJJ8NqB76ZavQoh4yRJo4
Fiz2iYW+ijZ9GZrUOua4bgda2pFS0zjODjFEejR5A3gF6OzoGhSVXfPBtcC5bW0yO78WjstawIve
mnp4i4ax29TwhTBwX8oaVlOcZ6+mUUyoZ+/g1Fuv1fdZDRYjRdaeNuINKPOF+UXFEXSnXEr9ZLQP
Q8quyRoKnuYopevEeMZCaCdGa1vchMuZ5XPUantnBPqBgFakil2yWZxg0yj3yeQ+aBwhLlYzfA7+
+BsnKOxglVyKOH2ty8IH1kG8e85IpfB5M1E6wOwfHheNeNsbmvXI418MVUEgDrtRHtW3mkJliyHj
zUqLS4LHc12U9Ud+M1Y64sRZ9SgsNlKzcO50oNUuqKpnncgNboV8rPZVp/YW3MRVYsaLZJPNGCT9
VdZ878SzPixYZ8YxfKppXLdOL88qqO6LevrR2NCHPmbUIMJtVGjydBvGvzwgQIuD/iIXTg7kwPfW
NwwPXhkXkY/tOXdF9X2z+hXT+Og09rNb94yP3IblZb7sgz7IDkwRrqlvg84fNipmAh0E1Z0w05E1
Pn8m880lIsxp0N3JFQfPr/+mFmoSLxM0nkA8lkhUbq0KyTHsbVlxjXvJVG7VLf01Vh08oOzds9tj
PvVXG/xba/2rQwNgxVskX+UBUO+rQOFI1UemXu+Y12Am2K3DmAlFx234jVCzpOzpYs10bm7bdSaT
f/i3PEI/28faEg+3hVZQUY+X6JKp6GDSTKgaFlgn28oilmWEnel54+OS18uqcR6bKOhXPkbmoYte
IhoYEIrBy0wiMDolyJ2I7B6duv+cK4uFaMMEZZzj7LNCOby2AWCiuA7EW9NaFJPk8ORLxAJ+GeZt
otQW99lDpgu8YG6tv3Sh2F2k5sY9XE7zKAk5QxwgVM1uuchZszryR2ayPQ6zEz2OtsYmJopP3fUx
w/gCPfLtj/qtvXEEbqBKDMnFZraywqGdbhvtQOEke/jZ68x1HBjmIOw7jIDSzjam/OcoS07KzN5H
LIdX2/jPs8ieAmHrQ9KTlliapIEY4R7S0ZcvLTKoS1YRnxe4/WlqmgGNFdSk2SrU1ekD+ynMs2f+
5PQZDjDb4r4R60r7HWbkRn1K5yfHEfku8JyeApzqm8m5lWCKZjxzuv6MUmpfVmnwxIjzYZhc9dnM
Fpor8CV7Fnv1J03KJvBifW2j7KNNRfqI4hqhdxS+CqZX3CiCQikkt2tiEwS0pfrMZhKmuXeac1hH
xbvNiGO+/avOkHkHUdP+p21zcTs/ehIsm9gd4hl2ZoaTLpwhxpDfCQtzoQdBOeBzV1VyeU1NGK1T
m6ivEE0YDsz0ldsnO9izajb//59L75+kjYTqf/9ZdnV0V7jRZ89y42RCoNt52DkPixeeykJ2GE6t
+cnlbPBkjTUFgOcebAf0czjVuQsDK8WpE/EaNUkRvkalnz83GTuJrlV3c7b86ZkISqL3lHXTTRcM
2SZi4ZFNA0wHB8kWgP2eC1OC3rG72QLyDaA6E2qX6ET709/3rVIbK0GaUVNNgI1zVraVnjxrmCFG
3irfuPysKCQAoKz12Kkn5RxE2sn7pPvEIBnfxufPSzET3JiWYPNQiE8MEGt7QJ4W/rZejTMnwAnZ
zltEzSgcKvS/U+T8GoTWImKEFs0nZkivokcfOwTlv8AxX5YprnE6Mm1G6QnmgU7BGdmCT7se2umq
FSl5ncL7ttsZ1V7oUi24j6IK3tO2HvcF3iRIUtiWQkJ5xtL+6YMFArj1kIzWr2WZbKeg4bvu8G6n
y18dem9TgR7IGdv32K7/iqw5DLP96szFuC4C98NFJLo2iDx7y/PYpBkAacjAo4GhTjN28Qo4yLER
0X+D1c5rjHxT62U3HgBJpl7xbTnMCKmM0ywgRM0U7Va07RHB2ocezK+K4h2F9MrxCdmQMui2DmJl
JgCa1FBDQrHrnAbfY9U6StA4OWwNZMgDaaiZhXmyt/ZLr/6L7BDWphfv4gjtf40EQ/DzxkJeuj77
bdi5WSRPCbaI3FnqyFQQfpvN7t0NHkuWsgQxoo52TcbMHGBOxsgCfaoDYqrylh2Q7Edijs16iX+X
KKC9wA1Tpo8jpWyxdCEJahPEXjhVSXvvpl+OZLJt3xj9hgJ7FU7BoaawEQG1sVVUX15CkBx7EAIG
y3ETVvhJaxfM4MBkHhm0dfSIQVXWXXMbid9UFuSg2BN5lrgfDsu0uKukbG16gURiwcfl6sFR7s03
G61hOzrRyToI1Mrwvxht1mrDB89nO0/HSncXBbgwx7kDfoPkldJZuxRAQ/zAYuQpYl47Ne7G7mL2
BXVMlmuePi4FILnF+mfrkbuj3Oih/k1kAFYPMX9fHMXcU47d5OJkoLp+9zhFVJRYue7bFOse3cpz
JKwvvMwHA7p3YpQyobqJJL+D49q7SCeP9Zy/tJW+95hhQBh6yVLnLsNjTTYBsXJx5b3cvlnPRYPr
+uXLaCMptRW4Khshe462ATb4WvucdAyIno0UR+Zn72MUXMn9QdiiPkuEUOsqs5+ytD0GBN5EfnT1
fAV+J3/xIA2LNnyuNEhyHXwjTn+Ow8em5TZimGvvQEYtKCn1p5TzFUwVplGL6C8iAhdIxtyFzhny
4pozYZ3LRW1BKi0r17e3oIDeoQXIhd9HXDHCorAVSwM3TPDbJWhdnMA+5grbt9u8DRj+PGuq1vYC
Eo1vcCULIvl06HzbYcYgNfCPQuZb2p3thJtwVcQvtn4ui/pfNQ4zGiOXRU15b6cu752Y76IyWCV+
9OrmhP2OGschdY2kXFtLP4h2ch4aEI88z4N+pNb/q7QA2OaQfkdQBbpGP7/qqTjz9AMvtf/5Y3rb
XZhjFt4PIf6BhCGBhb0+rUhrBLrI0UI4XoisfxHpNdFi6wmISAic1gYgI7aUWrgPKQwYmvvslPuE
5PbweXSikLS4xyodXW7Oeu+I/reAEISyihlUzsvXKgahgznUaRQ+VTL76AxXe8ArtAJWNdMQNWwX
EB3kltr3dXAI5wjbX62+8NdpduLDhTBwInhHVmCN0I8Uv92qfxUuQrk+XPam4DsjUcF3MP5yKLDW
i2HsxjnLoyUm9M9rCcJVMeI0ScsCWBwrM1Y8d7MU1jkME1gNdgR2TTKGSSMHcs0RMjgTTGfOdr7L
ToPSDAdsMbw2ZaMOORATu1RPzuJAyFJTss3s8g1z/DnHVPAjwKJORUqcXsgbtljqX9J14076aNAT
zebOza44IdtrGPbZ0xjKe12P98QEYFrPnV+6anUaEWFvI0AHNAOALnH6PCQs/00W7JsYC0kTR+sC
/dYIqWETRtYZcSYkK5ldbgSSU1OV4jTP4YedsWa0akZrts2yeCiT6l6n5cmeTLlWc7ZWkV88uUVy
wULD2ttnR4Uja5962cWPyBy2CmK+6sojSOUWUgFDoXkMUT5kQQUSWCE8q5i9MeFBOemEBeVHtqDf
kElMHevvbSJzUQbeICruDjtveKdIE11iqhtySpBzwRGDkXUyxqqutstsfQmw3Dnmnx03Cnmrt4We
gZ/RQxTLVrr3FkSx0nyH/khzkoQjCxJk3W2zgBABvkFLA/sqLf0HcH47BsQ/xp31vkD7eTc4SD4K
8N5QC9mLQNNa4WFiIekupBzh3dlb8bUlQGedz5ulxk8ZchdMlMrb2IMvSZ8Kj2nqKaiJLi+M8+x3
TbSvy/C+8AGNcP9vvXrimE84ORj7rEOBIC2somSl2rC+tmP5HxvAbAe5+mg1eX5Xleq9crn4+gTP
Dp3QOsBMu4n76ifEpKZHTuiq3Qg+bvzazUMPW524YTi1IsemUBIRhPILqdIcsOGWc/mvzSIMOub/
uDuv3cqRJA2/ymLuuaA3C8wNzXE68rbqhpBUJXrv+fT7UbM7raIEHfReLgbd02WTTGZGRkb8BgU1
2HbnBvv7rG1eMwmitRRZhFifazViv47+ogKcACDXvAkVnJjOTO9jOelu4rQ8FlmYXhkZNtvAzMpt
lYP5UwTxcqwF8QgzC0OxwbyW66G7HgUgYJNcFbtx2opNMDgtqk9W1vwSBrSjA6N+M/smu2qN8QUR
1ehKqH72NXr3Al38BXyDpmLnyGKcuqq6GAfAsfJmfmpolLcoxVJZr4wKVCTBN6UtCwbjgRhWbMDW
vI24d0E6eBnR7FjwYoQrzrvcsON+htsZhr+DzhIozNaXY1zf5rNhHLp8EbKyiqu5IOKn84xkpwBC
Twmo+w+Sp6E35AhCj7AEvekeGqhSlaj8z5jAKyh3zCM7wq8fw/KXLNEMruXyxjJQ+KngYcKruJkT
lClyo5BcdsRdRvck8/vYq6kVihFMcJluZ9M+AmsCGxeCisCIR1+O0/sqnp+QdQb8JXVLornwnDTS
vGTYK4omO2kZ3Cu9Flw3GKPPqOZU1LFcVdBRM6XR2soWoFlfkrmKycqumIYCghugBnMc6n3eZsMT
UFivtIboniM+vZha7QFVK9doUGvN++CY1UVyUxkm1uogwEpNLynZ0j80QjG5kbUy3fftxKJAJe/m
/fcGMItpFnDDa9OL958Wl19TgvImbrL5+P4Ha73EZbefcI6cJg5MzdgIdYMIx6RIV2VGcmhQVRBI
QqVWJC9R06sOHP0Zl8YLZEZ+9HGIJlE4qHZumq++LjSInYD+QNxTcfxKLDeI8z4baUYEvcBISaeM
LqEtJjfj4zzQeashH0oUTxNLDrbFKEhOoiXpRqMO0unyQdQLwGR9sJUIJoda6LkhoDg2pehu5z3N
Ht8SfyJYhyhT3z4MRSqijRePm7EwLvP0ZoDvbQjWRRLpXlGIFgEycNVSfMnGV7m4qrqudAsjsLiL
VJem2ekuIQoNZcELmhYURbz0myaK6AbwSKR6rdfMvAZZ4qWxmTxFDbIHAx3qEYoqdgbpLl9sj9rw
EJSF9MwfF5GXowpjKd1ZIuoygKtcOASoxpnK4DaoA1GUFMhgKDjnyCh1QyWC3++MQ6/SlGsDpCQj
AymxudVvkJbPMTeKxQel+FWBF9pm8gDXvege+zApj2Pc7sAtgzrB5lqtMU2pgsryykI81jKlCPoY
VNSz5KnP4uaszaTpWlGMki9MuC/B2ZoSuZI1VWiTyHQQdKNE2r/A4xYdDg6JlykYONfNX7JFamol
cPWLWnrW05gWGSdl4j+2YZ4g5lcH95Jivsp581iike/VjcF8Zs9KApFBwbi00jPX1xquyHkPATUe
nvSJPrxVyjbCUsh0zcp5I2bXtXWb9km2V2XokqmW1fdKqVL75886gX8YQig/lRyhP5UBJi7gn9nq
qJBWxNr9ALwGpS7UPZH23HQBEc1Uiu7YR09mpL0J8qxA5AMNRbfdQ1PkaKAuh44hRttdtAX2wXZo
Yu16HpiZpdUnFMKIjB6G3JICp7rIr/o8CjmijLvSmozfmbSQOLL0KgNZRhYiXMnssw1ElielCO96
MjTQkzgbFrTSvFah1yTp0gEM11kk6S8jeDMbTxjuK318hxbJU1zSJEngrdt0jwIvFTmspLI5G3KI
KYJM7RqPl5CNAI/hl9zRpWEhUcF5Bp42Xki9+ByBAzlKlnze6qTqM9JcBE1Ee7QZ9rMxBFReoydc
OypMcgDERDRzrTlclMDo5qtINTl1Rgetni9L0jNXmA3BU2L8GsWaeUV41JHkHBHuLtpUfTWQm0g+
7Bardrl69WTDxgHDxxYPseqn2Exv8AABkofZJmm4rXfIP1TymYhTy1GCM0ZN4U2ltAnxhXapWas3
CSJDXFXw6wqoCtuaZbz0rzPQ/r3aKwj79aXXYtIDaS8otz7IVzs0m5uyappHA4WYcdDv/Lm51ave
gsEjbgu04N1ZvZiCvt/XWh5e6SIA7QBOIvL0hbXRavkSkFRBWsn3Rz6Cnh06HzmsY51L7CI62xm6
xlQqOfnArU9bCqZk+0tQdX+TCzpMVKRnIc6dGSkZtlgnP0EX1Vu5TI/IJ5LKqg0RSNKhhVq/1BbP
9zStuh3F8dSbFDKFgrr7RlVajWWO6E8E1H5Tahm2LBbd+bg2r9W4rj29aQE2sixjE7MDo4aY0PWZ
jhRTioo02FuzEXeycV5JkLULvFHAjd0OjaB6s5hcID34kEUUf+nHm2f6OETbYAjxsOUkz1WZK2YM
oyYdS8SEMhipkGUA/RHMY+kFEU/sXMpS30YAd2lSQqVOuCnQ5/ot+5WGUoBOn6MAHAciCUVAFRNc
iFWjTjWoVcQ75BhumlC9C6BYgp8xd2lpPGrJCBQ5pWo8jogy1sij8ZsBBPl6cy7+fIBzm25kP9rg
wXAmUbrYyaoKWwWpjCps7/0w3891tqn0/tnqkIvEUgLZ8S64CoLkGJqEZXIIyZxvhj7eZtThqkDe
VZV+Vks1dqMumsVQ7mKuSXXDFTN7MiUXlK4Fwqw5tCjTOHFUv4UiKM5+uXsE4bW2uP01IwqEOTAL
vULcBG3Eveorl1NIZ3GoXW1hUjdxmIIyaEavr4GM0CNHNtoLJfDTlZHj1oGjq9a8apJUuZOYP6lp
Uz0Xk7+fTRFLsArRWuQd2wY0XR4PdzpqA025+GVc1VmmAZYJjnVZPE8KNDQLJonfnFG0fzJN8YIm
5N6XsGzoLO2H1JNg1lp/huPZjekbNx3S0rXEyrHE+mfdhXeGnjz72LpzFntDNzxncawcyfFuUMn2
/Gfcfh+CaaGHDOMPhJKQaJmCV6Uplrz31i8QUBsVFLFQxLO68j4r89++0MJygYersBziEXCphMII
ToPga1PlGYwhRbCs8EpRE1AjZuUVQBLa0NrXJQa4VPG5EVfNxjRZ22WvKYtFBCp6XXNI9PgK4fKK
3pf/ABE1OtKe9QaKYmfipJk7I2nh1uAV5NOpdcQg2uPsc60sdPaGReRWmnCZURTLLQxVmxF1uEex
0QC9VxXVhlTzEO1V+fwXCrhjpy7RvsyzHNnOsX+W485b1NOQQS9+V/V8X5FSxkFxLoHItQOELRq4
vmM5nEsT8uTh3uAew+EI6aLNbkngot1YpLCKuNDGYmh5Oe1qh0bucK+mIaBTYk4JiyioO3JCSPiJ
niWOrJhAnDNQwV0NfFgC+ECWECg0BgEa1HYNhi+aKYJ02GKmKSqH7wWyCawgsZ3+daOCtvSDq66O
Z5qqI4g1rJmMjr4epoiUmmSOv0BZjBWnXN7POCx4oclhTRXlTdXnQ2bW1a90sYSic1VlWvNYRGW+
T/oGlldPw7vOwCkH3AxULXjOLK39ofkhPXTZEu4AQZAbh2W5jcBu2v1CLiDN8d1a7Y/+AiYgO8Lu
h6VDIklx0U9CJAgMuDpVW95q8N69CaToJZoPV+8rp+SkRd/jzSrGhzSF7oLeCvQOMohepAEOnjG+
EklSLoIe1A2am5KsX+MUQP1LKI2jIheobqL6HPnJXaJhAZlWGW1JEh0qUy1lm4luvW9EiM2ZXITi
mW1bt8FFmVpIO0nNbihKvO0UJ2WjOLR2A5eSN+q9jXYRyqJ0EKMbKjYdOk55cY2IoLydhC5CpKZA
Shm0t6sbbb63ZsqylSH+mFDa/S2aiJC3lYRnDbKZ9AyVbRyoWxVm+mKWRvWzTW+atL8O1AcpN6TH
YXpkZ5/1Wo8qZC1IuyHQ3vLYRDhjdhs1B+dmmEQt/xfYckQTrQ0AHle0Liurv5HjXHVluc8wzLkN
Cqq4/gzaNkMLs58U5HWE8SGmkUyTCN5KjoyQFpNMSo6JFFRRwdQNFz3JNqrUxYPjomkmzIiaBByk
hD9OPeJcr26iEi5DI6tQAC1iWQnymYIFrfqAUpRYIS4hKGOwwVvwGT0X7GfN+7CF2t9N3GskiK1t
ksPeMU2F3kR9XelUnWiK3qpd9FSIuEBx+9V2XT+fwTMHTufP10NSPSBMdzOZIKHj8bz1kY3QBlT7
rSifUCBDvEhRrKdso3VoOrRT/FwXgLqE5p7WMj3wCLA6q2yXg6yYw6dJqtJzoLiwImTEDQTjoS2v
5q5SDlo2EeuQ3OwgjW6MGNYy7Oe0CdqDlcfiIenZOX7dwuAyRHUT02JF1UnaN0nLogpAehnxbO4C
awyAJjGZSh/R/AuRHEk4Izpcfm0jxxzHF37KWaW7JB+yoxlQ+AnkUwA3wwhuuJcPh0IvryB59tli
/C2F0Iom8S4DGh75RAP45hdF2b9qo37fgZSzjaLNnDnBVpBm6mhBtunF1wlqoFhID3n9ikTPQ1pW
VD0U1St1/zmYRgzyIkbsuvqyBrU0psljmG4HrqtKkJ0FBsgmnOSAtiwgu1i7ACMFh17tHhK6/AB2
oHgrFMxpitb7BnnJqlJ0R2yycySJf2ZacRZ0GKvLM+b1daRBcR1g2kjAtOqwvQjHnh5wdSx97abC
iVAVRbD/TYRuXkCjFDVCtG5BntGdoCTWduGVOcvbsMY2JIwCiGBHSCeHPjaR2ZbDYW/Vs3SI2WKA
w+vgoFR4aJt0ko5po3IJLcfqVkIDDuxtgsmDZm2NwIfirwB3gd8LjQOkhp/h2C72kPBGkctrdhbW
0yFqMd+g5yNt5WFiGL6HFFvnkRSTMSXcc/IZ0qCZiZSJ68Gl74ArTkknK+Q+HBXIiqb15BbCnTKM
6OYVqa3PZKoKUqyuMQveZBSTi5prBdkoc7IAEWg/jlPKZEArZIMco5uZj5AJbs0rv02OsED1i76W
dpyA4bZroscBSNM4lmfRXEOjpYGl1/2PIgTu0CsmLXqL18nqq6rnsBxm8wgcgM2azLiNDuntbGKN
FPY/3jXagQYPTsTbAP87knLCuO0tuxux3zTnYqdn6QuMVfybs4DIY2D2B43m3KLMbVZdjRuOL22a
CB96RYbW0YYBr4rKEntc2Ps+JsNG3b2aQQxGULQA0dEep5Drt96olIiRUFnEj7I6aOyV26ZAAY4i
U3xuMiuAOwH1MMWlUbwB6KXWJvmPkZ4+jhl0NpCD8IRnbg6zBEm2JuYEM+oZfQ4sIwi4WeLANDDR
7lAnaFt0iCwY+n0fdfUOpmyyr9HP3ahBpz1aZQ+4IhFfJmMp+Jn+eFmZZnlMGoXyijyLL+KjHmKh
2iiD5rYgGfdFFKLbbo0PUnkEgjI+ogiGElYbtuwhfgiVCT9QTU027z/URooNCHVnR9nX1f2AVj0r
E5RXXz/r7SCc//WvUNT/54f0o4kPij5u//q5v36fPmZgc0XKcho6gLP9/ivQpYTzpuWTt9OP95/R
8EnY10OE5R7tej0BOqYHFKWEtDIBBOTLokKaX8ag8MO/YgwHP/xw+dX33xck8qLHgrAcWAl0u2Wk
WStlO/ftouOoAu9Fzcap6mS6U0duBIjnD0DpJZCuzUgdVs2NM+K0v5cSaPKJCmxnXPTSh6caD6RF
qlqxdTm6q4P0ZoZahAyORM1/WG4EZfDUKF1LE0R5m+cSAae4mg7zDIsOgNR0mLLFCNAYFqybmZ2r
TQILY6DsWNINonSDlArEAHK8kKtSVsI6qkO0B7A5MJQLIKW/Sy18TVHf43ace0ItbKcFaDflYDVM
c0A/hTKz4/fdfB6GkdcVC9g5uuXQMDYyfgxtgQh2h1WG2HTnY1FSE7WN+j4qMaxOhYDuWGU9++Wu
pq5Oey6ScRtof4vReMtuuQ2z8m6opNtssG7FGWWiEpaWP0RPME7AeGAkF8qkzwrSF9H0kpWU5rTy
d1YgyFuiqlUW15HOLXPir/A7g3asfyEmJAgZCjANQgc16FhyanPfStJIGoFaWSs86up4jmYx14Bh
fG5jaSPEykNsWkeUsJtdZ2p3ktLZUhjBadNwokP/2dNDvFlTwCGqDghjAAGj0AVqS/13nyBCjwUC
iMWNL0bW2fIkZpO+UKEEldBx+6zjoPXgmIOUqSdEhcP0RgwXfpBU7TLyKwT9DtAfOBn6n0rI+phi
GbmGUkdHAnJUSVtQupJQ6FGo2va+/9xEkMVTbAw8RFhQFX7q0/mWLlVlZ6aMgI1eMg+y5SZd+aOC
cz2RFLqVxd/cK4sXTgi9Q6i1S1EYryFRKKxMCA9CNJbH93+R7yqpm4f6TjGFbF/Menmsln+ZSNQd
/r57+O6UL/j2d3HxnP1u/j+Yh6vfmodzsKf4r//OW6QI9r/++Y/lt/+Pdbiu/6cq0TPWNGDyliVL
1r+twyXRwlZcNSzNVAxVlBX1L+twCcdxy+T+rJg6tX1N4Y811GXCf/5D0PT/1GR+irumpKqaIil/
xzrc+Md/lEU6LYgJnlQXJQYReTYTzV1FVxSFX//gG16hf0Chpyz3w0DzGxsFTmF5F/teIGTuB0v1
q3/9pf8BDvcKie+2+ec/JPHEWLzwx7HYL4Gpobp7gIouHcMOX7hQqEJXD6kf1AV3OsUCv9BZyqvZ
Jk+FJUMm/P4ZliG+e12c3D8+QovKka4jzL/ncMleYNmLVHWRLZlOjPP1tBo6ssy6gTn8alrrSfLz
Cg+cfRa3RwEYRG9qZwIgNnVqNnlQ/mtHvo7/FfxG5+L9e32cWhbYp9fSZcOyJNBzimHiNP/xtRAi
9KMgBCCC4qpXURAQaDQkWLSN8cP3EyitZ1AGcIlvjcGqlDTRkBcj+g8LRgYpmIlhah5UrFGoF4v+
IwHMlYvRacBQR8Fb2j2bCFABVKdYI1FxRsUCw5Lvn2P1GDyDbMpsKVkxFFk2tNWHDCkUoz5ktVuR
S1csvtTq3fcDyMucfVgqn0ZY5vzDi84KUvOTYbZbwxZsy/6JyiYSR77b26+vnM4uyA07tO8R+XVS
5/uxpWUS12MriiRrFlRokRf8c+xw1tQiRCxrqw2670WGcRWRQbomjDY0y+T7qMIOoSgvMZw5SkHc
ch9Vt0Jn5WffP8gyi5+fg3YDttQWkWD1HPFY6lQ9mGVZ6Q+AjsBY5OGL3DZP34+zhMFPA2mmpsmS
JIEv1pfQ8WGyxz4Lo6Gu6YjllDwBQ9Kiz17AyCFraHANaBFlyJX5OMi5V4Ax5pqBfZDulQNKT9RM
dzTvjhF3q6ZCrhtu8L7upRNLfz0Zqq7JpihZqKKalkRg/PMZ6xozxRnG9K5EUUpzDFz8DKp25D7Q
76u372fkq/X9cUJWO7qUa3pDXOm3o/wW0QapCu3EDlrOl2/nfPVx67ZrC2GZ84fpInUr5wZFGify
Upckdpc5tn1cFnjuRJvl/2ksOLjqek+iQ77Mf4b2W7D5/qWXLbVeboRMjiRTUxVZWW1qqqeZLw1Z
u01TkUqUBwAVwU8ai/2JT6ms4vP75v440vIkH9bblKZY3RSM1Hi9i73HEYM1l56sF2/GneWZru9C
QGO/C84RBr/ziHqgg7XdJnLpB+wQadjkW6zI9oFLic37fhrWC22Jbbq8hNhlubHv/nw4VKGDDrvY
dqs0d+N0YZKTB7J14vPL61FkWZKB5yi6SQTVPwVyVBlGMFBjtqNm7ACvchubXqP9O3MK5zW1jz8e
n3+9HWL7LXbuI/f7N9TXX5rBFZps9GmQKBDNdYArJtESMP7Ldp0T7FCY8FC8PorIxqkONU/bcHG7
t1VP8F5UB0CdM29AAdvJ9idCph4FGld3f/g2ii02/JtN5Y6Ob9+DtbMzN3e4QDk4E9q9AwTF83T7
951k0wW2I+dZ39AS5/cYJ95IWR8X6zdanfiyH+jYQaLkb9lPsfPQeYz5U3ZQ5nUE+yWwH0cntS+g
N9vPnX0xO/Qs2UKpcxuceJL1tl4/yPLrH5Z2pvtIonU8yFhf1/HdrD9+/+1w21ht0/UIq23a1VRH
sa/Jdm2cnGm5cNQAHpSBv61MHQ29LKJniHcsHgtUbMqrMO1fa53mFGKbjtyAta+4qiqxrlOhx2Eb
wFcxW1vupnRYhTOlzPG0iMTRzWUEumK5ufG1+mwW1A3ymffUL/ayDD8QLbG7UGrgEVH/oo1xDg33
oQSJkmvRPu1AshbZnSq3dNrhDkZ5eGem1gFDWjasH0Y2CvNwgkV5cjMK9ps0ls7lSdprQB+BT21i
qzsP1PDY6PHB8MG1QZpT7NpqaYUk/naJHXDvAItYzU/y//xKS6PUBekwu+gRPcqL8duoFffG1D1A
CjujG7sRdO0hBKh7TKOFSqM0HenLrG6rghY84OIrNRmfG5TPDBEOWIDSA0kfLCXz3DcVJAHKOxGW
adDSzFj0fzUQunT6fpmNYNhoOdL9l9CWIayrm6KqXwrTPJdK84coxq6KLoaizxegTbdoPpx1VuH6
s/LgT6AzMebE+wBVQ2wqsM++MrX8rkmTA44GCIUkW+LI1kB97/uFpK4P/fU6WgVhmHTIVaAYsStd
ddtvandw4DW7+KzYyFVvX6i0sntGt9yPxIPJg1FoN1sKlcTilH967760Xx9NfmLYUCXfGlvhvPU0
R+RnRE4sdDNObC5pfXD865lVxdKXpEgy189c5NA2ewPDjk3yXDwIt+GVdMad6dhtQFVv5kO1pz7q
iCcSMfnrPWeYiiyJKunualfT/CgrS0JqaInVcCBt0XmZbcTVDbuy7wBH8rrokdn397Xz9Otg2qdu
NF8/gWGq3FhVxBfXueBi/Vu1GW8epO0O1KCr9CptYO1BolkIeRCNegtZviE1ZzfoxCMSh29RO9xl
UBmVvEKXqtgacnuvRhky7RB3DUPzKJ7vgiZBFj87E8phG5T9pYTZmSPl/olTdR0XVc3QkNBY/hE5
9d5Tgg9x0RLl1sKVwkBEXdM8qF7ZLUYx9Ymb2FejIBkIrgaUBhelZf18GEWX2DOF1Ah7Cb7KM9Ai
OrxQGCT1xBVhvQ6XtzFRnQCDYCqS8b63PoyTVWD1E1MedoMICHk7JMH0CvUFidwE0VUvF/Gp9nIM
nk+kDev3W9a/JFm6YVEsMCXD/PP9BKXOJKTisl0cpC6GN7aS334fFqyvwgIQRS4Cusgkrl9Nt0aT
9GfIdpU3bpYsLCYXA8PnvHL1mr1XaCw2vXAXW0V2weAZG5rSduPgAbFr7SMeBrZvP14gUM0dTXIe
e/tHA1wo9SLnN1aU/N7IQ1PATW2gQpvn3iaCtN4efzf+nOUuGZ7m0jdwTEexHyAA2To5xI/I1VzS
XmKLt4Slcp87lrtkxoi/2tw5PAf7mxNf+cuj9sNcaKtUMC1RkgsgF+wMrqAvkX15A3KebX7xPNhv
nf32/dTLJ6ZeW906zF7vSkQust3gvEAHJ/4KXH4rGysCF51U8qnUhh1vL9OAOgE5GhGHuic/LJ1T
EUda1tLH68D7WvtrIWirC0pTt5oUaLz82ZKcQvl1ljSutFueQXGcX4N9ey+430/Bl3kcTXqN6oYp
wbJdJTdhJqd6JnXZjq7PJVTI3eSRcW5UMrnEg/7vzo5pPyYsS3Q8NiaTgL6eozmlk7MAgo3lngpc
FPS+moe/Hml15jTAJaRa45EeDPv8SbBZA9vn3L4/8fXXIWWZbpnQpSpUBC3xvXz3IaQMZUBbfWSY
UIbRFaDImDmd9lpUP7gsnQgjn6or74NRrOIOIKMt+b7wPwyG9j+CA2rNt82WlV04TxP3Ssu+G+3X
lm25e7soWVfliQ21FE4/rSkuPv8edxWfkbvMat1gXDw37J+Tc86lg9PU4n8VP3PJHgPKYt8ZRBvn
MeYjIxnKNeNROtT2MwJGXIhN54BH1Ikn++I6xtn+14OtAivyp501gG7ZJdIhEp+09pgUu+/X9tdD
aDDy+Lqyai6x/cOck9mOlaSW5Fsdqg/JWQuK1BivTwzy1UVIZvP87yirDaQrZWMCN1lmeLn6oBri
AIkkhCMebl8iE0A8TxyLeS29x2X3LHG4cVE/sBP3+qFzUMzgi5jO7ZXkXA82lynD5u+yLzBUYfZz
LoTfP7K8RNF1oPn4yKsNlke61HKOZjuU2jZoI27KvcAhsZw7NAOPo4do3obrh4fj7unt/dWRKqP0
bancgznVV6M3k9RPDUCEHZBZr9xkByowOyQivPJicg0XBbPt9++7LsSrsqqTNlBso0BNjVFbbwIO
FQNKbLJvAuiBVbODxQ48aPjRiPmmAVMeqD2UAXCrsv70/dif1iAQWuh75PWirIq6ulodWQFBWGyw
ORumZrgLqgW0UlVU8ipN7b3vx1om7o/PqllkdaJhKNSJVQopf653c5SGcIBmfxhrDYGdfkabr47i
LfAEutF+I57I/T6lyKB5LKq1VDYIa/zn6kumCeSgMvW7XeG1m8KTPcE2+J7SWXHen/U7wbk6lk7q
LfUj2a49zctcBJvOwhPPsT433x/DUBZ2GgWWT9XjoEjlPByMDvCqLj1W+MyZKDHV+NE1OiZrIOSC
RzzZg9Br9BrH6L8366syqb5E4A9RplXDeMJxTdxVZYUjcK3U4nOSSohCZ7BmfwWxUd1+P+J6TamU
yKnocTdalrRsrkY0/Kz1OwW/c2vw8fSBdP9bm/sQCK0pXH4/1HpqV0NZy69/eLkgVnojBua6bacA
pmeMRyvQEX+qmn0GRA8RagGdSTS4grdeG4buxIpeVuzHFU3WT19QJC9m28KIWq1oHTpAmFkKJtiL
CfgBjx3kdDZhcgsZ70QitN48/xrK4LbHDpIkY0lKPrwpcsalZox9hCz8mw+iVRffKvFX3e++n9BP
w8gyfc6l/UjFc+lq/jlMJpgTkIqi34+q7gWJeTUFAPWbGsivgGne94OtI6269FK5AppEWkuD0/Hn
YGHTmEqI5Nqh7ZvJrToNkggeFxffj/JpOf45irLK2Y06sgRJ8GFrwnjbZQCycFDQQuTb40D8u2O9
t24VAz8djT6yukrY01FRVQQN4n2g94D8NGB8FN8omf/NV3ofxmCf6TJ3v/cM9cNi0PoqyZDKZd2h
5OWJZox4QGwhU1T1w/77oT4v8aUZ/ddQqySlnqsm8Ps8PaRKP5xHw1BC2GpwXsGERBfxAwlmHDH1
H9+P+mllaLwVxXYOCk3Sqe38uTIMH0BMGcoJoBoUt3OrS70Wkb4T77asr9X2lZlBUOwSXX9S7T9H
AbXdt0KARrEolRUJjxyEqJKUBcLRiFNH59aEDI1bR/2A5vnUxQHmQRie/c1McwnQFsKQJi8KlGz9
FGbWQMmrEMnFX2rPfe+CnNAVwPl8P6WfXnYZBniCDpuakpG+bJMPawY3y6oD8ZXshSQuRCSPQ924
QGNfdsNSVHM0rAaruZz7xc4LAHRb3qltYyYnIuanzfheJ6FcJxLQROLYn0+BVLYWp4IFPj6djl0T
/hQjA0MSpB2+f9uvxmHtaKK4JDWfqkuAlUTRAvR/ELCYvlJQ3L/uDGwRIsLoie/36T7Im2gfxlLl
P99plkGNSpTWdhP8YJzX8zFG33MEBE+zLlN/ibH80IdZ56mZJaEnESvx9aAQHKzMAoOF6NTL9y//
effwQCpNJAvgG0fGapJTKcIzLRgQ7rP0RWxxKyKU97eH4BSi4iqBieHwWw1Rtn2YKJiTHIA3jdh2
ZP0Yb4LYirLt/2EgVaO9S42T8vpqoBgiQo2Mc7CvMQ5G5OhgFNHx+yG+WCsG33A5wMm9idx/fj9u
GmoHb8Lfi0Bo0VFoS1IJxAt61dWs+MTC/HTAsg1pRQMvMizFMNYThwjhGADix3oi7ek3SbrpIKKH
KnuF616ODuyJD/Xp5RgPHicdTF0S2QfKny+HIY612KTgCTUbHsLwXiy0l33Xn/hMnyAS72kmzUOg
UEtNen3yGe0MwNlAba9SlPGnIpMANeNk7IuixmNs7OaDqrca6lk9/lh6knmV2aE1nOGLRtfHCjff
f9NPW2B57QVAZUIoUj9dqWpdjUuh9idcclA3ifJ9V586Pb6c2Q9DrHLPWBuCllw33aP7hXJUZshL
v0eH1BoZJxbNssj/OKhWb7PE9g+xOyp0C8izNu8nqd7M+b6pKfIVv/vhMp/Kv5tbvI9lGYaqiujr
rY+jaszggyPRCNC5aG8D1Ezstp0ML9aq9ESc+noG/xpqFTjjsvBB7dby3irCRYrDw07qSgcg+/1a
+HIYVddVHVAdtbTVFtBQEIXuECQHM2hAteKLjGIg2E6518Mf3w/15Yfijsc9l2hCdvvnhwp6ZRqy
qOv2KTKERfsz03FukrZKEiHifgoy8FUoMUEKkDJwKaBi8edgsBP0uY2HcF8nxxKTmcxEnwaxXCE6
MYFfpQ4m7Z/lwOYauw6Q5tCh7ZSROpRx+EMPwj22GufKlN9kBj5PnZLKbpLJr4IR7b+fzi/fkPYW
xQJTJgddTSfkeT1VDSgBCN3DCkNyCUe2RiwmCEuDgAiDMlMmffx+0E93SjbAx0RpeagPm63HNhmp
86hBeCa6Npq7GEFOCXp0HKD+nM9OEp2IVV+sT4WZ1Qw6mPSO1jnRFEkVBr5tvFdgLIG5RPylLzCK
s7ArPvElpXU1kDCtIJsFfR5tIiS9lgX84eXiRpHAqZcmOjbonvfpC1zkbagV11I7XYxq+WselCMq
i5eNkg/IjIQntvynWtfyANxbrCXTBU+73iFaLfvYb8LW7CpdvTci7rtOOwaLPGJQRlB5y+4GAZbo
moOmvEepARcWPsffPxUVKq5c0mTTsMhj/pyGMUpyDgcyJNQFIH/iJ4saQRgrlNibOdx+v6C++r50
MEwoXmwha91AkyNBNrGHife9JKGdpyB5g3EcWoHfD/PFkQdw6N/DrHtTAYSCvu/0eZfGPXwHLEWR
3MagczqVwnwR5BRgShadCYPQs67v6FnbZEMvpQd8s8KtMU+oly/srU7DTKsKs2A/E2y/f7kvIoFC
o9hiQBqs8rqKpSqo1Mcahy0S4Js+hZgAL9vqwBpA5/l+qK8+1xJUYdlpJE7rsKpEYzQJo5Ae2nwy
D+FYqru+wmQNcHL4dzNP2qm8i7TcQJfzdnmUD7uxhh03JTkThrIPFPiFCiaDGBbT9vz7d3pvk60y
iD9GWi34aRQUOMCyuOszDROtCABL92MeEqTC2wALka2VTGWNinc0+N4ci5DD0qwXLYTMMxBCpiDj
tBxWhvKiKHX1kk/y8FLVVXvqMvXF2iJhk7lR0esj21+f1bVf+KkqxAe17l4sNEttitESXkWB5Fap
gG3HMI4nJueLjaMqFGYoFBOZMJf+8yvgfWKKiAYgIaeA1hbwOalH9/v5/2JNUeEHhsBuIf6tk6o6
Ggo9guZ10ITpuqjREI3K0fQGc45OFPC+msCPI61yqrYNzAJNU3E39S1eq7EoTvYgz6ggxV10RAAJ
NXQp7E91xr84NOE+KIQ3TSSkrtP/zBpbBJZybZfiJdb8N2nn0Vwp0m3RX0QEnmQK1yHvSiXVhCjX
eO/59W9Rg9cSInSj+pvURN1KJWQmec7ZZ68Y8ddlqz6Nys9YoXSDfcXnz3Nrlm+HW81SLfW+Q9gm
n1LMM++wJ6Rjfh4yWsARyRuvAmL0FU5z5dPnw25chAgUdbxC6dOgFr1aKRae3dpUN63X24tHO744
u6DC4IWWY5wH6qLfCxp7YcbVOjI7vfv7E/7d8KuIw+9Kdgdi5xPdbzr2H2YUkiHDasM/k5jdWK4c
tKQxbd6n8bF/wSBYTORM9QzIv7tgMlIc5KLBHWx7PrNet4da7nayyXNdfxzrOuwS5FWWF9L+qe47
HmC+U81Yg1bhT3D3Pn+DG+uURh2dsNDWBDm31TkINqBL7KyUvNAUxUtR19FlFvXtJQluczeWdvFN
bbCkgl0Z/aeRLaGSNKEpZL121AKFUKil6YWUp/J1Lub5Tplj5SWYQ7w7FSP7DUsVP7wxizLvP0ya
3KJO8wuGIOuPpzrD4cmH0PdMC6gKNEyM8CpA9jnWZFc13fF0QuKg3/Vy9pcNPoxISoC1RJHE4N65
rifQBRdgvNDEHrji25GOwaCs7z6f3cZZwE4jjUsZlRTROlccSDoGcbbSnxBmNV98G82rBUjlkJWt
9gIMM/lOw9hw5iTYWrasShi47I+PKTYAu0aMcCP02nG8wDYTDBQE59S26jPLZmt2jED8w2eDlqL1
kaNq8zxPWXoRRrWGPfdohqC8Wt3I4GQHI+wjtZVum2ZAOPv3z/XtyKvTZoyt2EZKmHmElcGEKWGO
9Cg69uzMYvz5+VgbByvh5b+zXG1LLFaTWatF5OFMuMMf4IYL8z3Gcc+c74dMhaBp1d3jYJ27mm8+
XcpPf65hNnHf+0//SF02mk3sgk0BGTYqo/kmEpJ2YeZVeDDxF9pZJHnOnK4bd1lkBf8/6LogpU+S
QlN9mHp+933wr7BfAf35I5rqM8XRzTVqL6ecsoS066VTRPKU9a1Sen3FIZ5NgPiKZ5igZ9bJ1nTM
5eZEZyVX2Q+nizTrnQ5U3esEzAM1oU92gWdgSixjSPv5OtF5H6trrPVmrHUrhph8e+z6OLuodKxl
fHIWJyOLxzNVvK2PBPoPQg1ZJthYR4dFIEKc3PLUQ6jgiOhWkvDp1I6RHF6a4oeJB9fns9p8gv+O
t1Z6FUFItYDqpJeJ2G31H+asuFL1z9yduehuLQjqAhS7DF3YH86SIGzMqJNJdHeY/C68a0WLQLmU
MSCjfpb3n89qYzRB6say+KgTLq6P/jY180DuBJn7dnFkBu7ZdBd+1x0/H4YEycdF8XagdeCLe6XV
NlpqnlKClOe8j8crHDhLx8q04GuVwh6xpkgtj81iD3RoVSlUjzMlt/oqrlBAu3JSWfE1NOEBz1AV
Wp6rS/no76Y0k4Y9TPTheZQkPTxISVVc0ZzbfZkwsIh2RQD3CfhbYYq7xYn/McKmsnL7cjYeZ+yL
l2KQPJHR1JNL0+cruZtnzUovS/p1sRyXDew+e3lMQPJ2gv6Ykq5+p52T6jZpVOO3ZLWYcLcjFpBH
uZebZ9g9FkjXSIZOQlE5CT1IVlh12rUAnycybcJ7p67wKIn9spkOkCE7UNRcFsddohi5DnyAWOA0
mvH0GPcYLzlM0cD0tQXjYpNSw9gtlOnyLUsZME1RymZ6rKbGesEfMG7dQUkN9U70dNzthyHJcQPP
7Nl8Vvy0tvgFrRbsw3FE06J1wazucUzCI60HqcevzCh3uQl1qReJ9BC2gcNYl7RP9vg14JhsmYsk
qDZP3AMtEjNlQd+JRH79Hk4iVUo1G0qI15OmYZWtFfKXGgRPz3WpqKS9GMMR+5G6kG67Qde63WTn
dehKsSH99vFcnBbijIxp4A4/x6h8ARuLE6TIcoA2bYscHt/DBrPekGI3RmVKaD3Ws+y/GNyEMajH
hvRKTvziqzFDKyhrCeOTHLfS4WDXISu8keOw2FFHyqP71o+wQ8O/DytV8r64U/iLQ1cUIxt2cCIF
DqTVPY62uL/k407Vox4vEnNSYKjEmVnusiTrij0cURXC9GQ09xmdqS+g0trhqtCWVLw0x9gkas2k
1jvRCKnFV6HvsbVKIjIiGrij9MqI+mY49jpJmf2gzONIN1DYjDelovZIp0d1yPaW1RvmIZjsvnNs
q9AjNzLK7MUYsD5yzILeIAzqpUDZKykYKsg9cRnvSyNSOrwiZdF6VjUBge8X21P8yIAQtjCfUKmC
fJFcwZo2XI6B+nvRpvp0CCcm7CYDmoJ7u+mm5IgzYWsdMw4HyQmnAZ8FAVAc166+tfYzfsPmmQhq
43tP2kqnZZRPFV/G1W0qCPux1OJ48HzxFQemPEPBbMbuND1b2cOZc2njWCJE5NMryCkswer7uwU6
vzjPEwDWZmr1J6CQqpMEmv0QzJlxoi2ArnCsueE7ktHqpgxUexkY+ybQz3WgbU76zR+yushhfVPW
5PCpb6aTcowAVThxNIwk7ud+D7HIx3Wv0M/EHBvfNHweTWqBNKeT7V3N3oaXZyqF2XpiGPzHcsqV
K7u14RbJibRXOAQ/f9obFwNyaEtcRSmeFM4qb9RTdIQjp1qepIXmXVGV07WuT+qZ5bPxSSN8YDYY
RSAMXdsIBGqWTZQqoCnLUzfdaHTNmu7QZLX1Eox2dCbnuTWnRRFC/wrqlA85lbCIBc50nPK43rxm
ev1VD/wzsdMfP4n3F6pFiaEJBJlIYcT6qmPHVgutlT67PknFD79H7bYzDWy5cTSrlJKceGfR8Csk
66VMNZxXlSYBGd0mrfxPokgNemzOqWqnJDOXvylpxmCvmPiGHzqpyVJ3Vmq80ZVZnX+14O6A1xVY
Pbh92423LSW00MFeNv0l63r7ozMq/W4RkI6YBWmYyTWN2eZO25MOLJJS0IoYZ08SHIFqN4wCY97P
19DHt0uEjInHotdc5IvL+3iTjVWyusLlV+09BIUkBMpfCOHuQ+mcompzGJ2ELzIApFvyqmxHy5PR
jVOCZUwEgjRWjhZ2GxHG7Z/P5uPqob9K5bUuXRMWuuL3s0lrGyM1RZ+9dLJ2cNuvQ1v+6wDDoqSh
0iCuoyL+UEWZu9gWJXcnr6kg/7QHlIMu/XhnJvLx+KIrGhgT+WteDAYT7yeSB+1Ies9MLqRpPmjg
oy4ktOHAmYLWSQoTig0OQMfPH97GOzL0RdUpGyYLYp3OjPHcFB2qkwu/mcsTjdv6S9bWgyuGcLr/
fKit90QZwER9jfbkwzU5mvU2H2JwPpNv5gdVxVd0qPP6rysN7/b5OsQIYlyg21D2T5JfjlT0lW6i
eQY6FgCFwvr9+ZQ+Pj1a+oSyeOhQRGEFvn9j1SC0SBrSyYsAthdGdAwXpVm3+/tRqNJQPqF2ii3H
aoGPCbX+FKPLU27Q9hs/GC2+b+HLXw+CcECVF88NjRTF6ruSyfkYdFEWe2YH47SWMDuPPJKi5/KS
Hz+XJuc8rmw6mTKTytP7R2aVZmNHWp54IDKcKYogzNPF1l1igLn/fEYfR3p/yq1mZI6VOraRap1q
jP8KQ7tC/PhSB/13q5r/+uFZyHu5A/2REn94eN2SHUwTifJgZ7zmtfIY2biW5dpfXzXomyApv2RW
MVBaJ3GUUdegEti6pyq99ihyrRqcwQiin02iVty5+1rUZ9bexkM0FUHEhiQNE9717QbRG/a8OSVd
K8YCZpig0Mxw9qpoumkN9cwb2zghlm4UmesynuUfEpxcoDAo7iyLKqt0W8v9k9zP3z5fFB8zHqRK
2LIoPEh4cO69X34SyUtJIgTxOIABGZnJTa/Wx0AWFx3y2K6zftRWkZ852Dc0Y+9HXZ7ymw/uPCtq
JwdN5GW9bxAQSbUd7oyK0VN1iipHbvHqe8IeFytk+BmL63EqF/dykpntfvYH7TbI/emv5YDLOUwR
C9+m5TawjhEkKDyTWmrSaQhLz8QUWJFsEAjGmavXxlt9N8zqVp7P2NRJmMh6Q6cd9QqmTCaf+bQs
b+395W6ZCaJJOoOpPK4zc2Yly7TAFOjrk7Q7BaV4pPdE+wpAwTiTWdqezP+PtM7LaQUVXRFPtlfN
BDvAlwHUOIEF3vbMXti4DLyd0p9c0JslE/fyMGaYj59MYlZl+p1l0DIxd+1JEUv6mV2+OSvOfT4y
i5BwffNIEIIPBJO9ly7shwHrbftsD8TmO6L0by7ZZ4V62/s94Et118mogS8KvTX3Bh/m/cSV+pQB
ojnz7M5t8tVFSpPzaJq47JzUQJF3g1J7ihU/j3Tf92F0O4/RbWFX4ZlNvjW/tyfLapkrRqgOZcjh
pUTAlFQtwlvXCoOLmL7EM0Mtj2q93N8OtXqUsAkUpTUQodkNKVrDTB4tWXoY4vSChAYt0qhugtL8
URfW189Pz611AiUa9RZatY99BINJs4w9JYFHLgrueRKlR6LI+Ew4uKHd4rgEqUdGgW4ZLiPvl0oa
SFNaTKSbzHTEjjUu3Raj/VJvqHfVBy2DozW0F21RHNWw242aNZ55wH8ubusnbDLy0lCHWGLta1cr
o1BSXU09q6ure5XQDX6XQsYP05ck7PCcB0t0MqbUt6+KWjbxlm/jIHF6RRq1YzJBSKFLD5SzZLt6
KbLvfRdT/agsulncKvIHarC+6sd7HyRvvg9Cau3HalCz75+/sM1ThOMdGRy2ThRI3j/JqO2R6+e6
7LVcLCD/LnylyYYrBbHa7YMC15wU3Pnng26tEvPNoKvlWSplrQXyUHlyWfysW/UXesD5zIm1cS8h
hsAGBSMKqjFr7ZIfz3JT0Uro0U/6q8zNy5EN4Y79tyKTfn0+na3T5O1Q6vtn2AC3q/VKbTx1FCGJ
RjU8CsRDh34adFq4uWlQQGtwo7aB+n0+9NaZwnmJHIxyE7fZ5edvPgJlUIA2Ckv71GhR7yQy1POh
hGSvqme23LmBVheUWknbrLa13GslzMHtaF/LtMXk3ev/Np/VxkbgFFXFUKV/4qU6A4ue1O5Um2e2
7+biePPYVqt+iiwIZeYcXESDCB59JYImFHMKQ2bXnmQZ3s7/Nq3VgreVGpoePuonTbUPJrl3e1RO
Sp0e/34Y9HrIqpY2elJz71fD1Nfa2IKI80yTgKbDesxPHmvfPnw+zObx+/bwWy34KS/8KcT598Ju
h192YjyJEk+qkKSq66ckzJMJNHJE1OAaNJLtONkStzWl/ed/xua2o50ZqQw7/UPDtmlqTd+0eecZ
nf9qZ/29UIZ7CoiUA7p6R+jzLRZWduZNbq4ckpkoHfAYpS3g/SNO7BjstB1EF6Wpd1ezT6IeL+th
r0W4UNmZ+PEf5vjmpFztB/TdEqnwefb80Mwtt9f53I2wE259GpcBdcfiiirCdFEEennmLf9xult/
4t6upuVRvDlbcJsPRqPt04sRizJMq0Qh34/10P2uxTgmmM4XEx7OgZleWXVgejnC928N1abKwdE8
JJ2pzYATG81KIMmlC6CpMsNgPvSdqO5qUqXOgrSzderwsLyNiefHjzLqJFN77ouzdXwJvtVEMzbX
y3WGxC9GVctMYXhx20KuUSfFoLk/XTyuB02cWyPa1tK0EFLKWFkIbkKr10amxq6aMgsvEkNBD6fq
4+SqZdYfSaJUE8T7qn82BsrNTiCldeRONpS8tBjGGyuQ2u9xqUu7QdDQmndGkB+zxogfEn9s3EHE
CV2gpUH6mTSKU8ZycFLNBrPIuZ7uKtgpTjzI3asurPZeT+LqRFkM4pYciDu5hHTvDFabXOA2nFzG
Gjbtap7hdKdieFg0mfyljNPitjAkqrmVmOXKUcc+Rs3TYb8vZ5bytSh85TGYYDsBwZb3Wa3NbmXX
P2j1Cfa1GVvXegnAa6A0cYCIxG/ESs3pJro6RW5F3wu9wUu+r2ZP78Z5L1RfrZxUHqQ7XcMevE1L
Wp9zo1V3ctrYz5bZtM8djC3ZnUuImK6I/PxqkMpHEdNiiHZduBlXaa+II8tJRivdFy2pFnewOHTU
oKqpI2dQbzIhpEd81XGcs1K+kyr505M2WeWrVQob0VI64KCiai2UPHrSyng2j9hjLWZ3E6Vm3H6K
Vyo8gtUdFr1rFXamO2Vrhl8Wgfh+krV2r2F+KwWqum8iitgjVgPPUj3aO13tsicFeg6dX4gLsqDp
j6jeidfaxniMKF86o1TNR1sQWClRrnzVm1pe8KMdFsYTRvFdj6Hn4A8nRYJv1Bhwd3Q6MVyl7ORf
klXw2ssp+REM+gA2sNAcSJXBLbtdd6TQBixdznO0iwXEXGp0+p4ig/+QBpF6EaYUKLFIxCdIzgYX
z3fNHTHz2/kh2HSnsWwcrGiLPQa55T+BtpTpV9NjyLzZFyNo4Q/EIQ0+epDg3jAb1Q4lJnic0Eqj
C6Oqsqs+GaJ9ogrpC7Bf/XKUzdxAG2OXFfLbrj5wX7KPeUXZPiwqJIiSjy11Ez7g9mTvNSn/OofZ
UzjV4Y+x6prXmM3hlbISPLRJmcaYE3LLp6WAM4YChWuGc3UMFSgt0gQ7IwZKC4pt/hUEqRSTG/V7
QDhaeUxCZd4hrTRfKMBEhRPSeQzOpxGHPjenvc7B51nGIO/rRYlSmuDrBppTHGGzhK3uVRrQBrCl
x0vRFvNtaudPUwXzCtyH/lWDk/6zndRAPWrcrm9bcMle2cTddWYJ/jfEbV/yFtv9Rgl0WuVkkMky
JAkA2gm6oalZgFjoUjrX7JTmKa1gDEN0Pg3KkNC1lavQR+bwvugV/xgYsnLnqzBo2kkrjoVR+LtS
J61BvfXBHEwu2bAKSBCM6jPxFIC+vs0O3UJkVGyp82YpyxxLggHWVGW9V0VePAPGtneaPbXPupZ3
qdOHvbwTkV1TEC810G5JNlh7CHlGsmN7yyiq9QEbYL1LYaZECk6UHDj8G1vy8GqpCU9vFGn1Jefv
vInHgrfFQWzCqIxBBegivsT+IzVcVoHmpCi3eR8zQD8NYrJSGtOB7QEi1ejsQ5LFQnL5g0H69nR0
4LMaQ/4MYa2ewhGvIkhYsf7KY6+PsBeNiRp8HF431lg+DhS13LIU1aXo1e7al9PxKoqgS3HNtBp1
16RFduur4XiZhLHqLvUpRzJrFRrs6J8mgoz7YC6iH/RgSbdW1Cj7aez073M60LitYHXZWrXk+KII
HGwc2hutSHUvkUyqeH/IghPGM7vGDNqrWFPTa7WTpJuoDxo4L5n61RR9eplWQ+vGg6L8ksIBYXMS
SMdCN4bj4sn/nPkDupSC5kpHkuOfKvYD7lyhpmljHTaxLJnKTo85K4xUro9CH7ED58UDMafBnOTs
BDN1nIUT8PsTNZGfailuv5tyBaUlzapD3nOU2R0QsTjQ1Ow6BPht70AqwQwcpdBN1GCEpcZj3umy
VLtgR9MrE/d4L5Mr0ezj3DAuJiJz10hE6siQ3p90uWgu0JH5R4QV8WsHN3LXipbTcjTtI8VNII2k
fPsrJfX7r3lv+VeVOeX3SB9Sz4jjeV9UKXU7v0wuwQO3HjdT5UkC3L5DepSBs8opKjm1XYALqf0M
uqYUzsWTNrcoQCrfOPZJrT0YemrshD33j32qV8W+t7X6a9VE9XObx9rPMaZ0K4oeI2k5BXmTcz68
8rcZCNn9sjr5geheE2xVW+4ypnI7V52vOxWQet2B5aPcAOhGsVIYuXlIUprX5q7JjkYWRa2b1Un/
K4KntY9tPPMcXUDHSiMaESwEEU9GgqwqkMbq1MAKdicThGWVT+YVMd+AJVBWH5OyENdGK4TnQ8C8
AbA67AORIgqx+XyfQiRJ35U8bV3CNExeSh+78hRQ7KzJ2V7VLS5VpU0gRZfrAZvEGnpLjG3FYFoA
ae1wogomxTspldJfUgv1R1KC78gTMtpQU+Wm0X1ML4ZhOpgyLDgJwzeOrlaPHF/Fucis+upLpY3J
jV90/YVVBup9K1L1Bj48QCxRB49GkPDfzX54r0RGQmPfPOyCNtHvwS29qFLeXxlZL4FaCEooRLKO
x0qSaxrbPKEorILBnfn6ZGwyGZgyCo6DH44ofuYGc8VyaFzdr3HxEa1yMsymetA6fb4BssvJVPX5
dKHpkYIFHleNy7ozv/Eb56NEA/a1ZhYGjOtJe0bAggSmiUb1ui7M+ATFSn2g3bO7MAc6i0dcKx1E
ZP1jaVTgd8tePmndBI8tDfVjZ5XToe7SlGuEnv8ERWNdGeUwe5kSCk/lyPpSsAgO5DTr256udzxE
GmZGCYOzV59dCGb9Pk+bzDq03J6PRj2XrjHouZvmoThkVhhXiNDoIq9ttAR6kENlyjiapcL+p24r
dZfHTXhKkRFcwcLLqP91tX1RTb16gOc7XIXhwHFrFiSUZKDB3TSru7LVOUNJRNJwxdZ8xHQ9fZWM
7LvZ9iDIoxKnZKvvDnR6vKIy9UNHrpThVIU9QYhRO0nSPVh6cOhbGRfi2E7xV6jDsiHtRVOUi6BQ
50iBEK25pjzwr5q3c+AZNqVkJ6psbIFxrZgG1zDG0qXLBLPtZpaOgWT0V71q4b/dthJt+oF9Vxvm
j2DEywEuVgI/N89rvhRREWGpH8deRgnD7RCxcl+NQPSVTc5ibVtwtGpw6BCbSa6RNyChQ1s61m0s
Heh8zE4ql3AAu2l6qCpjxMCX66drAC8LnSoM06/hqP800zB32bmJa8yZ7YhpSmH01NGDaUj5savy
/GTPtAtIo9y7hAT+ng9ai7+GbvGBs7p9BK0AvZuR7jhfClLoYwx7SKfNUrOC6ybCsbYABbfLtVp1
tNH40gGiRqhQF3cC7O7F0uYLbMCqAF4PzYs8WcMBaWF3hbBC22W9+SuqRLaLp6i/8Fv1HsRr7Ckt
eMs4g84EYxJeBLQx/IQIl4tDlmW/pNKWftgzJDdDb+NTreSDB0Ozsty2RujmNtFZ8dV2DCZsGhSI
jdC4v48nZ0kNEkSMyUWuWlh4GmVxsqJ+PjSVPT19HjZvRelY9f//UKv8jp9ImdXLfsa6kOnquwzi
Oz361p/rt9ic0SK1QlyCo9k639JkWOlCngs8H3wd4Icr+O1XVdX/vbiExqN/h1kF4gHWjCJqFf3E
/r81RH452+B3TVgUZ7KJm48Ng0QTuz/cTNYVGL58OJ2kqu1F4ZSFTqnPw03WyvdqKELUa612JlDe
fn62BrgFi0GKje9XRG6a09CUKHtLws9anR6i0brmdn74D6uBSzUuDojI5HVjVTjNCP1kDdW/XN2P
KUeNH6Ww7rqbei6+fj7W5pT+HWutwM6klOwheXsvHCABJuODKJrYoVPlTEFzK8MAvWbxSdRVPLDW
eShJb9IoAzmfWbP1Oha69gsIc+modgakgA6zJSPsH0Tqn1skmzPUeGdI5DCKWs8w5Wsdlb4ZeG0b
XrWDfWnP6sWQqS+fP8ittWgvzfkGRwXJvdUEq7JR07zya6/qvoB3ryX1oo3HHUKyM4t+qxhBuYrC
JmEXzs7LfN+kufBhSlGXFwnncjTcwx4NvmrTfC4DvPW+lmoR8nwFBc3a2cBOpzGKC8z4ovouhTI7
+NEdDHjurS4B7RkJ6Naz48SgzUxnjWCM9n5KQZlTuedK5BEonEIp+5Itvae4MT3nZrj//D1tLQdI
YRgc8onFmnelcEqMJhR08CALkkZP59dDDNjVufEf9jDiWROVj6EIiojvp6QBIJblUZm91i743I7H
XBSXmtweJfUcfmZrQSyly+XANT7K0Mg9jRV2X+IUavWgUROzmuYQDdVZN4RN1cfbpbe8xzdLD6Dj
3Mqkbr1ZKY/GrJBT7ej7/Ke0Li2VVOVjFn3zq9KZzHYHtPD4+ZtbTtd1fvft6KvTV82nXFKLyvDM
PC/yQ4UHYXvSag1sFcqTYdpF3MkJgCcrKs+IJMSye9djY0pEehRTMrziV69zmCRVTfp4AWaQ+kvx
B9NbIFao9keaRqrGcJEbxHBKOxjqNc6937gTqthqWW3hshJUsNayTFiWAKc4mdIEstTuYvMLwHk0
+VBqCly54zy7i6W8/RFOqdBdQ0qnRzUICqKtKDJckjZEY70eWrarDBrGGyDYpOtRbZprfVTplvS7
KXZ0a5S/m3bh/zNnUvJcSt0MaDUkiTSI3A9Osi9DtYzsvr7Awxkmo4mEPdzNCakRxxoivXT1OtAT
nGHkPnXiylT9PWDK6ZmMSpw5sx2qdIM2GhYCQpv1r35DYvYkSSTkaIwLhlM0xV3n9KYK0taYA+U2
ClWbbpJeAxSSxrX4hud9Nuxy3Yoe7DCsRkxr47zGgCmXfstVnMxuFur9S6BXab8rpryvXL1V+ptx
0qCBiFaGG2ulavKjjuToCFqru9SzmhWZp3ZUn2aQ2q8QWAELNxpqOUc1s9g++G1j/rJ8Lo8OykD/
nHPd1gJFa6KRtVcUlFirW1yUVFqjkePxdPnaKNJdFz4G+VUx58ep//35Xtg6xTD7RKBHTzQXktUp
NkRRVzRDMHo0zqaDYzeDRJyrVAewuO3j52Opi83mJ4t/3fWYRIVfq0WXelIgg60vKUSYbtr3Mtou
GgVCpy3bSjroQy5+0riIM16bKiCalVlQvtbDIXW7RI6aK6MQtXYtd4Z81AojeyKn0H6tk9EPnFGx
xvwwG2PbXMEYH8e/PvZJBGPcRojBu6H79/3RRaFW77rSSDwME3dGe2mTaoKae+aCuFFpfD/M6oTE
WLP3dWvOLiINm17S+aVjiBCohyWTAR/yH0ZGvQmgsOmQdqosSk9B6CLqmR8+f2kfFwh/iPHH80mw
Htffn642cw1leurFutgrNSZysulo2TlJ6sclvwzD9XvRWeEKtHqsddVPcodJsafHqfZAMNd0zlz2
2p2e02Dk1CSSHwp1mM71XW4/aHMxGMXClze6vm4Zw2yTnrdPtWE3wQ72TfWqkwQjndpREx8LEdqO
Ohj2gPutpn1X6faGqJu24keTN+WZiOfjJ5jHQDmOvY+854MULE0HW0kk/hr07C7M9MMYnzMB3XzS
9B38qR6z4Vdfv6Cwu6YfW/NkNjidpneWelvKOYD3ve3//nztfLyOMZs3Q63OMcm0u2wm3e1JTQ5I
aaBnjOQmyxd00mgq1e7vh0OLy6VsEebCPHm/NUPK7YjFh9jzjRdTC9y0AOubndL/9JYW112EQxTb
P0h/cdZsYjuWCk9KKduqCdapkwj7M9PZelFINvn9MiJU3NLfT4fzcHHY7nUvEDcC0z8505yShFBm
H+Pq++eP7sxY69imC+tgyARWIrk+lXv8J9p9wJajb7Og+J6Uo6O1Z8UoW0fLmwmu0SbV7CflnKeq
100+Wgm6jiLZtURz/HxuG7dNgoF/H+QaWpLIaJQCo8o87MD1/C6rESrRhGRbBCFtJccubMPun65r
HvrErPQ9MkWy9JD4yMonxGNXej2Y50wdtia/mNoRphCU4snx/u2G/CgplFE6iRpe1TR5UkjbZXXO
iP1j+IVr3r/DrFW5edLYgRk3tmdr+rjXU7/63oWKfyWP5pcC5OKVmSrJdVNQW/z8qW+dZHwdubws
HnMYPL6f3xhEZRiPCC9tBFpoIoZEQgTIf9/s/7eBVocMWWOqXWY5ebHd74zF5tNI/8sQNJhgm6Lg
ELWeS2EXtciw5qAwOl+ADnfn/6AB5j0RiONf8odxs3pcwWCJKGkwADRH+unmezMunMH8/fmj+tPi
8/4CtoxCuY6+BZu21NUoUBJCTTGK5MJPx+TYDm3jYlZkOqRIYzdIOsOLEok92EvyjoIfDbhTlNyf
+SM+hkDv/4jVC4sHUmxqbIQXVWqkX7uinV9yAImDa5t5cjlkiA9OALTmW7bN9M2Oe/sbla/wC+Vq
+3dGU3wbJOk5Ydy5fbL6drSpquNwiVFs3GmXplx/69j3ckRoQeUjrNTXOD8H2ztzAljq+x0yRVpB
er7kettT2qpGf0R5YmKx5lvnrHCX9/rhveOn/scJZMGKvx/KD5pCica686o2vR4m86Sb/V3ezL+o
2n0RuvHXaRjeMOsM/RafyA9tz4oScMXQq/nUNk0NwsuWgy+ZHiiXVDSMu5LLVfbXWZL3I67WVEjH
fSmrpexhLLmbR+HvGwrbrjFqylUxKWf20da9ZlHY6uYiNlTWzW0iw9aiTbr01LR+/b0aOvXV8KtY
vSptS0LC2UH5OBMQbB2nb4dcLRarBiQH+Tq8GOO8f8JCQJkdoxmxAPp8d24syj9ZaZq2VXqBP2T2
SeHptd5VXhw85Eu9tNN2Bu27n4+ysR7fjbKKbhDTFSj45gx4Qeehy4l2dFbC0R6TL4qUIiifw9r9
34ZcHX18+YA+YARyosmO+7usftNTcd03/Snox4OgZPL5eJsP0lBJ5Gq4VX64jAoTzU4gxahQ6IgV
3bBTxupYll8+H2VjWWjEZDqe2wtxcK3GFyKXwRHQOUp7tu70ffU1rPPH/zAGLWFgA1Cs4T73/vAg
KqMibk/i5OdWdaMG9XRIM3EOA7Y5kzejrHZwl5Y+riVj4wXFaCESy00yxoa2+w9zoZHYBAogFKzx
38+lKPEg80U5enHcX3W26SL03/9vQywTfZPbnPsh7CqMTE91F0R7usiiHUHEOcelzeX1ZiLLz9+M
EsuT5vdjju8IUrDeyjFOuarFuYhqaxSuCXw4SFjaHzA+naI1tVaqo5f4xqGUjHscbQ55d86SeOvd
vxnGXvJGbyaDxjnUtZSuWnvobMfo+8ei+HvjI3YhDO/Fe5PprFv6YhH0QSVlsGCFAj7SmF+kQjyl
43zGOGrzkb0ZZ7WOpUkvlG7kOqr4kLv6YPjVRhQjmv6sAebWSCrrWLPpPyUaXUUQeVDME84x1glE
u1NPCSpH4Rhdf+as3h6GlBeEFLwK1ltGFtbQySo4oN4yf0Yl2oWmCVy5mc9cGra+CZSTlwZe6pUf
GKMYFttCx1zbCxsEkhEm+unTOKcu1c2dNb38H2fntRw3sm3bL0IEvHkFCmXoSUmkpBeEHOETCZcw
X39H6d57mirVYUX3fujYoTZZmUi3Vs415vuL9Fza5/h4/f9bOw14zQQtY592M9NhvCmaR2HdB/5P
v/o2dN3G9HEqVWbkNLtJ1Be2oLPj+ablk5um48pk6dB5Xi269Ld2qum3viaKTavx5nChl38nXNlR
ec5m2vtgJ08Dl1U5Q+Jy/TpQeR2UkRG0ax5VZt7LbeEJbkkoiuAyNn336nqweaIFyVS7R946XASX
nu23TXBjHmuYybT9uchL6SrXlp190BrPRFNkTFXtIqfhTT/USjd4RdmpAz4Yba0h420BQEI2M/zo
eycfuIY3ajkShgRorqWqmk1WqPoHMVtfxsXaki5TvkCrPQfU7e60dDG+ya5zm01RtN1PhXlWENo4
n2WfwHC1d12R2WK/2iklayLLmiF0hCd+O3zr6c5CgZSjC51f9Uzk2ypt/CTMZ0hKlDXxYlPfY1wR
8HSlU00YZio3iyerLy1/4/rJkG7XqXI/z0j6PqgW6RG+ne2K4EznwfDCg9KZq+hRbg/RiFfPY6Hv
n6NalbaGZnUdDm1rei+WdAcj5HxbwzJAImmp3vrXNctMKXThR/4N8eLpdpAhxPdlQ6JWZRWS+z5x
ro1MJp/en7lnJwsHjnFUDyKAOpksaVPb1HRBFe98cQNtOuqd+S7T+wuXwnMHDze0/2nmZLPOZifP
+iy3Dq6UeFz2vFu5w394MWB7/qeRk326WDy1mIOa9hoBbUCN0Gh+AGYyfhRG8/r+sF3oz+8HmDcH
aTenrode0TpYw3JDGLnRpLF9vwnzOCYnseTb7pwGP1buaYuq9fJQVCz2sAHNyc0d7MK49ZrF/LIU
ZhocZr0Bq5e5PJFt/czmWDeaeqb6pUstjB4LzY/R6Inig2VXLf6twmuyDWCg7qC4+pU7QGADVhac
6WjMe8e7cmqzSyhjlHKMhIFRVWQg6Cax1Gjlo+nN/k8rs2wtLMgl9Be27OMXOu3y20V2cmus6sUe
0pFcHZqTZJPOFWo7v9kW+dhGRZ3dakt9n036IfOTC6P9t7EU7/BHsi1wGNJof0HvU2rqrQ7J3NVR
dX2vFXN7r2f1l2Yun3RehsPKrKN4n+WDfjcsGpbMKPU2YlguQXzPns7IyvzjL+GN5mRB2qPb1Ssp
6SvV+lSaeJMbidHEcxu3xWsQdf5u9mexf3+undsFOL88izODc+N0F6hJ61nV1FVXjZrHeFrFtOGn
2RsmeXLh4eXsPvqmqZOdoJW5CYGxbw+18J773oXphW4xqrL+JxUE04WD+WxrR1sucBvkfv1jx9+s
U9HV82g2enEQ9pNd/SDo4v31sz7Yu/cH8Gw7b06Hk7tGsmhDZ4o+vap80W5sIZ8aXSwvNmzJmMf+
SwS2k+8Fm0k/ThBAD4gbOJFO1olmpWk95Yk6aElwPQyY+ihsVvPpwrQ4mYu/m8Gpi5MBIwiKZE6a
0Z3ZqdTqSN55pk03vBhVEybLFRTNyK8uxSYna//YGHYs4J10JiBl9ydDmLbJsGJCsxwmxHTh3Fb5
9aiqJDaLtA5Hw1mwlUK8nrHzIrisL13hzgwpq57QnlkSHPEvf84UuWqatTbIWleH2orpGZOtkHfH
C9vMyTz53UkOc4aSqzd/PRlRM00Sy5/88WA2/R2yUZJn8VwtIeKK6P0ZeZqC/t0UC5q3TXBK3CNO
mtKT2e1FAxCodLWh3syCM3jjW/ryLHLFZYqbZ/E1t5v840p9wxpib4kOQFUU/MXv/5QzQ3u0PPZI
BvBjeIX5c2iNEqV1m3U24vHxKoXU6il/i0zuwhq81MzJBBqyBYG/nZeH2p7iCd1zOou7orT/XZ36
cVz/6M3JRbDp036Uda0fJrvy9lKMvzRQm3Em/Us2tOc7dIStHyVMmGn9OW65qtdVrdjxUcuGKr1s
Hqguq8MJvPyFbfLM2kNZZ/0OCA0WwcnQuWtbtLKgYnKoJz8uutm5cx1lBGFFUd+PxXc6AKZ92fBW
b3ft7Wq2l1wQTi5U/3e22kfEk+4hfzhVBzSWq8u5xG6NR5UfnePX1DfpFxbfyYXqrzaOv+HNYeBK
OH2ONadX5ZivcZcm4nWuMuvbOikKe2oMiYqwHvzsRxGU3s/318C5he+BIWfdA+hCkPZn21mOUfNU
2HghaLW5W5LU/mhTPrQRekPBVukPF47ZM3MHHhFv9Hg6HQ3pT77obMps0Naad/lKNjudObO3ZdDH
DaVdh//QtTdNnSyIymxL6opJ+E7Lp9yT4ZjNB+5vm3lIL6zwc5PkCCUkTwW+B1HQn4NozCN7zNgY
ez1Fn7bRMrQdkIBbisDf79KZg49x+6ehk0tK5Xk4DE7edBiHtHps1szYCXvGs516Y9wVyiBEt3SJ
g3huivBMbfOx6OCZgE/pzTi26aFlKpIvFebWrvT5kLsGejTNqi6cEGdGk3cH5qN3nCn6abrZGqRq
ppVnMcfDySqSQ2+N0boW8yU65pmO/dHQyWjKcQJYOqQg11dBZgFPLtslt3WTLxfAi+fOPCR2PBWh
5YMTeXovar2urkECVAerz7ZkCbCKlO2Vm2lRMXhfgS/ftaO1V0Z9I/R++Q/jibbJRxSNAehfMm9b
9I4srLU85POy1VyPitHiUgfPLGtmB7d0ZghlBqfRgdIMY3XwithjAjs9CQ6GEPFMvhl15T412TJH
hZE3QAHmIm4najWVw5/ps2h3/tQ+rws6AdkoSuPnrr+wD5ybT29/28lnHjibOpJ5lEpp5lbXvs7V
fKGFs71HO8Z+xqPCX4eEI+fESRGjstMkN0rvKBBzWiSx2vP7y/9SO8eevjkomrFtIBnM1aFjkuTa
vJcmFVilu3+/mXPrgsVHP/CLMP5SO5hOlcxLIJM9INJwqfeCxBsZs8r68H47v8O3N2H17yvL8UHJ
xqn4dyj0Z3/S1Uqn3rMprNO6FHNRa5WbajCMQ2pQ2cjht96mqqu+zUaWAW03zVDY9niNkazwoI/X
C1ZavkxjoWkmpcOBGUsA59/kUGr/Lun1+5dCfzPIRDHBwdz++UtXZ9D1CZw/WDF/XwT9A/bam/dH
49w0ReqFQM0ARsVG+2cTHvSEZVobBJ+JI3fAhroHVFiXAsLjZH9vyE8WQzBnVj4h79gLUBww3zyK
L2HaGqW+W/0mC5fOmeO0by+FMeducihOjoI1jpK/kvtLMOq2loDCKOqvzvK5tJaNCuAafBhML6ZO
PZKXgsSzmy5pb3KVaO15uDwZUM2ByUY5ozgY5s9pTGO7/+Z7n3nm2Nhw/6l3t8qXDmjO+5/xzBFN
sHLEylOghDbwOBBv1mgaWCVI5sDbt9WHyfSi6ke3RhAr40SZF5o69y1R61ASguUaAsGTDvZqWRyr
cKuDsn5U2q1Kh9A29vZ8ZZXT1jee3u/Yuc0HZS5pKFJONsCEPzvma+jsS+nNB89aN2WndlZtHjEe
/+G0wlmSEYTny2OT9Wczk4L0PE5cZ8Y2CdPUvx2MS8jqc/ubZbOmiUJZ1KdRhVfbTVEFiGBAqcMu
kmLddxTRLurCdn32+7xpx/yzKzDnZOsc4cT+XL4mWn6tpe510jWfqyK/Hqb82hDl/j98JJe6Md4E
gPOd3kTboG+scarLAxnSHfmlaDSrrd9est47u1cxdj5U3yM5/mQu6EJag2YWHkX5tgurmPLzbwNW
2MmFGX52zr1p5/gl3yymeiqwic0yYlphhnPSXUPfCj1jvjBq5zanN7v7aRA0rzOas2ZNGLVhuC8k
qQABkuelY3+8TnMhN6s1Z5Hl01ehU+D9/kc7O5r/HC76SS/LBUDLqgZ/bwfTHMM8aba9V8j4/VbO
7odve3kSpVSOQoVdB84e5et9nRX3WJpcLVjVOG7cVsAj3aAKyQLVIdf93fuNn11yb7p4XCpvPmSx
LgNILYO2DR7dKETtpblpJKoF372wT136mCcbsGX5edGvZXnwmTNekn5C1/mhckpsWqa9t3gvHMCP
bfEvS5X/3w3hn+P75CNWLbplvxq8ven5u6LoPsKCfphL+1Ie/n/5jP80dPIZWz2XEz5+y555+skt
qfZqcncvS/mkIU7NHfXDxvSzhyhVY0H5Xxbkm0vKyXdUUzAOuSgLEOXefWnWjyhbOAQuZZjOrQjO
bGYc5DLyTCf7S4U/ia3h+bBfZxMAnLizR3EhXXZuRh4lbvrRVOMo4vtzRto8WbgrgKarwMDrPg4y
9/MyA9Xok/nDYi5Vsfn3KwBaH7lGUp9ESiftDWpeFCp0Ro4rlyE3AotLw7u2vAuh2Nl+oe7FdeXo
J346dAEF85PZZe3BMeqNGrWbwbQ+9VazMVN5aS4ev/bpZdKBQUi5Bffiv0tT/TntE9soDpU53i1N
+6mc5JXSuthZvaejp2Toj9qP98fx3JFAr47vC2hROOj+/G6DUwRtXXbgQIoE2hc55L4EspG0lAnm
pnFh0zw3mtiDA+NA5kKp/slXg1XSzAqp9FXuQZdqa5Lvc1EP5KsL7WaqZvc/zBI80Y/+IwRGf2He
c63FIEdq+cFth7DKnEgoKEB5HQbZpbrsc/skUQYFV8cV9lcWdxzq1h7tRR0WYQoEGNOzsVTXovE3
paJwv2h2FuEyhR///vsdswQ83XBt5Wnvz+8n5ywxbdENB2PJX9LF/gy26ybQtNf3mzn34VC8HC1D
DJwdT5+IEpud1+uoWrMaNsRy/oGt60c1dDeyHj6+39S5G//bpo6b2duzjWtB3vnleHBJI1lSRivY
xzR7EusYteLSMX6pYydbo2qzJQG8uBzUfDcPYCmvjzywGZTg+706t87e9ur4O970qnJhIqaFWVz5
2CDe2S51ToVttjtkreWF+8+5beRtUycnGiW5dZ7YvjhkMz6nO+UDjNo6C8ZskXJF58UliOGwX32Y
L6WDH/jzv+9qwGZCfAqfkoegP7satJDVTL/W9kf0h1EvcZF3O5X/l8jwbTMnIzoYCUWqAxeTZvie
VNd18irbn7P7kpiH9/tzbkK+behkPJ2qyt0BQssBnFDUuw+SvcRHsoe5JOfthXly9j7i8+iLFIjU
NJHhn6PnZ0PXU0NpHNrA3wXCDsUUUDvyiGYQLYa9byYRN24VzpckfGdn6D8Nnz7fCQ5w2Wi1exiK
7otrtfoNL7Ig5BYv+w9nKmmLo/jRIKI/JXJkXV3Va0rmJ4HspwR0Mc/HtJHl7W///ad729LJXpID
MWsd3A0OHlgOW3xM1VUOeakMxtB3Ht9v6/jfOj292SDZhzFrp/ToZNrnFE6Zyivbg9ch5BqS5Xkp
5wuazuOcfq+NkzmPHWXVBMGgHYR1fFvF/zHWq+K+bwLrVWlTegn/f3ZOvOnTydSXnVwoOwmAQFG6
0KRLqEl4mM16YdKf6xYbhedSF60DrDoZOj5HUVFxxmWum3nkaas682kK2chNreejxGlXNRdSkOe6
xms5mdKA//11cK6OSFcH5uyhaouN6SXXEniq4VyKhY9Vz2c+WnBk+1Pr5hzX9Z8r2mwKu8zTprqy
1CBvcM/2Dr6j5Vs1tfUWU8slxOdxpW3T3aBBxgspL52DHvjf6PuLOsboc1B8s6fqScsXVotd6xs4
yFtqBa2wHJY7w1/uisRf4qrMa56o84aM0pBfO/liRWXWOTdGYdzAt39trVrGENjATybFzqcyJapm
GLCVDDLEq4n8WkzJM2V5r7ZefiLzxlOplX3tqmIOq1HQXK+1cTo4fsy3OlRO2kYJ32xvZ5SV8ai6
fPd674qXZZJnFaopiswyULv1EuLS+WQ3bbMRJpewDi88/mN5F/mzN0TS6rgFrs3dUi6PxaJPUW+s
L4MwzV1quAfV4LJMWW+YNppxAFKUoN3omluM7wIkU/4Sqtbool5wyoB03fuZ+9Ezx/UBOByOZtA3
eNe2XtLJKLZAc2CjYNE6F+OnyoNh19ftc14iVnUypOzpAsVVtfl3X6XODuAUDIShuu80/+PaNU/w
srMYfevBqId8lybAC9sMoVhve/ejgYIsKdw8Ao/RQSr171SRXEEhfsnzygeuCaB0MGuf3Qc1HpTD
l3HovyytMX9LHUrke3eR92IBgj3lmrhqrW6rqQ4VrVi9EEhquS2SzN/JUi07rssjcEMYcqBRkOGv
oxdmNixhyuC6yNNx2RlcY4nUksUY+Dqx7k8TbqTAfuG7fQTAKe+0wbi19Sm5Nees2Czd9KhxlawT
3Q8bTXzN8YILGxT4W0KgKRqUso8ylu+eXro7S2XwtnRfbQj+gKPqdhMH3qqi0iqyCNmx3BjZ6kLo
NRpslopHzxo18MTzsS5ZrfiBr3m4LHibUpzQRUdgQdhNgHKV6sSmbHKHuKd1fw3SNkAbFc62mD0n
KmH17UwJhRHr7fpHWUuy7La4t6bF2UgfxGXX3Jv98LCW4mspa9RtweCGvIBWcdlP32df+2oTTEEe
yR5BjWh7oxo/pD2OseA4H1woluAJrF2zTvadSJolkuOgrpksZZRas3dlukMTSs9srzwXHOwE23gd
UyQTBZUjAF0x1NWy59qWAscLBLCtnXxzRssMV694qpM0uzEyvWDGUp66HahCixPBjuopNwUrGvQb
Nj/txvPSe8+Asp0v01bUPci25FoY1jNOy8W9wGA9Ej4EQpQcSwhXlJxTrhnfpwrEYe61Omr/5srV
utchq5IdHrYzRi3ZulEJxhyehFg4+v6re7QLzsvcwilJezAq7SYJtCxUqzEcCszLthlGUXGFZ+Rm
asYfqTbaG5jYYzinxW3Xexpl38vPppY2pCacVm3BXtIHc75dM/E45v536NYiakst2SdJ9lP68+2a
VBaPFSIP9SBvomE2Prg9IrDO1AhgOrG1lsF6HY3yrgTpHpkTyiVTcGDLcYWNB4h67aDfrGQbIq0a
5XVR6P2jaS+4P1q9HlkTgNLCWPRI86sVPKsRmav8zjnpQwI37ouhuAXyu9wbYhQPXqrfoxi96pFI
x4VeAk73neelNh4Nu+vKEPFG3YR2X6W71am0KECXiy+A7PYIPMw46ZHMYjOkRWVnviZJV4ltLbHB
brMyaikx2ypoiRG4oWSb4XS6kaWPVL+zPxvWWETo9tuXtGcKMwRNqI2gw1vb/WX55X0/9/WnvHBR
8w/JK79lhtYZLJtswLQ4HTRrY/B/VGJh71wdsZlZAnXiSDEJvMKIpqrLYoR9XFaN4Ug8zY3p6B5S
R9Cq/Ds94TFlWadyQ9qmiF0nfVSInDaApF5qUXxxy9ZeQlvo8yaZE+aVTgDdtdqVEt0S1fiuhEZB
vD5xIQldCw9wayIL46OBtNMJ32h8onmaLsfd3NH3MRuzjVoSLJGWj2Xd8bTop2Ij5kmyVVWfetda
d5kvEfWnU3afed2yqa1y3MBtGu/AEX9XNBDWOhcDgTUlB0mNOUl5O3XoGMxC5TtTNMZuwaB2J8fZ
ehgJg47jbt6OFSkUv/CMcOEPr0bPv9UK8YvEx3NprNRpU0Zw72RKbdNE72LdmbpYeEBqJ5I0YcdS
38KaH8JaHRlyRvVYmJkd6Z2lsZCMR90uPwAGf+hb75cjjf1qsDdZ2WhAnfZUNEw+FGCzqfynRKRz
vAQrUmvTyyLMt92NV677IoMMgSoKg4vA/MxeopPPPfrn1K34kLl+swtaE3hXmT4iqXzqVye5aaoM
xGeN+FuuQGnDYBjW+/rIqbVEsX4Uwh0BGo8cuWY1cNp2ZFoU2WnSLV9yrWu3kJnU1qVGZueP8s7r
cLPWJ+9Ora4eEVulm/zoPgQYnM1OOvpD45ZsjO7khWvDPXPN7S+Wcr9SuaBidGUyLNWAFYLGM+hU
tZ8HodyDMRPCB/PsozMfHyeftTvZixHZAvhMot1nZtmGvnDre8jHeuT77IDWynrFecTRtPQmbdAM
6ykJgKPjjanLbAPWNN0gpOo3i5b8KkzVQ6tOb2GGWD/HbDr+PQvieu8bt2XgU9yi61mUpOpGmw0V
U0yIb3igtRtKpn7Ba2jCOtWX63WY7vt0ePGC/mtSr/Uu0ZSMgkJOcT+DPoFpZoT6iBEWj3k2C7j6
1XeUbolWfHKpgnxcykoLDRMILAgXjBWSurhPRn0NqTat4pqy9JAUyrxLuw4/Ps+CcV6scgs0A3dy
9gt2syS0E/emJMEU6pkNTxUW/cYyJmg905TfoJiTu9qos12zON0jyzmIQEMPD4iy8GDPFyp2jJr7
T5N8DQZjupocCgkWp/iWiP6766flDvqIFoM3GikCW+o4QP0QlVIvAHTasGT8oLvymjGI+lkCKlaN
81i2oth2HW66icy/G5UE7J/5OvuebVM3lFZhk5hzOEuSlbXq96Jqnlq7G6ImsD8DHh/DRneuVp1i
5N5WflgXxasgfI08OdwK1642ngxw5oSnqZsjMOz62e8zK1Ji7jgsoe97qigfPCpk4gyiSjQHyXCL
tHGN8Xf+JmVvk5WdnjAiQ1xeggCuVDZx9gfpY9YVwUepli9eB6C8T+W9JZqf/dTcVF0hHzv+/oN0
KSfVoHdSVDGZ27Kbta0/tA9DYTibkhU9SfaAvpx63styao+bfN+YDFFiok1JdAv0omlI1DnF8kWY
LpAJ09/3o7kjii63Yp26LSewH6G1b7kya/JWpupzkltUZhm4kyRNMkXSKbC50RIvxEyiiE2rxToh
ACeUe7D9VYoeuxR28Cg0Kh9lYmwEmN+41nT9Okndn7o93gXJ9IXfnO40yXTt8yyLxqVROC4E7WYx
jcdkmn7Civ8UTPgl2KmunmdZUe+Q2K/gA+nB7DibzILAhiHgeF32lJQB44Qn182YvM2T+QF97xQq
G+F00xkQwwc+b6dPZVg5eKHYczBH0KWva324br3qY6lp5Ua3c/hy2uwdKPqwQlPrXvB12zU9VhJz
Pj9YLeceG3YXqT6JB72+dccCLVNG2MZlJOu+l3gUR2NBNZZMtST0kSCEYtZq4KsGwGyqwjb+wBsU
teFJ3DaIwSrLH+NuNPsb017dGHj9oRWJEa1wvZ4KMQ43iELRv3rZSPCwfO1WzhBf6Te9n3i7eWiv
6lQ+enl6XY7tfdZrwOo6qm+GohRRHkChdzL9ZS6woK/JLz+mSz09t7NR/ign58pJk/x1BiE+h74P
aDSwcHvoXDu7cuHhb3vbQoWdUvl2yFrtbtZnfIbannkkOzjotaHDDHHkR+JCaui8qbhKzSDfzoZV
hb7WfukL41MXTEtsrI29WQZMuqwcb5K6Eyr2cEn6MrvDwJ28NWNMabVQAvc/CF/V8drZHRcaruJD
sGrfRpn02x4+Vot5SifveLUdP3V2Yh/Ad/vbTrdQXo14q3B5rq0HL7dQzBbDc0KVLFZ5nsfls5uR
NEH3mqgFrPwwH8oV24RkIhbDtecFHwTXiUxnMr75qzt+81T3RKQxx+MwPdf5bER6Zt6h1KdiCTZb
PdU4uUnspzWdqHjOpyiZijHMnAqyuLMO3EeHG0OfqV8bVoVWy7yHHva5LJZsg/Py157sauhIJmJe
liZuJDKNLHfJH4zC7q/UMPCbJRcW6XOPSLOJVSdSKJW4am6WkbtraQBKsKp5MwTO14RCRHZF51Pn
iBspig6nGmO8EqhvwqaXr4bbHfRp8Fnm621tShwA1uVjonBtGDv7ttPQQFJ29U0E9VdTqFvQ6De2
VTzmDCr4Q9+Jc302fugqIR/bWEH+PLUT4symmzM+tmcTqWSp/YpD1vRNXw1XhE6n5ptOY6e7Um6l
WF8L1L847Vrv+2wGhRlWjW/q33QQS80hR0I+xEOBbwU3Eg7xkpTsS9LY03ylmQQc4VyZ2k25UvNp
LX26T6bauxGVPd2bq/g1lA4SPESILPSthhPNnu/CRZx65bBReRaWVvWTt7HnRlt/irz/SS5r0wBM
IPQn2hWSZFE/9v2uI+yJ0mVc44obKDB+JfmcIMLrNL2vfK3e6wpbiWXw7vNeczmO/A+64H7PcvhS
WMwm1xzKL+maHQ8P8WhQLIpZbTXGPEh2LBr3sbWKfKep4bGzCM9KiTazNLWdT8moZpbXVV/C9ay0
Ps5Kb58iNYrGlLdWfHysR1TaeB2MbR+5VlZty7n9XuRKi9fJbGJLQAEw6um+q702NMY2JzLij/q6
N++mTA3RnLsqRPO6r901iwqsbiOj77VDAY4mMuY83c5+oSJNKx5nXLv1ll1EG7UphGfB7t5V1lYM
zldv5QzmFpE/46HA1ah/5Ci7hxnClZ83no07FyrG74jVn3+odNke3IW7Vy/UHoenh9FNs7vach+W
KbvualNt0NaloT5YSQTq3z/UZXqr8Mdly6+COE3X9No2dBXaqznFiTV8bRfAgIXrONeZYxj3Pden
naymetPrHb+MCbJP8/ZGNJjKrFXjcWnqg0iY6c9+ZHdrKkWKIO8+YxVRX2M5uTF6nXnOJTdYu8ep
IzwxxoTMwjIuu7XBfKVs22JXoqWNFs3LwkQHZmWa7SE3CdZHx/glDZB9a65RVa7fGRaeGfOkfWwa
OYZm7fU/upZsLigXK14yE6+QrMi3PhMnxDYr3VZz93E2cIMwdd6OUlMd6yKXB2EhlHD1yo89kX+x
V0UGolzmeKo1C9ME5762tK/CKuXOXIJdjm9Z4JUfZF9+7CGzdjXu1LbdPjVBWu/dYk5wmAW1yb+M
x48ZqMh30vFXYub3be591i1HcqlOrW9ctIY47wI91HA4C611HPdJu0w3kihibxXDfVtUh2lpjIdu
6HllsOptWvYzKIK6O/SBeBpMyocwbXsc5dI/qMkwtvVkgfjNvAaXLXv0nl23nQDomcNe9mrdBxNZ
mIpSlye7qDUm3PrJCdKrVjLVIAkVoUi0lxqDgq3MKageweGZloaZiytiJ+mPUu7pqtDaaY+dxnVa
B3dZNd9PjV+ShQR9XkzrsmlcNpLFGMxtIpN1s1bkMFJqRzdmnjVxnsy4o1Gj9CDHkQiCk2bFqYeI
f9U9YPfz+tMoTWNfTOmTLbm/4hPm4gFBshkXnp3rmcgVyEiBuzURMOStRqrUrp4CqynISFVDuEgi
dG9J2x35Ev9F6bzvFnpS7rhB+VG5SPU49179wbYm+8qaC0oWMtJk6OI+mAOBjiP9H6nbSqwZrDkS
QXtbDY27yUSqiBi5nhBsmje9mDgNNTOPBztzI5xF5LY3nWelKz7RmNz5HJiRXXZ9OFmkIT1e1XeQ
sg9WauL6MPi32WJ+XJX8XHgTVig+N9dGkFZ1WXJxjpwgDiy+0SjzO5DU1e0yV8ZtVRVfzRpsdJfA
EJog67IrUReEvknbtBQphazEh27KXwcNwzTV2iFpidvF5KZkykAe5Oi0ZB7GLMYp8pAGhjzYQ6aT
xSE9wCPCU79IO1obZYU1Cd47162m3ZLKJxwJnx2RrLGLw1PUFdaem+oTReT1vtCVHlqpzPeBq7U7
3S/FnYZRcIRlCWWs9XSrk76LpTRfF2EUO1hBJRERsyRbrIfAyNLYVejpOHsecKPALc0z7nFYHCK7
KEjCmMM1S9R5mWYFKrRqy51pda9642LV1kOjxF5mkxl9GdoT9bM6hI5syTe2w5fNslFFlYfhilVg
ZEEolGGIDgCpVF9G7OV3g46TY9aRFcbZHiaGWbo6p6A8YD1icgjon1Ter9EEvjg0jq8elJhbkVP1
0xZPrTKupE7yWrXfPVPdNwnBeyIo2G/2HEcftBxUspM15CtdMhai7baLNXxc/d67c8a2uSIN2j+Q
TdNinJszPHcMj3TpfN1R7LuzNEXRpVdgNbMQouVLfdNMWPjoZplJ7KOC6yZ1jp1u2uO+LrY6wVlk
tYUV+3Pxyek9sfudd+6N4GMwEeMvQ1v+LBoj2abmON2m5vzqUqa3b4v5QF1zu9FqAcQRuNbUc4qD
i4o6WyyvOMkY8dEWAsNA3HH6oa5iUUAd1LLiEw5RKh7LuYoBizgPrCr9FknHdWDzTxXD+pCU5U/N
WVJSxf5TV2YKYw4cUSbLyLdUG1dbAs07HqhvVN1+HxE/SRfodl10977dPfduxkUQm9MoCOokttLs
njq8j8pTxgYLqmyTVMCU1/xRYNfFrqvXG3Pg0HHEr3Go5pD0jWL3ttpI4kodt5nBi8jiLWFPnPhV
5cFwM/MCRYbEHzElXC08WiVB4Vb3zOz/kHZeO3IjyRp+IgJJT96W6TLt1VJLrRtC0kj0THr39Oej
FjhTzSoUIc0udjHAYjsqk2kiI37D78vzQyy5hxot/WXkWrPrqvq+V/NkH5jDFssi/eD3lrMagvGx
bXDKa8yd7Nlkjm6sA1fnsQ93hQMsxKYuUddAN8LbxOaRbccK1eC61G8j1O93JNUkFWSu+070+tbA
AfPBVNIvjZuM+PSkP9W8SLZOUXwedQAkZZx8BXKIe1w8POVm90wF1aYESDWkzI27FM1NZBRNLlVT
jBgtdkbw0Uq1gxGI+35MvyihMh5HzIN5BJGz6N74lc6SsUXeYNeh73MjRX3gd/ofQ4VjyA4De4tl
Nl7Abvk5MXk5qFmU3YKX2w+K0jzBgelvVbNpH9RCuy/GPCIdt1Vg4WmNVFPLbkqlHnFQ4gKlV8++
EX6WhnrbNiXpccr7LYpNMvGxcLdtHb1qUe1vfIfTvRny557aGWri5ravzK9DD/9lqPQ3K8WxT7Jx
cqV7kpgyrzqnHn/YTV/BWIbXulZ8z99ZTfOk1W5K/6P6J5QTAlPHhjL1YY9Tq6SfBqb+u8URwjdJ
Wx6yhrbpY5+if69FHycbAl6XksqSEWN5qTvytZ52qUsnzLURY1D9Uj6ohr8D3M3LJ9Sfwkx9VWP/
U5i5X5zaxyLKzIt9HHZQ5Ko3bELWaRpkd2bWhWt0kBEnTZQnmbjPYyEozwsy7UZXvU0Wh0ikxHsR
ja9xZh6LMgxXdL/KLe6L9cp10mRviyYhI1Xvi8B9kbaOkkpu+2sjGT+EUJG6AS0xT+ZPsO/lCn3w
rxEGAJreD/SnyFTH2PbvtMJ+Yvz50XGkvUrS0mFi7OjYt5qHG1L9D44IzqbwhTx2PWpYTtQ8In3z
Bv+d2QuLL5VTelswhcUWe8BnzMbvKmE+0A3ivWr3NlZmnXUXWe2PSFiUEZMo2HCfWgjvi/wD8hIg
Q4L8DRn8L1HZVken1F5CF3Qnxp+f+rr8VUighJbe73LeEutI9xrs9yYZFl3nz+rfeNW+BKQyPBkf
vbK66ZvW3SpdjWFkEXCJcItTh33tTPWD9HHCq4bwWypdSu5JfKvRR7FC9wbThmqrQ3Hn8R6scdj8
6SkAtfxMfAu7cqdYVb7riz801fgNbT3tPM9ACYaPT9JYugHIf1/dW1lu34eKjG78Nqr2fYD99nVg
whxSAmYceqhhGTroNPQE5lJdpp+QTdEsO8rAV4pVIUvrYVScCguqrE2GfZcWQtvjvIkVV1p24jsN
6Pwx6nvsUq7/lBlI7uyXzPCualSGbuUFCFDgCrWKqQ3wxoGTm3TPAzf2ppcsUM/NtI/haC2BGWYo
g/8FR8BdNRFwAg0768N3hsDqDROdAxabaX5bu8qK/upA/eUvBnkSZwaaGJMmtMcoc/Zty9V9mMzk
xgN3jv/V15zsDdH27Cjc0rJWmPiGMDLNUam313/DDN0wjRU5TWGKCWQ5qae9xxyIAFuI1NeCg6Hz
1jK7Pc/Vz05WL3zPi2GQMYSj60BonfMUkzTTE8sqyUz1lr6Mt0+V8BPA2CX03IVPh2o3RBnTgNlm
zdG+uPFSnTXH6ACfhT7quEryH0F5l2h/CCv+PW82G2VycABcPNeAg9rdAlAxw2OlJDR4u8HY6XZp
A+GnOKtmqb7A355hQ36vyRP7En0GiMXcVpc8NvKD5QTqqoi653wYb7qk/gVj6IvqDS/X18WlDXga
T3u/LupEYOcRRvmh77PtWN2K5ocylggNfbDgqCGHWozJwna48O1YHP+ab8y2Q2pKsNkFGslZlJS3
4LHie/DFz3ZiGbRVerGwJC/MKIQxAQEfYUKW/yyc3ZP5CF3CEhLHiTUqa1Rr01XWfo6qr9cn89Lq
Jwby+DqOTAR8P5lVDdtTtfLmEEoUhhtBuWWErrZvfKEsTOLFUbHuYcRaqnDmG8DuHQsMEOAy123W
aRSu7ao49v6N6cZfvPafvxiXZU76BboBEn12eCiamsK9CJw9oIud1pprw6WIUhnJ5+txLixG1iIa
N2KCg5tzZjoWxiino/50iMCP+FWFlbG3Sw0gq+NbYX3iK1LGTX5eDzqD6f3e4bBJ9endhkaDNdtx
ZRE2lhFDjQahAzvW+qBZ1QJKbwbA/R0CzA2UO5vVAb/1/brQKn1QI93U0fy1zXRnGBI7514O+U5m
IIS++JFehdtURyR+Y6uht7AsL4UHSKfDYhRoxc/Z8diae6Kabp7GoLuZhhubgrQV/TCKe9HkKy8r
FrbchR3umJpAqMgxbRNtnffjTZzCxlETMqoID2bw3em/eBbojr+w1mH5q2gnIB+kYuj2PkypJT3F
CvwbVEW96XyXSsdL1rcLH2/6KycQy98fD9r5JEYNb/h8fVRjEwMdMA7DIMNyJUph/CwckZZrMrNB
bK6vxkv7GrUQjiqdo+pMCzhFrbEGUxAepPnFywD6tb9CilaGRV1o/H491qV1cRprlnwJETm1bmKx
HDROyiO2RqXT41FoWI2/xh+02Fao9mzI6ZfkuS7tudPIswWSOb4DGx0tHcusjrXMdzB+F/hHFz/b
vxNpzRjlBe0gKjAF6GXXepEZMlKh2uRUSz1lYbVfjkRyQCY9JQqzCwaDLKUfqqo4qJX5JoP4p8y1
b/jeL3ytS5sKhZz/DzP7Wjw9EmA7TnkAabEaXNp9Ko5u91Zr/M14KKNOaRWZ8TwtLkZ8zDAgNfbG
qGJ5lE78nG1hmUFHmRYfsMP1VXhxXCfhprVyQoRwzVTYvuVhLyH+wXf4LlRA7PWYwy3pRF1cdCeB
ZscF6l/YNujoodui8ndFpCj7ApTXzX8bzjTck+GA4AcvKhJvH5dNf9DsqAGl5VAAt3HNDWhR/Ldw
s8VXJ4Wne4UaHek+BY+y1t7oNGkQ4sviSSj5ksj7xSPDRrBtyjww0dTfj47bCikJq4mPvlmAtfIV
yqZKDlKyU6oXrQQJ0OM0sTZrc+mxdnGXnUSeLZPWtAvL7o3xoBgWTLRy75nqWo+Xzt+lMLNFAgJh
tLxo9MHo2vkHPzKL74lOS72ipLSQ6l8KNemi6aaLPBQP0Pdz6Vt957PS20Ocm7cdIJ8ir3agmf5i
O5+G0d6HoV2Ii3qr+sfGye3HMfL0NVYxxiF2Mrm5vhjxG+WPzS9LF20BDGlgR56pC7QKKKSwb5wD
gJPhQ68OXrhK6gZnUrjdSPSjMocVO7g8ib5nd9ubGZgyPTL8rVmhC6209l0bDsrG9tP+TjcbYEKe
qTzpivIzoPe1GXxY8IhXj+YhC3qxosdi0Fkx4w292U91XDibxCBBVVzPf40G6onj4OtvThp9yMqe
QmNVpS19SOCxuUYnJxbK8OjRglo1/EzQbXjoxJk2dTd1+yaOA33ViLQBxCPSdQl5ZC0xvgr5q6Lc
xKlFBc43A0rJXbg1sfxeNR0G53GRNps2NC2MPgeAxbbrbdoy7zd5aBU3JSC3jYb08tby5QSDkmIV
S/IJfeC2pXNBISRvUBxXRxQJG9APtR0/Sb9vN+TegBOajO9omspN5YNWbpxOMCMx1XAbaymRth+C
MGh2cUf9tAn17hlVlH6rV066zYXd3xudSjLW+RTgRlV5GkagRz2ChJ/Itcwd7ZMJBSCa56THjE3F
Nx4Z9HyDxgKVvirAwzluTbFRo5hatusDKtHs1xGcFFX1TN33oEjAPyfpocAI4tUk7wWL5oU/+0T5
mjclgG0RoTxNQfebDKzwR97m7oF7r9hphYYlZ2FAk6ddknwl8auPrTGaKxMB7be8MArQgTLAU0cM
NNwxpfyukK1/zb2uXUPYLTed7isHi07mMS8U2suBYkwd7JTkM6JqmNvpM1rFw6qwbeMB28nyjdJM
sdUNFTomsiV71YoyCDtxcpMLP3vRxwKuhIYN4YD4PZiFcKx21FMV1gFtIL9xKHBrzlOSBB9rm9Ls
QOW8xW40zT7GMGf3sYpOtZP/KNT6H7OyACD4nUYhUaUTgSNwAugkyG+A15goH1ggwqh1faA0/lEH
zzkBykFUcVBAslHBXGM87n9tvLDYlO5EFRjDbTY030qne1PyNNqZNahIJ4YFdH1jXziqILxB1J1M
MPSzcotPGzVpHS87YA4JvqckLdAKBVqk3S1pvV1IB2D+WJowXfQv3HkFiZrzGElLBQwVmzsVKKDn
ImZnAiUHDnZ9VEuhZhkVvuFN4drS2HuIm6vBm9ra68jb1/GfMYumFwRDgpQOixt3qLn5ed83dhI6
JfxL4x8t/yXaHNjGksjFxU/0b5DfNd+TvANQpK4OVurs67G/gUlIc169z1X54fqcXXiin47lt+z/
SZgiActdDEI7AHS7yYz0s1Ybt2Gqg8zoD4AXVqqSfYtCfyGbv/ipmDrKinCqz8pwwH56ITATRheh
Wxeht+GE+o7KPttJLAi+U7A5v8SQGRSaaU81CFLg9zemlYQm8vZmdCwHO/uObq39TG1pWPddSR+v
zJRDqVT2zdDKt9z2wm1Rd96tZ6X9velnyQb2xEj30ou2dQ1eqO1RN3Yat7hp1RbpaHbZL9eoYpop
rr43vOSzno31bqTZvx0siCwrfAg/hyYooE5TfkYSXEDqCsEJ3NK0Kp1Q3bWl8lJoJbC5MqZRk8rB
X/mF/wyuq7iHjh5+9LU4vqWuMKxFkedbrYnald0A9ilsTAES4UlAQF62Rc1c0FMDppxrQ7oRNcSs
tiB9jXIdDEtUvWX0fg9d7YqKw60JtyE4qa0TmCmY+NhfZbCn1gFI/l2Ozjs2w/WnyIfIowfCv6HT
8pPid7HmKosPem0B24Mh1dD3iqM1Ph7F2hmUZD24bQ6ika+8NVv5NfYALPIUDn5ouBbdBDILH600
qI8w3fS1R9P8gUdxSL0SXgPUDH0TGP53jaN1VdTDLnbVchOq6bhPZATA0puwpXktsk3V1MO2LJO7
IirF1gpaf+tpqPetQhDAe6+Ms5vA7KqNOdRc4ALAjecN0YNb+84qn7yUxZhpt10BZSMQTVivtdDN
PwawQdZllltbpAv4P+vxx0QDNSHVQVmnevoT4C3WfEPh7TFDVFbYDMWkFS4+aEmYfDJxgC3XfR/l
a4u7FAyNHHe+64EBqSEJVcgEqzCR1uijBxvuGH/inKTUhLt4G4vOXINacm56bHvTtWrJz97Q5SuS
tuYgh1hfDzL7xK560zWPB48OPrN3wm964H0TSqJPHXzvJoxU5bUyOnsd0CPfYeCgr/UsDSArAOKc
euBPHq80mEhj9aJmnXVABKZDNbhIIXW0oxOsIkzA4tCJANWmb65V1i8gwpJfyE3FW7rtX71Mr54g
TtFwG93kBhR8QNdXNR/jNhj3oya/6UVrsj2AD6uJiG/oZwhGX/o72iViVehqvAltgI+Ao18dJTTu
K1f0BykEO0YJvyNCrKzVkEwgl/Y+rmHsV2OYrZPGdP9B96G51Ub6EC38wwM/PgWOSNJmg7hEH839
0ejZrT/ANbBwelrZdZyBIzKfQg0xRTmEE4E3etU7vbuH0xs/FZwcO2+cYGRmFK8DtX7zYiN6rcJU
/OMbDm89KkXsIKcdd13khEBqggEkMi4ZOu3bF4seN19T+ez2hrkr8+St0iv7scLYYocCvLXJUvPV
EoV30O1Y3QpX+8d3DShrfN373FUjfDei4gZnz/swIyEIDOnQ1LQC2oZFg481QBFA5XKLvG+O2XZv
QKMVB4ns8MZXEdpL+2prgZBYyaBjdEOhfPJDvb/JICTsHYtXXB1F0BhDckHsfJrvsiPdKvThg6l5
TC4Ylu9BM7m6JJiCp4r1DXeBPNziom1tnACSTF0kd1Vu/pRjpB6HygMpb2TZJ7zTm33YcEh6nf7V
N9rxVoe4U5XiyYrEuMHyA9hngfrZmCRfoEzUn6xRoYUOzDS4r+GHg+YLb4cRn0gehN+LPufktJv4
DRyVcgvwPVvXMW+rVQDcbVOizwGn1enfUCVrtyI0wAKAkxnLAjZE2kxMBufVkwniPn7sgRiS5Ix1
2a+LNIdM2mbtk6V01b3V8dcGu01216/U85vbEbqqk1uhEgLId/ambpzIK6yB6nqbeeTKtawfgyQL
j0MQLEnNLoWaPaJ5PEkYkcmId5J1o+Ez1glra9nNzfURnd/W70c0/YyTJCHUDT/KS9EcqjiBVzq5
OeN6jkboB9XMlnRWLgbT0MjhooYnMy+/BbKM1SwZeAiBFczqj6m4BZ/MA+fnnw4KuRMUVdAWxtSZ
UO8HFQQIulgNgHQ5SeHL8cEx5KYO4OZo7kLJefpTs1c0z2fI1OSKYtJPeh8q8Voqs7Zn7xU/+5yP
3Grpa4oAijNGN0KVC7nVxWh4CtBGcsS5V0KbqLxEIh1spxk/K56OJmjzaFQFC6R8MrRsQezhcjiS
e14TUKPmnavQCAz8Dr3kCHt4WMUpSLHc0+pHUMfWGt36dq2Ckdv+8cejvDe1sBBz5L9mM6rV0h+N
2tH2XgvTKhVG+jJ2obvPjdF+qqo+XfiC54uSAghzaVNT5OVkzXaAXte1abWpgl1m2R6rSBefNVEq
t3kWmmtohMnb9fFdqG1SdsFHgYY40k3zNnWddY7fFzUOKdYQSwoGiL6s3d5skoWtPf3w+dJEqt1A
IxvDbPoU75dmp8rRjqHq7Z0ECHssA8mq7O1HCpHmt+tj+t2XuhZrdlr1VuF1tgd5T/hwyh3wl5a3
6uhdDVACYuthchCbAEeJH68jEovAR2JsWF3/FZcePJrmkOBPz7iznmQe1UqscXAejAZwrW3We8MF
MFaAzdK8+KtUzQcdA2ho2fqSJemFYitNLU3FNwIwxRk+BequVw6qY6IOASal7nNvLRHyIYHrfHiH
dTohKiEF5WmfLFTytOk7ns09EqEGxQ1eXPPiZK0pfjuoWHqnlVuIveIV/S2slvQjLNHwQbGceJOF
oDSzcERlYtSbOyd0RLTtPaRQVph3Zb8mM67PRinicAPFLLfXJtzRvawkbCGvq8ZjR7I5bKBPWcEh
LgQ6rg1OuYbaxv6f1kDpZrBaQaVMpdazK1bxYNBkiYKElBo+0vOCtFzsWzde2PVna4UwJi1yx4SL
455dEZqSwAHrQb8UfSvgEKAUYajJLh2g30O58De5W5sbJUNNoc7heF9fqWdnzhRdtXFEtbmmsG15
vzVJAA0lV5QAPlLgP/ahRuFQ5PE9ULoaLyiqXtfjnR3ktoY7FM8UFzU8wGTT/35yy3dmnAOAzINj
bDXjUa2Mj5kXOuvMD37orcCe0/WWXIjPjjlCksdjA2CAr0AZ9X1IHowwVAHpHdRkxGu5Kcud9Cxt
f31g5/i4KYyGfAhLBmuoeZcjVhpBBbca9oHzwU54D2kQwaDblyGgXerPbQw43vg6oFtwPfKFBeRY
GPfSPUc896zXXEG61tuxnaTU25cwo6gJC4kKOBSOoAf4XZYT+W/vIRFzPfCFtUOD2+aGVLkdz7a7
Ag8e0z/8kmySZzu9GXKxNrVd4b5dj3N2fUwzC1loag5YBrJI7z+gTpkYwnOqHhrKbqNv0/iFWAEs
+3qYi+vkJMyssmcGWUYSqvnHOo0FAiKku8pWUWEHXI9zadqAOGh0cCyKUnOgQ6FFMJotTOWhlnox
xT3Av+OD3jcL6+LStJF7crGzs0kKZ+u+tpBsm9r1e2QGe7oPlsh/GdCxnVXcULxcWAxnGxvXht+J
BFBBUtA5XsTsrdwfyyo89iJOOa5QgsHqLp6g2WLrd6bYBggsLkzl2RB/B3VQq0fPj9fQLEMLGvDe
oZMFB3iq2Mem3lvnAILvl9yDL8VBVplUHoDKhTNazU2gATkOPuoP6UB3b9KNrS141J6nLiQMnFMC
5BnW1Pzj+3XO9xpwV+zrg2L3mya+DX3EzGgPeLJ4aVxY2pr6kHFHOHl0OzjhHYS0rREs9uPOzpP3
P2NeFLZASIeibtw9YHGqKWmolgFNi1rsYce5D2WlG+PKlWaBXoTWap/c2DCe+mgS4XChn+f7vBDU
uhIpvXulMzJzY5eWXu9VE1D/eghLv9xVtopwk+pUC3N4toe5XAwgFSTrAImMeQbSUlsww1QzDg6d
+s85d1u3krWSLrmUnK/293G095+q9sZcH9GxOERBv0/jnzq6UaXXrazgQ+PYC1vr7MCYfZDZKu+7
QRuHoUA2s4vXGAJVfrZX6KuhknD9ZDrLHQk0HUuIe4sp7ZkdtCOiklan2sEhc/ut0KiAlOWdiQtB
V1nu2gqSxwIq2cLork8lecH7qQxLjNIdXAgOuTvuYsyx3BhFgFhLtqqs7pTIP1wf5PUloruzYx73
vSrsAcUcFTdDxSppYjqbmJyjyHM90PmhcbpGsO14P7BgKB0900qYPtFLEVprK4WvmYXb61HOd+tp
FA7091H6tDQ0kmNvDwkFmaM3CqaKcjT8T2bcQ2L/ppNPXo94aQJBBjpUnB1Up+e+4AJJLEPrWodn
YybvBwVdFRnGSx6bl8Y1JaakxSQXZ4ZDChTuAFWQ+GAmRl6sUwthoq09Nnq1iuywh65shY2CQlRq
fW9q10dINrJhvF4f66VvaJLeYK4pBNC62dbzvbwe2ryIDwjJwXl5HiflmixdmNGlKNr7b+jaXlyj
JREeRdr5xqYfFDeiyubbkpkdYL78t0HNEoO0G53IFmqFQrR6F3QjooXWDgrjwsPm4qhQvcVZiX/b
88t5hO7FYZK5wDrijerhkBjlj4NXP//FaE4Wymw/ZxJmc5cHYj9mvbwJ/aF9tshDDvCvEV64Huvi
0qeSAZCJTJTy1/sPFVoiVKF8R0ctZx1mOG/cOVVXvf63KNN9cPJGMmwDiQHX9PZiTGJ4jXVBayYI
6MNdj3PxA2lYVPNtsKWYI7SzHl0IDACcgxPrnxwltr8FvU/9UPPDP87TJksUJCN4GCHYOq9sGVko
S6RN6TOnGnpgATyPJIPA63Z2vvBqv3SdWORPE5aY/8ytt7XO1sYCUU780xs0D6pCfaStka2lhnJZ
OVr53k/8pQ18fkPrSHb+G3S2o8YuM3zEQSMyty5Z17myrwfDhO/mZ6suChdW/KVVCH6fMxF6ierO
v1sptEqxbS6WyBo3ngOurl4S4r8YQhN8KbrnQMBnA0LaL3dkbOLXMJpH5D4edSQZr6++i3PGS80m
ocZ2cH7vI8/ZNEY9tRe1j4P+hX9a2aWHvMb363G0iysCHI4gfcdOdb74ZGtCf8xtZd+mid7c+nBV
XxtJWWSdjJRXAQ8J8UzTDJ5jUCZluOG1W463LUXhZJVFaC3uI5Xu17Y1i+qj6bkAowLVglBeeWp4
n49jtU8QerhDmqt7IDcNeqzGMPVAzCJWytvA1rP7Uted/km2TvkQoBECHE1Ny6Vc4OKUAknlPTRR
nKxZKqV1IbD9cdQRuvDTR35itkFdXX/MFSmfAqPWf16f2ourBNYK6rdojZ+BftEJQ4t0KApgNyT/
MtbgAvpf/yIGy1AHBGNTIpuNqXPjZgx9FceJ0bnl5fRRXTT5upRq8PP/f9pmp7qTVVkG83k8ZOov
v3D3Xe99tqijqM24Vmi9l4IeQ6/9KZKTp8pp1Nkp74MXg7GLCrOo0NJC1tStVnpsm3dDJMTh+iQu
LYzZHYnGiNrJIbP3dfWRzidaTwXOm7teX8Jl/4byvCsBT6Nyp9IGnSj1jPXjwi9G9wUE/ZC4gC1g
JlhbXNoxvW/SaHCPvSnjO9XxErjmQbzTu9C3VyEGl7duHsfjX5wxVEDwQzI0EGjzY6yx+xokSmvv
JYVT3YH4qwCJqCEYpgszfGkrUP5ArZ6WLFnxLFHU2i5S6kYxDxXQIfQay9FE4MWhbLW9/inVpUja
++ygdsI2c/UuOZoAEl6DMbBeM6xHoG4LRE5o/Gnei6U3oP9EJjsX1UD05vZCavnXPtb9lI+PmOJh
9Mr6TgKr7DfXf+BsrU3uajDnuOuZdvircxsqQ5QIJTQyOHqykzu0cSvUFNICz4eufaiQyliAXs2O
d4jQOjRLG0FEzN2ARc8PCAgbPgQK/2BSse7hZ/svuK6qGwMczfWRzZ7HZ5FmuyjvxBAqtWXseW7o
q6hH1sfyjmpZ7/qg+RCp7l0Wu1/+W8zp7DrJBQszqlMd1eh9YhfDGilbuPbZ5L8KgNhFzTjvtbW/
WAPSp0V0so2noWr8y6VDbpmT6eT7sMmIAoIa6yC6BmTi1lMZR9+ZAC2cjQ0CptqhKVJo1H/0zN1E
zhjumrCsdiLWxscYiI26Ku08BU4olAeBsiCAESSRy11dt4A1IlHLT1Zlyi8iHqwH6Zl1udG9uFM3
hd62d8L1g5/qBDReq62ifbd1yBGoxyT2nTk4Rb9SOxUvyqDUURzoak+qKMylxlJvZLbT/jcJtNDY
PWSuZ1QxT9MHTrnBP/ZjLj/qk+zZelLXGRZ2zIUVTLGKjq8BGIFH5uwbyyYGYA/7fu9GLeINaozG
n/JWNva2tivg6q29cFjNEv/fA6M9SGYHIF07a8KEMghtwev9CG5BkZuir/qdaUgPweXat+KF4Z0d
CKyl02izbWMWvaSbBLozlX6zHy2pHo0AXYg0rUtgbaJ7vb5lLsU7XbvTZz3ZMkPcKvxVKgcjTe3S
+N6NyjZvPwzVUlt73vI5m8fZh+tk1GW9DQupDb1bUaI8wsOGjPm5CPI7oSOVqjiPsUUfOrX+rDAx
D23Myj7SRa/MVgZvr+cATV3nsUY3xJbtwuG6sFLm9Q/NylEmylw0S/tUHkSGwGMhVUQQRyP+i88G
gxHVDM5z4cyr35HhOWOnJu0hKD8K5VczCaQhpK+oL9eXxxyp+7+p+zfQvL7ds92dviyHAxL5igIy
tAm1p071UnnvIO9TfvGkK+Q60OwST2/EwD20VN3mk1qPxT/J0GUBTg81Pg82iLZ0bepNWyHhz2o7
6p1vfuhLZA+RB24zNJ6BiTxl9H+X/JMvLfKT2ZpDqmsD6NpoQUCO6/iTMTqPKQ6InRV9xfp74fE+
z+nOJmyWcVSejcI3woCHMDe+V6GySS3jRWrxmobMPnFA3SrpveslT8Ykm5W2S6/rS+fj6Vhnl9Fg
CT/IuzY8IlEU70x/TPZ4e3QbAbjikMpwB97zD5ljZ2OeHSINolh9ntfFQWbJfdxmL16DXCM77m8u
GZNKEkA+jkmsft6fVuOIZYOfu8Mh7ZVVjAqX8J3d9RV/cf5OQkxr6eRA9JoIRagSFlyJyLLTP3fe
P655q/mfqnCJo3shRdJORzP9lJNQha2XMMaQm1X04nuH2teNJ1P9mPaFvRV56d0BKe22QO+WHFKm
7zFPWE4Dzy6Zxqo01MmcCGgvKmFj5X5GxmvhIrs8OKALFHog/c+xElFjK3abqvbBjQSkMKD4d3BO
+r0LguImUj13rSEiDo5K6guZ58VjmDt0MsMiSZjnuLkpSagdHS2FUt6FgfdVCucQVks+1BcPlSnh
A01A3Xae9YUu4naA6p09D7RV2phr036TqKyq3pLh3G/A3tn3Ogk121+Ob2jAJbLsGFiKh4KW0foK
WoOB+rkYuSwRcA+/ogkHDLSjdvmCQHMn17TznCcbh1S5VnC1iQ51b+rYu8UtAuZD45bqLsmb/DgO
FvDlJm6GD6NSaKjb59ror4HC+Evgkks5wKSJhH+k6UCznt+QQsqUje2Bvijyp7a379U+P6IRu9UG
iYCu/tggCJeo1sc4UL9d39cXPte70LNz2eniMkH2t598lZIvpRHXPVh2LGxuEifsh92gqo21vR7z
wj5DQgezdeolYD/mt/QYhjIxJLyM2tGPgerc1Gr+Z4WR6eidUAtsMLqQzv/ooidnyKCgKoN+fI8Z
TX83TLKCDVgCOS60J9RLb5wJj4ilo6BWNi/md4ZVZ7YlzX3U4GZkyIc8C5CUVDe17d80LtLOPomj
JnciDbaYE6xUc1jY1xdmU+NxBYYWijfMtdnhDyw/UZECaA61lXkRAvgcINvADyN7YbCXjq7TQPMr
AB25ZESOBdcj95NZWLeVKB/iCiMePb9vTONjnS+RzJdCzq4CJH/NsuqV4aBXOHD4ppXuw8gv7/NW
p32toIqhNz64IbNLP19fo1PaPT9bEM1BScplpZ6VJQ3eWYD18WYqZf3LyWW7B/A47pvAfxq0Ck1M
twHWUPGurawELsP16JfGfRp9drKZUsuc3gzFwdbinSrqY9+Ud4qrH3FV3uF/+b0y87frIS9dD6ch
Z8vI4H1auW0fHRqIOgYFNbN/K42lxXopjUC6CkArTEvAAbM0TEOqty4loh9Rb5XwOccfVtQc68J9
bpv6DfTi5vqoLmwOi3ccxeWpkEg18X0uYYYc2q7agWDvi2BtxeD22rqI9n8ThScqRSQX19zZMg0p
LRWKSaKXay7WMP5wpzfWwivqwpL43UFG6ZIytjBm36dzo660K17AsimaTV5DYxuSAlHMohEbv41/
JDEIOulTb/nzwU2wTkSEkEMFl/t+CpvCQoPJIXPHDnJjo//aoK1+PcSlSwioCLh1VoSOhtX7ECEZ
AwSuQNmjlRiF/Y1XPFcoJRbxl+txLqxxm6RrArNxzwKPeh/HgC45xrpbHhS3ycRqSGRWbvwEFuN6
ktKXf34yvws3OzD1xPHlYBnu3mlQsDTtY5g3C2fyhf30LsRs5rRBrTMz0sIjFPi1NTabKjZvghEz
K7Xb1q238IxbCjct0pNrNe+SyOs8XgHDgMt7dzCcGksExKm1rbr0xr5wAjM0ZKPo7+kg2WbrLm/U
vo+jLDkMqo8Wt1JGN6NVi5VdVg6isIV+Y8bBeIvRTnBImIXX62vl0ouVbcZKoeSv8QtmhZkkqNKE
Zp08BEImN7g0Oq+RhHZnBIhRZm2P8xD6ZFiHKObHinb0NjNwiQjcHk+G6z/l4rL995eYszrN0Be4
2KqJfmhV+9HQ63s3RpfccQ7/LcxswkNQ8+pQ4rIg8yhDvDR9BGh9GLtoYVtcOMnI+UDk8MojOZu3
OZATGPQM3sh+yB5k5K+UMt0MFcZK49Edciw+ltzML80fCb4wHTzNgZzNvmRI28pPS5kcuFY3iaRA
bI03hectnGKX0nhbRQ5sSsPo0MwvN2QXksI3XbpxwSCOWozvoZqiimzjVPaUh/CkV1qNGn0QZjD9
akeO+9Zuxc/rn/FSTvruZ0x34skmHTSnQyeQEs5Q46HT523xZogEI6l6/D/OzmM5bpxdw1fEKuaw
JTsqy5Ys2RuW7JGZCZBgvvrzcM5m3OpSl//NLMa2IJIAvvQG61lWOH6ASzHfkAqnQCtlem2JVfhi
tRcSPkY0n/86Z+52bna8SMnJQbyc3rnBmNeau6qYyQ5rUS/o+kfE5msYCURlnE4upU5nv8J/Fzy5
dfHoGTR4VnCwp27Yt50YxGZE4RnvSbSvF4xVRtIaAHwpbXG7tLBgL9OM1tykjRd2xJkrzGe7AbLg
CgHTf3I7ZwgaFNMyiyMmg36E2uzLkM/f6sYNmSjuTCv5mSQongVDewHCeual/7HwyT1Nv7UpzSCb
j4Evq1fZ42zsYP16Fc8y/VrYyOh//pHPnDDf9DzDBUyCgsZpDTJ3Axz4GuC2PbXWvgbIG03Nkh4X
bfwfMjoOF/w2pF7hgp32unq7XnQEWJIjUvTHJh4eHORHPn+a9YCc5P7IcUGARLXQIdc6uS9adyxg
z1Xp0fFRh8afAyPgILkQX6wz1+B6HHxwUwxuyFD/PKaNYbuagZvjlRi15QEVXjy4nLhAdL9MPe2L
nar8ESaU+w3StmPcZk1WWI8dTIzhy6QjsR2mvpH/hh5l9ZsWhOG0GbxlHg/zmLmvejuNd7GY8KNt
rBitHGSXx9WCDgMsFAni+Y0xrtTvh2oI5FfXSOtbmiOILATCrX77QRYc8QCxzTsdP1Z7q0lcjg75
0mOtkHd1+lrZ1hJHFeoKPws1ly+5mfRlEuKskF3SNTuXc4DFdgPT/DcJtf58T3rPn3htHhw1Ode4
g8lEvDpuXv2D5/Cj0814PUj/f4i4/13z5Art6jpG92tKjmYP86ZLzIOqqu86nIsLC505qDR9EEbW
Uf1wuCL+fDiTpBNMas/g2UUU4iAztNotbUa+skeVdtz0JX6dF26lc4c1QFCVGsJwKflONl62eLVe
L0FytOrUBHGDZEClmvJBwLm6QLk9fTyaWpwjmDfQOkimTtmhTZtiZjqI+Zgm7bXmYOTmT9XGkc5d
2V9is5/uk3/XQsBH99FDxE37JH0xdburZxt8IMYV0CQ91V95WLRFnT7aUSI7OB2L7379/Ko4fZf/
LsoAlLaL8y8G8s/vF5MM5GhRaYdkYj+FkJmr72Vi4N8lJWr8F3bLaTxZe4RQYIFE8D7Rozn5cj0q
LauMLYqF052OcKszq9Cc9KfE87dxdWtXzYEve/j8Ec98Q5tVuQl5px+hb8y0EUQaRXwArWFHdHUL
EEDBqxr72/GvrevXJ0QWgXzbtxmYn9br8VisWRyOdJbIYIL1mEobuA5oyr0Qsc491foaTXC4q1rs
ycEzyhyrY1qtBy34iZLVTsYyqhwvbKfXv399OFVZcPfXnvhptgu+YPTtMa5wlF+OtqF9wbNmWxrT
42zl28+X+pD58fZ8xu3sDH/lm562+PUxK5ugBu87LRgbG2KH5eKVSWWPWM5wTaHyMEoLTVIL38/8
ZnDdYxLXl2SvzxwJNiGYUojR7JcPdds4tam75MlVYGj29ewZeCCpWb9DduTt8+c9cxwQeued4rLJ
wPU0veqaoUdNqXCPsS/UzvDH7smz2/xHhdfUAd+7/N42MakOBz3OceUolbh0fZ97VhvuhLfSrWDh
newidKOLuBXoRlcJHSyJWHRr7kfN+MtB/fpdORYOlDiSKxRq/rxlBkSQHK8YhoOTqAOYpIcUpRO3
tC/c1mduUJahMwLTdTVpWP/8P4WDxpXiBDPigaa49pKE0DAddUdEffGlTufd3388AgL0aJQomUid
XNcQsPvGTxf9GA/Yf4Y4TnT7Mm9fEWN4AxuFMamzw/HxW5dOza/Plz771dZZi0FKDoF4/fP/POcY
LDiu+KC98uRuqeotTnpXWhNfuGHOvU2O/SrkxS50TtVsscZVaFy12tFnm+ATCjQ4q+Wy6XBu3SIn
GW+HxLvEPz13JKg2KK0hS6y88z8fLcAzCeQnB1u6fZlGGXYiVwvjfJuaz4N2leBccpv61fycC4mf
7zTI/vvnb/c0e143K3wbmC4GWRsP/uevMEByzHn381HOlXXTNkNzj29sdmH7nGbP/78KlxxJCYTs
00Cx0Aq1sLjTDp5X/44Hfx/k8a0pioM95Aia23ez5mw/f7Bz28ZBeha2kmd/pDoo6eju4pvotVcW
7oASmkOiY8TVMoM6fr7UKUBzHcnRGNHhIQaMGj6OibF8BaDfMgPXsu5XN2CFl4/5WFLOo+S+K6y2
NA7d1H/FrX3XjGLYl7qXdrvcETDHHdm+4Ec8rs5t/oW3cGZbB+RXdMbQxCVunnze1td7A+Gt/Ig7
bVhqj5QlOx0gYRv/Y1FbfP4ezu2lNZtjxrlmrKeNdRcJh6ZDne3opw1OcxYmIvqFUvncV+WEInlD
hkoJe3JixrKfme6V1MZ1oA6Z8OO7ph2wH08xNr/wOOfWooVukXd4qLOcNoiqOuvEZNOhL3L0nVC9
04zggEnrXyb46+bxA6B57FNun9OrNdUQtXbQwsMhnEa6bG78ZPmNStv/sAxfhcqFEMh1evLm/Nxt
ZNM7/kE4cx7lFSxj3ND1nTnGl1xXzr04QI2rACiF/4cBgd+5mTJqpJbi0tgx+2JJTL7M8kIAPLNM
YOCUxQx+jbinlZFqDacc5VIeB0fVkSWs5Kh0lHiH0brEBj9llKwn/L9rnSLI8llrfTPVYhCGvneb
17AXoqVQWhM1uSuep94xfy9YMA6AOevy1YBx9A25Ig9Xz9o2dkgLyrsibxCFSOK+AOSaFqhFN/7Q
uSHOoDLfKeRyxm9mmQ3vJQaYTSgzo7T3Jfr3V2MFpBADtwLCwCj78m50hFsgGF50l5pg514qvAjm
YsSCFS36Zzxo6hTDVWcaj7oxAtE1/IXsbC5aKJ8OoraXQDzn7ieCwjqxwjGEDs6fy/mlWHx9lPHR
jmO73uTVPF1ruvOAwKcSO8wv6msfffm/z9DQzYDE4rEsQgIn2Qx+iYalFZp3MGKUMr00HJAIUvHj
59fhh5nEumnIrRmIwA8g0T95uF40buLi+n7scRvbgtJPbiDB65EKEv8asecyRIna2daJo0dxPM5h
vGCxZ3eOduHsn3vLNoniKkiGoc7pTYakoA3p2XQOuv3aJT/j6Wps50j1W/+SV8S57UNgRbbLIBqC
YP7ze5p1otEVE0TdXmwhS4VubyFfeAmrd6Ye5AZjVEwyCgfgNMVuW5gmnlXkV2mWu1HbtiIaGpSx
DXNAkBL73M+/5JnAxqgTwiTavKDqTis1JzU7XenwWnWzHe5aQBvf9bmUF5Kkc+8OtBd5LlqUcLlO
tktKKyEvFsRHYi3oDnGNZJPtafLGGlr7f1mKjAs+N8CbD1LDUMaGNLdKWK0JEw6ks51jNtBeKpzZ
+MuZ53oIAnYDHTPyAvu0olZOi06I0FMS27rclTJ5NNHmCY1C6MdST8S+nJb6QpZwbr8HVLQ2UwwS
wNNLDG4Gelu9TtfZmn+Vef+YdsMutZyHqXYeWsO+sD0+DDEIdXwyh8wPVL9nnIbwOdbIVDoLBycE
wBqZHDK/2XZmtqm15moup2hO/FfGy/caTp6fb82PJwFHAB2CLRsHTaDTpXNRWnUSyPiAH0yos2X6
BB2t5IvA1vPzlT5uT1byLEoVime6Ryfbc5ktCfuCMYGjgmcjzm4zz3vlb798vsy5B1qBYI5JUA8+
JA8iELZoO2CdKDZ78xgZdrqH6YHt8nxhPP6xKIHAS+eK0pkBwodQJ2dZ1MANy2MaFKGledFqAJ5W
77XcS9sIVXeJTXSm48OKPsdhnVfALjkJrnHl0WWc55Q6wR9+1ZrQn3sx6ya8rb5+r8y87ULljWDT
UZj7p5iH/LbGH/kX8royBGM7XIhQH+81cHCcSRJqh07FaQsBJFXRB86Mzqe7RABZXgsTOdi//558
SAQVfaLth7uTjEw0onPksc2zq1Igar/UmIg7xpXv/SX5jyyNYIu0Ifm6TQ5z2sxC+75KstLFNTHX
y92Uzr8FMkF3Qw5AveTcXwir504Et/XaOWNc/eFzIvSB5WQfmEds4I8dXJq49XZM0i8cvHNfaZ0P
wjenvCSp/jOmLn0SOGoogsPSZvOeGXS1zSWx7/PvtB7f/47R1nfHG1sLWD7Wh6EgSqZjqdqJrqf3
FQukUExPPWJOvvGOiHjQPPvzpUH/ufNHqulzcTLnh0T553OVSG3HiaT/qa0uy8tb1b4tE1KBfrED
OaiN+oWdeO5zEV/ptlI8fpRoLEsjQ0G78Q9KuO+BVrzrWfED08lfn7/Ic59rbemsMESERE+7jGgL
V9U8zrSQk5xRtrMb3ebL50ucuyOZUZNfIT5vfOgc96mzslEqdDbqGVbv0UXxJUC3vGmqC1v8YyRd
W0PUVmtnA2DuyY1l9EOfWAMa9wK26zXUvXg3DQgRh+UA4H5SiXWPQ5e4lN85Z76VYUCrpcHJqh+i
gFPqzQhhCFXrrDOGW5HWDPN0zanNm0E6ox+2Jbdj2DA61w/oPy14MHtB9jZNsXot+mz6Wc4TXs1Q
Xl+NHD+ZMDcH1HiE3Qi10Zbcp6teO5O/yQJAwaFRle47oyF1v0j0CK/dyuquRq2unUOdSDWFqzfD
FE7mUtYb0XjZwsmYhxsEr+09Lrxt90DX2zLCerbMx1wbqimSVZ37odlblYL/AO+ZB2icZyNpcjTB
p6Jqd4FXaahWd0u/Hasqv68mx8122RDnuMoswv7ix+lwawyZD9Nsnjwz9HKokVvRTd63Ss+rGlNl
s/dCvGjGe08XXXGhyD5zSEkuoFIjmwSc+DT1nTQL5bOWELFkVTRjR+Dhrlh0uAQM2WaCvDIvl5S2
zqVTrMkwjiO0asmcbDrVlUWdBmo6ein62+hQFShrDHN56H1zl/fL1rBeU63ek4dfUjo6t+9W5QGi
NCGEWcufd5JhtwXOVPAhdK13N6OQmKp6UH9TlN73nx/is0vBJmXcytH6MNjNBRmCsuhrL21/G+fW
vmmGHdvwQv595jpi1Mn1DTaaFuBp+9ywJ03HGmY4tAx094lb5oemnS/FqDM3EmBabiNY90iJnWY2
8xy4S9mlqJEvcwB2Jk0OsaaJEC0qcfTq8pIsz5mWK5UflSZ4HQozCow/P5SJRU8wDBBn20WfEcDM
XOvWBnxw3Wr5/F2DwXatSl9pWy/BmaEJXO3LbHdoncaGVd13vj/dyLpzukjQlv5LOgMJJV1ubi12
EZpZp/Ij6VAIMaVxcsT74doNlkdDK/d0Ro+fb6CP/QUaX+ThZP547lBtn2TkWqYrkdSw5EqtEFvN
dauridH37VSYj3GqZqQ5M3PTdHa9TVZBi7LPbwHIG3+7kWkVMf0lkGMeDSD45MwUjTvaceEkWK6Z
h2re2HMTpfPfItPWhpQJasnhNvq35Pnzg09F01XYoALAUfNKm1NFWLnmcEgNDbmBVjcu5MYfdvS6
HrMZ4uy/cfxkg1W+NZhVA3gWhUMRLnN8VTtNNKWNgbtHfCE1+XBI124bgG0qVuZBH9ranSaGZmqT
/mhgkxIuwsK+q56+fb5fPlw4LLJqfqOSCB/iA6XM7dO2CiZNQytmWW7HPtNX94nev6vbWF6M4P+m
b38klCxHZoxekem4q0POnx8s6OEn9AmyG/OMx005zTjJ9PqhzJpmYyeuvXUbpe3KPAMyLJ7NbPm2
4PYcISxjbgokRUN/bDmd4ugEzbFLnD0rbboRCGJlpQ+9gCw/TCLd+LWVcP6L+rDgCsxkQ72XdllH
SESsXJPkvUcU9bkpq1en8RyYo/KbNNxfyAq8k5M+W317Ncn+Lk2b42QPBOzOHsMxTa+cYNzVabyC
sYrQZB4dVql4Y/Q4hM2Y6BGF/ia1Bpy3Kr8OSdUePGuGoYbbyQ5lAy3MJmu5bYsGeJ3V0TnOfqOF
/Wa3yVs5W+Xel+0TDJF2V2HmEfp6u9fw//0VW9ZzHgfGVnb9vG2gJUWL1VCcDr+WxTkIs9lziHOa
x3aoDcu2KsqHHGTd6hwVuPV7VsNqKGT/rrw2QXrdQq3Br1DDqq5SgZNY1o0PblXw3txvbIGbqYDf
aw/VjltrnyYNssHqOELXx2DI34g02Ayu2udaeo1H27bF8kUPqBJb39760KRSWX3JFj9Ky+rbNNi4
Sic3S2biOyTf9LjFWQ9jvmUp9m2ywP0v970WPM6G/g/vqgytUQf06iTXVj5d+7V2pSxxq6WMOv3y
p8JxGAHnQ2ykt0mVT2EwsxAUqhvh9JvSVb+b+NUqjee0qHY6vpZz6V/ha3VjT90+yyjok3qTycQO
DSN/T2vrERn/UGl49GXl+DOP50dpMM1OF+fLuOC9k7T5cWnaB1BWV1bWPqUtRP4gByfgfDE6A7Z1
+xX98VtJnddBA43N6gfqrTu7rfEDVPUuK+udrYljoeLbxZp+WLP+LcG3xsj1X8NQ3WemRJs32bul
vg8yezvW/q62/C1YkAMNkShmFtxV7ZPjx7+9YfbwFnHTzWjpu0R0aOmrXx4KK0yFI3f0kBDKmKSq
YDNXvwbfvtFm/zaRg4bsXlOGs1Hsp0D+1Kty37XmF6aS11nebFO/tTfBoFebcR5URKF0Pwv9epwz
M1TMKNBfr6uN3VTTvrbcJMRY24hQeyo3S1NrmzHGMcVtdBXVqf2cD73a+KaDLXUZaKFeWstxYNIb
xbVsr3NR8Qhzdqxx7IvlsPe6LsQAKXJFfmQaWfiqPwDXKK/pyNu72Sn5K3m9j/XFvqMjU26Elj5V
vvcLXSUfk3Q5haqfbqfyZYaBvklHYW56oeCgJMoLA83fdlkRBirdBSlqAngJvaiqx9alflbdhES2
8p5sLf5nSrAisgyq2kaZYdxkX6um3JduckMfL5pz+1FZDSY6sfVPOhXfl2qJSq8/QOgOWxFEk27+
GLvlzSjcLeH/axOTWJSLeVXK0bw368aEk2XRvs0d3tpQIYxT7HCzX30aHeveWJ1CYx8Tl0A9eqbc
9ZgO0nm5FsYPmotbs4nfPBGYXJj+djRm9osBi2JVhb9rR/8W/U16VvZTQmM1aq3aCscmvZ3d4H6q
7SdbZXyfYQ/YDxKe0f9Q+EOLsflKQfG0BPkmtWHQKuOBo/0ae0NYK39b9ckdEmiRaw83tfOeGUtz
xYTkTRjmQWjtdyGd26zvQiwGroth/m2LdOA6zH97bflUDV62sy1RRlYcQ6xUYgkzTR0azw4Hv7/3
62IzQyiOh/F7m5gr3I9Tl/f5O6odYRLk2yxbHSVbxNeC/B28f3HFWJQdUt4EdYf2snPszOSh7RZm
5mjhpAs4KKvEp9OK9YeFzXw/ztg6OU4nt0Np3C+a+F7IuI0ac9oZQMrRFY16bMTsXB5Sp7+WLqWM
PquXEQiipi+3gTs8qr6lL+0++a1XR9XQfkuLFlvOUVihqZKDMyFqQ35yBBT3jBDkRs7zNnN8qkqv
wjRsPRNQqFGzrcQmH+VbDqbDkRAkyqbbmPgytprehHDSrtXkwi8tNn1dHOGK3cieGFF4G0Nz31VF
FDP7KYhq8HUhPZLrAsJahCPcUzIR0ubyzvY6DSmehMuGNEiJN0QWUWJz5yuMUu+EkXSR9OSTQorL
d9TRBJxXYd8zefq9o+MVCUrnq+O2Xwrhou6T7IFh0HnUm/dkJEIoKB7LJLcNdm+xVWB6KIMvVgVd
NXHi+7zJb9zZO4wdh75brqlVv2mxhkKG2BhNdpvG2o0HiFNkJjRl/TUOmn8Y6+1h53wzpHvUElEj
CAk5W5+iQRdD6Gjdm8yhhwozOSD/+2rN/iZgSk213oSd3SN5ODy7Wu2FMTdxhsGroSdu5FFnh7I2
uo0tLRpHjbSvRGpu+7i4Ud14jevd1ZjlbTjE9S9JCBBjvWyWyuhAJ3TxMR3pm4jOZRrG3Bafqzmz
n3RV7ITQOApamn2xqBRe9UBeSC7PpWL0Qw26wStW4pTjgo5AVTFaBTfMbTLP+UspXIKjdmEOcqov
vtK1mUzQDmVGjunjhwavikdkdZPp2DVJpJL3drFv0J4Ie5DyfboRNfpoy9cmMMK4P2LTuOuS6fvn
WeeHvuL6K6ylIak0EObTNHDWLJqKkx4clB3QNJFThPTRtS7kZjDne19fABz2+nss9Z+fL/yx287K
JoAjMmomIx8SUANFy8nraF2MLvmDnr07nY3bTSJv53i4C1S3bdtmp2T/OM3uVR3r+KZeahF/aJ/w
O9BFgF9Eh/0jCskQzpjB3EmuLA9JYSfGXcMg+XTZuVudfDXKW0PbtFVt7j5/+jMVxarHh70IY/WP
kCThFOSoMY27ib6AETZklo/1MsXJ9vN1zjzgKv23QuI9EMengJx4rAa/HIPu2MJnnWZnA47usGgz
PZoGIfka2uvfVte8Ukpr/sOmQvX9pDvUoGPljNrIBTQhu4etebFL42XCrVo00ecP97HCXkFGAI5X
SDx4gdNx9lToIO+r2j4KMVyjLMAd8x19IBpDJf7P9nVqfB8xBqjNZFv3f/+cgALpcQDlxoTg9OyW
yGzS4FBQvOUSuuYcjZkMG+0S/IiftJayJ5Xaf1ey1730H4QlxV+gLdK0jojadtd5E7cAMbrkBzz6
9mVephmV9q40f44BhskxpcF95fhLi3gHlUto4B4AV9tDBTdRzVO6uLMeCr1qHuRA3KC/CrdtzMXd
0Afpbp4HcvK61kcsPXsBgVDlXdSrKtuPemkf4xSHc2EXwc6bTVuG2TjKV2tyb/pMVr+qdNIiZfDP
KtfpnlWJPeC2UU6VhvZQaEcxBMZthz0Qlww1gdUsSBYNLUFOxJi9WV2av3i1u4xyK1uqKRIUMkHr
ucWleIfjqSZw02xqcx/4wv5h50TZLl1tOIMu1gnsswC47LevnNr6q9Dt2Ihs6hFj58xexkXW9E0f
2k5VKFKaFsxO2yR+tsN1d7b26dK1wVYqEESbeqyN6jDh+fu7cKT7uPiGNhOL5HgHBBZsloepFWmb
ni12hJ7zXBORc3WtdW06oL6kp/s5MTwNvf5S3ZlF0i2hgc/qIVWx9Ro0eJiFGoXxY6xBHolsudi3
2FqCLPUdsu4NWp3u2xCUbhnCyMWqofKSPD2qqY73eYJCxuIUpk8Zm5v408K1q/b2lNhfay+uvuBn
MR+oxZTEidby3mNulyTkWIouMspiulbYYclQG+cSW9xmiGZvpGJEgxK7UM/Mf3WIRivSR6d7deu+
uLX6qnvWqNy/Zb3Zvfg9Z5nAXuk7DbBfH6IxKu7sptWzcPD4hmEqM+sYeNSJOfaq2yyZnJ2mRrOF
nlrkm0XoJP3DgJr65GkYofRous6tbu0SB9PskCnQP7E5BM+VV8hHq5/0lz6mFFOeTA/2REMeackl
+QcHbaveOrIzm0jPh7aK8B+vvV3aB+avylMpb7aw5LVK/O6+nPDf0ZA0G8Kk1OZo1tN3vUmznfQs
0iFAzN7eIC0R0Rgw3xrs0n5s5WT96NOFjMnrFxVKgLIvwgFztUXPMwHRAmjCh+oQaAiCJ6XFAAAR
4YMPUfJrbrTTvJESW6xxyPO7OQBO8aXM5+VO2pamNradz7cw4wqivOv6O1g2zrduNJyfeMnLO6sG
4YWFZZe+2rE7VmgoZd5zjM09/vSmWOK9Aypfp+KLy2ZD6tbj/9lW5oPvdpW/WywTtfVOyaHczUVM
KmXjSooLCGcwwiMoZ7pRq6OQ8AuRX12qvV/72urz67/FYmbSZ6S4ggFq7jUMMxdfJXQaMG1KGtsN
lxQvVOGTFjWL6v/pi0DcGggHbXSvT76CUFM6Fbef7PTWLJ/KrnD3mkX/GWKr95BCi7szLakeM0tf
jrR76mdsXMudPej5y+hYxoNTB/XtKPGOEZXvbpoV/TJOsJA4iH1Y9hXpeqbmV1fh/DepcSBh0tBc
3TpjK1IcAWyOjqkNL045GzvkC0iqZVrtM6GebDyI964+uzARc6OS+6mT/Q32y2a6KbRAfbXMyuG5
mKBYzQA0TI7KoN3SSouk1tabl4TzE9zkOC2+50HmiuvYmLzXOojxlqvlpO5mZUy3rgrySNZeHioz
G4mA5VCMNyAM4t0ooXDlej6HptVZG6QwsnuRGN/TQYKTrcwi2Bcm0kiipq2KfpU1y6vcxDdKbybG
87CkrM0EvvDLFDTTV3qFHmCMGe4ZyLn0hp6HHWV2w1hGD5TBTEYke2aSHtp4jRv/XA0UnrVeWFtZ
pCLsV4PjvDFxlKb6GL8a7uDtAxgmrxhN1rykRiL5A6P5PsD1OWUYp8W0eQdafiPHOXScJHtoUiPZ
CniQu8rW1bsMKvR53Fbrs73RNH4kVZ/uGr/y7/TG67Z8qum2QpksJDzpG9cFqokfXrNfOixog6FH
KLvFHLB37PmJZ2huO6FeEAp/caxkukZ3LoiaPka73qJjrkK77NSwnVNdv6In8yBte6SrUouNrPuB
89Ik1RYJJe1KSEVDMVhVwZrJ3WgZzQCUNr0tzhJGlGTDV0CrzjZRq5udW1vVs18UWrOdnIKwizUu
fi/IKIN8VDdWNWRJ6IJ1uIEHXd6pQSFFy/+96QcXRyArL96axW4RMzCyvVwE3bwAN8BwkW4Qmk4q
d2wR5nU0cq4K5TmhEmN3VJ61qmzNg/GsTRVu2DKp4y2oLHmMSVg3ldkv4Tj51VM/5+pLSxf8uuiM
9jVJc0e/1WwJ1zFdikkAmkyT341Km73Ksoyir5fGC2zW6mikebCr/ELslzr71ei9HYJ8cXYeG3YJ
cUD3N7M1B1vhud1zkRrSDm1akh29oaplOzSmfiT+plgLe3NwN1lGedDbbAKn4iXPKIl1bqgYSu+B
zmNwaJVynwjDfhjKduo2KA69Dba6zeXE82lGXL8EDTT+GW2uV+EZ6XOsVUuwhX1vxRu71+gH98Yj
K2OOjZ/AfhVR2RDOx82K1qN/YOm8PAwUXc1D/dccFaOk2sp3lta6u9E3m5tMFS0KLwB2sEYT1hs3
88/aqeHxllPAaYq9h7bsMhp+mbtJ3FgRvbxubarUcbcb9bh6jIvY2EBwW7ZZmgbvfo2hgZCueFiE
af1eZgly2IoNGbap3uAlPvb3QZoZwNNNMR+WxT8KbzCuTBJS7iNXusa2wEfwSjadyKNBmOJWCMsF
RDLPXLG2LGhHmPQCvIVS31uaJ8MoiivpN/0NftAuGUg2s4GCIpviMB2y8TrVehnhT57/lrPOic4S
uMyqmPOdl/dq2zUEZQQEshtsReM+rD1yxtSM1fccPUIu1kUegAs5WOIO2pOvyGsrcEOob2XeVdAv
qJSLfqQVqEs4YJWScFBN83ttoYPsYh0ZiZy+ydh73f2I+d4Wwi2Sr6I3b3zGJo8MovwNKKQEwNhg
tkeUTBEUbef0oaxIn+3M9yO3lEuUaaYLJrfps6NbxPLokK9FvoFZedGjCgL0GN09hvT0mZENMw7F
5AYyGkb2NllZKs3d7Dnl75ZZfQeg1612jT10O8fHCxrIsfvYt60xhZpS6lczqvFVFTJ5Ye+M2wnM
lxvpZmw96XgCYBfRxPZuIj+5RQnCp5ON/gFunTi4F22vez/0fvQIi5oXfBszIKgcDmQwheZOWzfW
/8kX1YQirssIYITNvFokW53d3ZOH4IQY1sk8buYM9KXuTz9g+I1XqDp1Rmhyzm/5nhbCuW731Gtp
eWtrPTP+XI5fcF2vpzDJPNsmHYa0LRKEEyKZ6OVd6xb1z8odyit9Kr6lvcqG0Ey94DnBTe8+zwtT
cNoro4j00XzsaAsp7uqKSZ059sgtxYTTpp6Z6kvv2ZcaDRkdDISyy2Le2sGgrmj3M5tt6vo9qZt+
G09t90XlZs0PJMrUabHew4mJFTgW1QhP0+zH2v5rIVOPeYIz33Yldz8pVL/Ti7J+mxHJ+4YuV77V
tKJ5nKeAC7KtcTTLJJqEhlm/dYUjdlyQy8HKxm/VymXV86CJ2HXJru29Pa3gYNfI/qef0NctQOqj
dJk8dsnc3cm5fWvHsYncPO+/JHixb8aq8RiAu8Uuno3Jj5pAy3+lvl++xPizPheOPqFM5va6jAD/
j+Gkef0Q9mXc3rKL2ps40+V+MOw47J2x6UhljT7YDqZHYtR1Nk08Rz5nMquupbY41xY2EC371iu2
qnTSh9lANptz7hGEHQQRJ+YMtSHzKydX2oOjRpdwzE/bFoZa7mWNOy43YsnoNivuLFX3MCmaqr0h
jJmbJdHiaBxtU0azj+4XPhriUJW5vQ2QtdrPSnuH4ajvPHv1ngY0oiIGJQHY7NRA6gjc36bDcOvW
Kpz20HrdcudmMWwJIbBWqlp6t/k89HDs9K/18H+kndeO3Ei2rp+IAIOetyTTlneSSjeEWoZk0Hvz
9Ptj74M9VVmJSmjODAYYQOqOJBlmxb9+4xCAx/YMBW0aHjkMr4bebjDYL6cveqSGQR9GrI++/+2U
yi6hQrhVQxfajBEtvo380uu6mTOwHdY4XDOJN04T5rsuIxHeXkyYnVo/BAM45nOfadi8GJNZHENj
HPZEf9Q/EtucfzpUsHu3r5eDxevzkHaET/zifld0rYMOMTX9QYvNP2FeiIOhuF/rzPxZItMIRlM2
17HAmgWCi3GTVXW71/nXce0QqUud4947sDJoHebX0BTNjDrD0m5Aq2K/qBV53fVF3nhQQ8S9WDTz
p11S5odslfe1ShXo1m6zLyzaJFEa3Se0GHYyNJvv0HGX+4y6cROyflqWrQhCVR99WTgRgTFzc9O1
9fyTzN3Mt7RYx98lt+8rZYi+gHyDpWckB7eJ5bLcw2nryrTYVhiRYpFGjkKNMcYG1wjhT0pC7E2O
1YKecB4DVReHXDGnozXXkeqRNBnthMaVIUN/d21V3R2eyCStp235gD5g/KVUUbVNbW0Ilip6Cfus
Oba5sv7Q/Hc8VYU/uNrrvBRtgOdvsSlpt3BMyXjbt13i5SklItbl2RVxyDeZy341FmxuNvrTIEsS
gRA1tDzXxF407rm7k6bX+lpeZi7tF67IJZy/+96wen9UgcZwe7GuqEfMY91nT3MMWyIphP1Uabnm
UWcXD4VVDbg5IbNdIHd26eLuoZl19JvydAMLnQK6wiK+T0QOZh42G3gy9xPeTF5MFM0hReR9dNIF
Flija762tOamNnTOVk0xPXyN1au0Ys7nuTNv2mgANxtGlVyHaLjS9Q5pEBBGAKvR3siEDnndRdUR
7RMuzDWCVauf0q1i5ro/9uUDBtXTDtcVZ8Nex3V5ljjWgMlwbmrfQux2vLmU5qaMlCcznAnEzmA3
YcZn0kum/dFMYA9ZaD6YA4Vg66Le0Plw9BqW6sqJO9drEvVxFAU3bY1XYNZsE2EV3ai9TYMnLJ6d
MVF2M0xnH6MUfraTCeKny47plTmeZTXhPzpQQUDSsuoNwAW+W7cyaJW1WWIoKj++lc9Sg4FdU4of
0WyanlZrVjBb7RTM45h2NEWSn9Kxm0c6JL/n2qquFwriFzHm1rWVRq2XrYlW0TS8ZmZOAzBZOlnQ
iVRo/440cpc5kUz17KUpGvqrVaofZ8MW1zLGjILW03qLHfNvzsLehj4P4zCdLf2qH8ZhF+viO5B6
elOadLFEFOdBSszldZ7QWPasoWu3RtdZ16RfUcdYYRLENW0ubeqI553DX4qYhZd3hnktFXiJJdUI
QNX4FSiXasyuDIyGE2LtHEybF1XNNzbJlg95KR+LhlsiPVDlekxwu6Ut0VzRvDNuIGKwwdvWstEy
k2KgSjsWXF5W4R0RrTX5vBlXj7gtn9iYw1snjsbfsnQAZtJIF34+whgwGlWDkjGJ67BjHsoMCNEf
GgfjtIUHSUvbuML2xvT0RXGBVBoqc/jq6S7q1TbQoyXFpsB96K1RORQVG6hljpuVbuklEBlvzCY3
/XLQ29wDPGFjnkAYrlstPsyjqfiWPlWBE87YVQ/RmAWF2az3wmnZm6AhOzXUr+Mhzv1stMyvxOcg
nm1DTfE5U7Jra2XomGGHOZmpuKCxVXWA26cex3EJKYA5MtK6eFUMEf+aY+1uiqn5+7j9DZnpdwTw
cKAQag+O3nNWZWJMNpmRvrhFNG4Gd9J2ydx24D+yQsyXPgzhnP8pbX25XsZa3HZd+GOys25DcSUD
o3WNb6KBCjCPehf0hvYri9obBRrcFzh+uhfZ8gfuPDREjQg3UrMgLmwxue/MuDDhTLGvoUskulF4
s9nQOmycydjLxKj8BgHGjUZDw0vsiNRneRR2hArDnYd9q0NY0MvQT8LR8CoNrJOEsuSgx/x1o2kP
bayNxG6hH+yzofkBNY5s8dodr+xkSJKAGCaxI4tC31YaxKqptnuq2k41b7l45E/Rv/sWnIkf2tBL
CTsGMluPN/NdJ6Tm6Wnj7uVgK1uFlAI2SI6vMA+Xq3wihb5OFNKzZi4c9Ef+cTDt3sS98ZiVw3jI
M5VOK7myM2W3VjwjPBxvzGhddVPGZaIAvFsxgGAi6RfWTVgGmcNmZi+weHXZ9oGMrMjvZS4DuK/a
XWTlQ+BOYXXM+2V+xRrP3LTKOG6KhC6wIQeC5N35m8Y/FYBqGYFVZVrQyqX8R8i2vV4xye9iKf5x
aDL4difFN1yULNuTmTlvdIfDEtyA3Ic0zBsKoq6EWEPiLJB0LrdGbNa/EKxSkAievFmy8TYtzWZb
j1a2bdUKUHbM3Ks4dpTNAo1mO+Ieiq0bV0iMz/5EUcpGSVid5Wcm2txpTkzPLjNzOyeZ5uNa0l9l
s52u7hl07/RW3jq2FA9DrdW3Fl9ltyRC22mV6VwJDKfuUqcsA72s5+0YpxQgEJBvJOyKLuB0XB4k
+StbuED5NmrbHwMg4nUUR9odgR0L4nVSgLdhnJg3mM1OG7D37Fbrmimgm1fAGynnO2XE/xOTL9Rd
Ebn1WgN3q3WhDtlDbPtWS905Ib0JuIqOt2J19dGJvaQ5PmiBXcf4fIx9YWGSMeBmV+h0ubOxHGZ/
wYxtX2IItC/gc2JUpdO3xTH1ULspe/GUxVclAblbGdfhQbTTr2Vq9a2TLcUeohB2iKYeX+EDPVI3
GTl3hmS5le1Csz3sK9CwHlu9iMv4IYxwRR7Dajb91IHYkhpuc6NkbhXkAzyKPrf56/HQbZDR6zsl
GdN7McA6tkTp0LEfuNFMJctkTMb5fly7GkPtSLSe/fc1LYvTa+42hWMlfop69k7qdbw1JHlUS9H1
2zmEG1OBZvWFzgXGjMutNlNSKcXEIT5F1XWtoZWryJK9FVPxwwiB3DGcwoax73poOAW3mLKNEw9r
r2d37n8qXLc3wwJybE/Kn7brf8CACI8UqPqjmUKlHjL+VpmCZ1KIMLkt6sVJcRtQ7rW91RkCY9LI
vkLY8iRyDsI4h/g99DWSr4YLlTl2QdiHrb/YLvpRyERPiYQXMQlruoHkngay1kegEfbNQXJGKGVR
wNGhcMsYnxaM8qcSBBvBJ3eh99Gyz3vuzGLoO3hMzbgfy7L1CTvC5bUtRi9LCjABDbVlpQ/d1SpF
DiZmxWYi7NwTbfmyOnD5IduHl6nipRuGcUu+ULG2CmRAc3q57UU2PpraXHtRnrVwPSoTGoDMtnU0
Gxu7K55bZfkVmXFzFYX8SBgC1LHEYHsNMxpHsX6BNaMU0GiSmYNVIdM3Bum9aRI9DypdZrtoCFNf
sdp614Wtc9RaZ/ITfSE0ChLvNszULYuevaOkB5ZmFsLY0BB3Tiheu66+BXjXKZBNe2s39tOCKpP4
TzaYFiHLxu4pMRIHPnE+TWVgpQsfVQHLkr37MtsqasOi2xYNPAZjBsRo6L/JYqQMzc3lrtPrJ4u4
DL9eeo2znP4DXzrZwWysfTuxfvcLECz29S90pIYNBHJILlk4BzU6FlBJQSK5tF81HdaYVCp4LvPE
RS3RKJPh8fyTTUSATGAxV3rVAwLXTpBNcUmQkfJQ0E+8UafReuSfSV5UcGDPLkjqTOcq2xcT4MdQ
Kw/k1MGwFe4Xow5fpDn9qCKurkPpKEGXYDvj9a3+KqU+bmxFoWBQMtOvjan6xt6iPnaas+NkUPEw
DIet07nVl9CCWqi5y53Q8v42xeDhMKrGfavggyuiRGXhULQPlvNQKHYUdOH0PIYDFi95Z0MNjJ2f
GrqkDWq4X+j9v/arLHsuBqrCWcM+lxYlBUuc4DkwKT/qKZdo93BppKXk3KvmfD1aZbwZzWgKnAmX
DQy06ns1hSTVmY363OL26at1SPmrSgLEVcgYbtUWz0lCVt0stBfDLab7Ho4kxtzI4DX0JXexQxpi
Rc0XME9C/nV57o8SemrtLqxGbme0+o268jo5Jev9/KeOPzg3izb2sxKtt5HA+JhrVTxX3BseW635
1ZA3/F2GivoyZGnuxSCYX7VkACnUy8e+UfboIL9FnclUDpffcaj+VhAUBro96Rthqk2gVmriw1pN
yTGmlYO8hWi/vh83TuncD1oP00Jmgd321aNWLFQguTp5UjrPEcUxyGr4C3m37jd81mNe6/XRbRRj
N4XG7cjVDcw0j24MbXniCviT++3rUtPSYzI7YO1tesj7rrwurcX9R1W7+WDEzpcBeqWnycVm5++c
G+myq6kD7pAarpc+0QmmQvuvfVUd/ZaKHBdEO3XtQE2KOeg0LjMaYXabfhnCVxmPapCp8c+CzczX
h56lk46jeRRpx+FeCOUpwWh4b3fiWBVa/pVavNgObU2vooo8bFeoH9H/X09sKp0nIy5/C90ETMDx
JI6nvDpgcrB8qYbua+9GKVF2octODjfJ40PzO1NyUlPmSaNPupfG0bUTsk/ANtwntHWhQkJVyuKv
K1/iFodHMLVRPAuiT7GcUe44KxWqosU60NiTd2QjhxsCPFdOntK8aEOq3xpN3gaRHNwrs5uym0Tj
RqGYi0V1LhGLqAxQl2W3iVkqlqwVEggrpFT2pF5Zaecc57mglB+sLtpPgk5N3ww3M9YW6MNUKqWl
WKDCVWqe7joRa8jnHW3fpCnBcopFNOXo6nsr77VA6bm1pAqnqeQS9TKFtXrT6pLugNr0HrRQe8P1
KrxWnWjYuGSLleSHJBHZcEn2LDBO3Bh9tau55W2k3mV7OcvKxCRXtD+HlKByNCLFLtNLdQfffd6k
LW36FpvdnSKUyJ8mjY5k/MU26++VUKqn2uGeXFb9IRR2ecxUShDmV7FBhUbflvD4MUodLx65sto5
3Z964ZSeljbdyRytmGaUo18qyo0BPsiWW7ueNNtHfSq/09oUm6IyFn8uB+NOT6C/hZUWf61DUPgO
cKoEJ6Y2mtTtDL9l2ysqdT6NQ6OsabyXYBjwNa4UN7T9TGvsvdbZ1kbYMl8DRY0tIW8RyL5CZNPM
vapv+vylcqVxdEyRPtcYP3qW0mkrRgqh1mx7L3fdqgus3LDhPHc5rQY7+Z7QSwcBGmjMcnvFJ9sa
f2rT+AdklDuJZUePYWtS+6x8yknH72/Mw7jzGhnqm66prI1iG+WfvqlAmTvrh3StaJ+3mnVntJG1
5YqPrTG9tGCMkSKoEvxN6Wfj27xwwcZo5UsrnSfqwz8ziSCPdaWu9Rj85Bon0aDp52ZHowY9WqxC
NS6qCCjEyP8AO8tbt9B7/pRSJ8zCwVNmhW54PO6iupwo6JUGN68IHkI+VFtcQ//MBUA57p1X5Ear
fzBvsf9Iy3UDbW4eHIVeqGUP03ayTLm6EAOGNfW4M6sE9rcrQk9M4ZchV37bFqTsqbPaH7SjzCuU
a8hvDCDoTo9fU/pmQS3pVIywPfy44k7euikJt3jvQTtuxVFMseUNS/ldN11yDiGPBE0J93tJhy6o
3UFeZ40O7aW072dzsICE63mnaDpd37Cw70ba4Fuxxi3RxvuidA71srL0204t6hez6NKtMRdUWcLt
vMQYIz9axB0WsgsdCi5AFloor5KGtu2YdV5XWo3fEHN8O4WIJhHeuFCY1fIKMmq6Kc2igcZWRVwE
Vfc6A3eEgxoj2HCN/iBtuuCdqag3RD49mJFOcETahMdhEhpdL7oXsDvwSx0Eye3pjYnGi+i0rh++
rXAaMcrZCybxr1U46BtLCJWuoJVtNPy3vVYYtxCA8OHu8tFzQ5NuX18UsR+OVvdzrmzj2h6y8hoG
z0wbVancOzNEGZo3ocatiozd1jChmput5dmxDbcgI7zWw4dM3uDQ8kfKYeFDdNph6dzCDliTw1Zy
+PoR8cqv5bxoD1pIg8PJ6nE7oF/ZTDMdQubG/O1ffkHW0ICPozy8GjK1azZWp873ItNCrzImODJa
0iOXzNIOWNbSe+sLflbLddyA6hVZnD/MdLUxLDM6CTabDxzrWvJNzUHxvKY3C8LNw/Ia+dF0G4bC
2buxPu/V3E6e7CWZCy+fB8giy2LVHjSgOjD1bLB83Liax3wclW80MIZfaSnLQ6kPGVIGgeNBZJlJ
oOWxpni102Z+mODkgfV3XV/1s1CSDcn0027sobEEVguq4RXGTMZLM8kfKdTAmz6OAbeJtZH3TT2E
O4Vu4h+o7cae8vIfJXPcLdeGYTcRfnzsJvqXgNtlebAU6hIPDy8qLdsqfFNJYj9uI/VY5kC57FoT
DXe33pK5yrG/UvQ8UsUNiJMGzU7M2/fdgFxqLrPooW1q967pm+K3sBt6fCHGyFhP/YuljrvWdOR2
diC8R1VpgGe45sMS6f2xNrr5tkjSPJj0SH+pRdn9yg0xX1VGkcKy0Ax/smLHC5NJv+1tWgRaLiD/
wQqrd2URtZusnuLfQ6YRCalDNKjtRbnR5i7f68ZCvVXW7ZZWZ/KUKbFytBcx+YAKZeB0xZ8phkwD
FJNsZ5qHT0JZQSilKZ/K0rbl7WgMGU4UKjf4iRlrdFjKedFcTfdOrMwPMU1e2n6kJWWlMW3ChBzz
oXbjIJrg+swRadNXbjYbqAPUYbhVywjKXidntmlM3iNPFFXq90NkPYRh7tyYSjpS3vSwqT8nUZ4R
0pHLg03s6hsJJ/VESKc0UzvGShMf8LZnU9kTZuY33TaxL3CqP8qG15wQwX+IdMHC8VSqnMWFguVu
Fx8zg5N5U1EHgRIU7q8+qvBioYdUIw4wabMofaeonuJIu/KlLYyfnz/xGe4tJh9APIZL9aqeWt4U
Zg/Dhey4fSaVTT333wxZX3jYMy/VVQ1z9Z3AehAv0/eUzRI5pNMlmrFvsH2xqFYUtFKaXm2U8fD5
w3xwALDRIYNZ4WNsOPYHB4ByKifTGDQLgxnXq7ufkrs/qvih/OJOz58Pde6hQIPEqiI1VseL9w+V
TWJsMUxUDiiuv+VKYx4jaxHPrjqkT1GsXtLPnnsyA2jc5anER3uuFFZgxlqXh2p5ypj2XTUF1njb
ZfUGvfYFhecZnrRr6LrumBaZFqZ+wlqedGUgAledD200v9SxAXCn73WV+s2Mnjp7/D5E8QX2/xmR
AUb1+C5hKojv86k8WCSLTtYVikR4TIEjUAThIO4ZCkD833+31YFWXd3OPkrM+ZpWWfSEUSVVe9MV
7lFJSHxGc+gI+4LzxdnXiLm1rov1v6dqAnrIOf3pDmcnCTqjmUvswcLcs+I3dqOBOLa/cRb/L16k
yd6CRSMeqdbpvOyLJW5c9EUHsGJlo0hF/9ERZ3hFroF2gU5/bk6i6Ob2CasLW6eTaaLRKpR2oeoH
WBnUyCK2kxuj0eV6IwMa3IRFh6tIhUDR3H3+Ec9sWq6NNxx7CgZF2F2+X3zSsqSTTe2wd9Oi/h7C
aryZ4UBcGOWMGmRNGMe+Vhg42pwm8Gk1F4us66dDkXzX01d65RstdPah4QYlmGzW2cdeuyRQP/to
povB0QrVf/B9pq3cwczoydyjJa464W4e0wvuOWeHsPE4wopgNX45+W7jZGQ1dLv+YAPIBZlQ0l2l
Q4n//BudW9HoMa1VA49pzumKLrkma3Vb5GuzMnmorH7YCLz9AtDW6oJtxMehBPPPUPGGwsIa8fL7
6ZAPHDvEzssDMzKYYFeU44pmGRee6MyhzTgI0m2EOprg9b0fZ9K6TG1Nzkqrt5/tOT2SIgVdvTyQ
1bhZVjanTMDD6utp4Z7w+ev8+NGEKqzVOgEHCewnT6Z8C8lmsq1cPYwQJGSd7LE4uLCez71Gmufo
j7A8Z2mdvMYSdrUDRLImRvS7ORmviyq8XpZLAZofT04Bqc22yMNFyfFB55XnUZzJMrT3uvgtw3+M
VTQMeW/givbXrwyEQmAGIzB4/WBaMrZWCvOAPBeadDuk3wHq078uOAS+fUzvVbqErvfklRm0Yo02
dsJ9HfdfDUfZpQPpO20KqpZ+q0zlwhc69+ocSBrsDlhFfyhPWzSHQzrPgOtyT7I2SHgZQJVZGySf
v7ozU8GAK4rFFh+KIuCkDo5S1ZjrfiCZwQCrDstvjW76kSm+fj7MmeehL6YbVFGr5s85GcZpVYWz
Ix+xS8/9HqSt4G5JkhaSmgtz4cxIDvZxHPoqqg371HpwiMRQTSpzwc6jfjNrLiydkuoaclSzTVXl
UlbUmRdIzARaOncNjKdue79VuEYFFDMU80FMw6a0lCCGOTdfjEReV/17NRQLVsd6CsM77aNNhizC
vlmcxMJMYaQRVRvxsS/pyOqZ+92K+WwhAMFffzO2B44PLKKQ0X3wZ3WmESMOIz2WS0yvOevNOPe0
IYKQ7mrlP04P0fnCxzv3MoH8Voca3Ke109mIpLrIs7R3DzHyxZ2RLBqGClmykSP/7/OnO7fH49KD
rxy3PyxcTjdBAzmghN2eH6NCwCkhBJaXOWsPlapYvolv8zZNVst03Zm3+eoO6IDYXXjeM5OVtYDX
IWYkfNfTO5mW4a6qW9WMFUEH2ouh1l4AKQdwWWpvrsv47z8pNo9UUwZ2SJRzJ2cLRAD6NS7LUEzC
A7nv5T+qjcCnvVR8f6yIBfJWk0NUrGLF0/XeOYqiIiLE+0ONv8RGQ3hIF0xzt+vG5B731U1kjxeK
nY9zR1MZjF1mjX3BJvr9QkyZOHXlVtVedHYQwYHLUmcraRh8Pm8+frL3w6xP/kaWOCwJTLuSEkRM
V3aLqgDCITClKi/cpc89jsk7YoOysao4xQ1qMY9aBLp6wCABBqp1NXW2B4HxgpPauccxSX5cb+1C
wyPr/eNApknQHJvuvqnbO3tEloB44qDIkMa88dfVGwatnKCrGz+eraeVTZzbVpxykTm4zYw9hNTi
7geEvuQx7yb3z+ef6WMVxZq2CQvkGDgTUDWn7C+sp/zYtl3xWnRYsgfJMuBV9/fjUIriZIYJlEqZ
8/79DZVUNBsUd59GcGn0hGq+fvp8iI9bP+EFQqP4AFfBXvFkCKmh0EoqdKRL5ISblim9SU3j1zBb
yVGzl/EAvDy/fD7mmdenk4PFpo8+/KMVQGLN0AvtQR4MaeFYMjvH3ja+fj7GmeeiMFxtrPhGmPee
TL1ylvpg2DXhqDaU67wK0nnv4n5J072D4isvPNKZmW5gosdojglIdbol2XNOta10GGXAFvmCKMfx
VZu+I3xx574ss3Lz949n4hToMjsg9bj6+5mhZqhThNlyLUpCkGgbtenvJXSyR0ej0RdQwsw/ikXB
pOnzcc8+J0AVtrY4OXwwPlMqqS2qBhiBwN+8l2gubiJI4TupaslWIMO78Jz/Ltv3pQl3CDy8yGFl
qnysVWedJrbaywMko8kMcrOdcs+cuh6b5CLuimM6qHhjKo4qtuMyIl4xYIspHiziqYDw1GW3E+1I
nFvKtEivpBTO18qFfeUhPVhMH52/orz+9UsySVfFGwD4cD2l3n+ctGc3RZ0pj6FD39Bz7XSEOEGh
+FD1uvojH6zlb939qTB0h0wrtlmur6cYEYxFR5dK0x9QbkMIsYb52U16gUi2kBdOeXP99R+/yHrS
ryYPH3YMJHamID52uQpM73vp3Rl+7cGm8YZA9V3vH1Qv/t3z8+PPzDM8y/t6fX3tOd7r7a1/rR8L
7/bHj5enyn/I/KurL2bw5VLg1ckEBSGwXRz/cUC3gXCJGHn/7jUnpDtW5ukxijLkGpFSboel5VOI
Eu6GOuYXrjjr/vjmbfw7nqauwNVqKf3h7pGP3YhsHGsGR6IWi+5HeVsitzbi3zo2S1HzOrTd9vPp
tW5dH4a0iP8grpZhT0/VuLMKOSBsP5iw10FHKJvhu9TfPx/lZAP93wfDM9ilPKcjefoipw57kthQ
o2OVqBHUIuHa4aHAwUX4pIKG6NqGzt1FhtXOu89HPvd8OstmbW04nEnrn78pgiBFliJp6C711gA0
pn01RrlHYXLJ+PTcp6NExx3Z4n9U6u/HSdS4yKoqcQ45Wx09rxmaGkJMLw4hfFT43foNnLKgH5xx
K0rd/Lut9N8XDNhkQ+snBocJ+374rNTxTIavdKiUG9V4GqF6owKscAr6+9fJEEwUldsA6Nb7cbjv
YaNPA+8QQ2xXJ+n3E3YTWPN+Psy5t/l2mHVhvvlqwISizxc2vQpNpCcUrMfoRNUeMFjlFSV+g16W
TRVEWzh2agHL6fPxzy18KiWA/9V8xjyNVZntztSlkNZ+0X451W1EBEGHd5zz5fNhzk1OG99Xi5Yb
tbM4+WrRlOBjY+KyFBZxcl2nxXio9c7YD3TnNp8PdWrF8u8MIfGDZgKnCF4s6yt/80oZnTxoMnIO
EyoEOFdW92cc1adozbbPwY29cojMazwZE7/Wc+eOa48T6FnSXbBlOanX+B3sM9SHXHxUZ0Wp3v8O
6FhqP9j4kA591qvBMGUp/nqW1V6CRj++3HcDmSc58s0w2TE+mBgnqWQmqumuRxlUaV8/f69nHwdH
VTLQ19Li9LB03F6LMNMyDk0jtKvCKcdj1szDhV3643xcN+f/jHJylYMv19CAw/TPde6qflOEFsnu
f+z2UnrRuXHAMlSwQzaTD3FCljU5CY6JDiytMruJbcQ9iZwzv8Xq17MimQSfv71z45ElCY7C9Hc+
QGDpZBKvHHOnU8Tvdn6eG5vG/j7ibvf5OCeX/H8nHbszMDmA2wrKv590ddjXTYiA+jAYv1utgrMo
ghg+TSF/hXUMree/mBVvx1uf+81iQ7YWwfRLHYwr8wdHLyAG1BdAhI9HKvjBm0da//zNEAXWImM4
ScGdRIXNDyMDSS0C85oopEgRHilic+nrUYE+4POXeW5hvR35ZDJGUxZCih/JO3dy+Y9Vi+i3pugw
Vkjp/nykU+Tr/303SHVcKznbTotfbWlptrldfzD0xIC+2+NOcBVNVZ1v+t4df9btMOH6kJEygbGH
lfY4STSyv0OEGV6AH87/Fgol8D7Q5w89gtKuNW10TNy5Ujh8oZWqLbGr7Nnb2rHHn6mLnaOXsNub
kM0H66eWFIPwbBw5LryVs1+e04m+CzC1qp58+S6Vc51qFOSt+mqS/FW/wPFT8Qfu7C+fv/9zmxvX
MpAJjESog0+WTTgX7ZzOcXwwWuOn5k6rVe98YQs4OwYHEzsAnTnc5t7P49VfaWhLVR40s4ZzWpmm
uJtrHRXf589ydta++Xwns1aqnYvaJi4PYfI1UhocNCaIzZdg0o+FC6vyzSgnpxtEmdSaids5pALu
ou5CRKuSyAnycsHJt28Yd6hDrygUdWO3+iXX6LP73JupcfIyLUWpqg7KzkGN+kr6zMb6lRTmJt5M
Q5Ff6wql2gZee/vVrofa2n7+is9+yjejn+x6CFomnPQre59rxlVkt1tbMf+rVfhmupyMwcuXQyHI
WO/D0N5Yc0KagVyWzdBIuTPN0P6qlImDjY6BUcikiB+TCfnyv3hOuvAkodD3/OBq13JZCR21dfdl
mn8XTv40ZpcCxsT6HO/vZUykN2OcTFdu3RrBILXkXlYj07PFWCVI+N10eVRcUaq3eLAgn0UYH9/Z
WH/5iQbt8UHVl9G4H9NCWR4Xq5zrrR5jhJ4NGIf4sTmjRDXjYVYvQMCXfu3JtG87y3Bx7CZLWX0t
zOtC4t6QFl7TVRduyGf3PkDm9a5D4u5pxYyeHdktvlnHRU7ZFXaM6p6GS+bhvzdlmK3YT63VThcG
PVM78zHejLpO/DdnbWqNRZQ3Gk32JoKpmUw7rUwCy4n3zVzueimOZlU8uTAJsooicGn+jkDzv8fg
m/FPlzWkCBJSSvcwoUk40GEj21hbuvKqoSX7/PnkPv+G12Y4TRGw4pM7SeaGOsrXcDpozlfVfcoj
mI7Ra2xZZMdPu8/HOrthwGoGZ9IMIK6TadPrcGK5aM2HURHDM4z+LkT9qlXL5vNxzu79/xnn9CoQ
6Qm5VoiGYTbObuEpCisY94A2e0UkRQDi56Odf4P/91T/Yl5vZsuiMdhgmxhPFmA3ghX8B/FzgPWT
51rlhb3o3KORlK6tAZkU7qf8D6hN0s11Rdk3ub1tmvZbYxhP6qJduLX9u7BO9yNYd+TOE9RFDu4J
DJkocUMHpsMMTgmpx9zSnjcYwyS3DeLWR00Ps+c0adxjjRfwnZOq9V0tquTLnA7ycXZn8RP+1/j7
8xd9/tn/85u098sSSxpko2UTH9WuX4752Ew7xYjbXR52l5LRzn1TGnVUb1yNbFip74cynHrqHX2E
C7gYvQ8A800U2kPemijjnR9tFE77z5/t3En+dsCTLWce8zVlLMF8V0X1MH+vlJdM3jVmjyFd5KWY
5/3/jbe+6zeTtsHmcWlqSzmY6lzt0ryubuy6031tTOxDPqe5r1QoeHJDm4LPRz53drCfUxcbNjGM
p91QTWnRfqmdvXch9Rex3Cu4iYs7DJguPOKlgU6O1DxqYsAeGl8Co/cSY2zn1S5QoOjOhQ3g/EAk
eMNgxvb29JCSOirvMV55uAM227hJCJn4Q2LhqI8HAIZCIyLtC/vApTFP5os9l6U1qJV70PIBsVuR
jRuaGeGfBtP8hhLgx+cf7eyRCHrzf894Ml/KCZ7PMjdE4mYpfrRYiraOb/dPhJn5Tflzmkx6tA3W
86GX6pcm69mF/2bw9WW8mawjpoVDrmXjAZGBiXnDqO5mc9SDwUj+h7TzWJIbS7LoF8EMWmxDIzJS
UnMDoyrgQWv19XPAmumORMICRk4tapPd5QHgSffr567JAxZDsRFOdT8Kz/PRKQVd2yqFpeJtkr6o
XnjXYNjgp/X+9vtc/HwGAmduWWSP57cgx6oGDHLt2BXZx2r4kpYvY/5k+b9uR1l4GPwPUFfSJ2i/
TfbTPVGGYIFt1yri4dGLSGmqInwo6yH/+heRDNLhDP8p2TfbLmI1DvsmR1kMzOHOy/yDijPYJhzD
lfvAwglisjCnj1clyU9+5/VIwDygiSo5Gl2jA8orQChYxUqIpZdGExVJMc6bZISnv18NNtQpA7mG
RpxTRaEtIsSfGXsPO4zuITvT9Xv7xS090HW02dCuFXnEQo15bA0kuVP0xKbdr5zWl5+I9VbmgIcv
+2wza9qqsfIWyd6oV49aFh2VSNw3Rb9yal3YM2li/m+Y2ZIERatvlMqB0NB/MqMfhgOYQcOGA7BF
NK5sl4uvDSEPMkTFoj4xe6QudXT8MHvKWHkMJsp4l6Khu/1llq5kCsp5UuhkRx1tXpYP1LIzyaI7
gG7aEUCEZFDK8rRU97ZAHy0aA/GPgkbZlJ62adqy+CWsjgIztOfyPSsLuuwRVIkKIxbmz8ZPe9un
/BWEd7o+0nV6++fODhAmbnUcCClEWUx2dOmzGShySJFaZYHa0uGfbbpMlMC58E24w6bU1/Yxpkge
NIEUt4xU1vVifzv+LBPyJr76etoIyZS6KlJGFxxUBy3E75JdAbF4N8YxDFo1jY8CUtEmSRN9Uw2j
9f52/Nkg/zc+chT8x0grvdFsjCH0X+wuLdfv5RgpvuIdtcoOHvzeKtzboRYflUQkUmiuiRTOXz9q
ldl+h3cffnU5TBunPsIYP0wUZ1oc0VxZA7v/EN2jWVqZYYvfeEpqMx4dLsOzUQ+br8yTMvHcykvG
S9ip2SWIi2wfC4vu99GHHKj5dEG2gFVXzjizyf3v6wXphYqC5OybM04fxFXvdBIWqqFe/KCKBohJ
sgUU1NjGdSrP7IsWJfVK1MWPehV1tqS0MGDzstJ8t02dj2qZfQKljelN/af6r9+T5yrO9Duu1nwH
lmAfRiARRqccN75XfJfb0fWjdOV5Ztv+m7c4W+3jBG931UAC3tNji7nOcPB6SJYxnXdKE+9uD9PF
l8eiT6EPQcmbo0ytV0YE0q11cxo8C1CY2dRHCTv8b8Jw7mVGcACY107DcaDab8TmyfBVfU8jsNjg
ZZfAK23t/e1Q81Pov+8Pl4H/jfU7Z3/1nQLd6EsJXpJrdYNH47vHapvTSa0ORrKPLYNOyawxXjQL
NznbG9tjiOaFtK+/5rm6OB1o4VJ1JGiToOn1gJFiljEz06KzpBdQYhK61zPKoLs0gbxpVFrumk63
VvSnUMx/9upW/u/zX4WdjZ+uxro+o0vSjeSof6YUY93h+kdje5p+0iVJhzarl9ukMMQxSHOVo3hV
7Joo/EY2YXhMqlK8xFA/OGzEZIslA06TjcwR2zSjOVdO/hM8ZPYy0Hv+UEsw+WtOSC81/eubUgIO
xIRItlWFXI313cQ6Sq7EVvXRc/Cj4i245/I4Slp6aIaBzgCrC7dxoAbbXh/0g17Row/J7B8/6R3Y
66G1M0Q3wQ2kX3g3jGe8E6Sdkg7DKQI+QtEzKz8V0FUA6ssB3Ekz9C+t3k7cRtU8yEWqk/Ytq2cF
KuYeZcCPlO59oiYNTMIJqpWUtYBVnRZPiiMhkqA3GPtiGpo2AEr6bZDYMnzGxNQ3dWH/HKzWxLbQ
FLtIUbAzMllYG1P/XDsT2CqWx23bNh9JvdbcWCPZlaMiO9uiKDD76EkFCiHB4VetATIoAGcXqlS3
HUbTpn24rQ6ZX4ijTvLr4ueADQarr0hJKfmHLI2KvRJr+VnVzdb1jCKkF9dp91Ev8G0WffHDV5Vv
ZaWLk6OCp2x7fNvowIh3dodRLCXc4ADsT6bNDXQUOeocOpQOb5F8sxvwlF/6ggNYHwX4NKa46Gzw
vENQkQQfDa2Sz9zoin0iFXRbp/UukBRnXwSp80LxjW7xuNSHY160z7YFmnESpQHgiLtzIWfFlwEz
gfsgNzE9o+BwsUThfzLNVGw5wYMZhYO/AbkpszmO+Jf4Wv3cwEf5DEsRMjJZLGuDtLTfV4PhbfA8
KdwMpZobynly1vqgfsaHNn8aWrBQULeVe0FBnm9hjj89BQc0M4Bo4MNp/CJJnrl1uuoerI51rnvg
ebSE9/s4aMGaGPaPOB6AIWqQmOmf+gysEVomTnePnj422zFzHjM7qe7HMP9ee0Va4TFVgzao9RGr
Qf+R6xoyyY6EXjEqHxV8gs66UTuXJGu+y4WAV5UU+OlFY9FtaxRjD8LE1bH0689y24HrUWwYWWYO
UR+lB8gs5XstUpPvXYHDg9z1webfrt47YJW6+sD1Q3yjlJOCouvbh9ys2i1iPB2mwVCcQsMIvwWK
07lGm03QBSFvyaFGGvZBXYLMAg8XI3Y6slZBvYs5qmwZ1GLHyiEfIew5X0eUxxfdtyZMcfa9spT3
JWanh5ZdHY/EDuJOMlJxZUhM7AItvO/7UjsHRSdxtGA9Df0x2Ss6DtOkVvP+ofb1CYBQvcAubfn0
/eTmAPJHSVRt7xdFBJfL6LFlHD/lgEoAMye/klIymKatKT8OIDwvFe038Mb7YHjy7MH4VdWlDFO/
w8RTrj4WGFbsmm74p7IyLDGanCKwlCU7W6VzS6U+tIvy2j/0shbulNHGbVLQth8gwj7SQmE8eE3X
f/QyQJnCliJWL0Xyqg2+LAHEbcvznhNfk0/NIKRmW9FgmYIhg5eC14q5ga0gfxotWKV5lJDg5UK9
g4tR3kf52Dz5I83CIDdS8Hk0QVO9aXdSqqRnZMrZYwjpFD2tEmwME+Y/GqvxkI9AboqQPqpNBS38
TpQ06W6jyYKP0f4Lrhd4b9PqC6QYGuhqDkGQ6M1wJ5qkkrZlOxZ7fbLK60a52NGKB3cRmfW2Flr3
4iu9hhl7LY5hR2NI6znNIVItrH2w+UPtQw27QpYO4FUyn4wxGh6rRsSf1LoxdjrHkOcs89r3TeMp
50JDGSiZOp6zEbSc2sQIo9Spu2eVjImQlrYveMRVu8Aao0MFv+0MLHDyQRj956Bvu72niuA5bNoG
Yjtmqtg+OCcf0jm2fgysRNEtjD6S7pQaoX7pHNxnezvg+2GBtmmEXrlaXrOtSgaFMAf7QTw5am5h
aG8S38R4vmrrb4Vnlme8CeHDK5l+SXRteJEzAYYHQ5Jt1OI+jDCp3xee1G7tbCx2dCNZ0IlC5ROt
L/KTYSTyFp907ZOjAayXCrPaQhmsLqWBgbrc6cqdV2Tdj8aRMWiRotKlDFe8s9tWftQi1NN6gvc6
yBfRP8DflXeSInd7YY3tU81mukO/K7M9x8lW9/WBpdNQtgpOAhttKL5GdvkQTJjFQNOkowd9DcM+
j3WlqVIsaW37paVFZyvnWA6mgA5PcET5lE0j9mnIEkbTaX6Xx3mw8fPU3ps9r3lIqg7YpP8PLebl
3oYftLPAdHzWIt3/rCGcxwamx+gybu0XyMgKEEJJ3ZeC7SQo0/yi1bZ3ACdruJqQzQ9g/SW3pSd0
o+tleIrZM/cAS/4JW8W8Tz0GqAzYamvkQJLHPnvncA/dZZPhLfh1satiOLyaqZVHowT+atYNBfJR
9y4l14hNHdesw5mkurmdmK7PuW/fw+ZquyqZ/FdRtYS+/cWJfI4yBjiuOMpQq4IF39uhaE4UfcWu
6AJjj+lnCw6/U6FCx9JF7TPpzogVIo54hRhD+DMMcljjXoVBAkiiX8OIJKiMIDpXQgkPTRsmn8go
YF/PbHHjTvX2Oom7nY4jzTbWS/0fG2z/gXIB39TBdtLQzfLYZGm2r4IK+7Z2cI52a6WbkSv+fQ/p
csuNP34q0vgDtDp/Z+KIeg7KpLgTNHXvOTiGdBpKtHR1sgY5sIVMgVtSgbVPl15MP/ZPLQbQ+3Ho
f/KyskMCwGcP4rd46ckobKPK0T5VTS7lGxyJ65cyqSeLUQUmjNK1e18ylPcgyoNjXiHrchTQq9Af
AeZJo/ZMsPiQ44SxT9Vu2HBylr+CF6v3tppgDA2AY2eWEw9fg4EDSibsj1kf+vsGXe+hbThseEHq
HRS1yc4ReN1KSst3mV2zKkVpvGHfTg6UFY2Iq36E/ioe5Ccavj/kSi3t+ljXPhoIxI6VpH7zveSr
Xweg2cak2ms01N3BjS65PxjjloM1JRc/+SAJ1uOa6vcTgE38MKHw3EU83a42LWiPhp5uhaWVu4L6
zL2ViuGHUMuvVhjILKa6+l5TGzbo0sthWAoW1FhKT8jifuaoJ48mPsQPFrAejrB64Pp1Hz3Yaj08
OlIQHNggpH0TFvLO1sOJ0hojlAzKHHNz2b7TJav6cvuas3BxMxUyqTSpoZGz5hpDvVEoXWBycfI9
TuklxthcJTTxz+0oC1eYqQpL7oxW6Lc4j1bvzCS3Sgq/Xok3mLnBwXcz2BiZyJ8UaNK3oy3eXODa
WKZlkL2Yd1g5EGwN/HidE+q1LVZDDXhJ+4ParfQyTAmB+QWJhlcETPpUiJlnSIoiKGIKlKOrdf1h
7Mb3cZy8u/0kC1+HqhG91vQ/wniZp6BbEx8zoAykHmHDpbSSSMHzYNmH21GW3pdGfYAEpD6xt6cc
1NVN1zcSCuOZgxv8+FXTy51m3dUYFcXeSiJ1Jc78Ru1rARCvcIxdKtjJxnFCaTd6JRAkpYibZ7lS
05XBvRgQqgTpdcQGb7KqlaSZfSjp9OR40S6p2FcgMnHxq8XHv3iDFn1ck8hMhnL0+g1mtTPIcoFD
OdTVDegoeg6ozQnn2JnlSgpk8ZmA4vCdwDZRVHwdSotDxXfCSncBF+Ow29duMPbBNm/Fyc/6lZm0
OMQdEnFoNvSpu+91MI6uBZdRGljxvjqroX0PP20lz7KUZ8RmlxYK/iWTUH0dYsSpJmxwRzsZsoBY
31U4WOzGit+zcUIzxwOmc4BmqlqKenzMFGcNA7HwjCZNklMfDt39oKFe/4DewMzHAZh3dqj62QdV
GXEXivgFw8rLXJrMUyMz34618A08ATx+IbxcROex7mwuxlLhv1NTQMS05od4+NweksvR0CRbACEo
+s3GiZ6ESWRLDTuMAhGwz7EnREb6zdawMrwdaWlETlHoZqKFmxf5+gU6ktdyymZaC9t6X0CnlUhV
0z/LCXlVKjJ9jPmaex1r+phXS1WIrMdz4ipzcwqOGxENDgY2svUQSg3U9nIEDmGp05UGuacwZQB4
EpyNotG0lcV/8fU68ADAYEA7mrejpkYfAeBLhIsabqvqqLU67SH3nZVmkaXZAans/8JYs0aDuisy
CoODdPIa4xFbt7ukjr+UVo0ELjgZafaM8dTKArP0ZOgPUXeRAkSFOP396hVH4HqljIST20U0FvX9
vpexd+yEe3vULBwJKBxN8mtUz2CVZktLKFUDy5gVuEFqdS9JUKnHdNTwYZE4BOO3Xh8tT5G2fxF0
GqZckH9DbV4/mw2jm1tl5rveCJIc6dijRhUpN+SLE/cluPhRW4m4mEZmTvwnpPo6ZGCq5LYSUeIR
dinlwsX1ih64x6Yr72xP26VlvAmsSQFjbUmHrLzkpal5HXw2NQdhFraoJAzKLDiyzVD/tJIQ7zxc
Z8gk6tr+9utdWEqncjkklemTwq+YPavWGUMfRKkbVf4em8VPHF9XylLLT/SfEM5sQpDywLqKYrxL
LyNVKeVST1vtEIJtsdIPtx9n+rnzxebqcZzZzgAAGsxSaqGyExd6Coe+wkPROkh1sy3jjzK8DEkT
x9sxl2YfghAOInQz0kk8+2Ii64pWTQDD6cZwhzWovPWVKN7VWWCsjI21SLOlNOk9GUVAHbo9p+Qe
7xyo1lr0NycIOjN5JIqXUzXl9ZDQkobMXOSNCKO423rdXlLXGpgWH+QqxDRkrhYsK6CVIHWs0h2U
DvG9VnnkA/XG947A7lvrL3a76wearVudnVLq5X7qot2gGCuOkQjaTRx2l64Yv9weDEtr5HWsaXe4
ejJ0kLRI4DXhmiSWaFUcxC4Ps+CANNG7nzybTr7c9yvjYmkSI6zgmob7wQQOfB00rBWNxr24d+PC
2cELoEHbXwkx73eZaksmqyuKF+oCKtvA6xikxL0M5mriej1Jb2Uv2SV13Y86ublBbEwN0wzhk8pb
rWrx353N6FdxZy9UMwsZelUbg12kQ2tAhXiS6s7aQdHwVsbJwqh8FWr2Gke1NpQCU1C3U+HKdCSe
d0gg08c8ap21C+/COJnEjTLDwDGnbsvXrzMn0ZNUUeu7IRnzaFLlcVons6mlv4o1FuHCAvwq1uwV
NnHe07iuSKcQsrtckvT2gq8Yh2/BIX2/PfwXX+EEseK8zBX7jYS7pCTvmKXl2l5jfqYFK0ZUMlgk
u5BGfrsda+mxVNtWJ00ZheW5yMdXw1gLDUu4RvYcOCZW7Be8MXaCvNT/L9Bs2VUAivty1ZinNMZD
bzg7rbPVxsem/XU7ztLLu36g6e/Xa4fdj7WvUn/VC9LWukhi0MVpvRWpvjb8lGksz6cV5C8USkDK
gSrNYsl6Hmh1FRsuWPfhUBZ181DmbX7CyT55ynRFoUSmlspzwthVtkIU8bEqw0jeWmYcPRcRe8fW
Fqm6j+Pc+pA2GWYDsaG1z9oQt66D6znOBeaa/HJp1lz/6tm+YUtyg7EvhYIqIE1EHcaX38dDetId
16Cic/tzLI6vq1c0m6JqInDTpKXiVIQVRjn52cGpMA/GXe//xQ4FPui/X2M2Q2OJkmY04OFgsI46
46e6/6608aZtV+4mSyOMdDpwIYPE5ZvuOq1R27bzB/0kxRLO1/JFdhrsKcsV9fHSZ7oOM/tMhteO
Si4ppauQtB5il/JJpCQ7KTlze9nd/koLe9/EP504aAxjpPavJ43uNVqYFmzu/mDvzK65U4Zh5a0p
S68NocxEOoOjjML0dQxTTEgwGatvuREHWOuU7MeDGd1hGrPxouGQBdUeD7KnEE8AzdlrCeDy+iwn
nx37b9Yi1PEyKCrWPGO+b/h2m7SB3dsnS+k35vhcNvpOMd7bVK3+/L3ihA5xiB2KJtfZAhHocVCF
BVT8XBifkDVus7hc6SJZfK3cWsn0wc5Divz6tYY66iOab0BPRf1pSE3c3OpjhV3V7SdZDIOdJ8CW
qa98Thsp1QL8e9HC2I+HfVcnpKRqjCDWuHyLYchdmxZ7kYN88/XT+KPA6wp61ym3zbtscC5SLw5h
tkYwWVqVQDP9J4z6OowdGqIplNh3tbD8iBHXrh4SeWML+dgF8RrfY1p35rsEEiZ0/ZCMqXfPBoEy
ZOSkDAyt8aOkKl3CTNGHAI9n758elzC/D49Wi53nn38wUrJTBzDpbeAerx8xLzSMJysBcSgfn9ug
eKoxr+iG9PNfhJkAmOQzuL7NRfZjEZlja+B7pIW0Dfa40qc2ct21XNvSuKBJ6j9hZothjn/vGDMw
Tl1YbjL8d2S12JJX/5uXdhVmtlsNdqJWll2wtJsRsKAPJpW+tPzwF6+MmwC9lhp3jflii+dIZAx1
2Lgyyku0rJ6Fk05rds+VsgqfWNpEgE5Aygd14bxJZOPUp3oU0+2T0xrv1dx+xMlnK4vqgLncgVz7
X6wS3J7o6yQ1aL9JandVK6rR0EY3SpzjZKeS6fXWjqPj7Te4tF3x4myFYxNGUvNkgc7pNBmqTJzp
PEz8jY2qx8FELfDWWtSW1gn+81PaBbta6OCvJ5HlseLiTpGczb6Q8Ne0EtwYOTXlo0FGq+c93n6w
pXiWTOGLzCfQ7nndq5OiVKkjp3RNfwjvBtMJtjYGKJP+/VevrTWUzNX3v6+j1+FmJyZdHgaR1Elw
9tik+mNEffwbQLzkMW9NP8Alyc6Uh9hw2p+VPJRfhDEWTzDZwrtQzlL+jrwo23p5Y4e7ouIEG/Qi
/WF3NLauzMvf15D5GgrLh9I/RQTz7eV88oH1IUOc/USZTBVjWU93I/6kBTanWC8ijlSU70OayD8C
FSULRdYRMZGsBz9NLe1+InSgSC2QOlru7U+2sDLRrkL6H1Uup5v5scbypTQrdFKrday+U8txg+UK
K32wMjKWhjzKcGThROFYOFuZOlMZtAzm0SnOsoNpSCfuCitPsrRPsePibge5jEb5WQqu1VKj8JOO
tlcOuE81BQR90yWF551oO8nvh7Y5dK1tblDzxPHK4y28RS7wJssU4Jppwr2eaHR9SJ0UVKlLTXOX
WsE+U5t3Wq+tLBxLy+FVmHlZwcEb1CiwanWjPLnEXrTXiuoYpmBXuvgFY62VNzr96vmoJZXJP1Mn
wxsyOZ2v3H9itT31ebbJC6yykJhJEXamqTh6nsCdqtkanfLx9pBcTDNdxZ0XnJGv2LancmcwvST4
MthhcF96dr6NBzx7bAg397ggg1Az8bHUkUQ9omVUvt/+EYtf9L/P/rs+cHUPd1CEOn0/OZn4yWaM
yn2KKd3o/bodZWnM2lzBqGpAjnDm1b5MaKUcS3g3aNY3e/zaa98U8wuGd5vRP/jWGrtwLdo0Sa+e
CbXY6FCWRZ826oc4fozxo8/aijrbHh/vjRH+ebGNTe6/Tze946t4MMfyJsvV0TX74CFErKSO2Q5v
yZXVdWnXuQ4z/f0qjMSZ18asuHUVHNLI8j87gfnNF92HylhlfM9j0R8Hz4fsJ23106yYrWN+adhR
49MnxyoyGQRtmuHJKT+S6Fp5KHUpErNuCkWu9Q1du9QSMFSiaE9Z471YSrTRo3YXBbig18HG7FBb
jljLWuKuKnScf78Uzk8p+9nJ4lggBEvDH10PbQORnSqkvZ+isvJ6ROz1h0YEd8P4ya9inA39lRPU
fJ2f+gdpJWGTg4D+ltEd153pObVknXARROUwvpeldiXl96Y09zsGpRbY3Gif3mymDm7ljm4VEG08
2oiDWEduSEbown6KXnZSZ6pKr2/ocK7OSM7LPUrw8FMJ7HrlYefL8e8fggJiUgeAOJwPBknDJMyq
W/rpNGmrJ8ohLL4HCV+j0zZStFJBmy9Iv4NN7TMc4+g8nusdxo4mBX8yeE+t8lIF2Zm7364Y1qzF
lj7gZG/EZ+SE+sYwCtI5rOS4Ds8q3p73tE3Kz41S/vNny970LKAKJt4uxXxEKq9nbG2GKdlEHEoC
84U9FUhLs82L7135WEvYjSIgvh1v6UNRtph4hoxJ/nkdr5OKDIFjObpNhMYBlafnnZl7XYMUITD7
vWkV0ue89Lvj7bgLcxjAKXo2ZIKU5uddgPkw+qaXFT2rRXNHci86tKUVnaIBZ7Es763D7XBLQ2SC
D1G0M/S3xi+SJXJdakfVdYLhMsbyVjQ4Wbd/Wuucvh7/cC/T8aB7UwXy0HaKAGdB16totJO6bR6N
+yBcyR8qKh/l+vRBsg1rDxO4F7lKEvyzj6ZGSdVaqD5d2jYF/jU01wTZDmzKjzRP3tMogoq1c/Z5
3tBWVlx8yXr2nbWR+vYL8iNw2VNNh9Mdi87rkdNGndTbhRa64HejzYSGDknO+v6+irsVwPxyKDqJ
WVFoUp2nqMihpLrdmcINo3bTWU9xwd3T/xiMyR8Pk4kQR/2OrQxfqnnNRBK1wJy0K9yyqj8jhvlQ
dNlnEayV4d+uJFPTNUIbG0UBjMXZJB+0npQbBotuRb8R7uYY3+qevubfZC+9Ni4W9F+DC2cwzofJ
EDmDVPqw8mPfp8YkZxKdDV6rfwzTMmGPK+W2d2V9LARdfoPOjmGUyDLlEqPpDQ0+OLd2fvyEnV1/
H0pRtg2wway3aa9HjwZYh7MUpFgTt3I2+nR1V9TajQr/jU1Uqy023koqf7adMn/n0bH0vbdLLT5I
UtI+6qXV0kcSqbQAkJBRdxG+sgdcQ+lgCFCXaFsU8Rjk6dEQKxtyR/0PA6+Zz3EigdbsHFmidTgY
wwLv2sb4AhbW/1kYks0Ggx433Ixyrv8UoYEUpVJyEJYOS430EElmYtMi4ZmCXrWyCrd13MAZSVI8
WDZ2SYkdO5QxfjYaij+bmt55HCDkAKPuEpxNcAj7QAyYUHSgmLuo6x6lSsE3FH6E5J3K0tNh/lUR
Tlx4ltLMbNgeGm40XfaILafguJeriXoZuqCztnhIUzipyHOciy7E5bPRsX+hY6Xg6FHHel9vW7nu
/FMlTeBKpXOk7+imRb+zYh1f37wqrF9GrjQAzhsE2n+8MXDynvzFftOL3yCai0TrtNRK7FNqqr/a
TKV5YdxbqvQSC+Wgd97zny7Q3A/pjcYcRoUIOJ8SZhgYqcBDHa/YMd3HOBfdoUhTMBujFeB2qIVp
ga0xxWX8HVD1zAUcchE4QvF9agRAWGJdPCiFTRsUl++w/f7noUjN0W0OEX1yUnu9RtLbY5u91Juu
DcMXT2Y/ctNMGncJ97Pt6Ojdyvq18Gg62UcNAbdGc+n89OCUYpCHClW6VGqem9S0cFC1rA9K4OPR
JYXpy+3ne7utspABCse6CEHBG5OkuOmFSJgYrp8Mm1gqd/rkhiuvJW8XHkvGrwig1nT8elNgitou
reQccQXYl+4u6PX2YMUIitSsO2ZGtjI+9PllcNpeqZv/tnzE/mA+FkdH6/uh96NzYmQBNsqGF77w
v1YeQl/NQVZEg3SppVz7omqh/TwhvU6sX03Mphvo7QacKZ1Xcq2rIz06LS333dDWKWQLU/mRV61G
Zsvq5I6uYC2nBKLl90YbyukON4fiS60nrFe9hUvYRuuS/q5uSkOjawah+cWKc1x5DVVnOaePv21R
Dwi6K/Mxd76VkSI5GzuNp4uM2d6RWGcRw2bbwIc4z81tWKTyu8bOrYsZOOmZ68AoHeF5Wy2dOZYd
0iRcq8bOr2g95pptcYUI+3JMV45+C7sfqmTu9Ig7ILHNDw6INOUuy83BValneWl0iEL/L0Jwu4Y5
ybkW4/PZ2cRO8PKhp051Jd3ayRF+ZM2abO9NKoZRol/HmA5pV3frYupPKj3OCl1tasesoFs3N4Jf
DJaerXYoLkUYxvedk9QPCVaQXzkHR2tZ+emgMDsIojWYztEsnCSyZ89ZG4PcGLQcu3nei2MeW/2G
elW2H3PPPOtZ25CcQhm1UvCdJ79+Pzk18kkfzeiYiyKFHnNrZJiehqzXXLkbECez5SMxODRR0g30
Acals8GiiwxKTIdbCPxnBJB+e/FZmKa4AyAHV3A8RIM+O0WNdFSVRpKinA4/4IeQjbR0B0/YfG/j
ZFPVKxmbhVGrkGv47dJGJ+J8aRWCdqxEswM3l/sLNzOcz5OVUbuwzL0KMT3w1YgKsHcvwlSl5yKt
NmTcN1b1T6T8sDmV/Pmbw/SQRZsz7tviNSRdyWrtoHVTPJybOMg2vRZ4NEhbX/UIu6jCQcjTr5JB
F0YrHRdEpBMROcL8GC+pjc1SXrduWBl0Sj8lVb6NrGHjaOciWWOELWxNJFuwRANzxJ1hvst30OzH
Ki0tdObRPpXESynZzrad2nJvv8yFgcH2x22PSxCL2vyUXZWZLFpfNU5+J1+M3nrQpTUV8sKL44Vx
X0A2xk1rXhWrWtpSk1xFcZ0DhjC7baUdTG08WtXHMlrDxS09D/cFFjc8vehtm00rX+i+r6YOzQ+6
82hW2WPeV6fbr2zp23D+YiunnvjWQHQ066xuCmNwnSbxt4Wv+PvOMcpNmDhrJjFLoSisTLs4dzpQ
Aa/nlNBlYdoJlQ5HtEAOaJXCP7XYWXL14fYzLV3K8WdA28fJi41hntFIgRXS9FyZrtD6Dj+vMbX0
PabN+TGjl2Pr+96gn73EUdp9Gdn9CST6oG2lpAcU3kU1rK8GIeWaWOCNOGdarHFywW4OI2vmw+wI
WjVlSmaFHh3HrPyT1KUfPdv6NvRGf/KcgjxpitK8bNKcy532oeqk9lLGcXfosabYyAUatURNfkmj
+qeF//kPm8bh1WonDZ3M8SqzT3L/Teb+mJbfpOHz7Y+y8PVfPfz096sYfkxDvwQRwRVpdT+oPf2T
BXgObXc7zMLC/SrM9PerMGUkqqFXfXGWu9F7jOKIVnRn1DV0eEm0KxUrWZEGLQU0AUpMCC0ENXMJ
SK1JueRrg3WKKvlXkBTH3jP2Bt5EG9UvVu4wS++QVBOLKCspaa3ZekC+wIzHwdRd06mpveiC9NJZ
ybtebIPUtOKVfXYhHBclunSoynPonKdg/Fr1hwAwxXnUWuuS0uYW7gdQHfVmYAatjI+FtY6cIEm7
aa0DQDo/P+VVZMiYDLlAwY+jEx3i1vvz7YETylT5nx4L4tHrsRHojRZIAGbOcE+ML5oWjI+16hQr
O/rCW7uOMmc2a8LyS7lEL53XEbC9VJR3NOYZF02N11i7S2Nvck7CGmQ6dM2PXY5QOxWRJDJcelTu
YDRbD3ZtfWu1kFRFrq1Zmy4dNie7bgUWl83JYbZ+eYVfBEoTxOfaoNkCEZJx0HxAkmXr3FWjhe+v
LnvBB7tUqothSKO/vz23F98saHm8cieC/fwcgd9RoWqBbbu9lWN5qoB7aOlYvXSe/ul2pMXBeBVp
torYcRj5TWw2rpSkD2mWkPFPV07uayFmcxkuPgipDjWokKqdSg8Lmci/eAqb+93UG4MyaS6s6e0m
inRJZK7tBPe+Ye8lDpO3X9TSkGAvxwSa/fZtmzpYGHrwwMmcE9kU28Gqh+M4pk913QzfNKF9s3JZ
PvSw0ifYkVh5hUvDnyMClS10f2SQZvNZ93u1ApIDdSRRm5rGMxgdcLrS0T46MATPvmFG+Z8/MFUn
8jkq9xz4hbM5oHRJFAP1UlxSC+i4zTrt3cQOx70ILPi6XqNvRWK3x8KR2bjF6oVv4Zlx2LNRbXLz
IVU7i++DVQp6EwsHI8peYI99i3zvLjCd59KmJ+P2x12Ybwb7GjIz0soMpOnvV3tpznot1D7J3NQp
nIPhNN2GBDXZQCoAx9uhFmYDbeBsMxiycw16s4uSkEUxUg0no23aI9L+z2XkrMl7pik1u6Kz8JMk
Q5PFPjC/opMYM5NRru0TwDgBuawXVGgAMWnHuigsWF8J/9dtZyfjWjFqYZq8iqy+fpN9nAAw0VNx
btsq3Uteqh7LuNDvtFZkh6wIgarKtaZtAhFHW19ropVROxs1kw+DgtANBRVZVrwEZ6MGLaFWpwaO
7YDW1BNyGftct1U84faoK0hRvjJyFuMhcqdwA2HiDUoRvT4PVmK90NL6NFQfFE3s0uxJl/LD7XEz
3cOvPum/D/bfQHMRTlwEo5d3RoowG6rf+HUYrI3nORuk9ScG9KlV1rq8ZoPoTcTZOcUeamXURB27
TeJU29jPsmMYxzoKudA7RCbXwYhanHv7MZfeJ5cmKGAI0BXun6/HDwgX35Ko8p1QqKPCZEnMj20v
9K95GT+lrQEu6M8DTl0K//sBf9+wrqZ+DZUPFpo5un3vG3satfMNaKfwTOPPUwSycns73Gz6v3mp
s/HZ+E1jW7kdnP+HtOtaklPn1k9EFTncAp1nepIn2DcqR4EIQkhIiKc/X3v/5z92u2u6vM+dd1QD
0tIKX/CzYYGs78JiqFxVA///fr3TD/nluSrTSbCC5moXVFMZ0QPU53IICZac75z45f2H8k+n+o/N
ia4cErP0RMk4i5+KymGZNSSxx7SqyhiVr8MWlNahe5w6UrhhfLDa7EFKL+pweog0ecscsQ6lPKYs
gEULVMIgiWUzv3QFmu2iXZEU4FgiNoEOPr//ay9+AvxMDEeQTP6BfawxgiPMnmZnkw4wkguhes6S
7F/sK4QDTFvR1zjd3b+//5MZTeaAY73tqwNkMgtnhO7jfKzH1/ef5uzq+rmhTgxJtEVR/wPR+vs6
tgoJmUZoi8wtz4M2Xon4kdFrLoCXVznhZTEoA57ybNvqoAJms/PTLQvYEdOgfeCOTxW/5jx5Kcjh
Sf67zNmmlVkmIVkGX+OTjnvBafNgQd+hMLQIlnqbhPxlcq7J9lwKc7+uebZ3Be6o2bQ9IGSSbECv
3jUB+RDp9hYusndO1q/+xffygcc+pVbpH31sNfiiHwKTbU8XYjD2MJ2tHjEj+buM8Z9tgcIZeKxL
cDWMgn3tuFWza9j0OMSkyOxYTCIpA3kNv3B25f+zFDhJUJLHaOUPDF7YuwGNuevslFQV7JWSN6iX
+2Nez1G/rikfnusosLfx4DWbfmbXgCkXt2aM1YHTQKl73uDtWtwOXCqxi5fqzV1IlYuBfRiGq6Z+
1xY6bd5fIurS0SysT5r884QbWAOlNGyAR7hyQVzcjr88ztl5FotrgHyaPQwYdA6DnnJRMne671US
5svw/C8240neC8JBgAeetyK0xHhHZEu/i3WTluOkUsguAn46R8NwZd9ffq7/W+p0hfzy9tjk21p4
MtwyGnffMLT0nLL2VDrlDSo6BWmdKoabAq6Ea2ZPl1IKIFEwtUkxPkLX/PeVmwDKBka71S7MgMGK
Fn0HORib10p9klVwbWx8cZec8nqIrqN+OS/djcZ8CDwZeIAF9GtWQTeYtuE+CMRf9gj+OXYnqASe
ChXaeeBPK/RmBJn7XTVzyDKvADjttLlyi116GujNYVyHASnajWe7sVKN9tCQQe0+Os+k7Urb9Ae/
JlfAZZc2xy/LBGdyJBZoHFjeNfOO9Bug3HJg99d1vGOkKuVyDaL0swY4z1Z+Xe3salZTkzlYJdlp
5jCIS6YRP9ZZZr74ytRQIV/mmBz8sZUPfOIBGAp9zwGUHsWyRR8Sxr6VO8BFAiqWIHpOXZwNKwYv
Zqi1Tx1DPRdAoArShsCN3eogNOYZJRdG3IERzslfLARkLeozQ3KokQfmJoHQOy07ChdYMJqlX6BA
jMMCrH0fZOBZeXMZVe1Yr+G9OxyDVrifzVi590gg0YjyRteroU/atUBPoqAHmhx+sn3BRqifuBmE
awonnRwgAUTNmnyg0bRho1NFG2LCbNjxqnZEkbBOYYw7DN2L7PjwPcV8+RlMV45hAfPptWBweVv9
X5Z/Fkp7GJb2oJqeDKUaeZ+1ab3htlI3S3TVduTiUqcJpw/kIqb/Zx+bY2tTFL31vjXhs1Hcf3Qh
/deDt5Dgrb8fTi9lljDIQk/3BED2zzHBk3BSK6ZRgGsff62zGUa/dfqvjuQvi5wFUsege9wy1pzC
mcdyaVJzMLFVR5hot1da/pdeHuxaMOsHVij5Y5CF7q6KwfRgu8DSbz4QMPBZ+pG484f339ul43/i
TgONgMOWxKef8cvd4NVeQKpxgocwF3fpRG7T0ELIBCqDBDXSHJrn99c7h1H8jJ2/RoCzdzjwRUFC
Nmv3sOfw80nN3XqB8OhT12bZ57DNnGOSdGbnQyMNgtWTXVWWsStF06XNAmYUfkYEtMgfUNalEnM8
OkAUQV9ufvSypjo2kIa+kk5c/ILoGPonyCz6o2fb37JgAEIDJqVNhOhK2ANEiHegiNZXLopz8Yqf
rzT9ZaGzV+q1fqMdmLXtst4PX1UcbRrPh6EUGeFwA5AKhyB1XQX1oWpq8x1MebrkUvvzje7lHK9A
K2YiX/xguImbwDkIfwaw0/ZNE+9Ba4YJnAK0hRdxNr5d2Qyn2uX8Ovj1l5/VNi7W6+oOpkFetdgt
Jyy7w2jD7BvSyS1gpl2JhiABWaZpCwKQRk7aOr4xECyGKHXcw5lA9lfuw4t7AyilE2U9wYT/7NrV
1dx6aYLe59Q6hWflHq4Nj+8/9qVSC36bqOU8QARR1v1+5lpRJ7MO/XrXuuop63sMGNKPyonLETBR
23ym0TUjsEt5GIbicIX9SWU4b+g6Xgc5+QBzAAloazPfQoNvZeIdvyq3eW2h09v9JZzAZ47YUVXd
LkJ89IVaIzXy49tojK9wQC69Q9BNkIRd5jFEYiCQKgXco2lvG9PtumDxc3+oIGkQbBoefOqIfy3B
vPh0GPdjFJsAaXIO/Vi6k+oGnhB6uQnUWJtbmGns5+UZUpH/IiwDW4BpL4KzB32Ds/coHEh0BRZu
NCFMIaIHTvHdYHAh3Jte/KWMzM/4AWOWEKohwI5DSfT3xQzsJgCrQstaJbT64XeG3vYUwM46ZBrq
1os6VNYL1u8fgovvEvMcDH2xL/+QK+KQq5nRh+/2EESVm8VTUylxD2KyreabXjvdNY2fiwtCdDUE
CB8V8/kgp3a6MZoBqtxlC5wZ6IbADCENvkEH6v0HuxT2UYn/7zrnzFThoBY3fg+fbwCnIzVsoIB2
hM/9lWUuXaRAAwDjgeEbUqzzwXldEyIigUDFZDN1uZHizbCerpq6E4WjkAoBodeUWQeir5zb+ZZD
n+D1/We9cAp90PY9EIow/YOsw+87pwGoR0G3rt5zXg0raEKpF4z6GZTZU15qz9ZrpyZvRhJ55fhf
+JhYGE1/DBWALT1visGcg/SLdtke3I56p5GEFR5thx1DPbuqSGSu3OWX1jvxqV1sVkykzis+rlym
On9Mt6mGfIA5+eyw1hsPfPade1AS5N8xYE5H8id/+z/rnc/3G0K1J+tw3mnQpSbb3GUSEF1V6vRf
WCT7+HJwDMdugvHV2SeMpYLCP5Tat649XXhO0m0pRLtXSLaT1d/vFi8BHxL1LPqz57cQfOkrS8aZ
70JwtjuI9BWOvxxEUK37pX+SVXPjMvH9/TUvfjiIWiOGehmUCM+SsEAoNY4WvQ/oEfFwgflUUKZD
v1nqa/pYp5B8lsv4J6bZf8RozlHk82QMEP6x2kXa/wzZ0ntofN5wCP1Sx7uh0bixTlO22V+KS/3c
KTAsA88UZH801c9SqNm2w5hRuNz1tQlvQqkozFQERGnDkJdIcpK7jkp9JeW8UDWcJra4gKEhBEn8
s+uJis7rGOvtTjeyBA1nqyv/WFPvgCCBQret/8VX9NFkx/vDTfFHMeSAcS8bO/BdPQfwGM1eFcxX
YLt0I66yAU77/fwz+lDZQQA/IRbP2y4YtfchQNYo4BeyhIUPjjDd0WCC51IrWzY9vL8/z2GE/3w/
5BLoVwGShJnx7yE0ZEEHS1Mfa8hpysPxRzjZNZRNP8y9l/vG+9qT6BjE/FlH4VNC7FeQUdfv/4aL
jwyLWAxMAFkCSvP3n4BedWuaGnE0wfDdR0tiQf6/ONWVTXPpsviJ/gRDPcRROVumJcNpYI79GZGE
grECq5HBVhKyXVVU6FnKO2X7JZ9jNl/J6S/elcDzQGnGxVwTs+nfnxAT0wg1jtvugy7x0HqEpk0V
wLs7X6SetmzB74BeJwMLDkPBCJ47JIPdth/N7TUJ9bPyAvQSD9iikxkmdvOfuf+IRt9UUxSFLPG+
QXg1zaFM8/b+9zyLef+scVoCw+cY0ulnL5o3s2sSXCE7QN3KxClDOIUIn60E+7ss9edCuDZOYlgJ
xObOQ55KbRfZSvd7ncRi68AhGOicLF0PPQztoBEZFnrypyu79SzO/rMoJmEIJficAEX+/i0nmE4a
ZgNwrLSye0385Z5CaGflVfAmAWv0czT57Q0cSFThaCue/v7dnqRfAWqHDAhyj7PVqWcg4y/afTgG
1QsjmXnrYXKbowEEToSm4ZXE49J+OaEVwURAJRCeh/fR0wok9BqSY023SWl2dJa/VR/GlsSx8LOT
xQSEos7bdJI6craMdyfB5rJuy3CAd9rV3tmFB0G29tMCEtDkPx1nO1p1EgSWHRFmfNAoOo50WuIr
edPZxXTaHFgFBx1dc6RQf+SFXjfOQ9JlO+a7H5zOjmh/REVWQyJzYCWJ4/L97XAW0/5ZD4sCAg6k
wh89HsXBGAr7ztkmiXOTnLx6ib+bZradADpeFlq29TUazIXTjYQbiS/cM6BxfD44QigbSGUx5dDq
bSawPAtlbuJv/VUk69m18PPZMKPHuB5ldvJHDTpwAfNKGaZbHP0aIAaYKcrGHTaLodd8VS59Nsx3
kRdiiokjfXYJMm+JLYHr0a4b6EkjxasfmgCDIkn5aeejFW4NGv7vf7uLz/fLoqdv+0uvwqMQMNe+
oHs1yu9dkgxoP5q2CEgXX8E4X/pkSOcxAPMA0PiDKtCYpjHJ2NCdAUGvnVbNMuR+/DWdX648kXtp
P8KnyEdvCacMOdrvz8Rn6cV9x4IdlOL0yjNpUCL3h/Er0Nf0jYmkXU21b8seegwDrIE7ums9/ynp
KH9CeZiMK5wVvSEck8tcsWZaa2r9AjZhoBNW5FWhHIkAFNjOSs0PGURUXrolMHk8T3GBMdIRytsa
KB786zSIv0ixwGjURWfRElhP5W0/KxAyWv3iM+8H9IQUzRG3aY4+Gcm7YLTrbKZvTi/5KzUM0Gkv
Vp+EDb4CfzWuhEm9ey602jge+QhtJLOxmPp9W0Z/WDvMzuvoBJAEuC4+SKAmPtva/T6rluxp2Dd3
yGTHNVgbPSgBPoQFxmB8myhcDfMgIPp1dJ0PfuQ4EK1n8jYkMsx1wkfYCSLJlT3ttyBQ8sJkE0St
auj2e5MuXRouOo9CrnYw+iSFUtLkYOhxWKIA1ARnrzkXuEaGXGiIgQ+Oe8TwQBX+YtlGVi1x8lno
ZT+b5Kahi3roApw0oElkhulsZbcAIA9FdzKTcVCcbUKgsEslR3kIxiY8RomGAkqHbgYg+x/RL/ee
FU1dyDS53vNAqfM9bJC/OpBdXM8UHvNycBL8lsnvS9ji3PFAjui7dPD9dOJXkObv297xNhCThr2a
N4Dc61H4BSy18xhy+Mmwlq0IbXlpZozhJkKbp0xp9wZjtq7oMOsCXymMGT5qcJixaWBsl3JRZnAo
XAWJCjAEU9+rOuihy15/Igl8f0yV0DyU883ALXlAvaZWkUHm3Q1Z/NCG+nXWQBXD9xPmt52oni38
E+CG6nWYDEA8BLrk1Wpx4ulLTOo6r+T82kdaPiIFQrvYlaLDURPNN7p4dJ2yDJ6DfipyYwK5IVHt
5hGeMG8a6pRd0jRFrT2ga51hC1MiWEJOwNTPC3lULpQC12MUS3xDJ73zpBPnULhZirAfvsUAfL0o
PWOH60A8Dhba7Cnpvlqe9GUNe3XwQ2DvXtQxhRBqB6dZBLVvfS8fF5iw59E0PkMScywEAl6px2Aq
0AAbyh5akvu5VafoO09FKLx2k1QV+MQGbGFfxa8O0nmoaDamDDwY+hbKgau4z5t2j94MO0Ci+gmy
HQksaYm/9cbZNLCS7NYe/O4hPxXatxoaCUgMk6zGdkvEVxMxUw61/2OexAmOB1sjNH9YKQEsLVt3
UtvOkaRkKR4MN8+nJoZw+thlkMomLqzr+gWqEkNdwylh/gaFwfEYzdw7LFbfNlzpIxySkF4bme16
VwZFw4Y+nxenAwit/9Igo4VHO1uedB/4axNhsqaij6ZL/QJ2Nc+UjeMqmeN4lVkrb2buqqKSECC2
dVflDWzAig4qRzkRQbJquHyLWQBBB/DG98LpqiKKoDNqeLTNlihbZ2Sotggfn3UWvlXYmGsdT291
JL40sblr4sQUU9sPK3+QSRGM4bDiTvtZxHCZyHR6h7G5V/CRpyWbpjmfHIDZDE03qRzQ0TdUl4Ag
fNIqG3DSRn89UDQcRw8mwd5Sz+sOlIubNuF1jnA6Hap2uGsxZUbTHJbJo03GMnG53A6LR1BQ8wfd
aLbmXZfldRfeThDGT0YYYzLeLHllYH6LEXNRD9Ut7J9fFBhiD3itdscmAU0LVYcRIH0eAlxI0ruu
HuZNQLvoOE4m3tRoGRbL3IQfbWaAlYtVekx5T5FXuCorxzZM1hIw+FU0w8R5mKZgS+xwy2XdrMGv
5M8IgWJFdD3fLf1g1mMPl/ZUQmhDSxy1Po7dW4h8Ls99N5ADxFzir2E6uNuwCYa7xp/iLzTqKZqx
aryHn3N7B2ei+MGRrtimbf+J1o5dN4DCR2trJPvswH7gk44xuXKpbfZh0KnHQJ4COm1kgUK2Oo6L
Q0sUYEAKpHBYr2OvgUigo27cbvDWbrJwMIb7RRy9ZA7LykoPl1cyb+SCwwfUSPY9chSqw7YW0MAA
u4vXcF+eZuQgHZfRJujFUMQ+70uMrx6muK5WDp/Hb15VjZ99Qu7MNEDD2Q8/EkPZnW572xYK8/8c
mAIv9yLzuHgj9E6XOi0UtDZzyJWkRYBB3rbySPsYjrhpqqECPKBdortBKLihika91NK7n5rUrmEL
DhvMWT5YD/Ayh7nR65LB10Xa6S2oPOiqNJ16qdqkf8h8GLwbXEr7ReL/kUNV64uiCkepTmBoPXh8
NbR+hwZj2ENAWbX0h8HEeM6Jgbha3wV+SelQwz4tdItAeY+d43oQPvHHclQO/K+zqC69jsKxu8nk
IZSD/2G01bJa8Gg5ZozjGqCD+rv14YTcLDYp+wnBOXFH/5v5qQwzOkR8BKWJvSRqxt0Ag7qVVyNb
X4K0LaaKknJGBxM6L66zj0bar7PAkasYN8mO+GLeevDjeA1j6X8emdjWPVopvoVW0kLTeRMalULy
VbnrKRnqXR0rHFzegMYhhntCvc9zI8YP8G7VxZTC7zLnFYPokBJPQdDPL1E/uyJ3Eg/sD1hXu7k7
Bxw+hjiTS5bBOru+H137tEgG/cDEbkdv9lZTpKY7GsFJiIsAfgU2bacbJ+yPKZ6h0F5ji1gYfF66
vAL0/JSFxP370jFOYCGJQAIuKFo7v+eCMASlyOOyZdv2fXtPAIq6Q1JErmTRl1J30DagtIVRDmqG
s1WcwJz6g6jrrP7ckZs0Rk/umxMcon/B3kD7HZKmUQTS7R9aJy6Zw1TImiBs0Gd4FaO7of/+jUFM
BQTlE/crRI/q9zcGNHHdD7Gz7MR8CgMkfZO+83e4jlNVlYCjjm5fjCwdE9nf10DvuQlCFSMnS76j
dVuMOLfsGqf7vOH1cxVUGyeLxQwSKudQOMfn0ciMhDI1CitzlA2p7lMUWFChiQEkKTWUA++JQQF0
6CpIkNxKx8FVqX2btVc2SIgH+qWh+s9PgWIFALcoJP/oFaM3TVPLyLSNg/YxBjNliP4SBvtziRNG
LoK8AcT0zltCPoRuOu5ovpur4B7v4x7NtXUWOc+DAScX4UGpaHudpn+h2AJTEYgjAAVcUK7PtkvT
Tui797Ld4dWRNwG8UZRX04I8D8AxNuVWz8ihau2Ed6Ck62u4jwtVJbpuAXpv6CWi4XHWiqrUnBKw
5aLtRIYcWs7AVUHZWgskCNGVb3ihVAaTHABfF/sJdqRnT2pBswFdqgEWkdk7It1Sh/YAwN36/fr1
0lZBQwPdLqiynZb7/WyAuQ09kRMuhy2qgB79Zu6CK+Dsi0uApnjyWDhN18/CleRhDMEvy3eRSzZ1
uKytptv3n+Liy8IgDTQa4Lb+MEDzvQzFwoybPEzacoKILSNwvr3WSL60+dDK/u8qpwf9pXtRub5O
Sdy2e2gXYRgpsg/RCC/10SIBh9+h3+Q9H98Wlyxf33+8CwEf87RTAA5PSlfnAV9PQQylmSDb8rBZ
h4ldWeo8AKexSxZ3ly7iCljm0i4HUQRwLYxkEP3Ptp6U8HlfpnTZZU3X5yCY3SRm+jpXUEGavWu0
6ksvFYNQ/yQADijheec8zDgX3uQ1O5ssnwPHKZ0Y9mtCyAPxwoPpl6EMCMxI33+jlzZMiiE2tB1T
POr5QUYOrvpKAAUFHkn1IRTZsAdBn63CZPry/kq4+IML4RhCPmBwnf4htKx/3zd2FHCWtr6/E7xt
URSoGr7hKAfvm8HlKHMsg1+thfRiB1U+bZl6atu+KWUiRMk0qhcV2GU/VB1Eq2B4tF5C3ZZ8asay
psuJNcaeqIU3dmIMLVFDN3cazpTIrL1DNY200IyGX3o+H2enoyWNlizXvU9++NZ/HHUSdpgHtSIn
nPTbSkdejnBU7yMJBVuTuhhpdtYUxDNhMU0O0vh0AEXV9UjhOJX5Nhtp7ptQoxc/wr096Ku6THl9
P+v2y0kDMh8C1y9gls4K2LtPX+ZgVE9xQD4PsfZzNcgBpSUy39pCq4ZOIrhF6TDtTpgAFM1D/YCy
OPng986hGlF4NVO1YXVmbv14uUWCLTaVKxzogkFeA5qP/W5c6teAQ5/TkWgQeCxYUYjCocmi051G
Co6yy+oD5FAhVYMSiRVxOn6lOv6BjB829Kk2PxYGdREboLcxoklZarBKob3oIhmOBrOPmqBnOVKZ
YZ3U+kmCJrFZ5LwDn3+CInM/rRTznhLhBh/t6KODEXtqC7crBoGSdvmOjNnbJ0bQZ/yVd9cx8h1O
F/ZTNnBUjZkW5dy3KBmSQE63I4ABhTvQ4JUPQfKjYY1XYrT2NoCWfKhl1+5b5usHBbp20Uxw58wd
tfAcd/7wMQZhKQq6Nu+gRIIWIGT1MxWLdRt6zUqMNS/B9h8B2u2/Jjx7bRN3uGeCgZQ22BfQP6p8
GePP8czJiiWG3GQo2HccTYm3wSzmmIUWQEYD0xwE5VuAp2r8AlkfBATTfQ1hMxOwYdX0vXPnwB55
jbL8uNg6gIb7khVN72y4g0kZnGO9u4mq9Dbs+D10PvpSThaOLpRJmQeR/qrF/NbFXENHjY0FCOnp
Gor31ZoQqva+q79Sod2vGCLbbYzO10et034/jaHoVraqo4dGhOM37aQvDa6iXSOrYZvEscjjrn+d
vSE8Es7ppgGD+UZ4CpbH01xvR9Gn27bSGxXW7rYSPNyHjXmLpG9/VCy+T1zTfG9U0q4F0r1t2qUQ
k5SgXByUL3ARoI4EfDgSjyYNx+eqH/vcJLLJp8jFnzDmfDGxw/NWoTAaq+Ul7eQrn4AYK2I63xAT
D7mO426dOCCiuwlkZ93oCQGiv/Ed/3aeuvHeF8Z78jUxm3TUXY4yqcJ/ozKITxv2wYzoDU0ws8wD
SikOoRYS4WP5RqVZ8thSPx/JInA40CmDEmWIdg96EqZDr6tl1D4sYxtsp84exmzyYmjHMPK5ReW/
tR36OnF7ehhYT30XfRfdpNqVD21Fg1sxZNMePeHquRqEhRVBDS9lt5q9ojdDVlhR409uE5U9mw/W
cOxWqNuOwKGYZ1YTXXakfXHiWsA2ZMZAOItb7EOdPHpV+DirjBdpr9J9M9j5WbHlvo0BSqXQ9SlF
mH1MbaOP6JQleBPshxlBg3ahs9T27IvP50/cq+I87hv2ErrSrKuGu/djVKUrHQuJfp5tUGynbuml
AAfMFWK1F6qSBUv7w6tUdz+PvXN0swYeX0vdbjKX1sE6ggnAzUlT4LBw066SUAqVU7hx3bBGANHN
xjDehuoknu7x79aZ56e+E3WJ7pV6GyvPX6e0x0vpO3AV6FTDeDvUCpgO3rlHmVC2mhzpl7FDMUkI
pvlRBVpXaKo1ACgFFLLApmmjsqGpfOv6TsFsQvMbMgktD7PO9m3rVaClQ6LPi3lb9F4P3VUXjb0c
7SSn6Ora2WdTFD/Uvmi/jD0olXSh6O4F0DzMo0WG4KWIQYC8Nw/hd2jDTyKPWgptVxA167VsJR6t
8/tiDqaqrLo+DWEoicBjzIwujds5JIdp0wLtYtEK9B0V7da4EJJjDIOHQkLgoVBNp1c99dv70ZIA
3FhCVkaiF9TNbneotVDbZgGIWvM6WrUuZgFad3TfN0YWQYZmYBLPLm5VicZ2h6jMEr/KJ8oCdG/B
TKCzS5+5Cbtijio3n+TUf+9DdA3rCVxkNma6GAx3izBs0waisgYZRzBUXqk0DmjdG/8pNGhwMT2l
H9vea/cIIzBlBt721alCu838KkRI8X2cNeO4DI0m2JUelhhKzaqdvTYHLj5BG7kdsrsu6vAowqPh
U8YZbGr8ujnGDQXx3PYDs7noGhd7MkWDQldqWftT5pT+ABgDgm1GSq37vrTcDE82BrpDtnpBZz02
myFrl7KOGygPVCHouFbXZh3CCmdbw+g8BFbAHz5wGThPuFhiBxfaSMsE7cbbFHfqUIx9TQuMJ8Gu
pVnGb+3M+hzwcL3WvEtutByzV4rO19oMSb2GoHK8roErfdaAkN7pYSYrdCeXkpHA30Mo34Csj6aX
CKRb9Evl9GuQguDLU2GQVoZtlDwLGrb3Q1KlD7INMJNhCVk7vM3yONNeiTfWrFFJzmXdseEenJ64
dANObnr8htsGOsclF66zrcIFlzX3lwRyFvINzDtZACDBHpyTLjDushvhTiNUX6LoU1aTAJ3rhA/F
5OkG6UD7w0wZO1o9tB/cVHUH0tfVuFIRery2w5E+9ef2STU4TwlQO0hNGLKzHlsQrbJ9o9GFscjr
MlL9gNwy/0S6vnoCedlDnNVteIRoildObpC8QcUquOUWbtqYaDSYUmHwsSi+IHB39mvAHfVhhNDx
CmKscPf20dzp4Uu8hbT6cuglaVfW9F6JYRb60jV8w+AtgzYqEiE0QJxjVXvjZkhdZ6VtS9fISVoo
cjXttiOMb+TJI31pouxhVglZjdrywrYQlXUMYZ9kGPB8zHx0yRPC8jEiZKMAGfgwaORhdvHdVY/e
L/QoWbs2s8dzn496w1wHqnzzKG9at6c2T8YRI4w26O9dSCpvJp1VsPZATbjkvGv89RSDhIabMPmE
ln1yz5bFfuTE7x7RnnvG6flBwzhC67eZyqAacCd5o9pkMjhZwIDD9GAVJ6W/ZKaYRcJWXuMpeF3b
FrGGhckXlyVNntRAx/V+c5wHtgAUE/D0TvgYhAVJS3Zy9HhZgTp5mw3o0S5zMHzwSCjhWqb5vl58
AzBfHG4qZN9P/ZD47QZmw/w2CJ2vis+pht+i35am0/Vxxt/MXdlBW1xiYJC3CamTFRg83rYyYbvx
ugZzzDCc5k2KZjfcnmhU8B5IGmQ3GMi2tEUEqQA5laPY2yppfgTj4MQFiHfyUSZRfWQk0iPQFEbm
zIOJ1dQ41ZM1xD0wO5KvPpLUXS0aaqAvmdHCV/OcexPht8aC7AmzMlWt4GaTbRaWVUHuzUAu5yym
GK+GmHdmQ+vmYnHcsexGBjU6Uj96c9fJTTQ7aj9E9ZfJsuRG9Y3c6RTqKqGW9mGydlghP8BNwUSz
svMY5sPU9Lfg4pk7idHediAwIxqXboGHXvXiV4lfDBHld5LY7AvLAlxziaTtWpHTEAXdnN3C1IQR
bjXcJWRQj7NnO9ytjBSJab9CbRWwzqg1m3ZsXFZ2CyR1Mbnodg70945G+WgSUzW9Jdj/soCQB1TE
2yX08kQN4iYTEeYIliQ4VW66CpsBF3EUoOrwoulzWHN+3wUVLEsItRjpLPULg3t6HmArfOYyDR7p
hL6zqkJMQGxSreFrMG+DWpvH2m/JhxoD2Fszq08JTiTdCKix7Bw72XEHvaws70cylY0AzzLR0Egn
/dTchzCneQlHQfALB+OB+AyxkSGRGkP/5DWjPQbberYPzZSIlxE9hXJGTywHMtscPA/jyjaNVanG
FAgOjRvaA8Zn5cig3zkCottZveBeaCK9bqEq5Od14HYb0znio2MruFBU3Ntwly6HqpfiGEGv+6Mb
s3jvNnYpIRE24kY7VZ5V5cOzCkiDcKoGTEvq+glK6nyVGtz8KsrqtR/iSDok/MKhZFw2NhuOyAt/
9KbrSmw0SMVX9cJ3iNrcKUC6jrYcuLbdoojzHZ30uQhgU39j/4e08+qRW2fC9C8SoCzqtrPakzye
8bF9Izgd5Zz16/eRz2K/abXQwnh94RsDZlMsksWqNzQRqVpZ8jwYkG7r0JLcRpn5q0OT/RQ2ME5p
sKNbglRvS/+XhBFxenkfycZwLvM8gBSovPpdEB61wLiPwrE5BqmWkP250ilWav9jkXX+1iZruRdF
e29ndfLdHXAxCdra4CnM+3DjeW1+wN2qfMo8vPfisaLZSRvmwSgtlUonJsObgET/jsKJtKk0o9zm
bak82NroncwhUp81Sc9O9FdYGakWvNe96hcAufK3L0cRDgTNiHx+86pI4L4Em+0f2W8/d24X7dpM
hr8j62Hx0S59BP4VJSvuRowJX1JTdjem39OtGvuO12Xnf2sopjxAdgvCTTbQIi7T0rjXfaV4wINo
3E+I6Zeq7L8mqeQ+pxI9TLNNrX0tPHU71CrScl7mHzNVaXeV5mYRHXvfOtplKT97htvvPNpMW7Dh
+tb1W2k/jK2+JWEqPqTE0z5DSvxY5ly/CW4P5G3jQIKjKLmTYINzVCpOOPRmo29wQoqDYIvsx5AH
6MYKjeKV5WicNEl+JLLwxm2pDcaxG8kTsigA05GOzYGKfXYE11PsMtstN1Ws0iIndznwuvqhTMhg
ExuJPdeSzBWt5F90e0QdWldj81QmpvdiW1ZwbONB+Vmi9v9KCcl9cEe3PYD40+7KZFCdLhrVHY0t
adz6Uic2uU5A9Vo8Hjh0utNIh/XY+FiA5GHiHnuf8sZG9buKfLstmm2mxs8djKj7ohm6HcaG8l0u
R8lXSbetgDuqs45Br1dnv+3zvT/1vqS4g4ifoktlNeOAgrVNzyZSyodgMPRTY6jttvKV4VsVIysz
XaoYRFTSxoKVd4p43W+bgL5hkbBwOHfZThKANQpFW+1G2UrvDLPXziGnAqlgVJ4AEhSbuuH93PT1
RnJV71vuqRhH+UgLYkhk5dpuMNPWqVD3RdyIqz/MvP7eb4rhpfbK/L7gCDwil+efCzUa9srQyJ/a
zLDPaGIbX71oSL5ZWlA+mLBHj7VNiqr75b+Kybf0SwVsnqp86RTASYiDSPs0MJNdH0okVmEUP4V1
qX0qrKQ4q0PW/px6RA8D9cFd4NbdIUkxext5LD7o2nRNZ5GZH/QMz83Blw+hJVeH3ipiDDBkQMwy
BRegw5B2bZ8kFy6Z/FDLBR5QSm99UKu43Kkw0LdxrX/X+kbeZaS4Wx+thEMoDcrWCLPKCakXbQY5
fAn7QP4nKvr4g9v3EGty/TGgt0qUZ/q20JLsmCd+S3lJz8mng5GuFZx06ujt3shKfecxNRq7Bkz2
QSWnbls3x/FjKJODB+3r3usiaZP4Bp0iyy+fsGPMPgdqk+9UufCe06DJn2zfiHeebnyKtP4xG13j
zu5laytMzhAttE9I4f3yyxYJBKEcBt58mzyJVRLgzEKTnPcdyMnkgF6mtDU7El+av1C03fhLonC4
bDSIJ8MkChw8QnXWD02qac927D/wIZot28fc2KkSHukJaPvMSL6rvAv8TelZ46mulPKnDAEfx7MG
fARqmC3zCqKXxh6/mnFhfmrdzKgQRMnNmBJbn32EuR0+9FiaHRqpiH5TOf+YK8N3s8pfG8PKNrWI
iifb8wO8M7PvelP5TtNZyl0hkPZtjdS4N0bJemZ4eU8GyftIRWIJ84wt9/U/qdT/zpLeerQyYX4K
ZKkLt12OT2EtKNFlWvkhMpAk6mLT+ihFFb7ZloLYiDzllLJe3tEblDaxKUWIgrsWZQQv2TU9fFe7
alTSzt4FnUP9IswtUHea+LeMBu8DogXuN9rU8iasxvzYtZzMJL/9HXZA9T4pmpSgReVJKnWfwOuk
D/WkiiGKFBuhscD03HDzreSaysnOIv+AIsRvt8yYkuo3vKSxAkmsotqLSGgbXTc+V5JaADmJkp1X
aJ2D30y687Vc4A04VYIzHIIiiYdB28Xe8zgYL6nM8RkMufUESosXW0ITKbZK8bHTTLAofUz2G5nD
mfCqDpqUCsesdeWzZA13EkYIsp9H59yKtb1a4rRrR/lH6Cek22b1rRrJXLGAfHVr139oKqBymtkG
2zBzk6PfIc7QVXKw5YliHJRU1w/S0EZ7yZres83gfc/MEr36VNrkoWrvsX/npwjMbzK7x+uGlylP
Lj/aGpb7VJhSuANkR8mwGx6Fb93LeWhSFqi0XZ64z22BoHMzAmibyDFyY5XckvZksdCJbZtQHfHE
+C/+f9+kyOVVmDcFl/ZQYYKDDw/SENU9dqzUpmudIq85KTXburdxPcBqQ6USiR47RkEBGFCED+hL
I22mNAuGR4p8olP7Bz8jcHWusQlG19z0lcsRl/LGzGzlS6l7zd7lbOG+EMmDaQY8XeiPbtXESk/C
KCPHKrJ76pTqNvOlH2Wvf9L8vt+1YErvYttIOWiaYK8ksfgQSpG87U1aBdnU0TUgRB5tPxyOvGNJ
dcIgfQGzdSdVw1fAJr+9pj81rfWC2Ve26zv1Z54YwTaNg9bRWvV3nWv9Lm71Z4lsZjuEXOFBRQ3E
9YJ+mxhV97GPveGp6ox/ejmgHmlHLwbXLFnC0GxdugobSWuljZkl0sZNjP5bKesfKNbjHGVSoLLS
rtlSoc9+UnoPvsZSoB+YWb9T8L49NZIsOMxSPLzDzLndc1noKdkKfAFEKQxcTf5Iorxt1MWq2uBF
OE5mVtvMmuAj9yM41rF+LWISR2WFGnnd4fxDyQRmDHNYgRh62eAxctXVeE6hFZ0Z8THCNWkXI/O9
Qqm5ntVEGcQXz1TgDV51yrSmdI2sKZKzwODmM3x299GujepxUANLQRnDzO/pP5Gk2FRN1JU+8XUL
kpIMsklgWgCDYBt9OcUs0y3TleXEsfoHd/gaBi9u8LWN2HWrrL7r3hxdMlhgADZYPWXe+R4bEBxG
Xw2OIkePPi8CXS4+Iuq0ggpZ6nK+7cqplzMqkqHFs8dKnCywjzbABSBnbNoBqOPtaLyODmWSlZ3E
o+nmm3O6mUa/q4JxHZ59Qx33Wlr6W82I65WYXxtlip43MZ+ERaHXIojPIDTbB9nzo7Piiuz9H03I
k68MZBxrMou7HCVUqKMgGo7AhkSbwPsQIR2eJ8BpopUG7cJ0BD1vcFRAdzBgmeESepnnk+snBq/Z
PHZCrybhUoS8sjQLoUa7iIhGykPgHDrbuBn+sH5Z2qjKG773j1wN+q9Cxch7gyBBf3c7DKZPcwnK
Yfu+GWsWb1btVxqzlRGkfNVqGmntIaIgHGAMWoXUjijm0+Rf6T4vTRDYBTPToKyL+bYFKS/MrLSR
tCEVtPJkVwI2HYxkZbUWTgd5kn6EpY0Enzw/AGEgZGHuwmfy0g+UKq1C36QydtsG72VjVdFq4UPC
swCCpJrqtSPW1KbqPFn2zrqYRG/dYKKC+ererQuxEu5Lnw/wvAnmYor5OZ7PbuOGqrRmnQZ8XaPy
cyYb1PjLla83J6ROM+GZrABNg84E3mcW7BW+N6mN44DTtHJiHSnKasMPJRR2tGn9sHykNN4p6FX5
rXqw2xqRDUi4Lo4LA4VoK6mmjDiM5HdSjv/8LPA08GcEbslwhC43+9h1ehFViKaAJz2AF5fa374H
EiB8zfOVzbHwoaH6c4dMf18LGScig0OB4YKTVUiElemRchYA/ub9XiUqpCcb0j1sGkJ1dn65keHR
MUbhzW6kbaSFu0AaN0pr72/v9YXpqPRq4YxBiIOmNvtyNdlZphmRBCeu1p3OrPsPUG6tjR7qa8Y1
C0OhXs1gUKdYp/nWaxhFNyXfnaxWd4P+ZPj+VpZXjpHruxKAMg4v3McIK13J53ilKiUiksKz1NK0
rmj2bHAasg9lLJOvN6O0km0spDqMMq2PUEh25t9PL+i9hV6GLGRJiy4BLmN/cN1/k3585HWxaekL
3l6wBfSmyogE338otbnOTCTQrHPBbDiSVz2qYU1ij18kIIid0SVk0QZgeUV3Gms8aLxNVk6Ahe97
cQDMLm+9qX20UxU6VHg1QWEox2inRTw+m2Zlotf3Kqw49gDxryNwOBeEqENoAK5ihOcmydt6T/fN
MPaaSII1ReaF6w61HhwAEAtCqHSexUUwhikpYdiSGnJgnRQrjR8lKzKzo0yjUXzIQw/MDJbT8M9r
o/TLTZOZ7xUR+e8Ie/Mr1MsjTDFStUjkSDheW+QvcTMYj8WoSJ9Sq+oe+8nMfCWOpoxhdsuTvIK9
m7xcMKuaHeUj7yYDbc/gbEtK9BjXQ3syKHrt80KKtl0gor2pjNnB66XugSauu0PxgMdzXK8pqC8s
NAWVP9xcsM/so8uZu16jFaMvrJOlwuw0vXsrTVd26cKtjzsdYcQGRcJ8jmtLaU9UJAS1k6baVs/k
3WgB+jfavSw/m92aK8T1QafJGlVtg5Mb7vs8cj1B5UB4kuHAgwxwQ4768KPqDzLfF/OElXW8jt5p
sElAFbUNA/LD5dcLxMDRVjTSifqJ5kHO87xHl87Ak5FY3bdQR1xoq1mD9B3Bb+CKttqGxcrXvT4T
SKfoVgE3Bul8JTSc1ogKSbqL8afUbhPfBMFVPPpe6uGl2xxvh+3iWFgJkGpbEBjmeQ76YS308chw
8iT43kgGrwij1Y/50JoHFxDHytSuA0eTDbJFXMOoLSOCePl1RdT1jZEMg5M1zdZqH+zmd1V+Cdyj
EVkrC3m9DdiN9KsmKV4Qg3NUfqEmOlZoSPiAdRr2chx/4cYUK4fqwnymJzkAapujzpwPIooO93Ph
+dgwZHs6z5uhdrdG/QN/sg16XrfXamFG6pSNCZxaUU2Z343jmFVmC+QObmFIPVU6mN6aavdC9IPp
JxxYJH0SDrlcHzDO5MSiECdFuI4sWQe1kiExfjLJAyETORBxdkJS300F0dCZ4W6aBNEpb0ww2jcv
2MFNRZEbMSz7NAK+HdNbytdupdkhMkm/cBsIQgJtIq7U2RjZkEtCCYABpG4LyykB0tM0GkxMM6ql
z7cXapbE/DfWpPL5B79Po+5yPnKi1QCLetqwPI6eI0Wr1Y2V5MZxpPy4rYH08PgT8lnLktb5i6FB
wgMZZxWv9nPe2x3WQ12Mws0d1M7UUKgjE4syADPYgcmwUppa/Kwor0OOEHjYzFVJGt/O5CJKsV5G
fno7SS3SlQusLcI+a5YSi1/1zVCzVCmCXiqDjBCOJIT3L90c8SKBH34tmi7oN6mtNdVJSTvzVWkb
21w5TZbnKcDyCexWYDPOljSOylaXY/+sJ018UCINSzi6Igc/BZR1ewln2/y/6EGI9v8O9SdhfbMb
KOSBVGsBf+oCJICwn7IyWSFmzI6tqyFm21zGhLJKrMB1LNDjd8k4yDtaEWD5NNM+VGHr7RHsWzu+
5o/dP6PqCIOhfcIhZswrO3omqa0xDPZJFhTKKRl7pxbM21ZOkm7TtoVwcpMe/zhKUOezFiB21xlb
mrM+nPpUXfkGCyuKcSVqG5NcOs2b2YryExG0RnzaodOa/exQR7B3wLf67ylI3b9QfdT0PwYZOgnx
VfXMLcHa+rSyMHki/bjHWiunyZ5hVb/3gtaKDp5vG/9WEGhXjqKFWcLtUXReU7wVQZpdxm0YSK0o
tZ6SqgvU8GDGAS3RyI9FtWkjmT7M7dhdHA5HIooZ6FBfJcFWX0eSPCDoFcUJcnrpPnGz0yAp+78Y
Bl8TTeXIAWo6O8wlkIZlTynVIed+gX/xhFfyI/zRtaR+aSvipcvbl5sDu8TZOIEUtPZAB+lcta5/
B+jCazcYP4NQuT2fxXGwoOXhC3mPnX+5SrIW+kola+5JNsbEBC2C6sEO7IH6/qPFkLFLBOow1Vjn
2V6BdCO+xT2mHHr7dRiSj+ror1wIi1PhQawhIYdRxXxpoDkCSY5hr2X6IJ5E6+pOCL5/JY9cijNo
ShwkdASMK71+bVRyX3hm4aT6T715jrsCRMiaAvn01d+86P6cV28Gmav1j3KZNKFblE48oCsSld+6
3tur2pMel2fIC5/6/IPRfL0dCYtjkrCaVFtoGcwfz4nce2qUIKHk15L8ifKg+GXr+XhXWjggUIcZ
DiIav/VC9XauqzUr8bF0L1hvRlcv49DIkjQg4xOnJnO/GHX/qwjr58SU7pCWOeluulbQXQqWt+PN
9ldd+rXnBoM4pRqQihqi7MmWdP0vTou3o0y/4s2F2iSNRYlxkCCuJyfqSx+MIvqOMs/x9tIt5ScQ
9Xhxs4Ovn22JEUMg7NGg1DHygt6fN5uSzmCXokTTDgevS57dMV7ZCEsrxoNARczQlrnHZidHniDR
FoaiOQWQAjatXP4s0I85dEjAhLV7jJrs0+1Zmgub4s2Ac8VdFPkHLRkijMsy6aPX6qd+HL/3o7VV
W2vlhl6KDhSqUPWyod7yaLxctxIgTaogNuIoeR3ew5uzNmhkvvNJ+meXvx1lmvCb6BjcwXXrGCe2
3IcG2KFni16UFMOzC6x8ryHMfpSj1lgpey+uG+xokgGKcry8L0clJ49Dv8IlnnrxJjScGJtJw/pi
Sb818fv2ii3FJVkOpRqVN/eV4mQ4KsgrhTrQgezJSl4j6VdB4a/81qCEMdQr6lsLa0axmBnxJEbe
bn5jtrEneUY2TG4t3T+BrjqIML5/O18MMdvOI+h8zQ1T+xTz3aokPQHJ+CRc4/0XGVgpnqN/0sOr
qlPo0h3uQvQJXLBwAqXjsR52t1dmCuDZBQM1EJ4+ly6X2fw65gZteVirg1P4MPDa3Pudd6LZdkj2
fLw9krqwbSmq01pHqE8HAzqLt0AbK7PRRHSWXKv9V299ONJtrgNpFGWjPNW5UrwGcp18C8Mguu8l
XfmO0KP+I3QV+x7m5QQjzakW7+p4DK1tjIGEsq0w93up3Xr8RG6j8arWtOZr0KpmepRyO/pdYIUU
7izTgzqak0vFuzx0xYtc+PFagr30Kf8UPWnZodE9j7u+KruAlGQ8NXYkfdDrIXpW1B5xLdMXP25/
y8WhINsQG8THVX010KSmw7fAP2OjwFGh1s0ZB7DEUaAa/Lo91Lw5MR1O+uRdwKVCBQuw1+Ux4Wmd
yzMNHZWqcZ81WHpQ7PqqOSbqsKWUHqvZJtGTzxGWUrdHXjifdFyA8fNTKUFyTF0OjC3DCPLWGhze
op/lGOqF1J0yr9spfrpNw5VTYyk6Dc4MBKuRxEcm8HI07EFGo41cyZmkeE5gmhpzU/dq+hk9YFs7
9nmtltvbE1xaxbdDzk4Re6gLmJpZ72hNHYm7Ovf07wE4QoE8z1ivOeYspHV8zqkcCVSf3vX0ud9c
MrVVtEDN6vjcDYYAfFe4hxIC7UtcQjLKRWAdisT0T7IP5dTMM/Pw/snCoeG9hIw0Mhqz4c2sc3lu
y5FTxd2hLe1NkarO2D3fHmX6ZPPjDEK9aWo6aCFkYy4nCZmsT7ORmInSyqnq6gTm/n14qz/74e0Q
sxpQqXaB1Ldy78Sg0Yqu+IT6/FroL0UGRWOb/vfU4ZhPo4/MEkoqZdakeCpcNBMra1PBmb79sZZG
4Q025aWGYV4JigRBKru5bpgnt/jc0xwK1AdZb1aCfGlFsHxR6SfQjWbpZysiSXrTVLHsqJJ0bEfw
4XBKb89jaQhcHunLkPVSfZsloHWEYedYBYozZFLmbhSkCO5DwKXB34xja8AEJhe4K1nPtu1bLQmN
5FwRfzDbzTL9EqML8O32dBaWZVLwmdR5p27IvHkm2Sa00LQKz66kaQ9pm4/1negRCQCEBDL8/fuS
WhJn3pQEUgOfrY9d522TC9s7K4pUTK4qoKztpD5YSvwX5x1DodSLNxrn3rzzAqAitobOkBwzLNp9
VfbiM+IOz23dFKe/+ITkNEAgSALp110GHU9WWwacL06ZbB4hT0E+6HdVYP2+Pcz0bWanDU7mFDMo
dnPfz4U8kqK0zHIMPUezwhfEQu8UL9oFaniPA4oTyPH328MtxPl0fE5YPu7hq3KhmmZpJODcn7I2
zOGJNrojdfraG3Ip/KgT6qqKIRJZ9PTvb+4JfKd7I+jMEAKXHx88ALLHFLLd1ySnMXJ7Qgt3rkEs
gA+jykC5YXbD4z3tV2aH1oGMPoea7v0Q77/m6PYr67T04cgkSHNNyjUUWi+nlA9CH7RSk7jcEm9T
jXp/hKW+Vs1dG2V2DBk2ZrNZaCdOqZmkfwg0Jb25gglbysaMN1PRZ/aNAsNuL2vR7q99jGYr9WOd
qgDL1WRb5nCVJFF+zOThlMJlQSWgWlmwhRyCStdkgIzfJi2IWWzoEarnshb7tMEr1DAKD9i5ou0R
V3iR6/QJiNgIl6u/Rw1xZeSlqHw78hRKb6IyReQ/CuMkcojcEk5yqf2Iyj7ey6PkrpyIi5MEZkzh
kDYkqMLLofqYGmValChNRkGbocLQoPxCW7CBImC0Xb6RPFtpdialgVdXS7MfUiW7K3WH5XWm4MC1
bAjUP2ZfuhqEOyYClnVYvPiSdtBCfY9WwtEvP+SFOJeA+A2tfYLy4Nzek4sf+s3Asw9d5njixipt
Aj1COLYqgsKBy43nKcJXx/+/oWZXT4/EL4TbAEsohCdQb4+UR88CSIhawL+3R5p+9PygZkUpPExF
Yc61yyWlZqW2TaVmTotta2cizioZ2xKSdpauxOnSlfB2pNlRk4oUimXuBw6E5thxRddt7T6Rnxo9
+tHqmnFI0Ypbue3WZjcLWKRxhNJlHeZItg5pqE0FapOZYaHp7IdK/czxF4SH219UWxlUnR1ECDSY
cgYFg5IOwiT3I0+LbIvVo+8/Dmmc9A+FkuT1DjmfLDjXMM7NQ4iBQ7Uz+6mKMRS9b/7IFQMpwsCC
nDdYWuqeBsNsP6qofT3mnSW+6GrXGtva1rJxn5WwePfo77rjV2/wJfcVfa6x35GKeV/qHLb4Llby
INsrOf5wHizAyEDJddSaXDqPVme4xyRGQfok+WppbzMJDs6L3pXNz6xTW2Vfs6zqSjQsbqb/HSVz
Wye5lJSyVaPwPNhR7O3UwvCQ7cjM9EdNy2it87W4JGSNXNsW6n1z5ARPWyEQU57MdpEd2OqeXCBQ
aLkqkia94iZbrWnjtfq5OuVSV3vrzajq5d7SLDnF2bOVnBF8BYoHVWGeEVISv2uEU36yAapN5lnx
xIfVPyH64kKIwdaG7EU9y6I3gRTxZPU2JSnvDgmF7Jh1o3RnwJ9HwiEF04Ii+rEmgLZ+3hpP4E/k
nZkg53E7ohfXimIHlRvjj8vY5TxAxzINSYROg0YzsjXYObxEa1jW5bvlf0s0S0xto7DrDKNcx3Rb
H0lvAaVz7wq/QiRY+Ghf5F4mN8ehyUR1biwL4YPK1Mdh5XpZihTqRiqBohr2FculCFP49kEfOazr
jyaqPua4WiAGxx2jN59vf1dlyuLmAUJbAM1Mkv5rtU7TrmQ8B1rD4ZEIyTX9rIly56evtYVqindK
LKQ7bAuqfx2lKMm4tfXx9i9YnO3UPKUWDHVpnmaq1sj90o4enMzHCKujXn4ZgxLF6veZkUyVAdRE
QEOLCY3Fi+oygrzY8q24qUbHEpA4igcVRe2g/AZibpf0/96e01K00p7D9YGn23SxXY5V2jn8eBkC
X+zbUPzSr6ISFD3WWi1Lw0zRqpnyNNi8R5DYna8aJZw/GMNHo0ieAbBuamnNpHpphfD3mWpvE3Bo
XuprgiY1NNiHpyz6JLXHFjX0xH6GFLiScSxtP+A7SJrSVJWvXlCyGKglSkV7agrj7AoNrbTa/7dD
u9PuolddQTs8GsW9OcIJff96UTaY4A+AvGl8X65XriFkYgGgdERQ//J7/SEbukeBW/DKOFN+Md9s
b8eZncaKi50DH9g7a/YkmRnzMvjSi9j+kaZNmexF0BTlTio0zPhKtXLXSkqLCwmVBCIi+eCVFVXe
p4nrpy34QPFqeN9CCwV0tdmM7Ro9ZHGgqSBtGDA3rlojEiJvfY7flWOXWnVSwy4kUe/s1yEvmnNT
6fH7m2XU22mVAVIFVD6HR7Tu2IRKUXM7NMke1ZGNJL2G8UcY8qUZrJwjSw/JN2PN0VfmiNqqV+CE
4wcNaiL9SZbfqSX856gCjwNEj64tbKbZURXy7Da0QCAvgXIl2lPbpn+wMvjDxrBS/1s6Qd6MNE+B
hByEUEZRpk71VPklIkygzlYXxI92Gubl+++1P7Q9hFVJga6Oq3GMyIP7HOS0ihD/zi/icY9d6c5W
izHdyJbk9e9fK0bkKTyhQKbb9HJfD65S9dKIlqsFaf/RQ8lqa8RSu799eiy8Ki5GmXbDm9cvrjLw
7GtJOqn1cGjVu1SBJ9I3CkYY4lgL7fvt4RbW7GK42XNJDSrECDDQcKIBnwdb3iseGndGtjKrhTi/
GGb2VuqjJGmLgip3WmR3IrRwLY/6fOVAXIL8XYwyC/WgseoWg4TISfRgQBzfHCzXifxUJGetiKOf
2OSqH2jnenATfUxfPypteT/4yacoVIzxlXO78/5i4lTWaIPiFS/Dyr1cTrw2El/uI+wti+reje1X
TV4zeVv6tpQK4U1R1r02lC4qqQoQNVYdoxN7s0RwA4G721GycAQjaY9vpkw599pGuvZJHKmSD9Bb
TGdQtb1Ua5NBzQEhkpVdthSQtDq5N2GxIis//fub+E+KUYQmFESnNHTcKDB0UupPlZT/uD2j5WF0
mLA0K649qiU9SF3PCFDxUcKHKGgcBaERdHNWln8hC5m4o+qEBQc2M892alEamRHY1klFKRjZtDhU
SjQBhfUaFy7yB75m9Eg4Fl4cbSS/HLyt6YbGX+DXLn7FLFNwgWrY4Ms6p5L7oEXbMU97e5uXQagf
ijrRPOf2x106w97Oevb0GSzLRX0IoRMaaIguf9aM+8wg80dpyMzMlVtnMTbffOJpe7wJGA+RQN5U
QJ9SFSElCk3pqU707/hI+zs4u2KlArM2t1l8ynltIbxBZ0OgWLgTw/CMtKp9GDO8tUod7hPQ3jU2
qbIYrVAWIPbTu7tqR3mizuE8hd7Z1quGbI6th54yDb2NG+fdv2hRCnA9gCHrRxRqAsNp+Qx3CfyJ
4lB5Ca5jrT2Wv6s6S+4lwy6aXceTYiXWlxYC3jlMAI3H0RXgmnrQ6JmIMfP2eo2Kg+1R0TS6jQG3
8XZ4LX0NQL8qbzzeEFcyGEo4VFahIkwFVhZ9295WPH+TWHlUI0yXirUuyeL5yuuLI4mDiRbGZYAN
LSI7Q6GPTj80aK6Fn2rRfHr/jDjB6dnjhAz3bHYLj6Cy7dyzGwcfp2gjR3q0Lcvfmb6Gl1paoslT
HsLgpO8xBwa0fhB7eDygI40MVCYh++66P6Ns2OtF//7WJnUAhEWn8eDtzb4aymOsRVupTjaaR2OM
PgJA23RSdrz95ZZmRAI9CZYQc2BHLheni1S/N6xUPw3pQzR8V5DvAr7HS0RbOWYWXlsUjKgYTdgY
BAFmFzmF3daL+hQVxMq8i5T+Ra3o0lrBI2VYK9wYIXrWt6e2GObAp+wpxLmnZlMrAhQIVDnRHQUB
q7OCLOcJGbQPJl7utwdaCnAxofUm8poNpevyG7o2DY/ejWQn7O1SOfhNXUm7XmvTFdzN8oT+N84s
CWxHGaEtnh5OPnjxCb5JcrJSzdwVgf4XuHAYWAqeC5RppgfW5ZRQpIpalQfJ2a+R8FJE5G8bF5ft
2x9uKSYoqdF8JgKhH2iXo4QjzmCRlZuO0NwYOfcoPRKlXrxBpG3caUhKbpTcyrdBmFQr19BSYmET
76hGYKjCy/hy6Lq0hBpWVnSuKTufpV6lKJsZ/slLe6yxIpqgm6CgyE3YBvcCWv3KvluKGcpEYCNo
T1toH12OHxOZfWZbMYgt+3Ns67tmTP8iEwSKNnXcTTKU+ddNjNrv3dwdTlatyqRHsZaXp65TPfOI
inGR/kXS8na4acZv8ogcPwvXNyOkP0PpNAT5rm3UfeLbJ96eTlXV73+/WijBsBsQSxJXlunloCPU
p410j5JiB7Tko+ZFjzATgy0kkBUc0xQMs0oRJl5wckDlIrMxR2PoXtqimQrwYwB97EBd6yhWylBU
NYRhNA1vo3QscRO4vTsWQoRRJ6kIG7T4lWJEr4bmYHiB7vQuulEq2+OZMmf6fHuUhUMFuq0yGdbQ
GL6q89GF7wYkSYJzkQ/BCTtn8RBGiM9wJqgr233hrrH4gAQ7CG4gILPtXsZhhtGqrJ3i4Sm3nuPE
3PbKfU5N+/aUlMUvZ1IgxaF5ckKfnV6lmjQIrfnCyYbCfEBoEdHxSZM8wKHR8rd9OxnHZp3IH5RW
8j54kOuKDUIS5ldLHyXkLYuSdR2jvtpgjeiuVZQWzh7IIv/7eerlTsEQJq0rDXxfhzjTSPQEaIGE
8q8EZ06p2wbBsI+tlRBe+vaYsgPLpwBODjY775o6x0DdT0BcqKjs4/WJqfQWdWkOx/efrKBu/jfS
7JYa6qCyVE80Tujn6pF+sv1YDOZnSw+NFq9lmyaXpOITnJIyookLTm1l+Zcimsc0Vlw6BWRy6cvP
i9gQaKO8A6w/hnt0Vnd5Yz5ntbqCL1kbZvrib847arWGn4hOgpUJ6FqqrOZcS6igAzwLV/boUjwr
JLbInkz5xbwEKYVhFNqgTE5J6eVPY52GewQ6kv3tbbM4IfBFACmnl/a8PlcgQGGY4M7QfW6cJNV+
KBnVnipbiY/FSHwzzOy7xXJS06ZLCidXvROK/yXub7ZWHPEh2t2e0NKxTeH2/01oFvNAf0Zh4Wlz
SiWiZFPkeo4VSB1/ygc0+BpDDX5quQlP5fawswmaGmoJ5Jwcc6BieG/OJhiZPqLzDQiKodZ3BeKL
SbHxaC977vueCFcDzeYnIcrsG1pqnZqUkUSA9LOFBcIWN9f3Cv3M5zTb1Oh9ZCnqb5GjB1S+0/ZQ
5uWLhfawWyX3ozocXK/4fPszTv/lm0v3anazB4Muj5Vsennt1EHebWpD/py5/Vm1un9CPdxmWKdU
9jurjfMx5xX4yCuVBgHg+GyGkY5KRF+99oDaV3bA7Pz/bxQw1/T76a1Bxr88OcaokUttLDuypCb7
h9d4+II/ov6UG6O7N9VRfpSyMtzii0rQanK2cprM9vnV8NNp8+bgws67MOVB8x0s8u7HVD90lfy5
Qij89votboM3s5x+xpth1FSjVpa15imSVDwvZEVsMIA3H4FMFcATVHNlt8+b51fzmu07rM3rvsop
SWZpfvDcYm+E4ZM3VKe+Kp49qf5mgghWpPKcJv0pwU7m9nwXPystIo5o/tC7vJyvARlCSU0lphPg
7bKw3JhdSHVwJe39Q6642ha8llBkn2TY5q9aT0hmybd1T7597D/hW7QNvSfeaxtv+FX3r68JMnDF
vRh3efE3x82bkWffN+n/D2fntWM3DqzrJxKgHG4lrdjJnZxuBEflQGXp6c8nzz57d6sXWrCNuTCM
AbhIkcVi1R9qXM9SJOFxabpRULmXdHTe42ojU7m4jkD5gD8Ag3/zmobzboZdoHdw7bCvH7LFzTzB
+HLEzdl7/5PpF2PMi7FWYQ1X+6oosFA6F4U+jAjnUZDYVRSia9fARJTWZRzFDwPd0w+jrLcPsaUl
sWtpoCsp/9bSZylT4t8h5a2n1uhLfBgwaZ4x5sn6fYLG9hch5PpXJdvlqWgr+T4fwG+5epFlPGrJ
gnqvRdS6P0xFEKhe1gVh+VPVkWT0mwHSt6+1XTd6rYLogJvkcXEesqr5KYZ5/tyF1rNSKvWveLSk
xudOUjqIpMaiq1yZQYtkdWUINwcqYHk5fpgYGRX66LjTLKkfcf5o91MDCAM/P6m9QiA7HTYO5IXF
hfTvgJ2hXva2dt+roAfL1EjPE/x4wx+MHmU9Wc00HVFrK75KkfzCpUVSqk9SVqVb7f3L+wgkBujU
hbixOo8i1YHP2QV4BbvpXfBsP7ByXFzG1b9r7vwXd3g+/f+BVudCoIyW40A/n2LnVgHWNee1r5mf
EqvY2K6XIxwdOg3WlWy+VUWkLo/vjjSgvoiW2yEbRfFVV/rqjnol8GYU/cfjoOSdscOuRA3dkYcz
uF+sBx8KPlW8ERBW+dV/E0eknwqRubTJV8+seWj5wPCvTqM49fq1MiduAYDObp4iRPw3jirR803Y
ezGW+jq6do6gIa3q4SkYVMO3EQSCgDs2G9CFi3cWhS9a1Auubb1nAnXI0syp7COGeYFbxc0Rp4Rn
5JOf+97ZiOSXjgevFKI4dSAkolarl060j2ZZl45AwsWjMeFM3MUB0EM+bfCcgBg9sUC43WXSlmra
hQ/H/vm/oVeLGbahhOIdIoqTftVeY6OSmF+D4m6Mf7//0S4kOkh42miL8OJcJDZff7Q4r/QCLUGQ
V0iouB0Wk1yIUbIfp7l8tJHg89E/xgWzDj7Kk9o8vT/6ksestszL0deCEIk6VbloWnEqA/lDG7X7
EYfxjUv/4kf8vxlqq49oyl0K/6OMTm2r78ZGdnE2BUeauZDr3CCQ9kn6d1W95dARy+E1kDoiLbYu
XM6q0WuBYvdQtcGDKtF4EJn6iBvexjW8htX/GQhdGJ4wkKso269eF840TqodNzDtNYG+a5RH2ZPW
tIPmkWTZqmtaGSYamIIJw1ObuaBEtdi37+VaxFskvwuRj+ob/SM0KmkfaOtZT30dQcqawrMxclW7
KDdEI3cJ1DAY0ViAYH9Y1OOxzyX1c1PNzXVYZE3nqnBMqn1RmmGykd1eyMPACqCLhOogOdGbbp0i
l0Nt4sh2xthkcm15SO4aDI4wxooVKg5hucMYLzjiCyeOuAbwWwJdeGnV/JLVWnMBPG5RhC5ceNR6
Adegd0W5cH3anNkSktWH9jEytbtw1I5Dp3wSeb6xMS4Pg2Q/NSyezet9YSWJPCH7kZ6jsm73Wonv
J45ywz0ln2hjr1/eg7ylIcNrWBWtq+RNb6dthr3aaZ4G3NtbFM39OM7bQ6qqkT+GReFVZvFFbsbK
F+2QesrQRcf3w8ilYIkUCNAvgw4jkfp1EGvqUZ6nEPS+PpE92DciKDy7GVynfJydrSv+UjyBigd8
3qDzh6Tl68EQaW1qSr7WsaUR+z1LRv2+7Cvpd55GUu9bUq99CjE8LtwKFvaWsN/FmdLZxP2dMi1N
mdeDp5bRokuhVqdwoDVvjfYR1eUT9ZXKLavmW5X+w3Ob9JCSMugK2+E9/HrAPAxxbayX6zYew0NH
l9K3UsPeyEMvbVgmxKQUC8DKGo8YdJY9KbhonZNaFteVZiyWqTZddQH75fH9zXIhgYBLCXh1Yce/
pYgmUq9nA+YvXN2BK1WRR/cCze+90iUbCdHFkRiK2AymGZnO12vXDQJ+P7KTRx3DXF8MSAy0xbAv
qbO6RRM9vD+vS1uDNpVC+w3MNnqFr0cLmmauHYfycZJe4+jlScbNmHxz+mAv1K3y/aV7WwNzbCzC
mVxwq5mpvankalKUpzmzlC94czlI8WfF4R9mZFNLRRmXu26d6k2WPOSz0aB31eZY0/Zt4yXFONwl
eam7SZJ/r9qsO70/5sV4Ri7+v4MuH/VFTQRrHwTSGh3aSdf190MSf1fUcfgQqvhhuz2CrrZr9ZW6
T5C5r+lAzMmhKuTs0/s/4+ICk0bwugYR/+YZoSqiqLWqyU61lKa7rrfQzDWcYSO/vTQK8P4FAqzw
/nuzwElSpSPArJPQbbxtq7Lxs1RTNhKwS8fAQG5oEW+HH7vua+TBMM3wCMJz5eDCWWb5XPiF0lmP
aRTEX0MVGZSNES+FE3PRpafGA9twTaGfe8NJmxBp+l7HkawdfVnoriVv8U4unbgXwzgr0tgYUg2U
TANzBnwwFUPaQ1K7w9dxNxhR4WpOpv9DQKEguVC06XG+ITN3jpYPjqYj6ypXtelqY9o/hH1OPSGV
uB5d3r+W2Mgl1ohTDh4ppvlnE4INoQX1+kA0M/YBCFS0p2TWfFg9ezmWdpk5+4NjHCqlQhF73kMG
2IHe9LtGvsmy4vv7p+HtDgIWhuUH1XqwmW9gyaM8oLUR9OLUiewBQ757NcMqx7bFrT5u4UDf7h2u
n2WnasuIb4RFEODJ+7Ro8xOGg+5sWR46maWx8Sy/OIhB7YzyIOnZulskwyCwrAE3FsuoD7OOzTiw
1uHH+6v2NlEhISdKA7YCnEv9//WHs4K8q2H/4u3atNkJdzrTSwDWCKnwMJ27kULraErxRip2YWav
Bl1CzovwiTEXRlG41p4iEe3GXEFhG0/FeKOe8zZwMTWdTBpoCl9pDedJRluodVsXp6FrTlg5XknF
tNXbv7DpFPgYSKWR2NKoXKVaVmuSaWZiXlS+tPBrq2NBXXx1rC3LkosrBgYEvP1Cplm/CfC/rNRq
zoOjkjWfnBrPcSf4hJ/Y0/u74eKSUf9S9QWkC5Ds9YcRgegbehoYGOaRthOxI3wzQbzm/VGUS6sG
XIeAAdDhrSlCaEZOHSbOeIo6yEmeM9T5lyqIjJ96HLHnsi69trM2+wBdw3jSa1zLdvmUY4JRNF1F
bmTG6XUrzUVy7Jp4mP1OslsMrB09UTYuv7fRG1oP4EqgTYuUwjqV7hEF6K28AMsp7tGDtEHWqotl
G1m0sRFDLy4KgwDeWGRQ3tyAg93KcRd1p97APtoQBd5VoJuepbCGQlgFW+TP9Vt8qfRZlB8YDYDY
Ww0Zwkk5DEmHr42pJtMuwV9cYE4uqm52cRV22g9DPWlfA2VMHhr8gdW9Vs019vRdLSt8i9aJFP/9
nbHaf39+ElVm8m7gHgrK1q/3n2WOVYmHhHxi9+z1QL4ZTeP5/SFWX/TNEEtAfBF78FO1Wq1CLklq
zvLwMIWhi8l04HzHE2TjJl7F1v+GovoIbEuDGLY+tG3Yo/+iUXmRIea081WKUm4c4Xr53Mr1vtY3
XtlLrHlRJ/tvOF0GWwBFDAWY1eIBvGwkqcL7Y0bN5GlBO19jZ9p9EKqE4PoYSukHyBfGIXRK8zlq
UcDZyKguzZcsfPGMwPPnjQxxZaWoO43I8quD6lchXZTuKdVucvKqsCoOmfP57z/lcj2S+ipkIOsH
hgT63JIbzTghPp/vrRozSEtJtKvAgTsPVFx2s3ww/+5W/rPKC/+DdBsqGUW11/tHdE2rqR1a/ap6
sOrcH+DeGfU/nAMEcwzOJY/qN5AxjHfnJFFT9dQWpE9qeV+YWwoKW7tldQ4G/DAntGECKuOt8gWL
GvuHMhtYBKelnHuogSiaW0qh2KcGRSK3mKJp4xq4eNgXz0wCHvnaOvXQ+F74hsMJIVvdd3XyLJTi
Hz4Wqsv/O8TyE14c9rnMMZCmMXZMwsojPTxkiX1GQf7h/Y24Ct3/nbwXw6yuTTp3tdU4g3PsAim9
C6pG88i47X2h1uVvlIW3BLIvxjDgMOwMTG/eoHojk0JISUsTR2oZT9VO+02ieI/tzVVl2o/4K2wE
snWR9L8JLs0N9j2AmHWPA8EdPQ5t9GGKvEFlEivdY6gpcJKc0jjVgy2QNIXpWKlfOBqZh5iBtcdQ
tcNSt58OJW7Ih/dX/NLeQen6TyWDItsaGVik6BY2WYeovZHfpe301Ujap/eHuBjNXgyhvt47cpGr
YVcoiMQKcZuZoeNaU6a4TkjHtQwa5ZudRTiqxiLaSARWud5/EQa2Ng4/YPze4Lf0urREP+EnWSEK
grBFClWotfPwOCDrvcUaurSQvH7RuuSJARli1figBKynSToER3VIUHFK79Gc/odvxQkEjkZeA1tl
lSMHVJ/bQofJmZS4kqfRyaiUjavv0oGAEIQbDLZeSBKsXjF6F+BfpsHLS/PdWN/NpU462KWaB4Lr
S2Q6/yC2BuOcxx+ChVR512JrVm3nQVdYM9i37h5ooiuaGPs8Zat4oFyK0i8HWgUwdjf+Hw6uXq3d
hqFfOWoB2jJ2soILD1ukT7lDyWc/j+hNHHQ4s9O51YQzeXUvt7qXy5IkU/RV5V92FCOOY2dSHvht
7QTXcuGEuAUsbgRlZldurU7tpvnEpb388vevIuMYz3MsWtk+RXnbGDspn7vJm7mlG18y5kY6d2Yw
Dp4ohpR0QW4R0WpTo1QOgzGKAywWnDqdXOpTtxunWHVTYWof6WnQm3n/tF/cQXDcYegAsn9TNQnk
TJs4kSj10nrxxSwPblNH1g49mcrL5ugbOizlRli9dPZQugKjSRCn8rv8phe3U5wEfdEB3jrzFDL2
w+KIHo5NfP/+zC5+ghejrC76NECJxil1BMyG9mSa4VHHbhsQ+sYCXh7G4g+iI2gNrk95WMNYzSLp
hLmqjpN32uIAH8aPmTrGG4nDxZfLYnPxP2P9Kc++WLg+nlu1jBpogOkELqLJpn0kyxgY9Zmxs3oM
3iQrUbxsnAxfK8P57JS1/BGQ71YD/tLF//KHrKOnXSMqE2XZaZhzb5KinVScM6l20Rk9/f1XXLyN
UJNFkYFu5eu9YmDeUvQqaScgza/g7z6qUfEpr5Uv7w9zaUJUmlRiqK2hs7KaENYoUd/EFdYbNfhe
fN5z3fFLI1XjY9tCL/PrGMPqje954ezhdL2IECFUA09pNTdgypVp1WZ5UpvYE2PtV+mNLtMXNhQ/
bTdu160Zrq51PA9NPRj66JwP/XylV2ZyDKjYH9PMTvxptPTDP6yoAdiHAw6eeH1VAHydEizZshOX
1I2d5I9Va+zArFzl+ZxtPMAuzQ0MD6YErONbFxDZzvWhpMp3TGUM77X0IbeM6ymTvd4CWPj+vC6d
dzgemBIwM8oHq+ClI2AwSmWmnuKxbsJvYu7N/DvXcHqtZm26EcMu5WIOhri0BiiV88R8vfs7NY9T
rVLnUyubXtjJPto5rqkNXi0qvxsjV+9+vT+9Sxcvsu3Ly8QC1rPuDhhhP4sojOUTfpGAd+/RvHCb
8jpUMQmF4uYck3SrIXHp60G8Ignj4bd0A19Psqidxiy0pDhB3HyAeUNzs7ouW2tfJ87x/dldOHGI
B//fUMtPeRFAxZSlldY7w6mP1H2g3mdJ96Evkqt5Sm+FPG/ccxe/3ovRVlslG7sJJx9kuAG9DceW
tgCCIWkNV9lW0UZLjNn26qCcjqM5fn9/opeuWEC8CLuSq5lv+vBWPoaKxiUB1lW/KcruLqn6jYBy
YQj4sIAaYGIvilHr2QU1zn1wjE6R1e0jqdy1YuspcmFngJaxqamA4qEasE5vp8DABWYIT0n9hIwN
nJ8QEYGPfbhlgrZubC5vDxutZxyeqFiRTq9ucT0awxSscnDS56Dz+0iz/KiXjPuyKe6lVDW9Bvdh
zw5T9SAHSnLVzEG5EVguTZYbjk4u4nm8N1fruahyldpA2R48zoRGrpka+q5BSrvmuTmDUumtoQ52
7++TS4NSKOAGom7GE2W1wkOeSThraPaxHiN/inPdi+viNlOL77FIN/oSF8cCWcB/BM43gCxhNqkj
QMCcNEmffclp3KBLk0Vt9BwF1ef3J3YhTKMLRLcFGToUh9fXTwZIGOPDIjzbTtse8VmRr/GCy/cK
GhsbQfryUDr1uMUXm6fr66DSyuNYB2T8p7ovTmE9QUDPd1DFD38/o8XTjeSElOHN87gxpkCaa6Tt
lCzx9P7OaqGKmp/+fhDY7fR2KDByuFf7wZACOa8rPT5rIMFBfeBaDjwN8SHL2mpTXVo2Blk0CSnn
vNG0qEAAdYXcAvfPSlcZJF/RevR2x7/Pz2lyE6kYirf4ur0QWXqgV53AM7VPn5sWoQArCWEtFv8y
zkIGJ9dRaCWtIkijT+jw2HTEOgSUNO2buSRyztM/fJ7/G2TdVMfGD52wQu5P80KQ6FNfyfQj9qWn
94e5dFJNkjPeGTblvTVHQ0VpBOquESJdeQugyZed1LPQyVPleSP+XNoEix/iH9FIKiWrVZuTshoz
a4zOA+oXx7QIUj/KzezIQ2JL5eDipChcE+5gC1O8eH1M8zmo+nw2dYxmey10rXY2cSmoc0N2xdQb
MwLISbQlT7EE7VVvguuEwuECAqSyvQrqWTCmKc0H5yRrlf1oOJVIvUSN42Mc9O2TMgTDSZLF1vPs
wqgLaYH2gAZ/ARrx66kGqT6WdmjYx8qe7xwl+2XNxbGsG/JFgfanCA/v75eLX/HF0i6pwou0qrVm
EydGqTmJrhNerQAU7ev0WzRugjwujUQdlvNMuQJy4mo9EylqNZC95inkY+0UMcRwh5rmdigm+R/O
GphNlIV42FtvwrpZV+DFzCk5ZeVN3S0p988prf9h/78cRH29cmou5c3ooOxdzOY5BDJZ9vFBRVTx
7z/Qy2FWG2IMS/SbAxEcNSFftSVDOfl9IW9pdy3feb3bl5wQ6qhFA2cdNxrOXQqvJz4X7agcFaNW
9xZWBhtrdmF3E5rwEGAoWGTr+1Y4cpjKSY0Vwzy3tTtOhWK5VZHmhI4BypDdtOHnmXRe3tjmF7NE
3n4Lan3R0FlDwoTay2GuxtkZk5N0LxBdc9uh/UzPqj1KVZ3im6hNV1VEzzqp4R9PVrRB8Li0wkCO
FugNvbg3qjpyp41K2wh01C3RqjsQLqnhlbmU/v37wQF+jog6Kw2MazmHL070APgNMQwnoTA3+RIK
upDyvff35BLaV5uFISxCMYBdoG+rPWmjpZAlxRSfHSkCJgapQ7auET5IbkQlNc8AVJXPaiRVqauY
kgwZqC3Exj13qaDG9wSUv0A/0AtepW717MiDDX3llM4aPCP5KkjKe3uMHunIfzSnyG8ECH0tbDUU
MsDB18MWDv/CZnZ44si8ohYx6vWRgdYmEhJzfDGCrEQHpIpcRZ58C49rnILvOynfkhe4sIVejbjc
ky8+bZvZUWv3PZ/WaA8GQrHdsEUQvhClqeuCEkW/D+Gi9VOGiuhQahGTSvLoLtKn710Qe5M1/n3i
vdStASCRsKIBstpBaZwabcYZOyd58tnUhHkfiSH0Yjns/w4OszwPX420rOmLNQtNLVFM0VGiyKX7
NhYHc3JOdj5O9BgCya1gzb5/OC5+pBdTW52/EhnQMWsCCj9mRAFXirx4isONF+fFvYcMGAQnEjCO
4OtZlRD/1IQr6FhW0cwLd35s5fKjHBg/0PR6asotDtyFDGxJEhRQ2AhsvMFJTLho6KGBZSlMWF/Y
g5vHw30hdbvGDDfi5IXSC0NRN6MHjr3NOlKPU5TkcmSpJ03UWe4aUyqwK+l0/Sf2Is2dPJpxuyvj
qhnP2iBL6UZsW810gYVyM4GNQ/qG6LJOwEqqFqk8U7dzGnFqiuy+oJtJcT6+msbuy/tbZTXVN2Ot
9uakycUQxAgSpqUq3NiKflaz9jGXkaVBcfXRiILZNcIg2Wg9rkVq/oy7aERQCF0S6nX9x+SFO1Vh
AXWsnKUbWvalb9n4PM4G79NQQyElCVN735F3A00N7KM96OkhtaW7HrjTdWBlrW8Fm5zoVez5n59F
yk2/YJH/Xp0cYxidsBehdhJxv3MK/VSF2V7Jtb/LqP4bhpIydROuYySwXp+dSFewgIyxSsRC6ckW
5Qd70vdxIG/cw5dmQx1jcY5HegibptfDZDhNznY9TCen1W8skD2VaXnUnzdqeZdwzJzKpeALLo6K
/SqU2qEADSNQ66PCNeuDm2lqiXFGqoThNQjaCb+PkPhTI9ihu1WJoPPtqMzSfWxZc3plJtNAykNv
5fH9vb2KUH9WGY4vODLQ6nharKcvOaOwIq0DF0fL11LC7xaCEm4/Dd1xVCSNIl1ebRXiVrH3v0EB
cpmAEZe64GoHKSiZDS0vtZPt1CXay7J6NWfKFvNyCa4v0p9lFMgLPC8s6i1v+yP6OCTqnM8U2uUv
ndUjRv+tgTMR5F/UuvcU65Ol/5383n8jUg+jykfW9QbTmQrArXWaleeq11Gmi9S4nT01RmgKbbUq
3VJjvrCM9JOhvYEvWvTbVssoplxuURXUTkGCOk5VjuONqklbCIjLo1h8LZTGFsDh6wOijRUC1iKQ
oGDlPuakN0kVbqwbj5cL3wqdYASdIJ0YqAW/HkQPzSLMCmPRJHbORSj5YVElFMaqGAKrYh9o/HhZ
PN3KmXMza9OHSFh7fcKRJrK03K/n+a6yio8hHBIPTxCvssrrVrG/1vVvEZQfnDKIXNEG17jl7IZw
eg5nKgKGg/1CUGb7dlZ8qBR+JIe3+hTd2PgaFUZx0HL1m1H/lBsdqlvxMBUSFrHGlz7pbwc0B015
4nmg+EWoPkV9cDNN0S2U5R9qWT+OXb9vneJAnfmXXDypVbjDU+JcNhiUhLkbAJio5v5L2YXX+jBh
EJijGmHiatPBVDV1aa/m5ZdGi/c9iiRZFH80qnrnNJB99P4LFtNAL5HKKjW/biA9jr+Kts1dTW+e
kJnDpqYLvgQLODKQ7R+jNDxTKz6reVrvM8m+USfzIIgmg+i9UuE1heCJIo+dWyHn6GYVN4we6zEP
vnHfJek9GhJfhqLHBVL5ZhjijMrEMY5a3S165z6JxV2bZzvMp29t4eymYjzWpu0HIn2OHfMQKPkZ
RJWflcPORBJ1lpwndeo/N4Hs5U2wS5v8lDbiSZp062BMDZT64Sq0JChq0wSRuHOuOv6ls2U3jZSv
xpAe4io9CAU1XsX40kZonupdsS80+1qY4srS61Md6ad2oFefxP1JtgLb7STKko6Y8M3pj5ki/7Yj
Rfa0yDxYYX9U+uRxpL9eil9lqWBbr/lOm37QJvnMKp41O/sOJlVBUF2/JiM5Cx1z4FhvPLWPDCza
wj1GEd+CCF/RbrQeRIsKc+SgLSf35znD03rInks732dp4GWK7pVaDmtF+jDZw4eiLoTbpMFP4Eul
qyWj6jrNV0dgwRC3UwnsVPmd94Pu1byVwrE4Sk5S+KFm/KxGfW+XlW/UbeJFsgTtBzRsXYwuwtC7
cDC9rqh8ndzMMQq01MT1PJU3eescRdH8sGPtk8UemgL7VBQZeYJ1nZbisU2A+ww1zD3nOawWjZjQ
Opej/nPM0B3QhsXxr70OCqd3M0e5V/S6dxNVeXTk6r6oQ+zrnMHaj8Moe2ndHmer+9GadulHFZRm
a+xPwZhdRfIvoNK9q6Rz6AJzjvdjoJ+NCWF1MEkuuk5XQRdnZP1ofrRpWe5FPHEpZje6Nu9anSTP
Ss5OE52FhGyW3A0/a1OpD9C/rUMVNZ0vkilxAUcfsLT+monWdGuFJc1BmHt4we01ZT6b6fDTyQNX
VeurzJg+ZYjC7Wxn/GwI3Nka4RRHbagKb+gL7VsspbpXBMoZLRg/mqtTEiKgoqXCB73wFPR4rPAr
hspUPPLWnw1+8zreYZ6qSuhctsV56pTvZl4BYQypFBbTtdpwF2njrcS7v2ukZ1EFmMZWbEuas/hy
neZc/hYb0be6yK7SQOcqTuVdXme1m5XqM+yQn5bocFh26CLM3lBEZyBBd3Fo/VLN3pcK6WAn8o86
1Z6qPNwZ47gjycTuUviyhaKahd7BkEX5rjC6PVSM2o1sHFTUnCCQFoW1RxP3eWqnm6xMSPGSI3SB
r608uYGIHmph/3ZKmzXMPE0P9mi0PFrFcGWXCEUPynBdo8ClYWzd6cDEWliKZka5Hv31+xllePR8
LYiowXPnzMMubJIP+Ir6vVb5lJCfxkSfPHPoP42adWtW8k/2zaGhBhkm1tUgq/tOM/dZLn0dcsdP
YuUggY9p5kQ/Zar9YAQYlddK4zeZ8MWYUPTT3EGYe90Wn9VgulLy9uTEc+VmqfKsqvE9pM5bVZs+
manlx210LZlW6FIePwZKmS/ScKfJmQ95Fx7mHmLdXH6HCPvsUM3wbD28pVFZubQmIteZ9J+JnH4L
WudPDD0URbmInB5C0QcIgk4t/nXZTUccYafeB2pTuUpZYhainyXcVV1O/I73y/WYV83OTqujirW0
28/TVVmGd3lf+ubQtRxw+ZuWcnrlQjsHdXGuNe1sZD8do/9g2aiQJ/GDZaZ385hxvVTU3QPNi7L+
th+GvZLQiTc/doqJBWPp9N4MHCftzYfMKAo3DclEFV3SSJfwwUTaxU1V1INy2Xg0syH3VMd5jOZy
cMMhQKhIOG7hWCdIkB87LT/0YTl66aD/jNSW0l2mPOcyGF4wg4jvzyAom59Gr3xvBhAq6PCfLCfF
VnbQT1pT+G2qPpRFULiSPD7KOiq/sKyuJAQoOWn6xzYIrvrRuTYSI/Sa1DgUcfK7n9s9Ak0PodPv
SrnY207RQSDp/NkIPqRO4NcJQp62chzH7KeI54/hXN73in7Xa8KznOijoop9aBCcQEGFrirVR3Tm
Jagomt8Nt1blXFvhZHiFZBypvx8KPcBMoK/cSYofy1nZDWp2r46WTxJ7dNTkIGvcCc0MgVzqzmqt
nKzusyi0nY7jpRM5N6ozUw+SRleaAtXFIHxvgyN3x4We1D0axlDyI5r0S0hbw61LxMp5/VKuSrTY
bfMZnbt0/Aou/FFSjWCXiOarLAkEaMadlWVPIqZthV7xIm1GYJzYMf0kf1TyZg/75UepgoFCh/pj
lQOjHpM7Q8pvq06/BSNRuU7Vu32FiVgGibS2oDrIk7bj8hFeYXJvmv11LaTME1n4UynnL2YJ99SU
nhRCtFskuQXWonOHRtz1qXXTxdFVo2O30BjHTJBdVGbnkfnRiQz2BfB/Kc5uksg8TmG0y+bkujbr
WyvTHnlBfU8j9RMSCo8qtHw3b5rrCaSKlCWfK0k/q8lvY4ZDkMs70Y1P1KUDrzGVJzkusp0Tzj94
FZDHRA8ZhZK9qWBbExk/tLGUfESPzigOfzRq/XMui33Up0fVGPy26wVFGh5gkZRcmXl4Vfcz8b6U
XX0ojmafw06KjJsgGGtyQ+Mmq+trUepwyIJdkTQVohPtdNTMZjgMrWHv1SrxZLsu6dXYX8fSOvMG
5TKy9+8/3y68XikBUqZHkfNP9/V13jzOPY/GSB1PpZEULnZV8tkuzd41RGft/n4o5EwQZocHa79p
XEv2oGrBFHX7Iikpw4e/FSFfx9bWjC68BJZutQ73AJE8GvGvZ1R2om0bmcqmZEg3Reg8QNW+AUU1
uwNisXIWb7093r48kI0BMyGTwzHqajxgq7KTUeU/JsFNZB2wHEWKc7F62Cilgrx9OxJVVMTOwHWD
dFlXAIJ6yHMxBvE5jIqA/p3eyFAZku4+SlL1p6NVFS3gvj3bTVdfjcir+jKoCg9EwnyTDJzLNAR6
Opfl4I9KH/1Qmko9KU2f8dM71kvvrGtKizFyP3K/o4uRHqxinHYxoOxrMrfiei7IDkXWR6lfaGqG
TmfaDDnMPKf84cxV8yltFOk84B37PIoU4wc5t4obE9NPFzKvcd0gRHVqpdg513kGdVK0WtN7nZam
XqgG2RUWPeNeZI38KQ9G+VYuAM0m2Hl4vTSkX2ulbG5au9G9Rowjr43EuFPpfnhj14RYuVn9uajy
ir+l5iNWl+qR8qxTkd5L8V01gcX1iCHFp9oaW8Wd8djAyCEgjFeZjTSVwz2bTU52mFU18Uahj3hy
tLYS+4ho5WSDemvf5vri+VQk9GgNkN6JFLeD19FeanhOIj2gtCiIGlUfeXModeF5EcT2k76B3ls7
g3zMQ83y2kH9TptK41kRB59AXpSlq0vTuI9LtYp9/u/pkDSluDeZnYL2TZJMbpoFqWfOUgQ4J0h2
cjDXvqE28slQwu7aGOzuNsIlwC+SCVgDfIzblkvylM96cwiL0DhSPeY107dJ7JPddMeGpj9CyXFS
/taolP1og6zYo8BixEy7tvdjlbSyG9Hly/xZc/IPSNTo3jRqBPjOLHbpMEdXQa5pH3AoVv1YChRP
iM5051EkH4zaDnuvQdjGiwY0BC0R8XtBq9wZM29AYY7lFT0I67MUC/VaqaPJH+ZpGs9ZPzjPsQLG
K0S94liYLK08TfqXTEUSRKW3hq52IDn0fLpvHVKm11mrdJ8Cw5pnVzODkk5YqQ8ehYiZxlSpxfHB
lKTwzokzcSuSuPXKpjd2JhbSXxGQjvdRkrU7a66w+cmgfBvuRJwCLy11D+OgFo9V0s1XtGLDxA1n
zTx2fdXcKlKRwrOxpIdA6/8fZ+e1I7e1rOEnIsAcbtmRrQlKHoUbQpE5x8WnPx+lA+8ZNtHEGLDh
C9mu5oq1qv7Qn9TRCe/Qa2mOdREHJ0PDpaFJSv2bLY3Z79sH6VpdF40UFRAQlUBbWRY7bKG2Dol3
dKntdpD+GUvJOcH84+a2s8L+UQd1/9HvUv8SoFbxQLOUR0gWq6XthmmTvZEG6NXHHr3CygWWxaP6
9u9buVNQiZr7MTCGEZ9bFF5R3dbTqOpoZQdV7e8k0RojgmxzcSBQ8lh9dTjwIiBG6Fvwl3V14Aet
36L2Df48yn6WiuDF7jyV2vT59letFPFpP6IqL+twgK/AXZmlJgip0ywozPaIo8nert7adbhXm2rv
GALlkY3C8krdjJoyqhPIMIJ7XB73tCfkJEux6JmaUvaalEd2A+Vno0mw9lm0CCjfAiemJr+4vuKw
08MC+19vclKX/i1VLXtvBrmLZEs/zPt/SzBgpayKqBdYB/pZWG4t50u0mlWmoS95jlOqB1MqcpCU
TnHHg/S7OZTG7ICYHNrU73dyJ0e729O4sjhNjG+prXKPzg36l+mB7XdGULWNfzbz+HvcqR+KFpC2
MW2p4a+MK9VpgIAIEyI+suwvgW4s4qILLXqQanWqNMHjUmmUfWpPrVuqrbYvG6SvRmQatsT/1z6R
OqsDXWCG9S8zEqEowxBlKZpXemyd6XwUwNzy7uLQCDjcHs2VZGv2F4Wiz1SyBRdl1yk3dYSCA25f
oI6B+DxEn9v+pyk+cRu/epszbcDPZ3ETXWUnvpw4GBcVirIgpkTkZ++dKlHcUcKXOSxgn73+q1iX
M1WdRcLeeBnKtKk1lRJyXmHP6gcxZe2cuKRSZpQ/U1KcQ+3giXM75tqkPY85nwbP+tfTAMKgae30
ogU15Go/as+OHuaP1P388+1QK61P5szE7hCECkCtxRZQIOzofaU6515/P+gXfPYo2F1a3rz/JQ7Y
urlLw4G5GMZM1rsqAL7lFcmAHcQgRrvZ2WEhfwdSryQ8mDEr32iYrw4jyknAcAkLvv7lMEbyVCUT
7uoX6E9ACCuYnx/azhl4Cqt6u6XDvxVtMWmZ6lN/Egby//E/oAH2KKvvC3NLlGRtk4H9Zn8BN5jJ
/S+/KUDFNdSnBA730P5QMGxxxzp+k47jzo6UL4mi/Lo9b6vx9D8eqtBiryA3ZJsox7ZV5CnIQHXV
g8bo0SnaifDORnv0drDVxajTapuhNdew/lmwIzD7yfA6uYk+SkpBhDKwwmmvDln4lUpqlW2sy9VZ
A5oIcJYbD2Gpl+MZF60dWnIL2zcI7lFW/piN+m8w4p9uf9k8+Yv2IefVv2GshbxWMEZmblMv8MrB
fwwqSgy6dvgvIcgEKbxiQ7ZMEZpISfwiwhZTUv32EMuIVVop3oK3o6yP14wYpA86Q1ZfjlfgjH5G
CuGc1fExpRBlWnvR9xuTsroOUDwjLWdWrgDNo171qRL3ZDvFeO7Cp0BDMqMlge833tGrX4OsGmQK
TngOppdf06MtIzeBrODV7l+aqjr5Y3jgQXP8D4MGU95CnwfY2DLLqcOu5FWYVJ7o8n0UJke5tQ9i
ajeGbfVr4MWQaiM8eQXYSSu9rhydnkwdp6NLYdhB9EvzJh3/3tsftLKcUdCE56kDN6T+sNg1fowe
fx5X6tnSm+Bz7bcx9YRo3FjRK2kTotEaTHlyM2SYFrOD4YiMJj+4dqX2quyHEcm7Mf5g9ryC8TkZ
tdfvUTCwLGmSJdCwy8UQ41dUtBEs2YK6lDOOX9Vu+PbqcXsRQn253vzQVjJLx/3KLyrnm5FR/qZg
5L9eix4AOwJ3eHtCxQJ8+jKMgWcDyig8uoTcntJIP2pjfAoDZ+MsWFkFhNFnI0LosOYyt9Sdyh99
3FG8lH4pVmVPjZF/vj1gKyfB8xBLh5ScchAG2zXXXd2ab0e/0D20ijBAS0YdAwNjC4i2soXAgmHx
hjafTqFuseTsJhjA7/iBB5X4KAn1PrOK3RhsKXOujpyC6vt86wDvWOwfysKD3CJt7A1Wfw6NiGJh
vDE5q18CvUnHI2QWjl4kClZV2fZotOC4qiigDR0hndA2l0DKXh0IyChFXJC5OtpyV0MmV01qd5V5
rtr0bPrdb7bNe2q+X26vhOtEhDAqrGHyff6x/J6Wy9sXuY2IfNU9cgOdM196o4zJhX//n0bKft0O
dz18hJsdrWFkQF9Y5gX62PqJlOsCr0jTB8ExSVVwkNLZGs+iZu0cboebJ/xlfgD4ZgaI88t5hy6/
LtSp6/U2g9iTxrqqpj6AVfT0uLif0vHQtdEdgnfnTlK3jorrlfgy8Pznz54a2hiMDtp01rnWmmGX
12Gwn5piqyyzFgXkPzcF9WoO2MWBFJZS30i8DbxahqrkWnbZSXsjlMhRbo/jeiDWIYBCCgvLaZP0
tjFKZFzOc084FtQDlXoDfLeyMnC0+zfEVSpXhlIQhyp71wcq0dBBjZWMgq72etFGallAshT0GiGU
L6GRneiI1CXCU0r/hGngrhzqk65UCAdrp9vDtgIofBlrPoefLYM2meR+8FXHM/KxAaBUpY9IXwZ7
De9XLMFNrlzLyD+mcS3vrUDtDjid5Xt8XxDgJ7vZmMXlEOvQvWbt5z9Q/9lu8+Wv6cHWKxS7sktW
ArPJqja5w9A5PUYp7ebbX74WalbehHMNCYan4stQKfm0Bc44v0SFNXptLIduMOrZxa8ma2OQ10LN
+v1wvQArXuHfO71JwfwisTBNDyad7UAnSQNHcvuDljfmPHZITFPtQWAWHaPF2DVNHgSSXsce8nuP
CFP+Q5PkooClKewtfdTlkfw3lGMDKJ5vzCWHUsJDMBwnI8GN4jTIB0P/pibfE9oyg7yxIJaZIJGo
UPB8IpcB0LfMBI2QpJpyYIsGpIPObHWhVk8vIZ32fm7t4xKUkW4UG1n7WlAY5nNNHUjblZZJN3Fx
GikunkYz/OzLyT7JxpAdKzPQ0PZUxp3RNgVO0sWv2zO4MqzQylGn4ZgBFb2kwFrjmEsgiZHDt7qD
ZpwmA0cl/0seQJ7Kpo3lciVyytCSf7D0SUyhDy3XS1tJThYUVuRlFS0SHklHxBlPBd2WVJLfqGm/
R08bnI4uvkoKPWsjehK0pEUtDjnagmNt7BrJ+nl7CFa2Clc8ySs210gVLPOj1OgNAAix5kWpc8JX
EZAOJQdJ25jh1TCQszjN5wLpsvhlVEFVAbU3zpXA38OfJrzBhfGuipSNU2Z5Lc2DTJkZ6jSlbuIs
ThkljEJZ7pz0YoGg2g9lMp3pw/tPt0dtZeujUQhrFVUVHk3LqZywtR7iQcICz5aVi6/QaQ0Gffic
FI121hurPNyOd9V74rOQhJoBAwB60becV/KzW0OgGi/rYpotn0MbF/cpFf1uqKUvqTCzXSrBJ536
sDh2dqy9m8JAPteZJCEKrKuPrVZEuy5M6nttzKpXTywlK/SBmFZrVu5d/DBFG5qwqHTzbALRC1QD
0Ng/3bhVX7zeqC+jzAfIs8/vqw5yZdBTpoU+6zXlaLvVIH1RU/kSiCo64OOxVRlem2KOdnIC0CYq
p8PLkJYUIQ9Vq5bXFNkM7ilivd7lQHRnsRe9fDcEtf799iyvbBIWLLggeLVM+JJbyBC0Qi5H/9yX
46Vqgicdp2MnsTcW72oYA0AIggmzZOliyow2TxBaS8ILstvm7zIoIgSdtOmtz0P89getjSEId5W/
Z7GJZY7I0Y1ysRWnF0mylK9WVgY/I6WJYxe5C9BDoyHlG8fZWkTOMwIiozF3al/OGh+dSZoBN7mS
3g7OnQOwFJF5d5ufvBbI1qC3UP3h2bdsNImgSXlj2IlniIdu+qZTqJ3EO1vdePKtHGcz8ISkiR4h
jIF5Lp8tfB2xmgBch3W2nGyPlMIHIaJXPvxZaZwCBoR42mUEmx9Mz0IoXTopqTRRW4jKnZD7XarW
+8au97LySjkqUiVud4RxkKyZS7TLBd75ZgdbgLKZQiPXKdJdGQ/uFOGRrdgbeczK/Pxpgcxka/gk
y4Ebcjp0aaKGXqSVO5DsO0zDXCSO3ApoxO1Vfj1H0IGxZeIlNKuDLl8PQaC2dqRjCTUE5bhvsOz9
5tTJ9O52lOsPmvFVCmHIH7gIFivBTrHASkz0p/gxhVsUyaFPqxKU53jyq2GjPb32SXTcUeuAsk71
ZHFETDLwNyW2Ak9vmh+Bg3JeY2+4bK8d6RyuFBx5QHKDLnZqniWxFY6x7EmKiqHaB4BAO9hFbok4
7iaK6/rIY+lZc5UBJNe1y02bhRNSNBx5SRJLZx7Gwa4DdnpXN/UWi3htnjh75kOBJtvV28PuI8BY
aTDPk1lf7ASwT12GIZj/WuzgomwceGT67M/nBQ2uBQpos6QPKSPG1IuLStLSIU39Nry0UREcIApE
j6ExAGMcYv9TV1vV91DSIB4azQfN8c1DLeLpjRH2gOVyS9zpBo9KKzEp8hlyfuaOb09ZGw9vMrn7
ofhRd2oVGDF9HskfkORrTkbWlJ4lR/4l1uCSumOl5qdySMQOUG917Km+uEMQNoecKT36eF7dF7pv
HQZuW9CuQ+XfAQCvXIs2nu9S0GJYQiHvx7aJXDt0yj3oWc1rwdn+mjB+OgZDruxiRw08toBxNzR+
Xbp2r73vhAFwSQzpRx2pcTfNu2EfRv73AKD1vjFD5dT5tXmKk2S6M8rSwsZd1+HRpMobu2rHo1xq
2Zn3uAM5VEZSP48t109srJqTMnxXlzV/MOpPEWeWO+QynJFh4AAxB8+aOT5TJz3R6A0PcibZAGgx
smzdyBb9pdVBwtPN1i6jomrduSvl7IgFJa6tukhRFRxCdadajX8iV/Qfxq7IjsNoZY8T0OtvXdnI
B/iV/jsYNtmRWSp3dt0Y/zD99S9RRBmiiLiroNFiRwcgo7Un8bra5WPeXKqo/dqqdXBCkvlLU1nx
oY4a86TpcvxaLi/LTmFTUZE2NGwEl6d5UisjiOM+9USduFLVnWTryRzf5ol/vH30rexeBOTpS4Br
Ihtb9kAquRp1uaozLwjME8ybRydu3hVNtxFm5YH2pwg045rmzH75QUM2v7OTUZzDXgshRcvSdEpK
M3iL7UWu7mQQlPt24J1mmqH5pUjz4Z3wx0OKkoM7iarZB0Kd3hah4t8DtYE6YOEfLJ1vD8ba0TxL
J1Ms5Ta9kvruzNiebKkNLl1d8spJ5faox8LauNPWhpxzhZa+TFpPGeVlUmCqeexPktJ4sYTdWZ7u
cpi2zhbPfi0KNydlN9JDiJCLO8CvR9CkCdlaaZquIkK3xhChow9we8hWrhpF5XicbeJYQsuEF6hj
FzVhpHlaHMqHMUrshx5vi3/Q0R72qahHl0ZvdrgddFlnnncHAzffOigkXJW7Bt9HqphTw9MGKG6K
2WIABvMCpsDnIMSSoB0uQSVnbmKVG+v4uprCvqQixe095yVLin8RtEMpFMxU/AnjDh8I3aFOzYMo
pNIde87prOwV0LNZt/H2Xg0MUA2HQbSxaOq8XDS1kDXeabJ0DhtH3glO0XeIwmc/A7/Q3BYi166Y
mpgzXpu2xEdXdsXsBa0ZZBIoIC0TFhungHqUK8WLIKOYYXRXy/ZG/WblYscRiWRFptdHuXjxdWqi
S/nMT/MkXBqtmf4XqzuQE25lWRsiDatfg28idQyNFbSsyjZG52dGCwaxleNjZyQufJGNr1nbejSW
Z1wLK/RqrlKyriE2DUHnQ3Vtu7uXNBRis2njtFrZehQMSRp4vkAUXi4Jc4itamoyx4u67KDH/dc6
sB4gmHklRk/lZG0oKa58FSVZvFt51ZIlL98ylRUkYzkZoyex1WKy/qmoz0aubaieLOVxeMhQBUXR
bnYWAwG7rMe2hjJUTm3bZ0dqsAU2//AhtYc0qo9YrqDcnf/qRP6+NLIviXDcwIKhd/t4uR5YfgH6
QPDVeYOqy+dAE8RNDhmu9PCa+h0N+Xc1gbEKk6r+w1dut55u18cZsFF1Fk2jfAdpZbH6q8kYVOhj
uTc24rMiRfAlpexjqQUq10PwBMhGP5SBXkP+rrOn2996vR2grsganobUmSyq6S/PlQJvi7BJ8QXR
4/R3WIDcNMNu6wOvDy+CoL7CvTrrCS/3XCkkGbqQmV2oV7QXsNT6oaVATIXPHA+2XVn7GuYWtA41
3t/+vPXIvIFsnMlIPhZ3LUxdmL6pGlyk0K+80YcHK4e8UqWxPfWGegjU7D4MNu7E652CQAlVBROs
Ku3AZenbN2wJJbFR8mAzKofJGqVDqYfNG6jMW6KJK9PHiGogpYDScdoslk4H785GOtk5w04/YnlE
6i9J0uv3A7+XFhJu9RjXLu/4eEDhzGxZI7JBtq5b/mdEVdGmc9onPLX3Utcdbs/a2ldxypBzU9K+
llOxZRQ/mqz3z+lg7NO+fR9q+cYxc33j4Ow2w4vIXihqLxfGqMWlSEcftl5bGrUbFDDqdmOhOj/k
oSl+AXUaft/+qI2ISxAIgIwOeZw8u0xWUU07OC2zYmHYKDxvwBwHVLkVtB1uB11ZinwmLC70UgDc
L3eelqTK2NYdrqVWihiWtMfSwsXWbmPCVsPojCSgR+xE/2hZPKtz5X7djLwzYy+G+GJDF7Orndam
p9sfs3Iug6P7X5R5sz+LQjvbyP2h0s4Rqg/JcJfBqDdi7HX5rjbfkopb6QuwRJ6FW5wdpbBaYUas
QivlmXgYUt8pdxqAvvu01aqcGl5ZfhMZCv44mvXax6jK/ngxNxKKSKEIJ3dUShircS1SUIzSqL4W
kcfBDxofjfb5lJldjV8OSFsmmd0iU3AO9X6vyO1ZDDaVguC1uSdh8DkD84+b9zU5x6myOgTJ7XhZ
bcbDXchA9Afe/Nm4HwtfTNgIFB2Off5U7LJ2sja26lpGYNkgn4E4co9cFdXlwZGQTx8TL8rzOKWz
XYkPowEbmVQ9OI5YJd1PoVLcD3mRuX0lo6LQqh8nLao3bpO1ZT532YFYo7B+VbrztQLHhloJL43W
ob9vivE98tk6+FFF2thR6tViV+hmgtiHFoUINwjCl3NrBXrg92Mte4oj+O7dUOql9IgIQYC0tIrk
QnqXmE34PQ1FfR6coWz2hhZy9g9mUuCRmsZOedIxHSyzfYHi33CIY2XK7nrIyNNhQs3oO3ewX1Of
KhNzP8GS430YVwJlABpgvWu1ZdiiS6GNqpsPNhy7nMMadj7ic5Kn5PyOjXvz6tin5s87Eh4LbThy
wHn4n+1vzt2Y8xFx92TsNN4BY1SBLYhHaIS3D5KrrICTEMSTAkaS99RVigl2Ps0TVCzRbanjJ9HG
0qHQfH1nmwXi+DnKbJJZJpdQbbY6XyufSN9/3qpkBlSBF5+YxTN+2p7BoG3ws1eT3y3CJLc/7uqe
od5E88ehcIRc5fVbKrIkZbSS/mxA5q5DWAmTJS5GPKBKEWwZql+PJM1gMLo0oYBLkx68nLIx0/qJ
X+F7yoSozK4dLe23nSjq77KxtDe91RhPU16pJlxwIW1J+60Fp3PL64fk+ZpOZiRxAcVRji+Jn1h3
TWRhj9ZYI5p3E6zGt05nOwliB1kQHcbe3FLsWhtnG0uqma6oGqS1Lz8dlpOeZ5mheFprBW6uIChS
CG3wprhG70GppY3bT12snT96kLPsG/gRBFI59l8GjBSES5UarGAhSdqwlyOrfa+Ekj/sQie1KK+S
3RZoIQSl87Xwg+EBYMb4vS1a3hGIk0i9q6ZO825segSSDFLyN32kDYXXpgMMS/i8byZt0j/YvfSl
FRHAjSDqjlMe6Bo6HTm2i2aSZGLjqxbH3N+PmimOnHKceMsGj9pw4QxNn12Gtk13bR1GrtMa7d5I
gcZGtYzjUOlsyaavjiSypxqdbdxirrJmpZJGO3IiT8v7uxEZoklEG2WGeSM/6xz8/S4wKTKNYPAf
y8SrsHkpI5oDtdmP3mnVtKfwcMrl5Hx7s2+FUV+uCehlXWIlFhlAhugQ8uW29U9tVvvbUdbH638f
s9jlAiWsodIRpzMdrpFEQ1ZK2VgHWx8y/4RnZz8KjUVdDEnr5VpjDah0lRmQwaSmBJApRV1tFDPU
eWCu5gePm/nJbVH+XuxepWfgprzUPavvzXJX80R4A5RZjMia0Pw7JLop2vsyqtvv2ASLcp8X4ZjN
/F8ErIIB6zRTLRB+s5Hz3aupVY5nqcKC9gGFSkd2MYuibmEN+WQcItlAjooFNwxvG3sq34ZxoH7+
DzP0R+1itnS6ovI2aWQOuVSB35D8z1lCfjS0G5fm4rz7s6IRD+R/byjYBS/Ra2NrJWNVVY6ngRg5
ogJAM8kKux9Cyh/Nut9ys1sURf6Gmyl9vGx52i73KEIYBf0bKaHNo2R7JdaLcy6sjp42lXv8ywek
RaLceBJ6anFQFPVG1rm2ICkxk5D8lbNfLEg9SuVa7U0QZd3ojZgaRmq4p/D8dHvi1sJQKkBHEC7S
NQdFk6ImkNKKUnbkHCyRP1pFfRJpu/E1a5NHKZLkCotbuNGLu8NA5asiuwm8Yqx+t1n7xmmnn8Og
7QxJ3Xhyrp3opFc0lKj4XJckghzdxKrmldZKX+XsYdIe0XPa4eip1fpGqNXBm6uEtOyhcCyBIqSJ
RZsHXXpJKBBAxxwS57s8IJpAd2ULvLk6gs9iLdZDUrVZk9Ka9GIl/92w3KtIj93Y19C9m/7D5QHU
AANn8Ki0iBaHU9XnvjnShfXqKfdi2htmHX8FTOLdXntrM/U8zOLyGLNgLJUwjcGjikY/SprUZzty
Ajz1JjSz6odRzYJPmjG28vF25EXm9mdzP4+8uFAUo4iTxrJx5cnyk2Ofreqkq+PeaXyURfbj+MqK
3FW8xeTRvM4TZTQrD3LZsaO7nTa7EgGm21+1tkSef9W8XJ/dYZ3az9TFVngVguoN8qB1ZrqR/END
5uR2pPn3Lm+vmTSO7gNInytFfmFi+9gFRejFMatdIJ6Y9vbGFbkVY7E6fDn0fXNIpDMt3WyXJ7Xp
1blvfbz9JUvM/v9Pzf8+ZbEUEoRvfdOUBq/qjYsYH8x+dDPDcKXsAxbHe1sOduOYQbX+PYb+sYy3
XmSrk0Y3kfoCt5v2pwr0bNJsZLywRGNvNdJdaR46OzpZ1U8jrA63P3R1yUNoozRMM43c8+XiyPUk
6NFpMLyiCuV3XdY1jz0SzOcMZNPHsqkVLjq9uvhas0VzXDslUY76N/Ji8eu5OuVNrpueYiTGMTI5
Gv2mCk8N8owbO2D1RHkWarEDoJFEZqqo8QXiEX4pPP80H+nVKn9nt35enTJZGwZ6pNW0gXhaXazU
wWe2E2zO5YkZj5kcqzGEXk2QkLv2KJUCEU4fPO/taVz7Ql7W1N3A0gPxXExjR5qa2ZGMgVSNxvCP
NixPA2Tb8UmPp41Dcm3enodazFsX0qjIWxmEZ6UPSDil+b0EVBFhKeid725/1trqfB5rMXHCD51I
a+wASJ/tqkCAg2C2NxGuNrzvo6+DvUWSX/04WFSUX+aBXI6jlOZm1TlN61FmFYeYbXgOcglNTtGn
G+XLtR0OCVtH1IPz8urdrAX6ZLV1EmNr8F0fPdUMkTf+1nevrIX8OclmDy7Q8dCXrzA7sUDryQrw
qZ5S3dkJNFpdHcly2Wl3tSbvSs3/VjRbi2Rt4XMHUDmDaUBFaZEq2JUedEneRXhZlW3gFnGYnYPe
D//DZfA8zOIymNQhUqtJMXhnjvoJXNRw0KYh3LjW1hbF8yiLzTWnjrP4e+7Z0/gop+j9Rt0FGv1G
mOsFgQfMXLPBCBpM7rL3Y5eBSDRenOc4lg9N4L9HF+1939Gjt7aEo66Oi/l6BhpDkQoc85VgSOkY
UuBIlnRuxWC59lA4nxLfLB79QCk/1jZ2d2EfF/vbm/nq+xZB5x/17EqjzQhqCamSswouYEjcrAXR
2o7pVyWttnxUr6ZsjoXdBQgRHoXA1V7GMiWqrEbfWeccOfJSR1nZ+uznW6t8dRj/F2XJVgz73hLB
1KPw5nR9sItjfB+kfMofBkBWe6lolCdK1/nh9jiuRYWpS+sMHMJ1bar2mwjMu7DPYacerOxz0Duu
31+M5HeBiurtWFcHMOOIQyXQQ2QPCLrYx0jjtbWi4ueYT29N/TKEPytkVUv/IXTu6lxsRFubtbm9
SvEUAsYVtV4vTAqE2TR6Juq9dlsg2xcjXj1uXJYbYZZFMC7kPJRA25zpYplHUcDI1Z2oODaVuYm5
WYlFoZlvwX8W0ZVlZR3XiFZXBht9wilqHqdSmN9Drq1PklQG5UkAXkE1uIvEhI68NjaHDDaPshub
mJ55HGUluvdSHMW0PUSLqhyt4Qc1t+KfuZQhdCoog/ZuTuUmc1NkK3MW3YgAu92n4tfcLoneJBKC
lK7OuBoHqZn6JwUydOVOrdY9pO0o0NvOM4TRa7tOu70hJca9kmvWk8/LNtyjaj3GQFEF2mFRrETI
1jrZAyUmXNWjJLJ+4KoOXiHEidxmj8UYUDSG5Vdwun3ZQO8xRqGza+lUun0z2TL/kZQWR38s0ZJq
8al2wKeh373r7VCkboGzVOIOTZ3ea4Fcb2VJK5MxlxngHAIYoFi9aJ1KiVzpWq7L3iCof5HNA/A6
0sQ73N40V5cfVSYudoAPhJrRXC8Pn46qQO+bVoLyeH5SIuu+Dv0t/vJaDCqf3K/AgVAkWcTwG02P
MeYYvTSexpMxBvGx5+r75/VfwgE6u638UXGbB/TZkQ3GIQaJAzU09gvQMINu70LhvNqOnfECQYj7
qQPACdH1l1EqUpDRaXRAD+iN9/I+9lEXh/Gd6hsp17Jlq+svIy0P7LLGdyLHOdSThYyuu+x390nX
m/qxVfvp91T68TmOyvEYjFyB3VRXX+poCNKdTic73lglV5VEyErPT4bFV8t569eA/nrczoK42OGZ
gH6NERnaG5FE/hduSwfV7gwD8nvNzEvfrTLd2CKyzBP44sWOjqM6C2XMciac9YvUxrDTLlIEOmio
we1spbmznPKurGvv9jpaMhbmgQcRyCEIlotO0RKs2UyT3EmW0XldgRqql0myeNLHcex3lTBUT85t
51eYpPV3Ok3Jo9RZwaeoEFtIjSXce/kzlic/wCekTbpwODO1wIUiHU1dQPxO8ggpv5HdeGz0N3iC
Kp86WWk+omfbfur6YdR2qS6nT2B769QN5cZ6J5dAV+gB2AXmFXEayRtix1cTAwoIwjDkLIiBMzXw
5Z5ourhrwyjHQtfoDo5Bw3CkO1ttCfBdjwhxQC8AQ7NnI8klrDEP/KRS6Lh7Q1A0uhdMUozTX0NC
48lFivj5VOqJcuiTcrQvI2rwdoDyOGpzbglpLPjUa5Uv79FhbqL70fBDFXZzV3BT+W0X75XB6e3T
7bV0dfLNv3iG7LGXkX1cLtkKAVgd3kbi6bBApmo8lOaWU+3a4D8PMf+EZ8ee1E2OMevpnSvAhyNg
TgRpAeztb3/IWpRZYBrsKraPVwpMFbCh2LcFAploakh38ELy+tijixPsE2F3r8VczXQNpAsA5MF+
B2C8WFFBHYgmkjTrrNntLlK6t4PU7STb3ijpLzJGnJXmMEi+cffxTcstFjXJFPVGll763rEfcQKL
H+woVQ5R2fKqMZ0vUNBiL6QR/brn09/A4OZYFKiEX2Eqs9I2U6Hrgdd2/gc5iu7UOSUp/L1mwtS8
PXWLNfgnFnciEut/5LOWFX6t4F5MeRR66B3/U9bFD+FvCX4uVsdViMUadHIgXCBpnDMP/OzgaFlx
kcnQ8VULu42vUVZjYe/FrMlAqJdJKs05VQ99FfPIMR/tQ5II86zh26efegt9TBCwIYddH5Zx5pZC
R+hfN+PpfYhokLKz8woj5UkyjDdGZRU9dschiSj/k2jY2DGLl8/fMaEpP5sJzhyVxWtEzi1f9L7a
e+H01rAa18agJv2sWx02wf1GrJUpZpPM/S8wP8hvLBIsO+n9OlAqzGswHEAwKFM+akFgn28vpMWb
eP6iF1Hm3fTspKGdqEcB+AhPsryg+FTl39oIwwmqy7fjrMww+Ay0bjhuAHUvUyyntHVNJHHo4ZOA
iW2XvTUgPemZMW4EWtn+zwMtM6y0j8OopN7qmVkMWR/h7M61ZYhinX8SvqdaX25/2Oo0/e/DrMWS
qC2cFMAzTF6ZSgery/Z+3L/uwvk7R6jH83JAMeOKS1QIO41DoSde2hfHwS/uOtn89h++Yp6a+dBE
UXWevmfLIKkjGqA5NTqtT4+J2R/UKNs4l1dXGoB65E3J6K8g2X4XI681KpRtZdUN4kh9l1d1c0x4
d71rqi3X22XC93fQECKzwLMgSrUkKxRxWxWKDZ8F7ulnLZpcGUe1XabonZuV+SWMnF3ikFhPxb3a
SZ9vD+fKOTHDi/8NPo/Fs+G0CwYaflZ2UWpTfRBjZe90ZJrRdsKYUgsV/Sm01O+3Y64uRL6WFHdm
Gy/vvUIOgdE3tuFVgkd2PUghflOxs/Flq/t4NsGYTb8huGkvv6xEYa4eDQ2/b1k6wmg9xkrJdg7e
3/6YrTDzxz4bwJFE02pCDZO/zD+Zwj6WTfpRmdL97TCraxIzTxsyICtzid0IcgUN1VzUeKLGrh8k
iN6cGUa3dMLj7Uir65ES+JydUNu/kto1St5ivYYaueo3b/HzvotE9yZS2w+m5BxNlFwHYYFBM77k
Uv26VH7eCjbqBxwfFB1n0aGXg6lZRZEafhZ5xSyz0Ga8bC24aztfDrYIa4s35d9QNsxKioPYRSx3
XWKoXTWFk+XJKmm7O6m1Y7rAvAeek3n70yx7/Wsmxf7Xqjalnx11nC0p6pWtN7Ow/v0Fi62Hj1EP
nXqaeE8Mu7j9iAA7ALBfKnJc+usNYRnYZ7EWV3RTGaoftFirdCH+GaLM30b58E+rKBv1wpVlShwK
8oCsEf5cXp5m0OjCrHHtLYf8Pdv7u66Gg1vbqGVl8dPthboR6+r+tItOxkks9hKeWKL4FlAbK4I3
SrxVIV8LxGN6bvrO7hHLpdLJcSRFQjhnS8T3YWV+rHT7gpTv7FknNrQl1nYfBR40A2elm9nV4eUW
6KUQg6dJsc/ggOpf5oiGIA5Ow74DcbELFH3aJYak77u8z45+GkonVYm3MpO/BKdnxY4/u2N+7GIh
ZFLuWL51oZLbUSCPvudnU2kcayntLPJUu5/cTHCqPqSxaJ8KCmrGbqps4EExjjHWbqJXPRxrYTfh
ThZY67iqlWLcIFIs0/axU4e1KwVYmbltZ+8katsfBQWteFfFvnhvMKUo/IlJUVEKrSeKOkUevzOs
vrvPdFn62g/IQB3VrlPJaK1QzPooVlzv7KTJPSPRjNalggNWU27r4K2GP2O1h3AyftextvqQqQX1
fzUphdjnYNgzr6PrON31I5rbchCLX9Pgy7pbx74fHMk1faw+o8b+lInUftvNNWd5kFLLnepIMtxe
i+lASmGk1LveKAVkONFWNMtH+Ysp9eVHfPn8ZO+Uad66TRbZ35hwOGVF2k3hqUgd8U7VIc3ukJDA
YFD/P87Oa7dxZG3XV0SAOZySkizJbndOPiE6MhRzJq9+P/S/scaiCBFuYA5msLBcqmKFL7yht0bz
W9Sb2NjElZ2YSCjoxodCKuU/SuwgdYBWvb7zHUmtoSzDbtzl+VCj2xLH4eBJHS72ZMOl9sHAoPyn
GRrZ0zRlCdaFYyv4iW1cqTT+Uts/Fq1W5XsRjcDJ4WhijFdojgBVMBbKw2Q45lNtW9X7yhjb6U0Z
l43uNaMYP8nI4XymnkuxQ01UnN0Kq+8QnlD1wJ3a2vxkmQXyoKJI3tmAKXM8YUMDAZNajf8MUS/p
rlWOcb2va7N3UI1olY8Cvc7U82FBfxzlMow8Fsp0PvVRGytAcGpZ91RFGn+OUY769u0bZOXtRvKE
YB8spAnfb1FXBDI6CUUCU6fW9i7SjT3uMScp3jIX2RhGW4iuK3pXOGKcBCGr1Xhm2lXeMMX+Ec3T
rbbQ6lXFZCipUyC+8jPTSz3JpNoMTuAb5PLzlCiehJqLvsWjWR8HBfEZfQuFeRFcoXcCa0pLgZjH
pzH6o1GiEG3hqtMWh2slVpzFaP830CK8wvUWiylFwmFcM/bB0B04hcfbu2BriMWNSzfXJjl3pOOU
qZE3GJiltdbf22OsvfUvpzGv54soscLBGDGHtsW2+5OjPYTYuzgd3qv6OTbq14eKZOOzPCXoMkK4
xa6ObACpnMPiqMGPt5zoLoyld4GdPaCXutElWJ0WibchI+8NR3ERr4lR9IAL5eSkw5jLjKLFLTTf
SwXJc5efc6vy/+HE0vhHD5ko0boSO8HYLTWFlvgnKNfWaYQG4OqdMbh4oJsbgIm1LQ6shWo+tBgS
iMUWB1XppPhkpYjl//AjPKT7FubsGynbSGhXx0GDa5Zl5KFdAnsdoZX1lCThyRoO8O/cUGmQ3bAw
Ld1yq1n7Wsja/W+kuSDxYhPmeMhx/Tv2qVZNf2Z3psNZ87vmU5r05e+B+1o5qIm+BdZYO18vh13s
x2r0NSmlKHBWell/h8hS+CarFWOjmrJ2ycJAQW6RjU97bBHhloNU0xK1rWOu1I9w47xC1X87U7sR
n62t4cthFmtIel5CoamBIuWaJ8qU7u3Pyvgm43Mddqfbl8bWlBYLpw65rHU04s5WO5U/i2L42Cpy
+8HBYWPjylj7ROD04btTDIbIszjHYyokiLkSimZ+sktUcYimn7fnsrbLX46gXu69KK4DQW00PqOe
lu6w3mnx6nOaPXoIxX5QS3mjhrP6nWZjmlns8Br5oUSKIoaoGrAQQ06l7vCgCLP0IbCL32OpPAxq
VmxcTatriES7hcYK+evyHOfO2Mt13lvHOio9iG3Yb8dfby/i6qReDLHYfBagGWAOYYj3wIxFgAPm
vyP2c7UIs+NqK2xZ+2RU7kHPUPG85m+UFqLiONDbJ00vx3cTkRSWJLlzbmKt3o+NlXy+Pbu17Y4S
AiwAhGSu6XhyF6Oui6zi2SlxgBdh02IDjTl8rfXD3e2h1hZy3umoACHoDM/hcjf601xMySdxlkbh
73KtCPZJHdT7oEHFKW7Lp6oYft0ecv42y4zq5ZCLA1ABIVPbOtSRlEDOfHrIhbU3zG9t/T2LIspt
G4u59vFMBH8UBCzgkC5nOOYt7kgZBDmphGvjA6ex96b/o3eebk9ra5zFtKSuDHs8Of2jxPXhdk3/
AU7l5Dpq+jBm/sd/GWzums3cWHuZG09zcNurDXe8Ie+S6WdTtV4Qdmg/bOGelqD25wQY6hLqVHPb
4er1b+tes4PK8fE6MHrAPXFu/Q4rwg8ymEke3V7Dv93t5VY80uoYIs9hJd43MRDWB2Ui/XtopUQJ
Nxbg+oggCkllARQsfCokAS/3LQCp1kwRiT6POkZiLe6mpxG6/XGow2Hjobu+zi6HWjw+8J0kyAIo
UApVPw+Tjuip+uoI62KI51LIi3jEt6exw8E8Oal5uR90BE+x95qcvaNsichcn/fLkRbnfeas90bu
AOxNUfnKsPdNHmHMHIb8jwlD/fYuXTvpkFKRdkAZmbxy/ogvpzXklVY5UTgzqk3rqczLLHw3qKrU
4BRjFe2uiaTaOuiNlv3lJTHM/e3xr48kk4VBjoGZzHZbihGlZYrai1UlJ1mJvWn4JeWThx27S19p
Y6ary/pipHkPvZipltSqnCtdieBl9WCq4TtEOL2k6u+iILjLg42rZmu0xboaaQaSU9P9E/T+HsP3
uKH4YsaHGHiFK+l5eN+3TfDn9mLOf/Ty2r5czHmxX0wx4bFT1DqITn0OPa36k4YoljgbbLHVs/Zi
HeeZvxhERppUqHGpnQIFxUS8z80PVaHoG6NcTwWsHTLJOHhwqV3lTkZr0rwqtPAsW1J03xV29Xas
TfNOWGq8cXlcb8GLoZYnu+uCqjUQgwQMh2l3qh/6MfzdRvK5lO1Pr/1Al0MtjrZeRlILe348mcCz
/Ul/25uSpwzOh9cPM3txzZg7Ip2lymYbGIHf16p2zGv0ny3ley+jylGJjStx7RsRQtJ1JLsFZ7SY
TVsPwNpDYq50kpz7KaHtOI6G6aGvt0UqWvtGL4davNxGJg21ookafrvmP+bq+NGIprtODd4bTr+V
el7v8Bm3OFMqENIGQLWYlyTSuq97lH7kotxH9nQsQucfIn7KAvx9sHnYHMxL++IQ8S76pVVy7RZU
cadjPlTaX4wATBkjidq0jgiTFPk9uhuB8vP23lgDhdgIEkKDIaS8lmCrurRIfNnuT6pNNbcadmGR
fjCk4X0Q+TsJSnA0Fp4eNEg7jJ9qvXgj2dbOaqTvlSzvTfq8t3/Pyiaa6RHAdhGp5shrlyuhpmGP
7TSNEe6Vg5apFkIsxiHf1EZf+agIUMyetPBc4T8vPqpVhGYIvTA+tdrY7s0yy87SVGyVD1b26cUo
i32aIE0dOMja0Y2PhkPWBPkHObSaRzWh1NwM9fvbi7fyyiCGjYgfH5K3d/l6B2Ni4HlSgyaMxK61
7uU0cU1N3CnKt2nLfu36Q8EX55yr+pz2YF12+aGmNEzHDqjSURGFp8b+gZa1l7/aHwL9YW576lgo
wBE+LgHQncAfT83R5kTgRb5H/cE5K6UyPDiDsHCPH8YvfiNv0Pmug6DLMReRKjK8fVmbqFLL4qPo
dpr2VjLRwX7qlGMVbaGy1taRBh2QE8Kta5M03zdCv7ZJdmxsNmqn5P633Kje4sWvzell9L28YfzE
1iOZFG7QPoR1eK+WT3ru7IzikUakB7L18OqteBHtzyfjxY0mlzEtOgsC+RA2f9HT+KqI6Clt9TfG
WH1s43Fj56+u4ovkYhGFwFudfCTtIvhaRv2hqbrmrrBU/cFIxy0s7fXNcRlVLXZHW9aFpE2ZOHV+
faoa5YCC/salvDXE4my1KPSP9dhPpzGQHjUzPRXY997+PqsL9r+wDdeBy++DFFShtajL44Fs75Dt
3bdS7/H2vPo6f7lYV9esiRBs5iuFjGuHZHhBERdu1KnqHueaDfjF6gZ/MaHFVQuJW1EzZTRPjSLP
dAkt21lFox3CphgfKsepDrJvdW/GUh5Pt5dy5dZ9kbOg3X25lN1Y5EhOaGDT9F95/S51hKfRYo0C
vDb1/e2xtj7bvHNeHCtRqVM3ygnaQQMCV356ajTzJAfGP+2OmeBP5AN7YfE6KpLmxz0qtKfaMo9R
b79XlOZzm4i7f5nNf8MsvlkRsGplw2MfkO1VdeSJ4LE1t8ht82m5ToMgnM3izkBfF6dJzSEt9LPh
jtw2fbRrJHX6U7VaGrlTl5jnGszOMdBKPBX9QMKGcACWpW4EeOsn+n+/YZlUiEyPSngPaBgVhe42
EU45w/BPT4n+3yCLrxaPmBtoWVOeQr33VGk4+mO4G/Mt+Yf1PfjfMIuvhg+FUhntJB2FOslum/af
zF6+n3Xrbu+OFTjJfHn8N9DiYFlBVGdOZ4Tn3lZLz0zM4qA4bbGPo09WstPrLIH6HryNJKm7V1Lz
8+3h14/1f6MvjloyxtAUEzxl+zL3jNE66dofX/5ad79DOl23x9raHvOSvzjWSW4aZYzBxDFMDDd2
JFfyh+M/DMHmRwGCpJMW6+UQmpOrAER89WTEprIzu9L6HsBF2AidVifyYpTF46hmmexnBYrASlnL
nxO5yx5EX22Z2Kzc9VhPwYolokGDZKk8CvUkzTEakrDKFccpkCJXrUZXUoNPfeU8ylLzLpfG77fX
b7nrZ7XTWX8c3ja1S2KXy/XrTA1tlVqJT7Xe7o2UsmqUnMfJ379+GBO2H2K5ZGWA4C+HieJohOss
gnOXoupZxq36qcfXxMvTZstQdrmK84wYgQWcgWFXEXzsR6WpBLlxMmyxU+z2rmZft+BpOkkco+Qp
al/JsJ/LiqggKHSZTLJp/u1ycryTNaYjqnSUAh/UILqFtXDl7HR7CZdJ1/Mos3z7TJxEVXyxhI42
TsWEMOMJP/pJquAZBogHfpYba2OgtS0xN20h2+jgBpdd9nayRGYOE1QUs3qIkIh3e6v/ZOv4HN2e
0epAeHei9zi3fZbPcZlVZp36NeWBzNfcKrIffQdvi6H3N0o4yztvXjroexjmUozAa2Fx49KTsYLS
JBemtZTsJpjunl86wT7SOpPSoV9DglPVjXt+5XvR2EcLEbnQWfJ+cbL60LSiYTCYXav6kLDEYTS6
z3oIXjGINsa6elOYIRIsXIM0IUBwL5fSscYhDDA0Rkfu2I33ZOgQXva9+AKVd2c3d5SuXCl65es/
D0rj3YAkjNPXVQSSy3D8UCiVjqmZPKTQ5pxmi72wcphBlbCMLOGckM9b6MULgmOFbyhZG5yntmUB
Cz0DFKZ9V1RJPGZpGyFrZcJ/j60tZbKVvYl6EQTlObtEOXcxcIsxjmxNCt5bqIxgyLAz1fG9X0Yf
bh+Bq6bWvIbYFOAl85zGLgsBfZ4EfVr2PvG9ZO3kSRph8yvZEf33+pAXQ5y7Whn9iqoeL8m54C0N
beOmofG3G8RWNr22ZTn5lM9x1wNBtLjIWjtEIdku7WPdfvYded8Bo5ysR7/YipBXPuszQZTCN+6y
WG1cftZ0rl1FVecc1S59EJ35JRE1rUpHPYBVfsg6bd9VW87R8998GS+z0iCHaL1SlEBYdnl/hr0s
mWpEbhE2PAlvqv7PWHzWlT8haqhm5oIFvP1p18abVYOBDiszTXlx/nUHBWRnrMuTYf5UrMhjk+1F
DUBAvMMlZWcPdAv1159IhBXxLYDHgbjmEmcmDVWrwqcQJwmvr7uysH4MudiiKq4cDY4Fk+ITIq6x
fMuDLMfnGE73ycqG4zR0b1Gf+QIv+pUx1/y9KP1SyURSet4nl3uEp6DsQjsJTr1SHMI+Oarma5k2
z0PMmAMbbDd+HcshiL1VZ1KCU6nUx6rudk7Dw21bxFyHIJIOtzfE/NeWG9DCbWhWRp0tuBevkOS0
sayCCEaUDfS1iZKd/Dl3joFT3Cd19/q3ldBHw+uTy1MnwrtcvQyv30Y0RnrKzXrPHXmv6ONxiLcE
RZeB8byCmBihpgFARAcXfDlMKox8hMxErGBPuySo33SluQFoXB1ipqvq7AXIL4shtMTqLHBKkIZE
8lFXpENubLEln0OaxadBfGw2K+aRoVG8WC1bwu854BU5qiN6ch7+cHGCh7hsZbtKr2rHncw0wpIT
ZwkqPckYtG7YNMV+1Iz8bWLjQ30cdNFuPA4rGwYyFi0D3nTwUsvTbFNAnaYyiM9VXYyNB++g+lgE
wh+9Sul6/Anz8VeqR/GWjNjquKClsGgEieMs904rtU7v8ylOXeXfWYkxeVOkyq4uOnvXwVV9HJLU
tzY27MpnNvH+mrtsBO5XJAt1qtCNTmLUxh36UX6mdudkyKYft8/gysNDqxBHDYw7kNRbRoKtBgDE
iUVx4jm+r/QnrfxlyU9+9a0a9sqWuPjKc0qDDZc4Ln+4q8sOWyRnMiGuHJxSNKNE+blw7jW78JTY
2N+e1cqN/CwrwLM5F9yXp7AextCRRR+drF4gLzdGoR2BvwW04eqxueW/u7aGpIuoLYLjm0m5l2d+
iCB7TGauHFVsBIxdVVVBdRARnBE39Z0EF0ER6p9FFJqfpqrczLZWNgpY4/9257zqL0JCoyZNjqpU
QT/Y0b7KWZY/hDwNG9txKbYyJ3UkP5RpIOMDwVxGnq1DFw0ae3juEhSIMB84gqFOXOWT38u7tNPv
m1Z8r/zC+VC3nbILEUPacnha+azcqDPeiU8FIWix0FIign7Ay/CsgPt5y5VuHRgkfDAS+x8CMgfy
rg07HYotAsOXi9paXSxVdW4f9eaBybl43XpT+Ant2gPmJIX4+eoNO7/qENPpiV4DuVuBkVMr1eAY
jQTVqjjr9HcGJb7Sa7Vw+vIPg832mBR9uUiX7+7oW/KkdyjTSXb5biBS84CInaPEf33AMreandlM
ALjA8hRqRiBkHzjcMRnK+E3uKMlBhrd5d3s2K6cPpMicFBG42FdhbGNn/ZhpYYmoJJQp/20VPNCB
22X9W4NSfbMB8FnbgmwI7kygyBqlqct9YY6VnUploR/jur4rnOgNTNRTZEQbb/xKrEynHqQpsuTU
h5ZvvCGcsaFhrdBrUEIvwXrsqPiF5ZZh+bZXaPdWU6XcW2NqDW6gQGq7vaYrF/XF8OrlLCfEVLXc
j4xj63wNmi+W37tS85BtsSOvFxMyOUpUPHI6vOHlxZkpETaodm8eoR59Q8b+qXPKOznuNvb79QUJ
9wOWICBhEwuPZQtbMqoilusuOhUQGkmkhuQQFNlWgHm9Znj5UaqklUJtAz765ZrZvW0lfpJIpy7U
aioARe3JuVrfhU5Z7mZdpo0LeW3xUGVBl3k+WiSol+NpdNqyIqIqZbPvneABDh/Skh9ub4S1QVB9
gTyFpNRMyrgcxNAbiBFQdY5pbZwDawDDHVsfK6F9vD3O2uJR7yQsJ8/GJH1xrCS19EcKidox00N8
QECwVveRGXrNtAWBX5sR34d/cMcFoLpYNqOQcM5Mi+iM24j4yu0UHlLhYyufNtSTb89qbSwCHhRp
gG9TtJn/9xcvcy47wu80EZ391tTuVBNpyRAP2cAVarWFhL++Bmd7R11FmBCZqausQNEGQ5kkGwhK
auA2HdTRMclxBA1GuFwRFIT91JvhrrDGfONKXPt2RFukPMSqzpVfFX29sdeLITpj3PUnsORwFzht
U7ilIdWfxhqq+O1Vfd50l8kJ0h3kPwBPSezZLpfLGpSGkSeWmZxDSkXvirHKUVOjWnpM/UaK9l0c
l3ddWZrvDW2qHusm9t+OeMcpB6tRonSHYIVffCPJmH6pqpDeq6EpdDcF79p8F7mBTmXWSnZwUNQ0
DVyzlcYnXDlavOZI8vepXkWm60x9dV9rnfN2zLpOcTs9tt8VqcO/KnUD98AcIbe6coBgltdSmPrj
G03fermUdfeyjDrIe1+i/joUjWKcs15v66dOj/JTV5M4IqsWFJZnperwJg61wbrTAUC+xRdNa/bV
LKjPDzD79BD1qnLKrKR/ysxArVwN7GSBA19hfE+NqK5c7HAc4dZAJDDkc2TfJ1nTIfJmyhT+yPDz
SHcSejUfRNdV+9uf6TppQgiLSJE0zbQonS0OWpjlKkFpjyitLrS7xujtk9qreKXDEDkKP5c+jWKy
DrcHvYK5wQKhloBWyBxJ0H9YHDkl7BobIS7nJNd8vzcSaU+1DwddmbxMQyf0GGZB8qEdpgkROKU2
ZU/udaM4+IrSN/cUV6d3lMX83agV9k5pxoMySsZmLH39vBt4/gF9e7b+4PK+3MGhLDd54nN3q7DO
tP3QFrDTITrnI371AZ5rTTQrShSVHJ3tgZfxUKLBr3sChzR8D1FU0zy6s87XvMuyZNdV0fCrKudg
oEjLUvb6VmmQ4OidttqnnbzJ+lo58kigQ0B4Zt1QPrz8/UU99HFuD9NJGmcXhw8O1oOCm7v2t3rd
ayOxO2eGI6nH1XU9qiQTMfYRJ2ErblXB2G8Hd8RFJ99IhFe2K7J5pDUkp7ROl9sV9neTYzttH/th
CneoNT7pvlQcyyC03cKIJey2uy0U/EpgQk2KVuMzmehKJ6hCgTUaYDCcOrWuvxWxP5Pcxwjl1Nun
YmVuswPdLJfJ63o1N0lv00CxiCZFXezipnflimpJ0rpa96HgNrg92vzxl9fz7MpCQYQL4KqIKJog
tgpZmMBbVfqNk4tXxdi8VgLr+aBzfKgeOrw+y3CrqaIk7EYrOIXt16HsvYBpab18fPVcUPtHxZsu
wOzCtnhqhjQWjhDdcEL75zDZ6R5zs50eFXe3h1npekCCRvgVGg9lmKvOn4yKKfLZLTpbhXlX5R3x
feiaicx13Xol2XQX7Vr/vUZTQGjvIn3jCV/5ZNS2LDb/XIa9aly1RZUggxmKswVq69y0ZW546DtU
f+R0sLeILmtHGh0DpNjArs7OR5eXhxGPaYvbKKi3uGtdHB4T1x/y3WTXv0xz2AjBVrY+RXNqaLCW
8dFb3rR5Z3UD8AQsiWzfM5InffyUD4+a+n7sNO/2R1yJwDSacrMqClrXV+DuTglaS410+2hU1i+k
IO6KFkkZzDAnZRZ2IgrMtnKAtaUkbJ6VB2gQXakzhsYYmulomqewLn/5VLjPOhTFhwZ3oveOMWwJ
PK1tU+59Ml/Uw8m0l2G6HEQ2hhG4c+mJc3JUhKH1QXEbuz4acbnXI8PzRf0busOpj9sHKROOZ+Ri
Izemr3J5w1C9nyuIVPbgl1mYISyenzKT7boQGf6gParPilq9s+Va/oS0uPgy1S1HJppU86OGoors
TjZZpYvsiZScjKzNH8NQs77ZeqUkru4IyyEmrpUEqIw9ydjNx8REIa5LX3O6kO/yKjYdl3rlhJC1
L4t4FwSSQdmrquRiL7eyGh2NJJwm12+U5L2RamF9bC2HO3xIquAuUwfR342xHv00pLjWXXNq7MEz
glEGFkF9oXbboMfJoZFk570U6W3nNnI2qvvMCZTOG6QxJgg10npyTVxc2jvRihZVH6OP7g3aQeku
KYHeuGajlo9B1mYurivdCTulIt6HbYD1haiOstzW6oOTddgfFlFcCZf/L+pcKCiHZ7WO+wKh10nU
Ox8L7vINZEUleNOZtf1UpmH5I0MW4q0kWtwLqBEC6EC+QWiuNsbSuUddNtvFRlFECCtHkXHnxxlE
udkg4FtbihxlcC63v2UCgiw0m6bcTekgK8dMsQpIglLa7c1BAJYPUi2HDJb5X+MhSCs30/So96So
RAsHJhXfxUwKdGr8aJTVndw11m8wQO2JL6LkrmmPtXFQykF/Q/XMSg4lElIBAte1k+6bTJpwfZrU
7EcRGKqOlo/Zye5gS2m2lxqsRYfM6vNdhj022XScUbssS21oXSPKxq9KMq95IbEiLr39HMmvESFB
r6wG+a/cG9NdlVXyHWDb6Ods5VnuWnuqG7ctBhwTw1gYmDWbofP59o2zOP7//xwgMwGfZNa2XNyk
uYXWLyhG9eSXWuXaZo9tsS28aTLvpsn4fXuwxU36/wcDhUXlC+bgElFRp3aXFQ0IfT8MeGnxnKIV
T1Wo8aMzzsG3B1ud2VzCJ24hpVyWbPyYs1MPaJF0cEirsXbDPMW066kVyu72SIsY7Hla9FcQ+uM1
kq9MrkQT5xpmy/YxSIb3YnQ+VdkWhWJt5ahbE6YQWc6OwJcPXttZaY+sBdXIYjgDxjoOqn1EuP5x
jA2vDqstlOHiNX+e0svx1MvxpNDvRVWC+RZtinDbeBgkE5XLaQNEpK2M8xws8yTAELm6hpWyK4I0
SeNzbQ9Qv2IzzN8OCIJ7QcAO1Ci6uZSMROFKo5UlbtEWmuYB4E4JMxQtPKplZY+nti2Uv8SXslp7
XYoy5452SobzLNVjPKEhAoZgaMPpY1MY4otZWs3vaNAr4y4jLptcFQ0N3CVsH58YpaA38SZMMU3Y
FaM9fImzVPo+VE12krsOa/rELkGyOuZETdXRUbS2rezVFAW6zBpm6agDkPpikny5+jWedlmUJekZ
UbLhoS0j21XSODgNcbRFO1r5AJSXnlVmSF1gUV0OZTtlkyR5LJ0K1Zd+6lJveXJad8ItVXsrql85
JzM5jpyPnhrFrPm3vKhlWXXUOhqP6LHRyvoe07bg2CZjuZE7rBwVci88KrFhAe2wvNFUMt5RbVRx
srTSqzEpU/z7+ZQUqLGFygYDdG35VGJtwnsy8SvThVoSWq1LpX8MUJATbhcZ7bjXMXn/UxhGZW9M
bbGAkNHBBUB4Q62CT3aF3GodI9StsQUaHkWSK8LsMXWaj7cvs5Xlg1mILQlG2TKNg8WDgPsOJ8NS
EJ41I9U1S+m+auO7xLAOapic7e6VesfzTaOxgkSgBPOo0c2/58WmqERpdKo5RIiTPdTmRyFacITf
K+2fNjpQBDLlZw39xbzCXO8rISM0bgs8TMu7kqaS7vsb5OPn8PVF5jpPZ27s8OrQd+H0Lo5uPExG
P8A9m7niOSEFa5y+N/pRMR8lJ0V2o1ei4m/Evg+ocTY1jr45AldemZWAhSM9Aokmtw7Cf9qY6HwA
pOcTt5W78IOc6XbhBrUdqxu7+Kox+7yxOJQ0Z3nGrt7KqUA0ppRL52haZIlKE5ZeiMa/Kkk7Oa4M
t9Tzp9SfvCD/MQbpgdh24wldPUeoeLMTELKllXO5CyY/zOtCLqeTr4gDTtQeV9Kx3exzr2xuIgIw
0xAEuYmW4CRp0sPUVzqieCU7ZWl2sqL6W66gSdwFhy4Sr1Tee94N9Ltn7TiUQq9gXU1RdX3iQ7Po
zenjaCmfSikWiHkbf28f2pVYx56pJqRxGvWnZVJFVgiCrJh16tCypd/yplWzO0Ql3/SFf7o91OIO
mqfk0CqlIDv3z+mCXH4py4pFU6SZcmorZa8E1JXNLUGoldlcDDFnyS+uBIyN5KAE3H7syjdd+9V2
KDZHb8piizWyOg59T17a5ytoMRVaynAoikE55UpyLyvjjzodfmSj7HVqv9HHXgw139wEb7NC/Wz8
yH9dTkkK8qCxzdQ66kLs8kIcpqbajdNvpXt/+/OsDMQQs0kIxg4oYywGsh2/mzpGg9b2NALSV/38
GLX3XVNvhNeLEzvPiNIcoTVt+RVnLkaPJQNFwePYlW9FEO0dcBu0QKytRvJiw/3fQCZxL/1XnE+W
SzelU5zXvmWfKiUWj5U6WvdVb8YbVbqNUZwFybFXjSIC3CdOvZ8ehqB9L+dbZIPVFQN0OUNJabQt
A5MxlP3UbqBB2w2RgRMNf2XRvVMTaeMNWtsCdNIA2VDvpki2eIKyEdWnvJpGOgP5feCPj2CHvqmB
7DbTuBEsrA41s4SobeINvqygTimhUTfi05SL2lVH6rR97WKig+ztr9v7Wp8/wIuH9XkboLaPKOuM
ZbhqEcZSl7dt45inIvLb0YPxVXzGrawX3ijHdoqcuz0kXp914d8udtp9JffC38sgVdLDKOnyd9vo
zf6NoraGhoNc0gYPk6Y5/l3b2X66q+hB5rPxmZa4AvJztRM+EsW7sc51660ZUavxusDqmycjbaVo
V8l+SDMFfz3lrlX7oX/Qk6KWz1rKd/F8P4mCnSUwEErG5Ief1W/zqRojr0Qc9o2k95iWmmaUflVT
of1wYKfUXq1XU76/vWqr34dIDmczyulX2X0gaVXlKEKcRPK1Sw23d/74deYZ5SuLv/NlAPOeOgGk
DPmqO1AIRW9aM4/OQe44XoJQ7lsNw3M3rspXmv383z6Y/XNVB0DBlTgWj89EFgEFpO8Mj+7BTpjR
xqrNd+TVVtMN6q/Eplw8i3chVOUYmkITn01lcKxdr1S+goeJn2oHa6DcBlRUlGTgXfqRmkoVeGoo
tlATzyXsxY8AA/y/kGx5IalT2eKB5itHtJj1cZ/2k654wdDL5k6dP6uHA4saHn0iGtcPqeq5cSDG
zDXyKcWfL+nF4OEyGGU7RKn7ZiNeWxaq+eAXv25xx0ikCXlokxA0dhw+2MoEXgAqeo3YMdjBwiib
t0qCr4jwW2njKV3EcPMGmEGSACKIsLGomq/ZF9FBUAb2mLUtrfvSrns3D43pMzA78St1qmzw4qmQ
3gnD0reikpUXguRhzovQYJiZQZfjKkElfDXKKIk4puI1ffAlt80tPPvKG3ExyKLuUkSVE9sBgVw9
Hdvwa6D9GqZ/eLlprCl0XmdjdioNlxPBzVj4caShm6Kad6VIKT7bO8vfMnddnQrfh2YGITCxz+Uw
syxlLsWFfUSRxcvgoMnT6PXB99s33Noo3DrkqwRxlN/mG/DFbqCPBvBwlIh8NZjMXPy4TmM0BH0p
2HTu5E8tT+TLoRYT0kVdG2jD42Ds1OZ9Te0hdO1WbvYASYqv/zItvKQAZ5EUL3tOMhlWnXRTeq7H
svqbxYP8CM+3cQu52SLwr7wR9JxmQyO+kgHp7HIF87HTjaojLPFRe1Ke5ArLUdXYWVGyETGuHSBw
nJj+4ZlAz26xfurQJhXWpeoRv4v3tt2FaBs2xkaJZPXefDnKInkQeZiGdmwIKEnnvI8/yuNdprw3
6vRdH1aHOPk6xSkqfJjOGPaXHs9RJ/n5+m9nUc3AIAKGKtfV5YLCheVWR0YC3C8EqLKEN0hEVnwe
B9XfSNzXvp1F9xr8I2XnKzS8kke0VXJElWm1uVp9YoNiKf81LTbqtMrat6MhCR8FOM7Mvrqc0xB1
VZ4jUn5uM1l7L9edRD3dipx9FLe/5UKRvRpW5L6Y5OhgKlMPPzIEetcU467J7OlRyi3TBUHU/8Oe
evm7FvdlnRCNtJIsHQ2/ku/tjFvMdKatFGTemcuTb1N9V8BV02Nf1sRSH6sPETv20S6wM3MlLQ8+
l6JEB1wEWfY9i5sm9DQofen+9lZaW3YbUJVDYo/W+fLI6GFnRjZGLfCTgweN2mzTVhv0trUt9HKI
xXnR28KUomKKzkkd2QV2EJr2MetBOHkpJnDOO4gI+taVszoteMMwt3hMr9IGpOw0K2rK5FT19rH1
+1PbpBsd3pV3AVj6/FRTx7zuawVyEcZm344npStcLQlRaf/T0b+8/X1WwiDLmkEqVIBp2S+rfXmH
oKEyqhqenLWHQN9e0EwWTrb3B2B+49+QVuztEdfmZYN5oK49A5+vHu8+KYcOxOmpC8a9HNXuJMnv
CbcO/zCMBZCWUiZQ0GViF5Os6J1VOCfU4IwdqYr/ADbI2qk0uz69eiheOXY3ZAlSlGU8Z8lSjn1G
Up6C5GPgjI9VEOwnaUtPYOUIX4wyH4MXcQJdbd7ZOsa2PHhXJ/+Ps/Paldta1vUTEWAOt2Qn9oya
U/mGsCyZOWc+/f6oc/Z2N5toQsbyxYIFq3oM1khVf8j3WfcTwI49wMkIhT/sns1X1FlAcRZKQL1A
XZ7e5mANfZ/iFlobRb5XhkCxpdEQ9kKmbME3VjLwKtRiXL0Gda3J4vSMw6Z3oG+V2qKWvKXzY3yM
0toBZVfvMrNP/nyBUTUTyXxAI7SoFqd5YLQVnbAud8fe35VNd4JucDRTZffn2XEZZrE9yRJV2gow
yilO2k/4IFV7S8yQAs+araNkZSNkQDOFANzNvHUsMmS0BjSXuTgIkrCLDeEV7AoXyvTUWOafn1pX
oRanFrK5bY83XOxOUenWk7ALhS2z0K3RLC75OQ6clg6iFx1uESQq9SYhJgkhlY1bttVrS+ty4ubd
/mJpQckTyqoVA5fps9ESsi1lAkYMxtITAJr+saAniwvFeyAEeLfRM1okXi21MLcCeXDlEhedqbO9
Lnmc+szu9C2PuNWRUQQiH6g+ApG6HpketQmaAahjK3700WqNYxYUD2OlvFCNsptIP93P9dVvBq0R
fpoJYHXZnUiqvNEVnJFOU//eau9V0+2G/KhaWypXK8cvM/hvnMWaotECFIUcdAtBOHhpfVKtwr0/
lJVj6jKEvsjwdvDqMhvZHdQxlR1Z9AW7Cep4p6qA0v8w1FwH4qAHyY+bODjf649kcP1LB0DiFIRi
5bnzdc329bB9DzVjC1JyM6pFqMWopMasgNUjZ+UBH7BbE+nFpB31oyk2wsa+99um9OrOuYi1WMBo
wJeZZlFhaWNNzO2YYiV9QNg03xLsTRpbgKMQ7EGTlTF+BYP2qfD0GNnEEntjP1Dek35GenoogZ+F
QjH7RyALQnpMRdn7OESjItsiHkAfW1H1Pze1lP+tFVbV2Yqe18+Q3LW/UqsXjmI1hG8pfgjpPqvw
17LNqFdOGjp27MFT2/0EKFEqNuZCOkVfFZSE1PtZZJdK7/2i5YpJXVMO2h5gefyrDXW8DvImA42R
hPKwM/gZvsOsWucBXnL6kHkI1dipOvggvKxIfk3yfPxsYNL2Q+oDUbKFWhg/sbcFtZ03Vvel7Y3k
r3LC67fKf8O7FSOR7MSchu9B7wm9PWiVUB70mDR3RiQGAxs+b/WtECbJLXt/+NEkSNlrgdIeh9CK
/5a9gPdalCSNbnu8Gn/dT9abHcWiNwOeGaudWadjucTTWlfqWNKhDuVdXzqyVNRUGeugPw4R2j12
2+j6Fy8Msq/3494seeLOoihU0EWQ/UtOgx6FxlRODWJbev5iJWZvUwHfOkFXg6AIRLUZnP0NKTSs
C486caW4yty8NYZjjj/N/XHMW9O9VTH/hIuzxugCv+thn5yR7RTVXVJNJjbUCgqVjmaOw2PSU6UG
MkSfXxh6KT/cD//7EnATH10ZHi24JPKuuI5PEhZTJCuCG9P+6g95jL8kj8CAnkIQVqNLdTzR7ayv
lecqAwGIvx8GmE4fT/1ns1GEZzUX6x9KF4kAi4DCUn3wqOhYKhBcqtkyTg9TNMCx0Rt/em6aRMBn
XjbHMx0I6ZRbhvBp6vvxI0C65NWygqoBRiiKwLMaSA1eDonMHiqkFmyziAeFArxXfC+o1b5GtJ8T
WzZLUJFm1nivhtQYO7+mUuMYtItOrS9GH5E5HBpHxCMp2qe+Jf3djFP1ogSW/k3OIlFzOmjViC9m
sE7sLm+Qeukk9c3vtFh3rEaP6cwATqf9UiGx4xTxWD1OqhmbdqY26kuitWJtG1IqP/LsKNk+maQt
XejbNIRFxqUUBUcEy25Y5iXP9TbPstCt+5zanLqXPO/tfh7cHgTQScAwI1CmUdFaoqaaKVTQrxsi
N+/DQ50KRymH/6OmG+WdlZFQcICBhB4UDcMlKgJFiC5HFwMFqkifgMMOo1jthDAy/sOUyb9ZA+D3
Ka0v775AgFOrGLX4XFqp7nqVJL9XY5/t78/a7eYHcmnmJvz/KIvjU21bwkS1cJLN+FRWzwrS01r8
1Kc03oqNlboVa3F8gnhuwiKKfXRxEZL1gGUrXfiMvuDfMNm+d8LWO+U23oz74c1Hh5rUuOm7j0Nb
tVabnkFfD3avVck+M63OTY0kfNIgQj+LeVptDPI2Da+CLqVCPUUbqYpjlJRPJUds86IIUWrLTbxV
dbi5mXJ4UMkE+jGXbm+Ms2RoRjglK9SIK3Mn18anUEjOmawFX+u4SP++nyarWX8RbJEmWS2T52bv
EWxyhFEGGzpu9JBuWAjzaXg5oEV6qH6egj5XRleUhipBr9ZTYMTndNz0nZpFlIeTohjfvaSEklYW
SqWQqVoV2E0jT6hPqROCYdCqt659Kz9MQZ4G/gcdfOBY2uLJEXoGLROKsK6veVzX4jI3PHscoyZ2
OsFPJkcKG62y405u80MtT/D2fb+0YCCImfFMNUKwdqJuVRsTNtesF+cePwuBdZQYIcIsCTeooaCS
EbWB24zYNisf4lQ7tHJoVxqwKQQgNOSdNgoMt2kAmQ6EEeAp5uMGWpmakZGZsR+f+6asUPiKuw8j
5NWNnXxt3c4aS8BzmFVIMNcHelONKJ4YCEvWwcda/unj7hSXTzosAnls7PuJfVtFR7DmMti8zC5u
L0iGCti1oceT95mWPXqaVWGCmMe0lxWhT719Kvl+DXRUio+47vYfWl8WYMjkdZeeZKWZ0i9pEIr5
aTCCabAbuZo+3v+Jtwt9/oUwXyldQXlaFpwblJpSrN983M+EYp8nWb73VYUqkp9Ne6ncdJNb28GA
qczIWUrcN6iOvDYMPwpw1hz7+puuFl9BQ34V/e7n/WGt5RLdGMqm1E4pvSy+sonVsteEsXUqYlRz
+zRQj1Cd1OP9KLe5dL2pzL/i4vNOMDkCEaqt2yaW4ykflP4zTskYGu9m57r7sW4vwsRCv4ouPET2
m1pBXHLITlzZ3D7t9G+xwHvU7NvsA//a2yN/ZThtJ1du7svi5/uRb7eC68iL6gFy/eGU5ciTVXEG
C47GJNbczigFP7K0MuxalY7jaD5ktfjP/cAre+N15EVjDUdrNc7HOMfKxfpHS4cfnlG/JPr4gPur
E0bxk9aZxzYvTmIRf5us7lRh0Xb/N9zm69VP0Bfbc9ZkbYQwEtLIUvRqGuUhGYI3EHIby/A2X6/D
LGoaCOIKqgZE6RxisD0hnxejeC7h1yHs749na06XhZoQbRi9R8L1NIX9N7nuOrvW1N2U10+q+IXt
0hHHL34i7NIIGHMp7Mp+60m3nNL5RjHLKnJa0gUASH+9avp0GqtWDRo302huCV6R7YM61V68qU1O
90e7FWqx/1K1w0Gp6yNXKkdH7ax9bfSOPo4bSbLcB36PCL0YCzwUe86yASxMYmB6AoZviozg04Pf
W3usXc4lpvZmHr7eH9Nyx56DsXdyZ0CjFlXcxaLAOinnzY3KlC8iRug1J6tv36ZQP0p+s3EJWJu+
i1DGIvkh5/RephYRrtuqUwmfTHzhk2baeOKvRqGAwNRpRFueyKjEMqYoE09cwB4DZLsd/Ei+znpo
9yduNQ7iXCBlZ4nCpZIcNTtN95o0h5fd1K4Fu/McmzG0Ck/XPt0PtZYQxkUo+TrFVQ88tZmF1qmW
RbfLPUdK669N3L4UUXiQ22bj5rSaEhfhFpfbCY0dTck7sKxG5GjyazAIyGf/ndYbz9P1GQRlzGfS
0IuZ//zivJPKMtSiQorPUR9Ob3VdRw+C4Ku7pkIl5v4MLo+731nOJfB/Qy1Wbh55AS0BX3V98Qln
i90wvWkI7hQaZViePLm5ZUqzJAjDuWBdAZuEyz4j3ZeIh6QTU6XRfcEd6lD7JY9D88sLaDfv9Uls
y30+jcPXvJWG1ynRundDqGJ1F09yPhxGGLFAPlQpTR1xqLWPSWvhm1xKki/tez1XJTuUvfR9ysxO
RlxHGE2we510jIoi+ycOcovibVGFG7vSTVbQ0uKSSz1nplgA+Ln+WmIFNzZjRO4Q106YIpjl2Vmk
24Hydv9bLQ+vWWL2ItBym5AFvfDqJhlcq56OxWS+Gn6zRSVTlreQOQhS4AyE+sitPGMTC2aQKqEK
CXLov/ZdpzzG9ah/HEp/OCedJvxqTT/Yl2X/xYzCvxrkN/ZSX/+IpgDN66b4MpbZ4wBZ0zGnKtwn
qPpA86Yy7fPsg8Cs2eNcKSvV7LsUS98LM/6lq90DanTnVjSnB0FT6++WCI8ZDRbtTSuVejf5Qezm
VZLb4pgEh6IttV0KG/hJ5J1+6Ov2aI7xlrDozSLkdSIBpgIVydPiBpvSVBCIqQPQ/lA844kS9tdW
qmQnCodx47ve7GJMOYUobpzwBG9RMEFYD0HURzGm90NxiEqTm7TSlHsxVQGctp5pd4W4pZ6x8p3B
+gI5mkUR5kPhOmv9UE6HokcCKBHS58xvT3IxPQmNgTJA9Bg12bmT44+9XG3sNyuLhUs1CAuKYTo6
O4sL2OwEN6HDYNAMpv+9z2d6v52kIUZpmO2ZdhgGmwffyvwipYgUCQkN32FZox8GofJyn5qEZrzE
am7X01kZc659n9VkA/Sj3WYN9xIQOLOS/u+GxPW0Vip6JwbQWWAk7eg9j0I0fWnDErmnuOA/svVa
6vVXvHDT+LEWBv9LJmpi8+BLVinuQq3vdIjprYfW0AjZANh/IfnHPgR9/+BPYf5aUd3N94PZNo+R
NHEm6DRgRMeU8lT+kk0yDrhmNL4VsjF8mxQWpe3JkfJlVCTvczSaU+qkomXkGLrGiGwIufY+5J5e
HgU/rL6w0IcWDa4pL+1OHbSXUZP67mlQay/aC+o0PDVjLzz3QT2GdpAK09c6HKXGqVIhfEMtJ1Uo
UiNz4NShEMDdB3E77PIU+VUns2pP/ZzlefGz8q0yOSWiFaCZaATxxLh1rdv/8WYJulNCYRx0GaD2
ZX63Q9AlgaG5gpXJ4h47cP+Hgu5rv7H7r2zKxJmlYdBc4n2/SOhG6JO0ECQUdcriE/WOHSr4f3q7
5kxB6ZkNggoCS2Zx7WjEiYaA7NdurCntEy4kvhOKHUdeyM53f9ZW0hfMI1p1KJeAAV8uz5yWmWim
OGQnOboXUlHkp2AwIt4u0xYZ4HZVsr+C8aJ0MNe9lnCDFC1JqsepiKa47jmhMbTPnP3Tp6wTu73n
m+1Dg9C+e398K94TRGWEFNtUTDaWfcIE/bA0DNripGfqqfbTGD3X9FD02nvfFz1s8PAQN/pfNSIW
qVhuoNpuc8WgjA1JieoCW/0SuR0EmYcENg1SPxfOCFLsC7HeuKLefkBC8N1QWkNn7cYKoqkT1O9m
dVDBGOkbYyQjfuTFu/GUWPt2KE1Q+ZnlZsAHXO9yaeJjOl9Z/rmQo+5H4GtG/th5mpfbAT3jJ0ss
rN6VKr8fN46Pm+sqiGr09ak0gd/mbbZYbVoZ478aTslZNYLhpW/EFhQY8DMQONEnow0MJ00yf69o
/ZZk3sp5SRkTZMy8ndxWusQiypO4KKaTgZlnZ5YPmR/tfW046f64S4J3Co/0vdU//pwwInhFQf3B
SOcmY9IxKUYDgVLXa6NzVkvobMQ7fdziit8m5hwGwia2StwIljtMWytqMOYQ88CrptGuyDAvtUNp
BM+3sf5kMuOy3k09ks+GiMBv+P0NyEgu9Ao+IHJn0VB+KzLtUzzKJU3Zb4LZ7yYx/xTo+KSm7ihm
b5RxD5libWzYa7k7X6QxTAHrCRH/OnclAf1GS8tpMYKqqlKIPcHHuI/22bC3jM/3h7sWi9LBnKt8
vBtF4lCRogA7LgG0Tt0fPHngAyqIWBaiVdmqTIt7aD1/47i4zVQUDLhQzhrZK2LgqZqWmO+M3glH
0SR0NATIHeQckdiwUvlY6KVOiYYDPc/7/FdaBVvfeG0LosUCmoxeED9gMcGFboV+mbfGSWz6YxBK
77Wa7P1U/Xh/bm9zlmGyFKnW4oKA0O71d6Rogh1TZmqnJhyOpYx2g7D1Vl0dCc9vrqocGjDWrkOE
QamOSab5KDZpO1P/EjfeMQ62VG/XkmQ+bCnNIGd3oxFAnyzP2lJMzklGzRO0w0kTu38iWQx7G2No
4ynAnmWrH7Y2exTRZs6sJt5e/6m2pl5WjqHbqupPH6pGUm31vtdmj22Fdj6taevm2p0EccnLBjCm
2UniKcxbtJBE5Vdnad0GS/L2UTGnALCf+ViQzWVzhWJF0cTlYLl9IsRHs02mFwMS4cvQVKmFNJSK
1Nj95Fu9R8xNArjAyF7cKEqrEcbMHU0ddFPHb0KrPhe+5ARR+Tpp5UlHt6TUJFSqwp24icBfyxcO
9pmLTj/85vAtTF5tQNckV+38vd+Wx9r8B4MPu5ul8FX/cH+kK18R0AecQB20BK2rxRoo1Mkqmm7w
TllmnpKy+lgHhSOYW2yJlTA8gXn+znQzupPzoC9KXmJT5FKtqsIpk4ODZw2nBAEyK9c3NuS1MLP5
C3x34pD712EKM8XLEoLqqch9RFjlCik+ZIFbYYPXs5KRaN/9G2f+84vhwOopGzkb1VMglzvZCI9g
2XeT3OwHo97d/0ArK5lHM6CwmUPDU2TxgYSG6p0Czd4VhDGFx5Jkz9aoN39+dbXw4aSbQF2XFb2I
EqtTTqsaIRNJaKxdjKa/U1fTRh18JbOpQ1J9AqQAnm65jq2h8XvdogkUospolsExNaAGRf6znLaP
ajpszNxaMkBFpvqBMRQt0sWYhGzwxnbIo3PcldaTGFppt4u7vqJ01/bClrDwWkr8njtKHxR7lmXx
QE3Dto4BzviW5+RBfpTCwFHL0k6UjUvjWkaQfWxMaDtQw1qspWKQS0Fpu/QcGt7wMTLAU09Zv2U6
tzoew1R5b9AjAU11neJFIBdZBEccdT7vaGXCvqnB6ikvPR4g9zP8NpJJzRigJZdvOmPL3MvDcorD
dMQ8OJLTR5F3+EFGSgC3t2lwAkgnh/vxbtOQeKrB1dCgPk2J7HpkU1YLKUpbPvJnn4qeorL+re0e
Ei0+SN6WNPztZY1Ys7oMvGtuGcvVm4MDlpMSmWGKpeEhpJW1L+Va241aJ9hiXrSoMJjJk9eajYP9
qL4x1NWpRT9lPqNnaMxiqGIAG96aO2r9aHL/cBq81Ou4PhUgJ/58Ummo89SnJsNRvUjKnjpuYQE9
ditwN2L1U84/UUKOusop/jz/weKyyJAOUxjS8gIKNwyJ+M4IXStXPtRV+CVM/9yChhCUEGYk5Cwm
t5g3JUmQiJHEehYMq8e9gZ3lzxRNhu+ejMKpECTdWQIckR5MtazLjam8Xd/USzgw6OrOu9ZyfZud
X5ZTWgmnQs6/l2GHkYBvfbv/udZioAJA/w47wNsXYQR2UJOnmWlleue0F3ZTJm0s69vtl79+FlYG
3Ac7bVmWVaa+REiyD89tEU8vXmP5u8qbvB+YJKcbM7aW5txgoH8wmrk8cr2i1UAsijLkMFHoacXx
g5W+6kpse62/cS9cGRMVHu5JNE84yZaE1k4qC1MHLHwSS/FrKGTOxEkcDOEfn1zcyLi9zHB3Xg3L
xTTWphKDX0DbzXu15jZdMzp5tiX4t3LJ5RBGf4YbGYc+t4vraUOHX1OFAY+MVKLYAzNCGT+kfR/u
jbQQ4UNL0z+UEbN3lv2E8aYMVjJr+43n7NpuTNUHGRQO6VslwAIcpl5IhebSurb7GRAXe66ZRI7e
eieArxtTe1thQvofkR80xcCc3ogJiU2dGmGBGl9XBtNpmMzGThLTeEutuN3VYLV3DaVkmo5Fv9E7
WDsKKPCi1cYThproYrarwdBDHykjNNMsO2l+xSDXU+ND3qU2uVo8RxuLYm1iYUpYbP5otXNzvP66
Y9JkqZnjPV1m4a638s85p1taS7Zqeu+lsgGnkG8rP7AZTfxMRWCWTO1ieMj0jkOmNJabFRZaxZ2h
eU8oOUpf5dFrxdesGIXXMYno3+sG6gVWXUam0+hi9o3bxxDZleDrbt4Nmr6LMx7+R2oP4udJa6pP
dcPV1Bm8MlJ3ZlVYg12apg9dqaB/aYuNKJgbWaLMkIzrOtbcOZsXx/xsh7t/PXlmwVOCgprnyrUl
B5iJUPG0rUAMgoOaW3Gxs3BdseMk6XxniEWptbHYkh9zvTE/6W2U/FQRgi3sLNGlxsZHPTwVLaej
3eZi4DnWpAjaIR8aQLJCPWpUGuvK12nHB4a0Q4Ozei1g/jhFJxsfxLGUw6MpF1R7x0JpzkXUxhMu
kFOm70RPUqb9/bNhbTdFJhP933mV3PAAZLWpBx5YsVvop7E3bNhIhzo6dM23+3HWFgTNSdzRIdbQ
+FhkzCDUKPPSLXZ54owPrT5Y8o4CitQ8FT6IQDeIxjxzlNJMvoha3msPWVz+obolznozu3kWaJiF
J+EKXH9nUQ2GLAsGGPXMrG2YvfwgWGg09COtpfvDnf+qZUqhD0oti92WutbikDJglbaRQZsSiZnH
plKecc/ZdRxa98OsfD2ISvxD1vL0WXZASqHrPV0Cq2UZP8sxcvLqxfTf9HzaWCKrw6F1TpUEz+ib
7aWPNbbugTKkr9Fitnu/4Qlcj+Cr3aaQFG9jf1mGAw02yzezcbMcqXwukiWUes8vsxrZg2k8lEX9
Wnj+h75QN97By9n7f2Hm+v+sBnljJFB6SlgV2Nq5IJz2YR4+hK3/Fd/iz17Di+T+l1odkkkVlQc3
WvrL96k1JYMYen7glhFGhyL8w0j9USNg9OdhsH7mygJgiyb54mautrkXdJqcnhXf8FRqw+ydu3pS
QjRVs7qR9vfDrc3gZbj5AL4ojWgeuddZKItU6G5h3L3rUWNVpPAQhdHGbWxNfhWMgcIjGDsx6D6L
oVkDbwHEmAR37JQu25dhk0z7ScvCrzqyz+fYq/ruJAzoQtuCz6lit2kwaXsRZMvnyuce8F/GfvF7
FmMf8jTVOl1NeDYUpe2n09+w0Vo092rIdoL4dn+m1/JHBeXPFX5mzizzxyypa2Q576BYKR5Zj3ug
cqmtGTQg7gda/aQXgdTrTzoASgqyLotcv1LsCbd3Ydy3wTHacqKb/57LHXJefPRR5srafBlc1oew
hwORwyX/NMSmEzcaDkDtxvpeDWGgcA10lqNkOWeC11YC2taxG2mNE8iqDRRmY7bmj3wzCsxkAJmz
XeHufj1bulhPpewNwTlV6pYetEetazDUD92EM7MxNrLdR0Fgq5mXHO5/p9XB/dYN40BlgHPCXC69
eZexNG90Yz14Gn1vlxrDxiV2NeewWZyFk2DhLt/eCc/8dJQK4RQXv6B72ory0cRm6P441oJoCEH9
Fk2CF7YYh98MhVYHk3VSYu+fyGpes9F8z1Xl0/0wa9OFQAGlIAtfCOhn19NVeMPgxYpUuKWshLPD
xDGpoo18W1s6lzHk6xhBHOfCgPu5i3NpfxrEcvD2AWKQuZOoVqCfFHMoP9wf1urszaULqqxo5y6z
QPZpKgc+IWU9+YgXznMQi49Qw/+5H2ZtZOCg5uogOIEbatuU+OWsxBm5sGTtQW8Po3EsgD6Mzf5+
oLX1dBloMYUt2jZDZgJh5Z7NDU2xkc+yrXaycySlunzgEbFVtVvLjMuQyvVX8xp9ZGUPA1xo2S6q
6Jhl3UYRd3n5nfe6yxDzT7hYq2aWT1mlKLhs+KnTy8GzKblahf1NB3FZ6PfZ5O/DaevE3BrYYmXx
QMvE2qO0ZPrG0+xnl4TKl/ufayvEnDcXA/PhPpnplExuZFanvMZMAiO8+yG2MmJx7He1ESqNEeNF
70vx33lrZUcFLTEbvJz2UdPrn4HuZ0eoa+LhfuCtsS3OdypCVVOXY+N2YXRCNPRDKGhbaomrl5rL
zFjedOvJLz1pTM9io3SuPnWNo1uDk/dCVWLGMOqirTXFTwlFwAHTHKsv7UmKUP8fyq1iyS3L5TpL
l0RZTe9lyrowjyOremyG0e15nqvd8CT55be2SnYRdRMnTyK3tmbUZf9Fyay/7k/6+temGgagA/WV
ZXsgqlqfCyzSD0Xo9+0uRy4Ye8WMspgZ0/6tAus9k4B9dl3rbXzv1T2O4hQIndljdQn9Dou4HIMu
VV3MFd3O/N5mmMho8c7ov94f45yxyzsDl3O80qARQkdZbDhJXNZT4ClgOpqz1Tyn7d+t9AC/0dG6
rbLQ2vFwGWqx8QwVDZ+gBQButsVbUNaOnmnfarndmLrVrwYwk6cUJI0byw2QqAOlUr9yhewlKE+G
nCP0l9vj9GoKGRIwW7pNq8OiqsZ5DlITsP71tgOSCtkXSZoeGv2HMX62VApD9ft/+EoXMRYnEU+M
rhTDTkVhNnuvJuFQ97I8azW8aHHl28bQbdweVvebi4CLtAgBrRgoSviuMEV0zXsX9OjGd9qat0U6
WIOUTxymAjdT+a/OKB9DQXiaKnGj+LGW4Gh78r8ZCION3fXnafSup4JlTa4unkP5JKT+Q9a+oeXl
8LRz7n+mtVnDKgvwO1ye2162VWle0ERIGBYF5Q+9fxvDYWO9rp3eYFtRulN/I/sXHwZZyzEH0526
VNaBF5TnSijsWmiwLxbRCnkozJepUTeuxWu70WXQxaeiTVUKfchGKHrxW131tp94TqQlrhQOG1O4
lhXcT+hdUpeD+jL/+cUhDogMqEgPY02rrUMhJp+4BR4QM91oEa18KdRgZkFlAHvUxRZhzIbLf4nN
nqsJ5Rs+bwdjSv50CRHgtz4iRyqqsssQlq/Ik17LjWtq3anOs7eiUk738+1mshYh5u92MVlGiJVd
r+O0WmhjcpLjfhYVkNRTEm92L6SbxFvEWlx9BpHuhYlMjdvHWaGdolrsMerSUy19CzVqIXYXKWJ/
DBUzUD9HESWhA1ylcXzygbi/BtTcE1ubrPg1G9q+x5qoKHHbS7z40WsLJOhlz0e9z0MHrLQD6DfD
BvVthcoPYgHyBMgx1FnQTb6eLEC2YNuFlNOcNrKdiBo2bIX1tyer/UE3AmiEYzXsfHSyTkEbWadK
llvcCKAUJZE0OGhhd8+y0QQbv2vlG84ZOKNsZlT18i2oIBqvDEkDRZoGSWVNwMZfeT9trOCbXXD+
etTUWVcKi2r5ei7i0LImM/BOqtgcZ8Et3KWTzrCzyeD//unimoNRW5xb2CisLKEHsV/5ojWRKlIq
ob0b1QnVdWyV7yf/zRImCvqtqPmIbLg34I0uCwcd9zPLRf0D7JOmdq16LKUm+XU/ztrUzZ1dGkzw
dW84k7mITURSepmL5xImS3on29TW8HwSg2MySkcvH77fj7g6souIi2Udp10ALCMy3K5v2yek8YZd
AnhpY6ddicLNkhVBWsxefostMJJbuerENnKzMnpGKOpj6nv+RozfV+Sr6+UMVrgIshiKBOhLH8Ra
dbVRGSV8dCRhPGe8oOp9Tn9L32elCe7VytKufBjLKBXsWumtymmUPFMcuUVcESW9vLQArvjTwZdb
ZC1qsSs++4MUaKdQHDCdrq1Wfm1opr1NUJ7Hv9o2tvoXOUe7ze4RWQid2QtDdchbQ3CKgKa924e+
/yNTQ/8JKPigHyaxMbqdIrfoXZVGJ37S9SoIdn/8aUH+zPdtzJ/wYFlcFkddL8akztOzhr74V7ME
cLGrsRHZ4sCs7ioKDdGZYI64zSJODI9CCiYT4jfvix0vnAabVtxkm9zaehOvHAwgb/4Ntbib1v40
YbEoWq4P8SXMhHZXDWbpoKJevLTY2pyKxPvRjp33xfe1L/enc32YmDQBfaMcvyyqTiGo3SoGddk1
1rMfDW5lWq4VCcf/EObfo2O5eyopXguqEolu2+m7vB53gaE/jqZyuB9mXgzLxQKmn+GAjxG53l2f
UIM4JHU7jr6LX80xNB5hMfM0cwRpa1mubGmcv/8GmreGi3tDas566BEY7bLsAhvzjr3aILeVy29N
Le6CNN7Yqm/wHjNmCXk3TnrsAq0bTmhfdJ6Ulpl/9mAK2JD/4tcOURJ3GPR0XyL69RiK1IRK0Sow
1U1kB9fW/6Bcw4+gDI0akjWjPuZZuRi1FPeZFfZN4jbcXn14KLLwlzx5Gyft2kecmQPQUMAB02K7
jtKPKeURX6ILmiPoHERCyElRukYAMcOgCbARbm0F4C2pzw69ENCWqakaNYYxfZGcR3lIHkWpFD9k
kfleWOBo7mfnaiR68xqIvpn0usjOstajRKrUwFXj/mtuVmev0h6j3tq4Nt9WocgV4DG0Y8gWtMwX
n6lTxzipxig+656lp06nWDEOwKn51veJchywW1eZUdwVYVgr2Dan6viQyhV2NlYJkub+oNcOSXne
qCEAKDQGFj+m1gw5zjolOvedLn1pwg5qXahvkQdXp/YiinmdM6mIWVVV9p1reMm3bsxPaae+NX65
sQy3wiyewkEV6BYAB8Ft1CpzTD0z95R/VDcFKbrxFVdXwb8jMheX7SqezCKaPOOUNUCOxJ9aYNlq
9B26+sYNY3VM0CRmCDmNyOWBKkq5CieYg04dAYklhoPnDzLqWzvmah5AYEXdDEwyEOjrL1T3fqLk
EkKpyTik74Gc5JODHCwPifv5tj6cf+PI13F8w1ertixL11PQ6215cdnY6Y32mGM/fz/U2iHALvh/
Q1qsZx/DoUIcpsGN+78kKmM83iQMwLTpPPug34+1mg4XsRYHjj/qVENoO53DtA0/yTiXJnYVIlLq
+HMzwjYmr//nfsi1maQzj/UlTx6yY7FyG01ICtNXJtcUhWw/wQDZZSKYg6xP+41NYu0GdBlqsXwh
HOaVVXE9UEIt2Qmp5ra1dfKK/HutxrtOy3M7DMSj5ed/2hNlq7wMvFjQelHoUxOOhYu9J8Je6bHu
h4MSN8f/MJWzqgqwHqpay3vJ1Idy2USJ5Qqirz3UQaOczLrTHV0o08P9UGuJAh3u/0ItEsXoOqlT
4ig8x9MMZBhTXX/AySV8k6bhs2LlWy62a4vgMt6cRRd3grwQfRguU+R247PYJ8gigEY1nmHzAH3d
amqspiQQ0FnWGWj+Eoep8jRvR7XxTqj3qhgVSPpRDZLYVhC/3ciMOeWWV0lQZf8baqmDn3Z1Icd1
ZLlprGKYGJWS3bU6AtkxG1eU+9b7GLbtLkSNfOMLrg8S8DiXErg2S7AZLaQ405JgcuUx/qDr+b6K
qvdUG/b3E2V1gCA2kC+YXx/Lsq6o9zlwSFN2RRP/Y3EWljAmXTuoTfJ34gOh6is00MJm2joJVseH
uQCEMmAGN/jMyNf7IqWQdSpH64Xn3NcxFV+svHL/w/guwswL5X9IO68du41lDT8RAeZwS648QZpR
9g0hyRZzbsanPx/HwPYMF7EI6XjDxr6aXt2s7q6u+sOrwAToGaiiL4JLk3Bc7kNRJs1eD8b6ixyZ
7PLcGTTLRVkyfqqLIf5+e/S16w50jw39cCYhLHO9Dt2J1sql8gwK9g6N8G91+rvSZPOTgCye25SS
HOf04nyOurSU+7HI6Cyon8NG4CBT4FA8bsTJ2udCFWFmh6hwfZb15NTvejVG+/ac+39VZgXguXHT
YAudvxqNr77WYjJB0JnxlOaIYmZHbfhnan9Zfnnu5btBxQhyqDYKbKun5KvhFheOhgQqCD4QEEbe
v/MV515P8JTskmjfa+XT7VBYnxr6k9BC4C0tyRQ+8qID/HL7lJnVV3ivtLg1FFeJTCMSe0zhviXy
74oTzLHBJ0M4YA5CsExvg19ByiaVRQ4MR2qPvcWjqdWGfedk327PbX0d/xtnscnMWbY4lDDrGlv9
Z6IU58pUz4lVPUpcORsp0OpN82pOixCp4iAyc8cKLjJSf6kbObH+2A4BMuvg/58zLI08ANlbHamX
4/bqIng17CJUJlqkitql6WUa1O6bogtx7lsa+VmSgw8figBsvKw0rauEQat6rTWJ3qW5FT/kVaDf
BRRXLNfCvfmXkSjd6GolcHIvkS3pGPtR+TMGfe98bUyzQoIotvyLGVTaz9//TPDY6UDxwgW+sshU
fSs31VwKrFPQVcj7iMfESN45UbRr7a18YO24IGfUqMRTD7yiralqoqVdgi1unGrNMU1wG05wF9pL
02bdbHUoWt6OSfEMQYPFkyIawlErYC6fxOTj8tGU4pikZb/H99HcSFCXQ4E1n5uFUAsRyIAYtcgT
eRJ1tsI3O9m40E41LJfyXR/qh9ufaRnhL6OQcfBSho56BZfo506KnsvBmSwy/Jglj7HuPNY9LV4X
J+PsuY4sa0tUd3VmmDtAc2T4K5xEHTmpsKw6PCMitUNT99AOjtviOXV7asuDYp4aZEbUQdFL4SKZ
f8ar27jjeWKOQVOdC1l8Czuh7wenex+N+ntVTraU8q7nxPHHPyTB1ox2XIb7EBljr6D6Is/ivL75
mDvFP1Wmb7Gw1seh9kthgxBcBmAr2lBqsFOjUhXvGiccY9dKFOuLI2Wx791ewOUtMhvbc4HMGFuY
X1cm930/54uKZJ2xY80PrSKp93kk/H0TBvpTEIrcC2TTZ5tpW7XH1ZEhLFOLgyF0BU31qyYrhSn5
J2nsNc8Z43+S3jqEuv4LMbXPNEo/69pobUz3heL0+th9me/c/qLcSUFqCSRVypDqe42Nt6kMRbor
9a7IXV0kJp23BkEct64mEaPCMTqta5aotrmBk1syWCJD8mKpPcfmEMd7X2+NyKvHgjsQl848PuS9
jq5e0cr9+1yhTXEMErCe+1EZRIp2oZEUXqVI9jffMcLOVeJ+Ur3a0fsttP31bucrGqA86cGRIC6j
VJWhQBjxrMefiBMWzHiIv+vNDE033Muy8ng7ftZi9fVoi3dhSUTWjQweJXRU1wE+Pyq1W3dbDXW6
h4uHEx9uZvZiRgKCVaOl8HanV3ogcI8TeCWIbPqnn3zj4Fd1iEVxbDxNnWLt1REtvCAvpYc8QjUS
YUGdLWQG0VNi9rXXUOL2dGBOe62qO68Lw/jeGmvzg9/V6X2RYz7Vq5HyHbqZdEc/qNgF1ZCcRKzj
gzxJjpfrfvygRbTxy0grvajXrIthVP7BsiX/QYqH1lWrMdilGDYdrTjIjnYkin1PLJ0Go2wvgQqM
k6s9j06mIQUelN4YKa268LLcLr6GiGd5Q25oO2cESy9oumGoGDfHuBrLD7YipbtKlvxjl0/NMRnR
lvbNXrsLVYhjTZgnx75q4GxanVm+H8you5eDUTmXRaUy4wgZdSuMoRdG9TmXVXGvN0PwqDgD6YHt
K8cuDu1oH0a9choKSexzOf1V+vTZpLTNH3zVL1Bnq6Od3cG4sbT2b6nk55ok2B+bFvitD6b6KIOf
Pk5B+neGlfRhUOnyVaK0sX8KtMs4IW6Ja3HzcTDT5pRDb/NKu+4ws+11N8szbU+L0L6zw2DWxDTl
farJowsVRhxiEYUnndPXyyKl2hVTqnjNfKVYGjJHomijQ+vwiogbigOWEf6Th5N5V06OOCm5H+98
VMrOqOq27RF8cPwuMq3gHXw8e9+JARkoibr3rilK6V1kVcUvgYEz9WsH+dFhHB7J1ApKEJLV5m6h
W8mBpHyg79mnoVuMw/g1CpzmLPsWxM00QfuDzm15MLo+26Gtan+T7SDd17oc3TtTmCk77BHbH4Uj
DegxN/Q8dJAGO4Ve61+itkzXDkf20mhLnm8b7dFsROO1QZ7smrpoPbqh9kaCsLKJsZLhpDcdelxX
VkxGEmhWMGTROZ0goOrBsQzKu7Cvfv+swM1F433EDr6WPQolxy47SJ8nWZUgASEbsfMTi4Ij5nkb
5/za5TK/XlU6rDKH4SKxEsUoFUNmDue0k74EpnSfiPKiSPpOwzAKTxkb/TjjdxEj893C4uGGgtIY
ugeLQZWWajhUn+ycCZtg2qPecHQ27QpWPhaCF6gAsZLGtaxCxbVCObNOzvVo3ws/xyQabynR7v/g
YOfARU+BnPGqq6Q3VaUJLYFd5wRPTR58RTtll01bmutrH4r7H0tmLDsotC2OdZtuZ19jZ36Jxyx2
06FwZr/LYIeXenhOrUhxYxArngRXaiPor3qf8+cCQAz2hr4uiriLoR01T1CBlKKL8EVY7+JQCd8J
HBDfG1bWvY/rIfDyYUINBK3eMj70QKcA40cxyJzfXmoEF2i+Il0q8+hYxI1hJXBem9E5DSMy8NFs
twChIXvf5eOWdul1vuzQA4WaCTMOkM5SxSJR0SkiK0LXqc89Pyvuprbw2vqoR3+QxKK/MFsR06SD
4L6YVKrnjaaFNJrkqS/uCqgpH0eRVm4iw1H7gwVEsx+UL7RJVDAXXxINZUef1MQ+O0bb7Rw7yg7m
GNYfEI7sNyo8K2kIWDBQqyimKtaVbqLaKph7D7V9DtvQfxSGHH+olNHYkg5aG4bIBGI+C2VcnV8c
bdQYx3w6yw4+cPCi0kMCO+7024HHawarLQ1iN4IL81Hz6vWkRPo4GaT8Z7+od7SCUCfVznqxZeg1
f+pFzk3VyADcR02RcsHi8/RaLcquqGblueIzsoh7ZdTuemgDuQ5j3pGT/ZDw0Gm3eM/z370a90XZ
lgsHucDFey3UalrWbdqezdC4A3Pj6kPnVVDXp/LvNNh6Ha6N9jI/1G2Z6xLyUuhGblmwaS6j0Khm
vmv098rwbrI7GP5b4IKVU5NnGXqyFA2I+WUPLYs7jssCUxol/RbJ2WH0nccy+RIPDxHgN9vYkoRb
+4Kz0BgCAOYsHrj4gkgPD9VoJdO58rMDB6qboO83Ts2p10ghH6Va+uhXw8auXtkDaN+zoXkDr2gx
6lYm4ZYmZWcrmsqd0sl/63KgbQyydiDisIlsJa8YKHKLLdC2WJnLKdZYdaaqD6M5kayGYfE4lFK7
t4pgC4WyEiV8L2QkQGrML5rFsdhbSdhNVe2cJiHj5ps1lzr0nwbbPElh9QVX1a1bbq5WLTbBrBEH
XgM9g2tAdaCkZtcFXXyZS7s/xgD/VrcLYpPqhd6FI4/XEQtThLvlPbQaSXHFUCfv0qosaQ4F4jf7
F9y5HNEz2gi5YvpQi+XmQcyjAM2PcwJ/+JNvTzjFpbK8AXJYiRySWRulA8dAwXdZGk/9BlpQBs61
6pI9+F7P7LZ24Fr2AI8FwjDdPF6ry9qn4fuJngYFnmp5FrmtMspPPqQrpMO06S5Rk7u2nRpPriMb
uDUO3saA8MlvH98QvQE9QMmi/bvEPgRlGLUKh9xJFTFGu1NwL4/O52iwNnqW1tp60jGkK/RvW2+x
/eMJ9Y8e4NI5LvEZ5kbPImdv9KILdyxQJ9wmNPepqr0zUyn8itFmO3pB3nBx5f73WKpAmTZN9iPT
AYm6bSVG+RBPOum/XdSyswsbTMhdNfBLsRusytmrqZMJuq8VyNCw0fzuUeHxOrh1UVq5W0bhWO4x
pMJSCWs/0rTBav37YVSKbzZN9x+lUagfw1HK1YPJs77zUDJsI9fQEPhxx9ayBhfKTvT3CDHxs/Hy
AJ/iFlyW5aNOANiiyHd4TZp/KXFQJ57AuPBbI/X+F7kGln0o45qHtB3jlLIrLIvp8xa3gOcZSvTY
5I7Pn5Ab9M70GLt7y26Te5O38iErE+OuV7Ox+llN6vTRriTJ2EmKMbxHfCt778tDNext6hzyLlCK
tEZkWiqE58ixYzyMllMIF3JyfJ6UPrK9tlIn7HDTdhMLe9WbYJfCUgHqyIFvURhcHFKhgFXiGKV2
amSldHHX2SF+4+baF7P+oQaV24fDPrfgN/kCID69XWNyG+PvsI+PU/dRUb6Oxs+iKlzfn55JQDwr
3qDKXu8+RFMQwYJjguQbq7uIyLRDV1GLDeeEUkvoUrN9p5vNDkOl3VBiwlt2Z4w8HrEnoIba/+7L
iGKpPqd/FGjJ1q/GxnZbEtrsdqRVT+hJHOui/iCLLU3CqzueYeBSo9c0izqDpHqbnIlEq01ED4Oz
Lj+p8jth4v8dnWlHuJl1VKsPt8+Sq3twHg23DLJ15nWlvKPkPGqDotBPCWWsCD5lZPpU0J7TbkPx
c3Va/0qC07a8ai8nQH98pfODS2uWuhW4Jv53MWYRyB3uci1o8We3deyWmzBpbbfHX/2f2zNd+QGI
znLdI1RD9XkJTLPNIRwKmIjnUJOkx5LOzvfKd4K/DB4Rwo10nYZI2mbKseiddEv5ee0k1TUyGgR2
SRKXINSxVqbJB8RyjiWTepr0t1TZP27Pb75CFxc+LRcNwXW2LmMtNm+RN+aELFVwFkF54glxL3oN
BRR5YxeszoTblUcexgZX+FYf9+qqr43pPCVV4naK8V4vt6hBV1MhKHmmIlRJLXt+3L3dAllo1UUn
EC7SsDYonH1dmoewsjZmshIQAFJ5/ijsaR05nLejmFqagykZkYfP27bbdy2IZ2+0Wj12OyeMgp3T
psqjkcCZ8bS+qtrT7Q+2tvXg95LizpvvSiDfnmxsXdQwumhaOh0mUdiurQg6cqAm648o0326Pd7a
qtrzow/YGA+W5eleSBBMSkBUZy3P79oofJhNU5OsOv/BMOBIwH7CorpSnTICObXHvqXaJyIP32Gv
cT4he7ORv1+FISFCSYNMjArOLF/59uPZk6knsS7TlmG6u6QOtQPxbz///lzAp6NMxiOZd9diFJG2
cetokX8ywt72KMN+UcL4n8yq2o265Vos4BmrqXO3VrnSn4+VxPQrp67O7ZADMC0uWRYdJRvW95Zn
wBXtTueGn9HTBBzS4Vf3y4DaqUPN38C0b8oRVZPN/KsT21rJ9S6iL6MEd77vQVnvqhZ3Dbe1QMjt
GzL7z2FNKB8cE+Mo2KZOfi8NCH5ufNmVpSBK6YtbpoOeyBJu7vBM6qyhjy8+dt87Wy/aXVV20X0w
lereF2q4sQ2X24JqIBiGGd+OS/J1g0lCrSweVSM5tyJ9KuUpcJsm/CWKaeNxciUkOA8E+WfW2USJ
/ypkIytoJ0WDZDFyHkUPYYWYn2c2gfmJ7BP7JkPyze4sN2PSXJxGL2S0smwxuU6tVH+bMQqdngnF
KkeOU1BdNoaq/auwtPiD+Pf6FGbUey0Gp/JOhnoqu2EUUvHDUm2Kd1koGQEXbYKNgibZk+INWSwe
u3HmJVRjK56mojT55uZUBjsf5Zhft7fSfGa/vp7m2QMX+R+6Ql1s2K4xxISU4iXPptxtFD8LXByS
++OYl9aFfFN4wrHSXc0c9wITwN/cYcvxF0Uh/IoJ+qoyz93QJHeNhIZqiSIzBFeatZNfbIm1L2+X
f8fjFJxVaLmRF+NN7JHEyqb4ouetOOnIXZK/qdouTUwdbxcas5E5jQA+4VDcXum1gOYYoaSMFph5
VSSKojyv6ixzzsKeqB4CnTE7VzhbWt1XB8lLPNM64nR8yaoWM/TBAkfgLkdE/oZD2Ic7MxF7cBK0
g2OPO83Nx+pe7qmDGeEurM3nRnqKRXUM0w1BwOVd8PJDAOYAnjcQ/V2mC0DRKnI4qlSUei7yEJ5E
qW4cSqtryh+H509jhIrR2+hN2zHvtV4Zzkqiu04XYSgQouP2J2xEOhOgqpATIEuef8arwqwBd29A
RCsHsVPeq6X5oazE4XZ0rC4W+T5wPv53ddMMPgRUx+itc6rmyjNejyLalVXb5htRuDzGXz4K+g6o
DM5eQ8sirC6GQEolBRsB096rVXICVxi4KWQ6q9a2qmtrm43H4P8Gmyf9at26vgKaU5fxBVpBukuC
El9TzEP3YxQmXlTk5V1Wkmm5TuZYn26v59bQi09WSJUaJlY5nFXta9Mox7DMvisWrHyQoE5pPKOI
snFhra7si48adyTbe7HvnAniqA2/4TxIw2Mbjr7b5rZ5SGif46QJG/r2BOfQXh7c9DZ5NvG6mJ3A
FmtrD2NkoeVzVoTaHKFGGYEnEjXY2TR6vCRWdG/StC2pr7UNhwTO/47PxRelbdZpXUnBECXAUxFn
+24Ux7AKdrcnt34r/TfM4uvVuZja0E71U56M96CgeNFU+kcRlw9KXRw7oA1qR3nLln5b2O7lOvxv
4Pkjv4rYTNMxSxRydI5BGuyFPupuqaWyh9DQlnTR+lJasyQ6fePrF5s0+aDKwEJL5UOVJ26YYj1d
b2kdrkUliaWJcjeCjdSd305oVH1JSXh7nEIrPDftD1m5y+xhrwSJd/uTrW241wMtE4nAHHxkE61T
Lw3nwG9/KY0EOkOGKRUFe723vLBrftwec3UJUYrEnY35UXd9O7kQpUi97AIKoZm6R9H22OZG7qaw
Hf5f4yxZIpKEVL5q1vE51X5k/j+y9Rwpxcb6rc1ltvmZM2weAcu58JAtel2WonPZ9dif/JpayovD
z9+fCOrq3MisFm3KxYKZVa5KytBA0G4S7Mfqg+O8Rwv4cHuUtVB4NcrSJpmkGS6ZXLfYJB+r4bta
PgtfcsPuu50/iNbYWLir4uN8pdlwbe0XHCjYiLdRABDLaTPNCi+tXRZeaZTB3pdCkAq9ohxJdrQd
KLF2J+lGeW4wwXAxEZE/3J7y2mkMxI+EC+7E7Kb59jckoa/AZwMzYOg/av2X1mF4OuV7fQz3vfQH
SiikCEyaVsrcKn47lipNgMhwXjkn6FD0YXCe9OGsm+UfDDNbawB45TwEqfx2GLvkdKWpbp01Zyr3
4ahLKWgBG/RrrCbZxuWprIX/69EWx4fWZGZtxwpSuVWKo5ZuBH2/U0ShHcygcJ0hr/td3o+yuu+F
NHyfGr0/9VaF+3iSabjQ2FoaqydwOH2xa+R2/GEXQ78lBbLylSGk0bt2ZqPGK9R71fM2M2bJtKS5
N1trL4bnjIdf0X5tcQ24HVErB/csdEO1hiPhGrHdW7LURHVunoCJXfzhHKELlHXWrqcFcnuklaUH
hEJZm+Ie8PrlyVOGWgEFDqbWNFCr14cH3WrfA+vfGGYlw309zPIQ1QsJR2U/7k6dbwUnBeuYvVP4
YmOU9cmwXhryBdR0FxuxmpSx1ofWPEe8w3fIKcReKlfJPtbrrYNna6hFLtTEWZoavWThf5hOOyef
DnTsEk+W0k9/8IGA0zhzzxhh38VOHLOpbIQZy6cJdaL7MjbiwuvHVv7iT1a5EXZr+lU8jf8bbLER
I6v0gVTr9nkSdfy9cLI4dJGOyX/UlejvQcEYXxHFMBEmVYX1g4Spi56ELJuge2JOCIDe8lOvN9L3
soycU6KE3amshVN6Y+tPp973jQ/OWKXPv71EGhU0SlNweEinFneAg0FIIkQX4bhVaUhURcn4QRip
/nGIu2FjiVYCGeWruRcHxYZTeDGWJMfg/SRTnB1he9nYAUWLN47DldACVk1R5gWMT7Hu7dmrTmVk
K42ZXGJQ8fdpOllHxez7I2z3YONBuHKmvRlqkfHW/cycLifjPFpBfFfbUvhQhJVymFoTJ2ZJ/ua0
Ur+xSdcSBPCSHDg2XR8O0rfTw9xNq7tUxzlUH3ZCfvbFRYFlJVHWV5ODmZj729GxMkeUb2i/YAM7
R8jii+W1HqdB5PtUIOQ99hWgm9VDRslDf5LKLRHAlfBgA0EjMmZ7T/7f28lJkT3oGdbnF4l2+3tT
DOGdoYyfb89odRBK4Nj46lwSyxkVaG63o0Fo16LGyLo/GOOWvdzKR+L2wcF9fmJCiZoX9dVTKPKB
Z1dEOtRoZa/ZNOwT9djK8pENrsXtwZmCjU28duW9HnH+Ra9GLGObNHuk2h5pUuYB+H5u8i7zJgfD
owa490YUXmvnwrV5Pd4iLIpIjHWsjuFFRR3bdqs+ij9mg27+RSVI/yqbsf09LemQulGWNr/w3wKv
wK2cqDBU0KI99FU3buAZN5ZAX+wME0xmn0Q4TkxhnkpYqyST48ageIrjUDfg22EYqlvKrC/Z6aKW
MCca0HBoQszth7cLL1Ko022DmxPsmzuhl3s1TvbJWByqRn1IQuWhTq17ObcfzRBcvZgOMQg+i6v8
dlCvR9x/P2Nx9RRJx28o6pGjyEf3HxaE7/h7EzS6sGQPTanGHftgYyetr/h/gy4ShlHpmiqc3VhK
I3ZtHFxHWXhR/lQWn27PbnWgmX4H/GsWUVssssSpFwdSm1z8tEgDtyibJvG0uE8/1UNlfeyFNv5u
N46XES31/4ZcLKhu9XCbIqMHuS32SjmepabYuAzn0+wqdECPAX7kRSkvL96Ju6+wEOU551roZdqD
ld352ZZ73MYgywflRJkriHiQnHyLPAJ3qag9cuC5f/CB/puKtfhAoQ+/bLAyOJKS/tlOgr1jlU9p
Y3ny0H+/PdTa8T1b4AIXnV/hy9J4mo+On/ZTi5mrfV9nOtq+6ca9vjHES9vr1WGaxfh5aSG02X5C
8BslQeWnriTp/vZE1m7WVxPRFmuWNnbalwmqnGaTuFIK3id9J+sSVU/8r/qNKW0NtgjnQQebGosw
uEDiDXcCnuIJk5zn2p9joTer5pRZeWf/QVi8nuLigLCjQU5aI7FOFY3vgxHV/ziajz1ap6o7nV7o
H2yo18PN3/XVd5t6C7uxNLRPqgPOyywhAWnnMCp+/3VPO/N/EajNW+7VMEZSMSc99k+kzsHPQZ/T
iCAMzV3Vlea4ux0lawf768Hmo/HVYI2tjLGeK9rJAkIfdl8bzXGL4LE0Ztefp6HbWML10Ie8oUKi
glK5uNe7ZpxMyKzpWa/yvzPHdHkPfrw9o9UheM4icwre4UouozAwtByVEQuPLjikpvwEuuLT7SHW
7gtIoyp9LWjHSDy8XbQB58dCV0VyAcyjfNaqLn0OFEShuI+9So+2FLVWN9er4RbfqCKn7RqRpLPS
s34yccHbF7AiT2pgOF5qtu0+GNCG///Ncf5RrwLDliOpAaaIn5D9zrbupOmHH/81Bb9uj7L+sf5b
yUVeKRptNCJ/mM6IpB4Nu94NIL5uD7G+eg5qpcTbjHx5OxGThJWkH3REIznNQ9KFOCDkFZdVbozv
4AbE5zHutvSm5jhe3r00f6CkU3W0rgqBkWOFvt83LR0nnjRJ7arhrwnwgoNSWGP8kqrWbYKtXujq
TF8NuoiTDn7MIOEveaLQso+sHquLr2kEcHz0p11kbIGqV7/dq+EWEVIEhVIUSpaetSLcFUK7ZEb7
fPvbzRvp1jIuwkOHG8WkKvQY0lQcukZp76vMHx8Kvaw3oNtbQy1OJtwilQyMOMaNid7dgdlVHvU0
ke6t4Ld9oF7wRLA1ABvMBLMlEivWVDktqpbEzDfBzDG/nRKn3+W43nrwLic1j0TjD9kbKqPXFtZq
nyR11NfxpSjS4WMdh5iQwKo4yrmlnn7vU70MxblOw5/ciYTz7TYbpqTQBT2Mk+7L75Gy+Cz66OAX
7Yfbwyzvq3kYfIpNKm4zP+qKzyP7uujUNDw7qoDR/i5U753qXTNguRt89pVwf3u4tQXEjIwNTHEP
vbPFrHxaP2g+sI+rsj3EavShlkZPFdFG8C0vlH9nRdEA7CbGXcvSaJI4dVskuHlO2NsChHHrfHT9
9D7r/7k9n9WBUBpBBxSuKsH39ishyx1kRpr1Z8P8KZnRrs7uOkjcdni4Pc7ybJgnhAINLxzgW9yQ
i93khM6YdWMinfIu3tWFti/zrff42hAvty/UlbnZsjh+bEcEykj+d0bnbA/+8+tkqz9vz2JttXDn
mgE7VKyv9G3CKuGVD2vmjBxB5XVS3aquHem02PNYRww01jZSv+UJPi8bqj3U9RBmY8zFsuntMKRq
jO3wrOPtmyj4j4Fr26HbyMY3x966MNY2E/HGWxR8vnJVmsUoKVHNVosuTQX9H/mFX2kZRV7WRby1
6zanlO0AkAv71Lu9sGvzRO+XnMaGznqlQDcpXRSlRtqd9VK4df85nJ9bBtjok+FvRPzyJp6XFC45
GMIZVsN/30a8kw9W2gzIIxpFmaM0MvR3uhXnvwZs6t16NMqnKWxookmS8jnrs3ADxL8WQrg6g09i
P1x3BIshsgvhVCGvsNbjC7hG1Xtp91zm+e72ms5b9/VdOU+UdGNG9KARc4WEivtAkruKLHFQHm3R
7/qpAU/227D8eRRajjPFSQGLvdh1jujSGpEN3q4KxbgiQ69D3yi0rW1s/jJgPFwSwS0szqhWLeQS
de+RPlERu1IWiV0g1VuCxfb8OLxaL+zoqQZzTl1ZTTbC6G08vu0zuXTzUDZBo+3KXim1M9Ku2Sfs
UdG9FhqMMZQvUNZ3AXqKD11Z1c9274jEKzW1tS91jkS/K5WWc4jRxpjuNVH578Bk4uzYK1J7KWlI
WO4sSiodCtl6j+ToUQ+q9mfVWtknfyz9e7nWW/9r7yiDfB5F38X3vi3q7pccS0njFYmwaq8Y1PAb
eFfIJnkxBsEpqeI08qq61bJLpBeYkIxognhTk/TfHKk2P9Vg+Wu3ac2gp80ejPukaHLfA5GcO66w
8/y7gwnEX3qqdh9mk4NLnADMOqqRBNlED6i1wfR8lpIgfkSh1XyvJ632mRxpfM9kzPtsqij1VOgq
gB+oi2afRRV9r6qOjX2UFXAJaz8tcYNviu4hDnDR9TrUtx/iSGuHI5l/HR10GG72E+DrSuMlKKLs
zkjyzNgXuSH3J13vyp9SY6qPbSMluHxo84/Clh2tk35sjFlxvbqXLG0LqLmyaQEuKKCO55mwcd+e
GRJNQ32MahtrBuRWxp2ufzD0uxT+2m9vWQduJ+AIfFvhyS+Oe1P0jYrTQIElXla6gTa+L7T4UBn1
8Q/GsWeJirmPTJ/v7XzajrZRKvqJggUOLZOd4SvoJG4mko37a2XrIuyB9u1MEOaIWGzdTuWa9k3J
ZgvpTbs3kzLjhHCqwP79GZGQzZ5ENI2sa25UbuGVrXfOqdMkDw8NG72bgQrx7XVbiYNZ1o41s4H4
X3HnNPh8SQpU/FwP2m6sBk+vO/PiKBXu9Ym+RR1fu41R21cpQPPvFYwfM6m0AiGcnYuOo6N6P7bZ
va+cYv049tVDaW2VflZmN1/8GMK8lDqXtRg7GTogKioPY3UKTk7uh/sgdtRTKoxyr9R+d7i9mnOU
LQ5c5H9YSuIQVPvy2SMblUlPfhYrse3cC0NxaFPnfkiHfUvrtAzCjXtk5UJ0ePzw/VRQu1fN4GIq
1DjtJo7ULrikhbgr+jF3/WyTfr/y4aACzkKzsPDZxfNN86pUMrRDk9WtnV4iJ+dRp2rpQ9/iDRp3
vu/Zcm24ga8MOz0vtzrE1yOTWOggjlCfJc1dcvLzatTVgLPjLFu+17XdvTSqd7ovPQg73ctlcZD0
LVnmq9acDkMXuSAd6QYQ88oy7y7jMUxDS8rPTVw+llNylAXE7ci+78fwp1wOR0Nr76DgYsyEebNZ
Pthyf74dSddfdua6AZ0kM4cbsoR0oSY/jKk0yrDWrcjrTTG+E34bfbUBNuxvD3V9ojEUubgyu8NY
VzT8zG7RlQVgdepsv0Tr2tfPWN50G+fm9VZkFIvrhhm9YBfeRhAuVEqU+BphKrS2dUu5RMFMrYMd
TDqxa4xsSzb2ei9CnZrFiuhSk/gvmbnBoBZdNBXTufeVu6HXnnxkw2jhKTtJTj/i/rEl07L2yWh3
Ac6CgMbjZnEFaVErVFEin98lTrO3J8pisJKVu5qraeOTrc6Nmw4QGKJFV5UI+vtQYYc8OeNqhVCh
G5iaZ/s/E55RSjz+9qHGQlIaALIJBxkl2bdfrs0lgbMgrgp6l0oc1Fp3MJxkcjMqx3/NTrR3sDW3
tDzXgvL1oPOx8OrAaUoyplpSk7MRVcdy6i9aOn65HfdrJ8uMLIT1xlUEC+vtEMIqWhH7QKDVInCH
6LM9PXR5vtdisOtd7Y39VkN0LUB0BFFmqycKtcs9PQqr72t5QNrJOvs9cnLytPPTLZD8WmzAKAMm
b9Da05ZeM6qD1lIZ2vEll/QOiSpRfpuG2HcnWJ57p+nUneOIf24v5RWNbT4x50sdWRjYs1f3Q0+X
YoLJBe3HjmEOhrh57SVjisJdJZrSP5R5Bh1fD6IYVQdThD/U1vDtXZtXFbLR+NtySRbGcyWN4oec
QRyYVEQxXVnIfuWp2BFVXpKjNOAGox9/RSLceLT1Pv8r0rr2U+W3beyOXTzVrh5NWuy1Uulnnoqo
YUuaYQV/N3Cg+aQDrupfb0/9KlCBqNDpAZiJPhMH6PzRXwWqghRNr/qRf+5FFXIpFU3oYfelmBv1
hKtxXtRR4aoDy6RssgweBXfzQaur5GIo9fg84Sh5h6KRv7s9m9UQncuPmHWREi4TprCpBz9Cc+3s
t6qHG9IOHzSkL9vj7WGuKxaEC2zx+Xa1gM4tXgUTsJakBcd7kXy6OlkuDc+yVSBAM8W8s3b5UPeB
G3NGA9AycYFF2bGJso3Ud+NHLK0mVTmMrTCt7FPSi891Mz35eQCWX3uui+qjqJM9AiaYyLS/bs99
bX9SLAGzgPThDMd4GzD1IJTGCnC4HED37GtSjTtHiGY3aXW7m+Ry2rXN/1F2HcuR49j2ixhBb7Z0
6aSUd7VhVJVUoAFJGAIg8fXv5LxNj1TRitl1dEliMkkA9557TOLt//2ifzt9L05D8IZHJfXFpmJ1
LrV/B1I8HDoq6J8qOK8VNGT5tH7zaP/yBgFogNUiVN6wkPhMF+1xrmdUOeAQyfXn1IU1yuH70NPf
vKhfvsULW+g/gZzI1Iq+gOR0arElNRjoRotzEFN2FEqfmOdVPWRWg/luEPTXy12i0SDShY/kZzq6
XprRsQZ86GBs2kcXfusCElwTn9dUxI+bSWBSGvDF++YV/ctlYQwBtidcti5kz09HlEYgX9ygxj9G
opE1kDb7wKdguwpWSYoAfqmv/TCt/TdX/fKy4MH5F5U+HFVAXPx8VdTFyzD2nXeIkv7ek37OWvga
W+dg2MO/v5ZfXhbUtriv5HL8YtD8WbU20dntfFhz7gnfhl1Eht9ji3lR04n+f30tcSUMSNF7wkjv
q1ZTzMsiZKAvtH1ErdggQrYRT3wHliPTd+nPX7bqCDgoyDUXRB1N4GfMw4HUdXJgPbxP12mPs7KQ
bvIN5vqXLw5j3ovSL8SVvjSaPFKNm2yy2Y+YtvK5zdPMFtL/ZkD+RdyCMQ1QDiwvGHR50NB+avva
ce2oCm2HRggsoU4V40hf7DruSNMdOj0+E0R08mAsev87R86vd3jJlb5gygFaoC8Wz2ZMkx4mIvPB
zKxmGZy33emgou8s374+K1zmUvzBOQjmh5/HUqtKXYyLAhikxMDxAg8xpt9tVX+7E2xWGEFAFgCn
mU+LeLZRG27KgN8YZM/ShkBXvBtn8/5XLABjHNj14kzBnAOzvE/PKujkAFOruDskW3CzYtSWd4lX
TJv4zm7p8of+C+TALWACCmj1/2NpP12oiVvBuwlPA4zQJYNdMpZBlWQwG8wDqSGiMbExXb5dwO88
Vpm5C/uu9feJhSS2ZqvwSB10VE/lotm3KehfHijqJHDa0PbhE8IS8dO33dAJSdWoBw9ARvYY33eF
N6xd8e/71l8uAgALVrH+xab2y3EahvOi4sZHRp9szE+NGTAtvdTZvsui+nIdQDvga+Ksw8Q5+mI1
0okkI2yKmkMcLKweADlUCyP94/94N7gKDmosN4AsgHkup9A/StgevpgNzj2F5dU2dcPc7MQyX33T
RgZ/uxlYzKApgfIbo5xPRZ9DdEAaEJdOz3A2r5O8uQu6vC2Csi2QqlLc73a7qyp/y6szPWdb/uZV
BYh1+Z+Tyt///Ya/6L0ukBliIrCrwI0W/gCfX2Hlctkv8C4PO3QgGEmHwfvcWQn7hwwByzWNJrev
0m1jxRq7tBDKpOI6EqJzd10M5GtH6SofGt51f/gc0jfQ4Qkv//1Tftk3Lu7b/7EhQaw1CBOXf//H
YwEYu2CEsfiHZEqLPkWOtRX1xr/rF/9+GZgqAfKCFePn7Ulj549nBzhzoxEiA0ZZd2hQpMIrrfWr
f7+jL1RvqAWAMCEBEsMvgOfBp+999ic3GccAW4TedmrwTy6mMZyaekubep7ZmEfy1KvtiQ3YTYYm
2wUuObaD9w0Y9aX1x+dI0xD0pUsX8qXCSemsM2/j277rN1G7yLg4Ko5mIF8RCv3YTUt/RIreXFpY
CX+zDL4UV7g08hguMxGcbF94EI7aqI3Wixw6SfNF8Au2V/nJzeT/z0bIlysB/kYbdzEG+Dxpt6H2
036B7fkiu13DVbV6Ww07xP/9hgCxXbzi0AR/LY1ZgrxVb9bOQUfLmIs2TY4aQ59rd+uOqY6ip2/e
IbSInw8g1MJohHH+YGR3yY3874Vhsfd2MH+MDwk4v3niSrJnDl2WHHOh1s1du/K+XLJ5WnaKt2e8
iP4JR4K/5LOF6yILrVO4vNkKaLqzYvGIWw+9fu8D8tDRZMcjr8mZb/tiQ9pKiT61K9SiXxJOj0LL
e5SSpmSQSOSwgHTvENtx3QZsP2TdayRcp7ZiZFXfsz+G4BVKufgpuHy3jk/3TR/MOTx2khzcZTgz
LHZ0TR5LN6hbtva1VpzWXZu5CESf02yFap2KOG/HrcNoMUzh8LN43IF7xTzUbdSxp3Xdph/Ww8YE
MS5fD2poaBFI7iBvIpGi1FKzXYNg19KSFPNK7P63AZNQPWlZrXp4yTjSTqzC3yecIkUiYuhs0lUW
Geu7fOp6fMA5EP5c+snq/YDDfgyzXxe7EvXnl22BUXo+RAKJCclm9DmaRh8mTTBot0abwoMdymHN
fH1D0TKWixXLbs3Q0DfS9m8eXDieE5izlKOjJ5VHnvwx2yy4wjztQ19ipmlvKt0tr63u+53bhuYW
DCX9kxCngRqmj8azVg3JwfJguR813S9F+iCPWBLA4mPY5NEGCHtLhpHugsHjt7NaR/ygDc3Otr2u
vXTwD5Jp8dOXct0FczNUS4DQKixe+hz5RuSDY/Z2MyeCucgdUewDFgNNmQ78xjNOOOe9ivoKlrlr
5ZumrxSFx3nuQoTYlO7gNMdVsrZiFmOCHBCZ3Eu4he2zRDhg+IMuvk0I3fDn8cfWGGgHex3GVzBJ
0w/UanaA0sqUvoAgiM2eKeIxBMFSqSDPvIwehPCTaxMuUT7gxKo0NaisiD+/wjZu2o8LCZ6bwQn2
oaPBJGudBRaA/XyA6RRC5kfh6huCgXiBnU4+e6bR982kySPcne82JETuFLhhJTLV23uQJVzEaawv
Lp/5nyhU5ilrhqBI1g2xJEnQ5nELWShhvi4obuNpTqX/TprY03k20+4X3qN4ZyGTWyot0XtiVSH3
o1olvuedB7FNUyDxxIw5/F1h16Mi9RixVvGCOFl8xtmavYOv4dxzWLNiuAa3wXJVgxZ5u0Xbu2He
7Bfr7PYFsLih8mKLCI0UWW5VRLPlT+IO/Bnen8gOUGLewGJmbe50BlKqmQ270Qb2JQWksFujbrvh
vJGoZB3xw9D5zrAMzxCOt6fEadZb6UhEEwyCxz8HqQ3WBmfd1divTu2sw4xqQGcPIAysdUdbc+GF
vcFDubmyeL2uJzWbYqRMF3hL5SMCq9IyzjZaLui4Sy9wbJFqg9wBR+ewFVDnZDD+1dAtwyUsOT65
EqNT09q0JOAd7HsZ9r+7SHccMaXWf+y2YS0NENjr1ItkKeEX9KYSoY6p9UPg2ZmooSprMCIg4mbk
9sXC9EcAR9jiKOdt51aRTpEpAuUdKTrhY1maxf29Jg3QVfDDLu3XWOMPskOUsuVDJyNQbJGs8B3v
h/WcINwImfBsRVHnNiooEK0RgY/UxW45k7S7iSX+EgxS+51utqnsx9SrMMARQx6uhkMT6U3X0umJ
i+Allr5ZQlSR0jTcBTwersBenXRJFuGXcNoPdl1GxnJZAiOOFht5PlIs/kID1+jyFMkyU+5kNNHV
CB/Rj9RRUQRfLxTZeevN1uaDXNaKzYoftz7GNwwjvzgfSLjd+7PX1uCB0vwSexzkqCbhOzAys4aQ
fLRyhzcBSykg+hFYV+iVpLduUkqSNicTR7wOPAVGslx/Y59u3sPBCdscJClky8N7uP2zwvX4Bsbi
0zHr4NoLoxx2hDWEi+Ww4aO3zfCglsx795ZVw2CY23v4H/jPgZO1QQ4bTCDMi/XGX7O3hNd2GQTN
mR47kjMEPRap8snBB4vpPmHYtT1PhdfbNMHsPt0yv4IIopM7BaCrnCUcVfOxnaOsHLFabrEN9TdC
LCsrY3T6LljkTnqEJNy50aticU76ySvC1oxJYdIpvEJrG+29FkQYyK8TDeagCtsCDc26j9eu90HN
ET/X0CAdq0F+xY2Y2usWLlkHMLxeoZkGc0LH3vsq4VbhOL45a2Ssa5zgdDo76DFfu3FlRx4laBRG
74dMJ7ObUu7i+E1kwfvYlJHos7oVxC9AZzn46fS+0VHl7YS/Q0aBzKF0veuHWOP88qIcAvOtcuAf
uWeL1yLyCw8lxKOBkUN4Smd3Bx8qntN+ePZD78cUuO8LQ5LmurUYbcCIObde/JMRfSZTEheTwxFW
SsMDldPbFKR/xObQnWjc5hgyZDU4LWkqLJ8Vkb4U31/iKu9XMmiNiDMrzpI32IgI28Sd8cRo8oR6
PiSABp3xJHYMTP7TMKiumJU/VdTVA7R0XXg0W/Kr5c4rD/sKBaC4S9c13bFue7OwQC7V4gW7sees
IiP25zVsPAowOzSnxZ/8fGnAOctga5urvrW/FRzaQEtM/HolGeopljSiIgNMtcNQ1pwhgmpow2XP
BSEoJ1r4BClNKoxEEMLczCuYUAOiRjnA5BYPa5KDW8Q938q157jP2ZXlkIhb8LTv1lkuOaVdCXVp
8uis44b87YRWnexg0WwDmHdHZLf26TE0q8hwNtoPHUfzIxJGof5v46HAvNE5yUXrKd8ADoFUBoZv
3JcsmLtShikvkF2+lQTMJj0l6z32nvUqUuphMg7LU7H+GDEC220qhnHiguGbmhXiuyIA8HJLwXjd
4l9TKEgRRQ3+fzilOUDKc2AvZuWdfDSpetA64ruoma/baO52K8I5CoJi6CF0EruPY7GOZQ8CdRm1
cn7t0+UeB+5WJIZ6NbCZLvdmsOXk3MxXyDZ1CphrQpAJhP7g9Aq+1b73QsL5mITOsBcxJlsKR8mp
1a1XBom4R1tlbtGaOvftAu5jIzmperuCu30x7Ryi6Eff8QDi9m0Byp/AjavZgryjTnetbCyPJmnJ
jiIVdnKc26wPbZ4IWzT9OL6kMCOsHUZ/D8PlvF8EvOy35efSXhRnGxUwU8IIbhFpvPOXdTjoJnob
OofVWg+k2MINm0zERiSYWWy7GuRehRSsg88Nw1IJSdVFMPaIKfFL1skr1etzOrB5h7KhrSOrTg3e
u5Ig8/oqgilcgSnXWsTCFVce77ccZOKfWyzVTwxrRE0dYWuH2y2Xzpbgxtv4BHt1TAPa1j+ugYvB
YYs01xyuzldILOxg5ZV1ZwcwHRxdRgcvNOhAqUlvg8kwrDqcDwMPILiW2/pnFPH8xDlyV30bPho6
uWDvRX4VLdwtXL+/5QopYF0bVhCvm9dZ4NsBsRnFlEngCt/RDR8m0gjtCrqHLVimcoTDdO5PCFTJ
1Lzmfhf0YBXy307q3pFpel2CdIdacsij2DxZLOSdqxY8PRPUZPQEaNlpx1EV4R4IG+dnrx1Mobcg
fLEZ9keFDOUiW+icg1CWnaYhwUpHllLZN8EthhZ+Do+25Ng4sEG0E79dPdXW/jS6DyLOEHLYh1u1
AXAoaZcM+2hU2Y3Fflc5C9IfcwMCye3Awhj3N9zymX2obkWAVjzrHMygsXYaNy3cubsPiUiuIpEt
BfTpYT1w5j/g5MI/OsytsR99IAi0LQbVrqd4c+IroqV88VHrwWXcrjfInhhyo8jD2CBHsL/E0ZCl
ivzhZzNO5ByK8I63znhcxs5/ZAqm8/6MYqBZhrpHhAzE43zK12UeTo0vX9Y0e3bm9oU2cIum1vto
4AC4TyhC1MB19yoBl6E6kx4WJSJ18OJiD+qICvetH4M9iDvLM4O4YbclVwxF1Wlt1H1iXLTuzWKq
EOQr1DrO/ULAK7FRYk4OSd2CJcP0QDOIRdE5+Y96sGGJPRRWh7GVp4SuAJqsTfYoo/QrnNaRCJ2Q
2k1TGMAa73EDSIZBtpM3bvjgK82rAWmjIu/wkR8kn2AFKWNVxkKc+kidIZ//443hE37ovpu8Q4ct
vcwWDk10RJj5Q2ep4S462z0V8z3ceXcXxKAY0sU5G+LaygnCH3yUbQ67Np6nLOmRxhODzG2zuYAW
Zc03x95RQYZcSS2LybInIeHXg1qjx/m5uvchDa4utnk1YtfbwvFcVoSu5SWs66JcxUhMdMja5UAr
npbWF7nV400b2FcYNp/meT318CQtgaxtWIgdchGXCOHw7TRWAFM+ADHTMoEP1ESHO857US+yT8/G
35LcpeywOVmSi7UHgu9E7Y+LHA4f1MCyG5EPd7HBVuJ3BDWEg7BN7YuWFhhroRZCZgDsQ/kZJvA9
iijQuZDZF8e7bDDvooFrKYuHZ2TDvY1kRfaDiqDBibu9YtGT9WBMItvtZoUBtKQ9/0laBl3whAxQ
6pPwYUkTZ++k6XZMm8RFO5BmtTNOyQ2CsEiRWapP4M5InNZb9kt4VO2BJScFwwaVs3nWTyjOmyvd
DUeiafOgtja+HIhN0bV2qkcFz3jNzA9/WeYiQbJI7vLpRHwb52jiqk5IpIAk/u9FS1o7qfeAdL2w
GvQUYebrxuWyzXtHoDauI7GQu9nJ1H6a5M7V6VmE2x+ipxvISlMEH5MXqiPzsXpMHeDeOXn5CIla
jpcRR7tElqTtsH44vYWqYtrHxA2rVrEMURg9giJhnC9hhYSH1kxZueo+LZ01qEG6tvskGUWuafs7
Xda2GkTWld7AKI6scQDSwfCdd6bDFpahsWk8+BvLGS+uF3c5G+1DL7AZY7i45YAHdC3C+NGs6Y9x
QsEF377fkW4fIu5fw2BmZ9reLPnEpwfWUnNkDTIZM97t4Ics75dYyUexRj/jgXRVPGJwAazlEd+W
D957M+/69WJB4k92x7t0rOnkoPFxXaRaKJ6Wi9M7O7paew1J6YDYAA5YCumkXaLgHSnFlTDJ//8H
IhyfpQjuTOz+uGSzGKnfoCq/9yUW69ZnMHzU7L7BBL9STRLdQCVtkIkYTs0JLc+404GdsCW1sgc3
RkW0pA6XsB9bCTy5BxNfm3VrnikLR2xtrXw2s0bR4UThOdnAgqOLg4ooLjaX0DykkQK2yga0HOP4
tKXBVrdpM+aJJ8JdMjdotjQQLHR1L4ShC0vkaHP09MdktvxCwtlBs3Ac7HAnmRqekml5ZOiYKrBu
X3qO1s+k1C/sOO0tbcfdYrK7CLgaslH6F2/NPNA30+NGV2Cf6O60ert8M2t/YUfBCqFofeaVEYvu
RJr2EAck7xaLq+Qtww+J9CrGnBd2zYEogeyEMLlG0IzPV1EGHnp8d5IWzVPLkCPor/VCXDyTLQE4
NETmCnW72keblxwceEqVAmfEAxws03KIUVMlSOwEruHz26AnmNvZ6UGCkIRSRETV5LHXxae6hm87
5q6pcQpU+I9Rs8ErZc6WR8mGvuAxfeIbXXJE5aAmdTWrZsTzdLkztV0ZgO1EEXLTv0makJ3T2XPL
MlYvNntftYRLd7r+dts1viYkvfJnaOJNNg95xtdLidp2+eqn8x5W7b/IPI0HhzTOzsJ8sEp1fLMk
UXAZFNyujSNyLJb0gEPVKbyLRRbUcah/Jv82SKlAAYrJqvTnDm9zcDGv1EnRC+cFfvRY5YPlgImQ
6A41BiIyAfEu2GxX1iCOZ1O548enAXyPHHUuRKRtdvIdSS7ncYLMGrReqh8RWxpFN50LdJaDVtS7
6BU2iijDhiTRAbvynvvBDKuBDH227K9o5qAFASM9DwEp1bofHhbiHyz2rMI47TtQHAh/WWoB5vop
spTdFEmU3HuJJglz6SW7AQXmou1othwzswuLfX7qlH2blXrxHGQEjxs8xXBer/dI3DG5ZTq6JF5t
mF627D4z7YOLD1lh23LqNDLvVOjhveceMD+gyweEbdAqZDhlegi73MZ9MI6Dz+aKteBm+cj6zCkm
2pOz8sd3k0peclfPeUphaLX1d2Kw3c4T5kW63S8aYbMzKJfvtTcOJWAjv1IeTgFO2zPEcEdngTVQ
k8amcpFu8IFQoQ+i0wekveG8whm91mYlH2HIgCGiXYOr9/iYjTBy9+I1LhDKRHPdpsNRpsFcRMYb
64CP4wEL7SMW/CKioRfuRbcztKN3E+XvXuN7tUfsDcyAFvwZY28mdZGwhQL5JANCdoECnQfd/JxC
rpCqE7/APrpsYMkL7IcgNKXlWyWM2IrAa994B44jpD4lHEGWegEbv+h78aEEORBUytUSEold1Hgn
H5qoHN5s+9EkiGXV47RdCT+4g3Gbm6Ex3ChGhnLubj1v9qp5HOLSzvo3EOWlxEgF2cSZvnfNNFyh
ZPWKuZdn0iy/jFHt/oJCu7MzloL0Y+6FBI2Kq9qTQMpUxRrypDtHoXqGYsQFAH1WW6Ph+xPzZyiL
4yvr+bcblG83jpLBCUj+A4jqiPthNCmCTLT7iY1QFWE2XzAbpLChi1k1GJJVwAXugxm03EnR376K
09oGc49qe05NsbbDI35nRUvcvMYDOj1/woHjhfpugnQeujAEVSHxxEfOsrvPdBsfosbr8AWiWzLY
QJJ5C+/mgVwCG+Ddmwp5plrRSoYEzaQNl0szZ/Gy8xSHS4KKyjgg0euU59C3BSC7KbFXfXwOWJQW
zZq8oj5/B4J1u/W0RcIww4bYBeEtAGiVkzX0cknZig5tth/pHKFtFJZiiIoEaW1DRFdjSnSf9EMH
s8iZ1NYBlzaMjfMrixEgrCNrYeuQ/VqlBHnedqOT8zGMihWOtOdt0mFJAn88jzHyFpRuJlgxuazk
q/JLkI2Nm4dAh6so7TLkHmnMaQMl2A/g3H9Q1KKY8NqHZqX8qNZAITAaNcdDBzrjHmj8bdyk15qh
KNId/VB9GpYYpARHlfEkV27AgEY2iL6T64/tUkiablInE7SQiq7mmVOQhHzszCVlmVeGLL7f1oBh
BwzECSPNtvCZ1DUM9W6pO/6cl3CBWRYiFa68KRYV5z7c4XFItiiDewiuNuqhTOtTUqQk5kCJlyMG
8OeNwAVqoVnY10qZ8A1QKU1zofFrW8T5vhHw4KLzNFRTix0EsMk5YeNu5kLv/S5aK2utyBH5jpLB
SLNLFv+lX3xg9dO1x6x/9IDDoyim8DfLJMoAw5e85WI/JEAlV5khPKt76CTiHKkLbCYZ3QPx2XTv
duGfFLAebGyT6IdLkwhIZnKN59DvRs9pj5gU8LPlUtYLWEt4ZDPOb94OgNXcBPwnFpaQFLxGfebW
NO0xCeoGWyzAdg8xH5rCevNz26XtL3cSqEJmQCXSM0O5DU36Fow6rE3cqt9bH2TVlqzraZoB1kCe
MZca/kz3KATB6goVfVu0g6xcuebovMZ90Eb02IKacejR5r6M2mL9sIwDgfabcO/yEN08n/eUz/Bt
hFCtIAqIb4BWtADyFOIcX3FIY6Cbiwg1R6TmEHv9Ap1UwsfrfoFrPWd2+e03zCn1sA41BovtLsiQ
/o1NTj8hB5wCN43JDpvuT0zXYOy9dH6JuiutAo/9SpA9nweJujcmvEE5NueUj6yelmD9lS6pKtOo
V3dRsrwkwfI20Zgf2ghqSZf3952bcQwxZCQrraEycGfu1jhLx4JvM4BTNAi55248lyEkQcb6YzFP
/H2J3BYjKDbvVUegboFp8TsfZhDvYnBwUxM/od/5WDqrqoVF4pZAplhYlohaL/xEkYsCwA8pIxjv
tS7uUze0xgnz2zObV1KT8jpCWVJvjv8zlHrLyQyn3D5CROmA3yhEKFXNJUX1irY912Yie0IzAF2O
SY4MvV9usRch6K6rCPDNculxRkdTd5o79sGz5hcsVGDIq9gZw0IH/HBzdEDkAlQA+MgjTYgoPqAh
bj+tVaKaE0sn0IlZ+p668IjA73VXgJK9/RLEUUm9bNsDLSYVkEu144MGvY3DHQ1SEVaMmTc9QEiK
EZsfRDVxpqepkwd/VX8CmC3uejmm99DP+QUylkeoHFmfx7G65xYlet/1cNTeQrTNwYZ+FQGmOc+S
4G4QUuLHABliFn0UQwrembTYqBrQci0MhEoMAbacev1VGDblxN0FpsRW4Ujtsyq5nH10Xh+72QO+
7SaXyOZB41Yhjca89rxlAxBegk8wMDdBR538wEgRSMmSpdXoOKoeCOcIl1bdYRpieTfAHbcyXYva
3/dB+CYhQcGXARbvU4HiYAK/3W/jhwWW57mzkHg34tU6EpWOt2Z1aQlqbHSKgi6ArM+od6cxr2ko
TI7VJCpvYjcWq1eZdhfiY5WS80cSsXcFPwj4ObvjD+Dibt1AxX5tEuLc+IHBPE1guoUsWx3J8zJs
MM8BR6nEgBlyDeW3/BRd6jcgIfNVgOiYykyOOTcEQ+wVBG7hsjuZcJ03DIm7zNV44R0EgXimJgtQ
d0/izwC90NfQKPunIfS7PWyg05ILADjSFe+y37Yd0Iy951GTGwfnT2qiXyMMGXIXJoFQf41vVOsg
j9fhLoAjs/Vg/C029ej2sagjxKaXIeZXhbX6NdTyfUuEKUzDfrXD9rp69jq2OOkAJPlHOsx3UToC
/e+RwDqQBiNejPty+H9VWYcTPobyGGPorQobNEqtvguZ+bBpANonEt5yuHC/txNm8ZFaTJG2G0dj
LBHH0DklyHL7sY8RkBnwvgBnwmPQnqCKx1QtffSlGdocp1z3DMUUB/XBmrcB1AqVp7NtDmpBDG4M
G5eCbe6TobTG5CquQVl3ijDbnvGbzqPrqwgQmjw3g/uEV80p+wQgV5Dyac+T9CbolrUeh+RAeWcu
Myg4BATw7rGYcu86BztGYrRTiS27ZZY+hv6weQewiVgNUjXmfajgc5+KX4leTeH7TVqLMXEq0FdV
FVqEGLWIcfaCVhdoJPr6ojMBeudnped08UHEMZyCHPSCHR3A+wUIm4895jywGL0TS/LAxwtvRPv7
ITZttVqM0USiRsAK4n2Zk30Xs19oOqYa/4xLJDhvM7RzhYwmk09kfonQ+B8zxQGCJQ4YTWotEYzK
q3TAFpEFquiXaQKiDg153Jg7GqLZQgv1W1k6Y9SIGnsdjgP1XmIXolQ3BmYQhgOvOtgyoqwO/GrZ
Quh/B0XqhNuryfB2PzqeKBsfJ0CTKPIyM3bXRF5bQPOuKj+YZDnCEKLmsGyvfcytrlqaPjMgOHeY
zPdY34BoEPp0m3XijgP7x0QlBN+WcLQKjbgYVYwLbmq79sQaArDmvzYQjzHwxRwm8qhfws5/KMdp
IAdw7XQFjhpwkww6Kj5IJC9IuKGv/gDQfGwykFLMSHMX7mtV39lp383NK3NVk1OXTBVLJDl1Yfab
s+QDPs9p3V7CVAPbtIXpMabU/vhEobZ+l2s8YhqIwNEtwiTxG3bRhYH2T3IrNFOpC4IipixhANbU
J25RRoSLXTQFdclj8nHOQA2BNmwyDylNXIgLBIJq/W4CSwCZpn4+x8o+ZT3Lni9D5DcLz4uu0G0I
T5F//2CfyZOfP9eF0fYPMmCCOEJ8i5QcIgjNQYCtELL0TRbZZ1Lc50t84meqbfMJSFvZfls5iukV
JF2+i1sboIU3L8vqXqF3/S4o/Zv78j9ZzqKU0C7F7OGStfLHIb4sWotT+N+/vM8Ux0939lmTMjpk
VEDpk31IJrTr/VPTTDKHkPsbWuFnbt/lOhc5IQKhXCjOP2u0FsdmTTD4yEboAIvbebvrCe2LIVhe
ke/3DYn1b99cAD4tTHvgCIyd7r/fCAAcFKfX3EL7PcIhaO1mYJzTd+LPv93SP6/y6b3biFH+Zjsk
uBCCYYG9omP/f6Sd527cStaur4hAMZN/O6nZkizJQQ5/CKdhzplX/z30wRl3s4km5BlgjAE8e6+u
YoVVa73hMCThiw1d7/ZXWh4Q4kCA/oX1/2B/Z0t8bIWLcZ0qOaZry2zxVtEf7dpUghV6y3w1TFp1
IP11zjcEI1R9BkLV6FKUBbKaTjveV3157wkeVdpbHQSnKJNEhBDoXZkQDC4/j9mAHe2jqnBiHxyd
nPu/E5sWeefWX25PmzGft3mk6ROezVtUZq5pDnXvGDYTh3K10L4Cn5XV71HHnbWvCnb1PpPcMPvQ
eKPdkGNAfr0T6IuUW9Ok7xrHidd+wENcTnk5xMYvj/pl+4VEPXxoTKOzwGQM4Csy8gTSVyOjcHcX
yLlyBK1DpUQRRd/tsrCO+1ORUl/TA/qoBmKbVpAHOyRL6/poJMXww8hNs+AuNv37lqXETUiHex+4
SpvtULUck62sIZi5KQHmDfvciyqZ53ExfK9oI5Qb/jksXyntmvGm6jQUU4Dxmu8j0yu6faFFLS9O
QBT5O9VI5f8Ynmbfy01ifFT7MPqt0MnPjioYuM4xSrlAuTApubba0RbPehH2Cl5gLMEdWacuH83I
oOg99nkVAfuxGaCOzFH58fbnm5+6fD2Aswhs/kH5A3e7/HoDBy3JIk6TpPbvkji8M1tj3+f654hX
SumhDtOEr7dDzomPpowRsCVwfYIfYV/dcQDwMLfEssbhmdzjslgMG6nJCx5iVXIMZZXW7ajWr2Gc
k25LfvTrdvjpYDq/YgmP7oyp0Bj/Qy2aHVy0QekVNcJ0Grydf2W2TrkB+3YTNIk2fsRwXX0ydY97
93bYhW1vQGGHeDBFv2IMDm5CXqQ1A27LVXsiFVI+j71eO646xNHbY4ErJxqgeqjY881vpH4SFVbt
OpHkZyfwDKB3C616V7TdW31A/swmqFsknibs7ZxsVhcDJUQsGpzAE+5O1fzmeezs/i5Oa2n/1hmc
BG0FQSAKsIRmSxW8G68AIAMASOOd4XvopvLeGbL289vjAB/ibIY/x/E5S0R66uEkWi7A4ciX3rsu
5WXIENLnmnLnyodSpt88X4yQceG9gALn3p4txpzkGIg52MasnoTowmZsPnlJFJk7V8DwCDt2ysYv
4yzbJWU3BhSF++Zz1A3uC4aJHUlo0eKk6dPqsTZVRN1go4cd2LPWUztaCnLcyzsMlu0vFmlhRNuj
YqdJIW9jK42+e41Lye/N0weZQ1FB5dsm1+jsM42tCqBs0MNTXhXtAy11fWcplbnXzFReSRmv95QK
xwDtdQg9OCHPyVYQ9zHjFg0mUGZnbnpBG4ISGJV0RQ12t0d1fU6iYEZii6Ij6FX5ymcLq4RwKLzw
BNss+RYURQkpNsc9kuog7/EKY6KogfurVajB/kNoZFh4FuDrQ03o8ohWYlPK0SGWHCvS0CsyEvcd
ZwgGUdkodux1asdd1h09FNNWBj3PvtjcfER0VC0yCP1KnYmnuVUhpdACk/R+Ue04NTFNbF20G4D8
d7dHufAt/1htGGhTQM+Zj1ICJ5TZbh86Y0evsh9OuaEfQnnNanQtzCxbydTESDW9DJwMuzSAnndt
WxwDWO//22hm+5omVG21rkpl2tXynW32eAahad3CCCmsj7djzb8SC0OZJgyxQBS5UX+6XB/MleWV
qR6hZpAJyt40LzNb+2UD9jo0lp2sHI/a7Miah1Muw3V9QD2cwokTFJZ5aLLW3dco064s+mmCzg/G
P1FQkyRzxV0BHaTLKGrUD2Ob+mTJfbep0kOVvEp9vROAfqVmRRt2cUR/Y/1RFznLYBsSN9IUI6Lf
I39SC8qZneb8wzcyzclexADdO7+7amP0M1+4EplcOG4amRaV1lr0OaRoK5f/4iWDoCoqUniHTwTt
y8mrUsn1Gm5I6t3yUySVH8qWly1djQlcmK8Zwy2tP8yaJsor7Mor4aG0zCNK15ZxtDL1oYtap4st
Wsv1a6ErbyQZT6sCPUkZ8iQ046sUoKuAkweD3zg0mh4Uq3pANvFVl5SVJb4wImQBVBNaCRR3/ufl
/A1qj5eeXNsY0QTuHZDaX4gLdruhDIqDp439ylpfWH/EMHGiEix0Y65wVKCoEosqwK4XMJmmSgcb
OsHt9Tc/9pi4ixCzd3SL0frQxVXroFEIrUJ8DDr/ACP31/8WZrbwIjvCtk/SIew30ruq1O6ToHxn
B+4KB3zp+1CxQLMBXipZxizFcENWmVzRWtNpbAChSIKHXAp/16Gh7EWpZ/vbo1oMp8swUYU6pTaz
5TDmUdckNe6u6HoC901SmCnGQJ+3RGS+xV/2cDveNEuzs49XESBIy5o0auZXoT2aalc0tYfj6u+8
PSX51o2bfSDeadGjH7y0oBxuB1waoII8GkLMVD+uJAJGXx7TWFB6U/3mpHvatx7+XCjTXgcLeTvU
0lrHRpIi1aQ/w+a63Fqx2yOFKNzRKSz5hHA6uWHx9XaIpbV+HmL6CWfHeRCrgQ0gzXOKHuo0cF47
qBBuWqvjzDPCaUspiOfy7tFUVuJsJH4CJrbxEEGjhoAOcJo7rukDe7OPHF6PlDJgwawZFC7GtFHM
JLE2dWuuRsgnzEJJk8GEpbIJ1a0HgNf8aFKAMML/2CfdwUWn6h8+GTV+DvaJY4sL/OV8qpWplYJy
tBOq1oPqK+9tea1atXDb4xj3N8Rsh+Uy4hFSPwYnF6t0zPeeJSTht5C2orumEt2hSQBav32VGCgB
WLpOwnm1yaqCopA7Fuaxjx8ENCiT1nNVrRxUS0vR4Amu8HCdCNezYxd0v2pULZp8ErWfR9sGNAtX
F7rikK6R25f2MOL2GpJrU9lvfudrrQoIx5j0N6zHDEaF12egor4H7es/zJtiTaVLW0dKcfqUZ7sr
ToBFxvR1nSQE8QbjZSeP4ovnxz/+tzizqUMToJtQHSDt6957oPQtPRmuFvycenO726EWp05VYOJP
D7yr408PVMgc6uCf8kC7L/XA+ICnyJ2VJBby3la1omqzuCZY7SwHRKquTsA88bUsUeHyedm4r+X0
yQ5aR5LjFYmepYOWHfXfMLNTUOqDqG6znKMitinohY6cr0m+LO1aJLZ0XmzIzqJudLkUcOcrgUbH
AhqUZgE3QCRtz5Fo/G6s9AlAgdgrCPh8uP2xFqfvb9C5bFrauBW6UMboyH2qHQpDAWZbDtCSgWCs
rIul05bnKPJGlGbkq3t/qABPQQ1KToqix6AQLOkD6wRQc2KcJo7vVrSmBp/eMg63x7j47c4CK5cT
m6eG1OODJbAjCr9AsL430jXvsuVp/Du22e0VQHDIJdGEJxe18MeqhK7jd7g/Dh7gpNujWUpnJukr
OHwIwKnz92mXGG0sUjs6iaFzN+gdwVBNkNPzG/lDnyrhI0TDEmmATnoHU3VlGyyuUd3ghOcdOYlt
Xk5lHYFbVGWRObhhBcqxj+RN34+4BL02krry2Rbn9CzW7LPZQZQl9uBlDvz3xxCWWhG6Wy7M7T/M
J5LpeOehpkcudTmkwhpDnISj0LGCSlNO2KNBBACAI/+qE9DeADftuN0otCqqbVdWhXzSjRSI9e1f
sThYy1ToH+iT3vRsAXk6dHP+kI6mz7ZPaIbDFE/iHZTbbuXVt/gNz0LNjrIR/QZPstrk5KotPNtR
D7eWnveHRgXiiloGSgdNUb2/Pb7FSwEynoYKukbZb/pRZ/dcD/8xB/TgQWei15P9NLvsWEN54+T+
l5nk3qHWjO3OVSKZBLKp49w3On2PDgEe8/6jrYTqtq7DtSrm0sFiismF0+LhpMyTBBH7KuBJ1ThK
fXrfQBfV/DU/n6XdbsrTdYCWs+AJeTlvqqmZrdp4FnaEkGTJw+mziCe3V5+o1ULxsV4QNOHh1u1v
f68r1ewpH6dMaQpBw2OSmrwMrGVG3PmTkZAGbckotmUZQ2hI3tWKDSnXvA8QukAL4NS77qlywYdK
5co6XdoSZ79gnijT8/TKMUAuq6hLnC3oUv6ue6t9lnx1Tcl+aXWeh5qdAbCYhqrJEdOIh8IRwbHF
6gGd4U0R/MP5eR5odqaRh8f0kunwR1m5TdVdW37QQS5J6kd/Tcln6bo9DzU7UaRWVOi5++5RnzDk
3pMovhj4AOjqsQMeaEIlv71iFjcDopYU1WXypHmXbAw6xINq3onA6lrb8clm8rsGhvSaMvfS+cVB
iR82ploclrOBkZU3ut0KlYYvgEkx0J7pi/hD1Mn9SZdQI5ekQrm7Pbi1mLMzU1GSWoqaVnPsQRTx
XWG4UkuPzs0f0H4dYXSWntbua9R81ZVplRfX5uTKx4U7KVzNhovVpV4JGQoAsu8NqhqDum3hAWyH
AfNoyRuLrRYPEfzcED59bAMbTyx41lKebr1aH3ZmkSOkUmJKIiV5Cza2KVd+4uKXP/uFs8mJU7CN
IIGDE5Te6hfMKf0AlHXNHUGeNuG8jmOehZkdhSISrQubPD7FFYA83Y3FTmmr73DUPnciz38WVqfc
ValpPSOOZz1Eg/qlyEDZ3l4Ji6fS2a+YPtf5RdZDGQrjrkVnCHKgKLo7WqbqptHXOtzL3x1ZMw23
kOklehko4g72q67F62qCI0JC7vKvEdiJdyMueQ9FQ7965eZcXuT/jTh/C0BDjyXFjM1jpk4dz2RT
aJ+Rwdh4+m9/DbWwODpagJO4JTLb8yw2jQMDkoUhHZG40k5NhsQUfkMYFiDycZ9I5lqpZ3kbaaST
UC9Q7pzfZ3XVSm2GTqzjRyX0F9OLFB3SiFsOHIkhlERY9cNP3kO94YxBVubvTaMYPiHRBLWx8+U8
PARctx+BNwoQ+Bn/yM5CTgA0bTkaa0+WxWv/76+d332VmccRRzS2s2aHJqeFtJUubQ25fPExWaGB
DfxUcl/iDFmbf1jfJPikNRhm6FeC1lYkUCfOAqSYlWFTIwKCeNnwZQzVn7cDLa4Ag/o8eFeqBfO8
G10avNI9trPbxLA09b5IDh7goB3lOu8V9rV6fHtAiwRb1qm7meZc272XuljKgrR10AtudhHVkM1o
WuPXoW2lOz9O7M+34y0di+fxZifF5F+EDxdvwhJjjPsoNhEG4MH0/naUxUQNJWue1LYADTMHwFV6
bqQNMKmTZ+RBvlFRFoGqoN3T/y0OoVENT4CFOxh4vrnNyh5woTrRsTvkMaUeesDtn7N0PJ7/mtld
oMIUV0xLDh0y4zvLu7fB2Xf1f/4hiI6NCn0yHBXnV2JdNAHY/tFCGtxU7tLGNBH3g6LYxbb1cjvU
0pmIfxxHxlRAwO/h8hRGB8PsM+rvTjOqykEz8SJXuGhw60YnTrYUUPN+au9vB/2TwsyvurOof5Sc
zy6ZSC6x+EsVlDVFAKQ6CQ6ihEUpRelvAzLTJnWHHV3/barVd1kVPBeRubdlz2n6eqWZqy+uYjzn
AC+Q2+nzCdD6EkPCfFK4zF35HRjxztpCau1zHCF6X9sJxa+7TRlp0a8yCagHWP3Yjk6olcn7wi7S
34A3Y2PTaiCooDNU4Y+gk0WxpQWgfUq9rn/niz67qzqxHyX8Vjao8NnUxpsfxgh2PsD4ocVqTGmK
VylWTIDuY9F7O11tE7wvNC18MmobBQHZ86XPiR/69yJX5XuUAjVUEtH2QIKoSsgW1SoBqzjYTfWt
gzuLKIid1OHBaN3gNW9s9Uc0DNhTCAx0pJ1qlW2+S5ChTPZp4NG8iZM+6+4hmSPRYVZN9sWNynLY
AWKvvE8ZfGHDub0IliaeziQ+uHCNFDrBlyuPtRW20SDS0yDa4B75SO8BurT1D4fieZTZIVV5Wm+g
RyUdk8BMdxbae9uKb/4UgIG5z/py7XW+cLFpMr0qSi1U1RV5erWcrewkzcPYldz41ElKjkxAEW3B
wsufZESlDxmgoWMUoIuGiPew1ft+zSVicVIBovG61WTlSgL9D8QJjXfV8U0bXcCuRgQqxpLicPvb
LZ0aVOigT9L/Q9109p4sQYwnkEwBdcTRLoMokaZIT5JR4fEBmXPloTx9o/lpMSGpTIFxGH/OzqjU
hrhKsqg6bYotaSNvNA0xhzS812175f26GArlffTVpz/nSanftnXqi9R1Uk3usBostUzfDuz7o+UO
8i8L4dqVbTB/xgK5VhRsNSkY65jS6LMFo2amFpoFUA8cFqWn3DaTw4Rb2Mu14j37iWYc/SBFOozM
b+Ujzsc6RZ500VWmFAWdeVsc1aNMHUQVIcFeb/XxELevSKeh7rkywvmanMeZ/v5sS6BvGwnZd0MH
itMmLNW9FxcrjxYQHbM1Mg8yO02qehhjBHn8UzTYxb0cqHh4S7k0fAv8ARJVjdLOsydVoAtzr6l0
/JybZlfmXfI+ju3KcWsVRlumGjFfOxZww6E5OX1uDy/FoOsP1ii671WAINpGSCnU/7AQ1nOcICOQ
yZb5UA9D9WplYZDvKK2GL20iECgqJBhrQ9DU74soaY+jMQxOnCcxhRdtyMXG9KP2d+fG2Xsuexu1
qzA+tBzvAj03tBb5f/l44FbwO/eVNEY/SqVL/iOLJL1X8kRVtrTocxPKt6iPjc2/AVWFVNyLoc3g
g+K4sBV9D31fH+z64Ich3G29hWS4j0F7SkejkXMLPVRQwWhS6H4HXxoGHE6kSY9MThl59qaA53+f
DWNEzbbN/XDrUZL8UnkS1o5S3+tfMkuV0BLQgmLXDU3mos7Sda8eim/BBkWL4iFwR1TYpB5XVORS
I+kDpRVuyqwqxQerdDMqb1EkUDsCL/mjThrlNag8+32SKulvG6Gg39SkNW3rBaW99eQ6lffUzC0J
aJdaJttWBlG2lV2JZ2OSq0+ebw2PZWm1UBDj2nU3mLvq6bEE8JYccXRrra06jgmk+NYyio0RRT2H
cUJdZ0s3opTgrLm0/5tw6Ky7Mcu8J9lLR/lusF1mJqZYARlRGVBL7mqk9HHVRN1F8+9tIzJeai92
PyJRV3+jRGTfJTCNta2VaD0J61DA20hjWfy2hrYs92nnNr+489yvYO60R1eMEJaEnDlmmcjyQcvh
49wHudR9Kj1E32IrdukieZ5tbBTkI05+Ypg8YCkM+YfGi/DJESNziliRhjOujJ6ptkfyCOEfI858
D9pf2X5owcilK7t76fzSsUtFfQrjvStrVnzkYm0URnhCdERqNoVeBA6Kaz8moc6tHubyYfQT/5jB
zFl5YM0voWnL62BeKN6SJnMdXZ4rYNRCYSEB5NCSMvcwQsttoiX1uxRi07bxptp/It5aHvkTlIMa
DDFC/KDYLoNmpkAsLsN6KZFItrxhQ91il9hvrQHOwswTZCCOmDKJMnYM36gOHsYz33Poi4dUkcxd
JBLIqqGQ13LhhTMUVvL/H9ufAtXZQV3V6SiNSRc6ef6o1962kV4jbw1Rq0wl4PPbfD606e/PomBm
jC4PhQmeqZ33Ad0yr9pWQ6N/6oFYoLTTS/An605HdnHsPS/adogJeTu71RNOVE+2fjD1I9KWivcf
zfLcR1zxpKcmyGX0Cwv4efusgJ6HDKGeoVit+7l4dRGDQ9FI0t7aF2UwtAMnQK0NNQYQ1uVgcH+u
x9yqI8cT/YseyNYmGRUHsb81Q7WF++0i0LQZzmbN80KkdUsTbaQhQg3LLpBUQeTXZcuViW2+pui0
rDW052/d+ZdSL2NCmvWbUWmRaTekvUAswUMtLij6ldfg4j4Grw4yClWaq0KJXwurTsq+cDyUfDvx
vbbvOmRYa0S40FZZKf8sBsPTwea/k2D+bB6DvOmlQkjSsRz1ccdFGO6zUKtfOcdyZNTRz3LVwl6p
YSxOJNAH4Ie6cg3J5y50LU8yJKwqEuVY1DbcXLlQdobZSLvbmflSskV3wpiQZjys5jxLkZPMSUGA
g7VSPhQjHYpuvLsdYnk0f0PMMtaubeyQe5ezqe3j5ybTs22vSR1iCU20sjQWRwNKHegfPqXQvy5X
IC9vcyBLDRwk5pH/1F6Cwlh5XFy7RrF97cm3mocFhKR5yp+VWEY1VQW0IS/CcYeEAS0HJeca3jZh
50NLH3zN23EiD54jWdSma7dPsn3BE+iN+K9pw9mWCkXWAmt2tRMMrS9yRF+wiWsy9blIlfFZCsge
JFS6Vq7tpY/IpOJ5N709ABddzmyPUkjRaWitqVpV3Q8x6NigSlGpTob8y+31snR0TV1W+lmAEKx5
AS+12iLQ+iRyKsruXX0IvP79H9YlMoS3Iy3kIhCx/kaavTTMUq/8MIrdo2okLylqkJobBChLeBS1
2nBnxt03pEuPt4MurNGLoNNMn53Mamv1cuuZwUmIOnuq4dG9ummWr0RZOLcuoswuGt/tpKjSEWGN
/U9Z+wO+4taHq1q2aO2ZH2+PaO2Dzc5IrKtBq/qKdVSxIAgQMhuGHmHyauMGa0DzxWFNxV1gYcak
43o5eYYIMPZEAfRUIFK3jUx0KxXXzdHMS8UuzcfvoKjW2nkLS1/lxv5vzFkCEiO+YVRmYxwRqXtH
c+tY+uMBfbsV4N7iYqTPgN/xRHmfnyv9mINT7fLeScp6+IB4DQIZ0Gr9rzICQdQveEk9NY3URFvL
aNI1m+zlif1v9Hmvq6lFrKHZja644n7uG+qOIZpxSmp+kOvxscuaN4oJTIkQqRDnKNAtMJGz8wTh
nGJAsh8+lm1/TNtoskP4xLp50E337vbyXPx+NIoN2gG8N+adrjyGt40niOokLuRqoZwSZMkhau9u
h1n8fn/DzFtUZjQiZVb5Gd0yOJY/jJr2Qv+xNe9hV2551a4kJovHyFm42U4Az9ahNpOixiCNKDWi
wrAfjSxfmbvFZTHhXUi2YBbNBUOsvAjyTh9SR430O5l3eJggklPBGx9xTPl+ewYXh0QbA9M5em0U
Qy83dxa4fRTalLaodhyV0P5Sh/av2yGWXhM0L3gGTtkVz7HZuvMQQRp7EGwnavYZiolBgormEKK8
YihR8lnE9lhue0vLP7VD41dU3yPMJfIoQL0a94dGwzmosvoHE/q4t0cMMlN2SA4l7nOkDZ62oV5S
mZtIdhPcnFVXT0iAZQnrjRxeII4Tuvhxe0SLy44qJ7cy/B5LnaU8UDUR1umrDpVUVL+NXz6FFBnA
g9l8l10bmb6ViufiRyIRVtlONkndLB4ywrRf8ERwRsiaDxgZmDukmZP97VEt7lmbpBR94wlvPv39
2SWJuqSAZYbNQaBK903ZTjrs6SPKch9vx5l+7exxefFMmsWRdCOKKflH8G497HjQNn5ppETfaVJd
7myBKkyn1CXoIL/Fh1eOVrKqxe2FSAHsGEEdy5z+/myY/lhkpi9K3/HSON33NgY0A9J4X2Ad989u
paEhLcfJSmqwOLdnQacVdRZUaxFVbaWgccKs1x9kstUXtcJt92jQrfRXagSLy/Ms2Gy5qC35V4bw
lRPQhd62QGNQzmhUlJdCUe/MUJbRk0pIl2NDWwm9mJb8DW3NiCUZQJI0CXPfycxDgKBsD1JVvqvL
eHd7Da3FmR1b6P2jsYaI0ykg64o2WZl8wyYrfx3ttvlQ1NLKEbb4+c42/GzNWMNoV2iEWk6c1Po+
pi+xb/LEoJqQrRUR1kLNVkqDar4W1W5Mxf+3xgzKKcXh2FhZj0tL5LwmMotSBKY8BLpkHaW0yjf5
YH9SU23fqlhXoLNvhsNXCp13t7/Z0ikG3c7geEFkCPb55R4YIfaFWtUPTg9OSS20O3+VIbG0LM5D
TH9/vs08avSg4CoHwY5nv6m3amI6iMjh4LHGIFweDbBY+B5AAOdFRhQfayOJY8NxA6WdrE1E+VWX
huJwe9KWloOM7DhU8Am0MAeMZFSXAf71vcNN9Eiz5KeJY50Vtz9vh1k6FM/DzCauimvZjfzWxZLI
KNAdEL8DU3vVXR2ihAAhXSvVysAWV+DZwGZbSsXsyPUmw9ugjgM6aXrqlGEf3XdNMW4hOo//8cgD
tp5mZv9wRoHYtDHTxlIbc5vLRYLpVg27GaggAuv1nYE03y4KFelzVqZ7fRDap9tTu7hQzsJNf3+2
JknjO/h2RTGxdX4C57/3cBK5HWJ5Lv+OaLazBGRWmuiFddRZ8cWu8j+WpXEY08+Bj1LH/nawxesb
4DG9FhwPmL/L8Whe0qqmkthOD3on6ENEUeWT638aNXvjlS8hmr+wRra3gy6vz79BZ+sTWypvzGOr
Obpu/Unrc3qgcWFK1SZJMWLZQHAt8y3kAeMfMn75bLCzVdqA2s9pSaoO/AsApemL8IaVN+g0X1fp
0FmI2VE8oRBDNbbtY2UMNn5MSrnPywjF4AJw4O1ZvHYpnkrhVK4mkpBGGWt2bfIO6LQYGhkSDFgf
xuibbpsWA9EMeu0WLbZ8W1c4BNkQoTK9Ql6brh7WGh4qlj3mnj0mN7nmSxs5ngAFt3/c1TxMDsqQ
NkHj8TS92paN4cWV5bqJMyXzuvYpxt6yL1eeO1eLlyCAISaUGvhCVZ99z8JDiWiMUvsYp/o7gN27
Usd4zi2+CKvKdoHn/4zT4TFFyfT24Kb1efGRmSlVh1YHzNQUeNtebhoz03M5wm8BvwN7o6bhFmQG
cLhpdldqpQsjpAZrc2NQLAV7P4uU6FVrZobtnTBVR6A11htaNToUeAhFbpK8GJDboh2ajygm90OD
/UKRS4aycsZenUicC/wI+tI0HUFXzc5YG/pl1Gaq5biFHASnti3RZ1WHYqJImtW31qpwJlVHwD2b
cbI+vD3bC0uJMhWvM6abh/RcaQT35QCg1Cg5iYWJRRy8N5sJDm6tXGGLYcD/Uco3EU2cP5iSBCAW
JjfmsbHie3ybdviLvJej9O2jQfcDSd0/QQAtXa6dohaub+dIfxR1m1v7EQVvHYRb28mHocwia2Wp
LozKpDQ5QaJBuV6pmqVy0itC6oQTQhzclGVlOl2dmpsM3MLdW78Tu316QoPzRRJr3uhJh8mdzE8F
ZljNU1RLG71VnS7T9rfDXC1GlrfOqxZOCFxFsJqXE6ipVuUpUZU4IvqPp3+W8FmGuoHX8l4xk12e
r+HLrjY7Y/qDKRZ0RYDBzLagHwHNkxEe5fVK6dctux9h2J2MpngsLW9lo119LQOBFsNghOgvTN/r
cmwAw0WaNNiCNYUe3HnuOHxNLTW69zpjbR1O/6qLM4xQ1LfxAbZB+NJavwyFwmLV+blaOyRud/14
KDC6VCaF/yre5vrKrbgYDAU6moCQ164gC16GgW/g5eB75N+GdgIJdEBPe+MW+8R888NkGpiKIBb1
r4mzN83xWYZmVFZjlkUYnYwcc+jGx0QkjuM3Nz6mKCxAVgTiqlfV1zjSYy/wq4HFDtMqNvdmK96H
dvcO7zwXiwWgRK6+svKXVgfSFEi2adN9MK9vV7HUonVXpCe/7bN3RRT0m1K4GAvyU92V0/Dq4mF8
tsKlQ4ZBO3CusJNGmvDQPJeOLmoG2JNaXbUTQz9s0q60XgrP9R9I2zzsOmLpZ6kGibdycF1tc7R9
NAt+EuV8Rjyvm5aK2xZlUvTHLApsvG5Cda/4Wvs5anAekVNFvTOs1D+CSeq/3T5grlJ8IuvTgUnw
6eCcLaAa+wushbgIRBpsxhCDKG632yGu9wPVKtRBKdIixHdVp/VDqxkrif1QasXP0VK+BVLyXJj1
rgumnn+2IsO3NCLagFPXkW1xdYRVoSvhhRwAM9GxoQmLD0Lkbz65GBGAAvjjHGHy/PBvPMwF0gYM
dGwku0CczDw/qGsUn+sNQLY76RiAs+XxPN8A8FeqCLhvgLRF/zwq/ZPm61tjiFeu6OsTn+uZO5O5
mjQ05u2ONDYruUEx7ajUMJeDl240UJ1GFWyNu7kYCCw25wgp7BWxeKzaAktqjeJlIT5oY370sZOl
pXunjWu9saUlANsAjUABweHqZqFApBVqCxdV8cfPKLL/UHtcD2+v6uvGPiuZ/xjQMQBdXLUGuqFQ
R8OWx/tuaglo4Q5lkF1YPkNr3pja16Z5VUwcKT/fDrswtKluQ1BzwvTO96vpG3oYKnbowDTf+ByK
rVgb2cLC4xHDK0ubhH1Qh728U2LPB92ql9NrBl+O6slFHSHkwnz7QGxgTUCEpx00f8/hslpkvZ8o
jgpW5R4MsXvobPWtyoc88mVbZ6+SYfxRvrkcS0sxJdE62OxNMPL+E5OFJJ1tb+XKX1jbEy/K4OoA
8KDO4Q5j7apjC23WaUtKupQKv+F5sw0bbNuttVbowueZFHt5ZWq8Ba/SC9gByFS0UeJEeWVmGCYn
PlbUOBbTQer7tQ7YwnqD7YUIuUqjTblCV+TegKA2gm20mdXiKw6yLY28XFtBpizMH5qRuCGw8CAK
zfOz2ve7vM7ZsJ4X7OAw3pugi11gwpm2plexMH2TiiivTGTVEQaYZdSpa3pNYI62o2N8m227ohue
yxCLyV7LseC6vcivSLesP41y07QEOfiurle3CTIUCWWNSm6sn1Lbr/a23xl7dhiGRy58nJRf9Fj5
HbZlZtrvfPIDLNA8f+W4WriEaZ2j/oQxD3Lv85dYP3R+3Nd14+R++UPk2adcuN7GzuL3eosDupUl
728PfWHhoMSDwCRKKxQN5tcXoDS1idtedQIjw58hfyhacyXEQtbEK0WA/EHtEYbP7HWp2A2muVke
nLJkMlhVqR5sLctPPzadgam2VH/JoCg9VrXhrmRNS4sIaX7UdacBXtVi3CHpbA3SutNr2qdSH/d2
BbxPU1dSmaUBcmxBYYKcaMnzvNS3gGtxB0AHU+X6WNdqjc1JYt2VGi1ia9KLxSYMaY4okFeWy2Lk
KYFSJiFIaOOX56YHTK0ZjEx3tBizEvO9r5a7Rk52BeQCXR+2MJ1XtsrSEUAkiCbUPhZyqgKoa9DX
hlON2b5KVWPPiwfAeWJTVAyCr7dX58IH1CdpEZNK+gIUrh9yyP2wZx2cf74UUf3eds1sMygkwf8Q
CIVwZGNJfq+EhA0oPl4ogOm4tcGbQmxKadhbabb7lzAUmQHBLeDtdJxw8StPrGNU/6pTR+jGRuP9
cjvIwpaGaQ6pGT1yUtJ5Q6fHHtwWfhydXKPXQgroOhKudh5/uR1m6dsAUOQdBz/1GjJgIJJkwV8J
ncyWKOh6aAhFUi320YAi/+1Qfx5Wl4UBYJDQqqj0UQa7gkQCcm/jxupLWL3hpvTdrdG4jzivPQdS
uFP0ZIua4RYev4xpuFcpJJQDDgzyPm+bvZvIj3qGl321xgJe/FlAJ3mPkhmhXT4rw6RW2so1b+4T
OJvhxQqNIXPsEkASZrWDqz/HaqIX7xUU9AN8rWuMvEevVQ+Bmf22yonqatZqnmw6P2meAQvWX1uj
1x+LIouKRyutk/Tn7XlcOC4AX3Cjkq+D759fqhruTineSL1jw5B5KDrR7jCj83CwNPudLVUJbbgi
fWgreWWtLFxrlEtJ8TijlKlWdnlOVb7tJqZeeWwvzF1VvOXgwjfYTIVfRgA0t0e5sP4nfOlEFJ8Q
tHPAUSAGKeU80Y9wV+8SJJ/GaK3qcUVHJ2EwpjI7pwUCzda8AKfiaUUzD2tdt8LbVLoTZbM37GKj
NPljr5bfjdrAelluHvEE+GIM2jtPr1dunaU5BWOCdQ+2GJO6xOWcqlni4pvt9o5f6rsRGGGfjJ96
YTyAGjsheLfWPZGX5tU2KC5RmIPaOn9OZ8LrdbNPsR3wB8XpSswUwhGJd5vih1cP1DntVtnDc/qG
NJux00fPf8rj3Npkwhx3SGoW21Hq2pfbX3vhGDJAS5u4ZPAUupKO6rus9sO+5BjCvFmNX2LcYuMm
X7loFyYb8CaWC5RdwYfP1XXjQRfeCOH1NEgGVvehbewSiNy7poijvSs8bwejIFm5LRbu2oug09+f
VQ07fUzKknfzUYvVfdNVPyKOsFCJvsnA0948ixM4lR2DOidq2dP4z0JFciDMWM20/yPt2nrk1Jnt
L0LifnmFvtEzmcwkM0kmLyjJTgBjMNhgA7/+LLKlb/e4UaPkaEv7ZaRUG5fLrqpVa6VTm4E3ZGgq
G4c0rCFhF/SjuxEOVvYMT5bFbVHkva799J6amdWim1wERdIW9imy/B3o1A+3F7XisEt7Com/bSGL
0NM9yxgzYEcxTJ45UAEV5TvbtTdwc2srQSqJNx84MzHpraUprilBFljggYLu3BHTe00MGpO4ZcFW
m3jNF5CDe+AXx2++2iAIceCajcoZNIHPcwaZw6yHFmYBmdKtjH/N1b3fQypYEGKbdqlJ0s5IVhfg
0zRaqWnZMvYgy3g0KcTsyholp4Ut5/ZOrdlEVo6H11IlR7nhrfuBi3PsO8jpnCr2iBGqYKyPnSPQ
dKeJaWwF75U9w1UNJ198HSmztkD0SaPcMjL/5JP5H0QpcZ7brDq2YSk/3l7WyqYBiARptUVV55ou
mJLajUBORs8zCjUPnEGIMBrrD27JYs+hW5IO1+XxZYIFNEq44vEh9WTAYmS25jY3MbiHwdgW0dA5
1UcBdd9KJraCyuf85+cYFwJMobqKBFJPfKSHUWh8ZC8tQTvjgptTNO8Mdyyeh7IY/lSfCFfu0qkB
DgrogutBT4O3OUIR2AZae34fKcwvV9Zp8oeNoLHiigjxaCCAPMfyr3JGkY2ehNwlOXsusR4ZpHag
q80h0VsOGN1VhrmXLtQlbjvKmksGEHAMARpYbjPnrf87IKcvOpeRNHI/DO3BtIyDKa2Nla2EQ/RO
/jOy/P0ixs/jUIwmulBpRL4J0uwwjLthYXUZCOvgg1+e6np9aOKFIk1F69Ty+ruA55hSl3FjFxtg
pDUzSAeR9MIVALbQDnAX2XQKMCOeemPe3bEGsCA3b6PnZdTzeHtj1r4ZSqwLdwh8ztYH6aDybGd9
x0cMXNIdQ1VcNt1GkFhdDaoi8De8yq+AGxWUYDGcOlRpZLCkqqej19a/OAYp/sLH0D4CeBENEf+K
6jJSYUPHuo9OeT+AR8YGOOSMdHR3+4OtrSZCRxrs9uiGX01Gd3U2sBIPyBMw0KcMOtxRYST53/TD
FownqhB4eyOn0FyAB7Ktx2JATSng/dFsS3ESARm/317MSl0Q7eilwY72Gy5e3QxA5A6dmYpODPSV
OWRtGTG/56GE7HPciu6FGPSdV5s/xWQkden8um3+2vnAnA84K4Krh+q7XpsbaQVdRLsuznnvM7Hz
ZROMD40DbrY/PlAw5ACdCSYhFC718QkmgfdhDmjtB44pzqh44iXywZBuAIeufWMxg34PIFJo4OpJ
05w3LRQJcwcySvaurPuDEK8t5DlvfzUfYextrQBWkPeFeE8sg5Saa+TMN6lgvMMITdUnYcXjzB2T
KGAQqafet9vG1paEZ5IDFRs0wK/ywLFHN7iKQO9mcR9Vliqz8OXoJCwSt8Bl/nmfZBmvQo3fx1tz
0ep8G8KLkYgR6XOeNqPDEqecyCmj9nhsnSba2Ky1z4hGN2rii3QOusJvTQUzoXXF7CrtI3FwMP/E
eVKBTGhyN0LsmqGFSXVp0KHIc/WE7nPc+VZVQdkxtesPjm/EPvlauM2GneUH636BviaCE2DpKFtp
CyJjp0rievlZiXE4WxjFOzoMTIl4te8b3vwo5szYyBpXUmY4B0IhmCkWLiH9SSb6IYMy+Zin+Vy/
D/mYgOolySdIwI+tm87esDdy+kXghpxVeQr9/gxysH2TNwfq2hvnYm39eNgALwfQGnZ0ceWL69/o
SiS4gmcpz4z6aLGFXhNjKnFodUbCqdlBnrw3nv78fKBlDV/FJ0cY0x42AyRaQwJ2XGCuaFJJtQ/9
8RCMW2tb8yHcAhjdBv3INY3zbIKjzXDb8ORPX13+TbmfO96CaOWPeT9QUgXGBQAMJCnXDcSqc9oR
gILyHIVoxkNibAp5klMIK5ZitLaGAVd610CaBGBmWqjEcQdooQxKp2PYEQ+UV2i4hUnWiv6zPXYc
vCbQUbgrpWN2Mu5BNuPd05Ll2Q46B0Ls64iG2YYvr11GC5bCgrIfCv/6owui4eBQz2V0MiznbNUg
kGb2xnW7YmIRFALWEXqdIfAUbz2UhjW1OXQsz24XMJSU2RhBv43Zn2775KoZB3yzGKpYmm3aQWg7
z6v7mpZnqx+NAyj02DNwgub+tpUVl8SVvfAv4MAtV+vbxWCgLmoGYZM0aJ/N+kfbfTbYXS23Goar
ZtAwBCwKm3NVGTc7YoQTvD81JFikHIIQt8uRtBeJ32V+FYfgNsr+cGkLafolm54WSZUE27XpDE3a
lvk7g7oHv4KcJVrQ3U7Kv6CmxBAAviBe+qgO6PdQFYgerIChmTYlpg2Q1TJ/fGhVeQjDD454vb1p
egq9EOZdGlsK6BcxcvDcCpVpCHa6Xp1DPbXyBhJT4YO/z+GuTU6MsgwyCcUw/irr0e1jtP7Cf27/
CH1L//0RmGECIhcFTR3YMTc4B3jAA+tVPPX1F2o9+/OhMOXGgdbvA92MtlYs0xVtgLXaOThzypbI
I0dD9rm2MgniLagyYA5/i3x5+UcvL2HdqH4qhhJIyFrU52jo7MSaJMSw7QG61Q6bEp6VaLQPst+b
wiGn219VP/W/LS89N5Q4gZLUezVu1ElodFOwh4bOcQqmB1q3GzfsEjiuFocmMMJXgPaDDg9kM5eO
8BmaAs6rAc6taP5a2H9aKvh3Hf8Z0bZtIJALyUw8Ae1cKXCT5Ohu26BPtoHG3/CQrfVom4UoMrsz
K8Byz2hfoLIZ/GO4ud3Hdt1sjUyt2gJCAKwnC++J/jqZ+VxN2cKoO1Iw4lk/QM4cFxHZ3XaCVfcD
8SUSesA90Fl+e75Vl8sq51Al45VoEoy+OQcaVO4+yjiY2pQCtRb1gsMEcs6Pty1fiTb/3rcL04t/
XoSWsBc5bQpZnYnRdirpS2adMSijeKxwmx6Kjvp7NN7L94UlR5wKd2DkZ6ma4mNvFc6uF7N7JH7j
v28DixXJUFfQDEaZtrsbMrOFbJejqj1XlKPxMshh54Aoy4tdQLeh5NLKLeru1f1CWRODPotSmZ4Z
V11jDHOd09SSMuGi+dLhSdCZwd8cqQsztvbVclP5o2lARbEYdqAE3FGwCxVi/BtPj1A9RbqIjoSe
AHszJWocvOwUkOgBU6tVTMFXEyPx28i0Vx3wwpDmBcyr2WwtOl4zpnSkv+9yG+CpDw55nOh9M6S3
nW7tOgP6EE+cpXOAx/Hbr8fnfELKVtAU/Cn3BXc++DbbD40891X3UjjNq0CRMeqijVC7YTbQRrTn
2htLnN0iNXzrkI/qCHZTcD92z9LN9oUpzmKeP1m1eLm92rVve7HaQHstm0WjaFWBbF/YIv/VeFb7
0RJEGceeeMLYQayyAL8joYazMw3QJ24kzGsXDJoJi9IsBPowBPb2Y/vUCZsh9CYIZtQ7JXCbFtPG
h107dJcmlpfDRQyp/XFscPCDUzBND2VVPTYif/K7YMNtVleCYicyNpCDXEGAayAYDEASulSooASz
6fhzHNRGYri1WdrB5oErjK7vR0zMQF+4/WUPbjzb73PoUHftl4J9u+0bq1/ud2EaDJUA+GiBf7Yx
z2/VZnSqTQmRoSSL2K6iZCOMrC9qKX//a0U/3bQDO5/AmAfU3TDkSIrShNJhmBkqplnkfuK5wGTQ
MBHCYjDTz1sTz2tPOutilZoLzhzzLCyIOHif/UOUg4E0qz430z+uMUw7yOptwOvWHqoLshppNyg9
MO351h2HfK44mzg4w5jK38EX2R5jm+gDiWxI2rKZNk7Y6vKAVQT4DDXEKwCC7GU3ZxXmP2To0Q9D
MQ9QV56Guw6cWHEXRRLImtnc6PCu7imMYZwGY3i4it4usqrCSjCjAQFzbcbePB79XMTzoBI62kkA
JuCSB8fbzrr6XS9MLj/p4phjGHgcS9DMpwVhB2Vlu6aCvPMcfsbTaeN+Xf2kF6a0LbQLLuCkJea6
p+LeD/eG+Q2JOdguzD3vX28va8OWr10LVmBwpN4S71X1mRtZnFskGQFTAY8TOJDZxllc/YgXFOza
vjkm5YXXgmsGGeQLddsnVBMUNFTVHbTf3N3tpS2fSX/5Y8TkfxFTO/gG8K22OXnTiZek2HW+KB49
2s17B3yPd9TN6b7NJAZRQyIehoFvJeSr0e3CvHbuu7J0s6CuaDoIJ+byF6cYEpq2otv6tbCwSQJR
uyCz37olssViUhysURLdvYZbiWt1fzixszySgRL7nwntghsbC69f0MGdx4CUx8xU/HNGUB01HYMO
8e09W3WQC1uag2TQM2Je5UYn5Ivi1OZ5EM9zlR9dpeydU1pbpPzrm/Tf2rRTbRmhD2qXvEpD4BVL
EP+P9IySze1FrZ4xTE8CjAKB4qtykDd0EwkCQc/MGZsHIx/yRJZTcBcqqcAaFaY9RUXjts21D4lB
K4yiLsp9qPO+9Yshsmhn52jM12yKVd3HfUsT0T/n9sYlvuaAl4a0N8OM8cZ5yDI7DQcLjKYgeHe2
CBavKvaLB4KFEJU7NHUwLKI9FGoSYB4NKsKpwasCcYnbNf+pzMYLn6FNiKoq5VmH1L4WfXdY+Mxt
KIU3FrTRuqb/6ES9C4LyzGmNOK899J6EP4DN8C8++MVv1KJNNzfZwOumPKu6sxITHPA7YnAkkhzl
fKNS5PAX9nx0DDCRAD06/ZsArgoGQwq1O0MtWHqR1fvC8Ly7oB/sJId86PG2vbWTAkA7hpsWSBAe
1JpDyaGdGAekr5mQIVESi9z5rtr68//PjPYZTWjHmX1heqkh2K/Izpq4qI3+bJfW/OG2pbU3BBqe
6CBjyA2THXqoIYzgZLIZ6AEIEoY+vQvdYVdbzqMaW7CyW84xc5qNC3DtK2JQdpnbxpj91TQwYBeK
hWHpp42qqo/CtutHDtL6T3a7GbbXDualKe1LkobA83ygYVuaJRaNzqinbIweba1m+fvFmwhj7l5j
urVzckmKEhx4O8DHN2yRUK+FMkASIxTUgWq6IkJg4EsbBhNkoE6vUG7xAGqK3JGB5y9ydxWbt+b4
Vz8cnBwlh2VCRT9ZPqsKEc3OnII6/1jnzakw2IbvrS4JsEFwSEGlHDCCtx8OnE+ScuCcToMRgibN
2DsKdCykH96H+Rb3yZotNBiXSTS4+lUDZ8ydzphbJI4+ipG7ciYSdaxZJF4Becxm2gLlrppbkOyg
gwNxod4eo3h1SYu1fhq2RXEULumTjLA2mSqXJTIL+f72MV7bLRzg/9nT7h/QFVmupEUNvapon81h
0pMtnfe1+/vShB76bHtqjKXLJqYIgaEsn4y5Oam2SQHH2GE6fmNJwOBj//Wn66VF/ewq5uVgyDdS
kk0gpJUqEz8rIHty8Jz2ZpT4XNYqBke0Pz8BTckPflGzOzRrgvC5NJq6OrJJuHUCZq0Z86HC9UD4
Q3B1Okx6A4RFOJS7J+4/NqGtZMxoU3VgdS/GB1X02aPPMiSLEB/znyfHHh5d0gZPNjPBNd/bloE3
M5K9FwKGDTAYeIb1NNXgOIi5ORJjR/uhuQuqzsO0YxPNUM2qZvYsxWj8YrhAPneuRUDeiWnqIW7B
cPFP4waNnUB7KVSx1WOaL55KSfI9LlTn28BoG+wtMebfwpmzd9Hs9XEuyzbfcZ90PtgTKO3iArJg
flxHrH4sGDI0MO/Xxme8K+YPeZcXIsmD1gb8Hd0scBw1LmiNjMDhLHatvoaQWm13DlDcfKySAYCU
KaZyAHQE+JQIvILgK8W8cA07zWDWY+q0QVPfY7Ez35sVq4Jz1IIkKQZf4OAlpQBIbo/ZHkxfjZDr
zN4VDdglYso5A48pDYV5YrZoq8SzmHgGS1j/6BP+ffYBsiURSJ1rXnlfjTGwypiHvQmh4y6QCcta
i565JTBWk4Vk5vFglz07AATt45tFbYlUqiH2q1VEzmObe+rezlvTPRAor3QQJEMfPbaBHAnxGGRF
lTqKm+8jLBqsqy3SWIzFOZhA8fr2kUsLJOt1BRQERnsi61dgNd6xkx1hCaln95/bh3jtIgE5MXCW
6M1CTkrzd+WMFHsCeFBrd1U8O9WuVOPBz8fnv7GDacCloY0ZOO3Od/yhbtx2nO86o8kawOjnmnVf
jULa/IWqcksscO2JgeFpNLRRjgnQ33ob5q15nqIqxMC5SwroflKRJ0bjIXKEYDCT1kfDDDHXuoWp
WY3AIXRfMH4CwkV9kUaPpKYbMp72DRjyzeEuq4ErNccdXnWH299zTdoU6LT/bOn5EzRCC2PK/dMU
gm4BBGESY7mEe+VwyD/wJuYQ0faSjpPYKXIMdbf5S5E5VXU3qdkxdiKkloqdQEZjbEMH57uBAd+X
279x+chXsfTCt7S7tqt7iYG4yDiNNNrbBttN3bBRsNlyX+0OamfJRvACg6h3ehg4SqesjUtImP7/
FqJdQwigfhl2vnsKMCgGBna0ZDGSsLttZM15QDoJ1V/wuvhXA0zoY3ljVLbuCTyh58YtUTIpT41h
3DHhbDyCroCcS1qHDgiUpZfJLbwX3h6PFjxJ1ThHzdkworpIIMPUPPq/dwkzrD+QHU9zHBUzQtAA
jPRXIyq6PBGKu9ASh/iJsZVnuss+6a7iLaBfUMSFePst+3zxnvVan4JM0JvRPws9tReykADskx6Q
Ak+ECghdF/pacZuH9j8Zm3yVRBUaU4kJFpzP/pjhRpNIx4q9PUcL2KOUI1S3RF2/H10LzBYt2AoZ
LflPrpiA2iw1BpDqNVQJoBfQvQbBfj/4KYjqgigefZIPcT040O+aJknuBEMTMq6cgqg4gJqlgqBX
0GNkjwL2uzdcq2ni1h0gdCNA95coADGtGMD2kscel9mT001AutgtCx/9cpl7hCBD7mw46dpRwOez
Mci4zDTqL1tf0broZNultduyxPCif1oblD9zMGzUndccFdVmEyMV0CG4klNsSZD7WZOJNER4sjG1
GYjGxRQyAI1oyc6VODdW3pvp7eOxFkygAgJlK7RX8UDXXJb1Xul60JdPlSFPmYrug7nfqG1vmVj+
fuGEgATjVYdU/jQMY4j8RtZHieOzcc63rGiujiMe2GqMsrQaLHtnENW9B3UY2fhcaxfg5edaNvFi
LYUEzaUTGnZKA/LVyqEYx8yneWI/iFmewGR3FzXjp9s7tOaAIXgTUPL6nfToVzyY+oeZVAQEvXI3
0GEv7a9TaW24+Zr3XVrR7j1e0gGzeSZmZ/k9XnRxNnylQYvAXyd/sxx0OIDuCxaOj7dfsLIlROLK
ASPMdrNXbfUuV04iHHujBb6+nv/MaE4nXNlz10IhKeTeN9vDU69vT7VydpiyO95e0arngd3CXKZF
8J/meZ4aHKkM0HqoqsVrcgzb7CuxQrVxJ6+u6MLM8vcL18smp+PMwJAIaOejvQry+r4FEmiH4r+X
uJzwz7eXtW4PTz0gMZdW2JLSXdjrRuV3ZoPeaRB+k+NP1k1JVHyk4a/bZta/HggEFj0i9wrOVEG2
gVZtnaGpMe1dKs8lIB63TfwWwtWvQaTveAWAChV2tBdTMyoeAcQCpv7Cy8hO1Wp4kX3mfnGCafjh
GjNyPWpytHBQgwWaYIJUzOfRFAxXnF9WIuEcJcu9P4Xl177i0+sApCxq3lMd4PK0ZdlANsF2i40z
qQebRecEmRXuSdA4AHmp/exyroraohj7DPLm6DTmF+6QD/7EH0pipBA5PTpdu9Vj0qPNb5sY0sBM
5vJk0J05dyvAsaQFQnX7UfjgdfV2VS93tzdkdWHAxi6T7XiT6c+SCa+Ffmh5lM4Qa8hPGHcJfpao
6vWxUbp0Pkz5nL0CYJS9Qt0aDdDb1teX+J917SCRoPJcbqFkORV59cGCyF2KaQgjISUkRW+busZW
L1t4sVIteKNsantVNeXnGcPc71EUHRKjK/hTZk1zQiR4oRQkBTF/2shoH+bOT0bHbuNH6Af53y39
b71aaHdr1LkJijqpRTDSS+ryS8t61DZCjOjlf1pr/NfYIgqNsevrQiBEy13DAG1tOkDnW7jDr3km
5saC9JDx2wawiQvvMTQ59RkLwI4nzhXUciQxHmfTO7SYQb29caseemFC+2YBp4XnM9s9jUUNAQjv
KyLHgxWJdxDQPfiTce9Zc7VxKtaXtdDdLKwqV0LXSK7DsWtGkvKA7Qyzu+d59+X2slZdH72BBZiI
i0pvoqFICzm5vCcpJc1DNM0fmn4OY1dtUXgtbn0ZcH/vEFTq8J4E29UVBYgNBZauB8/puaK2eG2Y
NyZoH4xoRqjujBo7iWeQg/zNuV6ku4GhWET2tHDJOsmMojLdE0CMOzBwf+rAoRn02cvtb7i+tv/M
2G/vxTqf8oLJzjmJ8X0JzE3l3LH2q3TB2x41G56+ul9IXF2wraIaqlc+pimr294tyJkPRnYMUOo5
NaqUZ1H57sYluep9F6Y0j2cBtDRat8vTYmyOeRu+M/N2f/vLrZtAMxwUk8uAqLZBeQPKmVnC+0LD
ei9zeqqyLTDx2uYsYyO45wHBvnq0eL1TuX0JelHffOVBHudGt2uDZ9U1+0l+ur2ctbhqw9eWkUZA
FXQgNmh5qB1loAuqQgAPbS+R/QdQ7Cin/AvHBgELeBLwwAxsnZXTIQ7efjZyGSvknxt/ThBhj0XX
bTww17bnwowuQsZ5VAQogVcpccnBNei5U/0G8mL1kyH8oFCCxx7uvrdnBwojfgCFB2QZlggOnSnH
HCWIEKUDawhmaHXYW9xlayfIvrC4/KKLV2ye1WEoQZF2AlXIFPfMHvdk8LNE1NUWcfCqKfSv0f/C
lAzgf29NtQB9hpY/AVxuovhX/vBckfQZ2ThEV4/ZJbaCR/B/ZpZtvFhRFyz0uYPrnXzGd2LoTrZZ
7vFuje2xivtA7Lzofc2MO1fxOzqXd2jeAgD8AZ3hXU/tOC9eIWa9q+yX26dhdfUeaCExUwVybR0F
bJddVqGAAdpkmVEkJbMd9ybxd5ld/c2Dxv7PlI78Det8bgIGZjPLoeC85OE9Aa87r9irV2yxXa8e
it8TA/5y0HWqRNmpyG9MCUHRsr4bWxDfsWZjR9dNgJ8WYJCltq6FxVrYBthiHSslkXMmkHJpa364
vTlrzxlUeDDiiqFCCEZoJno3GxRQT+GpxgrGyXcSVY87U8Ven32QCz+OitTxts0lP9TfAJc2tXty
qirpDJ6PoWUzhLKVOQ8JscHOlE32cKgws7oLGMaCSu7sqq7aOverkWaB9ANNgiXrkx5tNampIaaZ
+op8L4zxZzNBLaN2an9PGOa8bq91dQvR5MYEqrPg87Sj30mUcgdXFedGCfNbhfo/i7um87c0ilev
N/Dkg+rFBOpQz84M0beyBnItVfM7b0KN0JliO6p2vf+ACYmNDdwypoXOWtKoosDwp8VwrHEdNAN9
qc3yQTX93pi3lHHWPiG07MCCgEkCcJNon1DWrK3CeaxTf5oC0B40J+m3G1DiLRvL3y9CZ9YMUekQ
Vp5box7CeB4xxoh0fmAbz7Y157tcyxIrL+yAZcVEXyNyU8fOnqIs+8E7dbYcdmYy2LhRr3oOy3UA
nwN1A2iRr3sOsvMEZn1EljpTMz0VDQPACI25HQPW+J1t0OYOgjTuE2h7arRUKRoQszHtPEh37/78
DGDbFsp6EPVc4aaLXLgu7Uw7xczRgTHygF75BrPyWhgD/AFYLXT+ATdaQs7Fd51ndIzBwlGcwXJ4
6GuvTH3GjP00Io1t/JDFgVeMdwP0RjfWtnYU8FzBkC0auphsX/5+YZjlZDBHF2LZdWec88k85HU/
xz64sCFRsyez/fn2t1xzIAz0o8cKAmTw9GqHYeB0mu3KrVMRFewc+MgB4hG7f1ZEGu4p4g2aJbdN
rt3flya1s2Fi6Eu4uFpRXmSvmezvPUedQdBGk/+fHe1s9MRwQrOCQnco7pVqkxC8Og35Y40PnIrL
1WixqwAFTUttQJ6iFhMSDuRt3ykOAs/wu13+zf2NBA0TLPg/msfa5Yqi44Bx025IRQdkRNg+hYbx
7fZHW3P8SxPaXVqCeTCKIO2c1rNoE6RXWdzMrD90hmHdF438Oviq2fFsyjccf9l1/RK/NKw5Yu+r
LDfYAHIYDOR/wmetxkM+CKPcKNdv2dG8r3TsLqc1xds58NSun1zzULjCPdz+jNeEmr/dAtyKSD6Q
SOlPLbeYZdC7vkyNYsqOEoihn8hBAp504zhFMUR85LHqIK6S2H1ZgIQLoy3Ro+MUFk8KQwWYHppR
Fd54PWz+LG17GwZqd+o09Rn94xCoFZ4BPAeNYfD7BT1FeXDAkwK4IxCzvABsCb5nEGpDUBmCxMSL
IfsS1vGMPsQGGnJlU8BgB/FmdJ8WriUt6jWZR6V0auOEm4WdluibVE4un29vykrggRUobOHuB22Y
TmGAWSZMMCGEp4bDMfPbxpP/q2LjRnhbe41imgcPJ7RXQROuhZ05LM1lsAC8LEjL9thD58EjRr4f
zcZ8Glu72hOBlNRUed0BDdYMu9urXI3oPnA6oIkE7luP6CSjY8MEBqrpSA4lOJ4U/eaWiEjWvBFg
V+8qJJqorUPOC1Oz2l3lOozTtjVOhj/FXk2SqXgZW7kXgG1LsdHbXdm8hSsPXrK8tT0961PgAiyd
PgwB2pbOyQmUWcV1Jt2X3kVFaWMPV986F9b0xC/qW8Ejk5RnDLsMaYSnwCkzSHmwbKHijrTj3i/o
cALC4CWzmu9FAGigDTTCRhhZORcOJhaB3wUHItAVmi91kDGrmtlDwsZnV0Hge6rnpBh99/ttn1n9
uBd2tEtsAk8sqDCN+RTlWftLShV8AfNF9wXCP9YG+GC1UQFieXfBI0OfW99IWpWlCJGHprWRfym6
13kO7utZHh2nfxyMFxG1h6YEwbexVc+w1+420OqCRRnoWvD5aVFmzGf01VRvnFiDWLd3/GqI9lNp
1997qx3LuLYaoXZZ4Unvg+MAnHgCziVs77hfOc+u6qYvEWfu18iAgx6AMxmNXTsalMbG0FbWcQRu
I0/qNh+fWnT4PuYtqMfwZJui4QQwKhTHUHi1feBvGk8clDu6r8oVzri3SF69G8ABF+xvb+uK+1wG
vN9bcfGYBCjVVoMJZqayll68sNxTUX26bWMlCCBog4gKPJ1LQ0H7qKWAgtXslTQ1KkyNmL3fHstM
mHFXGMYOZTb7l2u2+fG20ZWFISkFt8JC+r0Q/L6NPJkvGgY6rymlbv2Bu/7O8cWGibUwChqahbIE
/z6INt6asEbMxdhok6RFmN9ZVrPPR/9H4MxPinob5dC1G+PS1OK3F9tE8lYYfADzfITx2tFSR2H2
rxhAuK9d+n4O/Xsjj4YdyceN18Daqb+0q31Fh5Ye+tOyS0uj75OIi/cRlPjiwa//dKRqSR0vLNna
qGQdtA2NFOimoWea78JwFC9VYP7IcilPrVf8KU7itzlcSYsUHmQy9LBpFECLeWSqzyNUz2VigAO4
jaVJqs+33XD1A17Y0cJm1QpoLQeDe/JCdbI6uQ96fmRz/TeueGFGc8UMlyIDwhvo17ywugRi5yUE
fH1Lts844qQ4Zn1NtvobK2u7PGKOtmWYEs7KKiNVakxgkzgEfp1XO59mbnls5nJrnn3lQC/jyP/b
Me0I9F5R2CagQWkfgIEMvCnPItys5q4aWRC36NYsI5naeyVoAetTZpGdpoLlw66dYPA4ybpzNuLu
siF6LoOHPxaE6rl59ZztUY90BkmDUxO9ePkrhANV9kMyyKZsgSjWohRm8yO8VaCadTWynjVOpgKG
ho09kGMuPtWySXPn0dtipV+zg1CLZsrSgroSfOw4Gu1egeFSR5F3ZTd9dpm9N53xPMzVxgNhLRqG
4EwDYzHaulciFHnrVr6lKjPFtfPs1OREgaHp6unBjOb9nFkYyFKJUYvT7bO84hygylpgXL/1AvWE
rZSuC9UkyVLTlVA7Jf3eK9qX2zZWviLu4yUf/I3h0kv8TjdT18198F045CHrqw9yFvd1KPcA32ws
Z+X4vjG1LPfiTqHISK0ga6MTdwe6K6hPl2KdB8JXWW2kAWtfzgb4ZKlWoWWoHyvpADEagkLtFNiZ
v58Lnt2PVeMdbn+7JQJoZwpIgt9MR5j+u9JF6NyxhLq6n59tSw4fZ9LndyIozQHw/D6CXjOq1VMM
dsp/6oDmG+d5bd/wEoAuEabAwAyxfOyLj9lEIEkre8yjl/QcFQ0o8B5F8KnNtzSgV7/khZ3ld1zY
Qc1DFZiXKlNUp0/ULX84RbVR2Fw1gQ4QOkyhidVoMTBqZrcI6ilLSdjkKRGTvGt7PHC3EqilXHO1
XagUA2wRoKqoA69IWyi3g+gCBnBafhBVW+xsEIUcISEldhEPvbg0oCww9QEHV1QE9TqWTaltAzfE
RmhBRqLYqvuvZR7IOny8GRfa6Cv+4UyCMqVHIStlZQCk91TVhzlYgA40mE/FomhIOM0g4sCNBLw7
EDypfbqRxq5cDYDsY4QGtEzAeuuVDmdCS1iC3vPMQa5WAkfO2E9hR7O7b3w0NuMMEzx3YzShOnH7
/KwaXsAq0SLgB/ToW9+ycjYC80iMk49poT7x7bJsoLjgRnPC/ZHnCRSza8y7g3FfbhzdFdMA+OHe
tTDH4yNXeGs6zMK6h1v7qRzl/FHKVp5zTwyfMhS9jpDKA9xfVltiRleOjoFXZxEwxfg70mc9zewH
MJxnPtjhS96dhJfd9WLYCAtXMRYmkMmCyxF9MlwdWsmyK+15UlkJaVH6kUVeLMsCuoivt/ftd73m
zUlarADDAEPLDax/PTWBRcKlEz2DkLU6RX3PMBpXkANa989RI5q4t/m0UwbPd0DO5rupMucXyxy6
T87ovLoVBH1u/6K1L4t8D/oW4HJFUNSWXYc2QaMVrcEhW8gXGAqY1W4cumBj5Wt2cEwA2ker87oV
0gZeBnp5BlpOERynLtp1ZHq6vZSrwI5vi2CA0V4LMDjMerz1zCpEFGxzo09FWB8G52SyXybNjqPx
8badNU8BpmbZRSCsrmqCCtCEvJRQO1G2ucsYNqkv9ph82d02s/bFcDvB671FnFt/w7BRgEIDTfeT
U5YpKRuQXEfpbRPBig2wJmDQZxkpv1ZNynOVczl2xdkozIYk7cAE2U+9sp8YGoTf0W2vH9SAeaMY
U7hWfWgBLS6TUUr0PtH6cU49r5zmmFnMCRIFhZkvwAJlVQxe3KE6TsIr3qtZql/dpNx/FN6zbWyo
EFN/ti/mfGcCgfkQeqT7EFZm/w5Nquxd7vD/o+w8muMGgiv8i6YKcTC4ImxeBpEUKV1QShxkTAYw
v96Pvtmusss3HSTtLsJ09+vu781bDeDwlFZMUaDt91itedGnzuan2cHf6Zeia8BrlSyalVsDklwF
c4XgNyVTL4ue7WFWSt9OaH7B1VWDOiG4KEJkFQRLnNk6lCqj4gGzZu07LJMwPxxwO423fM2AorIa
i7l1b2BtCW/5Pqhgoo0VWDgs8acGSuUraYw+juGuVUFwEZICQ08TMjJoQEOZJP1oamqo1GUG3hYW
tQLXvPnJpt8MoZnHbsTex8VisbdVCIJZsCJxO/swbGrv2agSU42cTrAuzXMBP7l5Cf+/uxRfojzU
FpyleK6y/1E6Wfz3+TQtOISska/gAM9laG12UD32n/+/kerrs77sJ0MYlwIM/99eSrfN3oVyz85Z
M9/SJjfPrZkyA8LYSIqRdlk1kHR+/9+f6//5huJDoy9cD94b+HD8tw9Fp4mtxGb2vFj6rZnbv8Ra
+ASp/6O4CdEB+t/fICxV/ddDp6UNF+nW5yjURveUTSv5YVTEqiWibzSQxy4U7NCgLfs6xOstDwzW
QtNGnEnUN0G5dXFyMBJQgjXGGi6s6vUloGasreEfjllX7Kv71QTqk+3L97XvKsODOxuyW9LEuggb
+5z0YH3vPVo5vRxrNooHMicrbAVCAe++LTnoHdg6zppfaxb/Ien2rtWOwRroehXyygp7od8Z0RpW
ue7qlICkGQbvHs629bbFpmiN+WgItaWl/pfFcmcZLdG33XhTBYzneP+y+NAYePpyhvRD03m/Sqk+
d25ufbgr9J7RIov7fC6brsnLLgmOrGsP4xQth7xNxwJAxLAgMKlgqbu3qT6ybauVnB/RvDyn1s11
xAGrifbl99Qt4hUQ/W9NBwJBSPXyykZHCzvJ8Xe0zgc7TfW+Bzew1iBwQNwtCAnUA0zQzXmhUn13
IuhfyCZSMFuW9awit24FnkX9yI0A7zTGEXhFr6C7dW1irryLNQx1Gwqpfu4Trkqj4+FrIpAEP1DD
mMcVWIF//IvMUcxqcTPcd3FxSgxrTyDxrNvMC6MCWlk19C9DZMltJhiYLYJuD55pi4V02P/6WtqI
Ppk4X6+LbYbnoJ1cSbWEASNxGt+DEfnhNMW0cL+sp5zNsNX2bV+5MXUVaVlwdH0OZABWe+hlQYlT
Or6lNZuYv0d7s7w1xAWlz8TaFm7fskPTZNEG5+A2viVZK+p5XdzPRbnuu91sEJeezrKUY+AOQJJF
sHKPXYlty/kUNKa7junXPdN7X/lOxsXaDPRx1hjei8fYgJ/M2CWb0+WbW4LwECUw3jk7Q3SNCZf1
svkx+DuCZn0CTW94saFk+DibFaYL1noeuSjVMMrHMU83SKg7HleTq75ChuJLpyV5RMvaVcie0qrX
sIj0iEvnMUrtGbYr61PuWnm21Mn9m94TIkr4mmbfmIiHetVqemxIjJPVhPP6qKMRXhwbcJ/xKHxU
pc2EFCsb9oXcHeyW44uBJJNVi4cPt9zFPBV0pD1I0H2eVkDW8HqZ0vBxdMkCaCNrOzSyAuOfeh5E
yytaEWlQLCgFa9g5tLXh0XiUVOZ3GCrFh3mggDXgH5W4Y3gG4F57A7SiFwcoNBjYpfGiF7iDNIOE
vYXrPoKl4ek56wcL5XBO5xYLRG6gJ7Y2+XhLYDjFayhZcJ4JiP41U9e/SDiHuWKaGMLNnk6weRgC
Mi64b80AWm2kfVPBoGg5h4rB9JOlJHEFiBb2vs3w3sC008J2UBQm+RJ7nq13eG1QfnMkcAj8YAK3
N0AdRXcMOptGN9wTmMDgGsAfpMeVxXLzNJZN3O6H0JD4UWaButMlDFXRbyH9GEKOPakQkZMRNcJx
NoQBW4n70x8VdawI0t7WiQnisZDdzG5IOnJ7S1Q6/UnCYTotGUDTYonIb4EL8ppPCTqXkwlfV0QA
XnSgUb9MMZZ8QQPobwnGq/qyGwRk+RbL6TR13XNutvVVjUtej+nUvPg2hMlVj8iEUra9pIjQJeBa
+8eIIA7bt11hBLHZwr9YUsRxQFNzhj4YH+eF+w5LEQ3zBVYKugh4rV6f063918agHxSwBx7P7Uo0
aBaqi0prMnOLJE3bArVP8rAKpX0hwoj8UN1qXgPUuNWELOAiYbRYjEmojvO6AoCoBXtZXRsM5ZKa
oKR0zisQ7vUnWnEOZd8+Y9dZZZv/hCvF/sC0aF7bXibiy09ju3nmEWxgAv3FKiE7jN+YHpH+YSF1
xJC4sIfQRfN9o832mUxsv0xELQcT0OaBeg0lV9PQwDw0C19CHoh7Fqz7Nd/X4NRGjDyEEwk+YKgp
gzJQBt5Acyqi07ry8Kb6lb6nODdPCbPjYYVtbhnwCcMpc6DhUTg03SXb4vWaxIS8YRDSnC1CxAuW
r+THPk/xZeyi22gwEHhwrdhpxWLd/lyxLIQrldBSwpf9LpGcnXMauLuMAkxBwJH5KBELTpJM8Y1l
cLld2dI8IDWVR6tI5grCp+WIBbMAEtu0fmrRjWEFvMBylXPMcYSn03AQkgRdkWKqoUWtj/VAYIPG
/MkNy9chPwTpd5b1a8V5viWFXVHXFUhQxh9NkvZXb4QZDnobNR7kXO0HVOvhVaa+P9gBmzvjtvFH
PXTxHTbv+wV+nqyeUzxR6b7leE0mW2cLXo1e5fDQgGftj2zr+mfWTvtpNX744QPTHOD3O5a5RDEi
NgBWCgmN/zkQ1L7j66TwBlXIPVPQUK+RtPaAPZHgFc4Z5pfp1/Bxg/nKe49T7dk38NcBBNO1JyuC
6QeCUvS4DW78tlvtf8bSKhBcUgpzzHY66dAGZ+m/dPgu3617JGlCXqNUBByQgEZ+B6vFfWQYhtpK
Ouvxxnau4qLvjXrqKU0edSfYrZHN/jjMyBGSHu/ztO5R7YMmPNE2Sg9Nq/ZjN4r9Hd/PdiX3u7x4
b6YNQuGWv0wj9tRgHTZRXfQhdpJRj7jxwMzoT10MaEu0oZUMD7M5OoQDTGZmKedqnCZsFQGr4F+a
jneyQMqO8TzQtvNrjmGfd80UwbsS5wv8p8ZWFahvgr9iWwy+wtS2//IuMLc5FvsNSyo7qEsS2NV4
X/FWu0gmP/UW7XeXdOYEx0pfGKzHIsDYNWsLhhiIEEyzpivguJA+JBFoNPh5ODgjt+PuAMhdSL62
T9loAU6YhVwPPDV9Xw+5ChwpljZ5mShHwrG18YoMUgf4pumopsM+huwfoUuC5zbtzxhwUSe+IQGB
J3YU/QVeMLRXMoL8a7HRpq/jAJ3tqZlp7E88TxXkqykN/rWLGTAlkU6J+Zb0zKV/KC79dg+YNhRr
gWYypfEzqPEMK63uOkVuiQpckJQVkfdNXDQalillisFmeco8xVfLEsxrfZs3ijeLhENiSwbuEDvj
WrH+sODJxEgGW2CkHuPA01WnNhyqop0yjDDvqUjLTdLsRxvOUVjTVAEkCdu99Nfae/nmu8B9dijl
aMHN3v3sls5Ej9rpVp8tWwZyJNRbrBm4qFvrAbPlkKwg2PxGDtNOlzb5QqBmbk7TA8UCECZ8fJO/
DjhPxtddu9R88aZyAWlG8j+rjbf8YSKpRujLe4N3Rsp7PO7TVjY8aVjF52ig1Z4aGJCsYWszkCid
sk3hg2xJj1byuKta3aM8KfrBwc8KXyijV3RZ1W+6gDQqUzwi9133GQQaBQ7W+ESbEfQizw3qcNF5
GN0z7mb/EKY9vGlI48Px2iU+iAqvR9SpUzftstySJsDgd4yCuSCykb8E2loH4edIXPHl4xALEdsy
n7wavYJB+97/BkTLNnU02+27A0TvL87COP/WAgIFC5wpH37uQECxUzDOKBwo0oGo7hT338Exwcdm
uIAgdeyTtAfd+rZFobKlp65ZKK7OElyCTMMvXWZp9DhhbvUfTmUwiWae1n3IfaUweH9c0ng7ca7o
AyJrCHhI1j6YeHvsQ9LVqdEHDJdfpll86s39iEPZF62if7oUb4cb8ke4SP2iYOBC/22zkiwJ6poU
EKD1CwjatDjHpmh0dYcdtgJW6HM5c/thtw1BWzxEO/+dttBTOw7ZakmQUSj8nAJXGFbh43gzWGnF
50V5laDJ+qgig0JKrQ9Ek6iYeHZDcYhGl2uqzoYPNPSshsFqXCWrUUUQAFW7hlgS1XkJFjxYdJG9
sHHbi1wMjxTi8lF7dmngFfTiGDZ/N/zFncux2DoCm8zphSigx1gnsDmUDVmN5ecnEWaP2AE4iXGO
ENIyVIedOKMc+52LFEVFOAAFZn6pXnrQjQNWkIUMl0iO15HyT9m4FaC65k+zBMshJFBhll6+QQ5+
8XBjq6OlOc9B+Af+G7ATDoPXOWle9SyfGfd4LbNsrIDniQsbw6uAhBvydYUebT4sR9jCTfWMyXP8
eo2jGjrpEcvbpFhBAcdAzqM0FMOJs1OljtJHF5gFY1hY/RBTSw9mhpmIabvPfEYpsCJU0AR85kUE
7wwYr3Jdpp+KC3HAsHlzaAZxHgOcyUQ/xzqmRRNhrW8SU1rE006/5Sywp0RkbyPO4JIk43Cnlv7l
SurD0KCD0ABig4R8+LG5UHyIGeVyQTesUkL3GvlzbKakmAaC9W+TTW+8RwJIsG9/kyOCzrLMU1JF
SvL3uU/zC8/bplI5jIkK107rd0Tz6D+zrWNmQ/ru+z26AWiUHvMVXNayU5E+NN7RB9ktDPg4RYJr
NM/8gDI6umA/DsA2LWJx5GSwRwxy2l883OYSjpDb4+pSUWU+bioxs/GuLUNl0S1DjZQCe88KaYts
56z0aYAnAOKgeZ3zkMAFbk4hN8zxRW8sBAkaGHEYwTVDiaEg9XsZxhglvkY0lJ3qgS6YtXztFq33
Qri9+RuQni1VnLRDQQHr+KNRUNVLAkIgl5usm27s60mroBgHAu0AyNaDgf/TM+xsbb3xsXmGVEJf
0L6YH5umex3n7humsb9Jv7mqsXY+6dEsf8KOqyuO3flfC4piFTKrbn5R5FHODfmc4s0d9i3oy9jF
kDV740q55N1tjeZPnGAfkbBnCN5PMJrwR2n9Z0o6CABYWanE1CVFHJpnK8B8S/z+lGj7mQpyGwMD
LrjBI4JC2bAWj13SP+/ZDNTnYL4r1b4jQ71l+/rPGzDyRniCRFi2LWAL/BmoiBdIDFkxZel9iXEK
gvL5uo80Axiw1UWX2G9pOIZFKrZXsuq5igf7ICgwRjyPfrBpCspOLvGFqrW7BRuQvX0/PfUhVBIK
1h3fVzzn4XcIrVjuW3+Gjb6iqVCLLuvviyY/pxBmDAE2V5AI8yK1cP8hZKtosoQl/+qekRV+3Xyd
KszPRZVeppes8YcU4MGjli4rETrTEugQfhITWQERCS2CDyXPgFDh1Gz9VKPsA04RAtXEcQGotbLY
rP8mCdMl6+S7IDviW6t6PK7xVDYS2ehCxuuCcq/uPAZ7tq/dsiWY1Dlo27XyQ7TgzE52iBbyzeWm
ahAqv8cYoiw2VM9FF1JT8wlWzkZm8a2h7ClcLJiokfuBbD0qJGzcg6KRmJctrO322wq17VuzxT2q
LjX+hjA0voDW1kLhRVa+qDb5pmFHAyIkR+DkPT+nfY/rYOl+U3n+voXpdzCUe/xiiJfG8x+WQQYB
ZjmuVqsEopF7GjBEBwBjn59y2GIV8+C3y0hXD1+ARMzFgJ/Z4j/fyBGho8dqu8/u2YyoDWxV+5aj
8/Md0v/+GKGnd0t1ur0gRtF7s447Qikza1Jw4eULuDtAP8A9+9DGfDx8FRZ1l8u+Av/AVBNJ/nUW
uB/lWVZOqhdQnOHGHkSOX7Tyohqst8XcZF09ZQmIXu2aXrCdos95BnOZxDFWY+96KOJMg8El9D9A
F3EHVbrh6UOuYlLkri7vdQXZFEsMSf97TdOucmgilAl32dHZ6MnS5aEhza9I+t9KoC8IOcDXuYo8
ZsKjhySGE6JgwVyJr9fQk+afnmAVFClrDi6AQLWz/J9nyRmwD3Sn8M6UcjfPhu9RIezwkSr2L7b6
M8o3XSRyqaFQqDoDBroirt0OjHOKQgALW2kXkWKSXFfjov7tWPMoVi74wTfJYaVIQQnf23qaIZDs
KTOXYTHPe9eL0ttA11vu9qcUAbBENxhUbcq7akgNNEuFk29dj8rE6pClmASBdUiJQZq1EBvUIkD1
h4oPwy+yodDoxhSpfgfdJsYWWYku9VA02dCdQs1S5BeoG1XQ+4tyyHE9mtq3McYaWDcndaSRNKUp
/QBKYsfqI7M4e/CKJF5FB7Ym05HCN/ypF+63l21Q2XkLjtpmYdEAuFGhBf+xwu3jHKf509TiIR5k
cokCfZtBZK+CicKvIot5KWUG07X9nWzDu3X+AwqOr/YRsE9wLcqhz74B9RYfEAeaY570/pqOU/In
7poUPyx/pdx2FRx77Slm3VMey39uataSCkwAyMT+ROr/05rkX9Pb9pQE0zNps6xCzxQ7WQGpwhw8
126x00G1yMVAWsGKFto/R7MSesfM1E8vhaz62L0GSYMiZwVKAVXgXOgWWqlU2Q0LXuO5yUmATG4U
ZdCsfzHveow4+lJLhiXBfE5uHTX3nDWPfJErphXYw8Syl2DO2nqBpwUOfNwnVFHBoRPRI7Lf6YTI
Zw7puH8Oo88uWGiJ8O2mN3x+U62BiK7IlEF9HoZ3SdxHw/XLvsDAOoU+UcYzJstBnMWkE4CrXwPo
hVPTVCQZ9rzXbv/NrX3MbPfKkTsWEJiGggeEFGxKc6xDR13NG7dg0iJLq7CX4MUmzVrgr6VPHvpd
sS4gWkZMvCcoj/NEIvVM+BOqZHSf2AiqcrB1F9kEWADhqBt2/ZUvrWt7ZFxCwccSJSI75DDWRfiT
z5bjgLehjFv6V4RiPsCgJkQNga37BY23A19FWySG/Ox2/xDp2ABsSSwQbXgIzQYTmT0C0Kpruw4M
WFRXQO5+iVL2fc5HtAIYdu+UG5ML4IK8QiOwLUwDe/FNk99rhHGRHdB68LPta2AFqZIlGeCaJEKI
lcD5RclijjFEN8wfbEhQInuSX8mZbPyO3G6OS3iNHTOo3+eAY7o3Wte0/gIKFVkorjIW9jI3EjEv
VJ8h/n6l4g5vtXev+RiFZdf4jwVw8qLFK1HNq9uqnSd/6TKvVUImmCMs2w88Rc/rwn9qARIPOLtQ
HHQGiauJwO8d/IVNWJVH9fWsGeOPsGj8ve96KuNw3455qP/JPkEKgQBTMZJlOGchGaDVyw+Tn/+w
dviH9qQB3KdFYSy63/mufTmisXLLkXdcMd/BAO8EYh+DdysUFd8AfMxXfUdxtVc4m5LTlFNVTrxN
ThLKAjz/MiQTZtsPk4uC+463/QDdHkZU+0j+Ia4ChoMM+SlK5CpBA1i/o74MSjxWqOJHN8P9LcFU
W4O+yQGtCX5Xkdgx8GIcP5mRk7uFnAqyqxLyrvyUXUcdY6M0A6ALLsJr0/oyW3CkR8sA3tmOBm9H
c9TamLj4YTfgtArDwqROVOCBY9zn+JzOoQOHIKQ4PDGlStJB/CFowPQFonb/SUBn+NV4jRpfJPmV
LIO8jxw9TD/z4LuIuL+OUeZetyXhP4yUskaHWNVO4hcWUAnIH9E6cZ881IuO6flj9nF86+xoIJ+F
hlcZ7+xTR1v5HCGJ+7sP6XBaN7wtQ99D1VKhwlNFc8Dy4xRSeaa2eheQ6ZPJ+WsbWYMBB07r0E34
J5jNxmjqPj4Y6uI686s7RWKL7iqz030lvXrfsSA44XphecwHkl2TCU0sIKDml68+Jwbwk0CSwuYY
MVQN6rokMvNHjHmr26CgyhWp7OQ3GAN2x17CAYEnMwNlFipbMegx/wEU9lii/8Jxm9GLpbGIT5la
ya8kEdOBAI1+0s2YY3iLIj0dZLpds8aFkKF2lUCzinNMWK0eYlXQLGfahKZcjXEnCJsY8UIoOxtP
kkL3aDUKgS2sNsa+EuqhpOZjywqrWvmCcSxaJ7EGHJ8ti33eHF2fg0YNJ0OxVre3bVLFZg8fRkLX
RxTbw+cOrzasxK+DzSBwLZ9YW8hwT6MBsIM5eMGWSf7UTEp8JG0nLnGSuYNN9+kAe3f9Z4Vj4TFs
Vfu96+300DmyXYKlj882GqLjMCcx3E4y8d13vxVVc5mtffYPqjW/wIixPy4G7cWinc1cDnzbn+LR
qlfoou553rFeC6kNx2uM4cifa4RyZduRuA/TSM/oobUv/bYhGhDQ1jrth9eRiOEQ0q77pnTc3gj+
x4d5HnDQJ0lj/mbOtwfnlCx1BhMWNW3skMVan5etGa7dHK1XPvfkOo7MQC2KCbb4coxMPIlh0T98
t8ozVBJaEZ3Nx0AOKQQxyGWPzkMMiCAvmGLpx/g0kFnW7RwuFS6BOzSsy5/meSIfdDGkjhA1aopG
WIUkLBuKwAzJg4na+U44EiqzsPXnLJbwZhol3/NRsB7ptemvUydAaSAaJJEwMckrVmjFQ78M7pem
zF9WT8cPQ5DS7IFFKdaZ7r6hZ/Ti47CrO9FkR7rNtg4ZW+5x3u1V62DdVTSIKiDcQlbG7Es4vCGz
0n8XGcbvoTMaJvaBMD/QxXOXXA/QjxE9f+1Zot4XrHbcxRyK+xho+ndA6/Hc7ax5EHCjruArB62n
b1SDAq3NdwEVE8Jim6zkHiz4vnsrxH0RYM9mWL/7SxoNRHPY76ib9mEONwDQpq2tczSc22ue72yo
8glrgVAlUkleUe1v+tJzgrCKHI77UgLTtB/XGLaYr4nDPMmxkSpKi6nFl7o5m4RTtYxyiD8dn7Br
z5HnZ+dUTguSMrpkSz3ucQy5G6T1tHIarjbXgKKHUWD+s/01qI3umDMJg63swmgVoFU2BIkfadqs
YiEyjGIIbYoMGZQme7FY3dWVmeHfXQuDYfMqRp+2P3qryXIM4qWj5ZgwfOAKFe47ytqIlcMeoski
LQ3w13OYalR5T1vyhk3CGPrmgIcXowYb43UDl9S17NBYkjBISajHbPmes9oojYYXZAXzJckMOWSD
1iXVNIG+dGUUmto1AVqOHNsAwfyImgzFO0T5/iEUnmEaPtKQwCNACqLMKF90PGE5HACz4Mpj0Muq
HuM/b5k05IsLH2S27pYd/84r1n8Lwb2Q5Wh2NxRrJoi6oCvOm1qgrAlPZGtgArGZpt0LasKRltM0
TO4YLhzY7rDT+z8PR8DpKWft9hb6SWLKW7IKJZ2B+Vrn5x4gylXCN4WgUj8gbsIGJEVDgd88BiBo
gQ28ucMCaYpaK0P/c676btztZfch4BWB/trDjn2Dyc1xB/89H8devLebs7D1ADgs5IcMssVFUXDw
H/tsHuFUH0wifSV9myTlNgxdeCPRmOjLEOocTPyvsFsmsDXLDzBMjn871Rqch80UoV8f+4TepIOC
XM9+jTBnkoQEj7HQ8iPs4BRUoIsMzb1zdIvPUHoGiEhKBrZIfIOklHYeILYtwRjTJeuyYCnHEatw
5bDNzXpfGEnDmsHeuz/4cJndOUIzGRc+jN09TJmHIV/fBX/3RubgNjfhgNzTQvOshIAtaDXtYSAu
QeA8xkzRF9a3QE12/ZNpif2cJQKW8w6zKr8gtMLPCOMnzLZPK5guT+i+4DftckOhAgYkdjRgEIRm
a9yPYjz0LMreAIIbfdXyOfiHHkojjnm2BWHNPbyiyrZhiaqCXUesZjaKzGGD7AyjdJLIvQjQ4SdH
lC2Y62qwFoyS1OStOHGc5fO1hXggS+ykzH9aArnyFJh0ie9wDtbmwFoFrdmvzcJugeXoT+lewz0B
Oj9m3RdESVbuici3A6YvffMUdWxkJ4i9oak9xg2HCsrzHF4tzvWf886/esciRlOfgPIMO+wt67PX
MB83/dyJPlgecuTqDpu8gb1r14MpQ0jqzVEOgrhiCJpclmsAAeqUJrP6Ec2eRW9I7DExJBdYAZ8k
lmHcdRdrDsMsqgnwGR30mwp7oOghDg2XbQ2mN0Zle6wv0WfS7KIpBmhm8krl17Rgbtq5e2jRoCFH
dC1wi5oeUb5gJPD9yQZj526x2Zb9qBQctw8wN2v3WkVhM6Lud4QXaCjEMyyIeIaRglhhizReRK7e
BhmKt3WbdpjGDmyrvnoa7xk2GraHLSZo54sZq0eAHUQcdTSmGLMzONnbfGkAdLV1yi2KsbFPFDvM
KPPoMdyh8MMGARUQOOKhUhc01g1mnaaW6GrdmNvQQWMoApYWheqBZLbtKsmtp1BPczQHaI4pGshl
GSOlk7la0ZAOxriGrIOLNtmpp2XkudyfxZqk6Nw5wBnQHZ0pph1HPJyFMQizfyA3bNDSwKlI1dve
ejQZwTdH3x7dZp0K9nPofTh9ojm6ToBtdDy8psSpHwo0pKjY5wWXasw3HHPoPMD5ftU78QftFgqG
S9iO88HnPjEn/fUalQwo5e/C7wlMz6MZU/J8xvMB3d9J+Trs8CMAAL8dY5APXJqckH95d9g4BlBO
2nj4xCFgzQUTG6hCPTcm+ur2hOTJOYy+1HFrdPuIpn44L298CFaIdYluU0hyIDsNGNIqcZ5zXBlB
kT1HX1stmC9NNpKREnal4pfIIWCW6FCFM+QOgQQp90P+GsPgjNQJRoq/fmC+72g4YlS+jnD3sxPD
w5kUS4PJ+a8tO3rB+L5sD8QRLV7sF0/+DA4gxdzJnK7kiq5KrBFhgxBaQtoHgLQVUTJtK4GdigQa
rYjSbuWHjQoojq3rSHKIO2v7QxSOjfowSGZxTuHxF65kw9SRWsDk3Z4GrLSrGjx8wLmyJQJJ5+vK
5wWSDKzfYUFc6VK2aC/+HdqBJ3BcyejwEg6ShqgtIBq+raGn+RGzRLZ/sAwO4RrVyqpJWgLVidmV
g9jxBU8zY/NUY1luE6VYzbT93YjoupPs4+FX1CfwBN0xeMgiHtELyYQVZ2vMkL3ZPIDhDVNbstVx
4wf/7LPEqf/g6Ey2W1WyIPpFrEWfMAUk1Fhyb197wnLzDEmf9PD1tVWTmr26tiySkxE74ly1La/Z
uaPNCCCamn5U6lV/QrIR5R/4F6ahdJaB7TJyyNsyHqy2Ej+ap1fqTnSd3V8cgBJrNzlsTT8MabGk
kc8qgPLMf4z4i0fXaE9pO9TOveaa2XCn+FeyfdGqrrgOXieTJ4qRPaZhWibkbZ2MlexK2TdMi1Zt
5qEi0cGJ0NupFfdmkpVskbU0fsXRbdOugJnLzeGEIw5zSTFQmtxbdcsrdjErBGsh2IRxBN1I8yc3
Xf3kvyylbvi7SBKs+qVGOreajfPOcez0VFGuneDCe6DegalvtvNZqhEMYbHrmnvPmHo7LKVtvWNj
elGdtMUdWJBjZJPYD93qBYso9PY8q6lGa0HWTnekuWiVWejlND78yVfVrrA2Vz56ysnUrpnQs8KJ
xh4jkJw/Bhe/0aZzpHf4/4hKuxuwJ/B1R9TB2/qDmXYcPF7yvmlk1LrGPqaisvXz1uWDe5Z9JY1T
xvFp7fK+TD9h6dYurvREU8dVuL0851aCPdENY9sfDe6b1p6DqgYDa9bFOTZ60v+mvKGq3ejx0oLr
1oYX3Rx96wAKYKfxApVW0f7DMrcDn7a/Bmm6Wd99a+dVNFrVAvyQ6eW6H43S0092zeOUB5yChcNJ
vaH7O/O2plfeRrM6lEM/aaeK0rTluqk6z+88pyu651K1s/dcYB7PISlrnNltrkC1rMHRH5XQCi3U
3HIyA9pNeFD4t9ZmZ2ayoTlDqfXX7Ia05dOiKw8yZ12XpYs0U7op+n9foeGwnTgJAP9rFHvpGHPk
VUCvO4sbkMLcMNI0FPVi2nttmVjIKZMU5cjLtaLeAx9qzomGxLR7XFdHMzkYteKnHm1Y3Fqlndgx
o05dQPiTQJKNslwcarUuyV2vixwkpRMrE+g01Nq5tpysOntrMvrxrJfzW0KqNeXGveDNzjmAYJT6
Sbkd4Z9b7qiDOSUmkaPVnyOzzcvLlA5FEk0iMZcLKIwloqrPbgNyn7fDDtnArKJ2HkctXNZGVLs5
Bbpiza0PoqgMs8rPKO3rFHaOL8U9niSjUzYabGoa4KgEVSuF874tg3ld6lKbo9lrx2/T7CY7VH1a
AKPpq8Xc7CZtGdUsbOm/sCYG1u/p4NI7bRjtNsJEmdDblOrb3SrIhH7Weab4wcZGLFG5TqkZG043
ZGG6KL2E0ffLP3zfmSXcqdzek6op+H17fVEnvlCDjqE1Lg1Gu7nOlGS3jR5W6zDQ3Em3ZBKlLioE
giRwKiCGO6y/3LVYrghBa9bfJtU+ZRVAs0zdo7Ch41lsTEwx48zuVuPSSs9kV3zBp/8E/STgBPpU
soJrrSrJZqm64UrAr05kfIDTBXhe2HkySOeZp7Ofvibg4C3gR+7AGc2x4f1Wb6o/5vnUjKcCCA1J
sk5ydbIL39T2uTBdpizHzD+UGATXBV+MgEiOM/6AYEHxgg2V9YU7cOdx91tWTjfsBSvmIMkSMq91
newnC0MpkmzX9s55cbsW6GPd2a9N4rHwUQ7W8rY5/VB9rlunZ3tK1KV1YDWVaZ95FQ3OrnIz8dUW
ab9sQTfaPjf8NdGrtAyKubRUzGfE7ltnse1p19TN0J3Hvk/cR3+2bxcjoWf2ZZ0MjXGhQhg8O4PQ
pAykgT7LfJ3afrSxOmR5nAxd26JtyYztp0MSSRmZTK19TLwMBmTL81GNIRdCUQVmo1HfEtSl1Wb4
EKrKXzUiQeIjSbPqy103/VOf4DpvG23bqMyMmQo7vvpWQOC1svdZbTHoINHW5oHcbqnFVjtoWDJ5
Xt9jvyiAMb1s+mCwtelhsidJvjFR1q+hr+r2gjV5zWr1MMh4WZxue2DY4whjm5vCc+dZoXVhSy3t
ITOd1n/kLjPUEfpvD3rLGKjvMh2Aao8AmG0HL5tl9WnqWfvjK51tcx3sg3/ScyHtZ0fzh+LOQ+o1
L2lrpHAM+mZl+g+duwlr+GRqKuTEVlRxO7dj9tc1HW/AeJq9FL4k17My/4EIdL4YVFkqVjvVwdFG
A/vINqKM7QHc50zevMBd1TFlBr5by+ZvsHq2knRm9iTWpYmndayp1eI+3WrOfFqbIkF5UxDmKjdO
shjXQ2I6ybFqreHKA5tawbQJN5Tl0iwhiQRGiQoNU1TaOAQtnV2nnlPi0ctld8aobIAZzFw9sIIh
xQhT4k/z9SrEiCEanlKpVFOjF46N4Z8nTWR3S9M4l9YwnD+Xvzveg47QMsKCxezo44TUGnOOFsuv
AEuK9rNIWkRkW1pfcJj6KbcNkApjW5NDO8ys5JkzFxMLZpSVhnPZHptez6/K7N4rb65OYq34JhCd
sM+ODnoUqME2gUZr1gt1ta/+8/Q52bGMAiQjK7qBbYRkjmO9bp2LkKnrYyON9cc2ZvOu8Uf7zkBj
PrMlrI14f0wXkiptFjoM12PQM+6EkEVTZPowuxC/Nh6RtIt3S8OoE6POMZjX4/rdm5X7rBZN22ua
iVLkAtZGWJ/z3YaFsIPy1j7dzvauNfuBdrWpzAgXybyWg6X2k6wScP9ao7aqa84ddR4HVJR1t4l0
uEDr2Xvb27ZgA28Zg2Ttlx25nTLKV71/9DaxsiixyGCvmrwIc31FMIau2I1mCk94gzZrk7UIA4Np
hJTeRgne9H7mLsHY5uCdovqHlr5Gpkyok9FluOIO7xTvrA+6RKzDYKbZNyiLtktN4vQFouq+wBGF
bG/TgwXcsdNVrR3axDfjDDLsPOJjB5U7mF/T2jlcvJBXsALNg5tq3oE9hglIE0q1bYoSwp0bWlob
MzYxebRaVIepBB1N2vVqrexG7o2UTcrV9s1n+17084vfsefI9Ped3wxHvk7PXPWiqRIH2ml3ee2c
oCD/a8vhiWT+gdTBe2nIs1P115IDavK9L1U6/6SWaRHLQuK8nz9HfT4lnRVykh7EkEr+9DcErIWX
cqf56GTj+5rmQ2Cm6Fxrk5zLhKdkTHSceRNxZrPVe7N0HzjYn2Nmd8QdK/lZMUsHDfbXHhzpo9PZ
ytT19d1tmVfYqfmBgeDLTNLdMNVPTMBItsQsAk4Rxdqt6ZXlbTbBPO+NJZMXvnZG5Hr13hjb/2ql
xcrrGUdBhJrZDCH2Xsi63I25c9d47WPWLCcrb58IAsJdSBoG+UsVKTc6sx1I+JS1EWY9dNeYJQ9O
1/LEazJki3u8tC4/N2KglpfvmAuhsYxnmZgHUgenqSOWsC3/lrF6y7jL+nN7xos8+Rj93pLF2ixp
a8H8pfPzjimqZvSrvrZtvqMJNHLWuQvKpikCuSaBXzrxIFmo7mx0eOQviTN9MKMdsrnaG1ba77J8
PPmNvJRI6vvUkC/9OL7Cfz43fXY1ZBYXc0K2QFiIROmUhKZWv1CsywY6nR6XqZwvXDdc8AvxN2C9
J9v2yoY9O/AmMhwUAD11jn7f9SzwGMDNApHMMpw0KnpSZ/6SU/thu1wwKAYlNrRB9XeDV1w2v/2q
m+xpdNWxc0RE2CwybXR3S4xfkFEowJjwt1vrw9psD868cnBrMVmT0KnEGKQjl2JsKcCyI8bpn+jV
E0PBAZcqcvNy77SYqGXp3tk032c0TAiX7qzaLT6rbIm10XtnxgbKmwvOA1V9ps6yS93tnmgD6Ex1
51batQH7CR2cBUQbUwRuNlaEIYtHZzP7SEHlB4ZcjwVRZ7/2IK67t1KzQN2SkyIStbnNaQOv4Ds9
Peh9e1hnhCklnvyNhXvOyhFTFw8pvxyz01debjubXaoafLZub6e8HvZV/9IqzEMrvcPJZHvpGFnm
Sq6g3M2lt2u7AUPCjZ1yeJeJBJpLvk1hE3k0YmUaR9DcsGOH3tzJMOm3c6uDD/R9FrET+G/oSLJ5
nFfFEOabdZfrlKcP4OdbO8QsvnuGbd0jIgTkxsJ5nQ8qMQBqspB7e2BRL9fwnlgF6krVR8ucxPyk
n6RR+Uh7/2iMwA6ePMItnWt7PXqzGzeIrJE/Nzd/X3+aiqyLCzCOQJj1ehp62FAnl+d2yQ7QOZDL
ZoWr0zNq1TH7AGlAm+5rOLZsLu+1pdw1gALo09epkV6Quu2pvW3n8Yq7xrg3k1+3Hu9VIQP9RiQ2
RR9nXrKjgQjID0d+SIA2yjxMKvvEktn3tnTA/Ps7N9keTJJ2Zt2e6ds6S15Zg/m8Tf+xcPNJudxz
wIPiyf/RCbza43BYWMFXF1hnYlmCsp53EKFDMFCfGbYp21hFsefdfo/0eXU8dT9V+rF31ntLd88j
s/ukvAcKa/Qd66wIVei3cLdW02MKp5MYJz1BwdOaY2cNr0Ynd0K2bFRrmr3jdxezQXLL27+12577
cnwsyv6gsvGOla5PMLOPZOqxuhIShl0DtcYH9iwr74oXu2P4iHN7rK+yMr6AutlxvMVz23752xn0
CiVHtUd98w+LoS5JheVS4o5NXU3ZF5bpMqN+WvX92P1w2z56Q/lGmuf/f8pLBY2U9eZ9mepPfT6G
xTZ8NIu+bzZcV5E/ycSDismZXE3PBOHJWE4nnSZIZvtZG7KPddS47DPjkEosrp0xpxHO9x6AVcGI
Z2zZlWDIZS+qvSu4xEqih1XQ6y6RqjxhrOg3UkyJugytmxxF7/2ITN0NpuI1k7UUXJJHvG+19sv6
PyXfYt3e8oUnkt/yxFxP4bZt9icyWP1pMKpnSw7uzq1U1GXtM8TiaU5G/qQ3R6SqH1pEm0As7oV+
8iSQYnrnVert8lLnJcTOyG51nhcjQ/+nhiEq0lnF5Qbb7i8LibL1BCT42C3gipmT74YFg1vDyjYR
XP2l3Wuj5cd+vvHON7Ornlcvyiq/87wbI1plLqnaPiaYdjTCLIuaQv4wKnwwj+xUNXbhYqp3hPE2
lLWrvlXqtIDZzhX3OD10HNKB0zbYyh2x8bJKP3Pfe8zz9Y/3khkOnTizHPihzKcv5siXYTLoym8O
9qL/kDyXvNX6qO2SqwPBDAh1wCSOcwuRh85LccmGnJ2epFvJijeVum7OgjC8lr+9Kx76vvk0lHoY
LRF7fXFZyzru+iEaCoRkV/si2c1N2IPcqGDlypLlkkvjhO5orHvy592x2fgBes36mdEAHr2uM85r
krSQxd3zRFfME30T2t3kkkOmWaGDZ58nnGnCEYFGsWNkgidcua9PceorRFAaO78KYqzXpCGV35FC
i+xxchkn2jM471PR+sCStgcbZM6wbmg8e9YZDzwU08kV4zs+H5l+m+Om8tIn3c6fy7x5QV3O+Fm9
n4nR0ZbkJX0/R1vNuHvhvodqWOPe7q7cpvBrSRdimfd7JuhbSGYG6SNRgQcQ05KCH6TIqjackuFY
ySEaVWdgE0NNKYAaDzM9rKQyDkyxaUg4IQ8NbDmqTvHOk9I9eyawG8fonnlr3ukAx8wjIsIRe8o9
9SAITmTdXO6UGv9VPQ9n11427NT31ZN5tPS9dmrK/MTsF8OFW2GVG3k4tmxgbP1S5+QWA4HSZbwW
dnJpTF5GWYuLJdLt3eZRQeAPferQA0tVz6OQh/87sSOmpNVVnDZjTxolZ6a4Seal5RxSoR30qXh1
i+Kn1Fv4DXaIwP7yfOf+/QSFlNSkBewbvGP1K4klxnHEkF0xYs72HrlI19m+TSoAAhTxlFTE/Ceq
8VxlxddUNv/p6SwePJl9ITreNj4t/4ZuJMq52p9JY8QZ6oIj+1e3F8cCQTvO56r66KEcT6RLa4Kl
UJ0Q1qTwsCCZcxejxQ+HhRvebdoVHg14nQej1xIgO2G+V+5cHJ3e5LtC2+gDZ/z63C0DU7vjexak
qWljn6Ty1JcexV6Wn1DTN1VmCwM86bGdmYVEUhfFq5nDzqDfbXuQef0ot4oCbGdhz2yhfGcOC7IG
z27NSegqNE5K0tj7PQsKQnMXccrjkwoHQ3rPaJt23Mx8o6wBoK3sjZ9s2sZnWy3zca4SSHi2tWS7
PsmyF5qyljkc+7F/yQodRtVzVfI1km2hLwMwOeo3F58JKijh4uz3cJEIbyvZ4L/Mxi4OLI21AvEm
u+S+K/z018/r1YnWtiv3EqCMN68k3DtlzveWbc51qKXYgdPzGlBMJ4nh6hq0oWW8zqpJX5Lc0u/8
tBTmbcM3CaBesVMr8DtBZhufwtnjLI6kK63yXkqd8AQ6qbi605ZHHMlaPKemYD5s5m4/pUV+mG/o
CA2CA45gVe7cja9yOaGyM/TPJVkIbY4Ho8iIpwnu6EPK3uBh3dxbC7TcW0N5EyeyrtxlrIiAEGQW
cYuxvxaDMcf4kCRY7DQhA1K9ccr3AJB+8Yus7gQdd649y+fS+kbm699Ky7pDD4mYBtBs2n6jhYI0
HMOA4TbrGT2tB3a25weR2G7MPr1hnwiRh66oh3vifVjdWuSyMvji9n5+QehYn3woqRc+LtDiWea7
0Wa87vP2i/zXEK6uq+N6iukRUt64ML4UdH43fdwzinzNfPy8I4rlKc1lH+N4WTuf8elfz3N/GqE3
jhn4zBNN4fPRdtnIcVCGLC8tVtq1aowsrNux/6enq/2TzgAzkdV2xWXpR4f/0br/HGSECyZG9aqN
dgLnwaacJ4BDL6osZd97mmXEie7wzrTS0ficB66eHdxqJMvbkmYDbsRy3DTUZlvsCQK9pTe5EwDS
eNUs/nQdFguV4Li5/qofhoolizi+arIXwB5zZ7TiYuou93Am93wGNyTusDE42WlZ8k5V5bXMb20s
Bm2WpAWmYBRiAN3PiMmYdc+zN/u7ibVXpLMZ+KRXHNuKOVFXgm+9I2hUSasiqOFZkOmyF9UW9IOU
ULzWjMDpyzk5TPXy3zZ10QyjFBRZ81R6fuQJzLUq6R8Xt/KirPAnjuuJYPyCElBy9AZJnl4J/oyX
agFmq+pywoitH2qLHTOGfjR71YXoO/BGQntc9fa+mat3BMAaTL+UwawUcd8KL15XV6L3V91xw8l0
DwUb1iJBWL8etAGxbe0e3YRCNJJIduCY25dql99eZmeJPmdZ3EO9AVU8X9G1OlsUkXKrqy6UigZe
miHA/705d59lak0RfTrvk6ZtL9QdrQFpW9jhrvgn0/VnStS1WYz8lDRLfSRzD1FOnpzD2bQDYc/e
H0Tgq0TwIEvODs5irjck4OrZLL2FIaxor35JuwSU50tlj1Wos6MimBSOMQgH52OXvrBf0w+6pUix
A+YMrXT7IY0lw4wqTKwtT0aloEVX1FsaOmgsUeEW122yPzD+mDlWfI5pID45L3tcInp4aOq5a81Z
7ix2VDBuoJwXm7T5WoiZUl54XEEb8zHx2GmpawxmGav4muj25XKhHOnPa1j/PE0v2+YyXzBBBlyl
E46FYQ4Na9Uj6bmvtiEvfk3XC1G19pTYXD1d9n6Qmy1fiC9pD7ZVPfbJ6lBmMpYBhMRpnJNyZ23b
b09n/3nz6WIgPLmn4DYSMCz6YO7z3EOHzF7yja+EasV/WWmqcJvkRzcyydU6nqo0cppw2+0uaXgh
JPpwIMl6npLZCPzefi80j4hmPy8Plmj/EneajuPm3Pn2QkDOGl5AbRzkR8fDi0qpd9dcrY3YH4BQ
pYxLodSjv1B4AkP7rRyRRwj03MfH5QhJUYYid/dJnWp7c1VvdU7KmNejjzkrHIShuTyx0eLDdtSX
gZB6UhahcleWWbzZ1n2fgQ0VFG7oy/tY2G9ZqumAHu5yKYkw8yZKEFKmbXvMab24VjpZSPKHp23N
XyESiQtQk4USSIcATkRySgx5dU0TxknI4cJ8TTkHPwU/HX/Pjru5OGRr8d7rQ5ShI6XZeuAV+CLm
cj+NcpdlhDZNIoskJmPY4dOYyreEsBrNK6+0MdgxFq15gjODz/Tam2epTt5W1hF3zgwOfo1Xb/l1
pYspkVuA2iXxfOMT1iBq3In+qBkQXlveNTN9XSBNQhvQIfItDgyIQjMuV+91EdtV+jzvRAJqr/2m
p/IjQaZn6lrJOhfaEpKinyMl2dTmuNm2r4hdkSYZqV/pvHf+sebQadlnlvm8YOUTax895JzxBXbx
aDbGhQKtayv6R3TKu9rtntASjzyO356Jhe3wDQgyb/w3+zKmbMNDdashyubr4rQvtdRCoSXvOGKH
gpELkQEmoGpeEnPjmUqK/IFxn/oB4eeRnXUYR47zHxVDoJpGg2Q2TXLX5mkZEXqfULOTmsBXzsOF
lQ+GkcdQdl3Imgj3Udlderb13A4di8XbpYn/5zPPb2XWhM3tPlngRgTWNPv4VWJ8WmkNI/RtPGaO
QYW6UTjcbjhh6imXnK7Ng1t4pDAHIGvc4Gs6pidaOB7UTOIoU+SmVOFdtxxBpDfOJmyoa2i/5rRV
t0gOyi8viBV6IzTpU2mnIiomEQvCfbrZjSGANFaozc2Dd9lHk67PHmdUpHEVD22ARQJe7ndnihc7
xwNyeiDu0WH2RzTA9ptuI7PxsczeL2/HfakZf+1g/PNcE0W/7liEJEK9GR4qewKfAygDMHh1jPSS
gwHeDEcYo0c2JnWxIzeTWgQDb8d2ux1v8zX2b28Ta6p+Rr2d3ueUbPRam5LmOLjaRPc5a6AWpF4f
vDR5tzN40KTZ/PC23DV0B8u9ayazvJvdlr+n7XwtjXffe+qdjos10gWLRxDo3krfCpPE+q9bkmjk
mpppglncbW+xsTSkyufClIRxJheKl7BV+VlCtWxHGroENkj+VK39XXoLijvrxavgXLE6UoInTYcG
lPHGU8uxVM4z1r+BsWbqux4razfSjMJH2DwoAxgod5Z7j1B8Wfn/OEqTwJzdX8spXjEMrbCV2lul
1rtxI0U5pq21K/3smTBxtGoeD1ExntJEksKh+aNaTuZQnPxaw/3hfj56r31lCST76a7lO8vPxA7D
2uuBxYEcXbnbaIslGvBPVQDt9fLPltk7Yy2rQy3uRBBOLRER1FO9WckVzoYGL9tW3DhEFeUCQbYb
7HtjtK6cJkQAt8YiniN/lOYwSDnLEiHyvBY+rQ8FL+lNb9dQ9HNLTy6pRKtI3uu0+lcZ/du6ijNV
Qk9Us1gxdbdc86EZpInwS1nCGmojNSrpuJaHdoJwS0S3s53tMNb+JztGzpVv3Y+UK3GlfR4KtAnu
HqCqK0DBdOa2gZjC6HodevU1QRCdW192ZACwHzSasCJ7oMBvJoeZwo3aHi6S4nEYZ4tva/XMhf9D
m5xLKZxdzXoxAnFwxhbS5j0XQf1ep/R8R4mLS1STI4L3d0oDg4PN4U5q15F3vsszbXnQNcbWWcdl
KrT5TGCDAFnzLydScHYJ7nLF6pEalci+cRYwb3MdCspxiSXXobdl0LjJNj8Nm+8RUxzzZ+4FkIZc
JvaT1628w8QUe0KdTeHZ0WZ2z4JxLgZGSIO+adC0JzRWNgXTG9UlQzhqZhdvGfVjndMcCTvdjw1k
NnZzG7Ik7gc8t6fWr4oRBKejYbQPEHN9RDnFC50eFvUS+Ws+acud0n3rmTe3c7Jz/aVps9eEbA3s
yDPZ27PbK7oEs0bc3r9MNjo8wmxz3EFQw0Ejp2tWAghrue9cAKoYsHM4uRZwCpG/gvu4Nu7qdXne
YEmRsscDS9hCajgemUU/8RViZ0yfkqHdma3N1ngGgsXfr7V4MGyu86uq4nnKT2WOz1m4b4pAOist
mbLW6cFeuIiBWcWoaDtSwHHSlw+D6b/bufrXL+Ir39KdNSfBslHCQFfFZvrU/y2PTdPupmo7wsiC
ELYDLS7Ji5c7byKbqKepaA7JOlrcZOnfJE67P2bCi6GDGK0Gb9mV3P72VlNxDeQqlvTJgzG5FxZP
kUVw3X2bFx2OiohB8oPMIQU7WRT/zApaSKe9Kpu0VwqWzmtdPLF+4mMtqv+QPcG4Fv3oLTchuuVP
p6u/2XLeF9yRgDfpf7MxoPV09U6/hc9WHwACV5xcBgmuUR6kq+9Nqb8MBRUx+kA9pL0VQUceyPb7
PiixvRFAz7yaeDVK7zRRfUEQnGicOQ9W4M0IDBn1Z8y4EXbrTs7+fWmXVyzGKygeHoEtQzTNt0TV
X/0IKeb2fA1oVH1rkfBXXpvzukZdIy51ll4ZLalF8fxXJPGvZIb5tZvi2XeyZ5K7tzylc3uU2yAZ
9N9k1iqkAougIzDXTJ0pweaCS4FhUUpEh15FrUZnLV/uMOwhCpE/qrU6LKNPTVSb/aUM2lm70q2z
4MCUqRF5DZWLVXlu7YVM90wK3566LVzL9WdRAuUpUfsFqfemAl3AhjauY7QcLczXoSQRQv9b9Tss
pf8PjKY9dQUMOC7WFElJzkVvx8d+6qgAJEIZyLF64D4aWiu6g983b1AQaFxz/aAhabWaGA7DQIid
lTKPZV7+s9B0l9a/0IU3XdbBfJMV9RCKJDv7C68+HUyOnUfjMD2XRaciM0fTM3txILrWcVPINwS/
/NP25u/U44W/NBX/kf41jQYjO/NqwZBegRCRpLwOCM2WDuw4iicOhjhltsw20nV0x6W2KkMHTxue
2t11s3kugHEj8PWT139wBwqAeHYrC0nZhR4k5beRrMhHyXTHLwgp350zugRtqT+4eKusWIgy4z3n
qpo7W+iJlM3pA8UdHP7KZWPVd76117LeDs1s78Xik1loDmpm6vKjbFvjfFrPW1MdiUsSrzD320Q9
m6Otu6L7EJCqkvO9ltupzssHmddUPoyUUHl7l0RXi5/iSvyP1OO7wbiltj9hrHFdrcR/hst8ux7B
CSRP21adnMV699Y2tqcD5FmYOlqEMdPg7Yvd1PB7b74fDpW2Myz5KJoPIAyUX4oH+N3W8TfLboVn
yPZe9iEybl/4TW9jmnyaSF0yFwGxQ49S1K59Sd1mNyiM2CVj/QRhsa37nNg15dVLWC8wUcJ8Nxf6
Epa23S2Dc6wWDRAOh39goLfGXymd/TyXkTfdQU7tJT+Pj1M27avyeRj41vT+jna0Sz7wQdj2scso
n6NTih+wcoOyO+nbGC23sF7pkOP3jRPgEQWul46qu9I8ZxrWP4ltLigc4eCB47krlwCWLBo3KnjT
v2Sk1QKRz6IyrxJN6K3v5Hy1qNIYX6l0YIVHOFpGCGsEb9detGr4KAQxySTBvViwZbeQm/p+XdWZ
tZMRpeFxh7DoFV/N6FxH2z1TRStzzEu8YQi0sCk3Qjlv1tAH1sBjjBY4yp46hOyDmrLH1KHwcRvC
qij2ZkFidJ5CnUWyifUHGwEvnfHnfvOzT5V80Ie0K8vkMsrlDL7RBbP3JqknkmSd1rW7UEPBJXPA
KdlbXnFAPd0yGagV6SLpGHmraMYFRI8G8zh2dg0N3+wFKO7sHhKsDZJ5WLMyHtsp6LshdjLjvp7F
3nbua0MFTK+N/NS7d+IIfJV//TUPb0BCRnEl+gylDKACxVumcT8w7onJA9pYO4s2M8flE/adk7uo
AOYakQrx/eYD539F+1HV/7pped+0P5+WHMUR3s20GRceczVDrw80kPIEqnCYp6jL36XzR3dTNfWH
1qzCAmUqb7fY4b1kXic37vDe5uR3NtOoL78lv6n3PVb/CedYlgVFVl04Ee9v0mZXGNE4xSZbB5eD
j8BjatGWzY9Mk5PVnleXuqLpF8fjfAt/t9KKbjajwP21APUGs+MSnMc+nemiekgdHRATm49Hljho
KIflZNjzzv4fR+exHLkNRdEvYhUYQW47Z7Vy2LDUI4k5AMz8ep/2xgt7PDPqJoEX7j23T1/m4Sdk
sIIClCst34rheQgfFZMGjRYo+p6Tfx5koVg5u5oHHl8IYvw/Qsx5WPDtxfVKiQs8Tz42eSjH19r9
Yvu5Gv2/Oeq4Et2t49BiVvR95XvnHXgWncDfNJRWBO/t8gnvM9rJNKcjY9QyOt3z0DnbwjH3RfPX
sr5UYbJR2bSSGKr9FoWoH22TYGMrtCJDcIEavxpStGqFvGodLKz00kPOQJW3lOZHEt9GOlCneSnb
J9Nm4Gy9hAnbyvzLT6tNMhxqTPTT6K2h5NIzgWhHlkkToaBcLiIDqBHFDkN0ivGjgsA0cl9oKiXf
N5FIl2I9CsSUXip/mllsp1GfOsCbnuSgxabid3x58Ys7vHrdsWljJgf1SvT6EETynJhMcHws7cFr
TMGmzfTIBdgt67k+MVh8U1IepdPtgjLciwH6lYrwIJG5ZEsVUYjfTSx9y1s5qqvb2exVudVZ1L0N
BT1xWlzaDPRBAXINNCLLXO/TZoVxr6xpcunsp4yDzx+fbBuVjt9Pe8+sTl2kfjiLP6OCmANfi61J
oXYf+jyRUX22dApsZJDvKTgWFEBHdIanYYRi4TYhN3lnvoZ6OkJ9ZcJZ5D+MBfNt3gMe8lwi2AGA
pXa3axMNpJGDw+For+thE5jzDY3yS8vgYBvp8R3pNEU+Yzq+R3GAr4iiBBZmhkms8ryjN+KgciTS
Q8TsX6zDuPTM6rVN5buM00OHB4KtN715P5+k6R8n6W69Cdlg5G+593Zt813cxUO9Iy/F1L+UKWqi
Mryic0bOrGk0c2sNTmmNvWdTdGO5GLrkHDfhJdDc6NSyrzXncVtbB2K3dpNbHCWo4oxgPNEmp9HO
gbPpDGFTttZQa1YCYWu6SkZf080ann1EfWliT0enycveJz01MuuSQ9bPWc+Yo4aC0llozcGBMN5k
as83OCYjO4+kZzxT2Am4SEi9pY3UVbl/c2ony8IwXjqT+WA1PfQJUw0veSEEkSNdf+E4OpnhsMpt
f2lO4uDl8XFO4/3sTKtyTKGvJT8FjqbARPDpc3LZ9gIm0rjojPwVT9/arlOm3MWxmpkSMZhCIvOi
q/bbyxHkdQ5DR/XdaYRdZrNxGDH2o1ss8OtAxjAMPl3KXBjqG6FSg0Eax0jg5UcEuvtKMb9scYMM
09KPiUAy0uNQxSsxAkSKgxvBwte4a/Yh3GnsOt6rzyIycvSS1uAYtHBwHBbFeX/hQl9VLT+SsE9A
CS458360DrvMsvdTWERbmYEC4g7NwNDa2BZbke6HPrlCh730cYQNpNsYBmAVXoyiDR/8vLyk7nAd
hfugGkcuqtLdjRU8WZfpaei+oDRDHapWnTTOrkoPk5OsDTv9SwMATUqoR6gaLAlLrmXkFnZmHkpM
G4jUNiJnrq/Gb6hqFCHBSSfGRmJBqmr/wQnRikgpLrUemTgROYAT9d5AQAYCQGYiA1XqjnS6j6Ph
LeYo+/B7rBIPhSFz4f3UzDut3SvTtl071R8GhnmcgykiHcGVGh6nJtpb1riko71VRfcwSgutSt+u
8xo6UoJwml0fPH6MvPUGbTj6nXh+YZ5NHdL1l7zCEwx88y/O83IZZNTioRDvIrF6YH/+D5mxG7fl
h0CF94qRNl8ggmaugGd40ameShh/zDYd/a+QUydBg1Z2/o9f+BsLURLn4YdV9NPWbNI/3wrRqhbL
WjIcHFkEIidUrKQAhiE7efSdcJ/bFLBj+VJ5pFOb5Z3f6dhHJj07YvH+lZhqK9Bl2Ty9erRZpdmV
+8mi/un0SG/SnjNhFQvt2w7TZ+d5Rp6/IFv+HaEzKqcKkbbBvIf9cdu8NomBPAC/6QKJBeWSMG+d
GeVH20HVZDFPqGr2pRITNslU5rHXLAg8LT51Wz5HYnjQM9PaYEajSBo5x5ExFoyhowcPzJY18zva
2MwxJNLAtcnRotGnl6yqLewVfak6xOZ+z+U7Yps0vfIxGn37qQ6Tt8QPqd8Zzy+tETOf4cdqJ+IM
xXUwLHPeNd78t0b5vxF09MRJztZonCNrXiPt30UFAnxXzCu8O6sK6xmWaLCCwcnvGGdF3rhJCBrn
gcyP0WAsS12Lh1j434BIuU08tM3ofE5e3/VM+9Inq3WfocHhug0ZxkiObu1g7h6Sf5PHUs/OmKKy
5aVKFvsYLm3pG84C6MyTNtx2baq53cRICkb3DntDjbnATBNfexNry5gaJPVlaqe4pGJ5J0ckAZvG
0uR6DvmHXdIS5Gn6jVNyLYoQrZTZrjIDkY1ZQGJERf2EibBYxrF7sewO1ERSoGPLdswRQL0N/7J0
6tgI4Eue9Xpw+k3GztxJvB2tfLbIiuYNWOBrBFQPW9IJK+OhNsV7K3oso/2Wsilc9pJJkjE+4cE2
KeH5EGyRUPs2xWbQ8s2ifp3ReyWIkhmA+afKdfcUtsvMKEIsP1SgIypXW7PHsqFLIg+2H61omtat
j+jP6lB5CVOeNcXiwuVL8QdaAgcrDNsz59Efkr/KK45Un3JJvAeOfyTEa5EM5rIS5YOYIhpmND91
MW6rkruuyN2GGUflQyhX/lappFvlQXqfo1vvuWxC7nbnwqSUzozItYWjWPOSE0ANCqYr54PH3e68
o1r8lF7/RXt+zUr/IZnb7GgGg14aLqz8wiLzXPnVV5m7v7GW487JqV2qvCIoesif9FAXTOLsi92J
Et6JwuLsW+5apvGXI1uDnpVe082bixLesylQjg5u+1X2Mtuxr25WxTiqFYAhxnPzxogRsUT5F4ql
CvSpdfZIc4V5xQg3CW6jqH7qDvwMV+9mLkbqG4H8ZnKdNdwQZiCmuPrlJJamGdxDE+UPgw46LO9B
psw2vfqYgULgZGZXkcft2uGmYuG6ref8MR/zJZUPvBwYelbWY8NMhlfZVN159vthYxkReC2r9FHa
4ENaoUJFtIGE5IZrfbiWRRkdW51h2yNGYT2E5s9kEiAMjY8XSXlb27wLh0xbUR8ovoeIUnWS/RJx
SMgpGb+wDT/5s/+HE4j2ZPZ3A95wwqxpOoMeq2MKX0QD6F40oXOJMy9c6i54bEsn2erBZuE76gF4
CWGfYWZeWWqYF5iavyg67E2vhL3nj83WXlntm7q7DR1NrcnFxC98dHVkr12MMIx4B/wb1oBP+FxM
mgK/zZJUUcUh82D2dk+KxHfQeSssMEpsYIRbTGpyFjyLYo6n13rE3nNwBh2gefW6KaDVMJHRtOTK
RTTIo8suLCzZH6CrifeJXTv5FoWPE600n3x7mk2zt36BZ6EWg6gBk6bVCYU6QyoHMoWdvzduomtW
5r5/Ixo6xks3dSmQMY/0i9g2ew0PcdAngLwI8HgajtAU2o7BJzAxJiQdo0I3a9tvPKWwmxkhglVN
rHbVdwLL5JB62BqwtpzxbKRoCgAzbA1R9A9Yqo01F19Dr8Lim+1UmR/UFPYP0vW9swH3acCUz/in
EmKLWWA+SJPzfUx0vw5d5GQIztyF6euGWQYK495FxulJxikg4fC0TR2UETwLpvge+xrwNAckA38+
YgdEI6wHfD2AEhZs5EAy9nMAPpigASdcR1Or72p6P3vtmhTgcq0DfxkaAQ7p0gr/sdVtt0S0yVWf
NGJvz1P+K0XUL80g/Soaxh6kdOlNUIJXbUAKbDzcRy801KBlXT7zJZDPeTj7Ko6GZdVX+tzYk8Kw
jdL8nPWdwWsXB+cA/cjSi9J+D7wrXoaOGD5V4NersU2KF+JJnB3Dw+YCuMtfqCFqV2nLvqnpChhr
xvCj+fbe3bavWP2VhdgOSoqN76GnB5ySPpIz5GOJH2rr2cPftKvKWm0dm7Yttc33hAEyR7CCs7ow
EsVQzIhMd5n1pXrjFzXmykUKmpzMAe7tsgavqJGcoO0r2wTJfG+y1Z9JUxdDb+zu6L6VcpW3iXGz
7bIuus+L3Dr5DOsov8J7r7cqye1l40bzlsfLeCcebb5E0vaBG4IS9zJJb1qb1wIX+x5LY3+z0xmi
Z+3U3dkYG/GQNNnwODR5Tq+RiSu24Sli2+TerevpAEpgsI33Ump75dfh3O5m+38ZeuAv6imcME20
7YABLQcKiqLJLlZqSuZnO+hLn61vhYag65zCWTqaehP0HwvnrhVrEQHUSvhuV02a/LP8FmtuFSMD
iuj5QFZiVCyoJKQlbpYML401iluY187ai9x4Xya2vLEtiV6JNdZoSdMRRBPAc0wplmftIzIb1ybn
t2IPk01igSwomFdDMgNSj5viFMwWquyA50MJ1B6DUFW3HO2p+eaE69aIasdTA8FjSRIV0xxQ1uj0
PQx00Vwg/+GTRO+KDvUFIWz2ri2fg7DNgruaxt9CxGUpP0Tgx8h0An5u2Qw/Mos1oWWZ6ZMRWyi5
qvjaOjO3bGHv2y7/auMW5XzFN+zHDRqtERBHgJTbTGPv3I7RhT0pR1hMC5OP1souioNZO/OnEd2J
Lu48r/JGJKfaHzG46mJYuZG4RsijaRv510mz96jb2pQLpA1hTRSd8Yh1jzFAVyL59tzHpkUsyaas
dPCNYPGz1moon6qweM076FG+98Is+V8RYBheJLanF6of2eu0ABz76BnVM04Dee/bkvYhCKrHfMLp
UE3Nm+cnYCapR/FoFTsrGL4Zc8OObYNT5YWvhtk5q8rwGGHVOQ0mkoZX4RRYY7A5r2sAmXtFCB5e
ER+NetV1uxF+dm2zypsUCBYz31KGfIWm/GNxGwIf9mMMKerBkKIn6qOi8gGTiiq4L7uFcKz0wWaR
wEblFhjJUwb4HbPVCu0yi3tqXhNxw6LLwl/ErU9Q676iGoeDgaOo5f8nzA3tjwdzsNPQkeBtcFq6
R2z+MTrziPmbn+/AnWzwHm87ZEmObz1Ax0LiMb8WPmtNluMUBEm9q6Yw37qQehcql8+KgPNFxOy/
QtAyiJ67C8s+W3hkgsEQ7AxmhIY17ayRh2TU5rQwCZqkXg/lpStEs0S2ay4y9lkHzwSBLyQ1TzMl
6OeUkx+bHhtK5fxzO3eLbKLc2CEgR42eEO27WJHwYG6gIBv/sEqJ8sr1NdwC9HZrz21yRqR9KhzG
q8Sge5lGgIP26xDGDkzK0tVfZZg5fwFcvmUrNHiMhPkVHGcstaiprI2yYnP3f3/T4H987aOKW1BU
/iaKiN+SzCxYKZjNvrbvXqxk+CqAqQgi0B5SS3nIWhJnnwVw53aGg9CUAIVim+nAWfUUOC8a0Py2
QQSzd6wcUZMps984qDArs+RlRpmJbaeKiHYu7S8gIK19YE31Wns63oQ9xBsMe/2quwskB7/2voO+
iO9flVyxGDI3XZTl1xHeCSoP3VRHgy3vY9/SXscciQAbffWUgF5Ek96bRzzIisu9QSbJ18osdzVm
In/1h/lPT8aILiazb6EXuzg2WDus8nR2X8nDlD7Sik4c49Cy3yGfdx95WTWXTqow33kCiKhp4D9X
k0EraIb2EShF/u4NCMZFiVbbrlld0f0nm0Il/cs9oICKFwI3FE0VrKsYQKYBAo6JPnpMtYxYArsb
WUTM1GavI7mrt2wqmsq8mqQFb+ysgfrUuGiSe8Sv1OoYGcJGOVd7tIKHjs79LcgGsIXFoAH7Trl1
Qi/u49QCm8u1Jzacr1wg9WQfHM/3927eJ78Dp/RLOHTerQTxfPIdV+5rFoin1Ko/lBVOyWoIoIDJ
oKZSVxUCwwysEfs/HFa4WdVxruFqrOuR0Ws5KeuQl7bEFcHux09YFM4VWe8ru2zvSQdaU+orksTI
sOQjwpKfIyyn4Depadd20fvgsSK2ZllbmEhMqetP9Be3zmONAi67msHDN3K6peBGrwbCIyYpqStW
g7Rh7ts0dzBV4N0PSZ2h1OF4Zg9AGf5LqM5XVtnpcmCGsWnCPtljQfjlbjB+u2Bo/5oEwBtClnrb
ykwfB/hlrA8sZ0L86SX3giR1PweDgz/kaDlFqIF3JJXQSLr386OI/fnkTdn4JkPoEDqof4BovzHk
ZGkQNsVTW4/JWiA5Og7BWBBTVjZJSYuSJ09jnXnBsk+gx1Ywl79U7KqdZxfdJyssWa+7CNw6IXhW
cj8Lq20NdCHbqLLougPvH9xmmEkZNHk2/qz2uOGKrA93FDbFY1rY5bWvcppW3jHzidVA/jEXiDXZ
7YF6EZUNIZU1SxoRpGU03ZZFlHm0Dcdf1lp9uBYZnHqs42dDwoqo+I8bLcmC8qeJGrOP6Nbd5rMz
g+qBJBYU26lbbKIGKT4a836fM0peSm0SrESliJ5lzJamE4tzPs3jK0NLgys+yemu0Bs4Jis1J0yN
Mz6cGmgX0Fail3l87jQ56rI/WeEVndiI4gN2yvcg6UK2yWYUX1yvTB8K1JnPotX9ObbqcE0gTEl7
x8IUNT8mLbg/s40MK5fyd+A33rZeUW1JDip+szC2yAYIox0m+uEdQlxJCYFcoda+++E6Xv4pHWio
mUZRouL8sa7CdoOeJFrAS/jNc2lgqpLGvglMZJMtxsFSiZkRh6iv5EXM+yAym7P0eLVRhCiUz/ng
JD9Rh9sLWgV4dPy++QDhLGP447LRG8t1HHTRxpQ4Tqcehp3q8ugZxQ32mWxsphXmjWLP+P/WtJwj
8P6GFXfOuktIi5WD2uh5tG9xONRLhzXCB8NLjHZlsmInov7KpnXWQzU/VHb00LE9WqZg6h7cInd2
MjWASFOML0WB87Ee1Bqnz4hHq3L3YLkeGqD2Z2UUjwF9cr5ITNwHWamONhCKNTAt6jog3UsVxfAr
ceQx/Qmw0+QTOk7mHMvem41Hu85Olh1aR3pK8LmFGSLsdIwH2cOJC7oCOCBgVzbnOPsyoszwsXl0
N2b2jdzyX+PkL6FncYt0GV17nt50MGA/LHZxBOLXCvKzLznH5swj3ynvTkYg5UOshnozZnNwCYA1
HXJNDZOkhb90nPhkp2xW7SJkQCGhnGIeZyZgQKSGcD9BoU0YJRMbvTQtFrvk7t6A4hur3EViBUmN
0QXW8HFABo5IjgekQOtuoSyCJY5d4yWtujch3LfBir9R9l6KGr4zflh2w3PcEx4Yfvg+lWvJJpZv
z36YZkeuwsB57osp3hHuAuHLc/y9gUmCAAX7CNfAW1F1WkuDq2/ZglqWZvc3cyKBCsBEK70m29qh
6yOyNB21AtPDWFoW/UFZgDCw1IlvkkdKRhI82l3zFUF63kZexuq2H3V6io3ghy4u5Kds5l9owT2r
4PZZQl5Yik633MA9++us0t8tilogx4itnS5+g2ZWQ36Eql5XXbF2+/YKiRJjGeXCiEUCqaU0N3VJ
owGJQ21Z1PyOU/HDyVySRqguhBV9aM/6Au/9DCXwF7THCRjgZ563bwTlffUtErFwJrC1MFoCn+Q7
jEAqgmF+Mwb3aivMJIr6EFnPUQns8V3NXQC7E+dxkLxmd0dnAbw0BN22mMvEBaE8HqdpIOEDpiXu
rhLlgmCeqSzYA8DYr9Nd5tgZ38Jg/VSLfitU8EKoq7PIAsCAQt1FATUWuLozvsYEjKgUV3B7CCgq
VPPGxI/mtQHLAkMjmHN7ptdJhRo/UPHWs/XVAVeEdt6Jd6HvjQfX9BgXSJOxObzFh67ou3Xbd+lr
nvkec28K7ggQ8ULZCOg6m+skVzbzx5j9K+Mb9c+Ioxejyf/1ZdX/G+JR71wrJigig7VWj/9kbxDW
xegcmXcwUcBF/a+EtDy7g7miD3NuDAYeDc/LK+b9ctiZxvw4xEVwhcNFAK5nOC8hLoQPWytelGSw
Lnfv+8LMZHk3W+I7A8gGodtnoh4OgKK1jtKjiP3fexu4EmDL1z25V6fJL8unuh0Zv5UY2KJqQjtR
EpNGsIDQXrXh2fkZB/kcBqC4pMnh1DnXIGMFHltjfXXgPrKKsVhVxwP4iPEc8xAQ+seOUeYwfXwi
A0sj18vaSD8y2XzK2XSIz4MpnoGYZh6TnHKTnS4VpLuEqiI3Uy0qLDhJS2vGvbJIjExe3WbsNjWs
l00FEg0wu8qfKnN8TDXGOYvdGG6odlNGrLa1VpjeWmIPUw9be+f5YoGlg+R7zJ4M0wM0GBa2HtST
w/RuDsq6RqZCYMt7teg9gkZEwkgdZ+mpJrONTFhVbpF34VfS8mB78XcydE8zfZBnlJoNjx+icxED
H393qab2HDQQcWx3+mQiBrHAKncqICqrVGOwLskSe4C6U7AFnuwlIzF/I4zYXIG8eW4I29jgfKQX
NfArMIEjkwwr8UgCAQ7o4bcUU3HBGUhPIbNLTb9P0SmYcpn5ANiB7PRTM+tLGwClyYeCmwkfhmfE
T6PkXjHyCFh4SH2Wu7rdJTRLPF7OA7HQybK1QK3QPqa8vQn1L045Juflay07lkO+PhsljgSUzCUA
A6ZrDrvfdXp3aAL8JyzFofYi2XmXVJn3aFcuYRemF+9d34WL77dcH6P77FpUk7XD9eY1xtlyBxBm
nRXwhEBuqIcUd6xAPWpOuNLxb7w2NX0jGKp6MXoObYSeuUurf8DokcBws60dJvHrBMDcUtkTAuL6
vpQM5+QgFCI0h7pgqe8BfDqPdokveUza2sR/dDf1ufH7HPneplExlliDgmFLdqTYZqP6jXAfsluF
UdchG32yUTtuLKXbdX/ngGBH+FLk1h06A56op+qtaUWgslqoz1UHC75C8gw0HswCmviDOzC6RDl6
klk6AsWrYFdyV8GfevJr8xtBCr9JjsJq1A1SYNtpjmY57Yi7V1SY5RthkfoW2gkUWrGDD7x1CWbZ
VlGN4YDQ16HKIaSEESpl24V2odg3zx42ficd85XOW/c4lN1f4WEohd21yQoXm3BzMz0DoyjZZchG
pb/shF8RT+gOLKkyfAyqRV8gaMVJNEE/JGxMrth/HnMnLo8scl/jylDryPTpi/IWbi1RCZO2rk7F
bQ2ZmiT5fKgZM03+krfXWEOVjlfuPBo3736LuXnIoj3z2mXAVA4JV97ckj7jUK6JE6vpndzSGJZt
jx7DGWd/k5UY/7Jp7FZVwOsK4e2i0cxtujGy4FmRVZMjLvj2BdFTEU9zjOzRAVFgjPLoE9JzsLUQ
q9Lqx60mT5yyHJHm3OMzmM3hjldEosbqlqbUxreOK4UhGVHl5sUYuvEEO4/hfxF8Nar/jMKUhCQ3
+pTj8KFMsIeiofkoLZ9RTE2ASu0OaAV9i0MX78giS7uXuOhDyovIe5M197eaMbSl91TP/r79s5B9
Bha76ywpPohhwG6rQZg4uDkROUJpGZ/zPPC2fIbI0tz6Pew7aqeC8F7iblfJZGO4wl0CxyeVu26o
nSfDto0D8Ojyo6lAwNnOA86lWy0QWEoc5nXnGAd6Mndj9+ZblMnnpqnda6HMlLm7UT2roIpIn5Y/
2jF+xi6x0F25+DrdaouLY9yTBbAVQhvrxgmrtUGFc7cRBbvU8Wz8ela+gkTF+tFO5dISxIjhAI6X
YACA3VgGkxSPSVevzIcJe9I5JOGJAraHOhN4xjpv0rcW7f8yThX3Uj1ll6Et8BlIuEtpHPPlBim5
8E74KkLcz67h7e5SjxVRMhkTzfS1coEjRYCZWdSFX8VkAejr0w+7MRgJlbjSQK0+D3p8tkKsDHn8
zDVYPsgof28t0N9xxECoKA8OMFdG08NnNc2wC+DokLCHpufBtj4mr9gZZYN+gjw8lQFaIUYBp6UA
tiZnZBKz/WV2iCMzgNG9RUwTuX7IfBTTbiKxiMg0Hgr+ghMzWTdRlKPjdkLJyBB2lftvoVSPgw30
GRlvDMYhIS6Itu7CZOU5G7JLHxSbtnIPTKwOQ2WSO1ET2zBueRUASc4bL4CI0D8pQBR1TcSLibeh
x+JtIHBCNUWnyUobiQgvaG9i6Mur8dVJOsFhWxEZFxyniL9o56Luw0bsCmsnsvhg15g0umo+Quu6
Tv780mIfNtxpR5TGTdHWL8jpupKPfnUtZxczA0oRNM6mXLZefnZIjO5akPTSfDI5gIFOuyYvc1i8
dPbTbPYveA/hhIh/Iqm+48bcNpFYTw65t1AUkuZs3GHMxPyYMwlPscCRjqYuw/jkxxsUGUu4k4sx
QpaO5UfH9bWCLTWJUzMgvrF9hOQOWuZpIUCo2+MjK/3FUPNltv0htMWDW1I6xN5RmyRMtPRGiARK
icQTH7t5VwuSeASJZWXrR8Mvtxbg8AAkBIE4gOUmPJLs60aeb/95ctFjevCaemuV69+C765zGop7
uelnaE3SvHaFtbEjZk9OtIStho6yOVBD7lz3ueQ/9UhLc2nRNJU4alE1lylPLcz4lYhRcAKGjo3f
fnJuJK69ax7pBQEOe5THyIBRCes82wZue0Ci9c3GCV3OQBiAT/0zslaiz8WAjUFtZVlAuoLq6scI
/uKY4CcBnEcN8SqxWZBJPHkB5sEI3XHwHqJizNPx6lk3r8EYas5nAaVvrB41vP/UyA86TPaB6T7I
rD1ldf3QT/WKudYiyt33aOYjDMboaSqsZxVy9Gs5ncU0vxFptsywUa9wiOoFbn6cg5LQRxa8mKlv
VTruE7YGbrUBYr4DD31q8E9bpOo0OSO64d/Aww1e/Gcc4Y//L4lW8q3QwbolHFwzsW36BxtPBihS
8g28UwHPmR0V0RoWXvh4I0j4vZv4A8bpC0b752F+rtk6qJEPZWYsPEnUOMyo0hKgabx26O2jigwP
lIRg6DYxlj6//E77hHox2NYNW1LEvYmXwmYieZ6hnQZ/4WZg+QvujhEDZB69kMkMdB0EY8Tf0uPy
rm4Yw+jX412RVGdpNusxZacycrzTWKLiGZaT/+W5xkYTFgK4ke+Z/CLmfUxTVo7h7K3BxCyMJULi
jbIY3KC74zDo8/KGne7DcwVH/x0Tjgm0m4pt0j8j0f7UuEpc8s6k+2GihWoJ/WX4cgmLEr31Xxl+
kOFoE+l+d/+b3X7s2n1Z62PSTu26Bp8+xQjOgVeenAEYQMqGuxqPsYnYyWr9py55yxG0znZ/I9Xu
CAqEZaZfeeu5RrxYCpYh8a5WOSmSMYKqYCuITegJ4u1cpA2Ajz9g/yOrRjrP+u2z8aylFUCSUOMW
99jWHrI38ko//DB4Izrrr0u9Zj0AAJgNi4Oeni/MR+7x7NonKBYi39o0ZHw5qv/hMCASN9gSl4U3
7yf10EERiMmEdKXY1PVCbzTVhq7+f38Ps9IwKXFW5+WHo6S64Qj9Dlx73UTYegPdPLtu8+g2xX4C
9FMxNO5S/044/xkal71Bm+9K8DgMVAmC4awhgoYYikczdpjKZofCx4CWRf3O0JjzCc/Vw1MtQKZQ
t65HlqlNgadviPf4XddErAAE8lYaR1ZeZVujbkyuW9S2qGTidnrRMod0Y5wn6fyN5OpWBIn1Ceiy
fnbXpvA3HXF0QzQdhMSE2DXVYzEoNCLUG3yZrv3sBu8G+y3ASOu2E2etnybeyGJ0cHFjdNSuXCoP
Yt9knyV/Xp0ab8B4EaRruSLa4YLH9RSgJSvc5DxzwbFQWLYN5AXH3M65s29QQLDqbx4LCfnFU/Pe
1eUt6caz8ny1NNPhZDgYcPzqNiLoWlsGvpdSfassO7Udyybpk4YUBiX6wG6P7Z1gGzagiRVDghU0
W6Rje/p9DL1xWXnE2bI3R5Owz1zzvZnL8zjU73XKjSqMxzhvzmIcb0ZY7BIsgz5nY0t2qqiihwJR
1ZRnVzObuHBKTBn2Vs7WZfSLj871rmGsrlal9j6hBCrJnlMMJFWKNDw1v62k2jOyBX0d8xxRjl2C
vjuyIbt1o6xXZV9aS53JVzMtP5lDsBbrPGevUidf2VX+13b+UbbtKnCxQRsYOhoHnlydeNvYa3pM
GdmuSANidNLvbGYHblTIFjocq7r0QEVZ/V1yv8Hzybgt79nBxsNMgjOwxnTgjLLGk76vpcMgnnlb
3Fe78PYxH4HsmjdRdr8G1jBhM0WJVPOSspsltXLHPnulbIHkez5SXcWL3EbiELvyEPTc6K0tdqHr
uauk79dQMH/QE1Ji4WmOuMFn906krFnNWMafNeKaSCLzEk7z3hccCAy/UmSkoZO+0DCLZYCVPMZS
Hyqmdqym3voq2nNafbsjYXwWr3GPqbQyCpqZodrjoNgz1twC5n5vEyiZDN710gtCb+mjnWhc+9fP
UHEV4fMoinVTzBtFoK20PWRrULfnvmRRkP44qGkJUgxhisQEsMDafFR90WKjNEjZQwtJpobcDkPt
LSMPhCeEIsR6ZrbkNYIR1B4Gz7kJRANLx+bprU1uWajUVFzWdpzIzO6j6B+hUhto7RwtiJetRhNM
XTK9y8tX0CQvTsMUaor/4+g8lltHsiD6RYiALRS29FaiHEVpg5D0JHhvqoCv78Oe1cS8nm41RaDq
5s08eaIhYItdQaw7nfzDioKDy/M/Lc893cm9y5kOUsL/1kLNJvc9TTMi6ouZdxdQB/yX1MYm1x7m
qORVmA0b5QdALet2L1rnTTGPLbqm+3QGmHRW9WEF/odI651Xzwf8qvxSKFtaaNd6rezmqp16CaMG
0IR/z8dKABtmjK5m50aIEUwe28mUi6Fn7+9ko0clANe1wm/FRgAIOckATKHfUVudmH+OdmD/kTso
WGXk+abpyj/yYW+9Td/EFLwnyiC90XJodhV6joOsRzVHlnZHLe41mv6z07ugOO9pGnmsPHs1q/6T
cPhZh8QaumIozyquViUVb30ht57hr5oGI3fkPpSjvEKT+2yT4Un5LJzMzPhlQKO88e4FFN3WbWHw
xxP0K/8Ix/iLGdVZarzmy6HO39lVAJtLZxZmQBvh5y91PnwXcMIRMheRNh6RKKsnETir/O4yHlCj
uLwp3p6qNDetsJZ5QDBbGse+zvhCVCuKZm5iKg6qUwedcZ9MPijQ/UjdcOlN3s4maB462ebeoxlJ
VhDYCGhqfXLT356TviLjY6Z6WRcgD4LyK2BXkbrys+vYwcyV+1dVLpBMl3XT/FxP0B4gXDsEVVt8
Iwl2zXZyl0UjTxLbh40VZwUlf0f1G2vv6Lu0uLYM/anoU4q4Meyoaa24Q8iEYJYBXyblxQOGhU0G
R0J41yihyxlF9GbF0SFIpqusgO3HPJbRLzfEx3SKDi5NxSJ3fzqYTjb1f3g6UaCqmKwsiNosYrIN
N6kV0yNQJ7tUWvsylodCV2pDJSGmWfaMMt9ISrp7x74MnAdSYJ3RXM9qRK91OhQ/NS1Wjh39K3zr
r/WyVV8bBJzlMLxaNPBSbX9HdhevpbTmpedPF91XGyfPf92Z8rC+tw6p4T0GuTGuPX9+nHwAdXE3
3Hw6b3YSnOYChNLJUPFX4HYv/tS8o9z8jr5P0raarkFkesuYMIMYHKAS4gFu4rOR23ClwIktCozr
i5HoIxqXu6lM8JQcV97BzFyAH4aUuJxsb5NlkVwWvcnENT5aicLdFt9/kUw9xRC+ILIf2YedXDNh
loveSakiIkkK5RTEm1wyXvkyv/HhAT/tKkz2dcBIG3jkeoOfUic7Gj7OQ9ZeeyxNjS4wZfTeJxig
ewkj/5qG9UNlp72ShnEyY/0O8Csh+No+uONETTV2EcjGT2nkPbqkJJFv1+VgHcMxXsEnPLYFnxma
OatrgaVpmG9wsnqGco8bO9yCPIveJg9VGu51tElDDFeR2QKklEcZES6S6Q7a/gPslr0bIrKJDhwe
Gxk9ZSuy5d9BMf8xPv42U3zuSiJXKVW3vIrHc1mOb/gO+oXiAV6MvvR2QzZ1WE6RcrA4uSPGDznu
GgfPE/Q3uxo/+zw/GKEDqzHDCH3393nePqA+zpjIBbLIQwE0dpQ7vrSQi/AOfLaZAB1hcGnCLCXw
VnVXm2qVoqy+QNfRq3ERCHJtFyIsCpI2KEoLU2q9ZSWwdOkh7Ib8zPL2lJHbz/L0pRntv7ATROXJ
f4TZ1sYDSXIGTguWhRHlKC62aUxBXiPOjjmuXWFRzELQqq7mZy8ZnzKUdMgDi0zhr0seWGBuDNRF
0RDkIzykQj690Ie0MMqtZRCAQoVbjLW54fj68ouEAFYH+pSLXxGK3b28pS8IZab1C7rL4xSzMpeg
+LJ6E7Gfim3MTZA9wqFYAS9hZI0VoY+f1ocMm1ebSMpVzfuM7pQlm3ZujIn5RfvPbrzPtrzF/Fnu
WS/nB2got/iu73TM7EhbC0GJtq+2XakXttvsEmvmDO12fRDChya/xjRb2sN36NsX1gvcRvgwcFrH
/bCvY9wVRFYqybZuCNczeZgkmr/TsME8RJcXdbqhl61ZUT9U/IR0vp0LeIjswFetx+ulmcfnPLOf
rdrSC+XWP70D8h7cpdOwGbbnW+xix0IKSk2u7ACM9lVQ4gz1EBENCUlierVSTApuFLEhJu5s6ezH
bgaqDzWMarkawDNGJlM9Pr4AtiB+0XUx43EEIcm2F5CNEf82go8CNwiPp3qgaulI4xbOTPyTeJkX
U1yu3TpZArNYz1n3aGNm5bR7a5XLwYktF2O77RsvA50g+Hv4IImMErajfIOy47eRz7eKgOlX+UMf
4orJ5CKt03VgDGwNWnWehQcbY3jGkrLCCbsdSfXSR8Q0G++CTv4OltS7TpYfCMaPNnS61Ip+Ej+5
L2rvws6cUqzuqVtimTfXT6+AA7NF7dDehjy0kml9KTP7lCXxaxdyiUhZ2pxdMR2QkUFVqEstjf1Q
xcfSIKBJtVMDLocPNP0QPq3ls5z2tcwTvDMWWmOPWW/Swb+xUoRcLI69OBtvJo4v0Q75sRjza2tz
Cw4jlo9ktQ8eQD4zVu+8aAHlRO7JcflgKNFjApXGa4WiuxTC5VmkVjI2Tp5Xroq2OFsunoK02aXe
PY4TtCDK2X0XdvY+h+Z75GBgTYx2BoZHfqOa7LNqeEBt+sC5oZFE0OwtvDBJL4HTXruErCINui92
0rsrReanNcInlzllbGgndn0ZrGeseuepLj96i2cSc/Aj7QBXYiTbWKHdYVw9xbMBgtoI9mU5h8QV
0yPuKhBCU7CFN/FIH9u/geeOH4BzDuIPd4Ksexjr7q2vmdXSSilKqRpGLiIsklKkokGRgaawEQY/
vIkGo535ra2Dt7lqXmJPkgWnTLxRXH3MjooRGpJWvWiWIQrMkjJwtaA9iCdkRAXJwQWdvMZq1n3M
e2iyLiTL9lHhP+O1ynjc25Fjg/4rp5cvcgiPtWnebHbpSuAq4b61pH7y1XFM1ttOo5lmghvpo/tj
Z72pLv61e+ubBaqH+AByX3iwQcnyY5zUQPPzqVwnaVTuMokNT+nwL0uQ/WKQ+bxlkNzDQBxt2vmS
2rmMMB8zBL5Yer8l7d0sny5T57OWHr3hFHCzCTEj5218odT3LaHJMEn4QdweIYcyrmcp5IOX4DgC
WT9hK0zPVlk8KAEsoyhCen7pdgCTa09GsQSr/o/x+Q7jplCNxMXF57bSzPVS6fnT5xggE/pA6eZZ
J87eTOtbZdLPDDziFeca7dnRk1XRhNzZ8P4s793w/Bc3MtbaKqCrBhR/t+BXrfopkPZDdX92moRb
Mm5r/EwJ6/Kg9RLE6PBu3t6kk/8Ss5NfRVP2Mjf8FuPcelQhl5cgf3In6imcZqsRwD32zytC2XhA
/w+j5eLTCjjfdSadtZlBxzIRzrXRs3SHJRK1E0s5K7qkffA6yf5W9BMv/Pqoh+oYze5XA58OmvO8
yKX7JVqcCRbsusIZ9nY4bjpX7CiYWE8euFVjepyk9+Tw55o4cpDIdVllz7iA7kxI4haTXA9cKHwr
OSRKrzon/Y1sxCaGT1gXMRTdmOJcSAL2s9Rq2AwuxGHpYWExfshMvEveTFQoCrlpK/VM0R5OfoPT
zaSoBoVEvBFW+HDN8DPI3O8hK//Jrn1oeaWxLCV1N7tBtMFruqbY7rUEDAU+U3AqmP4pFkz00qvP
eTtQw0MeM/fK19HA3wg7vbHCJ1zwT/mg4Cc7DdatnvTXaBwjLpZUIqzMsQeVMp5oj16RSzplobv2
a+fg9dVLiGt42Yzo8PZw8uPpJeibijVCe2OPNoHEnR6EKvA62+m2liWJFaTJggYSdt7ZBsck+rka
zWXdIO264z4e6m8rwn2R2e5j55BMSUJICX5bEiBNjFVJ5qQkWK0KvcN+wrBJ5p6x/geU6as3Uak0
grlildS+pHTSLEid4khvYS3PgX7nXf+R2YmHwkScsm2rh7gEKTgVrxUoLkhQxO4NoMej3/0M9yip
LYqrndHKYZkrZ4Sm4c3QWa0r8Mt3UWgSOvpI4grvLv2yUP6WhS8Pjm8TP+bDMu+XDtvmhPKRRl0/
f2gC2Oo114+mjwg99967e589Ykv+M0r/oe+znV1SuJULC5+FfmqN5Gp27mtslmcB9BE7QfsXTNm2
78hOS5MqMtHY4AZYNRM7iKFr0+ahOM7Ddmv2jrttC0AhgZq5ePPE2s1qrPVwJ9bq6S3x82/HKx7r
btbLObX1yjQH3tKOPiYiO8WpvSTd8+whlSLHd7CSp3BfjdY1KOr7AXiADHQuXflVjUjnmOLpSEfZ
MaJz2zAq5cW1AqjG+/VqdMnOVhVGJ/2GzfNj7tVPP8fXNgRARROnnUCLo8dz33HJWRC89JAGoAn3
03CG8naLowbsmPs5ivgUN8kDuBsi0mya2yE6snj5ovttVeIUthKOcwioa8vFYwDa+5xF/RbI20E5
4xZGxHk2pz22ru8G7ZCeFhvWnPqNGI/YpXh09nqnLmx/JRec6q5axeZ8Sxr916Ju3pnKAbeJJB1B
M/CUzGG2Aju/aVv1NPTUM3B3yalNjfGFepfeTx9ydwA/UB/wDWyUhWzmTuhejKh2Yj5E9BMFbY73
ows4Ds0HPVCMklfrMFTr3KwWxuwfU6vaKbrIjbnYh437Wru8s1ykza6l/c2gRjVvXyvN6zpoWGMO
20jC9zS4xe4hMqyLPviEEHCiYRu4tkPujaswVdxhj0wNXFMpHvmWYtyFGv1dZFp/UWXSeudvjcxe
x4Y40Ll+wCuxSs3yOIvmB11gC99pbwcQK7IywYrr8KOkPpsjpdD2DayOy2aq1Fm1EWqFgu1wMMaS
gbttMMiPZV2f2jhNl7D1p50KQC6N+gS4fVm5xQ9G1pVZ6ysVRdMuEPqR3gMCi5gFGhJKRTUdGPpW
wq+pfr5zQMtTZ5CmMPp8OI4jSczYMWkuLId3wSPEpEQihnU8OoPDqwpu+6q8+2BnOL0sT7DC9DZa
wojHHb9yUSoIaM4D5SO7vBjiF3o233xs8qOoybY75oPdhliQBP1aERpEMFnPKdEC2pWoE6h2RTfF
q9RpDO4zUhwCTdlhOgY3bZU1Abd7M8T8ZCj7VqnyihcIwFSgLnjwe2wFyQvdkTjkjGmpG19jCzWY
1LGqmFQSdVCso0ICC/bXpMtXIUaRFUGQnWlEl4BMM7WCFLpgtWjCfZGAbSzngy2tXa/6lyTzl0aQ
c/vjOmQWrxqKkDuk39yCWcGJjQ3rMeyHmqAMn3Gf/N+zwFcsirxF5k8PJah++LgdrFCuUGP65Kfc
DbT9Egr4YB3FsA5dhFTuLhNCpRnhAPad5Eto7qutdNvMAOTC4ZuarI0KotNYZWeNC45n5kg/6D+o
SBmDcPdgSueM7HojX3lOB5oA56YfESpHc8W3irGceENQt09kEg6qVUdDkKJtW70X/y+VRnQe0QNB
BShpG3l4IiB2a4JQLXkLgswgmuLn7a2gZ6lWOH3Qrt6Bxb6HE6NVyX+WZBFwjgzTlxrYTPVody4u
ekH5OS6PDIpe3xC5xDexsUwECqGe6CTci5i0jy4tjBfDP8+iZC3Otb8M+oHIUzzGW94cZ4sHPKjL
Y5kn/CSQZmXBeeOUHYnvsfuevebf/cGwBvgHbppBvjPyF+68bAW76oGlAetc1+4fad6DnN6o/JAW
gLU8MGvHoBHpJqXsgrs0VdjKNA4tXbH7NPBecVrApawdDGO6Ok4G/LioakAmqwcUBKhNI5lN/T6m
hFukwreb8vbFFFqj5ot+fJF2BtQ/xG34bEaGz0ed8zJnofEqLQ5qEt0AJRw4wQRw3vPqbnBpac1B
WuZHWEwJBlLdD9VrY3fuNpqwo6athsUTEs2DdL3ABAZXghQmwdts5zpsGmzfPzSWizGC9xJPPEaZ
jlm9qfx2WVKrTL0S5A3qa59t6mthNjZbs7WytUQBZ3wg3x9xLZn4/2k3JBedn3DjftZGdHTC5OCa
9rUzs9UoqcmkoKaww8tkj8vYLReZEe7k/avbCnXiFbZ38+pNpm61rCEn4Og6GgUACRzMQW3+oD0/
h9hOy8jd5SGdQqBc00Xgy38T9pqAONgqneMPon7QcKzvRoO7SCcitO44nFyjQQmOCW+3ZJD4631q
CTz6VekGYPAwI/E5SkAi2mb2cuv+qc48VIaIOq3y6HjRmjo9VuOWy66cQr9ktAb2GfJrLL0jcO2T
l+T4aSxMuYC+H8ORKdbwz4R/DobVf7HhWJR4txb0eJNaoXyY5j0++bZ97UaSANU87UmxPmPq2QIB
VJshN57GZsAo17Oyi5l96rhuSP6VTK7xR2nb/zQNAIvUjn/NNvydZu8IQ22d5e0bDc9cP7qOuWlU
O7MKqIIasdXVkGTUKL/wFl29Bhl7mlcF9uhFTKa/cKgZ6sQBoyjeQZ4Sp5+O4R1ikfZ0Jwj2LEA6
bNK+kJ1cNX4MdQUqE/MSIbFtM2gqJii2h7u4iXMDiAUXibVb+PcSTQMwQnoxXHyg/tzMy46LKPi4
8owkNLF2lBg2GgKw05A8OV6yDTHkcgw9d13+mLcpX6H5VQ8aP2aJ70qMVBJ90cWDmcp/rOFMDgUa
MZh6gsGMSna+l+V4NDBHLwC1fARx/1dIquV61o3t+M7FjLeP9ZZ69UkQpB4ikk2Nl38aHbvpXHQA
84qNHhkEZKdPXVB+2JQcJ+RVQK7U28zjpu/XMHAHOb4FGEkxeakXfrFPdt4jZSfWuUn7fotydqZK
+M9s9K0wk780Kg5QFI9RpF1EUm/v0qm6aOPm2eggktQDDLyQE3Zrt+LTdLNrR+UicXd56lrv10Oi
4DM1wQebvEqjZOcW+TU2LfyhKCG+6o+xzWxt8hWcRXnkGXvxIh8GExNXZ1e7QGX+goa3aiGxdCre
19IJv0VN3WnipsZSsDeiFuJIkui9tt0/Zl2NjQl5iBXi0gr9veNDPicdsce4YfwmsXLpz2joXZpJ
J4TheOt9+9twwxe+hbep4lFxxupG0fQS9in+YEd+lXW540G4WTW5GwE8gfbIe/tjSgUC3bsLoWJz
DQcC0Gjb/2NVML8QfdnS8JesoxTXDm/ofKmNuNuJqX2vm4FxDwPy1KOkBRmWWhuOLb+e+oj2cmK2
2Wr+Lkt/4N+wLcc/IyCQYIdcHDlQz9IiBh7dFWzXcFZdj7mS6C8H84CXIHZqY+0H8ftkGr8+MVV8
5DCFzDbfp4aFsqCLD588K6+++zffINrt4J3VysqfMFBMEJJ4Oye24ZxFxY07btWGv9W8Hrldsg7j
F+YLY+El8R3LLzDushJbhsAwkW1de9UyofOaNNJVqu2KTU57aW22lVr4Bwrjs7WV06bgNpKoJXHp
QAAe892DkuWhted233QYnScjc7ZWM+5LHbZHgsOPePKoyuCdiBNH/pV5+TP29xYMLlpjwDEUpagd
BUY50Ux/wgmvZjiyMxyM/myE9b4rKPu0S0B28ZYQ0BPjZbhXORcSkPDTU5QwHpPht5m9PYfVQ6N2
oc66jZbmR6RRX2d6uXMqUE/EtvYdeQrkE5aJ9oQBL6CnhX9UxlME/mxqUfdorPJQ9iubx3IuN+Bt
vzocXm+hn9CF4+IUSVyAioSllCgejaTFlVmhzY0VnRa2PkZgVvLc/hEOP7MDCgeI8hvC29XveZAg
xgYLqmueBg+BL7NwdvfBuXDUY25PzI3q2DnegzFa+9nxXiVbdST4KKZrjrdqO8tvlHdKtii5WrIE
b7iXd5tihF/kD9NfK9J3zZUG45rz3pjpqzveq+wjrC4F9AaqibODaZBC7IL8Sl85GzBdzuQLEnqf
2kQ+uUHAZ+a9jqV+9qLwlZ7iGzLUsXeDed8WDTSvcVuU9aXWgbVHljMB8WE87IaoIKCShht7ruwV
0BR7Lcb+JubwhUuquzQlqXdM9PEW4MRZCto8jCrDoZgwVddsUJZEqjCXzIiGspYfXei/9Tp5lzG3
ITX0zxblz+SV+3MVAZ3CRQM8YAKKmnYTbFNsvg6zO4290AFDPEJ8sFtHdB+R334mOv3LnemntZxz
hRVkDMejyPPmZLXJPyfOtl5IasCSxos7xsxZ06uRTcPKMIO30aAOAbgxJyJ5YEwRzinug70h6kNl
lQhdvn8t6SuMEmCAMuMLwL6xrJNbJ3mUGqf+lE3/NAI3DzGot7m1HIyY7Zcasegb7P2cjg/E+gEF
s8lbIwOtK+sdgXIcUbzs9zXddZzIeMFaZ8LBXAZIKECZgv4cpiNiRwXZlN02KxpzT2z2u9eBWExZ
RY5/YFddTT6iBRIGNwXG/7kTWGZGEMsquM4MgmUA/xHYGeii5M6HKCyQ6NbwjwUAiPisfSvy5Eu4
xq4lY4Jb1T9BzKHzyTzgQuIzUxZ2j06eI21vC6CsPb8KXDLAeCNv3scgYJu243gZLvYsLvmdylEk
86fu54OKef/V/iXmFi7jqV2xR/vWYfU9je0jEfLXINPLQRmnVtXPXS+uWR5v6mK6GLwDyjq85X3x
0HQwaDp3RfQ7gD4K3glCYX5XyjPhP/fBdPAHn+4xHzMv3CYLw104cbdsVbOzYv3YC33LOvcjQTIe
S5A/VWp/icI+66JYOZQ6RllzTTAFRJF9USSykHGeWHo+EpJnGjaPXO+feOrOGc7TKJhPMhuela8v
7eD9S3A7BGl1TE3m0YAqvszsnlzXg3oZXpSBhYLvLNppbhJkgAnm6S8iKNAWCrIq0XRLunyH7kdd
bE/0FGr6GNNlo0l86FxuFbL6SbXFLc3yH8tOz3E00FBTEGQF6INJ5BLi0iLqjWRdQWgnTPqQWSDH
mQT6ZeVZG+lX+zxMnrD1BhuycIQK5+QxbgOu0+ZfX4jtIIpzms4Hz7H3EqDL2g3hCZEbjNemmNI1
SKMz1LWVVgSZptjHhQJZZykTMtMQ4IdTJDk3MAu5L4L+80tR6+pUlFmyvxcqmGb1Yntm8Cjd8lAk
w3ZmB7QFmoJBCSb6QlXtv7IbvpSBpYCu0peqqsCGpV2Ao8/QK082cm1V/ROuPLDNpv8cTEO7jxrx
yENChk1+34MjdLDTPzNdzCG65j6dFaV7y6z0TCz1Eec7aev2HVTKmha6SyfGq+2yi7Dnl0hX9V1k
uyPPQJ9Yic2XWpvEWYkbCNc/ctbLfelwutj8bwc7NM6yBGJtcpIQPmXGLKd1jaPHoCVw1zR1sQ4B
Fi+8zD+NUf8CMgemgvVh3EeLpqw+Fco2ws6SDuBDowVYpjsehdgImTaoPx1sO+GH73MmU5Q77PbS
vYZxgM+Xq8JdOOIIOhJAepl78FTjwFjiMMKZCeDxYgLuaT8XoTesozsog1XK3u14xirK4B4Yc4pt
nHaP3IKiXRoFXPKJT8fCuWZszxhQgCi0aNoDZY6bsfF+3UJdOZ1+4sg8NzlEr7rIUdrn6tNhLbbQ
XveAqaonIg5LLYp4dhT0mkYIsfYbawujNUd1hHISu89RYnloQclXgJhoVbXeQuDv17M1gFowKmY8
o8Fiy3fVKyr3mdQ63sA0DLaeicUnwR0zEyq7c6yDhTOTah4oiMToMp762f5Gk1vLyvwX8McHU7O3
99LqkaX5c52oPdCEd+Wm+072/5SbvWVpfwobfz/iqJ3H4SudsBvJqgRjjBN0GdH4vq7pbCT8uzec
bjfyiiYQhOe9SMIjrs+rZTS3YWATBColIWJACsPF6bFAKHqqx37bjA6JSKmjFRV8BeSf5GJFfJXd
xsG8jDkcrMbeUVj+8kY8C9vvOVoRxoOIfb9RVz8G1X6VidG4ZTeALQGcslZY20ZT4vagAmfblP6K
qoOT7giUZRY+fDIbvK4FSpbzwPH8IhQ5FuQ0xNnB/GHwx3ABrH8ViBHjFyeZQdZ+mYnmL+mYWSE1
+Zxd2IiJ2HnYhRFv7gN6YlVnx09hQ6rUBVwxfkdN+Sjhuqk8f6ZwELjk5IAwaEH8Nra7D6ZuBVNh
aaRqj57zMiXmP9t19gNHCXz3T8g+O2cwHrNCbeirPCPE7i0ipr4PJXoaq28VSpIIng3PGkRQNIMQ
69ru7FrxOZny5/je9+AJ43R3uEfgleRMoY49Hx0eI0banSL7Yerg0U3Y/lXp2cE+1eDG09G0FhUv
EjuOP3HG7T1ZPPhjq6jBGq9N4b7Qn4PliIUCGhgf1fPA2NzO2Sksu7sRe7j7p6o3pCowm3lz4VZ7
SYwQzA3Rt4mSGhv6K0UrAGtTez+j9bnCfMqYnsYw8FcJxQJhJJ+oAqx2YSGuUT7xL0BXRhFC4i9W
xfyaItLjCiDQwzU8G/cGdipA8eROsDmslYq4fLpkj1ITe1jp0U7u0oJtIR5yTxCY1RO8SQUzdTL0
a21S8BNmD37TX7uwfE8BMJem+dClAVG9+mwmJrgv56KyCogZMpDI1HfuZ+/oa49pETxpDbAN7UiT
N4UbyT/2PPpNR6GZOZ0Td+agvM+sQXAAtLm22eHD89DrzHEOSVWT2i31joGfnWHtfZGYfQbpjt+2
ZuJOAe6O1Yft8B1MB37hJfKg7zUY2ThkFL4i6lo7dvalulpx/9Y088aZ0ps9uzvTLDeMW7uR5E7t
1fSOCb1yLZdzGXprChQ1CpgiWtC1U+6fJzDUY67NBd1w3KJHikE9g13HFMWvzVi/QolYpJo3WsXe
Gzw711GovJpKHNxjp6Rn02T1A23vXKyWLO1vnq6xEOD0DvmWx4Cig5Awn5piBeaT5JPuKXSKaQ6D
t15vPY82AlBFXmBy8Jfb3IZ4H3KsTu6wTv35d8iz18aFwMrN4U0l05qw7C+7KBzIJrvI3PmGjtNh
fIh/DJn/tQU1fpHWLKZcE1OoSJmx+7vniMSd3SK+dH7I5XX4nNPgieYQ+gxMmEKJ3+xpEXj1HZNS
U/u+ksSkYF8mWHQhSBhovNPRj6qfTsy8mRtDbRoWU47hves5meFu+lvRNvQyMA4+sGR4FDHRHNCY
xp5CHyhZ8JrIViJkaovrQdS3z6IPQdpGAHwnqyHA239gV7vUPbZMH5/LIqzMb7/FaxV67m9tBPTW
5+E/XdTBOunYElvUz21D1Gws/DW/FvFWA9tjppP7IZ0/phnD41jvOtVtLHDBrdeimNfHxM3fszp/
xvd0NYEJojKvHJ33u2w0IejzXjVpsBegKrIk8VbpGO+E4f+TCtCDJcdtd/eg6CF7b/HK8PXEqZsF
BHYyi4G4NVcYsS4BeQp6QlecEgdRjyT/9THDa9CXehXECm0EAAngNTSPgz3f7zjNaZowYAGp3WYi
Pua9uKG6o/fzXV4ZrfWbmuMvtMlwaTkQ32bfPuDNYkcggt/5XlkxjN6DqLkq5RIAe+TqbDEmA11J
CJAbtGPMCq6Zr6M5+g6t/Me+5xy8yPtKSb/g7HfmlW+RdXK1f05tYzdm/gcLV15SkgvktOtwHI/s
msliDGcDLNM6Uywry+Z+tt4qhICTPTRvcZ5+aJdUYpNf/KxDLOkg6qeI9Afuylsvyl49EnyVqj+K
wsMh2r1MY3F0WDhM5fAWDfFdczgGSbxLg3QTTO6GU3odmdU57C5cZ7h50mQDFXRp+WRzvHyGDJfY
Lzp1Dy28XkdQiUAOlnBcQJUU7UFwWhZ8QjzSZECygTpY39+G2j3zBwSxwr0B8tfPEQLGiUmPfudi
w243XbgC/JOp/BdqkbbCCK9pYH41M3ZfxaJMeQi3skD8GS3G5zF8wznwxuLn0ipjoevxnbGWwp1s
bpd2bifr4P62Gfx33+4uvaYFuUhK8kXt3hlESQLGOER36aw3yDS4rGwdUds75Plh7VZ44q2cixRN
zBz7BkjDOdY7nQh8th2lpkFgroARfXrFyNzZRM9lygdYyQkvV77NoL9jrsZv316qeHyzZvt5NL0L
1RnDIixnmipmXHpg05YmIX+SCbCZTecLwB71aBOGRCfu7TNkuL8qtNH+dFacEVCvTQiUGnIsgi+S
MeMw1h2Rzpewb7iYpcnOGcvPYAYYGE8xLKgoU0vT1zZ3JSrdQE+euxn21RjbuyQBMqviX2PqPsFG
Ym7y9sLxIcvDh+Bt9BkP5rd0i1Wdc9LTRw7pnPcG2gLJdADmPS/DMi+wA2nW2S1ZqT5koTuHMl7r
LJN/sEhxj89W7NH+jdtfRdY68kpwTj1JKIK8Y7KouybArToZxw7bXEKE22WD2HUWl0bIislTVNTZ
HyYWtvrEWeZ3gciAaaaYP/OkCBmuvILbKldS+kSU+SNiNzoP0IAWHSCUmkii0e6sCeWHTGhGuCZ3
17lBsWE5Vv0pFyZwo+5eVtrnj6LV9sbEfII00nnPMlP8Mu/kZerJrL3veLfOxbdNUjXbj2ZqfBkA
h7fQBxGlIgSd2hudRy+l3J55TKyjRP2DCGbdSHb+0ipOxMyM6ISO4/R5csnRExKfz8z8aFTeaMDK
4thsPfqvJpnhXSxYrxI5Ji3EYOAsvNDOLq3ZZhw0FV/AbDB21G1wOoeOaFAnxLBWQR9c5gqtNjPa
bzXE5kNGSHQ+upYH15xv+xL5pT33HRrGUlKZ1S4b7Qf47fL/ODqP5chxLYh+ESNAA5LYqrxTyZak
2jCk1ojeE3Rf/w7fcmK6NaMqErgm82SMBSmpnCPOPhIdSLS2Tg5Sw7VnUNrzcCpoCr5p7afe+5MI
s3tZv9AZ4nsxHM1qNXi0gRTiTtP5lhEs4aSh7P0vVMlPiHbFOgVdtbKku1qicqmq4XZm+LINpX7i
AspiMyE3QA5Y8DHV/UNVIzhyTP6FZ9k23oRFhGrzxCiVf/utPELkwNGR9MFWUR6BZ1vNjj4XgQnH
1/G+bD/5jHVyrKLgLTXEHdbaBhnNOtPmN4scqrLBf3Qz9Q+t1ZOLTAtxXnwmk/Rx9twXP8HbOwU7
QFVnLmix9mqmYcKM36e8fira8L22CP3BtWrC0JlbuAyU+bER3iaSkVdlbEYbw5EnIxNEw4uMTZ93
dTJEdwZHV2DS6g8YbvscvqMYmisU12tKgwdZRqRI/x1vk4j8J7VI+QXxcckCyWqImMltWVU7tD4o
vdHg5fazkJygdQYarR+LfmWQKXLBRlrgYSQCXJXsC2Qd2BfYb3v+Z+x9CrEfMPWhs1WMpFdRAGl4
OPGqyGiAM8RkzBaoXIT/zliHeTKZUAB8QDM1G0NGBIMQgXJSpT09T5ZpbgOrvCaZc2TAfzei0Th3
JmsCK3HII04r8zn0JCmYwag+tK5eIIyjep8XDnfDr8Qjz5SFKgpCDuGOrSCRoik/R6e4ZFJOuIJK
CLP65o3mk4m3wVK1+ZgX0xM5j9eB0Jw8MU7c4ljYbbYeiXcPZu/ONn7dNuhsnaLaqIBAN8OjaU/a
o26su52JO2RHdF5eRyIjKqSxiZjuV1S9rSBBM4vQ71rTx1wvG7FivjgDKVaSgeKaTpOa0tpaI1rK
psDx3Y6A9vi7j56R/ywJE3Fc5FvV2s9ukX8GBoPOLCV/ws2WmZQdPbUzaq2Cs5uCAcvCYD45bf9L
diImdJs5IRm1Qb9j/cLCk0zPsA04Uj3zAXHLIcj6N4F6efFaZq5C9J6ihTXM81i+VfUECgl9dUfz
6QLKbOtjOzs4SeMzMNydiOe/qp9O8az3TlMf2JccCid6Id/0r9FELhKzlzntOstJXcW6OFX/qiTf
oBHBPBLQIoa7HEUtgXCQeuc6uVTK34wkqnVUDFmPXTOEGJATfVSR90wPsxkWN1oLTV4Tx0JtwQ7R
ic8pkqSjqK3frqHyR3RHLEtqljMFKiktc+vlzM81PY+zbsPa2KWdRwc49K9GjwQ0Ci8RW+yHMuXA
naOIBzFNcccmEETa6Q3x4rkk65JMbtoGPEMrQzYkxS4QUq+752YpSbjH/yMBxyNVJiAgAf/Txslu
lgOZkEWDczkbAChWywYnVQAxdYb1Y7EJU3/4azMkuiGimt7VdprRgKhPxF1skdotY7cdvRN2T/nR
L+jWQPQs6we5K8A6o6iZXs1B3NDx7rsZV73rkvsjMep0mwiCgp4iUlEl1mEMUOWC2VC8cT1BQB3u
UOsEtvmZEf3dc0m58Ad6AmYZpWSKiP8LNSRAGVz28cjBKZSAhAaN1BjTNxNBAKMIdbEH8tCY4fNr
XLtC/Titf6Xi/maWYm06N0XJX8pf1YJYgZjyJUsAM8juI5I9SY8sTPSSdXsd+DgKVuwi6nfS0t9m
zeWdGU8m4JNNrMJ/do/nKWIQIJyXrM5Ysnco2jXWWrxMFfdtSwnjzcdowZRO/nOjQY4LDwNIjWMm
r3aIbbcIx9SGIXBzs+PwzmqHKMJ+9vY5K9FM5U9EI5XbMjE3nRVuuhhSJHCTz6TllUSR/UugAO5g
PdUbx6NtHbvqGwfGNqw6mK0mSzvlp9uqnO5elb5AL98GPlAQChCzoXjFJfXalF7Pmdqu2d+cDG/C
7dRjSp3dx9hsdwTJn3CbP1ZT/2Lm8EdxJY4xd2wBDrjPL0NrHIll+K7A8xBy9h4S+Wg25I4wMEv8
7soSGlBLSHhOSbXeui6i3AZAXha6SK3ERwvTZgqcD6xD+coZnUNn5Ncod8FuLOlCHr/MOm7H+8Tw
Ds5KYG6y3GnZ82B+dsFlUx7CtM1gaJwYPoKJkMA3MvwGD2hoP3RCIc84fxdM3j2T0YsxMuJt5hsF
YnBsIsygARxNEFBJsZEV8dC26X3EsM62oUEGwazlpTCW/B4+lzw3q4OIMQNL+Eeks8aYEqrproA6
rJiYbrjcQE2rmAik5AmSDe6S0X/xA3018+TNR9zCowKJodLnJIy/IQzGl7Z0iNjuphTbv/kyUkbr
WOGsDhlEJP8XES+bUT6U4LE35bc0F47VwGPsWMarUeQk8mRk+gHuW8cGb7dw4u9EjAHxCQgiUb98
5SnHjzDH/hDM2W+IuZSDusp3XcP7E+RJhAgel1KHPJK1Mm/CrKojwvAbZXi7rYdmbbLy8gp33zr9
6+KZGlr7zGVN6UmWpE8s2qy5lBAMotRuyyUetMe6C+CF9aUm8cxEKxOA/HmUJXGtqeujo/UxhAyW
xEuhunxVdx3VgifJwB1Js2ApenPcFF5iExVr0us0M3BfcA4mapUPzNf47JoHt1U4r4riZ4pheITO
dM+y6oIKtSMKhYSJzHxKs3HZu4aSESbSuvY3nGmXpPeiex7yoE75X2kkj0VSrQI3OMwWX6pU0WfM
8g1qy7zNHGSgEc8U6UKQAjFqkRdPCwjPxWE/81SI8AVZ5duknTc1esCHSuNtoEpsIgQbPaAMFkXQ
n5Gir4a5OPeQ2lZeEU9bFTqEOAnuDYvN2zAxAaXNgWMwwrRki2E2072y7WummZdLQfIdKlFyJkZm
ISqYHDgWcPcngAt5qGAiAtAQTrMx9bJ9rmas4sN3npkfxKHswROeYuAqccTPVTD0FBqDmWAtl7o6
N308kQ6KNCQsge//V3nCRm8Pn88aCmfLLr1Hk0zCkAyrekeQ8V0hHViJCdRAR6jkyoqCCm1SsA0k
WVkm1B0MRNZBcB0z3v1UNpL3ZSOs9mYQ2xgglbuGCdC9G7iQX3TkvDqICx1aQGSXY7BtYV2jBEWl
psfp5EvD2QZ85NtS6ltLYhe6T2T/iTbSzVSoYaMpSmFfb8k9/uHnBizprPjoT0vKwSzele0BGl0U
J0Y00YmQ/zOTnLHyialFVIaEx2HdBSuKp8jsHRQz08yHCkvacfRfJFDWpvzWKBBonnLcRaBUMdBp
RtnTE56trajTd1fLZ78GlGDZz3ONagozKMNmSfXYD5dO1eNeJP5v1LFSL6LphxfuJUEFKhhrvSR5
Yf3j2ew3RoIWPx67z3jOXg0kJGUcXu02OIt25gS2jW2MGnY/FHl86XKEVFGLXG1aYCZBgJ+S7QdZ
XWz1VgAPSWurmIyr4TwLP2KbMs9b7aefrdu8xFXRbzTucXah9T3lI3qw8Q2xeUlfW7N4z63w6ut0
P0TOH6q893xWt7Ax30XX70OLdnuMem/dxs7nvDggwVQ+pYw22RE7G0P00SZNBe/oqG6NM5wTTtGt
j92Qx4BtZDw4rHVggBia+XWfgf0k02fb4L3VbNJ6iAxDM+XgudJNaXa8VS1Ym9n4HrLmJ1aCjBSb
eUvbdAfPcw+hDK5j6uwtuGK2weXq2z9CYX8A7SI9QGd9mk+raSYLak43hW3f4APckNVZfF1gd2o4
wFUnrmFWnjT2tMIxEN3mz3EfffoDhD7++k6FxV2EwUEzXA9GgXSJ4Jy+FiwEGOuo9ndQ8bV3gEeH
hvzU1QjshAvOG25OSn0eNMEpKgrcZ1G/ZRVQo5WYKJAi/W5pzAa8xPdazZvOYaHRUsDOfvvObOzC
XvncVZm3EYB30fVStBjevjXhnQLYvBW0zbuMCT0GDmxg896tSB6TRHelUU/nh6mu8S4OiiQtUags
SwMmnlwJ/19vp+OPHVbFI0J6ex0j4kcotkMHDxaOXc0B+9t+pjt76LT93kIVbDIPngXBk7LtlizJ
GgVabndbwDnNq7IZQDeRuYs658PGLUhAH3ZDF9AP5WtwDTtiEFI0SnS68cqxw69CBc0R3Izcal4L
iMafhKsgF/DSXZLi6zLKN/aje02APdrkOjygOD2SQgDsIXqJ08UPAm7jYWC+hHzlxN7jCwvxHk3K
znU7vEXw2+iWblHuHAZi4daE6uZQrvxpG8TZbxzM0FlYhfjQ7Lc95N+dDqY39jCowcNsmwvwCXHJ
gpN3MsO6XVPBb1xDpIug5B00NMvutrG2qo5vgxmfg6lEfxKrmx41wUVpNW2Tst8UrfGjsKA+lPRk
arY/5NDgE6w+zFpfDQz8amKh1Ln5xuYWDkZQ3K2BGSs0jx12z3pGbuaGMNLJP6KdyRR5BlyZ4QUD
BWF+Vv5pxO3WktE3OvojyQqbVPNd6eoSpiO7hzE8dVPyo+2cID5/W/BaFEaxzYOI+0j8Dcq/22qo
Hxrp3Sgmww36C/nQY/R/Tg2ba6PmnJJ5+1rh6IXIx+CKeqlvfvJ5OqqEFDEnXaYoR1Kxd7ruvtrE
25jQ6XyeTRPpYZkzEJ3kFx4D0ir94TQT8CIQoJsjjXte4ngvIMJH2wJTQuc2eG4Li16jn1dFXJz8
Ul1wR4yrvozI+pLBg+u3Z7Mc8Zo5F/TleD+Ign+gNDwTzPlkD/4TIF6BYS3EbQFXZ9PNlF9l6nwC
VGUgDb2hbfL/Rrf5aiFeQ2nTz8ghZ4whzmNiV299Up20zrZhJ45WabzWkJUTX5yr2v/LFX/DLy28
YPEP9EgmNjmHhQjedE7v7pMhDF9o9u1jFOBowL3l4UaCdlC/xqzQGCKxovUdIrdq9xaZJNNIhcca
qOYi2LWeIk//pontrTyn35Of8mapHGywNzEtAq0c+0tYnZibr1yV7SrTvbPuRNTtIm2+CmbFa2eK
nl3d+cxyzaPCwJRXHKZDXLLFZJwGPKbFeVp/6ApmZm2wUgiS7Bm12q5iHr4KLLE3a//bYf740A/O
V2uid4mxMZqLr8SwIdhYT9nMHLXDQ4kMCpGYfUw4cjeYH9lSmQXRKiYbw9SS742LCSRAsmCGBj13
iTQnlpjqagDlw2BeegMYQ6ZUA4+0ey87KTdZUCe/hkuaPH8KaWaw1737I9n97eqSJMsOz9c+Dqtm
pwzrw3XDv2FIkyVn+Fp6Cf75Wb3xM3qu7IXTEJnvY8wznocnqI8hccy1jVC2Ii6yg8jV+WjalauK
lajFtHZjD4Zn2F+HKMOb1mzEoN3zPAKrsHygsQATwGx5BPt0VrqRi6TFS7JtrI3DOBpLRKC4cINB
ep+6ac8htWcdT/eaRY88QbhHG698sJjGwgMvb1GaMQWfhotXBnrTTEtuK4ca0QD+r5PXt96RzFBS
xRKh1N+hy+ijCqqrYevpuQyBTo44Mo89u/qPbMjifylIOpRB8t3PUSlPFZd005uP0djua7BZK1uM
3podL9V1FnxlLblRo16uuDB0nw2mPA9uHQMQ73KcTfN06iN1kBqFBV/H0Taq/2A+Q9SC+rfic/sK
ELjItHwkwfLexlG5y23wlyhBBV1ZdG69lGVhRHFqApolD7E1N3OR39wlC87JMcCgFzJjm7vcsL+q
yQdH0Xq/UqOUBwDvP9n5yCXtIhb1QvnBNeJthxkJ+Fh5l8hHz10M4XckYni0ApJ8P7i/XgvwHCCk
w/1BYo6KrWo/+9RvcSPZJ7jGcMnSiLFTlSAWmw/tLBmbV/Cqcvq6Tg77XDLBi5L7bOhfQySXLNOf
Iq44gOPz3HeP+MLO2kd+m8nuFUE/BPvBfRzjdK98SNgLaUYDoPUymHj4Bh80V/LKypurxsxeoSOi
gC+rjbmkNQtdUsT1zTmSwTElbbwjj41GnkAbK3pvjWxnG/bVqYaT30Fl7NMq3piIXlf0CGtVmDDF
bNKUq7IjoqgoDmpGOqfi/CHx5LOHoJ/7yLdWvilP6O2DV8cbvoi0SAGh5iysBfNk5N0PJR2uEVGH
ZIAnMd7Ea6mtnWHlbxa+nXUTdeBJYBBBGWc9MubkoM6WvqObNY8mUnd4heZt1v2r2zHWyYuupnhD
49i3WGXSpj4GZvgyFkP0YFfdeJuj7tMYugnqBP4Uv8aNGdtK7AzOsqzkR0YZ9IDqgoQZShhb4B62
hO16wmKs4cX3Qglk2HH6R9DTOe8jj1+w986mCJBqJ7xaqrF9njSqCjf33Oep6D12m+C3jpPykC1S
S0XkKGHZBZ0M6cXL5sus2aySoAuFPbQDD5s352jlwQvLg6V8rXmG4B3pbViSjBLOxIqwalyjXjpU
LbgRgOOfptdIDMT2eyoV6X9R/iOG7icy/BPL/A/Hcm4O5sZV1ReQDgR/1nbdi4c/icFGc1Cl3s4l
4iRm2RZulYB4xiAjncdOGsY49n8uxnrSQ8Zr2/J2Kz2PsM5CKKC9cciDkbJtir2HsWSAPzrhNjag
chQGtne+UURzw3GOqi8B93LOmz9PBD9huwis1HNZ5my6S3tfudUbo2x82D5BNYCWkofCt96RXpzG
rvhi0gIPA1lY5FkXqxtPQ6yOgJDPTOnyVYHLG0IwJ5vVLU9PeU+znEcfd8JD2GY/lPLbghSyVUAZ
2xs+w/5KYFEMAcWJAcx1WzblZVRsbcKGQBQux9W8DO6tMvXZUrgbN3d/eK4IQrZz+cXX0l+SOYj+
03LujtMIci+r0d61Ac4smfkzotkemDdI0U/eJfirXJmMoOBcsAhH98JPshu23XMRfNNGHPolCzyq
suecVVueNR+FM0tGGtipai95HSbFa4S4Mpud9yGdVmSO3CxU5JsgsV54NW5BnZ2HILt4PXXl3Nlv
eKE+Opv4kpiRfVQQP4T/EMtrXP9ngwADsv1UlrjttWzZbM0hAws8CaSk48Jujce69LFr9zunBcYm
kM1ofJCbyW/vo66ODXsnyh63Wrtqdo/w2ZBKYnFhEoMOCiNRQgXjmgxyB+/BGULjMZ4bc5O4oGGZ
vLhI11Mmer09HHKHZHRC2btH5dvFtvYArgTSoz3TrOUsHTNHZ/CPNIbsEKTfv2PE6AbL/nMvg4+K
LQC5Gqe0xLwawbngLt7hmmFxg+MaBmWx7GmChXFgTiiObbN7qbs0WJULf7MrCbrGt5asq44ypy6S
3UBMIDd6FD7C1SZPPmvSw9gwMotVY54NTIfrMiu+vaj6tiDAyCneixyRgmdMxxqu7BRpdp5wmLoR
KLPfyGvteij03PqHo51BWbBI6BR8uTJJD+bY/k7VdJiJL9+oCEOiUcyPmlUVIZFAcKYy+a8Z8ZPm
xlOcsoNGe/42QPfjPTAsomcJ8QgL9FnDXG9sEX5aDimWoe3+17CTOXtNnp8CtyZLU8b33IKFEzbf
UeyjMvaQCIky5m1Om6dxIREP5nlOuitLoE9DZKwml+ows1h8g37fRabxJRF6BTlkVhiuBe4tlEa2
8aiJT+LQaGk2x4Bxgj3vI4051Z3py6FPfYCIM9BYlpehIlfGkOmf11m3AvER12JY72zylktL3VSD
riYeFH1JchWTQhwMTsNcmuK+cRASQEYp2s1YzxcZVUd7hl0pTQAHgsMbfDBqVg9he3AnZ4b5Ujjd
fa/+Rhh4yocMbC0Rw3XofsVp8aaGju6M7E+CUU/9iJ0yKh8D7MGrMC9GIN3LtLDRN6MnZYnlUSuN
sz1goSn0c+j44ckVeiCJRWdnUnqu0hMvsBCwgacMs+oZAHOfGE+UdSi0ll865JHYsP3f2ZQJO589
15iIX8IYS45BFB+h9DL40PLQhCHzogk9PsSNB4R+xz5w6ETsH+ydgpVtjcQQfe2YNNcGSw6OkudQ
i2OHzpJy/pob8m30XZCliaEo+fXXpLNv+B4gHqzjkGZftBjDykPAt0aKw+oQL2SFNrTOKEu9+acM
EPQP5nCYWwF/hb2uGwkmmh5Lk3Avg3FvFj7jIfGRRGxWoa6edOFHZ1bEA6QhQEZ5oF5aVf8/2vfk
ZOpA+1aucrhZeODOoyA8Ypp3OMh2ljcxj9XJ39i22MoHUjcso0RsPxDER1kQwmnAawNhjXiXkpgK
r1arxrLjmxP66Q6fn9jhfmAytLjBW7tvdlmJJjZg6hpG1dY3S95lvLTruavVaSa76pLX3d8YGF+8
AO+B1miDMFvPFBTXQoID9NruAzEzMJmODr9P7X/MMyhtNM0Jh+ijH+rj4MyENHtbi+ptFQzTt+zT
P6QCax2WJLzXw4OcjHiDns7a01UuYmix1fG0SBFx2RDVQr/H8qyiaViVvlEgfJUclHaH5LvHNVOZ
iEvdnNVSDP+zyV6Uhthkzc9wOSpSfmHzCpcxl2Gl7kEQ6RzRu21iy38zZhc5aBeC0PNstEPx9MBn
ewzdZh+BqAgD7zeIynsO4Rz3DAEitaexBAWf1oB0WFJB1gzx1oyGdj3dQJ0663rxJyx7sCwuz+WM
kUfjGfNNpFgjEZAsmduT0RHTFzdgkfL5U7li1xmcuHpJYSpMKKLWzfbNNQG4QP5zxauMmBcWJlEV
fpwmDyKSz5DLb2C0fr2CMGCuDd5G/ZeRu7EFcsP8He9v17jsjfp1HoAn6V158RWrXw1LbSYjGUXf
uOkikD3eoMXaKuPP0XeMQ2k75gMQyLcYWW2szT/D67+srPqXxqD6g3m6N76xr53wl/fK3SUaj3bY
jv95sC42eV8VL9LOj2Hir4YKiGabldy8JHrNBX9QTNC85oIw85lIzTmp+5VF3BRaBoIJCfcm/cu0
+60kiwuhB9bral5MGdgSC+Q263GciC6BAke2ZZWZ2ynLANk7dF25BYBIA+ZEqtS8T+FgPRCKyngL
aa+TJIjs5FMZdyefjJ5j7AM7yFtUMbbhE01Wv/iwqFeyjEEbD6DDHMfZUEswsZ2G21Dw5ed5i+17
wl80A8KeLSfZmRbo+tYe7O9Kg9IY2texMnbNSKQf236UkFKwu7PcR1aZ14BqOWzKjVDIYAuFWtyO
sMjZjFKqDwwh/7ei/QYSUwWosIeCjnrfRNmlS3EFNVTNfHGNJ3ZVg9SvcLz5nMBhRcrWOQChUa6o
aWby4XyNKUtIdMFz43+wvr8Oox8zcTX6C5/nBhrOi1XHH01vLWvI8G7G4tCbwOtMyYwZB/qK+LXh
wR9ZNjVL+FyZVI+p2z+2mmbEE7AD/YmtoeO31HyxdUkoSNZjRAirJ4OdQ3mXhRWLbN+qtxSq/0Ux
X3ujRLD+vztRNzEB9nj0ZFb/ZGb8Opbpfz3Ky5VqR1gDyU/mJ+htskiTE9X/TommKXWD21SgA8JD
/ZzFpF4avXsn//ZLKn9cR1Aft4iZTrmETzXwUtqM/jeWzYonwYSSs2zsXf8whOyPiGo51mg3Rn9i
rU60IjR3lHddemzT/CeaPURJBD0YzXDsk/lfPNt3yjlv46BNXUEN5WEnPmhXJfWP45neNiZIYiU7
/ZlrOi7pgLZi4b4TJXpmi3q6H9GmCiMdNj72U8joFsEc423StLtZVjivZTeye1afhPldhKSYsoX7
ltbVly5wKvkp86HBHpJ1b2XpS1vCtXLHnm4rYbUcec9NglrEI1PtwUhr5DuziyhJs+KV3dWuCQ7J
gR6iV7w0oXsIumAHF3E6ZB0KoxL6JAXaSz0Ob37eYQ8mrYi8hSdmRyeBUaRKqrPmzA0SdRCAgMPY
RccQdm8h/plOA7BrlPPUVhNspBK2pilGgD7jrZow9WjLW2tBVomcs8feSoYH17Of1WQzWqxgUbFm
mDYik282+k9HwsTqNAQ1J9Q/fc3rX8ZP8DLQjpNLj/H6K63+zKI5THn3nE7q4KbmtQazwkhg6Dae
7/Ibi3Vf4BKY7aPNjFz26is1iA+NGFzpxrlEhOGV0/jKepnJHEAlRyY59irvOhusNkj/vc00iax5
+Ywr7wTz6kKqVbKccfM6FdEXr49zKAZaxtLSNy45wr1G6Di0NpyshY9kYSbdtnR3YWLthFvv0rqD
OTplQFiqaSW0+9K4o79lqXAzUYqtB38AF5qMG00On1EhPYBffdJx/l4L5+I7yEs5sUD2ooTKRvsg
yqVVZRJbUZ27+bLRdQl+SSBE2l5wIeIarweJViYyg1rmtyqEgYY/ck3y54q8xGHtDEiUS+ODRMcL
PkTI3XjUSJKVZBe0DTr9YjiRTyRXyezuVV5flLZ/EZwnO2O2txlP2XpylYf8Vk3MqUnOMgbnzAzm
TWYt+YCV/RpXSbohvFwBgqfpLayQ+sIlYeBhHpsShmBlBnfNyXTG8nWusoX0Yw35G3cUowYO9lXi
4FUJqr58Ci0eGDMFEs3ax8N4qucdr2HxW/keaG67ci6hHkHGEhr8r3PM6h9tqnUqtEy+Otvn+bPy
grsfF0x2TPveu4x9CVgmgZq0icaohYMx2QXrcq+5hNicnigass/ak2j1OaxyVNCWt3LCWu8cjcqj
Av1C5NaytaN5gW/kk0hY+ZzCxooxnVhxamKIaMRL6fscNRaaRv9WR/hPeB2RQg6fXedglRhQ7avq
uwPC0kxgNv2ouk4EEDHD4alOfNgTkK6X2sbqmNN2eJaRdz/Dg9/75vgXkD6XmMVrq0ckfHRxfIBW
M3BsI5LCtOKxhbIwC7LmNS5G0k982xVrFY/3EiNdvLIZsj7wx7YuMFDliSviGACyontpWK5RJ84I
GskdJ96uQ+9FQnVT1PmxihFTggSyXmj0IwKeTEc/KjPXO9MR+lTzYO59mAQbm/YdowSgfIaG9MtR
Vw+Uo+iANtZsoW9wEtqOGF7rVWF2cFudtqvKQz6AUceLjxr5pbsBR2sMD7Mj0nsAD3mXx87wmeH3
2rXaAuGImeM2J4uWvvaV95rHoFfMxmVXLlPjVHZJS4FTy+bfPKdf0aT6uyMN4EsTW+qDXwu02v1A
SvqmLSaUXdL1tiGEo7eyhqKCMgBYd2B5dyPFbTF4dbS3EwbwDLzcUy7y7Muf3fZMZGrORYKhCdBF
6557gynnOiWO4i8ivxOry6J5JxlyKfYC7PWhppViO7Ij/V1DT02Z7Rmhrl5LEiMhxhQDy4PYc9SO
2aH1yAF8n+ZmEFAup4bvFJfRS9P2FDdx6aQXJp7sTWKph6e6MTgz8B9Age1rL955bbR4NkX9mFrF
FBMaLhm9hykTo9F6TwjyYZo6pdXRBfqy0diQUc2SW6QsxnXcXuqZeWy06whEhFOARPLAP/OYjyXI
UMC4JEuNeIW4WxjLRqJEk8Y+EVJbzGkeDhOzusaKmr2XCVetNQ3sk1eL8DlHqbxDNp48agyy61T6
9c6YUvU4zqGzLZRlftAYwsAdZ4WtLS2jnQVF9ysc0uhWsh94tQfEnkIVLa8bdkCYe41/sPSsP8sw
rfde11hsQXW9FxDzdlSO9I14MRe7CdskiCGpWnU2F3bRIkwa+4RChrE77FYJWrsCWpGK1qJZAoRc
QLllURlSvY6RXpsNyKyubHqsWqhRA921//w0Em9RP6uVtENnQ2ZeeS1Iptgya4ovjekVzzb4HgZh
lUJpnkf/9WHtvTfgmU9cnXCWy+SUkX28jpCsPOdu3754Rpfc4ypqD0NuDs94U/0n0XcMnWCwv8yD
Ar1b41YxQlGRtIWfLbXz4r0IG2aMnQU8J2rbfQ5p8lnJQK1NghEwe9SEfTNlONhch+tBsvoaJs94
xPXc/qsqp6KKxdwVmzb9HyzKA9SD8uTEEz9gHuNLb7ngY/wm3yxI+O0AVO+/puVx3URxj8VALDlr
pZLzfxTRcm+2EUlpbVBCoSvVLm8RnwexMt8QWIA6TS1b7xq37X5Tw4VnKMd0W/C9HEIGdafUj5il
du4AX9lIwjdv4r/2kCeBc89F70Mutqc/e7JBhTZI/A7CKVGCoSVRKIc7++ZB8CXCStLZWgvxjXey
e+k1th8HW1bfpzH9EXu51Zgb/otTO/M1cVLzCCh8vrYDtkdvDIatlbYZVzHTEmCMZnrrejHfSrJm
kJq0wYnYWOJtcfU8TknhYwOoYmxdA4heY9mMwkhgj1Dk7m7saPuVNIsnN0nlzjYb2HDE7GLudwiA
6IfefEjSpYNWTLdAFc1M/OZ8V7USWgJmWLCsM6r/fBYgdGLKlllqB2ByJdcR2L/DgAts5dSp2udE
w11wJTNhlT1YKFMFNeuhqLgSXS03pCqrJzP38mfuN/mxzBZIumqtGlqJKw4jgL8zVwctZGiNqKKa
gYOHoCbBUh3/flz0dM4TCXZrhSFvVTPlfm6auFuNnSR2qnbkFqcT8CFbEG8H2GfdYIeAyIPzeC9C
5eybRIuDizaFjY7O3iBDu29BizzQr8L+OUZ1tMZQ9+YEeU+wcP9XRRliuKTEiqxZJK4qN7L35HqX
GxOzJk1/VWxECNmF3UUKUtcKTiYFMz7qvvnVUcUuyemtgwV/Z5u6rs/zCFiRBC3jZvGc4gGKi53M
BU5O6ArJvkYZ9a6zmumnJfEf9bi1kKT7mGJi4ig/wioqj0POv2LxNT2CYcn2QQGCOeY1O2G7jt7I
2hzukzNO9W5WfnEdPbf7hzXTg9MWhuchUfaqlwYu3v9RdF7LjStJEP0iRMCbV3pSFOXdvCBk4bph
Gg2gga+fw7eN2L07cyUSqKrMPImJ4Y1pSO59f/pbelYoE2bpRrrQTNcNTWjHcEL1A/8YcWlrZ4I/
LGT6+mT1XD2sauVFT3D/UE5AkuHzsxe4O6zHSAr+LmkTQVV2EB/ADawKHUSr2U6TzzjjyFo27BKa
CJhcl0Tp1qnPJTmamgbWy0IBDuRGnhlqnLZqGAxljXj2HlxGnQ0foeonUr75arNM4TS+cr6mahl/
fB+rAF6D8agJARPNzeVuwoPx1wduvR6qqDlZFQ5VstCASVtNdXPiMaWOptZHqkQoZIH9Wr66jW+B
8jbKurLHl8/Q8ZADqx4sSCLG7qgHkFNxFl8tE/680bHmHKKH3n6iTkrvXBe3Fg+3eNiFEg+kKedw
R7YyvKmGMjoPMv7NSvFVeaF9aQfWl95V+R1e8oBTOoL4kNovcctJH7JLvJHkZLaxBlTe+lG7S4Zq
OFVDVTyqJL6j5+8KGeuTo1dOA/UitTjR0+BwqXHr26wOpoe0h0E2IYlsVTRNj9gt4BYsy7jqUyiJ
YNbZZa2gfHPT3v6Sicwec4PWF3Zwqnlu0cLh++oja0POenEdVcfWd5x0VaKp7abUcDdn/YQwJFPE
gwH1/bEa0FZI76arIgzarU47zH1Oi3I8JI5ao9/3BwQK6944LVLdKOE+2yOnmTYB5kvWbT6Tcokh
UWM249ORhb+ksSV2B0pgRIcdppeB/vOCget5vnR0Dlu7iJ8EWPYIuNBoRx39k9ZofkFnk6mz7IGQ
7yjVjn/n4VIAUVgD1y/BTDbwCLcJv3Ty+VNDhWznQy/GjGeHYr63yrgBnJiXsMYcDpw7+sGGJ6Nq
2mJScDkWW9czbjy1zajQ/VfrmFWiSeuHuJj0uaUxad+iOy2bMMgQowKaX4ogxWBRF+FNS+T10Eqm
FqskuECfVbAdWItJ+8jiQeT8Pj0xI/lUDcxAe2mP09RGR8eeoZbzj1TPYezam0zFFBqNS/0wjoSb
Yu5JD/EEBGpi36O+Q2acD1IegMApuFmFNEQfEnux1qj4WJlM5OCqHcsIGLftLJ8jlq+VRQXOe+PR
0Iojhx+Qz+RBW3gVfGgzqYPt0EK9t0SQfBg9B7t2UdFPKRa9swfno2yj76nk4eOEsFVXytb9mdGQ
ohdeLHd5MRHsinPKCHK64Bw4boeAQ+1NXoXX7DpNp+WUpDfBPDp3gS3MVwIp8rXtOR4n1hSRDe0+
dAZhMJiHe/K5/Q32K32X8FnD9tXIbSRNtY/9PNt143zFXGVxys3Rio8QprrXuqPXRo1z8TgVIy4x
JwgLSt1MeVPS0cJPwa/1HY5/KgdpPmrWrtO5dJgQHkMxI3eSYeIvogl4chblFzT37FFz/EYLIsBN
0CylhEp0Tz0aKTZoi5OaAV3mb7ysNI9THITneFDD/aiRP7fSXrBwWA6NdBwh+RlVk2NDMZL+ZZgK
+mgn38LZ5s3mZowKb22TBadGTFnfCZ2ZIBgKlGewB567H6zZulBrzrQtvZa6smyKX3yjYF2GHr3M
uMVuGA68u9btnM3CrLJ2JNhWw+CxbfoKfx7hOGubgHSneHvJ9+2grkhdwT9iPO+Y4Nw6cB7DhFd7
KdFdlfoGz3o65f9CVj88f9e4IRSijyXzxMKNa2luJnDsfPwcSoJ4X3aXLJHW0+wtjG2ty+eLxEdz
mSfSU7Jrpx/HaERn4mbHeUjRHJsMuXo22a80hSMOKshYaYcMcMaqcdjjwy6cb3GlYLL1susbILX+
VW2ac1TJ4nGtOB2/493LfkBpzsEqzb2JXvolpGVtLAnLqA7ztN3HxtsPeKY9ropy+ACXKn/Z4En9
qXK62st1uuDVo2/4KUH5/1xSXz0Ya1guerL5EGXQh7ciz7DulYt1cuwoPmQDTerOpJ2z1gllmbgJ
u/diphR6IoBIiiPyX4h92O81rUN3scIeXzjkQUBrp+wWwJW440r4q3bDy91CfqfPmylLy9vEHr7D
bk4ekyxgjLWpqNJBMb1z1YbdRVrMusw1frs5Wfhe6zah8juIJroStYX5oi9gZzTGhZnMzJx5sbWz
c/wmFY9IMqZlm30s16RHwai+NlFm78DNGSZ6+yVnMNvoyqhtIBVlrBH7Daxws9Fu+tkBqz82OPsf
E8cdbpeqyv8A516ZkaqhNDkb6WLoy+tymo2NfHcdqzoNmOBund4eNyHSz7EdEpjWabJ8W9B+QBhA
j+z8qbyf4rx8ieDdrr3CVXguryGGKcaMUnL9RgVZzM6kEhGat9RTqWiBbPw5pJGO+zwzD8qON3iH
JXJEhAGmx1k1MtvEaEOcgC33zJUouY0nD/8z+JlH/NTTDklzetVLFRysufO2vjXKKxmk+MKL5e/j
JmAKNpH8JMlefuRV0L8MnjBHvq/cjXGbIyKN3b82rbhx+fAbB7/L3esoBIfJa6iPLqvuZIlaX4aA
XrQuseJfG113WwpYxpOS4q5gp7FZ5v3lVqXIvih90b+otj5cnYcbHsqcXJYRl1LjloCSmzo/Eu0z
X5hcupvQFPZhBoWwmrrB2sRslbgxmpjtH2Z8K4o/k13BWlWcHZcYxG4XevyKkpGUSMlQjE3ePknR
ZqciZ3PGNgp2UJHvQodzHpoBnLc3lGYFvh+Bj6PhWbgRkJVsjjZK4FziXkAsxQp6VCw5/LbQlCMi
2xjZ05AKgQrZelNjY9mUfRqviRlcW4MaTtYNneFw5f1TsFTdvna8c+2mENNDHfAgRscD+8r3LmKg
mNsJTT/luRSUwS0nOrOauURzPCXcZvF9XanW7l+4lmYIk7H/jNAkdi5t0QcmF28rvDp5ZZknfenG
SLHjT12XMU6eZnlhifpdkPE4T/Aan1mybwp7fpnYLzZwGZZt5zg54jg9QV5OlopWo2lvllR/Nnwh
pMYAWmHRxOtUUlmqRwK1MbW3DyUchZ2xRcwdA4D2QHBpisOEqQUdS8GQ2UAruPixB2LQGfVNarl/
Mg/vdYSMEWNdXOmO/HRjcF1QAxOfwjA5TMqxjwA9JEYhFqvYA1s7dvpltuFYOxFWfG537UmLmfY5
kv5kuQg1rAltQ3nyyuaX62n2VIpW/kPjsO6GjGCFqTJGHCQ+TG3HSON4atk+UO4lNxhXuWtwUvCE
pftKqQRmgar+A9ub7rsyoGMIkeLA6/BhAhq5bj1M7MXsAwX0XPFelU3xytwXnjMXxkPZj/g2LHBS
S0n0iP68icOwlZ2xyDGo+rW/TmrvkqolwV7A8OsyVOy6wH7jb/1PLvotSwbesyzgBz240969CkAm
lBZ12Drbt37pPeR5BU0rlskuMHl8QsShvWnQ7T6zodmgD3nbhXzWxaq0s+IP0VRKeNxKIywQLQiY
zZiAeYwktE3KqJ5zomvcp1J+t/gnwoecO8M+HoMJwAcXgEXbAaiTTgJFqojXmAYrtlWkJ5EgEcBn
KniGzA2mG4p1fmpaBrc4TZ65GoakaqyISONs86eHoXcex8Q9CgMSZZVOET98ErtQn7Pye6motgPX
xXWuDGAQEFGPPv2W7b+b6WILRqfeW8woa4yHHrQ/R92rdii2qHbjdpnt8cCr2NCMQYGVmYgkL9qa
KfDNX71QZYcZq+9NbVHZqHrCr142AVWY4n7nVRDPiiQcMRf2mBM8nhpovMkNkUUUjQ5XXayDmzHo
H5cSHlQx+JgiEmEY5ck+rHrth2uBh+IuYPlAM0pVu0+urWdqBjtNlc6Xuo6wyskZufQkH3rmSJbx
Oclu6DjIz0NH40/QyOY4aFl9msKk7IPYicAGdt6jjgw4hdGWJ1QG+TQtCBUVUMtt5Jfxs80TB88Y
gbzA9dWXRQznyHZdHMeS2E3lG/MOSbOhiMEZXsaOoxFwbFAD0zidZE43Ba9M1vmGl95LRMHNTeo6
+m7yWaAHkIjwtWznHo4jO+RCYYDWttr2g3a5HOcnV8y3pYrkBv/TeCp6e7hTfPCIBXrUGpVpeAsf
EpR3CMahJou2cbv0r7bc9hUwanvmY+Cy1AFIqpfK0IvElTPhPkFZTefvbCKod3zaR4jdrTxGqGOx
DWy8ZbXeRJOwmb3K7hQIm/E4LAIyvClTzR5yEB68ziZPU7Kd28kAptgZ0wcnmEscJFNJ8puCdquq
5vtYtWe7TSAt2tFf4+M2r1Rx65aVtyvCsTiCvLdoz7OLXeu2zU2vNZqkx5P4ij71dwAJepRwbR0C
ZdwbZXUvbZSPm55b/IpfLs1XwfwyUO92xMrDX9Otb/qmj0nj6/RSJyMBBsLNmLEi/quVdrS7gaqY
7IZGLCfbHs0mjKiJBQtI2ickJqGw4j3VAsdqTVSRQ2oY8vwkoqzqgZ+mIl544IIg163KP8DSfmlR
xlS1yc/CiQggcTSiBgJTp+RfYAdCuzz77PKcnoiYeDWyQpbSdwGJ6nMJh54uly6l8BiBkNtWSXea
KO5oBKxwffig6Wu6hrXOnV0xd8muDp0fP45Lfpoqp/Jj5iySzJ9jbrl3YVD+kh9OUQsQwQV/h01Y
yU8LFTWKshi3rsedsXdeJU7vS9pIirqRAG+w7PIuKuKvJEV7ELbbPgeFxeoaVOUFKwzyw5J/zZhQ
Hyda04B24YqBDXY9n9HCqqK2f6uUAUVVkWPJhuI77FNUfzHjn8ILPbCd1NEHPxyfJVV/Zz5wcgEM
ZJ9C1n8Cc8udacZ5NdiWesoKheSXovbWVQUN7NpzbpEeOaB8lfd+ff1zmuXZdtQZsx5pbW7q2zGi
IE8DqdsaXBfrlq97paz3hPjM3uJ/hr8NaqrqJ5IrSyf24wC7Mva77hThOl+Nbv7mXn//7Fb+Xpam
3WD5w/oWMSck2C0LYLnrCFT1Rs9G3iN4ptssp9x5rMSySzwXTtSYh4QFo4yvWBbR7tPortqKiX2g
4CZyUBWJvzIV5dl03m24uA3mzDF/iMYx3uVwHlCfUjydZhr2hDteczfSW061720QUdfk+8Wt5cFv
bxynpBVO2UgBCs+9F99l/ED2swsVOC+76/Ao1CHhRnszQ4sBsaieW698Cq0REVCKs8speMcRgDQi
DJV101CUjoTIdBKFN2T7sN3nqX3nLNaxz0BV1QuRLCt/L5crfDSGjB0lQ0O0lV7U1HF/adnEqOJf
6zaaBUmTUOltC+9um6jpkW0T3KMzxChGPSbacRIrfrEVni4hzl7p/ZRzinDVNv1WlW2wFgt2Ae0C
iYwiCDS0XEQsHLhT0qEcbgmOdUe7W6IPBnSY6rYhhTEP+i3plvwXaY1GgSiOdjIxR8upoE63pNhc
G5HVqCAiW51OB7/jW28KumiSwTT44Q0fNlrLb6KEK5sf6HLHgUUBugABffJkxaFJc8b07KtVFjMK
xDHBtuMt2GgD/JprShisXT9FxGFxowOImKot1yBaXloRXCJuGUdAYxGzLfoA9u5H+qhgCXJo4LIC
TMNM3Sd4n/B96IdgK4eQesGaCq8qwcfgz5rejbkMLrYayH7Bml/mrORuCex1avwf5bAn5JARN+lY
h184QmDm+8LckPLBt6t793aew7epByYWOm34xlN42uBDVpuINnvMVukTJ1MyOD159lVtOolujh5q
O1bAQ1EMt3VjcS6vIig3wZRzQOZoc8JVy21B5ejxbID+QcCfOIeAYFm0r+5bl9pWD9TNmZwuwd5U
de98ViAumiLVJzIOybhqQGavAMyNtxY8o208TPNPOLrea+3yQUyyyMh9GNGgASzIvnQWAby0Sqyn
0iJr01p+99MNybwhDRiu+U0FZypvUL4XCny/Yyo1jnPWMkJ4ghuUJMZF0RmiU+ek/iFY5HBxJQnw
fkZn5InvPnWdzo5uKeSb6wsPX0uMdULL7q4sFXz6rIwonE/TmK+OSwKL5W/mwGXPyIGalkkbAunK
BPF4FxayemrKIf00WcB2DLpUr1qSoZwiUvNEsVdxY8fi+oouuzUZZXkbLxU2xbC5up+sIblE2o1+
uDJ5/8Af6i2eMDy6Gakld8YrVKRliyKq511g8/AXdu79CSetEWbgNSkOoGyYdHIwT8uCRDtFBrPz
3lWTd0u/PMckwtTHqVadOXmOlQ7HhGJY0ksFRPOeDJov0SkSD8RTlKXytuGLuKlEL++Tvu220VB/
52rky2dhefb8EmE+rpIXw2Fh01XhrmxhrrR8Q3Z+mMdHS7CcFH1TvqaioiTA6ma/W+tMdW+YQK7C
ySK3jcenrRx6fSK62POwJNwPMETzUkKj3saFF0MMj2h+RzPn5RbQk1xPPYmSnKfuY689JpaObLcT
+t6jCpJhrymduOT49PlwGLKBmrfiivP/QAtDMm4akJdb3cnXqqzCj0yxp9aY29kicBm4jfNZD3FJ
BKIZ7/qO9+lSzzjy8/TBYEUhJIFNkiYf7o2UZSsSXHh/dRKs5aiDteozZPhpcA4eb4pVOHa8b9sx
el9MkHD1mQzBt+g7HyB24rCbhxpEWjkSbwkaA0pvVHwb9/C8Jv+50jMuvBSSd1l2r60zGI5F8XKm
Rqn7SCB4Yo3igjeHzl8eOIgw/jjs05YRkwOb4bCdOZe6aojVTXV8aZIl57JHjzVMhQOYijcRdw9i
hNyWZdXyVEUwrvgpZUz2cVT++Tqp3gkr+qgmNiFPvoF9e0DWrDd0O9mHRBf1euLay3GhfJtk5l66
irtEoH15kotsuY5SQO1v7YA1Gm4ZsjyeJ7c5RzKp2ehs7QOvaIotl5Zkm0inpMqmFscoXMLL3I9w
1Jo6/FdxesBt1J+ttLjUTIKdEXdsHWSnHAfzsVPbVBYQ4NlnoFrPcunsTdMbfsAwfsUqcCmAqRhv
btvSMqfZmr9jteSvaR3O+yJ3DB4y3Hhc+SlFmXxzZBig25Ycz4YLOi6hvmCKhfOx06P7DU4kO8Yp
+SzOTKCobYqyWCn+hgJ/rmcMr8Q0++WsIbbUktE6QQxmUzv43ueOnFgxOk9M+r9J3KcbUF7WCnWG
Tl1Q8wga07ft9uBpq/RnkK3/AnAU+5bJlrXU9T03LX3v2yMkokWQQkN05Z0w2B1LehJ64HL7ME9o
oLUFjjxnETYv8Y4wE1wa/pait6Jn2VvVw8w6gspDWulzAQlGVrIJQr1tR8WvtubFRjQ0IDC3IXTo
vgUtiyeznKCGxps46jy4nI2uc6XU71QAtJyoQhWIE/UYsn3lz25oJvKc6cLDmQcs5TYkmjmDZltZ
RfGP2w3za+CIz8htvhMBl2Cu04APpmyxfxKQrK3xy50Yca9xSdjVjgffEi5c7cLnAEY/kQjr4r0n
CbplBdXeyYA7tVfqjJvRefcKNIO4icO3zp3C30IOcIZzfPJ7TBwGv29sGK2rUt7iCSQTySAewt25
+lDiSpEFjfoo2pOrst7Z6uaLr2wyQwOPgXGAKhjbjnMKON4+2HYoCdJOgEaIlt4O1zF+mZboxXdj
Zzs5KtuIlr6LkDJPbOiWfKBonhgl5OYPkH/Fhvqb+JTj0d9ktMgz0dPy5s0i/WfYqvgN9qwJLVWf
3GWG8k6JwjsLf2p5R/nq1fLK/qhK29tKJ5t/3bSwvuDXOZelUUR3fd/a2q0ksgtUfNdw/mrXDmMr
NpuoltvE66vbDNvQWzBl/cVqRHOXVQUWuXag1qOjcyxdz25sm50TucMzxieQu9x67Z0Ns5JbSxr1
j4HF/M3/AfOoiQwvQ7e4iYvO35g47t/LqfRf7cq2n2Jc7HctXSrbKCy4UIyxb69pMmEW5jm3IDxP
3i8QHbmLQw6UzeSQJ24EmOUhMq+wO3N+FVWzSmwWlBX9T/FG+Q0aYJ5idMBOVTKD1hjmJiarMeyv
CAkHPI3tPldhy0Nm6vDSptN3VkWAAF2yGynBkTFYmm0AVQefVuTvOwvQtA/CjgqlLMdSMDkEgBHF
OG50+wg69oXzDldPxyYxD9jfSfyTl/IbXuSCTSauJcpRyQ7mOTzjW3XopuQ18M3JuaLNeHfQFlsb
lqjFfoDhwrXI89h0Ado0Xfcxjd2LZ3xucgtjdtWMfMMDJyF8giE8sTIgym6OXiWgLhmaLbk/NeR/
rPbDCZmZ9EKjWj77Pa/wKV3VNr7pch7u7Lh0fytKXgCdF4+zhYDpLcMXJUzEAbz2Hedoc2pIq1Qc
9nDmyXt0ZVz2KJMrq2heVC/NNUTprPu5+EGkuO26xKyGQTEXAUvB6KSHa0hLVIcqnV96qd48zDZM
cU7KN8Axz3gifpMcSuicJHdjTFFXHDO14sgqdoEOifl2eCJz4Imrtl72wGSOVZ3TJ46OuzaZ8dap
Hjhhi+A76OPxocbJvwp9zQNP4GkLx8nbtFPnY69uEtpygbTmBGngMYPy0rV3Hy9Cv4GhScSOWb/c
F4ss/dVkWx211nnw62piiJ7SYtfqwAfFh2E5BxryMISaIou40//SJv5avLS5Jh0pCyoKkmEE3RlH
Q8Z79UGcalknEgZEJbEtwS3G/dqN8RULcK3LbZatyhaaW6laIg9UsjVd2ek4Agjxgh70d0WNCtSi
dG8i7bGTuiAkFTeLlU1tzKaLXPJ5HQunqOLwgCENqtUIKpE+L3s95ALOAE5a+GGA8IwLZ6yQf8tY
U6ZGals7VnQiGc0wocqra0k+yH6h+oMGhT23ijdprHvaST94BGEi1ZL8fRB+M4osG43cex4TUN1D
yV4Ydz2sXd5SHNFrvGrtAyardhP380kmKHqZRr6PvX9umT0ynHbrpBGvHLsI4qnmAraZrpvOeWxU
fo//DEd9OxPiSd7EYMMAQ8IyAXcGtMU9FoFgFWY4Xa3R3TapcPaIK68m5rewDGyAWc0EZQSuUqsX
/0K/cDfMShVo5FFxDFCfSpfvIrH2o0PtfdNhQLNSfZsGCW6rhFDczNJil97zFIO/c2MGuXbxnBU5
hftpmOQhveIdEbfgI0F86EGAs8Txtl7YoyxP/egCZAHDLm3v9fADxVyfQBNSj5NcD0JmXw1GEQVl
x/WgEJ0GmpAvpcAC1PJJSAUREnxKJ6pRfgsyAIgj8s9hytsNXGch4s00HQI1OCo+YPdSoqo5Vv85
NdVyqO3WWrskL26ohPDBnGLrd0r0INXEGWQB5OBVHtj1hyijYsMMyPnLJ10gouBOLi0s6c6g6FVJ
tF8G/YXD8sgvTZwRNNDkc5phHBmXVE/iYSuqiQO7B0o28FvycahmmWV/1Y45EtUJT5a0p8OM/rtb
/Kg7wAD3D8RJBJt9AhKbx9mzNV+rOWb63/Hqx8WLT+Dwz47ZnvXkyp2I7ObYK5aqvIT8nPUj3jeU
eJgzXND8gUe4n/oZOaH8rIYqOIoAGIlFroV+iWuLtUlDbi7erd8iNlR5/7poc5kXigC0i/jnhg3X
v9zakKD2dk4Z89nRPfdPxxMv+WSbmybGC6Q8AMtzoFFKmrs4R0G0lincEQTqt7k3852Eb7POLNfs
QyRBSLjks3wdvMembfYmrSfYGdMTLqsXDMjdQcZ9f5SdIoK7aGQmP/xOBQV4fVplFDTiD2CHplnE
y9vbnmPB1g+pLRAkOXl0wHnRVd48ajIWZ1agaFdmWv2KUsBB8Kt547oyXefOrPdtUL3bzGTMwxTK
C3MbRdHD2BcCmkgfocVw7ilr8YA+xxsIjPXQI8qBmOCZGqd6X7QNomD5EEXOfTMFQIR4ZxEs7vFS
DtSm9JDmQKeoE7ZjSEH+ldzCuw4f9VtkOMMtjrQ3hddfqnq5i8vG35XdYp6WAMEz8/WVWkYP+mCD
NulGRfUy98vNtATJmnPudGiBO61BAN97VetTbSR/+YXxH0ay4jJvf705vtAKhtUFs/rKDnloIOe+
UFRxUaa/X3wIR1k83OVeKPYOGAXs6C967nEm6xJzhp/cLpMYYQ5n07a2SrbUVDzzc2JXELgQzbUp
IIp8zSg4XJu4mhrfXTB+ulcAa444RFGwn56iufruE7QnbuTxgQW4vh8nit1aV7dnXCY8hhbTExbo
xmOh42Rdu3Aex2hM1sUVyjN79DRFlMbC7aeUNrKKqxljyCjNTMtP3AM9Zv0meWCrITtlOfl1HI5u
LHCsN3PF+c+eQe0xDOrufoBrHimJsRmrKifNCjMrQz+9mezmORDDaqzVt5hhkjd4AFf+Fcw0LI33
V1mcKbcuMHReCx6KSzQEv3QFveZQjncYSp6NKp91mx4oTJ9JnYpjz8bi71MhQb1Yvf8Tp2W9rmVO
Kagu7jo5flEdeSEeC5kTJxnuI0lerSdy6gMSXULO0rKqDljQEKdi69ocWEKSjRxC80v2x7caM06X
0btkeMkoDGmRhyFW9pei5jpFAAqLgC05Q5d7Ba5g9tsfgh37aKrhansoKMKiHulaW1tG3LA6NmcX
8/ky5l+1pf5RK8U0PVEW0Lkj7S8k08XUf1FzzWzX4veRHW5yK6Fyu4oy5I38qiLzS7lJQLhRuFRd
0sQnBEm4CdQkRpEpw08CRz6q1yHvORGSxUcSL4oPbBckrnvCnrhi+H755pxUfMfGRFubzCQ2MUSr
OHZjfVtNzd1CRy1ihFg3HqRggVuzl+N0pPHF9ji2By6DHAUVWBlfDBmaKMwEf/fl1m7D78XQhBn2
09lpKbUp6F4083QpOB6fGRnFDW1V4HWUTzNPPED+0+6nBRFjNRkVPTUpZ8CinsDMxLmNP4IDCZ7U
L6w+uPuyrlzNQ/OYYixHUCPSg2zKZBpBIxmKgO/HoMgeelUBAWC+GWzXHGwzZWu/Dt3tFWfCganG
OwLsA+8P69myPIdSvNPBzAjlWH8y7e+gkCvYGFdaaqZqGsJFs0/kzE8WLR6D4+ioeN27KfLrnLxy
35Unx8xn6DC4FenK6atckb9LsadUHEgba9Ma/UDsQW4YzwlMldedYWIaBuZIQIP3OznZR3y134vt
UNFFZO/EesN3KqFKUxnateaK8RQCNDN78eoH41+EnRW0nHDXfjP9chDlXRhihaicK2hz8B+KgANL
aJPpaIZr763mHdEANNghEc7rqQAPbfVob5iT/+ws57Qz/01ebA74nbzt1X218tXENiEwbKR9Lg4G
MNsWDE0DM8RtdkuLD8tX9a3S1byLVPaQg+LlWcGTuuDDwDIC9t+Zx3cv6OhDRpzfmqX/4VFDfNHz
CVGjim/aQSyHsmX6hETgw0hc2S79F9jfYNyMzXoQ9uPY+uwx8XfUA3zzig4CLNEkPtmyJkspJc3S
DSbY6U8KCw2egJ4rbHam6J/UsLn7Jia9Mb9w9cTTN74ziN70ab8j2/sVcMQJNe7MMWe96RcuM2Mv
/5k25bbMu4W/J5p3gZmlVzUBqAH9Jc9JX0Py2GBfopoNGuehtbDQyis8lyKRb4y4F17HD91Iz20R
6rMhBJt4i9qJJfyXoZ6ucXiL3ehMr1jK/6XXohN3GV1uzwAcEofBIPSjbDe1GYje4VYzzJ5QsYB8
1IZKGe/HdZEjxXBFyk7BJW7YWQfjvrrG7JigmTp44shc7RgFWZhSp1mjC3FO4ldoj0sP5K75yLzp
paPMZyztf9novYcNZ2s181sjGvSl3PG9A0Fjl2gPimVqXafTZz8Hz6INoFLF/9qu/EytfpMu8jTi
CnAw+ba1f+iEfunL5quiS2sVDlGNwzJU+EJpZnO1fW4YboFDpJhJaS2oWtC+zPF/Pr0vUVndhvzJ
LLHd6+LxUmrJE4HSwRRNjQ1D/cxBIDgIN+W8WYxY+6WiRCy5hlTw15ixLk8d5IUBX9s6nB24eEGX
Ut/ifc4eOM4kEk91HtOa6Y8spvZ8X9nkiowobtDWXowUyYrnMoasaXylSKxYA3T8hsNKXWtJDDqU
8wnG79Xm7RhmTBFxFKaBZcR/KQkEr5c08yj2YZ+QTqB3gx7/cJjgpxwNxiF8EfainxrymreL1nuR
LZfW0y/CQiuiT/TCHvrb0yKH8MMd1enAJ5uh79ZOPsRQ4Zc3J/TuKZs8NMKBvS8DXANttex5Wf2G
6poR6cpX+gHYw21gr6KHPd63OzDGh16X6hh2mK3zJIMzgssiApLORk/njCWfWlcca9iP4OvS12YE
V04d8bNDVIIJhI89rJLmj273xy4IGL38trwe7geyiliTeSIm+iEq5bG9VqinpLbqlOoBH6b/1Xmp
UHjaf0VDy2YJs4HD8r7KU0Wti9mkNa1AkaDgVFUYHnJxdQOaS5XRMZqOwfeost2CYLDJnU5tddne
+mLgf+Mlz42Uf72YIfg3oNNG+y4DoYDrn45YJ3WfXAOjq+DePhtahHJKT/CqPXGoRTgDvLEaQN8A
A+SEP3VPLhjgMYjUofbrV6Gd8HWGNL8mGvxWZfazO1Y2bImxPuQzjmCYB8vcm1s3p0nP0Am40jm7
8BT4DawsKsVxhuHsInRPEdwqBw4KxM2vdtKXt9ZQfYtigUSJBV+NwTtP813BarEi1nntZGUAawAL
dol7hnV+8gShQGnj2m+AX3TxSAqiZTagfHQ41KW6of53/rCHblergL7WATInGJOAGrajbbfNKf/P
2ZntRq5kWfZXEvncRJM0mpEsVPaDfHaXa1ZoeCEUUgTneebX9+JtoDvkEiREVz4UkDdxTc7BeOyc
vdfu9HMp5L1ycfOQeibZIkVJWtk0kb45Wsb1ZKnbiEkRxx2+E6MWrKwuPmihOofo8DwOWHVk4f+O
oRVppXPrk2pNOy6F9APHKo1gjQO7PBCmTSGR/tJ8I163fS23fQNzWaPpk3v6rV8QOqRGAocrL7ZX
0qJIVGF2TxLbVaOUOi8Ts1yllXOP7pchopttqa09mJgTTi8dGRZEGsLteMrn29yDcgUDAVc5a1sL
FVB0wWQN66xolp7Ubxja1Q+e1cP56tCOsg9LAYcjQ7YcVcPPMDQvAkJ8iB/w8h9Wjf3SIl8t+Kcy
Ge99ZuEUrWW2TPMhW1cWQTazbrtoLzjIH/XOu9GLmlgMS1yYkmqIiViy5hx94WYgteoyvgqEnm+q
gMwyDlSXfTr9aBVz3hbTwjJJk4fCC38xiUBVjmef1L52PxVtf/QTWgJhKHTovfEFkBFkuCOG7hCm
MaPWyyIGJ6uidCNDD/uEVlwEpKmgtpxZ61N4MFwb1V8NBahFLH2G1OHG6CaEmsojTDUCPuFn1i8E
eAc0FhdSjx7pkXNO74B35WgM4/5ZMvc66wrtJUmIpWxEfgkQ7Em27cWg3IcZyxfYKAj0SWz0EMBV
1GWrQFfPkjn9Uu9dels+8aqK/13lvUBp2QBP57NtWee5aF/NyrhUffva+gY7aZK+EJE8J0URFMtA
prpCHrOtEg2Aq9OeEerKqCe2fxPyVC3aonnBeEfpTUoII57xGSnaOhpw60W6d8x7NiU7bV+KqL/r
0mJJJkK7UAKjcKGqixpr1hLYBvrQIAN+7t+nQXDljjmpP8jhoY4S3tdjiYqdtyLiNpRxjai7uNOC
5BJzg73PCPmgfYgJ38zMK8Psu2PF4CeinttnKKaR3nUlEQPpXVG26aI10+LCU/0+HBChVIz9KU3l
PuhdUKg0mMl1CfIzoI3nlR5R8nPhuRMES+rdDdmelxhyCg419eWY5scsiVKUnHTPcm+HuA8uZB09
WQPdONWoXdwWzO7h0w9aDog9vbGSyTx38+COie5d4/Q3zPCABTWCClyTVPFabdYcbQZxSNHSUCRC
HIQz+hN1mFqamkmmXjEegRa3qDCMSwA/ECNE+VQHRCR51T1y9cccM+1ZE1bHPGGy3FdAOpVOAnEz
XWcBlW4xBMjiEu+6ytQjc9aHbLT1/ZCiWAATBhe1nWGZE7EytrgzQNUuNZPuSJUawznD6h+YGq7I
uuFoDh1xqTEBTXp328qSsAJYQGcdTKrB9970prkE4ZzM+hiwEET5PBQWII+GccnCbnBmS5uZFv8V
xnOJiyWx0c3YTtsAEsCrSJ3ibasKl7uWjtMyt0yQ1wYYh7Y3bqPOVT8Gz8S+TfqvGwC8xBb0mno2
seBYcc8Gd3Q32HkYBGfF1hjia4QyCBUlJxW/k5J6AnBnkOfuItHG27Z078y8hKhlhQ9mA5AJ9cCV
VBiUveKnLYc1aHJtBQkAU5nPxNFEzTFaMfnJyZVe+k+hzySht3hLK/aNxZQSfZbw5c0tneYA9TAi
9Bm928Q/p9w4RwnvrCIDPXvooQwNPa/eNEZA8HAhkOq53v041S1OBaJ42oiuDsdzgONt+9b6WBfM
dVoyJzci+8WPSoyAhoRD5aG+ygbrOPczNjSs932Szk/vtBt04n8meHEuU1u3Bn7eTJW1lCMDa07f
xzphOD/CoeFlvx1C32SIabw4smNK4cgruCgzzIHLamiG/CGj4MBwgP585HgkvcOgio3wtXB1/54D
enhW9vDdOSKNy7lWgkYe3SMwnLaJ1SHgZ/59MUqDNLPSZRMc+mcTtxajL2wL1eCu46qmwLX8n+1E
QkqeaGLD2wBQJEkIidKXVZTf067eeYQYbMizGhaA2J21ocxtHUFAwwXADq1yw93ITLyhQ38oJmVj
PAvhnBig2JGVMhVI7IExF23Li96cnui/i1WJ1YtwPkA3LZAVHt+h22JJI0GSQflLlY8/Alo5mwbE
wqZ1Zo0ZtByzsuRWl9ax1SnzkIuOzBrxno+WdyZ1FA+aY8mFLBiMyjjo30jYWdUO/YTW02KgxM69
T2uI+qjozuJaWCusbWync19rbFsQIpM/ULwxmw2mmZrB9JhkRGpfIigfyLchgDqTRCqMI99HO74I
Z5WpBTqW83FSrGkPUpM2s7zQp0g38+qO1Jx4VfeWfu743hUxtQkPNM5sflx+GVik1NeOU2yazLrS
26a509CdcyCrdn0H+8ct+9ehUh5njam99Vy5zZtYUFAgvnGcYFsx8L+2M6SUYWLnqNf0kCaUj7sg
nHST1HCP2BmbaAePKeZq1HVgXFmv7tqawZoepIR/DE7/PClSGlHDMBIj1g0v/WQtKpsYjMbz0n0W
anfs/OJMtw1rNcrk1pJpt2OoYm0IySVU0ODhtUGLb0rmTUSAVs2SIBb6e0b7ZCJMX44aF7LtZuIG
C5Xtc5H0gCx72GRViZlZOXhmKs4vKfGxzINpwevISvWYWxe5ndgohNtbHCyIgPESO8b4Ox1t67bJ
9fAmCgK5HHvtxv8nYzXLH3rD65dpwg5capqPHT13SHtuychommLrqzq9cdp6PhUBgrHb28aIrrMu
3VqhZS9N5KlQ3yauaWu4S+qTZG2gsd10pvEmPBAr3SDemAaqeTYxbZJEQpAQPylx0Rq6ZXKd5JCd
E0WxwZdG2/SxlS8stJoHeH7A8TMpIJITODQVo8YEKUsWETrbW5ALzHaKeh4aIilwB+2ioyG2zB3r
AsllSR043jmV260MeE9neZ3usdOjiskpR4pc3WJmm4HuPfo47QGW+rjtE2oDW/ENc0Na7EVlEomR
Nff2kG1cL3bObFfdAFe6x3JSHugnvrTY7L0qW+c6qI+U8NouZC9rLBheEKSQ2s5GIuvGdjSOGRxZ
F3Fkb8oSSEve7Mk3eEV9edQ9kuEz1kWbwvkmy7zbHvy+rzj+6H76HDNcYHwRgs+rSBDAnrtzrPqt
6vC+Y469bbUyIBQII4pb4bhIUeOs8e4QzFVEdApjckXyqm0OSIFefJKbz5SAT931cNzCNDcWqU7D
JS7tjSHm5F+gL1AuBdIrg6EnEv2m3E5t3S1UIZH92vER7pq/Hhtx1UFDWSD9A+FH5N7CKmahE8lE
v+qKlk/REcgp4mHPiBDVtpnF91XfYrHnrMxlIqNOY7JQpri54AksHMt3Z4s8Y9+yjpdTDMfPKYOK
V9rmmdfiO5OECIpf2g6dqBT8NxQ6QD21VVrmVxlaxoNsmcF6CCb4qKVXkMRDnljyHulTtGDOB2ih
hFs9pyE7ehPnj6GdOMshpu012VLuUy1XnLMKUW+bOQPNxvt7RhAY9AHHP3a1+k2zpQL1U2Bn9+wt
LUb7jIkVWPCqahdFqD8UkSzXWh6MSGVqZmCBcVYRjrlGeYKTqTOSNZrsC/g33dL2qkcAxdwxrb8P
Z/4PbYxpVzHo3eE/D1dUZnTUOKmtXBsNZBUN9aWt06eH3nFRMRM+hlUJgtOAHpj28a4OzQfiYQgN
c6B3xU76EPZNtfblMIcouW+6bvysO+COftrwoZ01uGgjBtwbLiixpnA2+WyjiumesrYPIGC+8C1f
19AWjzWctzsNQvcZyi2O+5KDMrKqbBf64mLyov6iLbVy2alqRtqJ+ooHw3guZFVetm6IhMTGeHxm
ZCbW02oc4dMFO3sAkxda3TJwkltD0za+TJHZ0IFaxjOYNdWNX67sO6ghJNCn1WNcD/ANHVqXTjcw
jZYMr4r41lBetAvmGW+dlDzzVrsOwijZV5a+gUExrkjouwjqOt8q13D3PBi/na6hrC1BSUs/RQ5r
3/eD/Sx6WW9CLd6lSvuhZ4G4SqqC0qmnDuBm3qJPvSktk3VIeO/8FDC6rTM9HhLnmt6xTtsKNFge
P9kwP6m/SrE3QZ2nMVZDpFcHreeb4/YEwJL3zRSzdee0KShiVuauhzzk/sUdyA9XIN6fYYr2ROJq
41669OnWcUMv2I7cgwi0q9onDVD6pBk4A0ZkU1jaMirya0CLzcbMs0fycuyV3htHVcQ/20RhWE9R
5ASGc+3PZ8bBtl4LkIDQm0GtBbPICWIyv2w+wiMtYrBEnieV897Osr1wkaEhtqu3SVikB70FR8Tw
Db2YpvPmQPo5R4VLFBiNlrItoVu0fN6zevzlUU6ukGscUIq+tFHGB6A0D7aTh1vVenujrZ4yzpjH
3vPxnNdDve6s/i3QgBSEtYMm3CXIXOhjudNiUDn0Wn4y0rwxU7FHQvaQBxU2BjRBTthCyqsShNjk
eQz3WoODKGn617gnNgTc14SKFr6yNnGP89RBTEj7bRmOU3QpgBajrA2uJ0oKQk+Q8IMYAz/va1T8
Kg2ufJ94jbrvClz2VXo54q27TVyjvRK5AkOlBZIxPUbaM5GOCIhdzx8XppJEp4tKGosRefk6Cz2N
UZ0c3BvZTdFN6Vi3NuG0OJlibRHGwyzthI+B5QEjksH4XC9iTsnh3ZSAAo9wKe7oMHWbThec7I1e
cZT0yvLa9Aizp5cl18ApacrrXrrJou5Jn6PYVTNeFnAMqW1awR9J5mEOPOTecR1vrQnRb3SynBjJ
q/w2Mfzp3MM8Mr+91lU1K0Jtp7giJ+ZVz/VgxW4UrEDQPdIR0C49kZAAwwO3otj/pQ+Meznk/UA8
j9dvIu7F1pPuOOb44QUsuQMuS3vfkC24xwh4Hktm4jh5cRRU5Hca6uAR2EN9dl9q4cHFE8H3vnvJ
ehpwuctphOanfWgMRg8kVpljKUEFQpNlA6dzXbwGLuE6QpeXzO056Lrdvd4ZZLH4nM0SGeLxMW28
vlXxmzwgRF41gJ86kCaDcUs0+wE13SoMOjLrGNmtrBlzxUx//ndnzq2egSImFcrc5A1VlyfxyDFr
4myV0FqlYcJAv/Bn6XyJmR31GdxYJspVAWfd736paC5maJhoWcoMusOySdcuucT8S7+cqmnhJco4
iowTYCqD4MUIKkKeNeQ5jJLCX0ngFOCM1A9u6ZVr5seoyckECqbDpDMhAXqTPYp+WGcQuNe2MWoc
8LTHZKw35Zx46iM9Vz0bM7TzpVeSCWRwFCuAL88BGMnSSAS59zQwVRPrK181LxhT+1UcusE2azQc
kLq9a8Xwo6atXY3OeV27+Rl2XxxJ0XDNt5fjr3Su4hK0Voi45ZDqxWUAOgYahyvWqu+7c5uDqq1T
gNBITQ+YRYsV4Eub4hk+qBrskeLMvneEG523OYPL0YRNYBrTE4KHacVWMt5A9W8X5OqgYoszzBFp
hu23tdJzi3djLVylLQ2l5A9HleiAXJK/hwa63UA8Daonpy6X5tS0ZB8lTHg7aMaxazZ7Ece/+jC+
4p09ctgut04D8sPCOcRB1l1qcHMgEXYHkfI38uYSBYZmbVMi1gGbhBkYbQqUZWEyvFZg4OB4mY/p
PITE3QJnpK6tJZGu08rrTE5jFhBTYtfJn2bCe12YKkZ7CmBmMktsvZZ22eAEWoUGvjg0R/pVwbbN
oLcil680MHUoInQ7QsfQS3C2d+K0uGyzqaV3AcYnBfi+gFaxN9CcngHgQPQeMePKUTsBQ5wwwHf1
ojLbft/3xn03IiqvO/hOSrZspLi4JrtVizRjyqy84Peku7duSltqjkHxW3HtppGziS0UuJVJDyVV
KJlGNC7LrtNQNuRgsilonGXTM1eUADkumJXOx/kgc7FSVt5NanTPoYb/JJU07hPhFQCE8G4GvKSr
CVhM10FP5ojxwwrkUdCuXek6aT5Oy5uGZoq2rC/58nRVZq75yBFmapP7zEQD/xIxQT0j36h6Lic0
DEWJLiKK+myVN9CVisZ5jUY88ZHXGIdxpmFreOVxqFT7ZpYakUan44uZqMOLETPflOOIY+8/nwiA
PqTVuBWT95vMFgY4NkpRLUUe0fets/cN9YvUzOqmtucvTdt5i2JMnlRSOQcwIt2yaGqQz914bscZ
Z35AaAeEBuCR2FSWNUgC5nl6uWyBx1iUMCn9LYO4KtdhI4glZxyrNAQVhNn88CHQ4wZDw+lGLkoW
LD4LdiD3QCfR5qAVDQ8lJ4Bo4SAjTxajG1t3hVLmI7tWsY1Cr4IPVZhbA+roqk1bog6npF3Ro9Ge
oq7y7hPUey+UhBXlQJG+eqU5HVKvp/50bY/dILRRpQk7WqFTjph29pMOLUEvNVrwIx3aQjOnI80z
cV0gi+cN0u172Q7dNaPSPNzQI88fsTPW7ktvoBFt2zRaFC6iahkWuFBjSv4SwWdp3RjVEF7A5s7T
DeCefkOmYvZcdEAIz+o29W6LNjefnaAJn/uBxvFYWkzeZWlYBxcHKiXeGMuLPq3JB6nHjGbAqKOu
dtlAIrt5soOyZptr+ahQVeOlD6wY10OuSbEt6B2tIRu2O1AEZOckHdaFuI+mp4YYwxW7Du83JlUi
60VFrmgu3YsS3MiVST73uhd+8Oa2dU1/S0vshW/ia8GnMtI7dt8GbUDEQqvqWDhTec7+5m0yCR4M
1xOsFFUmF+BI2z2eSXVmhOyndVVRZ2bVo9Ks7BD7jTnHbSE8maPeOD2+qQwAty7FuK5a0Ec9ersl
Aeo8d2V4GIY0IMoWCvjWDlM0k4Vrr5qad5WEsfw+z/ujntj+vbTit8it3DOMhJiNZyO47iCWhCQ4
og2BEBf6bY0fA5kngX4tVpusWVoy1461HOhKeOn4rE+Msih7mCwXBQEOjRX1W0LtTKwU/B9EA4t4
87waFsXUEbWbBfNLoPQ95j4ib6rEunAhxSy9yIp3ANK9W9dTwW1EMATOLC/x95B33Evq4hI0eCrX
KfUM/KeE4ytTHGhcCcbgX1k2IgLSq/iytkVYL802KwiScCKcrtgs6zuzIYuBJr/pXI6jKI+5hw2A
iRM1WueEAdSvUXsx7DrllEkDmm5Gf1cHaUo7CQ0APrvSCZ8EGU4cZnAUgHnC7gZqXlDRUOLSLoJK
ugvz2LioszyA4h+p86prvaVGW5kSL8cjxNCnB+LTdBe+JuRl2+r+JiCk+Mi/ltlp6xlrP6Eibyaj
QZRg1hcC9a9OvlEUU9owehroAS68qS0ZIRpgBMKWb1Yu8/6mzCditJrYvtIDOzlKIDpwigp4knUa
5nhW7fAoItHcMoP6GQ1E1ilpuruyzeiYyE4zziCnOXyC23zrywTLFeEiS8uAstLYTX6j9UK+1sos
F76Dr9edoVmmahlpY2r/XTkuxsshCl+Zc6lFb9jV3sr019GOSYumXTznvIFLghc4sEMq2oqmxqiG
2EJ89G7d3xsFzx+js/J+cOr4Yn4truGjQlaj2XJLrxSRturFzgrd5EnPmSScNWXbA/QjFmElpccX
NFI1FNlpTPVnzkLs9b1ZyyXK//42ssjhMqr2WPhte4hKgjGT0MqeG7i2azfMAc4HI31Uh3/TInao
wEHB0OGQzYNO5iuNX6HpOzvtXmLQ0XwxUoiNJBmQpBUgW1qpkKHPwjVrt4da0Mvzyvc7bIMWp0hg
Y4Z46PV635j5VgP9R/iY6XMijsGaDla+a+g1yi1urOIep4px7COfbgmzfcRqS7h15QoHkEnPaDCP
taaIa8ygLw59cNslnbuVbuwuofZNZ//+1//8X//9OvyX/wtmTDL6efavrGUgG2ZN/Z9/W//+F1aF
+b/dvf3n30pZSijdlsKyDEdJWwj++evLTZj5/I+N/8GbbkuMEf6eCEYAMJFuYAPHcv309TL2J8uY
kBwcYVi6bsmTZTAa8s+iQdvGFGYxzqDBYegQ6IemyuBrhl12F2RZs/56VffjqjiMLYMoAMnvc09W
xQpiqhL35NY2fxkEyOiPVnEMZvbYW8lb7nCm+3rBT34mpYLNeUSZpsHlfH81k7hjaKCGbNfUaPaR
Pp1Rj+5Mz7bOnHDYkC2y+XpB+eEXzpeTCzqvaVr6/M//uH0Nwxs39hNyYPPgPBHlg+rcNe2Y1dfL
fHxKLB13DX0pphugwE6WseO+pcdVxPuxt9Kt0gv9vLC1YPf1KsbHy8fwwzRNgFPgA6RjvP81I4/o
gIe/AeVqUeX86Ot4rTHOlibzAaDFPsZeWyN+FbLDcChRd8O6WziYVpm2jV23Ks3kr+8oV9fC+gt/
RbmOOT9if17gNoLcl3u08Pg6GbAz/AvE1PQGe76a37wkn91M3kfdMcl65VxzstaoQeJxx9TeZbG5
GtPYv83aCmFtjkP56yv92UrSNHg3hDCEa57cT419WXbY8PbZSCe59/3fTlnVL8ytvttfjPmRf7/B
8FQKaQrHNMHXu/M9/+MC0uexg1gzkv1QoeXCoJcTGC3CpW6CeQDxRFYMDfNFXbX9M62N83zMlmaR
rAzC6Jhnlt/88s+eZPJzuJMGz5lzeo2TIoaU5TfNbur0g6H080gWl19fXMP87CfbQhfCpUjn6Xn/
k3Muh7TGMdxrOBgxEkUKe0XlVhd2Xzc3shTFti9HNMLIcVCzxILz4wzCLfko85uVtf/6D/rsNyuW
dG1UuzoP1/u/JyjgwwKNxAVbivoJqx3pUsSQR8ny63XUx99tsM2ajpCswmrv14FSqGy7cMId6MF1
kKIphEQZpA9pfPx6oU8eX3Swlg5l2kYnefr4wpPWmgRx2ZYGYPWEeMgJHloA3Re1YTbD7V8vZkm+
Wq50TdfmO/L+V8kiDPzaTLttEdbTWQjdr+wl7jzr768eT6RBppMUtmSI8H4djGegI4e03SXe0W6e
ZPE0gCoJ/Luvf84nN8k0ERKa/CaMzqfvo9s7QwiOs93lOG3J9Fz4dLm0zkftcvX1SuYn27nJ02ba
ylWG++F5gJ7hBUM8JdT3/lAvgzzA1ySxExJTY4cIDp1E9Ki1077cxTiNGZ+04UTwQGPsyLemB4WW
oOuWGR668CjdDEm9l87UPLxuAc0A/C+PxZAOF2Y0z8DICcEoQ9bdq+5grY7G3HGo3NlUdMQmt2qo
4iuzpBP793cO6BKh0OymbN6nZUbX5wwlfCwKKalFv4sociagt/ORAkFMismjAvD5zZrOx3eN8oJN
xlSGVLzb758WXIgmtroh2TcYTOl9ZgrItN2GZ7ZevQpjzh2MLG0r4sz79fVttT6ubLKPUDfaui7U
aSnX2WaHlEvjLJbDf+8TCGOjHxvf7NOfvOKmMJ251lAuP+9kL8kg5KNLJdTUCIKtOxTnnvdzEubq
69/y2Sp81/kPGwnz0NN3DoKwijKh7QrH845D0xuPNGvphxXq/6OEAgTq8sbxTTCFPFkK612nZYRa
7rwcKXPbbgev2H79a+Z7fvKpFboFMVkaumF9KAYRkvs1+W4aPuw8wYNUqVUqWovQZswVnKmTQ4d3
ZUVVbDLP5138evlPHkmhM0M1TX6gIU4fyanEkDnD1LHu4u8wUJeDYMF607qufk6r1MWLJAvOg1Gz
+HrlTx5Jnsj5NZC2gyJlvs1/1Bi9XnlksxfAdqgdlQcHLKg3Xy/x2Y/jmWdjNg1OEqdPilk6YESC
vtuJFME2qk0ifQO4MzmhxyUxYfRzvrmcnzybAsu2cpBtKi7qyRtuQTxos64qd25srnPIiBg9r0tt
fPr7H2bqpCLwH9sVpwdAFYE3DswpxuNcXCSdV68s4YyLEDbQqikZJ7pj3VwPUGq+uWkff58yhKmE
gfdZIKg7uWk2x1I7DpS9Y2IxXPexUT60Jo0gHL65HL85CX66mMUzyQNC4XB6TrKCUk12pextUWUH
IbBbl129LAL38eur+dk6FJXz187mc6Cf3LSRCVqCpsDF2WJuRFZdpiY9izr89fUyn1TV8wFzLrJ4
KCnqTtYpcMf3tOanXQc6gkmaEWRXdNrqO56mjrFr2mW7Io1849xJ2hbJfV/+pj0VP6TCcRi0ZxZq
DkyOQK2//ss+lhfzH+ZyeOGv4hh3cldzWwcEAcZ714zBupPF/UwxCHtFR1r+dRWoTMtmmITyysF5
cLJUVNArBn9hb/Ow8m9wtRWb1obZG4rOCL95GT++/qzFT+JH8fh/eP1RozcMo3yirYwfaflWA66g
77qsfewezJWpTb55Oz5uacqUznwzBG575/QrGyWz/9gM/F2sYc5G88GwSf/59b365GGdK1vHBcci
7A/nTVMmoWtO9rSbkmnnTLDr3GqX+d99Fz5ZRgJL4FQgqG65eie7M5ux34EQ2fq1OqKYZ8RKKJuo
v7liny/j2LqNHVcap4eCuuaazS3e7cRYSWtwmlqvbfXdyfmT51uyF8+fAZejzj8v5h+fGlDhPe6v
EAUtZsCsWtngiaVFR1377pH7bCUoObizdIUEUJwUDCqVUBdL2GEp6lwAg5VAISDOA1xZLdnm3zzg
nzxvknfTthRtF5Pt6/1NMkh4qloKzl3qOOIyRul/QzN/3H39xM3/lvcVCj3G+SvjsAXb+mlVV5NK
YIDe8veTrr1UVDJLvXLKlR863i1sr2eL/fObJT+7jNRbisdc52x1WpWkI4q5JHPDHSJqQ6GjUucQ
JM5iR/vmCn7y/FFGoujkW60Y1Z5cQXeE5eeNmdhytF4jfd6XtbWKIuOvD/N0UeZeLdge+lKndSTi
nyzuY+6MM6ETiI2lgx/967v0cbMjikHOPRJaXxZn9vfPQuv65EmA8N5BRqXATw62VqN+REQR4yUD
7mQtKz+9/XrRj5ePt8mZS32d7gEX8GTRiuQEB472rm+CG5OqFSfTrmVc+80yHx/B9+uY79eh5xzZ
up+h0RJZHG59vtaCiDATpJ/R8yAtbOape3S55Vp65WQsbRApt0MHzQ0IA7N7AiqN/C6NQ5VguQRd
epbSCcaoZDRVsY6ljM1dXuee85CjzBD3jqfEM35+vMqDpjMqwyJZQJf1Y7dtmDlwPRYWAM97FHjR
gKYpRr4os/hi6nPvqsEZYa00Ha3JDkwZTZXI4n8NXg8V0wIRV/wALNDTNhhhGpgKBfqXJXFSBabb
QsJUMQwRSyhEmV28TKas03Wt1dWbFdCRB6BlymAX4lKqF50YmJlNk9GtwWI3Pjb+SXO2veNU9iJw
B8ypZxz7PP6fZRSCSM/IbfDOfHN/PuwQjm1y8pNs47xDpy1g1TiygkfMIDTBJgn6VCw9PSLLZJz6
9V8vxbWlU08RQX/i9IPRuEhpGlX0u0o16TJWqBXKNM2va0j835QqH3ZXtlaDHjI/Cffxh96OFHjj
0e8le2l01quektRLPFkzFH979ViHMxivLe0dWq4nn9oR6lQPI5sM0LE7ds2DljkHAnK+WeXDljqv
IlBHU12xnesnrypEHFR9NjWeOcy+IFe+mVN5Pc5sAat4/subNK9l80DYc+uNQc771zUPjJYzuhnP
BL9yh5QYHh0ly9Lq0mDz90ux382Yet0C0Hdy8fJoRDAOkHlf61l3m+OtWLhjENzYTTl8swt9dgX5
EtJ/o5Cgrzhvhn9UEcQ96PCWqVX0gkS9BH0u0ISzAH4Sb8R3B8lPF7MpiGwedLpUJ9t55KPcqcdy
3GapfZ024ysghsfGMW8IefnbjxN3y5k7QzQymRedHrNkl1FKTk6wk7gqUFDV1wqcwte36bN3iW8T
LxTXb26Xvr92qJVTp/dQDJIZ0x+JbSAcs5rkN2XDh88RL5G0uMfz42B9mBPkBdYEfKgdQodiVYwT
1kmkHyiNvv4xhn6632H9ZhBDZ4heHpKdk4euJBFgUCbWqTTv5bgsqqF8cfq2js/cghk6sotKwz+Y
eTZO4cpunuHY1/kG4j8Ukq//lk+eE7p5AvMtVTo//ORVCzIcTHrd2LvRocXaJa61KAg/JVcruURU
MZz/3XJ82GjXCMXcUjeoPMX7+1gIreXNL52tHDC7YKxzmasZ/to3vqs6T+/lvBK1pEvXm4MU78H7
lWAPliIQnG3y/C2xAVXJaZ1nf7nFny4yF1V/vNJJ3Yu6Icx3b+DkEHxOBKIL6KjZd32T0+psXsjm
2XTnNhufkpNfo8dqKoWWDzugumsfyZtTQOv0XGjaPjgJFaOx64O/fetOVz35eU1Nzk6F9mtXoH4W
mnudDMaPrx+IT3+YYkjIwMDU1WkBTdewmgamEUCJCBe1n6H8nNW4Lu3p2YovDTv+y43kn5/0x3on
PyktRoOvi/J3Q5XcRn61SVx7/fVPmt/eP887/2cJilqLw47NAfj9Q6GHsajIbiWKBOyq/o/0yACO
Q7u8XAKBIR6kqUnFQACmJdo3W8s/H5HTxSmmlMmAl13s9LAFBRo7v2rznSjbbYwMr+0BNDbot1GB
tee28wTLC7P3kx4zBYouJrdAJ/piinMyrAANzKkuv+KQREXsLwVIZy16dZCIzgrvcLr5+kqdbj7z
lfrzj513/T9eH5TXptUCgNnV2lVkX+bWQ0jKBjK/r5eZX46P1wRRCAO2uUSat4o/lklGEry6afC2
hkqNBRG6ybEPA32lk9S1IA3LYcAEy+DrRT/bf2jkkGToMN7/MMtwctVryFyinWRLtSZgdhN4gHjz
9SqfXsF/Pr6c2zggnmzfiKl6SR/c2aroIamfkAsvfHGjBd8cDj//MfP3lwanTnfq/RWsZ61qoqck
xaAHeSvhNhaLgRRLMOQziOubQun0Y89jQe9o7uwz6aKqOLlfLR/MkHJj3DXh9FwOfrBSVlb9/VvK
xERh7WEkOs+B3v8kn6TGUeZVsscI2KxMsCRLRl/NymsYngEODGZ+dbA3hT9uImGE11/fuE9+I2qX
/3dFTx59MVSFgQVr2mGpW7pDt2ub/vD1Et/dtJPLiEdZb+Bd+TuyWs/xQB51Kzhn9vaN8uHTRxA3
FzWmInn89G5Vpq8nUW222xoXckp4kEVLVnPyRyrTZFzVluWn3xQtn300EHb93yXnP+mPF7pJbanq
AfNsM45TsCqKvLsurWJEKImW6OA7Ys4cAf9VLBoO79/sWt+tfvItVpBT81544w7DKSTjK98jb31O
ErJ+jPAdvb7ffn0jP9SL/+yTtNft+UFlrn5yJycNh1+VCH9HQCtpSinpZnzrZREdSvB9fXfbdJdd
433zqfx22ZPLnBa+hvY383cZ+RcbO0aJPTUTVNDCQu5RON2mlJGzLNFGnmW4A5eBmupvdp5PLjYF
PwJCPKfCQrz0/lbrrSghftb9TpZQNZFUtjDXS/dNeSboHn0TArD9+mp/8jzPRwxmRmAc+Vyc3N6R
MDvNKbNo19g/kXSf1eJC76IVNp7V1wt98lniY6TQvLkEkynzZO8msrgmQc2P96GeHwIZ282ZYdn/
m7Tz2pFbB9b1EwlQlnirzj3B47HH6Uawx7Zyznr6/cnYZ3taLbTgddbFwopgkyKLxao/2NsR/voG
d9nhByYp+spduBQUBCRRyiwKmJN5JFeaWjZhVVJxQ3WhDj5KPDdKL1pZw7VRZtENOrvim1Mjo/R+
KDi3CbgjTfvp9votDwI+TzNNXu/znDhEEjVEyzM8mZn8K/WKk2/jF5n0X28Ps/CZKE/+HWbaoW+C
TSeCeOhkNFjiTnYdRUlesVP64foG9JhQWI7axsX29pBLl8PbIWeb3hSVZeKP7p00Sd+0o/rO6NaK
U4uLp1MVBQU8ZYqzIfS66RAiN8yTj7PPvm2M4aGFW4hSfjd8vz2bxQX8O5SYXsNvFjBwex+Tok6c
GiG1H6QRHy6vzl6KFElpHwnQsxbU1n/ZgDQ0eDEZVKzml5Kke2YszJ7MEh6PpLYnZAX2hReuROaF
qeEiicg+bzJQzvPqEeYmbg9lIzrh5jAgflOTellbpfTfGymS64O1u72US7EJtBiRcKog2fNoSAUR
BS6vU5AMx7nK4Nb5gOhTeA+zsEceGbrA/9d4xuzTVaNsIOk9uSpWX5IB+Sl6RRbN5ndFlKcf/8NY
VOJopACDpWZ1uU1KJEw4E5l/rgrMxLwKbiUSJqfU6MmfCz9a+XRLF8vU6fh/w81CFL2OTBddqzMf
AqH53NclJqu//UTZGwqE9M+3Z7dwpA2e8OCbgRUbVFAvZ1d1qKZmZhsifuI/Z3n3DhO77e0hFmdk
2tQJgKQZgLQuhyjRBobVCgcA8lrljG29AyD/PlISeI/GWcry70gX6CtJwuKOnKgEJmVaFQjS5aCD
XCE9MeriWGnJplWeYtFvkGeAyKytjLS0gorG7tKg0F3jP9GTrBDPJ4yYUpIdY5hgxwCtsn8vUNEd
tzjVnGfO9GwXWhJw/RyzyhM1ifquhURzZwzYA6OpBjsxA4KxEqmWQsjbAWf7MDM1gn3hEaHyT1H9
Yks+mmQfxB+Jz3ElfCwuIf6aGrmNQbllFvSphzWiZjxMIdx7CwPZKF1LalaG+JNTvgn2gx/20Hl6
ccT8CpOX8n5M/rVbND0Plb+zUGZbrhxlfFJEVZwsq3iV3fo1zRFdjLpyJb9YOk9vx1EvtzZYuWwc
kFU8qZkEfgjKLKpKpa88+3kHcydL8sjeKWVv4qbluWu1t+lbzIoWzFKnRDqBingMX45eYBameIYV
nSOjSO8xGhu2MYbC8NWzT/isF+dEdRGH9+UR/yclXYmOS7m/oZiKyttYtRQI95fD0/TUB5Pdf9aQ
5zpbAKI7dJ567QlrRh51WoMju+eGuK0HCPMUsYIUWBz9ew3l4kdMwefNZooyL6lkOTSOITE6IGH1
CTJetzLKUgijkQvmjge+oNF+OcpY1HDGk1w6FnUQf26ioHjM+rD5gPh7dzZUrr3bcXrxxL8Zb3bi
aS1T+7eMCBUMmTsO62Uh979jTauASXYbCNErVerpW11tJWBZqmEA+iHju5xgJtlyW3MloX6efjTb
8qTXxV2m+yvruDivN8PM5oX3QNE2yPSeqj/sTBXRja6oTwViYogBHaJBe7m9kItH5M2Asz3aw5If
DNRYkXbMX5oaVW/bV16QcY2wB22fZFSk8O26swZ3ZeDFIPdm4Nm+dCFluXppeVh4yvl33MDxdA5c
deUqWvxsNmRNsliNJ+IsWgeS5IZFQwURGALOIfe11Gy1bI2rs7j7/44yz87x58jtoZHFqc1rrExG
gJTR2TZjFBZS1QhxmjNRKFq59BYX8M2gsxA+qAESfGi1He1ikhpssxS3IJH7a03rlSUUsxCujZaO
1kBFBWMIMto/nthFGITsVKlbYwEuD2VDpqRkANx09rVUWCh6K0L3VMhmfx4LX30sgyI5SvqQn27v
+8WDRsngf4eaZ+UC/zRN7xLl5IKTx0sggt4bq+a7pvPFz0SuwtOQ9Gv4oMV9AsSb1h2S5KB4L4OI
gLBcws4ngR2i72hcHdHd2oFL2temvVJRXDzXvNsmnAYPuHn7v5XG0bVrHm+y9ZiY8gk5lx9Kkf+M
TO+x1tBJglnyrfS1lVKTNu2GqzgJLp0yE40TbV5MpzsfDQ1mo+eKNk2wkZTRfqbSLQmnbDxchHw9
E94mimTMhCwJpn5eed2Lq9i1+QmfXZRRK9nzXhXseXuoUJFIjkLGv9mB54KVXOsFLibAUWv8TPDc
nvQ/cJ5yRinhlGXYnQuEFX3+Q9c00nwjKiMCKhTE7T2PoRrHFSTGH6tQTcT7yNJosYth0kyPEGPw
V67/pfNJ3R2MNo87HrjTZn9z8eJf3ZWRVsQntU63Ztbt2qBaIQotZVd/anoCLjKgttl+6nMEvizX
Kk9hhrh/+c32XrvSgAu+r6WfIaYW/35m2LyAcWDrGGDOLmeklhLe31qH0nAmYXiA6t/ngoqiocao
jazs38XVAw5N6gSSFyrL5VglKg+6KJARUKTmRTT5yajbw+3prAxhzR7m7iBg7CfcQBFi1DpiPG6q
bGpES7KVSL0Y1t6ciVkETZIuMSSuhJOdjgirAwOzQAgU1e72fJZ2A/j5/zt6s90AmZ5ksnU9DMKi
6j621PGj4XPfRW7S7d2IXiSePJP8LwKet0dejmt/R55W+s1Wr9IRra9EsY9RXBj3KFnL2z9oPvwO
rcmmaa1jt/jl5Al+9od7NC8v423QmY3nh1j9Gj0yLkNyxhFy7VW5tJ5vD/Dsgi30FjEaNESOLSiT
WgI4WjUfjLJCRDrGUsa0do2qr2GOlvbK20FneyUYK0XKRj89ZT4q1Fq7obr3UZbWIHzLK/g3OM32
Cg5ZjWLYSXTqTf0jJdgPvrRG/FmbyWxTIOVlwJyykhNiQFGEaOc4PCeNgsp5MyLOvnLG5lsQIJDO
NQeqCYbmNVrZwIpSr0WVnHTpQzY8xRjWdOEzNhcrh+yaQPJHhQFUNNAbg/A+JRZv9jrmy0k44phz
ssIyEg8q7iwv/CQrnOyQs9/0Cf0Hq9ARQ7TQj/saGbGF3FIq3EcjLZDdyHMT23vbipuVq3e+3tMK
GCbSXnTMQcjNUUgq0kF6D/cdLpfyGWHXTcI90FfVygvlT2ng7Q0/jWMS/Kn7TdK9c+AVYNseE3Mx
HHnlYZGECeDRDZNmLyEMfofGPRZN2P68SF3cb8K+Uw55NEFTBtRqV775fBP/+SW6qUOCEpSZ5o9O
10C9J8+V8Iw1xBBha1ig7eubbb9y7y3tLaqp4CxQjLhWV5BdH2fusRpPeYPMqGThxeIBP6njEp1M
e+VWWvqMJq0saoFQPqz5JYvLC/o+tF1PLZ9P6qsPaetuZWxtbofseX44rR0aqRMRivbZNW2hri1k
kv3gnHeGeyfrKrplGJs9RkljPdtVbT0OpZR/Q9lT2iO9ugaZm8fWP8MDr5HpnJApzjNhN8rHFFOW
5uSlUndIPAVrxdxAXacQCh6EIZ7gEnpDIMjXwFJLHxM1hf8beRaWJNscWr2WyO+hcBd99BFvij1G
r4+0WP7Dp5yYSDAB4Otd5eD0h2z8xKz0BB4coQLtpxm4SMtmx9ufcjEkwayyp9tQvpZNKICK6ppH
mUBWciS5R8hVqO0Krf4qWyY+Dr3X9grsA9eHV4HLqrnLXbul59+Z4gOiWl6yMTKjbE/UbPvPt3/c
wnaeNpiMw/REY7Jml2iD3FagjYFH9wNXMb06JDF+Ysn470t9Mczs2lS7oY7tPHZPWeThH5xJ/nsE
INVtjr3wSjRYiDoQmZgONA+CwTz+we+otMoU0VmK5cBAhzQfug1VFNleCW8LS2eoFiBXAw0Fjuls
6Ya2i4rYE/YRC50dtMHN6CMjtbJwFtfVLJpfDDJbuEjHMBKtqOEUDuOxGfMjMK5n6KR3o6Yd7QHN
7Nv7YeHgG6wc7QeKhVQKp0m/uT7zKsn453lAg8UyvqFMiH1rZ/Rnewg+tplR7aOCAoOGfc7p9sBL
n41jMD1eTJq189U0shhnCX1oTnav+M9tBb860qz0+fYoS9/M4LWCPhhcuivhJPSeFQUjI1D3HlY7
ilQWhz6OlIdRHuyVCL40FPRmmyooj8srSphZW3pUUN8+5Qj3o0udGffoSazswaVV4+ZDhgbDbGLm
tH3efC6SKgP9dbZH2Vnb3lWOvrz2DFucB/c3A0AMvIqSRTt24LYDxC4QWTs0qdk8x+HwghK1tPJc
Xgj91FxAwdgT0xgy2OVkcFzr0hTNuBNe37+pue/auLrzZdo4dbFyrBbW7WKo2bGCR0SyF9XDSWss
qSGJTw3MfHKB28HtDbc4J76CQrcXmt58W0+2dWYoBLRKUWM5g9tf/kVDHVqKPt0eaCFQ0FOGeAHz
XLNQdbpcvHoCT9uqbyN/EiPAhhT21itMFbnIsBQ/bNG027CX//UNRp4ADJcaADcIgjXzlq8SiEiC
rpOcyGZ2VotsKxp0W6setiLHmLKLyah7u/1nCuk0LMpuJkIdSAnMk3y7i+Igy0vpqHZRfl9YaJBW
gf2NWxIwr2WsgTUXjsDFcFPQfHPKMGSvjdCDN6iN4THJVVJZtJ2rtfqNsrQrVTDV7BW6zVdvl6pw
3biwaDRTLSswDkjCoN52NKIePDVIq32getLnHk/alBxed4mQqLY+4lcVhBukPU3vgMptHjoNYmT1
phMI0a0EtYW0dGqCg8sQPOLU+ct+xPajiVRXHDUt+Z75xZEPjESpYT4FuYzyZPeses07cAYr4y59
gbfjzr7AKFGf6XLDOyWyfeBa31txfRB6unJal6cHvIBwTao2L9hl1VDGnlrJpzxFZH1TDzZmPGlX
KtJhqMmUtp5bl4fG1MZ2o2p1gomm2blru3thsm+TpXltLVVju009JUDvubQ/jcCkMNytgycpRvj1
dtRYGWpeY8NReow0N5FOdudbBxnN+i1kge7eG5u1C34hs5jeTP+3ttPmf3OIqJxk5uDH2XnEQBSu
ijQoH6zYF++x4K7LrSmJrj+FSLb7Ttvaa320pfA4EWW4kG2y6jm5CokmkRd+HpxNefDOhjfk27x3
o4Pb5+omEtlL2GdruJGl40wuZVnAH3Uq/bMijohA5VtWHOO+PA4vIaPj8uGNKw/+pRuGDjYsTNJQ
+0qZoxa5XeN0bh1t6b71PsmZtSt913FxSv7nvUIuQ/gBMcI1PX8TYoMlaXlTxyfSkU2GB1lYm9sa
WeHbwyztk0ljjQI29WXeTJf7xJboNSSWPRzzIv4AI/l9rii/En/4YgXjY4bqpGjX9N2WhqR2AD0X
eLdG2fJySNE2WqhoPgr4ZTC+k7vS/ZZim+PEeMff2QiUfsN5GrA8XgIr6fbSFqGRBomFJBF62nQ+
3xwKtB0MLGki+YSwd7FTLJCCsNXslVEW50edHm8YbunrjZjETRHmuX5UU+Os+5+qbJdL8n5wYXV/
KSxv5QsuBBWIdn8gRjBDrkokplpGqjy20blCN/aR1mu46XTcioY4MT7e3iwL60eopMakg6gDejbL
eqIkIEUQ4BpsT9dxzzKVw4R5Pv37KNRiJ+qWxa0873u2wRiXZmh7pxHJcCysjk0+bm8PsVQkQBlo
evzgoHOti4LbQ6HbMb3VDpJSdewz1f3pNQbeEgkolcEZbVw77qFUYhDmKamkOaqiU0VEe7bDsYf/
+7PiFQZ9JhfVo5V7cSF6TnToSQWCmpdxxS5qeh3ggx+eG4BrxUGLzfC9FPKoGZXAHjdKQSdhJ6IE
r7bby7JwIQMNogpFzdS+fkShu9JWkkGROm/6h8D1d5qI7jFIPup59zECH28CTE4sbX972IWYCs0D
rj6ZtKAKN4tBI5Z+hV221ikq8uSQ1NH4viqacWOrnb6t6nKNXrxwYigPTYR9c6K4z3GhQ9tUrqI1
0FiM1qnTL4UdOW765d8nRV0NK0NODGT6WZQrW/jA4SQVFcW+g5myE7ePBbUl3j4rAeAKWcWzwBIw
2+GiIYtvz6+KwQs63e0K94jCYfa9kVuEXhOavU7fGwiZmXhSYYpevQsMP9oXaS3uraZefSUsBQd6
hAocWb7kFT1NRM1AO0JR0JeQwUTUd6mufL29potDUE2YlGxsizfrZfzu2661MJzPT61nH7xcPg+S
svIqXjh7IBkpw3JPoMQ4f9ghghyEOvaL9Nl9dNZjKpU/St5Wov2el79vT2dhH9owUZDmQXb5moJe
9A1uAM1oIfiIxl2SHSJDeeS5uXK8FlYNIC1CuIgTAuadh5NxUIrEr2WsDtruR9MlLx4cg9szWTjB
F0NM//7NxSoPrcK7s5qag4b7yStrTToQ3BEexbPBVHZp7EvJ7vaYy9PSENOD0AdPbHYZFVKi5nKB
sB0FXtwQKjQkAgxxbw+y9InoH5k0d6bH7zw9UktflzK1aU6mgb1LYz0AX3+Q1eLz7WGuNU5lWik6
lxEZ+3S9zkJgZw2FXLfICwHrDpESKbai9ryNpo24LONSEKuR8slFuzC+Q8zJCf3f2Zif06jS62OD
VIi0yWXJ+hyh1i9vM1eJ1Ee9z6CRyVYf8IaLdMzrVSj4qNFYqrS1yqKTcFWt8OCLK89VP+PRgN5V
YtaxY2I90hxvz3BhIQVSfFNli0zzSlsRhJEdWTYo3iz/hIPDNlWxzJLqldO7OMok4zYpivLn2TIO
fdSYKIqgEWZq+a7Xq+Yw8A3PdtzmK9tvYctPXEuq3oKK/lXiPMRF3wYFyGe1/OQlv5T8ywipmRrk
v+9AHjWTugE5HprIs3ukwIhjLDEQOXnhgKHYL6N7jjDEvf11liYDBYQnGxzIiaN2eX4hdUqkjGME
ObVRnnrRYYElWf0urAf3Rx9Gzb8v3qRfw9PGsJDDU9XL8eDRjOjkhP5ZR3wXPSOsKoiE9Z2YXm1e
NuT72/NTFnLyiwFnN0eQlSFlNcqqg5+ODxg/IUZU6fIo7RoPLuCmrDAxkau6GDFMHWNCCRfk3g6G
EN/n1NX3klyKkNau3uKk05ee7pSSXOtbnyu3clDdqFEY6BX93288maq/mDQaiQrGFATfBNYOLf4i
7TLvRHH2kAw2wrxmspKpLOUPNMoAZk9l7WsBP6HUij54wj9HaZs5KtxbJ8dIdxd3lXru+tZ7SEup
/ZbLffdQjmTBhBD71+0vtBDNLz7QbKKhJKXVqPXxKaFB5uC6URwLD53Ufx/lTxIyNXuvUWh2H1FQ
R+bqCFYMly9aL7vG8NdqBNNpmXWRiOakOv87yuw2VHLZyvNacRG90rz3blG3G6+Q9SfVLdcwokvL
NvHaDfD0vDbnxStR6hb4PiFOw9iG+76vom8Jhgbf/sOyTVVuUjsyzPktWAQUo3t7SJF0qfe2SB/q
VYmLpQMK/nTSKZweAvNSZ9CNUYXiT3AeeVs+YngHNTgTkqXudbqBPwcA2feqiOOHYcRMbiX8LX6w
N4NPP+7tKQsU2cYpB/sLEUBzejXGQ6l4K4MsxFj57Qxn+Qp3bDMGRe6dqbeYhzHGWhJr7dckcfG9
yfTsPxwoimGklRSP7Sv1Pb/rqOgMGLF29YD/aXXmxl+5bRdyZZpHqF5PkhsAQmYzakqkGtwhFMeO
5zSWUeqnQC4/S0H/PmvKY5uuOSIsfqa/481RyrqJN3dWjPUp40mV9LLTmT9a7z/UUy5C7uyqwJwH
oF0zUkes209Bb31NRx+qAaIntw/V0mwE3WaT9sCkSzYbx8r9CqRsG58MrK1NfBuomWFMujbMQoSA
3MaDBok1jZRo+hlv9rYf1JJUliMtsSr5jDLgk3Crlex1YWdfDDGLdyaOnZ3cpOJoFnaCu5DnwdHC
fqBHgeKjqiVrgMeFlaN8h3blH31gJJIvp1SMY92NkBNPSeg/CiE9kiK972x5jRY27d9ZHL8YZxYW
qjjM/BbdQnzkTX/TdeIVwYIfVgdE3lS7s+drB9dLP+JWudJ/WThYIAIoHhhT6YDi7+UE+ZB97qux
fhTjXWyNjqd/8qXjYJ29tYR5cXfw4uACsZEPm787lK4x6kRKIcUW9iMsO/R64sPtfb4Q2ZFwnkAO
+JVMAhuXk8laQypyjLVOgZbxHJxosc7Yv/p4gZv+vZFH+9vjqerypP6OOPtukRqD/VX68IwmT+cf
KiwWq01V+z6+hX5zNnTf8nd4VRg5itfwrLeoydrB2avG8mObl5WMEZ7XPib+CDksJMn/NeR1njtj
LPAPtWJ+ferL2auPffi2c7tY2rSuNWKD7Vdf02bgFVr6rUi3JT7n/j5LUlzgzKA307PkZl6KgbEZ
+U5ep8nHbOAVgcsmpnBOqbjVUwEev3Zys647ByGgwtj4roWjaN3wcnMiS4TVttAVRjeN8qsk1RDZ
RtsMusOQDvCU8lKmlq4nRUdxUgxlscHfLnvuSy21NplWZl+D3BgkDOWrJHVKzM19bEDtjMdmbJSy
k7ijf5dAE3r1FKUoHJ0WpEHlKs3ijWZ5+kMLfhvNYpQwG/zY8sjdVpVlVE9pl+A9V+RA6Jy48DDS
7NMisDduE/vnMExS9EysAe4CtmT6U+iNlo1tYygjfp/pZrJr5VZ71ZSucjdIkHqWg/6Z9r7yh9jb
NmlmfcYFJ/Cd3i9D/PaG+CBMrMQ3qZ8pL4knIsMpVLX/iP1j+M0PQzRL9SKPmw0YOv9bYXgBfPbS
DWwocXrkTimmbGHUCW3bkfhJX1NDArZadWX6E9yK/UCl2z4GKL7ftboZnv3CNj8GBRLA27hS7Ee4
Ys1LgB4TzryBMWIpm5qIuGaePVqbIETh6lwqbd07ZhzbR124Rgy2R1K+p42koVWc1Wawi8SAVYTb
EV4sswUZDj7OdcYs0e5on2CXjRM5aOHMK/IzyWau7DGClH9lUlN9MsvSMDZmlwW4y6mu8aeDLd6b
nSmFZzsyBsvRu3Lwj62qpBGGeeMETa0qKAqj5iF5EulefOgrWnEO7qnxFzh947vasJpvEELyZ10B
110z9P2o6eUvjHWrd4AhoBGDBm65sqJouPNL2WodqczqwqmFFt6L2DafcJrsuy3tHD3c+F1c36nI
LUJ/Mc3xCYJd+lVYXv9Q2n0RsFP16mUknFvoPyl4Rrs4MKf7ysxxMVLiEoy+XBbmd4AP6Z2sjm6K
bqxUIewb2q63zbRIe6VbYAybFMTGJ3oFuCrUddKN2E6ykk4vF8OXOowC+ZlafSlvywqRihgbGDzZ
6aG+FmVTmU7RNeVvDHoQTwp9WMzYkWddiL07e9vpsQX9GdRF9hzEshofDClMIuwN8fvdKJLrZRu8
I2J14wnaZ/hQp666jZVU+dnH7vgSFyKyHQwOgTrnamj/VnyK9/daX/k/BivwP3Y9NpW7NOcq2Iig
UL/miUu8yUFOP1ltZibPWih8C3fAXDF3ZWPDNctLnDTR6/Nsa3s7gC5cr9DuKcZPLwoaEfJlwK4i
SQexbfQnM3+t5OLQieag+Mbu9igLSQOjcOsgGjNpPM3SnxqsVjtVw+iSPQ3Sh9TUdr3mbZJuhfO4
PA42T0gKAGKZ33C6pLl8esR3rPw9osZOPTSO1e2q7PPt+SxcOrzP8eRC6QcvnXk6F1Z5jJ+2bZ/S
KrMPyI2x07CrNNf0+Ja+Dqg92hdU+yk/zZLuVva6PhX2eEIFOoYexs1meUep8N/fns8Ssp0YMxUG
Jn2JK1l/HGD9quxGoDfWY5x/tXHuMB4PrxaAnLLnJjIbzu7aoNPemqVc3OeUqaEU0AOcmzFkepCG
VRvHZwH/3XBaY8T/uG4fsGJXMSQ072Jfqb74Qs2PSilNvqyeIf59Z14kLLMVFrXh9YQqC8GB0pnw
NXG9KeoP69L8i5kRNTD1jzo/dfDLg5aBdOG0myBL5ewhqyZqIhmSVTpq+E2z62ctSlZysYVNylP2
74izupuSDXZWeaV/ArD2ZPfhsQEQfXvfLA4hsE+gqsdxm+/POsBDajRy5C7UaMfVt2/EWjVvyhhn
mwQDjcknC/u2a9Rs12lGnPr2cJJ5AsjfCu9DNzwV5nPo/7o9l6UPhAwUgtv0YdUrzR9hB3ShKNqc
SFakHSr5j3ppv1DSfDRQ2twPWNrsAfCs0QEWjrgykVXptKNEdbWEsSuBjMxc86hV5ICtuwMF0nGF
356csjAMk4MLTgec1tCcFKv1Y8+vyH1sXlIc1wtPgoSXJnWQ3VfD1EGQtXaUz/lQBPVGTXIqZm7V
uu6x5W2iOrKJreQBe1xsy9vAUKqNXKgkb0mc5+pKXFj6qYgKG+BFiOSgxS5PSi8G0gGMlY9d06bO
gKvQBitmi8tSXVPKopx1vb0uYtDsOVsUVlcBDqSZhWkK2LvR08SuEN64acBcbgq4C3fUcopwO8Bm
enUlK/6CTdu4tY0gO9uBpGyGtPF/S6MeI4hmYQ5ZjKGT2ALL8zgbfzV+qm2LoMwPvh9EoaN5fbjx
4Ox9M3szSqlAN8HdKFr67ZkbbV36d6QgJlX/1ujrF6MJ6rNkBe6+bUN1P6be8N4ehfduUjj/ZcKX
O9q11pwoMwWABLPoTi5b75cfh+WWlnqxqbs0uw/onnxVszY79qgEHmMvwmSyi1zroMd+8EMbSu/B
TDWSzyruzsjsIy1RRln1OhQiuXNNxTuKLM1jR+MVdKqFjJxHXNketcFUudckDwTsmAabGF5sqAz2
vajKeos+pr2hVUgWaag4SdcSruLoXXU8llJDvx/9sTzYGKuXW9+Q5X3UlsNDUmkdfztYh8YOTTJZ
SX4ukb3H9tuPeEjJWSt/CSND3Q5lkMqOj0PRNkFez96UFV7eyJD19/iFWO+CWJ/klCd1k0g383PV
jvCn04BEkqZvdO/jA46xQlk/k/zH9zl2Uk4IG3rbkGc+NrGi8p6ou/Ih6r1w24iUvNFVvhlwaHbc
y+91jKIPlFyanSdK74NLo+EE36QFxjJIH9E9yA5I8YEXsyJ93A1Iim0SbOPBPvUtPxxH0ex+QI2I
Oz347ruReUjcPjxoficcMCfyDqCqvomkctxFmk/V1zXJvl052dadKjndGNYnKQy1RxzU/E+FGyKx
O9T1S+U23jMMjV+jp9fk3AFc8r3SpYO2aws/s7Y1L6VhC9E5Cs5u2u/r2Mx3o+TuDA0ZUyge9d4U
Y9k9yW5VvlPbfnjWZKk1Ha+2g/vGyJOHyCwKqrX6nz6O0Q4tfci0+2ImbvgFyLD0XW2l+DsuPvHJ
T037tx6gsvYAaV6c1KIwPylSQC3ANEOSiziSBm9T5KHZb6y2Sx9R4OA9nJL4HoXZJluX7r9/NEUW
v8viqf1ZAN75jimkvI/hFD9Qbq/GQ2hRMHSAm/u2Q5z1NUQue/3R1AZfvGR9lD3QcjDCTSlp5Rpf
ZanlNCmB2XDXDLA08/CKHEXVayIQp16pm+qQ28L7CSwz+iKNfZJt1aLR3I1XZdLnUuVZcyg1XpQ8
sUcv2FllGOxjuy6EE8ay/DNKOtoHbeK9VmpsYqtG4PjE7oq/3r4TluIsWuryHwM+2t7Tv39TLJT1
IpIbTwynIO78eNsZY/Ud8zisRFy5Ldcgjosp5tsbaJaO6EaSBz2AmGPrPWOospPVYTOULwkEu55C
A2eRHbmVO9/R2mZ7e6oLd/ubVw4osMup6v3Y9HwXfFLVezmi8JUVGws8UN89m+Feh0F5e7zFyf59
VtHpvxywbwKZwAvKyVSzGENRykF7mNvRtvbaesNb09v0JvJWAVTTvVBia+eBCjgQNPrn2z9l6Su/
/SWzBNeoihj3XnptqltIdMEqag65O8msSUJfSzOW1lnl7oYiRqsc1tvltJVA97UQo2iUdQt6H17t
V07sRv02zl0V8n/uGT+rJo+cSqWgdHuiS51NzuDfwaer/s1+bvsMRddIMk9d5/JpQ0929JLw7mR+
nB801862QZ3l2yguw/u2QE5dwTpqBTK8mE8AEdCAC1Pnn79ArRCDwng0tVOsU7zaZmXmE8NlV17D
0y/kxcz270Dz44QmSJTrvnyqShjJu8wW5R1yt4n0JMut4p3d0eK5WAdy9B/CxvQcnVyUTbQ3ZhtK
xcJVjnUdx1BJVu8QwU7OzUihqVJWGXNLe/fNUHNxIQ/tV632ULl281gdPmqu6vsPYZ8YP+qwCVf6
ntPvnj004KobgIXpSUIrmsWIUu3kwddT6Wj2Ulgd/bCw3XduJlR6kyV9O7gf1MsbR07Vvt1HNQJ5
DgXR3ljpByzuoOnwoCPD62IOz/DlmEoJfiWn6TmyM0QpP8s4UK1USpa2D+99mrw0DEERzmbrhS4Y
DBv120jBWM0FDFRsdHGuw18xUNCVkzntxfnSvh1sFg21OOqKfJDsU9h40cbua7ELuiTYBIOGm5uP
EvTQoYBd2LJLNS+Nj3EYPehNtrMTK1g5oNpS1WEyFdSRgqTwMO+ix+TMSZRoyRkX6O9QMcnbxxYA
p1MbOX/tQv9p7upUy2usTDhVTlsXnndnIbrxGHZx8iMJY/WlJ4Ot9vHYRAU7wtITR9I8oW2GThKG
A4kz7B0ZUYYPraFXT14WdfK2GAbre1KU1bas9eZYIB3v79QyKT8qHWjcXQQX/FWh5vseWz37Xz/4
VH3DtApJasBFhMnL6NhouVW3SlOcjB4dQrCOJt3HSCl3mIBtjGBNavb6BpzGgycMc2LyB5zXO+Qe
SLEdBsk56ux8ow6teTCQft25eWXu+rrtfjcagj21HHPtlelA+aBIHgH/DSsTvzrX/BDgHyYMUDya
rh7YalhliH2meBwUeT+h6OSt1Ab9Fv/NFBDtkOxSkm+Sdoywpa5Wft3e/FcxbBqeP8Ds4uOAIOPl
uktw+RPwBtEprwrHsI+9p20DdY1sdFX4nEaBrIpAn0CZex6UmY9Upy12NZp1KK3nVMr3lu7ua19d
yaSu4sY0EHj9qeADfmieScV151Iba/rTABku9r91iuKYeuCI6lsS/rOhN4NRv5rAuViSUAG9XDs9
qHH0Fql8AjSOwQim3mq1k+Vx8++fiDoD9JSJvUz6fjlM0sp24frY2bdDuqOxscvlYFNYK2WNpZXj
7E11TqSdwExfjtJFUoPVWhicY6FFeELUqdPXU6PM8nOU+SKDN2JsB4fbc1vaGNBFJr0WAH/AqC9H
LVxDb1AfBxmS5b8CtX8Ng45artp/93LJXFnIq/SP7wX3V7CWkFavrOSkJhdB12vYj7ZBt+tjrd/g
lJVtrRB563Hoe6wqVH0baNGa4o5ydcVMQ2MRSnMbIwk+4+U8eytKKVPmcHQ93Xbxvpa996PrtYPT
t7IRcHfLQ7dX9Mr+RhPQVJzCb5RXHTJeuOuF3VubzidCrizI1V0+/ao/cP0JzMnfXP6qXPaqsglx
mnCFEpibdBQNdTWvG/9RohN/YQDyGOaiZ8LxnENhm9Gvjc6CRCL3DX1EdLcfEUH5neZd969SO9NI
OihOSogLbm2tKsoo7xLUS4JT0itnb3APY7amqrW0bjAJEZDlearDQr5cN1N4sW+mWXhK/oey81qO
G8nS8KtM9D1m4c3G9lzAlWHRU5S5QUgUBe8SNvH0+xWnd7dFMZrb3REMkVUssFBpTv7nN7pObmix
Xxxn/9cT4611GaEtPEQPpgLLzM+XcKrWxCWoloep2aJuyI550u3aoXmn3HjjMmRuk7mKPlPHPOPV
CDAyAAtvY2G2luJyEVedNe/pGb1z9nljlnMVBES8IxCI18u/wnrd12tGIHtxLMeYXkYgyh/c3+hv
3zRu1VlGxX+UTq9uGukojko2lXGoh+rKTopoc+fLOkn+/iZDe43dksnzVsy7V08qOIoC233xTrYc
6nJf6GYn/KbU1nxfZlMNvJmh333nDb6xguGohMEVsDMV6+uBp2iEGgiyXg+j5oWOkv2AdBdvTn2v
tfr14CixWW3vDMQ36hMdsQFcbKoDxKyvRohSIZy0yEc6Gq2tXwP8NoFtbQVVSdbESrZqO7J7zdCh
hoz12nnn1PPGTDt7DGq2yfgh4OrV/pDaUAfNrrIPW1Z5u2xAsJS49Xsb+Vu3lf6QSgVEo/kXfZRs
O4kKaXSg4n5B8LfPu/xE69+3p0cPcFIpu3dG0JsXhAgJLxcU4pfqMyFX1UFKgdVRkFpx5XAp96bZ
Wmy3H+q/LYihMws+fbZ9B0v7JRTFXa1WH/J+Ogz2FIlV5yigHrwUsfV7woo3agjEeqhgqCNtavhX
86/Tt9puaq845HlehiT+orfWZX6Nur6MiLxNjkWZWj/+etK/dVFqZ6ilZ+7xL4RgrwV4TeHuH1c8
gb4L3DZ+jLJiMpqZl3wlpom2oiUaOLx/fd23FjXOuPTG0NXSpH01NF0JaO8VenHEGuILBIb0ct3M
/qrjDLZftKR8h+D6xkxAe817PE8GCphX8zBtxmqotGI6zLkMZaGG5fRepJbz1jVoZJ7j9SBVIHr9
edOpBNzcdezUg9419rrLl7nH0sNyvjdpmX1p26p6bGm2XCaFVlxncjUsP3NkFijmqoZaNhsRAn9x
nEx32Wd0bu5tUmUiw6alwfljuTIK1fmuePRNZK6ZHxyiZvwiyeR3WVZDuBVet6MboHf4EM7fcy/t
eF7e7YrZyUiYa2ZE5/DHroyhlVcJ9X+Ao9zHRXfp2JiNKgMaBE0Mp6cL5qXTHvty8250Q9H9vPCa
J02FHjxuJb4O1KOhPqvJflNKIqPzBeoML+N3LroMv4JCup/aqfxQS2vxCVB270dnNR+IoLbvpoYO
0KYvSoSGSbkScyHifCq7ByOda1/KartwkuF7jowgULZyOXbz1EF3g+J2QGmeRe5qmEfSE9tQUY3K
T9d3q+o3dnUSMpA4gYOd7VLOj/8JaqwGHkFg3x7sakBDofvAIYHznmTwjdHCVWDhn0MA2Rhezfa0
zUsbKn52qDWKZsK8s8F8pzz5FTSFJsxawlfsbbAeeFVpqSxe1ZIiztGXdtsbfb3sqr5JYviu6tcE
euTegiIRNkqRH3S1N8Itf8/E7c23CWcUPevZVPL1EcUrrF7rckokd4Q2ltRhMwzvYGpvLCWkdUNT
YF9/OX/9/HkhucodYs+6w7qhrarTcBQ2TMZbzX4HbHhjYHAhB280XlMzXhficoNfWwmRH1uawrG2
WcuO3nH6WFh1Fv718vjGbQNiBKhEwI1v2GtgwZixp0qxSTtItT03v67yOX9nSXzjthE1zB1DYYfF
6OvtRu8q1pJSuntCu++Iw4ulo0eukl7Uq7X763fz8in/hBGCmKNJYgHWDTCj18ACLvtSxxg9OWAx
pgZTZ/gjJEYQfMOGymnD50T4EC0QTkMsN10afYMWJMmi+k3vQRtswRObxsLyeqR/6kLriYlJFu/U
h/obhYUBFZ0iBgTxV/HctkL2xbvf3VOBplNo13Z+8hK6G/Re4QrsKqIuvg4lotiLimXa8q0iadW9
iuckSanWej+j4mkBgtrhoUqr9Fbmg/Dl3Gq3rkzaQG4VRKcmaWXhY1Wr2tgJC0u56EEdReDOpeuG
RYeQ+GisI4kiNRZFH7AdN++UeTDX+K8/lTeG81l5fU52RvYBGPPzvNELMc/EBzr7OZ+3HY7eyWWF
U1KsVuK94fzWWNOwSiQtxIOi/nohsqcazmeau/takAjSybBO75blZnCVv19W0Os819rEKZ3L/J/f
01w7JE0ClkC4OVdLgRhtX/ZZWL1niPfGO3K5Btwo+DboPl5tEgOfiuxEWRyE2DvOj21+3ozGh+L7
zht640Oi8KKiRSlPbPBrElbfbWqf1eN0mDRxUQtjX07qR/lusOEbI5/7xV5nUx4R5PqqHLPrpR9W
pSOUL2v8qTnv+RfK9sG0db9Rj6v5ztrzxvIGUxTQlAuSL/d6Je2FtlINLM6esXLhlN6uNdJ3Fuu3
L8EiyhoH5et1J0AKV9/sPGuOs2Z3OONVMMxElf1NO3ewGXhdLKHwW89Fw6sdNrPdeVLTrYG9JpVv
6lJNjW8Za/rOVH1jtHEZqm06xmeL11cfj2aWZdmV5XQwcCzjWOebxeZv3aOhvDdT3xhvbAekdbmc
0H+FS6th6h0N8ut+mmq/nvIgmZuDg3HaX6895z/49YYATRJS8tlY6hcwMZ/AEr00xVl9Uz4UKp3k
jcQWf9KG1U/n4sogzfOvr/jGG4MyzLJ+9r0DEXq1MtQdvZpVcqbq8rwOdDtrdsVaip0z9/k7gN0b
k4k1QUemBfOK9/bqUtZsKErujeNBQoJ9KHJlCZIBpQriYkxohLaYUJ/MzA0WJX0vuu4NwMFCnEjR
h/7S/aUjQVfZUNtqsPbObBzn8ktf7TpdPa29CEc4qcCkBcy+v31rz7SYM1GUQpPW5s+L7mKvUA2n
rj4MWnXQsut+uRrH9z6/N0YMhGyM0HGW4W293kKqThtlQx9onys3+rrPqzJWt6s5+1HVf9sXm4JZ
BzYBn8Qa6RcpbsvaPmjOOZ7Ibh/lrHbQrJKLfMUa0LY//f17d0YQWaiIoPjFFKDutrSd4BXstXT7
MrvrbaamH6G67f/6Mm8MC5f2EZ8NCO+vJuqJnLtcN1OUAHV2UyUkNVYwNsopqKfqgD3XF0PI2P7b
7oMMfugp56FxJhG/PhEbYi0arDSxs5mrqJXqbpjKa9VZ3rmHbyz1bF1n5So8W1xQX+3FnSm2pHcV
ZU+f4EZ46UnNtM9/ff9exvCrBct7gbcwcz2Pv1dz2q0US0XWsx36turysBy8/ltuePNDneEF6Hs5
UZu+0o1uFcpa9kZcD8U4x3pCXy/S0lVdb/W56fvDlq/L6GO1Z6JzoVDM436V5qWae9V3MPn861b0
1Y/RHdKbbEU37SeUIaSSDIURJB24bZSpGgBb2q+3jZxWDYJViRsCpNpTq2iJh4l77xj+6uLc0oxu
c1Ukg5fCPq71bGelpV4f23wzYDLiK3YB08XiBDBZe1nYxnu8sDeGHeA4s4iVEJ3+6wGw6ATXWKVV
HIrBxRsxj1NZPkCoJOFyiKSWFX6fZxfI9f5wHv2Pp/U/0+f25t+fzPCv/+L7J+pFkafZ+Orbf+2j
u+i/zr/xv8/4+fn/2j23V1/r5+H1k376HV71j6uGX8evP30TNWM+ytvpWci752GqxpfX5+87P/P/
++A/nl9e5UF2z7//9tROzXh+tTRvm9/+eOjw/fffLNbU//jzy//x2Pnv//23oK3a+lv+9fVvPH8d
xt9/Q+HwT+B8bOxoIp97IudKf3l+ecjV/gkrBgvEFxzu/Nhv/2haMWa//6YZ/6S4oTqDBnSeWCbb
3NBO54cU85+EUWBqTPggluFMDOO3//njfvps/u+z+kcz1Tdt3ozD77+9OndZFmzws56eriKdTP5/
tYF4jPilVjhTs8ZucevQBxaD+XFqrWSnrF27y2WXf25my3cLa/yqaEOL8lK3Kb7V6VpCSrvOVc3c
zYO8KcfevteH+lnKwjwfNRd/GkbiktXKvcwuCKEzL1M6TpdiXbHdNfAPJJe+S4Jiyt7Tn7wi5p/f
GA5a9DmgHlEpqu65rvsTlHQWxyTuWhWxt6hHgGr1ds6MZwn0syvdZYUdqonbet0vRQ7HtjwNTt8/
tbN515ro1hp1VaOKjOd3NoNX/VT+LMwEzlw6y8SLhArl9f2WS1eoTZ3G7iy1oO7X7B5i8FNPfXsh
VsSpTuotR6W3hnDK4TMG+Wqpn6GHh71gD/nTUP1jNPz50yc79VVtxrZkIJGgKDuzG8DzXy3g/eJm
cjAAvWUrhsgSyQ7HyYdkIFfLLV3M/YW6b9qyOek6kKoxyCpYZNsf7EXe9bnd6mFP0PJVkefbSVir
L7JyaS+aFXFrijL55UH8rMqrhVMA4ONy1Lc8uZQtQnMtM8xYWENyqUqhhZKDWNBMJgko56ds65Tu
rc15GuGNb/60jDdZim/Byy+8PM3AmO3lJc3z8//9tJcHBuqz0E0bNXh5JSDP2XegS8arZumXWzM6
0icG7ORhWnxIJ3eQYWsWxmWzjcox3zrkAOenzGkhjvncHfrzg//+3XbQoymRmJWmXS92Lz8083QE
P121+E8/VCSKZKhPp5dfXsbWOuSOcbIKQ8VxOi1KFmTLBMY4f48/6Bbid4LQt528S/f8RVYrDPd5
OL189/JzrSAe5uXbkcZEaDrJ1zRNv4KYWJdEbyzDrjeh3VR6z3mVnzWSRny4larc6ZOZ+s7UW5cv
j7x8mdLxytRneXj5eZs5I+38UotfHnz1XKEgwZizbwmG3Vs4dGUfbnLIQ9F2AQEp2WlKNDUck9kO
SsjVOAAllnspz18yVB+XWuL3/dhPu5ef17m2BkM/KOHLM8qJ7a8WOsx1Z0X80pZumK0/RK9OQdtK
iztefC2WzQrIy+x8EO/mURf9FsJVR+k7L2mo9Ah9sTXZkM4U3lU6xK3eV2EydM80Aq2oY6GJ1sXy
QvhlSUCccBKKrgDFboZ1B75phws3L3Ar98FDtIprPBj/othZmCg1rilru2tM57Zu5HoSRbXGg7fh
SYhPQ1TnShtV47jtNY6K/ry0KpBUJYBBtCv4N2pgd115ku6S+1JpkGFMEPLMMb1lb4VM5MpP2Poj
GVlOFOH0fzx1w7gnPTb3RuF8IpAq80tE6qDFiQjaOY03jWPbgNWzXwzaMyQl7Prz8bNAZh72c/fJ
Qbrta8rnKiy1OvbU6ehO4w28jXhBoRSRfegnQkkPsExj5vp9PZooBYoWrmAijt2YNcE0un4KzSWw
kWJcZHjJLql73w70FWSaPJXZcm8byWnpVdaoQW4BGOGVmcigtzZlZ/e65uv1XARq3Vxo+ocib6IK
ajxdg8u1UAfAFHyYsm1GfqkQWJjX+7WaLpDUHeD7T/7IJ+S37qlM2w9p9rz16z2p7nRKmDkRevsY
HOrSk+kPvORSED3rKT2jkujTs/FsEOl5yy4dmr022lEz7bwZ0dGCxqjVlpPi2ElYm1bUNJ9ZNb6k
0nwilgveUHX2KC3zy5f7y8bx2K1QWvRW7AZHvVmdOXLN7M5wktttsjA0T4LZ6W9sY77Ii/q60ftL
wxV5qNntdbLNTrS1veVPqV6E/ep57LHdtZNMIoQZeps1XbZzMEKd1GGI9Mp6FuO0yxRwWaOblNDj
27BSugO5A8+z5+GlQsZir3HbylVPfdUsmsgz80tlnLpg6RV1p63NGCh9uh9bI0erW1+Xhniwev12
nJsKWhQ5tljdXOG33DsVWuHRHMK8tveStATGLVEgRu13ReZGw7bAepDprqTGDJWl+yyWNtkLh5Qi
kwDXcVTvtSG/6XXSUChywJG7ir76nZRWdZxm4sZSV4/R4uS7wVYjHcuoY2fyMeVmFWMV+yWrlFg1
lOqkpfo+y51pN3hOiZrLCQvNC9be2b5k+TD7+tZ+XAAcdxWycyepoxxPkTC1Mi/ORg3BVON2kd3J
o5PmWahvQrsp81yQWXgU5pyz7Kn1AyH216zp7ec6w8THbI/DyN9hamnUUxXuUb/cCnf09uqy7LSm
Ho4vXxzhLZXfLXYV2jByAntQpgsaBHzwL//MsDW8mGuzi/Fv+bY0Lg+8/CzJtbaJCSu39r2lxmuz
Dcf/+5J6zp+/fXlAt1iHekJJy05CAqwe7Ty9Fk3yRdGr61I3EKvbTHNZEtxNSR9YmxQhRzw/T+Y9
ISTXubldbv34SSswBCA4eaexhelqd+TcNrNLa7eJQmLtho9BRL5d3I+GFpqXo013qCpU4a/WXbKQ
Wpg6G4FbVpQtNZRKsjV97aypJeg5ADuEt5tOS2h6c1DmCmtug+EDvUdFGy/kLutkEXrmPPjtvvaF
tQRVmX9wBrDnIln3mZWU0WQV18asfc512BiKcC9n2V6XjfGQsAOELaHdsZJMp3LOo7XMRTQZzX5W
5Q1KntXXzI8Imn4IkxABrbi3quSHV6H5sAWeIg4GoDh4lR2jeF57AH2jCfWB91QW08fCnm4RRn9s
ykULCYmqg3VxlLCYO+knuR2NihfXijVH2O7csGly1RnuPxJtsUwXuVvXkQPXWirejdGWPfYkRiSL
6aZLURtjuEvz1kG1uOJ3Qq9q8otRv1eT+1WtTb/WnEBtxSfTNoDahKUfC6F/74bIdpabYuau9pmg
K6Nbxy58+cA8xcgj1EyHjCBOu2gnP1mM3K85TWZ7E7qtr1BXxXPeXNl2dzLYQZX8a+GNF6TBNgEM
TyTmGgbAIhFP/YbKTCv8DAmamNXbghFgN/hMKDIYFa4OUTTCJ7kIm8Tq4tbdfCXtNAIDps9TOc43
ChZ+Su7eCAGatbBgRhwmLpMRESOSl7XCjWK+1LQi3UHLO8Bxu3VUO/V7Oo49bVxLwamy3+oTfZZP
uTHf4xBxrKr12lrcHeLDXu07zCMQFHo2aSAttWdv+iiHJ/r0c4SJxp3nyOd2XjvfbbZrsZi3mhxv
xlTmFAf9ZSXMYEY4ySmlvZ8H40Kd9bCcNy8wmvFT0eHyMHjYzFAI4mlDD12Nht79UQ+2tlfoptt9
FVd2xTaqSDfoRmmEI5o9K12qsBgY0kpiHbzNjpJl5NSsbE/6uI5Ro3hXLg4Cbk9gaV5oSDjTp61L
mawKLFAMYbLAKNNr/EPHo7DFLuk46WQlVjSg1o7fO9z7rdg+1OokgiFjJmb9t60vx73s7AKLn/km
KSoHYJstO6vlqbTHIjS7gLwjspmbjg8ilaGaih+Knxq4W+JA+TxsHfx/R0dX2ivdzlrFtSKt1N+S
nKvQh/Yl9I9khmpsb/MnHM4+6Er6Edueo5tRJ+IpP/u5pd/p2Xil6Ug0uNBjVs1uMPboBunyEoXI
KIM2GdZbdcqLDbVqqwfQWQofjaKBv8t5Rj0sVnongb+CYhl+GKLbmyu3q8lugPqeZ5rkQWE2d9lq
nYqpEv6INsStbubUNAJFJmzLzhSQgrCGqdIV2KWEzaQFOctrsKVahs2l47ua1Uez9LoLp99lciND
neVKb6R2UpWc7cO0cF8RoVyJPteFB7MAf1PsgvAdkeZHjF6raKN96Hu4CGsZqdrWgoZNZClVQp+d
SIGo91Zzji8n7DSY5w+LhA6usghrkyOO6oxRfKtZn61MvxjTQTJdaZUKzxwDL5q6/tOW6lGtEifc
rfknXC4tf5mXLBw1tog18OzWgYvjE3hW4aTZsNTWY7Zfi/qQT9wxLx8/VLX3BIfuoW1OXesovhzN
a2Sm/TGDAYwZP6rekdmret8r6d2khfuMyz3gqaXEBrUQKgvr1tDLHxgTQSAuhovOAwZK1Jy5aVYh
Jik7N/GuevLF/WwdB38uMA/S1JHTUiGjnLzhMek+JNMQSG/DG2ZbWdonM0CVxUkxrYfQq7RosPg8
TJoLYWbOl7iRP/R93foGJOKA0TPv84OXZ13kTFoTGRmuP1mb+LaC1Hi1vY9K0t0WWv9dtnNzVPWi
3oLNMZojnkjOFlFBoAwvlnILXv7ZV5zpfNqszfHlWf/+hZffNWa0AdHLT4eXZ3n2Y1XMVwm7v6Zk
AW3yg9U410mCm0wDHNiuXmAL3e+RtkJV964ybS19aX4BpBv9LD+fOpThedIQcZ4byWVTf9EGnJMw
5D31mPj7zVgAGDhGuE4Lp3iVzrqxeTE+3Cje+0/GZDhYJGlPjaecRIsRQaGtAwss4mXlIp8poHR3
PBmzR7CzS+mtsPp3mhIQ4iMpEVHsa0UdlFbe+TnsJl//oeQ7o9E+gCKFFWkJvtEERUsTZ5icK1oe
ebzMXheI3CefoqORv7FPy36OPIUQT3hJTgOk3y1GaGe6n3rbFqjseSAPZQSVil5k5wjsCOia9/19
vW1R5TZyN2/aw8zBzZxknAC8yrN1nIHB6yLYeV3lqu+cx2WoYLF1StwK3fGNdg1kZZxGPWVx2KYn
VXaTby9TjGToQlIcBN5oxmdpBJiAw1KxGj6Z36PvdLMZFLVzzdtuj62+tsfJNUsfKXcb1XxC/Vx0
kMoGAnRzS3Caq1QtxGKVoa/PEAUx9IwSQ71XtaaNc0Pvj8O6pjiz9gvDY41Tt1ViwJdQWGXqI4MQ
nOaE4at4vYeaM1M92f1+1lZjZ+J1hI3YFlSJcds51T2jV5NFNOrYNmlLwQyZmE5VM+IzUXRR56QX
WG4FYzk8En/UBFiKPTBGsx34z3XXUxGaCnUgpYx50OqTiXtuPFXedZ8VAvuC/llfqtzHoaU/rvn0
x5exae6QMLtBVi0P1aDvOoGSW6uyp7kUF54xK/FkPwgHcwQPu3rkN/OxbHV1Zxp5GzRJjY1qkdTH
YZg/nYuwzjUpKms7Vumlht2kfTaJ2nDavI9tbfnkGcPHpNA3fzSLkr2l6o/p+S7q/ewEWlZ7/tK2
0+E8Srp2zAIY8htlEGVXPhlEuS5y9RttkdTQxa2+bsuOiHXOfrxON5jxuhh2gBvuj2VJs5AizvE9
HM7mWQkqyipEY/LYWSrtUI4GQZVO+hF7Bv04q4+Kgu8sJ4FvSNDhiHSbX6aUbo36ZbatJKr06TMw
ZQ7U4mZx7R1md7nxjJ5Au3FfVLeiB+qcKxqfiaVdGtrqREuy7VbXDqG3skUM29PQlJiJ9a7ml9wT
eSWK9X5ajmWP/1qTCcHv6x/ElMS6mdDnJtwWQ5/k0a7oBNjnpRVjCknTzInGvE4eqptJSBZeR8dQ
gjbBONe7flqUUK3kV8XSdtNAu9Kd7CHoErGjF/KjrzAHAKf3aWsWgVNU1O+zc4sXgq04sd48TUs3
Xfat87i5xRfN2w+VoV7gAeIFaG0+zDjwQei5zubVCBNb+TJ6eh+N6vgjtcsaXeDmQv/p7guM7qJJ
ZedflW/tQnPbEterDX6bmPaXYjRykn8Hhx6x90TxcrR6+Li29thVHg5l7A3FpOq85UILMaVmUvVr
xAZCP9lTr1RxX0rM/y2nJVSlQ8ykXlkLseUqHYqgnczDWrkGBSu0Q0Cd1W8X81QsLnitSKO0dkJ7
TuWxltkH2vBrwEk53UPoxEHi4CZVdWrXH2Yx1XsjT7TQKmEBtY7GQdDtPXw0iXFQvK0MrR5pdrtS
U2GZ5OdhkYrpvsP/dAKKJ7dxPvTaUl4K3gjDLOzyJYYNKYPMWdsDTcsLx9ncIB11vAANuw4yukgh
+X8Pva5AGS6Hwk+wxGJ2OEdRfJnGPFYnfCa0qWUt7ItvhVis2Bpt1qcBB8TUQEy95W6x060p8xOl
PXAI0S66Wl6tZk2qs6Ka/prAGTRT9WTkd3AGAc6VGP27viuVe4EEJurXry6mhrt68sBWinSIhsTF
zkoHjtjYiJoiWUhlG4ejwWRo1Tqq28x4VNfiYBY4KGAbUuywyQ+Evsa6YfRxlzDUyqw/WRKQi+M6
9nBuOKn2ZaYx/iZL/UTsRVpO3/SG4qOetWKnACeA53PI8db1mLiW3BVk+/kaOYUTjKt8WNSDWqb6
TrHuPIO2sWt1GCfaI8fEbd/kmhPWdsebPtdSBhVSJKSWxGdszlRSfP1kHZhWpsWFsy9qfMfVDAP+
ZcbJYsxC2TlZjJ/4d2oy9snGevASj+ZDoekhOE2vjn1QGVXGh95Haruax3WrrhPD/pS1eFu4TD5/
cAinW1Q/z7Y68jpks0mJp4etVRVw8HAcrE2w9Bdu6E3G4HuWVGPHwXNGa7vTJqwapw+a48wescvM
KXRKF+3quJ2WbyuHK6vCKAVaDsSOzo4n8yuq1hlWcDzKND3YZ0MRHAxIrkjk10EXRTSJqvBpzXwT
m74eVfPAUQeRdLWZfmGYF8jwDyXo0G5Wm2+N2E7rNiu3rr3ho15wvODiQtGf1DMQ2JSsIGQYqIGq
oMCTuP957lQBatoMOk/Bk6fvvyO79iDsHETePmKbyslSxZty9cZQJfnCnyA/WVPxVQ7K5ZZmit/X
5odOysWf4Z7FaY4WoChdEdu9s5tF1YRwqqqdM9X3tciI4uzz761i2XsdmNhdFHqnifAtmX7QxXwa
nW4NsjK/SGblSRMfcvwOokIDK9Xd9bTN8tuoy0fHWfTgpfjBqPaI5vmqy7snuKkLNYx757qFF7jd
ZPo6mVvm6urX1rzEm/nQqfNwU+guzprJQ7F2InLqZU8swBwAcIBxJsCTjFimkCqLY2o6rBwD20lW
LH6RD4MvxRRyvJ9DBhYeM+Oyhk7W+4A1q1+W9ASG/nujVeHamSG2L+slzpBV2KTZighYGqDFHVk8
k3WdmFDQDXvPzsgoMgyNwkLbGwWlkTHPmBbOBj0g8dhoM9lFXrZed0la+9bgiFDR5ztF7Z80S2z+
EmA0DyJuSf1Uo9900uaqBkCIM3sGhQNEEZzQxOBc28N2cnHB0Kfm+9DVE1Y4/QFKB2UsREmza/uL
qrpm0MpT66oUZkOJsHizd0qG3k3nHFHodRbP1IxMu+Gg2tadokeShPQLFZVloHOsxJ1CixLQG1+w
D0STY6FlNVYPSyx/dDbI6S6bu+Zd2bBMA9dtP4/dMsRL2cIIAtPcyNvYnc8JGu5Cd2Yrd0LSCauq
KtJq59PaaPhDuukYeb3eRO3arPuSZZRJd40v6BDWnV3yp3/LwMOY4zorrA220I/fbEkUuBgRyJsc
uREpJJyt2FHOYHVr5c+EcdW3quL5c540104XNrXl7UtcRH3VGh4X2BVRLjjC5urwBGzNdm6oH+uy
zKOecwDgKKekFH8MkVPjJ+WY7dCgbpDn76f1M/kqk4++LMEJsmXjswyIxSw6jfPFLYwKnL+YdzP2
nqk0vheLTJFDVdfsnqqvmDUNIdvjXYrlscDOLPDqegxdg7Zsglt43eFbi1V0GeSi3nXUaAGhI0dP
AzUV+BBboFu9be3qedp8O4ezL9URa86lvtTT+mTTKUJM78ELpRYzFRFA5vB2cPuPRXucc+9zlU83
FO1OlOkzB+iNwiOXgFzZEveanE/rlLS+IIf7DJ4YAIJ7NsjPZULXpJj053T6wuoiwEpTKyTq68mz
muuiU0Dn+maLhymNvQxzXjqbma9s2y4Zt6uecojDMwrTRdtQwKhjTfcjyoiGpQodvHjrZk6JkJll
aQr0RwTkTKV3GLO23+MbYVB13rzcOqsxH7GMfbJKltJMvRsFPrOKPVLzdZyXEHFnMIIXwHn2bGcz
P+PutfpraQ++5nKCWSfsZGiZ+l6Rsje4mwg5OGR+ptHkGZQgcYHPSA8YQ/xIVz8v04d2gYVYyNy+
btd+NzcOXsLVALSgN8eGAB88U/KLtgIXadhE6KjT1LF7eMtZsSedWARFQ1FUcp/xmHU5TMgqrgkG
otmj3a3on0BliZypywMmFm5Yi5ZSk36WU0vBdtpSr0wUZ5pKn7W40hpzxgS2uiYtPiFOKvngMDMC
MPx73L0Sv8KNKK9LNRhqjfMe/cxFUdJws5PJT8XwuesEcua6CepE1wNdvXBEBrbcU6G63nzjtObn
aY66vvxvms5ruW0lW8NPhCrkcEsEZioH6wZly1ajkXMDePr5uE+dmynbWx5LJNG91h/z0LfKdNfL
/KK+rVIkTTpwEZdQdKoF4JXcMRTpRAPRSKHS/Z0ksLGhMf5Y3z+mxdiEBWOkq80n6XYPttmcHRPb
xAwBKGs73aka9MdY3l3me4rdvvTUf6jXXIVb99B0YIaeQf5XzV4O8G+0toFFZTvLzmxjp64+yKKN
basBDKWMfPhbl+UzEuwzgbERAvDIsWW3qxvbgHDNvnS9/9C1fd6AmW45SKHRaH9Tt5e4o4J/1Kv1
EZv3oP+R+fvW91XS+dm3ZVo/3GrnekY7buU/2rAebXUyquk1r0c+4r5G2i4nrpGl4eoKPSwdk91Q
Pq+zXUcboBcHTdy2NtpIegfvZ77PFRGrSokEYhKX8qmAxWTprDkSIegjd+1+dSPhgsbHakzVmbSN
x27y2/2Yatpeq7yTPvBaa7p/1dPxGVQMDwi4M9EUDIXm5p+thSErHbNHgeojWkfjMAdbtRvJOd4t
AWEWGbMOSFc9Py5UXEZCtO8EXDfnRjiP0uh+ROG7f2RFFI+vh5IkTt6B9sje9aDlpIs6eGz0zg3B
Ot+9AM94Ju19OnvzUVnjN43JxoebEw5CJfK5M5q/SPK381zCF618w3BGAGvLYgMFOgfyatyE6uYr
EcIp8cXtB0Ww9gVV5Jhoy2o+bUXrhM5a/XN62FEIsTmCjXjOlfjrDLE9MTDaDX81zzieu637wRqz
AsSXU0PJSF6EFsXhYSRQpiquwL8I3X/7+ux+1p9ClLc5QIXo2ts/U1rDsS6mc/2LNRuUSLFZM1C+
6OwXsRf0Khz89jIpes09K5z8mj0kIPZEae0r0W3rjnznHVoDkM3V3aJ5jIfM1BMjZewluTExalk8
eNSa4bnwk0YSQh4oDnnAInPHvKGIBz84JEMg3SaD3LXbQwqzqrTaDZ2p+G4400Kf8kdCHr8JkYYl
LuxXfA1tWHaAVyL9Gaw8KlzR3URRp1GnikfY+EepHHXMC+uUrlLfuwOIEqZ/e4dH7XFT8FgO0O61
r41bIwZ5q2ozTNapWJ7TlnCWzeKuXgo9qVvX3fUp+YrY6OKqKndYcS9jkJYJZl2ZWIDJTc21OLLe
7KSp9Wgf3FNqLS43s/3O9XHufPW26QUknpYmEk0NdrCU+8H/Shv5pt+XqgKIgP8+0nFtaecG8oGz
21bhaix/2mFkwQ6y+Wx3knOMC6+smqSl9WkvnDmcrIYoXP2eQ84DEGj+DYhc977bvAaxt62fnHD5
0HAzvLvVZicr26O2yTlyi3dwxwDJkuMcDHO5tMBJ3TS+rsQtnoO8Th+QrT7BPrmHKu6U3Z/6rLvW
LpBBOvJJT90rxJEbgu3EI/TveR1dbCBZnLt9FRWr7YF30/vnOS+l/1WuktSbeavDGVCjh367jaTR
b2sJ0e/5eTz0xlkx8WJk9MO1sbfLEGjcdiRzyV48jzZyxAXcXmrZX7tXT9mALSZvWnNXpMwkvphf
mkYYF+n632k6Q4Ap7qXaZV8XjzxoMrKE3u08JNRA5DByWUMA4JTle9Ej11khbs+prn7SLlxG9eCM
6FJwDxG1ycpBMJy2SD1qs/rZrbYXbw3OrQGN3E7gUOo6NNZdAcKD6pVrqI1s561ng+Rs02eu3tnq
nhTrjVmuhyKXvHb9lKCpwo7Z/SIOM0/SFKSfJA6YlOK9JAwwKgplHYkXemyX9pdZE6u6mVYLryCv
BHKDFG3Do9L8MmxpJ0Wvaf7xzZOuiuAgeVCjbFNom4z+C/0BjI2/nJjByPHpVmcn/TkkUfae6sMq
6btJjhJ6p9/5c2cq4fms4OpReg5h5PAgSu+Uq1bnhbDqBJXCGk3r1oZiki+qMgWWbdO8+GUDYyym
T0+rv2Ai6O/V+mvbZBEyUXHRyoBpz1jjlL81bM2/2Z5zeHDKexBbaWzm7Cr9dHYzYfLDeFMUVDoT
liQezuwfSU2DPtXHy2qKj4nY2YQ55INaA/6don5GxkQmLVmVdBTsBrvbdwiKQ2/jN9ihdsNGLmzP
SFFRJvswDtPFbPl0GinOh6X0IqdW6lLnswKZVkHo0CXi9GQYiCn9105bMhIPFKmcFcDshieVB/JQ
GwR0FhBFiW47z9yLH2XjkxzHg8BUVX8MVvsP1U+w57P9kZJKv0NFBzKfDifiBdwd3vbg7JISH9aF
h8Kn/XB9oZ+Q/o5R6wevVXPm2CeJU8/LU1s1Hambq3lsdBGtAoV3ak/sdPwbjdPHddFYuwFLbdiZ
eomSrH6t4e4I4kcAjBfuOpH0U2Fv2TmlI4mwlXustSPIl/RCz57FrsayN8s31CJe2HOIglblD9pM
aYLL8uAM8CiIZ4G6+xlqSzNPwsEUoHnG0RxL9JBhN0hOEVIKGMMeoXDJQmvb53lgF/dYjooJYUhb
r4dal4hTUjvsAykjV6bH2ud6yJriy6wmZkzO7c5vf1pv0uNrYwZDWJFgSjCK9lSuWRy4wCpmobjV
KeMh9X/e0w3PhgVMbNEbsduURQvCRPytNH6RgVoHG3EnHq9kuiVUKuaxn2NNKn1lRsGW5rhgavNk
qA+n8/4SgXNc+/olL+kbLvSRUM2mD+2tfK3MFMlnOoReXcKmtvCXeT6Tb7RVpHYmOcH+7D6pg2qj
fLZPIH/5LRV8CFPpPG5kQsPCdyeHHyOcg/2QTU5I7uOaNFP19V+mat5dWk97Siuj5x4tXnqTSgFS
KMV+Tk1y8I+T1gPK9ZsWSb9/LCp4P90YkqxCYdM0mxWqQf7preBXMY8ftc9fcul63DkfWu5bZKVl
1wGSI+iKL8fVnMRtrSvYZHujWHtXaj5cWjeGTpp99F6111qtCJ1BHOr21Glq3pu2Ege2/mcXEdou
r6obrqwgLDU7cqlC6WmSRN+GToSgVydnTkXpSBue1u/olZhhD22TM9kPOOBBLQ+d8liamnGfzc63
FFhfbR6SgyuCQ8osEI6rDbY8rgfk5UzeJNnuGjL0w8ElZ3k2JJN/SlOI1KadnEJd0kUhL5k9opfp
YpUt/s4uIX5sr8v2rl59B5OaDlJl37Vm/hTtAqTms1rC21dOFYSGAMo2mBWgkrTfLZsu3eoH8kfK
eJ7yLU4rHrAJwaQWuCp2IexJ3S3JK+6/zXI5p5NLaTmAtD6TJsGAHFlrLRNzANrRHHn1zXfRDg9+
npv0T9QH9j4m+q/NvZfSd9FC5PjOb3l36OsUxL0j2EexubFCYfdU4K+GYMeRMh9D3xvM8D5bw3Jc
RwLbjr6Oab65v9CZtjJNglKsWQsMvUBEQMvInd6PX0Tk/J0D+6mWY0Ti40NlUCWKHkMxxV2KNrsY
k5sla6kw/Nc8Fd32iI23ONmbSikRgQWflf2wnAz2iTV3VDS1QK2BBWRSNPpuwzLJ4TPovPi5vhub
6Rc6blRTIr25gdGfuDA/ILfUxfS6pGyBKS3AjLCa4VGnhf1BWlpoNd7rOI+SlqPlQQSVl/Speuxz
ta/BW94C4zRqJadGHQyRXfXXwLFm8Dr16mo+P/r9822zMIaFbZ2Covyxlf2cuxuBja777UnjqxxS
cLhU+/ZL9Xeuc40Nh4zZlFVQp4tkyFDIpj+mMcqIRAN1rDQv0mkpyWxyuI2lZR9NraSwi5w4TeXv
/J6v9KhqDbPfrbGebXdpGfFX/rpmTaEI6n3j368wgwFQ5e67rtBYpKWCKm6XV23bDRXBBxv/aY/G
cOeBiWzZ8tgZooafzF82vc33SGf08r4ezyRl2dp0y/Wc8zxd/k6WQxlZNslYLN5Lb/UVhKKRuJN9
dY35eeJ5H9vrEpAoq0/TS+8KtA/y1UhNh3xFnjOHIdExBhNOpUdqA8EYEjJuxCsfoFZN6r6kn1oy
eePR6OCkJGpPZIl7G8vyDjEKL0HtV8l/RWK1N7LjSTOsmaUO/ax91VxmmbUw78jROHUuZILePBhb
sx+UZqNO09FFTxNlTD3oT78xR9pfjs5rXc1+HWa58zLQ1TSpcjnoHA1ytMH32vymLe9UKWUxGrLY
7dmq08H9cb1SJql+n/JH7FYk4mgaP3hKoV6wPRGC8sTJ82y3zs5DP2CPnB2t5XmADZ9IlEqW99xI
ynl8W1IV56K8iqWvjvCGp6bzy6Nwq7ctm14dBEsNFoKdrbC5ooUIy7qPNTaQqkDoIoiNDVdrlX9k
DzJH0se7thJb3PTMVHru7+2m8o56XSqOLf9xEWZ/MYqgAdDlphXGFDGkiKhsrT72DbDtskBBn7eq
utEBAB9Cr4xj9uJ9cPLIbHMrQcH15bS5GVmwD2/ZoF0QBvCa28bwbHMyM3DDbOt1+o8IWDeRGUVD
NRIOqof/EyXRWjrINe6tLZZfRWM7D4HvfFszoseJzgaNcT3dxJ4LXvtAhhHLLasu4i7kl510QvRn
7z22h72vNa+6xwen9Gb+0U3/ltJn+lPOxTGaJjIm+3VZjBF6Beioh6Y/8u6itLznuZvV6JxIHAXt
s6adserVkyrmOmo16zopFRyWQCS4K5i3RoQ5uHJvZipuwTilv3V/+XZUkTGNbrdxmMFi1S8fEVbc
8AxdcVXZYRs8eSUI/7IWtyYAkJqB8ikpFE+ltvgXOKeoCXg/p37jYd7sIhlN2tYg2m8IoB/M1vpj
NAcY7jy2nKdgZPSnsoab016HhxwCgO/ySpglYzFT+p41vkbYuBxT1e/aSurnwWKbdlfmZ9ADaS3X
iiilMDWCH+cZ0tnGHoF6r/bWj4LA/6hWMG5NacZj5X/c9eRWL29wbBPHyBwiVQOGtLR3P5vxHag+
mRSkV4H2ca7ql37dFKyE5zPz43Jc+gsuMHQ1zZdWKhiw7XEekE9IL8hC8hEgyZ0/GhVpYZZV1k6b
qte2RJ/muRWShBHVhj36/BhG+x70GWEL48/6qx7KdxDXZ8T2DS+ry0YKPkqG88/si2LXo1qjtOih
lMHZmMSxzGkaMJr8bPkdiHPPNWeOXtSl7Ve6tod+E+OuGPMfemRO7OAUOmjVEAq056jrFze0QedS
mtVIONOZ55dXDwqbbPcWTbMJ+zLyufJS84TRR0IMTrGnVhXmOUx+RqL4iClov5mowVN9+Z4y7awK
Eu71SqBCJy9iMXviBAzw19WemJuRetRrF6+Z/g5+5SXCQoLO65IVY3XQbk6GwivdzJtEyfHkpFZM
3dmzrxREy9h+yd6fd+P9WKhrShdEX8ikcp2jb05iV+b+r5yysV3dt4mYChXFyTrWHdPMfdnMX6jF
AjTt/WJXM+Zq7pIyHBhaPHj0J1hM4lnQz9AzgXVyAjrrGvswugUCavFmlPpVeZIoxb7hPXDHS2p+
jUh4KPkCZTdAjzRnKHmvjM/KSx/ltPc71hLD9d654gzaHcykJd2NGZ17hFzUm1d5y2HRDI6KjFtE
C0SYZt7Tcg+0KK23IodO6GANw7LMPpB7sZMTlwuVHAV52+76BiWsDImUhZIqmuxbG5Udu369hIjA
jSj3nkr1Dz09gv6xKOGRnJlzZS3CfgqQUdUvbjWi9d+aI6ILk8eW28Etllc5SBZBPYtJPQTcg02d
8vy5SiVkDRORNpZbbNU0pmRBHpq9R0pgCj43dk4VboSJXrxV8DMhmDWHneOQj1RNFd8qhSajpdBi
6gjA6I6zId52ed4xaORR1rfinDunuQxoJhu3z25GL7Kt37OxGmDxmDjpRTimM0NYKjNUeaPDtlBG
FRI1Z2VfrwVS+tZPiOh7nHhWKcFb4q5p5X7S/W9lil+69+aQ738jdbeJWmRQeFS4exe3ebSqVItF
S59UAbaOWfpfYfBxze5yWromeF4M9MrjogB1mczsdkoyE58TfL+CX1rLXWWhvLayAfysyLlmJSdh
4HxlTCOxXqDF91ue9K2bUHx2ySANlshseyWJyQgdGFcsePrO12n0IGWE/DlCF94QU424LdjGWig8
xNdnbOlHUqpDsjO7/bjbCnNXOchCgXkekBWIuPbm1062r1K6r534rWXrL9KFukiNOlOeiQNKS/Js
RopWXGpWKX7W4oM8cz44/5zMe0szbdu7lX9vpmbrvAJo3RbLu67Z+m0apkRlsp4AYQh5R+yG3NR4
ynyN3omW2gS5N3U7Niv1rE3OZ6OVL8PiPfhozOD85y+jzgzkHszllIQz5DjzZ1ciKGyHP+smrpMQ
uNq2NxpgUK/XxblMXTNs8t6Pysx87ryUt9Lbm/k8RqUFXS0JyloQcI7d0e6yv76yfWjE6a9JelTy
4UuqkZDtZW1awJZwI6vGOGuCsOe+oQHWWjt1HXWqIgP/vXeN5mVz1ckLKjeynGU55gYOFNPRrNjP
/rkWeixLr35o9COpexrRQxZAma5VjkcAmo7HZ5secnEJUG+9jjnmGd6O3ZRuE5+F3DpMbYKVU4Ap
YRQwqGskUhHiYerQcmfyJuqM/hSqi7majr7Rkjfje3WsyvaSmx19tS5vcquNezmlN0CRAaFyMIae
SD9yM42Fnz2g1L4Ib3602czDPMsAWfTDtgV7W9jPXKZUTHrVXYW+oC6rwebqs5AomRdZvqZa/wTn
v6eC0o9Ww3r08AJkrX0MlLkAmMmPNRs+/IZWN4FHx6TK0Z2xpdwFvhvWBorKLqa+lYjfxIVk3aPQ
RB52snrJ+uJvOW2x0rCPCMd4JXMcp54EehXpUz+ab5CyH+usaTsT80w4pSCI7dbMe1XIcOSzlVYm
8+aEnGq2woaVHiXmqp+L00Ka66Eq9TledfufAYxGBNHWIRtFE9JgFusYw81vThNMXluDV4hBx8pf
OdODfVqvD1mT/fHK6hfaY7pXBgCmGqhNmcAx9mpncWss/F+RU2PcO2CqIH2bxUajKaVNu9lN49yq
hgM6MEvUZ7CPh8Jf5/22/QAgyn1WsJC0UxPE/QxRI9SfwvHKgzEoKIHywZNzERudPILs/XTqj57Z
aGi79S0fm5PhLv/qru+TbLmfo8FwqqhQ2JmtsKOltjCwtewTKezuBu9nGrTi1Fr5XpV7t5kS0MBD
Tk1QJK3xg9fjZrfzoaydDyvnzOtc43Xx8ofV06kD8cPMNhJNpdkpXYSD7HmIpRaw5HSfCo4eHb/Y
Ddbisb0Ee9c33kyOIQwfoWRab0X2a3QBXOv5nZv+aKSAJ+ZMf++Iw8GCNaZm7sUY4YcyrpEJvraS
M4RcwEpq4X+ovPJmayhkNh72KLsE3bbeu5k7elD8dzoxz16L0m6yN6JAwdcDqeF+WOq9oVVY5LjJ
g6B+JmnjuAbZGGsFJQEUiYFdgPgmm7SITajtv4tfnAa/eW4QIVSOPDHrZLG9bZ+GPylU3Oe5yD+q
VleP6NJ2UzVuZzbmZNRZDSulgPXTfZ76z32VfwKMg6gj2XCEdrHunSmN9l7n0Mc4Urjw2C+Fzpa0
mPynbNRRwUxfq62CRKRgapxUHWrs5apjitoqhTNC91h5vAKPi2fzZs+IRoEs0ami2VdZXE7aI8cE
AoNUi0QP0isGUYfNnewrCiuRon1RbZdkA8rjYNz22jCwexbLnw0AD1Ev51DlFw9G0PwR2XoQNWwt
LTAuQxhUa9kTmKCoCH0aevGJ6+oJSXd1kFSPnlD+lB4XbqGeVOYDn2b2O7F/En8vrj8GSYgmNXRh
0KRcfoF17anYBpVebg4BMveFDLea5R3qUe/PolkbqD7vZJjjqSq1u9SoZvUC9aKB+otX4NlGFbnq
689C46vdRd/doj9047qERmUeNk9cMEWOIU3o3l6TRGSojZELpUQTaot2IYzMgiXX6qjIxzaap3GL
GipQHnLLss5tPh0mu88uNfq4yRLerTJ79zahQ4I0EbSitumHy/h57Dlob6WWeVfeuXwr/Qez8bg+
bMB9DMtfxTml3/ahdQ4siOOtwzh4F5T5B90gJBH3hslMap9dWOnruOD2tBsvXD0KyBEW7/LF/4Rz
xWOqDmYPpUHPU153iVD5n6XjLVyqwuAzmP6CN+bqM8cDar6rRP8o9PziBh2VVDJuvgfpr+EMT1YI
6gTw079ZA59mz5zerVyhp+tPRflLQ7DFADx9te7IzHKXXwQZbVLWegrGv8tEh3FWzX+XynvFybLs
7BTt/Oj4e7+cL217Ll0/IyHdUicSK0I6j5G6pzjNWQvj3DdfCffG2tK1sdat+PB4MFwrf8sr0YCb
t6fVtn7DYv6irUHt8OsUgcpeXImc3TzT5QwCPFRxU+qPzVy0pyWXP73t0x/rHcac7ttts+fQ/YdD
xTxbUDNK2E204F509ZkjqASgKNZupODaPeKFPVoVahD8qSSK39ceE7ZEd90fMQRXoTPk1tuzvwyP
XWc8zikPiwiBAyNKzrFR+A4yruVFpfonwDhd5LhAULJgFQI7wwOgNZgy61HETbCcB3wGrd388Yz2
n096C+gExNgdQvagHY2GECjjXqFH5o7g6arutxyK/Z7Ka6N70JTzjyj0PUNvH3bW9AgJKrnb/Dgw
/OpcK6pWKuItp374qOxuOGdDH454lniv8oettPtj5uoU47bkAyKukmbwWleulmyj3FDzIvsYguei
936bwc5uCV1UM0PgWHVOstD+ijiNuWRuudpT4Rzpx46qtaovU13cPESiJIMOibkYvxxr8I65Y12h
BK9d6VxsstxPlte8ZWb1bHJlDVb6m0QjFCFWsCI/7m9LP3QHq0nXXT4x5aZz/se0lL2z/vr2poMl
S67+quNBEAZiHEa0ZiI3QHni5LTLuUgLBIJABpHmNMsbz260BEe0PvJpGCgyKjwxHoLgT1bn074R
26syOTGLtoUKb3z3aiz+lcTM3xNxls9jUV8nc9N3DT9vurjzkWEKc5E7fUxW9VnWtRGKNE3arL/a
VvmDjobsvxwwrkAHDasa5thZE3/h9q22NrI0x7uOW6uFXkMm68bIi5/cOq2Z+NAtFA1TFlUaziiv
bwZApOFGfpFF4TKXvXI+J/Y6P/cy3EmWdc0QKGbksSa0R4ZdPd/3jXo7LwiT01V8iG7gh+3sPXK+
qIC7Ptpzxb4ZbC0LN7uGcLDiTqjzAuPHnNA0EZiwRxLax+jJTnqZy8s8Iowv5+HB82rz7iROlG8O
F4IAz1Pu1ATD6u/KHm44g5qza4qj3m+ndRjIbpBIRtt9WgJzZcYE4Ew+FgfdMqN+m+bmFT2VHlV+
azMFsOxb+mSFiGWCXVM+kpXMBVVhhlikddCzbIpMoNJ4BeVhLGizRBdJPS32vnzciCLfa8WX52g+
uotu2C+186aV01363BG8EdifgyjwBtb2xxJZaDlg1XK8dDjhTNPETchHZC6orzFddbaKX6aGG691
NnrGBBQKocPl0ab7wMRScEj7f2ShTOysbqJ505M29m8EY77gzhuOk/QBkmuwNT1F4GzLy9aiO9KN
dOPwwibu1eqttYJbX6LaEFDkkWImiGk75P7g+onmbAoinkG8r9l+NrMKcYr7D15l7weqPayS1ThI
6L6a8UecScHPT5WtLu74J9umQ3VXIZbST5AU8eYMG9UR+GMRdX1ZfWlEGUM0nlIPSZaxMPjlzKf9
8IqOzN65wn8nFXqKi9H57bXSOlUL3X6Bqvf1RkDnOBmgSePyoNtIcEiPxr1FvWZQRWZhFXE/YSPt
NgdYqnwl1JjyZty4wCho3EiDC4NyIm1eZgl/GgVoOfb9NnygNvpBi1cjrQyAgwrEpBq+Jdlvf60R
VxezPnKfDEMSZhmIcHwCe8cATNM4ehUY6h5Lnxlt2/iiiTXWW7zu+moh/hxI0+g1UDJg6aghvjYK
dFoc2RFfjHU5ZX39G/foEPul8wiX/Vx5HQm2LCSxwXEg6P+jBh3jVjpMMV3meDVhq+55CDWqJjCi
pSBpXXlTXHe6+jWp30N666fVeRhW7rAyH0CRxSKj2hi5jR2jSGxispK76jewvgR6Nkyo65uxyTdX
07Yo6Pg6gsOx3y7P1L4/LDoEplOk9Q25VbgK67ppCL90R3waHOXxtiKX0DdF+Ix9GQSnfj0/lXl2
MOWoXkcDm7CnjWGmiQerEjpjG06t0Rjs2CYoYxzTfWsEXYJ0jRARBOt4NQlaocfzoozXjG9mNYcp
UYIyUJHxstqzzvO6doiAOO7ndtQZ/W2KoErM2ZWlWxx1sD9mjbti4avybYObMrfHoM8/ClM9wrzl
SVUZZDy7PJYkHsTTUmFB0/kODDyA96nwYnW1+5SVZprgY2oTNKQuHjC/TETASe+RsQZ2vP5qXFGf
fF9QaVsrVFw8zLMlK86FJ1ZdBfHH6ZRtL5rBHTBnevVsVFS7A7NNNlK+sXafp2CdTvwcfShm16Mk
vpKn0SiHZNwQHhgbYx0F7u+eCea5QODNCNGOI1keH5soj3VVhYx++SOKSDvxN97gdfgWyMffpOcP
T6s73Eyndq95X9/qkl1JNj+5Mv6UdWMcfVu+IG0cHg3mU5nfKuM1ICugWzbt5A9uZBKWd3ELUT8Q
dGJexsHjMqBkstUbIyHxW+0G6Qb71pd2uGCZwO2IzZy+1iJ0SSdrDJxiDHIP9aT+ao6DXleb5dNm
urusNgvcJy4h5CQ8PGwLDZfOPD1yi6F5YarKqRUuK1+dG1NuD+1YUndY3an7YHup9fOCAUEX2Aih
cLpkbqn0NGxlPpJzQcA3ujoNgBYUx7CKvxha9WhreH8sc8Eo5+h3surWGIOIR0egXGgfZ8K/ktFq
Lt5oA5ZX7bnWZPUm3GE9EQKAOsBJUbmK+3ur0wm7kH/4NjfU3M+DGC/5OvvnystBbob+osnCvm3s
brf/flUOINWuRDrvboa2L2lZ2ft1n12dyZC7TrP9xBuppZu7IZwH5YTD4A/XFV/7ibXX2FcIQx4D
dH8w+Fv6SfXoGHSXrCzWz4p3ao9r2o//+22/saxhYjMeDBkUL/cvczEH7MZUN59pBnJhKzt7Pijz
RfOcLmKtDR62Ygoe/vvVuGrPAt376b8/8rdUC8ViTTh32b0aYpy+/u9XVevfFtKr73ET2mHO59c2
xSvx3//oS+DpEdmfCT9dfv7vz/KCaAo3l3qska98hPFGVD0b7dO6aB/CR6G5sWAkm+OqKwjXcoXA
kbXSOlgugfLKYUdi/ngsjOlzKPk2nF67+2qq/pJurvU6b+thgAn95eV1vh977qyUNJhzMVj63qzH
2AiE9Sa0an62+Z2vi/lQWXZNNlP5klM5+ZZWHl4WqtPKqnq2tKAkMq7XTuxs+qmxGyNsCgQUE9LT
LGoFMee5Nodd5iJ3c8qFiObOqxMHtUQRZxZQW0FxG3O07kBnBA5DCnedcLgwDDcFZEUCdTOKrkFp
yROiO/MDn3s+jMoxYkP5w3PXNePzvJZXOgCo2rYb/VjWtnjUmhVycWrXL+yxhA4HDqZPJoc9ZGU/
o4pYFwCBan5dNZvoRdQXZ/f+25TA57jPfDsZIVBeKzfrY6Q8b0RwteF/X5HPPUkujnb973f/fZWc
mYJMs39edagQz+/deKGlliS97tqRDFPEmzOiTCu5VzmDM9Q2JaxR6vOsmveQ4tHyxn8q/Y0hyfje
9BV5ETrDZ1fv3X03LOMxNz3rAbmSE7bScCg2c8pYlN63B5v5+/6L4P9/4ZuW9tbZ/bNW+UnvzRa5
bat/2oJSZ1zjt7QUOohgh5uh+ct+9I3mGqTVErfLZL3+j60zW4pcWbbtF8ksJIW61+xbIOnhRVZA
LfVdhPqvv0PsfW0dO3ZesEygKMiUIjzc5xyTUSLHqLIIvxMZYxyADe1UWX1xUelugigMzlh06ifP
q5+J67OPU9wU23rq3I3hsk67qs4/HJgzSfMheymACZW82IvQgsHnNZNBxMXPozy0jKUgTBBo28O1
M5qvqXbcvY6mFuPPILPrHFJmZIhKFEP/RhyYtB/NOXTQe5gOfsbQPnVdYLRH8HP6MjrxsMnK1r04
RVvdmWaBDWZoim9bn3XrBVcqtirbWm3pbLI50veNL7wNQCNK7eVpL4z5tAyUWtsY9rGX1DtZ19M7
2arfQQ9CyktozUq//WyTrPjOfPHRLZqnMQ7K6p4De3KKewOoQI1KKlevCgzFo+6RUtelQ82n2v5e
Dq1czRUgBoFTCsyMkwaomVyurErRS0VVbxxCL+6fqAKLszOGBQEx8fgo7ScG0uJS8SZvRCLirz5g
jQtl+jFbwbwronZadxVuZd90SAc1Ovsg855Xbhy6eI9IIp0W46m3GcOm/mDk4TCtisWO+lHcDZJw
54zDxH8e4aW2937GWuMI3v5EVvqjqa0jwhn3p5X1I+VwZNbZUxfa8aVFZ7seaPV8OkP70jkgKcpE
GndxlERr4YXiFeGKgdOMR4YR//dzv1/1W3M8+jqQm7KJP/0kcn+Msj3ounM+KLUZxNjdvgtMEpza
vM23tbKsAwi/9F34cC4aa/r0Sya/aIjPbjNFT3HT9Cie+TUj+ToB5D1Vvin50/z3vneSr+UBhpj+
3qJ3Wi6GrM7sM/AYahsrOsrD2OwEjJ4HK6dfifr1kkl+rJNWzj3NDvBKlJNryVf3jujVjcNIuOI9
M/aKDtUOTQfdtbHQt1QCg/v9wiR6eWkdTqnLYuXFxqNKDOvy+wy5T38FGX23fLqQ47FyMJLmRgON
MLWoDJJEHmbp1neTNNLHCe7UJWu16e7Tstv9Lo0Ns7W7/7lIvqs0zq9uT+lbW1Z9LxtkSOWox6uF
h51Si15AMeTtPjJxR5wNVdLxoQSL3fFndGN8F2FmPfV1gEXOZRlKre4fBBZIW8suA4Nn2W/A2k5G
CBRRZ651CCZk4l4V3+shZioTxE/RaKqd5w5wviyjRRLlK2rcCJjdMKBst3URHX4/x+R83jTCt15i
nf33WyoGRZe+gJNSD5O6ZVGoLtof6LRj07Yy9jBMQZD6qf7Cj2oq28cF6LiWeZNRjDv60Q4pHHQ/
NQiSybtcC1lsuqpHVpg1H3UikbJAu+ZiXjrZf3zyWT4yKTi/NwhI51YHexON3GOY5EiOGeJ/JcH3
GLvL3p+fpAbhuJGN2e5R0px8L/9Ox979cTCYqHRxf9QkjTtZ5yIB1uFBOCHLdKPz27+PKoy+//tz
/37130cL84OSzVp3OTzgDiGDr8Pkh42Hxkbf9o/uOE6HWJSUNR4DAzcvwOn16ePv/i6Vj9+dzsFh
XtbiwgaL4mXDY5I5L0DZeMUiNb3bbpduZtJgTkHDiaEibHXDqVvd7LxyzrHonwDjqdtspvrGmXTi
KJqy0guAoEnOmapj2nTfYq8mfzC0140MaJ1KDG9xIK2TzwhSJpb1NVvWfx6Y///B8qVetR9mrS8c
LdPHmtHntTcjhuQ0GpnzRxygC8dZ935YXdTsOOeQUC1IVf1eE1T3IkPmcvlQ/nDe2+uwt1/yunVv
y7O+cWtmEDOZsfTN9T4c/OiKxiwCRoRRD2/3tPp9KlkS8bzY6JPLCnzhlnK8XP9WFNHA+tNapnv6
vVWHNJ/ugxqtmRvxYxVxSSd7yIa31rmmXTK9cz5BvJrQTvU3mLiJn1uqsy4tsrM5+9RCZPnFHXa/
uEA9IsWlic30MOfu48jqewkTXW4TH0hXXJR0RyzEI15qPHVJvPRYgJ5xWNpKr3PP2rxWYIAYqx0g
K9ovdSjD5cmg1ABgcXRIGU7ia+nJ6Dr72XAeBLsjJ+mGqeSLHjl5F+NH1bxUSbA0htHe/Z+PJPNs
E5nJHZIcoOUCy4XH1OHDE/1xdJyenkFgHpuZNkzd1JeontpVu7wzjRP9z6c5EuJlCoRAUOh2S7Hv
/kluyDDiLxn5ZIACPjvljLiaZJw3bTB5Vxri3hki40Z1zJzKkjmdqV8wqEYbUQ3zurb2fV9aBzep
P2lzIZoZzAP6MET0Wm/Y4eL9ECDanmNaqn3TD69Ih1kFex+OAwdwqZhe4I3gxsF0OfbRi4P4UNrD
Tzu5V3Td921W7EO3ZUGYNvAADmSJ3nESPjgePm0n+pwyF7er3qtGfxmGX6zTBKlSWVZ/aUj6gfEH
i2F3kAZusZQLeJvO+DgpSWjDhCcrFkD+0rmiN5dstJU8VgJDnJP8UzHMF+XgnWbc2hnUkL30E9q6
5oaStt4ZDRovFR3h0bRbQVjLeq6pvwPUZkWG5dhMXYhJm36Rgs2MD1y8sRiMMDa79EDRhnpMrSGL
UrcgPcIWt9fVeAdU5cNYJv2e7yeHHPjEyg3x5g198dE6y/8NNHNlkG+1UtIEoReh66Jqq7YmWkOj
CpKzRzilygKIqQZSa7zbuzryn60OxIawaJtadABA9ag/TmF2exMkH3rhkCHPEF69qH8f8o+0QRQZ
TyXaGM40faLbtUpoTfihfges4u6q5U8knAlupgFcJECHsQRkZb3JL5cQsxXHTO+shL66sOVrksE6
C6FgUPrnzY42ZLTMrqtGkFTV7ho7bFd5kXBUMdyveh6wn9adueXgvh6KMt8ZyfzFLXCo/C8HzfS6
S3R1xk12y9Xyf9k2w1tQ2iv7laJW7CyKYnP+M4hxOFZ9cQc1poaiaMcHPbg3kumNQ2Vi25lhsyK6
Z6CRme6t7vvPLA6MTTPRRzISxeWcAQpy+k/JecGICNhqMoxrNpikXIhwwxwn36mBIU7rJj+l3xP4
SrwSeOZhnTR8p2V1h9gLxv24qPNpQICa5/3shg2pDrQibWdYtSUzDnxasXkq6shBocmflPrBdzW3
7/Z8ixRuQ3bGeF9PL1rbwZaJLiDgVr1rWT63oUMLZkZeNrn1Ht3n1sS1fRBNEa/rqHmsCqn33ZIt
JVofEcPfmbtxbWmdHd2y4NhdTneevTj47OEhFZhJnNyDAaN3HFQHLl87PXPVXIXbo2Qqq61KOCM6
oWgB76g7EmXPHLjxetmmdZpe1BB4j3bSc3G7Wh1b6hAvGrxb7QMLqrP0kIR+cq9cfz4UEZ7nssup
TArsLUXcdIfevxkjuDncK9ekR+Q2IWEpivCfbqlWPKX2StiIAKMy+1RZM27CYUCkU0RXQt0xP7BC
FxMVz5OXVX8LusEPPtINklvTi+fcJYFt78q4MbclcsUH1/dYqDWc37Gj+V12f7BMpHsvd/6UiOaP
fQumyQDjABG0WHt2/xSMLIGGGUykfnADVi4IvDlVR1FzMHY5rE11COOLGaMxR84JMqG4jaGxzxIu
ygF7iu7MKz0U+5a6ln1DfYd9imukUCUo4DK5dbLwrpgcdjQI3nSeTiyr+bFDMnHLCu9c0jpCpo6u
FC6gz8wEuUoRNdWxpBbC9hcI6vKpfRJCJ+uRY9AnkLobmjnAMUhFumWcjM/s5leq/DTBHaKH/wGE
0j7+fijQf7uWMd7/Phu6HIoNSILjb32d9MI+zbr7CjuYdlEm4PoqalEqa+fOch0WHeGwnLdp/EJu
4T8ucJ+fWIptVabup1MkH21lnKHP2S8sz4CZjcUct2yahB6cpFMVoBCC+MKYtrp2kLA3ihnyC7vG
OonS4lv03dpNJ8Xv7V8cp0jfCBX87jD9PBcSAWSe2ncwsvR9kYT5PX37NBafYOuK7zzWHyknlef/
nsLE9DqUTo/ELi3lITf0clKL8Y95YZmtHMvrjmmOYzTMo37/e4QQ6TRtaR3J9W+zJ+9S+Ig9+kTD
pepz+/RlpspcnBx/hNHbhxRpxkbYg17DiXfOvx0VXIGlWmnBT8LyZDB2NVfo8EsU4m2LvCIU31WE
v6idx+JtaH0oWz6AfcmOvUt0XV/QwG1rG5wHtAp1mUSjL7+Pfj+4Jb9/jHMKtI17tGU3vnCPwnCy
m2jrFoZ5TrORidYQ0omJWgaMzsTC782K52hXCWko7V2NDHatZ08+SZNGMp4jDP3hfDegS96VBQZ1
Dud+6dE6mnXQgt1aOkuwsRmOv42wEe5bU8mHuETDlOO5WPmsp4ffp4zK5AN15bg1ZglH6LciTNQJ
DY07bMzBepZatAfluA12gxm+TV1d2SA4Bf0+TMOpulqu+SeUUuGNKjhFcDxaxVFsXtLlgwijlBdo
Md2AVjjSYZjOvx+SYEQk+u/z30ehRUcbExvsg6i5OlkT3v1+8C3x30dO3V8NMZmn389rP2CP/P2t
R9t69KTdAgQMWvpvmLzYykdGk8sHFBQFQPalgqUNArUhyt7H0Q2eFpbn0XW9bAf0M/1ccIX0FnFS
KUc/FIXzakZ1+pJCdYLWM6rDUMTJs2e239ZIy4ixgbUp0RlRAUhxwDZuvfw+HQtQ6txeTxN7GlYH
oaifXecJmV1zTMc4XXN8yA4NORLsMU7x4MVzdWhb3L2JRSYItL5hXagpOPWNvbeaanyv2gI9pu30
p8D3jQeZknNpDrWmTY3JP5wQxBEz9lUbJUjLSNWPDo25PTZx74g3BtivezYGRo+/j8pqsg/TFLln
tCr2waAZve49BSFq6T9lUxlffx/xjxeE47oZbIRKtlVhdZiZ0iGfbc6Z3UL5QdrZoH/wkDwtXUg/
CbOjmu1nl+tRW056ZuZZo0wqYveE52NfWHm+0ZQjb8qQP4wozL/Key+rWqFxLI07Qxveq5ENNG8q
xgcWXfLf1/Xfp78HYicr2HGIoCnbrjvAhzA/fPvi6mJ+n2h/HR3goVvPmAUWNfWa0Yl8VOi1V5Wr
msMU+H9za7SR7+X2vskze+sCsX6LKIsTkW46JFm7f5unZlXsEYwFd45LldSkZnOOxpBA66J7iLPR
fICN8/f3oCzhQ2y0OzBMsyWp7qHoobsFzE2Ccrz4icfBMQmMbdADz0McYkeNv7TWi+e0QCBZG85I
884unj1QcRvCmFZiiIx7e2CSZ0VT8d1wymXe7HwUTaBhEkoIABWW+IzjA14h3ry0DgLg63Xxn4bi
sj72A0wY3Kds94fJqtWBJkRxwM+TPJlLXfh7bPaGZBfMVfjhJ5Pc+AE3sZpv4SjndZAVzfuUJX/G
wrT/eg1+47hj1/JksHCP1MvoRyc1hKjmsJBu8ev0z4kczXPGPriylqeGYfAGhORYaWNiqth+VHR5
L9S4zIYrL/ycF2P70jc0za5d112S3v/7HSClws+R77BNMhf+c8ObVtyvIYG8BWAu73NaaK/ARby+
61/nQVoP5BfeOLBgW/B6NA45Da5yOE55T3jpch4tyCAFXAmt9D/L08yC9AFu0txYYIAYvy8acjfV
95R6+p5uuENttRxtNcGIBNfkrO1ThzyzmGZ/mxYTgoUaCvc8VDTMPGOM9yzp0aaty/Bijj1vOhXf
U2qM0VoDA/mcSucSOpLLPppQe8LbYvXIAki8y9WPZdl68YweDe7UrX+/xr6AzDdtw1MWLcyAprLO
rpuVKIqKZzq4JfghVXwDx12DlcFsCQN7tVANHtsAl3tpW/czTsyNpUK4X4A0MJEC5tIqdhBCD/0+
tEYM9VXnMF5E+TpiEtqOXvdpwcc6DDGuBy2if5xO0/XjRwTTJA8ASxwVMZEonWTldhVlu25OobH4
7fL+e+ztp2mqvUOOi77P7zIvM25OP8E9FQWGgeIxblHLZQONMjn3R4zi8mhO4GBcroNVL59ikfW7
uWINc+n0bpvF1TBqjddNg4ZqGqStE4kVgwFdJaQd7JDejakZVLCV3I8EYjJJ8N4YSmvc/ijZ0fOX
K+95DAw81bq4pGog3bza5SSGA3KSGZY/nK7cF1tpVNFeCIGHBvDkqpjCY8Qetx5mj7MoVpQhTpKV
Kuh1RUOyR37f4PIyXy3fUniZ4p2cLXGNKHbzWRCJVDqfWi54XF6FlfAXMBnjICdagtUCbz5Y3k3N
8JNRch7GDOrSnPV3AQDhu8GMbwQCOkfZSSLRpcfF5pnvYsCkj8qp2NgCcXFQc2AdDGve+IW4CsNi
2O/W847jWo1Mct4w/dqGpvcYsZ/9IC7K/S3WpSpCZeM8Vq7l7vFUddum7PTGB4YTpyhciRAB1ePZ
8J4j/NRL9AKANSZSTbqFEg52vTFGjizqPusrxPd+aR9tOPO4gyA+TJIzp8KntkFhRpOnRkDUxubZ
tEOSqNorMv32WHSvRYPQSQH8SvILzcLqYoryOlbOBCWzOanQ7rZxEf2QcEzVXIrsgB/+y3Cac5gg
jAM2DCZ2/NvbHBqEJ3bhyAw0Z1CV1+Z3ZEc7Ug3uh3kS+xKSf8Y1sFGtD7U9lociQ11i9reAcyL+
KexPcvHCOsLcVzALdkH6EDVc3Snfjgz+GjC3WbABr6Md0wI1BH5ksw63xlKL0X3V6Biu09gdHBAx
SYxFheTIix+Wn7KrPBoV4gANaivk2GAsn2x6ndXesmZva40AvfMrAah6YxhYZKKW+KyEfg2kw7Dd
NySTQVV6HpqJ7rXTlRsqznpVAXjiKBmegFisWHjKfdEBXII8punkxCwV5t+yTN7GqGkRlAEeiJ1D
koDJAijRr734VEwGlDfLbXaIfAFvNdFXYBbrvBD5RbsVWvE2vxt6t1mB1qAI75obQrZFXj45e5xw
PbfSnO66wLMPcZXunaK2dn7OUH+YiUyNgMXvuoUTNr7ohlwIZYMfHUU77WK58ngdt0QhcyfPAk46
QuccF7cAfJkzXyVvVz972csYm+ifrEGA2he07EVMTs3C1Y6c4a5JKhzgJHV4lnE0xfy5xC64tevz
4nIOISkn3IhJoKDrhXulunpyzGQ4eEqnV89sEPaDmbRkTzul57xREcWCsSSGqNCW4GXFdys3Du9m
mQIvVvRCWua6oX30PO8BmwBBtEilr4hm31E/VXuBImFw2WpAkeNNGNIjVsq/uQqv/jhBiZL+dai8
d2h2n60fn/1wAoCQb/za+e48tCjokS7uDAEAl8u4pyiMQMEFhvVOFTXtbVQ83CdPkR0+DoA9D7UC
f2dFZBVU3iN4w882xu0d1NWbKv2950Db9jMUK25NqofzT0Yu9Jox9b5B1UoTqboN5eQiGAMjVutd
iZfnUMbavljDkun7yhzdJoKl/4t6IENb7yNsnvU2DpPnSgZfIAmA5ibbjtbNqhWZv2WIQLNJwvZM
uF0FW5rl5W92lvyNUM3GMuAvT1ihK1RQjS/djdmb8Av994LCM2ku+XJtOm3xxTYK1Ql6Qm911S4r
A8QxVGer4lxX47OyQzIVG/edocQu7vE6mtzcSZXqjUOtw1wxkqt8jh6GpNlwhL2nSXlqOu8amj52
0xJwSVLyRvjnTO4oRV5ypP075XRkkfwSybqM2X59rnMP7pnq3Z0M15Xl/vXJBj93oqFTLuynrvke
Ukjbg+bMgVzyWCpfPZIlglfATlNqKSu9i74KPM6HSruPcOJXs6jIoDdRx0vebkvSq7PQgqy1Ly4a
JU/OGBFSOIQs/hHonGrNvex5AKa6WcJUIWWgB3i8HlC7V3PurXuUfKsJ/t05VYo5XRTv5qDrOCr3
D4hjmWxbzHC6QBwtLKIbCM53alxgu74aYRLWyAl6IC0t3Cx6JQn/R5VlCJAuUUoFyQvdb4zA/AF6
Y9P/QeJofndEbeEgUjDnYw1o1EOEutggRQtORBCWwgQ2xuCxRiqqaXQAC9eDN6yjQrzZ8Yj2e8Gj
KfPYZ+YpXTwzuV3uudSXxGXs8iSjxPsysZ+KOkR8H+BeMJET078FbgX/pWVkOxDvsCc5DLV5XXB0
s3+SIH522kYx1Gw3I2eDwsP2gYASu2MJGlZRFM1Kngor+xp1EN6FXXi0gkyTNNG8tIQI3U95d3Ny
cUxM+qizQTegM1lwY+3Vaya6+1mCD+sTBQOsm7al6z1JBdEtjAgg6KaWZjaQSMsKogf2/mWPKYGY
g37kuNLTiddIOZ1yE1p0pc3G2bqD9A4M23Fu9PRmG7t5M8x6fjSnBrgowNPVOEu+N50e0jhL92lm
xXex4+crZtwgbXT7N8Wfiyhxrl6a/D0fDPdCg0IWxyaFkDrO2JmVUhjF5HQSnQ++cFJiQ7NHw5nk
wnW6CYN4S15DGl8qizM4JgyDfW5daEomnCa5ZSf0YJGMZZk+mp08+9SB296arm2DdboK0Mhj+T8i
KWs2hnawS7jpbtn06LkjIMaXsDHn8WewaUeFTkhkl+Wvq2nC+5y9pxo8XOmbH1Evvvz4g0sTE7gL
Q8hqlogBfy72JZ4YK3Ae7Mh9mYEbI23sCKcVJgLN2D3bTfaMLY9KZCbXOlYt0Gy0OUPmUpcH3/EM
/HNSyK2y8o617ROVJGKv4CeCmxgWJT1fGuMr6XjhquZQiA3SgM3kwZOr+u3cmq+yptiatQ/tjmXF
ZDBj+xD4k5RWEAb/NTh4q6APLsbWfUBp8KIxuMV9CjMqgbPdp9ljMmDnZaBYMpYhZJihyKTLjYMu
PEdKZBjPaWUWqH7Q2/it8TKhjVv78ZBvSbFKrHYV+V67slzq0NFZM//HnDm21Srsyt0A2IlOMuqw
kYQ83sd6HZB0tTE9g/BlWvNr21TWXRyPr17EcMRRYFSQxeNZiVCDmR4uYje7DdrITiKYii0WyXmV
R+MHNFXBlDPdVA1tZ0RiYtc1ybMt9VeYi+WQre+Fjv7k052jkDjN/Z/WA/BmMtIhANRcU0xB2ikR
TpO4ZNLjQ5bsrOCzgVD3jOca3/PQugjiomuokD92s43JmmoPa0n77ff4eRrlE9BmDmtPPWdFfsvD
6p0DBGcP7CNu4V6dKeYMjAPKsPAANvCOFLtZFjncjLxxmyDrnwxEItlUuVzdQbLvwVmxyDmgHlP3
SY3Gc6Y93tcBA7MerWIzmPiGkQRlCq2VJwyWHem7q84C6kvWimkgTMbgCJGyWL+m/gxSq4qWSGFW
fTvbJaVHFCr+hHFAjcTQckWcC9aG3jx6x1E1T3FY1M+pI+5HLjc/yK+Eza2B3XGApiZJGfvmxaGd
NFayhprTuOBH2I+eeS0z+5uIdWwrCc3g0gpfLHmfE3uNPbmKNkoYT3YwnnxhsShL+zo66Qu+pgOS
h+NgBM8p0/CVKvNP4klwb/c42kyaCrG9M1DCr4jahbZM9k+7qBj7uypzkUlX8uyZ/jqlbY+vWZG3
hN6c+HU4dAF4vuYIS/UOR54GCJE/dYgs14HvnhtpcYWhyKM8aXdR1RxH+eHyqgbFQjmJ888QxeHK
TIBDBf7Ia9yiMUw0MFFLQRifUfZ3roFbFsQRFKKg/0uS/TcBT7/XWOvWjD9fHPOeZBC+yYK21LY2
URkUoYXBG8feuKLrDbJUTFvfNJ5t+sObsUK8kODycofp7AIZ9MOEGQ2zD3tYrtjkYLaA/fPO4qa+
WDHgyb5vpmM0hwfp198OdVMvg8VCj32/9ZonuM4IQIMbe+K4H7Dj+YP37Zvmkx1i1M6Efur8NEZU
MN0w8Fwc2/4TR9U+bDi3uob+RLi8Fb76kdMAYsfR9b6S/1g4iaykc45lPr3awv9gFUZfGGwIH1pr
RqdR0zxYTdp9cTyOMYlAV0FdGWcEOYT0YTkBHhTkyijjROt3D73BzB6yYMmfKR+sBHcwIdX3SjCn
SdrpoYqDDRUjl7ss/04ArLZhQ2BOKNDEpIIddKaTyGFvzPLPqR1eNYefFaM6Z02XncsCOZroUMh0
jCWnN5kx6hQqeHMm7w+Qin88D7AHP0+N+dFQyQ+sEHfVo1YmRe4Nkyu5cOLeFc64Bodo5nhUS7Ia
PVD4eAafmzT4EwZOsM3VW4aufkMuwJ80AU1JNsVRRtY36llAEsElmNpiTfLfjAyEoR+nkHGo31v6
THQo/Ge/f5VeT85Try8tYwIjpDkWGAzAU5tKwq4rPAIuYg0VgNLqOaNie2AkCTmiSw5syiYHc4Y3
gSAGrcK71esnx8XfiDa3WiRJuznCwcfCsIEiSeUZIBf2zD0CmfLO095bUp8Gad6qUdh4FPSZivoB
PByW+sgH5OOSjRjAe/QpdP2IypAAOobTEh+Ppmap/gS+cXRH5lwmlLO9k+AbdODI7To32sXR9KNp
YMySm6liCUI9dynxstY1LvMoeMqFcSv0+NB5rbm1I2IwOo2yxdH236hNLyrqHzJ4iIaTndMi/Csb
kpqrhh52+dPFVOnAqSoaFZzwfnREgmQ1wKHR4WlIB7XBYroBWY4RXTgZZH7a21TA+8AbUV4Y+bXA
VrfsqW5XHlxc7PNMndBDbQit5LwYd7OBXXEyGPFix/wsI/06yfI+dp1rpvKvDGtBvKi7mFFGLGJi
1JgsF2PtgNwX5AIGEaoEFYTkZw3sAzIm8gWzBqLgae1bZr625c+UjJIzsw5Wul0VmimsSypLZbC9
Uxhc3bz5UDdjkkxu2VnRmTZ7yLCPtUV7Z7LKht7MHQNmMoBaPWwBLz8NHkidgmR35u/YCGHcWObK
H6noIlwC88wAFHULRtaiQdEIPCR9BYSJJZxJxqqL0g8B2rwrkNQSrwWhMr2v6buterv8al8Ga+vF
VBxzR8KACLODHEb2kZB7vFY0Z1X8RHjluEJ885oH6uJn3YsoggptivfHsbN3SCAc3xLzO68BWlmV
+1COLPA9cYVu8o4YHHFliillMvsnbvxbXuoXRaQJBltOJUty3tRhRnB7sgfcfDGZGwjL6o/RMCDK
phXYI/JzLIpqREOww1IyT3Au/ek6hrNh9+DqCj8QcGuq5F0Jo4q+Kip6l7TbCmqiD2ZrL8bmNfWS
JQUP8zpm9aMqC+AoZbubfPMme0rBcSiPNFIB18jSX83+Eb7VJ2h7Yy4YORmatIo8+6p9a1O1Xrhx
Msb/jnWZKTc5LIEO8UpQTiV+rLhB2u+nLGRjUmzz6K1r+wtelCfXXlQGofO5dAp9WtsrtMcoUIO2
X8kd+t60/Bam8Rj2BoyaaAhguGwy4nuA8A8Y9ZEO6L4+BXn+WUAFwSCL2XliilgCyT4Z1WVQrYl+
f3qYmvJdQHrdajFvF40t8TQb+m3nyHW+i7zZdHZ48zXblO7Gnt4XPIwZ1mQ/EemE2hYtX/1PgwBn
6OF9JIEZ71wjg1NRvzuFjUrD5gheEE3aetVBG+kxs/w3yQzIoWObkmqftd1rOkWPmSkIDcaxzWbZ
K/Xeoe4kJOxhbFhZvbTYx3SxmtB9MPHcnAPPaKBcXUXGuYZ9axdJt1+PJGuo+R+6D/SAw5FhKkyA
piXVtuicbovb8qVY5IKNqZjZl9VLqeStFdxcE5suq3OxS3DDMk09hjMq5Ure69ZN6Z3jxvdhr0yc
WWB8vk0BVUOjCGWLjLjf0kc/IYq3cIZMfzrzi55Qw90MVCmxwv2c5O8kFxR0SP1rRR6GRoh0qbv0
s6b0c3P36pFbt7WGlOLYsMGBq4FVPe1PkQvCvAo3rt/aJzMrD3AV9DrFlE6eIdwkWEyla4B9St7R
bb0Ptbv3J3FUlveduuEx7Zsbr8cF3dx9UXvzOgG5hsH1zUrKRRdPBZXifwqnYDMZ7YW2EFkK3XRO
pBNASLEJ6fP/DhPRF7ULj6M9jz3bOiXfS1dY37VEa1GHqPgjicqWyWJkPAubG0Vxg1YmXyWq7JnO
sz8FEt2N41MBRfDrBcSACAUu3gPWe1A8k+qfQpg1sN+vNoVSkHTiznC57BG9YTpgGg4OqtyUiv8/
TuanLO6RvTsnroUf9O7YD/CVwoKgLcj+V5rTwEr+OGRonJORofoUBvB3FcCzYelPz+4r+iYmU1bH
+og2pTeNB7QvtPxC7275O8aRcFngjV0BJaKe2WUx+djAa7BikfKXAUvDd4oQfrkvItpwsfcZhck/
xpTKrc0OVOY1OK2+aLn0yK6qqQiGKsHdxeIkOa0YLpBch/QB0pWipKRsxYWNK+Oy9gh3gj4SwZfO
muc8I2adGuo7mdtrVzHw5ly1gowONRavwBxNsOapLkIZ0DXhymAsjoY3O8TqHxkPPWvQAlUKZrWt
/JEXboMxF2yzjZFoCqhEoOaAwMAi3frF/Wy2BAVILGom/gyM441NeIBCmzcW9xS5ix+YyCX7NrAa
0lAKTlqCCg4EZVdddt/UKTOBczbB4WhJ1L5OnXejns5+oXdVRPyPYFpKazwlND2XESziImFUFaiH
ub40df9NPMeuWeQeftn0+4B8yXTODjU2YQhxCF7YV5xYvNOWuDh18xRI5whDj04mUVIorBeL7/9j
7EyW40a6LP0qaVo3/gIccAxtlbVgIOaBEQzOGxhFUpjnGU/fH6isqpTKLKs3MqNIUREBwP36ved8
Z2kWGiCLvoQb6BsvZTgSdaWenUjnmmkcR4HLtE324MUejxpN2xsz3zlmcFsK5a0p8YhD7RKl9ZB8
JCWs8VRHVwOUfIMRKXftJMNxWfZPdvbY2e3zKDRrbQ/i0gYyXWGCibEtPigRuANbv9QRkbVIG8nS
w17ea0/+HMiaGO1ezQtY+miQ9WTwGSKVd2ljE8UW3hn5c+bkb2Ejw1WkJAcSgcFaIYBd6G3GyZ82
Nw0a+x2/4EJESnlTKeonwQl8sKP6OKC986BHLjKlfqDn/9pHwR3hOOTJ5Wd/JDaVrF6Sytiv1JDQ
1lR7/XrPqXqfd92RYzqOo4H2knKyJrrP5sz80c3kY+Je3jnkcKOokpcE+/jo0VBJnVTS129enTzI
lnAyUkLnziicH3H+4O9Eml933b4E2o81ONvgswck4ZR3ptMucPAQy8X2KGrwNJRGAQkGoJ/C56zC
Rdxzz7ENtvzOWJocw0scplV3qJzgCWbCc9ZA5wpL68cIk4mBqSO1Y00CWafERMvb4tDB2aXthfQx
26RK/F2dGH7r6UYotP9iGSOOw4t8gxn3oWyDW8aTRLexIGifRZq/Vmn14asg3SyOjimtT8gPR+Tt
1U1bm599hoQlr6h8pgbwvDneotwjADtBcY3STE0Bcg19d0eXBlsNrMMxbldALO5iaHQxzncK/Ave
zH4lwSEJHCEaKgvjrEb4YWAWZhtay3iIVAaBY/I4JhfTVJ6FGGjhGNoRtMtA35ppPDMKuiYnMlMW
xMm2rp8Ed05pHziUg6X0tCNRyVfDVlcEDLgQGJTNLCGNsY24UUOPzbfjM8Zpm9pwmkckq94bFpY9
3JRoAVxVdM81f297zXd6UfseH8LWs5SH1Fa384ObyodcQ6dNUhbHOeock4Bgh2f9hlh4dOid8tiR
Y3xjW4yurDq/EPP+ARNgmRvwsIwcrDgHnjkTukjyWzQv7zJrd5kKx6YqaD7Hkb8y/di1OwXycI80
sPMfoeLcW4n/UWgABv1pLrxzin2nu47lxNEkussGxJbokG58ddiyzVk3OR+uwzqkdeIZ89MhSw9W
RiKHmgQLM3V4bGx7jcpNrEecqrWkmMrH48zPu5E650tHDy9eAX2C0tIrs6tHd5My1VsBTzkmvlwL
SF+13ZwhVj1qSfihYjOcxPSeEZO00GX9wHzsUTG0R2ZU+06Sd99wNHDw+FJ9uBZVHkWxfRVG9jHo
eKRthjfDHOYRhe1VoSAcDeuxSliSRF+B2+2MeD0xNKYvtumQna1JKFFXPmESdPoWSj91r1Bob/BK
u1mtGUsHTS6xieO5lsX3xn6Ed/UiUZUBU6JBpyT1LmAxJI/70o1rR41nxSKbko5wAck3ISZTvQ07
D6NpuNNoe7iBCa6fOIVl0fDXo3xO8vyWzFX+0rykRfAQjJywe7PezgHEDspTk4R7h8x2vH9xpy8V
2gRs/mwWw0Q/LE1JM4A2b7qs07expSxVjRAD26dtSe71fgAZVOTvpFRVkXxEY7bSm6ACPR7sZdNe
PTyMdjyc6ghcYutMh6xQbo21bhPSlyajQq+InNa6Q6WYlG+20jwSHaTewjPYx4UlT5bX0fJJ9cfk
g7Eh77k8sRQRTq6Jx9ovb6MJFKl1xtSFRNfKt2UXgAInGAqfDJAqpXcJYUXFRzCgWaRbPW+2JkJR
bzzrDvEqvuRKZx0EJMm41m4Z38B2L+b46WkcYhcIBQ16kO49tS53TDihxsFS1kX5Q+j0JvbqfKO0
8IsLVnEVmw+2XURyXZ08aQD04gHQ0RCznyZyJBkLr3NXDitwF7P6ors2nDTWjTYmm5gFlS0Cenbk
XAQF7ypOCSdqn0pqzWpiEpy25kqPFWUxps0R1SZh0Ux32LavqQWnxpLIsKZ2O6c6gwLZZANVVRya
d5ZG3y43782YNa1kTcMiMqfxJc9+OIc12nh5qYJd1LfIpcWBQ81Bt4pqO88HFAiJbq7T5cNjQQGQ
cNQoEm8xRWRYdT45E4WgW5Uy58GN2Y08+pCMIRcOx0GJnpl9W5suj691kWtuZ1ec4peeOQVIuV9x
9tCgGxAStQS3ANMnEzOp1wqsGNUodn66RhKHtF39UXXHcspeyz4tVlGfA87RNSLDYg5Qwgak0ZcD
Tpz+CBcF5idefgalZD4wkqk0fjrFOdH18VG3pvpk8LFUFRJ/pyMRp6D52OrFKi3mbBX1s/VhaOCV
eN5UesmDZ/JkW8Ep6vyPHpnPsVXrXffuN8BeY22JQ5ckFjm9+4PfrGnNP/u07AI/fekSHFtWjh6z
LsWeyMByBTr6qqapAOaQfSa9U8560dCtOBKNFQG6iPzbfM5fLt4tEXAq5RXR09vkPTNBYETwgRic
cjgPo/JDrWSyDesnraV4DQAluVT+u04AK6PEcTwfRoOyA1H1MJZRvY7li6lQJNHKRAwhGuDJyufo
YP6g2o4WNIKlDNxsmm4dKKgcu2Eyds21CTP894TEL9lA3Ba4GvOcD4d8lxsKQvSzuBTHXO7sbFbk
ikeJRoobim5Xnb+3dQuixaQan1O27UI/QJ2E3C+nK9L/R2LlP4Wur/vEekQt/8i+N18zSXAtUgtG
NA5WyJ4Co/Ph/mZb2G7ByStYMWFsaJFGzQ7pp8rtN/UBctFrT7QUcj1mBl6MOjYhjBSH0o2D0ugm
vsh2YnBrpT9QlrU32AJZ6b2P3Cs114sJJQr8jyikXwy1gSi/BPzWnFTVNxVbdJLu9OCHiDsEjwos
TYP5mV8IbZHCbM5ROFZ6US7ULMchh1LfthDnoKCPGtvZ+Drt0TZDxggcsYdWmXxvfR3LdMDDlRrR
Va/qj1jRNhaaZ1jWLQNU86LHqOFAfmiDzBm7bxlu8zjy+NwkdfSA5mls6bQ6BH2xQUcnRLtMp1IO
Ilrs6Wg7Wternad0qK9DU7EZGjR9nai5y3RsyfR3ajcuGkRYTnlPv+sk0pL3QqaF33/OLYFsBnBG
nDdtnL8ypDJJSS5aJDWEx5LUtT4jO4b2/6KX0z1nAuPmB/3OuwnDxU0zDDSzTCTtZrWMawA/IzCJ
fBIIYMgvj5r+jC4aCDrFSOOBGyz9H2Xs7Bkd7mveJWyD5Bz75YX25FynTD6H9CqZ7oM9UH6YeZO8
dHaZbqacHDpnVTU5KpGRzl6EWYyHCQiHPGaegCGGV6RpV2SsKZglqs8wevJHfDcQh1wUDo/Eq+Ov
R7RgT9cJUyRirnuzZBEl0RA819nJrOexjh5hHkIFika6KHm11TtqQUaIIc258IMAlVWl0N+xwTaA
XETJ0rgGoHPE6FlIN0qj4FwUWJQoxlDVZXVJ+md6yUjMDG1GeFoBc39KB3XpQK4XWf3MQ7SJQ22k
BiWnTVcf2xnnVmc/zJ7+eGlOJ2M6im6iHVESghFEc1cde9ZOy76rGYaNkGl/M3Sfsxx9gS99Sd6q
x2KdEzU6ISZsLdqyijI8055Mbmoof67SFEweIXxTYJoA7GsiF32aPn1HTUzPm+N/Ab5TIebEMAu5
VARZPyP9YXrEBCil4CWC6aPSnK9R/00A1lynhSZKZn2lxi9yFI7s2tp3WmeR6cUuqO+KWk0ZTJiX
gqSVgMgpUjaZ2bMzEyne1JiL0IvwqmA4pU+DTQu7tZ4J4UZVFRdLShr0ZEl5HlCL8ZYsZnF6veoG
/XYocK8BS7nYDR1qQMEvahgrm6ST93aYvsJrAmw2nQvZQeYLUayI4b2HkRwgmFy0DqPrgnQlpiTd
NiwkCDrCWuB/Q3NSxciQj5Ggbb59/YVXZMCUQZ53nOQsHx4RNGf2SjW4xHPnY9IOToAXHKQPY/6a
7ODMlJsUAAUEOgo33lTsvHijrGDRLJyMa9tPxk6HkOtN08WEA7uE5/CgmyuRdESperJkaOEwbs/o
btnbsBle6XWMTEuTVzGM+4Heehfqz9xgDk0rCXbBn+M08M6Dz3uwU5PYaye6IwIcrFBpHxGmDpx+
EWP5TBNqM9ow0Xg2W2VhxPSGZQKFNulvWTfdVpsuBADdCCNFjwwei/IgKsl31R3XGi8DfvRUIPwq
aOPWpXcpVfp0oAFeBmqfMgBMIvThNA2lDlYzi/Hio/fVTLT+BmO5rI+KR9A35oIWsLLXHLg+QMH3
pbCcF9Mxd2lE24BhCmQvZeqf7YTzrR6+Bk3TzAkw0Volpue1BZMcNtnZHDRcTKVesHMow1KnAnlk
6Vt57bRVAjt/sAkc3AUes9tiCPJXTST3o07msGLIYj/ipzj4MZwqVVCzM6t9dtKC03HaiTUoTnGc
Ck6/IoN5wLlbYm1NqlMWFPWWvhUF1+C9SQqc155kOhcBrr5XurS8Z66EmdZMXhOn2KmWVS46do9t
YnYEVdzDS1V3ptY3bhWi7HU6D/fEj272XactuFlssYcanc6iJo6vLnCNh3h547bY6aGUrjE2wa2Y
2KbjhDmvLay7KrPSY1GVsAHDVGFGiNCHE3p+y06xtEfKNFRXiEvmD5LOGL+5ytrDmOXqdf4QSfDz
z7kuCRZu1AreCM5+0YYPlSxn3xsugzEn+zREbcs0hRBV2uZmj8wy7HHHMzxwNO8hnSo6Hc5975vB
Lmn0747O+Q3Zyh2OMU5bE2JXKDEWFswW1LUKc6ZvXjuPTTVD30CuMWBaM/ghQ/hLKBlI98PslmqY
kZ17v7TWccHkP8q2SpaWh3lO2ds9cG07ftXwVC0h7Xo30AKxVZqg5etoNgfEa/jjH8AvmmVDX1KU
q8lTg5VV8gHldegim6M27sIlNNf5bElrRneOkZ0arpWie7dpygWB96hY6gsEDeBEWdItQR1Ke1sw
mXNDSWpFOOXf9QnNOkIK2jazoUeXH6HZgFHVxTlV9JdS1bkj+qNJIvZGD9v8JhphkjISGUbznvBP
7dxTYPbZoTD88NIppklM5iogvvwmt5AuIh4RZJrS/GaSPG4ymNpmjlJXGUj/yXZJkT9UGkjlZMfB
1V4Uij6txkjD3Bg3wapHCGxL0MkOxFJ1FOTTG9UCfh4z7z4ucXekwAyISEpv8SLpa0QSFXmD0z7Q
pbbyQkaQDsYEoomKFZrwjEYvfflQTtDYA4XuQlIudV3dcEzrQiKMw24AiiMRSysW0UUv2oA9tndq
BMjdj6bNOh4WDrjkjCAOpCkdgNXdmHZFza8wbVGi5FkhG33nA0Bvps7HwOIvsnRMXFmjK7YIu1xq
0UcOg2qredFDaTnh4tsf//Yf//5v78P/9T/zM2lHfp7V//HvfP2eFyNEJnTmv375H5vl3fLrX/zX
T/z2A+vP/PSWftb/+EPH6+r+9x+YX8Z//VL+279elvvWvP3yxTLD5jde2s9qvPus26T5egG8gfkn
/3+/+cfn12+5H4vPP7+9523WzL/ND/Ps21/f2n78+c00vz6gn5/P/Ov/+t78Bv/8tnxv3z7y6vd/
8PlWN39+A+/0L802pM2QWRM20Dn92x/959e3HPEv1bRsIXXNYjGyNb6V5VUT/PlN+xd/Q3VJmo4q
AaUb3/6o83b+jmL8y8HEpDn8A1XXDcPSv/3nO//l0v33pfwja9MzKT9N/ec3S/v2R/HzCs/vTIIs
cDTVNG1sfY6mMUHk++9vdyHjY17G/yEaqwHqVTscFuprleKO5V3In38MHtZPysP//Pq/v000QbXR
JgMGWEi4d5IJysc6bu9GD83MkJNz4gVtvybmy0NDUjioCIOcMLdOHIAhkCQdtdZtrUOxoWqur36F
YUUPuuIpsRFth6YyvtEQPfdVnP+oGLFbgQnewFG/jwnjyUAObkUnjlmRnZ67+Q+HmGqUbzD7puGZ
Jpm5UTtRnUhfzSk4+3YNJDbf//V3dXXqhnnOwlPqT03w11dWzDdSXTX3TZEvf/7T1rM2nsd6pdK0
OFX2OJcDo0rkIpvU11df3wjGID8Rfm4dU7qq8492tr35223117X7+7US9u/Xylb5rA0Jg2u+n4z5
+3+7VqTNBOi/aIWoc3oI5NMHy6Bbb5YBs2PPorLtWed6MKsW7v9l0PnDip+PNqSBjTAWmvtUJb0R
Kzy4Ki8YlnHawthV8fkyIj4JrNdLRSOd2CcQlnSkRKwHWcbEZEXtkqA6krcLUxJu2d7+8zvTeaB+
vQu5+bkVTdvRpJCakL++s4BiRStyU1sGvfRds4qXtcwkd46Tr+1OHV1DWMEKA5uzYn1PVkmOxYrn
Q3nqIguKOaNhbYjvJ638pNuJGrMmMRgfHpnmPtsJgRYEsjL4X9umr7PcRs+9rTX3PIRokUB7jG1t
3DBZz+gxhgc7Sl9xsbuYGuVVV1JgkkVNCoev/8AI3t38L2/+t0dQ0pkyNdORDGNNXZpS/PrmDT/r
pNUrqlsPkAqMYNoNVUA3LEgOwrT6jVmqcqnWAUMRFQ/LKxMoXjGZbbUZl9u2sUDL9B72FNO4FnWa
bwfRWxzRJLbpdLhqLZIOJpHM5tWr4jBK7Ap0FGQKThV61SEVgBbJ1N52xnhFt2wu//n9zavl3y+u
I02TxcwUwBo03KjityXGqvuptRsfqllEWWoTksPwVD8KPT/hYbf3YTAtS+rTZaJSu1hB9lQBDcdS
AXYwmRqikMB2WfDUZRGCK3dAPnnt6CzIY2Z58lNE1BGVup2ZfBBGWDzFXLVKEHhZM8+KZDi6lt6m
J1W3P2T/YQeq2FlFuWnDIT0zQ2EHN71F1Cf6qg3U4dwjlV2CukncZlLkEpAfAekgD5Y/PW7xhA4l
K+5IkxpujS9OVjwZ/d0UEfARpMN5ikLrEKQVjQ8H6H7RRc099+OtHlQ8fE3xbsRluZ3y9hlnv9xj
4xhdAOHppDmu0RflSxvRh1Dy3T9fB8v6H9eBY5tGZ9jWEc1r+m/3WcNkpLOaUSyB5+cq2iBqHCeP
4mUTqTvd+MwhVd3Yade/mwzZYCIPWPZ8FJIvjWoyfMhGt1PIC0eEVV/sXlXA0pTIk2wI9G32KEBd
opLI0UahQb+k7Xi0E7Q+mVZx+cLC2MgyrW6NqdiQkuhx5M1RrwY1qDTJBtFQNmkdIWlDE++IPRq3
U6rweI6pubQZ0xgEw6PsShU3STmGY3cYZiWxs57mxfDr4Z44aX4B4RpjfLJxreyRe+M3jE6DFjR7
zQ6qlfR9DUewfQK6SjpcUyEWnLoO76fYKQDR95Tgmo5jprJV4jKrWN3VrfnsA589OEDGV3IK8G6M
oKk9jmILUBRP+khdPSoAQFpF+K6OynP7z9dOm6/N37ZpniHcMqoQkjJBOv9j6e9DH9t/LrWlYgOT
yjI2PTlCak3ozxk6aYYokW/zScWtlTIBofvqkYVAPFFtwdX95xeja5Qfv78a1iqkd4ajw3X5/YnO
436AkCnNJSLZ4cy8N9zWZVXfGnOosVeVGo0W64ekvD8nYRivAkuo34MhdW6SrorvxpYEMJje3Tag
/1zg1bg0GLn4MfVlIlRzL8vCADDISdhKk72h+sUShlKyLZVkXzoG0tI2cvZWaUMkcPAGJ3HnH+dg
KVTn+9Y+0Sr2GLB66vc4NCrXcRjEVqw3TP4WQlbO7dcf8KtoO8+3SZB7qLXwcS0zBmZrSGMgxB1G
7kYBMl6BTbfuUTpvewlYt2grABy6fwi6+D2y7ZxnhK/84WJiPsSbhl2s1UN1jc5GX1UU/0sZD1c8
7c0aQEgtvLPqQaw0teCaxKRk5UrPUKbTVMIXfVgMWBmtVmNSqDs+HfzR2PZ6PS1HxVGufoR2yYKC
CZBAWrcdJyPUoy6egvQ2rPWrJ4zmUe90k4MHDw3xbcMmIXj4eeLUp2SIgwy99KA3+a8ztFNpynTr
oW7O7cm5TrOTbyYSvuZQ2wt0xo0x1LdV0QyLtsTTWepddiar+iU00SRBdFRx/o3AHTSr59asvCcj
xSk970+4F3ZhYMcX7NX2xihj5Hu1soREKbct60cXES3EJktQZSq6GwcLzIajmbNB4L4uJV3b1iv1
p+yaWeGdndjODqllvMxH0W592T7njNCzLGuOVF7kj6P5+a5Fo4ImLRNnp3E46OIXIbG+23xBIJjg
UK7ZxIz6GbWuMSyMEQquBp0GjvWxLmhd6hN2ibRCKcZtc+mHAuoy2qApUE54y55mlOle11Li7FLU
KH3jMcltu2bfYoFA+JXHW6XsLAReXQD5hKVRiRzKMThkXq3pGzwkbVXcmva4G+hsX7NCp2tbU25l
trMkrUFZRMo453U1mIMI21jiLLrPSXKl7y/9FTx8xiWZhb1voJSto8uIB/AgQpmiCuNBHGmsmpVW
EUos5A7gIqs8TcZ2h3P2xZh3nyjy0MrjclcAjMLdNrPtkDThHTsvmlNUszyzwZaIMrH2YZssgZBw
1FfLT7/Ch4O0rt8lD0XT66vO0aMroAyIFVmwz1elkpeMz+dXAbld6ka3nWQER88PqWkis7zLGBHB
3UtpvQb6QybojmQ9SBWvQD/votIoXkoCZzL6K0u83cIFHU43GwGJy4jdOGiRVBcl2t6/NoYQ5Hvd
C+iQzPJIoI/spWrBJsySXbMEHx1eEeCUq3QEex6NFuoy1zb65BFVrAi42VnMeT4iECnIV2CzOWF1
sTSH7VGrHUZpUbIpmkOqx9pZOgIyu53AtqqU/OjVFVtHfhtg+rhVHbDaGYgeFIsGRQv46CaHc02H
mqZITEupZx/dtjnSO3TX73Ec9AdFBK+52fjHWmRvqEizDa0wEhASlVNMLMZ1WQria+a1adBQZ9od
1uokx9A0s+ysvouv1aT8mNCMuIGIRpr/FqF4k3FbsJHsVdlZ6zCzTdv16fmsvk4nHV0CN4qhGk4T
Tql/3hNszqq/bQm2wLsNJ5czpCGc34oL6o0EXcGsrkz6DoyvGcPrjg71MJ8afO5v0G2UXAYyvJEd
4hx0isdyLDK3VitvmYWjoGuPxy2NJLOeKgqvXaPAP4R4VM75S/KiBrBrpwj+9s/Vsmvo/9agpbpS
ohZ0NFCgekLgVFQ+SCkNkrYaFBwcU1Fe4ZGA8bCo9S6EQuNgA49zSVg649havHhkO63tVqDkRYvQ
GVHyiNcVOvJcoH39MYaqywRs3329GtMAfQy96MCAk4KCuBD4KTurTA+oXU5AmcDaTFI/WXa8wWTL
cLlWBVtz1ixqH3tvFSV8InN9Q9ZDD+UVW/ROhH5IQdR0robOIZFetc5MY9wHGWcu28JX0oQahIeG
f2qW8GaxiZaGGVw97a3RnDtnUsJrFU3l/1J8GPPp69figw4G9jGdC0zmoPnb6SxHfJdkA268ZC59
7dbiFkxQ/X4VIgCBlzLMVy26jHtN5/aPK+YhmtRrbEuAt00rL5n1MKZVk/gegtlrpDGqdXginYLO
6FQr32e6wq70g1sOEvLWg9LMDDa4icC0LCJt6vZeAC/dpEOyKxGuu1VH7IgKmPwnhqJWWyx+3gj5
q3iB49PtjYg0Kj9luqmBkkOw7wrAQntHoEhTRfgcVXbn/vMjoKm/Fmkm1BJOr5ZtCKEZlmr9foq1
Hb3vLRWmlW841cxfq46YTDwOF1+fVMzxdQHglRSGVsKFoc+97er+u6ERXV1rL7HGpD2rzOGQNuNL
VYaPtYhASEasHCSc4TWcywYGY1baZ5d88rdf5VeuBuOZkMztMCU5Q4uUbmSHH9JJBKRK7DpdiIJD
0mDeV8mIVriRWA49BAbBkJz8IXFxSdo4xMd7uuDjbRuhmbZ045jHp0mtEfiH07Qq5yTItA32sEEe
PLMF/0URF6tlsNHqkpx6gmDWsJc4I0gDgn7N45yPjbqsSyUl3yJ5r4eix4+b3VM5yktGmLQn0+Fn
+W5PK04uxZ648e+Wj4xMAhVCvHFCukp8medh2khIQYJ9SFN+OGj2hF190v0jZhIMut2p7JFe6Emf
Iu8W88sx8cmp3rSlFmQOmhDfgGJau9Pz6rmZON7MfVfsqdacAlaRUJmmSM/KZFmGsCrha6rHmXTN
XpCdVSfvf/ZQf7YIzz8fnl96Ob8exr7uFW4FwcFf14WjfvV6/tbLSUl7ssNBiGUlpmE3ZeqCLrRz
RO/rI570CW1K+/u6rqKVhnpQET17+WysqfL01YkR4iZF7+2+lixftU9dGeMYKcMD+7p2qhzmjo0D
Dq8i/ncjTEZ+uqqUK9Oq9V0mNJ2JPjrvf34A7F8P+rwnqZqonxzcVo5BQ2f+/t/eU5h3QtGVyHPh
iHrV0iTSAWpysG7Dst0CvWy2+WzrNYiZmmtzEaOJlX3/HanXtKkKGlhDFufLJp1etQrL1ahHYhsF
7TXP7ZUKJ+4urEdi1ON0r6VldpbY5iqoI6uk5AYZ8fhCQSQSoBZEqOtpNyxCOwFCYnzaJiK2Phnv
sEUc6xlaUytk+hpxIJZRUWkn9H71+JzOVzsJ9HZ2GMidEcRLIvnIbJ4fvIFJ5s+GY6bmx68D55hp
2n0427jNRm92ZAW9aLE/nj3xGKDtJB/RQH/q5HtSCNR98GjLxjoUU1S49XayMnk1QW/BSwtcXJfO
uiFhYGeFTwXLiKs2OBL6AliLjLv4IAyH3O3W6eKN51iIoj0IBCk/oaEE8SaDgPPYuQ+gf35B+L3U
fvjnqyvoMP+yD8zXl+YjzkRVdQzTsL+6eH+7vuhmpklOrb80hIHEnM3Kz8pt0ewyDfuNZo43FS3t
G9T5jEFiLecEQ2RRKz7sSFXnMIsalS3jGaH2J2hFzVaLEg5WyNwAjPpE7nStY258ZOiLMY5xIjpz
mc7TAPOBZNU28FAOTppP0jZpS6ahuirsxyXX6nMChHBTaAWToCS9JaMaJUYoDqpJ9iQxLf1RoIeZ
vHgNjLg/SWMEwTFOw3KoqnM5vCGt3YUN0X11GuIwk9lmrHRJLFj7XVGLdeRX+Y5U7wcD7693ltEc
1St8zL5ol1Qzu3QtoImcFhG+40/aH3JhzEzNNMLxYz/ghVCWncoWCFv3JZYe6FcBScAn310vEavY
qPA0tWhugon7v1fy1NW4vxtMIzhJhvbcilmQFEY5afPRTMQp3nTPjljyJWKjDpkfK7W/rWkusv0a
AJO8ultUMOpLNfowuJdcM/Q3QYxCXksQ2Np6RCpiXs3AE8Ulpq1c5IFJEjwufGz6K8OW6GYERi7u
3BuvCTlqhmQMpTAnsCTlsEEWra4BPojKBE8oGlboAOSm12zM4fwHmj25kDQfJjK9V/j8CGOX7HzU
6rlAGaUnHSZSpAua8hqbxVPvkcGj5cOHPiS7vhbTxjBJCpjiAwdOzOBKu8p7cYzo4txMGYI70/e2
+pjvAHFYW50F1JxjHQyFj8An/SpEBOqOVbVG3cO0dUCQSiwbFvHhgR1Cf2jKTiUOB0lCOfavk2Fh
SzVF7cJ5UxAujfkUEgarXHOvsQ/VHA9hTVSLWOPhP0wZbD3Hj25IojWXmugLtEBttGJBuJSyQ2Nm
mPhezAqlEZDikEKlrwFHKBrXFwQ8UaxGtvX0cmkCSj1q/qAAqTnpxo9e6bVzBd6DYWO4q4J1FTJP
hhX2ZHAm2iWTfEyqqN3qJlEfMfi+KAAyoo1uNeokXCnfM3wNHD4EVm7VUPZ2aR2wLzOKQTO4wHCD
fEHVdmPZHXMbIxAxCTTJS+1s1g1CnAwSQB1jyotGG22qVjFGDXdh0V9zJWxwCvEHkUetG4M5WfQ8
9l2Q3pB41S3itoZem/brcUJTUM+T1oF0HYZGN4kHmSrEt8HQhWQ3MDkuFKOuoklf2GArSvoiVTnW
iNLbrV02g6ul4T5rDAGAKMxmj9ZRb7o3u5lmUyFLQYHGx5A9Lrgy/A7g6i1R+M0homvOddgAVEot
v0Ni30nzSrKqN7Em9bI/89RgsoUro3OySLSKqx0Sm1ThwKslk9pJY9JDCLVpKGssUES7Ipwnms9b
GPQHbhKB9ENLq5MNdHcxdCw4iLy2QrVHt8QuAFkeYWOo+9qRp2fOqF+PYzJt1Ihc0hB1nm15O1+N
72FSYtTU+X9rSqs56/1EyParbfWvWUiLjNUeCA9iez3lnowg0WHKItR5MIh9rbFqTXV38EimLeh0
o/RvJewUf+Xkis1gm7uTog/jbmVhmwAa4gsk0Lj60SSNxKzNiELcpXFE+1a50vt5Z0ZJ76ea6ZhT
sGEyt0zFcFbbGjcOT+bWKD6bFkCGR489xBMvo7hclSCwgkCEbjzarqEW01GzsdABmtrYNEI5po0L
Tm6UwWV9pGbnGBMrL8zGoSbFO5+C8NAhxqzxJx7SnpdpDPEDVGnmFZgDTg1CvRCTDo7kD6tDmmLZ
DUEvg3cxC5yOxNUsuMTnRO9qqA6c4VXg20keNidPJ2GE3Wq25mIylgMstQr8N2q3ippg6zDEa53o
4pBJgK5AOeY1CeU0wtSNnbhRRcmoTxYKB7DwGCpEd8nqcYGJGxu9MRw6hyNlE5knr7TCS56xvLdM
G92uSDdGZp3IyBoQItvhQZrU5kHaXKDn7DxHqY9fX41JONzayJbEBUzaDulDBHMd5c4QVgHqdIC9
nc/SXpjwmkPe0GQa/UUxg/7igIZQhLJo48LgeGFI12PZWtZgT7F65P0ycN7irlRu4eAAeADTOWCe
vWnpVZwMYqsi2qdY5egWEzhxTlTMYA7K9tKQ3MmK5zoBsKW2KSYo60ayJEE5QiFCpCbsNQwMHNdV
t5RRdukXIiHhww+CYqlXz16Cbw+o37SGuapegmCcaAI626+vpiqF7lK3RG/rYUlussnJbEIuWSDc
IEIF+YmpttoFLzTexNHjHD5/CVCFW3csOlfEs4neK2ZjFrSn3jhKZBdg1EztQhqjshGzIbefSTpH
nDtslpP1Bsf3/7F3XruRK2mXfZV5ATaCNsjb9EojpbxKN4Rc0XsTJJ/+X6HTGPT8g8Fg7ueiC6hz
+pSyMplhvr332oJuAd+/moHLLgWad0d0edk4MbatQtwQlRGfmJjXNCBCG8IdbadjezFbCtSEF6RY
2xvnwTV58bAAqlunAbHY8P8PnK2Ii/Be1rhk7IyvldHhJUlpBym48+5EEj2bwWTtpO01DMymj9ic
Wiz83SmN2y83HeXV5CpICt3dpVy7TnFI5BfivyBhZ/Zbi8zjK1jqq5pN8e1E/f3gh8OWlJGzhxzp
bb1u+bbcId69WeHAPcmobiegDZzAloYNIVvNNCt9F8rAgDkyf1pwwq64/HxTUEZ6x3SKAz/R30ye
FWzxtdN5CQXqMte4IVMXz2G8XAXczZfIBFeRmRxCipZeDxGOF84zFTb18Gigq+zope8pYU6ZNlNh
sE5KjFImauzGUpj28eW8m3ZGfUcc1pc856JOjWGsr4Vq03c3sxFTtdjk9REq5yjKLUVhaHR5x+Cg
wDBWUTexH2Ri3aD+wtTLeLUprWNLzp6aOORKkqG0H+qWxh8n/TIzgPFZCloklHAi2qSmsX3qPB77
cHqc2vup44UydVcnu9LRkwQyib6khtE7qf+vVKpvZ+q7i215LYReqe+TS3D1u+LNHsWp7+X9zFju
xRnqH+hHFs1YrFugqcJN6vxQyIdSPjpfVe9dknAiUbLQxaCbBYGSbg2MO4pIN6Sl8qmhypahL7pz
1T9OljTp6nxOrfY8snzKMYzoJQnhPtWyu869FR/RMLL6PVLtW5z6wzHhQ7vWsbdcq6m4cfvMJyMc
ZWtg8LDZ4jK7WhF7HYTRD+hyau3GycBss2UkZqXLFXBCcvUW4iz0r2dQM1e/P2noiv4aYf2ix4/V
tQ92eQdbxnXFsov70r8qHl4CnzjfuZPi+xtmgAKLuu3zYbhN0mIzT9F8GzvY+8GXb9inIGUEHfTt
xjbfJ+bR3GMJvcdBdo500wmpFMrsBq9n+ipPy7Sf+dC+2Ksvkfnpl2rZTY4Jg2kx6cFim85hTpZZ
+j41xQvl6xa4AshCXhARQYyvWcBSVONdd5fszpLqtt4Q/SUgOPgOqlR139fkyUsOBYROFqP31r79
Fk7tozFSNhMMj+Q8iITZD9mAmLPks7Oz6/KtwAaBl+5uKfx2vcha8XpIgKBtrNFE/VU5k3xtnZe4
zjeZo4+ICan8do7/jBWELjY4TGm2pBXeSIk13eezJnzE29Ev7/yOwbakvMTuy+0gGCa2BCt76lRJ
W+CDh9jDUc/aRHP6F6bhnrr7Yyj916Yv3ruU+Sc3X764rmC0g0m8elaqKY5NQCZT9B1ca44MVnad
2aQxhIdfrqRNg/5b1jUK1yQ8CZ5wvhQSciBHhPVAhDvFDctvHKK2M0FINd3jPiUY4mGYDgleK1rn
aWk0JYet0IEKSF+YRkidbDd9N+PuZUJ8h0NAGWJgfeLz+aMYg8Wz3JDZoVjZac/pxCaMp20N0vLU
eLwvEdifdQWqZpwOQLcvtSkvXcu4lFqPnypA3cHarG81P2XNwg7yoHMlxW6m8er31rBqZ/I8MVM2
1kmTC6DxLGLBXacw3Z3r5Ic5VVcPCymL/EZ2fCW8gKAwXJFrZlO3HYZ/MfueFy86izJ3uVemnE0S
2sdcfE7e9LpMQDhxnmKbgAHqoOgvAMKmOFiRepvdZgNcBqdtKulPJiGtSnFlVE46HTrLTJgP4+Sf
YqSnd8SsSd50FyrzSznS2gAYIN47Ulco73GfHPwiJOmc/Emd7DutiJ76j0EyJ2t4o8MxD2RMPjh/
ly5QPEdbKEFD1gTs52E8YGe1wbTm447F4C4fzMcmdBRLvLt1xVdE3vscie6lpWOK/X1tzt5b4fXh
2jJ8GgJc65J4C66KgXl52ZGw5yDfm0jjvENOEO5z6BGLMzxUbVxvChPtP64Al6B33nqW9Yq/Pzmy
qFGBofD/m1RL934639p+pv3s0lqD9khS7hwIJe9lw+WxkdYDzQwLBpXo2QucZtd1EV8kbznKjvFH
nkcFu0K7bKvE/Onsod9nZnp2Sfyb1b4HxjEUywOnsb+tah7tRYAbi5geGvPnDBMObZDvTzBCzACH
+BFktHdytI/DW2F65UZOhJQljuWCosmlxRSeUCG2TUf2QpsMuzmOCGLwRixQOQUE2w1D4IvVi6+5
HxhfZdWz7Wr6WpUd3bqkjIEnM0ySfdtn1FLypSxcmGReCWUtdHAJRO8ZdABcESckNf+wUFa6Zlch
E2xH7xMRF84jBw10sbe4UdBEFLD9uDrlQka7Yay/jIJiu7J9a4ZqX9jkYkMp3qbKuBkxga+mgAKy
IeASMJrHsNJf1YlCOpiWTv+nziO2xM3ImnzjjTSfVLa1dzSpzQLZ5mt2G5/3ytU0N9GbLwF4t7mH
SdOYjbFuYHFhS+PKrmlwvAxEfJhyKvgONC8u8ATgtkvTkO3v+UtQ1eB9TSDmfFBzSdurPQNb1B/N
oUMPfloA03UCQl00wqqjroMND3wd7cpsaFDbNdfO1oS73mMp7TT1Loj/xKP4pJftT6apeAN4PNVN
eNo5PEWpGa75NHcMVL/xHFFOq+l6AbeqBhYmyP3y0Oas/gxybpirLWja0PkUmL5A8/q4mp6UJvi1
87wqSJ5tsN+WmvGXjoJaeUutK84cJFSjc5ZzdKu4DrDHI8zDCjQ1NTBzHEIZ5UTwDKLg/MsW1ClC
t7iZ6FxTpHPb/A31qXomHmGsOvCESnMKE00szDS7MPulGDK+nxe4htRUYfydG7iuhDofWvCH6EWU
OmsiomTpOKQmugxYY8QOuIkKgGKsSYpRxMpNdJMAGu8gE+joCt1lNWoCo6FZjG47jNvKk4+G5jQq
gI3CgdxogHBMOlmvR011FJrvmJqQHsGS3Sz5cI/5frkzgUHaAVRIAzzkrDmRtMx+CsCRsyZIzpol
mTgptqBg3ARJfxBlp5eBdpcG8VMGiNLSREp8cYg2MCoTTaucNbcSgrswNcdSEy0xcRyoqHgMCtjz
VQ8ZoaESeVUgEmK4qncKNKYNIhOEmUWgb7qJgWf2ihg9oC0AHpqs+TucbYFtAiSQ20zzN0NOM+A4
o4S9NUKxZC80gCJ+AIAmBdIQQZXF8p1aDDGqznLWBMOSjHMVEzF7VYPi35AGrtYNZia4KzkLvgyJ
BcXlbQERYTPofAVxJEiJzKTotbrOmjU6aupoAn500hzSQRNJy182KZDSIQbgEWtuaQ/AtKyJFmu1
y7cqQuj9AdWFGwObs586Dz2KP6N8wAuai0qd8yZuNQuDJ5eTXwyuw3koNU01/sysLr2tnBAzv+at
Vpq8WoJgnTSLlQKKZTvIT2usCNAu9VYEWXKqAbjCn6Tj1NtBVuU1gnjNQL1amvnaudBfC82BLQDC
8r1zFu+UN/klhBW7MQDHtoO8UJ9y9ADK0hy3KQDMNpo06/kwZ1NNn41jeRv4LqOM3N+ZjffWaVJt
A7K2PGHfpUij08mdoqp2uEI39sysEN4NTh64tzH8WzC4U0Au2Zu/KA6nPDk2qOHSzNwEeC6jrqMD
TNcGqmsC1w21/ANUO115zN+mLpRbsCR/p0jGW0VBdyo/gX48ORrai+MYRLeZrcAd/bQpfonwMWyd
jNEowN9Ko39bGMAUULA3AgXuoAO3Pbg7bCb7HDkXFIn7N9coYZarVx+2cAdjGIPD66ChwwX0YQMK
8WDM97ngj4/Y7jDD4WwMk0dZ4ytz5pmgtXhLNdSY0WQP4lhq2DEsgbPlAmsJ4CDDPNsQVL0bmGNN
cJInzUueAEEY3IfcLOIwbv1UGq0spvF28oAtmzq4r/HLHRzmogbIvIAqeiCseTXsm7jLV4IWDVom
gDh78XVgGA/ZmcqwcsfCCq8fEKfgPs4+CdAqH2t3V5rVPbUZKUKZR8EU3OgIQOTF1ChplsNwE2u8
tKwBTRPAOxBDefct4ybRKGrAyhsjAk5ta0x1G7D2TwxR7aTnFAsYmhPiU5A1Ty5PG4w9cNeGBl/D
YtIY7FkDsX2NxuYznQWobFIqmr1INmN+HjVMGy/5vJs0YDvQqG3YT9YO+vEe3ZkoiAZyTxrNPWtI
N82BggkcpGuPzHnlML0efDu/7ex644ogP4dweQK4344GgLcWKPBSQ8H9+IgvY+Siw6NpaXC4B7ZT
g8RT33gJ8p9qkdkWQgvcaA0dj2bw4z0c8goeOVWiHVN73O6NhpVPDettCL+8hWMOPKzfk5km8Kwh
51FEeBz9p9sUF3vin9oWQPTIKrkq4QY3HWDpi+QbDj3d1Rh1veeZWL7npGBY0qbXJhgPApr2hTIB
QiIdBH7oCBnW4R3BRrbqwn8JHR2l1hB3+FVEaxNezhVrDbBkV5h7R4PfGwjwoUbBI92xF3g7JQjt
CJDWXQytFbbfbdW0Ys9v7mLI8tMyfy1jGm/hVJ5Z2Xcppj0Az8OPi8WeXRZDBx3goi0+W7PLsDrz
bQ3G4AuS4rA1odsTr54Zr5YXT4Pv+18EPjSbejqVwwsOk/6mjHu8xOETBL6TXZPKxX+op6pg9RcH
sIsq0A8cDd0vffD7OWN0nHDt3aLR/HaH0bTUuP5Bg/tnCP4iSla2RvqPGu6P5hJgCldHcmFQenUF
QO1RBpDQCgByh5ROQVFAdIx1bYBhyofGg1JLn8CkiwUqXTFggpokhy0gAlA/QGQy2WNpTNeVLicw
FWetlr4CQxcXuLrCoNNlBkxW7sOYegMqHm65uknyP8WBTpxhY8t7yr+Xg6fLEUxaEkxdl0D1G98A
XaEw0KVAgxNd5bQruAuwK0xdOxIoLTZr8wXqWEMallIGrvp7zqJMWnRhw0RzA5Wl47rkvJrqUgdT
1zu4uugh0ZUPkthZrUsgCo45Z9bnTNdDgHM/z7owwn+Suj7C1Xg4S1dKJHRL5My2VoUX3TW6dsKj
f4IOQ1K9Ck5ARTdFoEsqap+6imKiuKJFJ8DpHW+FLrWAMwP5xXmU5oBuM7MD1SEVGC5dGLmiFCPR
9Ri0XT7A2i3OHs0Zua7QUDk7sbpfdLXGPFJ+TNeGYVC6kdO+IXUNB44a/tK6mgO8QairOnJd2uHR
3tHT4jHF1HnYHsUeMw0f/DHEw3TpR8by/mzoIpDQpBKkbykHUbomZNaFIblPvle7bcPZYbTBaHg/
qwyULSiWqG0oPqsbQAp9v4UpwlCI41kLFMW99ZySJu0ool9woHG8z9PHNvrTcNlYl579MjrRxgrb
7rS4LZ1Wgby1IuVuZ3hTO75e9dA1n/bQBZTv0H3YRvwXym72aW8v+1+VuuAQI+wKVKIcLOaWkpaX
Ze43pZkb2yJhPYXV82rmr78tt4WsSVS437SpAUbtI/M1M8VxaCkrHjqaguAlXBbyvHcxkguuGqqO
4ardp8KsdgjY1aYrE+sykk7+x3dZhftfdyYFccffxtffnle+AJ//mBq4+dG6yVbPxTs2WIl69ZwD
nxz9ZHwteUwvJRPXlWWPz2WSuvdtg2KaxPVwNBw/f2MvhinhHJskn+EMSTg9Ah/EjSOnxxmIzB66
l7XhpL/scRAU66GnPrXMAEjFvKJ1VcMeYMmqjpk/+icIac2+ErjSlnZo2HSn4AEz6BGOK/euiIUm
EMVTyYPj9NMu6OL4Lp2q4imv1C4XHV9Uh2C1QG8Mw+Bo58bCFJT+gdmrtCGiE9NDwaOXQU3gnl0s
u5FVn9RR8mnU16kNvdNgNc4JyQ0vWXxh8iNp3tXmaf1Lga56PxOi7D2HSivO67dh1n5MWdpsmyl7
JF+pjlwKUELqIX4YrLG9cVObSQS5aSa9QP1/XQczUk/IlvqP6SB+NMpPq56max9k8r5ZYnmRLJQS
FQOJqOTHhbI8//7Csbw6R7aaebTnR5uq8BNVgAHEjHBF4aF7N0qLxkW7/4Nl+aP9bQfSvxgAhO6K
q83mtrZNEd3EwUh9XW4Ep8hPYPVWDVCxYmQO7nPQjRjJ1oM3JSuYeYSUGCR4GIg71/i2RfaceyjS
afKWCKbMY5+bd5Og6aGlN2fvhYqUFzWdjImGC7NTZNIWA1XQcOBLadzg5oO8PhREmmb6oTeNqXEI
itrgTDXyYfTYEwuPrElkX1qJnOLgNfgtyVaqWvAu+x913mZHO8qQOCeS0HYVws5JTM46dmHfUncE
lgWTGaBcVJ4lHV5TVDRR9N3t0uhKWh1dWEIGEr/Zo9LBkeg4zSpvyW5Ks8oPpeUyqkun4smLszsO
VCOXthiPMJaePeDCgzsW+IFgyugGhbBeM5FJnryAFPdiasXdYHrkZcFhnE3AIE5H2U863GKJ+VB5
eDQ7P741oRg+kG7Pz32Vv/qCsXhpYNExXfzxeBFojbBSDM5Oxd23L80tRXAUzWFHB9HBLDagh+ou
kTwdY3IIE8P/I3KEajdjFebrfFBleWkdhQkGq93210FjB+x/dKdUkKail6VbLtvYrZ1//JaZZ7mn
YGgOnZTTl07ceU6C+CZHCn9iuz/JDs+HPcSPVg/8kh2Cw4ruWRYRKnDbzZgG/HGvBusxgmr3JOZH
p6lS7iiquaUz9k56pJRx/NhcB26S2PBucAacHNdQtMhSfqecntsndPgnUyV/ctsqLhK481My/3SJ
8vhppnnn5VhaPMfl8ETjLACeB1igPF1Z7rzOqOOQbYk4Fs0iNzTwEq6q80eapTkdWz1BcuRWWIT3
2OtQkgMTecjnIS2hTTRT/JhtkP/q+3TAwPEbXxltHQiT5leSu2pvW8LG08rGCVhr25nk4HjLWc3Y
fGP6O/cO+LeTmFKS7Q4Wt8zBpb6osiIKCdg1Lc1p13k2fj9av6AtDNy/bTLch99/WM5JeDaqD6PK
i79DAH9xMumQ8BmCIDLGJjJocV9ZXXPDzF1elFvGYOch00TlP68eOcD4t+k8Ti33JjId6iucRB3T
cQYZkQSbxeJQOo0cKdbY0t2tFIgMwoqiM854bEFhdV8T8YDGsYPaMD84jTPRKwOzySoy+zUquYZj
AqGjOy6fvG6OtpC35do2wts4mNX1N2rkYnJ5oPF49+uvFXW0WZb0ZNAj8z7Gze3QpJdYshpnLTJj
iLvHMcdX1lL/YY7IJAwMZI61FvAnzKdVaLX73JMTBL3hXDItv+cvPDFUPAyyrO8WEcyPvNFHK2/K
DQD4+sIoGoyGouLVlGcvKkZs+t53yLzkA4XNXvHj/BvGsLehk81XQe/gqcvbOzqwRocHyKrbVTUR
PLRM7Gc5tkg4Bf2RBN3yUQexu2ZYOXNGwwVspPIXF4XkicNPg6O0+HnKXF27kNfIO6LwNqoWydMk
YXtYQ08+aHTiXdwCwiH3C2Giw3MfYFS7zhKuj4fqSYcXZaaEOJJTMNLWPpEmGSEw76UFemiwPeAJ
EFbtJv+0JoYQZqXYGIkrr0xTuxfzcX4ncd/QbxX9XSaSk0ot1auYHGpLcGTDUO72ZjaNZxqbHdTf
wlvZ+pNuO1BcbT3Vb35Sfk2DIK9HpUCtZPbd+NPNTMWxz/Z/SoOouFOt9+7P8oktd3zqCK9umjb8
Rgw0Dwr+/K3ZCG9TYT/Mq17cTxARMYhN7Wcypjej/dLGFo3LGQgoxxEoSTDTJDWS59FXXyNP4KHt
zCejTaO7kKTO0ar7QzdiQKtQmp6aPA7vKMi7+f2dIea3313aCoN5/evrZ9QZXbjX0edORTPDQ+p+
JOqjiLqt8vHyEqFqbxr060voi+IGS3G1xTcUdRs2656GAb96bfDPgtdublWodTVm8Y+jDBmrVZwy
JeXL6co0VLtdJjhFnoJoRACafaHxhmAPXbu7m+tXl7Xp2Knafm5Uskn9OdU86PhGJPRXJRb741ih
7fWpKg9NXd+Uc3D+zWD8E20soQAhTfgtsZGo1j0w+YuHO8Q1mU17uepownW50eYFSFNGgtIqgxc2
m93QfUWFM59bho93/pzQ9xTV7qbvq2kfNQZJw2VrDkA5V3gQwObodfj3ly6C6MRWdfg9R5tUvqwI
hhEKSrHFpj5Yu6btg4Mfwu1YCnDRFfbvSwX/w3A9ntHcODQ6xx4u4HzJ3da7RrcH+o27r3l49lhT
GQK1EQpR+/u2+FzWGED8JgeH2XnOGItefNJdO4cv7+9CnOUedZO/i63Z6lpsA393lVBZ5aSHytGe
NlfZtywCnGWK8iOqA/ntY1+xyjiNV0SBsqINn9MAEnsPxcOMCVe1lTFtXLoDb+x0zldIHAUVG+zK
gZnLTdzbVHNQedIWqoIVfnWYo+8Sz/TPjrLfTTW5H5k/Q6fXmH+vTezXomm4AmIMvthkXJ+l61My
QzUBZv3pagx81ESLrmLE09ALFP+6nZ89BLFN4Rf2ZrJAtc5zvMVL9BLVxaWn62IdghlfNzwvM5Ic
nOhIYfsCUcjhA9W6B3WYozjEi3ENGibaSwFS0gs/ZcBMYxDOnmlRBTyFQvagKb/R2ZhSYM60S5Sz
bLzWLopV0v8RVmcceGswaTVmd4hIAa+NBgQWU2Hqf+uN8sS9goGnB4lowHe+3fLpppzEq9L7alw2
3KFzPea8t6UR305zLHfM/wAvqwQeS+q8uFXFcaZY9qUDa2XgamYXX8PQ2zeBWmAekpWp5U8Qjdyy
aJyAedLeL7HJGxP5LzR2UvgOdCiLEpoHynfLol63DOIH3+7eMOPdBqEdoSj49MXYxoiWTwiiGQxY
dO6lz+WThxkzLAQNfXjGAokjcxYhKVmu/06n7/AFvizmwAYHYPIh5YE6aJpGhuZZiOzoB3ieZ0pG
qj66zVU7HetsBhWc1Ni6nAA5vQFb4o/qoyjjTV9m1HaI4pN+DGT3s4GS3Zj6tibvCJwkB1nwMNi1
+uuJkHu0a1xogj0rHy81Yaic0QQPaTb3j9I1jkWe0thQar+GvXAR50JBhgKL2eI4ewrEYnweS9Lf
L/4SwtBDSk5j2ONTv4lEHx37KrwDj4a5lSd5G43ytYXE5c3xHa7h75ID75mhI/WHNF1su7Lx9kFg
vzi0KOIB41ILB64sl09qnSpvnyfNX4uK2i2V2R0Ric0AtwIZeZsT/MaksyN+0a6sgFNzX5YHRrDn
sTAxgwPHNfp0m2XDadG6bpjWK5dG0zUH/WeZFPj4nPmttINz3LvFllBxehP72zasDwsAPJMmhhV5
HUxiUb2X6VgeXPLeKYBKDe8VJSs8CLR6A6R4o/AMMhNgs1QQ6hhcpvu5AicQLq8iEudEhfqbGD2k
dMVYzV50walzC24BtvE05PafGSGDwU36ztHHxg/0npFx3PK5tnCB2xISDejR4kVUlEMkFu+3L+sX
22ZBwRrZzMEXq9Kn09G2mxTwbJjoAAHC4KRydaogdhkwR9bTxKSIMpJ9G44HhkTjHvgecsq4B73j
Tdyvp7kBH9oe8AQ6DJbXk8NPZnyy9WX51xT9S5KHJzeoRzzOZviAnuhKJoFunIMcB0elqB2JAvU5
m9dFBvHGxuGJzNNscEK3J1QXDDy+dbBIp+D2EKhN/bI2y/RxrJw1YtkXM+/PWcXPI2Uaq4w/9yiM
ejfzJNmcVRFbgLNbw5Ws3KGWctdx+Ojj7J6v6EXk9Quy/cFqcQ6U1WYs8F9WJMur2jkjFJLNzMuv
0T9PxPAz6WMuT9lT+xiy2Pi4iJSaTN/8y5DyLCcwt+2ULqRsq2/44rzfXM9KG+8A0zfFxQG7v0o4
nnCfl/0pJzaNY6KB4opw3HRUzgZqQwNBB2eqP9Wd88Iid60s7TdFLPVrmnncFrsfVQovsRFjO5QW
CZXgacRHvF48ykSL8EZVzZNJP03Zlhfba8NDaGKNL4rl6NIkETnhofEpTXFvCo78EVIrUM9TpvL3
xsqey6ymcEaTUN0Xocp3Q91DWbjp8aEThFvZj4PwzkCHHgCcvJXAnNBoG55iET9UNRxjy0vlyq/o
0piE+9QrRK6K03gzC+wjSXC/FPAA4AWfQtDtvTO2H4OLuytJD12IPc7GXu1Jx1p3o3pEYvnkRvYM
HoAVLulOvjvWW7+DCdgJGpTd7wpJwv/I2uHHke9tmKuzs/Dds+MeXftG0S276isaicZC/yu6653h
xysI2gooDijBGY0V07T2YU0br3GUHqWNkhmETDe7WL64xkT4LBivyELjwCebVMT+cQNtXK3wuoCw
0jzGMEHnRu3z2WG52XP/W81MW/GOLa98BqvJaP/4ocH0XC/phgAyCPMLkPxS/QQcNfEgFloia/ZO
7/FxAje1jGVYKytm0k2f6coyQ82f3kfYCI5pz2VVQsyeTPbYMd9Z7QIqy/kOPX1vZO8dpWeyj/vn
eAiYMk4cpUfQi+ZI1QYs0vXU3EdCHwZMkHYD40aiGBHnf2+4UdQ1rWo/w5cd/nCnfpRp8klk4K/R
qQ1OAmJhQrfYtdQSVWmw03LjElsYyl1Azdm7wq3R8hmSgw2C9NkxeOEhwHpoCLjBcj4XyxPfMuGp
qyHJy7lDtVv4zjl2q7lsFNhZNyBFmX5U0NTKwH3p9HVZ2COzp407OQeGkyd4L6vhrzTxiCzofqNr
+hsCI1hMmptubMS2qZ0/w2K8tT4U6brp7/gwsttHI6YhKM1Yo93avO+niLgF/rts3lZY5nwpaIPN
2+5W2S6k9CGL17l3RSXxASl3xMT1RI9uGx7P0rCOffSagLrcxdBqWGmh63XDcAwL/rMEt+OGKeet
l2Mda5n+hK3TXHz9i9Um98RLbkFyzlsxDOQmWm/44i1bMneXxe5Kpea+M6m9TJV/l1LvzVfaWYMh
ySiCi/CLSRfNH1/+GjdVYsEBs0wo42yHwRwVO9/8SN2YiRLEliUwrrWCxopPAPMzxQyKnQTfEmA1
TZQu0P7bgs4JIsUcuJX4Spegh64igxuBJJwJdc1EtWwYbT1BmbmfkOka0toHj6Nu0AP/ZSq/rK3O
ejEq4eyw3j9T4Yv2W+C0NVFn+votnXtswMQD2EY9Fu/WC5C8s5vC83APLilHkcLadgZl7Z6HFhUx
aFmXrboGqnrC0HqHG7BgIVzn2cJXfFnHKWeZ3+DS/8eV/Z9wZZLcHTy3f7KI/xuubNf+4DX6H4Tu
PsqP/4SW6f/s39Ay1/yXR5GykGS8iE3/J7TMdf7lQg8QeDGJLgrfDf4ntMz9FzcKYJS+EI7pCjsA
dPRvapn1L9OSpAIDKS1m08L5f4KWmf+NP+KZNj/bt2kc84gk87//NWgYSiZpvg+8a3J7dQ4q58+U
V7Be/ekKg3dXmQxz2+4j5vuxMmzjWhTOeTAGINsVOwedAub/Jf5uuv5/C0l7MNx4p2CtkJFDS/sN
Uf9HOE4PoqSXT5y3jfbk5PnfEjz8puwx1Fi0BepoeVyWezttcazGfrAfBRXcYvxo8c0uKS60OnJg
EodY06t8YxmN2AU+k3orQOUwj8W4lHuD4/9hsouXLJn/eOjJOj1IHsUdia9UlBJ01TecBSqwmqUH
xLFAumYk7UewJVy/wMwzqDuCfpsg/lBB5MGVJBEt06DnKDPdNHWvG7ePTtq9NfH8PNshaI5oRBUz
w10LlWxfxeaOUmMmVvOxmznMshocY7rvZoPTf+eBgfdnJ1nVNu4yrgAi1roglAarV7eq0qZLrw6g
UJIA9+7zxsFVt4Sseqo5lnSqETYwluxBOYcxHZHYPevkTbaLGQ8XH8j5XWIWpw5b+13XMLiaJgx2
dkv1sTNeGe4+5DgGDslYGHs0twc798tjJIlyFbZKtlHuJzApR0zdNUqYnhy3iK2oIuqENJFovOlA
anG5k3OJR0MlrxVghe3gq2tR082Qp1xL84XrvAgo6NoslTNosmvH6G/I9nIuGFyyfEftHBzV9FJb
iOZp4k+bjF2HC+ZysmyIbabihOEO11jDEkJSrzvoUR1CP5JaP98WkkTHPGNwKcOPjKgcfTPGJO6o
3ebHSaGYY9/XM54x1whajMHZZ9VPW7cr3J1vc5SxHSJElfNSTtVyVXXLoMiuIItk89HVtihpZinS
H1h4z8fJpu9sVlRcU3t5z2ovWOFtM7n/rRih4ATU1mqvtonnBiYeejfFrMSZQzhcBTKbJF7mHavC
Ko8uJfKb4E9MRoVbhPcdcTsNJhgVbienlfAUpiKLvrOJtvLBbh7IfOE8ZMypPDvaEmhO1olQmD9I
UVpdcEP9MIyPovHWUO2Rlj0a5CmnozmETLSknI1XbSLmyN3olVdSsyRsq6/Jo1Godmf6iZlivsmB
9r6Z+kVHYtsiRCDs7CNJhmUXyf6TGT7DgL59LEaQHIEiMoqPDsAnIiejNJczFT+9rB8oY3lyetjm
7ti/Edgj7ynvnKYYtmNP71qK5cok8sm7/+FZRc2IMTsbYXNVONvR/6L33hNPi9/+OMsg7qamPdGq
XviK/lBz4JAv5jPTySOmU3c1hlhARUUMdhFMj6BmbBJWL+DCPdfJ4h4/fb/yRla3PuxPKpTEhRFh
tLVYkANYRUHCZ1wyZrSX/Ge2nc9+JMDIGH5apbg2cKx/G7V4AJv9g9sggJ5MTnb07AdDfDA6YWRq
/6UO5kKOzt7lWGDXoNn4APku0BpGuTt5vy7kzthmZ6elOkKYefOkAjviGZku2DoPgR7mYGc4N+I0
Bv1xDClkSawDrNHXJtC4HGYNLedT0WB/Nx1UQMww/G07/gLSdJ5qau+COfvu6vKbsDBjadvoV0tD
kAgF2M44qQ9ehnWbnkcF5HEp3U0XO1Cd7eKHereZxLHCRxpEtLfHP77rcUxjikSu65wuPewxyf1Z
mBdszc25aCFje7wmK3qTYQmpXHAhs1k9V4VjFrt6PLKUbZ1RFzrjH9xW9vLNjIeAG6YU8joVxmI3
pdWYDh9qqMMjRdsEC2e/fx1G9bfhBpFCCt6YS/STCC4e7ew+23b+OGI1Ln2e5dYvKbOKWTwnlNfB
mS/Rkl2TvDv7lnlLdc4hcWBoMkTEfOsNW9dw1jEnRkA5BuBv3kDbIUr+G28vTDTJzPWbrWEsuyKT
h6aNcVuG1lqROd65VX1IjKbA1+wnN5OfvvcdY5xuNuy1Ffdbs4io60B9v0G8I2K+tgrqYSMKiNoF
KK7bguw0/ou989qNXMmy6BexQW9e0zG9pJTXCyGpJHoyGCSD5utnsdpgMIP5g0EDjVsXdUuqFBlx
zN5rw/muD0LjEB2bnnAMe9NOOLkbFdwJ0MSCcPRUJfdlr//aA7N0+0w4+63iw+FxZqw8FKpH0kGV
3lS/ZQvPs5kkd9LoEGITHSI4rdiI6Rl4+AXc8YS3JK1eIuV7eByJmqJDFXfp5J/sKjvI+Fbl6bs7
wqcn3vcgcw/WM4CxAW8mK+kAeh1aFZoL1PxjP2ECTCB8IZCKMOVqdrTEhdhhVnn3aS0eAuJT71ir
yo05908xctCtzsA/V8GD13X9NZGofmuk02LZXxlNErxGLPOLvHzv80Y8DIi+RrWwi/QiFA5Xe9t/
zX6Q0JThuIkiiAOWg4Y+tf1tkD4jzyGp3Sx/iFc4kIdWMzVw3lrGEs+Fr/T7lD7fXaa2ydi9aV7r
7ue5e6uxmtR+pF4nDgB7nPIQSvFIC4tANHGTc8X4MkHkbSLdwzmRWsc0kGj9dP80mwgTfB+vq9Cx
dWAK6pGzy2kXaNrZKaZHJ9g7SRysnPmvzYHmFiLWBBnVIWrOi4YnNmirKMeBkUp2nUVN8jPLXg5l
C5q8KbNDyer+kdmys6o8rKq0Ktkm98hDA3Qxah9Mo/stXtl+l5nDE0s9dNdL4rGD0GFPQLIAW7+L
o+QqOhKkXQ15gGFg086mZqsowlbgosHL2KArU/2u670Hc0m5ksp64tPkQfTzh7qQaViW0R9PdPz9
rLWTxSkejSWLFQcG6yKJ2BZZQA3Ejb5HNwn/mV4o5mCmZMgPCuWHeA18IblzDGPKN0kEcnkea3Wq
s/EMuoO7wJBH3fflURbae1uo4sx/byAeKxnkR/UdvhKc9KVrrUynSa+uGE2M0/aON74LGxfhnRgt
N3TT9DGb+nyd6S4Fm+dGWxNzD2rEkYgWY2oulJOMV7LxZKB9R2Wi4l2LxSIGDRU7t3Ks3+ygemjt
RA8954JEuL5oTvHpy5QDkPl8VvYEXWMPQGtwYEzAnMOHNW9zRemifmw1f926AKccjEDbQeHHmZUf
E1+XykvLaHGd9VoJNVLED3TeZ53H82CO3ad01HRSi4axNeZ8O/vedMa8upfUqFvbGpJjwAwkJYN5
LQ1z3GguAvYeN8rVG4rkmLtZe+coY2ZIiozr7y89Ld8pE5/8pimQqJJzn0IDS1Pqwfkc9cN0ZY74
ZppFyBLS2EYSNLpRuNH9DJfp0JIgfarGUaPsdqB1LXKaKjbT/Rzr2gr4CTLEMj/MPA1XlgDJSlUg
0XmY17IWya3UtIMek77sifRaDvapaWN/nyYm29jMOJVKRo9VQypoljwTLqBdNJwuUe/Nh3FUT86k
AUNLEApAt4Rnka9V5GmEcsX3KAIwXU7xb+wqDMsqC+6awNwbvpuiyrJSIqsYQ9C5HGud3WvAzMOw
HP3QpCPMP4Mo90RmTNbzIscYDY6Q1MNNmicExJQiNEe68ArlGOydKggL8PKQ3aqewWqNf5JNvsnC
xHPOeWlSooEo1qhFUMVj1kh+NUBLE7NV2BYjKwD+FKfByCOZQwBqRShf6OKUzNWOAOCnIfX0WweR
uY7GfIecnKBrtnMMg+aZF6Yb3tHwkUMd2SuTR/0Qs23m3pqfldCb51wLYNYtm7eiKu7iof6MBJ/V
7D3oPW4HxrbtxXB7smtRdx3KWDtFOknU3mRaWMx4jYLsNyV3buML8rAbu4LHVyp7eTz5eDUhdtW8
STw5Uym3WBqKFuUheqLcss2HJntxKjTRLtKipe4tN6mugn0egKSLKzAEGcqHjDSrxwMfR4vLJQnA
42cmK3aKmhmbnUTduZsC79FgnfeW6d81/igIWM09o0WN4XaN5TOYj2iwzSe0UM06hn+wKvO2OrW2
2hWFNkLHGPJ94Y1okVP1Pc+Qe8pWwpHPBhFa88SMT7hbWGFeCDpsWUtJ51R6bPQYFiG8HPXNhN5l
bWg84bFRvP+V+1VGPl0Y3WSLX7raVlIVa6cZNKZV+nzy35uBkV2Dxvoc6OmlqZ0R52FTw3IyXqoh
ME7eEmdUwDc4yUH7k5k+4bUFtmPApIe5Y8c74lxY+UXvQ0zCjoMr+575+DeTMuKpxmbYVyVJuBZm
tq0Fvg5RGMPSwhxu0Lw3upM88uwYoVlwo4ooPqpmwCk5lsfOUJ9u1cyHoiHd5a9kqJ+U2GN9OufK
gf3RyWNHGY/lAg61Evk3tzaJE3L8SBo3edIxgAfiy58zIIFTinuN9PC5qNao9shGd6MGaS5CbNOS
EUpQpKyBzgs26uISGVYRdhRDYV0uUKh5mfM1AUHPDMxnLfrO0l3czXgXil5c8sT/LlIAoSiQIdgB
j+zGxbNumidOLDMUShER1AfQR5zpMYL1i4bJWGmL2Bf+in7sRveOMImSm4s+hAI0NFLXu/aa/Zt7
N4v8CAqs9KXss/6uxLFS9WPKGeNeEPY6J+AbGySJHT8JazuZ927S1nvLrL5ROEKUiplJY9RKEI2J
ah2V4x9WJPiua2YRHsXt1iHJkSVusrYmw3p02ZjlOJ13Kb7pC28VVJMKrVxpviVaieMDOaE+sXbM
DHcvORpaNWo7yUQbtbQPtwEBDkCq2IXvU4r0M+jjV2bhllc2B4JWeWt70exwtT9OrggJTFer1CtT
OioKhhqPeyAxJ44CSzrDhHVkWh/k/4yH2LU+OvA0e2zgU4/5hg3ha4y9RxNW88B9wKGWzuS0UA2z
STEURxUvTW5R+nORU4K4MtmPLXZo77eqmwgJGylzI+1DCCX00fWi+3xIgDHGxUaXabU1Kqclvwt0
iyKmehWx8yry/EAEFyjAEVQT20pKVzJE+9igaqkqa9fk8l0z6+8cFcVFFwFD6/jQjDOWqcnCoQZ4
zNOLaeXOI3AxtzqTijxuh7J8r1NC7LVk7TlBcVQ6turEaBRL4van6yn0UiM/Je18VHVPTmCAAtyb
hi3RWFQfKKPX01CM6wKJ/0nEMJFG0m8awjBW9DbthtSwwzjp1AA6xJI2btOdp0zOYt2/r8zolb/v
Tan22QG1uMetAiEnuDiR+Yzi8xlBycoq/eDQTz3jteQC2IC7bjRvUZa/teAWeG38I1+WuQL659ww
OwKB2WhYevvMdQp3hZhKTlYqW9xMRTsauwbECK9IsXUEf9W2k1/aFHs7FpPIqRSzKZxBLRBA4rHH
eMZMNxnpXgOXubJl8MJiqFuDTqpXQxcAZlXERuVB8F55EvoW4gaGGzodUMzkhHq86agWMkA27Izi
txJZuVbPxgYS2Y4rIjp2Mn5ACveTxjo6d3rIFQEyLlJm+EZyICMWhued1KP1s6uP/anngBuSrTv3
x5pVJiuepgx7LO+0L8Mvd1C78UoSSiXCbAC6V8NuAN4wuxrtxdecsTkYuT/WsTQ/OEJpY3OcoW08
MdTIJRX1/IH7Gu8vBIDMejYwnp3FgN1MKgxOWY/TmbGAqwVPOfpGeHxM3cGggNYZygmzDpeDTtIB
gyofdI794+WI5SOzW/XzAvCTrAkkvudJQG1i9Jiq3GHVprEuSWOChSqqB03sR9Rf27oBlhjpmHPL
pDwUWHFmhEeU6f4TkF6JBRXzWUzyLJaJVBhH19PsnVfFbziRV6mo5zurvCnSgJaNRLqi5wLXLJ2t
3po/cdw7+wxXRTSqdFXEs4e7l6OiBfDctMZh1LQHMgPJLC/bRfRphLnf7jFB0saTPlfZ9t0ALIYN
VVMduLT0Oy1Xv5xNe69UxaVOTRhqQ/GMhI9WMvboR5m2QlDaaQY+7LopvVPnWusJcuu+SNB26oUE
v4UYx24dkmj14aXXWVdPnn5p6+yP73rrvsUFIW2Ncpg8hazDTE5kxS735q1U1bjn2X9NA8B2QyN2
nrd0sdJ7mGwXwCepamgW6ZZshM95n4E8Tbyb0WULoYF6aIhMHPERUCa2NGWohPopA7mVbqxtfM8O
JwnwiMJgIuMwCUHUNieoLpzuJsu9KICThBhipZt1i4rmwZDYNVJoV2i7CAqY/LVVV7tKluIYGXpy
wbe7tQVZNpYIgi3JHYc6SxdvVHsnbPlWBvaLiur7qG+7u2xYpoiBsbZTAA61Ra9kqhEcu+gIJP+M
u8bYlbqv4d5ldO3bw7cDpM9Nq0uHiQ0tp0Y2sHEdEbYCCpv3kdTuuq495XNLizbyuvfDYEBzIdsg
XoQ7LNy+skQxKvTfUYE8tIncFjiHHUrDAQ9taROdFqjnwWEI2FXjM9/2zi7tp8kfb1kfyXXnBr9d
rN9XHfZkawreNACU2NoWG2n04CdZhpSxAW8i7Y0kGBupyh2oO39rWjl7RHkcOnV2yUqyXKjxtqGD
+c+4tfNKICCg9d7KRpxni3leFWHCRq4KicIjos0EjV+4Wrx30+Bd9peM4fhkOo+5N16CJgvh1dx7
PZvZGWstRSBmJQkyOcI95CRA5DV9ebsf5zRHloh5RrurS8Yehf8qes7YwT4zoT21rL/PpFheMnbg
ZQ4tiE/5T8tbYjj1ua3x7+uk1BXOMrYlHjSmweAe/dTl3nMUwzh+A9S4h0mLHs2JBewi8C0nB4RK
fut1fi6VMZ8nPQfC7E18PObNK1ZzTZdPPstPbAbPeRF8mG13QGp9p8sB8ZN1Q/Yzsnvd2zNfqvYv
FYrnxCtOnpaCzWnh8U7RH9gAIdM1AIrNYkoiDZy5Ga2o49SsFEysdsW0TUtmen6Bl9Q26zcjZ+ij
Z6N1FQLRHzbLCX3/JBFk6ik/7QuBlS9KeM8SRM5GCxipRXEtT9D4PwwIbppRfw12iearUuehs8b1
bNgPLH+cU9xxV7tmdnPhrrm+8x45tsSMjjWPmsBlplo39XEuGSbOJQmH1UDfFZnNxephcJWGayAg
py5NsR863vtYdwvABCKbHZdkrQ/2q7JN7C5i+uFq9FD21g9ESptI7R9AX3ITu79NGvz0nVIbzMT9
mojZbe33IYjcnuPQYyuQqp3U6pNZQIIprYSg+ahGVsKqgqmzJHQQ9PT0kfp4akEQfmQBcqfe/Ba6
Sjcjs8vELRn2cLlP6S+c94+AndaKgv1KDwTlwNDUumeXksvXYW9qxeEvQQ2CFLEOjgzzBvBW1EFj
cv38zrqvyi4PRYmETrjJFy4pSlsRpppt7f0ge8naMtrxQ36KhwHMndZWR2GQEZ+4KVKMl8zML8TB
B3srX8YZpJ2tTW4nExAb6CDl7QefoUHR9kcYKC+2HRtra3TvcyCAEALueyOhjom8cIj0B0v0xqVN
hrBS1c3nXd9KfeDK9MMuyh4qhWtZpMawDHvhULP60Gxp75oALW476lcj8uKNkSIrtNuS/UAX/xOD
+v/75v9r32zoLHr/74Vz2E//Y9P89z/496rZ/QciDofdsGEY1j9DsP6Vj+Ua/7C8gF0O/3N9w7X5
Mv/Kx/L/wao1wH/os3J2bCw4/1k1G/8wPNbTpMAYnh04Hsvhf+/C/8Xl/WeWWfyfqLP/zum1HO9/
LXYNk6hqk6wtz3V1X1+W0f9tsSudofJM1sprPXVvLQ1XnZFHmrb2Vz3A7UzoY/dl54amIVmF0Ufu
AyghZWuEQ0UfNQESJ+jgOrDBCsmHxKzi8cfgqRcz3Jo67O0jCv3fRnI/+FlZ8me0Z801D7EOIzKw
y+9pNu8qa8jAfYhdYNS/DgCzVYS5ft10wxE0xAG1UsaqjTQFVoxeMqpNWaXBKulDWdsZI/C1MI1q
l8EdX2fw65o/CE5u0+CQM9Qy7wPZ+IjU7thUcFQRJ3sb6Q+fJmETWbHgjZL+ZJlA1ygM1z3c3U1M
BgKbVz4Al8HNOjW6575D1Cpku/PkdNU41DEraIm8NK55nuhcABwzh5swj3fVGvsUFkxLnVB5Fmum
kceEIe9G+FJB0z/mHddtmntE7DlIZUzcqJMJCYXtKdxnRDx1ZpH+PhS/nsNMIUGXprVo6XScVmnb
Pdscy41kmtl73es8zfcytcXaENaHX3gfcVBA9DLvkC5LhHwkAJEM9+0WPS1zwdYes/y6McNyiJhz
6FqxsbL6Y+z4fZj8ljkA6hbLVU+WkO82+ZYZXQ0KUUj3dTPusXZdU7RW604zf7x0emyJN9eXdGQa
+WyCi5sMIH4SisOY6BqKHtqo1nutPXGdpTatGzCZx0V/NtSM3hDg0wd5AaNR8cyTUm9KnWbQL4L3
GtLumtKHXtEu1yyRUBZhENrQ7WNs4goYp1/fmfHVj8afUuvOTdogdOpAT/YAFXCKN8hEV2mFib2k
JtthzoZXkm2sXjJt0UOckEQjF92LUSGCNKPuicD2aUefjK8/zfB5Y9sbfBeKN8evCV7Vq4McDmER
ammUnZR4QmTSgKNlWV+QjjgTIAn2JMMS6ZTnWbB0OkYtyTl1VhghoR4sIlJ7fMphSainVGEMbsx6
YEtyUPDAVyBJ92ihxuOksneA2YTG2EvLpgVrXyOmduyZipTExmGjKJrFZbFwWtGNGTBXJ3IrOpNN
DMaEZlMnpb2vgoInrP9s8leP2pHQkfnizVNzbPo/XVEEp8HHqpANyd6ZAGChY013xCwwk+5cca9B
CBcD8QsmchkeSecxSQKE/fqQbxy7Dysu9lFoO5TUpATb5lNd+NPekt4xa3kcRxrUTduhw50SMO2Q
UlZOS5O866ZWP6UxCPlMbnUtlzvLhckHQMzbiMWvzwwD5l7WGNg1CpaSeA0zTWwXhsjBs7t1xdgB
tadJMG9Mk5oJACxWwVMaJ3BNpxKAHhPCVeAPf0Bed3uiWb2N5agXHx7IBn8xJYQEB9FG0B+TBSUa
mUcS0MyuvCtmWvgBQ2m7yAaCqr3LLdbRRY3zr2/ZSaNJf3MMWBo+84fQ5IXRWT+vU4JlWJ1itiS8
bWsuAgqnqB4zFNZRecEYzdOIzZNpCXziDhSa1cdZSDw03+/s7irPGTbKL+Z1WuDeZZK68nBXUZoS
yGLU6HTniS2AbYLT9OdPfmzFaRqLWz9xRvWDPe2LrD6qFMEkCV4G9kocCc6tIBH6XM72kxT6AVs9
QVQms9uOr7QeenSNQTLe4iI46rGdHzL7ahP8za7Z6JA96G3Y8pSNs7btcG+tnKg6GSnwoq7zjhNp
fisod6dU6dba53wM2j3Q9+QIIcInbaL7CqKUvZ450UrA37NZDVNlMneKTPdc6jCpVQqsv+cgL6X4
niIz2Ot5eh8PEkC17dEVShKny6y8VohAN1F8VxV0lZFT+BsiRlZmy9uiOvsQ8bKHmv+V54r5lWae
AiDVBN4M9DsluVZ8KEGNonL0/OtsbbWKSXjuk8tR5xd9kBJziEWxtIBxK5sYlKqncHWzpWO1OXDp
0tfdyBIJ+jwrZW3GZy+tR1tjyVMrH+9hjdrcIEZ8QKai+6BwnEcjmMlMk/1V6wJ/pzEZiBKaHdn2
sGGCySYXiYm5H0AYG/GoFa61yweipDsEUt3kvOkc987EpYnrrNqoaiZ52St+a5fcDlQdtIEGLstE
jfvawSqfVM3z+Gq7RYlqR3IBDdFdP6EN05KtYgiiN8Fl5vMOXct9zwr5mKsyOs79H2usgl3sppgl
lfPqwxGYh9oEnm1f+qLeJnEBUUPtQL5qd9GQflU9atO8dXYF+uu9OdOMemg+90vvsC0WfozTss8x
p08ux36tu/cOx/ObWWhh4Yy/NA5Xknu+6z74TH0uyZz2hxspEqu6dV8Y+EPVGYlekPZDGz9qwPNi
AwBi06mjYXlsaPnTmcKhEiXOd3Jg4jMPJJ99sVoqF29Ud/PiMVuxZehXwQjvBWxcTApUe69NxFG1
Dj6vBqtJznp6l5deh547ZUDbdw10k+ggWPCvWVWSRsuUu6qSKexJegoZXG7dMWSq3ezrFv+PPHXc
shsi5XyCCK4tQo9VNPL9ghOZkwiCZTZsDRQwut0z4JzLjYNyZuekOzWLczXexe7MLBzJBOhqC9gs
+qz5hulR37Bc+DAH+cZCMazSGAVrg8u1O7dsynFoJDy9DBa6dmNL86IreVKgIJvU21V28GAiMIi1
8mHEyGkzv+9JJVtDc2NDoD+aZfY0DhyxAWZi1RosxsUh4Iru7eIM1uapdvoSH1x7yJr+ARQ0jXVx
j38JcL02HbJO7oMZhpApeHKjuj+gg39qgBJZ4i0YzAdPiK0s+vMMlgbuAYnetv9sZtbVCeSzJ933
Ia1/NJejoI6Ct0jJTcF+4jEWLLdK8HS1X39rFuy19qcZRrJNq3afNR33phz2igslC6I6ZACIMK4v
YV4Cp2JoTkzSqHnbuiLOtK5/yE8Hz2iwjgiMrl2hvdhAZUWui5Ay7JVzc0nGGmHNHAmd4HdGw1Ff
trkD5VvfqiOogZM1n5H13+mMev0MEjjWEojFjBoR32EMPaJUh+pTrrW4OcihOVuEapDg0W4zZB68
MhAW26kGd5ItdeJWgExYDYPFUiVAYaw3/V3dZH9SOI8rMmeYlPKsoz7ftr3lX9N8yftIkyQMCnCH
5qW3g7sCalaHCdnqno1lMONHLwc3scTFtrDMLvptHSrxkOk/dZs/x0N7aqL+NLoTB2T1bYzkO2dV
y3rCV7sYVfyGFbZAdtVja4oO9vOoNIyuZEzHM58JGpXj4JxUxFVnwo3rKmqbwIYJ21uACQvMBqLI
v5uo+NFTHqC8KufDNLU3VqzXof2A4IHpuf2GLAihhbhmOb4VzgWaGBoRgJ3kTbygu7w1Jio4Foob
kTIfaSOVrcwKpo1vCQLG1YuT2095EuMFGuYLEMAvf+H6tpD1cEBD7eq9Xzt5KP3kpthjMqp8C2K3
u43SPc08z5zNqMr4+y1yAK/Nfqac0yN9Kiu/38bIKXmXSuQRHTl7rY6CbkKGBUlho2cQrwNmYMQp
O4esJOFakM3JVoM6TaH9F+DhWiWY21Q5bj7IQ+MsEbZbxhhqlf6mGF6Dz8ke7Nj+XB6xfJq/oIZs
zRFVBvsnPmSksKTX9lRy01EzU5i21TcGw1AgQq1MoN6jyRSNdHMkpJHtOryu95rC8RqbzzyLBfJ8
UhWGr8p1yCSwz1LzFg0rwDfVXb2xs1bcQT/S768xiGEI13vFRnSbxnWwSW+V0m96B9dQ41q2amtj
urNFx9DD6QtYqyb1m5buoiJNVvngNNtonrCKQbbz/qAUsTc6ncYqSKcLhgi8SqSR1/Nzl4utmxA/
UzdoN6TTvUCTAjZXeF9JpiMVHYOX2eHpnxT7sQISV5PRjzBYnnHbh66dP8ZW+Wmx3Abj6tH2pR8C
gDGqARwoJqtToqlY8UrjFoFDKSF3O5EW2k42r0SJNxEaLFzHt2G2dxR+FDsVn3Q+Ru+kwj1n07Dn
p3TSWDJs/GFyt2BBDeNeueJbFIzL27wgDJ5ieEzTD5tHI0MsvnUCXAeqx90yWfQeTrfDdZlg9ZBW
8M1eFw3rBa8V8sl+RsViYCDNzTfBRzF1uvvlXNMGn0b5Z0K2xLeeXXPRXx0EVIdIjy00kqGodbUR
ODGgwFJwUXyd4aT/DHnn3nn9PRai6hALA8BK91OnGsHBVhz2TWyEQe78JkyaKFd1Vlvh0A7U0Vp+
qOLS3AT1IqEtQE/PWo76lsrZCEgFtRom+HGPB7+Zb14NEqiLtQSWB/h5E/SY05GeV2aNRUY87jY2
xs+5BDUjfRpboi83tUybo9M8BjNIKKIKqWrFdshOHoyMp86ej/NUB5hUkZwoDLVQz8OupMjUMqIs
6yr4AznsBdJt+pAu6zecKeg5IwOEKnLQPHN3ykZSKRHtEsAxZTsMq7ukQB0IH3OlD6Udkr6NgIdP
/BxMzmOsoIs6kUdFSrqeRavPuDGddpZV7ZCWGq+HdBDBcfLQZCdiqteYSbD35HtgjVfQZdMid3Yx
kMYvSU6RRkzqBJgVgFPpeK8JiOM+J1VkHqJu6wmQaMSLIO8cTPIammqvwS4/Zsh2esrNq9fVO1Dy
2P9wMPv5cF+0LgChtCMUxJ7fc1KbRYp2qNEQT1ONAwQykyxsWHHEQZLfoiS7a/QxfWu10tqz9+LI
5N3p6tr7yNkgETc0vI4Vw20gHv5G9NVnkbC/8Ap6BwREZDtjmHrrMgtyVUbalFX3xxi6bJiQzATe
x6s3VV3Q1+MQ5mjh5zlQvPNdzPL490bG20P+QFO9WqK2TgNW5FCOxmucm7DtFSN1EV9zL5X72CRW
xFVOw0c7uKTjsm8HxzDg31teD+YNwqj6T0PggC76LxZ7zbmJbeP894cNX5NJSN+zO+UuVbmZ7SyT
s9adhysI/bWysuKdlSUDf3OHnSgjy9NldxNrOBO9uuJHAWh1iH64fjjraiiYANZWJjwHTS36GBfO
tZca52Vy00k3O7SEtzKaBf7ScKTN1Tyu0qEfQw7ZameYNQmWlnFu2KuzkO072jhxSxym31M+u0Cy
RnPLPna6OdOuz8AM97nUCDhGOJLG7a+bpwrFdvDqlsm4RnOjHePAAvQJnGXAPaAqnnBvhAZfsSfe
Wj50x2RcAhn8Z0s25RvFI8oJWFuORbQVBGqWTW62c4P8FQ33jecNidn0QP7SFhJpwbiDFXJjCP9U
d9XRz23r0HlSYCB0U/iuyFfpJaNrCjZu7TGVghi1bfXsh47E3EL1OwhKvCw14w8AoHD1DdKBirj+
hOpch64rg6OPCcBFn7vWOgDlVkVUo9UBGElFdyBlct7IfjxqUZtsfA2jmWUTVVmlkY7OHeJYod1p
dn8/pQk9gP7Ky3uv1SzlIwSLG2kTd4NpPdkY4/LfB9kGtHqFcMatQ/DRYJ3EFtu4OEwRcYgjrckW
A8jw2kXPMEZ5ZQET4we3WEh17CiR1/P1LdDKdE9uH027qFyWa5X7OVlFdHHa+XEenA+BzARx3B9H
tPauJ3gbW5e3mawR/0QmQ4tEc1KDIN+DziHGE9UkguzFYwJeQneydi2jvEFDRflajzqEzJZtWmI6
9R7hLs2pVg67oHhoOo8ShkQGLSqaB2TlxzFKgFEkPdOOAkvzZJDjrRmElYq6dECKDT+kttBQKjIE
JPskOcCsIDZ1wQU0zzjvBhJrBm4pikz+yhYfiT6cOwvpoEcY8bjMoyb0prjxmtb7k3HHbrS8nkOp
aOMK3JAi5/yLFIkEgMTcdVaTDDuI+p7HWdXjtNUmx4MNgxw7N/a6Wcx3lfPsqbq4oirGKFEW7iZ7
11AW7so6T7YB/CtouF9ZpavnwCXJbnSTB4WFck1pup29pn2be03bCa41fPHde98705M/QdKqunba
6YQgrczeSA/ID5lKwAfB5g51yB+sl6xRLR9LexIODWCz0gpc9MCy610ArBEkLGIm9uefJTeuVJTy
hA7xpXR7i86m2WmwfNZGbHkgXYffmGPvCfTWWIWjBKoBEGCmmOmAo89m/6DmR6eNnVDvWOIQ2pFR
zjTXxNfaa8RPxVhZhmaFBStK+DjFR9n55JZNo3cbMlGeHNSeq4oRy83OqIrwFOZ7RUG49m3hv6cj
2sgZag51H8UaK0PQnXxsr5mVqz9dWV562MJvNmbubW6P9qFofahSU3B1aTWRBLXNV16RxIN24l5E
GpvnzrtDpkm2gVc+2TF6NztxXxLSALa5wLZYcVGvad7fRzqgi89QaC2a099IXWvA2VS5Gfl/VmKF
CtkhXYzqUWGizvj7ywjD+BpqfbUeYt1/kQ6SuJ712CVxYGmOldgKPep3kjUXgmqkg75Pm+FH83gX
LMhY08u7j7RAKBM1r0lZTAw7kUo2pVbfEM36oVU6yC8EWICA9JpU0Vsls1Cvnov9BzWTA4Eq/clw
VD0CYUbA+AcvNPHS6HnZNcf4rKhWVoY+D3dWhSl6hD9jbVIoEEi47229rt+sDqmxKbLuiex27k4/
SZcZg33vFG/D5In3KVCLQrTgJll+2UcE1XXTJ2Pxcf83ivFvYB7QPXxeENQ2kjoabYvbA7FkpHms
BdcvG55Xz8p0ZFSAFHO/epZJ0V20NNHPTT8+2coZb3LwzJ0FvHCbcBpQBXsEX5hGaDMwuWur4GB1
gnd5Mg6IvZobbaqNBsstrwzuX6kZzS2bo3znqNn4mNQFOk304qFbWVkBaDpTs5NtIS39zMXzxnHv
h38VzQwvSXupVIcwNYf/25jxqRJafBLL/6nZxaWU6kfV1eArZqs/5pWaj353E8gpm2BAYj5k6h44
wsigJDW3hqN9Ri7Igkih15hyfz5ITPUPyZSz/B9k+T2KY+2fCW9iAsM/xACw//7D+L/+zX9+T81C
4x1E4+8Q//hjm38pgl5goPj5dWog4RewjmGRkWIZF2W9w6wUbzwIIvdWOlK8ja59QP+XXOdIS7cg
KKZqvCBDhuOd5gzjrUZ9ilp95Vnt3FA3oRNEBiRS03jwJcezgWLyM5mi/UyWxy+F8mESrNi15dU1
MU4/IA0aQqOxxV7FHHfCtM4mEHTEILl4SHQirobOH18ahJMrmKd8D4YL+lkk08HNcdcj5UrfcHAw
tlaoyJ0umTZNPHh7ICkH1Y/2w3+xdx7brStZtv2VGtVHDiCAgGlUh06kREqUKMp1MGThvYkAvr4m
bj3bqMbrv06OzHvznKNDwuxYe625yj5pXqr6CrYzvjptd6R/2EexywBTLVys2XXfsroZABDTj4AG
2my7ERE4zR/9bmg+BCc2EjLiox/ZH9kYRN4T+sN0571PNKvyGIL++c//HGJagUIDhJ3u70vSkc8g
t5jnzYZW1ra0n50cHEYNwK9oDHNHYiu6KAuVjtob92uw09fc5MXnZZHm4KLci1OYmyEL3BejcMr7
eaQUgUF+puuCWuoO1sjKHgK2hHUZc/gO2M7lEI99anELuDUtonLj03oVuvOq6ADWdqbxZs71ae54
jWE4lxjIckAkFQ4F08juSl5cFJSkxoGX6HEirrRPc5LmgwUd3+eAh0ISryHbOqBfKSjL5+RXRc19
EfBvoiX8DqjEGdrtyNpLGwlzFuBW8hX1vsSrOyVyJhKQHhxVs2yybHM9iopwxqiTG9lM3h2RRmrw
Yn2a+w48XOyfNIdTuM0SpxQH+SEDFGLL4kEQdbrxJoretQx2fdNhMP/Bqd6vqbHxb2pMTwHncTRM
/GoY+FSVHBZ8Qualu5xZ/CRUSZ1bc0eSkFcYt1HvSCrwHGdTLHEC6G0ZI31uoxhxDD9V3XxofOs+
jwbBlJognFdFs8I7Q0Ky9nnyYVcjH2Ev8wBbryI49pG4DYrhFU8iK8IBYjqoJ7gOSyVSIEv5kGvo
TuNo7fuMiaU1YpxmqKq5Q5zRavL2ZkTjMu/IHVUbi9e2mPDIEtC5zE+i83+QwMeNP0BtYvJ9FHMA
U6J+tQU3Cv/A2mq3WhHyZ79Fcmedeu4RIBstWwVqgiXT2wFc94ptFUgvYCLWYP7iJrzQdONSzdc9
WF5063KIWpXdMetwwpThgp80m7duoVXm3fRidURqQ9UR+feqZOfsYr/bVpDvHlXMyQiFaVFKmIp4
t7KXSD6jAGMSYw2/D6YMADLwlrv2jxPaX5BSYleX+6BwioOn5TkCc4oNOBXbOt1bdVofm6neioqD
iE3lnMkynS/uLc3n22W/sB4B+llWJFGl4w+WyCF9DMW76l0WUZP/S4401RCEoaDTnzh8RZR77rDy
9aiHzRE/aBEc6ujgRWhbnv9tKDSyUvQPnjnyAXJEbwSZsTiV59x+tAMFQM8Lhn1/b0c83nVU6T2U
rte8UG9xwqtCR1+qouDMatkr5/Qfg+x9GmXwrVI8OqEgTtSWjFmjQdeAl+3yZWDjvy37c87C7Nqx
w87YJ9mUowocZGf81sS4V1kMMCzHlp7Q0gcYwQaeOg0fcQjZ3iX460c/9mChaJAG6dS3S94eOgVX
jidZr43E0fgytxokTw0DGlYEnMJUOZsmwFfjT/g3B51dRtvcmXoW63/II06YbUUYfmdwqKWFZ7f2
gJU3PBhJVQNWN3EKdJ2JT5REBzoS0YTv1ou/C5WoTcClTq4HqtUC+MDey1qcZ3PL459ciXPsjACv
pct5xW6Ue4NoMq8pZv/jC7odKsZQhBrWihW1fxaHKenxU+ews5YCFozPhHojGC0Zmac+9kwwPLWz
zD/1Flc9ZRc628oWeal3NdU+cJLbzK/5u2f5SlQImEXs71WI4RU346YZz0WL9DYnTENtne3cMsDx
mAtEakQSSE0M2YL5goI9jlYxs9js+OtUkdFoEqAe3cjdD1+WqKytyLQ0D/VUYLfogTLhhnUNWujT
Qj3FJIxA7WGRTN2Op2Onfy03vAzRvE1zU21FZr/bMrT2SAz4B4dns0zeXFl/pYQDdo5F8ZHpP4CW
hDZvO/ejT6FOydjCeLmyfESdjOAdshLktKigizQQF21Uey+1f8oQU/RUw9L1JthSGBK1TU7F5p3C
OOp/iPE+Svlm28ZAW8DALp0fn0IaHqiLPDRah26uOU3F6Y6DWX2HTXLK2ChkObOIV38FOcsbP/7J
qPiG2n7HvutYjADX+jb8njrv7JQ402qeAa4m7HqfdzkyU/3gC711E9BJS1ng6O8Qw/ki2KjcpPOH
0tWDFaT8CS5nJwpPPtrKpEMkEysP4KlTIhYaUdGsOa3OrPk8xbbJuUsS+DzmZLwm7KOOQ6Sf/axY
20V80yvXhHXrzAipBt0LzbCKMm/ti5odlWp3rQP+LY/KXVxDOzMy68MVxol/cCm58XYca0j1TKT7
BRStQT+QKYs2VSWhoCJ0ADrstmUq7+iWAedSUPaipbvX/n1fuHyfbZqhrxE5szM6HCgZWNlN/xI5
rP+TuCKJhjHXtRXvCGFGm0LGKZnF5IdCSozTYyuXtqqVB3VxVSSxD5hF8cMKnPEcL/mBpAfamEU9
G8wc6biqSi5Tnt5IeutmDFPmNn0Jo/nNWt55oXgSjvEKoogM//BCdcwtQi9q1ahO/SjYxy3MmMak
yqd05mcd4WTmTjuykvY2oxi5xuyOOuwABrkc3DXGPGcFreo7GWCwMeqAR+SCFXg/oiSEOu/geLT6
TK9toW613d9GWfQxZ7peMsERrZ0N22jFTZoZI72b5hbaZroGajxqrPJ5ZnIPM9zTsFjBTPjnP7ym
usfh+pVZwZ+XWRGqX4l1QD6ltbWtJwtz/8gDVON7hIS3HdN8L4uC/LGONzIjHMyBdQotNsgNDWCS
Ec3JerGdW3o1OjfmOUjXw5Yw/c5KbHcv8CexAboNzOCLNdJdUgyXodE/VBuTFwJSv/EE1eVzmW1t
J4d169w4+k34D+NQzjc6ItJh8BrFGgUlaqrQ2Bu73Pdd+GnGycHSZJdJs3wtNTq95SY3uIuiddbs
dThZAK49c1NP9c5MmpvEnLotnY7vszUgo/rZFd0Ku8ivyCObKxSalGe9+FUI0YcdBDHa5MW29kPC
bwgE4cUb9YMD4AA7Z/bb0/BL7Tk+ijSE+tcXXDeKXYObk7IKnWMe+uMhiMY7Iyr3RVGcJ3+Xxzxo
+HCNvUIkSJ1F5BrtTeM796pp913sH0WpLxgBzHUEELEr1EMIgrAxWI+Cc/xBjMJ0PmMFsOB++fML
ScBu0wKIWE0NvIs+JVej0dJWUWL5h8lhM+9XrPEFjHupHuEFmIe6iIAl0rIkK0wNP5JZbwV6/4vz
/ZlzDgoY1S8rRUoa+AY71mBTxKw9Ic1ex6x4CGde81Ql8ZDrcS6NULFzosnSUsh5PtsOmvaarjj7
BUKBTQisBlGJzgPELEaKG6Phye3Z0pGZHQ5j/4kbGNW2wk2dUNiQ2C3ks3jZk1ACsE3npaxjAI8U
LP4Hm5LAqt9YBElWg57OydjeVmU2r0Ll/4a1erHD8K2TzGotH7yVX10LTKYt+PQCZdO0gqNkQd8x
oziB+121EOTdyf3KFhJjS8Y5q/ho7exqJvnXaFymEBMTUcKDO7Gj6rnFUiZSdDtkCqyvG6PvwEa5
5Z8dFRvNK/8Gdv3iiqB/hnv4OMl0P3Y+0JHGeJk1Gi18Rga9lJ15LcMn8E09sfdu5xbeVsQUnrqW
zhh38qeAoycmKxgVmDDJmZPeKPWzJKG7MZRS95aHzJFjY9z32ujOrcUTuS774t2tmnPdJOpPuvT4
dG7xPSs+gDzszYtjGeWOOSA+YpuTd+5Y97sBosSFY7yzAuMtvzw2Nf/8ckc492nj6PepWFSNwBZn
6uSMG2vMXELCAzVMI1ojei0sPdP5xU4y/mGeDubmL/VBBEZNXLxYvhVtKfmK7jkNGoeOJwLmzCwE
12HQGjz33ns7T6d2+YGLqt0WQTh+2X4D7K724wvRRr1TVjLfkW0ujyJmslDl6F/8Hqdix0PxO8Ln
/s8v16X5WNp28CYc3tiMcflZ8a3uZ4Zu7XnxwYmjq7CXbDjZeZ0ABG/9X27hmIBptSKmQadPi11s
Nt07YXaPnAjo/zPLae12vBpGA9sFTQH8I/zhjuXuwnL8SoT/XFtAMqXdP+YjnWFGzgXNMH0gsY5n
FBZfJSm4U1O7kzW1UHnU3kph0AEUpX89ohlvD5OtTY3KIUmUMSMDyFA0Dlb+RhJlzgJse5F9Wy+h
46igaTaT1tKURzE2RIrOSoK3ORE/XLp6ACdqh6cYpXJDbI6nzR6VON5WQ4e7Mgy3iF83NBoQovbs
bylJsY18PkQvnJvaOE0i+8xUS0ynyf+y5WVI5x8fWJWfFph41fSU/vW4cEQLr5BZmYqP/g/bGbsD
MQIa5GBtAnY0WmyMfcq7NaCvmB9VQbVkDg58TtNsW8nWpeeaQ3WqHi3FgFPYNCPh6rx1J+shtXEc
wMmfHUx3Me0OIO7Gd+IPE9cCx77Ytr/Hyrv6LHhy33tJBjPYelzufYFzAeNY/hwrImntQPLVLG+D
LFbbLkPhZwR4cc0eWw0A/a03vjNYvarUlqfRXwg8pXhcOG94eja+RVa3WybdQhM7CylKcrEYBSRu
HXagN8iWWC50inEUvffGp2MBqE5rAaMzkJsSvKJdYWx6dzfMbns3jT4O/Ly7p6bpzoosvRkiykMW
JZut3FaGtLaD9iGoNT/G+EmOARVoW0JUzdrz32pfiwcgnjC1IB93PcnGeLbtrWf4kC/HPL+1ouC1
1KpfLi34lzZdJr18mThd3yTe37wQBio/eNU8souWo2Wbj5dCJ/0hq8JbMfjUntYV1We9OPi2kxzg
xAFYxmOmjt0Qwm733X1gMLz0hX5cXjiQqYYvoHbr2JElFlydbteZYTiHure2XtneRDanQGj3WI8S
cLZ0+GCSdKqtbjlHdwD2KdNrupwkgpVvYJeUbIoAoVIBRn0Yn0MtPFR2nrsV8RUMyNZobcsOfDhL
YZvHg4fZz8fku5QdapF8VaIKsRLKHLiF+2jljPnWlJpsR2NejPVDVNJKPo00p7RETPPK5ChuwR7M
21WTvAXecL+4e0CInoU7cr7TnL4kVlGjY53KCcUJW6yWmb4otvPr1NboHgwTddg84K+iRUyPCj+l
vJ+t8YrCie2zdKEzmoCkF2wmW9p1k2U/GdbMgvJ3VhCc3+2Y81Ai8VVjRHzwXefSTVKhyNtHy0Ur
lt+lGjpSrbhN87m5CZxz22VPoERZM4Op5c8sY2IZtPDakzg6ib4E7XyU5XjqITrx5RNC0SEFppS8
mhE6xiAoreqck+jyZ7siZsaR1VjXQUpDayfXrnRWlgH4ch4aSkPMo6qTcs1pO7NQCnX4GnIkZs2s
FpwMPTd55T3HpvEbd+Fv4E9ksZJ9E+QUp6fJcxyQjXILMPfQ5WzmJZOfQx1Dm0dMUqEgmS5os3Kp
kw3Cq6jEHr/uIc3u/Wl8TbD4APt1qPtKHlwAEHwQOcg3zCxKB68EcZctkAWeBKIbtbr5mhtOA/Bq
T24kbiSSNoMKzVTNuDOr7AdwxQc62EtS1hydq31GihzS/LlVHHDzYviC2YmZK01BFy2YJt1AefWL
O1zDK9M+KiW953ZO+60cvgJLO6sxJ7boTa7eJ1N/cTXPvLxt//B+fxkeMuuIxcnlnTrN9DXxFP+m
Ea/aj0mQres+unI4+BICBzbNapxNicLuDJl+2qwL18Ecig3l3OnKJ7i7HfiO1mYf3/pwODawwE7Z
hJO1cMg/OxAhfDaTN8hsTzQ/wMBADalofdzIACeC4spBKkcLQidnqQ+zQXr1raucJwzHmhgVpx+X
xAHG6uZm0F59Vj0m1OJtSsdoq4TxCe7C4e5fEVmasFfYjk/xtne2JIFuTfFoYS+57fIB2DuEFTNC
xPBOCLSkzASCfB2fSxYDqRt91cNw52Ttc4fHonXVhyJLtNZ9/ufSG9fyUl2RZrsgt/KunSA35O0t
y8z5JOmAwE5bpmzEdG82XF08HrIGTK8C/zAp67N2eAQ1ygFuaX04ffdc8vdqrOCZGYT1osuQVJhH
0uN8cSPUmjKYsBiJheBVkz+gtNgkmLqNPToZWMMgAiFYBu1PrLEjNA251JyBJBbDHuRBupry46zt
56bWX4Fmwq3BnDBlHSVej10ZIZy4ZBQGIipYnPC05PWPQaCMszaMnSHAFMX5rpDVg23XV2/m7QF/
9ybFSw5J/K8lC7miKmlpK+XRXdjRQx367MfH6SXu2sssEpfJczha7cisTCKmj9JLiBf6pmu9tyCP
Dl3Ppo0G7bMt8SovH+sn2EE6i4OYj7oWvCCi+0hJsqhBu4pJ6q+q0H0kGMFQUHanNrgUDunUKW8E
FkbYIxn0epkBOGpsubH8+Sei2p3hANt/Jj4DEHkLY5mn3IInC7O/VNc4+RHMs3g+A35f9GTAXEP5
4I7dOgZcB5/gmgv+Bt2s6N5hE0LeD5yPQilL51NstCTsC6qR55nCZOrtVx4T1pzYLwCR7du4+Z1G
zlJKl68B9UjroFcc/vrxoabxfaWVe+8OxLXreqBLkYZJ9D/J3cA4NmYRn1lHUJskkqbgExxJU0gy
HTwtRIgQhR/tDuLEuvEn3p0pDQGZkEdzLB/GiebmVmQfm4jbLhgXuvpMPYToSYUa8SnWQM/GAlVz
TLeUe6MFLNImf5Rcmn0iLpYREcbrhrtQFs8T3RQFr5Q5D5otDsvljWJ62IdaeWkyZ1tXjb3pgTvi
grHL9QgeXFX6NzDrg6zza+6NF8XG1ZTiF9GfpSSW2d4Gvy+Nbd3XV4wueKrzi0TzDPy4+yHvAyez
/ggzv8GsxQNfjOZt3SxWJLcyOHTrzdgXh6bFGdBLjpPmAkMri5GROezXNTaI2gmnjUMlyUrQwiak
ey5m4xGQOosEi8YmINGbYNTOU8ZfcJyfqJvc23aDjllOx8GvqGwApu2V5jGSYG2bkq6gZPGOeeYW
AtMbxS4bI8euhR3pfpraY+fiSx4B19Ud9l+PcQ0IDY/pcMLIqHu1I+DBezMS4e6/fuSh+IzbstrN
M5KbxgArYMhwQ1Jn4RTd6xB6+5F+OJLTJC+QKGOBQUfpju4F+0vW6IfWGB+TcUKE7lgKc+8OkXMq
k4ynz5Bc2xFr6/PcGL+90XEbkxxmFR5vSbi126FOcKhQRrnWGYKTG5tUMvIc0U1swUbhNJDBJSx3
Nln3dV9794sVOpeodsxQiKEG6/pQVtvZRCJE2KLtzvT33tiEmwA7ERUzuuElH9/jUrAPsRw2nukA
/6yV3lTWkzukzLiW5E/O09e+Nzf9bN2if3zEZrAwdpZuY89Haa8NsCp9hTpQPXYWL1MVoz9n9vjD
uhgyDlAtsqe0KcjoVXTV0a/pn+KM5BvwHZ0bkIU/mOKKXeel1qrXzFv4Eu5zKD3sYPbVzE9eZETh
w/q9C/Qxsro3ra30dizqI91o+8Qv2NT0XIg5f/kkRt+TFFltMMyRQGkRV5XDcZPYrGwq+gCTjzAk
ShoFA7s4ya0fgLXwchNGyQjQpopvqOO9+POwy13/m1cABynf8NZtL1lkJi+cdOiJDuLTnPm0hgxy
N3f1V2d1NwAuPtrowFkiunO84eok3sm1QV2CqCEAcQm5eRGMqEE2HxKCXPYcPRWL07KztLsByAfB
gGx3kclNrAcUbcv4XH6PpmdYa0wqUXlKyywAL5N9gJkCd20Hv1lAjyK1EMj+d87Yj9s+4LTm3MSA
m7U3P4REPjKNzMdbXlvRPVnpv3Rqm3U6w3ghEM8k374IM7432Y94rqDRwPZjBK8aw7BCI3FZB5Qm
bTXCedZDm0E2Uey3868u58gZkQ3CqGc8TCxC1/2oMKGZqVh1mnq2geV5YfAsnFxZrBOPoxRYRiGj
n+X2DHS/qwxo07MrHrFO8Upt+8cpQBpyA3fcRlibjHH8lB7TXjmBU7D86i6I6PJK4gFbUqg5H0RX
2TDUWz4/TDsQW5SwMu5YLK2Xb72QgJki71g1pKE6wzThauhTI8zrRGZq7QT8cMOob0ODqLYMc8JS
Le6B4DbNuaXnlsheyw4tYd3Cs41bWAXubRrhpm+LH1HE5TYpxTELCSK6eQwj04mBEbgnY6TZusp5
tWpfbljP/ZR2/sT/jdNn4W8aawknaeO5qNRdFLwDJFmJGz3k324XwjgonoHNYaBlAmgwH+ZNiIpv
Az6saM9oZoxyhuGSNKx49ZAf/6Hxd+POBq/hooLlI6eN9p01bBmAspMG0BCDhMNyYYV8lPTIx5sw
xhWpZ2ohO7wraznC2FT8bpYEQJ+WyUXa09brxr2DG4RVYZZsZC42zAPxOq2BFJHY3hoG/SfsIwqX
s4VBdAE6yZqmrG/F+hFDZxztPMLwgvYgWB6C236M7l2f1qNulhdj7H9l6uDebzHF21R83yY4YBWZ
ksbmmV52qJWTXy56xpDdxq65hzOHH6ClHjkrTvQZ/SV0wJsRWQirZysc0kBwhyqDtowHM3RQD3sK
qhlf3epgSgbhAKqIM0dU98FXIzJxz6GH3EWG2KxMf7dMpq4jv8Pa5jQ/TTtJOmuYlXmLaSUa5m3e
w+aBtrOzOlb+VVPyggFHM2T2pg1pVgLCB/k2sJ7YBd3mkX/G9jyjoQML8cr5twqtbWu7zwGmyrvF
4wASGiw8vd6HCnqJ0D8lN8M2YB+4YR+xNR33DdaUv1b+M3uZFvUs39R2y5k466qbSR9t12cnM0d/
dczrITQ5zGIr5Nq3PMhGw3uXnXQrqntuYtU0v/Zs5ft5OGVBWp+Z5TeiY1/An+etetC/hanBNvXB
r+HxtpDlfTTTgYJ92Vn7CXs3C8ZEnRrPouNzdzs8ZSWcuw8LxvghyuZ3+nh2Q0AXUjgdO4Q/itfj
K4XL9nrOEIsxJ+1STSebqrxT5NunwRUPIsTf5VZ8TANsCMoYcT72yBrab+/AzNer1AOW7aeoDITZ
UlVfl5dAT0sMo2NxTgJ+Qk+hPzaERrYkRls6V7dGb13Fwgszlsbz3mLTxGHaH8CFySajuGgW2zAI
v+K5G7Awlh//ROf/P1zgv4UL+OTx/3u4wPmz/YyGz+n/BNmDE/jfJHvnX4LogRNwAA0g0zvev//b
/8QLiH+5jmfiP8MD6WF6hSL/P/AChhX8C+UeYzi8eunbcAb+F1/AEN6/XNP3MI5J2l6l8P6fWPaO
50HMrytcPFV5+PmPf+e2R9tdfi9HuqYFpwwO//8FGFAs4OMEUApw/Wpl1T0tuFpuhbTzVVyZYONo
K4VPma5bNaHljXdB156V6d2nLXKejJ27ypj2hSLzaPqwp9jytMMpNs07HxgVo1b+Osn6VVeMzZ7b
fwxWdEhZUpmV+iC3usgWgNkCy75VRvUyxjgNhl6EzPyjtRb863iJYBUbR4mnyHe+7GS4ODY9LykK
mxPWv1EjXlI/fFCG8zvN5Fu7d6wwr66Tn1hMv5Hc27JwPke29UHE4Jd6Jo5vvXMZxmSnlyp2QsSo
Dg6qCoRrgH1sV1AUV7qStFVWD0PF7hZMNuHQeEcjbUYtWYAPB8ZSYPgfEMRplYA20PsEWYsm0HxS
zcZo8OqwiaDa2oNYzyYfNyBMN6Oj1SOt83UvOrQyqTnMpj6g2XMIntSLsDDbNp5AcjoEsocVrDUI
ClK8B4Z3SqfsbSBs2DtFuptstYSuqI6JIyyVqPXtCL0cY8p2aG4cz5HwXusf2/glL30mQ4DjxH0f
JijuZqmpwIvKrUG/XerWb1nUfqI6HNq42arYfI2K6E7UDpVwaJ3roTJ+KIVfd4K1JjnA1RREb0Qw
17pKT7jO/3QtPu3BfAc9tM4A5U6+e408agGz+JaD9kUiujeE/73CfcmM8OS0sNOS7r0x7mw2RMzZ
/a6b41uckiMujPEiOEewAXavc+69+1QoktuuCMtMPz0qMonqtmBFNL42XmEwCeqjuaBUwEYRnmrm
jhnHf4hHzlMkLN9McmF+Or/jlmhvDOQn6dMFaHEdr5jGdrVbcOiVxlqMbBFkw1fmZyXg8ZnSoyla
c1JkZ+Vn+9mg4UqOxmMJv3WiuCrnskzawOUuAGfYwA5ACR8etdPcC5NkKZFGupmzVe0071Vgnmmy
xgdATePrHMV3baW+eeGlBI6iLVWf74FFjGFoKHOmMBdUevQr8dYV3afWIAC9qP2eUs9cpT5nfJvl
IZ5xv2cRMzv2EzfR3tLxFWvdizerfaNGUn7ZoyTLBuP6MGfhi1PW1yThdwhIcKB7k4zBEofnibu0
kD+Z4qby2OuxWtyxPju0mqtkdpO30JMnuv5K3/zRFjNEQgq4S45L+GeTRuNT7z8GDm7bts4XfD5d
QZb9lJvjQ7rQH6OSKdndNbb3F7eo7xWOBeodajB2cPHQAKIAqKQ/PaGG/qUzIUdFor/E+Ofn9jNU
2ldLvuhw3lgMi6uWXTAUrxeZDx+W+1sP82PfsjPxWg9ratCwmHCfAqnWOTr+SlnYsRYqg4/ANQvx
ZrjhS6tYxGVx9pNaxr6yxl8CreyKHfeqZvfIaPtazfWTFA2+cHGdCza7C6bYHvZU6LwltC/O/TNO
4G/b8X47LHqsI8dN24W3BmVEG2WrP9O4lKH3k5EIICoCHCrr4+ekUjfOgITVxjANsMPNK+VzknHc
bGJzAD+Lk7ub4lfEuDOsoTmjTPR3IiYJrzCRTDMFEkGrGehAKN5AKYHDH6Vfo8Cg2OU2bRm5NAns
Odtmibe0QOgoKEz2mXTOg16+b/ie/dM099cyxqsQOD/57F5QN3DVzfJ35lYOu0/09scOOHLG83DV
RPF16WGSYXg3J8YN4gS5S4PErumRIaPVh106FrTgrBP2IHI8O579PMngVFMRxbuH7YK4uu703YYE
MkGi2qXxQLwdwRRnmYPDaVToKP1bHpO6GfTJ0fVT747XvsML0YbFlZQBG25nCzYeKdO/gTGLxT/8
TcLp06qoILdA6LlWe0KlSFqvW6AkfDJzdK3fazYYQV+wZAvYWqcmOBpLYzRJBbq0o9wNnK9Pa+JS
Ka2IhzKcUJE7e/dRF/1fNvffaU3GNLccmMThfVku6SnhPbjl/Br18hEvGdz0RmJUVgNNqQh4dnNH
wy/3VWvHGzqzd7btvVUZazpJnULSoYFaZOcwb3lrCr8eC0e0vHfpADXxBqTOt9e1x+Uba5Yo64C2
Q2iWTtYYT4jDKXIy2H/7g7/rnOE1zeuPouVVbSSSdy+Do9bXSLtHoZMfkR9o2nhlrWYBJFQf6dCe
Y4BVnf2Y1xRvwqd9xcL/6gtwowTDUNFMNiAF7AvxmeNBN3vjGk316xh1D1XFUT7PPkPf5Q1Fjmml
h20eJj21YkMLwzh540EJnri4eJ78G/2KfEbwZGHB7Yx+h2EJLS/mKFrAkWnnR6ggNFzHR1twApyM
7lZjWUpcRSCkAALthRwqF9OK5arvOabpM1bEpgxKn60uZMjHvJlQKjCqHBpO00DN57g15PWm9ptg
E0TOtbdeeQifIRDP+NUSg8ew3Hux+EZquAGWDSijwL4ZR+aDbBQ504j+XK+qbmXvAW+J6JQNh/7q
okH13pflMEWwIk9TBpTKrcENRtMTkSoeJZiSLbRb/LgODdEJUIiB6QfLOEmMfb5sEOnRhbbapZz6
OvVWeIrC9Shk8SA5+CXfFJowbYVwCWluNQzvwUloiMyxOa/tlvaZZZ/ZTE9LAGQ9l1QXWmaH/U+T
/Jo/hp7nTaQLNsW0fiZmZ3L4J6ZvEfQ10/fG7M8i5RIxBRRKP01wG5YfKqn1uq6xTMHrz+l/z0pU
BlfQrNFU5zSTe9vyeNF5Z86GUMza9oUe8nXRftvVe2RUjwMtbylENH410BhNe86qi8XtQqaCxX8r
mvRgL7sfX2Lj07J8EuGlLeL3ou4OXhWTDne2fVjcCKqeV4b+TeLkrl885sLpwS0hbVON4OJU/2EJ
/EM2usLtRWA6ImdFhmjow/uIwzy/7NuQ3lPu5i9ClD9zRLzACw8R5oRk/O6U9YGt733skmulPplI
xaocuaN7FWx8WgCcCleNIYOrH0cvyy5UG+rZtJv97E5vfmpfg6k5m15zEcmfborPLDhacfuEnPzm
dZCgGJ5OUse38HUR8hOMS1Z1ID9wjATbT5giW5UQSDGxhgB9ibZeUPJOL/0jW+/92KuHKAByOf7S
+PfeZvquAUJpKoDzWXcTehOUqyTjvpC3Q8GRNis5CXuJRBiAP5VO7zM7DTRC+yzqexfKTJ+190ZQ
7vxanEgsk8PW6P/kK/OmgB7iCYxSOU32ugCDvVxtPO3N4qMHnbP4NfF4AonKWe1pa2THT3kp3sIv
nGqnYsKBGqefGAmeW5spNRzVTjbjo8oShmHTe4zL/Kha7zgUbA6kf+/M/UM+4nly5UmP4WNq9/dh
BwMkK/edpMswTGMWqnav1072bS3ihiqJS2D43mo/30+ehXvNbF4GbyA5RpohdJf6jXPRieeWVf1K
mtxqaga3wChXlRpAcPThahA4Nul7306vk1F+cfD4ZguOqmzsmB2K9hjG9SngnvZ9hKe4d4iIyds4
pwDb6h7jZuDNYGIgH/OrpXLic5zF0wTXdKGogYcc0cbRT6i8Zy2dnWN+NGZIDqw+FhPNngFIw6I2
D3EHcKbNxnegh0+hO94E+B6C0SAI3Z97W/zkSfVUkdH2ySFvmmF6lWP7rGKf5bGHpTbvYQQmsdwU
VAn1gwtAKiJ+LOyd8B2Ep1DprZcE9dlZkvn5SxBFtO0F1Gn0b5pkLIJNTauLJe+ZkR/+k6XzWG4c
aZfoE1VEwRawJQlaUd5vEDIjeI+Ce/r/oO/dMLpnpqclESzzZeZJqr75iE+4KXhHtswqT6CBgcRT
JQaawplo/uIU7nPMbBd/P4ca25fEXFzhCndIZ2/aPowRVE9SCbmLCJ6DHIjvzaydIOSS6p/ZDM3B
xpEI8Opo23honJ5pJXlV7O/wlBThMgRjIuo5zgZjgodKcM+2+Xn49l4a9X9+gmfdtmcVTD4mC+o8
/yhAX6kvin4Xmxgi7LWaSBdVAkWIKDpRTh7hqShbxUsOngTID0dNLE4LDi1uarQXMW2rUeOx+WBk
imy5U03zmhj2O0oQB6IO574dixc1i+/O9RgVJsQG8PB28UJ4uq9fR9bXkyrKl2wmlJKVhJrHvl2I
69X5fgL2oKFaXdpUy0OLREu9ms63HkIgjHwKVvr9MiroxzYNKDFScu5Uq8DaVmjEbLWjbToHizoM
R7YvSWumB1NgpJvNMMenObMrSAScVjWXnFKcjcm71eEynrn7Qu9ihrx1QQ0FMbSgFlGaIT4s2ioi
aWBOh3yVjnyO93TOxjQpU+5jrm6YeISfu2hQqRxG86Z9YIbxSNrlV9BwgrXdBCdYvCeREhvoNxxe
Dckb05Ji6t37tDVu+9rhM9/ZLqvAXeezzmgn+SCSvDU4OHJWMYLMqYF36SMhaD5BFRgwm2a4bJgf
lW9gQYjXWtGccbCAq1pzK906Ls4owz+UXfeljeo39Jt8t7TxFOSkc5ySj0xXYyya2Gr8BPXE6Ss+
5UlE/ZyNHRB43oMoFyOg35wlTjoP+cSVmpqS73rhhMwMHmZV5WOT0YoZdthEGL+yD7MlJGVE90hp
E9d/2E/xU0akZYd0BgyNqgQEmIwdZwBCz1Okiv7q5Bmafmc8ZavqHauDkzUfjp98Zmn9htX33RPu
qdU2U5MG3iDonX06jpgEUJ62jHpxpg5/y0wP+ZI3B4w6JOELkKQF/gVm1b8m4q7Ifw1jYrcQsIHG
Fsec6h1M9+1jWkCpJZX6XVqMKGiZezS6k6N4IJgRmpE4E+R48kgv76vEgo1ybaIqgsHocWir2H/K
UA/bYZgYUhg7asyfcoz0KjS/apb/xs7v6cfdyLV/narron8ezPo3BT/MCcp8ntiUqtJ4pes1om/K
foa+RyR6euyjZRW7XOC8hvxbYtIMURjRCyxjd9ckBhoKbsTdQnGJlM1wQQwQDKm1eUpZorde7d62
NkVVeW65N2QCMbnx02hc4wr1i6tcYpcBiTzJAbmWhwnFD7bzLS0b3ZbR1RJ0dvJQDziRYyQaPlj0
aPPI7zn1YfS0PBfETPyCP5gaiWW5OBXQu4ybWUkLBFblhoITmZHpD5GI5nSdn9+MVsTZ3xxviso5
2SXOAbtnqLJq1WFPJs702BSGW9F1kAvX1dnz5ccYjT+zrd5b8I7b0HB6Yq/od1G+elEdX3GSU2sT
92M6lU902VwAdDBikeZ+8uhdorgRZcO3TgRo5TYpewgyxfKbdv6P2ypo7oiJpJmYB4CXw0hCBMaL
9hA7mXNnWN5b+9d0FN1+V78iDmt4AN6K0u/RM7ZzyVGUJPiXhVGQtZkjcBc2HyEUG6I3cMDRpGlf
QzLtFWiFWVfeJve5lK7f1xzF/4kRX2Y94g0Tq4g//gxlZVOXBdk7McmmOimVJoU/Ai7sL9qZuBlz
dHHWMI1LeoTGLEmEhSNLZmPe7gZFZtZp9pENcpgQ0ruXyWk/ZM03Dj301nkigz+kj33PGEYa9mNZ
41TuU5fsUUYjvNcbH7hdaPXA2xONDX0LFOy2HqUaFsMRCPeBzP1bkcrbCseTkJyP+eF43IyZ7xXL
8OLLA+AnTD5D+kZc4olNjTOTJmWJQ2KbEy7eDtNrSOVuXjicU22t35QWLqXAhHWZp+J0kr+9QN5s
s/WU7tLLDR74o8zUDQiqjyLBbjn4wzUZK6Q8JOjNctvk1Vef5vosu/nLGX+kT5dxaH5m0nuAfHi2
LHMODq3XvCu6DOEVO4FtJR3KGeccN6YQ27eyHwVRhXy5+ZL17d6HbIEfPH+C1JSOhbXxtfndj1NP
ocoP6ZOPfqntwComBCaK26z1zm6C96dEwxKkkDI6NBXDP0u6v2Kt99O/oVx93BbzTjFxMUpZzBgh
swWK9pYVC5qWw625AU9Ofpmku+wuUBxuF4FdPKPl0CNvgLv4k2blQYrnPGtN6HPmQ1kaABLExTSt
nwhWVuhT8tYPW+nAkS+bC/dPH3+U4eeMH+0UbQn+TL0iW7in4FhJspP2WuSULHvGkrTnxIKzuUvu
l+EPAwZ2s6a7LjTZGykWdbiCCo48ZTasMClTU9bx7VxDI5sWNp1IC3ADc2MjVXE5HaPnMbLdK4Qh
oLUqK/ALJ+MNZTFxNvDshn6BpjedjZmQamwrg6tNUOUcDMiv7Tqd5ydtcLkzixEv4iimIGKNt3R2
kpMBQz2776X/sQy2yfPCqpC1BR/eqnizBe7umHdbeKyzqsUcaBfsUizVr3Vqnz1Pd+fFM5/6VNxr
3azhwlZt02eFWQaFSzw3KRks0k7EJ0ASKAZqG/iMjxay+EZpiDnMxw0Yic/KwrjhZxxDBi4cZOaY
i2C3tDXmIK5sX2JOq5u2FfuVs43Zlr0inn8KnvVqKrI7p8tfEuW6nDonfzdNP0leXdrQ+TFK6+ID
OtzZPYGUBeUv7CAgnFiHMt7gPjCZaZ9G11B0t16piKcNw+u9YFaSd5WtvE4b4HINVl6b4jvLAER/
uxxJTeeQdQhaGTGHgry7k/htjiVRoo2Yf+IK05w5NjZ7659J4+gGoseyaZ1Znbp2JvyAuMia/NTr
kAYy196PktKqLoNJb8Zqvvg9zxIdb7skQKhpDxiifucJergp+XxolepbyWevNhZ9dFv/kHX5W2hh
GUuFcZtFC5jNj3oKu0uR+oep1IHNuW1rMU7apFpwReKNWGL1BHgD13OFddTjCGaMt5MVdhiNzYtT
ss5GsJnhEUwK28TULpR7YvXOQtwiZncRRfxqir8oJlzvDPiwdQqrwjQ4tEfxTGYxggMzi/Sk/CwI
BfZrZ+DM1lKKcmePzmOhvfqX5pJLRjyKwhAbWI0feCL+NbEMwg6kOXWhw2PrGHB4q4ahxgj8b9tU
/lun4a86PZPLdSWv8Ywv8hN/DZnAJNmbsVg5Tbc1idQbamSnw7zax6z6TEUO9/qiO5GbJ+Db4Zp0
HOtlrohtcSMASfPhAXfYhqO04byL97jN5TlF6z80FAlyf2B2dM8YjnrdzjfPU3kM7ekyWulDX7dP
oQ9qeKwpoPQ8fCfi1VeLTccvVTCgdbEswe3qhrUz2F7DMzoM+AwEBF7cu1R+zbH7HNc26TJs4lRx
cQW19JVEElkA0WNvNu9cNw4pZzv5Pahmj5YB5C0qBt2jTOmASGqzPZfTAmzTIvRR2T476EDtMHfV
PY0i2aEyW0BSXTBqGldyBWs5TGZGIdgUKMqZd35T/5Q1ciGnJ78YTdaMPL4sWn3aSVOD0jDufC1S
aDFUaCmkGNvqHqHjGYcYWXHjtt2NA1JIRkuPNsaa3SXYGZjphTsYQTXXJVZrescsvKleGD4rbTzF
NpNSR/uXeMid3dxxMBv8+rXHkWUszF4yFTMRpv8rzcpHGYPzbfzPrm15lN2ZM7UwCFGwfZrRERsE
kNmqfeBvtircUV1e0YplT0FBBR9tHs8O3+HBa5I/zzuBNJtQqrsRchurwx0t9R92TXJAi2M8+UzY
NM0kPkC6niZLM8MnhftiDlo0tb3heQUCffOfgzePdT89qGWIDyibpyWpX6hnZel0WkSJsly2Ph33
m7pV1qbxo+NUW3u3DT+Wrru6sJS2vsbnUbfFOzZesBn5THppukssALB8cah6tzJH6liNOQq4300J
n2pmTFDQNwXJOvwahv6j9m8XEuVb5iBMsTBeIHSVfJ4AScpxTcXzt7HxI3i2+iTBeXD88646l4Qn
Gs7Vuqn1UeMEPU/19Gt24uIVZbGb/fp9Lr5IOb3PNi1bdkKcrofVpTPn1W/uUYO9XeV/9wTt94O4
7xwMfJA3z/A+XpK8hotDEULnpqR4uv5FjlQ6mONz3j0yik0Yc3Vu0DTyRVTyP7sVD97QfCyFTz+1
bk9Lt3x6NW7QpGD9lGiy7uAWGx+/3Uy1OCdJtwn6GRiT0Fl9bAb56sUK9ZIOE9jloBFslJxpxfAa
nMa09WUqm9RI3H3aIEJqc+zxm3EjZVxWcQv3Pin4JgDD/SqMKERQ/HgzxgbuKF+nhqXXm+kZE2uO
ivIZFyE6z54YAFzl0j7YNmA2oll3/mB/M1x90DlH8aWB2J1Oy2Wxjv0SjUfX8D79GSBlrx5oLNNn
1qazadawyJTz45fUX3XqaE2MTEeSlEE4oOE46Q01xfT7MmHqc3frlxjVewDhni9uzvh+EVHiE4Iu
McKlfEhcwRAVnbVGym36+ol843M+qFef4tKlcb+imcVh8DsUpOWD9CLr+loK1zJe4NaiGWDEA824
RWMdsD8Fru9fRiUx502kk2xA82Wt2Z4rODcAKRkjm9U3ue2Vdpr+jrCEXec3tea3VMFrJ9X9amBh
VoyhUmq2Y3SF2Wl+FZRuc2ZsVzvDVzXL13TA/UYj/Z3olp8ya8HUUGEcO4S22/5L+P1zRjH7PjPE
tXDnJygjn1yK9lGU3NkRT0s9/ISN/S6EdeRY0Q/Gl4trnLRp8ywnRE1vlRWxsWyE253dHL9v06WU
VI5wHQaBMuZ/jdzcKpXfzcY4QPd2P4xGnYbGZPkwOAm1tNPs0i5dMSsMC6M0CTxPvXsuNuMwPemW
ksU+G5qdo1PSUWT1icoel0LComTAiYz+aeGh3ESBBXtnTtgQCFf9rLgJEzyQky0/U/g0yPqBZT3y
v8ya8mwDm75TekHdIXvkyb01jdfWsIeDXck/FUP4ZLHBrrOTQ3GchIc7zs1JohniSQn/wdPLdMmi
5CNxuG+FNk6s5iyTXgQznW7bSetr1KsAP8bBG70bpwt3w7B8FsP4nVLBNAvzZhiXUz3Drek8ZuBx
5RS7fBy/BKIUNYeAp265R4rhUiRUydbMoLcLZjA7itr14kEQslgjH4z6ufiacNymikJfTnz6hxbc
bGs0OBksQDCdj8qhtXnjGebbTE8U4zEsl7K9Mc3wYyjst9nD+d3n8525WAyAWn1sWQkOOunJspL9
QQ7acNadeLRpQ5yRRoxDajXsTa61nnVHav7M09T6D4iHN1MOpSG08V+6+tp2/W3Es7Kde0YNUeJd
GLh8t7o4xzp7yRo8GJkABrO0j5NfP7smCm7fPftV+ZT7/XR0tXdVXn22WjbG3ivPCr4BAX6189vs
m27hCwwDWslI4BkGGQW6EHPPYC45PTcOg2yzi5416K6NmotnoZkPppL1ydH3uLFPjE6fyiJvdm1U
sP2h/bUWVpaRU++2LMutSyBxTN5FJ6xNXJb/hbr8GUS9J4LF2t+TFvboUyTRGn4Q5cYGhrg7ZWGI
qxELLu3Ye2lhDxBJAZAm6Wirl8z4AFJvaKD+zwGPtBk0PdX5PfidJkiqYToMDnPrnjfQpuN1oyDQ
zCOQAgK3CYTlYY8RDEslx1JsayAtmEpHuFbzqAs5uAwfhhNewjxGzcluJLqiY0F1TtYljOkIDiBW
0zZ2957wP2uf2YAkepHnSxF4E9eDNLob3OinKv/Ty7xX5n9FuzAGX43uDukIgs/TvWC+v9lP/hgy
M8r+wz3zwiVIH+qJCEXun0iWMIeJp1sxeM/Ckk99DcOJSih8cpxnDKU2NLWz7GqE0YrgW23mkL1M
/8Q3mu+djtqFPo4ABqThrjMVRIv4uYGH7HERZAoSMXw0EHDlNwaQLVCmBgsmu3/pRn9h2QWNI6o9
1kOOX4395UQ63RaGhonq0MLdzwMzcELcq20Ti+n4yl0TBle6dsDSugpsFAtoNVDIoZ66RD6Eym33
FhUg56xbhi2b54vDkYNJ8ztUB4e6jPQF5xKz01o+GZa68/r2PZblW05J4k2SkhVsJqC0hbkSDsWy
Kz2LOCRRv8njLXNM6EXmwQrR3ixyBKuAxPZZ1EfCfQER7eZIzOiubMortepU1nbFCYAGG7TEkVOw
b9uZFqt55Jk9ugsy/tSc52YAqWgEr1UhznVvVeYyqxsDuTifXBh5+9whlXvgNFudWGQs+llxxmkZ
idjQ0zBc3ckxrtElvLeE2SOqcj3tCgZmbQHMKO6NFqd3ZzLSQh9ye3eDsHkXkug7+iiJBNNXuu1x
HJmXcZep8Iiyelu029fMw6tF47xJl+pYYFTduXPsb2PG3IZLPwj9ZrtMgsNFohu9vDiBgLmPlu4l
6vmkpYWR3NJUx9U/q5hpJXVQMrCiFgMOAR4PJiah8AgRmuK9A2QdINn6yn+2Ro/43r4SzCSRrOwD
Pcpew2OUWaum4eiLWJH5qf/OpeBgDnWQ8afCEQppDidjLoDnpFVi7OY0C1LmAJCpEnQE8y0UoNjn
cPqVo3mLvf6OFluG4r7z0g3hC/2XHybWbl3gu7MXibs1v5Xe8FQ32XQC+vrum3Rnscd8afdiz0t2
iturAOW3zR12j+UvYnmQ3Le2dv5jtwzgRDLi+pnG3VyWv34pYkoJ2mJv8tcvkbhhl2c8nMwwJPor
ftF01zc2o1KU0Ez8GnhG4W79VYV9P5b6VfFZ2TmAZHZUoD7mCcDxZsgCOEa81d0wXSS9qwKKGCN8
cht+pMZD0znvHfaFtmf3L0ruz77zuDTsxljkq/VYg0A93oMYQOFqiGkv/fDs4HXt4SlaCVVZycLx
J0nm75h+aZzH08OI6aRLIuTIsvoQk3dR+QrKxJBVZ/59qRCCLcF5flaAVI2E3oJOH73VSJdYgjyt
Cs+F5d2Bm2MqMP+lQ7g6ZkA/lPGlU7gq4hlAlz8BmXViiExUKjGaitGtmGv3rUPRTOY+kAdFkYlI
uEyJ4nLOPTmG2uwTPYbWZd3XSy2ArjIHG7Hi4xLm++f2B15BHku7Hm5ytG54l09Vwt9rRiEFRt4Q
73tt7ntRGkEi3c9SC9R825AXKSG8jBno6JCrglCmAfvF+eGkFR6jz8gdWkaC0T5h/zwUFfNKkBMn
iq+zIIEdN3l0Ci+u820KJFbmOQ8R68cj2F1INELvlyr+UupqVKna5i5zWX91mfSOOuMcv20h0m16
whnMIuAwOaStsas9hS5HuySihlKO9r6ccFC6aY3708CWlAvT2dBUSzJgwnUAC6Wu2Acj68K5aTqm
EOXI+L2M6pafDOewKgOFzqfHU8OTFw7vHfbTrZlAHUkBZ+9YysCdIae2U/MqclCLYpnvXIqnmiZE
KkLr7Fchg0k6SLyzrw1QG2oGptlzQsq+hsUvTy09pOsMBGoVYei9Fwtj75TdX8Xx0/XTBx+iemyk
wxUivFT8huxvtyHxNG2W2vJxaNkvUef+GXggd5nDvc139WsLvA6P/3xumVmxxeCgqvDAJjFHI5Pk
jJc4LKbZ+n8VX21O3GGic0KGYhuRSkRTXy5GTDerGwKLXHPwusRkUqX/eCk8rm2ErMiCtl0ZvbQl
cbnzO26pc3MsWRwZ+cFqGVzrnOfyOHM0pF/SO7Pq+nudQ2nv7fiUu5SgTGQ0+JDzLk3OVteg9LVc
qdWDf2PlMaw891yW1bw3xXzbN3X0xmE9GBdtPYVDmT+VEBJD0fbbyB4QIpb3VHtwljgXdECVGCtG
5q2Mp/aN2i9ocP6rXtPgcWLdgBK/plEYv3ahbECb6YNr3XNedLhiPUba5kUtn0MCL8tp4uzoKiN/
d2rKZPOCcVMT+YFsgI1Kbc8XCr6YCsdpe+I4jMJrQgDV9jjf9PadhQve6zFNkAT9jEKNld+Bt0Or
ZnsNQ4RkukecPW59Bi2sDoQa5uRs9nLrIsidmWMyZNVx/uJUpbhN3PhptGX2ovs8emzSJmgmAImO
Kuc94Mj8pdja5VcN1vKZkQkl8jAKmsx/Fqz99zwmt5n/KrXVPJvWIl+IAiC1T/Mjzxnftnk35u1J
9hkNnnNGNZPhT8c87ol4FIzwmUBpaFaTVV2WJmHqVeQLUae5voxLVF+swhaA/Hl6YmnzRS91Bk/O
7wScRP4b5ar68u9XGq/RoZjVvUn/IR2TjtqESgEGSuv+8u9FWK5Rb/79MiKgAjSD+3fbKRyGJ/BW
5NppLL38+wf/XmrbBVs0A92wugrhnUZhfXHH7P9fcvj19H9EhBtCoS/Z+m+JH7unsMfds6TGnagc
4w5oOwEb6rIpkGjIUnWNSfiQf4v12rgjZilp1fUelb0M57Hmjhbl/Hi7LJV3MAvlHd5yp43FbbT+
l//+SWS595Km5gNC8lm42QLbKlfZUYEzQo+wQYuKG/jAzm1tJvCRQcMFrsH0Jhv75W70rPmuS1R+
ky/l0eZbZguV6R7FO7r1uem75aSv1hyyFIhMseKFNoaR9L5aytSCOsQXFJi1+5TUfn8NmxqYbL30
18hdJTjMwPiEjeoh956q3uiuvgiZbsf0Bl//vbTIa4jF6TemxRvTm4bTolvkivWlWP/AiJvhWLsT
T89c3g6jubMBwLHsIOw03RRfw4rgiZBCrnhwuU39FbkTUaQDyw55GBTb3mSh30wtumZdYVEeetqx
edqcAXMfL4yBuDAaMMFMAQ47n7hdgWLG0x6V+XC1imG4upilg8lmCSGxCCnK5Kjflkpf6/UFWCA0
konGgsLMv1MxTgeCpZS3E/jK5Yebgg2qnOwOpezes4dlW0Sjfo60ZLK4hDcgbUmtjCLGE5ET7XYN
qo2bxN4XjRM9KtlHj0la7Av83Lf/fsdY17pOVH3L4giX3b3XreveNyp17wEd74jl9DA361D5h35G
G7E4NARZ1KDLyyZ9ROM4oJk6OxpqSXm3g/3ElU/eKCP8yk0sLIPf0hVgFxz8fFQVh8H0Ls3H6Gfl
KqdKfvuu0e+yRVU3TnSNEeNYXnHUODSyYY1R3qZwxm8mufaR+0waGGI46tq4svUar7NFdVxvTfq+
KNySYByk+1Svb1X/mnCUfkyM++SeCbPHZoxqkVXjHVMGbkKrUdUbsNd1Xlk9RLUHeJP6wm8O0i84
TB2nFeBKsPB0HQO6MIbkNjroUoss302/PmRjcVw8Ob35EUZvLMH4ZTjXn2MlDq4iXlEjVn1P1kcy
UEBcRr7/fy+g24+DTbG1Z/HFDrN4nrPi1TX5jVLRu7bhh/G27rhDdXtmde92jdTrloO5m8oGd0OS
Gj9ytnQwxW9Lh+oTeo8hLpKtxNfP+TyHV2BxvHeKW6K+0bkiHE6hexKfB+sazQXJAvagzUBVIWEJ
kuCzRmYxuUqnLUf/Y81OsWsy8FhxWCa7qh6Bpfi58SBcF34UkyfbxjdiNbcZRgL+uHesBuwnylY8
gT0ooLALaIeaTqP3wwCvX124+iGjzRFoVX0ULqjLMOTeVZh9fexl8R42a62gBGXQcPuNxYGDfbTV
sfNXD810TjSFC4s/w4TJxocFkMUUO2LfeP277UwkVx37yajnO0TxL2aP0cUXWAqL4YjQRr9O0arT
WHIjyNavI+9mCq2sAgojByii2nFADbqLBA7XOGJRn4R1atNmldD7fg9/O92NvqAyg1oJB8FgH8+V
+WDoyXgYZwJ8o/NFBS0gU2hSQHsihQ8xgnWgks0MH+/a1jY+InVfmOOI2N/rYJ5MFw5nyKmjpSXZ
qr+H2ux3BXpSlWbXWjjbUCpK0dQ/Eqk/0ELKgTBSzcmqQn115NA+TGD7jm3N9GOwP1CApkMswmGb
9FkYzEVE4sIjFN4O1anwmiuxIyybVnpMI5rbcpQQj2odZvKRjHMAUnxvowwPmRWPNwvV4hqSX+CX
UGnMATdZ5LU3BRPkzW2dLDnQNqJ9FLl5+6GN6/u035dxCBuqXM1c038hBvCt8hqeRiwdNCwjohkI
+HY0fOTGUhzgggTWUmX7xmUxpVuEEY62DnU97+c++iugsZb8hLBbGMUI4/Ka5bMIXDAUJ5Sk1G0f
EqhhxziNHm3gY05tHWgMfNfpx5xGPoUA3e9cYQ8V0LyBGaJfMnP1qBccsaqJObCqYTykFBzPMryL
GzDRxWRsO8B526IOvIXNN64yH7YPSJSxQjqHJocBaJOewgAsAqRn/FOIQslywEJGNv6sam7VPhl4
drIX5lyEA9z62zUfoRB/64lVyinMywzVZGzqx0zqLzVaFygOf2B0KVBouAFJrz2goOzbYq0K5VCF
jUe1BHLSS+JFf7y1N6h72W5BuUyxDdgmuLwobIo9KQOm7cx18E+oI5zQaJqYuhEbnlERWq4UpgwD
55/xg9gQp3JsAgN3cRwIx0JirUdK30EahygcJ+9ZU3/2izB3AGgP5KKOi+VegNkEUIeMndPO7yC7
DjJ974s52oehfhHOakTGJe4kCHum9eIN9qHoy7usab5JZL1Xq8e9A7y0MSKPwtiMg37m/oflBCfK
wQmX4ZCrCF2qHuITd/PbUBWHqoKPVBXiZlDAxRuj/+4xbDCK9aKtRYNIyCJV1cNvGhpgehie1LhW
D1MwRYRdKMuARzneFi4i8dBOj0kkz/ReV6DG2h+nmu67vHwOm2Q+YOYayDvo6q1wvB0FTCzHga30
99CqAH/X6iw3+reM9gQRUvlStTneQM8jCc7osubeY4SmTT+7fqfEE2CpAcmpmWJMZ9ONFw0EOrTF
l5yI58TF6iLdA8Eo7Hmy7hAR431nQAqXyAmD8NDsCqwRbblL1ISmlYFOawaT+2IFWIXoVrfs3AJL
Fei58CFsnxr8uMg10f04/9cRar6v+mf4OIHUzrOcMcsP3m2XDtPGc6fX2SOVZrMJs9vhyHQUQ2NF
DtmudMWqTfXEFHkMdKxha0ZzzsEHxrrmWSp/LKBicbIAVcpq4CILaY9UW5fQ06Sw+t1Mp2pbpH8U
6LnXqLLmHV7BE23jxcF3svfUjuPAXspPT2BUGKS1sXPc1zCYaTd3uIu3gw7chRMxDWSc3C35zUp9
ZhOH5JZicAP06+OduhnT5SVNockkAyAB8sNgP8zxZbY/sxp8U1pVL04+X3RkvtcWWfE2LF+bwg2g
KPxET6oIh0MzY8ov2oEJQ5PvlfYsqu3wO+eWmWOfFlBMWujlT6aRuzeouavbgksp0h6LSIE7AH7y
C8skfY1Nf5nNF78FvgSFv4REMxIh59kL1oi4HiTqbwvVTyjMG1xlkxjyJIJn8+wpZrZ+Lj95kFaN
/t4wrec+q+4LBmW0OXNlXlo6bFn404YmMqJzTdT6OzV2x1Gv7Rq+l15FVF2A3bwyrnmw3Xo1Mw1c
ZEzOc1w+MdgNn75BhtPXWNvQDjZp/BDTWrnhbolTkoBfF10aAA3X2oiiLQdRcDwbe+IKRXKr2VQa
vxOxr3kLIJ7NNLlw2Qx744vGhpqnGG87cElgIYVr79zR/JzVRGEV9R/MmIeHUZB7YxKcXIRdv9Ok
fC/NWQFU8k4tHa8nwyOelJGo5yJiPRmElQ4VX1zVv8V5+Kms+WmhQ5MhWBPwLu3tLqKXkr/+ZNbl
DS0cFvbxnnP4M36ZN7jzGA3riXNPdG6BIO2aYnq3FE8rljEXfobxQny+3Ls6YW4ScxeOjIgpV+vu
Fm+Wq4mp3jWueZXcyXZuTwddQZRjUcvJl/OnlMszIz6LNAstDeQpUVcgSNZZgD/kURrO+6oj8nE/
UEEbec6POwwPfUFeqmnnk4jco4WjiCgLNt4aa9QSw3AtIdjcxfV0okbs3Api6DVyXprfWKNtEXpD
9MiHd5nHBIVbLMVzJ4/0QD4PKeJOSCEgIjW3uxIDTuQBKtPFtRqqJ1sh8Hmtno9dFn96gIpNIg+b
p97L0nPEOGp3zLKIzxqMXTo53QsVPQ0puYnvoWWuZJMVyv1jmYbm9yTMIHH8+ThV+E56g6pZOAK6
rNLbts5PIMY21Qx1TzVmuwUlytcfGK6HG6YhnivE9BZ5K4Cims+q4X2Iba+F2PZBfR4rR87Sjq/b
4knEjSxtDIOWeMeRzQkwbXnobevK80Se0Wu7Q5+Y8J01mxqJFRKV+NXNDKU36/YzTbH7GCSyaMtN
BSsAzjMrv/Cf3RkgLzeMG/zfNKKbGKy8GSkM8GKbAHCM7AjqS+VU+4kJgFNTdRolT24W3YFh/SlG
qpE5nyPlwLic5Vr0PDzIDm9Kyfm/Lx6xytzVCVdH+tLrLobcQCX0xi4ScXQS82rmw11YLi/kVPwA
0huD5Yy0YEjCczBKYzNKY4+DXwRNaiMK9otmxtFNe4NLPcq8ByOwDO/ytCXXOeAa5foR1INozpPg
cBTSNx+WJMtNqya75AMSZFLDNck7EkoarovHSbStOLRky3xSPZjKrOgc8MrhGQxPhhMP7YwWX9tt
197Sh76dDaKnVH9Q9HCcJwpvxVg+9C7kX2hZxHhGF39eH12Excu/X0knw7MZUQTG1n4eGii6I6Gz
YJmcv9l3yz1TCpNG+H2hOkiJZXVTT217NzrYWiwnPqaadtkI1gqkbQptsYf+j73z2pEdSbfzqwhz
zwEZJCNIQaOLSm8qs7zZN0RZem+C5NPrY58RdGYAHb2A+qKB6t67qjKTZPxmrW+JNN16lq9eW8l1
G/Nr3LZmrF5JcJpa99VXESG/VXkICGZn2yfd155R+tbTDllycyFfO3ScbEtr+1JKCA9WUHaIAd6J
LWL7WpCch7xz6cD5Ug+D5NKLzF1RG7xjDjlRqjJ/fWr6q+sp9QxzFbGxjtLohexD8xRH45sMcpwo
Uf/qGlF1GkgSIeIMITJ2wejG6rS7CWpcyn2WC6CLngHOuf3WbYD+ZhF1Z7Gim2T4bzl7t/5Lkpsd
A8U8fhYDK5wGyFlo/NoRRZFd4stmHLr2uXVQUsDcj22ImzbQou1MacGG6dN02N1VAduXdGaEBcur
XDjeoUiA0RVEDkQpq6MOst8q5TuNJAkwbeTUa1F8urCZb2jaEiTlgJym7uggyVqHAhw4dcYxRF94
o2aCMtFxka3Rk35SLD0OlO9TbWbearAt0nOJfNkwgv0sp+Kt94lmC403HXjvljmUJ6wB9xON53rZ
+qOMqw5TJ8ctkHmSaVFi+d2V+5Jg3miiaGSlOJNzxgrySJdxlgngvkmwl5UZR1eak8DRgaSqFvPQ
nCCz1daPAyLg2s3mpmOWyLOoJZPzxPkg16WbXO2YrD1cdDtZkY+k6/BEUgDclCocGHH7dFK8CcB/
iflKS/JO8EgNGSF9mEteElNc4D9CfIHPBYdsPnbK/+ktFJzzxKIgrkIumhnwXdcb5jXEFKhrEOEx
6ugNM77HMtcX00h2rjXcJVrQsihmK+XejzMivrjsiiym1RTVO2x6zhhir/fpmJ/alkZFEhOz5zI9
ZMKeTklNyegim+sm77uc2MaOPaxplg7O7L0YwLHiiEhQmjMAqNaryz4Q8Uqvd64yr+wb1nOvNxE7
Khz2jALCTD0RANltk9ZDN2qptyJNMS9AniU+SRACKedFvwnbAEbROMVwfyO3J3bdqtfQN7u9OZ4r
Fb1PFYYp/IgJI4LdTCpIBmIGZWFMvGqVvqcZGZiebh+dLo82KvO6ox8D7JPtN4jIpJs+Dat2dj30
+j4906negbUixFpRaLdOszICpooQMxgvyA58LKa9gsaXxgAr5B4BDsW0Xy+nQmufRSbuXBXtq5gr
3yuxqI8GzL6ubxHx4tGd02OVu/A0BDS2RF/1nIe7KS8ee0sMGzwiWOtL5vO5WGGKwinVRHcVvNsb
tgX+qg4c0oaaW2z6n5M5P0TSORaW7PbxXJ/zmOrHy1yaE3wK26CdT9BIDswRBe7eaVi5bcIeHIIT
CYywawL7e66CrZMDqA4gvlqEfRR9vCTDovkn+BMlNHmoTJ6AEiSwC7sSsJKfPaDzXdYk9mMj4mIH
og8+cFa4W3tMXseOFUrZGx9MBpIEi4yT3EaKGgp1xLobh3pbkGIIUQAXDGzkLcLWsywRItbjdB6X
rWcw+L+xYZ+IPTxMeK72cmNPMHSAzqsNYRjfhn8sc+58KcsT3LPxZtJckgAfhoyM8NE0IPfPgXvS
Xf3gZhZkqhEJMCkTSGyBl/kKErUu5MnOqpiRzHO8LDTbwjWOOEfbFfeGG2rzRCDbTe8hCzJiVhhD
3e4D6f3aA9nS1cQMgaE/Y1hghfUEoA4Rlz2GxiZG0z5HIt0CZQg4M/DixRFK9Kq0joDboJthk896
VHRe8B61U7zV5QEfIcWaw2mAbAoxZ/tSmkx/ZdE/uxSN+B/YpEXmYsPijk4895fvTsB1am2NUcIU
8Zir4NIi+EKGOyijC34jZkXFw1Mv3cnoiq+yCvey0MOeGolyypUXtycmYwoQC9bMH5ww+xQpSpiM
bWMvowl1AUeOa4Hz76ZVxxZrU5A+gOuJl2B5+XwTx0Z/4J19aVC6IZX3PvraZp8mBK0MntwHTwMu
0cWHnznflHzPUVY99TlRG8TzzDcLHNfVhcIVZxwIkkw3cCrdTdQFG4RSGAR4ELqZ0Z2j0oKVhNdr
lZLU7M9oS3T9QegM1jE1SFTTLpLS5csimN6nCSM5EcqLciBdxWaQrJubGfHKmXN9W/bsArPYCtZy
LB7k1YHJKcRW1jyaMK3sKUxySF3rCBH5hSCDb4sOkA3w/EEi9srZTpWSPEPZUKBCWZsaJzpIzZS+
lm1tA4v/xvUhhWna/TreJjbTkUDRqocQD6ZaBuscXNVRJmZ99mvq1paIUnKyyhWaUgaunBUIhTCg
S9R9ATqCVWTiTPQDcx95TryufG650iJEsIr3ObNe+HiwGFnXIwriyVohSmY4CX44NB77HIlQKfBc
lwa7fjfq9gpnrxw8g7LLFWs37HBdYT9yylQxHvrRrvFFXK260egId8tgaZQcf4GMDv4A8Mook4Hd
LHIeqxYIwrh2egTIeHLSnXepl71joSpEsh6DqpLMUsux0f0n1p82itqrKIodSrsPXytni9LykMwF
+jsIFpu4haIN5JzN+ZT/RIX5OCnKdTwwL2ESdSvbHY0bOye2ip0qD2bYR7dpOruIi/CKOcYhPxPz
goGoZgVW4/WaVVdssXR9+AIbF4S4aJcPxjVzq2Pn8KBtPA7vKRltzNYzrNUSJaBhcmtMcvxTjvFL
62D8QWHd2kSU+QPTuX4RGGWhu/F9+1H0kPnd5KXq0RAFKsbMIJ1xFyYeTT8ZlQF7756Gp7A4IZN2
/rR8lDW2Gg/Cbh3Ax0mKED17SGx366kKTXKKu7desrwUlEchyCO1kvJG+6paK0EkbJGWP5ly9N4Y
PnlKigsSZu58eKqE3OQmb0j0YaF/7Tk82lCTmapdBCoEf62GBGjiEBMTq1nFIxB44DB8bQS2EvJh
f0gI7w4SHYamfqRhb7Z9E94q2MvYpr1zwtB4kybcGHXa3I4kxLDmLhnVyP55TCDUmbkT7kGS/mhr
AvvX7jAPlSPD46ps/VPNss5fHv8dAZJBUn+z0NsMVD5ri0FXDIFxNzILcQIW4wlyBYBKdL8hrBHg
GPyCPB2MABx92vh/zLPYV1n9NkYERHhOh4DWb2lx1Kd0Gr0qD3p0KY3SX9szSaLiSkXuZoLBJlnL
6aS1WgRcul5ccJQhwnaPAybHlaEDiyYCEHlNtPR6JidltLmEXaL9lpkxv7ZZr003xHPCdmqIiSzo
RqZJMzRiFQrEBAYP3IRlD9XYUkjHSKgq1512Qkf4Sohq63GMdtwbvsfUMgS+dFNa/g+TJ83wmpp7
P3UqX42tfxfq4I59poM7fVgDa0AAbtBxs59uD+F4Z5lU+j5g0sbEUhwgVuUIzL5VXJyJPos3A+wy
rAVi4zjLbC/Epcl5ZkqVnLREg+SQ3JZXS5CfUx0JQfK30qaR9QLCxTloWj8Z1yHpeIzXxItb+SCy
6pHRGyybdZQzrV6OL2e0ylWCxX839Phl487XQDPlPrdsVHvLzToOBZRrPJmqH/LNMOdXRqF7jGDP
1sgczYjaSxPK+ewNyboU5gNBBCSmkvHhBfpdvUbN0G4Qqh3hMXxxKy4ihZJpRMVNzsga/bt+4+Gb
tylG6uCtYyRP5g52AMR2v0L5x3FsId3HBBMV2QVYGksqhSzNrlgSTOZGWQ3oJ7d8riB1HPtRRCTh
srke0XDMrfXgtl9eFmQAgDmGMouRaSyMYBsmV1+ZBlJuqOvoWfi82Unf5yk1k2eN57JYFLZLIJnt
iAfppC7vHtATUlvo6YiNUOYAzXAtK/XWZ3iPowAJC2VCOBzL0ONopDO3I2p0z4JZ2aQfUI1nnCgN
BQ8juwzMIrME9scymL6T2ny30h6dhSd+4TeDde9VtCp08dSLmhHzcu06lYA9FS2pMzqoKRsMnu+i
vWuTsjuIuGPIbol95oTvOQ/hUxi0d8rta+6MyKcjj6aVnhfg9xz+BDJPt1q43tEIn4sB58qQVL8o
TOw34SgsAiS+KoEiqsCNarfmLmvZSVv1+BSnCA8Zo+Bjy8MVUJj5tnKYMyZgM0sZXKpQcInpvj8X
hSTE0h0oq8e7unHMU+3O+N1PnYj7e9vSyVVh4jRxKN5OXc/xYnDJDU7TH6sxWftVcVNPsj1HHlNL
PMpv9vw2D6P9AVMY8IhNFpsIcBPxvAcj1LCCf/AzEV6h95MjwjkE1UUdu4I5nSaHZU+ZwKvZFINd
v6tYcEe78byFJ0ar5fIyrRxiEu8LpJxxmG6VO9I4+c20TiXuKhtyvgNJEi0Nn03N8ifIkKridbCN
74bsxEvnJMPWt21YLQ7s7DSqyLsI+vROmWxU0szeJ6zMLlV175pFdmtn408GmXvLkI31wbDXIx8J
E8Fj7N9FodB7QbaoZY7VQcV3hhy/GVoMjzyAs00fWMnGmbgIgEnnCFRH/9LZr7q11Uk71Tcdf7h2
RHswSg1jvirV3Sgt1CltRF1ZiP62KNnw5yxPNl055xcedSS61Ug1Klee8Jq0eGPg7nv+E5tT86Pp
q0fuaj6O+DEq8fiBkqsxKeJLsEeGVY1JQqhBHDdZSFxsPk+6rstp7FR8lIKdUqXEtwR+Fknv0GWE
tNoEhN+43axvvap2QFhrcerKcxpF9rnW001BRP3RJu29JYgK0gp747imevYWcE2fHIZ4QjrSbJ2p
+wo0CuVkjD7INMeRUG9tZd+DpmPw3nhPQ/nkgjoKAEPddC2+UIj2mzjsr7B+31G9fwk589cX8Y5j
L/7Ypfce7dc0pA4XXNqOfvNjs6L58r6sNicWE9VSTaAqdzPYWM+5dsm0yyWzAF9DaZ96Dl/OyFPh
XtJ2CWtPebIG/BdiQ4gANrq90+qfPrSPLac6Pm7CkiYLX+2kySyYmLV5Ud8S1bkqan1XWziCCRd8
iOv+TLnw+ovaiSSthbDPM86pUTI7wS2JloTblpT8zl2U+s95BY02JtRtECZQX7VPpISBxRCbOKnv
sVOwo+D7xAHbGT4KgECYToLoT1fUu//PJq1+/vG3r/87mxSa6H/BJv1p+n/lkvLHfz7a7h9/M6T3
d6ijaLGkZdkCfwfI0n9yST3r77blOa7pi7+wpIr/9b+5pObfTUuAMeUfy4Jrapm283/IpJb3d0in
ClWvrXwJT0H97X/+j6/xv4c/5d1/AEfbf/v6vxV9fofmtWv/8TeH3+4/c0lhEju+Tdig67oWRhVh
/iuXlEiJwBjQ1EF8M63Fak74Rli9Gp1kdlrUr7hQMbgacUb4MzNSW9KYpshVmwpTRs3uUCbOuE05
ISpavaz9MkKQLEXTP5iGfUT7e9erL9Hkn6OJwjLsH3lg/UJC3cY9PjCa/bAUbzOL7xu8kqQC99Ln
nEEYuyTb5cCIy8J/GVgVQPKVnDYvrJnJLcZniqB6a/lvbls1q8Ind239nz7Hf75V//mtEf/+1kiY
sDafhI9V37SUbf/rW1P4VjgaBmlH/pjRbIxbI1cnNl+nwW4PiRc6qwRv68nFs0M61E1TyU0Zdz9h
wV4jDObFBRuwItG3Q9qneEfpdbP+i7NTHXV9DFtME53wemQ1VnBMYJYJ0TD6Loz/xwuxxL99xtLj
OvF4vi+1jOvIf/uMcUHFZcQQG5M8XAGrkndFJfJ1E0/3HK9UozmSOjtNwmPLlphle7pkr5gYef7r
d9QnofvffhWCXyxHcicIyfVG+Mm/vqcxEsc5Q4+DRD8/5g/SdPVrqO0Nxs6niAf6PnKcnjkWOI4q
MAWTQ8y+rEdSYpL9i3Q9jtjEgEsU2udRFyhJTDvq18w4SU5o/FeVde7Os556J7MfcOvoQa0bvG6b
Dq6cMbq3qmg+SR7O921tO+uo8JuXRCDF9ptzMZlXYJmIfBuvWpFXk2JyxR2KifQQ8ClTN/BRxznJ
FyWRCmSM3lPIaZJBPmg2NqOdvwyzeSRvI3hbnuDxx6IpNwPXYAUQVvDvsQMUtAkZqNtnop++6qrx
yOhok0PZLp6NNFvXUYC0Po38c6i4KZoBhGV3mGuan4CrdEUH0ixcBrFNJaqZ3BMQrWdWC0g1V75B
TMAAwjOTTAk86G47NWPOIuj2YwQ4c9u6jzh39FNxjQIjO+VZ/zFWKj6ji8AjGBbOqp7fG/zOexv2
PfwpBvU+7X3FjqOO+9UulFZ83wbgP3Ctbr2GQNURIII3KX9TcEpxtsHZ1mb65KJ1XXuUybvCb8sT
FydmC6RCJtq83Ok/mhxtbGlqtZ1s91syF6RsADpZ8UlMMm/PRpfhEtdgF7pqvK18CWwJtOOmMJdp
6NhsR5UeSqdm9p9BxZ8yMHX15J28KTyQZWp9NJo+3HZ1ADklHTZe72AuEjEoBma4Rh3Mu7Sqx21R
paeuZ9SchE94kgdMXclOtyx826F6IWqx28wFCsHQlXQaTfdt4ALfqP6RBxzYEiXdVbLI7boqEYuR
xkjQEyM94oafSLDDzJ5VzjVin7CNFrGFMhkxYX6M7uaQKb7pXKoeHQfnwU7V+HiMuX2ctHzy8oDh
Tdu+xl77QKvJviYIqx2kLYvGAY+MIyyYhaZ/0F/dBIy8wA0gJlBVnoZb0w7yoc2JUS8r4Fi23/2y
sr2ByRCcyXE8sRsyBbO+NC+25H46jAusX+6eP1HCCx7OQQOyxLiJm7hdZxg81jWq0x1JxNvxL9Up
4irwxhPYLW6YBgDflgmFB231auc5ZCMk3iuzhLE64spjd0pv2UN4nRu0D6xV3jqlwz3sgh15sh7d
fFAdo7JDbCmc23hIrHMV2x8e7MdL9V12vrm2eyPl0zS+hwjZzAyAofadK/XvGwLhU6Rxr7QVCj6W
se5NsXASi9Z+86zsibGUTW+VVDdT5X9i7jmNrX0s3QgHRYQty5VWALIUgPDcJ092kbzZCZUhe/b7
Bh02+FZeUG46cN9i78cPKKNLOMQpVIK7tnZPw1DDwWimJ6RpaAlqe9UYvXsvTK63yUp2bUJ+20CG
ntWRyonEkyKe4dcgkfX56jfRiKym/pwnzKs1gORtXvTbcIqhiLTq2R4Bd6J1Ys7Dd72J8Zyi+fWw
CBenLnBxDcYGTKNxbnBSLLcqYo5DLp4QU947s30LP4ogswr1r1isH+P0hoKD0FJn6jcEfa+Xoa9I
EwPxdP7RtmqDFIfMr7l/Fbb3lc1N+NxHRXpETPhaY/JRABirxvoIUgDR6FajVdD8ZMIlCMBwP01z
CXACKGukPSYHYcHLWHJosoy+twfjYxCRRWVe7aBOQSfl+uZSzEFA6vxox8xf/MA6x5X2N5peYkuU
uokye9qDMAO83FXnwtSvKlHtupJGgHLvuxc42SXc6rti9B5kxMCOzETEaiZbj2Cy1bHHhL1K6GwS
gXs3MzzAS2O+dj3I3lF3GnRhHDNTMsRKu9OcqOXqT8ybiP3AB2b0Q2OgH2TssA9gyW3MimM9aR/z
xEvfjAQLnHc/5YP/hc6CRHiDSXc0G86NTtqdF3rBhoARj+IAo315DSMP3VCNQlD412L8civz00sX
Abnp32ex3OAMvYSTfZrde+RM10h4eqsNf94FJK0Q0sRLaqc/qGwDRozcCIi9USsSdCdaHR17wiAt
WarLIMVRlvIlc9NsW40G5h1fhDtR2Y94eRkO6oSBbDu+zrY1bpB0yZ1/we8XEpCZfxi1WfGwInqV
a8u6Eb3idPC8L4zPy+tClC5a8T456WXwCn2yyZ+5S63OPKSoFStVsrtIdpGfCjLvKT75nqhjnWFa
k6Okr16ESSZFrnGmB3+wHCN9sJd/9dklstkzRDIo1kVT/vM/627Cy07Y1OGvv2gORrNWJb8gli7U
V15199efnYshPHstsrbWxLShXjp8/Rd/8uPnRjabJDX1G4U2FpEC6EHZcWJjcLP3heVi/y7SejtP
LmjKCelNEI+sD4luMZFOUprcs7l5Vi30AN22+lCP6iWQ1rUOJzaI0dDtgGy/jWb8HDSB3I6RTDcQ
MbHNd0A2eB6kY/Je96zXA3BeQjd/hEqfSlVaaxsL3k1B0DwKqHWUIgM2nOZB9CWMUee7CppXhDMk
8tkF9UX4mLRYoxqLFKyiOc7gF/FL4YWLyKMYNJrc3iuz00iuCMIDjKRefdcVGGLyWSkwwd3jbA/X
qCdMr3eTH5hhTHtbYj+nn16R1u0nUMILaX5yloLT934H1ZQsuV+4mpJNuYAeEe1gyslYzvEM/TUp
CYYmrTauY5c3tplkwFf6FaTafShjnmZNZh/D5g/Wm5g+gLC6oc3vItX8huPi28/bbxhLO9xtejWh
6Y4TduANBlm70f290N49wqRmPTWGeXbYpDdFHIP3j6tdQb7tjchbrrusOqdE4zwMXvYcNjAxqqb9
dVuse+qzqUKi5jE54JVDw18zxxvV1zAoDsDMcG5ZRn3iSgI+MWU/LJ+BbmAgvyFFMFgx50fJ7aZw
ghJklcps7nAYkErf4qYFUojQ9kFH1acfgXBNxowYK5F9swwtLkJXryrtktuRLXemZbwlrfY7Ibvq
Yi82yyHkr6g4pzTw6kMYMrMWNjVuioi4ytRVNpW/y0ZAMp0lNnCM7jsxQnprMFhygc4bo0l4wibe
ERDuRC7Maq6ueZTjvjdtb8HO5mTM4Q8l5gz5qISrYcUoCWNf3Wp7aneNJIEp6bdx5t4N0uE+L4Kl
p2PB1xHnxgRdUTC55C15vfkRlTb7CcSXNjQ5gsGao8aW3goL2nBn/hhBtuWBi7xaVsWlDPWxgX19
60kUvUZVvM5LDA5ZVbfGuGAC/eCxncM1Jc7OdYpgG1SC4ZEokUmHpYPcPUSetwjkE5kDE0uBXruI
RZKCDVxFQss+zNxgJf06XaMIPSf4yHaOLGE3TvKg3OjM+5w9EAgPbM0CETrmx17W+TUdWR7DZvC2
rQdCR4bBWxb24oijSsAVTs8NhJmVMUXnWRvx2mMHmACiZL+fPkyx3EUTvFo/r+9UnezJAiPckrIQ
EZdNMhVGDMt3wm1XDlfKzqunuvihqaPmIvzwgiVpy4bdOJR2ShyoUfxAxOou4wIbh3VDgzN4n/B1
TvzqLxWU/I2YidxCHMX+r7yxHM1eoNPP5egpWO+A1mqLLXXhQ/DO+gOuFXE3F8EL4waIIIqxlZka
p8oihRPJNDzcMkfjjy5y5daFhU4ddK+RdIySQrAAnlPPHA9wyR3vhGMTtQgB8zvbxp7+DAUdjmQl
2ntFYU/QB2O7uCdoCYUFU70/0GPggZdyn6JitBVGnqitduVfWuIlpqAdgSEXXvxWRT77NzntpyK7
13iVwpjIxrTjXY1a/ZVQElCg0+xhuaBPXbsSFm8ARdPpo2M4dylJJfad0XZ/snBTodG3hZq2Tm/z
5EsunmK/U6K1tEFRxjnfh4n3muNkzTOM7A11Ndtx2aYlgGvsn3Yw/rRJfhJzdmEJiVwhp1gTJRQI
YNu/gX3PRYlFIwewZXCDbevRpJ7NAVi28SHhe92UcfgyLmMJ6hjkaO4H+VHXtOJAGfoJRmT5Y7WP
WQC8GBWTEPHG8pLFMHwwa7Z9nbI+fDpuHtQ1luqZ5DFDg6kwpl1vV6TEGisXqAfumpvYBKdoY0gE
/NG9oD8Prx63V1EePFe8MmKC97V8ZoInvsO+S4QWkEcLDE5MGQakoke9P5OEsaxY4CsO77EgIQld
nLmt6wTQjbqPYDL6rfwo2vAKHebRTtNbKbInFxRB4PoXrBzrJKoPfSYeXKNlu2u9ZymTRhLNLo2X
wjARh3a0HzuX7UlPPCIBvBQ6CYkYRUhzCkROGcUTM61kbfj5zsidJ8OCaTZZC0wdnS1Nux0jToqT
HjNj9sTi8V7Y5jbAaA2Hlk6/RPGayUsYVKhP44/ArR8JiYhvzLa+hg1/YJQYjHgZa5uqFH3KZexS
BtQEBXhy17rZl4gZf7TDhsRgM3UhVRK3OwaxA4cAb/RY2etgRg1PMEI+3zkWBvYMU3jb3xmenxwS
Nnh53J3NaDok0sBsVnXkrVBKspHez0hrmIQnrM071X/0jnsAdL+tgM7t0JZzJCPSR/TR71HWQnJH
qRKoc12XAvahcQsLwguBB9epzXMQTpAdxsWmzgacpWaBKAA6BiCQP4GsQMwCmPI0SSQdLBDLM2EO
eeg/5hmbbnlNwGilWm/SFsr/jPK7y5J7l4vO9PE2BV9pB2kl8BVVqzOjoGU9DGYBGWLqkgQ0IpFi
mbyq4oYHoA11xIRLAW0OFmdxsDtuxMwgLK6Gv9ahiO2Dsx6ZubdxBRI935lgs7dVL7dZWtPW44Ar
9E73DYUj8faySnZmPnjrwYXhb1skrLDAdPyqXbnRsp0J243AOMn+AtNPGu6afvzSc/0WULmprq43
PpMLEO9Ojf7jAJjjQ5do03UUxBvbgVA4TBS2/rcx6ANS1YD9QjOvdVUIwvumXcQ8lPfDY7Dio1wp
5VsUEbOaK/GMX2Lvm+WvOdSvQzqh3s7Vi6ms3zkZX0uI/SE92TYajC9vEc6P1rnPMCYQJbQGY0gi
pGRGUJfDLp+91zJ372srdNamMv8UEI/qqvApf9Fw1xKgewFsY2qmB+GCVYCLsAun9KKs8c8gs5+g
W6JKHfE8DthUPPOuU0twiPOF8B9S/YzyBwc+3qVCbhunfJT1t6a5AH+8kF5Y7mpbplB5oD/W86OT
k7sWuiByLO+a+PsFbv9Qa6jD8bBGGgU5HbKWa/TTugizY4g0iWjdEOsRNgNmcsU6OyST+z6pllzX
YRXYIlkPbUGyd4nQi9xD4mrR7zfSwIYEN6RMA+umNFISc7igMKitJ8/6jRsgKvUSxknS6GMdpuo5
YH9TRxL1FNfZs9W+yh7IXjMZ3c71yvbZ4Wdzak4Peeo1z6ajjqlqrLs5YpNUlVV0zGz/PW9K/zbx
0wjIbAliYSZr868vramo1r2L6vCvL1sQRNvYLA/xqIAI5t78XCvA8naLsyti56SErT9KBLSCyN1O
iH4D8ctbOY3rs62pzjZsN+xdsYPxWOXvFg86r/TT16CyqlMygcdEN5m/jwhUDEUQ/DSJisEGW9FA
+uq5j+NTEwlmCn78ptBVXLqECXefle+paQUYUYx8O2i7eK9S8mzzSD6Mpdqxze9OuliIhstPVcs2
1Y5L45jGxvzqW5/hXBXvBXyqG+wCYuX1AOu16+l3IigeRSfNh9lIiwvKJ2w2jtU/kT97THKf4Jth
6IiYdUkHBOSW46c/R12Me1OY7Z6M5wdrdB8Nr6fsmJy3IA6Plj14j1qa4Ql8CM4Tjna3GS8x7LHH
GlsUCrcp2lhILECv9yGEK4dnS83wpijTpV8s9h2EeyT6In3XZvs8TJZ/z8OdIlh4n3HKafTXHw3a
BJonZiUfa/kxMqIR8W5xqO2y/ZO0KZiyCkVoUWyauZ+gzCDM1Uonh7omXBLyyQs7dnnCKDtzFAbx
O0tQxP65QaenknifNbTttWLDSR3u0vXCEoPo2liZdZrnGO5T69brqPrSbAZX8PPK1eyXL31MHG9Y
qg9HYsHgxzzJPouWK+R2TuJhk4wp5r82ObcG4uBYrpgqM6RBebjCPa9vJhtgNnlXx3gIH72hh3+R
1r9WMG1KJHPrOREzv1/+KDxz3BXFwBol/C1miFcWBmA3VNWVeBVzLO4d4mdXPUEXiGFDVvx5YZ8T
SglGhPBWA2+yd9jJK1DXEVyPtH9i+otIyBz6Ryv0d9SR5Slr28tU6E+DbdOmxZWnAAh0s2ReK/de
1R8BZF1TeGcYK7294UAfsfzhz5CgZFLJEN9CWSPPSxVba8rQImYEysnWOfiR8RP2Kz+28C7kiBiL
woa0QIJNSkIYmhwTog672clR9mbqEeGGUL/2kApfx6iOd06SrNPMNJ+taToMcMMcXAHrZobeYS1K
uVxZ/SHKGJnalsJIjEiubeRLGJcXw2bNKrkLN7morn2Ij5fBZ7DLpvgPdfA7ii/9NOTDVeTmn6jR
3qGPXSrjBoybzwOUGB98MHl07Dryomb/MVuqprACJRBa8ZbJkQZUYepDiQmNGjS4hgX9VjGySghD
bMWEkRjrBNw/2JsBF7Xw915G7s+NKmV3nJnEuY3KD26Tzkd38XE7PtPzilIz1pwwOK3ZaBswKqH6
LCnqFQNRBuU0K+4bHvhp3TUGB3WY3tpFkOzAFC4geyifR0Kyk63j90+G+u2dUxFLHx8VP6YkQ/SY
MZ8O+8JFN7Gw1HPDKo+d65Kai+w12mmruwpt89bjIClJuDoiQvbBdcUj8K44Y66TEoZSB0dzbqcN
E2D2RbBGGYzVByohcWT/hkNp+VdX8Jgl2YhNACste/ndWictj+XyM//jS4P9AUEyDjp16e2RyK8N
0Kg7qaer6oZzp/P8JmyScTVERclahNtl71Gtj1O0bcyyulAm9qyI7vMi+c71B3ZkhZcWoGHftBfS
0nfYQ1CimwRBJd9pQYvhZUV9CYKG1w7lnhoaQ2c2u4iF3Zcg14/4nuBFWuz3Y1sVN6bLHME3YeRO
fftePA5Z2eDJV/CJtF4L5VZQE4ydx3D7mHSVWuVF7N249nRgt9Pd9O30iuYQXEEIGysf+2vcfgtL
PruMJcOKgQ2PNni5zYY6+NlPi5/cwxwHgOcDq0q3QUx/3/8vos5ruXFkW6JfhAig4F9pQCuKcpTE
F0SrJcEVTMEDX38Xek7EfTnR0zOnDQmUyZ250qPmThTNEYWHy8MCqyOWhJCNl3NVA9bAV2BBL+sw
Ujojx9ZBG87+TPCS6DPofULl6TvNP1DlhfHbi/yhRx4GyyR/rKzdK4/GuiwqwWdr3ItpudvbvU4G
i5Q9XpvWJx7tvcql8aWYvAfqA/rtWIsDkxncnnGU7v3YxVU+GniR1QRlBdV3O8QNr96U75oofZ1p
ATvP0+KC8Eak0NbAGskMQJnjDxkPiq4NlkCWI2Un+RPZI4CZ6avQi5M1C3Gy+fwIlRLVqAOQCfOu
1XGijC12jTgkoGFD1yijihBdlmNlb/tF/gIervfW1ug0e+spYGkd/t7VpUzm8GlkzjgbuL36Fohl
vZyOrcbh2Jxp1CJge0TttNZJOPCE+yVVOCYRhdTbZx7s9Tk3oHy1k/kMomLNJIC7emcFtWcRQsud
n6J/TgYt3yVlXQcNhnHfVBiY6zccNiIAw+O75lFMQZ5b/QlQQrbC4ngcOGJVmlSvcxI/6QtdghAR
0HDE7ta12FO7mJ7mmXpARXeYSybblMuYHhw0A9uXTKcNI3We/Yws5GjKJ4tRvX3HQNLHgNzqEv1j
gvAbZrJ459n38/zDoEYH3CkRbPxJ08X0LrSqFUs1HUa0dCVTq9vZ9fAroyX8Ew/baO7ixbVuHxWy
EvA7bZv3GLYGmsY8QOSLQTzfx512D2sW87ZAG7KrIkzWo5KvNTHIVAOo/pnSALERGQMVi5kz/t4A
NtLezYpznfTGlvWr2TglMRJTEfXOk/Qt5OZLCIBZS0hKBBwywWXuMb+4S89OUrHoZeFOFLW+m4qR
tezfz7V9VC6wwPFQi8dq9jmQ/vupevn5fz9KGonyhZ0z85Bu/v28VvbF8f//kU2NiSoazCo08oJw
CDVp//3w33+oDNIw+mANG4fJ4P/+zX8/BOxycrwk2WWl5DsGTZkfy8GAt7n8iOX6j9Wkj3YZ6btS
zA+xphX7aSZ93Rdt/tBKkpNjy/qD0BNQKsv7yOGhyumR0YaGZuYpg/ZFmNwJh2hX1NqXM5CGMS3C
GgTknyAJg3Jy7OeOxJSswmvueVNARpUhaTT/VHm3U12b8SrRfxW1no2Z1uSPErswH9zpxQOQYhvO
VjM7tiTIKzxh5IQFshKRFiJQpt09Okomh04ZHxJzw1mE+k/FARC2HulNzTd+RDib27wmYObSbllx
puQBvJqD25wHXISdRbBiVD0NFDjl/VlhE09dAkumji49qZ2XjdD7+pUDgHClKMRCyBMJ81dCF6H5
QwIjXAvyBhtI3v4m0arkTWQ6dmT1x3etPVe9cDMjMFHhPpzY0a+iixX70rxxZ92lRqCGn28yilbh
mVs0XdVK2GseW7QTu+vp0uBMw6mNqR5nx1VhL3WDWODAs8ffvq7XQTWdS45Np6kd/xoe3k6rLr78
gscWR8xzUrsQVXOi/nX1TnrqiMGYX7XHr00s19/hsXn1mwKzSzKTzQ65SdWjL/cxWJxkiNclNR+d
N25DwJb/PbuVGP/37PL/dQ4Ntunl8f/vUV8e4v9/wmc/GgJHR7JYHmnRNDz//x7sf/9Dlj+k/UuY
HNVmHxOEMT3lnr43Ur3aNpXco3OA7Z1UuBUGqIK4STb4d9tNA7iTWArXJKENilYB8xB380wivrjo
bfingZR0dEGFrGAsI6xY+hxUYbo3XBYvpxx4KxB2Ll4G9H1CoNha8QwvXZu+SWH3MIcshkO9+m3U
Ny0qgIzgFOKXKJDKudVPTmCaLKrgIrnXJnj6vMq8QR4j3FsIL5CF8Vc1hb4FVfh3jAkd0zGzcAPC
/TDxLA7J9NAxaILs2Ty3nQV7D9wY84OqD7R6uOVihpQj+binAUxAZuhoplWDUqDR5CLVfNXcBQ+k
z/mmSdpnu7926RdinwTtBhONBKM1GBaDjL57wPN6kCzGm9CsCNTdY79QtN777kbvJK1t2bA2GiJM
7oUwRbyNYjkeR2vvQsVf8Ua9DN6oHUMGYkHf9RSdyfjmmnMEDRlnjgVUCWcM41riDm/UNMKcgBIF
L5AC9y5KS7Ll3rrVSDlGhpGTQYNbh+GDwVe9pbu8CxRYlwqD4i2PDtQCOrVDNI0Gd23ggM0cMGlW
Vq8b2CzQI3U+EZA6AZogVzS/+CGHFJLzTG+szd6xKZn2uiN7IuUPrk7av0DuDUyV2+RfSTqX1IJN
JTaJeR41GHPlVyqgRRVzIhjadJzDBNOx0mPHZrvMY7BmRDE8xnDeNPKxkrjHdHzQSG+t0j4diWLY
SNqVSfjG6LdUI/F8Wjksl0wQowHoMU7FmVX1ux1CJrtRSo8sXTezc+feV/M1bLzBJoQpwhvShgri
Bi2osct0XfIgBGZF4zxlwogEZHZlm6WBGUOlqKyMaqyhC+jrEln0apFG24XlQPdM5RzBJXMuCy2+
zLIog5QetlVpJntC6PE2azHIg7wBmjBRq9EZP6Qjzc4Ar4Bj/pAW8e/M3SAxUpamMLtVnlucJu6e
oaHaXRLSddcTq9+AAol3NcTD1WzNn8wy5LWgqzmvvPyox4BcbQB0VRsPB4mOkffhj+2Bp+2NZ6zm
r2M8Mb1CqWkdopKDMTMY5Psl9UBw0p9fXRctVtLH03A6yEP5LEDJ7XC/AXya2CAatWPlc7lLMl2V
ML53eefQ0F3gww+XQDnmVEGwIHySy7Oqw5EX1fzCpshFKR1pAFuwhqmkPVyciTl5ByOXCyo9YUbk
+zcPR4Q5LFl+d35q6vlUgdSA0RZvqCcj5EMqMXLbbCMib4HEi62LaYYuBAq1ptLYevlLahkyaJKQ
J2ZC8Fcln5swfzgYnKgLhj2k4ovGDJeA3IylABs9k/zzzKZGh2a56UNpBI2fwT3HrW1POPYiMeor
CA32XuP3GvV2fJ6JkvXNiIvDsuhexzpszM7SUEZGkfPyb6l/pKkWPXEG3hKnW7pFOZkZPu8D1AYH
/FvXbGMoptmcbHj2UixUvCK1qjsc6QtoJeuNJcIHFMnRp5Vm99PJ9ueI/rXx07ekyyOgYecfCS2P
LdnSem4cRgUDSKWqPqWSMRaGUuJb1G0qrEmtUF8WtkWl/9EhHk5Z9eYT8FjNHhG8EiUlzhWydky8
bI6nl4nKwqpGnLQTp96zEJpBSl3OtsH71GagnkZ6kTaStWSBlieuDxVuosGE4TPtEya1AxMFo3o4
G/sxjdz1BNU/0MJ/CCR4mWH74Q2kshjf06w2w99GwN87Hq3Yxpb52YPnhn/TGgiy1LGKev5PU5J8
1AXWrLA+2Q1dv0hdSwGyOmU2QnOMBW+qfcKgPUn2EWKcVXEZoh9NETPkIisRN2NvIPBkY0aCweKC
kdnPGZxOiGCTaTgoK8gVc/1p4cgRnf8VURAbJvTlMSYysLzRrBovdwl4xzRu6dTo9i+jA3uPb1Ax
SBEfkQv0xeCcTEdStWvoUec9kWtl2cDYdaGtEwd88sDOoAYXJX1w/tBCKk6C94RaKBQKVkeTfR1J
DbqWbA69H+8aNRuoQjmx2kpNaPq0FtRmR1coH2g9E7Se2OJbhnkG1+Wlc48dEoVI48wYAhBct8y7
G4x4DD3S/tB61i8oBeNIl1JOYfuqNy7eUqBkME7eWct/z3N4nEKdppaYYrahvxtWcu2FtgG69Nby
tkGapoApK+njsBxcZqmOe8JgNEv2kOIq+HcjcwQdsrZlvFQCvYwHMDDlDKsNd1dtFu2+rwsPfpt8
zcf+BBNLMtO2BkpXT3Gd/JpVyOi34I3DDxWvBeE7euKJIw3YWBn8pVs2lFfw99qOcjDimNxrGBEx
oB7j5wnASkZhErCJggW31PdEvotAeTkmPBiBsTDex5p3PtZT70yM4txCPV9FUf7R6dS3Ykh77Iwo
DPiFyCDK8K0eaP0DTgvsLDojvcut1iXYJthTO4dJ9dBIoDAVV0LkIEKjOT+q873dJe9jVWId9LQH
xKzTPBQQ/dMMyOgUr3tuvBt9KjY6wcllqIjfuSUBxgB+SxhueGqpPaAoGy+VPh86yiWx/ZzVlAHQ
t9lANLlNzfxtrNQGsuuXbaEKadR0iDx67wStopZLAxqRMNYmR35zmEmf+6wVa0Eb3qb2Qm8loFA0
Ru+uC/ieW6qSk405vUPiPNVZs4an/yGq5JU+6QGASk6pX/o6dBxpCxaJt97yJAwxYG2wRdSOxMwD
HaMrhy20KSy2VV64bKSq3uWoFPvWW25EGw5gIdzdPJCd3V4MBYKNQyYXB9oGTLf9KJ1XoN1fedbR
gGBqG9K5mwFNqEWuOsbNRijkFyovGY7MlryNtd6fTBEeJpcisHAQ3DenkRA1DiI5M7ItM+y6drMX
Js2iRZPgd4M+zWRpCrqS0Ryay7dudWDd1PhYDgSO6QfyECihdTtl+53ZjWCdBA4rgdjVTnupZg5k
EKM+JiZH61SJK40StAd6eIm6on2A/uNbpFyjzOM6Uu1EbacBJlNeNbo1qHApRpxe8pyMwERLh2NM
qLkv3GADxgdPVe5FF0W9Ozc4GPb5T1iM4RHn4LIT4oxoMg9Pg+aT0DGA+rmpcgFkt8dahXx3CRfR
4tURZQp0sIKp4GuPGrIzenhk89nXeyOen0JY/7GpPfWdi8txQIKzqLrLRmJH1Y7gICbHhApVtGDc
tjnOaEoW3IWPSb4lG6DpG0NnbOQcB56PPdkoxTZjDV/aGCxaEMSBWrqXcUzepL7UuhRPfdq9RJ17
41e0SHohPYwoMMoBXI7mnh8A+ArYn/MrpLuXhJbRoxGUoSx2dbsUhi1izICSjflx29YAx5sKep+C
MTkp+aQNsBk068MCQD6m/q8fZfc2LghqY6ogMUxN16NdsVEhAr+2XfSdZQ4SCqYZPRo+VOzn27LT
EUDkWWn5uSLuVU+spF7LBBJLTFBn6YXDYRngeUDwdw++HB9EqvbjdKL6Tm11h5sNx9N91ZPoTa1f
vV6+JGn3e0CWPO54WIJYVRwWqUi1wgPjLmrKc1zldEgQn/+t/YGtY1BfRjx+OYriM32CIajHn3B/
3nnTgSmSvV3V6KT0g6sYWke1d1z5WtC6d8Ecd2LG2O+MmFU1CRnoNNuq5ZxDd3uzKtJl/a43Wji8
wEzczjgUrfBPO2KE5KIGoKWJX/uk004+QcdVT+9ebHWwxETzByF6zczp15lC49B46DyvTPUCNve/
pEEXotQrN7mRXRJktjkeBbdN6I/tHa8rf8EEKFVawcZnzd+GevzNTOsyZKIJ9B4ltNpHZghnL43p
noxJHzaK7Ys+qB3NV5VTv3Pfh8xWsWvPHEPXlnOUk4dvXTGxSPc1QXRT+AG/VUl2Gt8D0Pmjso1q
bdOplJQKakBy52nRD0VFItTXMHWEE96mTNAdlN21ZLrGoDnWZoyuJtDwRoMOqv6NZkLMbsz35zm8
OZBwl0oRvXMvalA4YzP5qlfMNmrF+cWnzhB9BM8ymmqDAmvG/ARtU0HmCYaUOSMO9W86kt5jRsBw
D8k6m8NuTDiEtS5/HgxnP+F8Ntvxs9SZnJkVVy1PJxOworDjYVgOHpwp2Y5/cwNBr/UY++DQO+Nx
3+seV4PZlEcMb4fWmmlOQFNQdfU8+e2e5rHD8i+T3gtq7S0ZSwTRMH/RY/fXnLSnTMVqg4hdwP5U
8yazliFyB0GwmXb1yMZoEaK22Bx92KHKZ+IZwpwsNIU41v/ofoJ1KVYwQEvu2daVWOpX10nyd5iv
iEVOQSRAE7SW8dAWTDddFT1n1ocdIZkSqc9l+LdQEGeTGAV6mAiv4o7yx+yjqAjRgZfa5SMpW1Fn
62nuf+Zq/sjbMd6qJvJ2nPJwOiJdRoq5M8j4rQdUkxHsTvT53Ruboxub1qoJq0NOCgqDk+KkM+Nw
qNybZ/Yz3A7nJxnDS0on9bJkUVl+xE24yyEKgoSbX0wCMXBXOGqhJk2d9pO2Iz5q/YkcKqcDjdof
6XB4KPwlyHMZXMdDy87enGHgEF9+ew3RUWtASCIAzM20/1sVcis6etA67SL6Z24BfLm1YSGrW38j
r7rWBlCnJsovnVHDjubklcfwaoZY/2suB2FPcEapWRinv+lombStdC+tTyIlqYmfp2zILoUMTgWH
LfaRJyiEYv18N4Db7kVHfhIgcp35XGiXo6XWX4twvMRc3ME5MCmI2Q1cWgRYytPnYemEC5sd/pc2
tB5ryrA3uRzxCkQY5YrwHovyjo6DX7JarBfVEAiHAMRUd7fQYKHo6N2mXfDoWt+FBqKtXOD/VS+t
R+SXjZvWf319+sjijGfECV+W58TqmJxzu9kMlARg86BONiYDWhnmIzFkLCgNb02X9AFdF1ivBsBy
0Je3/MUz7iiFtnNBUyI/wUkxudylat1YxtOU5LyUyL6rLuF5Cr/nPuRu1hESGPjtmASvLMCrY37h
bnCGDbMzlb3DU2CvgU+8EDzNQd6Tz8QjlnhBl2XnGAztCZoZ01b4P1k7gtaoqamKWZNRaEGNuMU+
cc2XlBpALceArMWvBU7DhqIoTAko3Py5vdjfxbr2wEiTFi+jhEmIjkNZ1y6KsM3RBby8++iCefkd
i/aQy2FdsacnjvtCN9kDaINHVpUtEuXKpoQAuC7AO022B2OB4/VMp8lFX00zxgZbc/2XGJltrs9m
nz3D/cZV0hxjmw7NcKwPZlEcaGI4u3N+wnt4SSYE6Mag1SUx5q2fcZ5KiwYgXnY3RP7+70Os9dqE
BjGfZ3pv03A4VUDEtwX9kC7AMW8K914EHlrNt4Icb5gOL0OBuSgbA2ox+YVzg2tozG/jZPfCL+98
+PtWOAxMB/5QpY1LOAr/CpkdPasGzSiP9EV2gWtD/Walo+4E2rELP8EGtzvd8dEv87Rr7rZnjH3r
ocSEVJIQ9i6ky/5q7kMuzQuWzpDIe7WXsj5WM4tMMumI0mCmcs57yzcirBxTWcu2ugxdaBWmWY8v
ze/aICqpsmyGmz8V37x2B5c6QkJeNz+fftKQJ9ZQ9FdJ+6GYnU/4vzxyvQSYkuKMVuFlRlWA6f45
OeZiKtEfS89/TEFWBVlmnjszf67keKNxnI5w2zpkLgO5uQk14ET+lQ4uEmOFcbRsa+93VEKUv1PK
3JTrILoIewoXF96TEUsbs3Aqqc5i2aycpCSrhFroi+qFkfBXIdNt4vI3odzm0Vbg+aTxRmqPWHM/
PMNRytYOPnzsGNl+QCNYDyaL9Dy7f0yqTDE03kEcGNAIhw/Xo+qNsdY9wariK+fMVfAdmOFHqn4s
TXO2voYTmCZV2nvVxSqrPbFqgixgyQzQyo9TS9F8C+g1nlzqfUZiG8TDy60OUYBzLYVGBvYQ1z1Q
UslfQmBDbd/LefrRR7VbPNe8o6i9vBaZhc+wDO2njgRNDsR51w7ixeFElww00DblQUZ0pPvma+GP
G10cbUB9utA53TKrmatfPCRvjtXba2HRfSLHkRFuq/30lvakivYbZ23Guk9ncFX+oR7omEzsaEZ8
r2mQ2kJbbPL7BDEDC9QDFY6PBfGhw6S7PFqV96A7ARWV1Mc1YNtsSB2qBHhElHwDpPFWF3ysY4K6
4Cb7xIMqnHyMkcHWLONDRr4Udus1bqPv3I0OEzZc36SPWc/Sx2lA1ylHaHUdwKew4JrtQIvK4i8r
he04kj+c9QwHmVecugHNKZy0TetFR81XdybExyaESNPrH3Rljytrym6oHRhnM5YF0ZMRa32v2Q7O
RYj+UqQIa4Tmb9BBVoN+5ODQwLPiS516WmBc9Varvj70rBxMIQ7dUNwtAzP3kDEbsF1x06AKA8Zh
gttlBgGOznnrGVb5EWgYZ8KtaOjdueaIIBc6LlLQ+5LFl+DyAio/HxNXe/N85MdS0cfa/ropr7IB
DWDU7Ye+sq65s4gREX+qgi5Q2HuUV8fXwok5Aoa4XBf+U/cZR2eLVOxFzv1jwZYrifZWfvTVZ85r
axq3OcuPIzAJ+KLGzqn5kYe9ikOqeUnJZPkJgAN6+9buyGQNBsma5GAZOPg2S4XeKw0YqKOrryXJ
qSw76crdmt0lphDMqxEmFRpHPSF3egVU74r7FUCkdstN8Tly+XzQNO9625Jzs7sPbjugFpJ4nXRc
RGZFZA47ODfs0SkOLcOJzLjnTHK2tt++GHa7neBKzT134d4VRAOdG+6Mg2hr6HbzcC+nEk5wuy6r
5iPiPsymtI168WymxZNLIhQLHcTXZHozi/yzK60Xs9PbdZzcOA9AgWy7W87Dsorjl0omj60jj9Ao
zxBlcRvVW90yz4XVfFCfTP/QyHxWfUtHfCwnmDpp8cyNfRNYdv++ZDnC5TO2cC7hILQ+jcK+OUN8
r+hkzfoKFOKsbaMxP3Rpe6764T2Zcr5sz+BXrux9Zkd/PPuBwRKLChEf1yi+yir5oIVoChRKUFIh
U3H/22mW+4jaxzXcV0x+jZcInqWhcf206/I0GF+4q0nvPeSYNfN4eiS4iLu/15pd3+o7TDG8sPHG
x+GzNiv5YtIcYfR0WlJcv3btAVU0ohxlcGl7G05Dnd/zfNsK7aFmPuimDF3lve4ibKsQbDJ483XO
0HiWe7YAZ5t07bdezjenc66e015zWd+9vr26JVdvx/W2mLQw9NLAF2bk8mkxTrFhROqtkBFxFopD
+Xo5v1FOoKMT7hgUE5tGbpBesRSFkqXHhMMIQn2hPR5NW78hv+aAcfg2iqYj8kEWa333h4lO8Wz6
LF3NCcKSsk+DiSaxhne0DDrM2Ccxxujbys2tFYz6uEAoUfIl49ySAKruJeC9kd9KS1Fk7JETKaGs
K2dWtkvjgwLqaeO4FBqEcAsbVQSFjTmN0NnKsB9g4rzZMwY4p07etJabhaonLKpomzmPh63NgSYk
6LOG6FGJVOZp2ZWxwHeDvIPTipBC7L9QsWLvsPJxSZH0iT+NUwVZSKsJ1eLvU1n0lnjhs9No4qQj
TK60ng7JornEiI+VajFQaUTGOItBdfCPPTt1ld06m65oIivgWfGMZ0V+7mPbxDOhUDr4bxH05CqU
nBMSZzrUs/E6JsWTjMNjnBCcjVQnoRiQ8Cxhd4+M6JYdJwXvGzvFzTRnsbd0jqOJR/tO6Vcr6+a3
JLDDwXyFlYK5Nq/vihtsOrUKOhl0/EG8u3r76Jj2xfK4psUNicG0N+0VTo8QWT87WyJjrl5u0rna
G10LEJ1iQ9tZihYXLCOV0kwc2vEPwLdVlPnV2gKg6hj5L1vvLhyMh5ox+gNlu1dU2EsGkGtFzPBe
z/inzUY7+JQO9DO6mu5M3NnyjaBLvp7GD2bH5Obm6TYYOxDEWMBUgwVd9dfZmzkecFdEFcCutRLd
JvQITenHqaJ5y9Q+eaNZlnHGV7U4J0ipsGr9dTgRRy/Ho6MlQVPbL/NkvOXUeycZtc2W5+F/aEh0
pilPpZMkQe74bzhsHvSifh4yzK3WerlEA9h771sGlfayH2FvR6GECZk6EaNmyzwNWREQA3jknMre
9Q6mf9wnWn4okKB4ETYQSx+b2LyxtnMR67IVHqaT2yWHRovRa5uzqSUMcrOI2bp7U4IyLH2azuOM
n4and9K6rd8xa8F/plaVOTy21DUXRaIOsIE2niQoX1hHy4V8ZlZE9Opq+J6K/psOPNxDgK28xtGO
JfxVglfMMXvh0tBA4DJOu+NA/r7EslxXSO4FTXVUgE48U5P45C39mVNF95Alj25uEzGckx8/J78f
mbWG+gdjryz+1g3f4kzctuqovdVapoeaMAm9DurNUcOtUxD/fJ8UxtgxZmmIGHBAr98MHydZYjBZ
SULgyrn4I1V0NYEEbJxUe/CyvKNXIt7YOqFXsGhx9adx1BmE9yOurkcaih2+NxxkdB4zdNCZ7qA4
3kIatxxDvomRHTpERiiHZEc3CS58Yxsb2RtVVg91wqkBgmBClTHek5zYIbv0NMt2q+NwYib0WLJ2
4VTnPpwObxWtWjRLXQXGYMK+X21V7DVwRlspYQSl9RldbaXc+W1G0+NCxyDHxYLnKG+gzNi7hE7/
0c/d3tbty1Sl375NOY2LIXrt2+G+HzS5h3d9qNon1yv3eAx2ulthMqU9Nx7Dd3jqxMm0HfN3sImS
Gs6mfZdL4JFuVQOvAzVaHPdWgCAOmYfor8XJb1+39wZ4ZB+S9vKtcVgpXeNsDcSqCRW11dJ56QSd
JH78ECXcg/R5CHLXvcRu9mjIPnBC8sCe4L2V1ZE2AzI3GoGgRsPvStJlSRFrnC0p9cDPy1w61M2H
uViImyU2s4G7b+/1qFzJnivQ2Wl5s1RPgD3qNzxytECxlgUOF0MvkgezI9A9Eqwm6GOH7rXL/M+U
o9yKlmvqEeKnSc77UsNSM+rdeqTSoLeaalNMzpUa4U8x98BbcTcDbqRsxYVntSYSsagZxpcsYGSW
7qITcl0NPD1+plOs2BljKYMecVqS+NjjTgqquTvKb16051znCanxzq4FVbHoL/pBpN8e3iakT5vv
OJ8kfw0A83MfHeIKDnTWcazN5AdmEx9oZg3QeUiNvQGa3ZAlJQNtR3NiV+DY7n9pZZ43AqcbzrnP
ONbcc2Ef0n4EAZZAMyQ4bZk6JmAFOZp9LAXYtiZdgYbtoh3Ys6wCKtBOWsITlpiAXbV+PsmpJMo5
hOQtHnUiEzWAyEAM7LmyNJJtiJtjbUziw+oL2hC5345i2d3aOKDsjf5PjVLmyWFx5WxvpHj7K4h6
Q3GMoO6XVbctSfNIvZkoYILFNaTs25Vbh3ipEI80j8A5DczKihKCYQUr2N+4FcYVJ+ErJq94ky1R
XUpkXQJoe3+guZsnptDMT83Ur6nTwgEC6QGVi6LY2h8B4DbMTOWXY2Ftksp1N0TF7fJEfWqHapP5
O1zFn1IQtxnUpte5LZLgQlUJ3QcxGAQUuSGKPibiSQ9mCbux92DyQl+OKcMYVDCuR9qyOXIl3wBh
d1wteUkiZ1xXpheYgIcpX8FOr3vZffSwPZBF3ERlrs4yLQ6yql9jTCm9/+rnhrsdrKLhc4QObiVr
AzO7bksmTsuZmkM+3hp1Z951lgaanmezL9czwwFFvnPdG+NzaDKAyFvza4yc+Dj6r8VcJ0FohOAZ
pgrP10D1D2MmTOLE8GufOzWnr0Wz7qHmAFiiqklkb3qc0MGs+CeC93AbijS+Qii7qk7XX3R/6ABk
1Pq6opDybpnzUsISTw+knLeVaZaPi80UYLeufVIhUPKKyuKhdilB81T8yiGB1Ta34scaJvPGsgTI
yaYXb5n+mJk0hsYJCYsk68+5KKE0+0xueO7jNP4qBnqolG+A+LRd/TjcbNvvPutBqw5ZHtXruEND
Ncv8bhbdg+tP6pWoh3WKBuyo/uDIu8a11I1whtfF2BwmOdSXuGMHyuvR++ReFK3rzhIPPeO4HZYL
UkqO/QE+ergPPmxYki/FeXYTdXJoo1rZXvEqrb684ybpwcMb2nG2y+ot9PVDOwMw70R5a4knELvg
jzgBIX9aPsUcK5GHRefuul66Y4ZChH/5JDP9bglYNwa4lUOu0xqaDN5ROVX4mUtxAqQ9vOI21k65
jsbjjkN1i2y1tZOWKqKhmi9A9RjxjpCXTXO8KJ/RKv4IzJXaZ607Sxtw+DRVaHx+zv15Gg/e9ARP
YYEiFqD0Ux2BXmPc1WFtE8J4svRkkw+PjmQeb2cdsdYO94iVfHQN1NBxjgaUl5WyqU6ZR+eBdmuO
82783EyjOiLwIShSeZWUDaBZRiM1Rrc1RK8PWmoOwscVUaf3Psonxs/jnbPUocZSkC6ISeKVhGm5
6M3xzorNt8mnZokBxFOaQYDmUHWkx+KCNK9Ndo1Y4H8C5QkUGVHONswDrX1Ndoi/J/OAmCd+NXoz
Lw1uUj1+kh07oBcZyApDeaWEGTxMRb4Hih9jtj996rxwOHNYyfgJUvHUBFb2kjXrD6DAlgZzfDR4
KjDBFPXWHP+OiQGL1YbPXM7zdW44gk5MXHAKkJIP90iVH43dq6PnhVcKC3DT6cajZw3U7mE9nQwK
pguproXCaEb3Nc1foCGXIWmbQHrS31NKeueKLS1G+RckRCxf5xTBiBMxUhpE5jLnyXecHGjkc0pC
nnfS56q6G1P44xrfiqjx19kmD16S/dpIQg22oLVSw3dCPr6kHGSFyTLfRCbC7dLe42ps7hWNMoRR
HLZhoC2jGJa645x6HdrU6ibCGE5lGlUcvtrQT4JeMnFAQcVa9fPUr3B4OwTgGaaoEViwR3DQrhAp
E06gRpHuRfFFDWd/xJo5rkJ0G2aj3HOs6kFp44W5H9Ny86dzQuKtxc3QuDVC6Z4CpzP3ZtF8hA2n
jXykIrPSMeh5Oo780cIv/YRhzAK1bIud4rKJrZJwHFYXWeDPAaGGIZj4uNsGuoDlMFBWN9gqaKPk
G801Ya3HMGWX9SFLiXw4Emfk2KQ3xBL6AacrWQsG3bzBLcZGG7HOHF+0dvFKFPvcs26UGiabaCy2
jnFztZJmMUDLZkspM7tHKEhrCPtB1CN50+yE0ZDaz7a0Vq4f6GX7VZM52leG+4RP3DwY56IxXvuM
RR030A37nYzUUwHv4Zr16sCGhV8ChV9Fv10o/noJn6ToG0K2w1US0404R28hIXBhhtKVIaQJ3EMx
NAkkjyV4oUfP/KkUts7Rnl/NFhOYCwmfa1N4yJtmX/hcH50Ei12TkMPgBlpmxJXYzve8/T8FQreJ
PMs06EIT3atk9susCjJuaVoY59P2GfMi30BLjRVL7ovW+PBzcAG0/6hIGZGDFAxnW8eXMKZAa+60
ccWpMW/St6z/P5LOa7lxY4uiX9RVSI3wykyKlEhR0kh6QSnMAGhkNPLX3wXfF1e5bI8lEug+Ye+1
fZw6MNKOTXW0Rlk+Mltz0jBfc9jcyMDq1n6sPzJhHpxG/xaOusMz58WJwIFAYPiGvHPu50No/w6e
Ea2KjpS6hY0URoBpmZhxtWcfPRZtCP+cf6BI4gpm2qK0dJfYUjvtPUzw/4aMcVzbGLu4w6EVouB2
yF/nZKAt6pvgp8P8ERGDuEl879cO5LrUYUviNO1sh9JO3Xzuh5XNO+1nnl50lrRgmWAdpqK9ssLP
+bU35ZcmnbdCBEHQAqoiUW0TCKiPojjGfRQC9xvIJGiHAJ4aqtm6lmskNcQ2WdWb4zpveWdh3o/+
Mu56c43xziQVB9xsns0eZw4aY472ultpGyM6c86MYfpKNwbLyH+TBZCKWHFIpBhCINqxJit+W+Yr
UqoN2SbjVieFuevaO3gH6kabEYqyxicXa5y0L+hJFdqzZVtb+iwhkJBIgfQWKRGE7o8k95u9r8KX
MAhOBI6/E/12GyzzRc7DCdb3yKvKA6j0H7ORuH3BgbOTpX3U8Har7TDBnWYfkRwai35JROzhqp++
5PHqp+3ckC4w4sL02+WuInQIp9lfZH6cCM58VxPK3tQyHmyIMeiBBCY2cDhljsGuyd/jEdy9Kecf
p+9c9O9ACl3vy/sk7+nkdKW8oLP/8WOi+9hP8v0MK56H+r2Parj7E4eTUR9yEWCRDBgz9COldF+i
6GPx6s36cRjSS6GBqZoA4RmiVGvyLpm2RrRbFLzGcBnJoN7YPmyqMcWAYC/qyXTg324GpBsNKXW6
v+Df/yec8SMSO2AbJ/7RKQ7qvSUbSFrSIL95GG9JgnZ6ij4Dl95RbYH08f+AIQUeI707ZuUdzCl+
5w67UOwclCoGLLgoSBs6Hsv+GiLARobC3eVXKEcCMmDWCpJWRZ40NExkl4ydSUyfmiM8tjO7xTMO
7i1ojw2+RLLXEkQCdZLBtxXmhh/Y4+I8+qiqBD+XEdrPJWPKNUKlA8PavwznfWkvbN40OaT2XQBm
ZNyt8LLm7cVJBdsjXPx6RkA/kZ9WlH9SyPS5KIadE3s3u2XxB0OD8UOTHUb2ePtBtvfiP6NSigdB
y00uqX2mNPE22cjyUQbBK7SUP7pqmhP+V25OpOFRT3NO3A42bcKkBlW+pvH4rOb8he3K2h6WzECS
k53mfcl0AL3OZUouFPpx+y9ENbxwJWwIE0raLGKgAWJAkIAbvTkmPviHPt/7BjthTdaQEbq4OCAE
wL0xjsi0jxQjKFmu6UyL4qvyqeZ9TKEosTF87NyxX49fk2e89YnGrQDR75FkjQfZe/MThrE3Qmi+
DK/5Ti0O+NCsxJGrX2wGso+DpzAnQZ07ETvX+Mine3Db7p6Y8QPaY6x39My2Y73pDLdG9hM0O4mn
THeQPGaTT0URie2Z1RM5du4mywvg2DP29rHxaGc1H4zWjO31cQyzTw+xckgUYJSyaHL1kYSsDNEL
uYSJe6OkWTykMIXeA1WFkDZHvTUBLo2haW86MzmpHpjqrI8N4xfHx7c6VzS4KD1aRBn7HLxZIgf6
BX2qTZLc3AgNZs1qs/PfWklgrT9cqxjT3WJ52RrJsKmYxqoy6z9BKTFQ7ihS3HnnZcWSeDQdiiHZ
Nj3K7dzHLYuFlDBwbJgNCWd90OAvR2eiWOlx06Zr0yl+zdK/FwHzxQlzxkQNtUZV1VIyrHEBk9tk
vlWt84bU79Vb5jGFtn5MZLJWlvxqSoDWb6+2r54QZO9LN6dIRuDJavmMf+heYkHs/Pgo7ejm2kis
DIurPimnCyS+xzlD0ZQqax9O3t41KUGDCWwg1tGt5z+IWZ2N3nr3c/6t3rki7fNWZTYcewtTMTrT
Dba158kavmunvZcMKAbNPCPIePNtgHHRGL5ALaNe4enQCJ0majktwq0QM7X6LFlkWfqUhO4PBJ+n
NEOn7k8IOGA+VE7PXV9t57lGZ1LeAg971GBRay1lSm8zng0jahGPrCu4v2eQYlhFTJ8XXr4aQXPN
25n0seA1KgRhN3H1kDbNN+XxKq3a90blVJXY0kb09HG/K6yZu8kO/DVbs2s/TD4jO/xvcZ7g7w/F
YR7wMlvAWR0+0tC8IJWy1nJ2z5EStyEhNnQgFiGOvEc7yjgTclLMvG43IPmwLfYKnive5+zmTdlb
naAxqkuSHpFX4EyiFBycqzROFils2PrYofKC4d7zqIiNwaMmz55roXdao4VySTKE+vrM+hvgSUw/
WfRxhh1tk5RPvQfpCE0BVICorVbWDAloohILtX+B7laS3U3pYIJl68vfwMzIyzT/mqsOyQ2Xh3oi
n/B1wDq28hlhr23hAQxPyoOJFLsQ6XfENBFNA1haHBAodQaRtseWWNgQtQKkAViEe7d3/nlkk4OW
bd7rIP4zmu25zLq7dnh0m9ImbeKfOzO3bLJNyzYLV6nYAEac1v8FIankl2zTRw+Z1hzUz3GD3qBU
xcHNqP7ZND/0yjtXDJ1Z0zBPESgD+CPj3ssRcDSfuU1SihtCCo2ziNEvmrjexyogA31C7Pib9Gzf
RYQ6Stji0ceDbXniw7HaiwW9p8SEGprTJ4LDl5w6DS+AsytxtK+H4MmeDIKTYnFLVPaJn/Q193jO
Yc3AI7DerNgb+DPtv7bCPDnDn4d59YPHaF45HVWGjgm5ipoIWajIzqqVya4MWLKX77GdPBOI+Vj5
NeO+Eea96NZmiYsajOxDqfmB23T+I1BZ77uJstrIPlzqm2gh6dSvvijSLQsbOrPRus2W6e0Hv3v3
3ddYtH8MC6xZj6pi08bRweLL2MuMA2n8smL5WpLZtPzOjSW+iNt58sqTH3EWChSB686sXkc1XfrM
RdGp7K0VG9cmocVilYkXkFw+b6DTcbaWxfbQGaNvp5mR0EEGYk93xx9zdmPj3Z3bc+cBxqrxLaTo
tEIwuHjG+j2J4MhfBmPXVP0PZpXltU1yblOSXbBN2fqn91fEYq8q3vR1wCkU1dNDreS7Es3eqbkq
sllNW+Ls/eFHhtyCKXN6JhXi1MNk2QTSvjkoEuRUswwqn8xo2eEDIWF33Rlb7I0Mpb2p2UinfBp6
XrsB7bwLlnTl+q6zjTKLIjxHwGPcG1c22wFIKyFLZr8J3H8ddQFF5qHzWDBgYVr7fs2HnTARnHr3
1FjVQ0Z07KpnEKbm9iLC9Cc2xxq3mX7BPQtbkI54u5OleVYNV1KcFEStDNMqlZvI694DpiOM65ju
o6ZPBrakIeGe6MXaNX0wq51ObxoHXVJpZ//kFHwiAcbuzVqZToTCNiZfqu8JTOFQ9tpb0KED6/My
IJKBXKix+Cgj8YJ5hTOL+cVgiisajFNtLboX7ODrcHbflpJKNzgSkZuTSz45GH9SNi/Cei6JAFjc
Uxw09qoQClZbxMdj2fmvcuQpi/sfvEj3/+gTmpQvdpZsRwafr9ErOZQSpMk4fhCKXUSMA9fN23sw
MlbImTeyCEa1NDCTlhppfQjGQsPO3Vn1JQuqFyfj+KsL3P960rvl93CN5rjswtvWOgYFIxo65Z8m
zl+nnnZSRvoBfffFicuTlPJvyJNRYxVbue7wAEAIdRWZXyzVl91cuchj2H/l2VM4yD8Ym/ZZ5c1r
066eVDMjQa5viRse+0j++Go+ko+7H/PkPagTRP6CBTNRk4r9UsqTMYWRxvYEAMRv7RMW8dhdWjzV
n/wGCZgjiI6yqQrXvkdc+6SdS7AM28PoM8X6eR7wgHjavTRVyMKC6jdJrJBrnn2Rgbi1N787b/py
/MDatFO9oGT6bdP8nyDMnNYTf0LPsVaG+dZVi3MS7v2mctgXUxdaPVlY3XCehnw3m7gZOoN1b9k4
N5qA18nr87XF5h7xUvLatcyyJyiyrF+S7RTxHHR44FdpZv0Lgj23LDMODYnZl0QIVY9jjn0+tqAg
sDq/AqS52k2xD0oooUJY1zCvrp7TvkcVikyDhtw0LiQ/PWfIL8SYPPHjMLgfH4zK/dMKdVzGAfAk
C9ATiF5dZMeJ0bxPRY49zo93Uas1NRvtuovIiUxW+FfTTLx9vedAWTNY7MGj86v05IgzCONLkD/Q
OB+GHHqbD+/SmLemcLPtXBfvHsrpsWnNNcSgMs4UYBPjZ3Tongqg3csq/NMIcSZB5gWiERBOxmob
+msd0TuLxS5gmuKZlJkftYkOuhnBBKbLriXhsQ+wBzSD/wnEi3owne5YVs7YWqYxQYTJjbQiOuQj
K8jo9IvxbYgh+xgOD2hJleOmye/AFmaTefYmk/l3C89zExFLw+xsXaaK0T3ofuWvYqbxKzNBAdJD
6J598xahWQQ2QC+hx2PoGDDqPVI4OZCIodVwaTLWnG2wzly2gmXJDFc2qMzYh0xmogiqa69W1d5d
4X+lrNmDgerXnuGeLep9SawPOxCBVnaqPqZQfHhIGqeGF3TSYbzOGSGvJskHpjvzIy/0q+8UN3do
76BlF50MqwP89e+Dvy1Hzi67dK85+pvNnJg/gcVgmLiod5kww4hYtuEsZddV44T13hKBqisGVurY
FD4JXbKT4Z/wZ3Wwa08xwYk4Qq1t9wp86hu27bIvU09+7W1CbRIJV0vAx9FHbCxntZQFUIw3lwk+
+9Z6m2tuFduHvm9312CEIJIABl0VLaHvOa6FnOGNU1G5F3e31cNWD5lFnUtITVEfOErRYAgBUwOG
Z7hoKWYH/9zNy+qPDAVlJeyKJKJu2hU637Qt6Vea/VZNPEBT/TK4ANhJ9mk+M8Gq0YKumgw3hQ7C
B0sz1mPjjWFx2U9RohjYiemjmWnaFlIwb++76Stznm8Cg8n5LZ7KSL8FKv6cUrRiRsWlIFyym9L4
AVdbugGZcagJrHRV/l8q2IrdPATDS8gaAA2T2osEPQKGuPQ41HgfXKxFoxoaKl9xaspFnkj31AbN
b+QEN6u0V31s/nRh8cvKoobMeUrz8G/kohYjaaqP26tjx2eqmr85+e0rL6xyLOUFXq22v1ZTcHOG
e8Y/2aguOqWBQ+wqcCgH7XTLAiuJpl9quZ0rEWa5mKDRZxfT3huxq4a+OE7llzXq9Lt3Ll2ECDog
5Jnur8tRD0C5cyMeaEzLDOyadWi617plNDYCqh0dVgDVydfeH4OBwCM00j1Jcs/TENXMHDXWmoWK
mTi7NtclIlLuP69f+GDqHpvg+yNuWVfYTIOxcYQ9yg9FdnDWtxe6ZqJ1XFLnKk51QtDsVQjIGIsP
K7+uV1Ah9Fl6PV9f/+ahZq/IWGbIVb2rmKKsHxAHQLYMpxZnc3DWi25qsJyfIIy5izhZ22b6UgU3
bdr8ISkj2FYq+Ir9+LVnctF08beVsWrw3d2U0fc04ik3Cgo9u/qjGFc12CZWMNZ57rKjTnmQesRh
Tv8vEM6XSfiETPN0PUOxw/Rs0ntVLXx1lxFlGmMzISmSusGe3qZ0qY8pgmZCHAyAGJLRaKj58ybH
hr7oFH81mkTqE9Yw7XQVEaI8WRtPnfD8lUMzVOQoedm58bEFmoAgRgmYoBsN+S/wYIbEDHwtzbWe
pM2uXAz5qvuO6/raEswZ4YMXebChVHsFffOB5OMtZ/d4zB3y1pf9tj9XezR9nEVz9xsLlHVCfwpa
rHUSlXvXtr94l84ymm49KMRlk3x3Qgp5uqU7qQU/JHDtw4qwWZ7IW5M7286r7xO2XhCQgV7h/l5L
v/rBOUCOcT2RiB0R9w0O17VWFSzTDQhDZ6gWqwZfZwDZcTFYuigekzbeZFbM9eVLl3DT4AWNzdbT
bFAMKqWw5Lb0S7XvWhsotW4Ifapz9jDRtXztlm+iW8Q9Xv/ZTt2PF/R/BfZ1BS1dQAVqyr3dIPtV
GpoJta/Pi8LbFNdgM0EOYJmMM6hhzJ1dXiczZ71UH3H074IWUwRRBRLDj3zIU2SClsjuAoYhhWv+
KCCnKovw+Tpi2wwku6tZbQTAtn3TR6LuPID8o820+8dMtdHOzznhfXgLFj9HHxN7GJkb7qOyAqen
C5aoEX7PqIhemX0da42QUKpX6dgX3UFLcYLxpA1x95fgsBwgHGDMJxJHX+OEITglX3IoU/tn8sxL
AappjMPz2JeXqm2I5kwhbfGSqcsoKoVmlVDMILvgptin0nhKqEtepqa+syjsTdBfVrNuST9Fk+gw
5WfiW3AIQQlOd625dUuwkKmPQ/vKwZCTgDc8VXFHP4TPKIefCmaakU/K5tZgqCcBaWSkTGKyQU42
GC5xQuQt6lG8tCwEEYUQ6IJekMlskMB0YxwWSfsepv09dWC3EgJabnXKUpJ8S5hyOHFzQcxNgSm9
pWxkR4q3Fn7xSN4ASNRe3GekYOskyXxYANbOSZsfk707zx1DAQsCOsCI8IyKeh9Y41ti8A1WGctZ
C2uKxF0gsq5CpI+1t0RVtTywarbX/z1jWEW/MneC8vYI3vzLF/qJDjXZOo7+7uvkZZqFsatqWz2Q
Rr7B7W3c82j8wKGFKj6Y8u0IueXkpTfL89mJRpNFbABVjts02c6PHMJZ4/HNYXj8KBPOWdp0ZnYT
N0xEWB1tt4FDJ9aLI5t7sCtQHqLMrKrE3/Oc2uz2jnj+W5YILRkCkF4GaruKBZ5B3Bi5dIxkOxIi
tRNwyhIWOGFhLYqNtpZeacw/zSlhxhw8NnHybDAPw3crTG7NcketjUEuoT6B2LFmQOt6JVS+AFFF
2Fv7CZRSw0wYh/s6Cxf8d/PRYgwewcRa3EZ1b55sJi4r0AFXVbM1NJ3gmHfTe2FzKNd5sfeZCkT8
MH1f/VQVqFLAIijbW/4sZjPebrnUY0ZqE4doVIQfZO+ye1rKdSFn/1Ca9J2sgqY+/MgoxyEGfheS
DyRS0ljpNn00hRcToojnJc73dpmeHEk14abl69x2PatE44d440tR2ZioihApCo9L38dHClg6XKu/
KI3Mxl7sVEWZMYNAjb4cqJRQINXj8NGowv0Y8rm6X2FPzRlX1DUTsfartBm+F76GMxNoqYf63in3
X5/Pzx2FYdcW+8x9wTpzTqei3Ttsc80wnbexpja3lxVzC433lKrw1dUTi5cufHHLgrrPMZ4x1Gfr
LijIeEEw7xRHbUC0s3zYJtpX06OBiDfEnrOayeRmAVgnJxLD/gx2YqBM7X8zE2AUTI6lnOueU7St
WBD2IQutYxWeqm70yQBpL/hjHl3FC91PziXXEVMIl7gKY3LfATuv64kWZ9Zvokjys2P8eIXcVuTy
bfGT3LsofSK4u1/UTvZm7PpDSxNZGUaz8Uvzo2dIxETmk9yUmN+07U5jBhpqLl+SklGZk/4C+/Ty
0Nj6rDmMKriZzFFCoyHCPSZ5HpfdiAS8W2Q/PRYBbHcfI/OIpQ6YGcCB4TKuDtvBnQWcFejZuB0h
gdrpvh+RyjPm30JbfhL1CAQBpYyNm3V0wQPLnD2EtW5tOBAz3p/t5EbkH8IXSP1/ig8o8lhLuAxf
uNmH9dJdgpg5Ux9eHScD/mMSSZoNPi7BV+Q1MeP2OSDOiJWOAYBtJcvgj7ZAJS8ti5fP29rw/rZj
yWHfiSV+6W/TQGcoTe/iAdOO0+EwOGsRsaqtXIHuBDm9TCNuORYSTVKfi5k63JzABHH1NUX4XgbW
t+Evp1VF8RDrt7mKP8dGPKgR6JOTIhyOY/bOTrqTIscoyQo9dhfZW7LpxxsHFNQAH0sioATGfnT4
ob/Q9wcY/gbleRlRPWXJoixalHoY2C3b+2FWQi9mpcQ4sEBo9bUKKCT6oc5PMmIT1D6MFS/lOAYX
hOJoPgL12fXuHzMpTqOB2H1U/2RqbXTN+9MaXDK6qfai5jlpjeACWJTbz7oYkpSMzi+eOhmA5FlA
PLeMJKCNLG3vGGpc0WUVHoQS75MkuNQQ2NlNtk1F8+aZjnfyEgO+IwwolrYs0z2iIkEIwz2BckSk
+YHi+h2ZkcPMyaFF0PZzjClKBd19lsO5a6t7ytKyqFx0e9mB6vheoXoMp/zWdD7W/ooRKOGs3vAI
tv2JqxdCXtC8h4voK5hQZHCUUmBT+UbpmzKiT5mBhyFzeIOldTs55sTCcJh3sfk9yuEyJ1XxY4wk
oXkPvdveHE9wxxKXtcA61NnHjLbNqpFMoXz+tEYLhZzp5+DbJlzp6DzI+LPGxynPNqME28Xr/lhz
FT5YNlKtdGRR7TQR4pfU966t6masH1ykjc6DneUWwJR+88qjMs0HfUWcwlB3CvOj227jOEuuweBM
VzmiTs+UTw51x5bawnBuJZQ1deyra82WGwohVvrAdL3zoLKj6XXzFVr0fDUpS08A0N4R9X9K1Ght
fPrv/8QSkFQYsBy8X94BYzAxBa9ZvBAZVHPHIOGspibbtln2EiWKXWownWby1Ld83isswQQa9sMx
MpzLIE0eTVDufQmBpgeJNMMtZBVqIqzP/yZKyTfZyNvsTQ++UO+VKoOrn1o5NrqxOdPs6UuRdlje
mx8jG6LPllfW/qcUGzIf/ctD1kcU79GtmCayxe3M3QHELMB+4T9ONb0h9cMEUqhSP218AVltPbuE
RGEO90k1TRGXk23rb1Mo4NbgmseBjKp9ImX1kmKBYVzk978IC7fskEN4Wqd68O1NlR6ZDgybMKcP
Y8wtUC0Z1SXW7OSt2co/CeHdVstjTyhBs538YFjL5QdVOAjWrPfQl3b+ySi9Yo+q+9JZFryPMe+u
tNYZ1APEdmYyXpFv0XkgSXKcZCQbIV6Y+sBrcmHh2EzG/LC8oBs1lb+YKBCsJdI9Wq4HDTxinQVM
h9syq7+DlPVSjRE171L38dx1JWIgc/g1hJRbFMO4wAIHqF7U3JwsN36RtVwtHU9/ArpJPpcY/1Xa
kgFXdsmDYxA+0oARaUmPuoqm5AqvH8w6aX4Dt/uyQdC+jtmSq+cFL7nRJTukSP2TqqLdbMTwbju0
p2nrBjfJGBInsFMHisiesnwMCkWyGWFCzympzgfKjfkwYy29lLJ+NCscdCX//tD783fYHCMXIhEy
wXnT9GGz4/HMEIoNPvZ5w9jOkfzyRoZ7wuwvtOrLSAj2ijh4RmfeAo3sSXKgFZplvQYHE7ozkrCK
GrrBSL2qlTJvdk9KZ8H7uv/vb4EKMlMPTHI67MWT40IQRZAJRbbI6yOiggVOGBms6aByEVt0+e/v
4lKy/A1AX6vwD2Pocmu5atowXNROfvPNmb0bIXm1nTLmoPFmBOYPE/Z2P5huMqrpo20JHSog0iVv
qifOgzW7s/maIxh5KqBFD9jOraRVj0ELOwav2pvfkXnrDyJ8avlGCjx0qZbzJg8GsLLEM2GGFzY6
VvBCSF2axupvwEKHGz4F/cgvuMNWybxoNCc2mgpnbqMJ8QAmfgnG6GQ9ofVi3Ib1YkaneQMro1HM
i+N/f2dyQUMcTM5y8gA8a/k4A0PuCBrc0FSHW/xjya0IHPnoERhRIfE+y2Fczwunzqv7WyuzFtkj
rA3AahHixo1V9MYhCkq+wDCgvaqss0wmdQN11ouZEULBED1gy5fk+fMI7YKwgG5eI1V+IZpMPxpB
RNoaTijkEsS81dm1GWMmKibrkjJnTlvpB3vg6HK07n+nbLd8H3Y1GY/pwIAMhcxrRyoUDZRKzzBT
CSUV/bnjSx4w1lqOFX70JW72qb5YVd9cphjHFQCgtcfpWTnLgHkW04VEUKAwI+U+M7NsRmrjmK6x
IQod6gTmP/d39lNOlrnEj2KNV+yT2xAiSsLsb+OA7F75gftjzfckBTk27gNUOA+5y8ZJJ9hNDSBP
uc2PCc4dno2HtDgoA4CbzDrqAvGkmchnswKaFLre3oxQlCVT4p8xu6Krs7gbPdYtAeRh9EDNCKDZ
P6goeU6b7jMMi8+wyx8byEmrnId/k3ssm8WcArzDnoUCbFYAuMfFlGDJfWHhiiaYzrwIDx0TZEXQ
LIY/bZTujkMPXt8jxXzN1f04krHO/xrdR24k4TrCllZ06F2nLtynoQTqhM8QJz+m+IAuXIA/R5/W
HBwG3n78IFBjrQa3uyJ1BPfKEWs4d7w/LHIllgoxRWh5RIbcpsO3MYivqEm+Jbq4FSctYFL+CyzT
w1ZF01dqZxdmVOgBy8g+WHmCy6odNx0/sya4Yw0bY1374AuGJot2ujw7kLE2k8WfXBfWNlYcbFVB
Y8xYGDgLYVCNy74+6Djk0+Fo5CxTFCPCEkoisSnzWtc5/zyS+vLfX2qi/rw4XiTkzRZ4Kj5teuOp
QBsldQuYtpmveOVZuvmsZiC/XrBSnExrWNDUtrnuYngo/izPhGegrKYoZdhJDkg1fCNHTdZONEyb
fvqqSda9kISKJ89rj2Npv0UWZCiA0Sx/0edgaHLaPlkw5N+lzEwclP88YOEaSY7ri+hiEcgg6vxY
Lk4mThHycpBFrcacO1XHW23k7As1BPxpBshFaXSLgDfuxha7RNK6EnIfOwmXmEJkgBSIAtbGtkBi
josk9RH7BPckR4JcRWZwcJjt0SUQ2F3sp7j7BHVOQs1c0vUPlf0apq9xQFto23I+dAlDpSXHqvb4
T+jAjuxQafhbajuQ/OtcGd5RUfImo39kqcNXZPq0EoN1SfCVLVfW2iXp9Wy7954W/dDEKfj+7rck
I3bN0upPqILPis9VVkzXKtB1HuOF1WQ4xCjTsZLMuiMAit+opaBSLg725S/VwHfUDAL2OUudddcN
UIOXx6Dyduh+F6swGUOsv55q7njeHvwLPlS+llxQo5jpi2N3jxkLk70SG6NsKHKxGe8NQuNXRGyY
NJIs67LSQeEQ/QrD3bh9CcHYN1gJIategyQHg59RtGSamDDPh4szNMUX7kZwkrMPMW9CD1laFCFM
1jxQjNkVqD7LAofvN65yAlMWxRAIho6BIcZ4MWxSw9b7ygjfPY+bJ40JaSz615AWIgpmtDnAdNZt
Jf9CCCm2HkQKt+iL24JuBJ24C0p2sOV8jWJev+jV1kl58nS5d9rmOzGYruQdZN0Rr9IU0OuZ0J/d
5CvQ1dUH2Yj2Slu72I6HR2EpkuaxzE39QP4RTkzZGGcT0QrXQv5Umhw40zRYq9YOEapAUqjdGdM7
NhG/7KNdZ7N7GQRnQUnRuwm0Ma7dxdERjbg01Gi6MJZsSEycQ0jXKKz3TY8+LJSU9HD010HFNez3
Axo1a/4V2Xyidys3Jb82czmkxmOOvm5kSWSmJ7ysFQdKjMYDRwG47q3EqJOn89kaRsLKcia1HQvh
8oUhyBXGBJl5LtwV7TFklYon2QxZJiKGWHIWjlbj8tBWLl4f4j7X6UTWt9VW75gYl7oS5YLNbzgP
r3PfOrs8Md4M4mEggSMB9Ui0A3wdHzLb27ouUYFz8KJLBcLI7K4mODQ/9oJjOgfonAfjJzckmKqc
dXybozHucfiBGcB6jkxpj9+Lro7k4wHBsRGIq6Es7kEZPwXmF/F/2Q7U7ptN+aQsRAiFj1sStpP2
5LxlXE59xC4XT3JNjFSIcX3wnwi+TDY4NfdZLFccmbsF7s+h+mN23TJhKqnalX60m+QWNE59Ectf
dGddCOBFBJuVj9Bi5o1g97TGcN+dLGY9SWBKMvEIIuiiP/CUrBNbMmsdlREqL5PoQm47f5u71x70
w3q0JVS2jDyEwCM/yjGaz0nUqHXDCwk126yxb/DD8C0kDAlf1DCnhA23T9zqzG1m8d5Uzkfbgxxi
ulsf0wxcyuBvYEEjPSjyI1wBtmmFcpYM2gP0WdPuv9sSh1sZIOVT6EJ6FS3MCesoyVKSdrMh/npJ
itaYpRDuEF4EXcQ1fjFOwzOf435RUL5KwdI8DNQrH5mmz4A991nq9DMXcmPEFhkiFcUXkcN46MFI
2JjjOrraqB02zFn/EXrzPVjtXSuSeunv2S9wAZHbcnSANHQhd6ebAV9wTNg/mbiCAOKzQjwRR5gQ
xDSWGyimnFLuWZm9yY41Ygtop7Qt1q9lDL/YOSZzQEVmMmmPPVZlknCLqtrbPHbYxseaXWqcHmzB
tj0d0UjL1sU74tb7Yc6ZUFK9pXP5l/UzcGgTa0ZDGPs6CMW8mkTzUcLvqZJh/jOTfJFIc+VV87JN
8QcWjxuoZM42aPG9UUXhDoWtT7Aii/OQDo7dWdBfXTFiGrRwQQxJvwYOji09UqcyFH9IbBYjej7K
QXMg3BUzMDaL7q+M4s0AWuhMSiMmE9BLNMLIrFt+braCGo8dazei/pq/bftV2Uf3tzVqtQo0Zo9A
EkVtdDXQV+qwOIlfKcS/2364u7lhURtz3FNFr+ZEHXqpjwRfN1+Cbxfl3IOBQ21ZGN6A7mJwz2j4
IRUf29Z+MdB6YQJVFJUVBKIJXJmsayo4PJw8LtN7XkbPHWvP+WY0TCXicWNnCn3QzYQ5UoTWG5tu
BUITN0TySv3yGZrFQ8ni7L/YAXlcVj2xEx64ha+WMZ46hzN09lR4aOYMuG/Oc1O+2Hl4xLi1VRjd
8WV7L0nmWatEILtXpPGlXEopB8ZqtiCekNG1XaodQFdvfonf1SRD1hU9OQGo4nPmeHzjrEBIVsBW
/DAnMzSK5Bh1xltV9sN2dnGELOoELZiY+Un+a2d8s/2M31rOOXrv+Z9hKGM3te1djNSVqNuQmDAs
Lzu0AecoL35SBsKbCoxT1aanIeedI4NuYzfe31rmB9/L34wyunRxemvR1+DG3DU10ce2vqLBg5RD
eXOeiZUjdihDWnkaNLXoPMSvjqfw/4kfhh8oirO7KShNhtYwVhZGENBrhzxXeHOj/3F2HkuSI1mW
/ZWUWA+qoeAY6ayFG+fmnGwg4UHAqYIo8PVzYJndldlTmTIysXBxc/cwAoNB9b1377mxPDgdsCYh
JMpC/KtOeB+q6bNkFuuOrEKZW/xsdc+6YzRkupH24FNqQ0/QDqjjX6SAA89Qe+Xr5cVqnW6RA0ud
thkrFSpO6IgOU53R6zfpBLza7TdFrUjk7NSmVcTvEHi9qHCTKfD/VO13ZY9jtl/ghH0L0S+R6/1Z
ew7oOYUZybzz3eplNDneacmUPwqSl28jlfFFss328FHAJMoM0ivokgvUAbxFOhNx/X3EMNraeXwU
jJvMepMy1AuS8IEASRoF9XhsgvlTrACxZwnbXqw1M3ReWTFQazNcpQkQeFYMFnM0pFqpXp0Ey/pQ
YLEIcUUh6mckxiVax/wCxg4o0IpeUrKLeVQkbf7Ry8Rbb7IGtNDrHAbxhHpWd/rcg6abxQhsInFS
835MbDggihyjqEf7b/PSCgYTlQ6Fj2mWAmIfsw+ADxMvtexCZjxAMVf+hAq/8S+NKz4dCN4Lo4nE
wkJNz2ro4f/ZBBYWqzyBEJq7ojxC6Pluj9GlxnOmde5r2OQD3fIQp1sZIKhqqcBVu9RUswdxM0MQ
aQ/0SX8/5Ia5Ch8qDZlYPlDcG15DyryJR1RBJmWG59z1Mjp4Rv9Y5Jhy0WPBg6zLnJZ5e3TGCDJj
bm6nZPqJvIsBdg98vRP+RRspZGCwx9FppCcly+qzK0DfFMR7+P3wNa4xUoc2WxkvriKGFwadhYJr
QVjEZ2NkOOv7oND0dJ91NbaEWV2N1jb0+YZ5Nk80bxa2FJR+6FQmnYyZZrLYYJN+lDPUr3VvaUv/
KQhsFNHRQ+vSm1Mzd62v2UIEnAZwLcMzpM63RkseTAOkU2p8gIfLmYQ7BZ9fdn9N8KJHiPWNpr1P
AvSaQdjTOKr4RIfzxGY6IjA2d1b+jXIfnTlLQ5RPG6csYZEl1gvkBIbXSQmGoy1dmiTJWasuMNCg
2tqTu6wK6vOEbYRXD/rCzi6u17VL4u0/6AHdzztCLvQARYFFRC6AP1ULudVaC3GhodOZUj1iHbUd
EsXATl+VOkxP8oxWQV18l60krRroHWIJi3OnI9LPCT4ptZ6D2tTu4km75kz6xtkUIWjTqioHLsQK
G+oYjShlYFiSksKdxEW8JMQPgVGmv9AvCU9tzfVmNCx3g7k1X9lcyk/IX3cFo//7LB/DPZFPDP6j
hh2o3o37EFnSfkDhqbTQoNGdRg9xMehXSJC3G5GTHyeG3o80ulKz+4DP2G0AdHJ+cLkJ6RoewqZ5
IbLHOQVyXxpjtYI/hEPGLKPHCDQfE9PKX6EyeC2weJyN2tUILGa+GRaNd28bjDKpfpa9aQ2nXrj2
ITMrzn4xJMecJ43LyWLHBi6A1CqMcIH2QTZnsBfIQh9qHwCOh5Y+xwGy5uQynivvjcEFdk9q7tcM
DizYYyjmt5u9rBBsGZrHOL/aNSnN6x4w0MIYaZGOKWz8tkZxyW5k0ZvGcKbntcGxmTw4puqwi4lk
rXebMCrpx/LNEGsYkvSuufdj/OMa7cHOC6xDAMQjJxN25UArOxJ3MMKcphMl07g7dCGa1EI09UEr
RlxyY8juvsnObAkE0oASxbNGn6CPOuS89Le1oRqXUxNUp2aC6zMAPlw4hg0VVYOJL5tOLtx0adka
BVNlIVGWzA7yNO+ZwEQmff7uW0BQAhbxwn500mDvY2ChLd30FQ3DJEAePEYfpa+3xzFJL07Qayct
LXGpSnkfohJn7Kyq9xamAkosBbcURZPDhngR1cMGSKra6i0aby92G4SS1Wcpy+hC2mByqr0WePQk
9OckCpaaxiwqHCfG4MJKdqD9SJD2ZX0aLflIiY5YnyTAr71OvnNaxCUjmnGm9bAN7iYpd9LU9Z0v
La5vjRluejkECNQCd+kxgFr2esA5xDp+kcCO7vQWR3gCSmhNpQMtPml3EZUc/UigdRAN8U4Y7neP
YPgfjfvmoarciM5jpJS2UhCNO4l+60WFwehVrjRipg5JpXuk1fgUzgAPOBkb76rh0V0VDrbZwiMA
zTMAX3WcOF/BvK8VW9kfaWhcieGhOaCjYJiogk5kQqHaQxfzAhPZ4xo90jpq+lVI0/xCTSEPqBqo
Dap4/MARd9Vovz3V5CMs2inF4keK7GKC6PQ2iRHZZdHKndVP5JdVcxQ7eqYjqDlxYGN0u9EYtVhJ
6bnI8fGl3HVVd2pDr73ePi0OZdbtlpGjCg+joFkUFJU7rYJ+PrRCe8n1VkfFXX4QY/ezKYZDLzX7
SbdH+0lhCtem4olOnbYPMZHcKd/Cc2VFJBEMcqc3xmM4WMk3d7Aeo4EBRxi6/Wn+sSfUSfi2DrBa
G3d9h3TbAgTBzjZ210MyUsaP3fCSxXLad4S6nJ3K2Da5Hdzfvhjae9yhJh3yznqac7sRNjrVPaps
EjFxko4oyN6HtvcW7PkRNxh2fsgmg+HNvFEzSRebnz8zqquOKpXeOur7tKYxb/bvYMrCH2kmOfEn
K1/rIXxA7BDkT1QpALNJgZlkgNZC8oRUFo9vTo54uh8b68JE0NrR2MOlHn03W+ZP8++Ji/A3XRiR
lJM4K7cvuaQnto0oPH5LpVc/3n4ktPKn0SCpbkh1WTWM8J4C5co1cj04G4UIn6Y6tU6Ve4xq8zF1
hfPWIpBeW3VvbpqI3F5mLntdpc6jVtnqHBgx9zX/nNkq4QuyX+JgJKUvLtNnz1YGoQwzRlC6QGBq
+FVNjfv+9tvGAI0jGW7AGGiQcAWO96Z31NNZW3jHhurv2Sin5e3nhIi80hQCzMYCvmmswoB8lt2L
NhKfUY6Oo0vy/t5B0nTX2GpajjQRYeAm1UeWEL9aDeIzcQpnoabIORlTzRYCOApSozbAMu/ku4C0
QkSzvPOMzqpVbw1Q62sL5oAXmZusVtGjkPpHBiVq1Qi0x2Zs1+84VzHZqR6bYVFfxpqDP+h+/fgT
ymOy6BlXv+chIqEGMsxRlEBJYhlubz/HbMVWf8popg3jxyDFo2ib7jHQyU/VcrrHCVLWxoWkhEja
OEL1EyyBBd6u8RZ3wQ45xdQcaIX1HKMl0quhf8OHWW+zPbwhefF72R9s193z0R1t+qwNcotiStfx
aDZHNyVdpsAFE/DZvOtR/218rsfnDhTIAvuw2Nb8hjigDPSJY7kHP4dm30WdWoPLdTYaLfzRnJEP
HJpnwXgk7pv+1eoT80jY1cJrkQZmDD5e6lAzN0xL5MpvhDixsKSspZXcWGGiTqHSLkPgN0+I9p5C
zSNmjCqiFnMtTATyXa41+WlqBZZv+MVr9ohw8Fj4schzk9RuYmxkeu3s0nquIrZS5Ko1X0tsS55b
W+8UyUfHjNAXmv2rO2MR/MyDjxa16nXS3bXtNfbXgly5RZdFz6zI1baxDXG2LVRst7PLCYIlTvz4
PWLYgsogPYmhdw9mW9Nmq0T0KZ3qhHpfe7byCrZ6T5SlpCk6lADvUosmQdBO+qeR2MuxmuRPeu3o
SUl6CJve3OOSaTehGjEeNdPwmotunYDiN5QXXOqaEOlE8x9oHhuncr7luaT3BVFuo7uokBxljrOL
KPZvq26AeHDU9OkwAU5c4p6tn/EIuBSwYfVupsW3PJzGb90kZvIOdSblOrKf/oFuevk1lajsK+ml
r87E22eEnXwcFGlW7b0Ki+E4zV9u3+mt3x8rp49nwmO2koWMXlos6lVJz3rQoZeA4UZLDsL8TeII
sGyXQwx+j9wZrTm2VmRQ9luLqA0+buc+l1jmrV3gnwUT4ktbgUdsvSZ4ssL64OUolxrAysexaygM
A9276B0xRGZtXUU/7mO7GAFx9gYeLMVmFZf8WmOgywQxtjE1BMZHm8lr5sfUBWCdwUf3r4z1GWc2
4h6XTbwRcQ3hiPoi6XnXC/pC4BlRK1k1oQWidwx0eY1HuyTSqO2jFOKObxLIUMJwcyvswq77dFvm
rLYqmHWTKQO511v1dEvob3ke6gGxt0FV3yskiChybHtTWthVVJRjOOwJB6vNeEdlNK7dCacz2GCq
g0mNb63SvfWUhtpKH8utzA3j2bLwtwMn1g8phjwr6/PmLrfdah/pnrr6FsQK4CnahuQ49jVcXMah
uZjcEbTqulq1RWzQgiQNivHWCyyJegNr9SGOAOOy9R/fYKRCKBOutaeJM75Nw6n2oX6qzBJA9Aix
O4oqaNddXA4JWfAh4TglXAtljw2jgJwk+swwD6QydfN26Xybj9h8XI59T2GXJC0XtmxsxCok8WYb
yLkLh6b2gcSmT5mbjHxk7mGffobZC4WRbwZ6AbdvNAAX75Epn9HLPvS+o85t3vdPVk9DxNBjnaS3
7j6fesYWbvkZYWa+i31/fOt9QmDy9NHwJGHEt2fgB94ujpncmMJ8GxAg4ZjJlpXZF1fGoPEh1MWP
sbN2iC+tR8/rHkLVpGttiKtdnGjZ4fad1mOGjBlLIyMIT6MN7Qzyc7SNilY/xbn/U5vCaNvVzB8z
TsKW5OvwLuoufDj0fedU+kZ4xqs0sYPaU9ldMsjQYEYaVpY4BOOnkc/J5whCTZck22liFfHpaWi4
xhDY3WFrmklhGI8YnNX7ThIOA2e62tyukH3xKTIVgLCV35jYcxqOqSMPjWO8FviHStP53mN8UEUL
MgtoAPLV8nT7kmsevAUfJJ1AaHRfVdpm8vviHAyDS3aBkVw9zI+iRW5PlNC6I4urQZgUBNvfzkbA
D8PW0ytk7Y2jVnbLvLkjobomv/tR+MXcK1Lx2oZsjX1xcq/O+FAmTxkDz0cEhv1jPzEcs8JUbmPV
PUeT2z3ofnZPjPf4ZJVTsMsK1uG08pOzokC561t9HXhF8QTPw7l4MsW6boYvetVgKbR7UM6cyDA4
yPDQw3jXdoFcWjMrjrXJwU9jNvvbiQQwsKen0PI+O/ArvFZsimAMl1rJllgrNR2ibe+S9zKYwxZZ
355ITfuxSQUyb5XimTafJxvfC6UmOs/WyNa3my4A6tIBvUia/e29G3yLhkwYatsi1UjxAcBXpPI8
WC0s46FBStE1FutoZB1v36Hyr5cqHOLXqUmSi63ZAG5UCvKfCL7OaP2tizCCDsZdKyCvOS49tLka
a7rmR6lhw4aoBxMDRdC5YToH8RRSFRPiXrXDRhgVyCBmeudSo2mk8IbiuZT2Y1YuKl2M2zKY6mWg
iJkqZHpPHzlc8Aati7j6iiuXRFbMkE5YRQ+GS0JCOxbhN7tzzqLH5zHF7iVFnHoFwvDe4fp9Qzo7
rXQmzyYyVa6qvRceAKvyHAN7w/TffcwsZolBM3y1p0ZcK0s8s+XBf+6j/r+d2VZmOmt2285qHlO+
OmMF5cqEzeElGR0324n3kYFnvkxVt41SIZ503P1rIn4ZltJbBUYENcCdfH89kAgFbc3o9ogz8RrZ
1uG2DyKjujzTf8YCrjFg0sCb2nWMNCKr/O8qJ7JrvvDcvpDXexgwzW0qX0GdHTNwprKrHwK6OYsS
b8YVItojxQmzeeWHV2kV5SFq026FvQdYenIOyP45x2biL6weuxVOnOAweVfd89KDymoUiCa1p4Fo
nRrVTx87t3sPC67XsNfBZtX+wuiZtoTwvQGErZswqvb1PEEocxtNWaiXG096HBnW/UMXTE89rsh1
NAzmTutKOs26sPehc2pxuj8UvLjbOlPl4ytZIMZGm1XAmqr0jzCKVqJwmu8RRkyGAU314EffAwW3
qy276rlwZuBkExJbn5HzJ2YheEQg92MXs1uj8Db3fHLTQ6ucZBGziA6VW+Lyamuk9nxSV51g+q0A
hR1Guq8HA8/u4XYTiDTat1E+TdFkHkv9ccDPdko6vBR1pYNTud2uvxf1gNgRJs2ii7EW3OW1o+9i
vXglu6LchgUqgVurpdMRodkdmmuTDdSzQ+b4QmmWtR0TI9rrcxdDxcP74BreThsn/Ri16IllALyi
NmhrR+PWtXKdJkeVrKWLBNnM+108i4IbrkjH1IF8q9xcR4krnGVE6rAyFrQ9gK33wsdpbH/HDNIz
Z/PePEQmNKrRtMgXGYdw6WNEWzlXngfPr482mstXdPy7opRgyfgoLydcPpKdpRUTwTEvqKWVi3Vb
tuXcLEvXoi/GpVJDtylNLt5uEL8UUcGWR+rHWqbOsTTYqA2hq78rBGDAM57auE8fp5xXoTS0QyGN
V8aF9qGZd9uxwB7hFKG37g2LUbFU94HRsh9AiP4Uct6vY6qld8/+SFqj+Uoja1h1DKDXmhZdNE2N
R62Em1dYgfrtO6wT43HAd13U8LFufzGaY7KlWvr9b2NeoFcN9iFCcQgRj5Lm9gWlgLzomYfWOQAh
Ct1r39LRfDXhtKwgodsLv4SXZpI28N5EWzm25SoIbf0wDDwpEWTeejZQPs+peXWbrnwl3U1YmfqL
lmM2GHRy0G83PbKoiiQ4d1Mpz8IPzedaqo/bLTxsqEGFro5ktVdZP36UbWesO4Y7W7Ac2bvnMYx3
yPhhHTlgVCQrI8tBYvJY73VkL7MKEwl94kfDDjzYwzFEmEZmCCRShKpp32/stE+PYW35bOtoBhVF
9+IiAbnjKkAva745CeecUNpdb7c8uLExqzJGIPNDD8m1lJEOriswV34dmg+DUR8bkCpv+lBEO0y+
Ljio4LnClPts2adYC7xPr4LG1NnJhBSlDq5tzMY09vzXIY0uzAjrC2kA4c60mWUmrre7rd8FO5xz
ZIQYFfJ089smsXZNl5YLdNMicPM9uTb5vtCznVuY5bJWjf1YBCBUgjR6dquyXTbzEZwifacw+Pi6
WZ10U5MPZhyVjC8LfVnYtKSlmob7ylPbVjoW8jcccLd3pUMQsx1rd2dwyYBSOjb3WtV+jfQgPjeg
5B0U059Y3GCAGpN7xkDMwDAk0xdd67i4na+ZYV1I7XExeNjWrqvNB6NQPJVGFm++crCJ8I8wlTp8
cUkn1uaf29hH0JZO7qaFQZ+N6tJNbni9fSHn3lwPnpUv2tR85PDpx9vB4riwE5qycM9+P3oM4OrP
cPR34OrkT+NCEHH/Rv/a+ugYkNUlHcBclQ7knl7bxq2RrJitsSW3wvPgBQKrpHL3YSNoIHZJdy/8
4d2lQ8r4NfIOgkiwA7D9dxchBAYYOrpT610mIFTLIUGTN46leBIxqd4yYaulJSyUUiZkFGQ/bptQ
QyeELCybS0jNjhUKRW4EGSVIBYQi/CjnrB/KE7pRpqczgeFe5PZ6LHZ2m0Xv2qQ7O9ctTbC1Zvie
DJRVmTZ9WMKimJBu+RL77yqpzNfO7qgpihTYYjz8GIn/eYFJZ5RiJoz4+gUZpfZskPYzkalz0rG/
JKA8PRq5Wr/FrlGyHyvzfOs40J8JYaEjipfP1grYklqc7PmcfgbwkK5DnRLJafvOpgmZjkgQuIeQ
S+lrXUa7PJu0hzSU4kyQBFc2o51suabYD0+hHhXX/BUJ3t70JJQPT9ALOdBCDrcVIQAPzpRRj3CY
rbb+4ThVvIdJYjyzd3xkk9xcDLs1n/XaP9hTsgxATu8yzDLn2xfsle4a4hRkYLcDKOf05zDq+sec
2ek6kFnFkCCgpdPJb1q/q2q7+V4I/PyxjGhe47Xf5al6a1KUsFEu7vLAiJ7HGNONWyjzgltuYkiT
Ptc9AGNMmdEpMceQN42CpVTjvdLjEWwucVz/ekolGG9cI9XxXz+368LfNAOIJqMXhHLFbY8f+r/+
lzXUr7HL2NcmVvr20t2S1aRW1m8f0ayQ6L7K8XvWx85aY43bKku278o+3ypUWXOF92N3ZU0jAZJz
AeSXCgVkenTxr5zR+NacBt9KvwkBAVcIshPIFW0cgjUca3FtWmAWziDrTwmEJJEe2UjCHkHc0qYh
VEWc87lNF9GHIqNnr2q3RfPPKYHo2Dj1t1K2YGbEqNK5z53U+da18Ycj8T7rCB82dPKANQXmVXoy
O2TgqpcFUdBvukfj09ZiCFNoKnsG9koT7z7keD8OCTacTw6DGHbsWOqY2va10lPjCB03uJfRkG5H
5cFjsr0JAurH7TSzsrw89Pas3DTyayZkcb393CmQhCGrI2fHrgF4u7J/GihydrZOrYQOS23hD/ub
GEaLZ2fONy1CU9IY0rkPQXrv8DHXazl+v635bYhjLrTZi8fjjkQIUIe4Soa0gvWchx8TVf45Mz12
AWyoNyNtOTpLfNHnL+iWrxYA/Hl6vQvq6H3oUgP6X5w+oFtVuJNs+KqmGW5v5zF85OYoG/0zzigo
ufhoR1RX0y7JSuCzRPuy/cEEg7osR9JwKUxaIslEuZL2Po3RthjulhZwr/OkJWDX5igTf4Zg+1nn
f7bQ15KKURBRDB9pR/KVqMW4ibBvn8fBHM84udjAoX4fPHzLtq0+M6t8sA0WHJ0PJfmluNCVxfiu
ggZ/Gw357O2EETgvpj2EqL/eQeM7D1M27nXH8+6xrUN/bNGFQpVc3koa2CXjIrN9gnT9eA99MjwS
l12v4rb1r7fvChQ0R9123oYcXq6VtwPM5dku2ofucSzS5ilrrb3Itf49ykCohYo4Ni2wGB8Xqf8E
f41cL91Vq9vNQYH7zcu5zco86k7WekweJctRqgn95PcivSY+B7RvsuJrULLIZCHG1Sk34k3UR7CR
RiP90GvtSAv+/OWX//jnf/7HN/W/wx/ltczGsCzkP/+T299KhN1xGLX/4+Y/t6uH1e1//Pdf/Pnv
/7n5UZ6/5j/k3/7R6XH99D//YH4a/32nPOzvT2v5tf36pxuroo3b8b770YwPP4D3tbcnwAuY//L/
9Ze/MIjlXp7G6sevX76VXQGm4OFHSGLXl99/tfv+6xfDcm5H6LcDNN//77+cX+GvX54JmOm+jv/X
//jxVba/ftFs8x86Rjbf81x0N76j+19+GX789ivvH5Zv2q4P0cnWGVOZX34piD6I+G+m/g/dsy1T
Z7E0HNNxjS+/yLL77Xf2PxwEC8Q/CMH11jK9L//16v/09v3r7fyl6PJrGTMI+PWL4AnAy5vf5fnV
aYawXIskYl/n59++MpYP57/6X4pPsdILkkphNe1ouG4ZxSyZ7mzzldgictnox/YcHeqLc8gvfzhC
vz+HPz6m9e8f0pufyh8ecoxcHDj6HI4aNc6L1/jli+EanL5/f/f2X9y99+e7D6St0lpplG+6u1K4
PPCiFmqF1SZa/P89gvvnR+hCxzeEEZurpnSvEDePVVUdpAyuf3/38938m7fE48T74/GxyD7KA5+7
74cBbE3KzpRerx+1m86Z1FNvTuxxTLN9+vuH+6u3Yz6Of3g74hAoDIgvoGRVTEQo2Lkm3v/9Xf/V
WzE/5B/uOitx5ZBMYK7cJqOGG5EjxIgFEyTTf/8A8yH5d4eKz84fH8CX5sRCkporGiL2I2Mx66hy
1iPQBuhH4ZZ9//vH+atjxOfwj4/TmmlSmA6O9SROPXqmETHpUxZt/v7ebU/8xeuYf/6HA8XQA7ZV
xdA8Q5fZibXb4LlqNq6wc6Gv8tiW8arqK+JBHF1DuOX0vvvElD37wGcRnwbGzG9DL6JwOeb0Vp5k
lLW3mRA0JHPy3Z/62DOAbWodDrlJkl6T5RvpOd5SCYTxNKQaxVBtbG15D/bI5w3KcU6Q/OpPwb5A
RkqOajKuYxILkIcWWrDXahtDBdh6eitmBlMy4LibpCfzQrZ2EzeQ0juFipa9z3MUVUzoGmV/7zyo
Gwz6gyfAMl7PcD2bXkOEpECUJnzRx6ZsXXNrKYQqRmk557AufgyBIDmjVlX37NX1A4HAq4bg9Hjw
r1HUxotczqMKNxYEJqW29976MnoVpB/uBFGZ2yT29YWOOBzbAVL17AiAAL6VRWiqts40uxCkAjYo
UnH4K+cFKTMObJLwHKKz8TJ4+wxlYrzqfbP4biekj59dzPQjs72J7K20LIhCmQHCtsAiT96HJqOP
WNKaW+Q+dpaZwFdvy7I0XsdMBmxNXAAyedU1qCUABfExIbvMKiZS0IYMw02ZfgQQfDZhYyT7VOGH
oj6O8BbmnsKISOvx2YmzdCtNESKeZDrRdX1AGJ9H4yBNCEG3yWzc4fbDx0kRZUH2VxiWrcZdsziN
e7sc0pMZkVra0Ksg9CqqNl5PZiMSVWTWcZyInS8Co0M/ZrrrPuIiasTsfmAdjHAhifUaw8E7TyXs
NVSPLfpWNYLQa8h8C8rUoumAFSRq2+nIiZWtROslWzpiUOVEOa00RwSHfLLbpQlA4jT4GJMb9OQM
AzKUUGAMnkHhrBx3p3daANfZoGc7hvrR9zEsciIAJb/jctKc4poAXPQVCOiHFumeyXjqZ6QaQixz
3dlrqQUgMR4Holhwttlmi/ggpf0AcZp8MtvLsa9WilkJrmEbH1JVYbtSeLcvJOZB6Izjlk4xKHcv
jtqrstP0KUkzBApKwbuwI5sk9B5U8pG8H4pajs85MdikN7oe7eO4qU9JWAW7YZA6dklHQ6xV0K0a
vGJnQGoAxNo3GzOtmoe8wVpqVKG1a1MoBHdgfya8SmH6NvVDR4x0wQjTpgF1F1uJ3E860at1Vs4V
hp5e1Wwot4o0/znULQGPqHVf8jAkBUD18YOKJB810WcepZtFhRe51jrjmcUkJDjFJjQ1E9Vb3r07
XQZMsO+bvdHVaC0B3uD8czpkRWZjxDso1nTkHE8eAKgSGRAEhLVOZKzZpiPO45QHG7vyxUEHuXLq
6sLdiZppqYZydwWkMrxmaCsWQZXl36YuVEfDJHhPlZb7jbZLfNDYEi1AEdtnkeJhQl4UrDvXL8BK
krOw6PlEbOthGLd2UrvnPKEObUrN3JvK0C927Jh7Axjehc+ye0idEa1LaQbr3MjFY+GEXXJXeVTt
Wu3gt9FT99Hn8olKvZYfrl0357ghjunOsmgKjeANLwFWeLRrgMNHW/TnEkfpWaLXg/zUz4FMDba0
eiySg6ybZOOPotwJUopfyaMmKtpIMSCqZuSa0JPlvTU7JoGJkMNLlxXBLpGYYDBc5N1RTym7bRrT
mDJ0RShpl9XWT0mO3mdKgYaRaMIF5yEsNIBkgO8gxjdbE8HTHslAte8c3Pt4yNJonQawjMYQ/RjK
c4MwOnL6yHKNnukxktjo+QWKCYPE1tIKhvOQ0elP7aIn7rtRxOGhtQX+o+0zJ5TrKpQNxbmXHose
ZEc3Atp2cmSuaJ+SPSssnBXd8l/9Hq8IZGhzI9zc2xRoYRDrTjEYN/SzjhDAdGIaMR3/92BTMe4T
IiTQj5dUitIe4CMhyF+nWk3fUHTkSA5dh+XHQ5s/VEZFGhIkQJP8Q1BlHrETLqNwlXEF99MQWlfq
kPeXMXSTEfnfjRV63xzQYNt4xu+7VpUeagaZXIYTWT9pvpUvsdp7h8Kr8ktkO/phhIkNKyRyzvqI
GDzoHesp79thVWMheyk1uLRoQAjfkJWGjyjjKYxogwp0htjviJFy1eRewBaNMA8rlkWJwu4lM/uB
lBwC0yT5AYvcw8IVNxVhZI0db7pS0UAgRDDQtQJ2ZDatbdcl5Y3JX7pzrDzdhzi4r1oTO0fctOMG
ATwB4TGJqkHXBaeoz/JTSVt2oWhH4UBNfMJdtfSbSmKk9ComO5Mic+GW7oj8CGDoNRAusfBCavu8
h3QIL6/Y+Y6WLoe6xlIXgg6qEHN9+Ch6aJQVDh2mmuy3nhgafw4iHxhZsZtGSBYRzSTW0L27je7r
w31SDxUhIH5bX0IzAcWjydbDZFIwZWxRFZNmCMYNZwFOR/i+IWbxqAwLmnhJcJmUL65kFXU/Is+p
eABTnJDOG68dNnrSP0k9elY0FomvG0JUDSoleLxq4v6YOFjGAAL3qx6WkbYaUjkOtNlyjVlJ3kmd
NZL9NKeHixlc44oGIc8TRgPb3Vb4p3FPfuoIOiDZdS0ClVq3LCCaroVvyWosI78zmm52Sxqd+WnG
HR43gc37g34+MzmsdfW6CB1xKF1p7C2DgzxOJg3N0e2qGmOhmb4XCMI+OvwYYp2HviuWVW9Xcp0H
Td3DPcWIgXi1g9kShOZP1xLmoxlEWbGxI919N6wyWEd9r17RYpKIIeIqLO+Icu+XNlJR7CB8Ng+c
eYQvK1fR6kgLHbd3Gkyo2lpaJpQOzVCkxxjW+CPLN9PVOHVdBoA6orGy56xJPK25z83SaBgJos+A
NFdAMEEsTdrlCMsfcmrWYL3qawEZ2Y8HErvCysipRSx5hASdYAIoHatYZaOoONxA2R8zx59pIEZI
IzFqYSisMORhGsfQtDMclelrMwoEKdymMWt2EDH+rB0Ce7AODjUDWT2Le+ZpIJZx8xDzstDrqNAZ
U8OeItVL1GrRo/X8boQMD1ZR33TvCRiZfCEiy/ZgBcS8nx3GwgK/REuOd92iDKcDiyNvcirkN7OJ
9KGCJzUbKEmF32fmiCEBe0NmLlvWB8DItVt4JA8yjCBjUPDSF53SFExmv1cvRdfY1r5FZN9iBQ06
gz4ziXUweP4Pc++x3bqWrOm+UOEMeNOVRFISZaklQ3UwSEGC9x5PX19g5c6buc65uUd1alRDjqRI
YM6Y4eP/aQubme2gCW+4cNRqGJZdbhJsg2Rpu4xHkiXuHA3SlYoa7e5/UYzOYRXonU3SUg1Imta9
LtTY25pq1l2tUcb/ndTN/5OZGRII5K7+fzIzb9/F99J/Z6d/z83wP3/lZrz/Av/OccjK6KqlOhKU
/SM34xj/ZTikXyDOtlTPsS3izn/kZjTrvxzNJW2jezpVNMMm9PxHakb9L9vWbV1VVQcCMsdTHef/
JDWj/3twa1k2s0Wu6qimKyki0kD/HhyqcdqD6FMvVxRr3TuaNDmo+UPelQ955qePPZWmxzypDoV6
7lTbQHUy9hilwi6fWOOTBSdaCE3XXUP8vbayx7O9pXk/+0UHuSDOD8Y1+b8AJMLy0Ris6UCFglbc
v8mW/Hs6w7KAobAszTTkh254ksv61xjXr0OyyG64XBkgGu0GxYfTprStixKLepEw+cJgLKDB/7LX
/0OOSf/3iN2yPBS2pRrAGpOkt7z1+X+JrF2Nk6vaUCMvoxk/TL4NkzrNBeCg4v83Va4/pnO8iW3A
0nzq+huAfBjOpb+sTeZbD5AXZuuj77oBlCBjEV8jncF+amGk36fhuTRndwOF6tXCZVCQGIsDwAl/
kxbQRJb+Jb2x3gRukmWSPAT7w9L+kIA6bIsGWh5mVMluL9G96eqQcss39GUDpgU+0xybWKASlEDP
bvoHPS3uStvL7xVvobUWOOK7sPqy9bx8CHMPurtBa75Dn1H7OR/yW41cyfU401W/FFBHW9Qd9+u3
pFYieqW8+nZwhunBS0Ifl3um7W76HpU8Cai/AWBGUmpL+6S9KaoGf1G+dblxN6q4tHGEqwYrCW2I
CShvQJlR2u5ScE1gtFhmYHPXVmngKzbMvbjgqqi1OR6cjO5LcPmWcvga0gIfBnF/LJw+2iM7j9S+
jZM2VSdAwUG2bHTlVwz5Qx1py6M6AUUR95Z6MXaj/1Cn5ExIiQDXazfHwYfnzAVWE1swgtE0MMYC
dgqxQjy7DyHtOA9+Qdd9iJsFpj79mOFAM5FKbHYFLamxB3eUiR2ycPs086aXfnAxpkxq91Z6Z1U1
yLybVsubu4KM//sYVdd0Tl1FS7QfBoUZXsfo2v36LSsn4BPmAYjIvGr36zcI5Nq9kgjGfQT8VHVh
1QYlaQYInCmjt9hJ90YPPYLTN+l+/RbTHfX7t/VPQqiD5cbzzleS/K6Y7OyOykkDm5l7X+QxAFyL
fTPktobwZjq99eDK0DZa3ph2sbzUJqwB8fBNDBmrbfor69mSXG8RhgXk1qQCRMAe3+osYsK4V7sb
08/aR0KB8o5erOscfuyXNKu7e/qb3wmpLpXBGe9CrU0eaMUPHwYyOzRH+PSUmlC4vKcRjUnhAOlx
/QphmXLIDAW2RGCwvwtCejf9nvf/WSMY/55jWw+TZwNrplO+pSlZ/SM/PJdoPkVtwHGuaKxNFBIO
fmEcWzh4DfI4t12ZHVPqeqDvOFtDh6ImneZ865Dzy7oSssMu9a/1iEraUsV437rT7QAj9+4yXTOw
/EV7qY0+EKtNAadW1I639UzlMO/H5ZlqHSA8dAwcwPKDly5pYCCiTpzP8fQ3WuO/az5NVT3DNg3D
cHXqCn8oDUC5zbTGfxagJE9Krvbt+q0G7tuj7+7SSLvwKU+97GKgQHLI6Yg8TOll4x7VyTWhW7TK
eyfumHacWuPSKKb4FawR5SI1QHWh06y5inTjunGg1p6zCtanBpfzP2+W9qfRoG+O4RNNUzUXXjnb
+sNotEoY1ZHppVekfKKbZSEf7llLfs30JFN5Y/ZtRAkMYE320QBeB3bXhCcIS/BYEOWErV9uwyGc
tgzuAhFBx+Gd1k715j9f5H8zMVwjhRibsqBJmuNP+0xa00l9zWYgCSDwy9Gpog1k6H9nPkUs/78U
N2LLpxgoHyiiqAaZzh/b2cIganKECNYS66N2+nijRtkl4cCVyU3rfk7zbokT9E9P6X+wnuYfy49H
xDlRdYyOa3mWactZ+hfraZf9WBVMYV4x8ZjdFmEUPiY9kAuO+uBPj7GJTPUd0SGJBIIvyzjr5kzw
6SzjWwiNT7hkb1479IdmYDjVyMc3DeqUWy/iwDfg/u1b0IN3UwMcbR+VO3WKjIM5mTHTAd6uANgQ
HntAwAvHDO+xUB9JWBsXzKOQeomI7ej1X+6Mlon1Jc1+OEe3o1m0D5YaveREpqD28ZftKPRVj/mj
ovnmw1DCj8cgyvMAqOl/XiztD8XCYhGdmbqruxw819X/KKUhwaGyNDXYOEauXxVRDNAh+EqUjU06
zJjCWwzDIppNhD+cJo/G0tCfXv83Ls//dB34WZwW1zBNjN8fBZ3CWbQYo8mQkqvSLs5cUuXR3GPC
KwBOFt3AqvWs6t57t5iP5uJAgjaCl/o3iyHi+C/iaquGSjely5IA24mH9UeRb+jI8Zh06AG6RqCm
T1p1OwJPeql70NpGS9HetW6uXhkVDA7t2BxAh0k38L7jbOg5I/q0IG2HMv1lkYvcacCfXP/NBZp/
OFW/r9AxcExXv9/+Y7s8h4h2MqDXKeBCzMQ4zQDnqKRXSXGl2i93MKLHtImLLaYBRNjCZURCvhlF
Pt07y1odcCsQl+PufnwbZ9PcjXkc7RhSBNmSGcuL3JuVW4VB1GsG6JXbNNSe+qhjjJQ0xW2ZgSdE
J2952fY+CQWreELjmuB6FNeuDZeLnjMC3NPP4YxZtm2mzgSJoY423VhX26r3aNmWYcVBrdxXgk5g
VRyaFqAHMLaNC9SY65T1QTFjekxjp7+dBZ0lbzXlyaHpeS6XbjeNjfBalstOL4pLqqYcdJr/r3P4
hi/DsQCng9meC7AQgV9/oBDNt0gztjElpKo0FkaJyvrW1LSaSWFPvy5N/duvFsgQhgh0Zdt4Cs24
gL4ppUN4bkYC3gbQjEYpD2Hpf8aum3wDJXIJtNADeevxGmYgEDIKYHdEWsPcGbahj88yZiaUWuoR
dBBnv34zbXubZ4l3a0PX/ECCY94wsg7UkDn/Cvu438VSQAPK88kFybVw1Qub4/lERxgTapCaX7gN
EE8L4Em0a5OIWZUCrRPGjl5N6GGVHcyDLJN8A33Mvgmr7sEo4/7eg8jvWp3Hl6HQ+/uiaKxbUssH
QN/gNjHn/msGAstOQX6frXuuN32InVB7dcMZUDQ3APi9fXIA37pNZcInBbC1rk1rFxWJ90iXz2fo
QwjOlPz7lGfV3xxL/d8rsSQzDdWjlcAkFiLNZbpiy/5FoYMW0JuF12WgZmjGKWNudZhpU7aRR0AW
JnBAivHKA+TvBnTScAePxyhcVKBGJ416nTbKT6K9RqZBMaNYILdL6AQEWSr0ACRJhqF+C9sUB7gu
zuHELLEzFUHOsf87Ffffb0PTbI+Dq6sYJfVPu1QzS0Ont8xhguvcwPPH3Eq1SSqd/OlcePALL81+
YTQ8CGf4ZZMZDOM0XMo9gQXduu3WKyxrz4b9Z6XiEpr/qfdcvBWNVg06Nsj36X94l3kPHCsZreHS
bMszACBn37C29uxBdZR/zxDIZCM4EXX/UjEmmowv8hLg4M9eXd7pNqh8ACGpfXKOHZCsWu8Zrqqz
EuW/v7z5p3S7bZ7/IDGXebME1qCfjDo/20v13QwAdCgkqLTsgexpAM/ElarZsFvxfDvCsNp9DvYh
t62P3C/P8mUq1jb27BuAGABFA1M6T89LFAWdCxxTU26MtqAX0T5TCzo5kx7MM71UXnRY5uWnM/Nz
FRonV9/FxhJovR7IWwKo9JNFMC96N0aXX2eFciMXmHKxcp+Oqp+YCQ+UPNoDHRJWEKY7w6u8xMv0
QH7CjXFKu+pJSekZMJJzkt0Nafqh8VSsgP0pz7f5S1su7z0BaFTweEFzWV29hCGQtrTZBoaVnQn0
9vZCj6jLs+2Unkvf/8InOSQ+EJ8xBH3JDHdVrQawTr40gqQSTT8NAz8XseMcE9uHXl15hJIxkIDX
z5IziuOmioetEk0nuZtc986mDhw50wpy6VQ+MDdH8GKzC6r2gasrtwuzg25enT0zDGSbFjcMtpXT
/Sxq+70o8fsMVENjvDHEE3dMdD4w1fdgK0vgGkkw2oC/qtWTLLhsjFsx1gE2IcYjwAIFujn+OMXn
qDuv8hK/qc7RnL1YQiTNU9qiB7JvnuM8GtSDZHNgSHoJlRcTiRApWQXMB0W2rh9lZUX4VHRAXJy6
kP9GwBInO9sGxGNzcUWfdhCVUWBac0DFCRAW1g/oz6B2rFvaFXdOWpwpP/4MZXHu9fQMBD5zFkdZ
0XX38iEJGkMP6gVoSHV5llUQ6QSBaPGad2V277Iou7JSuCDnx8LTAgb1Xikfm3ES9GN5lhOiZfmZ
KfZg0MxDQwXW+pHVZQD8syzGn5rdGgqEQIN/vumvGWA92+NykiM51RUQLO5jm8QHKBe+G46i4t7b
2vwun+WQUvcN+yArI/I4KvadSbgtfw8Imtp81ZVx9BflW/ZbZHJcICGFvKUwJxIzFjiq5VleLtcZ
a95XMruHtPhh+v0cFdOJitNZ1qgOnSvqEQ+xnZ4zxmvkZ6xPP/hz52h8Zij9Plo+rBoxnbriLF+F
2/+A5XrvM+IejVNAS/wPVN9nc4gFNPbGWKYA6IKzSKwx1fspVjZ/6Q7wHU/yO1hPvdXeuqSV5RjK
RcrDcpDWRZ18HG9ugu5x8hEMwItU2/84dXqvv+ZQd871MVLB+PdAwZk4GZwEMCW3DMyDmFCei2w6
yWL2otcy+rYL5zkD3K11hmsVygf5wDJJgqFZ6Cwdt4rtfstKKjWrZgKt3BwZnALlCVHplvxsiH0O
rXv53VRbKCFHcH8QIc96dENgTFA/8r9ghQbOEgahRzLUTaj36EHk5VdWDfgpciEbKJ8tWzHl1o1h
NtfmM67Dh6wO83HnrAkDaiZ4abCj8Hvks1mcAK0fA51ly7u7TAA0OSPg0gTF2H0CVhSCJl0/tGRI
Vk0uYsOd66Q1IfF5kU+cYvWSetWzPG4lyIysjJuh6ppdDWSu9jVkCRBQ8bWXWruKMVrwetkVxD0O
9VvF6DarXqK4E1Rj/2PUxcXC+Cz2MfBz5cuEoHrU5hsyvAyw6FP2PY/DV5nZ59mjlk7S1UKhjOEU
+JwTXbGOQDbAnxmUHCILOWDoYAcq93Vie1/dkBwte98vCOu8BJO7BCqqxwO4XEs6KJqdo+cX56XV
9ukS3TS6VHKWk11k51ZRg0Lnubze0AJAC3VzCTTMk0jvegNi7hQjfOxC2EJYmGIMg/uJ6xINGY7j
j4HGsnL/0u6UBznT/1CQDG9zDori3lqmrccer/LCSsubeBZbQMwMYL5/GU/GRuxQzJ0oshVNEqRW
ee4t/yBbMsC/MY9fXuqsHy6HQJbazcyvBImeXurhJFclW7T0/lEMlz9DnZZ5z3+dFk2J3uBvgy5o
NDBzsNeF3fLOCOD6wWKj5NIjoIxoQBddIKdI1AmYhxdxZT1TB/4uveUE6vY1A4c7OSmaXz+niwLs
IKeD5wa7QcdMp2npXvT2LAet96ZXvT/J+ZZLa9KBpKt6K2Ii/+UuSyCfVtQA0Jk6Ze4kqEHtLcaP
tP5tKEcjPXX6lVyLKF2zHz9TOqQKprZoMvipsnkTxiN4XJwkTpjcRm+4R81numD8kU2yC6wplB+f
YPWKyQHDlmHnpNmXDI5khXWpj9pTV9RHrAZudHzoXec9yx6nJjtDun6uO+eoejZ0P7fU5kJgxtlZ
v1ZP1C0Z+FWvc09/9cOP1DFXkylKAOLLedY+1V4FqJmPmzX1NFKxxiux+uxcDNmZWIKsXXHOOi2Q
yzLcQzxl72qMMuYhP45u3T6iYc05il015S50GpzMKnsOZcecqYdEkbGsOfrQqwfxUzrLvVsE8i7F
TIbVWXRIX7hHQiomKqed7I6P2NHj+JxFy4+O/Zk50Uq13OTVuKXifyu6RoQedzwwu3hbdP11apYX
tMVjgvHAfIf5CI196m+6KtqK3hRbKTbLKJRHIEpAcJ5+xGVcT1Cn/gyT/6T7sIWIUzPMxpNVQ8xR
kGR0DO/bGTGZLkOmfrMXYyOWT97R8j+Z6n9lEPxT3jwZSkJccOKw3Z0Y8lHzv8Ca3s0qGEAY9dor
v2eLc624O9U0dhV3keZLIE6C4vhPWccwxEz3DhlukTw5ZHJwNIIrhnzAWH+Uw6V3wIqVJb1Xl1bu
nMFs+v0OSKCsmcgtQ3bw7pTNayyGRs6CfMaA92G49p4aL+03y2q9RtjGIiV8FInPmv42cZatHNSc
8yIrLPfZJpQDyvqxjTBpDOmp7qVYNlH+rd1/O19upp5WVyTJrdc4Bwqj+paDK9vZzPNnlAly31kW
aVR/f25RtFc0KW1ioEd63lfWQn7K1cOQeAF2ypN8NjAD4ED5X6UwJDqfzfCPtW18nTlrwJ6d5act
ogPZmQuSV8EqDXpKDLOsvk3D+wJxznG9rDvwYI0BuIHlpJtxIPvmaw18W/O9bE/aqkHf9qcOtBQ2
pirXi82cAUZ0MM25F7m4VW+W9LSRtiKoXH6AqAmKsPuE7guS2+VxPb5VFgVarv0yK2h/iCLE0IoK
EK1BRyqZxvsuPsELdaFr92Jt+6g6A3hH66drHSHKux1QIH2IYGByzXj55YCpUYYYgxwExBS4D1P5
Amv/aABcq9ZPUBUzz7CcljE7gxJ0tqCJYprsTn6XWGNSlrc43/eJCpcvh1kUxVwDLwqNOYdbvF/V
pzcShDv5JFFdU4ujIubK1E+upl2n5XAzMoMHmh8nbMFrVYutp4d3OQSAcdJ+jXh/dt5ea0N708z+
V6GiEnoItlU3u+jC5FzbzVcRJ2e6DC66KXwGMeOkhLhc1riXmhMkVwcG7OiXxB+eEyZnzfYXRSCO
If0pfek+Zp57C3D/NtWmgDcCQOMdniwQY8dLZ1CDTo4vPpw9hC8ljQ8VfrJ8AEM8gWOBdjS1BzRi
0Mp7Lu1wA3TP9V8v8sz5NYGTSK5QrnR9ke28FWb1Zo/IneiDiPv2eBHDkL/kQRMPscuoE/fbzpuD
urGOfYxDELWPwwgFPX/HOnqaUAfkXlICFgXR8aSl5lnuHnAMUinms1xDnUHUgj9rzdeqn8MJAip8
ivek1l9GbzFzEb4xl37sKpfJ72oDYjyKGMCNOtkIU/a4FCAUMvhSegfakgOa7oKmm37Gkvbq9EMu
XJYnB+buwiz6zaLpe1kzX5/As5h+4rxAnlWaT5a7ieId2E0w7yJw/Qz2db6VNwBwNKYlajhVY/3t
u2+ZJD15U3mdO/Q/dXGgb+wCaMi7MkRSFtv/GtC1VX3OfPeZvo4gjAn0CCUUEDgYD2cG/UKjGOj0
NXpqOJhRCPtpeJWgF415gvZTuaKO8uMR+OCAQJBev3SddmpfRz/6KvGMSjM+x42y8111Z2OMtBzP
qk4/J3uz2iTTXgKx29PUvJXmUcndCzJoz9mIA4GUQ/MeTFkexAazpf7H0jlnRbykUQUpC54GfhdG
iKn5lPMrMbk4VaOTPy7gyveZFSR58kwlAwZNwnnPeVvcL0V4QZP60IttFWtZav5nupn78LOlxy4L
RD/0XXbNKPhNdFn21mpixY7WF5HeBDMuoj0nQZK6ZCQu5MjK6R5SDVDn9i0L7zocwzhNwMIToGbW
2tT3tu2/yuNiYQf9QxwEcQ5sVf1smEYgugX470fpCGhAfaf+di8LqEMvZQheQJpsoXL/Mnz7Y4E5
Sc/Aaca5xBuWn/LS5FGB5cyr8od5iM8pQdZfz9hQG2vqIXPaz8zhRE+/+kE7MJSOuzgdWjC0O78F
GHs5VfjQNdAGJtA0TYlFsIpz2xH78hnmnNGjzXAqGF9a8dmGcUAD3jnsuT/5fMAM2/IkV5QNT3M4
v7u8IuMVcg81YMCGUx+yvD4n3RBEEA7wlM1LQC87j69kb5/Hb5vkWagQSjvx2bW9j/o2KfEWWCd5
VK5kpv/L094WQJhcf2Dkvzjn9e8L9OplFwE1seTjqV2MIC+7R80DeCuZgyZRvui8ChJtvJ4qZroj
5aslu6pH7lU4qj9ynbIgLYSBbd9v5DbUuTgDksPpvJP7p8XqWTR5Ly6g2A1Hx2QDWOsucFI3d5Kc
EH9eMhCZ210aZvIkYqcRTUyocTS6X2Sn1QMUzW8qyiYdYYceh09R8f6U/Wh3InxgTAc20wPMjF4l
MfiqCIX4mBSivqxrvWfcHrtWgTnb5zh4Q79J9Es6Bm+pDgbidUY5Br0dDsLskUzjSV4uYgrYwQ30
N1vJpYgxAtvk0+y2kv+yhjkCcI7shvUa+cvbwFssyKhaOcdUgaAIr5RkD5EDO8bdOIW6c0g2yumV
O5Z0jSmDBIqyE5spj685LIyUh0OUPlgDGBB4TAO+kLgnEoRLmpBW8DsbTxObeDdnF5Whn9Z4+J+O
a8isgpl6L/qinuSjq8I+2vltmOLEVHgQ5XJqh+qO2tmVk0aBSqQGej0aCYkBhrahf1H1jku3Tzor
pr6vfA0z4j5gDM0WkqKUkAoTVGDF0vYJVPNgtCISuTP2nLkJN2S8vv8py+nSUu3H0JpPk8n5FrlP
SGMs6sXQaqeph52hyGlFYSKYh+lPJF2Bk5RXG31u70RK/YQCmVo8inTKaZbT0EzfGM5fohpECDvB
VAPLQiTOnrXXtDrJK620Xs8RCDD4KRDKFueUdB6sQwI7bTyl8A7avrf1Hf0mlWRfRfZPtH9pJ88j
jePFMP24VXGel/5HHq/o3g1BLhIroMwHrauO8i+x7/8CMJYTbp3l76gnBOcnkDRXMCs92JKh0bAs
aXnndsZ6p6XiXcFedCfnh2abIK6Nc6P7m6zo9gyunihHBLRyuX71IUew4iiWE6ptuHf64oOo9YM5
ZNudLx21exC1AvX12YAisqiy7WxFe3Dg3/XkrHRqMKoRyVTlS5SGVitfnuscovnHB2GlmexnkU7V
MVZ9pcT11vZo4kdFVJEWyKGQVc1NZ1vBFoxRkwV35t/7lJCNkn31Ff0r35XhbTWmR/m4MZoDjeuW
NYf7FrF8FxmR14JXDP7vh2w5gyjHGGZHJCth52Ut9HRjau2bvLHF5xZh+AI8fnzUBuVr6vZm+lWU
/dNgeUe5E/rYviEjPoXxTxF5v8Q+DPG8vpEW9ddjm269an7S6uJStOZktJ+rzDDwOlOAlTvzZyMQ
3a91+VNFCzpt+4DP7hw0griZqxrROlYdagrL/Yq6+rx+zFy/zTVZZxKCvIu8K87sU9PSr29GaAYW
BThcw/BeXFJ5y+hfqG7z3JL2FL9D/BhgWt/7ZCd/0ioSUBYI6Bi6iYd6x/DDvR7aV6KBc7Y9atG8
rA7zO7sp13eiCuXKkDpyYO2T0jdH0xt/JMxlWGsHlu7NqnJnh6DeLN4dZ7XAktaoK5zztPmEXESi
S4lf8LC+fBsOI/g71qhxDe5wueh2iyslSPyIvsEoKHGShGkWdM8XHWGH5OgnzIbAVRuIDstL0Grw
2hBcLjvDh5ZsOoBbtyrPS35nTVVKFnOZ6AdR38F+O9HbBf4s9og7ReYXVKdTbjuFIgYgYTvKVNVt
emUZ7VeKKW7YRcldtfayH+A86bBuJdBGJWMWMHUFxNpHqFNKUyWzzIUhJz1bRIrxvo6My8Fx10+S
JBTN1/MUf7ZGdfSN0z+zqA5eH1SmV6YJrYpE0GABfqezsu+BnmzxiIdEP0nwB7jD1gAOTxYwUbW1
npAwylUZ2BA8YYMxcocUUFNN26ZQ36z6RgK02f4dqCVRA/BAB42Ev0byCU41UwCwDRl7u/LWfVmD
cErNlUdLO1G/X4P/z09qasATO5verT8lM8BbyycsfXGz1CZTmu63JOChhDxBaDel7Vk2VPLA9qDs
nHLaQqsOhqzifHnE9gA4e7O6oftokxCG+KiMggyicyXFDqPVcPa5xk7fJaW/k0zDmmVI1PkFNowL
yVS7vv2Nf/ytFs7Bh4p3JlEA13UIqI8R0N/1YuQ5A1UTXu+0hqVKDFQnbde2+trF5gdwq18juoHY
6ssd3vrZfTPw9t0xXP8jNGJqzfVhLOrvFPEZLP/WV/2N7uAaQqZuttOD7D5dh8HgeQcvfMHZk3IV
XhEiAO3WGYQJOnvfQ05SBgCED5uMhuYode+IvxaZ7auDLKnu71cjXxt7GvfRhJuEMZxqPDgDxkoF
pqQ8s6YL3/eOWZHLlOHd1PsPiAqkTHjveIMiXpAXn0AXpntsvk/xx+QaMjm242Y02w8j52kcfbuv
yZd9GEPyBtYrw4T2k19m31Pof4PFdVZYL8K6HRPft/AuvJbIHkGaZHUMu6SLMtutW9t7LyKbpgJq
naZRTiY9JKGWo/9qNDwvGE7TbLmXIhVcEydJJkjCMdebrWEzBEdQUJjGfoI+o51NhK/7kjQhIBzH
pbmRXIt4IUvr72xd2U2EOz1i31zJG0pWRbItUrpQlPIaMJHrirS31FckHTqBN2UMHALXv7Cc5VEy
IzPJCHo34gvqozQDafeiKuwquqmAv0yxMAvWwu/NHf2mNy3WRrSGvEZUECX5KwVEtLIC9T0lxFSR
sfFVbyHtBdFb5Dwx7H01GFeKwRBLHwro0Bl+p9PYeWeLELXR/CfJxMg1G5FznqiFLL25kRMX6r9z
a7nF6Qxhz/GVL1lQeY842loeOWmCZEm0W72zZXL/pm96cGlQFlJv0Zt9lZofIs//VHpT5T8wRn3p
dO4OmNVrOh1+qxymNM8eJigfF4KgG8nW59JJ2n5qGEjRiPLTNof3sLqWIlDtpWdIeeNEJ89BAGH2
PxqHbFTSb/fBm51tl9vXcp5sTNDvjJ857e102VbWOSvJeXLdciu6SjeV8R4Tl0pOSdSY2/lXDlhd
iwF9APk68UkllJSIc+qsG6g8txLIpZX1Oz06w4hW+zOamgw441w2GRdxQe0ebK122svv4h+vOSZb
p4Oh+V3i01uADidy8vmUHSYGb0T9yZV1ksiwQfIJ8+luIU6W2xA7k+Y33tQcpZa4ljdQKo00BnES
ctw0Cy2k1uQzbOO6S2hh0rPH1fxEjCzJi3SosZDOq3VJzDpdq2mr1o88i8kLQoRhI1Ln2POJdqCA
VuugauNzpJR3Y5hsQfB6XPLpUgxciYGT57OxPM3XYmEA8T6lj7KbqyJClawFjyncM5q5CXGj5Dn6
HAKg0S9Sz37sIfOqnXG3Ps7Gyj6LvIjcQCOlDOkvxXxPkuETrfr9T0mSw+FRiZn7o57bey/0YZNV
Vu3pFtpJ7mAot1pk4MunZ9AdZDnjjetZt+vd+g+dV336Zv0dj5SE5NMBcHtwGfPrCIyUDr1pq4cB
WGd5bh61E9yrKmSw9cLyWrI6Gmh5Nhj8Tps+yYf6hXbFIP+9LImFha46Y/1HByBHWJjhIX2Va/RC
0sXcCz2S613Grb1lgGIVerfaOIn1qZjzKcPplwqRuARDeDN5zl6DpmM9B1yRnAm5KlH2hUN2oR2f
jVrbu7G5GfgwYrm9bXKp+ugdgaa8VZJ595e3MoHfDx7Ug4NXHwNpciFujaztwjgYLZOHTLJJI8z0
6e/NYLO9q1qvvmTbwdtZ5VHV4supbw8im6uZg+jhw9PeJT8u2kP0Iy0LB4jl4TOn6kwGf5V2ybfO
Y/+eqA9SUYLkgVTvp6hW0bYS4MlPvze2E00REHvfqqR+Jbe75t+9YrrsdPVaWz7EPP6Vep62hmN/
zQPjfFpKd1d5lp6IIifFElpBGs43zRDv1nfG1NOq9vDPMjv17Sepj0pdtOlJIGEI6Mdi8axma07u
rVeMr3jrcsAljNTLYitMMGuwKQ+sbR/5q++nb2ueuCVhlfQeafdiK36ykdRHpjgDYMygHvC2nYXL
d2Vi/VbPOos2iry6sNGCWGZcPNWc7x0fQgLMco0YOLKXBWY6Y47bNeYNNKL3dFdSxiMXI3kFEE+B
XstuAHh3dPpIegMvxd5JiqLlHJRZ/uJZn+I/F4Q0kgKQcIfBOm8/40OmOoe1x0OocKZLoul6mV9b
L30tnN9aTsJy8B0uAcR88jrqBAqKSxLJaxzf3sS+9eE17fdgRneDDl8hoT1uwLah5DWbxVGCBCi5
ZN7slzoODw3ITIVzP36X7fQWT9MBmpbwgkn9gD4WN9IAvze2Vg4mLNazoMYcqmag9KTRocesy+Ve
KvhZXR8bzT7rzWFxgCRDd4qb1nTQYGYAOUSHKbTexMOXioyRUeOFSbjySb9gvHzJIRtXQ0eiW+wB
D0XgQvcTgjlOa7dGNMU3WZ9crsSeeIqrKpF2jRR1S3N+G9vPA2GeuIsZitr0zQs9S29FmqUqIAsk
voSbX0Vh/iWFwdns333zuApSdGOW+ls8avsq5+Aq5hFciDMtirJaobW8i9SMeviej78LivIGXe/e
T1azkWJOGI2f1jQcIUQSGyZdA9I9IBZcvmaf4coKHjpn3FhRCVgDRcWMvAo1o9boDm75Jq64vFRO
pexvmHtPcN2uiSJDjd+mGajcsDyYuQXDxoWso3jrEi0xmU4W4FWKNW6EfIrdp0cTM9Y8z2QH1t4h
UQ9gQcHbnT6VdbIHwGYnNilElcQJ+Eyepl2Iul9UdX1icf03zf+W/5PzraYkmisAthPtKoHaRB4T
729VOdNEJgNcZfwheU95G8Xhfwof9L+Cfkntpa/fJQrTK94Gf16FuzsrPlZNYmSoeeltWrTkSk2m
BzGxf32u4zPZYzHYEm7kofVe5KY0XXnSwUAUR359UMRmjvOH0quuHHSjrIKER7YPZGKsPMqaiwTK
Ii/Jp2aYr1KYlp4IKY2FafXa+oDYXkWxc/Zz9/i7ukeOS4pGlQslmJbBN/PFXOvecbNVptaKPQ00
Umotw2Y3NvX16jWI+IsTbD3W80Ws6W9S4ZIGJXFCs6r7AFGR4IkI4JOwbN30JiPlzBy50TzpFmdQ
VrKSpQEniZ7o4UHWT6LZdb3MJP2Kdl1hAc3vXa/mQ8Ks2VRPgFrIzctZGqiWlEZ7C8zKZq6S80gf
PlwAD2IExBi0YBmp3QHs3/Makdnmsw8FzephcnR00b7icNOGdpvX2s7C6W5wn8VdlYWURhQ7Gz9H
elapjkq+sB5DEsfPSoHvhJd9lIT+quJnd/7lxAdt+5d5+cvUyE+p8E8pZJrNzdTOdzM+f92ZZ/kc
OLpOCbgF/pf8JZfWtukrCbj/zdRZbTmubFn0izSGGF5lZifDi0ahmEIcX98zXLf79sPxsZ1ZVbYg
YsPaa6q4PjZSSlbU7jm0aQVCzk/WlnXF/YNSz7+1Y16S07Aw8WryZVQUl7bNh+XulUysUC0XteWq
S06kxSkq3I3KdfDCpvKqCnR5/24JUGv/7taHzEVdE8TptsVoc1K8qGRT3QoqUNOK7AeZrwryVFyr
uqGqQWyx8IwBohuuNNVWbgD32sMP6WEpyDf3ug72m/LyJFzNxx9oxFSX9/82wFLPfqdRtzEBUj26
HqocrTodASNi6WONUI0aJ61ex+KmNi+T7E4tXJYzH02JNr1VfRZWLdWVkZpxlsCpemafpyG5T52x
06boIXRyrOK3ysgCp31q4cApHQeDx6c2GTFJpd8N9/trLnAqxyNZHX11iamTAoYhtNW1xD2mvjpj
798U6tRNq1bkf2IAMBRZ41we2ZZar+aouxWasTK6f8FMUVgE9PZOaMZaXV9qXVXSqwrQUGiW8YeZ
mKdH0YiD6oruYsTT2m7c7/pdlUH+fxaFNeyhijGxpMgvewjXY3FSJXPVj0gyCp5Y9Mq5gtql71QZ
UVU2VeFTVfuMXv+osaH5CbpM1u1bZ7+oiiES2q/FnTjy3kMQNqmQqtSeggbuSdldHtcnIReuvGGg
VXcmRd8mkINqZ1KxXaUHMMfqR2KnDlmfcfWV3DuZNT3iNxWzqQMW6KeRMpd6qv57rAI5zuggT58E
UURe2K9ZpT2WCEejkkmFiHmNpFkjyAFr/+9oqz9aZfEv/1vFgerDPURC0rotUGOBbcDHAT/42tMd
7fq3h9JPSeVAUBdFigE8WRCfEuQ6zi0EGXb9VubsL2rHb8vmayoP6p8o1WKl9qOewO9TJd/qzCXk
UIztvQTJtzT+5bGpymUZ30oTE0pmd3wUpriP0EGTakH1K6ab6WOwaVd7JXBQcgwVND7UGlG3gk32
ZNYoZsFgjVHwrnRV6vfU5m4V3xjufjzqCLxVcDXnRXNS7ZvO6lYt/qVlh1eQiq3yoL1Zsb4OIFgQ
W/5rf+A3F6ZF8DL38q/SB8vA/BFl2UsKsMogeh0C/dDE5VZ9ICUAy4bqh2XSekK1yj/yf7dqi2lI
NiOMseubKHQF/frtBsqBQXuE49jDk7E+Mlx1p6g7xh/KUBVC1IaQ6M6XFdwi2/qwmpJ1vd2rpUa1
WtQmoQ5zOmrHWTYbJVtUgj+/8ZlTSLbq5Oq4lZRYyKjfNS0bQW/wS/0fs9tDJPJNncvfak2iSCfp
gjdUHiZG/tW9ozYn9VcoHaEZ1Nc2mVb/qzabfCaNNROF5z819Eh/2XZ9xoS6P0E//ygD+/ckb2Nb
fajvq1Y4118B0vhUu4JSj+FktMqqgYkUZFkIWjrHfDMRaKio1TGm13x+e4T6/3s+HztGxC/mC0KF
Kd80FfBhTrhSbKgNRB3wEQdoUZSrxy8/Nhw6TRvTSU9qIVXXQtVj4zP9VGdIaYnV357yAW14Jwld
5DRvz0oopoJk1V6jAYWZ2KdqVapF1BbTU57+paDft+JV9eVUaT0zjR8Mpb5n7VH1M1WH1abWZi/p
zwEHK8P0DsWcUn3vV2U9frNw/lUdDHwOt1ODlJUKnuoPquDOmvpV5OcX1cS2ouZL/X29lq494Z7i
2fuoo3fV+IgjElGyEkPOmyldTrC4v+J2/GvPxWfW0lKA8KHyG/W5Y5MljJ6K0QvKJvq2mJIDYo9H
Y9glX0aA97MZt6rBxZAykgvIk4wN3JXIQPWJ1P9rz98vCbjwynoIHbKSHDsWaEK94Wa51qsBoPmg
d1U416XYlzVkBMtm9rymxfC5VPpT16bT38QVqx4i3C9sVsCjVaP/gkN9tnWsqTrPDH2dgsqbt0gu
khfbx+a2CqLxJ4YGm8cf7+RyGVAMfM2DJldBmUd4f8PNs6teO1SmFV8ZmY1xcEvK95zqbOgFsv0r
9/2wjH9T3f6TmfH4Xo1QNyN/qK7mmLuHvJIwaALLvMsSt5m8tecvlnUG0/nAPm0Yp60dylHkD6NR
AEgYiXlbP3dOeKolZ8fQKqxQev1Fn0y0kdhs/HK51B9/nA74va368qszck/5bnT3EvLMnjHIBRLx
NF3dAuOqen5tHSwP3IniC6IFYMVlti6G6tkxmGeFWiVXaetvmBuEqhQP64ISct+4ziYvJnjFkxkR
Jlnau5ABrsTF3mv75WwicRy0MQuNvtd3Ahkx0pa/YpjztddBngEdDA0gL1fSzOHQLCnVhergtjAJ
PPFqUMuYtfItjTsPbvEwhJiLtVXwsxI627oMfiUQZda0eEU2revOtNaVxQFwDMCdRvE2atOpQwWc
9clXqS/vUaP9sZ0K0E3cH8d5uc9dbYU4dq0R+G4Hh2+uYavAB4IaOujOJqgdyHX0OLGKT3du0jih
0INunfk/4twZDmmzEE5m07NBHhRJ4uQWeGhYWC1yKtWE7cr77Fe3vDU++9EsN4ldrz2TuS8L5UrJ
EHSI9Tcctjq/gf59w4WcTjWXRo5fymQqrC5obGx6Ew7XcG+5oZlpGMI/bg0ZLorA57Vl/NTrhn5w
p6fBbDCWqdtQYoCDzU/gHyCAJ+E8+F242N6gBsmZy2hhco++fIc+IKXthUYE0HsaEKLokxEyE3fE
t+FGSk3eA2yVoeWXPvHPcyv2wrev0qBsjEAwZ/QgtEdN25eJlGvpb6uyvMcJ/N54PNEXnfC7u9CA
m1b61AKTBGwPft7j8Lm0Cqy5WnVk15MYqpU/zjcauu/YvANUDfYMKb9blCZ2QY0zQuQZ74ZbIDAs
Lfawv61RcZX7+duAYriI3S9rJA71W7Hj0G9jI8a+K1qMVdHuWwirNNiTbNdwVstB/kws1PQIYmE3
xD97Wvr8zkg1IMqIVXAFD2booJmFvYZZ3a35s7R3pk0VppcQB10z2eHXxszUMlVoSgmF2unFlemJ
Uu2vOJ66o2Fes1hz9yMoG5J2Z8NOykXe4nfAsLi5sYP5DqAMvmtE30EOF2w9k1UfmMnaYB6AGtO+
c2xjg6nAzRy1P2YVMEonzI10nlv8bIDJAAEXqfbXTvqffosXRcNo/ePBKbJ9l++wZ5crEXjdWl8Z
jgVDE4SU0XOLla3OLdQwdY4hO4qAueGSj78nqwe/OR31Hlto0UtQZBWQTgO3ytwIOI4wBZYEtnJi
/1oPOavDNEt3NeGrvpqdHl7q2PMVOm8dezq1YKbFS1u+NrpXsh2bCyU1s90P43Spg0WJJYCRWcN7
7Bh3w9Y+8sh81p0U33z52fkS9XiShwsTI1padzCv62qVmgJDtK51Q9eJCxDbibVO8G2i3SSbcMBh
bT3WsuIlFOh6dFgEYA14Y0HjpYIFIJ0YNyTPuTVYC9J0A9gTE2xCo32fHDyxHdnZ+xbUCsPH+a5p
qYMX1a0v/b1vDctqgIO+wcDmZFei2wg7rbc1Uy1MgsbrFreXG5f1KKtN0HTBVqAz2gJ6eVmmBCdD
67vIIT47eb2tNIBFPRM1nomhoZZ5qwowYdVqGgR4W/I7kR5mQ7pTFkxlJV+ZenTPnZZ8ItiR69Rw
ToEfTeHsujL02ralseejBu2m0HNgFOl2t7L94rtvjHE/+2Wm2CS3MflRmT13QF3Z69kMtpgZ0NnX
t74+bXQHBU7GIMFNuna+MyBAqWix7YL7jPgGswumY2vz7DdQO4spLChTO2m9bjyKTXmRhfCnqNuF
ca/jepFA5pQsk81oHJLSxZqOwxnaCXqlKjsATFwn3FqhNV7n2P9msnFeLZbFmXX70PaWbOcsaseO
6K5kFukJBnSByXxfQpsQzkvmsNCkNms0Ct6w1qN3afv12l/cK37ILWV5/+Zwwebj6G49p/lJHf5z
Gl5HObLwRqaxxwoWwN8wMd6Ay4Hhv3j4HlG7AF1eOsYq8DiceTk992Xp7Mk0Sw+Uei+zLFxKjH2C
caUxlY1Qq8b3M+3dVT517Uq3/VWScMdMsRI2mrO3hf2jrYKMyAKHkIsHFnENkWZbMAy8Ml0wUmK8
a1k6redI/YuJv7dq8YqpYhF2ud8wCVWtmswO8FzmXGv4f86yTFcy1QiyncneOQbXCrEGW3edHeWk
Fnq8/xoY3a6Ho51msKpbNd87gNqrsxGyWZTHvuv+JgMsSLud3F0Pa2rdaxBOms4+dxQjVuhxDlQ9
i5BvUHGxyjGMKueG98y07rwEfVvyyy61UAr9Z9d1WE2Kfocx6Cp22ZrwaGxC18j8dVHqF4vYzUFY
ms/4RhuzRE9m6duuT190CXhRkM/zJSe10RCVIbNaYV248ptok7nTq4ZTaNhO3PhUXUiEUvkL9uAm
G6y7EkqihtsYRnYZl+EbxyfsmgzUFXlRrfS0KMLCIUgPivRv6QWHymn6MIOyFuUlwuRoylfloiId
G+v5Ni22RPLaqkc423XskzZDDXJEBqqBSy+WfIXXCQaU+B5gDfszTVnjKEIXpfig5jvvM4wlwuYu
cJXcy9IKmKJ+5rPc23hsV9ZCjOKzy9dmfyN+xizI8xmh7J9bupnFEXSOB2W0HYZ+VTcBRCy8+kfQ
DBU2a+vKXHdC+4P9HbwWWX+NsLtQLqF1HXKH2ZFkUwQelGEgec3wmaeYjHgNuRIWCpDu2o2DIes5
aPee1pgbrQIW4s7O3S/t8lAzIp8N5bUb/b9tJ/5GJAE0rLILkIIurKGsIQ9If5Ag0TTupnU2EFsz
IkdJVesENVTIF3t8L9MtKl6i7iSft1iIvvuNQ0U36T9lzerdNW0QYgKHZx7NZz87uqm4RQyvrHLI
Heag/ynIPpelBdiV8kCN+9jMRhc2js1dwCSj1VSENX4+hAYmvnHWK9DfACFFdB9RA/M9bp66kVjK
KZ1xbXT+7+V5yvSXko4D/j/jVrhNvTZj84Q95NCJndMH8SaamDSvx4kxhZkz4Jn7pucWSszFuXk4
662YdEbDMHmSYR7WPWeZPprFOhZlcA4G7nkAPcSbJAUgYRs/bOz2Xk5IZvKhhKptMNErfONae/qh
88vyEg9BsPHNYz8ShA/drbTttWPQJktiiXJ4FKsB0HQ5NvfGSINLp0FQ5XdjMztkI86GPmZERkVi
EkuyxMrHx9zqV8VvJqkxzOlj0mtH20aytneZWd+GkjbNnIN4gfC853NReTe0y8jbuAyK+YL137Yw
lBPAaKe7zBcUWA1lHAt/fV0F+YGxS5bZIT1mltfsa6a+ioZia0bRsDV0sXFMmlSmeSwTNru4hRqS
/lmgqG7mHpMFr+de5lb4HoPMWk+DpmNdPUy7RMXGc+J06wRDkS9vxsqg15I/eVS/9kVbfGSdEAjd
xXwu1cPjZecBW1W/kZQOjd2stI6+VpG6S50izzLudK3BdCuz9J0dtO5TIHAzrbA72CWz6T493tMr
+w/WA7Ru3RzUCogvlN6u15z8TvK0tRe2r2wVCZdOSJfijj2V3q0CrLPqZwSakd64N0sHqCOyQ6VN
80ujHuoCHBsJy2lZ8nPNwBL95vg/D3gz5ScXabNhaR8YzvaRMD8Nm4vAibUECxVeJm2errh26rDL
6o6G2GC9VRyxoVmiTyYN0i1YnmoVgSyHNM+gNyrL8TR75ggZjmdeq/kNSNi42QTjBM15AdaZD3Aj
y2A6kN+AC1p6ExUlz/JBAqskfFsbiCkkWJMtXs/DgYLmsYss+R5gybqH1NnvEHBaH/FsbUu/NdY+
Wl0SHGe+Y+GZbUUjMVUsIyhDUfI+5Kiw9Wia/6RIzDRvwbizqm+RoOlolbs2m93nOQDNNxiDsYcF
dUsHP9twrLJDozn9BUZ3vp2GOAob4XwFgma7MPTgIHEh69pW4R+lccWL02c3wGSVMt0KH+WcgIwr
La176+xlJTuXvzjM66aYZs9e/dGVkNe8tReLvd/iiLtiRfFX41yefH/Gsm7UX3ChvCr68JNIq/uE
QdtLA9tW03z91R6aH6KyxZNuZB2TaVV4c+vOMUJc0v5mM3cKzmJRGQYelFFOwrImYR7WEM78ozli
VmaLubgsHaunXT9jQ2FvgSIZe7zfgrfeb8+xBxgTEaW+69LSWtsxpHbN7eoP5l7cpdZvZkNWFszB
vQtuRV84L6L+7XeJf+j0SmdMPJL/HiJhX4QTf6U2nj0ZRmoyE/UlVq/KsqgPfiLpGRo0twzTcTbc
EfqFTK8M3VgY76nPoChkuHsRF+I9Gp79fFo+svJ7iqkcZGbbQL+NkVw5w4XCxJNexNOlo1VMvmVU
r6mMDSUm7H+a5FiUE1RrSJu2XdF9uVYRnGYO9q3OYH6B2jnqnSGYdnewTxdtyvgF2NAyMbunDKcL
Qis93TNLN67l0MmL3Ukf0DrhZDyZ8tKOk33qUtJyPtRzkjKjkMT5j9an5uwlwroi1832OMJqh6Wt
aDSnk4tVqNSugsvm5Cw6aI7U9T/crDnW/qau3fJPlLnnOrP636Pp3tCx6b/yunwRc+IzE+K/C5cZ
Jvbcb2+qxQ8WnT/UhOW3CxktDKTlf83Tn8LrKQlQUduQ5LXpyp5N3FjS7EdEZcyMvOatERZtjMb4
yoiFp1XCKOwlXqCQmZL8HryT9Y0zYb5KegEgLnem+9zibj/0EJkz/B3DCW9LAkbcFTR7Ts792GNy
UU79dpkje2NaznhsdKk/6U2iwAYU5LMgwxRKOnetyvJ32KvuDs1kRCtZo1Z7cAYj2VdxJqB0dpN/
JmMBgrykd0ecLEOYpwrZ2uTk80tGdPnsV0QTCqeGV0e/pUUudrJaJr6l3+1nm/iSdMC7WtS/joVX
dDvG2vTnKAO32zdd/DLbwQuWzOxBrWMcl0DWb05QewTPY7B/vOwmgKCEpe3Owk1p05levMYbRm/Q
FDb9yVEPIAW6k5knPreFvgtKW7+4dWpcipjBH0EhuZO9uDieNcBBGNtpL5fmFWlcmEtn/KopIq4T
mCbK+tNc0SinMOBB8fPNCcZTMPq3uEtGkvSnxUzd90jM8d1vszeKMu9LkrbXFkfjp7woN3MVYQYe
YLIYTft0CC6unaW/lPDWwBBySIWaXhMeFYyhW1v8Hbu4cZmiSWvH3kCS7y5ylv4ujxi7YwnqnsYi
AQAXkQFOged84LntrGJr0I8eJbaPSpDS57QtWH4IKvM148NfxTzLvzDayNbivymGllSR+vyd6ZjN
tPjfPeBBbBvzM8crvxqdyK9AJU5O22o48Ombuq/Kc9FZ1drBGelEZRKCvWZoJ6tqGBtMrdfa0N6i
rCK5C1wXx3TyFV3Xxwt88u08VNM9b/3xPs3xUesWeS4ah+gxxTS99zqWp9h4rtPEvdms6Tc60s7N
yZN2M8T9BQrDtq4RJIjKeoM3ZSB6f3Y6ORIfee7GBFGxYbZdMn+Gr6IelMapLQtvw1nxN402eM8O
cwmpL5OnGiukVJomXleG3ETpLF+L2CGyi5tr7AfyYrB3nAsZCYS0U/Gc0+0RS1KerInO29KmKaiF
aK3VBVz1BW2obmO10cjq9N+HRvjVycwEwNqy4YIWbX0J2pnZzGrKd12t14RVPTeIgQDYI4+HeshF
50lBClUXb/ms6WutTW6divscBklx5BCbqSvInavq7mCWGMZ63GydONh6FcFeT058rXM9JE53b0vc
6U/jkh0RdNXHZZTOOZg3o/qHvbRuaFzyTC+i+mIiIDp0RbSDYRWfmETSjgZywX/PHu/V8QK+OtcI
ptUPpHrQ8TVAFNl8mXB4tlDOEQcOVQboUneGo9m5xmqeWOOGZibbUj+Rmh1OfqAfa8/rjEOF/xQy
Lijt9CWzcwSaAjW7oCYqZHYNKCz5qcDGqr0GXSw+dZEV+9x39I1u4V3LiVn2wWhRAYybeW0CI0Mr
ly63iLokyGkHPzPb7E+5rb0M88yEk1v0O7NBs60ZNVWNuj9Tfu4Ayc48g/wE4yDR16Pr+afHg2dh
bk6JuViZTus/YUhLyNxG2tYpNO9JV+/1+vjiUogo2FYPrR34N+EWKX3lYjxYtefcDa0OW0qHNzAo
HnrKcyCCm5WnxnZeCMviXM+fyqSFLgMAUdh1/tS36bogS7+NWbmrMv/oClmdMyeZNsDsFy4ShiEZ
nJ23ba+RAlQBMfI4krlbWbGp9FpcSjNq2WxZimjdauR7JWjOImh/FIoT2VYU5b04dk+pY3nvtD0B
XqQFlyTTqrJ2vWOE2+7RtLs/ZQ0YBEehlvYAHNrLvKzmymmvjmaSL6R9Gg6KeM0wc7qpzOYw6bnz
GwgFxdqg7u82FlWagWtK5ybjIcsNfEEqZuZxN01PqSefBqaIGWqOwXGbOGDYlJxPsW/GlylNMCei
uAqISQTHxfHlrtDxznI6f8FZnH6Uo08BHka+hUeAEWENBts4cRADGeOylzMVhtTq9x3F9J0RVwJ9
dZGfDcfdwaVIrpHVNPu8S6khG95BChwBBnt59i16Bm6HOxnas3fN8W5uBENQ2CM+s/n0DC7sPASF
S0xDWXPEqnQH7+DvYM4HnJ2LncF9HSI0KW6F431OXAHVnhnX+egR+4XWklj7NiJfIwg6WQ/71v4e
RwnOp7kvT3liAR42AUfbGHulwFM+y4KtBgS8f+CaCBEBOm+u7u0j31zWnXTardDxPieHjbR1rBzD
zL6MTsAZqhuO7tWNbXzZFjm6oax7DvwONCBScSocVf8WwCTF1q6ZT/99IIpD1Oxr8UZUVPXTzB7O
ZS3G8+OZPTFYkbjYaIFX58djKsVVY25lEi5nBf9dj8r+rbZcNErpuE9KAS4FXVs4WtjxTZEjQLAn
qxg95QdxzkuU2KiRNXa+uo3MrRHJgiWGptjKJR5YG3WiXR8P3PIn37Yj3JJ5a1QUkTk1n4d0Lu8s
N2cAHMFJ7yzY3qnR71J3/hF46bTH16UJK7p0O9i+xTmJ0p2mBWJH5UDHejr33/E1/RgzzAf1ppg2
D56kE9N3CIZMUJPzmIt0GQlpS3qFg77gMjoky4sc+rMzN39MazJuACncaWk2NsWYu/CKtVkUzrlU
AFKNlCHJ8PUnAlq1k5Fwfacw0tVt2hs2NUBsA7Z12WNlkWXaXpuzP4OuN9RJ/Hsc+y7GDL+E1gQn
p2hG6nHJKaLgetNBr+zbdPkj4uG9S7zhbQ74pjHn772iWxeObkH5yMivBQb30Ebagnh2HC9QfHUj
/oOZIqbC+KszDWxwfvD7FRfysgZ1WjLsKvwyTn1kGaGfMJyRu9gLwfeUCvIp4bAgSUgWKAWtCdMy
cT8pNNZMEtsgaFB0D0017ROPiqqPn/+qNlFhNGb0F3bs0bboAhAof6gnsa7V26EoFzLLOl+YNsfe
sVwwpzRmrPznkjAzia/pktDDL8z63zNDaRJqC/gsiwF22lnsjBtnhnXQqguPlZKaRCCuj1ePhy7t
vB0q4IWSUhHf//uDhsgmNMa037d+n25yBU2GN2O+JGJeu7MV3B+vrLrv13rT57vHy2CG3Nos+m/8
W6MnPbXUmDy+VlgM5lHafIJwMbkTFLNbvWwShpa0qb0bnVtfmIy4TmX2ngXG9EtMw5czWNFrVzvz
Tstaa08hJXlhW0eO0zbxbokpW9BWaOxFkiPlwz2Rk/k9euQ3LiA/33LN89iM9TUxai4xaAbnQFb2
FtvHbPFIExvHu5Yoa1dx2sXXbNa1w5yzdNvYgK3rAok5diWMkpYEW8JlX1kAWJL5MRTj0rKkFuqE
ppXMp7hKtkNv62eNmjuVzo6d0Vnq99ztUYQlc4x1lLGP9oumLTvU+X+KvJYUyBN/9cjvcfvOX2Pk
R3UwHA3IUM6Kva3cy4lJn0lGd/hSDsUnDCInaZySaQk2eIQlLHuEXvNsFydbxV+PZ4/35NgcoxiN
XWbl7jZpaS65GfbWRlyzpstTShPHDCNOeTASA2mLiG8JewOXjD/v6LplhQBQVUgruEZ5bb2AsNrK
MhF32mDmy4S/93qKKw+rdG2+x21qxqusx68ThKw8L+6MB67ngWlRs7nJ6BEzqh/Ylh1sR8P8AoM4
HgORT0eQ8ROjVbx8PCvqCUE9id9KSMe6zqwwZ870igD54JXSPWJBgpheWcY/nsULJbdmsGkD81Ya
U+GmnapvnaVqztSOrUNJlldPJ8O/5jLubog8utvj2ZKM+n4cbDpaLVjSzD1VdmZcyiBHeuvg/0o9
D7wPHdPxuW7wCc0odYU4VY/Pc1Ze3ch3by3otbCjgVYzHEvbxNsUWS1vbbD0p6nVcRGfkwvt01G2
5YmzXu5GEDPYFeKI5RuUUuWQPccpEjPNx2jRMpr0npRWBo1OZ8AyXeZ1kLfVehSTGfYFPUDAXjh1
doQstjmv/KEbL32emlffZhBLZ3TCLNuXTD0QO+I0hp6BfCzHcFsP1kbLBPxsLcwuDOYtw1Xs3CLV
wwGBhdHtxdrxzeFbwBtA+ScwKEtn2v/ZmFwYZdJ2uDuY69Fu/TfObb8z6qLY4E7qow6A4jYLTW4e
P80NDGIrqrprd2l3sWGKz4xCDlQHLb16vbG8RSOmw1otPrGiL46Th3SPCcMcN+y7JwzxFBAfE/pQ
9CmIBWFNbu1BZ3barr2LX48VVaq3Rffn9SRkc0abn99yQxWRK2F/1WDaqOhRUCrYbau+fc4zKzk1
tvgrivwXZUbxTMF8XtXz3Nwaw4LYrA+MJrPj37ISnQ1VjAyzIEByjWK6LwOEYjdjoGqJg83ALM07
GyT243GXocpqvfdCvPhGcbAWUf4yMyb3miGneLTkvxhSZ/hrFs5LUIJMHpaqXpWcyRVobbEBhKD1
0NZfE51O3Jzj/CrzmTwgmo9dHv8nAIEjNaO8qBccnqBkaM8xFiAMeC/9NdLH5RsBCR3v5ZyPNlVy
ZQdcsPyvHdPzVvguL1c5wSNuTOdepHTFUb9dUstJdqPkF/RicHc1ozmh2zTLp0GWh+A1FWvX9pzV
aE76exYbW1EWwbMz496XWyASMtQZrxapldm38640RxrXcdmOTOrGAbWN2l3jv8qIv2ijvWdkP+MK
xlUl/fxLRoyU4zx/a2B6E6364lWr4JN5il6Yj+0eit+yJdm1rv+e2SOBYWRe+Xxc8Z2jfYgindey
iSdQUUL7CBoGOlw/el5i1CiokapjLxFPejYunW6bPLdt49594zOfzOT58U7lf6OcNc6iYWQvKps7
SICa+Xyvvo9+QDM71azt4wdJb+ORFPXFwZVZ/BQdkzHOsdTXuUK6sqV4L05FpOFB1NvzUyYdETrI
eA8ezconZgG4sUYZUSkLhlWP3OnXYp6mtAkQ6ibpodcHkn43BtXgARGUPh6durBv+NmLp1Gk3xQ1
qhDs47hvZxKSTsz2QY+r9q3UDg7sp1PjpvuuYgaN4nM0uNe+C9qTQCG2yTlJ7/P0hurqKfUr+Wei
25fLGkeFDumtTDrzUuemeYls2wzrwU23mYuHRwSXRQuc3Wg1dPpEHawllOl3O41e60n3bp1pzu+1
q7BgRv2KuQOqeM0+tEP6t3aS/NsoK3VZ0QMfS7rdJpW4kimWfenqCWvaF+3ui9u1zhMCIAKn2PwT
F3m/H6Ji2SY6Dm06KhwaNARZ6BG9sDMgYIUlZXJr+WzeLXeV4R7OVtX456nIP4PIiZ9MZJjdYHQv
fY2XeZto3sH05OvsGtYV2xkA2xkj7uAHwC0VnY2ZM2xAKdienMQS28ji5eO9x8OAU9FWk17H1O24
amCcB+vKGYfd7IliG8wEtkh3qtOjRlwYPjqALGu3qo9DU0c+0Q/Jj4Pcj5nzCbQ8CAckDih2gmw/
zy5FmPqgN3b01qa+9ZRhhSEa8zWCYfec2/Ff4ZtMSfogKWp3o/5rbcO74CaUvHCTpFvfHrT146WY
TQDq5RRvibOMW4UqK6tpYAwRLqaPB/9ltgQ4iywBjpE79gstmH7TOjqQHemgoVkkY0aShj+09Kcm
p2eCQWLoFJQuCpuQqKaSDlRsCvWR6TCfNXwrkZBcpxjnHytDHjkzZDpplwBoCyZnEhcSv7ROS6a9
9HIV2V11CwQBW05CsZXcCvia0FXNMWEyoznaoOjn+Hha/ZJ2wKa6gFBzxDT2BZ8hn6J1kL+Mjl1f
g6H/6Myfuu5OYDD64KzTrzqQQ9WhWxYoo4PE+R+izms5UibMtk9EBJDYW0z5UsmrpRuiW38L7xMS
ePqzqmcmzo2ijUKmCpLPrL33QcNHN+TGsq6YWp0xAB1pVf6vWHCppa4AbVVD661Vf+d2TJnuZfI4
lyQashp3vtbVerbkfR8obLDcgWSdyfKYBzMQvbXlGN/TJx8dvMcxKXYJaFnZvmuZftF1CQPQ9M/m
/YNXYA+E0Lna85C5a1uldWmmIjkgVNVCbaH5VFnmIrxKxIFgralYYAiJ8nqi0vJoQAz3eV3NR7/3
/VPHCAeLgbZOmPBPC1Y5nQz//c+/f1NqCHIbY/R6zZKHfx9yi2U4BwYGTMyKJpvQ0P/7oIqCQ2Kh
RO2HqHKIh7TVirxvM6M8qeUbOmfjyqlO73z/96JnX1UXnfE/n9aXY+hYffZumW117czC+99Pk6mM
DNvMT2TXLodU9/oI7oAJinDVcYKmeZ5mkhqmHkH//W9LIs3nEl+5qO9MPx7/fcb9Q5vhFJdixLuh
hIp7XV9Oq/fzP+Xv/3ysC7R4wLkpk5nPsqssfmfnEyJavzZ2a1ztgjmuDrKABDXbcz5577Uz063r
/GJV0+IUiYkiGIC9F7hsBNK69Ynj/WqaPDmKjojT9v7X2S2p9ul9H7SsN1+0rT67FspEg+i0vaej
D62t5JDC4e47zbMfM96vMOvYwtZrdwN0WX82L4/03qu+F0+8bXZz06Sazrgsibdlgykcu2aim5zF
Gym6ItBXm7/WJl6Tvf2//2sYBuX60v5N9Ma8pH5LsrcgRpy/LP1iXjTVWFMAycejtDKznVD6fcNl
YQGYEyGQt4QjbtkQU9zzHCHR6kie1f+f2yRMTcvcp50zuzYeJk6yZpqM27b57x3PpVPa2cbNxW3y
9u9P23jSmzF5+PcvfcKSEEPti4kj1bWzvX63clYGtpyd62K41ZFa/5HUnfLKXV1e+38fLM8/ZwZ6
Lv55SLAbatVkXlUTw4aTa+R0XowY1jsno2mz48SxDEEg6sy53G6Va0wHB/1bPDrWmQIpC9XcT/uO
0/1Fq/Ke68J8HpoF3zpRQiF6Wpwmt272B7iGBpDYbR8GlLVxQsMeiGpCFiX1SBclqjPk+Pf0WkJK
+PAx2L+wrabaHoUWFjOpijoKo8tqLodWR/C7vBAuJcJK4sNAxbzelnRT53msica0SF/MaZ0M2lKh
N1GV0GBZxr2lqjcoVeYemVHmT1uxTKeBdVlXjNNNUSKtpcm5S3yJZhta5E+aHVc181WtGvy9cmnh
fS8zdtN4b6ykQ83YmZd1NuoblIlx0aWNg3Ov4fQBhOO9OPckAvsqKjk+cs2+2DQWR3bK6DGqnwKf
PE1VDyZJPdc8HR7WkeVJmmFtsPp/dBIXdvfEkB2kev64TVWorayYdXv4cGm7jnJAEDYDp8ysEt99
T1ZxpvMTFdqwUwNWfRbxMeGWtAPsXT+d2tm1n1l8HnML3EG5bK/a+tl1XfXm1y8TKcRUgzmMsfE4
dF6FCpnAy62cnnWMVHHOsnCTStWnMKht1KCvPFuMajfV+MXrtd/ucEFOcBJw7SfYdhpnGt6yShFl
LjVLHDsfYm818sgs7gMuip3KVI9s1T9qc3ssN3r+bmHoAZ4bNGsuYZ91EeLhUoS5ZeWh6si1WBqK
2JXPSgs6YMsa+wATQRn1RY17oYXTcfdKbupwqRcj6n1NnXwMjoKK3n3XFeTpGgkefSMwhA+N444W
KpxCe+gnV4adq9OGpurVtrT9UMunUZZnT1kXjC/UbsX4S5fzCLaa/mpcLpC1oVktOzivraHEIfp5
K4tbszzPDJcAb4gmXTdnAwxJ36xKvbGYz48YJH/RV6VOW+3qkTd4SJlhk1yTo5VqVFjmIISEhGFi
veEw8rvoa/VpgaT6c26wPuFdG1aYvkwwg9LJqIoGrcbZDNLImtoy7BwrcAXy/8SCrjO07nmsBeeR
M8SVXf5m4sOOQ750uCWEimoyWrO0i/za6TBoM65Isb1wxPIocBOFUHt4wY/JjFodzAganpNgQfFg
VWK/mSkkenYf7XlbzrKuALjBz7vhZAor7nUgHi/0ctlEJS5wouk/iDOyGXJC7WJ3v2NBfpVke1Ct
gKKRM7EjOF6Cpxevhs1dhPjoaJSiZNKyMcUZ7HOnfjPv43tZ+XKzCXIrgCM48eu9CW0RklJoQp+Z
vxUsbuymHvPG3rq/SK8mOwqCQJgLK7EEhsdWe0vYYsnJ+CIuR4Us4I4CsjbUOtfdsRyMJQHmufY7
yeYLwHJxsq3TlDEe6ncLXylwfdUdiikj2EX8dTcCbFutzdg5B8NEwS5dISIyQ9xwHuoCUK2jcZ8p
uyCUHmZNvq2kHccjq4Zg7WQbFlaOHDNBY51gtccC/L0zq/Fo+vaLW3VvsKJP5ATRBGZTNHmYHvnd
wbp/C4eut11BhiuCNni/xwKk73M0HXUuWOPQtPNJw2zu8yRwaxBFhoV0rmHuGh+j4qZtkOLcE30j
V9A9ku/+RqzTuNc816Ny+6TcMfbdg5v31n50qLaKbAcnAfyidTImC1NGRJwdmloNobHxEGwquH6y
/VibcDaneRrWZX134fZ5ubEXVgwII06KOfhJjcncESJbkVrR7W2V/+mT/sjW67R22mEaRrSPSf/Q
jUgdXJ1jDlkikPN4gTreiSU198va3woEk4Fu2dmlKuRJtD6QYC5ZqAEQQ0vca4D0qTAtaw/zYzgj
0dFG7gRjLYujK7js58Lat2JgYYUWG6xadsl67qG7CJ11YVt1tUusBTm5FNcyF+Cunv5mDb9k3WNd
VtqsQeb+AeCMjeLCIrLY0kh305tgY05CpyBQl1ZfzCsyiZInmTu7LMJAWAekWQ2oyW4YQv3+4zat
73MEQdarJCeIobumwt8tW26EU1/+KucR7Z0FB5f38zHlKpygmYm2qHD/3+rnYdW+Osu56uXqXL0R
+q9l+RQoW72id5D7bP5DBzIexnprA9KE86eKXSee4AxBeeL0FiaNY9LvfGM+k8dzbCgWASH4wYVp
6XARnKT0ZaxYWPRZ/w0N22N/RgO8IhvZTIeX1yz7w9x1Dxq0agjnnkbAv78Na42NrXw23fYtJT3x
1HvOZRiHK3u+q8Vm62gsxqczCKIZqKVlw3JgrZvLyGlfJCluO+xRZwmOW0lylLt0sXczxHLkFyqN
yHchae/34D+nfeJF9AOELNWOtlt97TWxO5hD/0DOV8m9mI7HKsd3vFZ4tlJKJ+7GbENMH7OC7XRZ
BXeias6WA/NaqTzseURpW8m2XbZ7F5etah1v1LF7abZgG3c5+9rzI/wLKG+xTXG8gQnCRlsDiqnL
EXGAHP/21t2MfTg1/nIGrWKHha9DR/fnbv5rtrovfemM2JeUxxk5n1ZvL9nk2WSfDscpLaKOk3dz
gnzYHt0FvdP2rG2biT7Jv26O81OYCcySiShGavYQDnDC7p7pBAxGsbL8zioLHyZ9pkzq00Nb+iSq
N4zIQGjP9t91Y3LZuT1jMcM+CN15Js/vr3Ld9gTM9YhAqo6nhIRCPjnXzoWvshfe+HIjZXuV0+di
CcAyTFdSvwlsUbwZw8I2mpMQoL+LE8FSqbBf1wWjP9+dIyx5GAZwjxQej+fFyvJIkprpqQuKpT10
9QYTSG3oS/81ref/FGuYwJP/aaNYTxoxJ6lZ5ofWwaqp2AhGwj2/qj5zfzyZBTM0c3o3ITGDZS3e
xhFCeuqs9xJf7TD98cwsXvGdoa65ZMwP52a+lqY8CH/woslEN1KXzDx6OgP8LP9ow7CTqrtN1XbP
5Dpsox6Vi/cLUHsJFqprFunhiE8qA6fGulZUxG3mm9iMME/WEZwcOp9zril7+dDaB39I8ttwSnvt
c6ajJebcnYJ8I3ekm75KLXNZgXXag51Vw1F1yUe/pG4oZ/KyK3OgZRQp65JFo8wZMhiv6ZALIc7E
cd/jfuUWFYXsIivTCITvfREki3bZ9LYN522sdoT6kqdZ+O5e6okE2U4ven1nhNcl7Bb9RraE1fPY
elsn40ckTBzc8tm2/a/cxvFtrOqHioBMjimyC8gIZ1veHmupD2e/wBih0OTeypW/X7H9euBqJ9JN
MCiGnZ8VY2EStdi0rgkZIht8aOtl1vvMg84v1ZPvV4i4yABp2tPSGCTOtubTMKS/Zm8h/GDo8ggU
G42vXjhxPmHsmBrq0C3Dn8m6OxibKZdhVgVOufzZBrh8T5IkXNC/GWj71nJ4oR0VuzR3SVdDhqL1
xhpnbKUlQ8m4m/xH/R6gppU04x7z1HK0g2lFqMwrcPUdloGNyRW9tYyly+UK79sHmCPP+8VS/o63
DqWIFigTayXEb11gpc1+0EG16wI1SaPh/cB/WSCyl4GvA+DCyrb4NTvOs0uiYS9I3ewSRg65A7Qi
t7Pm9vwUnXoEgvyYrZPucTmLbfvlCQ883s5PDQ54g9c+K6882Y2FI4dgcmdb085eyK9KSnbVMKs8
nz2LBPjq2ccInDwG8kezak8EknPS70np1mbsPDofTtT+rOm06VLvg8VGICRPADhORLJUwTinfOB8
mDjKLC2c6xzkG6cAT7cPXTXsc9aCrNwCvd5qgBTn23YL9imZcdSb+R17/Z2/JL96CsfGxw+t5Rzx
jDcn4VIUixtCHCN7z/R4bdtfa+Vd4aTj2vawmUjN7JRaNFupFy6uflBucSP581Xa9YKm0P4Q3XxY
e+MhE/Ijp3Xhmaof1kLuqmpfa9W7YVgSLnIzAhMZYwfkqhqxhUaXWrSEXhsUXkeHAH3FYHLYkeL0
d/bq05oxtNWWNV5xwayHn85Pj04+38Pqi9viy0+91iu44j8sxZExUPDF8DJo7omn32MaUXh3hrup
bpOJKXURdJk2HIpEixHxMc5Kybiq/ORNF5l/xMw8DVtjicVqkRFqSmrL0Q91T6g7rX9vg4pPX09+
E4pzW0bf2zdL9po66LRbxH1yqyLL/K6GngXgiqsIL0cTA+oFPIwW9LlVpc+xSlJ1KE7NsurnRjQT
b+kMMkSx4qPGHT3t1+oiVwMX3MvEymNjcedwQQqJG0vz0ZjW25gmeJ8zFMo81DuW8bq5uCa7A9Eg
Q4nfSv2iJSnla90c0yS9GPrGfGthd2h1O+7Zhln1hnMXGb6czFmMFqOX0wcN0IenzCVKO+vouMbT
YohHWdreXUW09zVUGW3zCnjjoaFqz/rcsupY92nVMyFdaf7cxnteN38PaXvIM5KGBl671JOPXqVd
NDe75TjsOmnyQTeBUlzeOX2sG52OA6tEOZ2bPZugqrtMImtjMKshbFFrqvWuM/BGCMf0weiJ3BPd
0MX0waG/GPALDuMn2e0qJkkHmdx1QoJziCjkwDOL7DVPcRDZpptboV4dEymPBoPMeMQvPYJ08k+m
XuPG1NQ3N/tr2JqIc0MfD6a9LEfyuZ0IA4xTz2zwJfG9d/jok7n26or5kXUHpBSwnHEuZpx50i5h
VCHW0Fv0Y82hz2wCxc9/rrK8gI7iu+nl0WzFhRjrbquyoB50CYpyYDQK31wybDUUAl2iz8N8bMoz
1zqD6TfJdzktW3rVDexMPKrZev0lGPHhVMODwsRXi282f3HD3eVp/q3RqhceL7/Mbn2mf4kFBmTY
ujymXFyyEU8+QhdKjpoGif2aYZjAG0L/rhL7io/gg25fK++Qk5lF7kuNDX7Go2j8McYVA5Xyg0cv
55AsLzkEwDhpu2y2cH7H3sCQfcRX/OzS3yjsX7u8eyUh8lUzTbyMvALcaSJuiOKaZ7ppsA3VaXwX
/+jn+M+DbHXJgsjKa2TQvNVZ5u9Nz+MYEaRka3pQ0szCchgcW8ar5wvWIhIDTdRhFINDgPQA9MEu
Fjqhryq/y2ZazGjdXpFvmVAurxqyFVGQEJKaK9+4lDtzFB1Vg9pr+jyiRPJG2F26Wi4uCvqs++sx
Dwy11tubsFOc9yRjVG7PMTaybm0QwBmmYz3o7XtaFZ9S97476ELg2zU2NxB7WJnHplQeigaZcpDq
j/Ua+320SHuKksQrkMRge2b72xEX/I1xCGLvdf3u5jtbJLdfU4USKrdPKUuDMz4J3VzMQCOmCqbl
y5zh0LrJzON+YJtK4HgkRZFFvomVKRUrgvNg9U3nwn6pDnumYEHtpCKSehkWYuZMk+SmLjo8WD0s
6MWqZ2MY3APe4AE8bBb3ovyA037lKzfBXWIHbbIxI6/lDm3zSz/5H1mPgs2e9JmeAHlhqVvprlR/
c5e1D9AI/RMFqFRWXLRI+/5xG0jFW7fEdwDF1YwdZ8QUer33GmWVfXTbYIdFYaVhKd6ovMzAz9wn
O6uz0LcZ9I8AuIQWrQc4U6glE3MllwpJrWKHtN6Ilip59ypaN+REtZs+ATP+Ij2T+Z/L3MblmMpM
ywnK5AsN2mVFHR/Mbr6ihtevJH6/uXYRq8w93BNI4aKtU+oPc2SygR/cJg9LHdRru0+uNgjaYWBc
ogmHXn1+aXLWmzgr9cFhp0SHpk31O5Gjgc82UqpWltSVYx81RDm7ok9Q5uRyiLPBm+mkui9dmXNc
q/rZSkScteby5G/mg0UBGiQPacnKEPEXt5L2mbiju8tH891k+ha7IOuJRvVKV02MsXAHFFFONPJ4
t+ZtjWSmnX19YdPKgnnMF7lPG5sqEZIVHE2FVYvTSdfmsZOYJ0samL/AsKN8Qr4t2u3FHOdXih3O
GlLZmeswAlqcULMq+uRhGEkORqddOET9yOKn3wBM/LU7dEn3ZZjSjaoSbM/0+g+9Lc4lL0moT+mx
k+6Z1datmdBveQyvKvzL/p0O0+IwZ3VbyHD/uR6r9+WzlT9uVTnA0c07rioDLzLBXo5Td4BJ/JQJ
r0sKKMJ60lhCBzcLXzHV9O+63lHNyCQeMS3AE8Pvvyq720NBXCxykaRR+ict49mu6oY2itATHmg7
jSpwNzaI9/L8Y2LzFd0bBKdFbAMC89Bq9+yS5CNtRYwjEc6+XofJwyY+dK1ag60HZ7CeJ3TqwQS/
E7LwvnpDxmzJ3nm1UphmDzrI9xjgB3JMlpU5lyH4qfKa8aW65nBW19KitR0MVEvePdHetJ96ayhi
vT0YnfiT+sWtI4r7YTS3c7ohcJLDBvHiIySSnC6ltrAMzvInLjPyZzBr4rRYS8w4FFOIp6yuyfCD
ILtyNjaws9iLzXT79fZgwem9bN7y7TEN/G0kRC47+QPOiTjHTJm5U35KF6b8A2DhdS7nJtJXvX7q
FbprP8VOgqf6KRmFioZxbHa9v21Hc8rys1q4sPTJem0g0iPBJXjJcvq8DU0MQvoQXQZrUK19heSi
gqi196wn5VAz1ynKsE64CFuLB/qfDyxx9qVmJ7EsY3P2zJ3n2d9Fa9m37KsXCCrHnDrIna1IuDyT
i6bgBswgjz3f2W1N8neyfe1BEBRBzW2Mz7pGQBCudBezyY03Cwl/RJP4ZXSF2A12QUE3pO9DZYZN
4ozEuav6oWRwE7F8qS5lh1NahU4p0nT0WThQB/q9pVepOVy23HvcmkqFoq3do6MXlItMCRJYnUgY
jvmeDesJACn/o3VGH1YlnI10hwe76uMN+b4ACQlao7EDA3i8adVrmndvCDHqI5u1U6tv9VETNY5g
a7yI+a3yOoOyGWagaT+xacAN3s1peVXz08J3V5n1nKzl04J9VyKiRMNWoeBVkvRJ1LSYf+Gdu/NH
58cemFEsZR2DUFIda+8LWt0H2I/zlvoHqarlwNsbpoX9kphpG1r63dTE+jIHCG/uBgxKmjkEskoP
GglFe9vt9onqb2tffy25NIhcYijv5hPiu/y3m3f5IXXxsViYqMZLvj0iQa3pkov7uT7iA6Lxnk95
k4S2yTBYSTyH8uxsKCwGcgSXzliaoJ2eTo42dxzvKrBUkxHBiXGtnhD/mlY58vcUj/bpRfn84p7s
rrKAoVqe89a5psrYcdvTKSn3pcjwDJR3JqhKiIXSi2QntIkwEOaEW9X6VE7HVe+K/bThliWaZq9n
y+NcTpFBRaW61WFjgQh8QNjbLa8+1lx3gINkw8J5BwfjlmSqC+TW7F0NEW2yrnkknIXbv9PPxrfD
aiN0B2LZoJfoRUm2ifVE7PQF7Upq8VqzyXhEXRC5ChLQMPjMLvnRhqw7Etj6OOKJM/l0yUWrAeri
EarjtGkWS6Rt4stR/jfIusbeznnukuan7O2TqmwVWkPHbb6iAbba9dWzxbwTNZqnBlca6H6WIslp
cPPkrRmX/eyviC4kuRTWdrOpQc6FYnzG4xwObzHDas6P5mqMId5fRmC4PU8sqS4ELd9XD8MJvvqh
yRtzN7bTZ27gpTl7lh4jbmHPaQ160N1BxG7BGwRFfUSm3AEwe3Ctm8Ot/U9XeZ/2EJr+uMKXBM6E
+UhHzMQO07OLMoz1QkVR47J07hWlvSajQnOeMKb/b/TmL56hOcbUacY8g5NHGFRhRcZQum01gG5K
otGV8xEN8LXFnQ8lCutsHpqhnqI0w4UbqxStZbzXYOlT+CxjqKwCr+UV9BcAIofZGqxwmPWIlAEu
MWbX7ZoheDXdyvKjBkC9Tolx2hIiByHY0rgpdBjoPq69Vvsy7fW8ON8ERBtYPaPF3rCMjeuZZbc/
0Pipbot9lbBjHA/+nT91Gu23nmB/4hqaGWKG7oeZdzN7RdhTt6ig1syfTGXfjC+mg63X38LtwQEq
vI5gcu8Dj55LSz72I44gkjDH0PWBFBmH8hhDSD4gf4yaXFC+KyTlC5vbyAXYXhrSivyW+wx90UEk
ojxgN5tF6Wx/s3yRMIPuzvKNg+tPTHHMZN55MdUd4vOVF5qH6BZZRf2hacscWW277laYIpyRSo2j
yXb8MK9rTkQXGf1kPxuWSg9oo+d93Z2sMT1gu4T1hFvvGSN++GaF4sN1USVgGFWt3YOjDI5H297Z
TvbF8gc3vOwK0sWk+wN+j9+7odcqZvnRNelXa2u/kb0IrGhhimwdLxXcrDAMGx61Ht8aqQ0qxnlo
wlgqb/t035t1GU6yBGc0hqh3tSfO40uBqhhu7KveEmz3swkv12kvh4k7Q0u6k7i7ERTisa5nP+yU
VTy4+2kpnl32Jtzx5rZXvAIOFqijwVBAbuqiaVy+LV6s5qpbV0sWr3XDHLzsh3fBOPXYN9WLcpoj
oB/L8w9G78YJeAzDg2kwowUpEwdCjnreWqHBTJx0DAv9fbBs62eeFOmtQVVaGKKmPcrZUSGEl47c
k4bDhhMTnABTJYYY91n54j8lSEfDtLfHMJZWq8ed1+GDOh/rGh+LvC2/1vLuBLV5Ry3xs0hVhFfX
DCiMrllZ042xQ57TNJo6+s2O/nTh57zrM5CX4vhuHyQ0icSY1DWOmtUjOdIQtQ/zACnAQMYaqcWJ
d2/wNcAzqC5utVOWseZ5Dgbcr9uonQRKsEDgFBgiQRhjUmH2FqO6g8vpQyXk7wTrzgFU4XGwgOtm
Vb2uzGWP3gynNMhSBM3A1rHuSHoi2LdXanlSTNvGsTePMivo33KXo0diZFtrJ193XzsD5Idn0XYC
e/rYsPzKa6cKE/AcpBhYPTqSMy+nP6evFZxWKC+90ed3q/8aXfUx+pShJbRaRAX1sVn2c6G15q42
Gg7Gws8PRj8+zcXiY0C3rtgRUafK5C9HtjjC2VMQDHzpgp6OMFkFCehGeoIPgNFZjMXH6UKRUt2g
ZkHJzT7CsADZNsPT1eYiHKx+7xsGGof85K9MpMuyeU5X/Krw2PsAZ024K5P3KRkuggudYoPsdwR0
PN4APSxjihBLm0S12IDe00mUo4ZVjDJDEKFiP2ztX3/KX1zBrDepfIYuc3pp2ywqXW24NuxLHK35
MlbEe32RhKjWzAsmHBQP0GRtN5MHXqQ0Mrhi7WasFAND2Sex6U44o9+Mqln6OE4ULwxJ7QPVXEkX
urPyKou2Je84B2dqK9MOBEcrE2dGKY6SJwZJX75s+2M+IFQtV8+jwTqhFMVp30OJb1tV6CzTo9Mx
Jhy9/NrNFEp1zkyrXQit8fzHolTiWPb0MB0yaGty8TRx7lYXGPOYRf+pC+/BWtZpZ8IrGNV6mHUS
StzsKVfvxTb9al1EuYnk+u9GQIPRQLpzj7Odr+0EPtgalP5csmebHVSbNc/JkuvRNk5HZth+Qrcp
JXn0hppuJo5OBNavwsJFap0drG4cPOfHQoSbvuKAPCDhtWhpRxrPyAeOpG4JKo2vgQMhYi2PYKfU
uLjp/FIkXnJkMm5SFY8D7mDqKdPIlFpmL4TcC/IueUqrbj/4CAuXlqAeseh4H3C+DwN+4i7+C+ta
lRH2TIwds+GBZOe4EuJukkCZWXpftWuTp0m62crVmTsDked5BsXkstds+vNcMdHIQFvbyr7iPXgf
WwCGZ/2V4xKOC6P03jlAAD95RZPcFocg3W6Sry0ttm4uF/A++zCmKSHVRB9s+RxBh3Gob9A7o0MV
7rKZsCzx06Uuk1rN+u5vvq8hikh2vY6ZkhTcexqrOIKNpj3htDhydTXrhhyL62w+t6MUwWIsf5j4
KLJxOETcMbsspbkdy5TDB8FEdV8hvk1a8gXWtc8MdM6eoyW7BZ0+eSBvvpOdVWG9+2JxDk7nnDJT
G6Lx7tjUNDrtPKsyk+yB3egn1c5xXFQjYKr0cHGfyNM2mQ6EAM9LDKawBvNtrPjK5TmsGloVmiBW
9duD79naFQkNAeAN60PvXuWjyyZwKNf3eSlOGQvp49CPj0SHPWq8mlHh4LcyiCLS/HtpyK+xyC7k
aHsdFkXEd/6tM12m/R6R0Ezl96wRdu9bPe+R1R0akWqB5Y9fLJ4VeC+tS2XCZjHpUt6INx4yGc1l
rLlsorjNiqgFq7HjsZ/1nZIxW26Aw01O1O5ugLMuBZndvBYLD/apy/3I4YIuagb6NWFuPtuahho5
lnPx4rQJnXRNde2+b7jdTMhBjn26/N2UlLz5PGbfShcVmouffNr6REzTlgQbAieKOmgdOtDmsDED
cQ+O3fwIoudYP9Z4ADkK+KyONdv/pjB4mnsNK6CM8w8W5S9jLwZWaWM+2eXGXMxzxKXlGcADPAnK
GhS+JmhjIOLEckCtTQqBwHGH5yEnHIqd23Z2kuo/0uXOyBTAvXFG/SB1/huJ0HyUpiP2olsDr7Hf
a69yQhwPji52wW6uPRRNd1xNxpUl6fUr+J2qpfOHZdOPlYpHsnxa7Ajqd8Np60hvvemx6tS4N6C2
A9vkqY4PVs1txS5HsgLnMr25ILiM9hwiPxwVFBp9VYqBW+TxA2+ucy0VDYmr23D/cFn5YHT7gjTx
FcAda9OPXDNOTiY/sxXilUl7FXuto1FkJQwwOTbNdKcrMXJzlwjXIErvtfVsmpCIzeOKVw6EQv5c
2gRgEoIbjgr7EFaljVEwzUzoDDqpXgUSqXE9VqL4AcoLXaWdTZN72cu+14FgWQ5Xw1r+ZPtknpiF
ec5fgKv8oLfafzbpJbGQyFAR8Izp9OGU2ReR7jQo6DUC0o6ILKrRQKjz1jTPfj3+B/bMFAwtBkhm
UzPuNFmj6xsSfotYAJZ/XNJB4xp4EfbOUeNNKVD6b4kHwNh82Y3+pS/vc9MVYdbQVZuzfncA2w5p
358zh554uk/OyOQoIY9qtbC81OdjRo7OrHuocFi2YgjB+YjrYlogrl5mKmba3GAjjLz9EaK8lBj+
IY0tCzbUsUMorevPuHwwrnDu6ceGjiaDAo8ML5AgQeBpP+LqnbCwyHHCqPOefhXXy6zmm5XIwbca
s9am618cvaUu3BKMFLQkRrR+o3CYd0bxgP/OyR/J1ukdagqnXikGRt4sBBI4tEF+jHV5TBU6WE3o
8bAazxVcJq/VWu2GkYFUwTI+bxiu04oSIZYVKCIwKsptNJRzc593EIEDcHmuGxYlHioW6l8rmBqX
9nnp9/maO/jG4YialekrnnDsQAdLRr5H8uc0aiymS0z8MIRSuU0maQ/CYRsUARM2dLbTVQAjYB6M
7eFENuuzM91TnaiC1DWTp2uHBCpxoLPQmNwVqM/wtGhcGPBbjfUOz+fhL/IIXw+ZnLVEIJT+0b4f
r46j88zMbKxNW/kEuelDVdWc/RaLPHzTVAYlJAa447xg7MyM/yHZ/h9317KdOLJlf4WVk+4e4FLo
rV735loGY/zCdhpnZmVOWAGokEBIoAev0f2NHveoBz3rP6g/6S/pfYSVRQjSOK3oSt8a3LqFoY5C
J06cOM99Nm0oKuBEzgOjqQBEAxOLN+cY/YdaC9RJA3J2AOtWP7Prmxg4Nl/9THXHwPc4qyfqlzHs
WrSEoyZ2MwLQUS9qzNh6cTNansN5Q3fsBoweqQua6GKbrbG3vM9854sfXW204EpL1iikJWBHRCcR
cUX1RAh9jdNw4y+nQPKJEKf3EboIFhmgbeem0dbrZ3OIqc0SuJZBesVQbowi/KBtBVDyGTouGz46
7ho2GtMMWOzIC1ioe/CyT1PNRFKMWJeNR+ik1sI7QNKN7uorbZgF6fUMdaRta6wFF1Pr60pB/lRf
GtqlMYtuLSBTXuJJNOf7y3qRzboo4HYmqdee+xqQ9oCJiqG0aQc4rDAIJxO/lWjK53FmW6jCTQZe
jHwC9Axq5ozk03gF52E6NRxcuzhYvfBuU3cQb55NP4ww3NAP1s0lDM4rjBBHu5a+tpAeRYXp0kK/
gzrv11EZg0oHdB37QH7w/f400gA56/SSs3UdjYTY5BDYk8CFwjAaFFemrWWI6YzK1Pp1gqsahZVL
VMat24penzyM0R20RmV0m5lA/VlMomYCHX2OUP8XP53ZiGhYtxNgCcbGEjcxEF00uACpZawu58qY
AUQYVRK9DP/GUIawsbwZNhzzhntAdDWNhw3Qjy4zD8dKnXrnG9VCsNwzbqe4kdrrBHeeDvcimATo
lgvutFk0vx4How/JGgCNqoephrMprJ8sHFrreTuBYeVlKrKvvZV+jVL0u144s5qrGDlghArQRGQk
TqNuIf86i7PlvY9EhAL7ki1n3gdMjV1gtidgSeOk3pqjXQK7CSUzz24V5gOTf4U+sOtVMrXPHQVA
kwCXQdWL6UWXoTe7Aki71Yr0YNbUZ6x+OdKYu1Lqy0dPBbgapjZpwIa4Qohmdl5fQqetm8xf3gfa
ClOjwhFmFaAKoxfXG/UpQMHiJSo66rRob4k+s4kybaPiaHxm2uYYrR3AhzMRgNhYQN6Hplwgt4oE
FMVll97VAhnu1qq+amDAyOIMAHTOrTdWLg2GulnPCO8RvnFRga831xG0NbL02flEQ0kf69XveyM0
YfXWm+s41CZX5H8jor54ZLAAbhRNA7ZFHaVVk/Vk1jJVGLz1SX+OCR0ZJv6MnEcFSZizMSab2jaN
HjCyoeGjXJmm8G0W3AOSQwO28q/A6mImittWHCkqAPZHvyLvgzE7080aKSc0CNrbAR06Yud1gFT4
lvVFw5QEmkuwwe6B7femsv6cYjILNPkDwEsa0wyTd2koCw0NGTuYfjhneLf6mYmKBPpMc8ry4WT0
A/qfYq7unRFiX7QsLQYCWJTejlRMFkXZyTR5CKLV1QgzlQjaf65RMd60b8w66mTyyVJUTvNiaODF
ZuFhP5dImKnDmd501BUnkHv66EXLO9br5Vj6cML7NNgFpSANtZfe5bM1V5gIGmXjO9sHFCSmwlhL
zFEZrb4CnJomN4Vs/dsqYJ9RgaWPks4UA0fZYv4FcpYvZrXq6sEI/VX1duYAbBkiRl/RSIKJMu7T
QARN9+DIGOcobDnTHWewMSwwAmDy08S1pwowdKjBeDtQzATYcDAJO7TybKTw5Uy/SJb+Bc1BCTEJ
Rp8tv0LlAIlzicE69CTEftsTdX1BswOAH9atr7r0Q1pIgPEC9DOAyjUUK33wVO0uQPFkfdH7Qoyk
2SGJP3MXi/GtjlpWFbMQaP7BQkVlDqLyAIEDSrWJbID2oY5xSsWAtEUv7TAHE08wg8b0wWbQojkM
6VptR3qSBxpHav7nDCMW6CvarOWid4YDgzRROkiSc1olTc9ZAKoKeH9AasrOSLhosoYdRH3b/+At
0bWAsacx0IEaIarCgsX4gkYg0jBLmqMRM+fKymatDcMMYBroSJMdA7TioBub5iDRGNJegJTfaNmg
aRA0yoHkhYZDoSMIBT5al36nYrwJiWOUGl1thMubRnqkGEriTaPrGSpM6Ac9IA7DyJ1sgk8+xqB4
cw3QbGuuorAGLfEPNAgvA25bl/4FCEk5QQQBEc38lT7S7EGSf5pl6rV6af28PgauCAauJBh+TuNL
I/NyidDkGnNYejbjuq9fB2vWimYY+UVzGMAU2OeNur/sAgrqTAFsfw+DHtA1O5jNEXZCZ6mZWAOv
Dh9Tt40vNiZCxM7sM1LbcxUo2Z53Bzg0jtb5vqkthzEmiPQgVxsdc/8QMGT4/7nN+irGmwWTbAgg
p742A0M3U2QiWXBrhb3BdAEkpjWK6TEFBEOYP5ioEVdTtb+g8W7BRsE0B/1mjjm/9GJKD2UKmOqM
nqN8uO/6ordAZ7dt9G2Mi4Df26cxsguzjoi2c2kaAVyW6J6GZdJvaMRTrsNSIEguVnUkZ7GYd7Vf
3v/tl8Hq30duhIYj4N6Gyfu/4fMgmq0xJ9BLSx/fX7QeWvl/8e0X4u/fd7rnj+Uf0BO+/R4Un554
xlMufGiFqZ+uP2RuvH5wMdImff7b7dqwdCJ0HyG9/BjtkXjRj/J3+C6hmpuv63E9c//+bhBlIXqO
HtyRH4Xvnr66HP79nabm3Nwy89uK8pd5jkDA8c7ZEJTrTDmxLNMCtoWDvmDTdJx3tQDl48X3hnai
mCg41JmD+gvbMna379sTD/Dg+dcrWF1auUDnuTfYcodYgDVX5IGqnTi6YqqKDtfS1FSbiSxginpi
qAbTkHwGnpeiW2+OB0yrygP1RHc0BrBhG33jYAEI7oiB5ZxYqqWg/gkmjgUUNP2tsQAFMRVZoDlg
AdKVum4ABMk2GORqhwV1xz5xAIxhoy8llwITJ+UPTfYWjoJdlQW6eWLikOtMRzeCiTMhSgFkBJj4
OpobIQOWhWPytt6fVdaGqnFiWKg2tAxNAUQm/l2QAabpJ5rhWEwxHXSFORq+flss0Lf6uaRWf+BC
0MwTw4QiADy7qeJVSbvunAKmaCeWZtiKo6kms5j95jiAMHpFRUD3gYJXU7HJuk36QGCBARnA5kMR
6oqFMIOxvX927IvvmQV/1pWoqtuj+XopMNUTW2UWyknRHqc5ZUXATBICDA61Hd3CWXHeniqoyoG6
ZpwwG+fANlRHAaCQBrHaOQh10zjBIbANEz8y4Hi9PV2gKlWtApOdWKbCHNWGyiOtKLDAcU5sy7R1
qAtNt3AOto97SwfBqKoLUM1+wjTcebAvNDt/S4EHzDrBaYP57OhQmiQHL78RXsCob44E6pGCYe5n
+G6y46wc/UGhc/YJ7LgRKlOdd8Ivye/Y0v7DD3kvuCG5Q7XzJXlwOx+F3yZ7P35693xVT8/a/ZPw
psLCim+KP174bszjAaAnc3/p6aVu+RTOzelvIwwsQikaF52mwoM66FzhPt/qzWcpb9y4z4HMLhDG
8fiDA3te28sIx1M39HlBiBwceBtVqTY48Gf50E28ghYRVnFeq1LurHk45XFBKCcrY8FeVt40HKyq
iwVCAGawF3RorZqEtTY5AnFDcc90pXjK62WsG/u1G47p0AUpWrAOE7cqG3DoQpGoBMG9QMygdk3/
6J4+FGukFTNFws5dhsModBORyYzhkq/KDFAuU5VwLK74TFQNTJWwcdcAK0XtWulkYNZOdTbcRiiR
w/7FriAZTJPA4m4EJPVDtCUIxjXf8Im3zxIJ5/qGR0nB2FyQycKrKm4dPuDR3hExJHC5g7MXBSVZ
Jvun+pIDDPpwRV6YElRGhwd8XT7TpoSdu3VnPChePN868uOr8uGex3zgBjWMReDhUGQHucHV6WPo
WvlsOxLO9j1sR38286FAi1USU1RFgtR1gWzPZ1AbAmUmQToePe4TowXCqgTpeORjf5/TiPgVT3r9
lf3IfaS/Cjo5k2VYGNSSSWZhWTpUGRrp46bvHmAHBbmrSvQn301DPi0I5fyQoeou0yzOZk8HcZc6
HDBFwrqvs5AnAAI+9AQL7m7xyNcLSncW8zRYH9IlaBaTYdd0/OEwcGstnqTFcon/8GCfpQ4N8SI/
pYvK6wjK6gCLkEJChgDB8arik98PvHadxX7wv//4j2TC17z24A9HgrKxFBRh6ojBVX3co4+pFvUb
N0lF+qrjaBRJqUq/68KWn2SH9hyjmpBekfCMs2gyjGq/1B75BM6ePxWMOQRzdQDLVH+Ta47JVP6k
IERyxTA5HFlECebGPUf1XX3g+byOVoYDz5Cw1V34wwcoS1AdN3yWeiXjY8uao9fLofjHt1x08zvx
nyJY8ePfP8lzvnmU9RUokWb75w//hCkiQ6k/EE6BoRwVoJ+3E8DvQPb5r7cVTR7yobANMi6Iduy6
YdlGdCSo0Y6LzodI0BCUB6t8A3CUi9TuEbGM3RpM21rHn2MkiljSoR6Xz+PxyY+hn7rDWjflacno
pzR51fdogkDMg9rp1I1LpwtFAvZzkY6X2hdNHvv9visa00xRNMe2n3OJtvR/4gHG+/8ldWmW0JaX
wgvP7fRuHkS4nf6cOw2wOX9BPXoajHDkBEUq4TyfUuRIICrBSGxEaQJnWCDLZNCFIyy62Ectq+P6
sgGHEoHgQjWSUSTDt256fLhLU2fFp9e7jg/uLOsH/qAW/VZLPbfWpLhfQTZ38SRcgDnR2r+ePTT/
TSAtQdiQLnFjANQKdCXIRTOC+yZGbI3nbooXOrrf7rrf6KoLawX7d5dvSAh3NfnMrX1y46HgfBoS
XJKzsd9HBF4QbvOo5j5+ZlojAGjvskFG6LY1z3gaQcUFNQKBEbMRVHFX1XZpxQDiEslSIVtlshgc
BTA4QdvJcOgfccLbSDCKlG0Jxmib98VDaEuQtTby7QIPYAxV5u2+IMAQrE62+fv/pG5t+C+XC3Tg
CqeOybinrt1wLbCCaiwq8+LG75cNACYjJ4ywV5R6wj3CZATVsN4SF3QJ13UHzuSIJwOx8IDpEhjc
4esoFSOAzJBwo1Iwc+kXApBHXahwsKreAdkSUQmnuIOLdFDyf2XEDTs8g/ZFRY54LmRcRp1oQ1oS
7nTB021gS4KwYbamGwtUZSj2nGqJEVRfV1Ugtsqy3vCThGcFuZwXjgRxe4BFL8Zx0DVRPOX1Nu22
QuA0N7EKarRmVZFwohF3d0diSFZlEu6PLsVxeO3GRWWKsGjqnai6jd1oWva2VWpIqEw3G4oxFUxA
qk71EYNHCyr5vlFfUuWl/v6fUe0xmv7+X3ms7D7+/b/DAZodC8rbB0ng9WOG1Kp4FPM6zqov8MjD
TVnZqTLinh9He6dQRsEZnGAMQeK1c56Iu0kF8FWZgYpMv2TFqjKqU7poZt6vEzAlnO+ve2Y3up+q
M+KrP+3z/lIUY1OaEu3uHXDrqNr4eeFStBZYyovidKjuDSGDe4XE8FP/EM330QAh4yO/eQuVya0s
5mWV82xJVfLCcMX+HUqB0NLpfeLlS0keTKNhOuHexfGDdMsMOOAg/RhFcDUS7wdGjavVXn9bGXko
1ZHn6qqx9lBUnVIoFVn7ZE/tp2fQqbFvBu4y+eepgu1W/fVSn6dBv2wEHFXIx4NvpyiIhvVZiDbZ
QhJcnVOSR9ESYhJupoaLcXSZWAe2dyqz3Q73F9UgNaIErmRuHF648cYdRYtSYbsqwXDB4nmcQf9u
r5nc6tw7nq9YfBaMkOMUdlCTsNwzl/oxhNocUwKvL2OwQSzGNCUIXCtJo1I4APZASaf+OHObG3fg
HQzVy3Cxz/29ogNLQtTlnMeRe6g6jPAItsL3eg/7PObhQLA5qVm8KtW230dSGFU2BSk6HTJKltuA
4wgTdy3Q3bNjflww2m485aFIVgYfUIgicteRcDiacQScDkFDMEUC3Qug4vFYYAK6OwtWv17GLlEd
X9IRTEag5TLlgbhaJoELV25cEjBMV67OhCvkCBFDdoX8JpNxEd3wdFGSBhle/42felnZQkH7f3VW
dDFslk/KS5bA4xsf6j11Q1TqiqUATEak4iZbuejoy+JRwQLSakxGQXwnAvjrQjzRhgS1ht4fXo7X
SzgiSC6k4mJlBEBuXZQtxKQpBKOKHY9THDeL4awtuagrZFzNgKkqKzaCPKh6fd6j6S4rhaaZjPrF
B0SPS2aVKiNlSica5TeCTKB3vDonUJANrQmYOzHwKMP56M5QdVmsMLfemQRjrbvg8OvioUBYlWC6
dpfuULw8cjSPqqLWXfopetbLYgzAq+INXn/vf5zEYLFgXKoy7o+nItZrtJgNI9F73I9p/bgt+AnG
FVX0NAH/VjAhlw8p6d4oxAXljmJRoGU4N11AD5SOoIwKluYaSK5J7eNt7dbN8vLer+XElgxViu5J
l0rXOmIaihnAFit24fWiuA3WocnWRb+4yCTmmDLMxodoMOGB0F2KZicN0HnVV49RA9FCEBgHcGTm
fjSwLOw/L2oH+KMXhe93VrwXnt9dPW09Gk92/9RCfDItUE+E+GDxTfHH5xA72m4UY/5YsUl00GU0
7T5kSTmMLaNXjDo+Re8XnSHF2r93PA4x7RlWihCMQon2DsBMwdv975/MH+LkNqws/PRpI8X0jJB6
2ZODZ377swBk4pFL0XFBbJ7tn3xhTgUAzn7JmZOh/hoxJUMLOcl3RoJxRlsv3O4yCsMw7iUqlzXK
6A1uDTKO0PguD2S07pzHboiQIqprSgWOMryWcw5YdjgYh4J/loTATDsDSo8ow1J6/1HNhfZuQTQA
mVaw/ntq6rgXR0gLo6zkx9lH9d8LCLtxViyPTgfwbIuPr1/txzgrLxZDh6vT/QT7cYP2MGHj1OM1
jj/vGtg2f1W9BnbX/3SL7P6puPTzO0p4VvFN8cfnzAFkdfyNILkEG0nKPl2/XhSamBVFLeqljlMJ
lFtBrcuDRVm1WRLUexsV9y6qzQQ520/uZz+cnwMk1JDqHAq+5idORnfjLRicawiB8rN9hy+8l++h
J8WmeYAfFk/5nlwcks4/x+761hBZiHxupT0dmmfMqT3Ta/cV/t/O3Gmc9QUhk3BVnOLEQvvmSeAG
j/uofiq2i8Tt6N4dvzPQHJf5gXg6ZODb0GpxnMXTISFoSx0jDe5BjAXSMvDHbvmCo6z4AOaHDJiw
Jl8jannIBpIRem+WZE9G8f1ZNMVUK1HZy4iQF3QPd5s9Wyf2Qj2HzvlyQ76MgPbWSsYgFWBNBlEm
1mLtFx694krhCAXsHnDgURcfv6eejx/xKxyW0jYyGebAEzsQ2IYPudebIKM7EYmfNKEy9LTgQn7J
ymhIvEcKPo3ImBEiUqoiQad209q1n6ZJrrZv3YUvqioZGE54xE02EAM+gLYv2PR6YXmE0+MP+TBf
+2PUx3jJgmh+48hI9VL4Z8ucJgQzSg4pRVVGOxm49MlHYQhgKcj/pH7irWrYA4uT0bbVQPePn3h4
JEJxBzW9KuNQfOw++wQJ8ttAvrXUM6jKMMWbMJeBDynIk4xmoy4XDS/VkuCSdHM0kxZKBpFIKRXI
ySiz2tKHmQSpDNypkKMxZNSVQPhJNYvZNk1xZPQxP9EWM48as467P7umeOsp9P3neBNbbLh/ClcC
Bi7lHHcPioys7jYHtktVRttjGxi1gOKJ/dkuZUwVKj6+/jK6RFlfQSW/+WWkoS6TmLtCFJnJYC7W
OhfWSlMqcPNUirhcRXGpoU1KHvE6W8LSLJaXc1aTENK7cVELLnbdoyC/eMzrxeAOjlNBJV+sjH6i
DxhwFgtUHQnR0i7Phn7tNOblHLYiIb7bxfw40f+X4fY+1SHQmmutqQ9j2xXtVRm+wmc3SeG3h0Ll
tirDkP/iAjt2dx8xuKf4+HqRa1NJVO3Czef1FeRI9nRVkaE00ZTZP2T2AmYS2kiGs3raz2qdLBHk
5Ym6BM38vfVbmKKCUSk2ID9tzJIzlOMQL6+0CA79ZzuJ3acs+yBwefz+/wAAAP//</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map chart could be applied for demonstrating, for instance, the sales/usage/popularity level of a particular product or service by country.</a:t>
            </a:r>
            <a:endParaRPr dirty="0"/>
          </a:p>
        </p:txBody>
      </p:sp>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Depending on the report purposes, various parameters could be used in the competitive analysis. For example, ROI, ROA, Revenue per Employee, Year-to-Year Revenue Change, etc. Alternatively, Digital Marketing indicators could be analyzed and compared, such as Number of Followers/Subscribers, Total Number of Videos/Views, Traffic Figures and so on.</a:t>
            </a:r>
            <a:endParaRPr dirty="0"/>
          </a:p>
          <a:p>
            <a:pPr marL="0" lvl="0" indent="0" algn="l" rtl="0">
              <a:lnSpc>
                <a:spcPct val="100000"/>
              </a:lnSpc>
              <a:spcBef>
                <a:spcPts val="0"/>
              </a:spcBef>
              <a:spcAft>
                <a:spcPts val="0"/>
              </a:spcAft>
              <a:buSzPts val="1400"/>
              <a:buNone/>
            </a:pPr>
            <a:endParaRPr dirty="0"/>
          </a:p>
        </p:txBody>
      </p:sp>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12" descr="A close up of a logo&#10;&#10;Description automatically generated"/>
          <p:cNvPicPr preferRelativeResize="0"/>
          <p:nvPr/>
        </p:nvPicPr>
        <p:blipFill rotWithShape="1">
          <a:blip r:embed="rId2">
            <a:alphaModFix/>
          </a:blip>
          <a:srcRect/>
          <a:stretch/>
        </p:blipFill>
        <p:spPr>
          <a:xfrm>
            <a:off x="9484360" y="6176925"/>
            <a:ext cx="1753572" cy="681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9095"/>
              </a:buClr>
              <a:buSzPts val="2400"/>
              <a:buNone/>
              <a:defRPr sz="2400">
                <a:solidFill>
                  <a:srgbClr val="8C9095"/>
                </a:solidFill>
              </a:defRPr>
            </a:lvl1pPr>
            <a:lvl2pPr marL="914400" lvl="1" indent="-228600" algn="l">
              <a:lnSpc>
                <a:spcPct val="90000"/>
              </a:lnSpc>
              <a:spcBef>
                <a:spcPts val="500"/>
              </a:spcBef>
              <a:spcAft>
                <a:spcPts val="0"/>
              </a:spcAft>
              <a:buClr>
                <a:srgbClr val="8C9095"/>
              </a:buClr>
              <a:buSzPts val="2000"/>
              <a:buNone/>
              <a:defRPr sz="2000">
                <a:solidFill>
                  <a:srgbClr val="8C9095"/>
                </a:solidFill>
              </a:defRPr>
            </a:lvl2pPr>
            <a:lvl3pPr marL="1371600" lvl="2" indent="-228600" algn="l">
              <a:lnSpc>
                <a:spcPct val="90000"/>
              </a:lnSpc>
              <a:spcBef>
                <a:spcPts val="500"/>
              </a:spcBef>
              <a:spcAft>
                <a:spcPts val="0"/>
              </a:spcAft>
              <a:buClr>
                <a:srgbClr val="8C9095"/>
              </a:buClr>
              <a:buSzPts val="1800"/>
              <a:buNone/>
              <a:defRPr sz="1800">
                <a:solidFill>
                  <a:srgbClr val="8C9095"/>
                </a:solidFill>
              </a:defRPr>
            </a:lvl3pPr>
            <a:lvl4pPr marL="1828800" lvl="3" indent="-228600" algn="l">
              <a:lnSpc>
                <a:spcPct val="90000"/>
              </a:lnSpc>
              <a:spcBef>
                <a:spcPts val="500"/>
              </a:spcBef>
              <a:spcAft>
                <a:spcPts val="0"/>
              </a:spcAft>
              <a:buClr>
                <a:srgbClr val="8C9095"/>
              </a:buClr>
              <a:buSzPts val="1600"/>
              <a:buNone/>
              <a:defRPr sz="1600">
                <a:solidFill>
                  <a:srgbClr val="8C9095"/>
                </a:solidFill>
              </a:defRPr>
            </a:lvl4pPr>
            <a:lvl5pPr marL="2286000" lvl="4" indent="-228600" algn="l">
              <a:lnSpc>
                <a:spcPct val="90000"/>
              </a:lnSpc>
              <a:spcBef>
                <a:spcPts val="500"/>
              </a:spcBef>
              <a:spcAft>
                <a:spcPts val="0"/>
              </a:spcAft>
              <a:buClr>
                <a:srgbClr val="8C9095"/>
              </a:buClr>
              <a:buSzPts val="1600"/>
              <a:buNone/>
              <a:defRPr sz="1600">
                <a:solidFill>
                  <a:srgbClr val="8C9095"/>
                </a:solidFill>
              </a:defRPr>
            </a:lvl5pPr>
            <a:lvl6pPr marL="2743200" lvl="5" indent="-228600" algn="l">
              <a:lnSpc>
                <a:spcPct val="90000"/>
              </a:lnSpc>
              <a:spcBef>
                <a:spcPts val="500"/>
              </a:spcBef>
              <a:spcAft>
                <a:spcPts val="0"/>
              </a:spcAft>
              <a:buClr>
                <a:srgbClr val="8C9095"/>
              </a:buClr>
              <a:buSzPts val="1600"/>
              <a:buNone/>
              <a:defRPr sz="1600">
                <a:solidFill>
                  <a:srgbClr val="8C9095"/>
                </a:solidFill>
              </a:defRPr>
            </a:lvl6pPr>
            <a:lvl7pPr marL="3200400" lvl="6" indent="-228600" algn="l">
              <a:lnSpc>
                <a:spcPct val="90000"/>
              </a:lnSpc>
              <a:spcBef>
                <a:spcPts val="500"/>
              </a:spcBef>
              <a:spcAft>
                <a:spcPts val="0"/>
              </a:spcAft>
              <a:buClr>
                <a:srgbClr val="8C9095"/>
              </a:buClr>
              <a:buSzPts val="1600"/>
              <a:buNone/>
              <a:defRPr sz="1600">
                <a:solidFill>
                  <a:srgbClr val="8C9095"/>
                </a:solidFill>
              </a:defRPr>
            </a:lvl7pPr>
            <a:lvl8pPr marL="3657600" lvl="7" indent="-228600" algn="l">
              <a:lnSpc>
                <a:spcPct val="90000"/>
              </a:lnSpc>
              <a:spcBef>
                <a:spcPts val="500"/>
              </a:spcBef>
              <a:spcAft>
                <a:spcPts val="0"/>
              </a:spcAft>
              <a:buClr>
                <a:srgbClr val="8C9095"/>
              </a:buClr>
              <a:buSzPts val="1600"/>
              <a:buNone/>
              <a:defRPr sz="1600">
                <a:solidFill>
                  <a:srgbClr val="8C9095"/>
                </a:solidFill>
              </a:defRPr>
            </a:lvl8pPr>
            <a:lvl9pPr marL="4114800" lvl="8" indent="-228600" algn="l">
              <a:lnSpc>
                <a:spcPct val="90000"/>
              </a:lnSpc>
              <a:spcBef>
                <a:spcPts val="500"/>
              </a:spcBef>
              <a:spcAft>
                <a:spcPts val="0"/>
              </a:spcAft>
              <a:buClr>
                <a:srgbClr val="8C9095"/>
              </a:buClr>
              <a:buSzPts val="1600"/>
              <a:buNone/>
              <a:defRPr sz="1600">
                <a:solidFill>
                  <a:srgbClr val="8C9095"/>
                </a:solidFill>
              </a:defRPr>
            </a:lvl9pPr>
          </a:lstStyle>
          <a:p>
            <a:endParaRPr/>
          </a:p>
        </p:txBody>
      </p:sp>
      <p:sp>
        <p:nvSpPr>
          <p:cNvPr id="30" name="Google Shape;3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9095"/>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9095"/>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909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14/relationships/chartEx" Target="../charts/chartEx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Google Shape;88;p1" descr="A tall glass building&#10;&#10;Description automatically generated"/>
          <p:cNvPicPr preferRelativeResize="0"/>
          <p:nvPr/>
        </p:nvPicPr>
        <p:blipFill rotWithShape="1">
          <a:blip r:embed="rId3">
            <a:alphaModFix amt="35000"/>
          </a:blip>
          <a:srcRect t="24852" b="18898"/>
          <a:stretch/>
        </p:blipFill>
        <p:spPr>
          <a:xfrm>
            <a:off x="20" y="10"/>
            <a:ext cx="12191980" cy="6857990"/>
          </a:xfrm>
          <a:prstGeom prst="rect">
            <a:avLst/>
          </a:prstGeom>
          <a:gradFill>
            <a:gsLst>
              <a:gs pos="0">
                <a:srgbClr val="0091B0"/>
              </a:gs>
              <a:gs pos="65000">
                <a:srgbClr val="49D9DF">
                  <a:alpha val="89411"/>
                </a:srgbClr>
              </a:gs>
              <a:gs pos="100000">
                <a:srgbClr val="39C6CC">
                  <a:alpha val="89411"/>
                </a:srgbClr>
              </a:gs>
            </a:gsLst>
            <a:lin ang="5400000" scaled="0"/>
          </a:gradFill>
          <a:ln>
            <a:noFill/>
          </a:ln>
        </p:spPr>
      </p:pic>
      <p:sp>
        <p:nvSpPr>
          <p:cNvPr id="89" name="Google Shape;89;p1"/>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411"/>
            </a:scheme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Helvetica Neue"/>
              <a:ea typeface="Helvetica Neue"/>
              <a:cs typeface="Helvetica Neue"/>
              <a:sym typeface="Helvetica Neue"/>
            </a:endParaRPr>
          </a:p>
        </p:txBody>
      </p:sp>
      <p:sp>
        <p:nvSpPr>
          <p:cNvPr id="90" name="Google Shape;90;p1"/>
          <p:cNvSpPr txBox="1">
            <a:spLocks noGrp="1"/>
          </p:cNvSpPr>
          <p:nvPr>
            <p:ph type="ctrTitle"/>
          </p:nvPr>
        </p:nvSpPr>
        <p:spPr>
          <a:xfrm>
            <a:off x="8022021" y="3231931"/>
            <a:ext cx="3852041" cy="18340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Helvetica Neue"/>
              <a:buNone/>
            </a:pPr>
            <a:r>
              <a:rPr lang="en-US" sz="4000"/>
              <a:t>MARKET RESEARCH</a:t>
            </a:r>
            <a:endParaRPr/>
          </a:p>
        </p:txBody>
      </p:sp>
      <p:sp>
        <p:nvSpPr>
          <p:cNvPr id="91" name="Google Shape;91;p1"/>
          <p:cNvSpPr txBox="1">
            <a:spLocks noGrp="1"/>
          </p:cNvSpPr>
          <p:nvPr>
            <p:ph type="subTitle" idx="1"/>
          </p:nvPr>
        </p:nvSpPr>
        <p:spPr>
          <a:xfrm>
            <a:off x="7782910" y="5242675"/>
            <a:ext cx="4330262" cy="68328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r>
              <a:rPr lang="en-US" sz="2000"/>
              <a:t>[Market Name]</a:t>
            </a:r>
            <a:endParaRPr/>
          </a:p>
        </p:txBody>
      </p:sp>
      <p:cxnSp>
        <p:nvCxnSpPr>
          <p:cNvPr id="92" name="Google Shape;92;p1"/>
          <p:cNvCxnSpPr/>
          <p:nvPr/>
        </p:nvCxnSpPr>
        <p:spPr>
          <a:xfrm>
            <a:off x="9480331" y="5123793"/>
            <a:ext cx="935420" cy="0"/>
          </a:xfrm>
          <a:prstGeom prst="straightConnector1">
            <a:avLst/>
          </a:prstGeom>
          <a:noFill/>
          <a:ln w="25400" cap="sq" cmpd="sng">
            <a:solidFill>
              <a:srgbClr val="415975"/>
            </a:solidFill>
            <a:prstDash val="solid"/>
            <a:bevel/>
            <a:headEnd type="none" w="sm" len="sm"/>
            <a:tailEnd type="none" w="sm" len="sm"/>
          </a:ln>
        </p:spPr>
      </p:cxnSp>
      <p:pic>
        <p:nvPicPr>
          <p:cNvPr id="93" name="Google Shape;93;p1" descr="A close up of a logo&#10;&#10;Description automatically generated"/>
          <p:cNvPicPr preferRelativeResize="0"/>
          <p:nvPr/>
        </p:nvPicPr>
        <p:blipFill rotWithShape="1">
          <a:blip r:embed="rId4">
            <a:alphaModFix/>
          </a:blip>
          <a:srcRect/>
          <a:stretch/>
        </p:blipFill>
        <p:spPr>
          <a:xfrm>
            <a:off x="10415751" y="177530"/>
            <a:ext cx="1590021" cy="6175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pic>
        <p:nvPicPr>
          <p:cNvPr id="188" name="Google Shape;188;p10" descr="A tall glass building&#10;&#10;Description automatically generated"/>
          <p:cNvPicPr preferRelativeResize="0"/>
          <p:nvPr/>
        </p:nvPicPr>
        <p:blipFill rotWithShape="1">
          <a:blip r:embed="rId3">
            <a:alphaModFix amt="50000"/>
          </a:blip>
          <a:srcRect t="7578" r="-2" b="1619"/>
          <a:stretch/>
        </p:blipFill>
        <p:spPr>
          <a:xfrm>
            <a:off x="0" y="10"/>
            <a:ext cx="12192000" cy="6857990"/>
          </a:xfrm>
          <a:prstGeom prst="rect">
            <a:avLst/>
          </a:prstGeom>
          <a:noFill/>
          <a:ln>
            <a:noFill/>
          </a:ln>
        </p:spPr>
      </p:pic>
      <p:sp>
        <p:nvSpPr>
          <p:cNvPr id="189" name="Google Shape;189;p10"/>
          <p:cNvSpPr txBox="1">
            <a:spLocks noGrp="1"/>
          </p:cNvSpPr>
          <p:nvPr>
            <p:ph type="body" idx="1"/>
          </p:nvPr>
        </p:nvSpPr>
        <p:spPr>
          <a:xfrm>
            <a:off x="4270266" y="2311401"/>
            <a:ext cx="3933933" cy="3759200"/>
          </a:xfrm>
          <a:prstGeom prst="rect">
            <a:avLst/>
          </a:prstGeom>
          <a:solidFill>
            <a:schemeClr val="lt1"/>
          </a:solid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chemeClr val="dk1"/>
              </a:buClr>
              <a:buSzPts val="4400"/>
              <a:buNone/>
            </a:pPr>
            <a:r>
              <a:rPr lang="en-US" sz="4400">
                <a:solidFill>
                  <a:schemeClr val="dk1"/>
                </a:solidFill>
                <a:latin typeface="Helvetica Neue"/>
                <a:ea typeface="Helvetica Neue"/>
                <a:cs typeface="Helvetica Neue"/>
                <a:sym typeface="Helvetica Neue"/>
              </a:rPr>
              <a:t>THANK YOU</a:t>
            </a:r>
            <a:endParaRPr/>
          </a:p>
          <a:p>
            <a:pPr marL="0" lvl="0" indent="0" algn="ctr" rtl="0">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_________________________</a:t>
            </a:r>
            <a:endParaRPr/>
          </a:p>
          <a:p>
            <a:pPr marL="0" lvl="0" indent="0" algn="ctr" rtl="0">
              <a:lnSpc>
                <a:spcPct val="90000"/>
              </a:lnSpc>
              <a:spcBef>
                <a:spcPts val="1000"/>
              </a:spcBef>
              <a:spcAft>
                <a:spcPts val="0"/>
              </a:spcAft>
              <a:buClr>
                <a:schemeClr val="dk1"/>
              </a:buClr>
              <a:buSzPts val="1800"/>
              <a:buNone/>
            </a:pPr>
            <a:endParaRPr sz="1800"/>
          </a:p>
          <a:p>
            <a:pPr marL="0" lvl="0" indent="0" algn="ctr" rtl="0">
              <a:lnSpc>
                <a:spcPct val="90000"/>
              </a:lnSpc>
              <a:spcBef>
                <a:spcPts val="1000"/>
              </a:spcBef>
              <a:spcAft>
                <a:spcPts val="0"/>
              </a:spcAft>
              <a:buClr>
                <a:schemeClr val="dk1"/>
              </a:buClr>
              <a:buSzPts val="1800"/>
              <a:buNone/>
            </a:pPr>
            <a:endParaRPr sz="1800"/>
          </a:p>
          <a:p>
            <a:pPr marL="0" lvl="0" indent="0" algn="ctr" rtl="0">
              <a:lnSpc>
                <a:spcPct val="90000"/>
              </a:lnSpc>
              <a:spcBef>
                <a:spcPts val="1000"/>
              </a:spcBef>
              <a:spcAft>
                <a:spcPts val="0"/>
              </a:spcAft>
              <a:buClr>
                <a:schemeClr val="dk1"/>
              </a:buClr>
              <a:buSzPts val="1800"/>
              <a:buNone/>
            </a:pPr>
            <a:endParaRPr sz="1800"/>
          </a:p>
          <a:p>
            <a:pPr marL="0" lvl="0" indent="0" algn="ctr" rtl="0">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email@domain.com</a:t>
            </a:r>
            <a:endParaRPr/>
          </a:p>
          <a:p>
            <a:pPr marL="0" lvl="0" indent="0" algn="ctr" rtl="0">
              <a:lnSpc>
                <a:spcPct val="90000"/>
              </a:lnSpc>
              <a:spcBef>
                <a:spcPts val="1000"/>
              </a:spcBef>
              <a:spcAft>
                <a:spcPts val="0"/>
              </a:spcAft>
              <a:buClr>
                <a:schemeClr val="dk1"/>
              </a:buClr>
              <a:buSzPts val="1800"/>
              <a:buNone/>
            </a:pPr>
            <a:r>
              <a:rPr lang="en-US" sz="1800">
                <a:solidFill>
                  <a:schemeClr val="dk1"/>
                </a:solidFill>
                <a:latin typeface="Helvetica Neue"/>
                <a:ea typeface="Helvetica Neue"/>
                <a:cs typeface="Helvetica Neue"/>
                <a:sym typeface="Helvetica Neue"/>
              </a:rPr>
              <a:t>website.com</a:t>
            </a:r>
            <a:endParaRPr/>
          </a:p>
        </p:txBody>
      </p:sp>
      <p:pic>
        <p:nvPicPr>
          <p:cNvPr id="190" name="Google Shape;190;p10" descr="A close up of a logo&#10;&#10;Description automatically generated"/>
          <p:cNvPicPr preferRelativeResize="0"/>
          <p:nvPr/>
        </p:nvPicPr>
        <p:blipFill rotWithShape="1">
          <a:blip r:embed="rId4">
            <a:alphaModFix/>
          </a:blip>
          <a:srcRect/>
          <a:stretch/>
        </p:blipFill>
        <p:spPr>
          <a:xfrm>
            <a:off x="10415751" y="177530"/>
            <a:ext cx="1590021" cy="6175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body" idx="1"/>
          </p:nvPr>
        </p:nvSpPr>
        <p:spPr>
          <a:xfrm>
            <a:off x="761855" y="1283616"/>
            <a:ext cx="5108514" cy="29780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dirty="0"/>
              <a:t>Intro text here.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endParaRPr dirty="0"/>
          </a:p>
        </p:txBody>
      </p:sp>
      <p:pic>
        <p:nvPicPr>
          <p:cNvPr id="99" name="Google Shape;99;p2"/>
          <p:cNvPicPr preferRelativeResize="0"/>
          <p:nvPr/>
        </p:nvPicPr>
        <p:blipFill rotWithShape="1">
          <a:blip r:embed="rId3">
            <a:alphaModFix amt="20000"/>
          </a:blip>
          <a:srcRect/>
          <a:stretch/>
        </p:blipFill>
        <p:spPr>
          <a:xfrm>
            <a:off x="5870369" y="0"/>
            <a:ext cx="6321631" cy="6857999"/>
          </a:xfrm>
          <a:prstGeom prst="rect">
            <a:avLst/>
          </a:prstGeom>
          <a:noFill/>
          <a:ln>
            <a:noFill/>
          </a:ln>
        </p:spPr>
      </p:pic>
      <p:pic>
        <p:nvPicPr>
          <p:cNvPr id="100" name="Google Shape;100;p2" descr="A close up of a sign&#10;&#10;Description automatically generated"/>
          <p:cNvPicPr preferRelativeResize="0"/>
          <p:nvPr/>
        </p:nvPicPr>
        <p:blipFill rotWithShape="1">
          <a:blip r:embed="rId4">
            <a:alphaModFix/>
          </a:blip>
          <a:srcRect/>
          <a:stretch/>
        </p:blipFill>
        <p:spPr>
          <a:xfrm>
            <a:off x="10406135" y="181248"/>
            <a:ext cx="1591056" cy="6179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idx="4294967295"/>
          </p:nvPr>
        </p:nvSpPr>
        <p:spPr>
          <a:xfrm>
            <a:off x="736974" y="157933"/>
            <a:ext cx="7647001" cy="15690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000"/>
              <a:buFont typeface="Helvetica Neue"/>
              <a:buNone/>
            </a:pPr>
            <a:r>
              <a:rPr lang="en-US" sz="4000" dirty="0"/>
              <a:t>INDUSTRY REVENUE STREAMS: </a:t>
            </a:r>
            <a:br>
              <a:rPr lang="en-US" sz="4000" dirty="0"/>
            </a:br>
            <a:r>
              <a:rPr lang="en-US" sz="3200" dirty="0"/>
              <a:t>CURRENT AND PROJECTED</a:t>
            </a:r>
            <a:endParaRPr sz="4000" dirty="0"/>
          </a:p>
        </p:txBody>
      </p:sp>
      <p:pic>
        <p:nvPicPr>
          <p:cNvPr id="120" name="Google Shape;120;p3" descr="A close up of a sign&#10;&#10;Description automatically generated"/>
          <p:cNvPicPr preferRelativeResize="0"/>
          <p:nvPr/>
        </p:nvPicPr>
        <p:blipFill rotWithShape="1">
          <a:blip r:embed="rId3">
            <a:alphaModFix/>
          </a:blip>
          <a:srcRect/>
          <a:stretch/>
        </p:blipFill>
        <p:spPr>
          <a:xfrm>
            <a:off x="10406135" y="181248"/>
            <a:ext cx="1591056" cy="617954"/>
          </a:xfrm>
          <a:prstGeom prst="rect">
            <a:avLst/>
          </a:prstGeom>
          <a:noFill/>
          <a:ln>
            <a:noFill/>
          </a:ln>
        </p:spPr>
      </p:pic>
      <p:graphicFrame>
        <p:nvGraphicFramePr>
          <p:cNvPr id="7" name="Chart 6">
            <a:extLst>
              <a:ext uri="{FF2B5EF4-FFF2-40B4-BE49-F238E27FC236}">
                <a16:creationId xmlns:a16="http://schemas.microsoft.com/office/drawing/2014/main" id="{92AD4F64-912D-4496-908E-460EE558A76A}"/>
              </a:ext>
            </a:extLst>
          </p:cNvPr>
          <p:cNvGraphicFramePr/>
          <p:nvPr>
            <p:extLst>
              <p:ext uri="{D42A27DB-BD31-4B8C-83A1-F6EECF244321}">
                <p14:modId xmlns:p14="http://schemas.microsoft.com/office/powerpoint/2010/main" val="2448752863"/>
              </p:ext>
            </p:extLst>
          </p:nvPr>
        </p:nvGraphicFramePr>
        <p:xfrm>
          <a:off x="2032000" y="1840676"/>
          <a:ext cx="8128000" cy="476079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idx="4294967295"/>
          </p:nvPr>
        </p:nvSpPr>
        <p:spPr>
          <a:xfrm>
            <a:off x="913463" y="293334"/>
            <a:ext cx="995813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Helvetica Neue"/>
              <a:buNone/>
            </a:pPr>
            <a:r>
              <a:rPr lang="en-US" sz="4000"/>
              <a:t>KEY MARKET DRIVERS</a:t>
            </a:r>
            <a:endParaRPr/>
          </a:p>
        </p:txBody>
      </p:sp>
      <p:sp>
        <p:nvSpPr>
          <p:cNvPr id="126" name="Google Shape;126;p4"/>
          <p:cNvSpPr/>
          <p:nvPr/>
        </p:nvSpPr>
        <p:spPr>
          <a:xfrm>
            <a:off x="1637930" y="3694330"/>
            <a:ext cx="203419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Lorem ipsum dolor sit amet consectetur</a:t>
            </a:r>
            <a:endParaRPr sz="2400" b="0" i="0" u="none" strike="noStrike" cap="none">
              <a:solidFill>
                <a:schemeClr val="dk1"/>
              </a:solidFill>
              <a:latin typeface="Helvetica Neue"/>
              <a:ea typeface="Helvetica Neue"/>
              <a:cs typeface="Helvetica Neue"/>
              <a:sym typeface="Helvetica Neue"/>
            </a:endParaRPr>
          </a:p>
        </p:txBody>
      </p:sp>
      <p:sp>
        <p:nvSpPr>
          <p:cNvPr id="127" name="Google Shape;127;p4"/>
          <p:cNvSpPr/>
          <p:nvPr/>
        </p:nvSpPr>
        <p:spPr>
          <a:xfrm>
            <a:off x="4933364" y="3694330"/>
            <a:ext cx="203419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Duis aute irure dolor in reprehenderit</a:t>
            </a:r>
            <a:endParaRPr sz="2400" b="0" i="0" u="none" strike="noStrike" cap="none">
              <a:solidFill>
                <a:schemeClr val="dk1"/>
              </a:solidFill>
              <a:latin typeface="Helvetica Neue"/>
              <a:ea typeface="Helvetica Neue"/>
              <a:cs typeface="Helvetica Neue"/>
              <a:sym typeface="Helvetica Neue"/>
            </a:endParaRPr>
          </a:p>
        </p:txBody>
      </p:sp>
      <p:sp>
        <p:nvSpPr>
          <p:cNvPr id="128" name="Google Shape;128;p4"/>
          <p:cNvSpPr/>
          <p:nvPr/>
        </p:nvSpPr>
        <p:spPr>
          <a:xfrm>
            <a:off x="8353658" y="3694327"/>
            <a:ext cx="274426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Excepteur sint occaecat cupidatat non proident</a:t>
            </a:r>
            <a:endParaRPr sz="2400" b="0" i="0" u="none" strike="noStrike" cap="none">
              <a:solidFill>
                <a:schemeClr val="dk1"/>
              </a:solidFill>
              <a:latin typeface="Helvetica Neue"/>
              <a:ea typeface="Helvetica Neue"/>
              <a:cs typeface="Helvetica Neue"/>
              <a:sym typeface="Helvetica Neue"/>
            </a:endParaRPr>
          </a:p>
        </p:txBody>
      </p:sp>
      <p:pic>
        <p:nvPicPr>
          <p:cNvPr id="129" name="Google Shape;129;p4"/>
          <p:cNvPicPr preferRelativeResize="0"/>
          <p:nvPr/>
        </p:nvPicPr>
        <p:blipFill rotWithShape="1">
          <a:blip r:embed="rId3">
            <a:alphaModFix/>
          </a:blip>
          <a:srcRect/>
          <a:stretch/>
        </p:blipFill>
        <p:spPr>
          <a:xfrm>
            <a:off x="1813281" y="2007316"/>
            <a:ext cx="1589138" cy="1471194"/>
          </a:xfrm>
          <a:prstGeom prst="rect">
            <a:avLst/>
          </a:prstGeom>
          <a:noFill/>
          <a:ln>
            <a:noFill/>
          </a:ln>
        </p:spPr>
      </p:pic>
      <p:pic>
        <p:nvPicPr>
          <p:cNvPr id="130" name="Google Shape;130;p4"/>
          <p:cNvPicPr preferRelativeResize="0"/>
          <p:nvPr/>
        </p:nvPicPr>
        <p:blipFill rotWithShape="1">
          <a:blip r:embed="rId4">
            <a:alphaModFix/>
          </a:blip>
          <a:srcRect/>
          <a:stretch/>
        </p:blipFill>
        <p:spPr>
          <a:xfrm>
            <a:off x="5131266" y="1987537"/>
            <a:ext cx="1391236" cy="1441463"/>
          </a:xfrm>
          <a:prstGeom prst="rect">
            <a:avLst/>
          </a:prstGeom>
          <a:noFill/>
          <a:ln>
            <a:noFill/>
          </a:ln>
        </p:spPr>
      </p:pic>
      <p:pic>
        <p:nvPicPr>
          <p:cNvPr id="131" name="Google Shape;131;p4"/>
          <p:cNvPicPr preferRelativeResize="0"/>
          <p:nvPr/>
        </p:nvPicPr>
        <p:blipFill rotWithShape="1">
          <a:blip r:embed="rId5">
            <a:alphaModFix/>
          </a:blip>
          <a:srcRect/>
          <a:stretch/>
        </p:blipFill>
        <p:spPr>
          <a:xfrm>
            <a:off x="8779932" y="2000176"/>
            <a:ext cx="1312335" cy="1377679"/>
          </a:xfrm>
          <a:prstGeom prst="rect">
            <a:avLst/>
          </a:prstGeom>
          <a:noFill/>
          <a:ln>
            <a:noFill/>
          </a:ln>
        </p:spPr>
      </p:pic>
      <p:pic>
        <p:nvPicPr>
          <p:cNvPr id="132" name="Google Shape;132;p4" descr="A close up of a sign&#10;&#10;Description automatically generated"/>
          <p:cNvPicPr preferRelativeResize="0"/>
          <p:nvPr/>
        </p:nvPicPr>
        <p:blipFill rotWithShape="1">
          <a:blip r:embed="rId6">
            <a:alphaModFix/>
          </a:blip>
          <a:srcRect/>
          <a:stretch/>
        </p:blipFill>
        <p:spPr>
          <a:xfrm>
            <a:off x="10406135" y="181248"/>
            <a:ext cx="1591056" cy="6179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idx="4294967295"/>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a:t>GLOBAL TRENDS</a:t>
            </a:r>
            <a:endParaRPr/>
          </a:p>
        </p:txBody>
      </p:sp>
      <p:graphicFrame>
        <p:nvGraphicFramePr>
          <p:cNvPr id="138" name="Google Shape;138;p5"/>
          <p:cNvGraphicFramePr/>
          <p:nvPr>
            <p:extLst>
              <p:ext uri="{D42A27DB-BD31-4B8C-83A1-F6EECF244321}">
                <p14:modId xmlns:p14="http://schemas.microsoft.com/office/powerpoint/2010/main" val="2490006389"/>
              </p:ext>
            </p:extLst>
          </p:nvPr>
        </p:nvGraphicFramePr>
        <p:xfrm>
          <a:off x="838201" y="1825625"/>
          <a:ext cx="64770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39" name="Google Shape;139;p5"/>
          <p:cNvSpPr txBox="1"/>
          <p:nvPr/>
        </p:nvSpPr>
        <p:spPr>
          <a:xfrm>
            <a:off x="8223929" y="2667000"/>
            <a:ext cx="3000375"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Duis aute irure dolor in reprehenderit in voluptate velit esse cillum dolore eu fugiat nulla pariatur</a:t>
            </a:r>
            <a:endParaRPr sz="2400" b="0" i="0" u="none" strike="noStrike" cap="none">
              <a:solidFill>
                <a:schemeClr val="dk1"/>
              </a:solidFill>
              <a:latin typeface="Helvetica Neue"/>
              <a:ea typeface="Helvetica Neue"/>
              <a:cs typeface="Helvetica Neue"/>
              <a:sym typeface="Helvetica Neue"/>
            </a:endParaRPr>
          </a:p>
        </p:txBody>
      </p:sp>
      <p:pic>
        <p:nvPicPr>
          <p:cNvPr id="140" name="Google Shape;140;p5" descr="A close up of a sign&#10;&#10;Description automatically generated"/>
          <p:cNvPicPr preferRelativeResize="0"/>
          <p:nvPr/>
        </p:nvPicPr>
        <p:blipFill rotWithShape="1">
          <a:blip r:embed="rId4">
            <a:alphaModFix/>
          </a:blip>
          <a:srcRect/>
          <a:stretch/>
        </p:blipFill>
        <p:spPr>
          <a:xfrm>
            <a:off x="10406135" y="181248"/>
            <a:ext cx="1591056" cy="6179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6"/>
          <p:cNvSpPr txBox="1">
            <a:spLocks noGrp="1"/>
          </p:cNvSpPr>
          <p:nvPr>
            <p:ph type="title" idx="4294967295"/>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dirty="0"/>
              <a:t>SALES BY COUNTRY</a:t>
            </a:r>
            <a:endParaRPr dirty="0"/>
          </a:p>
        </p:txBody>
      </p:sp>
      <p:pic>
        <p:nvPicPr>
          <p:cNvPr id="147" name="Google Shape;147;p6" descr="A close up of a sign&#10;&#10;Description automatically generated"/>
          <p:cNvPicPr preferRelativeResize="0"/>
          <p:nvPr/>
        </p:nvPicPr>
        <p:blipFill rotWithShape="1">
          <a:blip r:embed="rId3">
            <a:alphaModFix/>
          </a:blip>
          <a:srcRect/>
          <a:stretch/>
        </p:blipFill>
        <p:spPr>
          <a:xfrm>
            <a:off x="10406135" y="181248"/>
            <a:ext cx="1591056" cy="617954"/>
          </a:xfrm>
          <a:prstGeom prst="rect">
            <a:avLst/>
          </a:prstGeom>
          <a:noFill/>
          <a:ln>
            <a:noFill/>
          </a:ln>
        </p:spPr>
      </p:pic>
      <mc:AlternateContent xmlns:mc="http://schemas.openxmlformats.org/markup-compatibility/2006">
        <mc:Choice xmlns:cx4="http://schemas.microsoft.com/office/drawing/2016/5/10/chartex" Requires="cx4">
          <p:graphicFrame>
            <p:nvGraphicFramePr>
              <p:cNvPr id="20" name="Chart 19">
                <a:extLst>
                  <a:ext uri="{FF2B5EF4-FFF2-40B4-BE49-F238E27FC236}">
                    <a16:creationId xmlns:a16="http://schemas.microsoft.com/office/drawing/2014/main" id="{7A2A4A0A-1F08-4FF0-B3F6-395F1D0D3A77}"/>
                  </a:ext>
                </a:extLst>
              </p:cNvPr>
              <p:cNvGraphicFramePr/>
              <p:nvPr>
                <p:extLst>
                  <p:ext uri="{D42A27DB-BD31-4B8C-83A1-F6EECF244321}">
                    <p14:modId xmlns:p14="http://schemas.microsoft.com/office/powerpoint/2010/main" val="69125977"/>
                  </p:ext>
                </p:extLst>
              </p:nvPr>
            </p:nvGraphicFramePr>
            <p:xfrm>
              <a:off x="2032000" y="1027906"/>
              <a:ext cx="8128000" cy="5418667"/>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20" name="Chart 19">
                <a:extLst>
                  <a:ext uri="{FF2B5EF4-FFF2-40B4-BE49-F238E27FC236}">
                    <a16:creationId xmlns:a16="http://schemas.microsoft.com/office/drawing/2014/main" id="{7A2A4A0A-1F08-4FF0-B3F6-395F1D0D3A77}"/>
                  </a:ext>
                </a:extLst>
              </p:cNvPr>
              <p:cNvPicPr>
                <a:picLocks noGrp="1" noRot="1" noChangeAspect="1" noMove="1" noResize="1" noEditPoints="1" noAdjustHandles="1" noChangeArrowheads="1" noChangeShapeType="1"/>
              </p:cNvPicPr>
              <p:nvPr/>
            </p:nvPicPr>
            <p:blipFill>
              <a:blip r:embed="rId5"/>
              <a:stretch>
                <a:fillRect/>
              </a:stretch>
            </p:blipFill>
            <p:spPr>
              <a:xfrm>
                <a:off x="2032000" y="1027906"/>
                <a:ext cx="8128000" cy="5418667"/>
              </a:xfrm>
              <a:prstGeom prst="rect">
                <a:avLst/>
              </a:prstGeom>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idx="4294967295"/>
          </p:nvPr>
        </p:nvSpPr>
        <p:spPr>
          <a:xfrm>
            <a:off x="838199" y="757374"/>
            <a:ext cx="4913166" cy="8935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Helvetica Neue"/>
              <a:buNone/>
            </a:pPr>
            <a:r>
              <a:rPr lang="en-US" sz="4000"/>
              <a:t>SURVEY RESULTS: KEY FIGURES</a:t>
            </a:r>
            <a:endParaRPr sz="4000"/>
          </a:p>
        </p:txBody>
      </p:sp>
      <p:grpSp>
        <p:nvGrpSpPr>
          <p:cNvPr id="153" name="Google Shape;153;p7"/>
          <p:cNvGrpSpPr/>
          <p:nvPr/>
        </p:nvGrpSpPr>
        <p:grpSpPr>
          <a:xfrm>
            <a:off x="5659421" y="1260902"/>
            <a:ext cx="6170031" cy="5053784"/>
            <a:chOff x="8675611" y="1302625"/>
            <a:chExt cx="5285634" cy="5029912"/>
          </a:xfrm>
        </p:grpSpPr>
        <p:grpSp>
          <p:nvGrpSpPr>
            <p:cNvPr id="154" name="Google Shape;154;p7"/>
            <p:cNvGrpSpPr/>
            <p:nvPr/>
          </p:nvGrpSpPr>
          <p:grpSpPr>
            <a:xfrm>
              <a:off x="8675611" y="1302625"/>
              <a:ext cx="5285634" cy="5029912"/>
              <a:chOff x="4092203" y="1219099"/>
              <a:chExt cx="4489673" cy="5029912"/>
            </a:xfrm>
          </p:grpSpPr>
          <p:graphicFrame>
            <p:nvGraphicFramePr>
              <p:cNvPr id="155" name="Google Shape;155;p7"/>
              <p:cNvGraphicFramePr/>
              <p:nvPr>
                <p:extLst>
                  <p:ext uri="{D42A27DB-BD31-4B8C-83A1-F6EECF244321}">
                    <p14:modId xmlns:p14="http://schemas.microsoft.com/office/powerpoint/2010/main" val="1391920481"/>
                  </p:ext>
                </p:extLst>
              </p:nvPr>
            </p:nvGraphicFramePr>
            <p:xfrm>
              <a:off x="4176857" y="2951200"/>
              <a:ext cx="1299027" cy="1523528"/>
            </p:xfrm>
            <a:graphic>
              <a:graphicData uri="http://schemas.openxmlformats.org/drawingml/2006/chart">
                <c:chart xmlns:c="http://schemas.openxmlformats.org/drawingml/2006/chart" xmlns:r="http://schemas.openxmlformats.org/officeDocument/2006/relationships" r:id="rId3"/>
              </a:graphicData>
            </a:graphic>
          </p:graphicFrame>
          <p:sp>
            <p:nvSpPr>
              <p:cNvPr id="156" name="Google Shape;156;p7"/>
              <p:cNvSpPr/>
              <p:nvPr/>
            </p:nvSpPr>
            <p:spPr>
              <a:xfrm>
                <a:off x="5376985" y="1519434"/>
                <a:ext cx="32048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76% of lorem ipsum dolor sit amet consectetur adipiscing</a:t>
                </a:r>
                <a:endParaRPr sz="2400" b="0" i="0" u="none" strike="noStrike" cap="none">
                  <a:solidFill>
                    <a:schemeClr val="dk1"/>
                  </a:solidFill>
                  <a:latin typeface="Helvetica Neue"/>
                  <a:ea typeface="Helvetica Neue"/>
                  <a:cs typeface="Helvetica Neue"/>
                  <a:sym typeface="Helvetica Neue"/>
                </a:endParaRPr>
              </a:p>
            </p:txBody>
          </p:sp>
          <p:graphicFrame>
            <p:nvGraphicFramePr>
              <p:cNvPr id="157" name="Google Shape;157;p7"/>
              <p:cNvGraphicFramePr/>
              <p:nvPr>
                <p:extLst>
                  <p:ext uri="{D42A27DB-BD31-4B8C-83A1-F6EECF244321}">
                    <p14:modId xmlns:p14="http://schemas.microsoft.com/office/powerpoint/2010/main" val="4261177739"/>
                  </p:ext>
                </p:extLst>
              </p:nvPr>
            </p:nvGraphicFramePr>
            <p:xfrm>
              <a:off x="4092203" y="1219099"/>
              <a:ext cx="1370274" cy="1534759"/>
            </p:xfrm>
            <a:graphic>
              <a:graphicData uri="http://schemas.openxmlformats.org/drawingml/2006/chart">
                <c:chart xmlns:c="http://schemas.openxmlformats.org/drawingml/2006/chart" xmlns:r="http://schemas.openxmlformats.org/officeDocument/2006/relationships" r:id="rId4"/>
              </a:graphicData>
            </a:graphic>
          </p:graphicFrame>
          <p:sp>
            <p:nvSpPr>
              <p:cNvPr id="158" name="Google Shape;158;p7"/>
              <p:cNvSpPr/>
              <p:nvPr/>
            </p:nvSpPr>
            <p:spPr>
              <a:xfrm>
                <a:off x="5376984" y="3297466"/>
                <a:ext cx="302979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92% of ut enim ad minim veniam quis nostrud exercita</a:t>
                </a:r>
                <a:endParaRPr sz="2400" b="0" i="0" u="none" strike="noStrike" cap="none">
                  <a:solidFill>
                    <a:schemeClr val="dk1"/>
                  </a:solidFill>
                  <a:latin typeface="Helvetica Neue"/>
                  <a:ea typeface="Helvetica Neue"/>
                  <a:cs typeface="Helvetica Neue"/>
                  <a:sym typeface="Helvetica Neue"/>
                </a:endParaRPr>
              </a:p>
            </p:txBody>
          </p:sp>
          <p:graphicFrame>
            <p:nvGraphicFramePr>
              <p:cNvPr id="159" name="Google Shape;159;p7"/>
              <p:cNvGraphicFramePr/>
              <p:nvPr>
                <p:extLst>
                  <p:ext uri="{D42A27DB-BD31-4B8C-83A1-F6EECF244321}">
                    <p14:modId xmlns:p14="http://schemas.microsoft.com/office/powerpoint/2010/main" val="1185393578"/>
                  </p:ext>
                </p:extLst>
              </p:nvPr>
            </p:nvGraphicFramePr>
            <p:xfrm>
              <a:off x="4179005" y="4714252"/>
              <a:ext cx="1370274" cy="1534759"/>
            </p:xfrm>
            <a:graphic>
              <a:graphicData uri="http://schemas.openxmlformats.org/drawingml/2006/chart">
                <c:chart xmlns:c="http://schemas.openxmlformats.org/drawingml/2006/chart" xmlns:r="http://schemas.openxmlformats.org/officeDocument/2006/relationships" r:id="rId5"/>
              </a:graphicData>
            </a:graphic>
          </p:graphicFrame>
          <p:sp>
            <p:nvSpPr>
              <p:cNvPr id="160" name="Google Shape;160;p7"/>
              <p:cNvSpPr/>
              <p:nvPr/>
            </p:nvSpPr>
            <p:spPr>
              <a:xfrm>
                <a:off x="5376984" y="5015056"/>
                <a:ext cx="320489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89% of aute irure dolor in reprehenderit in voluptate</a:t>
                </a:r>
                <a:endParaRPr sz="2400" b="0" i="0" u="none" strike="noStrike" cap="none">
                  <a:solidFill>
                    <a:schemeClr val="dk1"/>
                  </a:solidFill>
                  <a:latin typeface="Helvetica Neue"/>
                  <a:ea typeface="Helvetica Neue"/>
                  <a:cs typeface="Helvetica Neue"/>
                  <a:sym typeface="Helvetica Neue"/>
                </a:endParaRPr>
              </a:p>
            </p:txBody>
          </p:sp>
        </p:grpSp>
        <p:grpSp>
          <p:nvGrpSpPr>
            <p:cNvPr id="161" name="Google Shape;161;p7"/>
            <p:cNvGrpSpPr/>
            <p:nvPr/>
          </p:nvGrpSpPr>
          <p:grpSpPr>
            <a:xfrm>
              <a:off x="9180919" y="1868046"/>
              <a:ext cx="754257" cy="3847991"/>
              <a:chOff x="6592451" y="1812514"/>
              <a:chExt cx="754257" cy="3847991"/>
            </a:xfrm>
          </p:grpSpPr>
          <p:sp>
            <p:nvSpPr>
              <p:cNvPr id="162" name="Google Shape;162;p7"/>
              <p:cNvSpPr/>
              <p:nvPr/>
            </p:nvSpPr>
            <p:spPr>
              <a:xfrm>
                <a:off x="6592451" y="1812514"/>
                <a:ext cx="7180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76%</a:t>
                </a:r>
                <a:endParaRPr sz="2400" b="1" i="0" u="none" strike="noStrike" cap="none">
                  <a:solidFill>
                    <a:schemeClr val="dk1"/>
                  </a:solidFill>
                  <a:latin typeface="Helvetica Neue"/>
                  <a:ea typeface="Helvetica Neue"/>
                  <a:cs typeface="Helvetica Neue"/>
                  <a:sym typeface="Helvetica Neue"/>
                </a:endParaRPr>
              </a:p>
            </p:txBody>
          </p:sp>
          <p:sp>
            <p:nvSpPr>
              <p:cNvPr id="163" name="Google Shape;163;p7"/>
              <p:cNvSpPr/>
              <p:nvPr/>
            </p:nvSpPr>
            <p:spPr>
              <a:xfrm>
                <a:off x="6628672" y="3562091"/>
                <a:ext cx="7180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Helvetica Neue"/>
                    <a:ea typeface="Helvetica Neue"/>
                    <a:cs typeface="Helvetica Neue"/>
                    <a:sym typeface="Helvetica Neue"/>
                  </a:rPr>
                  <a:t>92%</a:t>
                </a:r>
                <a:endParaRPr sz="2400" b="1" i="0" u="none" strike="noStrike" cap="none" dirty="0">
                  <a:solidFill>
                    <a:schemeClr val="dk1"/>
                  </a:solidFill>
                  <a:latin typeface="Helvetica Neue"/>
                  <a:ea typeface="Helvetica Neue"/>
                  <a:cs typeface="Helvetica Neue"/>
                  <a:sym typeface="Helvetica Neue"/>
                </a:endParaRPr>
              </a:p>
            </p:txBody>
          </p:sp>
          <p:sp>
            <p:nvSpPr>
              <p:cNvPr id="164" name="Google Shape;164;p7"/>
              <p:cNvSpPr/>
              <p:nvPr/>
            </p:nvSpPr>
            <p:spPr>
              <a:xfrm>
                <a:off x="6628672" y="5198840"/>
                <a:ext cx="7180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89%</a:t>
                </a:r>
                <a:endParaRPr sz="2400" b="1" i="0" u="none" strike="noStrike" cap="none">
                  <a:solidFill>
                    <a:schemeClr val="dk1"/>
                  </a:solidFill>
                  <a:latin typeface="Helvetica Neue"/>
                  <a:ea typeface="Helvetica Neue"/>
                  <a:cs typeface="Helvetica Neue"/>
                  <a:sym typeface="Helvetica Neue"/>
                </a:endParaRPr>
              </a:p>
            </p:txBody>
          </p:sp>
        </p:grpSp>
      </p:grpSp>
      <p:grpSp>
        <p:nvGrpSpPr>
          <p:cNvPr id="165" name="Google Shape;165;p7"/>
          <p:cNvGrpSpPr/>
          <p:nvPr/>
        </p:nvGrpSpPr>
        <p:grpSpPr>
          <a:xfrm>
            <a:off x="1030031" y="3066931"/>
            <a:ext cx="3969650" cy="1569660"/>
            <a:chOff x="789399" y="3079012"/>
            <a:chExt cx="3969650" cy="1569660"/>
          </a:xfrm>
        </p:grpSpPr>
        <p:sp>
          <p:nvSpPr>
            <p:cNvPr id="166" name="Google Shape;166;p7"/>
            <p:cNvSpPr/>
            <p:nvPr/>
          </p:nvSpPr>
          <p:spPr>
            <a:xfrm>
              <a:off x="2203349" y="3079012"/>
              <a:ext cx="25557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Helvetica Neue"/>
                  <a:ea typeface="Helvetica Neue"/>
                  <a:cs typeface="Helvetica Neue"/>
                  <a:sym typeface="Helvetica Neue"/>
                </a:rPr>
                <a:t>Excepteur sint occaecat cupidatat</a:t>
              </a:r>
              <a:endParaRPr sz="3200" b="0" i="0" u="none" strike="noStrike" cap="none">
                <a:solidFill>
                  <a:schemeClr val="dk1"/>
                </a:solidFill>
                <a:latin typeface="Helvetica Neue"/>
                <a:ea typeface="Helvetica Neue"/>
                <a:cs typeface="Helvetica Neue"/>
                <a:sym typeface="Helvetica Neue"/>
              </a:endParaRPr>
            </a:p>
          </p:txBody>
        </p:sp>
        <p:sp>
          <p:nvSpPr>
            <p:cNvPr id="167" name="Google Shape;167;p7"/>
            <p:cNvSpPr/>
            <p:nvPr/>
          </p:nvSpPr>
          <p:spPr>
            <a:xfrm>
              <a:off x="789399" y="3079012"/>
              <a:ext cx="181690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grpSp>
      <p:pic>
        <p:nvPicPr>
          <p:cNvPr id="168" name="Google Shape;168;p7" descr="A close up of a sign&#10;&#10;Description automatically generated"/>
          <p:cNvPicPr preferRelativeResize="0"/>
          <p:nvPr/>
        </p:nvPicPr>
        <p:blipFill rotWithShape="1">
          <a:blip r:embed="rId6">
            <a:alphaModFix/>
          </a:blip>
          <a:srcRect/>
          <a:stretch/>
        </p:blipFill>
        <p:spPr>
          <a:xfrm>
            <a:off x="10406135" y="181248"/>
            <a:ext cx="1591056" cy="6179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idx="4294967295"/>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dirty="0"/>
              <a:t>COMPETITIVE ANALYSIS</a:t>
            </a:r>
            <a:endParaRPr dirty="0"/>
          </a:p>
        </p:txBody>
      </p:sp>
      <p:graphicFrame>
        <p:nvGraphicFramePr>
          <p:cNvPr id="174" name="Google Shape;174;p8"/>
          <p:cNvGraphicFramePr/>
          <p:nvPr>
            <p:extLst>
              <p:ext uri="{D42A27DB-BD31-4B8C-83A1-F6EECF244321}">
                <p14:modId xmlns:p14="http://schemas.microsoft.com/office/powerpoint/2010/main" val="99942021"/>
              </p:ext>
            </p:extLst>
          </p:nvPr>
        </p:nvGraphicFramePr>
        <p:xfrm>
          <a:off x="838200" y="1825625"/>
          <a:ext cx="9811215" cy="3861497"/>
        </p:xfrm>
        <a:graphic>
          <a:graphicData uri="http://schemas.openxmlformats.org/drawingml/2006/chart">
            <c:chart xmlns:c="http://schemas.openxmlformats.org/drawingml/2006/chart" xmlns:r="http://schemas.openxmlformats.org/officeDocument/2006/relationships" r:id="rId3"/>
          </a:graphicData>
        </a:graphic>
      </p:graphicFrame>
      <p:pic>
        <p:nvPicPr>
          <p:cNvPr id="175" name="Google Shape;175;p8" descr="A close up of a sign&#10;&#10;Description automatically generated"/>
          <p:cNvPicPr preferRelativeResize="0"/>
          <p:nvPr/>
        </p:nvPicPr>
        <p:blipFill rotWithShape="1">
          <a:blip r:embed="rId4">
            <a:alphaModFix/>
          </a:blip>
          <a:srcRect/>
          <a:stretch/>
        </p:blipFill>
        <p:spPr>
          <a:xfrm>
            <a:off x="10406135" y="181248"/>
            <a:ext cx="1591056" cy="6179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a:spLocks noGrp="1"/>
          </p:cNvSpPr>
          <p:nvPr>
            <p:ph type="title" idx="4294967295"/>
          </p:nvPr>
        </p:nvSpPr>
        <p:spPr>
          <a:xfrm>
            <a:off x="1049956" y="365125"/>
            <a:ext cx="1030384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a:t>SUMMARY</a:t>
            </a:r>
            <a:endParaRPr/>
          </a:p>
        </p:txBody>
      </p:sp>
      <p:sp>
        <p:nvSpPr>
          <p:cNvPr id="181" name="Google Shape;181;p9"/>
          <p:cNvSpPr txBox="1">
            <a:spLocks noGrp="1"/>
          </p:cNvSpPr>
          <p:nvPr>
            <p:ph type="body" idx="1"/>
          </p:nvPr>
        </p:nvSpPr>
        <p:spPr>
          <a:xfrm>
            <a:off x="1049956" y="1825625"/>
            <a:ext cx="3897428" cy="34201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Duis aute irure dolor in reprehenderit in voluptate velit esse cillum dolore eu fugiat nulla pariatur. Excepteur sint occaecat cupidatat non proident sunt in culpa qui officia deserunt mollit anim id est laborum.</a:t>
            </a:r>
            <a:endParaRPr/>
          </a:p>
        </p:txBody>
      </p:sp>
      <p:pic>
        <p:nvPicPr>
          <p:cNvPr id="182" name="Google Shape;182;p9"/>
          <p:cNvPicPr preferRelativeResize="0"/>
          <p:nvPr/>
        </p:nvPicPr>
        <p:blipFill rotWithShape="1">
          <a:blip r:embed="rId3">
            <a:alphaModFix amt="12000"/>
          </a:blip>
          <a:srcRect/>
          <a:stretch/>
        </p:blipFill>
        <p:spPr>
          <a:xfrm>
            <a:off x="5210175" y="0"/>
            <a:ext cx="6981825" cy="6857999"/>
          </a:xfrm>
          <a:prstGeom prst="rect">
            <a:avLst/>
          </a:prstGeom>
          <a:noFill/>
          <a:ln>
            <a:noFill/>
          </a:ln>
        </p:spPr>
      </p:pic>
      <p:pic>
        <p:nvPicPr>
          <p:cNvPr id="183" name="Google Shape;183;p9" descr="A close up of a sign&#10;&#10;Description automatically generated"/>
          <p:cNvPicPr preferRelativeResize="0"/>
          <p:nvPr/>
        </p:nvPicPr>
        <p:blipFill rotWithShape="1">
          <a:blip r:embed="rId4">
            <a:alphaModFix/>
          </a:blip>
          <a:srcRect/>
          <a:stretch/>
        </p:blipFill>
        <p:spPr>
          <a:xfrm>
            <a:off x="10406135" y="181248"/>
            <a:ext cx="1591056" cy="61795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Hubspot">
      <a:dk1>
        <a:srgbClr val="2D3E50"/>
      </a:dk1>
      <a:lt1>
        <a:srgbClr val="F5F8FA"/>
      </a:lt1>
      <a:dk2>
        <a:srgbClr val="341599"/>
      </a:dk2>
      <a:lt2>
        <a:srgbClr val="44546A"/>
      </a:lt2>
      <a:accent1>
        <a:srgbClr val="FEA58E"/>
      </a:accent1>
      <a:accent2>
        <a:srgbClr val="BDA9EA"/>
      </a:accent2>
      <a:accent3>
        <a:srgbClr val="51D3D9"/>
      </a:accent3>
      <a:accent4>
        <a:srgbClr val="F5C78E"/>
      </a:accent4>
      <a:accent5>
        <a:srgbClr val="BDA9EA"/>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264</Words>
  <Application>Microsoft Office PowerPoint</Application>
  <PresentationFormat>Widescreen</PresentationFormat>
  <Paragraphs>33</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Helvetica Neue</vt:lpstr>
      <vt:lpstr>Office Theme</vt:lpstr>
      <vt:lpstr>MARKET RESEARCH</vt:lpstr>
      <vt:lpstr>PowerPoint Presentation</vt:lpstr>
      <vt:lpstr>INDUSTRY REVENUE STREAMS:  CURRENT AND PROJECTED</vt:lpstr>
      <vt:lpstr>KEY MARKET DRIVERS</vt:lpstr>
      <vt:lpstr>GLOBAL TRENDS</vt:lpstr>
      <vt:lpstr>SALES BY COUNTRY</vt:lpstr>
      <vt:lpstr>SURVEY RESULTS: KEY FIGURES</vt:lpstr>
      <vt:lpstr>COMPETITIVE ANALYSIS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RESEARCH</dc:title>
  <cp:lastModifiedBy>Lilit S</cp:lastModifiedBy>
  <cp:revision>15</cp:revision>
  <dcterms:created xsi:type="dcterms:W3CDTF">2019-06-27T20:44:37Z</dcterms:created>
  <dcterms:modified xsi:type="dcterms:W3CDTF">2019-07-01T18:32:22Z</dcterms:modified>
</cp:coreProperties>
</file>