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4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341"/>
    <a:srgbClr val="DA6C2C"/>
    <a:srgbClr val="253342"/>
    <a:srgbClr val="FF7A59"/>
    <a:srgbClr val="F5C26B"/>
    <a:srgbClr val="00A4BD"/>
    <a:srgbClr val="00BDA5"/>
    <a:srgbClr val="6A7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18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0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4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9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7/29/19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6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7/29/19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7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7/29/19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1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7/29/19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8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7/29/19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7/29/19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1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3AE4C-0919-5D46-8AAA-9DD47BA465B5}" type="datetimeFigureOut">
              <a:rPr lang="en-US" smtClean="0"/>
              <a:t>7/29/19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E2D4356E-29F1-B649-81B5-D8A712FE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091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543BF4-9D49-A041-BFF9-CA442AEEE454}"/>
              </a:ext>
            </a:extLst>
          </p:cNvPr>
          <p:cNvSpPr/>
          <p:nvPr/>
        </p:nvSpPr>
        <p:spPr>
          <a:xfrm>
            <a:off x="534213" y="3158409"/>
            <a:ext cx="4338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253342"/>
                </a:solidFill>
                <a:latin typeface="Avenir Next" panose="020B0503020202020204" pitchFamily="34" charset="0"/>
              </a:rPr>
              <a:t>Business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FA599A-6986-C64F-89DB-499B31F58416}"/>
              </a:ext>
            </a:extLst>
          </p:cNvPr>
          <p:cNvSpPr/>
          <p:nvPr/>
        </p:nvSpPr>
        <p:spPr>
          <a:xfrm>
            <a:off x="534214" y="478876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253342"/>
                </a:solidFill>
                <a:latin typeface="Avenir Next" panose="020B0503020202020204" pitchFamily="34" charset="0"/>
              </a:rPr>
              <a:t>Business Tagline or Mission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F27581-759E-7C42-A509-8154D84B41AD}"/>
              </a:ext>
            </a:extLst>
          </p:cNvPr>
          <p:cNvSpPr/>
          <p:nvPr/>
        </p:nvSpPr>
        <p:spPr>
          <a:xfrm>
            <a:off x="534214" y="628608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websitehere.com</a:t>
            </a:r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    |    </a:t>
            </a:r>
            <a:r>
              <a:rPr lang="en-US" sz="10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emailhere@connect.com</a:t>
            </a:r>
            <a:endParaRPr lang="en-US" sz="10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4E39DA-7C23-E844-9095-7D86856D4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47" t="4010" b="1140"/>
          <a:stretch/>
        </p:blipFill>
        <p:spPr>
          <a:xfrm>
            <a:off x="5787483" y="0"/>
            <a:ext cx="6404517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AFA391E-E591-6644-B101-99EDA7708964}"/>
              </a:ext>
            </a:extLst>
          </p:cNvPr>
          <p:cNvSpPr/>
          <p:nvPr/>
        </p:nvSpPr>
        <p:spPr>
          <a:xfrm>
            <a:off x="534212" y="3893243"/>
            <a:ext cx="45172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253342"/>
                </a:solidFill>
                <a:latin typeface="Avenir Next" panose="020B0503020202020204" pitchFamily="34" charset="0"/>
              </a:rPr>
              <a:t>Name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2773E6-E094-4141-9F7B-E0531B769D7E}"/>
              </a:ext>
            </a:extLst>
          </p:cNvPr>
          <p:cNvSpPr/>
          <p:nvPr/>
        </p:nvSpPr>
        <p:spPr>
          <a:xfrm>
            <a:off x="4315134" y="6286081"/>
            <a:ext cx="11870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Media Kit ’19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4572F6-F3E6-3E49-BF83-6EF949B6C351}"/>
              </a:ext>
            </a:extLst>
          </p:cNvPr>
          <p:cNvCxnSpPr>
            <a:cxnSpLocks/>
          </p:cNvCxnSpPr>
          <p:nvPr/>
        </p:nvCxnSpPr>
        <p:spPr>
          <a:xfrm>
            <a:off x="614897" y="6209929"/>
            <a:ext cx="4763926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3053104-EBFA-654B-AA4C-987CBDB226F2}"/>
              </a:ext>
            </a:extLst>
          </p:cNvPr>
          <p:cNvSpPr/>
          <p:nvPr/>
        </p:nvSpPr>
        <p:spPr>
          <a:xfrm>
            <a:off x="614897" y="699532"/>
            <a:ext cx="700947" cy="338554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DE8AB4-0611-AC4F-B694-512EFC1794F8}"/>
              </a:ext>
            </a:extLst>
          </p:cNvPr>
          <p:cNvSpPr/>
          <p:nvPr/>
        </p:nvSpPr>
        <p:spPr>
          <a:xfrm>
            <a:off x="609760" y="719826"/>
            <a:ext cx="7009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53342"/>
                </a:solidFill>
                <a:latin typeface="Avenir Next" panose="020B0503020202020204" pitchFamily="34" charset="0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8129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6FF499-EE92-7D4E-B50B-8845A6987B66}"/>
              </a:ext>
            </a:extLst>
          </p:cNvPr>
          <p:cNvSpPr>
            <a:spLocks noChangeAspect="1"/>
          </p:cNvSpPr>
          <p:nvPr/>
        </p:nvSpPr>
        <p:spPr>
          <a:xfrm>
            <a:off x="833139" y="836345"/>
            <a:ext cx="6514810" cy="3597375"/>
          </a:xfrm>
          <a:prstGeom prst="rect">
            <a:avLst/>
          </a:prstGeom>
          <a:solidFill>
            <a:srgbClr val="00B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49F83-0E1F-AE48-874A-0E52B72870CC}"/>
              </a:ext>
            </a:extLst>
          </p:cNvPr>
          <p:cNvSpPr/>
          <p:nvPr/>
        </p:nvSpPr>
        <p:spPr>
          <a:xfrm>
            <a:off x="6706413" y="1150978"/>
            <a:ext cx="3631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About 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3FECA-68F6-5F46-BFF2-5339BFF859A0}"/>
              </a:ext>
            </a:extLst>
          </p:cNvPr>
          <p:cNvSpPr/>
          <p:nvPr/>
        </p:nvSpPr>
        <p:spPr>
          <a:xfrm>
            <a:off x="7738945" y="1818523"/>
            <a:ext cx="37582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amet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consectetuer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adipiscing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sed diam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nonummy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nibh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euismod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tincidunt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ut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laoreet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dolore magna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aliquam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erat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volutpat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. Ut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wisi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enim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ad minim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veniam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quis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nostrud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exerci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tation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ullamcorper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suscipit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lobortiws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nisl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ut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aliquip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ex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ea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commodo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.</a:t>
            </a:r>
          </a:p>
          <a:p>
            <a:endParaRPr lang="en-US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Consequat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. Duis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autem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vel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eum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iriure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dolor in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hendrerit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in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vulputate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esse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molestie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consequat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vel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illum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dolore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eu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feugiat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nulla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facilisis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at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vero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eros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et.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0C9C39-36C8-1F4C-A91E-F64BBBBD4B6E}"/>
              </a:ext>
            </a:extLst>
          </p:cNvPr>
          <p:cNvSpPr/>
          <p:nvPr/>
        </p:nvSpPr>
        <p:spPr>
          <a:xfrm>
            <a:off x="6706413" y="5039477"/>
            <a:ext cx="3631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Contact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7571F3-1080-2F46-8559-3D2774631F79}"/>
              </a:ext>
            </a:extLst>
          </p:cNvPr>
          <p:cNvSpPr/>
          <p:nvPr/>
        </p:nvSpPr>
        <p:spPr>
          <a:xfrm>
            <a:off x="6706413" y="5707022"/>
            <a:ext cx="47908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253342"/>
                </a:solidFill>
                <a:latin typeface="Avenir Next" panose="020B0503020202020204" pitchFamily="34" charset="0"/>
              </a:rPr>
              <a:t>websitehere.com</a:t>
            </a:r>
            <a:r>
              <a:rPr lang="en-US" sz="1200" dirty="0">
                <a:solidFill>
                  <a:srgbClr val="253342"/>
                </a:solidFill>
                <a:latin typeface="Avenir Next" panose="020B0503020202020204" pitchFamily="34" charset="0"/>
              </a:rPr>
              <a:t>    |    </a:t>
            </a:r>
            <a:r>
              <a:rPr lang="en-US" sz="12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emailhere@connect.com</a:t>
            </a:r>
            <a:r>
              <a:rPr lang="en-US" sz="1200" dirty="0">
                <a:solidFill>
                  <a:srgbClr val="253342"/>
                </a:solidFill>
                <a:latin typeface="Avenir Next" panose="020B0503020202020204" pitchFamily="34" charset="0"/>
              </a:rPr>
              <a:t>  |  1.333.333.3333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462BEE-8DC1-A649-860A-646E9FB54AF1}"/>
              </a:ext>
            </a:extLst>
          </p:cNvPr>
          <p:cNvSpPr/>
          <p:nvPr/>
        </p:nvSpPr>
        <p:spPr>
          <a:xfrm>
            <a:off x="8686801" y="6293224"/>
            <a:ext cx="28104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BUSINESS NAME HERE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CE6EE1-4AB6-AA4D-942D-DB4E5570BEE8}"/>
              </a:ext>
            </a:extLst>
          </p:cNvPr>
          <p:cNvCxnSpPr>
            <a:cxnSpLocks/>
          </p:cNvCxnSpPr>
          <p:nvPr/>
        </p:nvCxnSpPr>
        <p:spPr>
          <a:xfrm>
            <a:off x="8834718" y="1429918"/>
            <a:ext cx="2662517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E61B1A-35C8-894B-B32F-3B1935D1E426}"/>
              </a:ext>
            </a:extLst>
          </p:cNvPr>
          <p:cNvCxnSpPr>
            <a:cxnSpLocks/>
          </p:cNvCxnSpPr>
          <p:nvPr/>
        </p:nvCxnSpPr>
        <p:spPr>
          <a:xfrm>
            <a:off x="8443784" y="5304970"/>
            <a:ext cx="3053451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02FE27F-10A7-3546-9A44-9562E3AD606E}"/>
              </a:ext>
            </a:extLst>
          </p:cNvPr>
          <p:cNvSpPr/>
          <p:nvPr/>
        </p:nvSpPr>
        <p:spPr>
          <a:xfrm>
            <a:off x="6096001" y="1121360"/>
            <a:ext cx="2738718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475833-3832-D14A-92A0-E69121E1FE6B}"/>
              </a:ext>
            </a:extLst>
          </p:cNvPr>
          <p:cNvSpPr/>
          <p:nvPr/>
        </p:nvSpPr>
        <p:spPr>
          <a:xfrm>
            <a:off x="6096001" y="4990834"/>
            <a:ext cx="2347783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353DA-77A2-E94F-B12B-5F8DF3136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" t="4628" r="522" b="33751"/>
          <a:stretch/>
        </p:blipFill>
        <p:spPr>
          <a:xfrm>
            <a:off x="0" y="1"/>
            <a:ext cx="6400800" cy="602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66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F7D40EF-7D5D-1841-A40D-F182F233830D}"/>
              </a:ext>
            </a:extLst>
          </p:cNvPr>
          <p:cNvSpPr/>
          <p:nvPr/>
        </p:nvSpPr>
        <p:spPr>
          <a:xfrm>
            <a:off x="445608" y="696501"/>
            <a:ext cx="3631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Social Statistics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B4CD9DC-1CAC-4B4C-AD3F-B48DD4382F97}"/>
              </a:ext>
            </a:extLst>
          </p:cNvPr>
          <p:cNvCxnSpPr>
            <a:cxnSpLocks/>
          </p:cNvCxnSpPr>
          <p:nvPr/>
        </p:nvCxnSpPr>
        <p:spPr>
          <a:xfrm>
            <a:off x="3668750" y="975441"/>
            <a:ext cx="4281678" cy="13447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6D26FF-4407-3343-9CBC-D913BA8A85F6}"/>
              </a:ext>
            </a:extLst>
          </p:cNvPr>
          <p:cNvSpPr/>
          <p:nvPr/>
        </p:nvSpPr>
        <p:spPr>
          <a:xfrm>
            <a:off x="311845" y="2719912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Instagram Followers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namehere</a:t>
            </a:r>
            <a:endParaRPr lang="en-US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873AC-9827-DB47-BDBC-0A5DE20DA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4" r="32146"/>
          <a:stretch/>
        </p:blipFill>
        <p:spPr>
          <a:xfrm>
            <a:off x="8077200" y="0"/>
            <a:ext cx="4114800" cy="5943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EA9D5FE-5AE3-6449-BAEE-0F9D8C84ED7B}"/>
              </a:ext>
            </a:extLst>
          </p:cNvPr>
          <p:cNvSpPr/>
          <p:nvPr/>
        </p:nvSpPr>
        <p:spPr>
          <a:xfrm>
            <a:off x="311846" y="1796872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750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699B31-A67B-F44B-987B-95BFA1D1BCED}"/>
              </a:ext>
            </a:extLst>
          </p:cNvPr>
          <p:cNvSpPr/>
          <p:nvPr/>
        </p:nvSpPr>
        <p:spPr>
          <a:xfrm>
            <a:off x="3052381" y="2719912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Twitter Followers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namehere</a:t>
            </a:r>
            <a:endParaRPr lang="en-US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971FC0-AA51-9D47-834B-BF226B571F5A}"/>
              </a:ext>
            </a:extLst>
          </p:cNvPr>
          <p:cNvSpPr/>
          <p:nvPr/>
        </p:nvSpPr>
        <p:spPr>
          <a:xfrm>
            <a:off x="3052381" y="1796872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569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BA0068-7F2E-EA4A-B446-E9E886111D41}"/>
              </a:ext>
            </a:extLst>
          </p:cNvPr>
          <p:cNvSpPr/>
          <p:nvPr/>
        </p:nvSpPr>
        <p:spPr>
          <a:xfrm>
            <a:off x="2932105" y="4559032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Youtube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Subscribers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namehere</a:t>
            </a:r>
            <a:endParaRPr lang="en-US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052494-7640-5F4D-BA20-11E4952658FC}"/>
              </a:ext>
            </a:extLst>
          </p:cNvPr>
          <p:cNvSpPr/>
          <p:nvPr/>
        </p:nvSpPr>
        <p:spPr>
          <a:xfrm>
            <a:off x="2932106" y="3635992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70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8EB209-FBC7-C547-938F-EC7B0101E7B3}"/>
              </a:ext>
            </a:extLst>
          </p:cNvPr>
          <p:cNvSpPr/>
          <p:nvPr/>
        </p:nvSpPr>
        <p:spPr>
          <a:xfrm>
            <a:off x="293297" y="4563925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Facebook Followers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namehere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6545ED-381E-524D-9029-E93E5E83E983}"/>
              </a:ext>
            </a:extLst>
          </p:cNvPr>
          <p:cNvSpPr/>
          <p:nvPr/>
        </p:nvSpPr>
        <p:spPr>
          <a:xfrm>
            <a:off x="293298" y="3640885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1.1K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8CDF92-D635-C74B-ACD1-AD282EC60905}"/>
              </a:ext>
            </a:extLst>
          </p:cNvPr>
          <p:cNvSpPr/>
          <p:nvPr/>
        </p:nvSpPr>
        <p:spPr>
          <a:xfrm>
            <a:off x="-100360" y="644581"/>
            <a:ext cx="3769110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F2C551-7111-FE44-920F-7CF4EF488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48" r="15331" b="34053"/>
          <a:stretch/>
        </p:blipFill>
        <p:spPr>
          <a:xfrm>
            <a:off x="6096000" y="1618977"/>
            <a:ext cx="1854428" cy="1860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933899-7326-CD44-B56D-2F66CFE166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8" t="35141" r="52128" b="34328"/>
          <a:stretch/>
        </p:blipFill>
        <p:spPr>
          <a:xfrm>
            <a:off x="7086590" y="3635992"/>
            <a:ext cx="863838" cy="8613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48A3C04-565D-5B43-9326-1142CF8D9FBC}"/>
              </a:ext>
            </a:extLst>
          </p:cNvPr>
          <p:cNvGrpSpPr/>
          <p:nvPr/>
        </p:nvGrpSpPr>
        <p:grpSpPr>
          <a:xfrm>
            <a:off x="534214" y="6209929"/>
            <a:ext cx="10963021" cy="329516"/>
            <a:chOff x="534214" y="6209929"/>
            <a:chExt cx="10963021" cy="3295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FDCF37-895E-BC4B-B9DF-3AB8CB8229AC}"/>
                </a:ext>
              </a:extLst>
            </p:cNvPr>
            <p:cNvSpPr/>
            <p:nvPr/>
          </p:nvSpPr>
          <p:spPr>
            <a:xfrm>
              <a:off x="8686801" y="6293224"/>
              <a:ext cx="28104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dirty="0">
                  <a:solidFill>
                    <a:srgbClr val="253342"/>
                  </a:solidFill>
                  <a:latin typeface="Avenir Next" panose="020B0503020202020204" pitchFamily="34" charset="0"/>
                </a:rPr>
                <a:t>BUSINESS NAME HERE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6E45898-BF97-1B44-AB7B-BEA8979DB157}"/>
                </a:ext>
              </a:extLst>
            </p:cNvPr>
            <p:cNvSpPr/>
            <p:nvPr/>
          </p:nvSpPr>
          <p:spPr>
            <a:xfrm>
              <a:off x="534214" y="628608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b="1" dirty="0" err="1">
                  <a:solidFill>
                    <a:srgbClr val="253342"/>
                  </a:solidFill>
                  <a:latin typeface="Avenir Next" panose="020B0503020202020204" pitchFamily="34" charset="0"/>
                </a:rPr>
                <a:t>websitehere.com</a:t>
              </a:r>
              <a:r>
                <a:rPr lang="en-US" sz="1000" b="1" dirty="0">
                  <a:solidFill>
                    <a:srgbClr val="253342"/>
                  </a:solidFill>
                  <a:latin typeface="Avenir Next" panose="020B0503020202020204" pitchFamily="34" charset="0"/>
                </a:rPr>
                <a:t>    |    </a:t>
              </a:r>
              <a:r>
                <a:rPr lang="en-US" sz="1000" b="1" dirty="0" err="1">
                  <a:solidFill>
                    <a:srgbClr val="253342"/>
                  </a:solidFill>
                  <a:latin typeface="Avenir Next" panose="020B0503020202020204" pitchFamily="34" charset="0"/>
                </a:rPr>
                <a:t>emailhere@connect.com</a:t>
              </a:r>
              <a:endParaRPr lang="en-US" sz="1000" b="1" dirty="0">
                <a:solidFill>
                  <a:srgbClr val="253342"/>
                </a:solidFill>
                <a:latin typeface="Avenir Next" panose="020B050302020202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D45BAB5-CE17-F847-A7B8-928BBA4C64B1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051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6797DA9-AEA7-5346-9A53-4DD3FDB25DDC}"/>
              </a:ext>
            </a:extLst>
          </p:cNvPr>
          <p:cNvGrpSpPr/>
          <p:nvPr/>
        </p:nvGrpSpPr>
        <p:grpSpPr>
          <a:xfrm>
            <a:off x="534214" y="6209929"/>
            <a:ext cx="10862332" cy="322373"/>
            <a:chOff x="534214" y="6209929"/>
            <a:chExt cx="10862332" cy="32237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FAF345-AE72-8248-BB45-06DCCE4B1DE9}"/>
                </a:ext>
              </a:extLst>
            </p:cNvPr>
            <p:cNvSpPr/>
            <p:nvPr/>
          </p:nvSpPr>
          <p:spPr>
            <a:xfrm>
              <a:off x="534214" y="628608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b="1" dirty="0" err="1">
                  <a:solidFill>
                    <a:srgbClr val="253342"/>
                  </a:solidFill>
                  <a:latin typeface="Avenir Next" panose="020B0503020202020204" pitchFamily="34" charset="0"/>
                </a:rPr>
                <a:t>websitehere.com</a:t>
              </a:r>
              <a:r>
                <a:rPr lang="en-US" sz="1000" b="1" dirty="0">
                  <a:solidFill>
                    <a:srgbClr val="253342"/>
                  </a:solidFill>
                  <a:latin typeface="Avenir Next" panose="020B0503020202020204" pitchFamily="34" charset="0"/>
                </a:rPr>
                <a:t>    |    </a:t>
              </a:r>
              <a:r>
                <a:rPr lang="en-US" sz="1000" b="1" dirty="0" err="1">
                  <a:solidFill>
                    <a:srgbClr val="253342"/>
                  </a:solidFill>
                  <a:latin typeface="Avenir Next" panose="020B0503020202020204" pitchFamily="34" charset="0"/>
                </a:rPr>
                <a:t>emailhere@connect.com</a:t>
              </a:r>
              <a:endParaRPr lang="en-US" sz="1000" b="1" dirty="0">
                <a:solidFill>
                  <a:srgbClr val="253342"/>
                </a:solidFill>
                <a:latin typeface="Avenir Next" panose="020B0503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03D158-6A5F-FE47-BB5A-2C268E77461B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365D625-5CE0-DD4C-B4D1-216872C087AF}"/>
              </a:ext>
            </a:extLst>
          </p:cNvPr>
          <p:cNvSpPr/>
          <p:nvPr/>
        </p:nvSpPr>
        <p:spPr>
          <a:xfrm>
            <a:off x="7739762" y="1150978"/>
            <a:ext cx="3631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Case Study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FA0456-5A51-7B47-95B4-5EF6A3CEFB01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10088138" y="1413748"/>
            <a:ext cx="2103862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FDBAA68-9BBA-E446-BD5E-8913DE310F61}"/>
              </a:ext>
            </a:extLst>
          </p:cNvPr>
          <p:cNvSpPr/>
          <p:nvPr/>
        </p:nvSpPr>
        <p:spPr>
          <a:xfrm>
            <a:off x="7129349" y="1121360"/>
            <a:ext cx="2958789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B697F7-D8E6-C444-B07E-5F57DEC70820}"/>
              </a:ext>
            </a:extLst>
          </p:cNvPr>
          <p:cNvSpPr/>
          <p:nvPr/>
        </p:nvSpPr>
        <p:spPr>
          <a:xfrm>
            <a:off x="7738945" y="1818523"/>
            <a:ext cx="37582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amet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consectetuer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adipiscing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sed diam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nonummy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nibh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euismod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tincidunt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ut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laoreet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dolore magna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aliquam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erat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volutpat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. Ut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wisi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enim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ad minim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veniam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quis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nostrud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exerci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tation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ullamcorper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suscipit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lobortiws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nisl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ut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aliquip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ex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ea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commodo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.</a:t>
            </a:r>
          </a:p>
          <a:p>
            <a:endParaRPr lang="en-US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Consequat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. Duis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autem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vel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eum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iriure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dolor in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hendrerit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in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vulputate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esse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molestie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consequat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vel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illum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dolore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eu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feugiat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nulla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facilisis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at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vero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eros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576FF-8637-844F-984A-120F5D8AA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6" r="18911" b="13333"/>
          <a:stretch/>
        </p:blipFill>
        <p:spPr>
          <a:xfrm>
            <a:off x="0" y="0"/>
            <a:ext cx="7315200" cy="59435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519DF2B-DA3D-0248-99C6-ED733CE7C592}"/>
              </a:ext>
            </a:extLst>
          </p:cNvPr>
          <p:cNvSpPr/>
          <p:nvPr/>
        </p:nvSpPr>
        <p:spPr>
          <a:xfrm>
            <a:off x="8686801" y="6293224"/>
            <a:ext cx="28104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253342"/>
                </a:solidFill>
                <a:latin typeface="Avenir Next" panose="020B0503020202020204" pitchFamily="34" charset="0"/>
              </a:rPr>
              <a:t>BUSINESS NAME HERE</a:t>
            </a:r>
          </a:p>
        </p:txBody>
      </p:sp>
    </p:spTree>
    <p:extLst>
      <p:ext uri="{BB962C8B-B14F-4D97-AF65-F5344CB8AC3E}">
        <p14:creationId xmlns:p14="http://schemas.microsoft.com/office/powerpoint/2010/main" val="3630848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C479CF-4D2B-A344-8638-1B43773EF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80" t="13317" r="26309" b="4018"/>
          <a:stretch/>
        </p:blipFill>
        <p:spPr>
          <a:xfrm>
            <a:off x="9156408" y="1837833"/>
            <a:ext cx="2408063" cy="2408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C6DED-EF8B-B246-8475-6A0BCF3F3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508" b="72632"/>
          <a:stretch/>
        </p:blipFill>
        <p:spPr>
          <a:xfrm>
            <a:off x="3403751" y="1841539"/>
            <a:ext cx="2401161" cy="240116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DAB9631-4812-CE46-982F-CB9199923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59" t="27681" r="57549" b="44940"/>
          <a:stretch/>
        </p:blipFill>
        <p:spPr>
          <a:xfrm>
            <a:off x="6280080" y="1841539"/>
            <a:ext cx="2401161" cy="240116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C22E65B-77DB-A14C-91A8-979F4F2B427D}"/>
              </a:ext>
            </a:extLst>
          </p:cNvPr>
          <p:cNvSpPr/>
          <p:nvPr/>
        </p:nvSpPr>
        <p:spPr>
          <a:xfrm>
            <a:off x="723947" y="4530355"/>
            <a:ext cx="20140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253342"/>
                </a:solidFill>
                <a:latin typeface="Avenir Next" panose="020B0503020202020204" pitchFamily="34" charset="0"/>
              </a:rPr>
              <a:t>Name Here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amet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consectetuer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adipiscing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sed diam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nonummy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C022E76-80BB-7545-A293-2093E0684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54" t="16232" r="35654" b="56389"/>
          <a:stretch/>
        </p:blipFill>
        <p:spPr>
          <a:xfrm>
            <a:off x="527422" y="1841539"/>
            <a:ext cx="2401161" cy="24011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A30886-AE48-8A4F-AF0B-02F6695AB379}"/>
              </a:ext>
            </a:extLst>
          </p:cNvPr>
          <p:cNvSpPr/>
          <p:nvPr/>
        </p:nvSpPr>
        <p:spPr>
          <a:xfrm>
            <a:off x="446741" y="666884"/>
            <a:ext cx="5807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Partnerships/Collaborations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B3F451-9B1A-D346-941E-84FA0AC07687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166276" y="936969"/>
            <a:ext cx="5398195" cy="1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35D8E936-5455-DD46-83D7-B2FE519577E2}"/>
              </a:ext>
            </a:extLst>
          </p:cNvPr>
          <p:cNvSpPr/>
          <p:nvPr/>
        </p:nvSpPr>
        <p:spPr>
          <a:xfrm>
            <a:off x="3561277" y="4530355"/>
            <a:ext cx="20140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253342"/>
                </a:solidFill>
                <a:latin typeface="Avenir Next" panose="020B0503020202020204" pitchFamily="34" charset="0"/>
              </a:rPr>
              <a:t>Name Here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amet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consectetuer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adipiscing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sed diam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nonummy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9FEC41-D5E4-2649-8020-90E2CC006154}"/>
              </a:ext>
            </a:extLst>
          </p:cNvPr>
          <p:cNvSpPr/>
          <p:nvPr/>
        </p:nvSpPr>
        <p:spPr>
          <a:xfrm>
            <a:off x="6452395" y="4530355"/>
            <a:ext cx="20140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253342"/>
                </a:solidFill>
                <a:latin typeface="Avenir Next" panose="020B0503020202020204" pitchFamily="34" charset="0"/>
              </a:rPr>
              <a:t>Name Here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amet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consectetuer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adipiscing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sed diam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nonummy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9C8C00-19E3-DB4C-B20E-A5791BA3B53D}"/>
              </a:ext>
            </a:extLst>
          </p:cNvPr>
          <p:cNvSpPr/>
          <p:nvPr/>
        </p:nvSpPr>
        <p:spPr>
          <a:xfrm>
            <a:off x="9356960" y="4530355"/>
            <a:ext cx="20140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253342"/>
                </a:solidFill>
                <a:latin typeface="Avenir Next" panose="020B0503020202020204" pitchFamily="34" charset="0"/>
              </a:rPr>
              <a:t>Name Here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amet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consectetuer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adipiscing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elit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, sed diam 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nonummy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2B0158-EB4C-024F-93BF-54710EE3A98E}"/>
              </a:ext>
            </a:extLst>
          </p:cNvPr>
          <p:cNvSpPr/>
          <p:nvPr/>
        </p:nvSpPr>
        <p:spPr>
          <a:xfrm>
            <a:off x="-100360" y="644581"/>
            <a:ext cx="6266636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A876EF-1183-0646-8944-3D02FA036D88}"/>
              </a:ext>
            </a:extLst>
          </p:cNvPr>
          <p:cNvGrpSpPr/>
          <p:nvPr/>
        </p:nvGrpSpPr>
        <p:grpSpPr>
          <a:xfrm>
            <a:off x="534214" y="6209929"/>
            <a:ext cx="10963021" cy="329516"/>
            <a:chOff x="534214" y="6209929"/>
            <a:chExt cx="10963021" cy="32951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A09D3E-3F17-4B40-B264-3347AA3E79E2}"/>
                </a:ext>
              </a:extLst>
            </p:cNvPr>
            <p:cNvSpPr/>
            <p:nvPr/>
          </p:nvSpPr>
          <p:spPr>
            <a:xfrm>
              <a:off x="8686801" y="6293224"/>
              <a:ext cx="28104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dirty="0">
                  <a:solidFill>
                    <a:srgbClr val="253342"/>
                  </a:solidFill>
                  <a:latin typeface="Avenir Next" panose="020B0503020202020204" pitchFamily="34" charset="0"/>
                </a:rPr>
                <a:t>BUSINESS NAME HERE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283770-9F33-5649-B17E-D63095ED4669}"/>
                </a:ext>
              </a:extLst>
            </p:cNvPr>
            <p:cNvSpPr/>
            <p:nvPr/>
          </p:nvSpPr>
          <p:spPr>
            <a:xfrm>
              <a:off x="534214" y="628608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b="1" dirty="0" err="1">
                  <a:solidFill>
                    <a:srgbClr val="253342"/>
                  </a:solidFill>
                  <a:latin typeface="Avenir Next" panose="020B0503020202020204" pitchFamily="34" charset="0"/>
                </a:rPr>
                <a:t>websitehere.com</a:t>
              </a:r>
              <a:r>
                <a:rPr lang="en-US" sz="1000" b="1" dirty="0">
                  <a:solidFill>
                    <a:srgbClr val="253342"/>
                  </a:solidFill>
                  <a:latin typeface="Avenir Next" panose="020B0503020202020204" pitchFamily="34" charset="0"/>
                </a:rPr>
                <a:t>    |    </a:t>
              </a:r>
              <a:r>
                <a:rPr lang="en-US" sz="1000" b="1" dirty="0" err="1">
                  <a:solidFill>
                    <a:srgbClr val="253342"/>
                  </a:solidFill>
                  <a:latin typeface="Avenir Next" panose="020B0503020202020204" pitchFamily="34" charset="0"/>
                </a:rPr>
                <a:t>emailhere@connect.com</a:t>
              </a:r>
              <a:endParaRPr lang="en-US" sz="1000" b="1" dirty="0">
                <a:solidFill>
                  <a:srgbClr val="253342"/>
                </a:solidFill>
                <a:latin typeface="Avenir Next" panose="020B0503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0B3CA2-8F77-5C49-90CA-EB957DE7192A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865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6FF499-EE92-7D4E-B50B-8845A6987B66}"/>
              </a:ext>
            </a:extLst>
          </p:cNvPr>
          <p:cNvSpPr>
            <a:spLocks/>
          </p:cNvSpPr>
          <p:nvPr/>
        </p:nvSpPr>
        <p:spPr>
          <a:xfrm>
            <a:off x="0" y="0"/>
            <a:ext cx="6400800" cy="5943600"/>
          </a:xfrm>
          <a:prstGeom prst="rect">
            <a:avLst/>
          </a:prstGeom>
          <a:solidFill>
            <a:srgbClr val="00B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4567B-AB55-5E42-8C2D-45718F0CD9BD}"/>
              </a:ext>
            </a:extLst>
          </p:cNvPr>
          <p:cNvSpPr/>
          <p:nvPr/>
        </p:nvSpPr>
        <p:spPr>
          <a:xfrm>
            <a:off x="446741" y="2455441"/>
            <a:ext cx="55316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Add testimonial here. Lorem ipsum dolor sit </a:t>
            </a:r>
            <a:r>
              <a:rPr lang="en-US" sz="3200" dirty="0" err="1">
                <a:solidFill>
                  <a:schemeClr val="bg1"/>
                </a:solidFill>
                <a:latin typeface="Avenir Next" panose="020B0503020202020204" pitchFamily="34" charset="0"/>
              </a:rPr>
              <a:t>amet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venir Next" panose="020B0503020202020204" pitchFamily="34" charset="0"/>
              </a:rPr>
              <a:t>consectetur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venir Next" panose="020B0503020202020204" pitchFamily="34" charset="0"/>
              </a:rPr>
              <a:t>adipiscing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venir Next" panose="020B0503020202020204" pitchFamily="34" charset="0"/>
              </a:rPr>
              <a:t>elit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, sed do </a:t>
            </a:r>
            <a:r>
              <a:rPr lang="en-US" sz="3200" dirty="0" err="1">
                <a:solidFill>
                  <a:schemeClr val="bg1"/>
                </a:solidFill>
                <a:latin typeface="Avenir Next" panose="020B0503020202020204" pitchFamily="34" charset="0"/>
              </a:rPr>
              <a:t>eiusmod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.”</a:t>
            </a:r>
          </a:p>
          <a:p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— Tom Bryant, CEO Trend Best Magazine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124387-A8F7-734D-81BD-11C3ED1B16F1}"/>
              </a:ext>
            </a:extLst>
          </p:cNvPr>
          <p:cNvSpPr/>
          <p:nvPr/>
        </p:nvSpPr>
        <p:spPr>
          <a:xfrm>
            <a:off x="446741" y="666884"/>
            <a:ext cx="5469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venir Next" panose="020B0503020202020204" pitchFamily="34" charset="0"/>
              </a:rPr>
              <a:t>Testimonials/Brands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614045-2AC7-814F-919D-0BFF85FBBDAC}"/>
              </a:ext>
            </a:extLst>
          </p:cNvPr>
          <p:cNvCxnSpPr>
            <a:cxnSpLocks/>
          </p:cNvCxnSpPr>
          <p:nvPr/>
        </p:nvCxnSpPr>
        <p:spPr>
          <a:xfrm>
            <a:off x="4639235" y="959271"/>
            <a:ext cx="17615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DB08767-E47A-1647-8056-05F47E3F3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671" y="1558879"/>
            <a:ext cx="2476500" cy="657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5F804-06AA-BF41-8709-750B72916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541" y="2896032"/>
            <a:ext cx="2095126" cy="1209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9165F-CFF3-A042-BBBE-4E574A541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671" y="5033913"/>
            <a:ext cx="2476500" cy="24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41F9B-33DB-A846-892F-7156C8B38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846" y="3241118"/>
            <a:ext cx="1748167" cy="713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3FB22-E82B-7D41-AB85-A73EEED29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81" y="1698752"/>
            <a:ext cx="758963" cy="5847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3FED4E2-8BD0-CD4D-B66D-E88A01F5BCE6}"/>
              </a:ext>
            </a:extLst>
          </p:cNvPr>
          <p:cNvSpPr/>
          <p:nvPr/>
        </p:nvSpPr>
        <p:spPr>
          <a:xfrm>
            <a:off x="-122663" y="644581"/>
            <a:ext cx="4761898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1D52DA-9AEB-604D-B34A-20184A476295}"/>
              </a:ext>
            </a:extLst>
          </p:cNvPr>
          <p:cNvGrpSpPr/>
          <p:nvPr/>
        </p:nvGrpSpPr>
        <p:grpSpPr>
          <a:xfrm>
            <a:off x="534214" y="6209929"/>
            <a:ext cx="10963021" cy="329516"/>
            <a:chOff x="534214" y="6209929"/>
            <a:chExt cx="10963021" cy="329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789FF9-5B5A-704B-A2CB-D3D609A48D3C}"/>
                </a:ext>
              </a:extLst>
            </p:cNvPr>
            <p:cNvSpPr/>
            <p:nvPr/>
          </p:nvSpPr>
          <p:spPr>
            <a:xfrm>
              <a:off x="8686801" y="6293224"/>
              <a:ext cx="28104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dirty="0">
                  <a:solidFill>
                    <a:srgbClr val="253342"/>
                  </a:solidFill>
                  <a:latin typeface="Avenir Next" panose="020B0503020202020204" pitchFamily="34" charset="0"/>
                </a:rPr>
                <a:t>BUSINESS NAME HERE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D70C176-FCE8-6D46-92EC-893618B4324A}"/>
                </a:ext>
              </a:extLst>
            </p:cNvPr>
            <p:cNvSpPr/>
            <p:nvPr/>
          </p:nvSpPr>
          <p:spPr>
            <a:xfrm>
              <a:off x="534214" y="628608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b="1" dirty="0" err="1">
                  <a:solidFill>
                    <a:srgbClr val="253342"/>
                  </a:solidFill>
                  <a:latin typeface="Avenir Next" panose="020B0503020202020204" pitchFamily="34" charset="0"/>
                </a:rPr>
                <a:t>websitehere.com</a:t>
              </a:r>
              <a:r>
                <a:rPr lang="en-US" sz="1000" b="1" dirty="0">
                  <a:solidFill>
                    <a:srgbClr val="253342"/>
                  </a:solidFill>
                  <a:latin typeface="Avenir Next" panose="020B0503020202020204" pitchFamily="34" charset="0"/>
                </a:rPr>
                <a:t>    |    </a:t>
              </a:r>
              <a:r>
                <a:rPr lang="en-US" sz="1000" b="1" dirty="0" err="1">
                  <a:solidFill>
                    <a:srgbClr val="253342"/>
                  </a:solidFill>
                  <a:latin typeface="Avenir Next" panose="020B0503020202020204" pitchFamily="34" charset="0"/>
                </a:rPr>
                <a:t>emailhere@connect.com</a:t>
              </a:r>
              <a:endParaRPr lang="en-US" sz="1000" b="1" dirty="0">
                <a:solidFill>
                  <a:srgbClr val="253342"/>
                </a:solidFill>
                <a:latin typeface="Avenir Next" panose="020B0503020202020204" pitchFamily="34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559CB6-63CC-964D-9644-0CB33193AF32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278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6FF499-EE92-7D4E-B50B-8845A6987B6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rgbClr val="25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4567B-AB55-5E42-8C2D-45718F0CD9BD}"/>
              </a:ext>
            </a:extLst>
          </p:cNvPr>
          <p:cNvSpPr/>
          <p:nvPr/>
        </p:nvSpPr>
        <p:spPr>
          <a:xfrm>
            <a:off x="446741" y="2532985"/>
            <a:ext cx="1135977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venir Next" panose="020B0503020202020204" pitchFamily="34" charset="0"/>
              </a:rPr>
              <a:t>Let’s Work Together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  <a:latin typeface="Avenir Next" panose="020B0503020202020204" pitchFamily="34" charset="0"/>
              </a:rPr>
              <a:t>BUSINESS NAME HERE  |  Business Tagline or Mission</a:t>
            </a:r>
          </a:p>
          <a:p>
            <a:pPr algn="ctr"/>
            <a:endParaRPr lang="en-US" sz="1600" dirty="0">
              <a:solidFill>
                <a:prstClr val="white"/>
              </a:solidFill>
              <a:latin typeface="Avenir Next" panose="020B0503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797DA9-AEA7-5346-9A53-4DD3FDB25DDC}"/>
              </a:ext>
            </a:extLst>
          </p:cNvPr>
          <p:cNvGrpSpPr/>
          <p:nvPr/>
        </p:nvGrpSpPr>
        <p:grpSpPr>
          <a:xfrm>
            <a:off x="534214" y="6209929"/>
            <a:ext cx="10963021" cy="329516"/>
            <a:chOff x="534214" y="6209929"/>
            <a:chExt cx="10963021" cy="3295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18A027-FCCD-7448-9B42-18A94C85E7C0}"/>
                </a:ext>
              </a:extLst>
            </p:cNvPr>
            <p:cNvSpPr/>
            <p:nvPr/>
          </p:nvSpPr>
          <p:spPr>
            <a:xfrm>
              <a:off x="8686801" y="6293224"/>
              <a:ext cx="28104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dirty="0">
                  <a:solidFill>
                    <a:srgbClr val="253342"/>
                  </a:solidFill>
                  <a:latin typeface="Avenir Next" panose="020B0503020202020204" pitchFamily="34" charset="0"/>
                </a:rPr>
                <a:t>THANK YOU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FAF345-AE72-8248-BB45-06DCCE4B1DE9}"/>
                </a:ext>
              </a:extLst>
            </p:cNvPr>
            <p:cNvSpPr/>
            <p:nvPr/>
          </p:nvSpPr>
          <p:spPr>
            <a:xfrm>
              <a:off x="534214" y="628608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b="1" dirty="0" err="1">
                  <a:solidFill>
                    <a:srgbClr val="253342"/>
                  </a:solidFill>
                  <a:latin typeface="Avenir Next" panose="020B0503020202020204" pitchFamily="34" charset="0"/>
                </a:rPr>
                <a:t>websitehere.com</a:t>
              </a:r>
              <a:r>
                <a:rPr lang="en-US" sz="1000" b="1" dirty="0">
                  <a:solidFill>
                    <a:srgbClr val="253342"/>
                  </a:solidFill>
                  <a:latin typeface="Avenir Next" panose="020B0503020202020204" pitchFamily="34" charset="0"/>
                </a:rPr>
                <a:t>    |    </a:t>
              </a:r>
              <a:r>
                <a:rPr lang="en-US" sz="1000" b="1" dirty="0" err="1">
                  <a:solidFill>
                    <a:srgbClr val="253342"/>
                  </a:solidFill>
                  <a:latin typeface="Avenir Next" panose="020B0503020202020204" pitchFamily="34" charset="0"/>
                </a:rPr>
                <a:t>emailhere@connect.com</a:t>
              </a:r>
              <a:endParaRPr lang="en-US" sz="1000" b="1" dirty="0">
                <a:solidFill>
                  <a:srgbClr val="253342"/>
                </a:solidFill>
                <a:latin typeface="Avenir Next" panose="020B0503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03D158-6A5F-FE47-BB5A-2C268E77461B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1489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</TotalTime>
  <Words>371</Words>
  <Application>Microsoft Macintosh PowerPoint</Application>
  <PresentationFormat>Widescreen</PresentationFormat>
  <Paragraphs>54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Avenir Next</vt:lpstr>
      <vt:lpstr>Avenir Next Ultra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nessokoro@gmail.com</dc:creator>
  <cp:lastModifiedBy>nessokoro@gmail.com</cp:lastModifiedBy>
  <cp:revision>28</cp:revision>
  <dcterms:created xsi:type="dcterms:W3CDTF">2019-07-01T18:03:24Z</dcterms:created>
  <dcterms:modified xsi:type="dcterms:W3CDTF">2019-07-29T18:47:05Z</dcterms:modified>
</cp:coreProperties>
</file>