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73"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 id="267" r:id="rId18"/>
    <p:sldId id="268" r:id="rId19"/>
    <p:sldId id="269" r:id="rId20"/>
    <p:sldId id="270" r:id="rId21"/>
    <p:sldId id="271" r:id="rId22"/>
    <p:sldId id="272" r:id="rId23"/>
    <p:sldId id="273" r:id="rId24"/>
    <p:sldId id="274" r:id="rId25"/>
    <p:sldId id="275" r:id="rId26"/>
    <p:sldId id="276" r:id="rId27"/>
    <p:sldId id="277" r:id="rId28"/>
    <p:sldId id="278" r:id="rId29"/>
    <p:sldId id="279" r:id="rId30"/>
    <p:sldId id="280" r:id="rId31"/>
    <p:sldId id="281" r:id="rId32"/>
    <p:sldId id="282" r:id="rId33"/>
    <p:sldId id="283" r:id="rId34"/>
    <p:sldId id="284" r:id="rId3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guide id="3" pos="5400">
          <p15:clr>
            <a:srgbClr val="9AA0A6"/>
          </p15:clr>
        </p15:guide>
        <p15:guide id="4" pos="360">
          <p15:clr>
            <a:srgbClr val="9AA0A6"/>
          </p15:clr>
        </p15:guide>
        <p15:guide id="5" orient="horz" pos="288">
          <p15:clr>
            <a:srgbClr val="9AA0A6"/>
          </p15:clr>
        </p15:guide>
        <p15:guide id="6" orient="horz" pos="288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tableStyles.xml><?xml version="1.0" encoding="utf-8"?>
<a:tblStyleLst xmlns:a="http://schemas.openxmlformats.org/drawingml/2006/main" xmlns:r="http://schemas.openxmlformats.org/officeDocument/2006/relationships" def="{A4753D0A-43DF-4CDB-91BB-46B5B2034065}">
  <a:tblStyle styleId="{A4753D0A-43DF-4CDB-91BB-46B5B2034065}"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 pos="5400"/>
        <p:guide pos="360"/>
        <p:guide pos="288" orient="horz"/>
        <p:guide pos="2880" orient="horz"/>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4.xml"/><Relationship Id="rId22" Type="http://schemas.openxmlformats.org/officeDocument/2006/relationships/slide" Target="slides/slide16.xml"/><Relationship Id="rId21" Type="http://schemas.openxmlformats.org/officeDocument/2006/relationships/slide" Target="slides/slide15.xml"/><Relationship Id="rId24" Type="http://schemas.openxmlformats.org/officeDocument/2006/relationships/slide" Target="slides/slide18.xml"/><Relationship Id="rId23" Type="http://schemas.openxmlformats.org/officeDocument/2006/relationships/slide" Target="slides/slide1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3.xml"/><Relationship Id="rId26" Type="http://schemas.openxmlformats.org/officeDocument/2006/relationships/slide" Target="slides/slide20.xml"/><Relationship Id="rId25" Type="http://schemas.openxmlformats.org/officeDocument/2006/relationships/slide" Target="slides/slide19.xml"/><Relationship Id="rId28" Type="http://schemas.openxmlformats.org/officeDocument/2006/relationships/slide" Target="slides/slide22.xml"/><Relationship Id="rId27" Type="http://schemas.openxmlformats.org/officeDocument/2006/relationships/slide" Target="slides/slide21.xml"/><Relationship Id="rId5" Type="http://schemas.openxmlformats.org/officeDocument/2006/relationships/slideMaster" Target="slideMasters/slideMaster1.xml"/><Relationship Id="rId6" Type="http://schemas.openxmlformats.org/officeDocument/2006/relationships/notesMaster" Target="notesMasters/notesMaster1.xml"/><Relationship Id="rId29" Type="http://schemas.openxmlformats.org/officeDocument/2006/relationships/slide" Target="slides/slide23.xml"/><Relationship Id="rId7" Type="http://schemas.openxmlformats.org/officeDocument/2006/relationships/slide" Target="slides/slide1.xml"/><Relationship Id="rId8" Type="http://schemas.openxmlformats.org/officeDocument/2006/relationships/slide" Target="slides/slide2.xml"/><Relationship Id="rId31" Type="http://schemas.openxmlformats.org/officeDocument/2006/relationships/slide" Target="slides/slide25.xml"/><Relationship Id="rId30" Type="http://schemas.openxmlformats.org/officeDocument/2006/relationships/slide" Target="slides/slide24.xml"/><Relationship Id="rId11" Type="http://schemas.openxmlformats.org/officeDocument/2006/relationships/slide" Target="slides/slide5.xml"/><Relationship Id="rId33" Type="http://schemas.openxmlformats.org/officeDocument/2006/relationships/slide" Target="slides/slide27.xml"/><Relationship Id="rId10" Type="http://schemas.openxmlformats.org/officeDocument/2006/relationships/slide" Target="slides/slide4.xml"/><Relationship Id="rId32" Type="http://schemas.openxmlformats.org/officeDocument/2006/relationships/slide" Target="slides/slide26.xml"/><Relationship Id="rId13" Type="http://schemas.openxmlformats.org/officeDocument/2006/relationships/slide" Target="slides/slide7.xml"/><Relationship Id="rId35" Type="http://schemas.openxmlformats.org/officeDocument/2006/relationships/slide" Target="slides/slide29.xml"/><Relationship Id="rId12" Type="http://schemas.openxmlformats.org/officeDocument/2006/relationships/slide" Target="slides/slide6.xml"/><Relationship Id="rId34" Type="http://schemas.openxmlformats.org/officeDocument/2006/relationships/slide" Target="slides/slide28.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19" Type="http://schemas.openxmlformats.org/officeDocument/2006/relationships/slide" Target="slides/slide13.xml"/><Relationship Id="rId18"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1" name="Shape 141"/>
        <p:cNvGrpSpPr/>
        <p:nvPr/>
      </p:nvGrpSpPr>
      <p:grpSpPr>
        <a:xfrm>
          <a:off x="0" y="0"/>
          <a:ext cx="0" cy="0"/>
          <a:chOff x="0" y="0"/>
          <a:chExt cx="0" cy="0"/>
        </a:xfrm>
      </p:grpSpPr>
      <p:sp>
        <p:nvSpPr>
          <p:cNvPr id="142" name="Google Shape;142;g505b8e86c2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505b8e86c2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2" name="Shape 202"/>
        <p:cNvGrpSpPr/>
        <p:nvPr/>
      </p:nvGrpSpPr>
      <p:grpSpPr>
        <a:xfrm>
          <a:off x="0" y="0"/>
          <a:ext cx="0" cy="0"/>
          <a:chOff x="0" y="0"/>
          <a:chExt cx="0" cy="0"/>
        </a:xfrm>
      </p:grpSpPr>
      <p:sp>
        <p:nvSpPr>
          <p:cNvPr id="203" name="Google Shape;203;g5d5dc55b21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5d5dc55b21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9" name="Shape 209"/>
        <p:cNvGrpSpPr/>
        <p:nvPr/>
      </p:nvGrpSpPr>
      <p:grpSpPr>
        <a:xfrm>
          <a:off x="0" y="0"/>
          <a:ext cx="0" cy="0"/>
          <a:chOff x="0" y="0"/>
          <a:chExt cx="0" cy="0"/>
        </a:xfrm>
      </p:grpSpPr>
      <p:sp>
        <p:nvSpPr>
          <p:cNvPr id="210" name="Google Shape;210;g5d5dc55b21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5d5dc55b21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7" name="Shape 217"/>
        <p:cNvGrpSpPr/>
        <p:nvPr/>
      </p:nvGrpSpPr>
      <p:grpSpPr>
        <a:xfrm>
          <a:off x="0" y="0"/>
          <a:ext cx="0" cy="0"/>
          <a:chOff x="0" y="0"/>
          <a:chExt cx="0" cy="0"/>
        </a:xfrm>
      </p:grpSpPr>
      <p:sp>
        <p:nvSpPr>
          <p:cNvPr id="218" name="Google Shape;218;g5d5dc55b21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9" name="Google Shape;219;g5d5dc55b21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4" name="Shape 224"/>
        <p:cNvGrpSpPr/>
        <p:nvPr/>
      </p:nvGrpSpPr>
      <p:grpSpPr>
        <a:xfrm>
          <a:off x="0" y="0"/>
          <a:ext cx="0" cy="0"/>
          <a:chOff x="0" y="0"/>
          <a:chExt cx="0" cy="0"/>
        </a:xfrm>
      </p:grpSpPr>
      <p:sp>
        <p:nvSpPr>
          <p:cNvPr id="225" name="Google Shape;225;g5d5dc55b21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6" name="Google Shape;226;g5d5dc55b21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1" name="Shape 231"/>
        <p:cNvGrpSpPr/>
        <p:nvPr/>
      </p:nvGrpSpPr>
      <p:grpSpPr>
        <a:xfrm>
          <a:off x="0" y="0"/>
          <a:ext cx="0" cy="0"/>
          <a:chOff x="0" y="0"/>
          <a:chExt cx="0" cy="0"/>
        </a:xfrm>
      </p:grpSpPr>
      <p:sp>
        <p:nvSpPr>
          <p:cNvPr id="232" name="Google Shape;232;g5cce2affc6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3" name="Google Shape;233;g5cce2affc6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6" name="Shape 236"/>
        <p:cNvGrpSpPr/>
        <p:nvPr/>
      </p:nvGrpSpPr>
      <p:grpSpPr>
        <a:xfrm>
          <a:off x="0" y="0"/>
          <a:ext cx="0" cy="0"/>
          <a:chOff x="0" y="0"/>
          <a:chExt cx="0" cy="0"/>
        </a:xfrm>
      </p:grpSpPr>
      <p:sp>
        <p:nvSpPr>
          <p:cNvPr id="237" name="Google Shape;237;g5d5dc55b21_0_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8" name="Google Shape;238;g5d5dc55b21_0_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3" name="Shape 243"/>
        <p:cNvGrpSpPr/>
        <p:nvPr/>
      </p:nvGrpSpPr>
      <p:grpSpPr>
        <a:xfrm>
          <a:off x="0" y="0"/>
          <a:ext cx="0" cy="0"/>
          <a:chOff x="0" y="0"/>
          <a:chExt cx="0" cy="0"/>
        </a:xfrm>
      </p:grpSpPr>
      <p:sp>
        <p:nvSpPr>
          <p:cNvPr id="244" name="Google Shape;244;g5d5dc55b21_0_5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5d5dc55b21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1" name="Shape 251"/>
        <p:cNvGrpSpPr/>
        <p:nvPr/>
      </p:nvGrpSpPr>
      <p:grpSpPr>
        <a:xfrm>
          <a:off x="0" y="0"/>
          <a:ext cx="0" cy="0"/>
          <a:chOff x="0" y="0"/>
          <a:chExt cx="0" cy="0"/>
        </a:xfrm>
      </p:grpSpPr>
      <p:sp>
        <p:nvSpPr>
          <p:cNvPr id="252" name="Google Shape;252;g5d5dc55b21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3" name="Google Shape;253;g5d5dc55b21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8" name="Shape 258"/>
        <p:cNvGrpSpPr/>
        <p:nvPr/>
      </p:nvGrpSpPr>
      <p:grpSpPr>
        <a:xfrm>
          <a:off x="0" y="0"/>
          <a:ext cx="0" cy="0"/>
          <a:chOff x="0" y="0"/>
          <a:chExt cx="0" cy="0"/>
        </a:xfrm>
      </p:grpSpPr>
      <p:sp>
        <p:nvSpPr>
          <p:cNvPr id="259" name="Google Shape;259;g5d5dc55b21_0_6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5d5dc55b21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5" name="Shape 265"/>
        <p:cNvGrpSpPr/>
        <p:nvPr/>
      </p:nvGrpSpPr>
      <p:grpSpPr>
        <a:xfrm>
          <a:off x="0" y="0"/>
          <a:ext cx="0" cy="0"/>
          <a:chOff x="0" y="0"/>
          <a:chExt cx="0" cy="0"/>
        </a:xfrm>
      </p:grpSpPr>
      <p:sp>
        <p:nvSpPr>
          <p:cNvPr id="266" name="Google Shape;266;g5cce2affc6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5cce2affc6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8" name="Shape 148"/>
        <p:cNvGrpSpPr/>
        <p:nvPr/>
      </p:nvGrpSpPr>
      <p:grpSpPr>
        <a:xfrm>
          <a:off x="0" y="0"/>
          <a:ext cx="0" cy="0"/>
          <a:chOff x="0" y="0"/>
          <a:chExt cx="0" cy="0"/>
        </a:xfrm>
      </p:grpSpPr>
      <p:sp>
        <p:nvSpPr>
          <p:cNvPr id="149" name="Google Shape;149;g5d5dc55b21_0_1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5d5dc55b21_0_1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0" name="Shape 270"/>
        <p:cNvGrpSpPr/>
        <p:nvPr/>
      </p:nvGrpSpPr>
      <p:grpSpPr>
        <a:xfrm>
          <a:off x="0" y="0"/>
          <a:ext cx="0" cy="0"/>
          <a:chOff x="0" y="0"/>
          <a:chExt cx="0" cy="0"/>
        </a:xfrm>
      </p:grpSpPr>
      <p:sp>
        <p:nvSpPr>
          <p:cNvPr id="271" name="Google Shape;271;g5d2120fa47_0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2" name="Google Shape;272;g5d2120fa47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77" name="Shape 277"/>
        <p:cNvGrpSpPr/>
        <p:nvPr/>
      </p:nvGrpSpPr>
      <p:grpSpPr>
        <a:xfrm>
          <a:off x="0" y="0"/>
          <a:ext cx="0" cy="0"/>
          <a:chOff x="0" y="0"/>
          <a:chExt cx="0" cy="0"/>
        </a:xfrm>
      </p:grpSpPr>
      <p:sp>
        <p:nvSpPr>
          <p:cNvPr id="278" name="Google Shape;278;g5d2120fa47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9" name="Google Shape;279;g5d2120fa47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85" name="Shape 285"/>
        <p:cNvGrpSpPr/>
        <p:nvPr/>
      </p:nvGrpSpPr>
      <p:grpSpPr>
        <a:xfrm>
          <a:off x="0" y="0"/>
          <a:ext cx="0" cy="0"/>
          <a:chOff x="0" y="0"/>
          <a:chExt cx="0" cy="0"/>
        </a:xfrm>
      </p:grpSpPr>
      <p:sp>
        <p:nvSpPr>
          <p:cNvPr id="286" name="Google Shape;286;g5d2120fa47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7" name="Google Shape;287;g5d2120fa47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2" name="Shape 292"/>
        <p:cNvGrpSpPr/>
        <p:nvPr/>
      </p:nvGrpSpPr>
      <p:grpSpPr>
        <a:xfrm>
          <a:off x="0" y="0"/>
          <a:ext cx="0" cy="0"/>
          <a:chOff x="0" y="0"/>
          <a:chExt cx="0" cy="0"/>
        </a:xfrm>
      </p:grpSpPr>
      <p:sp>
        <p:nvSpPr>
          <p:cNvPr id="293" name="Google Shape;293;g5d5dc55b21_0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5d5dc55b21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99" name="Shape 299"/>
        <p:cNvGrpSpPr/>
        <p:nvPr/>
      </p:nvGrpSpPr>
      <p:grpSpPr>
        <a:xfrm>
          <a:off x="0" y="0"/>
          <a:ext cx="0" cy="0"/>
          <a:chOff x="0" y="0"/>
          <a:chExt cx="0" cy="0"/>
        </a:xfrm>
      </p:grpSpPr>
      <p:sp>
        <p:nvSpPr>
          <p:cNvPr id="300" name="Google Shape;300;g6100bddedd_2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1" name="Google Shape;301;g6100bddedd_2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04" name="Shape 304"/>
        <p:cNvGrpSpPr/>
        <p:nvPr/>
      </p:nvGrpSpPr>
      <p:grpSpPr>
        <a:xfrm>
          <a:off x="0" y="0"/>
          <a:ext cx="0" cy="0"/>
          <a:chOff x="0" y="0"/>
          <a:chExt cx="0" cy="0"/>
        </a:xfrm>
      </p:grpSpPr>
      <p:sp>
        <p:nvSpPr>
          <p:cNvPr id="305" name="Google Shape;305;g6100bddedd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06" name="Google Shape;306;g6100bddedd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1" name="Shape 311"/>
        <p:cNvGrpSpPr/>
        <p:nvPr/>
      </p:nvGrpSpPr>
      <p:grpSpPr>
        <a:xfrm>
          <a:off x="0" y="0"/>
          <a:ext cx="0" cy="0"/>
          <a:chOff x="0" y="0"/>
          <a:chExt cx="0" cy="0"/>
        </a:xfrm>
      </p:grpSpPr>
      <p:sp>
        <p:nvSpPr>
          <p:cNvPr id="312" name="Google Shape;312;g6100bddedd_0_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13" name="Google Shape;313;g6100bddedd_0_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19" name="Shape 319"/>
        <p:cNvGrpSpPr/>
        <p:nvPr/>
      </p:nvGrpSpPr>
      <p:grpSpPr>
        <a:xfrm>
          <a:off x="0" y="0"/>
          <a:ext cx="0" cy="0"/>
          <a:chOff x="0" y="0"/>
          <a:chExt cx="0" cy="0"/>
        </a:xfrm>
      </p:grpSpPr>
      <p:sp>
        <p:nvSpPr>
          <p:cNvPr id="320" name="Google Shape;320;g6100bddedd_0_3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1" name="Google Shape;321;g6100bddedd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26" name="Shape 326"/>
        <p:cNvGrpSpPr/>
        <p:nvPr/>
      </p:nvGrpSpPr>
      <p:grpSpPr>
        <a:xfrm>
          <a:off x="0" y="0"/>
          <a:ext cx="0" cy="0"/>
          <a:chOff x="0" y="0"/>
          <a:chExt cx="0" cy="0"/>
        </a:xfrm>
      </p:grpSpPr>
      <p:sp>
        <p:nvSpPr>
          <p:cNvPr id="327" name="Google Shape;327;g6100bddedd_0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28" name="Google Shape;328;g6100bddedd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333" name="Shape 333"/>
        <p:cNvGrpSpPr/>
        <p:nvPr/>
      </p:nvGrpSpPr>
      <p:grpSpPr>
        <a:xfrm>
          <a:off x="0" y="0"/>
          <a:ext cx="0" cy="0"/>
          <a:chOff x="0" y="0"/>
          <a:chExt cx="0" cy="0"/>
        </a:xfrm>
      </p:grpSpPr>
      <p:sp>
        <p:nvSpPr>
          <p:cNvPr id="334" name="Google Shape;334;g6100bddedd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335" name="Google Shape;335;g6100bddedd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5" name="Shape 155"/>
        <p:cNvGrpSpPr/>
        <p:nvPr/>
      </p:nvGrpSpPr>
      <p:grpSpPr>
        <a:xfrm>
          <a:off x="0" y="0"/>
          <a:ext cx="0" cy="0"/>
          <a:chOff x="0" y="0"/>
          <a:chExt cx="0" cy="0"/>
        </a:xfrm>
      </p:grpSpPr>
      <p:sp>
        <p:nvSpPr>
          <p:cNvPr id="156" name="Google Shape;156;g5d5dc55b21_0_1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7" name="Google Shape;157;g5d5dc55b21_0_1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2" name="Shape 162"/>
        <p:cNvGrpSpPr/>
        <p:nvPr/>
      </p:nvGrpSpPr>
      <p:grpSpPr>
        <a:xfrm>
          <a:off x="0" y="0"/>
          <a:ext cx="0" cy="0"/>
          <a:chOff x="0" y="0"/>
          <a:chExt cx="0" cy="0"/>
        </a:xfrm>
      </p:grpSpPr>
      <p:sp>
        <p:nvSpPr>
          <p:cNvPr id="163" name="Google Shape;163;g5cce2affc6_0_2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4" name="Google Shape;164;g5cce2affc6_0_2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7" name="Shape 167"/>
        <p:cNvGrpSpPr/>
        <p:nvPr/>
      </p:nvGrpSpPr>
      <p:grpSpPr>
        <a:xfrm>
          <a:off x="0" y="0"/>
          <a:ext cx="0" cy="0"/>
          <a:chOff x="0" y="0"/>
          <a:chExt cx="0" cy="0"/>
        </a:xfrm>
      </p:grpSpPr>
      <p:sp>
        <p:nvSpPr>
          <p:cNvPr id="168" name="Google Shape;168;g5d5dc55b21_0_11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9" name="Google Shape;169;g5d5dc55b21_0_1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5" name="Shape 175"/>
        <p:cNvGrpSpPr/>
        <p:nvPr/>
      </p:nvGrpSpPr>
      <p:grpSpPr>
        <a:xfrm>
          <a:off x="0" y="0"/>
          <a:ext cx="0" cy="0"/>
          <a:chOff x="0" y="0"/>
          <a:chExt cx="0" cy="0"/>
        </a:xfrm>
      </p:grpSpPr>
      <p:sp>
        <p:nvSpPr>
          <p:cNvPr id="176" name="Google Shape;176;g5d5dc55b21_0_1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5d5dc55b21_0_1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3" name="Shape 183"/>
        <p:cNvGrpSpPr/>
        <p:nvPr/>
      </p:nvGrpSpPr>
      <p:grpSpPr>
        <a:xfrm>
          <a:off x="0" y="0"/>
          <a:ext cx="0" cy="0"/>
          <a:chOff x="0" y="0"/>
          <a:chExt cx="0" cy="0"/>
        </a:xfrm>
      </p:grpSpPr>
      <p:sp>
        <p:nvSpPr>
          <p:cNvPr id="184" name="Google Shape;184;g5d5dc55b21_0_13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5" name="Google Shape;185;g5d5dc55b21_0_1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0" name="Shape 190"/>
        <p:cNvGrpSpPr/>
        <p:nvPr/>
      </p:nvGrpSpPr>
      <p:grpSpPr>
        <a:xfrm>
          <a:off x="0" y="0"/>
          <a:ext cx="0" cy="0"/>
          <a:chOff x="0" y="0"/>
          <a:chExt cx="0" cy="0"/>
        </a:xfrm>
      </p:grpSpPr>
      <p:sp>
        <p:nvSpPr>
          <p:cNvPr id="191" name="Google Shape;191;g5d5dc55b21_0_1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5d5dc55b21_0_1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7" name="Shape 197"/>
        <p:cNvGrpSpPr/>
        <p:nvPr/>
      </p:nvGrpSpPr>
      <p:grpSpPr>
        <a:xfrm>
          <a:off x="0" y="0"/>
          <a:ext cx="0" cy="0"/>
          <a:chOff x="0" y="0"/>
          <a:chExt cx="0" cy="0"/>
        </a:xfrm>
      </p:grpSpPr>
      <p:sp>
        <p:nvSpPr>
          <p:cNvPr id="198" name="Google Shape;198;g5cce2affc6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5cce2affc6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 Id="rId3" Type="http://schemas.openxmlformats.org/officeDocument/2006/relationships/image" Target="../media/image2.png"/><Relationship Id="rId4" Type="http://schemas.openxmlformats.org/officeDocument/2006/relationships/image" Target="../media/image8.png"/><Relationship Id="rId5" Type="http://schemas.openxmlformats.org/officeDocument/2006/relationships/image" Target="../media/image5.png"/><Relationship Id="rId6"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ver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rtl="0" algn="ctr">
              <a:spcBef>
                <a:spcPts val="0"/>
              </a:spcBef>
              <a:spcAft>
                <a:spcPts val="0"/>
              </a:spcAft>
              <a:buSzPts val="5200"/>
              <a:buNone/>
              <a:defRPr sz="5200"/>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SzPts val="2800"/>
              <a:buNone/>
              <a:defRPr sz="2800"/>
            </a:lvl1pPr>
            <a:lvl2pPr lvl="1" rtl="0" algn="ctr">
              <a:lnSpc>
                <a:spcPct val="100000"/>
              </a:lnSpc>
              <a:spcBef>
                <a:spcPts val="0"/>
              </a:spcBef>
              <a:spcAft>
                <a:spcPts val="0"/>
              </a:spcAft>
              <a:buSzPts val="2800"/>
              <a:buNone/>
              <a:defRPr sz="2800"/>
            </a:lvl2pPr>
            <a:lvl3pPr lvl="2" rtl="0" algn="ctr">
              <a:lnSpc>
                <a:spcPct val="100000"/>
              </a:lnSpc>
              <a:spcBef>
                <a:spcPts val="0"/>
              </a:spcBef>
              <a:spcAft>
                <a:spcPts val="0"/>
              </a:spcAft>
              <a:buSzPts val="2800"/>
              <a:buNone/>
              <a:defRPr sz="2800"/>
            </a:lvl3pPr>
            <a:lvl4pPr lvl="3" rtl="0" algn="ctr">
              <a:lnSpc>
                <a:spcPct val="100000"/>
              </a:lnSpc>
              <a:spcBef>
                <a:spcPts val="0"/>
              </a:spcBef>
              <a:spcAft>
                <a:spcPts val="0"/>
              </a:spcAft>
              <a:buSzPts val="2800"/>
              <a:buNone/>
              <a:defRPr sz="2800"/>
            </a:lvl4pPr>
            <a:lvl5pPr lvl="4" rtl="0" algn="ctr">
              <a:lnSpc>
                <a:spcPct val="100000"/>
              </a:lnSpc>
              <a:spcBef>
                <a:spcPts val="0"/>
              </a:spcBef>
              <a:spcAft>
                <a:spcPts val="0"/>
              </a:spcAft>
              <a:buSzPts val="2800"/>
              <a:buNone/>
              <a:defRPr sz="2800"/>
            </a:lvl5pPr>
            <a:lvl6pPr lvl="5" rtl="0" algn="ctr">
              <a:lnSpc>
                <a:spcPct val="100000"/>
              </a:lnSpc>
              <a:spcBef>
                <a:spcPts val="0"/>
              </a:spcBef>
              <a:spcAft>
                <a:spcPts val="0"/>
              </a:spcAft>
              <a:buSzPts val="2800"/>
              <a:buNone/>
              <a:defRPr sz="2800"/>
            </a:lvl6pPr>
            <a:lvl7pPr lvl="6" rtl="0" algn="ctr">
              <a:lnSpc>
                <a:spcPct val="100000"/>
              </a:lnSpc>
              <a:spcBef>
                <a:spcPts val="0"/>
              </a:spcBef>
              <a:spcAft>
                <a:spcPts val="0"/>
              </a:spcAft>
              <a:buSzPts val="2800"/>
              <a:buNone/>
              <a:defRPr sz="2800"/>
            </a:lvl7pPr>
            <a:lvl8pPr lvl="7" rtl="0" algn="ctr">
              <a:lnSpc>
                <a:spcPct val="100000"/>
              </a:lnSpc>
              <a:spcBef>
                <a:spcPts val="0"/>
              </a:spcBef>
              <a:spcAft>
                <a:spcPts val="0"/>
              </a:spcAft>
              <a:buSzPts val="2800"/>
              <a:buNone/>
              <a:defRPr sz="2800"/>
            </a:lvl8pPr>
            <a:lvl9pPr lvl="8" rtl="0"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4" name="Shape 44"/>
        <p:cNvGrpSpPr/>
        <p:nvPr/>
      </p:nvGrpSpPr>
      <p:grpSpPr>
        <a:xfrm>
          <a:off x="0" y="0"/>
          <a:ext cx="0" cy="0"/>
          <a:chOff x="0" y="0"/>
          <a:chExt cx="0" cy="0"/>
        </a:xfrm>
      </p:grpSpPr>
      <p:sp>
        <p:nvSpPr>
          <p:cNvPr id="45" name="Google Shape;45;p11"/>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11"/>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48" name="Shape 48"/>
        <p:cNvGrpSpPr/>
        <p:nvPr/>
      </p:nvGrpSpPr>
      <p:grpSpPr>
        <a:xfrm>
          <a:off x="0" y="0"/>
          <a:ext cx="0" cy="0"/>
          <a:chOff x="0" y="0"/>
          <a:chExt cx="0" cy="0"/>
        </a:xfrm>
      </p:grpSpPr>
      <p:sp>
        <p:nvSpPr>
          <p:cNvPr id="49" name="Google Shape;49;p12"/>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50" name="Google Shape;50;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51" name="Shape 51"/>
        <p:cNvGrpSpPr/>
        <p:nvPr/>
      </p:nvGrpSpPr>
      <p:grpSpPr>
        <a:xfrm>
          <a:off x="0" y="0"/>
          <a:ext cx="0" cy="0"/>
          <a:chOff x="0" y="0"/>
          <a:chExt cx="0" cy="0"/>
        </a:xfrm>
      </p:grpSpPr>
      <p:sp>
        <p:nvSpPr>
          <p:cNvPr id="52" name="Google Shape;52;p13"/>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13"/>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54" name="Google Shape;54;p13"/>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5" name="Google Shape;55;p13"/>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56" name="Google Shape;56;p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57" name="Shape 57"/>
        <p:cNvGrpSpPr/>
        <p:nvPr/>
      </p:nvGrpSpPr>
      <p:grpSpPr>
        <a:xfrm>
          <a:off x="0" y="0"/>
          <a:ext cx="0" cy="0"/>
          <a:chOff x="0" y="0"/>
          <a:chExt cx="0" cy="0"/>
        </a:xfrm>
      </p:grpSpPr>
      <p:sp>
        <p:nvSpPr>
          <p:cNvPr id="58" name="Google Shape;58;p14"/>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59" name="Google Shape;59;p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60" name="Shape 60"/>
        <p:cNvGrpSpPr/>
        <p:nvPr/>
      </p:nvGrpSpPr>
      <p:grpSpPr>
        <a:xfrm>
          <a:off x="0" y="0"/>
          <a:ext cx="0" cy="0"/>
          <a:chOff x="0" y="0"/>
          <a:chExt cx="0" cy="0"/>
        </a:xfrm>
      </p:grpSpPr>
      <p:sp>
        <p:nvSpPr>
          <p:cNvPr id="61" name="Google Shape;61;p15"/>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2" name="Google Shape;62;p15"/>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63" name="Google Shape;63;p1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pportunities">
  <p:cSld name="CUSTOM_2">
    <p:spTree>
      <p:nvGrpSpPr>
        <p:cNvPr id="64" name="Shape 64"/>
        <p:cNvGrpSpPr/>
        <p:nvPr/>
      </p:nvGrpSpPr>
      <p:grpSpPr>
        <a:xfrm>
          <a:off x="0" y="0"/>
          <a:ext cx="0" cy="0"/>
          <a:chOff x="0" y="0"/>
          <a:chExt cx="0" cy="0"/>
        </a:xfrm>
      </p:grpSpPr>
    </p:spTree>
  </p:cSld>
  <p:clrMapOvr>
    <a:masterClrMapping/>
  </p:clrMapOvr>
  <p:extLst>
    <p:ext uri="{DCECCB84-F9BA-43D5-87BE-67443E8EF086}">
      <p15:sldGuideLst>
        <p15:guide id="1" pos="288">
          <p15:clr>
            <a:srgbClr val="FA7B17"/>
          </p15:clr>
        </p15:guide>
        <p15:guide id="2" pos="5472">
          <p15:clr>
            <a:srgbClr val="FA7B17"/>
          </p15:clr>
        </p15:guide>
      </p15:sldGuideLst>
    </p:ext>
  </p:extLst>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p:cSld name="CUSTOM_8">
    <p:spTree>
      <p:nvGrpSpPr>
        <p:cNvPr id="65" name="Shape 65"/>
        <p:cNvGrpSpPr/>
        <p:nvPr/>
      </p:nvGrpSpPr>
      <p:grpSpPr>
        <a:xfrm>
          <a:off x="0" y="0"/>
          <a:ext cx="0" cy="0"/>
          <a:chOff x="0" y="0"/>
          <a:chExt cx="0" cy="0"/>
        </a:xfrm>
      </p:grpSpPr>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rrent Goals">
  <p:cSld name="CUSTOM_2_1">
    <p:spTree>
      <p:nvGrpSpPr>
        <p:cNvPr id="66" name="Shape 66"/>
        <p:cNvGrpSpPr/>
        <p:nvPr/>
      </p:nvGrpSpPr>
      <p:grpSpPr>
        <a:xfrm>
          <a:off x="0" y="0"/>
          <a:ext cx="0" cy="0"/>
          <a:chOff x="0" y="0"/>
          <a:chExt cx="0" cy="0"/>
        </a:xfrm>
      </p:grpSpPr>
      <p:sp>
        <p:nvSpPr>
          <p:cNvPr id="67" name="Google Shape;67;p18"/>
          <p:cNvSpPr txBox="1"/>
          <p:nvPr/>
        </p:nvSpPr>
        <p:spPr>
          <a:xfrm>
            <a:off x="576550" y="1466025"/>
            <a:ext cx="4854900" cy="22722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4000"/>
              </a:srgbClr>
            </a:outerShdw>
          </a:effectLst>
        </p:spPr>
        <p:txBody>
          <a:bodyPr anchorCtr="0" anchor="ctr" bIns="182875" lIns="274300" spcFirstLastPara="1" rIns="274300" wrap="square" tIns="274300">
            <a:noAutofit/>
          </a:bodyPr>
          <a:lstStyle/>
          <a:p>
            <a:pPr indent="0" lvl="0" marL="0" rtl="0" algn="ctr">
              <a:lnSpc>
                <a:spcPct val="135000"/>
              </a:lnSpc>
              <a:spcBef>
                <a:spcPts val="0"/>
              </a:spcBef>
              <a:spcAft>
                <a:spcPts val="0"/>
              </a:spcAft>
              <a:buNone/>
            </a:pPr>
            <a:r>
              <a:rPr lang="en">
                <a:solidFill>
                  <a:srgbClr val="99ACC2"/>
                </a:solidFill>
                <a:latin typeface="Avenir"/>
                <a:ea typeface="Avenir"/>
                <a:cs typeface="Avenir"/>
                <a:sym typeface="Avenir"/>
              </a:rPr>
              <a:t>[add screenshot of analytics inside frame]</a:t>
            </a:r>
            <a:endParaRPr>
              <a:solidFill>
                <a:srgbClr val="99ACC2"/>
              </a:solidFill>
              <a:latin typeface="Avenir"/>
              <a:ea typeface="Avenir"/>
              <a:cs typeface="Avenir"/>
              <a:sym typeface="Avenir"/>
            </a:endParaRPr>
          </a:p>
        </p:txBody>
      </p:sp>
      <p:sp>
        <p:nvSpPr>
          <p:cNvPr id="68" name="Google Shape;68;p18"/>
          <p:cNvSpPr txBox="1"/>
          <p:nvPr/>
        </p:nvSpPr>
        <p:spPr>
          <a:xfrm>
            <a:off x="576550" y="1466025"/>
            <a:ext cx="4854900" cy="97500"/>
          </a:xfrm>
          <a:prstGeom prst="rect">
            <a:avLst/>
          </a:prstGeom>
          <a:solidFill>
            <a:srgbClr val="00BDA5"/>
          </a:solidFill>
          <a:ln cap="flat" cmpd="sng" w="9525">
            <a:solidFill>
              <a:srgbClr val="00BDA5"/>
            </a:solidFill>
            <a:prstDash val="solid"/>
            <a:round/>
            <a:headEnd len="sm" w="sm" type="none"/>
            <a:tailEnd len="sm" w="sm" type="none"/>
          </a:ln>
        </p:spPr>
        <p:txBody>
          <a:bodyPr anchorCtr="0" anchor="t" bIns="182875" lIns="274300" spcFirstLastPara="1" rIns="274300" wrap="square" tIns="274300">
            <a:noAutofit/>
          </a:bodyPr>
          <a:lstStyle/>
          <a:p>
            <a:pPr indent="0" lvl="0" marL="0" rtl="0" algn="l">
              <a:lnSpc>
                <a:spcPct val="135000"/>
              </a:lnSpc>
              <a:spcBef>
                <a:spcPts val="0"/>
              </a:spcBef>
              <a:spcAft>
                <a:spcPts val="0"/>
              </a:spcAft>
              <a:buNone/>
            </a:pPr>
            <a:r>
              <a:t/>
            </a:r>
            <a:endParaRPr>
              <a:solidFill>
                <a:srgbClr val="516F90"/>
              </a:solidFill>
              <a:latin typeface="Avenir"/>
              <a:ea typeface="Avenir"/>
              <a:cs typeface="Avenir"/>
              <a:sym typeface="Avenir"/>
            </a:endParaRPr>
          </a:p>
        </p:txBody>
      </p:sp>
      <p:cxnSp>
        <p:nvCxnSpPr>
          <p:cNvPr id="69" name="Google Shape;69;p18"/>
          <p:cNvCxnSpPr/>
          <p:nvPr/>
        </p:nvCxnSpPr>
        <p:spPr>
          <a:xfrm>
            <a:off x="1326750" y="858550"/>
            <a:ext cx="7242300" cy="0"/>
          </a:xfrm>
          <a:prstGeom prst="straightConnector1">
            <a:avLst/>
          </a:prstGeom>
          <a:noFill/>
          <a:ln cap="flat" cmpd="sng" w="19050">
            <a:solidFill>
              <a:srgbClr val="F5C26B"/>
            </a:solidFill>
            <a:prstDash val="solid"/>
            <a:round/>
            <a:headEnd len="med" w="med" type="none"/>
            <a:tailEnd len="med" w="med" type="none"/>
          </a:ln>
        </p:spPr>
      </p:cxnSp>
      <p:sp>
        <p:nvSpPr>
          <p:cNvPr id="70" name="Google Shape;70;p18"/>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lvl1pPr lvl="0" rtl="0">
              <a:lnSpc>
                <a:spcPct val="100000"/>
              </a:lnSpc>
              <a:spcBef>
                <a:spcPts val="0"/>
              </a:spcBef>
              <a:spcAft>
                <a:spcPts val="0"/>
              </a:spcAft>
              <a:buNone/>
              <a:defRPr/>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71" name="Google Shape;71;p18"/>
          <p:cNvSpPr txBox="1"/>
          <p:nvPr>
            <p:ph idx="2" type="body"/>
          </p:nvPr>
        </p:nvSpPr>
        <p:spPr>
          <a:xfrm>
            <a:off x="576550" y="3738225"/>
            <a:ext cx="4854900" cy="1043700"/>
          </a:xfrm>
          <a:prstGeom prst="rect">
            <a:avLst/>
          </a:prstGeom>
        </p:spPr>
        <p:txBody>
          <a:bodyPr anchorCtr="0" anchor="t" bIns="91425" lIns="0" spcFirstLastPara="1" rIns="91425" wrap="square" tIns="91425">
            <a:noAutofit/>
          </a:bodyPr>
          <a:lstStyle>
            <a:lvl1pPr indent="-285750" lvl="0" marL="457200" rtl="0">
              <a:spcBef>
                <a:spcPts val="0"/>
              </a:spcBef>
              <a:spcAft>
                <a:spcPts val="0"/>
              </a:spcAft>
              <a:buClr>
                <a:srgbClr val="516F90"/>
              </a:buClr>
              <a:buSzPts val="900"/>
              <a:buFont typeface="Avenir"/>
              <a:buChar char="●"/>
              <a:defRPr sz="900">
                <a:solidFill>
                  <a:srgbClr val="516F90"/>
                </a:solidFill>
                <a:latin typeface="Avenir"/>
                <a:ea typeface="Avenir"/>
                <a:cs typeface="Avenir"/>
                <a:sym typeface="Avenir"/>
              </a:defRPr>
            </a:lvl1pPr>
            <a:lvl2pPr indent="-285750" lvl="1" marL="9144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2pPr>
            <a:lvl3pPr indent="-285750" lvl="2" marL="13716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3pPr>
            <a:lvl4pPr indent="-285750" lvl="3" marL="18288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4pPr>
            <a:lvl5pPr indent="-285750" lvl="4" marL="22860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5pPr>
            <a:lvl6pPr indent="-285750" lvl="5" marL="27432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6pPr>
            <a:lvl7pPr indent="-285750" lvl="6" marL="32004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7pPr>
            <a:lvl8pPr indent="-285750" lvl="7" marL="36576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8pPr>
            <a:lvl9pPr indent="-285750" lvl="8" marL="4114800" rtl="0">
              <a:spcBef>
                <a:spcPts val="1600"/>
              </a:spcBef>
              <a:spcAft>
                <a:spcPts val="1600"/>
              </a:spcAft>
              <a:buClr>
                <a:srgbClr val="516F90"/>
              </a:buClr>
              <a:buSzPts val="900"/>
              <a:buFont typeface="Avenir"/>
              <a:buChar char="■"/>
              <a:defRPr sz="900">
                <a:solidFill>
                  <a:srgbClr val="516F90"/>
                </a:solidFill>
                <a:latin typeface="Avenir"/>
                <a:ea typeface="Avenir"/>
                <a:cs typeface="Avenir"/>
                <a:sym typeface="Avenir"/>
              </a:defRPr>
            </a:lvl9pPr>
          </a:lstStyle>
          <a:p/>
        </p:txBody>
      </p:sp>
      <p:sp>
        <p:nvSpPr>
          <p:cNvPr id="72" name="Google Shape;72;p18"/>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lvl1pPr indent="-285750" lvl="0" marL="457200" rtl="0">
              <a:spcBef>
                <a:spcPts val="0"/>
              </a:spcBef>
              <a:spcAft>
                <a:spcPts val="0"/>
              </a:spcAft>
              <a:buClr>
                <a:srgbClr val="516F90"/>
              </a:buClr>
              <a:buSzPts val="900"/>
              <a:buFont typeface="Avenir"/>
              <a:buChar char="●"/>
              <a:defRPr sz="900">
                <a:solidFill>
                  <a:srgbClr val="516F90"/>
                </a:solidFill>
                <a:latin typeface="Avenir"/>
                <a:ea typeface="Avenir"/>
                <a:cs typeface="Avenir"/>
                <a:sym typeface="Avenir"/>
              </a:defRPr>
            </a:lvl1pPr>
            <a:lvl2pPr indent="-285750" lvl="1" marL="9144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2pPr>
            <a:lvl3pPr indent="-285750" lvl="2" marL="13716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3pPr>
            <a:lvl4pPr indent="-285750" lvl="3" marL="18288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4pPr>
            <a:lvl5pPr indent="-285750" lvl="4" marL="22860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5pPr>
            <a:lvl6pPr indent="-285750" lvl="5" marL="27432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6pPr>
            <a:lvl7pPr indent="-285750" lvl="6" marL="32004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7pPr>
            <a:lvl8pPr indent="-285750" lvl="7" marL="36576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8pPr>
            <a:lvl9pPr indent="-285750" lvl="8" marL="4114800" rtl="0">
              <a:spcBef>
                <a:spcPts val="1600"/>
              </a:spcBef>
              <a:spcAft>
                <a:spcPts val="1600"/>
              </a:spcAft>
              <a:buClr>
                <a:srgbClr val="516F90"/>
              </a:buClr>
              <a:buSzPts val="900"/>
              <a:buFont typeface="Avenir"/>
              <a:buChar char="■"/>
              <a:defRPr sz="900">
                <a:solidFill>
                  <a:srgbClr val="516F90"/>
                </a:solidFill>
                <a:latin typeface="Avenir"/>
                <a:ea typeface="Avenir"/>
                <a:cs typeface="Avenir"/>
                <a:sym typeface="Avenir"/>
              </a:defRPr>
            </a:lvl9pPr>
          </a:lstStyle>
          <a:p/>
        </p:txBody>
      </p:sp>
      <p:pic>
        <p:nvPicPr>
          <p:cNvPr id="73" name="Google Shape;73;p18"/>
          <p:cNvPicPr preferRelativeResize="0"/>
          <p:nvPr/>
        </p:nvPicPr>
        <p:blipFill rotWithShape="1">
          <a:blip r:embed="rId2">
            <a:alphaModFix/>
          </a:blip>
          <a:srcRect b="23645" l="23272" r="23277" t="23645"/>
          <a:stretch/>
        </p:blipFill>
        <p:spPr>
          <a:xfrm>
            <a:off x="420750" y="335637"/>
            <a:ext cx="906000" cy="893426"/>
          </a:xfrm>
          <a:prstGeom prst="rect">
            <a:avLst/>
          </a:prstGeom>
          <a:noFill/>
          <a:ln>
            <a:noFill/>
          </a:ln>
        </p:spPr>
      </p:pic>
    </p:spTree>
  </p:cSld>
  <p:clrMapOvr>
    <a:masterClrMapping/>
  </p:clrMapOvr>
  <p:extLst>
    <p:ext uri="{DCECCB84-F9BA-43D5-87BE-67443E8EF086}">
      <p15:sldGuideLst>
        <p15:guide id="1" pos="363">
          <p15:clr>
            <a:srgbClr val="FA7B17"/>
          </p15:clr>
        </p15:guide>
        <p15:guide id="2" pos="5398">
          <p15:clr>
            <a:srgbClr val="FA7B17"/>
          </p15:clr>
        </p15:guide>
      </p15:sldGuideLst>
    </p:ext>
  </p:extLst>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Key Initiatives">
  <p:cSld name="CUSTOM_4">
    <p:spTree>
      <p:nvGrpSpPr>
        <p:cNvPr id="74" name="Shape 74"/>
        <p:cNvGrpSpPr/>
        <p:nvPr/>
      </p:nvGrpSpPr>
      <p:grpSpPr>
        <a:xfrm>
          <a:off x="0" y="0"/>
          <a:ext cx="0" cy="0"/>
          <a:chOff x="0" y="0"/>
          <a:chExt cx="0" cy="0"/>
        </a:xfrm>
      </p:grpSpPr>
      <p:pic>
        <p:nvPicPr>
          <p:cNvPr id="75" name="Google Shape;75;p19"/>
          <p:cNvPicPr preferRelativeResize="0"/>
          <p:nvPr/>
        </p:nvPicPr>
        <p:blipFill rotWithShape="1">
          <a:blip r:embed="rId2">
            <a:alphaModFix/>
          </a:blip>
          <a:srcRect b="13908" l="13915" r="13908" t="13915"/>
          <a:stretch/>
        </p:blipFill>
        <p:spPr>
          <a:xfrm>
            <a:off x="256238" y="172737"/>
            <a:ext cx="1178100" cy="1178100"/>
          </a:xfrm>
          <a:prstGeom prst="rect">
            <a:avLst/>
          </a:prstGeom>
          <a:noFill/>
          <a:ln>
            <a:noFill/>
          </a:ln>
        </p:spPr>
      </p:pic>
      <p:sp>
        <p:nvSpPr>
          <p:cNvPr id="76" name="Google Shape;76;p19"/>
          <p:cNvSpPr txBox="1"/>
          <p:nvPr/>
        </p:nvSpPr>
        <p:spPr>
          <a:xfrm>
            <a:off x="5795200" y="1415350"/>
            <a:ext cx="2773500" cy="31566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4000"/>
              </a:srgbClr>
            </a:outerShdw>
          </a:effectLst>
        </p:spPr>
        <p:txBody>
          <a:bodyPr anchorCtr="0" anchor="ctr" bIns="182875" lIns="274300" spcFirstLastPara="1" rIns="274300" wrap="square" tIns="274300">
            <a:noAutofit/>
          </a:bodyPr>
          <a:lstStyle/>
          <a:p>
            <a:pPr indent="0" lvl="0" marL="0" rtl="0" algn="ctr">
              <a:spcBef>
                <a:spcPts val="0"/>
              </a:spcBef>
              <a:spcAft>
                <a:spcPts val="0"/>
              </a:spcAft>
              <a:buNone/>
            </a:pPr>
            <a:r>
              <a:rPr lang="en">
                <a:solidFill>
                  <a:schemeClr val="lt2"/>
                </a:solidFill>
                <a:latin typeface="Avenir"/>
                <a:ea typeface="Avenir"/>
                <a:cs typeface="Avenir"/>
                <a:sym typeface="Avenir"/>
              </a:rPr>
              <a:t>[add screenshot inside frame]</a:t>
            </a:r>
            <a:endParaRPr>
              <a:solidFill>
                <a:schemeClr val="lt2"/>
              </a:solidFill>
              <a:latin typeface="Avenir"/>
              <a:ea typeface="Avenir"/>
              <a:cs typeface="Avenir"/>
              <a:sym typeface="Avenir"/>
            </a:endParaRPr>
          </a:p>
          <a:p>
            <a:pPr indent="0" lvl="0" marL="0" rtl="0" algn="ctr">
              <a:spcBef>
                <a:spcPts val="0"/>
              </a:spcBef>
              <a:spcAft>
                <a:spcPts val="0"/>
              </a:spcAft>
              <a:buNone/>
            </a:pPr>
            <a:r>
              <a:t/>
            </a:r>
            <a:endParaRPr>
              <a:solidFill>
                <a:schemeClr val="lt2"/>
              </a:solidFill>
              <a:latin typeface="Avenir"/>
              <a:ea typeface="Avenir"/>
              <a:cs typeface="Avenir"/>
              <a:sym typeface="Avenir"/>
            </a:endParaRPr>
          </a:p>
        </p:txBody>
      </p:sp>
      <p:sp>
        <p:nvSpPr>
          <p:cNvPr id="77" name="Google Shape;77;p19"/>
          <p:cNvSpPr txBox="1"/>
          <p:nvPr/>
        </p:nvSpPr>
        <p:spPr>
          <a:xfrm>
            <a:off x="5795207" y="1415350"/>
            <a:ext cx="2773500" cy="112200"/>
          </a:xfrm>
          <a:prstGeom prst="rect">
            <a:avLst/>
          </a:prstGeom>
          <a:solidFill>
            <a:srgbClr val="F5C26B"/>
          </a:solidFill>
          <a:ln cap="flat" cmpd="sng" w="9525">
            <a:solidFill>
              <a:srgbClr val="F5C26B"/>
            </a:solidFill>
            <a:prstDash val="solid"/>
            <a:round/>
            <a:headEnd len="sm" w="sm" type="none"/>
            <a:tailEnd len="sm" w="sm" type="none"/>
          </a:ln>
        </p:spPr>
        <p:txBody>
          <a:bodyPr anchorCtr="0" anchor="t" bIns="182875" lIns="274300" spcFirstLastPara="1" rIns="274300" wrap="square" tIns="274300">
            <a:noAutofit/>
          </a:bodyPr>
          <a:lstStyle/>
          <a:p>
            <a:pPr indent="0" lvl="0" marL="0" rtl="0" algn="l">
              <a:lnSpc>
                <a:spcPct val="135000"/>
              </a:lnSpc>
              <a:spcBef>
                <a:spcPts val="0"/>
              </a:spcBef>
              <a:spcAft>
                <a:spcPts val="0"/>
              </a:spcAft>
              <a:buNone/>
            </a:pPr>
            <a:r>
              <a:t/>
            </a:r>
            <a:endParaRPr>
              <a:solidFill>
                <a:srgbClr val="516F90"/>
              </a:solidFill>
              <a:latin typeface="Avenir"/>
              <a:ea typeface="Avenir"/>
              <a:cs typeface="Avenir"/>
              <a:sym typeface="Avenir"/>
            </a:endParaRPr>
          </a:p>
        </p:txBody>
      </p:sp>
      <p:sp>
        <p:nvSpPr>
          <p:cNvPr id="78" name="Google Shape;78;p19"/>
          <p:cNvSpPr txBox="1"/>
          <p:nvPr/>
        </p:nvSpPr>
        <p:spPr>
          <a:xfrm>
            <a:off x="2882300" y="1415350"/>
            <a:ext cx="2773500" cy="31566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4000"/>
              </a:srgbClr>
            </a:outerShdw>
          </a:effectLst>
        </p:spPr>
        <p:txBody>
          <a:bodyPr anchorCtr="0" anchor="ctr" bIns="182875" lIns="274300" spcFirstLastPara="1" rIns="274300" wrap="square" tIns="274300">
            <a:noAutofit/>
          </a:bodyPr>
          <a:lstStyle/>
          <a:p>
            <a:pPr indent="0" lvl="0" marL="0" rtl="0" algn="ctr">
              <a:lnSpc>
                <a:spcPct val="100000"/>
              </a:lnSpc>
              <a:spcBef>
                <a:spcPts val="0"/>
              </a:spcBef>
              <a:spcAft>
                <a:spcPts val="0"/>
              </a:spcAft>
              <a:buNone/>
            </a:pPr>
            <a:r>
              <a:rPr lang="en">
                <a:solidFill>
                  <a:srgbClr val="99ACC2"/>
                </a:solidFill>
                <a:latin typeface="Avenir"/>
                <a:ea typeface="Avenir"/>
                <a:cs typeface="Avenir"/>
                <a:sym typeface="Avenir"/>
              </a:rPr>
              <a:t>[</a:t>
            </a:r>
            <a:r>
              <a:rPr lang="en">
                <a:solidFill>
                  <a:schemeClr val="lt2"/>
                </a:solidFill>
                <a:latin typeface="Avenir"/>
                <a:ea typeface="Avenir"/>
                <a:cs typeface="Avenir"/>
                <a:sym typeface="Avenir"/>
              </a:rPr>
              <a:t>add screenshot inside frame</a:t>
            </a:r>
            <a:r>
              <a:rPr lang="en">
                <a:solidFill>
                  <a:srgbClr val="99ACC2"/>
                </a:solidFill>
                <a:latin typeface="Avenir"/>
                <a:ea typeface="Avenir"/>
                <a:cs typeface="Avenir"/>
                <a:sym typeface="Avenir"/>
              </a:rPr>
              <a:t>]</a:t>
            </a:r>
            <a:endParaRPr>
              <a:solidFill>
                <a:srgbClr val="99ACC2"/>
              </a:solidFill>
              <a:latin typeface="Avenir"/>
              <a:ea typeface="Avenir"/>
              <a:cs typeface="Avenir"/>
              <a:sym typeface="Avenir"/>
            </a:endParaRPr>
          </a:p>
        </p:txBody>
      </p:sp>
      <p:sp>
        <p:nvSpPr>
          <p:cNvPr id="79" name="Google Shape;79;p19"/>
          <p:cNvSpPr txBox="1"/>
          <p:nvPr/>
        </p:nvSpPr>
        <p:spPr>
          <a:xfrm>
            <a:off x="2882307" y="1415350"/>
            <a:ext cx="2773500" cy="112200"/>
          </a:xfrm>
          <a:prstGeom prst="rect">
            <a:avLst/>
          </a:prstGeom>
          <a:solidFill>
            <a:srgbClr val="F5C26B"/>
          </a:solidFill>
          <a:ln cap="flat" cmpd="sng" w="9525">
            <a:solidFill>
              <a:srgbClr val="F5C26B"/>
            </a:solidFill>
            <a:prstDash val="solid"/>
            <a:round/>
            <a:headEnd len="sm" w="sm" type="none"/>
            <a:tailEnd len="sm" w="sm" type="none"/>
          </a:ln>
        </p:spPr>
        <p:txBody>
          <a:bodyPr anchorCtr="0" anchor="t" bIns="182875" lIns="274300" spcFirstLastPara="1" rIns="274300" wrap="square" tIns="274300">
            <a:noAutofit/>
          </a:bodyPr>
          <a:lstStyle/>
          <a:p>
            <a:pPr indent="0" lvl="0" marL="0" rtl="0" algn="l">
              <a:lnSpc>
                <a:spcPct val="135000"/>
              </a:lnSpc>
              <a:spcBef>
                <a:spcPts val="0"/>
              </a:spcBef>
              <a:spcAft>
                <a:spcPts val="0"/>
              </a:spcAft>
              <a:buNone/>
            </a:pPr>
            <a:r>
              <a:t/>
            </a:r>
            <a:endParaRPr>
              <a:solidFill>
                <a:srgbClr val="516F90"/>
              </a:solidFill>
              <a:latin typeface="Avenir"/>
              <a:ea typeface="Avenir"/>
              <a:cs typeface="Avenir"/>
              <a:sym typeface="Avenir"/>
            </a:endParaRPr>
          </a:p>
        </p:txBody>
      </p:sp>
      <p:cxnSp>
        <p:nvCxnSpPr>
          <p:cNvPr id="80" name="Google Shape;80;p19"/>
          <p:cNvCxnSpPr/>
          <p:nvPr/>
        </p:nvCxnSpPr>
        <p:spPr>
          <a:xfrm>
            <a:off x="1326750" y="858550"/>
            <a:ext cx="7242300" cy="0"/>
          </a:xfrm>
          <a:prstGeom prst="straightConnector1">
            <a:avLst/>
          </a:prstGeom>
          <a:noFill/>
          <a:ln cap="flat" cmpd="sng" w="19050">
            <a:solidFill>
              <a:srgbClr val="FF7A59"/>
            </a:solidFill>
            <a:prstDash val="solid"/>
            <a:round/>
            <a:headEnd len="med" w="med" type="none"/>
            <a:tailEnd len="med" w="med" type="none"/>
          </a:ln>
        </p:spPr>
      </p:cxnSp>
      <p:sp>
        <p:nvSpPr>
          <p:cNvPr id="81" name="Google Shape;81;p19"/>
          <p:cNvSpPr txBox="1"/>
          <p:nvPr>
            <p:ph idx="1" type="subTitle"/>
          </p:nvPr>
        </p:nvSpPr>
        <p:spPr>
          <a:xfrm>
            <a:off x="1306350" y="528775"/>
            <a:ext cx="7242300" cy="319200"/>
          </a:xfrm>
          <a:prstGeom prst="rect">
            <a:avLst/>
          </a:prstGeom>
        </p:spPr>
        <p:txBody>
          <a:bodyPr anchorCtr="0" anchor="ctr" bIns="91425" lIns="0" spcFirstLastPara="1" rIns="91425" wrap="square" tIns="91425">
            <a:noAutofit/>
          </a:bodyPr>
          <a:lstStyle>
            <a:lvl1pPr lvl="0" rtl="0">
              <a:lnSpc>
                <a:spcPct val="100000"/>
              </a:lnSpc>
              <a:spcBef>
                <a:spcPts val="0"/>
              </a:spcBef>
              <a:spcAft>
                <a:spcPts val="0"/>
              </a:spcAft>
              <a:buNone/>
              <a:defRPr/>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82" name="Google Shape;82;p19"/>
          <p:cNvSpPr txBox="1"/>
          <p:nvPr>
            <p:ph type="title"/>
          </p:nvPr>
        </p:nvSpPr>
        <p:spPr>
          <a:xfrm>
            <a:off x="2882300" y="1096075"/>
            <a:ext cx="2773500" cy="319200"/>
          </a:xfrm>
          <a:prstGeom prst="rect">
            <a:avLst/>
          </a:prstGeom>
        </p:spPr>
        <p:txBody>
          <a:bodyPr anchorCtr="0" anchor="b" bIns="91425" lIns="0" spcFirstLastPara="1" rIns="0" wrap="square" tIns="91425">
            <a:noAutofit/>
          </a:bodyPr>
          <a:lstStyle>
            <a:lvl1pPr lvl="0" rtl="0">
              <a:spcBef>
                <a:spcPts val="0"/>
              </a:spcBef>
              <a:spcAft>
                <a:spcPts val="0"/>
              </a:spcAft>
              <a:buNone/>
              <a:defRPr b="1" sz="1400">
                <a:solidFill>
                  <a:srgbClr val="99ACC2"/>
                </a:solidFill>
                <a:latin typeface="Avenir"/>
                <a:ea typeface="Avenir"/>
                <a:cs typeface="Avenir"/>
                <a:sym typeface="Avenir"/>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83" name="Google Shape;83;p19"/>
          <p:cNvSpPr txBox="1"/>
          <p:nvPr>
            <p:ph idx="2" type="title"/>
          </p:nvPr>
        </p:nvSpPr>
        <p:spPr>
          <a:xfrm>
            <a:off x="5795200" y="1096075"/>
            <a:ext cx="2773500" cy="319200"/>
          </a:xfrm>
          <a:prstGeom prst="rect">
            <a:avLst/>
          </a:prstGeom>
        </p:spPr>
        <p:txBody>
          <a:bodyPr anchorCtr="0" anchor="b" bIns="91425" lIns="0" spcFirstLastPara="1" rIns="0" wrap="square" tIns="91425">
            <a:noAutofit/>
          </a:bodyPr>
          <a:lstStyle>
            <a:lvl1pPr lvl="0" rtl="0">
              <a:spcBef>
                <a:spcPts val="0"/>
              </a:spcBef>
              <a:spcAft>
                <a:spcPts val="0"/>
              </a:spcAft>
              <a:buNone/>
              <a:defRPr b="1" sz="1400">
                <a:solidFill>
                  <a:srgbClr val="99ACC2"/>
                </a:solidFill>
                <a:latin typeface="Avenir"/>
                <a:ea typeface="Avenir"/>
                <a:cs typeface="Avenir"/>
                <a:sym typeface="Avenir"/>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84" name="Google Shape;84;p19"/>
          <p:cNvSpPr txBox="1"/>
          <p:nvPr>
            <p:ph idx="3" type="body"/>
          </p:nvPr>
        </p:nvSpPr>
        <p:spPr>
          <a:xfrm>
            <a:off x="571500" y="1426325"/>
            <a:ext cx="2059800" cy="3156600"/>
          </a:xfrm>
          <a:prstGeom prst="rect">
            <a:avLst/>
          </a:prstGeom>
        </p:spPr>
        <p:txBody>
          <a:bodyPr anchorCtr="0" anchor="t" bIns="0" lIns="0" spcFirstLastPara="1" rIns="0" wrap="square" tIns="0">
            <a:noAutofit/>
          </a:bodyPr>
          <a:lstStyle>
            <a:lvl1pPr indent="-285750" lvl="0" marL="457200" rtl="0">
              <a:spcBef>
                <a:spcPts val="0"/>
              </a:spcBef>
              <a:spcAft>
                <a:spcPts val="0"/>
              </a:spcAft>
              <a:buClr>
                <a:srgbClr val="516F90"/>
              </a:buClr>
              <a:buSzPts val="900"/>
              <a:buFont typeface="Avenir"/>
              <a:buChar char="●"/>
              <a:defRPr sz="900">
                <a:solidFill>
                  <a:srgbClr val="516F90"/>
                </a:solidFill>
                <a:latin typeface="Avenir"/>
                <a:ea typeface="Avenir"/>
                <a:cs typeface="Avenir"/>
                <a:sym typeface="Avenir"/>
              </a:defRPr>
            </a:lvl1pPr>
            <a:lvl2pPr indent="-285750" lvl="1" marL="9144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2pPr>
            <a:lvl3pPr indent="-285750" lvl="2" marL="13716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3pPr>
            <a:lvl4pPr indent="-285750" lvl="3" marL="18288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4pPr>
            <a:lvl5pPr indent="-285750" lvl="4" marL="22860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5pPr>
            <a:lvl6pPr indent="-285750" lvl="5" marL="27432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6pPr>
            <a:lvl7pPr indent="-285750" lvl="6" marL="32004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7pPr>
            <a:lvl8pPr indent="-285750" lvl="7" marL="36576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8pPr>
            <a:lvl9pPr indent="-285750" lvl="8" marL="4114800" rtl="0">
              <a:spcBef>
                <a:spcPts val="1600"/>
              </a:spcBef>
              <a:spcAft>
                <a:spcPts val="1600"/>
              </a:spcAft>
              <a:buClr>
                <a:srgbClr val="516F90"/>
              </a:buClr>
              <a:buSzPts val="900"/>
              <a:buFont typeface="Avenir"/>
              <a:buChar char="■"/>
              <a:defRPr sz="900">
                <a:solidFill>
                  <a:srgbClr val="516F90"/>
                </a:solidFill>
                <a:latin typeface="Avenir"/>
                <a:ea typeface="Avenir"/>
                <a:cs typeface="Avenir"/>
                <a:sym typeface="Avenir"/>
              </a:defRPr>
            </a:lvl9pPr>
          </a:lstStyle>
          <a:p/>
        </p:txBody>
      </p:sp>
    </p:spTree>
  </p:cSld>
  <p:clrMapOvr>
    <a:masterClrMapping/>
  </p:clrMapOvr>
  <p:extLst>
    <p:ext uri="{DCECCB84-F9BA-43D5-87BE-67443E8EF086}">
      <p15:sldGuideLst>
        <p15:guide id="1" pos="288">
          <p15:clr>
            <a:srgbClr val="FA7B17"/>
          </p15:clr>
        </p15:guide>
        <p15:guide id="2" pos="5472">
          <p15:clr>
            <a:srgbClr val="FA7B17"/>
          </p15:clr>
        </p15:guide>
        <p15:guide id="3" pos="360">
          <p15:clr>
            <a:srgbClr val="FA7B17"/>
          </p15:clr>
        </p15:guide>
        <p15:guide id="4" orient="horz" pos="2880">
          <p15:clr>
            <a:srgbClr val="FA7B17"/>
          </p15:clr>
        </p15:guide>
        <p15:guide id="5" pos="5398">
          <p15:clr>
            <a:srgbClr val="FA7B17"/>
          </p15:clr>
        </p15:guide>
      </p15:sldGuideLst>
    </p:ext>
  </p:extLst>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uccesses">
  <p:cSld name="CUSTOM_5">
    <p:spTree>
      <p:nvGrpSpPr>
        <p:cNvPr id="85" name="Shape 85"/>
        <p:cNvGrpSpPr/>
        <p:nvPr/>
      </p:nvGrpSpPr>
      <p:grpSpPr>
        <a:xfrm>
          <a:off x="0" y="0"/>
          <a:ext cx="0" cy="0"/>
          <a:chOff x="0" y="0"/>
          <a:chExt cx="0" cy="0"/>
        </a:xfrm>
      </p:grpSpPr>
      <p:sp>
        <p:nvSpPr>
          <p:cNvPr id="86" name="Google Shape;86;p20"/>
          <p:cNvSpPr txBox="1"/>
          <p:nvPr/>
        </p:nvSpPr>
        <p:spPr>
          <a:xfrm>
            <a:off x="5031425" y="1115900"/>
            <a:ext cx="3208800" cy="31506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4000"/>
              </a:srgbClr>
            </a:outerShdw>
          </a:effectLst>
        </p:spPr>
        <p:txBody>
          <a:bodyPr anchorCtr="0" anchor="ctr" bIns="182875" lIns="274300" spcFirstLastPara="1" rIns="274300" wrap="square" tIns="274300">
            <a:noAutofit/>
          </a:bodyPr>
          <a:lstStyle/>
          <a:p>
            <a:pPr indent="0" lvl="0" marL="0" rtl="0" algn="ctr">
              <a:spcBef>
                <a:spcPts val="0"/>
              </a:spcBef>
              <a:spcAft>
                <a:spcPts val="0"/>
              </a:spcAft>
              <a:buNone/>
            </a:pPr>
            <a:r>
              <a:rPr lang="en">
                <a:solidFill>
                  <a:schemeClr val="lt2"/>
                </a:solidFill>
                <a:latin typeface="Avenir"/>
                <a:ea typeface="Avenir"/>
                <a:cs typeface="Avenir"/>
                <a:sym typeface="Avenir"/>
              </a:rPr>
              <a:t>[add screenshot inside frame]</a:t>
            </a:r>
            <a:endParaRPr>
              <a:solidFill>
                <a:srgbClr val="99ACC2"/>
              </a:solidFill>
              <a:latin typeface="Avenir"/>
              <a:ea typeface="Avenir"/>
              <a:cs typeface="Avenir"/>
              <a:sym typeface="Avenir"/>
            </a:endParaRPr>
          </a:p>
        </p:txBody>
      </p:sp>
      <p:sp>
        <p:nvSpPr>
          <p:cNvPr id="87" name="Google Shape;87;p20"/>
          <p:cNvSpPr txBox="1"/>
          <p:nvPr/>
        </p:nvSpPr>
        <p:spPr>
          <a:xfrm>
            <a:off x="5031433" y="1115900"/>
            <a:ext cx="3208800" cy="112200"/>
          </a:xfrm>
          <a:prstGeom prst="rect">
            <a:avLst/>
          </a:prstGeom>
          <a:solidFill>
            <a:srgbClr val="FF7A59"/>
          </a:solidFill>
          <a:ln cap="flat" cmpd="sng" w="9525">
            <a:solidFill>
              <a:srgbClr val="FF7A59"/>
            </a:solidFill>
            <a:prstDash val="solid"/>
            <a:round/>
            <a:headEnd len="sm" w="sm" type="none"/>
            <a:tailEnd len="sm" w="sm" type="none"/>
          </a:ln>
        </p:spPr>
        <p:txBody>
          <a:bodyPr anchorCtr="0" anchor="t" bIns="182875" lIns="274300" spcFirstLastPara="1" rIns="274300" wrap="square" tIns="274300">
            <a:noAutofit/>
          </a:bodyPr>
          <a:lstStyle/>
          <a:p>
            <a:pPr indent="0" lvl="0" marL="0" rtl="0" algn="l">
              <a:lnSpc>
                <a:spcPct val="135000"/>
              </a:lnSpc>
              <a:spcBef>
                <a:spcPts val="0"/>
              </a:spcBef>
              <a:spcAft>
                <a:spcPts val="0"/>
              </a:spcAft>
              <a:buNone/>
            </a:pPr>
            <a:r>
              <a:t/>
            </a:r>
            <a:endParaRPr>
              <a:solidFill>
                <a:srgbClr val="516F90"/>
              </a:solidFill>
              <a:latin typeface="Avenir"/>
              <a:ea typeface="Avenir"/>
              <a:cs typeface="Avenir"/>
              <a:sym typeface="Avenir"/>
            </a:endParaRPr>
          </a:p>
        </p:txBody>
      </p:sp>
      <p:sp>
        <p:nvSpPr>
          <p:cNvPr id="88" name="Google Shape;88;p20"/>
          <p:cNvSpPr txBox="1"/>
          <p:nvPr/>
        </p:nvSpPr>
        <p:spPr>
          <a:xfrm>
            <a:off x="903775" y="1115900"/>
            <a:ext cx="3208800" cy="31506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4000"/>
              </a:srgbClr>
            </a:outerShdw>
          </a:effectLst>
        </p:spPr>
        <p:txBody>
          <a:bodyPr anchorCtr="0" anchor="ctr" bIns="182875" lIns="274300" spcFirstLastPara="1" rIns="274300" wrap="square" tIns="274300">
            <a:noAutofit/>
          </a:bodyPr>
          <a:lstStyle/>
          <a:p>
            <a:pPr indent="0" lvl="0" marL="0" rtl="0" algn="ctr">
              <a:spcBef>
                <a:spcPts val="0"/>
              </a:spcBef>
              <a:spcAft>
                <a:spcPts val="0"/>
              </a:spcAft>
              <a:buNone/>
            </a:pPr>
            <a:r>
              <a:rPr lang="en">
                <a:solidFill>
                  <a:schemeClr val="lt2"/>
                </a:solidFill>
                <a:latin typeface="Avenir"/>
                <a:ea typeface="Avenir"/>
                <a:cs typeface="Avenir"/>
                <a:sym typeface="Avenir"/>
              </a:rPr>
              <a:t>[add screenshot inside frame]</a:t>
            </a:r>
            <a:endParaRPr>
              <a:solidFill>
                <a:srgbClr val="99ACC2"/>
              </a:solidFill>
              <a:latin typeface="Avenir"/>
              <a:ea typeface="Avenir"/>
              <a:cs typeface="Avenir"/>
              <a:sym typeface="Avenir"/>
            </a:endParaRPr>
          </a:p>
        </p:txBody>
      </p:sp>
      <p:sp>
        <p:nvSpPr>
          <p:cNvPr id="89" name="Google Shape;89;p20"/>
          <p:cNvSpPr txBox="1"/>
          <p:nvPr/>
        </p:nvSpPr>
        <p:spPr>
          <a:xfrm>
            <a:off x="903782" y="1115900"/>
            <a:ext cx="3208800" cy="112200"/>
          </a:xfrm>
          <a:prstGeom prst="rect">
            <a:avLst/>
          </a:prstGeom>
          <a:solidFill>
            <a:srgbClr val="FF7A59"/>
          </a:solidFill>
          <a:ln cap="flat" cmpd="sng" w="9525">
            <a:solidFill>
              <a:srgbClr val="FF7A59"/>
            </a:solidFill>
            <a:prstDash val="solid"/>
            <a:round/>
            <a:headEnd len="sm" w="sm" type="none"/>
            <a:tailEnd len="sm" w="sm" type="none"/>
          </a:ln>
        </p:spPr>
        <p:txBody>
          <a:bodyPr anchorCtr="0" anchor="t" bIns="182875" lIns="274300" spcFirstLastPara="1" rIns="274300" wrap="square" tIns="274300">
            <a:noAutofit/>
          </a:bodyPr>
          <a:lstStyle/>
          <a:p>
            <a:pPr indent="0" lvl="0" marL="0" rtl="0" algn="l">
              <a:lnSpc>
                <a:spcPct val="135000"/>
              </a:lnSpc>
              <a:spcBef>
                <a:spcPts val="0"/>
              </a:spcBef>
              <a:spcAft>
                <a:spcPts val="0"/>
              </a:spcAft>
              <a:buNone/>
            </a:pPr>
            <a:r>
              <a:t/>
            </a:r>
            <a:endParaRPr>
              <a:solidFill>
                <a:srgbClr val="516F90"/>
              </a:solidFill>
              <a:latin typeface="Avenir"/>
              <a:ea typeface="Avenir"/>
              <a:cs typeface="Avenir"/>
              <a:sym typeface="Avenir"/>
            </a:endParaRPr>
          </a:p>
        </p:txBody>
      </p:sp>
      <p:pic>
        <p:nvPicPr>
          <p:cNvPr id="90" name="Google Shape;90;p20"/>
          <p:cNvPicPr preferRelativeResize="0"/>
          <p:nvPr/>
        </p:nvPicPr>
        <p:blipFill rotWithShape="1">
          <a:blip r:embed="rId2">
            <a:alphaModFix/>
          </a:blip>
          <a:srcRect b="23292" l="26011" r="26015" t="23297"/>
          <a:stretch/>
        </p:blipFill>
        <p:spPr>
          <a:xfrm>
            <a:off x="381000" y="162100"/>
            <a:ext cx="813775" cy="905975"/>
          </a:xfrm>
          <a:prstGeom prst="rect">
            <a:avLst/>
          </a:prstGeom>
          <a:noFill/>
          <a:ln>
            <a:noFill/>
          </a:ln>
        </p:spPr>
      </p:pic>
      <p:sp>
        <p:nvSpPr>
          <p:cNvPr id="91" name="Google Shape;91;p20"/>
          <p:cNvSpPr txBox="1"/>
          <p:nvPr>
            <p:ph idx="1" type="subTitle"/>
          </p:nvPr>
        </p:nvSpPr>
        <p:spPr>
          <a:xfrm>
            <a:off x="1216650" y="528775"/>
            <a:ext cx="6568200" cy="319200"/>
          </a:xfrm>
          <a:prstGeom prst="rect">
            <a:avLst/>
          </a:prstGeom>
        </p:spPr>
        <p:txBody>
          <a:bodyPr anchorCtr="0" anchor="ctr" bIns="91425" lIns="0" spcFirstLastPara="1" rIns="91425" wrap="square" tIns="91425">
            <a:noAutofit/>
          </a:bodyPr>
          <a:lstStyle>
            <a:lvl1pPr lvl="0" rtl="0">
              <a:lnSpc>
                <a:spcPct val="100000"/>
              </a:lnSpc>
              <a:spcBef>
                <a:spcPts val="0"/>
              </a:spcBef>
              <a:spcAft>
                <a:spcPts val="0"/>
              </a:spcAft>
              <a:buNone/>
              <a:defRPr/>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92" name="Google Shape;92;p20"/>
          <p:cNvSpPr txBox="1"/>
          <p:nvPr>
            <p:ph type="title"/>
          </p:nvPr>
        </p:nvSpPr>
        <p:spPr>
          <a:xfrm>
            <a:off x="903775" y="4348525"/>
            <a:ext cx="3208800" cy="319200"/>
          </a:xfrm>
          <a:prstGeom prst="rect">
            <a:avLst/>
          </a:prstGeom>
        </p:spPr>
        <p:txBody>
          <a:bodyPr anchorCtr="0" anchor="ctr" bIns="91425" lIns="0" spcFirstLastPara="1" rIns="0" wrap="square" tIns="91425">
            <a:noAutofit/>
          </a:bodyPr>
          <a:lstStyle>
            <a:lvl1pPr lvl="0" rtl="0">
              <a:spcBef>
                <a:spcPts val="0"/>
              </a:spcBef>
              <a:spcAft>
                <a:spcPts val="0"/>
              </a:spcAft>
              <a:buNone/>
              <a:defRPr b="1" sz="1400">
                <a:solidFill>
                  <a:srgbClr val="99ACC2"/>
                </a:solidFill>
                <a:latin typeface="Avenir"/>
                <a:ea typeface="Avenir"/>
                <a:cs typeface="Avenir"/>
                <a:sym typeface="Avenir"/>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
        <p:nvSpPr>
          <p:cNvPr id="93" name="Google Shape;93;p20"/>
          <p:cNvSpPr txBox="1"/>
          <p:nvPr>
            <p:ph idx="2" type="title"/>
          </p:nvPr>
        </p:nvSpPr>
        <p:spPr>
          <a:xfrm>
            <a:off x="5031425" y="4348525"/>
            <a:ext cx="3208800" cy="319200"/>
          </a:xfrm>
          <a:prstGeom prst="rect">
            <a:avLst/>
          </a:prstGeom>
        </p:spPr>
        <p:txBody>
          <a:bodyPr anchorCtr="0" anchor="ctr" bIns="91425" lIns="0" spcFirstLastPara="1" rIns="0" wrap="square" tIns="91425">
            <a:noAutofit/>
          </a:bodyPr>
          <a:lstStyle>
            <a:lvl1pPr lvl="0" rtl="0">
              <a:spcBef>
                <a:spcPts val="0"/>
              </a:spcBef>
              <a:spcAft>
                <a:spcPts val="0"/>
              </a:spcAft>
              <a:buNone/>
              <a:defRPr b="1" sz="1400">
                <a:solidFill>
                  <a:srgbClr val="99ACC2"/>
                </a:solidFill>
                <a:latin typeface="Avenir"/>
                <a:ea typeface="Avenir"/>
                <a:cs typeface="Avenir"/>
                <a:sym typeface="Avenir"/>
              </a:defRPr>
            </a:lvl1pPr>
            <a:lvl2pPr lvl="1" rtl="0">
              <a:spcBef>
                <a:spcPts val="0"/>
              </a:spcBef>
              <a:spcAft>
                <a:spcPts val="0"/>
              </a:spcAft>
              <a:buNone/>
              <a:defRPr/>
            </a:lvl2pPr>
            <a:lvl3pPr lvl="2" rtl="0">
              <a:spcBef>
                <a:spcPts val="0"/>
              </a:spcBef>
              <a:spcAft>
                <a:spcPts val="0"/>
              </a:spcAft>
              <a:buNone/>
              <a:defRPr/>
            </a:lvl3pPr>
            <a:lvl4pPr lvl="3" rtl="0">
              <a:spcBef>
                <a:spcPts val="0"/>
              </a:spcBef>
              <a:spcAft>
                <a:spcPts val="0"/>
              </a:spcAft>
              <a:buNone/>
              <a:defRPr/>
            </a:lvl4pPr>
            <a:lvl5pPr lvl="4" rtl="0">
              <a:spcBef>
                <a:spcPts val="0"/>
              </a:spcBef>
              <a:spcAft>
                <a:spcPts val="0"/>
              </a:spcAft>
              <a:buNone/>
              <a:defRPr/>
            </a:lvl5pPr>
            <a:lvl6pPr lvl="5" rtl="0">
              <a:spcBef>
                <a:spcPts val="0"/>
              </a:spcBef>
              <a:spcAft>
                <a:spcPts val="0"/>
              </a:spcAft>
              <a:buNone/>
              <a:defRPr/>
            </a:lvl6pPr>
            <a:lvl7pPr lvl="6" rtl="0">
              <a:spcBef>
                <a:spcPts val="0"/>
              </a:spcBef>
              <a:spcAft>
                <a:spcPts val="0"/>
              </a:spcAft>
              <a:buNone/>
              <a:defRPr/>
            </a:lvl7pPr>
            <a:lvl8pPr lvl="7" rtl="0">
              <a:spcBef>
                <a:spcPts val="0"/>
              </a:spcBef>
              <a:spcAft>
                <a:spcPts val="0"/>
              </a:spcAft>
              <a:buNone/>
              <a:defRPr/>
            </a:lvl8pPr>
            <a:lvl9pPr lvl="8" rtl="0">
              <a:spcBef>
                <a:spcPts val="0"/>
              </a:spcBef>
              <a:spcAft>
                <a:spcPts val="0"/>
              </a:spcAft>
              <a:buNone/>
              <a:defRPr/>
            </a:lvl9pPr>
          </a:lstStyle>
          <a:p/>
        </p:txBody>
      </p:sp>
    </p:spTree>
  </p:cSld>
  <p:clrMapOvr>
    <a:masterClrMapping/>
  </p:clrMapOvr>
  <p:extLst>
    <p:ext uri="{DCECCB84-F9BA-43D5-87BE-67443E8EF086}">
      <p15:sldGuideLst>
        <p15:guide id="1" pos="288">
          <p15:clr>
            <a:srgbClr val="FA7B17"/>
          </p15:clr>
        </p15:guide>
        <p15:guide id="2" orient="horz" pos="288">
          <p15:clr>
            <a:srgbClr val="FA7B17"/>
          </p15:clr>
        </p15:guide>
        <p15:guide id="3" orient="horz" pos="2952">
          <p15:clr>
            <a:srgbClr val="FA7B17"/>
          </p15:clr>
        </p15:guide>
      </p15:sldGuideLst>
    </p:ext>
  </p:extLst>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ver Slide 1">
  <p:cSld name="TITLE_1">
    <p:bg>
      <p:bgPr>
        <a:gradFill>
          <a:gsLst>
            <a:gs pos="0">
              <a:srgbClr val="00A4BD"/>
            </a:gs>
            <a:gs pos="100000">
              <a:srgbClr val="6A78D1"/>
            </a:gs>
          </a:gsLst>
          <a:lin ang="8099331" scaled="0"/>
        </a:gradFill>
      </p:bgPr>
    </p:bg>
    <p:spTree>
      <p:nvGrpSpPr>
        <p:cNvPr id="13" name="Shape 13"/>
        <p:cNvGrpSpPr/>
        <p:nvPr/>
      </p:nvGrpSpPr>
      <p:grpSpPr>
        <a:xfrm>
          <a:off x="0" y="0"/>
          <a:ext cx="0" cy="0"/>
          <a:chOff x="0" y="0"/>
          <a:chExt cx="0" cy="0"/>
        </a:xfrm>
      </p:grpSpPr>
      <p:sp>
        <p:nvSpPr>
          <p:cNvPr id="14" name="Google Shape;14;p3"/>
          <p:cNvSpPr txBox="1"/>
          <p:nvPr>
            <p:ph type="ctrTitle"/>
          </p:nvPr>
        </p:nvSpPr>
        <p:spPr>
          <a:xfrm>
            <a:off x="311700" y="2643425"/>
            <a:ext cx="8520600" cy="6171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rgbClr val="FFFFFF"/>
              </a:buClr>
              <a:buSzPts val="3600"/>
              <a:buFont typeface="Avenir"/>
              <a:buNone/>
              <a:defRPr b="1" sz="3600">
                <a:solidFill>
                  <a:srgbClr val="FFFFFF"/>
                </a:solidFill>
                <a:latin typeface="Avenir"/>
                <a:ea typeface="Avenir"/>
                <a:cs typeface="Avenir"/>
                <a:sym typeface="Avenir"/>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5" name="Google Shape;15;p3"/>
          <p:cNvSpPr txBox="1"/>
          <p:nvPr>
            <p:ph idx="1" type="subTitle"/>
          </p:nvPr>
        </p:nvSpPr>
        <p:spPr>
          <a:xfrm>
            <a:off x="311700" y="3260525"/>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1pPr>
            <a:lvl2pPr lvl="1"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2pPr>
            <a:lvl3pPr lvl="2"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3pPr>
            <a:lvl4pPr lvl="3"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4pPr>
            <a:lvl5pPr lvl="4"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5pPr>
            <a:lvl6pPr lvl="5"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6pPr>
            <a:lvl7pPr lvl="6"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7pPr>
            <a:lvl8pPr lvl="7"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8pPr>
            <a:lvl9pPr lvl="8"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9pPr>
          </a:lstStyle>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pportunities">
  <p:cSld name="CUSTOM_3">
    <p:spTree>
      <p:nvGrpSpPr>
        <p:cNvPr id="94" name="Shape 94"/>
        <p:cNvGrpSpPr/>
        <p:nvPr/>
      </p:nvGrpSpPr>
      <p:grpSpPr>
        <a:xfrm>
          <a:off x="0" y="0"/>
          <a:ext cx="0" cy="0"/>
          <a:chOff x="0" y="0"/>
          <a:chExt cx="0" cy="0"/>
        </a:xfrm>
      </p:grpSpPr>
      <p:sp>
        <p:nvSpPr>
          <p:cNvPr id="95" name="Google Shape;95;p21"/>
          <p:cNvSpPr txBox="1"/>
          <p:nvPr/>
        </p:nvSpPr>
        <p:spPr>
          <a:xfrm>
            <a:off x="576550" y="1466025"/>
            <a:ext cx="4854900" cy="2272200"/>
          </a:xfrm>
          <a:prstGeom prst="rect">
            <a:avLst/>
          </a:prstGeom>
          <a:solidFill>
            <a:srgbClr val="FFFFFF"/>
          </a:solidFill>
          <a:ln cap="flat" cmpd="sng" w="9525">
            <a:solidFill>
              <a:srgbClr val="EAF0F6"/>
            </a:solidFill>
            <a:prstDash val="solid"/>
            <a:round/>
            <a:headEnd len="sm" w="sm" type="none"/>
            <a:tailEnd len="sm" w="sm" type="none"/>
          </a:ln>
          <a:effectLst>
            <a:outerShdw blurRad="100013" rotWithShape="0" algn="bl" dir="5400000" dist="38100">
              <a:srgbClr val="000000">
                <a:alpha val="14000"/>
              </a:srgbClr>
            </a:outerShdw>
          </a:effectLst>
        </p:spPr>
        <p:txBody>
          <a:bodyPr anchorCtr="0" anchor="ctr" bIns="182875" lIns="274300" spcFirstLastPara="1" rIns="274300" wrap="square" tIns="274300">
            <a:noAutofit/>
          </a:bodyPr>
          <a:lstStyle/>
          <a:p>
            <a:pPr indent="0" lvl="0" marL="0" rtl="0" algn="ctr">
              <a:spcBef>
                <a:spcPts val="0"/>
              </a:spcBef>
              <a:spcAft>
                <a:spcPts val="0"/>
              </a:spcAft>
              <a:buNone/>
            </a:pPr>
            <a:r>
              <a:rPr lang="en">
                <a:solidFill>
                  <a:schemeClr val="lt2"/>
                </a:solidFill>
                <a:latin typeface="Avenir"/>
                <a:ea typeface="Avenir"/>
                <a:cs typeface="Avenir"/>
                <a:sym typeface="Avenir"/>
              </a:rPr>
              <a:t>[add analytics screenshot inside frame]</a:t>
            </a:r>
            <a:endParaRPr>
              <a:solidFill>
                <a:srgbClr val="99ACC2"/>
              </a:solidFill>
              <a:latin typeface="Avenir"/>
              <a:ea typeface="Avenir"/>
              <a:cs typeface="Avenir"/>
              <a:sym typeface="Avenir"/>
            </a:endParaRPr>
          </a:p>
        </p:txBody>
      </p:sp>
      <p:sp>
        <p:nvSpPr>
          <p:cNvPr id="96" name="Google Shape;96;p21"/>
          <p:cNvSpPr txBox="1"/>
          <p:nvPr/>
        </p:nvSpPr>
        <p:spPr>
          <a:xfrm>
            <a:off x="576550" y="1466025"/>
            <a:ext cx="4854900" cy="97500"/>
          </a:xfrm>
          <a:prstGeom prst="rect">
            <a:avLst/>
          </a:prstGeom>
          <a:solidFill>
            <a:srgbClr val="00BDA5"/>
          </a:solidFill>
          <a:ln cap="flat" cmpd="sng" w="9525">
            <a:solidFill>
              <a:srgbClr val="00BDA5"/>
            </a:solidFill>
            <a:prstDash val="solid"/>
            <a:round/>
            <a:headEnd len="sm" w="sm" type="none"/>
            <a:tailEnd len="sm" w="sm" type="none"/>
          </a:ln>
        </p:spPr>
        <p:txBody>
          <a:bodyPr anchorCtr="0" anchor="t" bIns="182875" lIns="274300" spcFirstLastPara="1" rIns="274300" wrap="square" tIns="274300">
            <a:noAutofit/>
          </a:bodyPr>
          <a:lstStyle/>
          <a:p>
            <a:pPr indent="0" lvl="0" marL="0" rtl="0" algn="l">
              <a:lnSpc>
                <a:spcPct val="135000"/>
              </a:lnSpc>
              <a:spcBef>
                <a:spcPts val="0"/>
              </a:spcBef>
              <a:spcAft>
                <a:spcPts val="0"/>
              </a:spcAft>
              <a:buNone/>
            </a:pPr>
            <a:r>
              <a:t/>
            </a:r>
            <a:endParaRPr>
              <a:solidFill>
                <a:srgbClr val="516F90"/>
              </a:solidFill>
              <a:latin typeface="Avenir"/>
              <a:ea typeface="Avenir"/>
              <a:cs typeface="Avenir"/>
              <a:sym typeface="Avenir"/>
            </a:endParaRPr>
          </a:p>
        </p:txBody>
      </p:sp>
      <p:pic>
        <p:nvPicPr>
          <p:cNvPr id="97" name="Google Shape;97;p21"/>
          <p:cNvPicPr preferRelativeResize="0"/>
          <p:nvPr/>
        </p:nvPicPr>
        <p:blipFill rotWithShape="1">
          <a:blip r:embed="rId2">
            <a:alphaModFix/>
          </a:blip>
          <a:srcRect b="20507" l="20679" r="20673" t="20513"/>
          <a:stretch/>
        </p:blipFill>
        <p:spPr>
          <a:xfrm>
            <a:off x="303575" y="283750"/>
            <a:ext cx="1098376" cy="1104600"/>
          </a:xfrm>
          <a:prstGeom prst="rect">
            <a:avLst/>
          </a:prstGeom>
          <a:noFill/>
          <a:ln>
            <a:noFill/>
          </a:ln>
        </p:spPr>
      </p:pic>
      <p:cxnSp>
        <p:nvCxnSpPr>
          <p:cNvPr id="98" name="Google Shape;98;p21"/>
          <p:cNvCxnSpPr/>
          <p:nvPr/>
        </p:nvCxnSpPr>
        <p:spPr>
          <a:xfrm>
            <a:off x="1326750" y="858550"/>
            <a:ext cx="7242300" cy="0"/>
          </a:xfrm>
          <a:prstGeom prst="straightConnector1">
            <a:avLst/>
          </a:prstGeom>
          <a:noFill/>
          <a:ln cap="flat" cmpd="sng" w="19050">
            <a:solidFill>
              <a:srgbClr val="F5C26B"/>
            </a:solidFill>
            <a:prstDash val="solid"/>
            <a:round/>
            <a:headEnd len="med" w="med" type="none"/>
            <a:tailEnd len="med" w="med" type="none"/>
          </a:ln>
        </p:spPr>
      </p:cxnSp>
      <p:sp>
        <p:nvSpPr>
          <p:cNvPr id="99" name="Google Shape;99;p21"/>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lvl1pPr lvl="0" rtl="0">
              <a:lnSpc>
                <a:spcPct val="100000"/>
              </a:lnSpc>
              <a:spcBef>
                <a:spcPts val="0"/>
              </a:spcBef>
              <a:spcAft>
                <a:spcPts val="0"/>
              </a:spcAft>
              <a:buNone/>
              <a:defRPr/>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
        <p:nvSpPr>
          <p:cNvPr id="100" name="Google Shape;100;p21"/>
          <p:cNvSpPr txBox="1"/>
          <p:nvPr>
            <p:ph idx="2" type="body"/>
          </p:nvPr>
        </p:nvSpPr>
        <p:spPr>
          <a:xfrm>
            <a:off x="576550" y="3738225"/>
            <a:ext cx="4854900" cy="948000"/>
          </a:xfrm>
          <a:prstGeom prst="rect">
            <a:avLst/>
          </a:prstGeom>
        </p:spPr>
        <p:txBody>
          <a:bodyPr anchorCtr="0" anchor="t" bIns="91425" lIns="0" spcFirstLastPara="1" rIns="91425" wrap="square" tIns="91425">
            <a:noAutofit/>
          </a:bodyPr>
          <a:lstStyle>
            <a:lvl1pPr indent="-285750" lvl="0" marL="457200" rtl="0">
              <a:spcBef>
                <a:spcPts val="0"/>
              </a:spcBef>
              <a:spcAft>
                <a:spcPts val="0"/>
              </a:spcAft>
              <a:buClr>
                <a:srgbClr val="516F90"/>
              </a:buClr>
              <a:buSzPts val="900"/>
              <a:buFont typeface="Avenir"/>
              <a:buChar char="●"/>
              <a:defRPr sz="900">
                <a:solidFill>
                  <a:srgbClr val="516F90"/>
                </a:solidFill>
                <a:latin typeface="Avenir"/>
                <a:ea typeface="Avenir"/>
                <a:cs typeface="Avenir"/>
                <a:sym typeface="Avenir"/>
              </a:defRPr>
            </a:lvl1pPr>
            <a:lvl2pPr indent="-285750" lvl="1" marL="9144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2pPr>
            <a:lvl3pPr indent="-285750" lvl="2" marL="13716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3pPr>
            <a:lvl4pPr indent="-285750" lvl="3" marL="18288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4pPr>
            <a:lvl5pPr indent="-285750" lvl="4" marL="22860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5pPr>
            <a:lvl6pPr indent="-285750" lvl="5" marL="27432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6pPr>
            <a:lvl7pPr indent="-285750" lvl="6" marL="32004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7pPr>
            <a:lvl8pPr indent="-285750" lvl="7" marL="36576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8pPr>
            <a:lvl9pPr indent="-285750" lvl="8" marL="4114800" rtl="0">
              <a:spcBef>
                <a:spcPts val="1600"/>
              </a:spcBef>
              <a:spcAft>
                <a:spcPts val="1600"/>
              </a:spcAft>
              <a:buClr>
                <a:srgbClr val="516F90"/>
              </a:buClr>
              <a:buSzPts val="900"/>
              <a:buFont typeface="Avenir"/>
              <a:buChar char="■"/>
              <a:defRPr sz="900">
                <a:solidFill>
                  <a:srgbClr val="516F90"/>
                </a:solidFill>
                <a:latin typeface="Avenir"/>
                <a:ea typeface="Avenir"/>
                <a:cs typeface="Avenir"/>
                <a:sym typeface="Avenir"/>
              </a:defRPr>
            </a:lvl9pPr>
          </a:lstStyle>
          <a:p/>
        </p:txBody>
      </p:sp>
      <p:sp>
        <p:nvSpPr>
          <p:cNvPr id="101" name="Google Shape;101;p21"/>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lvl1pPr indent="-285750" lvl="0" marL="457200" rtl="0">
              <a:spcBef>
                <a:spcPts val="0"/>
              </a:spcBef>
              <a:spcAft>
                <a:spcPts val="0"/>
              </a:spcAft>
              <a:buClr>
                <a:srgbClr val="516F90"/>
              </a:buClr>
              <a:buSzPts val="900"/>
              <a:buFont typeface="Avenir"/>
              <a:buChar char="●"/>
              <a:defRPr sz="900">
                <a:solidFill>
                  <a:srgbClr val="516F90"/>
                </a:solidFill>
                <a:latin typeface="Avenir"/>
                <a:ea typeface="Avenir"/>
                <a:cs typeface="Avenir"/>
                <a:sym typeface="Avenir"/>
              </a:defRPr>
            </a:lvl1pPr>
            <a:lvl2pPr indent="-285750" lvl="1" marL="9144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2pPr>
            <a:lvl3pPr indent="-285750" lvl="2" marL="13716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3pPr>
            <a:lvl4pPr indent="-285750" lvl="3" marL="18288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4pPr>
            <a:lvl5pPr indent="-285750" lvl="4" marL="22860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5pPr>
            <a:lvl6pPr indent="-285750" lvl="5" marL="27432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6pPr>
            <a:lvl7pPr indent="-285750" lvl="6" marL="32004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7pPr>
            <a:lvl8pPr indent="-285750" lvl="7" marL="3657600" rtl="0">
              <a:spcBef>
                <a:spcPts val="1600"/>
              </a:spcBef>
              <a:spcAft>
                <a:spcPts val="0"/>
              </a:spcAft>
              <a:buClr>
                <a:srgbClr val="516F90"/>
              </a:buClr>
              <a:buSzPts val="900"/>
              <a:buFont typeface="Avenir"/>
              <a:buChar char="○"/>
              <a:defRPr sz="900">
                <a:solidFill>
                  <a:srgbClr val="516F90"/>
                </a:solidFill>
                <a:latin typeface="Avenir"/>
                <a:ea typeface="Avenir"/>
                <a:cs typeface="Avenir"/>
                <a:sym typeface="Avenir"/>
              </a:defRPr>
            </a:lvl8pPr>
            <a:lvl9pPr indent="-285750" lvl="8" marL="4114800" rtl="0">
              <a:spcBef>
                <a:spcPts val="1600"/>
              </a:spcBef>
              <a:spcAft>
                <a:spcPts val="1600"/>
              </a:spcAft>
              <a:buClr>
                <a:srgbClr val="516F90"/>
              </a:buClr>
              <a:buSzPts val="900"/>
              <a:buFont typeface="Avenir"/>
              <a:buChar char="■"/>
              <a:defRPr sz="900">
                <a:solidFill>
                  <a:srgbClr val="516F90"/>
                </a:solidFill>
                <a:latin typeface="Avenir"/>
                <a:ea typeface="Avenir"/>
                <a:cs typeface="Avenir"/>
                <a:sym typeface="Avenir"/>
              </a:defRPr>
            </a:lvl9pPr>
          </a:lstStyle>
          <a:p/>
        </p:txBody>
      </p:sp>
    </p:spTree>
  </p:cSld>
  <p:clrMapOvr>
    <a:masterClrMapping/>
  </p:clrMapOvr>
  <p:extLst>
    <p:ext uri="{DCECCB84-F9BA-43D5-87BE-67443E8EF086}">
      <p15:sldGuideLst>
        <p15:guide id="1" orient="horz" pos="2952">
          <p15:clr>
            <a:srgbClr val="FA7B17"/>
          </p15:clr>
        </p15:guide>
      </p15:sldGuideLst>
    </p:ext>
  </p:extLst>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napshot">
  <p:cSld name="CUSTOM">
    <p:spTree>
      <p:nvGrpSpPr>
        <p:cNvPr id="102" name="Shape 102"/>
        <p:cNvGrpSpPr/>
        <p:nvPr/>
      </p:nvGrpSpPr>
      <p:grpSpPr>
        <a:xfrm>
          <a:off x="0" y="0"/>
          <a:ext cx="0" cy="0"/>
          <a:chOff x="0" y="0"/>
          <a:chExt cx="0" cy="0"/>
        </a:xfrm>
      </p:grpSpPr>
      <p:sp>
        <p:nvSpPr>
          <p:cNvPr id="103" name="Google Shape;103;p2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cxnSp>
        <p:nvCxnSpPr>
          <p:cNvPr id="104" name="Google Shape;104;p22"/>
          <p:cNvCxnSpPr/>
          <p:nvPr/>
        </p:nvCxnSpPr>
        <p:spPr>
          <a:xfrm>
            <a:off x="1326750" y="858550"/>
            <a:ext cx="7242300" cy="0"/>
          </a:xfrm>
          <a:prstGeom prst="straightConnector1">
            <a:avLst/>
          </a:prstGeom>
          <a:noFill/>
          <a:ln cap="flat" cmpd="sng" w="19050">
            <a:solidFill>
              <a:srgbClr val="FF7A59"/>
            </a:solidFill>
            <a:prstDash val="solid"/>
            <a:round/>
            <a:headEnd len="med" w="med" type="none"/>
            <a:tailEnd len="med" w="med" type="none"/>
          </a:ln>
        </p:spPr>
      </p:cxnSp>
      <p:pic>
        <p:nvPicPr>
          <p:cNvPr id="105" name="Google Shape;105;p22"/>
          <p:cNvPicPr preferRelativeResize="0"/>
          <p:nvPr/>
        </p:nvPicPr>
        <p:blipFill rotWithShape="1">
          <a:blip r:embed="rId2">
            <a:alphaModFix/>
          </a:blip>
          <a:srcRect b="28527" l="28463" r="28468" t="28527"/>
          <a:stretch/>
        </p:blipFill>
        <p:spPr>
          <a:xfrm>
            <a:off x="385525" y="400129"/>
            <a:ext cx="882925" cy="880367"/>
          </a:xfrm>
          <a:prstGeom prst="rect">
            <a:avLst/>
          </a:prstGeom>
          <a:noFill/>
          <a:ln>
            <a:noFill/>
          </a:ln>
        </p:spPr>
      </p:pic>
      <p:sp>
        <p:nvSpPr>
          <p:cNvPr id="106" name="Google Shape;106;p22"/>
          <p:cNvSpPr txBox="1"/>
          <p:nvPr>
            <p:ph type="title"/>
          </p:nvPr>
        </p:nvSpPr>
        <p:spPr>
          <a:xfrm>
            <a:off x="573000" y="1177425"/>
            <a:ext cx="5521800" cy="393600"/>
          </a:xfrm>
          <a:prstGeom prst="rect">
            <a:avLst/>
          </a:prstGeom>
        </p:spPr>
        <p:txBody>
          <a:bodyPr anchorCtr="0" anchor="ctr" bIns="91425" lIns="0" spcFirstLastPara="1" rIns="0" wrap="square" tIns="91425">
            <a:noAutofit/>
          </a:bodyPr>
          <a:lstStyle>
            <a:lvl1pPr lvl="0">
              <a:spcBef>
                <a:spcPts val="0"/>
              </a:spcBef>
              <a:spcAft>
                <a:spcPts val="0"/>
              </a:spcAft>
              <a:buNone/>
              <a:defRPr b="1" sz="1400">
                <a:solidFill>
                  <a:srgbClr val="00BDA5"/>
                </a:solidFill>
                <a:latin typeface="Avenir"/>
                <a:ea typeface="Avenir"/>
                <a:cs typeface="Avenir"/>
                <a:sym typeface="Avenir"/>
              </a:defRPr>
            </a:lvl1pPr>
            <a:lvl2pPr lvl="1">
              <a:spcBef>
                <a:spcPts val="0"/>
              </a:spcBef>
              <a:spcAft>
                <a:spcPts val="0"/>
              </a:spcAft>
              <a:buNone/>
              <a:defRPr/>
            </a:lvl2pPr>
            <a:lvl3pPr lvl="2">
              <a:spcBef>
                <a:spcPts val="0"/>
              </a:spcBef>
              <a:spcAft>
                <a:spcPts val="0"/>
              </a:spcAft>
              <a:buNone/>
              <a:defRPr/>
            </a:lvl3pPr>
            <a:lvl4pPr lvl="3">
              <a:spcBef>
                <a:spcPts val="0"/>
              </a:spcBef>
              <a:spcAft>
                <a:spcPts val="0"/>
              </a:spcAft>
              <a:buNone/>
              <a:defRPr/>
            </a:lvl4pPr>
            <a:lvl5pPr lvl="4">
              <a:spcBef>
                <a:spcPts val="0"/>
              </a:spcBef>
              <a:spcAft>
                <a:spcPts val="0"/>
              </a:spcAft>
              <a:buNone/>
              <a:defRPr/>
            </a:lvl5pPr>
            <a:lvl6pPr lvl="5">
              <a:spcBef>
                <a:spcPts val="0"/>
              </a:spcBef>
              <a:spcAft>
                <a:spcPts val="0"/>
              </a:spcAft>
              <a:buNone/>
              <a:defRPr/>
            </a:lvl6pPr>
            <a:lvl7pPr lvl="6">
              <a:spcBef>
                <a:spcPts val="0"/>
              </a:spcBef>
              <a:spcAft>
                <a:spcPts val="0"/>
              </a:spcAft>
              <a:buNone/>
              <a:defRPr/>
            </a:lvl7pPr>
            <a:lvl8pPr lvl="7">
              <a:spcBef>
                <a:spcPts val="0"/>
              </a:spcBef>
              <a:spcAft>
                <a:spcPts val="0"/>
              </a:spcAft>
              <a:buNone/>
              <a:defRPr/>
            </a:lvl8pPr>
            <a:lvl9pPr lvl="8">
              <a:spcBef>
                <a:spcPts val="0"/>
              </a:spcBef>
              <a:spcAft>
                <a:spcPts val="0"/>
              </a:spcAft>
              <a:buNone/>
              <a:defRPr/>
            </a:lvl9pPr>
          </a:lstStyle>
          <a:p/>
        </p:txBody>
      </p:sp>
      <p:sp>
        <p:nvSpPr>
          <p:cNvPr id="107" name="Google Shape;107;p22"/>
          <p:cNvSpPr txBox="1"/>
          <p:nvPr>
            <p:ph idx="1" type="subTitle"/>
          </p:nvPr>
        </p:nvSpPr>
        <p:spPr>
          <a:xfrm>
            <a:off x="1216650" y="528775"/>
            <a:ext cx="7332000" cy="319200"/>
          </a:xfrm>
          <a:prstGeom prst="rect">
            <a:avLst/>
          </a:prstGeom>
        </p:spPr>
        <p:txBody>
          <a:bodyPr anchorCtr="0" anchor="ctr" bIns="91425" lIns="91425" spcFirstLastPara="1" rIns="91425" wrap="square" tIns="91425">
            <a:noAutofit/>
          </a:bodyPr>
          <a:lstStyle>
            <a:lvl1pPr lvl="0" rtl="0">
              <a:lnSpc>
                <a:spcPct val="100000"/>
              </a:lnSpc>
              <a:spcBef>
                <a:spcPts val="0"/>
              </a:spcBef>
              <a:spcAft>
                <a:spcPts val="0"/>
              </a:spcAft>
              <a:buNone/>
              <a:defRPr/>
            </a:lvl1pPr>
            <a:lvl2pPr lvl="1" rtl="0">
              <a:spcBef>
                <a:spcPts val="0"/>
              </a:spcBef>
              <a:spcAft>
                <a:spcPts val="0"/>
              </a:spcAft>
              <a:buNone/>
              <a:defRPr/>
            </a:lvl2pPr>
            <a:lvl3pPr lvl="2" rtl="0">
              <a:spcBef>
                <a:spcPts val="1600"/>
              </a:spcBef>
              <a:spcAft>
                <a:spcPts val="0"/>
              </a:spcAft>
              <a:buNone/>
              <a:defRPr/>
            </a:lvl3pPr>
            <a:lvl4pPr lvl="3" rtl="0">
              <a:spcBef>
                <a:spcPts val="1600"/>
              </a:spcBef>
              <a:spcAft>
                <a:spcPts val="0"/>
              </a:spcAft>
              <a:buNone/>
              <a:defRPr/>
            </a:lvl4pPr>
            <a:lvl5pPr lvl="4" rtl="0">
              <a:spcBef>
                <a:spcPts val="1600"/>
              </a:spcBef>
              <a:spcAft>
                <a:spcPts val="0"/>
              </a:spcAft>
              <a:buNone/>
              <a:defRPr/>
            </a:lvl5pPr>
            <a:lvl6pPr lvl="5" rtl="0">
              <a:spcBef>
                <a:spcPts val="1600"/>
              </a:spcBef>
              <a:spcAft>
                <a:spcPts val="0"/>
              </a:spcAft>
              <a:buNone/>
              <a:defRPr/>
            </a:lvl6pPr>
            <a:lvl7pPr lvl="6" rtl="0">
              <a:spcBef>
                <a:spcPts val="1600"/>
              </a:spcBef>
              <a:spcAft>
                <a:spcPts val="0"/>
              </a:spcAft>
              <a:buNone/>
              <a:defRPr/>
            </a:lvl7pPr>
            <a:lvl8pPr lvl="7" rtl="0">
              <a:spcBef>
                <a:spcPts val="1600"/>
              </a:spcBef>
              <a:spcAft>
                <a:spcPts val="0"/>
              </a:spcAft>
              <a:buNone/>
              <a:defRPr/>
            </a:lvl8pPr>
            <a:lvl9pPr lvl="8" rtl="0">
              <a:spcBef>
                <a:spcPts val="1600"/>
              </a:spcBef>
              <a:spcAft>
                <a:spcPts val="1600"/>
              </a:spcAft>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able Element">
  <p:cSld name="CUSTOM_1">
    <p:spTree>
      <p:nvGrpSpPr>
        <p:cNvPr id="108" name="Shape 108"/>
        <p:cNvGrpSpPr/>
        <p:nvPr/>
      </p:nvGrpSpPr>
      <p:grpSpPr>
        <a:xfrm>
          <a:off x="0" y="0"/>
          <a:ext cx="0" cy="0"/>
          <a:chOff x="0" y="0"/>
          <a:chExt cx="0" cy="0"/>
        </a:xfrm>
      </p:grpSpPr>
      <p:sp>
        <p:nvSpPr>
          <p:cNvPr id="109" name="Google Shape;109;p23"/>
          <p:cNvSpPr txBox="1"/>
          <p:nvPr/>
        </p:nvSpPr>
        <p:spPr>
          <a:xfrm>
            <a:off x="571501" y="468400"/>
            <a:ext cx="8017500" cy="339900"/>
          </a:xfrm>
          <a:prstGeom prst="rect">
            <a:avLst/>
          </a:prstGeom>
          <a:noFill/>
          <a:ln>
            <a:noFill/>
          </a:ln>
        </p:spPr>
        <p:txBody>
          <a:bodyPr anchorCtr="0" anchor="ctr" bIns="91425" lIns="0" spcFirstLastPara="1" rIns="0" wrap="square" tIns="91425">
            <a:noAutofit/>
          </a:bodyPr>
          <a:lstStyle/>
          <a:p>
            <a:pPr indent="0" lvl="0" marL="0" rtl="0" algn="l">
              <a:spcBef>
                <a:spcPts val="0"/>
              </a:spcBef>
              <a:spcAft>
                <a:spcPts val="0"/>
              </a:spcAft>
              <a:buNone/>
            </a:pPr>
            <a:r>
              <a:rPr b="1" lang="en" sz="1800">
                <a:solidFill>
                  <a:srgbClr val="253342"/>
                </a:solidFill>
                <a:latin typeface="Avenir"/>
                <a:ea typeface="Avenir"/>
                <a:cs typeface="Avenir"/>
                <a:sym typeface="Avenir"/>
              </a:rPr>
              <a:t>Elements: Table, Owned Channels</a:t>
            </a:r>
            <a:endParaRPr b="1" sz="1800">
              <a:solidFill>
                <a:srgbClr val="253342"/>
              </a:solidFill>
              <a:latin typeface="Avenir"/>
              <a:ea typeface="Avenir"/>
              <a:cs typeface="Avenir"/>
              <a:sym typeface="Avenir"/>
            </a:endParaRPr>
          </a:p>
        </p:txBody>
      </p:sp>
      <p:cxnSp>
        <p:nvCxnSpPr>
          <p:cNvPr id="110" name="Google Shape;110;p23"/>
          <p:cNvCxnSpPr/>
          <p:nvPr/>
        </p:nvCxnSpPr>
        <p:spPr>
          <a:xfrm>
            <a:off x="571500" y="866950"/>
            <a:ext cx="8017500" cy="0"/>
          </a:xfrm>
          <a:prstGeom prst="straightConnector1">
            <a:avLst/>
          </a:prstGeom>
          <a:noFill/>
          <a:ln cap="flat" cmpd="sng" w="19050">
            <a:solidFill>
              <a:srgbClr val="253342"/>
            </a:solidFill>
            <a:prstDash val="solid"/>
            <a:round/>
            <a:headEnd len="med" w="med" type="none"/>
            <a:tailEnd len="med" w="med" type="none"/>
          </a:ln>
        </p:spPr>
      </p:cxnSp>
      <p:graphicFrame>
        <p:nvGraphicFramePr>
          <p:cNvPr id="111" name="Google Shape;111;p23"/>
          <p:cNvGraphicFramePr/>
          <p:nvPr/>
        </p:nvGraphicFramePr>
        <p:xfrm>
          <a:off x="572988" y="1571034"/>
          <a:ext cx="3000000" cy="3000000"/>
        </p:xfrm>
        <a:graphic>
          <a:graphicData uri="http://schemas.openxmlformats.org/drawingml/2006/table">
            <a:tbl>
              <a:tblPr>
                <a:noFill/>
                <a:tableStyleId>{A4753D0A-43DF-4CDB-91BB-46B5B2034065}</a:tableStyleId>
              </a:tblPr>
              <a:tblGrid>
                <a:gridCol w="934825"/>
                <a:gridCol w="869900"/>
                <a:gridCol w="553350"/>
                <a:gridCol w="1032125"/>
                <a:gridCol w="538600"/>
                <a:gridCol w="1387325"/>
                <a:gridCol w="560250"/>
                <a:gridCol w="1582950"/>
                <a:gridCol w="540200"/>
              </a:tblGrid>
              <a:tr h="594825">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Channel</a:t>
                      </a:r>
                      <a:endParaRPr b="1" sz="1100">
                        <a:solidFill>
                          <a:srgbClr val="FFFFFF"/>
                        </a:solidFill>
                        <a:latin typeface="Avenir"/>
                        <a:ea typeface="Avenir"/>
                        <a:cs typeface="Avenir"/>
                        <a:sym typeface="Avenir"/>
                      </a:endParaRPr>
                    </a:p>
                  </a:txBody>
                  <a:tcPr marT="91425" marB="91425" marR="91425" marL="91425" anchor="ctr">
                    <a:lnL cap="flat" cmpd="sng" w="9525">
                      <a:solidFill>
                        <a:srgbClr val="33475B"/>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Audience</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Brand Posts</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Total Engagement</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Engagement as % of Audience</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Facebook</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Instagram</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LinkedIn</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Medium</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Twitter</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YouTube</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b="1" lang="en" sz="1000">
                          <a:solidFill>
                            <a:srgbClr val="2D3E50"/>
                          </a:solidFill>
                          <a:latin typeface="Avenir"/>
                          <a:ea typeface="Avenir"/>
                          <a:cs typeface="Avenir"/>
                          <a:sym typeface="Avenir"/>
                        </a:rPr>
                        <a:t>TOTAL</a:t>
                      </a:r>
                      <a:endParaRPr b="1" sz="10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ctr">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r>
            </a:tbl>
          </a:graphicData>
        </a:graphic>
      </p:graphicFrame>
      <p:sp>
        <p:nvSpPr>
          <p:cNvPr id="112" name="Google Shape;112;p23"/>
          <p:cNvSpPr txBox="1"/>
          <p:nvPr/>
        </p:nvSpPr>
        <p:spPr>
          <a:xfrm>
            <a:off x="571501" y="925600"/>
            <a:ext cx="7999500" cy="339900"/>
          </a:xfrm>
          <a:prstGeom prst="rect">
            <a:avLst/>
          </a:prstGeom>
          <a:noFill/>
          <a:ln>
            <a:noFill/>
          </a:ln>
        </p:spPr>
        <p:txBody>
          <a:bodyPr anchorCtr="0" anchor="ctr" bIns="91425" lIns="0" spcFirstLastPara="1" rIns="0" wrap="square" tIns="91425">
            <a:noAutofit/>
          </a:bodyPr>
          <a:lstStyle/>
          <a:p>
            <a:pPr indent="0" lvl="0" marL="0" rtl="0" algn="l">
              <a:spcBef>
                <a:spcPts val="0"/>
              </a:spcBef>
              <a:spcAft>
                <a:spcPts val="0"/>
              </a:spcAft>
              <a:buNone/>
            </a:pPr>
            <a:r>
              <a:rPr b="1" lang="en" sz="1800">
                <a:solidFill>
                  <a:srgbClr val="D9D9D9"/>
                </a:solidFill>
                <a:latin typeface="Avenir"/>
                <a:ea typeface="Avenir"/>
                <a:cs typeface="Avenir"/>
                <a:sym typeface="Avenir"/>
              </a:rPr>
              <a:t>Copy &amp; Paste </a:t>
            </a:r>
            <a:endParaRPr b="1" sz="1800">
              <a:solidFill>
                <a:srgbClr val="D9D9D9"/>
              </a:solidFill>
              <a:latin typeface="Avenir"/>
              <a:ea typeface="Avenir"/>
              <a:cs typeface="Avenir"/>
              <a:sym typeface="Avenir"/>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ustom Layout 1">
  <p:cSld name="CUSTOM_7">
    <p:spTree>
      <p:nvGrpSpPr>
        <p:cNvPr id="113" name="Shape 113"/>
        <p:cNvGrpSpPr/>
        <p:nvPr/>
      </p:nvGrpSpPr>
      <p:grpSpPr>
        <a:xfrm>
          <a:off x="0" y="0"/>
          <a:ext cx="0" cy="0"/>
          <a:chOff x="0" y="0"/>
          <a:chExt cx="0" cy="0"/>
        </a:xfrm>
      </p:grpSpPr>
      <p:graphicFrame>
        <p:nvGraphicFramePr>
          <p:cNvPr id="114" name="Google Shape;114;p24"/>
          <p:cNvGraphicFramePr/>
          <p:nvPr/>
        </p:nvGraphicFramePr>
        <p:xfrm>
          <a:off x="572988" y="1571034"/>
          <a:ext cx="3000000" cy="3000000"/>
        </p:xfrm>
        <a:graphic>
          <a:graphicData uri="http://schemas.openxmlformats.org/drawingml/2006/table">
            <a:tbl>
              <a:tblPr>
                <a:noFill/>
                <a:tableStyleId>{A4753D0A-43DF-4CDB-91BB-46B5B2034065}</a:tableStyleId>
              </a:tblPr>
              <a:tblGrid>
                <a:gridCol w="1162675"/>
                <a:gridCol w="1172150"/>
                <a:gridCol w="638125"/>
                <a:gridCol w="1905925"/>
                <a:gridCol w="669425"/>
                <a:gridCol w="1775575"/>
                <a:gridCol w="671875"/>
              </a:tblGrid>
              <a:tr h="594825">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Channel</a:t>
                      </a:r>
                      <a:endParaRPr b="1" sz="1100">
                        <a:solidFill>
                          <a:srgbClr val="FFFFFF"/>
                        </a:solidFill>
                        <a:latin typeface="Avenir"/>
                        <a:ea typeface="Avenir"/>
                        <a:cs typeface="Avenir"/>
                        <a:sym typeface="Avenir"/>
                      </a:endParaRPr>
                    </a:p>
                  </a:txBody>
                  <a:tcPr marT="91425" marB="91425" marR="91425" marL="91425" anchor="ctr">
                    <a:lnL cap="flat" cmpd="sng" w="9525">
                      <a:solidFill>
                        <a:srgbClr val="33475B"/>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 of Mentions</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Potential Reach</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Potential Impressions</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Facebook</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Instagram</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LinkedIn</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Medium</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Twitter</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YouTube</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b="1" lang="en" sz="1000">
                          <a:solidFill>
                            <a:srgbClr val="2D3E50"/>
                          </a:solidFill>
                          <a:latin typeface="Avenir"/>
                          <a:ea typeface="Avenir"/>
                          <a:cs typeface="Avenir"/>
                          <a:sym typeface="Avenir"/>
                        </a:rPr>
                        <a:t>TOTAL</a:t>
                      </a:r>
                      <a:endParaRPr b="1" sz="10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ctr">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ctr">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ctr">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r>
            </a:tbl>
          </a:graphicData>
        </a:graphic>
      </p:graphicFrame>
      <p:sp>
        <p:nvSpPr>
          <p:cNvPr id="115" name="Google Shape;115;p24"/>
          <p:cNvSpPr txBox="1"/>
          <p:nvPr/>
        </p:nvSpPr>
        <p:spPr>
          <a:xfrm>
            <a:off x="571501" y="468400"/>
            <a:ext cx="7999500" cy="339900"/>
          </a:xfrm>
          <a:prstGeom prst="rect">
            <a:avLst/>
          </a:prstGeom>
          <a:noFill/>
          <a:ln>
            <a:noFill/>
          </a:ln>
        </p:spPr>
        <p:txBody>
          <a:bodyPr anchorCtr="0" anchor="ctr" bIns="91425" lIns="0" spcFirstLastPara="1" rIns="0" wrap="square" tIns="91425">
            <a:noAutofit/>
          </a:bodyPr>
          <a:lstStyle/>
          <a:p>
            <a:pPr indent="0" lvl="0" marL="0" rtl="0" algn="l">
              <a:spcBef>
                <a:spcPts val="0"/>
              </a:spcBef>
              <a:spcAft>
                <a:spcPts val="0"/>
              </a:spcAft>
              <a:buNone/>
            </a:pPr>
            <a:r>
              <a:rPr b="1" lang="en" sz="1800">
                <a:solidFill>
                  <a:srgbClr val="253342"/>
                </a:solidFill>
                <a:latin typeface="Avenir"/>
                <a:ea typeface="Avenir"/>
                <a:cs typeface="Avenir"/>
                <a:sym typeface="Avenir"/>
              </a:rPr>
              <a:t>Elements: Table, Earned Media</a:t>
            </a:r>
            <a:endParaRPr b="1" sz="1800">
              <a:solidFill>
                <a:srgbClr val="253342"/>
              </a:solidFill>
              <a:latin typeface="Avenir"/>
              <a:ea typeface="Avenir"/>
              <a:cs typeface="Avenir"/>
              <a:sym typeface="Avenir"/>
            </a:endParaRPr>
          </a:p>
        </p:txBody>
      </p:sp>
      <p:cxnSp>
        <p:nvCxnSpPr>
          <p:cNvPr id="116" name="Google Shape;116;p24"/>
          <p:cNvCxnSpPr/>
          <p:nvPr/>
        </p:nvCxnSpPr>
        <p:spPr>
          <a:xfrm>
            <a:off x="571500" y="866950"/>
            <a:ext cx="8017500" cy="0"/>
          </a:xfrm>
          <a:prstGeom prst="straightConnector1">
            <a:avLst/>
          </a:prstGeom>
          <a:noFill/>
          <a:ln cap="flat" cmpd="sng" w="19050">
            <a:solidFill>
              <a:srgbClr val="253342"/>
            </a:solidFill>
            <a:prstDash val="solid"/>
            <a:round/>
            <a:headEnd len="med" w="med" type="none"/>
            <a:tailEnd len="med" w="med" type="none"/>
          </a:ln>
        </p:spPr>
      </p:cxnSp>
      <p:sp>
        <p:nvSpPr>
          <p:cNvPr id="117" name="Google Shape;117;p24"/>
          <p:cNvSpPr txBox="1"/>
          <p:nvPr/>
        </p:nvSpPr>
        <p:spPr>
          <a:xfrm>
            <a:off x="571501" y="925600"/>
            <a:ext cx="7999500" cy="339900"/>
          </a:xfrm>
          <a:prstGeom prst="rect">
            <a:avLst/>
          </a:prstGeom>
          <a:noFill/>
          <a:ln>
            <a:noFill/>
          </a:ln>
        </p:spPr>
        <p:txBody>
          <a:bodyPr anchorCtr="0" anchor="ctr" bIns="91425" lIns="0" spcFirstLastPara="1" rIns="0" wrap="square" tIns="91425">
            <a:noAutofit/>
          </a:bodyPr>
          <a:lstStyle/>
          <a:p>
            <a:pPr indent="0" lvl="0" marL="0" rtl="0" algn="l">
              <a:spcBef>
                <a:spcPts val="0"/>
              </a:spcBef>
              <a:spcAft>
                <a:spcPts val="0"/>
              </a:spcAft>
              <a:buNone/>
            </a:pPr>
            <a:r>
              <a:rPr b="1" lang="en" sz="1800">
                <a:solidFill>
                  <a:srgbClr val="D9D9D9"/>
                </a:solidFill>
                <a:latin typeface="Avenir"/>
                <a:ea typeface="Avenir"/>
                <a:cs typeface="Avenir"/>
                <a:sym typeface="Avenir"/>
              </a:rPr>
              <a:t>Copy &amp; Paste </a:t>
            </a:r>
            <a:endParaRPr b="1" sz="1800">
              <a:solidFill>
                <a:srgbClr val="D9D9D9"/>
              </a:solidFill>
              <a:latin typeface="Avenir"/>
              <a:ea typeface="Avenir"/>
              <a:cs typeface="Avenir"/>
              <a:sym typeface="Avenir"/>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End Slide">
  <p:cSld name="TITLE_1_1">
    <p:bg>
      <p:bgPr>
        <a:gradFill>
          <a:gsLst>
            <a:gs pos="0">
              <a:srgbClr val="00A4BD"/>
            </a:gs>
            <a:gs pos="100000">
              <a:srgbClr val="6A78D1"/>
            </a:gs>
          </a:gsLst>
          <a:lin ang="8099331" scaled="0"/>
        </a:gradFill>
      </p:bgPr>
    </p:bg>
    <p:spTree>
      <p:nvGrpSpPr>
        <p:cNvPr id="118" name="Shape 118"/>
        <p:cNvGrpSpPr/>
        <p:nvPr/>
      </p:nvGrpSpPr>
      <p:grpSpPr>
        <a:xfrm>
          <a:off x="0" y="0"/>
          <a:ext cx="0" cy="0"/>
          <a:chOff x="0" y="0"/>
          <a:chExt cx="0" cy="0"/>
        </a:xfrm>
      </p:grpSpPr>
      <p:sp>
        <p:nvSpPr>
          <p:cNvPr id="119" name="Google Shape;119;p25"/>
          <p:cNvSpPr txBox="1"/>
          <p:nvPr>
            <p:ph type="ctrTitle"/>
          </p:nvPr>
        </p:nvSpPr>
        <p:spPr>
          <a:xfrm>
            <a:off x="311700" y="1866900"/>
            <a:ext cx="8520600" cy="6171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rgbClr val="FFFFFF"/>
              </a:buClr>
              <a:buSzPts val="4800"/>
              <a:buFont typeface="Avenir"/>
              <a:buNone/>
              <a:defRPr b="1" sz="4800">
                <a:solidFill>
                  <a:srgbClr val="FFFFFF"/>
                </a:solidFill>
                <a:latin typeface="Avenir"/>
                <a:ea typeface="Avenir"/>
                <a:cs typeface="Avenir"/>
                <a:sym typeface="Avenir"/>
              </a:defRPr>
            </a:lvl1pPr>
            <a:lvl2pPr lvl="1" rtl="0" algn="ctr">
              <a:spcBef>
                <a:spcPts val="0"/>
              </a:spcBef>
              <a:spcAft>
                <a:spcPts val="0"/>
              </a:spcAft>
              <a:buSzPts val="5200"/>
              <a:buNone/>
              <a:defRPr sz="5200"/>
            </a:lvl2pPr>
            <a:lvl3pPr lvl="2" rtl="0" algn="ctr">
              <a:spcBef>
                <a:spcPts val="0"/>
              </a:spcBef>
              <a:spcAft>
                <a:spcPts val="0"/>
              </a:spcAft>
              <a:buSzPts val="5200"/>
              <a:buNone/>
              <a:defRPr sz="5200"/>
            </a:lvl3pPr>
            <a:lvl4pPr lvl="3" rtl="0" algn="ctr">
              <a:spcBef>
                <a:spcPts val="0"/>
              </a:spcBef>
              <a:spcAft>
                <a:spcPts val="0"/>
              </a:spcAft>
              <a:buSzPts val="5200"/>
              <a:buNone/>
              <a:defRPr sz="5200"/>
            </a:lvl4pPr>
            <a:lvl5pPr lvl="4" rtl="0" algn="ctr">
              <a:spcBef>
                <a:spcPts val="0"/>
              </a:spcBef>
              <a:spcAft>
                <a:spcPts val="0"/>
              </a:spcAft>
              <a:buSzPts val="5200"/>
              <a:buNone/>
              <a:defRPr sz="5200"/>
            </a:lvl5pPr>
            <a:lvl6pPr lvl="5" rtl="0" algn="ctr">
              <a:spcBef>
                <a:spcPts val="0"/>
              </a:spcBef>
              <a:spcAft>
                <a:spcPts val="0"/>
              </a:spcAft>
              <a:buSzPts val="5200"/>
              <a:buNone/>
              <a:defRPr sz="5200"/>
            </a:lvl6pPr>
            <a:lvl7pPr lvl="6" rtl="0" algn="ctr">
              <a:spcBef>
                <a:spcPts val="0"/>
              </a:spcBef>
              <a:spcAft>
                <a:spcPts val="0"/>
              </a:spcAft>
              <a:buSzPts val="5200"/>
              <a:buNone/>
              <a:defRPr sz="5200"/>
            </a:lvl7pPr>
            <a:lvl8pPr lvl="7" rtl="0" algn="ctr">
              <a:spcBef>
                <a:spcPts val="0"/>
              </a:spcBef>
              <a:spcAft>
                <a:spcPts val="0"/>
              </a:spcAft>
              <a:buSzPts val="5200"/>
              <a:buNone/>
              <a:defRPr sz="5200"/>
            </a:lvl8pPr>
            <a:lvl9pPr lvl="8" rtl="0" algn="ctr">
              <a:spcBef>
                <a:spcPts val="0"/>
              </a:spcBef>
              <a:spcAft>
                <a:spcPts val="0"/>
              </a:spcAft>
              <a:buSzPts val="5200"/>
              <a:buNone/>
              <a:defRPr sz="5200"/>
            </a:lvl9pPr>
          </a:lstStyle>
          <a:p/>
        </p:txBody>
      </p:sp>
      <p:sp>
        <p:nvSpPr>
          <p:cNvPr id="120" name="Google Shape;120;p25"/>
          <p:cNvSpPr txBox="1"/>
          <p:nvPr>
            <p:ph idx="1" type="subTitle"/>
          </p:nvPr>
        </p:nvSpPr>
        <p:spPr>
          <a:xfrm>
            <a:off x="311700" y="2484000"/>
            <a:ext cx="8520600" cy="792600"/>
          </a:xfrm>
          <a:prstGeom prst="rect">
            <a:avLst/>
          </a:prstGeom>
        </p:spPr>
        <p:txBody>
          <a:bodyPr anchorCtr="0" anchor="t" bIns="91425" lIns="91425" spcFirstLastPara="1" rIns="91425" wrap="square" tIns="91425">
            <a:noAutofit/>
          </a:bodyPr>
          <a:lstStyle>
            <a:lvl1pPr lvl="0" rtl="0" algn="ctr">
              <a:lnSpc>
                <a:spcPct val="100000"/>
              </a:lnSpc>
              <a:spcBef>
                <a:spcPts val="0"/>
              </a:spcBef>
              <a:spcAft>
                <a:spcPts val="0"/>
              </a:spcAft>
              <a:buClr>
                <a:srgbClr val="FFFFFF"/>
              </a:buClr>
              <a:buSzPts val="1800"/>
              <a:buFont typeface="Avenir"/>
              <a:buNone/>
              <a:defRPr b="1">
                <a:solidFill>
                  <a:srgbClr val="FFFFFF"/>
                </a:solidFill>
                <a:latin typeface="Avenir"/>
                <a:ea typeface="Avenir"/>
                <a:cs typeface="Avenir"/>
                <a:sym typeface="Avenir"/>
              </a:defRPr>
            </a:lvl1pPr>
            <a:lvl2pPr lvl="1"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2pPr>
            <a:lvl3pPr lvl="2"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3pPr>
            <a:lvl4pPr lvl="3"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4pPr>
            <a:lvl5pPr lvl="4"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5pPr>
            <a:lvl6pPr lvl="5"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6pPr>
            <a:lvl7pPr lvl="6"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7pPr>
            <a:lvl8pPr lvl="7"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8pPr>
            <a:lvl9pPr lvl="8" rtl="0" algn="ctr">
              <a:lnSpc>
                <a:spcPct val="100000"/>
              </a:lnSpc>
              <a:spcBef>
                <a:spcPts val="0"/>
              </a:spcBef>
              <a:spcAft>
                <a:spcPts val="0"/>
              </a:spcAft>
              <a:buClr>
                <a:srgbClr val="FFFFFF"/>
              </a:buClr>
              <a:buSzPts val="2400"/>
              <a:buFont typeface="Avenir"/>
              <a:buNone/>
              <a:defRPr b="1" sz="2400">
                <a:solidFill>
                  <a:srgbClr val="FFFFFF"/>
                </a:solidFill>
                <a:latin typeface="Avenir"/>
                <a:ea typeface="Avenir"/>
                <a:cs typeface="Avenir"/>
                <a:sym typeface="Avenir"/>
              </a:defRPr>
            </a:lvl9pPr>
          </a:lstStyle>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olor &amp; Illustration Elements">
  <p:cSld name="CUSTOM_6">
    <p:spTree>
      <p:nvGrpSpPr>
        <p:cNvPr id="121" name="Shape 121"/>
        <p:cNvGrpSpPr/>
        <p:nvPr/>
      </p:nvGrpSpPr>
      <p:grpSpPr>
        <a:xfrm>
          <a:off x="0" y="0"/>
          <a:ext cx="0" cy="0"/>
          <a:chOff x="0" y="0"/>
          <a:chExt cx="0" cy="0"/>
        </a:xfrm>
      </p:grpSpPr>
      <p:sp>
        <p:nvSpPr>
          <p:cNvPr id="122" name="Google Shape;122;p26"/>
          <p:cNvSpPr/>
          <p:nvPr/>
        </p:nvSpPr>
        <p:spPr>
          <a:xfrm>
            <a:off x="571500" y="1731613"/>
            <a:ext cx="546000" cy="546000"/>
          </a:xfrm>
          <a:prstGeom prst="rect">
            <a:avLst/>
          </a:prstGeom>
          <a:solidFill>
            <a:srgbClr val="00A4BD"/>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26"/>
          <p:cNvSpPr/>
          <p:nvPr/>
        </p:nvSpPr>
        <p:spPr>
          <a:xfrm>
            <a:off x="1246725" y="1731613"/>
            <a:ext cx="546000" cy="546000"/>
          </a:xfrm>
          <a:prstGeom prst="rect">
            <a:avLst/>
          </a:prstGeom>
          <a:solidFill>
            <a:srgbClr val="FF7A5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26"/>
          <p:cNvSpPr/>
          <p:nvPr/>
        </p:nvSpPr>
        <p:spPr>
          <a:xfrm>
            <a:off x="1921950" y="1731613"/>
            <a:ext cx="546000" cy="546000"/>
          </a:xfrm>
          <a:prstGeom prst="rect">
            <a:avLst/>
          </a:prstGeom>
          <a:solidFill>
            <a:srgbClr val="F5C2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26"/>
          <p:cNvSpPr/>
          <p:nvPr/>
        </p:nvSpPr>
        <p:spPr>
          <a:xfrm>
            <a:off x="2597175" y="1731613"/>
            <a:ext cx="546000" cy="546000"/>
          </a:xfrm>
          <a:prstGeom prst="rect">
            <a:avLst/>
          </a:prstGeom>
          <a:solidFill>
            <a:srgbClr val="00BDA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6"/>
          <p:cNvSpPr/>
          <p:nvPr/>
        </p:nvSpPr>
        <p:spPr>
          <a:xfrm>
            <a:off x="3510700" y="1731613"/>
            <a:ext cx="546000" cy="546000"/>
          </a:xfrm>
          <a:prstGeom prst="rect">
            <a:avLst/>
          </a:prstGeom>
          <a:solidFill>
            <a:srgbClr val="25334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7" name="Google Shape;127;p26"/>
          <p:cNvSpPr/>
          <p:nvPr/>
        </p:nvSpPr>
        <p:spPr>
          <a:xfrm>
            <a:off x="4185925" y="1731613"/>
            <a:ext cx="546000" cy="546000"/>
          </a:xfrm>
          <a:prstGeom prst="rect">
            <a:avLst/>
          </a:prstGeom>
          <a:solidFill>
            <a:srgbClr val="33475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6"/>
          <p:cNvSpPr/>
          <p:nvPr/>
        </p:nvSpPr>
        <p:spPr>
          <a:xfrm>
            <a:off x="4861150" y="1731613"/>
            <a:ext cx="546000" cy="546000"/>
          </a:xfrm>
          <a:prstGeom prst="rect">
            <a:avLst/>
          </a:prstGeom>
          <a:solidFill>
            <a:srgbClr val="516F90"/>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6"/>
          <p:cNvSpPr/>
          <p:nvPr/>
        </p:nvSpPr>
        <p:spPr>
          <a:xfrm>
            <a:off x="5536375" y="1731613"/>
            <a:ext cx="546000" cy="546000"/>
          </a:xfrm>
          <a:prstGeom prst="rect">
            <a:avLst/>
          </a:prstGeom>
          <a:solidFill>
            <a:srgbClr val="99ACC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pic>
        <p:nvPicPr>
          <p:cNvPr id="130" name="Google Shape;130;p26"/>
          <p:cNvPicPr preferRelativeResize="0"/>
          <p:nvPr/>
        </p:nvPicPr>
        <p:blipFill rotWithShape="1">
          <a:blip r:embed="rId2">
            <a:alphaModFix/>
          </a:blip>
          <a:srcRect b="28527" l="34762" r="33755" t="28527"/>
          <a:stretch/>
        </p:blipFill>
        <p:spPr>
          <a:xfrm>
            <a:off x="571500" y="3250388"/>
            <a:ext cx="645400" cy="880375"/>
          </a:xfrm>
          <a:prstGeom prst="rect">
            <a:avLst/>
          </a:prstGeom>
          <a:noFill/>
          <a:ln>
            <a:noFill/>
          </a:ln>
        </p:spPr>
      </p:pic>
      <p:pic>
        <p:nvPicPr>
          <p:cNvPr id="131" name="Google Shape;131;p26"/>
          <p:cNvPicPr preferRelativeResize="0"/>
          <p:nvPr/>
        </p:nvPicPr>
        <p:blipFill rotWithShape="1">
          <a:blip r:embed="rId3">
            <a:alphaModFix/>
          </a:blip>
          <a:srcRect b="23644" l="26200" r="25422" t="20511"/>
          <a:stretch/>
        </p:blipFill>
        <p:spPr>
          <a:xfrm>
            <a:off x="1603156" y="3167638"/>
            <a:ext cx="906000" cy="1045875"/>
          </a:xfrm>
          <a:prstGeom prst="rect">
            <a:avLst/>
          </a:prstGeom>
          <a:noFill/>
          <a:ln>
            <a:noFill/>
          </a:ln>
        </p:spPr>
      </p:pic>
      <p:pic>
        <p:nvPicPr>
          <p:cNvPr id="132" name="Google Shape;132;p26"/>
          <p:cNvPicPr preferRelativeResize="0"/>
          <p:nvPr/>
        </p:nvPicPr>
        <p:blipFill rotWithShape="1">
          <a:blip r:embed="rId4">
            <a:alphaModFix/>
          </a:blip>
          <a:srcRect b="23292" l="29545" r="26017" t="23297"/>
          <a:stretch/>
        </p:blipFill>
        <p:spPr>
          <a:xfrm>
            <a:off x="2895412" y="3237588"/>
            <a:ext cx="753800" cy="905975"/>
          </a:xfrm>
          <a:prstGeom prst="rect">
            <a:avLst/>
          </a:prstGeom>
          <a:noFill/>
          <a:ln>
            <a:noFill/>
          </a:ln>
        </p:spPr>
      </p:pic>
      <p:pic>
        <p:nvPicPr>
          <p:cNvPr id="133" name="Google Shape;133;p26"/>
          <p:cNvPicPr preferRelativeResize="0"/>
          <p:nvPr/>
        </p:nvPicPr>
        <p:blipFill rotWithShape="1">
          <a:blip r:embed="rId5">
            <a:alphaModFix/>
          </a:blip>
          <a:srcRect b="23645" l="23272" r="23277" t="23645"/>
          <a:stretch/>
        </p:blipFill>
        <p:spPr>
          <a:xfrm>
            <a:off x="4035469" y="3243862"/>
            <a:ext cx="906000" cy="893426"/>
          </a:xfrm>
          <a:prstGeom prst="rect">
            <a:avLst/>
          </a:prstGeom>
          <a:noFill/>
          <a:ln>
            <a:noFill/>
          </a:ln>
        </p:spPr>
      </p:pic>
      <p:pic>
        <p:nvPicPr>
          <p:cNvPr id="134" name="Google Shape;134;p26"/>
          <p:cNvPicPr preferRelativeResize="0"/>
          <p:nvPr/>
        </p:nvPicPr>
        <p:blipFill rotWithShape="1">
          <a:blip r:embed="rId6">
            <a:alphaModFix/>
          </a:blip>
          <a:srcRect b="13908" l="25590" r="24553" t="13915"/>
          <a:stretch/>
        </p:blipFill>
        <p:spPr>
          <a:xfrm>
            <a:off x="5327725" y="3101512"/>
            <a:ext cx="813775" cy="1178125"/>
          </a:xfrm>
          <a:prstGeom prst="rect">
            <a:avLst/>
          </a:prstGeom>
          <a:noFill/>
          <a:ln>
            <a:noFill/>
          </a:ln>
        </p:spPr>
      </p:pic>
      <p:sp>
        <p:nvSpPr>
          <p:cNvPr id="135" name="Google Shape;135;p26"/>
          <p:cNvSpPr txBox="1"/>
          <p:nvPr/>
        </p:nvSpPr>
        <p:spPr>
          <a:xfrm>
            <a:off x="571500" y="1282363"/>
            <a:ext cx="2571600" cy="3399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rPr b="1" lang="en" sz="1300">
                <a:solidFill>
                  <a:srgbClr val="99ACC2"/>
                </a:solidFill>
                <a:latin typeface="Avenir"/>
                <a:ea typeface="Avenir"/>
                <a:cs typeface="Avenir"/>
                <a:sym typeface="Avenir"/>
              </a:rPr>
              <a:t>Colors</a:t>
            </a:r>
            <a:endParaRPr b="1" sz="1300">
              <a:solidFill>
                <a:srgbClr val="99ACC2"/>
              </a:solidFill>
              <a:latin typeface="Avenir"/>
              <a:ea typeface="Avenir"/>
              <a:cs typeface="Avenir"/>
              <a:sym typeface="Avenir"/>
            </a:endParaRPr>
          </a:p>
        </p:txBody>
      </p:sp>
      <p:sp>
        <p:nvSpPr>
          <p:cNvPr id="136" name="Google Shape;136;p26"/>
          <p:cNvSpPr txBox="1"/>
          <p:nvPr/>
        </p:nvSpPr>
        <p:spPr>
          <a:xfrm>
            <a:off x="594775" y="2761588"/>
            <a:ext cx="2571600" cy="3399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rPr b="1" lang="en" sz="1300">
                <a:solidFill>
                  <a:srgbClr val="99ACC2"/>
                </a:solidFill>
                <a:latin typeface="Avenir"/>
                <a:ea typeface="Avenir"/>
                <a:cs typeface="Avenir"/>
                <a:sym typeface="Avenir"/>
              </a:rPr>
              <a:t>Illustrations</a:t>
            </a:r>
            <a:endParaRPr b="1" sz="1300">
              <a:solidFill>
                <a:srgbClr val="99ACC2"/>
              </a:solidFill>
              <a:latin typeface="Avenir"/>
              <a:ea typeface="Avenir"/>
              <a:cs typeface="Avenir"/>
              <a:sym typeface="Avenir"/>
            </a:endParaRPr>
          </a:p>
        </p:txBody>
      </p:sp>
      <p:sp>
        <p:nvSpPr>
          <p:cNvPr id="137" name="Google Shape;137;p26"/>
          <p:cNvSpPr txBox="1"/>
          <p:nvPr/>
        </p:nvSpPr>
        <p:spPr>
          <a:xfrm>
            <a:off x="571500" y="459625"/>
            <a:ext cx="1178100" cy="339900"/>
          </a:xfrm>
          <a:prstGeom prst="rect">
            <a:avLst/>
          </a:prstGeom>
          <a:noFill/>
          <a:ln>
            <a:noFill/>
          </a:ln>
        </p:spPr>
        <p:txBody>
          <a:bodyPr anchorCtr="0" anchor="ctr" bIns="91425" lIns="0" spcFirstLastPara="1" rIns="0" wrap="square" tIns="91425">
            <a:noAutofit/>
          </a:bodyPr>
          <a:lstStyle/>
          <a:p>
            <a:pPr indent="0" lvl="0" marL="0" rtl="0" algn="l">
              <a:spcBef>
                <a:spcPts val="0"/>
              </a:spcBef>
              <a:spcAft>
                <a:spcPts val="0"/>
              </a:spcAft>
              <a:buNone/>
            </a:pPr>
            <a:r>
              <a:rPr b="1" lang="en" sz="1800">
                <a:solidFill>
                  <a:srgbClr val="253342"/>
                </a:solidFill>
                <a:latin typeface="Avenir"/>
                <a:ea typeface="Avenir"/>
                <a:cs typeface="Avenir"/>
                <a:sym typeface="Avenir"/>
              </a:rPr>
              <a:t>Elements</a:t>
            </a:r>
            <a:endParaRPr b="1" sz="1800">
              <a:solidFill>
                <a:srgbClr val="253342"/>
              </a:solidFill>
              <a:latin typeface="Avenir"/>
              <a:ea typeface="Avenir"/>
              <a:cs typeface="Avenir"/>
              <a:sym typeface="Avenir"/>
            </a:endParaRPr>
          </a:p>
        </p:txBody>
      </p:sp>
      <p:cxnSp>
        <p:nvCxnSpPr>
          <p:cNvPr id="138" name="Google Shape;138;p26"/>
          <p:cNvCxnSpPr/>
          <p:nvPr/>
        </p:nvCxnSpPr>
        <p:spPr>
          <a:xfrm>
            <a:off x="571500" y="858175"/>
            <a:ext cx="8007600" cy="0"/>
          </a:xfrm>
          <a:prstGeom prst="straightConnector1">
            <a:avLst/>
          </a:prstGeom>
          <a:noFill/>
          <a:ln cap="flat" cmpd="sng" w="19050">
            <a:solidFill>
              <a:srgbClr val="253342"/>
            </a:solidFill>
            <a:prstDash val="solid"/>
            <a:round/>
            <a:headEnd len="med" w="med" type="none"/>
            <a:tailEnd len="med" w="med" type="none"/>
          </a:ln>
        </p:spPr>
      </p:cxnSp>
      <p:cxnSp>
        <p:nvCxnSpPr>
          <p:cNvPr id="139" name="Google Shape;139;p26"/>
          <p:cNvCxnSpPr/>
          <p:nvPr/>
        </p:nvCxnSpPr>
        <p:spPr>
          <a:xfrm>
            <a:off x="3336325" y="1845138"/>
            <a:ext cx="0" cy="347400"/>
          </a:xfrm>
          <a:prstGeom prst="straightConnector1">
            <a:avLst/>
          </a:prstGeom>
          <a:noFill/>
          <a:ln cap="flat" cmpd="sng" w="9525">
            <a:solidFill>
              <a:srgbClr val="99ACC2"/>
            </a:solidFill>
            <a:prstDash val="solid"/>
            <a:round/>
            <a:headEnd len="med" w="med" type="none"/>
            <a:tailEnd len="med" w="med" type="none"/>
          </a:ln>
        </p:spPr>
      </p:cxnSp>
      <p:sp>
        <p:nvSpPr>
          <p:cNvPr id="140" name="Google Shape;140;p26"/>
          <p:cNvSpPr/>
          <p:nvPr/>
        </p:nvSpPr>
        <p:spPr>
          <a:xfrm>
            <a:off x="6211600" y="1731613"/>
            <a:ext cx="546000" cy="546000"/>
          </a:xfrm>
          <a:prstGeom prst="rect">
            <a:avLst/>
          </a:prstGeom>
          <a:solidFill>
            <a:srgbClr val="EAF0F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extLst>
    <p:ext uri="{DCECCB84-F9BA-43D5-87BE-67443E8EF086}">
      <p15:sldGuideLst>
        <p15:guide id="1" pos="360">
          <p15:clr>
            <a:srgbClr val="FA7B17"/>
          </p15:clr>
        </p15:guide>
        <p15:guide id="2" orient="horz" pos="290">
          <p15:clr>
            <a:srgbClr val="FA7B17"/>
          </p15:clr>
        </p15:guide>
        <p15:guide id="3" orient="horz" pos="2950">
          <p15:clr>
            <a:srgbClr val="FA7B17"/>
          </p15:clr>
        </p15:guide>
        <p15:guide id="4" pos="5400">
          <p15:clr>
            <a:srgbClr val="FA7B17"/>
          </p15:clr>
        </p15:guide>
      </p15:sldGuideLst>
    </p:ext>
  </p:extLst>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gradFill>
          <a:gsLst>
            <a:gs pos="0">
              <a:srgbClr val="00BDA5"/>
            </a:gs>
            <a:gs pos="100000">
              <a:srgbClr val="00A4BD"/>
            </a:gs>
          </a:gsLst>
          <a:lin ang="8100019" scaled="0"/>
        </a:gradFill>
      </p:bgPr>
    </p:bg>
    <p:spTree>
      <p:nvGrpSpPr>
        <p:cNvPr id="16" name="Shape 16"/>
        <p:cNvGrpSpPr/>
        <p:nvPr/>
      </p:nvGrpSpPr>
      <p:grpSpPr>
        <a:xfrm>
          <a:off x="0" y="0"/>
          <a:ext cx="0" cy="0"/>
          <a:chOff x="0" y="0"/>
          <a:chExt cx="0" cy="0"/>
        </a:xfrm>
      </p:grpSpPr>
      <p:pic>
        <p:nvPicPr>
          <p:cNvPr id="17" name="Google Shape;17;p4"/>
          <p:cNvPicPr preferRelativeResize="0"/>
          <p:nvPr/>
        </p:nvPicPr>
        <p:blipFill>
          <a:blip r:embed="rId2">
            <a:alphaModFix/>
          </a:blip>
          <a:stretch>
            <a:fillRect/>
          </a:stretch>
        </p:blipFill>
        <p:spPr>
          <a:xfrm rot="5627064">
            <a:off x="-516516" y="-5980257"/>
            <a:ext cx="6714282" cy="16418209"/>
          </a:xfrm>
          <a:prstGeom prst="rect">
            <a:avLst/>
          </a:prstGeom>
          <a:noFill/>
          <a:ln>
            <a:noFill/>
          </a:ln>
        </p:spPr>
      </p:pic>
      <p:sp>
        <p:nvSpPr>
          <p:cNvPr id="18" name="Google Shape;18;p4"/>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Clr>
                <a:srgbClr val="FFFFFF"/>
              </a:buClr>
              <a:buSzPts val="3600"/>
              <a:buNone/>
              <a:defRPr sz="3600">
                <a:solidFill>
                  <a:srgbClr val="FFFFFF"/>
                </a:solidFill>
              </a:defRPr>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2">
  <p:cSld name="SECTION_HEADER_1">
    <p:bg>
      <p:bgPr>
        <a:gradFill>
          <a:gsLst>
            <a:gs pos="0">
              <a:srgbClr val="00A4BD"/>
            </a:gs>
            <a:gs pos="100000">
              <a:srgbClr val="6A78D1"/>
            </a:gs>
          </a:gsLst>
          <a:lin ang="8099331" scaled="0"/>
        </a:gradFill>
      </p:bgPr>
    </p:bg>
    <p:spTree>
      <p:nvGrpSpPr>
        <p:cNvPr id="20" name="Shape 20"/>
        <p:cNvGrpSpPr/>
        <p:nvPr/>
      </p:nvGrpSpPr>
      <p:grpSpPr>
        <a:xfrm>
          <a:off x="0" y="0"/>
          <a:ext cx="0" cy="0"/>
          <a:chOff x="0" y="0"/>
          <a:chExt cx="0" cy="0"/>
        </a:xfrm>
      </p:grpSpPr>
      <p:sp>
        <p:nvSpPr>
          <p:cNvPr id="21" name="Google Shape;21;p5"/>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rgbClr val="FFFFFF"/>
              </a:buClr>
              <a:buSzPts val="3600"/>
              <a:buNone/>
              <a:defRPr sz="3600">
                <a:solidFill>
                  <a:srgbClr val="FFFFFF"/>
                </a:solidFill>
              </a:defRPr>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22" name="Google Shape;22;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23" name="Google Shape;23;p5"/>
          <p:cNvPicPr preferRelativeResize="0"/>
          <p:nvPr/>
        </p:nvPicPr>
        <p:blipFill>
          <a:blip r:embed="rId2">
            <a:alphaModFix/>
          </a:blip>
          <a:stretch>
            <a:fillRect/>
          </a:stretch>
        </p:blipFill>
        <p:spPr>
          <a:xfrm>
            <a:off x="-2499525" y="-1409700"/>
            <a:ext cx="11910226" cy="8388174"/>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3">
  <p:cSld name="SECTION_HEADER_1_1">
    <p:bg>
      <p:bgPr>
        <a:gradFill>
          <a:gsLst>
            <a:gs pos="0">
              <a:srgbClr val="FF7A59"/>
            </a:gs>
            <a:gs pos="100000">
              <a:srgbClr val="F5C26B"/>
            </a:gs>
          </a:gsLst>
          <a:lin ang="8099331" scaled="0"/>
        </a:gradFill>
      </p:bgPr>
    </p:bg>
    <p:spTree>
      <p:nvGrpSpPr>
        <p:cNvPr id="24" name="Shape 24"/>
        <p:cNvGrpSpPr/>
        <p:nvPr/>
      </p:nvGrpSpPr>
      <p:grpSpPr>
        <a:xfrm>
          <a:off x="0" y="0"/>
          <a:ext cx="0" cy="0"/>
          <a:chOff x="0" y="0"/>
          <a:chExt cx="0" cy="0"/>
        </a:xfrm>
      </p:grpSpPr>
      <p:sp>
        <p:nvSpPr>
          <p:cNvPr id="25" name="Google Shape;25;p6"/>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rgbClr val="FFFFFF"/>
              </a:buClr>
              <a:buSzPts val="3600"/>
              <a:buNone/>
              <a:defRPr sz="3600">
                <a:solidFill>
                  <a:srgbClr val="FFFFFF"/>
                </a:solidFill>
              </a:defRPr>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26" name="Google Shape;26;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27" name="Google Shape;27;p6"/>
          <p:cNvPicPr preferRelativeResize="0"/>
          <p:nvPr/>
        </p:nvPicPr>
        <p:blipFill>
          <a:blip r:embed="rId2">
            <a:alphaModFix/>
          </a:blip>
          <a:stretch>
            <a:fillRect/>
          </a:stretch>
        </p:blipFill>
        <p:spPr>
          <a:xfrm>
            <a:off x="-761975" y="-9851275"/>
            <a:ext cx="14096976" cy="1499477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3 1">
  <p:cSld name="SECTION_HEADER_1_1_1">
    <p:bg>
      <p:bgPr>
        <a:gradFill>
          <a:gsLst>
            <a:gs pos="0">
              <a:srgbClr val="F2545B"/>
            </a:gs>
            <a:gs pos="100000">
              <a:srgbClr val="FF7A59"/>
            </a:gs>
          </a:gsLst>
          <a:lin ang="8099331" scaled="0"/>
        </a:gradFill>
      </p:bgPr>
    </p:bg>
    <p:spTree>
      <p:nvGrpSpPr>
        <p:cNvPr id="28" name="Shape 28"/>
        <p:cNvGrpSpPr/>
        <p:nvPr/>
      </p:nvGrpSpPr>
      <p:grpSpPr>
        <a:xfrm>
          <a:off x="0" y="0"/>
          <a:ext cx="0" cy="0"/>
          <a:chOff x="0" y="0"/>
          <a:chExt cx="0" cy="0"/>
        </a:xfrm>
      </p:grpSpPr>
      <p:sp>
        <p:nvSpPr>
          <p:cNvPr id="29" name="Google Shape;29;p7"/>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rtl="0" algn="ctr">
              <a:spcBef>
                <a:spcPts val="0"/>
              </a:spcBef>
              <a:spcAft>
                <a:spcPts val="0"/>
              </a:spcAft>
              <a:buClr>
                <a:srgbClr val="FFFFFF"/>
              </a:buClr>
              <a:buSzPts val="3600"/>
              <a:buNone/>
              <a:defRPr sz="3600">
                <a:solidFill>
                  <a:srgbClr val="FFFFFF"/>
                </a:solidFill>
              </a:defRPr>
            </a:lvl1pPr>
            <a:lvl2pPr lvl="1" rtl="0" algn="ctr">
              <a:spcBef>
                <a:spcPts val="0"/>
              </a:spcBef>
              <a:spcAft>
                <a:spcPts val="0"/>
              </a:spcAft>
              <a:buSzPts val="3600"/>
              <a:buNone/>
              <a:defRPr sz="3600"/>
            </a:lvl2pPr>
            <a:lvl3pPr lvl="2" rtl="0" algn="ctr">
              <a:spcBef>
                <a:spcPts val="0"/>
              </a:spcBef>
              <a:spcAft>
                <a:spcPts val="0"/>
              </a:spcAft>
              <a:buSzPts val="3600"/>
              <a:buNone/>
              <a:defRPr sz="3600"/>
            </a:lvl3pPr>
            <a:lvl4pPr lvl="3" rtl="0" algn="ctr">
              <a:spcBef>
                <a:spcPts val="0"/>
              </a:spcBef>
              <a:spcAft>
                <a:spcPts val="0"/>
              </a:spcAft>
              <a:buSzPts val="3600"/>
              <a:buNone/>
              <a:defRPr sz="3600"/>
            </a:lvl4pPr>
            <a:lvl5pPr lvl="4" rtl="0" algn="ctr">
              <a:spcBef>
                <a:spcPts val="0"/>
              </a:spcBef>
              <a:spcAft>
                <a:spcPts val="0"/>
              </a:spcAft>
              <a:buSzPts val="3600"/>
              <a:buNone/>
              <a:defRPr sz="3600"/>
            </a:lvl5pPr>
            <a:lvl6pPr lvl="5" rtl="0" algn="ctr">
              <a:spcBef>
                <a:spcPts val="0"/>
              </a:spcBef>
              <a:spcAft>
                <a:spcPts val="0"/>
              </a:spcAft>
              <a:buSzPts val="3600"/>
              <a:buNone/>
              <a:defRPr sz="3600"/>
            </a:lvl6pPr>
            <a:lvl7pPr lvl="6" rtl="0" algn="ctr">
              <a:spcBef>
                <a:spcPts val="0"/>
              </a:spcBef>
              <a:spcAft>
                <a:spcPts val="0"/>
              </a:spcAft>
              <a:buSzPts val="3600"/>
              <a:buNone/>
              <a:defRPr sz="3600"/>
            </a:lvl7pPr>
            <a:lvl8pPr lvl="7" rtl="0" algn="ctr">
              <a:spcBef>
                <a:spcPts val="0"/>
              </a:spcBef>
              <a:spcAft>
                <a:spcPts val="0"/>
              </a:spcAft>
              <a:buSzPts val="3600"/>
              <a:buNone/>
              <a:defRPr sz="3600"/>
            </a:lvl8pPr>
            <a:lvl9pPr lvl="8" rtl="0" algn="ctr">
              <a:spcBef>
                <a:spcPts val="0"/>
              </a:spcBef>
              <a:spcAft>
                <a:spcPts val="0"/>
              </a:spcAft>
              <a:buSzPts val="3600"/>
              <a:buNone/>
              <a:defRPr sz="3600"/>
            </a:lvl9pPr>
          </a:lstStyle>
          <a:p/>
        </p:txBody>
      </p:sp>
      <p:sp>
        <p:nvSpPr>
          <p:cNvPr id="30" name="Google Shape;30;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rtl="0">
              <a:buNone/>
              <a:defRPr/>
            </a:lvl1pPr>
            <a:lvl2pPr lvl="1" rtl="0">
              <a:buNone/>
              <a:defRPr/>
            </a:lvl2pPr>
            <a:lvl3pPr lvl="2" rtl="0">
              <a:buNone/>
              <a:defRPr/>
            </a:lvl3pPr>
            <a:lvl4pPr lvl="3" rtl="0">
              <a:buNone/>
              <a:defRPr/>
            </a:lvl4pPr>
            <a:lvl5pPr lvl="4" rtl="0">
              <a:buNone/>
              <a:defRPr/>
            </a:lvl5pPr>
            <a:lvl6pPr lvl="5" rtl="0">
              <a:buNone/>
              <a:defRPr/>
            </a:lvl6pPr>
            <a:lvl7pPr lvl="6" rtl="0">
              <a:buNone/>
              <a:defRPr/>
            </a:lvl7pPr>
            <a:lvl8pPr lvl="7" rtl="0">
              <a:buNone/>
              <a:defRPr/>
            </a:lvl8pPr>
            <a:lvl9pPr lvl="8" rtl="0">
              <a:buNone/>
              <a:defRPr/>
            </a:lvl9pPr>
          </a:lstStyle>
          <a:p>
            <a:pPr indent="0" lvl="0" marL="0" rtl="0" algn="r">
              <a:spcBef>
                <a:spcPts val="0"/>
              </a:spcBef>
              <a:spcAft>
                <a:spcPts val="0"/>
              </a:spcAft>
              <a:buNone/>
            </a:pPr>
            <a:fld id="{00000000-1234-1234-1234-123412341234}" type="slidenum">
              <a:rPr lang="en"/>
              <a:t>‹#›</a:t>
            </a:fld>
            <a:endParaRPr/>
          </a:p>
        </p:txBody>
      </p:sp>
      <p:pic>
        <p:nvPicPr>
          <p:cNvPr id="31" name="Google Shape;31;p7"/>
          <p:cNvPicPr preferRelativeResize="0"/>
          <p:nvPr/>
        </p:nvPicPr>
        <p:blipFill>
          <a:blip r:embed="rId2">
            <a:alphaModFix/>
          </a:blip>
          <a:stretch>
            <a:fillRect/>
          </a:stretch>
        </p:blipFill>
        <p:spPr>
          <a:xfrm rot="5400000">
            <a:off x="6902550" y="-13334999"/>
            <a:ext cx="11493301" cy="32689799"/>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32" name="Shape 32"/>
        <p:cNvGrpSpPr/>
        <p:nvPr/>
      </p:nvGrpSpPr>
      <p:grpSpPr>
        <a:xfrm>
          <a:off x="0" y="0"/>
          <a:ext cx="0" cy="0"/>
          <a:chOff x="0" y="0"/>
          <a:chExt cx="0" cy="0"/>
        </a:xfrm>
      </p:grpSpPr>
      <p:sp>
        <p:nvSpPr>
          <p:cNvPr id="33" name="Google Shape;33;p8"/>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4" name="Google Shape;34;p8"/>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5" name="Google Shape;35;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6" name="Shape 36"/>
        <p:cNvGrpSpPr/>
        <p:nvPr/>
      </p:nvGrpSpPr>
      <p:grpSpPr>
        <a:xfrm>
          <a:off x="0" y="0"/>
          <a:ext cx="0" cy="0"/>
          <a:chOff x="0" y="0"/>
          <a:chExt cx="0" cy="0"/>
        </a:xfrm>
      </p:grpSpPr>
      <p:sp>
        <p:nvSpPr>
          <p:cNvPr id="37" name="Google Shape;37;p9"/>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38" name="Google Shape;38;p9"/>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9" name="Google Shape;39;p9"/>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1" name="Shape 41"/>
        <p:cNvGrpSpPr/>
        <p:nvPr/>
      </p:nvGrpSpPr>
      <p:grpSpPr>
        <a:xfrm>
          <a:off x="0" y="0"/>
          <a:ext cx="0" cy="0"/>
          <a:chOff x="0" y="0"/>
          <a:chExt cx="0" cy="0"/>
        </a:xfrm>
      </p:grpSpPr>
      <p:sp>
        <p:nvSpPr>
          <p:cNvPr id="42" name="Google Shape;42;p10"/>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0" Type="http://schemas.openxmlformats.org/officeDocument/2006/relationships/slideLayout" Target="../slideLayouts/slideLayout20.xml"/><Relationship Id="rId22" Type="http://schemas.openxmlformats.org/officeDocument/2006/relationships/slideLayout" Target="../slideLayouts/slideLayout22.xml"/><Relationship Id="rId21" Type="http://schemas.openxmlformats.org/officeDocument/2006/relationships/slideLayout" Target="../slideLayouts/slideLayout21.xml"/><Relationship Id="rId24" Type="http://schemas.openxmlformats.org/officeDocument/2006/relationships/slideLayout" Target="../slideLayouts/slideLayout24.xml"/><Relationship Id="rId23" Type="http://schemas.openxmlformats.org/officeDocument/2006/relationships/slideLayout" Target="../slideLayouts/slideLayout23.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26" Type="http://schemas.openxmlformats.org/officeDocument/2006/relationships/theme" Target="../theme/theme1.xml"/><Relationship Id="rId25" Type="http://schemas.openxmlformats.org/officeDocument/2006/relationships/slideLayout" Target="../slideLayouts/slideLayout25.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9" Type="http://schemas.openxmlformats.org/officeDocument/2006/relationships/slideLayout" Target="../slideLayouts/slideLayout19.xml"/><Relationship Id="rId18" Type="http://schemas.openxmlformats.org/officeDocument/2006/relationships/slideLayout" Target="../slideLayouts/slideLayout1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 id="2147483670" r:id="rId23"/>
    <p:sldLayoutId id="2147483671" r:id="rId24"/>
    <p:sldLayoutId id="2147483672" r:id="rId25"/>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 Id="rId2" Type="http://schemas.openxmlformats.org/officeDocument/2006/relationships/notesSlide" Target="../notesSlides/notesSlide5.xml"/><Relationship Id="rId3" Type="http://schemas.openxmlformats.org/officeDocument/2006/relationships/image" Target="../media/image11.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9.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bg>
      <p:bgPr>
        <a:gradFill>
          <a:gsLst>
            <a:gs pos="0">
              <a:srgbClr val="00A4BD"/>
            </a:gs>
            <a:gs pos="100000">
              <a:srgbClr val="6A78D1"/>
            </a:gs>
          </a:gsLst>
          <a:lin ang="8099331" scaled="0"/>
        </a:gradFill>
      </p:bgPr>
    </p:bg>
    <p:spTree>
      <p:nvGrpSpPr>
        <p:cNvPr id="144" name="Shape 144"/>
        <p:cNvGrpSpPr/>
        <p:nvPr/>
      </p:nvGrpSpPr>
      <p:grpSpPr>
        <a:xfrm>
          <a:off x="0" y="0"/>
          <a:ext cx="0" cy="0"/>
          <a:chOff x="0" y="0"/>
          <a:chExt cx="0" cy="0"/>
        </a:xfrm>
      </p:grpSpPr>
      <p:sp>
        <p:nvSpPr>
          <p:cNvPr id="145" name="Google Shape;145;p27"/>
          <p:cNvSpPr txBox="1"/>
          <p:nvPr>
            <p:ph type="ctrTitle"/>
          </p:nvPr>
        </p:nvSpPr>
        <p:spPr>
          <a:xfrm>
            <a:off x="311700" y="2643425"/>
            <a:ext cx="8520600" cy="617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Social Media Report</a:t>
            </a:r>
            <a:endParaRPr/>
          </a:p>
        </p:txBody>
      </p:sp>
      <p:sp>
        <p:nvSpPr>
          <p:cNvPr id="146" name="Google Shape;146;p27"/>
          <p:cNvSpPr txBox="1"/>
          <p:nvPr>
            <p:ph idx="1" type="subTitle"/>
          </p:nvPr>
        </p:nvSpPr>
        <p:spPr>
          <a:xfrm>
            <a:off x="311700" y="32605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[Month] [Year]</a:t>
            </a:r>
            <a:endParaRPr/>
          </a:p>
        </p:txBody>
      </p:sp>
      <p:pic>
        <p:nvPicPr>
          <p:cNvPr id="147" name="Google Shape;147;p27"/>
          <p:cNvPicPr preferRelativeResize="0"/>
          <p:nvPr/>
        </p:nvPicPr>
        <p:blipFill>
          <a:blip r:embed="rId3">
            <a:alphaModFix/>
          </a:blip>
          <a:stretch>
            <a:fillRect/>
          </a:stretch>
        </p:blipFill>
        <p:spPr>
          <a:xfrm>
            <a:off x="2622000" y="1128684"/>
            <a:ext cx="3900001" cy="1514732"/>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5" name="Shape 205"/>
        <p:cNvGrpSpPr/>
        <p:nvPr/>
      </p:nvGrpSpPr>
      <p:grpSpPr>
        <a:xfrm>
          <a:off x="0" y="0"/>
          <a:ext cx="0" cy="0"/>
          <a:chOff x="0" y="0"/>
          <a:chExt cx="0" cy="0"/>
        </a:xfrm>
      </p:grpSpPr>
      <p:sp>
        <p:nvSpPr>
          <p:cNvPr id="206" name="Google Shape;206;p36"/>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Instagram [Month] Key Goals</a:t>
            </a:r>
            <a:endParaRPr/>
          </a:p>
        </p:txBody>
      </p:sp>
      <p:sp>
        <p:nvSpPr>
          <p:cNvPr id="207" name="Google Shape;207;p36"/>
          <p:cNvSpPr txBox="1"/>
          <p:nvPr>
            <p:ph idx="2" type="body"/>
          </p:nvPr>
        </p:nvSpPr>
        <p:spPr>
          <a:xfrm>
            <a:off x="576550" y="3738225"/>
            <a:ext cx="4854900" cy="833700"/>
          </a:xfrm>
          <a:prstGeom prst="rect">
            <a:avLst/>
          </a:prstGeom>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lang="en"/>
              <a:t>Lorem ipsum dolor sit amet, consectetur adipiscing elit, sed do eiusmod tempor incididunt ut labore et dolore magna aliqua. Ut enim ad minim veniam</a:t>
            </a:r>
            <a:endParaRPr/>
          </a:p>
          <a:p>
            <a:pPr indent="0" lvl="0" marL="0" rtl="0" algn="l">
              <a:spcBef>
                <a:spcPts val="0"/>
              </a:spcBef>
              <a:spcAft>
                <a:spcPts val="1600"/>
              </a:spcAft>
              <a:buNone/>
            </a:pPr>
            <a:r>
              <a:t/>
            </a:r>
            <a:endParaRPr/>
          </a:p>
        </p:txBody>
      </p:sp>
      <p:sp>
        <p:nvSpPr>
          <p:cNvPr id="208" name="Google Shape;208;p36"/>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p>
            <a:pPr indent="-115569" lvl="0" marL="182880" rtl="0" algn="l">
              <a:lnSpc>
                <a:spcPct val="125000"/>
              </a:lnSpc>
              <a:spcBef>
                <a:spcPts val="0"/>
              </a:spcBef>
              <a:spcAft>
                <a:spcPts val="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100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2" name="Shape 212"/>
        <p:cNvGrpSpPr/>
        <p:nvPr/>
      </p:nvGrpSpPr>
      <p:grpSpPr>
        <a:xfrm>
          <a:off x="0" y="0"/>
          <a:ext cx="0" cy="0"/>
          <a:chOff x="0" y="0"/>
          <a:chExt cx="0" cy="0"/>
        </a:xfrm>
      </p:grpSpPr>
      <p:sp>
        <p:nvSpPr>
          <p:cNvPr id="213" name="Google Shape;213;p37"/>
          <p:cNvSpPr txBox="1"/>
          <p:nvPr>
            <p:ph idx="1" type="subTitle"/>
          </p:nvPr>
        </p:nvSpPr>
        <p:spPr>
          <a:xfrm>
            <a:off x="1306350" y="528775"/>
            <a:ext cx="7242300" cy="3192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Instagram [Month] Key Initiatives</a:t>
            </a:r>
            <a:endParaRPr/>
          </a:p>
        </p:txBody>
      </p:sp>
      <p:sp>
        <p:nvSpPr>
          <p:cNvPr id="214" name="Google Shape;214;p37"/>
          <p:cNvSpPr txBox="1"/>
          <p:nvPr>
            <p:ph type="title"/>
          </p:nvPr>
        </p:nvSpPr>
        <p:spPr>
          <a:xfrm>
            <a:off x="2882300" y="1096075"/>
            <a:ext cx="2773500" cy="319200"/>
          </a:xfrm>
          <a:prstGeom prst="rect">
            <a:avLst/>
          </a:prstGeom>
        </p:spPr>
        <p:txBody>
          <a:bodyPr anchorCtr="0" anchor="b" bIns="91425" lIns="0" spcFirstLastPara="1" rIns="0" wrap="square" tIns="91425">
            <a:noAutofit/>
          </a:bodyPr>
          <a:lstStyle/>
          <a:p>
            <a:pPr indent="0" lvl="0" marL="0" rtl="0" algn="l">
              <a:spcBef>
                <a:spcPts val="0"/>
              </a:spcBef>
              <a:spcAft>
                <a:spcPts val="0"/>
              </a:spcAft>
              <a:buNone/>
            </a:pPr>
            <a:r>
              <a:rPr lang="en"/>
              <a:t>Key Initiative</a:t>
            </a:r>
            <a:endParaRPr/>
          </a:p>
        </p:txBody>
      </p:sp>
      <p:sp>
        <p:nvSpPr>
          <p:cNvPr id="215" name="Google Shape;215;p37"/>
          <p:cNvSpPr txBox="1"/>
          <p:nvPr>
            <p:ph idx="2" type="title"/>
          </p:nvPr>
        </p:nvSpPr>
        <p:spPr>
          <a:xfrm>
            <a:off x="5795200" y="1096075"/>
            <a:ext cx="2773500" cy="319200"/>
          </a:xfrm>
          <a:prstGeom prst="rect">
            <a:avLst/>
          </a:prstGeom>
        </p:spPr>
        <p:txBody>
          <a:bodyPr anchorCtr="0" anchor="b" bIns="91425" lIns="0" spcFirstLastPara="1" rIns="0" wrap="square" tIns="91425">
            <a:noAutofit/>
          </a:bodyPr>
          <a:lstStyle/>
          <a:p>
            <a:pPr indent="0" lvl="0" marL="0" rtl="0" algn="l">
              <a:spcBef>
                <a:spcPts val="0"/>
              </a:spcBef>
              <a:spcAft>
                <a:spcPts val="0"/>
              </a:spcAft>
              <a:buNone/>
            </a:pPr>
            <a:r>
              <a:rPr lang="en"/>
              <a:t>Key Initiative</a:t>
            </a:r>
            <a:endParaRPr/>
          </a:p>
        </p:txBody>
      </p:sp>
      <p:sp>
        <p:nvSpPr>
          <p:cNvPr id="216" name="Google Shape;216;p37"/>
          <p:cNvSpPr txBox="1"/>
          <p:nvPr>
            <p:ph idx="3" type="body"/>
          </p:nvPr>
        </p:nvSpPr>
        <p:spPr>
          <a:xfrm>
            <a:off x="571500" y="1426325"/>
            <a:ext cx="2059800" cy="3156600"/>
          </a:xfrm>
          <a:prstGeom prst="rect">
            <a:avLst/>
          </a:prstGeom>
        </p:spPr>
        <p:txBody>
          <a:bodyPr anchorCtr="0" anchor="t" bIns="0" lIns="0" spcFirstLastPara="1" rIns="0" wrap="square" tIns="0">
            <a:noAutofit/>
          </a:bodyPr>
          <a:lstStyle/>
          <a:p>
            <a:pPr indent="0" lvl="0" marL="0" rtl="0" algn="l">
              <a:lnSpc>
                <a:spcPct val="125000"/>
              </a:lnSpc>
              <a:spcBef>
                <a:spcPts val="0"/>
              </a:spcBef>
              <a:spcAft>
                <a:spcPts val="0"/>
              </a:spcAft>
              <a:buNone/>
            </a:pPr>
            <a:r>
              <a:rPr lang="en" sz="1100">
                <a:solidFill>
                  <a:srgbClr val="253342"/>
                </a:solidFill>
              </a:rPr>
              <a:t>Strategy:</a:t>
            </a:r>
            <a:endParaRPr sz="1100">
              <a:solidFill>
                <a:srgbClr val="253342"/>
              </a:solidFill>
            </a:endParaRPr>
          </a:p>
          <a:p>
            <a:pPr indent="0" lvl="0" marL="0" rtl="0" algn="l">
              <a:lnSpc>
                <a:spcPct val="125000"/>
              </a:lnSpc>
              <a:spcBef>
                <a:spcPts val="1000"/>
              </a:spcBef>
              <a:spcAft>
                <a:spcPts val="1000"/>
              </a:spcAft>
              <a:buNone/>
            </a:pPr>
            <a:r>
              <a:rPr lang="en"/>
              <a:t>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0" name="Shape 220"/>
        <p:cNvGrpSpPr/>
        <p:nvPr/>
      </p:nvGrpSpPr>
      <p:grpSpPr>
        <a:xfrm>
          <a:off x="0" y="0"/>
          <a:ext cx="0" cy="0"/>
          <a:chOff x="0" y="0"/>
          <a:chExt cx="0" cy="0"/>
        </a:xfrm>
      </p:grpSpPr>
      <p:sp>
        <p:nvSpPr>
          <p:cNvPr id="221" name="Google Shape;221;p38"/>
          <p:cNvSpPr txBox="1"/>
          <p:nvPr>
            <p:ph idx="1" type="subTitle"/>
          </p:nvPr>
        </p:nvSpPr>
        <p:spPr>
          <a:xfrm>
            <a:off x="1216650" y="528775"/>
            <a:ext cx="6568200" cy="3192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Instagram [Month] Wins</a:t>
            </a:r>
            <a:endParaRPr/>
          </a:p>
        </p:txBody>
      </p:sp>
      <p:sp>
        <p:nvSpPr>
          <p:cNvPr id="222" name="Google Shape;222;p38"/>
          <p:cNvSpPr txBox="1"/>
          <p:nvPr>
            <p:ph type="title"/>
          </p:nvPr>
        </p:nvSpPr>
        <p:spPr>
          <a:xfrm>
            <a:off x="903775" y="4348525"/>
            <a:ext cx="3208800" cy="3192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Most liked post</a:t>
            </a:r>
            <a:endParaRPr/>
          </a:p>
        </p:txBody>
      </p:sp>
      <p:sp>
        <p:nvSpPr>
          <p:cNvPr id="223" name="Google Shape;223;p38"/>
          <p:cNvSpPr txBox="1"/>
          <p:nvPr>
            <p:ph idx="2" type="title"/>
          </p:nvPr>
        </p:nvSpPr>
        <p:spPr>
          <a:xfrm>
            <a:off x="5031425" y="4348525"/>
            <a:ext cx="3208800" cy="3192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Most commented post</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7" name="Shape 227"/>
        <p:cNvGrpSpPr/>
        <p:nvPr/>
      </p:nvGrpSpPr>
      <p:grpSpPr>
        <a:xfrm>
          <a:off x="0" y="0"/>
          <a:ext cx="0" cy="0"/>
          <a:chOff x="0" y="0"/>
          <a:chExt cx="0" cy="0"/>
        </a:xfrm>
      </p:grpSpPr>
      <p:sp>
        <p:nvSpPr>
          <p:cNvPr id="228" name="Google Shape;228;p39"/>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Instagram [Month] Opportunities</a:t>
            </a:r>
            <a:endParaRPr/>
          </a:p>
        </p:txBody>
      </p:sp>
      <p:sp>
        <p:nvSpPr>
          <p:cNvPr id="229" name="Google Shape;229;p39"/>
          <p:cNvSpPr txBox="1"/>
          <p:nvPr>
            <p:ph idx="2" type="body"/>
          </p:nvPr>
        </p:nvSpPr>
        <p:spPr>
          <a:xfrm>
            <a:off x="576550" y="3738225"/>
            <a:ext cx="4854900" cy="833700"/>
          </a:xfrm>
          <a:prstGeom prst="rect">
            <a:avLst/>
          </a:prstGeom>
        </p:spPr>
        <p:txBody>
          <a:bodyPr anchorCtr="0" anchor="t" bIns="91425" lIns="0" spcFirstLastPara="1" rIns="91425" wrap="square" tIns="91425">
            <a:noAutofit/>
          </a:bodyPr>
          <a:lstStyle/>
          <a:p>
            <a:pPr indent="0" lvl="0" marL="0" rtl="0" algn="l">
              <a:lnSpc>
                <a:spcPct val="125000"/>
              </a:lnSpc>
              <a:spcBef>
                <a:spcPts val="0"/>
              </a:spcBef>
              <a:spcAft>
                <a:spcPts val="0"/>
              </a:spcAft>
              <a:buNone/>
            </a:pPr>
            <a:r>
              <a:rPr lang="en"/>
              <a:t>Lorem ipsum dolor sit amet, consectetur adipiscing elit, sed do eiusmod tempor incididunt ut labore et dolore magna aliqua. Ut enim ad minim veniam</a:t>
            </a:r>
            <a:endParaRPr/>
          </a:p>
        </p:txBody>
      </p:sp>
      <p:sp>
        <p:nvSpPr>
          <p:cNvPr id="230" name="Google Shape;230;p39"/>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p>
            <a:pPr indent="-115569" lvl="0" marL="182880" rtl="0" algn="l">
              <a:lnSpc>
                <a:spcPct val="125000"/>
              </a:lnSpc>
              <a:spcBef>
                <a:spcPts val="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0" lvl="0" marL="0" rtl="0" algn="l">
              <a:spcBef>
                <a:spcPts val="1000"/>
              </a:spcBef>
              <a:spcAft>
                <a:spcPts val="1600"/>
              </a:spcAft>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4" name="Shape 234"/>
        <p:cNvGrpSpPr/>
        <p:nvPr/>
      </p:nvGrpSpPr>
      <p:grpSpPr>
        <a:xfrm>
          <a:off x="0" y="0"/>
          <a:ext cx="0" cy="0"/>
          <a:chOff x="0" y="0"/>
          <a:chExt cx="0" cy="0"/>
        </a:xfrm>
      </p:grpSpPr>
      <p:sp>
        <p:nvSpPr>
          <p:cNvPr id="235" name="Google Shape;235;p40"/>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1000"/>
              </a:spcAft>
              <a:buNone/>
            </a:pPr>
            <a:r>
              <a:rPr b="1" lang="en">
                <a:solidFill>
                  <a:srgbClr val="FFFFFF"/>
                </a:solidFill>
                <a:latin typeface="Avenir"/>
                <a:ea typeface="Avenir"/>
                <a:cs typeface="Avenir"/>
                <a:sym typeface="Avenir"/>
              </a:rPr>
              <a:t>Twitter</a:t>
            </a:r>
            <a:endParaRPr b="1">
              <a:solidFill>
                <a:srgbClr val="FFFFFF"/>
              </a:solidFill>
              <a:latin typeface="Avenir"/>
              <a:ea typeface="Avenir"/>
              <a:cs typeface="Avenir"/>
              <a:sym typeface="Aveni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9" name="Shape 239"/>
        <p:cNvGrpSpPr/>
        <p:nvPr/>
      </p:nvGrpSpPr>
      <p:grpSpPr>
        <a:xfrm>
          <a:off x="0" y="0"/>
          <a:ext cx="0" cy="0"/>
          <a:chOff x="0" y="0"/>
          <a:chExt cx="0" cy="0"/>
        </a:xfrm>
      </p:grpSpPr>
      <p:sp>
        <p:nvSpPr>
          <p:cNvPr id="240" name="Google Shape;240;p41"/>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Twitter</a:t>
            </a:r>
            <a:r>
              <a:rPr lang="en"/>
              <a:t> [Month] Key Goals</a:t>
            </a:r>
            <a:endParaRPr/>
          </a:p>
        </p:txBody>
      </p:sp>
      <p:sp>
        <p:nvSpPr>
          <p:cNvPr id="241" name="Google Shape;241;p41"/>
          <p:cNvSpPr txBox="1"/>
          <p:nvPr>
            <p:ph idx="2" type="body"/>
          </p:nvPr>
        </p:nvSpPr>
        <p:spPr>
          <a:xfrm>
            <a:off x="576550" y="3738225"/>
            <a:ext cx="4854900" cy="833700"/>
          </a:xfrm>
          <a:prstGeom prst="rect">
            <a:avLst/>
          </a:prstGeom>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lang="en"/>
              <a:t>Lorem ipsum dolor sit amet, consectetur adipiscing elit, sed do eiusmod tempor incididunt ut labore et dolore magna aliqua. Ut enim ad minim veniam</a:t>
            </a:r>
            <a:endParaRPr/>
          </a:p>
        </p:txBody>
      </p:sp>
      <p:sp>
        <p:nvSpPr>
          <p:cNvPr id="242" name="Google Shape;242;p41"/>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p>
            <a:pPr indent="-115569" lvl="0" marL="182880" rtl="0" algn="l">
              <a:lnSpc>
                <a:spcPct val="125000"/>
              </a:lnSpc>
              <a:spcBef>
                <a:spcPts val="0"/>
              </a:spcBef>
              <a:spcAft>
                <a:spcPts val="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100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6" name="Shape 246"/>
        <p:cNvGrpSpPr/>
        <p:nvPr/>
      </p:nvGrpSpPr>
      <p:grpSpPr>
        <a:xfrm>
          <a:off x="0" y="0"/>
          <a:ext cx="0" cy="0"/>
          <a:chOff x="0" y="0"/>
          <a:chExt cx="0" cy="0"/>
        </a:xfrm>
      </p:grpSpPr>
      <p:sp>
        <p:nvSpPr>
          <p:cNvPr id="247" name="Google Shape;247;p42"/>
          <p:cNvSpPr txBox="1"/>
          <p:nvPr>
            <p:ph idx="1" type="subTitle"/>
          </p:nvPr>
        </p:nvSpPr>
        <p:spPr>
          <a:xfrm>
            <a:off x="1306350" y="528775"/>
            <a:ext cx="7242300" cy="3192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Twitter</a:t>
            </a:r>
            <a:r>
              <a:rPr lang="en"/>
              <a:t> [Month] Key Initiatives</a:t>
            </a:r>
            <a:endParaRPr/>
          </a:p>
        </p:txBody>
      </p:sp>
      <p:sp>
        <p:nvSpPr>
          <p:cNvPr id="248" name="Google Shape;248;p42"/>
          <p:cNvSpPr txBox="1"/>
          <p:nvPr>
            <p:ph type="title"/>
          </p:nvPr>
        </p:nvSpPr>
        <p:spPr>
          <a:xfrm>
            <a:off x="2882300" y="1096075"/>
            <a:ext cx="2773500" cy="319200"/>
          </a:xfrm>
          <a:prstGeom prst="rect">
            <a:avLst/>
          </a:prstGeom>
        </p:spPr>
        <p:txBody>
          <a:bodyPr anchorCtr="0" anchor="b" bIns="91425" lIns="0" spcFirstLastPara="1" rIns="0" wrap="square" tIns="91425">
            <a:noAutofit/>
          </a:bodyPr>
          <a:lstStyle/>
          <a:p>
            <a:pPr indent="0" lvl="0" marL="0" rtl="0" algn="l">
              <a:spcBef>
                <a:spcPts val="0"/>
              </a:spcBef>
              <a:spcAft>
                <a:spcPts val="0"/>
              </a:spcAft>
              <a:buNone/>
            </a:pPr>
            <a:r>
              <a:rPr lang="en"/>
              <a:t>Key Initiative</a:t>
            </a:r>
            <a:endParaRPr/>
          </a:p>
        </p:txBody>
      </p:sp>
      <p:sp>
        <p:nvSpPr>
          <p:cNvPr id="249" name="Google Shape;249;p42"/>
          <p:cNvSpPr txBox="1"/>
          <p:nvPr>
            <p:ph idx="2" type="title"/>
          </p:nvPr>
        </p:nvSpPr>
        <p:spPr>
          <a:xfrm>
            <a:off x="5795200" y="1096075"/>
            <a:ext cx="2773500" cy="319200"/>
          </a:xfrm>
          <a:prstGeom prst="rect">
            <a:avLst/>
          </a:prstGeom>
        </p:spPr>
        <p:txBody>
          <a:bodyPr anchorCtr="0" anchor="b" bIns="91425" lIns="0" spcFirstLastPara="1" rIns="0" wrap="square" tIns="91425">
            <a:noAutofit/>
          </a:bodyPr>
          <a:lstStyle/>
          <a:p>
            <a:pPr indent="0" lvl="0" marL="0" rtl="0" algn="l">
              <a:spcBef>
                <a:spcPts val="0"/>
              </a:spcBef>
              <a:spcAft>
                <a:spcPts val="0"/>
              </a:spcAft>
              <a:buNone/>
            </a:pPr>
            <a:r>
              <a:rPr lang="en"/>
              <a:t>Key Initiative</a:t>
            </a:r>
            <a:endParaRPr/>
          </a:p>
        </p:txBody>
      </p:sp>
      <p:sp>
        <p:nvSpPr>
          <p:cNvPr id="250" name="Google Shape;250;p42"/>
          <p:cNvSpPr txBox="1"/>
          <p:nvPr>
            <p:ph idx="3" type="body"/>
          </p:nvPr>
        </p:nvSpPr>
        <p:spPr>
          <a:xfrm>
            <a:off x="571500" y="1426325"/>
            <a:ext cx="2059800" cy="3156600"/>
          </a:xfrm>
          <a:prstGeom prst="rect">
            <a:avLst/>
          </a:prstGeom>
        </p:spPr>
        <p:txBody>
          <a:bodyPr anchorCtr="0" anchor="t" bIns="0" lIns="0" spcFirstLastPara="1" rIns="0" wrap="square" tIns="0">
            <a:noAutofit/>
          </a:bodyPr>
          <a:lstStyle/>
          <a:p>
            <a:pPr indent="0" lvl="0" marL="0" rtl="0" algn="l">
              <a:lnSpc>
                <a:spcPct val="125000"/>
              </a:lnSpc>
              <a:spcBef>
                <a:spcPts val="0"/>
              </a:spcBef>
              <a:spcAft>
                <a:spcPts val="0"/>
              </a:spcAft>
              <a:buNone/>
            </a:pPr>
            <a:r>
              <a:rPr lang="en" sz="1100">
                <a:solidFill>
                  <a:srgbClr val="253342"/>
                </a:solidFill>
              </a:rPr>
              <a:t>Strategy:</a:t>
            </a:r>
            <a:endParaRPr sz="1100">
              <a:solidFill>
                <a:srgbClr val="253342"/>
              </a:solidFill>
            </a:endParaRPr>
          </a:p>
          <a:p>
            <a:pPr indent="0" lvl="0" marL="0" rtl="0" algn="l">
              <a:lnSpc>
                <a:spcPct val="125000"/>
              </a:lnSpc>
              <a:spcBef>
                <a:spcPts val="1000"/>
              </a:spcBef>
              <a:spcAft>
                <a:spcPts val="1000"/>
              </a:spcAft>
              <a:buNone/>
            </a:pPr>
            <a:r>
              <a:rPr lang="en"/>
              <a:t>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4" name="Shape 254"/>
        <p:cNvGrpSpPr/>
        <p:nvPr/>
      </p:nvGrpSpPr>
      <p:grpSpPr>
        <a:xfrm>
          <a:off x="0" y="0"/>
          <a:ext cx="0" cy="0"/>
          <a:chOff x="0" y="0"/>
          <a:chExt cx="0" cy="0"/>
        </a:xfrm>
      </p:grpSpPr>
      <p:sp>
        <p:nvSpPr>
          <p:cNvPr id="255" name="Google Shape;255;p43"/>
          <p:cNvSpPr txBox="1"/>
          <p:nvPr>
            <p:ph idx="1" type="subTitle"/>
          </p:nvPr>
        </p:nvSpPr>
        <p:spPr>
          <a:xfrm>
            <a:off x="1216650" y="528775"/>
            <a:ext cx="6568200" cy="3192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solidFill>
                  <a:srgbClr val="516F90"/>
                </a:solidFill>
              </a:rPr>
              <a:t>Twitter</a:t>
            </a:r>
            <a:r>
              <a:rPr lang="en">
                <a:solidFill>
                  <a:srgbClr val="516F90"/>
                </a:solidFill>
              </a:rPr>
              <a:t> [Month] Wins</a:t>
            </a:r>
            <a:endParaRPr>
              <a:solidFill>
                <a:srgbClr val="516F90"/>
              </a:solidFill>
            </a:endParaRPr>
          </a:p>
        </p:txBody>
      </p:sp>
      <p:sp>
        <p:nvSpPr>
          <p:cNvPr id="256" name="Google Shape;256;p43"/>
          <p:cNvSpPr txBox="1"/>
          <p:nvPr>
            <p:ph type="title"/>
          </p:nvPr>
        </p:nvSpPr>
        <p:spPr>
          <a:xfrm>
            <a:off x="903775" y="4348525"/>
            <a:ext cx="3208800" cy="3192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Most liked post</a:t>
            </a:r>
            <a:endParaRPr/>
          </a:p>
        </p:txBody>
      </p:sp>
      <p:sp>
        <p:nvSpPr>
          <p:cNvPr id="257" name="Google Shape;257;p43"/>
          <p:cNvSpPr txBox="1"/>
          <p:nvPr>
            <p:ph idx="2" type="title"/>
          </p:nvPr>
        </p:nvSpPr>
        <p:spPr>
          <a:xfrm>
            <a:off x="5031425" y="4348525"/>
            <a:ext cx="3208800" cy="3192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Most commented post</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1" name="Shape 261"/>
        <p:cNvGrpSpPr/>
        <p:nvPr/>
      </p:nvGrpSpPr>
      <p:grpSpPr>
        <a:xfrm>
          <a:off x="0" y="0"/>
          <a:ext cx="0" cy="0"/>
          <a:chOff x="0" y="0"/>
          <a:chExt cx="0" cy="0"/>
        </a:xfrm>
      </p:grpSpPr>
      <p:sp>
        <p:nvSpPr>
          <p:cNvPr id="262" name="Google Shape;262;p44"/>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Twitter</a:t>
            </a:r>
            <a:r>
              <a:rPr lang="en"/>
              <a:t> [Month] Opportunities</a:t>
            </a:r>
            <a:endParaRPr/>
          </a:p>
        </p:txBody>
      </p:sp>
      <p:sp>
        <p:nvSpPr>
          <p:cNvPr id="263" name="Google Shape;263;p44"/>
          <p:cNvSpPr txBox="1"/>
          <p:nvPr>
            <p:ph idx="2" type="body"/>
          </p:nvPr>
        </p:nvSpPr>
        <p:spPr>
          <a:xfrm>
            <a:off x="576550" y="3738225"/>
            <a:ext cx="4854900" cy="833700"/>
          </a:xfrm>
          <a:prstGeom prst="rect">
            <a:avLst/>
          </a:prstGeom>
        </p:spPr>
        <p:txBody>
          <a:bodyPr anchorCtr="0" anchor="t" bIns="91425" lIns="0" spcFirstLastPara="1" rIns="91425" wrap="square" tIns="91425">
            <a:noAutofit/>
          </a:bodyPr>
          <a:lstStyle/>
          <a:p>
            <a:pPr indent="0" lvl="0" marL="0" rtl="0" algn="l">
              <a:lnSpc>
                <a:spcPct val="125000"/>
              </a:lnSpc>
              <a:spcBef>
                <a:spcPts val="0"/>
              </a:spcBef>
              <a:spcAft>
                <a:spcPts val="0"/>
              </a:spcAft>
              <a:buNone/>
            </a:pPr>
            <a:r>
              <a:rPr lang="en"/>
              <a:t>Lorem ipsum dolor sit amet, consectetur adipiscing elit, sed do eiusmod tempor incididunt ut labore et dolore magna aliqua. Ut enim ad minim veniam</a:t>
            </a:r>
            <a:endParaRPr/>
          </a:p>
        </p:txBody>
      </p:sp>
      <p:sp>
        <p:nvSpPr>
          <p:cNvPr id="264" name="Google Shape;264;p44"/>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p>
            <a:pPr indent="-115569" lvl="0" marL="182880" rtl="0" algn="l">
              <a:lnSpc>
                <a:spcPct val="125000"/>
              </a:lnSpc>
              <a:spcBef>
                <a:spcPts val="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0" lvl="0" marL="0" rtl="0" algn="l">
              <a:spcBef>
                <a:spcPts val="1000"/>
              </a:spcBef>
              <a:spcAft>
                <a:spcPts val="160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8" name="Shape 268"/>
        <p:cNvGrpSpPr/>
        <p:nvPr/>
      </p:nvGrpSpPr>
      <p:grpSpPr>
        <a:xfrm>
          <a:off x="0" y="0"/>
          <a:ext cx="0" cy="0"/>
          <a:chOff x="0" y="0"/>
          <a:chExt cx="0" cy="0"/>
        </a:xfrm>
      </p:grpSpPr>
      <p:sp>
        <p:nvSpPr>
          <p:cNvPr id="269" name="Google Shape;269;p45"/>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1000"/>
              </a:spcAft>
              <a:buNone/>
            </a:pPr>
            <a:r>
              <a:rPr b="1" lang="en" sz="3600">
                <a:solidFill>
                  <a:srgbClr val="FFFFFF"/>
                </a:solidFill>
                <a:latin typeface="Avenir"/>
                <a:ea typeface="Avenir"/>
                <a:cs typeface="Avenir"/>
                <a:sym typeface="Avenir"/>
              </a:rPr>
              <a:t>Pinterest</a:t>
            </a:r>
            <a:endParaRPr b="1" sz="3600">
              <a:solidFill>
                <a:srgbClr val="FFFFFF"/>
              </a:solidFill>
              <a:latin typeface="Avenir"/>
              <a:ea typeface="Avenir"/>
              <a:cs typeface="Avenir"/>
              <a:sym typeface="Aveni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1" name="Shape 151"/>
        <p:cNvGrpSpPr/>
        <p:nvPr/>
      </p:nvGrpSpPr>
      <p:grpSpPr>
        <a:xfrm>
          <a:off x="0" y="0"/>
          <a:ext cx="0" cy="0"/>
          <a:chOff x="0" y="0"/>
          <a:chExt cx="0" cy="0"/>
        </a:xfrm>
      </p:grpSpPr>
      <p:sp>
        <p:nvSpPr>
          <p:cNvPr id="152" name="Google Shape;152;p28"/>
          <p:cNvSpPr txBox="1"/>
          <p:nvPr>
            <p:ph type="title"/>
          </p:nvPr>
        </p:nvSpPr>
        <p:spPr>
          <a:xfrm>
            <a:off x="573000" y="1177425"/>
            <a:ext cx="5521800" cy="3936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Owned Channels</a:t>
            </a:r>
            <a:endParaRPr/>
          </a:p>
        </p:txBody>
      </p:sp>
      <p:sp>
        <p:nvSpPr>
          <p:cNvPr id="153" name="Google Shape;153;p28"/>
          <p:cNvSpPr txBox="1"/>
          <p:nvPr>
            <p:ph idx="1" type="subTitle"/>
          </p:nvPr>
        </p:nvSpPr>
        <p:spPr>
          <a:xfrm>
            <a:off x="1216650" y="528775"/>
            <a:ext cx="7332000" cy="3192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Facebook</a:t>
            </a:r>
            <a:r>
              <a:rPr lang="en"/>
              <a:t> [Month] Snapshot</a:t>
            </a:r>
            <a:endParaRPr/>
          </a:p>
        </p:txBody>
      </p:sp>
      <p:graphicFrame>
        <p:nvGraphicFramePr>
          <p:cNvPr id="154" name="Google Shape;154;p28"/>
          <p:cNvGraphicFramePr/>
          <p:nvPr/>
        </p:nvGraphicFramePr>
        <p:xfrm>
          <a:off x="572988" y="1571034"/>
          <a:ext cx="3000000" cy="3000000"/>
        </p:xfrm>
        <a:graphic>
          <a:graphicData uri="http://schemas.openxmlformats.org/drawingml/2006/table">
            <a:tbl>
              <a:tblPr>
                <a:noFill/>
                <a:tableStyleId>{A4753D0A-43DF-4CDB-91BB-46B5B2034065}</a:tableStyleId>
              </a:tblPr>
              <a:tblGrid>
                <a:gridCol w="934825"/>
                <a:gridCol w="869900"/>
                <a:gridCol w="553350"/>
                <a:gridCol w="1032125"/>
                <a:gridCol w="538600"/>
                <a:gridCol w="1387325"/>
                <a:gridCol w="560250"/>
                <a:gridCol w="1582950"/>
                <a:gridCol w="540200"/>
              </a:tblGrid>
              <a:tr h="594825">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Channel</a:t>
                      </a:r>
                      <a:endParaRPr b="1" sz="1100">
                        <a:solidFill>
                          <a:srgbClr val="FFFFFF"/>
                        </a:solidFill>
                        <a:latin typeface="Avenir"/>
                        <a:ea typeface="Avenir"/>
                        <a:cs typeface="Avenir"/>
                        <a:sym typeface="Avenir"/>
                      </a:endParaRPr>
                    </a:p>
                  </a:txBody>
                  <a:tcPr marT="91425" marB="91425" marR="91425" marL="91425" anchor="ctr">
                    <a:lnL cap="flat" cmpd="sng" w="9525">
                      <a:solidFill>
                        <a:srgbClr val="33475B"/>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Audience</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Brand Posts</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Total Engagement</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Engagement as % of Audience</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Facebook</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Instagram</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LinkedIn</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Medium</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Twitter</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YouTube</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b="1" lang="en" sz="1000">
                          <a:solidFill>
                            <a:srgbClr val="2D3E50"/>
                          </a:solidFill>
                          <a:latin typeface="Avenir"/>
                          <a:ea typeface="Avenir"/>
                          <a:cs typeface="Avenir"/>
                          <a:sym typeface="Avenir"/>
                        </a:rPr>
                        <a:t>TOTAL</a:t>
                      </a:r>
                      <a:endParaRPr b="1" sz="10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ctr">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r>
            </a:tbl>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73" name="Shape 273"/>
        <p:cNvGrpSpPr/>
        <p:nvPr/>
      </p:nvGrpSpPr>
      <p:grpSpPr>
        <a:xfrm>
          <a:off x="0" y="0"/>
          <a:ext cx="0" cy="0"/>
          <a:chOff x="0" y="0"/>
          <a:chExt cx="0" cy="0"/>
        </a:xfrm>
      </p:grpSpPr>
      <p:sp>
        <p:nvSpPr>
          <p:cNvPr id="274" name="Google Shape;274;p46"/>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Pinterest</a:t>
            </a:r>
            <a:r>
              <a:rPr lang="en"/>
              <a:t> </a:t>
            </a:r>
            <a:r>
              <a:rPr lang="en"/>
              <a:t>[Month] </a:t>
            </a:r>
            <a:r>
              <a:rPr lang="en"/>
              <a:t>Key Goals</a:t>
            </a:r>
            <a:endParaRPr/>
          </a:p>
        </p:txBody>
      </p:sp>
      <p:sp>
        <p:nvSpPr>
          <p:cNvPr id="275" name="Google Shape;275;p46"/>
          <p:cNvSpPr txBox="1"/>
          <p:nvPr>
            <p:ph idx="2" type="body"/>
          </p:nvPr>
        </p:nvSpPr>
        <p:spPr>
          <a:xfrm>
            <a:off x="576550" y="3738225"/>
            <a:ext cx="4854900" cy="833700"/>
          </a:xfrm>
          <a:prstGeom prst="rect">
            <a:avLst/>
          </a:prstGeom>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lang="en"/>
              <a:t>Lorem ipsum dolor sit amet, consectetur adipiscing elit, sed do eiusmod tempor incididunt ut labore et dolore magna aliqua. Ut enim ad minim veniam</a:t>
            </a:r>
            <a:endParaRPr/>
          </a:p>
          <a:p>
            <a:pPr indent="0" lvl="0" marL="0" rtl="0" algn="l">
              <a:spcBef>
                <a:spcPts val="0"/>
              </a:spcBef>
              <a:spcAft>
                <a:spcPts val="1600"/>
              </a:spcAft>
              <a:buNone/>
            </a:pPr>
            <a:r>
              <a:t/>
            </a:r>
            <a:endParaRPr/>
          </a:p>
        </p:txBody>
      </p:sp>
      <p:sp>
        <p:nvSpPr>
          <p:cNvPr id="276" name="Google Shape;276;p46"/>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p>
            <a:pPr indent="-115569" lvl="0" marL="182880" rtl="0" algn="l">
              <a:lnSpc>
                <a:spcPct val="125000"/>
              </a:lnSpc>
              <a:spcBef>
                <a:spcPts val="0"/>
              </a:spcBef>
              <a:spcAft>
                <a:spcPts val="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100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0" name="Shape 280"/>
        <p:cNvGrpSpPr/>
        <p:nvPr/>
      </p:nvGrpSpPr>
      <p:grpSpPr>
        <a:xfrm>
          <a:off x="0" y="0"/>
          <a:ext cx="0" cy="0"/>
          <a:chOff x="0" y="0"/>
          <a:chExt cx="0" cy="0"/>
        </a:xfrm>
      </p:grpSpPr>
      <p:sp>
        <p:nvSpPr>
          <p:cNvPr id="281" name="Google Shape;281;p47"/>
          <p:cNvSpPr txBox="1"/>
          <p:nvPr>
            <p:ph idx="1" type="subTitle"/>
          </p:nvPr>
        </p:nvSpPr>
        <p:spPr>
          <a:xfrm>
            <a:off x="1306350" y="528775"/>
            <a:ext cx="7242300" cy="3192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Pinterest</a:t>
            </a:r>
            <a:r>
              <a:rPr lang="en"/>
              <a:t> [Month] Key Initiatives</a:t>
            </a:r>
            <a:endParaRPr/>
          </a:p>
        </p:txBody>
      </p:sp>
      <p:sp>
        <p:nvSpPr>
          <p:cNvPr id="282" name="Google Shape;282;p47"/>
          <p:cNvSpPr txBox="1"/>
          <p:nvPr>
            <p:ph type="title"/>
          </p:nvPr>
        </p:nvSpPr>
        <p:spPr>
          <a:xfrm>
            <a:off x="2882300" y="1096075"/>
            <a:ext cx="2773500" cy="319200"/>
          </a:xfrm>
          <a:prstGeom prst="rect">
            <a:avLst/>
          </a:prstGeom>
        </p:spPr>
        <p:txBody>
          <a:bodyPr anchorCtr="0" anchor="b" bIns="91425" lIns="0" spcFirstLastPara="1" rIns="0" wrap="square" tIns="91425">
            <a:noAutofit/>
          </a:bodyPr>
          <a:lstStyle/>
          <a:p>
            <a:pPr indent="0" lvl="0" marL="0" rtl="0" algn="l">
              <a:spcBef>
                <a:spcPts val="0"/>
              </a:spcBef>
              <a:spcAft>
                <a:spcPts val="0"/>
              </a:spcAft>
              <a:buNone/>
            </a:pPr>
            <a:r>
              <a:rPr lang="en"/>
              <a:t>Key Initiative</a:t>
            </a:r>
            <a:endParaRPr/>
          </a:p>
        </p:txBody>
      </p:sp>
      <p:sp>
        <p:nvSpPr>
          <p:cNvPr id="283" name="Google Shape;283;p47"/>
          <p:cNvSpPr txBox="1"/>
          <p:nvPr>
            <p:ph idx="2" type="title"/>
          </p:nvPr>
        </p:nvSpPr>
        <p:spPr>
          <a:xfrm>
            <a:off x="5795200" y="1096075"/>
            <a:ext cx="2773500" cy="319200"/>
          </a:xfrm>
          <a:prstGeom prst="rect">
            <a:avLst/>
          </a:prstGeom>
        </p:spPr>
        <p:txBody>
          <a:bodyPr anchorCtr="0" anchor="b" bIns="91425" lIns="0" spcFirstLastPara="1" rIns="0" wrap="square" tIns="91425">
            <a:noAutofit/>
          </a:bodyPr>
          <a:lstStyle/>
          <a:p>
            <a:pPr indent="0" lvl="0" marL="0" rtl="0" algn="l">
              <a:spcBef>
                <a:spcPts val="0"/>
              </a:spcBef>
              <a:spcAft>
                <a:spcPts val="0"/>
              </a:spcAft>
              <a:buNone/>
            </a:pPr>
            <a:r>
              <a:rPr lang="en"/>
              <a:t>Key Initiative</a:t>
            </a:r>
            <a:endParaRPr/>
          </a:p>
        </p:txBody>
      </p:sp>
      <p:sp>
        <p:nvSpPr>
          <p:cNvPr id="284" name="Google Shape;284;p47"/>
          <p:cNvSpPr txBox="1"/>
          <p:nvPr>
            <p:ph idx="3" type="body"/>
          </p:nvPr>
        </p:nvSpPr>
        <p:spPr>
          <a:xfrm>
            <a:off x="571500" y="1426325"/>
            <a:ext cx="2059800" cy="3156600"/>
          </a:xfrm>
          <a:prstGeom prst="rect">
            <a:avLst/>
          </a:prstGeom>
        </p:spPr>
        <p:txBody>
          <a:bodyPr anchorCtr="0" anchor="t" bIns="0" lIns="0" spcFirstLastPara="1" rIns="0" wrap="square" tIns="0">
            <a:noAutofit/>
          </a:bodyPr>
          <a:lstStyle/>
          <a:p>
            <a:pPr indent="0" lvl="0" marL="0" rtl="0" algn="l">
              <a:lnSpc>
                <a:spcPct val="125000"/>
              </a:lnSpc>
              <a:spcBef>
                <a:spcPts val="0"/>
              </a:spcBef>
              <a:spcAft>
                <a:spcPts val="0"/>
              </a:spcAft>
              <a:buNone/>
            </a:pPr>
            <a:r>
              <a:rPr lang="en" sz="1100">
                <a:solidFill>
                  <a:srgbClr val="253342"/>
                </a:solidFill>
              </a:rPr>
              <a:t>Strategy:</a:t>
            </a:r>
            <a:endParaRPr sz="1100">
              <a:solidFill>
                <a:srgbClr val="253342"/>
              </a:solidFill>
            </a:endParaRPr>
          </a:p>
          <a:p>
            <a:pPr indent="0" lvl="0" marL="0" rtl="0" algn="l">
              <a:lnSpc>
                <a:spcPct val="125000"/>
              </a:lnSpc>
              <a:spcBef>
                <a:spcPts val="1000"/>
              </a:spcBef>
              <a:spcAft>
                <a:spcPts val="1000"/>
              </a:spcAft>
              <a:buNone/>
            </a:pPr>
            <a:r>
              <a:rPr lang="en"/>
              <a:t>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88" name="Shape 288"/>
        <p:cNvGrpSpPr/>
        <p:nvPr/>
      </p:nvGrpSpPr>
      <p:grpSpPr>
        <a:xfrm>
          <a:off x="0" y="0"/>
          <a:ext cx="0" cy="0"/>
          <a:chOff x="0" y="0"/>
          <a:chExt cx="0" cy="0"/>
        </a:xfrm>
      </p:grpSpPr>
      <p:sp>
        <p:nvSpPr>
          <p:cNvPr id="289" name="Google Shape;289;p48"/>
          <p:cNvSpPr txBox="1"/>
          <p:nvPr>
            <p:ph idx="1" type="subTitle"/>
          </p:nvPr>
        </p:nvSpPr>
        <p:spPr>
          <a:xfrm>
            <a:off x="1216650" y="528775"/>
            <a:ext cx="6568200" cy="3192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Pinterest [Month] </a:t>
            </a:r>
            <a:r>
              <a:rPr lang="en"/>
              <a:t>Wins</a:t>
            </a:r>
            <a:endParaRPr/>
          </a:p>
        </p:txBody>
      </p:sp>
      <p:sp>
        <p:nvSpPr>
          <p:cNvPr id="290" name="Google Shape;290;p48"/>
          <p:cNvSpPr txBox="1"/>
          <p:nvPr>
            <p:ph type="title"/>
          </p:nvPr>
        </p:nvSpPr>
        <p:spPr>
          <a:xfrm>
            <a:off x="903775" y="4348525"/>
            <a:ext cx="3208800" cy="3192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Most liked post</a:t>
            </a:r>
            <a:endParaRPr/>
          </a:p>
        </p:txBody>
      </p:sp>
      <p:sp>
        <p:nvSpPr>
          <p:cNvPr id="291" name="Google Shape;291;p48"/>
          <p:cNvSpPr txBox="1"/>
          <p:nvPr>
            <p:ph idx="2" type="title"/>
          </p:nvPr>
        </p:nvSpPr>
        <p:spPr>
          <a:xfrm>
            <a:off x="5031425" y="4348525"/>
            <a:ext cx="3208800" cy="3192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Most commented post</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95" name="Shape 295"/>
        <p:cNvGrpSpPr/>
        <p:nvPr/>
      </p:nvGrpSpPr>
      <p:grpSpPr>
        <a:xfrm>
          <a:off x="0" y="0"/>
          <a:ext cx="0" cy="0"/>
          <a:chOff x="0" y="0"/>
          <a:chExt cx="0" cy="0"/>
        </a:xfrm>
      </p:grpSpPr>
      <p:sp>
        <p:nvSpPr>
          <p:cNvPr id="296" name="Google Shape;296;p49"/>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Pinterest</a:t>
            </a:r>
            <a:r>
              <a:rPr lang="en"/>
              <a:t> [Month] Opportunities</a:t>
            </a:r>
            <a:endParaRPr/>
          </a:p>
        </p:txBody>
      </p:sp>
      <p:sp>
        <p:nvSpPr>
          <p:cNvPr id="297" name="Google Shape;297;p49"/>
          <p:cNvSpPr txBox="1"/>
          <p:nvPr>
            <p:ph idx="2" type="body"/>
          </p:nvPr>
        </p:nvSpPr>
        <p:spPr>
          <a:xfrm>
            <a:off x="576550" y="3738225"/>
            <a:ext cx="4854900" cy="833700"/>
          </a:xfrm>
          <a:prstGeom prst="rect">
            <a:avLst/>
          </a:prstGeom>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lang="en"/>
              <a:t>Lorem ipsum dolor sit amet, consectetur adipiscing elit, sed do eiusmod tempor incididunt ut labore et dolore magna aliqua. Ut enim ad minim veniam</a:t>
            </a:r>
            <a:endParaRPr/>
          </a:p>
        </p:txBody>
      </p:sp>
      <p:sp>
        <p:nvSpPr>
          <p:cNvPr id="298" name="Google Shape;298;p49"/>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p>
            <a:pPr indent="-115569" lvl="0" marL="182880" rtl="0" algn="l">
              <a:lnSpc>
                <a:spcPct val="125000"/>
              </a:lnSpc>
              <a:spcBef>
                <a:spcPts val="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0" lvl="0" marL="0" rtl="0" algn="l">
              <a:spcBef>
                <a:spcPts val="1000"/>
              </a:spcBef>
              <a:spcAft>
                <a:spcPts val="1600"/>
              </a:spcAft>
              <a:buNone/>
            </a:pPr>
            <a:r>
              <a:t/>
            </a: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2" name="Shape 302"/>
        <p:cNvGrpSpPr/>
        <p:nvPr/>
      </p:nvGrpSpPr>
      <p:grpSpPr>
        <a:xfrm>
          <a:off x="0" y="0"/>
          <a:ext cx="0" cy="0"/>
          <a:chOff x="0" y="0"/>
          <a:chExt cx="0" cy="0"/>
        </a:xfrm>
      </p:grpSpPr>
      <p:sp>
        <p:nvSpPr>
          <p:cNvPr id="303" name="Google Shape;303;p50"/>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[Social Media Tool]</a:t>
            </a: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07" name="Shape 307"/>
        <p:cNvGrpSpPr/>
        <p:nvPr/>
      </p:nvGrpSpPr>
      <p:grpSpPr>
        <a:xfrm>
          <a:off x="0" y="0"/>
          <a:ext cx="0" cy="0"/>
          <a:chOff x="0" y="0"/>
          <a:chExt cx="0" cy="0"/>
        </a:xfrm>
      </p:grpSpPr>
      <p:sp>
        <p:nvSpPr>
          <p:cNvPr id="308" name="Google Shape;308;p51"/>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[Social Media Tool]</a:t>
            </a:r>
            <a:r>
              <a:rPr lang="en"/>
              <a:t> [Month] Key Goals</a:t>
            </a:r>
            <a:endParaRPr/>
          </a:p>
        </p:txBody>
      </p:sp>
      <p:sp>
        <p:nvSpPr>
          <p:cNvPr id="309" name="Google Shape;309;p51"/>
          <p:cNvSpPr txBox="1"/>
          <p:nvPr>
            <p:ph idx="2" type="body"/>
          </p:nvPr>
        </p:nvSpPr>
        <p:spPr>
          <a:xfrm>
            <a:off x="576550" y="3738225"/>
            <a:ext cx="4854900" cy="833700"/>
          </a:xfrm>
          <a:prstGeom prst="rect">
            <a:avLst/>
          </a:prstGeom>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lang="en"/>
              <a:t>Lorem ipsum dolor sit amet, consectetur adipiscing elit, sed do eiusmod tempor incididunt ut labore et dolore magna aliqua. Ut enim ad minim veniam</a:t>
            </a:r>
            <a:endParaRPr/>
          </a:p>
        </p:txBody>
      </p:sp>
      <p:sp>
        <p:nvSpPr>
          <p:cNvPr id="310" name="Google Shape;310;p51"/>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p>
            <a:pPr indent="-115569" lvl="0" marL="182880" rtl="0" algn="l">
              <a:lnSpc>
                <a:spcPct val="125000"/>
              </a:lnSpc>
              <a:spcBef>
                <a:spcPts val="0"/>
              </a:spcBef>
              <a:spcAft>
                <a:spcPts val="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100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14" name="Shape 314"/>
        <p:cNvGrpSpPr/>
        <p:nvPr/>
      </p:nvGrpSpPr>
      <p:grpSpPr>
        <a:xfrm>
          <a:off x="0" y="0"/>
          <a:ext cx="0" cy="0"/>
          <a:chOff x="0" y="0"/>
          <a:chExt cx="0" cy="0"/>
        </a:xfrm>
      </p:grpSpPr>
      <p:sp>
        <p:nvSpPr>
          <p:cNvPr id="315" name="Google Shape;315;p52"/>
          <p:cNvSpPr txBox="1"/>
          <p:nvPr>
            <p:ph idx="1" type="subTitle"/>
          </p:nvPr>
        </p:nvSpPr>
        <p:spPr>
          <a:xfrm>
            <a:off x="1306350" y="528775"/>
            <a:ext cx="7242300" cy="3192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[Social Media Tool]</a:t>
            </a:r>
            <a:r>
              <a:rPr lang="en"/>
              <a:t> [Month] Key Initiatives</a:t>
            </a:r>
            <a:endParaRPr/>
          </a:p>
        </p:txBody>
      </p:sp>
      <p:sp>
        <p:nvSpPr>
          <p:cNvPr id="316" name="Google Shape;316;p52"/>
          <p:cNvSpPr txBox="1"/>
          <p:nvPr>
            <p:ph type="title"/>
          </p:nvPr>
        </p:nvSpPr>
        <p:spPr>
          <a:xfrm>
            <a:off x="2882300" y="1096075"/>
            <a:ext cx="2773500" cy="319200"/>
          </a:xfrm>
          <a:prstGeom prst="rect">
            <a:avLst/>
          </a:prstGeom>
        </p:spPr>
        <p:txBody>
          <a:bodyPr anchorCtr="0" anchor="b" bIns="91425" lIns="0" spcFirstLastPara="1" rIns="0" wrap="square" tIns="91425">
            <a:noAutofit/>
          </a:bodyPr>
          <a:lstStyle/>
          <a:p>
            <a:pPr indent="0" lvl="0" marL="0" rtl="0" algn="l">
              <a:spcBef>
                <a:spcPts val="0"/>
              </a:spcBef>
              <a:spcAft>
                <a:spcPts val="0"/>
              </a:spcAft>
              <a:buNone/>
            </a:pPr>
            <a:r>
              <a:rPr lang="en"/>
              <a:t>Key Initiative</a:t>
            </a:r>
            <a:endParaRPr/>
          </a:p>
        </p:txBody>
      </p:sp>
      <p:sp>
        <p:nvSpPr>
          <p:cNvPr id="317" name="Google Shape;317;p52"/>
          <p:cNvSpPr txBox="1"/>
          <p:nvPr>
            <p:ph idx="2" type="title"/>
          </p:nvPr>
        </p:nvSpPr>
        <p:spPr>
          <a:xfrm>
            <a:off x="5795200" y="1096075"/>
            <a:ext cx="2773500" cy="319200"/>
          </a:xfrm>
          <a:prstGeom prst="rect">
            <a:avLst/>
          </a:prstGeom>
        </p:spPr>
        <p:txBody>
          <a:bodyPr anchorCtr="0" anchor="b" bIns="91425" lIns="0" spcFirstLastPara="1" rIns="0" wrap="square" tIns="91425">
            <a:noAutofit/>
          </a:bodyPr>
          <a:lstStyle/>
          <a:p>
            <a:pPr indent="0" lvl="0" marL="0" rtl="0" algn="l">
              <a:spcBef>
                <a:spcPts val="0"/>
              </a:spcBef>
              <a:spcAft>
                <a:spcPts val="0"/>
              </a:spcAft>
              <a:buNone/>
            </a:pPr>
            <a:r>
              <a:rPr lang="en"/>
              <a:t>Key Initiative</a:t>
            </a:r>
            <a:endParaRPr/>
          </a:p>
        </p:txBody>
      </p:sp>
      <p:sp>
        <p:nvSpPr>
          <p:cNvPr id="318" name="Google Shape;318;p52"/>
          <p:cNvSpPr txBox="1"/>
          <p:nvPr>
            <p:ph idx="3" type="body"/>
          </p:nvPr>
        </p:nvSpPr>
        <p:spPr>
          <a:xfrm>
            <a:off x="571500" y="1426325"/>
            <a:ext cx="2059800" cy="3156600"/>
          </a:xfrm>
          <a:prstGeom prst="rect">
            <a:avLst/>
          </a:prstGeom>
        </p:spPr>
        <p:txBody>
          <a:bodyPr anchorCtr="0" anchor="t" bIns="0" lIns="0" spcFirstLastPara="1" rIns="0" wrap="square" tIns="0">
            <a:noAutofit/>
          </a:bodyPr>
          <a:lstStyle/>
          <a:p>
            <a:pPr indent="0" lvl="0" marL="0" rtl="0" algn="l">
              <a:lnSpc>
                <a:spcPct val="125000"/>
              </a:lnSpc>
              <a:spcBef>
                <a:spcPts val="0"/>
              </a:spcBef>
              <a:spcAft>
                <a:spcPts val="0"/>
              </a:spcAft>
              <a:buNone/>
            </a:pPr>
            <a:r>
              <a:rPr lang="en" sz="1100">
                <a:solidFill>
                  <a:srgbClr val="253342"/>
                </a:solidFill>
              </a:rPr>
              <a:t>Strategy:</a:t>
            </a:r>
            <a:endParaRPr sz="1100">
              <a:solidFill>
                <a:srgbClr val="253342"/>
              </a:solidFill>
            </a:endParaRPr>
          </a:p>
          <a:p>
            <a:pPr indent="0" lvl="0" marL="0" rtl="0" algn="l">
              <a:lnSpc>
                <a:spcPct val="125000"/>
              </a:lnSpc>
              <a:spcBef>
                <a:spcPts val="1000"/>
              </a:spcBef>
              <a:spcAft>
                <a:spcPts val="1000"/>
              </a:spcAft>
              <a:buNone/>
            </a:pPr>
            <a:r>
              <a:rPr lang="en"/>
              <a:t>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a:t>
            </a: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2" name="Shape 322"/>
        <p:cNvGrpSpPr/>
        <p:nvPr/>
      </p:nvGrpSpPr>
      <p:grpSpPr>
        <a:xfrm>
          <a:off x="0" y="0"/>
          <a:ext cx="0" cy="0"/>
          <a:chOff x="0" y="0"/>
          <a:chExt cx="0" cy="0"/>
        </a:xfrm>
      </p:grpSpPr>
      <p:sp>
        <p:nvSpPr>
          <p:cNvPr id="323" name="Google Shape;323;p53"/>
          <p:cNvSpPr txBox="1"/>
          <p:nvPr>
            <p:ph idx="1" type="subTitle"/>
          </p:nvPr>
        </p:nvSpPr>
        <p:spPr>
          <a:xfrm>
            <a:off x="1216650" y="528775"/>
            <a:ext cx="6568200" cy="3192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[Social Media Tool]</a:t>
            </a:r>
            <a:r>
              <a:rPr lang="en">
                <a:solidFill>
                  <a:srgbClr val="516F90"/>
                </a:solidFill>
              </a:rPr>
              <a:t> [Month] Wins</a:t>
            </a:r>
            <a:endParaRPr>
              <a:solidFill>
                <a:srgbClr val="516F90"/>
              </a:solidFill>
            </a:endParaRPr>
          </a:p>
        </p:txBody>
      </p:sp>
      <p:sp>
        <p:nvSpPr>
          <p:cNvPr id="324" name="Google Shape;324;p53"/>
          <p:cNvSpPr txBox="1"/>
          <p:nvPr>
            <p:ph type="title"/>
          </p:nvPr>
        </p:nvSpPr>
        <p:spPr>
          <a:xfrm>
            <a:off x="903775" y="4348525"/>
            <a:ext cx="3208800" cy="3192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Most liked post</a:t>
            </a:r>
            <a:endParaRPr/>
          </a:p>
        </p:txBody>
      </p:sp>
      <p:sp>
        <p:nvSpPr>
          <p:cNvPr id="325" name="Google Shape;325;p53"/>
          <p:cNvSpPr txBox="1"/>
          <p:nvPr>
            <p:ph idx="2" type="title"/>
          </p:nvPr>
        </p:nvSpPr>
        <p:spPr>
          <a:xfrm>
            <a:off x="5031425" y="4348525"/>
            <a:ext cx="3208800" cy="3192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Most commented post</a:t>
            </a: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29" name="Shape 329"/>
        <p:cNvGrpSpPr/>
        <p:nvPr/>
      </p:nvGrpSpPr>
      <p:grpSpPr>
        <a:xfrm>
          <a:off x="0" y="0"/>
          <a:ext cx="0" cy="0"/>
          <a:chOff x="0" y="0"/>
          <a:chExt cx="0" cy="0"/>
        </a:xfrm>
      </p:grpSpPr>
      <p:sp>
        <p:nvSpPr>
          <p:cNvPr id="330" name="Google Shape;330;p54"/>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[Social Media Tool]</a:t>
            </a:r>
            <a:r>
              <a:rPr lang="en"/>
              <a:t> [Month] Opportunities</a:t>
            </a:r>
            <a:endParaRPr/>
          </a:p>
        </p:txBody>
      </p:sp>
      <p:sp>
        <p:nvSpPr>
          <p:cNvPr id="331" name="Google Shape;331;p54"/>
          <p:cNvSpPr txBox="1"/>
          <p:nvPr>
            <p:ph idx="2" type="body"/>
          </p:nvPr>
        </p:nvSpPr>
        <p:spPr>
          <a:xfrm>
            <a:off x="576550" y="3738225"/>
            <a:ext cx="4854900" cy="833700"/>
          </a:xfrm>
          <a:prstGeom prst="rect">
            <a:avLst/>
          </a:prstGeom>
        </p:spPr>
        <p:txBody>
          <a:bodyPr anchorCtr="0" anchor="t" bIns="91425" lIns="0" spcFirstLastPara="1" rIns="91425" wrap="square" tIns="91425">
            <a:noAutofit/>
          </a:bodyPr>
          <a:lstStyle/>
          <a:p>
            <a:pPr indent="0" lvl="0" marL="0" rtl="0" algn="l">
              <a:lnSpc>
                <a:spcPct val="125000"/>
              </a:lnSpc>
              <a:spcBef>
                <a:spcPts val="0"/>
              </a:spcBef>
              <a:spcAft>
                <a:spcPts val="0"/>
              </a:spcAft>
              <a:buNone/>
            </a:pPr>
            <a:r>
              <a:rPr lang="en"/>
              <a:t>Lorem ipsum dolor sit amet, consectetur adipiscing elit, sed do eiusmod tempor incididunt ut labore et dolore magna aliqua. Ut enim ad minim veniam</a:t>
            </a:r>
            <a:endParaRPr/>
          </a:p>
        </p:txBody>
      </p:sp>
      <p:sp>
        <p:nvSpPr>
          <p:cNvPr id="332" name="Google Shape;332;p54"/>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p>
            <a:pPr indent="-115569" lvl="0" marL="182880" rtl="0" algn="l">
              <a:lnSpc>
                <a:spcPct val="125000"/>
              </a:lnSpc>
              <a:spcBef>
                <a:spcPts val="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0" lvl="0" marL="0" rtl="0" algn="l">
              <a:spcBef>
                <a:spcPts val="1000"/>
              </a:spcBef>
              <a:spcAft>
                <a:spcPts val="1600"/>
              </a:spcAft>
              <a:buNone/>
            </a:pPr>
            <a:r>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336" name="Shape 336"/>
        <p:cNvGrpSpPr/>
        <p:nvPr/>
      </p:nvGrpSpPr>
      <p:grpSpPr>
        <a:xfrm>
          <a:off x="0" y="0"/>
          <a:ext cx="0" cy="0"/>
          <a:chOff x="0" y="0"/>
          <a:chExt cx="0" cy="0"/>
        </a:xfrm>
      </p:grpSpPr>
      <p:sp>
        <p:nvSpPr>
          <p:cNvPr id="337" name="Google Shape;337;p55"/>
          <p:cNvSpPr txBox="1"/>
          <p:nvPr>
            <p:ph type="ctrTitle"/>
          </p:nvPr>
        </p:nvSpPr>
        <p:spPr>
          <a:xfrm>
            <a:off x="311700" y="1866900"/>
            <a:ext cx="8520600" cy="617100"/>
          </a:xfrm>
          <a:prstGeom prst="rect">
            <a:avLst/>
          </a:prstGeom>
        </p:spPr>
        <p:txBody>
          <a:bodyPr anchorCtr="0" anchor="ctr" bIns="91425" lIns="91425" spcFirstLastPara="1" rIns="91425" wrap="square" tIns="91425">
            <a:noAutofit/>
          </a:bodyPr>
          <a:lstStyle/>
          <a:p>
            <a:pPr indent="0" lvl="0" marL="0" rtl="0" algn="ctr">
              <a:spcBef>
                <a:spcPts val="0"/>
              </a:spcBef>
              <a:spcAft>
                <a:spcPts val="0"/>
              </a:spcAft>
              <a:buNone/>
            </a:pPr>
            <a:r>
              <a:rPr lang="en"/>
              <a:t>Thank You!</a:t>
            </a:r>
            <a:endParaRPr/>
          </a:p>
        </p:txBody>
      </p:sp>
      <p:sp>
        <p:nvSpPr>
          <p:cNvPr id="338" name="Google Shape;338;p55"/>
          <p:cNvSpPr txBox="1"/>
          <p:nvPr>
            <p:ph idx="1" type="subTitle"/>
          </p:nvPr>
        </p:nvSpPr>
        <p:spPr>
          <a:xfrm>
            <a:off x="311700" y="2484000"/>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Social Media Report [Month] [Year]</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8" name="Shape 158"/>
        <p:cNvGrpSpPr/>
        <p:nvPr/>
      </p:nvGrpSpPr>
      <p:grpSpPr>
        <a:xfrm>
          <a:off x="0" y="0"/>
          <a:ext cx="0" cy="0"/>
          <a:chOff x="0" y="0"/>
          <a:chExt cx="0" cy="0"/>
        </a:xfrm>
      </p:grpSpPr>
      <p:sp>
        <p:nvSpPr>
          <p:cNvPr id="159" name="Google Shape;159;p29"/>
          <p:cNvSpPr txBox="1"/>
          <p:nvPr>
            <p:ph type="title"/>
          </p:nvPr>
        </p:nvSpPr>
        <p:spPr>
          <a:xfrm>
            <a:off x="573000" y="1177425"/>
            <a:ext cx="5521800" cy="3936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Earned Media</a:t>
            </a:r>
            <a:endParaRPr/>
          </a:p>
        </p:txBody>
      </p:sp>
      <p:sp>
        <p:nvSpPr>
          <p:cNvPr id="160" name="Google Shape;160;p29"/>
          <p:cNvSpPr txBox="1"/>
          <p:nvPr>
            <p:ph idx="1" type="subTitle"/>
          </p:nvPr>
        </p:nvSpPr>
        <p:spPr>
          <a:xfrm>
            <a:off x="1216650" y="528775"/>
            <a:ext cx="7332000" cy="319200"/>
          </a:xfrm>
          <a:prstGeom prst="rect">
            <a:avLst/>
          </a:prstGeom>
        </p:spPr>
        <p:txBody>
          <a:bodyPr anchorCtr="0" anchor="ctr" bIns="91425" lIns="91425" spcFirstLastPara="1" rIns="91425" wrap="square" tIns="91425">
            <a:noAutofit/>
          </a:bodyPr>
          <a:lstStyle/>
          <a:p>
            <a:pPr indent="0" lvl="0" marL="0" rtl="0" algn="l">
              <a:spcBef>
                <a:spcPts val="0"/>
              </a:spcBef>
              <a:spcAft>
                <a:spcPts val="0"/>
              </a:spcAft>
              <a:buNone/>
            </a:pPr>
            <a:r>
              <a:rPr lang="en"/>
              <a:t>Facebook</a:t>
            </a:r>
            <a:r>
              <a:rPr lang="en"/>
              <a:t> [Month] Snapshot</a:t>
            </a:r>
            <a:endParaRPr/>
          </a:p>
        </p:txBody>
      </p:sp>
      <p:graphicFrame>
        <p:nvGraphicFramePr>
          <p:cNvPr id="161" name="Google Shape;161;p29"/>
          <p:cNvGraphicFramePr/>
          <p:nvPr/>
        </p:nvGraphicFramePr>
        <p:xfrm>
          <a:off x="572988" y="1571034"/>
          <a:ext cx="3000000" cy="3000000"/>
        </p:xfrm>
        <a:graphic>
          <a:graphicData uri="http://schemas.openxmlformats.org/drawingml/2006/table">
            <a:tbl>
              <a:tblPr>
                <a:noFill/>
                <a:tableStyleId>{A4753D0A-43DF-4CDB-91BB-46B5B2034065}</a:tableStyleId>
              </a:tblPr>
              <a:tblGrid>
                <a:gridCol w="1162675"/>
                <a:gridCol w="1172150"/>
                <a:gridCol w="638125"/>
                <a:gridCol w="1905925"/>
                <a:gridCol w="669425"/>
                <a:gridCol w="1775575"/>
                <a:gridCol w="671875"/>
              </a:tblGrid>
              <a:tr h="594825">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Channel</a:t>
                      </a:r>
                      <a:endParaRPr b="1" sz="1100">
                        <a:solidFill>
                          <a:srgbClr val="FFFFFF"/>
                        </a:solidFill>
                        <a:latin typeface="Avenir"/>
                        <a:ea typeface="Avenir"/>
                        <a:cs typeface="Avenir"/>
                        <a:sym typeface="Avenir"/>
                      </a:endParaRPr>
                    </a:p>
                  </a:txBody>
                  <a:tcPr marT="91425" marB="91425" marR="91425" marL="91425" anchor="ctr">
                    <a:lnL cap="flat" cmpd="sng" w="9525">
                      <a:solidFill>
                        <a:srgbClr val="33475B"/>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 of Mentions</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Potential Reach</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l">
                        <a:spcBef>
                          <a:spcPts val="0"/>
                        </a:spcBef>
                        <a:spcAft>
                          <a:spcPts val="0"/>
                        </a:spcAft>
                        <a:buNone/>
                      </a:pPr>
                      <a:r>
                        <a:rPr b="1" lang="en" sz="1100">
                          <a:solidFill>
                            <a:srgbClr val="FFFFFF"/>
                          </a:solidFill>
                          <a:latin typeface="Avenir"/>
                          <a:ea typeface="Avenir"/>
                          <a:cs typeface="Avenir"/>
                          <a:sym typeface="Avenir"/>
                        </a:rPr>
                        <a:t>Potential Impressions</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516F90"/>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c>
                  <a:txBody>
                    <a:bodyPr/>
                    <a:lstStyle/>
                    <a:p>
                      <a:pPr indent="0" lvl="0" marL="0" rtl="0" algn="ctr">
                        <a:spcBef>
                          <a:spcPts val="0"/>
                        </a:spcBef>
                        <a:spcAft>
                          <a:spcPts val="0"/>
                        </a:spcAft>
                        <a:buNone/>
                      </a:pPr>
                      <a:r>
                        <a:rPr b="1" lang="en" sz="1100">
                          <a:solidFill>
                            <a:srgbClr val="FFFFFF"/>
                          </a:solidFill>
                          <a:latin typeface="Avenir"/>
                          <a:ea typeface="Avenir"/>
                          <a:cs typeface="Avenir"/>
                          <a:sym typeface="Avenir"/>
                        </a:rPr>
                        <a:t>MoM</a:t>
                      </a:r>
                      <a:endParaRPr b="1" sz="1100">
                        <a:solidFill>
                          <a:srgbClr val="FFFFFF"/>
                        </a:solidFill>
                        <a:latin typeface="Avenir"/>
                        <a:ea typeface="Avenir"/>
                        <a:cs typeface="Avenir"/>
                        <a:sym typeface="Avenir"/>
                      </a:endParaRPr>
                    </a:p>
                  </a:txBody>
                  <a:tcPr marT="91425" marB="91425" marR="91425" marL="91425" anchor="ctr">
                    <a:lnL cap="flat" cmpd="sng" w="9525">
                      <a:solidFill>
                        <a:srgbClr val="516F90"/>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00BDA5"/>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Facebook</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Instagram</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LinkedIn</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Medium</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Twitter</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lang="en" sz="1000">
                          <a:solidFill>
                            <a:srgbClr val="33475B"/>
                          </a:solidFill>
                          <a:latin typeface="Avenir"/>
                          <a:ea typeface="Avenir"/>
                          <a:cs typeface="Avenir"/>
                          <a:sym typeface="Avenir"/>
                        </a:rPr>
                        <a:t>YouTube</a:t>
                      </a:r>
                      <a:endParaRPr sz="1000">
                        <a:solidFill>
                          <a:srgbClr val="33475B"/>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EAF0F6"/>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l">
                        <a:spcBef>
                          <a:spcPts val="0"/>
                        </a:spcBef>
                        <a:spcAft>
                          <a:spcPts val="0"/>
                        </a:spcAft>
                        <a:buNone/>
                      </a:pPr>
                      <a:r>
                        <a:t/>
                      </a:r>
                      <a:endParaRPr b="1" sz="9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c>
                  <a:txBody>
                    <a:bodyPr/>
                    <a:lstStyle/>
                    <a:p>
                      <a:pPr indent="0" lvl="0" marL="0" rtl="0" algn="ctr">
                        <a:spcBef>
                          <a:spcPts val="0"/>
                        </a:spcBef>
                        <a:spcAft>
                          <a:spcPts val="0"/>
                        </a:spcAft>
                        <a:buNone/>
                      </a:pPr>
                      <a:r>
                        <a:rPr lang="en" sz="900">
                          <a:solidFill>
                            <a:srgbClr val="516F90"/>
                          </a:solidFill>
                          <a:latin typeface="Avenir"/>
                          <a:ea typeface="Avenir"/>
                          <a:cs typeface="Avenir"/>
                          <a:sym typeface="Avenir"/>
                        </a:rPr>
                        <a:t>%</a:t>
                      </a:r>
                      <a:endParaRPr sz="900">
                        <a:solidFill>
                          <a:srgbClr val="516F9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FFFFF"/>
                    </a:solidFill>
                  </a:tcPr>
                </a:tc>
              </a:tr>
              <a:tr h="346175">
                <a:tc>
                  <a:txBody>
                    <a:bodyPr/>
                    <a:lstStyle/>
                    <a:p>
                      <a:pPr indent="0" lvl="0" marL="0" rtl="0" algn="l">
                        <a:spcBef>
                          <a:spcPts val="0"/>
                        </a:spcBef>
                        <a:spcAft>
                          <a:spcPts val="0"/>
                        </a:spcAft>
                        <a:buNone/>
                      </a:pPr>
                      <a:r>
                        <a:rPr b="1" lang="en" sz="1000">
                          <a:solidFill>
                            <a:srgbClr val="2D3E50"/>
                          </a:solidFill>
                          <a:latin typeface="Avenir"/>
                          <a:ea typeface="Avenir"/>
                          <a:cs typeface="Avenir"/>
                          <a:sym typeface="Avenir"/>
                        </a:rPr>
                        <a:t>TOTAL</a:t>
                      </a:r>
                      <a:endParaRPr b="1" sz="1000">
                        <a:solidFill>
                          <a:srgbClr val="2D3E50"/>
                        </a:solidFill>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ctr">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ctr">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l">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c>
                  <a:txBody>
                    <a:bodyPr/>
                    <a:lstStyle/>
                    <a:p>
                      <a:pPr indent="0" lvl="0" marL="0" rtl="0" algn="ctr">
                        <a:spcBef>
                          <a:spcPts val="0"/>
                        </a:spcBef>
                        <a:spcAft>
                          <a:spcPts val="0"/>
                        </a:spcAft>
                        <a:buNone/>
                      </a:pPr>
                      <a:r>
                        <a:t/>
                      </a:r>
                      <a:endParaRPr sz="900">
                        <a:latin typeface="Avenir"/>
                        <a:ea typeface="Avenir"/>
                        <a:cs typeface="Avenir"/>
                        <a:sym typeface="Avenir"/>
                      </a:endParaRPr>
                    </a:p>
                  </a:txBody>
                  <a:tcPr marT="91425" marB="91425" marR="91425" marL="91425">
                    <a:lnL cap="flat" cmpd="sng" w="9525">
                      <a:solidFill>
                        <a:srgbClr val="33475B"/>
                      </a:solidFill>
                      <a:prstDash val="solid"/>
                      <a:round/>
                      <a:headEnd len="sm" w="sm" type="none"/>
                      <a:tailEnd len="sm" w="sm" type="none"/>
                    </a:lnL>
                    <a:lnR cap="flat" cmpd="sng" w="9525">
                      <a:solidFill>
                        <a:srgbClr val="33475B"/>
                      </a:solidFill>
                      <a:prstDash val="solid"/>
                      <a:round/>
                      <a:headEnd len="sm" w="sm" type="none"/>
                      <a:tailEnd len="sm" w="sm" type="none"/>
                    </a:lnR>
                    <a:lnT cap="flat" cmpd="sng" w="9525">
                      <a:solidFill>
                        <a:srgbClr val="33475B"/>
                      </a:solidFill>
                      <a:prstDash val="solid"/>
                      <a:round/>
                      <a:headEnd len="sm" w="sm" type="none"/>
                      <a:tailEnd len="sm" w="sm" type="none"/>
                    </a:lnT>
                    <a:lnB cap="flat" cmpd="sng" w="9525">
                      <a:solidFill>
                        <a:srgbClr val="33475B"/>
                      </a:solidFill>
                      <a:prstDash val="solid"/>
                      <a:round/>
                      <a:headEnd len="sm" w="sm" type="none"/>
                      <a:tailEnd len="sm" w="sm" type="none"/>
                    </a:lnB>
                    <a:solidFill>
                      <a:srgbClr val="F5C26B"/>
                    </a:solidFill>
                  </a:tcPr>
                </a:tc>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5" name="Shape 165"/>
        <p:cNvGrpSpPr/>
        <p:nvPr/>
      </p:nvGrpSpPr>
      <p:grpSpPr>
        <a:xfrm>
          <a:off x="0" y="0"/>
          <a:ext cx="0" cy="0"/>
          <a:chOff x="0" y="0"/>
          <a:chExt cx="0" cy="0"/>
        </a:xfrm>
      </p:grpSpPr>
      <p:sp>
        <p:nvSpPr>
          <p:cNvPr id="166" name="Google Shape;166;p30"/>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1000"/>
              </a:spcAft>
              <a:buNone/>
            </a:pPr>
            <a:r>
              <a:rPr b="1" lang="en" sz="3600">
                <a:solidFill>
                  <a:srgbClr val="FFFFFF"/>
                </a:solidFill>
                <a:latin typeface="Avenir"/>
                <a:ea typeface="Avenir"/>
                <a:cs typeface="Avenir"/>
                <a:sym typeface="Avenir"/>
              </a:rPr>
              <a:t>Facebook</a:t>
            </a:r>
            <a:endParaRPr b="1" sz="3600">
              <a:solidFill>
                <a:srgbClr val="FFFFFF"/>
              </a:solidFill>
              <a:latin typeface="Avenir"/>
              <a:ea typeface="Avenir"/>
              <a:cs typeface="Avenir"/>
              <a:sym typeface="Aveni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0" name="Shape 170"/>
        <p:cNvGrpSpPr/>
        <p:nvPr/>
      </p:nvGrpSpPr>
      <p:grpSpPr>
        <a:xfrm>
          <a:off x="0" y="0"/>
          <a:ext cx="0" cy="0"/>
          <a:chOff x="0" y="0"/>
          <a:chExt cx="0" cy="0"/>
        </a:xfrm>
      </p:grpSpPr>
      <p:sp>
        <p:nvSpPr>
          <p:cNvPr id="171" name="Google Shape;171;p31"/>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Facebook</a:t>
            </a:r>
            <a:r>
              <a:rPr lang="en"/>
              <a:t> [Month] Key Goals</a:t>
            </a:r>
            <a:endParaRPr/>
          </a:p>
        </p:txBody>
      </p:sp>
      <p:sp>
        <p:nvSpPr>
          <p:cNvPr id="172" name="Google Shape;172;p31"/>
          <p:cNvSpPr txBox="1"/>
          <p:nvPr>
            <p:ph idx="2" type="body"/>
          </p:nvPr>
        </p:nvSpPr>
        <p:spPr>
          <a:xfrm>
            <a:off x="576550" y="3738225"/>
            <a:ext cx="4854900" cy="833700"/>
          </a:xfrm>
          <a:prstGeom prst="rect">
            <a:avLst/>
          </a:prstGeom>
        </p:spPr>
        <p:txBody>
          <a:bodyPr anchorCtr="0" anchor="t" bIns="91425" lIns="0" spcFirstLastPara="1" rIns="91425" wrap="square" tIns="91425">
            <a:noAutofit/>
          </a:bodyPr>
          <a:lstStyle/>
          <a:p>
            <a:pPr indent="0" lvl="0" marL="0" rtl="0" algn="l">
              <a:lnSpc>
                <a:spcPct val="125000"/>
              </a:lnSpc>
              <a:spcBef>
                <a:spcPts val="0"/>
              </a:spcBef>
              <a:spcAft>
                <a:spcPts val="0"/>
              </a:spcAft>
              <a:buClr>
                <a:schemeClr val="dk1"/>
              </a:buClr>
              <a:buSzPts val="1100"/>
              <a:buFont typeface="Arial"/>
              <a:buNone/>
            </a:pPr>
            <a:r>
              <a:rPr lang="en"/>
              <a:t>Lorem ipsum dolor sit amet, consectetur adipiscing elit, sed do eiusmod tempor incididunt ut labore et dolore magna aliqua. Ut enim ad minim veniam</a:t>
            </a:r>
            <a:endParaRPr/>
          </a:p>
          <a:p>
            <a:pPr indent="0" lvl="0" marL="0" rtl="0" algn="l">
              <a:spcBef>
                <a:spcPts val="0"/>
              </a:spcBef>
              <a:spcAft>
                <a:spcPts val="1600"/>
              </a:spcAft>
              <a:buNone/>
            </a:pPr>
            <a:r>
              <a:t/>
            </a:r>
            <a:endParaRPr/>
          </a:p>
        </p:txBody>
      </p:sp>
      <p:sp>
        <p:nvSpPr>
          <p:cNvPr id="173" name="Google Shape;173;p31"/>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p>
            <a:pPr indent="-115569" lvl="0" marL="182880" rtl="0" algn="l">
              <a:lnSpc>
                <a:spcPct val="125000"/>
              </a:lnSpc>
              <a:spcBef>
                <a:spcPts val="0"/>
              </a:spcBef>
              <a:spcAft>
                <a:spcPts val="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1000"/>
              </a:spcAft>
              <a:buClr>
                <a:srgbClr val="2D3E50"/>
              </a:buClr>
              <a:buSzPts val="1100"/>
              <a:buAutoNum type="romanUcPeriod"/>
            </a:pPr>
            <a:r>
              <a:rPr lang="en" sz="1100">
                <a:solidFill>
                  <a:srgbClr val="2D3E50"/>
                </a:solidFill>
              </a:rPr>
              <a:t>Key Goal</a:t>
            </a:r>
            <a:br>
              <a:rPr lang="en"/>
            </a:br>
            <a:r>
              <a:rPr lang="en"/>
              <a:t>Lorem ipsum dolor sit amet, consectetur adipiscing elit. Nam et porta enim. Suspendisse et ante tristique, euismod justo a, suscipit enim. Integer eget felis sollicitudin, tincidunt ex vitae.</a:t>
            </a:r>
            <a:endParaRPr/>
          </a:p>
        </p:txBody>
      </p:sp>
      <p:pic>
        <p:nvPicPr>
          <p:cNvPr id="174" name="Google Shape;174;p31"/>
          <p:cNvPicPr preferRelativeResize="0"/>
          <p:nvPr/>
        </p:nvPicPr>
        <p:blipFill rotWithShape="1">
          <a:blip r:embed="rId3">
            <a:alphaModFix/>
          </a:blip>
          <a:srcRect b="0" l="14925" r="1413" t="17675"/>
          <a:stretch/>
        </p:blipFill>
        <p:spPr>
          <a:xfrm>
            <a:off x="818750" y="1618425"/>
            <a:ext cx="4297800" cy="21198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8" name="Shape 178"/>
        <p:cNvGrpSpPr/>
        <p:nvPr/>
      </p:nvGrpSpPr>
      <p:grpSpPr>
        <a:xfrm>
          <a:off x="0" y="0"/>
          <a:ext cx="0" cy="0"/>
          <a:chOff x="0" y="0"/>
          <a:chExt cx="0" cy="0"/>
        </a:xfrm>
      </p:grpSpPr>
      <p:sp>
        <p:nvSpPr>
          <p:cNvPr id="179" name="Google Shape;179;p32"/>
          <p:cNvSpPr txBox="1"/>
          <p:nvPr>
            <p:ph idx="1" type="subTitle"/>
          </p:nvPr>
        </p:nvSpPr>
        <p:spPr>
          <a:xfrm>
            <a:off x="1306350" y="528775"/>
            <a:ext cx="7242300" cy="3192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Facebook</a:t>
            </a:r>
            <a:r>
              <a:rPr lang="en"/>
              <a:t> [Month] Key Initiatives</a:t>
            </a:r>
            <a:endParaRPr/>
          </a:p>
        </p:txBody>
      </p:sp>
      <p:sp>
        <p:nvSpPr>
          <p:cNvPr id="180" name="Google Shape;180;p32"/>
          <p:cNvSpPr txBox="1"/>
          <p:nvPr>
            <p:ph type="title"/>
          </p:nvPr>
        </p:nvSpPr>
        <p:spPr>
          <a:xfrm>
            <a:off x="2882300" y="1096075"/>
            <a:ext cx="2773500" cy="319200"/>
          </a:xfrm>
          <a:prstGeom prst="rect">
            <a:avLst/>
          </a:prstGeom>
        </p:spPr>
        <p:txBody>
          <a:bodyPr anchorCtr="0" anchor="b" bIns="91425" lIns="0" spcFirstLastPara="1" rIns="0" wrap="square" tIns="91425">
            <a:noAutofit/>
          </a:bodyPr>
          <a:lstStyle/>
          <a:p>
            <a:pPr indent="0" lvl="0" marL="0" rtl="0" algn="l">
              <a:spcBef>
                <a:spcPts val="0"/>
              </a:spcBef>
              <a:spcAft>
                <a:spcPts val="0"/>
              </a:spcAft>
              <a:buNone/>
            </a:pPr>
            <a:r>
              <a:rPr lang="en"/>
              <a:t>Key Initiative</a:t>
            </a:r>
            <a:endParaRPr/>
          </a:p>
        </p:txBody>
      </p:sp>
      <p:sp>
        <p:nvSpPr>
          <p:cNvPr id="181" name="Google Shape;181;p32"/>
          <p:cNvSpPr txBox="1"/>
          <p:nvPr>
            <p:ph idx="2" type="title"/>
          </p:nvPr>
        </p:nvSpPr>
        <p:spPr>
          <a:xfrm>
            <a:off x="5795200" y="1096075"/>
            <a:ext cx="2773500" cy="319200"/>
          </a:xfrm>
          <a:prstGeom prst="rect">
            <a:avLst/>
          </a:prstGeom>
        </p:spPr>
        <p:txBody>
          <a:bodyPr anchorCtr="0" anchor="b" bIns="91425" lIns="0" spcFirstLastPara="1" rIns="0" wrap="square" tIns="91425">
            <a:noAutofit/>
          </a:bodyPr>
          <a:lstStyle/>
          <a:p>
            <a:pPr indent="0" lvl="0" marL="0" rtl="0" algn="l">
              <a:spcBef>
                <a:spcPts val="0"/>
              </a:spcBef>
              <a:spcAft>
                <a:spcPts val="0"/>
              </a:spcAft>
              <a:buNone/>
            </a:pPr>
            <a:r>
              <a:rPr lang="en"/>
              <a:t>Key Initiative</a:t>
            </a:r>
            <a:endParaRPr/>
          </a:p>
        </p:txBody>
      </p:sp>
      <p:sp>
        <p:nvSpPr>
          <p:cNvPr id="182" name="Google Shape;182;p32"/>
          <p:cNvSpPr txBox="1"/>
          <p:nvPr>
            <p:ph idx="3" type="body"/>
          </p:nvPr>
        </p:nvSpPr>
        <p:spPr>
          <a:xfrm>
            <a:off x="571500" y="1426325"/>
            <a:ext cx="2059800" cy="3156600"/>
          </a:xfrm>
          <a:prstGeom prst="rect">
            <a:avLst/>
          </a:prstGeom>
        </p:spPr>
        <p:txBody>
          <a:bodyPr anchorCtr="0" anchor="t" bIns="0" lIns="0" spcFirstLastPara="1" rIns="0" wrap="square" tIns="0">
            <a:noAutofit/>
          </a:bodyPr>
          <a:lstStyle/>
          <a:p>
            <a:pPr indent="0" lvl="0" marL="0" rtl="0" algn="l">
              <a:lnSpc>
                <a:spcPct val="125000"/>
              </a:lnSpc>
              <a:spcBef>
                <a:spcPts val="0"/>
              </a:spcBef>
              <a:spcAft>
                <a:spcPts val="0"/>
              </a:spcAft>
              <a:buNone/>
            </a:pPr>
            <a:r>
              <a:rPr lang="en" sz="1100">
                <a:solidFill>
                  <a:srgbClr val="253342"/>
                </a:solidFill>
              </a:rPr>
              <a:t>Strategy:</a:t>
            </a:r>
            <a:endParaRPr sz="1100">
              <a:solidFill>
                <a:srgbClr val="253342"/>
              </a:solidFill>
            </a:endParaRPr>
          </a:p>
          <a:p>
            <a:pPr indent="0" lvl="0" marL="0" rtl="0" algn="l">
              <a:lnSpc>
                <a:spcPct val="125000"/>
              </a:lnSpc>
              <a:spcBef>
                <a:spcPts val="1000"/>
              </a:spcBef>
              <a:spcAft>
                <a:spcPts val="1000"/>
              </a:spcAft>
              <a:buNone/>
            </a:pPr>
            <a:r>
              <a:rPr lang="en"/>
              <a:t>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 Lorem ipsum dolor sit amet, consectetur adipiscing elit. Nam et porta enim. Suspendisse et ante tristique, euismod justo a, suscipit enim. Integer eget felis sollicitudin, tincidunt ex vitae.</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6" name="Shape 186"/>
        <p:cNvGrpSpPr/>
        <p:nvPr/>
      </p:nvGrpSpPr>
      <p:grpSpPr>
        <a:xfrm>
          <a:off x="0" y="0"/>
          <a:ext cx="0" cy="0"/>
          <a:chOff x="0" y="0"/>
          <a:chExt cx="0" cy="0"/>
        </a:xfrm>
      </p:grpSpPr>
      <p:sp>
        <p:nvSpPr>
          <p:cNvPr id="187" name="Google Shape;187;p33"/>
          <p:cNvSpPr txBox="1"/>
          <p:nvPr>
            <p:ph idx="1" type="subTitle"/>
          </p:nvPr>
        </p:nvSpPr>
        <p:spPr>
          <a:xfrm>
            <a:off x="1216650" y="528775"/>
            <a:ext cx="6568200" cy="3192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Facebook</a:t>
            </a:r>
            <a:r>
              <a:rPr lang="en"/>
              <a:t> [Month] Wins</a:t>
            </a:r>
            <a:endParaRPr/>
          </a:p>
        </p:txBody>
      </p:sp>
      <p:sp>
        <p:nvSpPr>
          <p:cNvPr id="188" name="Google Shape;188;p33"/>
          <p:cNvSpPr txBox="1"/>
          <p:nvPr>
            <p:ph type="title"/>
          </p:nvPr>
        </p:nvSpPr>
        <p:spPr>
          <a:xfrm>
            <a:off x="903775" y="4348525"/>
            <a:ext cx="3208800" cy="3192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Most liked post</a:t>
            </a:r>
            <a:endParaRPr/>
          </a:p>
        </p:txBody>
      </p:sp>
      <p:sp>
        <p:nvSpPr>
          <p:cNvPr id="189" name="Google Shape;189;p33"/>
          <p:cNvSpPr txBox="1"/>
          <p:nvPr>
            <p:ph idx="2" type="title"/>
          </p:nvPr>
        </p:nvSpPr>
        <p:spPr>
          <a:xfrm>
            <a:off x="5031425" y="4348525"/>
            <a:ext cx="3208800" cy="319200"/>
          </a:xfrm>
          <a:prstGeom prst="rect">
            <a:avLst/>
          </a:prstGeom>
        </p:spPr>
        <p:txBody>
          <a:bodyPr anchorCtr="0" anchor="ctr" bIns="91425" lIns="0" spcFirstLastPara="1" rIns="0" wrap="square" tIns="91425">
            <a:noAutofit/>
          </a:bodyPr>
          <a:lstStyle/>
          <a:p>
            <a:pPr indent="0" lvl="0" marL="0" rtl="0" algn="l">
              <a:spcBef>
                <a:spcPts val="0"/>
              </a:spcBef>
              <a:spcAft>
                <a:spcPts val="0"/>
              </a:spcAft>
              <a:buNone/>
            </a:pPr>
            <a:r>
              <a:rPr lang="en"/>
              <a:t>Most commented post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3" name="Shape 193"/>
        <p:cNvGrpSpPr/>
        <p:nvPr/>
      </p:nvGrpSpPr>
      <p:grpSpPr>
        <a:xfrm>
          <a:off x="0" y="0"/>
          <a:ext cx="0" cy="0"/>
          <a:chOff x="0" y="0"/>
          <a:chExt cx="0" cy="0"/>
        </a:xfrm>
      </p:grpSpPr>
      <p:sp>
        <p:nvSpPr>
          <p:cNvPr id="194" name="Google Shape;194;p34"/>
          <p:cNvSpPr txBox="1"/>
          <p:nvPr>
            <p:ph idx="1" type="subTitle"/>
          </p:nvPr>
        </p:nvSpPr>
        <p:spPr>
          <a:xfrm>
            <a:off x="1306350" y="528775"/>
            <a:ext cx="7242300" cy="329700"/>
          </a:xfrm>
          <a:prstGeom prst="rect">
            <a:avLst/>
          </a:prstGeom>
        </p:spPr>
        <p:txBody>
          <a:bodyPr anchorCtr="0" anchor="ctr" bIns="91425" lIns="0" spcFirstLastPara="1" rIns="91425" wrap="square" tIns="91425">
            <a:noAutofit/>
          </a:bodyPr>
          <a:lstStyle/>
          <a:p>
            <a:pPr indent="0" lvl="0" marL="0" rtl="0" algn="l">
              <a:spcBef>
                <a:spcPts val="0"/>
              </a:spcBef>
              <a:spcAft>
                <a:spcPts val="0"/>
              </a:spcAft>
              <a:buNone/>
            </a:pPr>
            <a:r>
              <a:rPr lang="en"/>
              <a:t>Facebook</a:t>
            </a:r>
            <a:r>
              <a:rPr lang="en"/>
              <a:t> [Month] Opportunities</a:t>
            </a:r>
            <a:endParaRPr/>
          </a:p>
        </p:txBody>
      </p:sp>
      <p:sp>
        <p:nvSpPr>
          <p:cNvPr id="195" name="Google Shape;195;p34"/>
          <p:cNvSpPr txBox="1"/>
          <p:nvPr>
            <p:ph idx="2" type="body"/>
          </p:nvPr>
        </p:nvSpPr>
        <p:spPr>
          <a:xfrm>
            <a:off x="576550" y="3738225"/>
            <a:ext cx="4854900" cy="833700"/>
          </a:xfrm>
          <a:prstGeom prst="rect">
            <a:avLst/>
          </a:prstGeom>
        </p:spPr>
        <p:txBody>
          <a:bodyPr anchorCtr="0" anchor="t" bIns="91425" lIns="0" spcFirstLastPara="1" rIns="91425" wrap="square" tIns="91425">
            <a:noAutofit/>
          </a:bodyPr>
          <a:lstStyle/>
          <a:p>
            <a:pPr indent="0" lvl="0" marL="0" rtl="0" algn="l">
              <a:lnSpc>
                <a:spcPct val="125000"/>
              </a:lnSpc>
              <a:spcBef>
                <a:spcPts val="0"/>
              </a:spcBef>
              <a:spcAft>
                <a:spcPts val="0"/>
              </a:spcAft>
              <a:buNone/>
            </a:pPr>
            <a:r>
              <a:rPr lang="en"/>
              <a:t>Lorem ipsum dolor sit amet, consectetur adipiscing elit, sed do eiusmod tempor incididunt ut labore et dolore magna aliqua. Ut enim ad minim veniam</a:t>
            </a:r>
            <a:endParaRPr/>
          </a:p>
        </p:txBody>
      </p:sp>
      <p:sp>
        <p:nvSpPr>
          <p:cNvPr id="196" name="Google Shape;196;p34"/>
          <p:cNvSpPr txBox="1"/>
          <p:nvPr>
            <p:ph idx="3" type="body"/>
          </p:nvPr>
        </p:nvSpPr>
        <p:spPr>
          <a:xfrm>
            <a:off x="5769150" y="1466025"/>
            <a:ext cx="2779500" cy="2916300"/>
          </a:xfrm>
          <a:prstGeom prst="rect">
            <a:avLst/>
          </a:prstGeom>
        </p:spPr>
        <p:txBody>
          <a:bodyPr anchorCtr="0" anchor="t" bIns="0" lIns="0" spcFirstLastPara="1" rIns="0" wrap="square" tIns="0">
            <a:noAutofit/>
          </a:bodyPr>
          <a:lstStyle/>
          <a:p>
            <a:pPr indent="-115569" lvl="0" marL="182880" rtl="0" algn="l">
              <a:lnSpc>
                <a:spcPct val="125000"/>
              </a:lnSpc>
              <a:spcBef>
                <a:spcPts val="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115569" lvl="0" marL="182880" rtl="0" algn="l">
              <a:lnSpc>
                <a:spcPct val="125000"/>
              </a:lnSpc>
              <a:spcBef>
                <a:spcPts val="1000"/>
              </a:spcBef>
              <a:spcAft>
                <a:spcPts val="0"/>
              </a:spcAft>
              <a:buClr>
                <a:srgbClr val="2D3E50"/>
              </a:buClr>
              <a:buSzPts val="1100"/>
              <a:buAutoNum type="romanUcPeriod"/>
            </a:pPr>
            <a:r>
              <a:rPr lang="en" sz="1100">
                <a:solidFill>
                  <a:srgbClr val="2D3E50"/>
                </a:solidFill>
              </a:rPr>
              <a:t>Opportunity</a:t>
            </a:r>
            <a:br>
              <a:rPr lang="en"/>
            </a:br>
            <a:r>
              <a:rPr lang="en"/>
              <a:t>Lorem ipsum dolor sit amet, consectetur adipiscing elit. Nam et porta enim. Suspendisse et ante tristique, euismod justo a, suscipit enim. Integer eget felis sollicitudin, tincidunt ex vitae.</a:t>
            </a:r>
            <a:endParaRPr/>
          </a:p>
          <a:p>
            <a:pPr indent="0" lvl="0" marL="0" rtl="0" algn="l">
              <a:spcBef>
                <a:spcPts val="1000"/>
              </a:spcBef>
              <a:spcAft>
                <a:spcPts val="1600"/>
              </a:spcAft>
              <a:buNone/>
            </a:pPr>
            <a: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0" name="Shape 200"/>
        <p:cNvGrpSpPr/>
        <p:nvPr/>
      </p:nvGrpSpPr>
      <p:grpSpPr>
        <a:xfrm>
          <a:off x="0" y="0"/>
          <a:ext cx="0" cy="0"/>
          <a:chOff x="0" y="0"/>
          <a:chExt cx="0" cy="0"/>
        </a:xfrm>
      </p:grpSpPr>
      <p:sp>
        <p:nvSpPr>
          <p:cNvPr id="201" name="Google Shape;201;p35"/>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p>
            <a:pPr indent="0" lvl="0" marL="0" rtl="0" algn="ctr">
              <a:spcBef>
                <a:spcPts val="0"/>
              </a:spcBef>
              <a:spcAft>
                <a:spcPts val="1000"/>
              </a:spcAft>
              <a:buNone/>
            </a:pPr>
            <a:r>
              <a:rPr b="1" lang="en" sz="3600">
                <a:solidFill>
                  <a:srgbClr val="FFFFFF"/>
                </a:solidFill>
                <a:latin typeface="Avenir"/>
                <a:ea typeface="Avenir"/>
                <a:cs typeface="Avenir"/>
                <a:sym typeface="Avenir"/>
              </a:rPr>
              <a:t>Instagram</a:t>
            </a:r>
            <a:endParaRPr b="1" sz="3600">
              <a:solidFill>
                <a:srgbClr val="FFFFFF"/>
              </a:solidFill>
              <a:latin typeface="Avenir"/>
              <a:ea typeface="Avenir"/>
              <a:cs typeface="Avenir"/>
              <a:sym typeface="Avenir"/>
            </a:endParaRPr>
          </a:p>
        </p:txBody>
      </p:sp>
    </p:spTree>
  </p:cSld>
  <p:clrMapOvr>
    <a:masterClrMapping/>
  </p:clrMapOvr>
</p:sld>
</file>

<file path=ppt/theme/theme1.xml><?xml version="1.0" encoding="utf-8"?>
<a:theme xmlns:a="http://schemas.openxmlformats.org/drawingml/2006/main" xmlns:r="http://schemas.openxmlformats.org/officeDocument/2006/relationships" name="Hubspot Social Report Template">
  <a:themeElements>
    <a:clrScheme name="Simple Light">
      <a:dk1>
        <a:srgbClr val="253342"/>
      </a:dk1>
      <a:lt1>
        <a:srgbClr val="FFFFFF"/>
      </a:lt1>
      <a:dk2>
        <a:srgbClr val="516F90"/>
      </a:dk2>
      <a:lt2>
        <a:srgbClr val="99ACC2"/>
      </a:lt2>
      <a:accent1>
        <a:srgbClr val="FF7A59"/>
      </a:accent1>
      <a:accent2>
        <a:srgbClr val="F5C26B"/>
      </a:accent2>
      <a:accent3>
        <a:srgbClr val="00BDA5"/>
      </a:accent3>
      <a:accent4>
        <a:srgbClr val="00A4BD"/>
      </a:accent4>
      <a:accent5>
        <a:srgbClr val="33475B"/>
      </a:accent5>
      <a:accent6>
        <a:srgbClr val="EAF0F6"/>
      </a:accent6>
      <a:hlink>
        <a:srgbClr val="00A4BD"/>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