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9144000" cy="5143500" type="screen16x9"/>
  <p:notesSz cx="6858000" cy="9144000"/>
  <p:embeddedFontLst>
    <p:embeddedFont>
      <p:font typeface="Pacifico" panose="020B0604020202020204" charset="0"/>
      <p:regular r:id="rId55"/>
    </p:embeddedFont>
    <p:embeddedFont>
      <p:font typeface="Avenir" panose="020B0503020203020204" pitchFamily="34" charset="0"/>
      <p:regular r:id="rId56"/>
      <p:italic r:id="rId57"/>
    </p:embeddedFont>
    <p:embeddedFont>
      <p:font typeface="Comic Sans MS" panose="030F0702030302020204" pitchFamily="66"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A59"/>
    <a:srgbClr val="00BD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BBADB3A-2D6E-4870-8A14-1C28F3DC7A4E}">
  <a:tblStyle styleId="{0BBADB3A-2D6E-4870-8A14-1C28F3DC7A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0" autoAdjust="0"/>
    <p:restoredTop sz="94660"/>
  </p:normalViewPr>
  <p:slideViewPr>
    <p:cSldViewPr snapToGrid="0">
      <p:cViewPr>
        <p:scale>
          <a:sx n="161" d="100"/>
          <a:sy n="161" d="100"/>
        </p:scale>
        <p:origin x="724" y="10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To replace logo: Click image </a:t>
            </a:r>
            <a:r>
              <a:rPr lang="en" dirty="0" smtClean="0"/>
              <a:t>&gt; Format&gt; Change </a:t>
            </a:r>
            <a:r>
              <a:rPr lang="en" dirty="0" smtClean="0"/>
              <a:t>picture </a:t>
            </a:r>
            <a:endParaRPr dirty="0"/>
          </a:p>
          <a:p>
            <a:pPr marL="0" lvl="0" indent="0" algn="l" rtl="0">
              <a:spcBef>
                <a:spcPts val="0"/>
              </a:spcBef>
              <a:spcAft>
                <a:spcPts val="0"/>
              </a:spcAft>
              <a:buNone/>
            </a:pPr>
            <a:r>
              <a:rPr lang="en" dirty="0"/>
              <a:t>Update Theme </a:t>
            </a:r>
            <a:r>
              <a:rPr lang="en" dirty="0" smtClean="0"/>
              <a:t>colors:</a:t>
            </a:r>
            <a:r>
              <a:rPr lang="en" baseline="0" dirty="0" smtClean="0"/>
              <a:t> </a:t>
            </a:r>
            <a:r>
              <a:rPr lang="en" dirty="0" smtClean="0"/>
              <a:t>Design &gt; Variants</a:t>
            </a:r>
            <a:r>
              <a:rPr lang="en" baseline="0" dirty="0" smtClean="0"/>
              <a:t> (Press Down Arrow) &gt; Colors &gt; Customize Colors.</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598fe7bcf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598fe7bcf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Slide Option 3.</a:t>
            </a: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smtClean="0">
                <a:solidFill>
                  <a:schemeClr val="dk1"/>
                </a:solidFill>
              </a:rPr>
              <a:t>Tap image and replace with suitable</a:t>
            </a:r>
            <a:r>
              <a:rPr lang="en-US" baseline="0" dirty="0" smtClean="0">
                <a:solidFill>
                  <a:schemeClr val="dk1"/>
                </a:solidFill>
              </a:rPr>
              <a:t> image.</a:t>
            </a:r>
            <a:endParaRPr lang="en-US" dirty="0" smtClean="0">
              <a:solidFill>
                <a:schemeClr val="dk1"/>
              </a:solidFill>
            </a:endParaRPr>
          </a:p>
          <a:p>
            <a:pPr marL="0" lvl="0" indent="0" algn="l" rtl="0">
              <a:spcBef>
                <a:spcPts val="0"/>
              </a:spcBef>
              <a:spcAft>
                <a:spcPts val="0"/>
              </a:spcAft>
              <a:buClr>
                <a:schemeClr val="dk1"/>
              </a:buClr>
              <a:buSzPts val="1100"/>
              <a:buFont typeface="Arial"/>
              <a:buNone/>
            </a:pPr>
            <a:r>
              <a:rPr lang="en" dirty="0" smtClean="0">
                <a:solidFill>
                  <a:schemeClr val="dk1"/>
                </a:solidFill>
              </a:rPr>
              <a:t>Duplicate </a:t>
            </a:r>
            <a:r>
              <a:rPr lang="en" dirty="0">
                <a:solidFill>
                  <a:schemeClr val="dk1"/>
                </a:solidFill>
              </a:rPr>
              <a:t>slide if you have more than one customer persona.</a:t>
            </a:r>
            <a:endParaRPr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5b4769870b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5b4769870b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Click image</a:t>
            </a:r>
            <a:r>
              <a:rPr lang="en" baseline="0" dirty="0" smtClean="0"/>
              <a:t> and delete. Tap icon to replace with something suitable.</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bd28304ca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5bd28304ca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Update Logo: </a:t>
            </a:r>
            <a:r>
              <a:rPr lang="en" dirty="0" smtClean="0"/>
              <a:t>Click image &gt; Format&gt; Change image.</a:t>
            </a:r>
            <a:endParaRPr dirty="0"/>
          </a:p>
          <a:p>
            <a:pPr marL="0" lvl="0" indent="0" algn="l" rtl="0">
              <a:spcBef>
                <a:spcPts val="0"/>
              </a:spcBef>
              <a:spcAft>
                <a:spcPts val="0"/>
              </a:spcAft>
              <a:buNone/>
            </a:pPr>
            <a:r>
              <a:rPr lang="en" dirty="0" smtClean="0"/>
              <a:t>Update the </a:t>
            </a:r>
            <a:r>
              <a:rPr lang="en-AU" dirty="0" smtClean="0"/>
              <a:t>characteristic</a:t>
            </a:r>
            <a:r>
              <a:rPr lang="en" dirty="0" smtClean="0"/>
              <a:t> terms.</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bd28304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bd28304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Tap Icon to add picture.</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5bd28304ca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5bd28304ca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Use this slide if you already have a portrait collage mood board created. </a:t>
            </a:r>
            <a:endParaRPr lang="en" dirty="0" smtClean="0"/>
          </a:p>
          <a:p>
            <a:pPr marL="0" lvl="0" indent="0" algn="l" rtl="0">
              <a:spcBef>
                <a:spcPts val="0"/>
              </a:spcBef>
              <a:spcAft>
                <a:spcPts val="0"/>
              </a:spcAft>
              <a:buClr>
                <a:schemeClr val="dk1"/>
              </a:buClr>
              <a:buSzPts val="1100"/>
              <a:buFont typeface="Arial"/>
              <a:buNone/>
            </a:pPr>
            <a:r>
              <a:rPr lang="en-US" dirty="0" smtClean="0">
                <a:solidFill>
                  <a:schemeClr val="dk1"/>
                </a:solidFill>
              </a:rPr>
              <a:t>Tap image and replace with suitable</a:t>
            </a:r>
            <a:r>
              <a:rPr lang="en-US" baseline="0" dirty="0" smtClean="0">
                <a:solidFill>
                  <a:schemeClr val="dk1"/>
                </a:solidFill>
              </a:rPr>
              <a:t> image.</a:t>
            </a:r>
            <a:endParaRPr lang="en-US" dirty="0" smtClean="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5bd28304ca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5bd28304ca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Use this slide if you already have a landscape collage mood board created.</a:t>
            </a:r>
          </a:p>
          <a:p>
            <a:pPr marL="0" lvl="0" indent="0" algn="l" rtl="0">
              <a:spcBef>
                <a:spcPts val="0"/>
              </a:spcBef>
              <a:spcAft>
                <a:spcPts val="0"/>
              </a:spcAft>
              <a:buClr>
                <a:schemeClr val="dk1"/>
              </a:buClr>
              <a:buSzPts val="1100"/>
              <a:buFont typeface="Arial"/>
              <a:buNone/>
            </a:pPr>
            <a:r>
              <a:rPr lang="en-US" dirty="0" smtClean="0">
                <a:solidFill>
                  <a:schemeClr val="dk1"/>
                </a:solidFill>
              </a:rPr>
              <a:t>Tap image and replace with suitable</a:t>
            </a:r>
            <a:r>
              <a:rPr lang="en-US" baseline="0" dirty="0" smtClean="0">
                <a:solidFill>
                  <a:schemeClr val="dk1"/>
                </a:solidFill>
              </a:rPr>
              <a:t> image.</a:t>
            </a:r>
            <a:endParaRPr lang="en-US" dirty="0" smtClean="0">
              <a:solidFill>
                <a:schemeClr val="dk1"/>
              </a:solidFill>
            </a:endParaRPr>
          </a:p>
          <a:p>
            <a:pPr marL="0" lvl="0" indent="0" algn="l" rtl="0">
              <a:spcBef>
                <a:spcPts val="0"/>
              </a:spcBef>
              <a:spcAft>
                <a:spcPts val="0"/>
              </a:spcAft>
              <a:buNone/>
            </a:pPr>
            <a:r>
              <a:rPr lang="en" dirty="0" smtClean="0"/>
              <a:t> </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5bd28304c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5bd28304c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Update with a good example of the tone of voice your company demonstrates.</a:t>
            </a:r>
            <a:endParaRPr>
              <a:solidFill>
                <a:schemeClr val="dk1"/>
              </a:solidFill>
            </a:endParaRPr>
          </a:p>
          <a:p>
            <a:pPr marL="0" lvl="0" indent="0" algn="l" rtl="0">
              <a:spcBef>
                <a:spcPts val="0"/>
              </a:spcBef>
              <a:spcAft>
                <a:spcPts val="0"/>
              </a:spcAft>
              <a:buNone/>
            </a:pPr>
            <a:r>
              <a:rPr lang="en">
                <a:solidFill>
                  <a:schemeClr val="dk1"/>
                </a:solidFill>
              </a:rPr>
              <a:t>If you use different writing styles for email vs social media, duplicate slide to how how this would vary.</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5b3d3b9685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5b3d3b9685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dirty="0"/>
              <a:t>Replace image with something suitable</a:t>
            </a:r>
            <a:r>
              <a:rPr lang="en" dirty="0" smtClean="0"/>
              <a:t>. </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5b3d3b9685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5b3d3b9685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Update Company Logo: </a:t>
            </a:r>
            <a:r>
              <a:rPr lang="en" dirty="0" smtClean="0"/>
              <a:t>Click image &gt; Format&gt; Change image.</a:t>
            </a:r>
            <a:endParaRPr dirty="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5b3d3b9685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5b3d3b9685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Update Company Logo and Logo Symbol: </a:t>
            </a:r>
            <a:r>
              <a:rPr lang="en-AU" dirty="0" smtClean="0">
                <a:solidFill>
                  <a:schemeClr val="dk1"/>
                </a:solidFill>
              </a:rPr>
              <a:t> </a:t>
            </a:r>
            <a:r>
              <a:rPr lang="en" dirty="0" smtClean="0"/>
              <a:t>Click image &gt; Format&gt; Change image.</a:t>
            </a:r>
            <a:endParaRPr dirty="0">
              <a:solidFill>
                <a:schemeClr val="dk1"/>
              </a:solidFill>
            </a:endParaRPr>
          </a:p>
          <a:p>
            <a:pPr marL="0" lvl="0" indent="0" algn="l" rtl="0">
              <a:spcBef>
                <a:spcPts val="0"/>
              </a:spcBef>
              <a:spcAft>
                <a:spcPts val="0"/>
              </a:spcAft>
              <a:buNone/>
            </a:pPr>
            <a:r>
              <a:rPr lang="en" dirty="0">
                <a:solidFill>
                  <a:schemeClr val="dk1"/>
                </a:solidFill>
              </a:rPr>
              <a:t>Can use this slide to explain the story behind both elements of your logo.</a:t>
            </a: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5b3d3b968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5b3d3b968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Decide if the logo will appear in each page. To remove or replace logo: </a:t>
            </a:r>
            <a:r>
              <a:rPr lang="en" dirty="0" smtClean="0"/>
              <a:t>View &gt; Master Views</a:t>
            </a:r>
            <a:r>
              <a:rPr lang="en" baseline="0" dirty="0" smtClean="0"/>
              <a:t> &gt; Slide Master. </a:t>
            </a:r>
            <a:r>
              <a:rPr lang="en" dirty="0" smtClean="0"/>
              <a:t>(Then</a:t>
            </a:r>
            <a:r>
              <a:rPr lang="en" dirty="0"/>
              <a:t>: </a:t>
            </a:r>
            <a:r>
              <a:rPr lang="en" dirty="0" smtClean="0"/>
              <a:t>Click image &gt; Format&gt; Change image) </a:t>
            </a:r>
            <a:endParaRPr dirty="0"/>
          </a:p>
          <a:p>
            <a:pPr marL="0" lvl="0" indent="0" algn="l" rtl="0">
              <a:spcBef>
                <a:spcPts val="0"/>
              </a:spcBef>
              <a:spcAft>
                <a:spcPts val="0"/>
              </a:spcAft>
              <a:buNone/>
            </a:pPr>
            <a:r>
              <a:rPr lang="en-US" dirty="0" smtClean="0"/>
              <a:t>Update Theme fonts (if required). Design &gt; Variants (Press Down Arrow)</a:t>
            </a:r>
            <a:r>
              <a:rPr lang="en-US" baseline="0" dirty="0" smtClean="0"/>
              <a:t> &gt; Fonts &gt; Fonts.</a:t>
            </a:r>
            <a:endParaRPr lang="en-US" dirty="0" smtClean="0"/>
          </a:p>
          <a:p>
            <a:pPr marL="0" lvl="0" indent="0" algn="l" rtl="0">
              <a:spcBef>
                <a:spcPts val="0"/>
              </a:spcBef>
              <a:spcAft>
                <a:spcPts val="0"/>
              </a:spcAft>
              <a:buNone/>
            </a:pPr>
            <a:r>
              <a:rPr lang="en" dirty="0" smtClean="0"/>
              <a:t>Update </a:t>
            </a:r>
            <a:r>
              <a:rPr lang="en" dirty="0"/>
              <a:t>page numbers after you complete document.</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5b3d3b9685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5b3d3b9685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Update Company Logo: </a:t>
            </a:r>
            <a:r>
              <a:rPr lang="en" dirty="0" smtClean="0"/>
              <a:t>Click image &gt; Format&gt; Change image.</a:t>
            </a:r>
            <a:r>
              <a:rPr lang="en" dirty="0" smtClean="0">
                <a:solidFill>
                  <a:schemeClr val="dk1"/>
                </a:solidFill>
              </a:rPr>
              <a:t>Remove </a:t>
            </a:r>
            <a:r>
              <a:rPr lang="en" dirty="0">
                <a:solidFill>
                  <a:schemeClr val="dk1"/>
                </a:solidFill>
              </a:rPr>
              <a:t>slide if you do not have a horizontal and vertical logo option.</a:t>
            </a:r>
            <a:endParaRPr dirty="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5b3d3b9685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5b3d3b9685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Update Company Logo: </a:t>
            </a:r>
            <a:r>
              <a:rPr lang="en" dirty="0" smtClean="0"/>
              <a:t>Click image &gt; Format&gt; Change image.</a:t>
            </a:r>
          </a:p>
          <a:p>
            <a:pPr marL="0" lvl="0" indent="0" algn="l" rtl="0">
              <a:spcBef>
                <a:spcPts val="0"/>
              </a:spcBef>
              <a:spcAft>
                <a:spcPts val="0"/>
              </a:spcAft>
              <a:buNone/>
            </a:pPr>
            <a:r>
              <a:rPr lang="en" dirty="0" smtClean="0">
                <a:solidFill>
                  <a:schemeClr val="dk1"/>
                </a:solidFill>
              </a:rPr>
              <a:t>The </a:t>
            </a:r>
            <a:r>
              <a:rPr lang="en" dirty="0">
                <a:solidFill>
                  <a:schemeClr val="dk1"/>
                </a:solidFill>
              </a:rPr>
              <a:t>bad example logos for change color and distort need to be reapplied once image has been replace. </a:t>
            </a:r>
            <a:r>
              <a:rPr lang="en" dirty="0" smtClean="0">
                <a:solidFill>
                  <a:schemeClr val="dk1"/>
                </a:solidFill>
              </a:rPr>
              <a:t>Recolor</a:t>
            </a:r>
            <a:r>
              <a:rPr lang="en" baseline="0" dirty="0" smtClean="0">
                <a:solidFill>
                  <a:schemeClr val="dk1"/>
                </a:solidFill>
              </a:rPr>
              <a:t> is found in: Format &gt; Color</a:t>
            </a:r>
            <a:r>
              <a:rPr lang="en" dirty="0" smtClean="0">
                <a:solidFill>
                  <a:schemeClr val="dk1"/>
                </a:solidFill>
              </a:rPr>
              <a:t>. </a:t>
            </a:r>
            <a:r>
              <a:rPr lang="en" dirty="0">
                <a:solidFill>
                  <a:schemeClr val="dk1"/>
                </a:solidFill>
              </a:rPr>
              <a:t>Distortion is applied directly to the image.</a:t>
            </a:r>
            <a:endParaRPr dirty="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b3d3b9685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b3d3b9685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Logo Usage Alternative Layout. Use both slides if required to explain things any specific things that are incorrect. </a:t>
            </a:r>
            <a:endParaRPr dirty="0">
              <a:solidFill>
                <a:schemeClr val="dk1"/>
              </a:solidFill>
            </a:endParaRPr>
          </a:p>
          <a:p>
            <a:pPr marL="0" lvl="0" indent="0" algn="l" rtl="0">
              <a:spcBef>
                <a:spcPts val="0"/>
              </a:spcBef>
              <a:spcAft>
                <a:spcPts val="0"/>
              </a:spcAft>
              <a:buNone/>
            </a:pPr>
            <a:r>
              <a:rPr lang="en" dirty="0">
                <a:solidFill>
                  <a:schemeClr val="dk1"/>
                </a:solidFill>
              </a:rPr>
              <a:t>Update Company Logo: </a:t>
            </a:r>
            <a:r>
              <a:rPr lang="en" dirty="0" smtClean="0"/>
              <a:t>Click image &gt; Format&gt; Change image.</a:t>
            </a:r>
          </a:p>
          <a:p>
            <a:pPr marL="0" lvl="0" indent="0" algn="l" rtl="0">
              <a:spcBef>
                <a:spcPts val="0"/>
              </a:spcBef>
              <a:spcAft>
                <a:spcPts val="0"/>
              </a:spcAft>
              <a:buNone/>
            </a:pPr>
            <a:r>
              <a:rPr lang="en" dirty="0" smtClean="0">
                <a:solidFill>
                  <a:schemeClr val="dk1"/>
                </a:solidFill>
              </a:rPr>
              <a:t>The </a:t>
            </a:r>
            <a:r>
              <a:rPr lang="en" dirty="0">
                <a:solidFill>
                  <a:schemeClr val="dk1"/>
                </a:solidFill>
              </a:rPr>
              <a:t>bad example logos for change color and distort need to be reapplied once image has been replace. </a:t>
            </a:r>
            <a:r>
              <a:rPr lang="en" dirty="0" smtClean="0">
                <a:solidFill>
                  <a:schemeClr val="dk1"/>
                </a:solidFill>
              </a:rPr>
              <a:t>Recolor</a:t>
            </a:r>
            <a:r>
              <a:rPr lang="en" baseline="0" dirty="0" smtClean="0">
                <a:solidFill>
                  <a:schemeClr val="dk1"/>
                </a:solidFill>
              </a:rPr>
              <a:t> is found in: Format &gt; Color</a:t>
            </a:r>
            <a:r>
              <a:rPr lang="en" dirty="0" smtClean="0">
                <a:solidFill>
                  <a:schemeClr val="dk1"/>
                </a:solidFill>
              </a:rPr>
              <a:t>. Distortion </a:t>
            </a:r>
            <a:r>
              <a:rPr lang="en" dirty="0">
                <a:solidFill>
                  <a:schemeClr val="dk1"/>
                </a:solidFill>
              </a:rPr>
              <a:t>is applied directly to the image.</a:t>
            </a:r>
            <a:endParaRPr dirty="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5b3d3b9685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5b3d3b9685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solidFill>
                  <a:schemeClr val="dk1"/>
                </a:solidFill>
              </a:rPr>
              <a:t>Pick a particular element from your logo (normally the height of the letters) that will become the clear space.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dirty="0" smtClean="0">
                <a:solidFill>
                  <a:schemeClr val="dk1"/>
                </a:solidFill>
              </a:rPr>
              <a:t>Update </a:t>
            </a:r>
            <a:r>
              <a:rPr lang="en" dirty="0">
                <a:solidFill>
                  <a:schemeClr val="dk1"/>
                </a:solidFill>
              </a:rPr>
              <a:t>Company Logo: </a:t>
            </a:r>
            <a:r>
              <a:rPr lang="en" dirty="0" smtClean="0"/>
              <a:t>Click image &gt; Format&gt; Change image. </a:t>
            </a:r>
            <a:r>
              <a:rPr lang="en" dirty="0" smtClean="0">
                <a:solidFill>
                  <a:schemeClr val="dk1"/>
                </a:solidFill>
              </a:rPr>
              <a:t>If </a:t>
            </a:r>
            <a:r>
              <a:rPr lang="en" dirty="0">
                <a:solidFill>
                  <a:schemeClr val="dk1"/>
                </a:solidFill>
              </a:rPr>
              <a:t>your Logo Symbol is your clear space </a:t>
            </a:r>
            <a:r>
              <a:rPr lang="en" dirty="0" smtClean="0">
                <a:solidFill>
                  <a:schemeClr val="dk1"/>
                </a:solidFill>
              </a:rPr>
              <a:t>marker use this slide and update </a:t>
            </a:r>
            <a:r>
              <a:rPr lang="en" dirty="0">
                <a:solidFill>
                  <a:schemeClr val="dk1"/>
                </a:solidFill>
              </a:rPr>
              <a:t>each of the Logo Symbols here to your Logo Symbol</a:t>
            </a:r>
            <a:r>
              <a:rPr lang="en" dirty="0" smtClean="0">
                <a:solidFill>
                  <a:schemeClr val="dk1"/>
                </a:solidFill>
              </a:rPr>
              <a:t>. Change</a:t>
            </a:r>
            <a:r>
              <a:rPr lang="en" baseline="0" dirty="0" smtClean="0">
                <a:solidFill>
                  <a:schemeClr val="dk1"/>
                </a:solidFill>
              </a:rPr>
              <a:t> size of outer box to match clearspace.</a:t>
            </a:r>
            <a:endParaRPr dirty="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598fe7bcfc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598fe7bcfc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Alternative Layout for when one of the letters is the clear space.</a:t>
            </a: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dirty="0">
                <a:solidFill>
                  <a:schemeClr val="dk1"/>
                </a:solidFill>
              </a:rPr>
              <a:t>Update Company Logo: replace image. Update the Clear Space Marker letter N here to be your letter (in your font</a:t>
            </a:r>
            <a:r>
              <a:rPr lang="en" dirty="0" smtClean="0">
                <a:solidFill>
                  <a:schemeClr val="dk1"/>
                </a:solidFill>
              </a:rPr>
              <a:t>). </a:t>
            </a:r>
            <a:r>
              <a:rPr lang="en-US" dirty="0" smtClean="0">
                <a:solidFill>
                  <a:schemeClr val="dk1"/>
                </a:solidFill>
              </a:rPr>
              <a:t>Change</a:t>
            </a:r>
            <a:r>
              <a:rPr lang="en-US" baseline="0" dirty="0" smtClean="0">
                <a:solidFill>
                  <a:schemeClr val="dk1"/>
                </a:solidFill>
              </a:rPr>
              <a:t> size of outer box to match </a:t>
            </a:r>
            <a:r>
              <a:rPr lang="en-US" baseline="0" dirty="0" err="1" smtClean="0">
                <a:solidFill>
                  <a:schemeClr val="dk1"/>
                </a:solidFill>
              </a:rPr>
              <a:t>clearspace</a:t>
            </a:r>
            <a:r>
              <a:rPr lang="en-US" baseline="0" dirty="0" smtClean="0">
                <a:solidFill>
                  <a:schemeClr val="dk1"/>
                </a:solidFill>
              </a:rPr>
              <a:t>.</a:t>
            </a:r>
            <a:endParaRPr lang="en-US" dirty="0" smtClean="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5b4769870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5b4769870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Update Company Logo: </a:t>
            </a:r>
            <a:r>
              <a:rPr lang="en" dirty="0" smtClean="0"/>
              <a:t>Click image &gt; Format&gt; Change image.</a:t>
            </a:r>
            <a:endParaRPr dirty="0">
              <a:solidFill>
                <a:schemeClr val="dk1"/>
              </a:solidFill>
            </a:endParaRPr>
          </a:p>
          <a:p>
            <a:pPr marL="0" lvl="0" indent="0" algn="l" rtl="0">
              <a:spcBef>
                <a:spcPts val="0"/>
              </a:spcBef>
              <a:spcAft>
                <a:spcPts val="0"/>
              </a:spcAft>
              <a:buNone/>
            </a:pPr>
            <a:r>
              <a:rPr lang="en" dirty="0">
                <a:solidFill>
                  <a:schemeClr val="dk1"/>
                </a:solidFill>
              </a:rPr>
              <a:t>Select and update the minimum size.</a:t>
            </a: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b4769870b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b4769870b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Option to replace image with something suitable.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5b4769870b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5b4769870b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Update Theme colors:</a:t>
            </a:r>
            <a:r>
              <a:rPr lang="en-US" baseline="0" dirty="0" smtClean="0"/>
              <a:t> </a:t>
            </a:r>
            <a:r>
              <a:rPr lang="en-US" dirty="0" smtClean="0"/>
              <a:t>Design &gt; Variants</a:t>
            </a:r>
            <a:r>
              <a:rPr lang="en-US" baseline="0" dirty="0" smtClean="0"/>
              <a:t> (Press Down Arrow) &gt; Colors &gt; Customize Colors.</a:t>
            </a:r>
            <a:endParaRPr lang="en" dirty="0" smtClean="0"/>
          </a:p>
          <a:p>
            <a:pPr marL="0" lvl="0" indent="0" algn="l" rtl="0">
              <a:spcBef>
                <a:spcPts val="0"/>
              </a:spcBef>
              <a:spcAft>
                <a:spcPts val="0"/>
              </a:spcAft>
              <a:buNone/>
            </a:pPr>
            <a:r>
              <a:rPr lang="en" dirty="0" smtClean="0">
                <a:solidFill>
                  <a:schemeClr val="dk1"/>
                </a:solidFill>
              </a:rPr>
              <a:t>Update </a:t>
            </a:r>
            <a:r>
              <a:rPr lang="en" dirty="0">
                <a:solidFill>
                  <a:schemeClr val="dk1"/>
                </a:solidFill>
              </a:rPr>
              <a:t>the information about each swatch (Color Name, RGB Hexadecimal code, and CMYK printing values)</a:t>
            </a: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5b4769870b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5b4769870b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Update Theme colors:</a:t>
            </a:r>
            <a:r>
              <a:rPr lang="en-US" baseline="0" dirty="0" smtClean="0"/>
              <a:t> </a:t>
            </a:r>
            <a:r>
              <a:rPr lang="en-US" dirty="0" smtClean="0"/>
              <a:t>Design &gt; Variants</a:t>
            </a:r>
            <a:r>
              <a:rPr lang="en-US" baseline="0" dirty="0" smtClean="0"/>
              <a:t> (Press Down Arrow) &gt; Colors &gt; Customize Colors.</a:t>
            </a:r>
            <a:endParaRPr lang="en" dirty="0" smtClean="0"/>
          </a:p>
          <a:p>
            <a:pPr marL="0" lvl="0" indent="0" algn="l" rtl="0">
              <a:spcBef>
                <a:spcPts val="0"/>
              </a:spcBef>
              <a:spcAft>
                <a:spcPts val="0"/>
              </a:spcAft>
              <a:buNone/>
            </a:pPr>
            <a:r>
              <a:rPr lang="en" dirty="0" smtClean="0">
                <a:solidFill>
                  <a:schemeClr val="dk1"/>
                </a:solidFill>
              </a:rPr>
              <a:t>Update </a:t>
            </a:r>
            <a:r>
              <a:rPr lang="en" dirty="0">
                <a:solidFill>
                  <a:schemeClr val="dk1"/>
                </a:solidFill>
              </a:rPr>
              <a:t>the information about each swatch (Color Name, RGB Hexadecimal code, and CMYK printing values)</a:t>
            </a: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5bd28304ca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5bd28304c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If you have set gradients, you can display them there. If not required, delete this slide.</a:t>
            </a:r>
            <a:endParaRPr dirty="0">
              <a:solidFill>
                <a:schemeClr val="dk1"/>
              </a:solidFill>
            </a:endParaRPr>
          </a:p>
          <a:p>
            <a:pPr marL="0" lvl="0" indent="0" algn="l" rtl="0">
              <a:spcBef>
                <a:spcPts val="0"/>
              </a:spcBef>
              <a:spcAft>
                <a:spcPts val="0"/>
              </a:spcAft>
              <a:buNone/>
            </a:pPr>
            <a:r>
              <a:rPr lang="en" dirty="0">
                <a:solidFill>
                  <a:schemeClr val="dk1"/>
                </a:solidFill>
              </a:rPr>
              <a:t>Edit the shape fill, select “Gradient” and choose </a:t>
            </a:r>
            <a:r>
              <a:rPr lang="en" dirty="0" smtClean="0">
                <a:solidFill>
                  <a:schemeClr val="dk1"/>
                </a:solidFill>
              </a:rPr>
              <a:t>“More Gradients” </a:t>
            </a:r>
            <a:r>
              <a:rPr lang="en" dirty="0">
                <a:solidFill>
                  <a:schemeClr val="dk1"/>
                </a:solidFill>
              </a:rPr>
              <a:t>any theme or other colors you have added will be available in the gradient </a:t>
            </a:r>
            <a:r>
              <a:rPr lang="en" dirty="0" smtClean="0">
                <a:solidFill>
                  <a:schemeClr val="dk1"/>
                </a:solidFill>
              </a:rPr>
              <a:t>panel</a:t>
            </a:r>
            <a:r>
              <a:rPr lang="en" baseline="0" dirty="0" smtClean="0">
                <a:solidFill>
                  <a:schemeClr val="dk1"/>
                </a:solidFill>
              </a:rPr>
              <a:t> below the sample gradient.</a:t>
            </a:r>
            <a:endParaRPr dirty="0">
              <a:solidFill>
                <a:schemeClr val="dk1"/>
              </a:solidFill>
            </a:endParaRPr>
          </a:p>
          <a:p>
            <a:pPr marL="0" lvl="0" indent="0" algn="l" rtl="0">
              <a:spcBef>
                <a:spcPts val="0"/>
              </a:spcBef>
              <a:spcAft>
                <a:spcPts val="0"/>
              </a:spcAft>
              <a:buNone/>
            </a:pPr>
            <a:r>
              <a:rPr lang="en" dirty="0">
                <a:solidFill>
                  <a:schemeClr val="dk1"/>
                </a:solidFill>
              </a:rPr>
              <a:t>Can select radial and linear </a:t>
            </a:r>
            <a:r>
              <a:rPr lang="en" dirty="0" smtClean="0">
                <a:solidFill>
                  <a:schemeClr val="dk1"/>
                </a:solidFill>
              </a:rPr>
              <a:t>gradients, directions, </a:t>
            </a:r>
            <a:r>
              <a:rPr lang="en" dirty="0">
                <a:solidFill>
                  <a:schemeClr val="dk1"/>
                </a:solidFill>
              </a:rPr>
              <a:t>as well as add stops.</a:t>
            </a: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5b3d3b9685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5b3d3b9685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Replace image with something suitable</a:t>
            </a:r>
            <a:r>
              <a:rPr lang="en" dirty="0" smtClean="0"/>
              <a:t>. Tap</a:t>
            </a:r>
            <a:r>
              <a:rPr lang="en" baseline="0" dirty="0" smtClean="0"/>
              <a:t> icon and add picture.</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5b4769870b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5b4769870b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Change colored boxes to reflect brand colors. </a:t>
            </a:r>
            <a:r>
              <a:rPr lang="en" dirty="0" smtClean="0">
                <a:solidFill>
                  <a:schemeClr val="dk1"/>
                </a:solidFill>
              </a:rPr>
              <a:t>Under shape</a:t>
            </a:r>
            <a:r>
              <a:rPr lang="en" baseline="0" dirty="0" smtClean="0">
                <a:solidFill>
                  <a:schemeClr val="dk1"/>
                </a:solidFill>
              </a:rPr>
              <a:t> fill, select the transparency level your brand permits.</a:t>
            </a:r>
            <a:endParaRPr dirty="0">
              <a:solidFill>
                <a:schemeClr val="dk1"/>
              </a:solidFill>
            </a:endParaRPr>
          </a:p>
          <a:p>
            <a:pPr marL="0" lvl="0" indent="0" algn="l" rtl="0">
              <a:spcBef>
                <a:spcPts val="0"/>
              </a:spcBef>
              <a:spcAft>
                <a:spcPts val="0"/>
              </a:spcAft>
              <a:buNone/>
            </a:pPr>
            <a:r>
              <a:rPr lang="en" dirty="0">
                <a:solidFill>
                  <a:schemeClr val="dk1"/>
                </a:solidFill>
              </a:rPr>
              <a:t>Update the information about each swatch (Color Name, RGB Hexadecimal code, and CMYK printing values)</a:t>
            </a: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5b4769870b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5b4769870b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Change colored boxes to reflect brand colors. </a:t>
            </a:r>
            <a:r>
              <a:rPr lang="en" dirty="0" smtClean="0">
                <a:solidFill>
                  <a:schemeClr val="dk1"/>
                </a:solidFill>
              </a:rPr>
              <a:t>Under shape</a:t>
            </a:r>
            <a:r>
              <a:rPr lang="en" baseline="0" dirty="0" smtClean="0">
                <a:solidFill>
                  <a:schemeClr val="dk1"/>
                </a:solidFill>
              </a:rPr>
              <a:t> fill, select the transparency level your brand permits.</a:t>
            </a:r>
            <a:endParaRPr dirty="0">
              <a:solidFill>
                <a:schemeClr val="dk1"/>
              </a:solidFill>
            </a:endParaRPr>
          </a:p>
          <a:p>
            <a:pPr marL="0" lvl="0" indent="0" algn="l" rtl="0">
              <a:spcBef>
                <a:spcPts val="0"/>
              </a:spcBef>
              <a:spcAft>
                <a:spcPts val="0"/>
              </a:spcAft>
              <a:buNone/>
            </a:pPr>
            <a:r>
              <a:rPr lang="en" dirty="0">
                <a:solidFill>
                  <a:schemeClr val="dk1"/>
                </a:solidFill>
              </a:rPr>
              <a:t>Update the information about each swatch (Color Name, RGB Hexadecimal code, and CMYK printing values)</a:t>
            </a: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5b4769870b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5b4769870b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Option to replace image with something suitable.</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5b4769870b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5b4769870b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Use this slide if you use only one typeface/many fonts from the same font family. This means headings and body are all in the same family of fonts, even if one is bold and one is normal.</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5b4769870b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5b4769870b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Use this slide if you use two or more fonts in your branding. This is the main font for headings.</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5b4769870b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5b4769870b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Use this slide if you use two or more fonts in your branding. This is the main font for body text.</a:t>
            </a:r>
            <a:endParaRPr>
              <a:solidFill>
                <a:schemeClr val="dk1"/>
              </a:solidFill>
            </a:endParaRPr>
          </a:p>
          <a:p>
            <a:pPr marL="0" lvl="0" indent="0" algn="l" rtl="0">
              <a:spcBef>
                <a:spcPts val="0"/>
              </a:spcBef>
              <a:spcAft>
                <a:spcPts val="0"/>
              </a:spcAft>
              <a:buNone/>
            </a:pPr>
            <a:r>
              <a:rPr lang="en">
                <a:solidFill>
                  <a:schemeClr val="dk1"/>
                </a:solidFill>
              </a:rPr>
              <a:t>Duplicate this slide if you use a third font.</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b4769870b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5b4769870b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Use this slide if you use different fonts on the web or in Microsoft Office for compatibility reasons.</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5b4769870b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5b4769870b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Use this to show any specific on brand uses of fonts.</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5b4769870b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5b4769870b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Use this to show any specific inappropriate uses of fonts.</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598fe7bcfc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598fe7bcfc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Delete</a:t>
            </a:r>
            <a:r>
              <a:rPr lang="en" baseline="0" dirty="0" smtClean="0"/>
              <a:t> image, tap icon and replace with som</a:t>
            </a:r>
            <a:r>
              <a:rPr lang="en-AU" baseline="0" dirty="0" smtClean="0"/>
              <a:t>e</a:t>
            </a:r>
            <a:r>
              <a:rPr lang="en" baseline="0" dirty="0" smtClean="0"/>
              <a:t>thing suitable.</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5b3d3b9685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5b3d3b9685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Primary Layout</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5bd28304ca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5bd28304ca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Show good and bad examples of any supporting graphics created for your company. This might be a pattern, graphic or using the Logo Symbol in some way. If required, show any incorrect usage</a:t>
            </a:r>
            <a:r>
              <a:rPr lang="en" dirty="0" smtClean="0">
                <a:solidFill>
                  <a:schemeClr val="dk1"/>
                </a:solidFill>
              </a:rPr>
              <a:t>.</a:t>
            </a:r>
          </a:p>
          <a:p>
            <a:pPr marL="0" lvl="0" indent="0" algn="l" rtl="0">
              <a:spcBef>
                <a:spcPts val="0"/>
              </a:spcBef>
              <a:spcAft>
                <a:spcPts val="0"/>
              </a:spcAft>
              <a:buNone/>
            </a:pPr>
            <a:r>
              <a:rPr lang="fr-FR" baseline="0" dirty="0" smtClean="0">
                <a:solidFill>
                  <a:schemeClr val="dk1"/>
                </a:solidFill>
              </a:rPr>
              <a:t>To replace images: Click image &gt; Format&gt; Change image.</a:t>
            </a:r>
            <a:endParaRPr dirty="0">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598fe7bcfc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598fe7bcfc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Show </a:t>
            </a:r>
            <a:r>
              <a:rPr lang="en" dirty="0" smtClean="0">
                <a:solidFill>
                  <a:schemeClr val="dk1"/>
                </a:solidFill>
              </a:rPr>
              <a:t>incorrect usage supporting graphics created for your company.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baseline="0" dirty="0" smtClean="0">
                <a:solidFill>
                  <a:schemeClr val="dk1"/>
                </a:solidFill>
              </a:rPr>
              <a:t>To replace images: Click image &gt; Format&gt; Change image.</a:t>
            </a:r>
            <a:endParaRPr lang="fr-FR" dirty="0" smtClean="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5bd28304ca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5bd28304ca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Replace with any background images that have been set up for your company</a:t>
            </a:r>
            <a:r>
              <a:rPr lang="en" dirty="0" smtClean="0"/>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baseline="0" dirty="0" smtClean="0">
                <a:solidFill>
                  <a:schemeClr val="dk1"/>
                </a:solidFill>
              </a:rPr>
              <a:t>To replace images: Click image &gt; Format&gt; Change image.</a:t>
            </a:r>
            <a:endParaRPr lang="fr-FR" dirty="0" smtClean="0">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5bd28304ca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5bd28304ca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Delete</a:t>
            </a:r>
            <a:r>
              <a:rPr lang="en" baseline="0" dirty="0" smtClean="0"/>
              <a:t> image, tap icon to replace with something suitable.</a:t>
            </a: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5bd28304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5bd28304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solidFill>
                  <a:schemeClr val="dk1"/>
                </a:solidFill>
              </a:rPr>
              <a:t>Replace website mockup image: </a:t>
            </a:r>
            <a:r>
              <a:rPr lang="fr-FR" dirty="0" smtClean="0">
                <a:solidFill>
                  <a:schemeClr val="dk1"/>
                </a:solidFill>
              </a:rPr>
              <a:t>Click image &gt; Format&gt; Change image</a:t>
            </a: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5bd28304ca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5bd28304ca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solidFill>
                  <a:schemeClr val="dk1"/>
                </a:solidFill>
              </a:rPr>
              <a:t>Tap Icon to add</a:t>
            </a:r>
            <a:r>
              <a:rPr lang="en" baseline="0" dirty="0" smtClean="0">
                <a:solidFill>
                  <a:schemeClr val="dk1"/>
                </a:solidFill>
              </a:rPr>
              <a:t> pictures to phone screens.</a:t>
            </a:r>
          </a:p>
          <a:p>
            <a:pPr marL="0" lvl="0" indent="0" algn="l" rtl="0">
              <a:spcBef>
                <a:spcPts val="0"/>
              </a:spcBef>
              <a:spcAft>
                <a:spcPts val="0"/>
              </a:spcAft>
              <a:buNone/>
            </a:pPr>
            <a:r>
              <a:rPr lang="en" baseline="0" dirty="0" smtClean="0">
                <a:solidFill>
                  <a:schemeClr val="dk1"/>
                </a:solidFill>
              </a:rPr>
              <a:t>To replace App icon: </a:t>
            </a:r>
            <a:r>
              <a:rPr lang="fr-FR" baseline="0" dirty="0" smtClean="0">
                <a:solidFill>
                  <a:schemeClr val="dk1"/>
                </a:solidFill>
              </a:rPr>
              <a:t>Click image &gt; Format&gt; Change image. (If </a:t>
            </a:r>
            <a:r>
              <a:rPr lang="fr-FR" baseline="0" dirty="0" err="1" smtClean="0">
                <a:solidFill>
                  <a:schemeClr val="dk1"/>
                </a:solidFill>
              </a:rPr>
              <a:t>app</a:t>
            </a:r>
            <a:r>
              <a:rPr lang="fr-FR" baseline="0" dirty="0" smtClean="0">
                <a:solidFill>
                  <a:schemeClr val="dk1"/>
                </a:solidFill>
              </a:rPr>
              <a:t> </a:t>
            </a:r>
            <a:r>
              <a:rPr lang="fr-FR" baseline="0" dirty="0" err="1" smtClean="0">
                <a:solidFill>
                  <a:schemeClr val="dk1"/>
                </a:solidFill>
              </a:rPr>
              <a:t>icon</a:t>
            </a:r>
            <a:r>
              <a:rPr lang="fr-FR" baseline="0" dirty="0" smtClean="0">
                <a:solidFill>
                  <a:schemeClr val="dk1"/>
                </a:solidFill>
              </a:rPr>
              <a:t> not </a:t>
            </a:r>
            <a:r>
              <a:rPr lang="fr-FR" baseline="0" dirty="0" err="1" smtClean="0">
                <a:solidFill>
                  <a:schemeClr val="dk1"/>
                </a:solidFill>
              </a:rPr>
              <a:t>required</a:t>
            </a:r>
            <a:r>
              <a:rPr lang="fr-FR" baseline="0" dirty="0" smtClean="0">
                <a:solidFill>
                  <a:schemeClr val="dk1"/>
                </a:solidFill>
              </a:rPr>
              <a:t>, </a:t>
            </a:r>
            <a:r>
              <a:rPr lang="fr-FR" baseline="0" dirty="0" err="1" smtClean="0">
                <a:solidFill>
                  <a:schemeClr val="dk1"/>
                </a:solidFill>
              </a:rPr>
              <a:t>delete</a:t>
            </a:r>
            <a:r>
              <a:rPr lang="fr-FR" baseline="0" dirty="0" smtClean="0">
                <a:solidFill>
                  <a:schemeClr val="dk1"/>
                </a:solidFill>
              </a:rPr>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5bd28304ca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5bd28304ca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smtClean="0"/>
              <a:t>Click image &gt; Format&gt; Change image</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5bd28304ca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5bd28304ca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smtClean="0">
                <a:solidFill>
                  <a:schemeClr val="dk1"/>
                </a:solidFill>
              </a:rPr>
              <a:t>Click image &gt; Format&gt; Change image</a:t>
            </a:r>
            <a:endParaRPr dirty="0">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5bd28304ca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5bd28304ca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Click the business card mockup and replace image. If your card dimensions are different: Insert &gt; Image. Select your business card image file and resize to approximately the same size as the sample. Then also resize the white box with grey edge in the style guide to match and send to back.</a:t>
            </a:r>
            <a:endParaRPr>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5bd28304ca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5bd28304ca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Alternative layout for single sided business cards.</a:t>
            </a:r>
            <a:endParaRPr>
              <a:solidFill>
                <a:schemeClr val="dk1"/>
              </a:solidFill>
            </a:endParaRPr>
          </a:p>
          <a:p>
            <a:pPr marL="0" lvl="0" indent="0" algn="l" rtl="0">
              <a:spcBef>
                <a:spcPts val="0"/>
              </a:spcBef>
              <a:spcAft>
                <a:spcPts val="0"/>
              </a:spcAft>
              <a:buNone/>
            </a:pPr>
            <a:r>
              <a:rPr lang="en">
                <a:solidFill>
                  <a:schemeClr val="dk1"/>
                </a:solidFill>
              </a:rPr>
              <a:t>Click the business card mockup and replace image. If your card dimensions are different: Insert &gt; Image. Select your business card image file and resize to approximately the same size as the sample. Then also resize the white box with grey edge in the style guide to match and send to back.</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5b3d3b9685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5b3d3b9685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Secondary Layout</a:t>
            </a:r>
            <a:endParaRPr dirty="0"/>
          </a:p>
          <a:p>
            <a:pPr marL="0" lvl="0" indent="0" algn="l" rtl="0">
              <a:spcBef>
                <a:spcPts val="0"/>
              </a:spcBef>
              <a:spcAft>
                <a:spcPts val="0"/>
              </a:spcAft>
              <a:buClr>
                <a:schemeClr val="dk1"/>
              </a:buClr>
              <a:buSzPts val="1100"/>
              <a:buFont typeface="Arial"/>
              <a:buNone/>
            </a:pPr>
            <a:r>
              <a:rPr lang="en" dirty="0" smtClean="0">
                <a:solidFill>
                  <a:schemeClr val="dk1"/>
                </a:solidFill>
              </a:rPr>
              <a:t>Insert image. </a:t>
            </a:r>
            <a:r>
              <a:rPr lang="en" dirty="0" smtClean="0"/>
              <a:t>Tap</a:t>
            </a:r>
            <a:r>
              <a:rPr lang="en" baseline="0" dirty="0" smtClean="0"/>
              <a:t> icon and add picture.</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5bd28304ca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5bd28304ca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Click the letterhead mockup and replace image. If your letterhead dimensions are different: Insert &gt; Image. Select your letterhead image file and resize to approximately the same size as the sample. Then also resize the white box with grey edge in the style guide to match and send to back.</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598fe7bcfc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598fe7bcfc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If you have other samples of your brand in use (e.g. promotional items such as hats, pens, or on staff uniforms) add them.</a:t>
            </a:r>
            <a:endParaRPr>
              <a:solidFill>
                <a:schemeClr val="dk1"/>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5bd28304ca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5bd28304ca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Replace image with something suitable.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5b3d3b9685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5b3d3b9685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Primary Layout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5b3d3b9685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5b3d3b9685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Secondary Layout</a:t>
            </a:r>
            <a:endParaRPr dirty="0"/>
          </a:p>
          <a:p>
            <a:pPr marL="0" lvl="0" indent="0" algn="l" rtl="0">
              <a:spcBef>
                <a:spcPts val="0"/>
              </a:spcBef>
              <a:spcAft>
                <a:spcPts val="0"/>
              </a:spcAft>
              <a:buClr>
                <a:schemeClr val="dk1"/>
              </a:buClr>
              <a:buSzPts val="1100"/>
              <a:buFont typeface="Arial"/>
              <a:buNone/>
            </a:pPr>
            <a:r>
              <a:rPr lang="en" dirty="0" smtClean="0">
                <a:solidFill>
                  <a:schemeClr val="dk1"/>
                </a:solidFill>
              </a:rPr>
              <a:t>Insert Image. </a:t>
            </a:r>
            <a:r>
              <a:rPr lang="en" dirty="0" smtClean="0"/>
              <a:t>Tap</a:t>
            </a:r>
            <a:r>
              <a:rPr lang="en" baseline="0" dirty="0" smtClean="0"/>
              <a:t> icon and add picture.</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5b3d3b9685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5b3d3b9685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Slide Option 1.</a:t>
            </a:r>
            <a:endParaRPr dirty="0">
              <a:solidFill>
                <a:schemeClr val="dk1"/>
              </a:solidFill>
            </a:endParaRPr>
          </a:p>
          <a:p>
            <a:pPr marL="0" lvl="0" indent="0" algn="l" rtl="0">
              <a:spcBef>
                <a:spcPts val="0"/>
              </a:spcBef>
              <a:spcAft>
                <a:spcPts val="0"/>
              </a:spcAft>
              <a:buClr>
                <a:schemeClr val="dk1"/>
              </a:buClr>
              <a:buSzPts val="1100"/>
              <a:buFont typeface="Arial"/>
              <a:buNone/>
            </a:pPr>
            <a:r>
              <a:rPr lang="en-AU" dirty="0" smtClean="0">
                <a:solidFill>
                  <a:schemeClr val="dk1"/>
                </a:solidFill>
              </a:rPr>
              <a:t>Tap image and replace with suitable</a:t>
            </a:r>
            <a:r>
              <a:rPr lang="en-AU" baseline="0" dirty="0" smtClean="0">
                <a:solidFill>
                  <a:schemeClr val="dk1"/>
                </a:solidFill>
              </a:rPr>
              <a:t> image.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Duplicate slide if you have more than one customer persona.</a:t>
            </a:r>
            <a:endParaRPr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598fe7bcfc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598fe7bcfc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Slide Option 2.</a:t>
            </a: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smtClean="0">
                <a:solidFill>
                  <a:schemeClr val="dk1"/>
                </a:solidFill>
              </a:rPr>
              <a:t>Tap image and replace with suitable</a:t>
            </a:r>
            <a:r>
              <a:rPr lang="en-US" baseline="0" dirty="0" smtClean="0">
                <a:solidFill>
                  <a:schemeClr val="dk1"/>
                </a:solidFill>
              </a:rPr>
              <a:t> image.</a:t>
            </a:r>
            <a:endParaRPr lang="en-US" dirty="0" smtClean="0">
              <a:solidFill>
                <a:schemeClr val="dk1"/>
              </a:solidFill>
            </a:endParaRPr>
          </a:p>
          <a:p>
            <a:pPr marL="0" lvl="0" indent="0" algn="l" rtl="0">
              <a:spcBef>
                <a:spcPts val="0"/>
              </a:spcBef>
              <a:spcAft>
                <a:spcPts val="0"/>
              </a:spcAft>
              <a:buClr>
                <a:schemeClr val="dk1"/>
              </a:buClr>
              <a:buSzPts val="1100"/>
              <a:buFont typeface="Arial"/>
              <a:buNone/>
            </a:pPr>
            <a:r>
              <a:rPr lang="en" dirty="0" smtClean="0">
                <a:solidFill>
                  <a:schemeClr val="dk1"/>
                </a:solidFill>
              </a:rPr>
              <a:t>Duplicate </a:t>
            </a:r>
            <a:r>
              <a:rPr lang="en" dirty="0">
                <a:solidFill>
                  <a:schemeClr val="dk1"/>
                </a:solidFill>
              </a:rPr>
              <a:t>slide if you have more than one customer persona.</a:t>
            </a:r>
            <a:endParaRPr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Font typeface="Avenir"/>
              <a:buNone/>
              <a:defRPr sz="5200" b="1">
                <a:latin typeface="Avenir"/>
                <a:ea typeface="Avenir"/>
                <a:cs typeface="Avenir"/>
                <a:sym typeface="Avenir"/>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Font typeface="Avenir"/>
              <a:buNone/>
              <a:defRPr sz="2800">
                <a:latin typeface="Avenir"/>
                <a:ea typeface="Avenir"/>
                <a:cs typeface="Avenir"/>
                <a:sym typeface="Aveni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2"/>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6"/>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35" name="Google Shape;35;p6"/>
          <p:cNvCxnSpPr/>
          <p:nvPr/>
        </p:nvCxnSpPr>
        <p:spPr>
          <a:xfrm>
            <a:off x="389475" y="795525"/>
            <a:ext cx="2910000" cy="1530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8" name="Google Shape;38;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9" name="Google Shape;39;p7"/>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2" name="Google Shape;42;p8"/>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_TITLE_AND_DESCRIPTION">
    <p:spTree>
      <p:nvGrpSpPr>
        <p:cNvPr id="1" name="Shape 43"/>
        <p:cNvGrpSpPr/>
        <p:nvPr/>
      </p:nvGrpSpPr>
      <p:grpSpPr>
        <a:xfrm>
          <a:off x="0" y="0"/>
          <a:ext cx="0" cy="0"/>
          <a:chOff x="0" y="0"/>
          <a:chExt cx="0" cy="0"/>
        </a:xfrm>
      </p:grpSpPr>
      <p:pic>
        <p:nvPicPr>
          <p:cNvPr id="9" name="Picture Placeholder 3"/>
          <p:cNvPicPr>
            <a:picLocks noChangeAspect="1"/>
          </p:cNvPicPr>
          <p:nvPr userDrawn="1"/>
        </p:nvPicPr>
        <p:blipFill>
          <a:blip r:embed="rId2">
            <a:extLst>
              <a:ext uri="{28A0092B-C50C-407E-A947-70E740481C1C}">
                <a14:useLocalDpi xmlns:a14="http://schemas.microsoft.com/office/drawing/2010/main" val="0"/>
              </a:ext>
            </a:extLst>
          </a:blip>
          <a:srcRect l="20382" r="20382"/>
          <a:stretch>
            <a:fillRect/>
          </a:stretch>
        </p:blipFill>
        <p:spPr>
          <a:xfrm>
            <a:off x="4587876" y="0"/>
            <a:ext cx="4564062" cy="5143500"/>
          </a:xfrm>
          <a:prstGeom prst="rect">
            <a:avLst/>
          </a:prstGeom>
          <a:noFill/>
          <a:ln>
            <a:noFill/>
          </a:ln>
        </p:spPr>
      </p:pic>
      <p:sp>
        <p:nvSpPr>
          <p:cNvPr id="3" name="Picture Placeholder 2"/>
          <p:cNvSpPr>
            <a:spLocks noGrp="1"/>
          </p:cNvSpPr>
          <p:nvPr>
            <p:ph type="pic" sz="quarter" idx="13"/>
          </p:nvPr>
        </p:nvSpPr>
        <p:spPr>
          <a:xfrm>
            <a:off x="4579938" y="0"/>
            <a:ext cx="4564062" cy="5143500"/>
          </a:xfrm>
        </p:spPr>
        <p:txBody>
          <a:bodyPr/>
          <a:lstStyle/>
          <a:p>
            <a:endParaRPr lang="en-AU"/>
          </a:p>
        </p:txBody>
      </p:sp>
      <p:sp>
        <p:nvSpPr>
          <p:cNvPr id="45" name="Google Shape;45;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6" name="Google Shape;46;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7" name="Google Shape;47;p9"/>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48" name="Google Shape;48;p9"/>
          <p:cNvCxnSpPr/>
          <p:nvPr/>
        </p:nvCxnSpPr>
        <p:spPr>
          <a:xfrm>
            <a:off x="833100" y="2751625"/>
            <a:ext cx="2910000" cy="1530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400"/>
              <a:buNone/>
              <a:defRPr/>
            </a:lvl1pPr>
          </a:lstStyle>
          <a:p>
            <a:endParaRPr/>
          </a:p>
        </p:txBody>
      </p:sp>
      <p:sp>
        <p:nvSpPr>
          <p:cNvPr id="51" name="Google Shape;51;p10"/>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4" name="Google Shape;54;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17500" algn="ctr">
              <a:spcBef>
                <a:spcPts val="0"/>
              </a:spcBef>
              <a:spcAft>
                <a:spcPts val="0"/>
              </a:spcAft>
              <a:buSzPts val="14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5" name="Google Shape;55;p11"/>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56" name="Google Shape;56;p11"/>
          <p:cNvCxnSpPr/>
          <p:nvPr/>
        </p:nvCxnSpPr>
        <p:spPr>
          <a:xfrm>
            <a:off x="3042400" y="2775325"/>
            <a:ext cx="2910000" cy="1530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749892"/>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20" name="Google Shape;20;p3"/>
          <p:cNvCxnSpPr/>
          <p:nvPr/>
        </p:nvCxnSpPr>
        <p:spPr>
          <a:xfrm>
            <a:off x="2777175" y="2864850"/>
            <a:ext cx="2910000" cy="1530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3" name="Google Shape;23;p4"/>
          <p:cNvSpPr txBox="1">
            <a:spLocks noGrp="1"/>
          </p:cNvSpPr>
          <p:nvPr>
            <p:ph type="body" idx="1"/>
          </p:nvPr>
        </p:nvSpPr>
        <p:spPr>
          <a:xfrm>
            <a:off x="311700" y="1152475"/>
            <a:ext cx="6942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25" name="Google Shape;25;p4"/>
          <p:cNvCxnSpPr/>
          <p:nvPr/>
        </p:nvCxnSpPr>
        <p:spPr>
          <a:xfrm>
            <a:off x="389475" y="795525"/>
            <a:ext cx="2910000" cy="1530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lt1"/>
        </a:solid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title" hasCustomPrompt="1"/>
          </p:nvPr>
        </p:nvSpPr>
        <p:spPr>
          <a:xfrm>
            <a:off x="311700" y="2228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AU" dirty="0" smtClean="0"/>
              <a:t>Our App</a:t>
            </a:r>
            <a:endParaRPr dirty="0"/>
          </a:p>
        </p:txBody>
      </p:sp>
      <p:sp>
        <p:nvSpPr>
          <p:cNvPr id="23" name="Google Shape;23;p4"/>
          <p:cNvSpPr txBox="1">
            <a:spLocks noGrp="1"/>
          </p:cNvSpPr>
          <p:nvPr>
            <p:ph type="body" idx="1"/>
          </p:nvPr>
        </p:nvSpPr>
        <p:spPr>
          <a:xfrm>
            <a:off x="3839688" y="227936"/>
            <a:ext cx="5035138" cy="1117653"/>
          </a:xfrm>
          <a:prstGeom prst="rect">
            <a:avLst/>
          </a:prstGeom>
        </p:spPr>
        <p:txBody>
          <a:bodyPr spcFirstLastPara="1" wrap="square" lIns="91425" tIns="91425" rIns="91425" bIns="91425" anchor="t" anchorCtr="0"/>
          <a:lstStyle>
            <a:lvl1pPr marL="139700" lvl="0" indent="0">
              <a:spcBef>
                <a:spcPts val="0"/>
              </a:spcBef>
              <a:spcAft>
                <a:spcPts val="0"/>
              </a:spcAft>
              <a:buSzPts val="1400"/>
              <a:buNone/>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dirty="0"/>
          </a:p>
        </p:txBody>
      </p:sp>
      <p:sp>
        <p:nvSpPr>
          <p:cNvPr id="24" name="Google Shape;24;p4"/>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25" name="Google Shape;25;p4"/>
          <p:cNvCxnSpPr/>
          <p:nvPr/>
        </p:nvCxnSpPr>
        <p:spPr>
          <a:xfrm>
            <a:off x="389475" y="795525"/>
            <a:ext cx="2910000" cy="15300"/>
          </a:xfrm>
          <a:prstGeom prst="straightConnector1">
            <a:avLst/>
          </a:prstGeom>
          <a:noFill/>
          <a:ln w="19050" cap="flat" cmpd="sng">
            <a:solidFill>
              <a:schemeClr val="accent1"/>
            </a:solidFill>
            <a:prstDash val="solid"/>
            <a:round/>
            <a:headEnd type="none" w="med" len="med"/>
            <a:tailEnd type="none" w="med" len="med"/>
          </a:ln>
        </p:spPr>
      </p:cxnSp>
      <p:pic>
        <p:nvPicPr>
          <p:cNvPr id="6" name="Google Shape;641;p57" descr="Portrait-oriented black smaptphone"/>
          <p:cNvPicPr preferRelativeResize="0"/>
          <p:nvPr userDrawn="1"/>
        </p:nvPicPr>
        <p:blipFill>
          <a:blip r:embed="rId2">
            <a:alphaModFix/>
          </a:blip>
          <a:stretch>
            <a:fillRect/>
          </a:stretch>
        </p:blipFill>
        <p:spPr>
          <a:xfrm>
            <a:off x="275431" y="1670712"/>
            <a:ext cx="1675825" cy="3291298"/>
          </a:xfrm>
          <a:prstGeom prst="rect">
            <a:avLst/>
          </a:prstGeom>
          <a:noFill/>
          <a:ln>
            <a:noFill/>
          </a:ln>
        </p:spPr>
      </p:pic>
      <p:pic>
        <p:nvPicPr>
          <p:cNvPr id="7" name="Google Shape;642;p57" descr="Sample wireframe for mobile application"/>
          <p:cNvPicPr preferRelativeResize="0"/>
          <p:nvPr userDrawn="1"/>
        </p:nvPicPr>
        <p:blipFill>
          <a:blip r:embed="rId3">
            <a:alphaModFix/>
          </a:blip>
          <a:stretch>
            <a:fillRect/>
          </a:stretch>
        </p:blipFill>
        <p:spPr>
          <a:xfrm>
            <a:off x="356005" y="1944132"/>
            <a:ext cx="1514675" cy="2692755"/>
          </a:xfrm>
          <a:prstGeom prst="rect">
            <a:avLst/>
          </a:prstGeom>
          <a:noFill/>
          <a:ln>
            <a:noFill/>
          </a:ln>
        </p:spPr>
      </p:pic>
      <p:pic>
        <p:nvPicPr>
          <p:cNvPr id="8" name="Google Shape;643;p57" descr="Portrait-oriented black smaptphone"/>
          <p:cNvPicPr preferRelativeResize="0"/>
          <p:nvPr userDrawn="1"/>
        </p:nvPicPr>
        <p:blipFill>
          <a:blip r:embed="rId2">
            <a:alphaModFix/>
          </a:blip>
          <a:stretch>
            <a:fillRect/>
          </a:stretch>
        </p:blipFill>
        <p:spPr>
          <a:xfrm>
            <a:off x="2127106" y="1670712"/>
            <a:ext cx="1675825" cy="3291298"/>
          </a:xfrm>
          <a:prstGeom prst="rect">
            <a:avLst/>
          </a:prstGeom>
          <a:noFill/>
          <a:ln>
            <a:noFill/>
          </a:ln>
        </p:spPr>
      </p:pic>
      <p:pic>
        <p:nvPicPr>
          <p:cNvPr id="9" name="Google Shape;644;p57" descr="Sample wireframe for mobile application"/>
          <p:cNvPicPr preferRelativeResize="0"/>
          <p:nvPr userDrawn="1"/>
        </p:nvPicPr>
        <p:blipFill>
          <a:blip r:embed="rId3">
            <a:alphaModFix/>
          </a:blip>
          <a:stretch>
            <a:fillRect/>
          </a:stretch>
        </p:blipFill>
        <p:spPr>
          <a:xfrm>
            <a:off x="2207680" y="1944132"/>
            <a:ext cx="1514675" cy="2692755"/>
          </a:xfrm>
          <a:prstGeom prst="rect">
            <a:avLst/>
          </a:prstGeom>
          <a:noFill/>
          <a:ln>
            <a:noFill/>
          </a:ln>
        </p:spPr>
      </p:pic>
      <p:pic>
        <p:nvPicPr>
          <p:cNvPr id="10" name="Google Shape;645;p57" descr="Portrait-oriented black smaptphone"/>
          <p:cNvPicPr preferRelativeResize="0"/>
          <p:nvPr userDrawn="1"/>
        </p:nvPicPr>
        <p:blipFill>
          <a:blip r:embed="rId2">
            <a:alphaModFix/>
          </a:blip>
          <a:stretch>
            <a:fillRect/>
          </a:stretch>
        </p:blipFill>
        <p:spPr>
          <a:xfrm>
            <a:off x="4059356" y="1670712"/>
            <a:ext cx="1675825" cy="3291298"/>
          </a:xfrm>
          <a:prstGeom prst="rect">
            <a:avLst/>
          </a:prstGeom>
          <a:noFill/>
          <a:ln>
            <a:noFill/>
          </a:ln>
        </p:spPr>
      </p:pic>
      <p:pic>
        <p:nvPicPr>
          <p:cNvPr id="11" name="Google Shape;646;p57" descr="Sample wireframe for mobile application"/>
          <p:cNvPicPr preferRelativeResize="0"/>
          <p:nvPr userDrawn="1"/>
        </p:nvPicPr>
        <p:blipFill>
          <a:blip r:embed="rId3">
            <a:alphaModFix/>
          </a:blip>
          <a:stretch>
            <a:fillRect/>
          </a:stretch>
        </p:blipFill>
        <p:spPr>
          <a:xfrm>
            <a:off x="4139930" y="1944132"/>
            <a:ext cx="1514675" cy="2692755"/>
          </a:xfrm>
          <a:prstGeom prst="rect">
            <a:avLst/>
          </a:prstGeom>
          <a:noFill/>
          <a:ln>
            <a:noFill/>
          </a:ln>
        </p:spPr>
      </p:pic>
      <p:sp>
        <p:nvSpPr>
          <p:cNvPr id="3" name="Picture Placeholder 2"/>
          <p:cNvSpPr>
            <a:spLocks noGrp="1"/>
          </p:cNvSpPr>
          <p:nvPr>
            <p:ph type="pic" sz="quarter" idx="13"/>
          </p:nvPr>
        </p:nvSpPr>
        <p:spPr>
          <a:xfrm>
            <a:off x="347663" y="1944688"/>
            <a:ext cx="1522412" cy="2692400"/>
          </a:xfrm>
        </p:spPr>
        <p:txBody>
          <a:bodyPr/>
          <a:lstStyle/>
          <a:p>
            <a:endParaRPr lang="en-AU"/>
          </a:p>
        </p:txBody>
      </p:sp>
      <p:sp>
        <p:nvSpPr>
          <p:cNvPr id="5" name="Picture Placeholder 4"/>
          <p:cNvSpPr>
            <a:spLocks noGrp="1"/>
          </p:cNvSpPr>
          <p:nvPr>
            <p:ph type="pic" sz="quarter" idx="14"/>
          </p:nvPr>
        </p:nvSpPr>
        <p:spPr>
          <a:xfrm>
            <a:off x="2208213" y="1944688"/>
            <a:ext cx="1514475" cy="2692400"/>
          </a:xfrm>
        </p:spPr>
        <p:txBody>
          <a:bodyPr/>
          <a:lstStyle/>
          <a:p>
            <a:endParaRPr lang="en-AU"/>
          </a:p>
        </p:txBody>
      </p:sp>
      <p:sp>
        <p:nvSpPr>
          <p:cNvPr id="13" name="Picture Placeholder 12"/>
          <p:cNvSpPr>
            <a:spLocks noGrp="1"/>
          </p:cNvSpPr>
          <p:nvPr>
            <p:ph type="pic" sz="quarter" idx="15"/>
          </p:nvPr>
        </p:nvSpPr>
        <p:spPr>
          <a:xfrm>
            <a:off x="4140200" y="1944688"/>
            <a:ext cx="1514475" cy="2692400"/>
          </a:xfrm>
        </p:spPr>
        <p:txBody>
          <a:bodyPr/>
          <a:lstStyle/>
          <a:p>
            <a:endParaRPr lang="en-AU"/>
          </a:p>
        </p:txBody>
      </p:sp>
    </p:spTree>
    <p:extLst>
      <p:ext uri="{BB962C8B-B14F-4D97-AF65-F5344CB8AC3E}">
        <p14:creationId xmlns:p14="http://schemas.microsoft.com/office/powerpoint/2010/main" val="3892634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preserve="1" userDrawn="1">
  <p:cSld name="Website">
    <p:bg>
      <p:bgPr>
        <a:solidFill>
          <a:schemeClr val="lt1"/>
        </a:solid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title" hasCustomPrompt="1"/>
          </p:nvPr>
        </p:nvSpPr>
        <p:spPr>
          <a:xfrm>
            <a:off x="311700" y="222825"/>
            <a:ext cx="3373609"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AU" smtClean="0"/>
              <a:t>Website</a:t>
            </a:r>
            <a:endParaRPr dirty="0"/>
          </a:p>
        </p:txBody>
      </p:sp>
      <p:sp>
        <p:nvSpPr>
          <p:cNvPr id="23" name="Google Shape;23;p4"/>
          <p:cNvSpPr txBox="1">
            <a:spLocks noGrp="1"/>
          </p:cNvSpPr>
          <p:nvPr>
            <p:ph type="body" idx="1"/>
          </p:nvPr>
        </p:nvSpPr>
        <p:spPr>
          <a:xfrm>
            <a:off x="269174" y="1152475"/>
            <a:ext cx="2992582" cy="3416400"/>
          </a:xfrm>
          <a:prstGeom prst="rect">
            <a:avLst/>
          </a:prstGeom>
        </p:spPr>
        <p:txBody>
          <a:bodyPr spcFirstLastPara="1" wrap="square" lIns="91425" tIns="91425" rIns="91425" bIns="91425" anchor="t" anchorCtr="0"/>
          <a:lstStyle>
            <a:lvl1pPr marL="139700" lvl="0" indent="0">
              <a:spcBef>
                <a:spcPts val="0"/>
              </a:spcBef>
              <a:spcAft>
                <a:spcPts val="0"/>
              </a:spcAft>
              <a:buSzPts val="1400"/>
              <a:buFont typeface="Arial" panose="020B0604020202020204" pitchFamily="34" charset="0"/>
              <a:buNone/>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pPr lvl="0"/>
            <a:endParaRPr dirty="0"/>
          </a:p>
        </p:txBody>
      </p:sp>
      <p:sp>
        <p:nvSpPr>
          <p:cNvPr id="24" name="Google Shape;24;p4"/>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25" name="Google Shape;25;p4"/>
          <p:cNvCxnSpPr/>
          <p:nvPr/>
        </p:nvCxnSpPr>
        <p:spPr>
          <a:xfrm>
            <a:off x="389475" y="795525"/>
            <a:ext cx="2910000" cy="15300"/>
          </a:xfrm>
          <a:prstGeom prst="straightConnector1">
            <a:avLst/>
          </a:prstGeom>
          <a:noFill/>
          <a:ln w="19050" cap="flat" cmpd="sng">
            <a:solidFill>
              <a:schemeClr val="accent1"/>
            </a:solidFill>
            <a:prstDash val="solid"/>
            <a:round/>
            <a:headEnd type="none" w="med" len="med"/>
            <a:tailEnd type="none" w="med" len="med"/>
          </a:ln>
        </p:spPr>
      </p:cxnSp>
      <p:grpSp>
        <p:nvGrpSpPr>
          <p:cNvPr id="6" name="Google Shape;625;p56"/>
          <p:cNvGrpSpPr/>
          <p:nvPr userDrawn="1"/>
        </p:nvGrpSpPr>
        <p:grpSpPr>
          <a:xfrm>
            <a:off x="3452975" y="697325"/>
            <a:ext cx="5591976" cy="3316000"/>
            <a:chOff x="3452975" y="697325"/>
            <a:chExt cx="5591976" cy="3316000"/>
          </a:xfrm>
        </p:grpSpPr>
        <p:pic>
          <p:nvPicPr>
            <p:cNvPr id="7" name="Google Shape;626;p56" descr="Open Chromebook laptop computer"/>
            <p:cNvPicPr preferRelativeResize="0"/>
            <p:nvPr/>
          </p:nvPicPr>
          <p:blipFill>
            <a:blip r:embed="rId2">
              <a:alphaModFix/>
            </a:blip>
            <a:stretch>
              <a:fillRect/>
            </a:stretch>
          </p:blipFill>
          <p:spPr>
            <a:xfrm>
              <a:off x="3452975" y="697325"/>
              <a:ext cx="5591976" cy="3316000"/>
            </a:xfrm>
            <a:prstGeom prst="rect">
              <a:avLst/>
            </a:prstGeom>
            <a:noFill/>
            <a:ln>
              <a:noFill/>
            </a:ln>
          </p:spPr>
        </p:pic>
        <p:sp>
          <p:nvSpPr>
            <p:cNvPr id="8" name="Google Shape;627;p56"/>
            <p:cNvSpPr/>
            <p:nvPr/>
          </p:nvSpPr>
          <p:spPr>
            <a:xfrm>
              <a:off x="5955125" y="3336575"/>
              <a:ext cx="599400" cy="161100"/>
            </a:xfrm>
            <a:prstGeom prst="rect">
              <a:avLst/>
            </a:prstGeom>
            <a:solidFill>
              <a:srgbClr val="0F0F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Google Shape;632;p56" descr="Sample wireframe for desktop application"/>
          <p:cNvPicPr preferRelativeResize="0"/>
          <p:nvPr userDrawn="1"/>
        </p:nvPicPr>
        <p:blipFill rotWithShape="1">
          <a:blip r:embed="rId3">
            <a:alphaModFix/>
          </a:blip>
          <a:srcRect b="24800"/>
          <a:stretch/>
        </p:blipFill>
        <p:spPr>
          <a:xfrm>
            <a:off x="4131700" y="978250"/>
            <a:ext cx="4142049" cy="2335949"/>
          </a:xfrm>
          <a:prstGeom prst="rect">
            <a:avLst/>
          </a:prstGeom>
          <a:noFill/>
          <a:ln>
            <a:noFill/>
          </a:ln>
        </p:spPr>
      </p:pic>
      <p:sp>
        <p:nvSpPr>
          <p:cNvPr id="5" name="Picture Placeholder 4"/>
          <p:cNvSpPr>
            <a:spLocks noGrp="1"/>
          </p:cNvSpPr>
          <p:nvPr>
            <p:ph type="pic" sz="quarter" idx="13"/>
          </p:nvPr>
        </p:nvSpPr>
        <p:spPr>
          <a:xfrm>
            <a:off x="4132263" y="977900"/>
            <a:ext cx="4141787" cy="2336800"/>
          </a:xfrm>
        </p:spPr>
        <p:txBody>
          <a:bodyPr/>
          <a:lstStyle/>
          <a:p>
            <a:endParaRPr lang="en-AU"/>
          </a:p>
        </p:txBody>
      </p:sp>
    </p:spTree>
    <p:extLst>
      <p:ext uri="{BB962C8B-B14F-4D97-AF65-F5344CB8AC3E}">
        <p14:creationId xmlns:p14="http://schemas.microsoft.com/office/powerpoint/2010/main" val="2067403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preserve="1" userDrawn="1">
  <p:cSld name="Mood board L">
    <p:bg>
      <p:bgPr>
        <a:solidFill>
          <a:schemeClr val="lt1"/>
        </a:solidFill>
        <a:effectLst/>
      </p:bgPr>
    </p:bg>
    <p:spTree>
      <p:nvGrpSpPr>
        <p:cNvPr id="1" name="Shape 21"/>
        <p:cNvGrpSpPr/>
        <p:nvPr/>
      </p:nvGrpSpPr>
      <p:grpSpPr>
        <a:xfrm>
          <a:off x="0" y="0"/>
          <a:ext cx="0" cy="0"/>
          <a:chOff x="0" y="0"/>
          <a:chExt cx="0" cy="0"/>
        </a:xfrm>
      </p:grpSpPr>
      <p:pic>
        <p:nvPicPr>
          <p:cNvPr id="9" name="Picture Placeholder 2"/>
          <p:cNvPicPr>
            <a:picLocks noChangeAspect="1"/>
          </p:cNvPicPr>
          <p:nvPr userDrawn="1"/>
        </p:nvPicPr>
        <p:blipFill>
          <a:blip r:embed="rId2">
            <a:extLst>
              <a:ext uri="{28A0092B-C50C-407E-A947-70E740481C1C}">
                <a14:useLocalDpi xmlns:a14="http://schemas.microsoft.com/office/drawing/2010/main" val="0"/>
              </a:ext>
            </a:extLst>
          </a:blip>
          <a:srcRect l="7928" r="7928"/>
          <a:stretch>
            <a:fillRect/>
          </a:stretch>
        </p:blipFill>
        <p:spPr>
          <a:xfrm>
            <a:off x="3519488" y="1048987"/>
            <a:ext cx="5624512" cy="4094513"/>
          </a:xfrm>
          <a:prstGeom prst="rect">
            <a:avLst/>
          </a:prstGeom>
          <a:noFill/>
          <a:ln>
            <a:noFill/>
          </a:ln>
        </p:spPr>
      </p:pic>
      <p:sp>
        <p:nvSpPr>
          <p:cNvPr id="3" name="Picture Placeholder 2"/>
          <p:cNvSpPr>
            <a:spLocks noGrp="1"/>
          </p:cNvSpPr>
          <p:nvPr>
            <p:ph type="pic" sz="quarter" idx="13"/>
          </p:nvPr>
        </p:nvSpPr>
        <p:spPr>
          <a:xfrm>
            <a:off x="3519488" y="1048987"/>
            <a:ext cx="5624512" cy="4094513"/>
          </a:xfrm>
        </p:spPr>
        <p:txBody>
          <a:bodyPr/>
          <a:lstStyle/>
          <a:p>
            <a:endParaRPr lang="en-AU" dirty="0"/>
          </a:p>
        </p:txBody>
      </p:sp>
      <p:sp>
        <p:nvSpPr>
          <p:cNvPr id="22" name="Google Shape;22;p4"/>
          <p:cNvSpPr txBox="1">
            <a:spLocks noGrp="1"/>
          </p:cNvSpPr>
          <p:nvPr>
            <p:ph type="title" hasCustomPrompt="1"/>
          </p:nvPr>
        </p:nvSpPr>
        <p:spPr>
          <a:xfrm>
            <a:off x="311700" y="222825"/>
            <a:ext cx="3207788"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AU" dirty="0" smtClean="0"/>
              <a:t>Mood Board</a:t>
            </a:r>
            <a:endParaRPr dirty="0"/>
          </a:p>
        </p:txBody>
      </p:sp>
      <p:sp>
        <p:nvSpPr>
          <p:cNvPr id="23" name="Google Shape;23;p4"/>
          <p:cNvSpPr txBox="1">
            <a:spLocks noGrp="1"/>
          </p:cNvSpPr>
          <p:nvPr>
            <p:ph type="body" idx="1"/>
          </p:nvPr>
        </p:nvSpPr>
        <p:spPr>
          <a:xfrm>
            <a:off x="311700" y="1152475"/>
            <a:ext cx="2987775"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dirty="0"/>
          </a:p>
        </p:txBody>
      </p:sp>
      <p:sp>
        <p:nvSpPr>
          <p:cNvPr id="24" name="Google Shape;24;p4"/>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25" name="Google Shape;25;p4"/>
          <p:cNvCxnSpPr/>
          <p:nvPr/>
        </p:nvCxnSpPr>
        <p:spPr>
          <a:xfrm>
            <a:off x="389475" y="795525"/>
            <a:ext cx="2910000" cy="15300"/>
          </a:xfrm>
          <a:prstGeom prst="straightConnector1">
            <a:avLst/>
          </a:prstGeom>
          <a:noFill/>
          <a:ln w="1905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1570204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odboard Pattern">
    <p:spTree>
      <p:nvGrpSpPr>
        <p:cNvPr id="1" name=""/>
        <p:cNvGrpSpPr/>
        <p:nvPr/>
      </p:nvGrpSpPr>
      <p:grpSpPr>
        <a:xfrm>
          <a:off x="0" y="0"/>
          <a:ext cx="0" cy="0"/>
          <a:chOff x="0" y="0"/>
          <a:chExt cx="0" cy="0"/>
        </a:xfrm>
      </p:grpSpPr>
      <p:sp>
        <p:nvSpPr>
          <p:cNvPr id="16" name="Picture Placeholder 15"/>
          <p:cNvSpPr>
            <a:spLocks noGrp="1"/>
          </p:cNvSpPr>
          <p:nvPr>
            <p:ph type="pic" sz="quarter" idx="11"/>
          </p:nvPr>
        </p:nvSpPr>
        <p:spPr>
          <a:xfrm>
            <a:off x="3397250" y="331788"/>
            <a:ext cx="2592254" cy="2917869"/>
          </a:xfrm>
        </p:spPr>
        <p:txBody>
          <a:bodyPr/>
          <a:lstStyle/>
          <a:p>
            <a:endParaRPr lang="en-AU"/>
          </a:p>
        </p:txBody>
      </p:sp>
      <p:sp>
        <p:nvSpPr>
          <p:cNvPr id="18" name="Picture Placeholder 17"/>
          <p:cNvSpPr>
            <a:spLocks noGrp="1"/>
          </p:cNvSpPr>
          <p:nvPr>
            <p:ph type="pic" sz="quarter" idx="12"/>
          </p:nvPr>
        </p:nvSpPr>
        <p:spPr>
          <a:xfrm>
            <a:off x="6076950" y="331788"/>
            <a:ext cx="2592388" cy="2911475"/>
          </a:xfrm>
        </p:spPr>
        <p:txBody>
          <a:bodyPr/>
          <a:lstStyle/>
          <a:p>
            <a:endParaRPr lang="en-AU"/>
          </a:p>
        </p:txBody>
      </p:sp>
      <p:sp>
        <p:nvSpPr>
          <p:cNvPr id="20" name="Picture Placeholder 19"/>
          <p:cNvSpPr>
            <a:spLocks noGrp="1"/>
          </p:cNvSpPr>
          <p:nvPr>
            <p:ph type="pic" sz="quarter" idx="13"/>
          </p:nvPr>
        </p:nvSpPr>
        <p:spPr>
          <a:xfrm>
            <a:off x="1349375" y="3327400"/>
            <a:ext cx="1961348" cy="1508125"/>
          </a:xfrm>
        </p:spPr>
        <p:txBody>
          <a:bodyPr/>
          <a:lstStyle/>
          <a:p>
            <a:endParaRPr lang="en-AU"/>
          </a:p>
        </p:txBody>
      </p:sp>
      <p:sp>
        <p:nvSpPr>
          <p:cNvPr id="22" name="Picture Placeholder 21"/>
          <p:cNvSpPr>
            <a:spLocks noGrp="1"/>
          </p:cNvSpPr>
          <p:nvPr>
            <p:ph type="pic" sz="quarter" idx="14"/>
          </p:nvPr>
        </p:nvSpPr>
        <p:spPr>
          <a:xfrm>
            <a:off x="3393917" y="3327400"/>
            <a:ext cx="1941671" cy="1508125"/>
          </a:xfrm>
        </p:spPr>
        <p:txBody>
          <a:bodyPr/>
          <a:lstStyle/>
          <a:p>
            <a:endParaRPr lang="en-AU"/>
          </a:p>
        </p:txBody>
      </p:sp>
      <p:sp>
        <p:nvSpPr>
          <p:cNvPr id="24" name="Picture Placeholder 23"/>
          <p:cNvSpPr>
            <a:spLocks noGrp="1"/>
          </p:cNvSpPr>
          <p:nvPr>
            <p:ph type="pic" sz="quarter" idx="15"/>
          </p:nvPr>
        </p:nvSpPr>
        <p:spPr>
          <a:xfrm>
            <a:off x="5418940" y="3327400"/>
            <a:ext cx="1963660" cy="1508125"/>
          </a:xfrm>
        </p:spPr>
        <p:txBody>
          <a:bodyPr/>
          <a:lstStyle/>
          <a:p>
            <a:endParaRPr lang="en-AU"/>
          </a:p>
        </p:txBody>
      </p:sp>
      <p:sp>
        <p:nvSpPr>
          <p:cNvPr id="3" name="Slide Number Placeholder 2"/>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11" name="Google Shape;22;p4"/>
          <p:cNvSpPr txBox="1">
            <a:spLocks noGrp="1"/>
          </p:cNvSpPr>
          <p:nvPr>
            <p:ph type="title" hasCustomPrompt="1"/>
          </p:nvPr>
        </p:nvSpPr>
        <p:spPr>
          <a:xfrm>
            <a:off x="311700" y="222825"/>
            <a:ext cx="2903217"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AU" dirty="0" smtClean="0"/>
              <a:t>Mood Board</a:t>
            </a:r>
            <a:endParaRPr dirty="0"/>
          </a:p>
        </p:txBody>
      </p:sp>
      <p:sp>
        <p:nvSpPr>
          <p:cNvPr id="12" name="Google Shape;23;p4"/>
          <p:cNvSpPr txBox="1">
            <a:spLocks noGrp="1"/>
          </p:cNvSpPr>
          <p:nvPr>
            <p:ph type="body" idx="1"/>
          </p:nvPr>
        </p:nvSpPr>
        <p:spPr>
          <a:xfrm>
            <a:off x="311700" y="1152475"/>
            <a:ext cx="2980775" cy="2053863"/>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dirty="0"/>
          </a:p>
        </p:txBody>
      </p:sp>
      <p:cxnSp>
        <p:nvCxnSpPr>
          <p:cNvPr id="13" name="Google Shape;25;p4"/>
          <p:cNvCxnSpPr/>
          <p:nvPr userDrawn="1"/>
        </p:nvCxnSpPr>
        <p:spPr>
          <a:xfrm>
            <a:off x="389475" y="795525"/>
            <a:ext cx="2825442" cy="0"/>
          </a:xfrm>
          <a:prstGeom prst="straightConnector1">
            <a:avLst/>
          </a:prstGeom>
          <a:noFill/>
          <a:ln w="19050" cap="flat" cmpd="sng">
            <a:solidFill>
              <a:schemeClr val="accent1"/>
            </a:solidFill>
            <a:prstDash val="solid"/>
            <a:round/>
            <a:headEnd type="none" w="med" len="med"/>
            <a:tailEnd type="none" w="med" len="med"/>
          </a:ln>
        </p:spPr>
      </p:cxnSp>
      <p:pic>
        <p:nvPicPr>
          <p:cNvPr id="25" name="Google Shape;178;p25"/>
          <p:cNvPicPr preferRelativeResize="0"/>
          <p:nvPr userDrawn="1"/>
        </p:nvPicPr>
        <p:blipFill rotWithShape="1">
          <a:blip r:embed="rId2">
            <a:alphaModFix/>
          </a:blip>
          <a:srcRect t="12502" b="12495"/>
          <a:stretch/>
        </p:blipFill>
        <p:spPr>
          <a:xfrm>
            <a:off x="6076528" y="332742"/>
            <a:ext cx="2592810" cy="2910521"/>
          </a:xfrm>
          <a:prstGeom prst="rect">
            <a:avLst/>
          </a:prstGeom>
          <a:noFill/>
          <a:ln>
            <a:noFill/>
          </a:ln>
        </p:spPr>
      </p:pic>
      <p:pic>
        <p:nvPicPr>
          <p:cNvPr id="26" name="Google Shape;179;p25"/>
          <p:cNvPicPr preferRelativeResize="0"/>
          <p:nvPr userDrawn="1"/>
        </p:nvPicPr>
        <p:blipFill rotWithShape="1">
          <a:blip r:embed="rId3">
            <a:alphaModFix/>
          </a:blip>
          <a:srcRect t="46234" b="1208"/>
          <a:stretch/>
        </p:blipFill>
        <p:spPr>
          <a:xfrm>
            <a:off x="5421719" y="3328548"/>
            <a:ext cx="1960881" cy="1506977"/>
          </a:xfrm>
          <a:prstGeom prst="rect">
            <a:avLst/>
          </a:prstGeom>
          <a:noFill/>
          <a:ln>
            <a:noFill/>
          </a:ln>
        </p:spPr>
      </p:pic>
      <p:pic>
        <p:nvPicPr>
          <p:cNvPr id="27" name="Google Shape;180;p25"/>
          <p:cNvPicPr preferRelativeResize="0"/>
          <p:nvPr userDrawn="1"/>
        </p:nvPicPr>
        <p:blipFill rotWithShape="1">
          <a:blip r:embed="rId4">
            <a:alphaModFix/>
          </a:blip>
          <a:srcRect t="36480" b="460"/>
          <a:stretch/>
        </p:blipFill>
        <p:spPr>
          <a:xfrm>
            <a:off x="3393838" y="3328548"/>
            <a:ext cx="1941908" cy="1506973"/>
          </a:xfrm>
          <a:prstGeom prst="rect">
            <a:avLst/>
          </a:prstGeom>
          <a:noFill/>
          <a:ln>
            <a:noFill/>
          </a:ln>
        </p:spPr>
      </p:pic>
      <p:pic>
        <p:nvPicPr>
          <p:cNvPr id="28" name="Google Shape;181;p25"/>
          <p:cNvPicPr preferRelativeResize="0"/>
          <p:nvPr userDrawn="1"/>
        </p:nvPicPr>
        <p:blipFill rotWithShape="1">
          <a:blip r:embed="rId5">
            <a:alphaModFix/>
          </a:blip>
          <a:srcRect t="16217" b="31231"/>
          <a:stretch/>
        </p:blipFill>
        <p:spPr>
          <a:xfrm>
            <a:off x="1349923" y="3328556"/>
            <a:ext cx="1960879" cy="1506965"/>
          </a:xfrm>
          <a:prstGeom prst="rect">
            <a:avLst/>
          </a:prstGeom>
          <a:noFill/>
          <a:ln>
            <a:noFill/>
          </a:ln>
        </p:spPr>
      </p:pic>
      <p:pic>
        <p:nvPicPr>
          <p:cNvPr id="29" name="Google Shape;182;p25"/>
          <p:cNvPicPr preferRelativeResize="0"/>
          <p:nvPr userDrawn="1"/>
        </p:nvPicPr>
        <p:blipFill rotWithShape="1">
          <a:blip r:embed="rId6">
            <a:alphaModFix/>
          </a:blip>
          <a:srcRect l="20313" r="20307"/>
          <a:stretch/>
        </p:blipFill>
        <p:spPr>
          <a:xfrm>
            <a:off x="3405633" y="332733"/>
            <a:ext cx="2583872" cy="2916924"/>
          </a:xfrm>
          <a:prstGeom prst="rect">
            <a:avLst/>
          </a:prstGeom>
          <a:noFill/>
          <a:ln>
            <a:noFill/>
          </a:ln>
        </p:spPr>
      </p:pic>
    </p:spTree>
    <p:extLst>
      <p:ext uri="{BB962C8B-B14F-4D97-AF65-F5344CB8AC3E}">
        <p14:creationId xmlns:p14="http://schemas.microsoft.com/office/powerpoint/2010/main" val="3545347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Mood board Portrait">
    <p:spTree>
      <p:nvGrpSpPr>
        <p:cNvPr id="1" name="Shape 26"/>
        <p:cNvGrpSpPr/>
        <p:nvPr/>
      </p:nvGrpSpPr>
      <p:grpSpPr>
        <a:xfrm>
          <a:off x="0" y="0"/>
          <a:ext cx="0" cy="0"/>
          <a:chOff x="0" y="0"/>
          <a:chExt cx="0" cy="0"/>
        </a:xfrm>
      </p:grpSpPr>
      <p:pic>
        <p:nvPicPr>
          <p:cNvPr id="8" name="Picture Placeholder 11"/>
          <p:cNvPicPr>
            <a:picLocks noChangeAspect="1"/>
          </p:cNvPicPr>
          <p:nvPr userDrawn="1"/>
        </p:nvPicPr>
        <p:blipFill>
          <a:blip r:embed="rId2">
            <a:extLst>
              <a:ext uri="{28A0092B-C50C-407E-A947-70E740481C1C}">
                <a14:useLocalDpi xmlns:a14="http://schemas.microsoft.com/office/drawing/2010/main" val="0"/>
              </a:ext>
            </a:extLst>
          </a:blip>
          <a:srcRect l="22836" r="22836"/>
          <a:stretch>
            <a:fillRect/>
          </a:stretch>
        </p:blipFill>
        <p:spPr>
          <a:xfrm>
            <a:off x="4575958" y="-2"/>
            <a:ext cx="4564085" cy="5141383"/>
          </a:xfrm>
          <a:prstGeom prst="rect">
            <a:avLst/>
          </a:prstGeom>
          <a:noFill/>
          <a:ln>
            <a:noFill/>
          </a:ln>
        </p:spPr>
      </p:pic>
      <p:sp>
        <p:nvSpPr>
          <p:cNvPr id="3" name="Picture Placeholder 2"/>
          <p:cNvSpPr>
            <a:spLocks noGrp="1"/>
          </p:cNvSpPr>
          <p:nvPr>
            <p:ph type="pic" sz="quarter" idx="13"/>
          </p:nvPr>
        </p:nvSpPr>
        <p:spPr>
          <a:xfrm>
            <a:off x="4572000" y="-1"/>
            <a:ext cx="4571999" cy="5141383"/>
          </a:xfrm>
        </p:spPr>
        <p:txBody>
          <a:bodyPr/>
          <a:lstStyle/>
          <a:p>
            <a:endParaRPr lang="en-AU"/>
          </a:p>
        </p:txBody>
      </p:sp>
      <p:sp>
        <p:nvSpPr>
          <p:cNvPr id="27" name="Google Shape;27;p5"/>
          <p:cNvSpPr txBox="1">
            <a:spLocks noGrp="1"/>
          </p:cNvSpPr>
          <p:nvPr>
            <p:ph type="title" hasCustomPrompt="1"/>
          </p:nvPr>
        </p:nvSpPr>
        <p:spPr>
          <a:xfrm>
            <a:off x="311700" y="2228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baseline="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AU" dirty="0" smtClean="0"/>
              <a:t>Mood Board</a:t>
            </a:r>
            <a:endParaRPr dirty="0"/>
          </a:p>
        </p:txBody>
      </p:sp>
      <p:sp>
        <p:nvSpPr>
          <p:cNvPr id="28" name="Google Shape;28;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31" name="Google Shape;31;p5"/>
          <p:cNvCxnSpPr/>
          <p:nvPr/>
        </p:nvCxnSpPr>
        <p:spPr>
          <a:xfrm>
            <a:off x="389475" y="795525"/>
            <a:ext cx="2910000" cy="15300"/>
          </a:xfrm>
          <a:prstGeom prst="straightConnector1">
            <a:avLst/>
          </a:prstGeom>
          <a:noFill/>
          <a:ln w="1905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3664885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userDrawn="1">
  <p:cSld name="TITLE_AND_TWO_COLUMNS">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31" name="Google Shape;31;p5"/>
          <p:cNvCxnSpPr/>
          <p:nvPr/>
        </p:nvCxnSpPr>
        <p:spPr>
          <a:xfrm>
            <a:off x="389475" y="795525"/>
            <a:ext cx="2910000" cy="15300"/>
          </a:xfrm>
          <a:prstGeom prst="straightConnector1">
            <a:avLst/>
          </a:prstGeom>
          <a:noFill/>
          <a:ln w="19050" cap="flat" cmpd="sng">
            <a:solidFill>
              <a:schemeClr val="accent1"/>
            </a:solidFill>
            <a:prstDash val="solid"/>
            <a:round/>
            <a:headEnd type="none" w="med" len="med"/>
            <a:tailEnd type="none" w="med" len="med"/>
          </a:ln>
        </p:spPr>
      </p:cxnSp>
      <p:pic>
        <p:nvPicPr>
          <p:cNvPr id="7" name="Google Shape;125;p20"/>
          <p:cNvPicPr preferRelativeResize="0"/>
          <p:nvPr userDrawn="1"/>
        </p:nvPicPr>
        <p:blipFill rotWithShape="1">
          <a:blip r:embed="rId2">
            <a:alphaModFix/>
          </a:blip>
          <a:srcRect t="21484" b="3524"/>
          <a:stretch/>
        </p:blipFill>
        <p:spPr>
          <a:xfrm>
            <a:off x="5471825" y="411800"/>
            <a:ext cx="3308044" cy="3721550"/>
          </a:xfrm>
          <a:prstGeom prst="rect">
            <a:avLst/>
          </a:prstGeom>
          <a:noFill/>
          <a:ln>
            <a:noFill/>
          </a:ln>
        </p:spPr>
      </p:pic>
      <p:sp>
        <p:nvSpPr>
          <p:cNvPr id="3" name="Picture Placeholder 2"/>
          <p:cNvSpPr>
            <a:spLocks noGrp="1"/>
          </p:cNvSpPr>
          <p:nvPr>
            <p:ph type="pic" sz="quarter" idx="13"/>
          </p:nvPr>
        </p:nvSpPr>
        <p:spPr>
          <a:xfrm>
            <a:off x="5475288" y="403225"/>
            <a:ext cx="3300412" cy="3721100"/>
          </a:xfrm>
        </p:spPr>
        <p:txBody>
          <a:bodyPr/>
          <a:lstStyle/>
          <a:p>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5F8F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228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Font typeface="Avenir"/>
              <a:buNone/>
              <a:defRPr sz="2800" b="1">
                <a:solidFill>
                  <a:schemeClr val="dk1"/>
                </a:solidFill>
                <a:latin typeface="Avenir"/>
                <a:ea typeface="Avenir"/>
                <a:cs typeface="Avenir"/>
                <a:sym typeface="Avenir"/>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7500">
              <a:lnSpc>
                <a:spcPct val="115000"/>
              </a:lnSpc>
              <a:spcBef>
                <a:spcPts val="0"/>
              </a:spcBef>
              <a:spcAft>
                <a:spcPts val="0"/>
              </a:spcAft>
              <a:buClr>
                <a:schemeClr val="dk1"/>
              </a:buClr>
              <a:buSzPts val="1400"/>
              <a:buFont typeface="Avenir"/>
              <a:buChar char="➔"/>
              <a:defRPr>
                <a:solidFill>
                  <a:schemeClr val="dk1"/>
                </a:solidFill>
                <a:latin typeface="Avenir"/>
                <a:ea typeface="Avenir"/>
                <a:cs typeface="Avenir"/>
                <a:sym typeface="Avenir"/>
              </a:defRPr>
            </a:lvl1pPr>
            <a:lvl2pPr marL="914400" lvl="1" indent="-3175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2pPr>
            <a:lvl3pPr marL="1371600" lvl="2" indent="-3175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3pPr>
            <a:lvl4pPr marL="1828800" lvl="3" indent="-3175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4pPr>
            <a:lvl5pPr marL="2286000" lvl="4" indent="-3175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5pPr>
            <a:lvl6pPr marL="2743200" lvl="5" indent="-3175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6pPr>
            <a:lvl7pPr marL="3200400" lvl="6" indent="-3175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7pPr>
            <a:lvl8pPr marL="3657600" lvl="7" indent="-3175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8pPr>
            <a:lvl9pPr marL="4114800" lvl="8" indent="-317500">
              <a:lnSpc>
                <a:spcPct val="115000"/>
              </a:lnSpc>
              <a:spcBef>
                <a:spcPts val="1600"/>
              </a:spcBef>
              <a:spcAft>
                <a:spcPts val="1600"/>
              </a:spcAft>
              <a:buClr>
                <a:schemeClr val="dk1"/>
              </a:buClr>
              <a:buSzPts val="1400"/>
              <a:buFont typeface="Avenir"/>
              <a:buChar char="●"/>
              <a:defRPr>
                <a:solidFill>
                  <a:schemeClr val="dk1"/>
                </a:solidFill>
                <a:latin typeface="Avenir"/>
                <a:ea typeface="Avenir"/>
                <a:cs typeface="Avenir"/>
                <a:sym typeface="Avenir"/>
              </a:defRPr>
            </a:lvl9pPr>
          </a:lstStyle>
          <a:p>
            <a:endParaRPr/>
          </a:p>
        </p:txBody>
      </p:sp>
      <p:sp>
        <p:nvSpPr>
          <p:cNvPr id="8" name="Google Shape;8;p1"/>
          <p:cNvSpPr txBox="1">
            <a:spLocks noGrp="1"/>
          </p:cNvSpPr>
          <p:nvPr>
            <p:ph type="sldNum" idx="12"/>
          </p:nvPr>
        </p:nvSpPr>
        <p:spPr>
          <a:xfrm>
            <a:off x="8533133" y="4775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3"/>
                </a:solidFill>
              </a:defRPr>
            </a:lvl1pPr>
            <a:lvl2pPr lvl="1" algn="r">
              <a:buNone/>
              <a:defRPr sz="1000">
                <a:solidFill>
                  <a:schemeClr val="accent3"/>
                </a:solidFill>
              </a:defRPr>
            </a:lvl2pPr>
            <a:lvl3pPr lvl="2" algn="r">
              <a:buNone/>
              <a:defRPr sz="1000">
                <a:solidFill>
                  <a:schemeClr val="accent3"/>
                </a:solidFill>
              </a:defRPr>
            </a:lvl3pPr>
            <a:lvl4pPr lvl="3" algn="r">
              <a:buNone/>
              <a:defRPr sz="1000">
                <a:solidFill>
                  <a:schemeClr val="accent3"/>
                </a:solidFill>
              </a:defRPr>
            </a:lvl4pPr>
            <a:lvl5pPr lvl="4" algn="r">
              <a:buNone/>
              <a:defRPr sz="1000">
                <a:solidFill>
                  <a:schemeClr val="accent3"/>
                </a:solidFill>
              </a:defRPr>
            </a:lvl5pPr>
            <a:lvl6pPr lvl="5" algn="r">
              <a:buNone/>
              <a:defRPr sz="1000">
                <a:solidFill>
                  <a:schemeClr val="accent3"/>
                </a:solidFill>
              </a:defRPr>
            </a:lvl6pPr>
            <a:lvl7pPr lvl="6" algn="r">
              <a:buNone/>
              <a:defRPr sz="1000">
                <a:solidFill>
                  <a:schemeClr val="accent3"/>
                </a:solidFill>
              </a:defRPr>
            </a:lvl7pPr>
            <a:lvl8pPr lvl="7" algn="r">
              <a:buNone/>
              <a:defRPr sz="1000">
                <a:solidFill>
                  <a:schemeClr val="accent3"/>
                </a:solidFill>
              </a:defRPr>
            </a:lvl8pPr>
            <a:lvl9pPr lvl="8" algn="r">
              <a:buNone/>
              <a:defRPr sz="1000">
                <a:solidFill>
                  <a:schemeClr val="accent3"/>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p:nvPr/>
        </p:nvSpPr>
        <p:spPr>
          <a:xfrm>
            <a:off x="7398750" y="4775225"/>
            <a:ext cx="1388100" cy="337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chemeClr val="dk1"/>
                </a:solidFill>
                <a:latin typeface="Avenir"/>
                <a:ea typeface="Avenir"/>
                <a:cs typeface="Avenir"/>
                <a:sym typeface="Avenir"/>
              </a:rPr>
              <a:t>Brand Style Guide</a:t>
            </a:r>
            <a:endParaRPr sz="900">
              <a:solidFill>
                <a:schemeClr val="dk1"/>
              </a:solidFill>
              <a:latin typeface="Avenir"/>
              <a:ea typeface="Avenir"/>
              <a:cs typeface="Avenir"/>
              <a:sym typeface="Avenir"/>
            </a:endParaRPr>
          </a:p>
        </p:txBody>
      </p:sp>
      <p:pic>
        <p:nvPicPr>
          <p:cNvPr id="10" name="Google Shape;10;p1"/>
          <p:cNvPicPr preferRelativeResize="0"/>
          <p:nvPr/>
        </p:nvPicPr>
        <p:blipFill>
          <a:blip r:embed="rId18">
            <a:alphaModFix/>
          </a:blip>
          <a:stretch>
            <a:fillRect/>
          </a:stretch>
        </p:blipFill>
        <p:spPr>
          <a:xfrm>
            <a:off x="7436550" y="4432766"/>
            <a:ext cx="1640300" cy="294809"/>
          </a:xfrm>
          <a:prstGeom prst="rect">
            <a:avLst/>
          </a:prstGeom>
          <a:noFill/>
          <a:ln>
            <a:noFill/>
          </a:ln>
        </p:spPr>
      </p:pic>
      <p:sp>
        <p:nvSpPr>
          <p:cNvPr id="11" name="Google Shape;11;p1"/>
          <p:cNvSpPr txBox="1"/>
          <p:nvPr/>
        </p:nvSpPr>
        <p:spPr>
          <a:xfrm>
            <a:off x="8533125" y="4723900"/>
            <a:ext cx="267900" cy="33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p:txBody>
      </p:sp>
      <p:cxnSp>
        <p:nvCxnSpPr>
          <p:cNvPr id="12" name="Google Shape;12;p1"/>
          <p:cNvCxnSpPr/>
          <p:nvPr/>
        </p:nvCxnSpPr>
        <p:spPr>
          <a:xfrm>
            <a:off x="7503700" y="4751400"/>
            <a:ext cx="1506000" cy="0"/>
          </a:xfrm>
          <a:prstGeom prst="straightConnector1">
            <a:avLst/>
          </a:prstGeom>
          <a:noFill/>
          <a:ln w="9525" cap="flat" cmpd="sng">
            <a:solidFill>
              <a:schemeClr val="accent1"/>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64" r:id="rId4"/>
    <p:sldLayoutId id="2147483663" r:id="rId5"/>
    <p:sldLayoutId id="2147483661" r:id="rId6"/>
    <p:sldLayoutId id="2147483660" r:id="rId7"/>
    <p:sldLayoutId id="2147483662"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28.png"/><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30.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8FA"/>
        </a:solidFill>
        <a:effectLst/>
      </p:bgPr>
    </p:bg>
    <p:spTree>
      <p:nvGrpSpPr>
        <p:cNvPr id="1" name="Shape 62"/>
        <p:cNvGrpSpPr/>
        <p:nvPr/>
      </p:nvGrpSpPr>
      <p:grpSpPr>
        <a:xfrm>
          <a:off x="0" y="0"/>
          <a:ext cx="0" cy="0"/>
          <a:chOff x="0" y="0"/>
          <a:chExt cx="0" cy="0"/>
        </a:xfrm>
      </p:grpSpPr>
      <p:sp>
        <p:nvSpPr>
          <p:cNvPr id="63" name="Google Shape;63;p13"/>
          <p:cNvSpPr/>
          <p:nvPr/>
        </p:nvSpPr>
        <p:spPr>
          <a:xfrm>
            <a:off x="0" y="-7500"/>
            <a:ext cx="9144000" cy="5143500"/>
          </a:xfrm>
          <a:prstGeom prst="rect">
            <a:avLst/>
          </a:prstGeom>
          <a:solidFill>
            <a:srgbClr val="F5F8F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3"/>
          <p:cNvSpPr txBox="1">
            <a:spLocks noGrp="1"/>
          </p:cNvSpPr>
          <p:nvPr>
            <p:ph type="subTitle" idx="4294967295"/>
          </p:nvPr>
        </p:nvSpPr>
        <p:spPr>
          <a:xfrm>
            <a:off x="5890550" y="4391275"/>
            <a:ext cx="3360000" cy="624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latin typeface="Avenir"/>
                <a:ea typeface="Avenir"/>
                <a:cs typeface="Avenir"/>
                <a:sym typeface="Avenir"/>
              </a:rPr>
              <a:t>Brand Style Guide</a:t>
            </a:r>
            <a:endParaRPr>
              <a:latin typeface="Avenir"/>
              <a:ea typeface="Avenir"/>
              <a:cs typeface="Avenir"/>
              <a:sym typeface="Avenir"/>
            </a:endParaRPr>
          </a:p>
        </p:txBody>
      </p:sp>
      <p:pic>
        <p:nvPicPr>
          <p:cNvPr id="65" name="Google Shape;65;p13"/>
          <p:cNvPicPr preferRelativeResize="0"/>
          <p:nvPr/>
        </p:nvPicPr>
        <p:blipFill>
          <a:blip r:embed="rId3">
            <a:alphaModFix/>
          </a:blip>
          <a:stretch>
            <a:fillRect/>
          </a:stretch>
        </p:blipFill>
        <p:spPr>
          <a:xfrm>
            <a:off x="5860149" y="3843400"/>
            <a:ext cx="3048349" cy="547875"/>
          </a:xfrm>
          <a:prstGeom prst="rect">
            <a:avLst/>
          </a:prstGeom>
          <a:noFill/>
          <a:ln>
            <a:noFill/>
          </a:ln>
        </p:spPr>
      </p:pic>
      <p:cxnSp>
        <p:nvCxnSpPr>
          <p:cNvPr id="66" name="Google Shape;66;p13"/>
          <p:cNvCxnSpPr/>
          <p:nvPr/>
        </p:nvCxnSpPr>
        <p:spPr>
          <a:xfrm>
            <a:off x="6005175" y="4391275"/>
            <a:ext cx="2830800" cy="15000"/>
          </a:xfrm>
          <a:prstGeom prst="straightConnector1">
            <a:avLst/>
          </a:prstGeom>
          <a:noFill/>
          <a:ln w="19050" cap="flat" cmpd="sng">
            <a:solidFill>
              <a:srgbClr val="FF7A59"/>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Customer Persona</a:t>
            </a:r>
            <a:endParaRPr/>
          </a:p>
        </p:txBody>
      </p:sp>
      <p:sp>
        <p:nvSpPr>
          <p:cNvPr id="142" name="Google Shape;142;p22"/>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3" name="Picture Placeholder 2"/>
          <p:cNvSpPr>
            <a:spLocks noGrp="1"/>
          </p:cNvSpPr>
          <p:nvPr>
            <p:ph type="pic" sz="quarter" idx="13"/>
          </p:nvPr>
        </p:nvSpPr>
        <p:spPr/>
      </p:sp>
      <p:sp>
        <p:nvSpPr>
          <p:cNvPr id="144" name="Google Shape;144;p22"/>
          <p:cNvSpPr txBox="1"/>
          <p:nvPr/>
        </p:nvSpPr>
        <p:spPr>
          <a:xfrm>
            <a:off x="311700" y="0"/>
            <a:ext cx="2031600" cy="2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Brand Purpose and Positioning</a:t>
            </a:r>
            <a:endParaRPr sz="600" b="1">
              <a:solidFill>
                <a:srgbClr val="2D3E50"/>
              </a:solidFill>
              <a:latin typeface="Avenir"/>
              <a:ea typeface="Avenir"/>
              <a:cs typeface="Avenir"/>
              <a:sym typeface="Avenir"/>
            </a:endParaRPr>
          </a:p>
        </p:txBody>
      </p:sp>
      <p:graphicFrame>
        <p:nvGraphicFramePr>
          <p:cNvPr id="145" name="Google Shape;145;p22"/>
          <p:cNvGraphicFramePr/>
          <p:nvPr/>
        </p:nvGraphicFramePr>
        <p:xfrm>
          <a:off x="386975" y="1093100"/>
          <a:ext cx="4396050" cy="3565890"/>
        </p:xfrm>
        <a:graphic>
          <a:graphicData uri="http://schemas.openxmlformats.org/drawingml/2006/table">
            <a:tbl>
              <a:tblPr>
                <a:noFill/>
                <a:tableStyleId>{0BBADB3A-2D6E-4870-8A14-1C28F3DC7A4E}</a:tableStyleId>
              </a:tblPr>
              <a:tblGrid>
                <a:gridCol w="1445450">
                  <a:extLst>
                    <a:ext uri="{9D8B030D-6E8A-4147-A177-3AD203B41FA5}">
                      <a16:colId xmlns:a16="http://schemas.microsoft.com/office/drawing/2014/main" val="20000"/>
                    </a:ext>
                  </a:extLst>
                </a:gridCol>
                <a:gridCol w="2950600">
                  <a:extLst>
                    <a:ext uri="{9D8B030D-6E8A-4147-A177-3AD203B41FA5}">
                      <a16:colId xmlns:a16="http://schemas.microsoft.com/office/drawing/2014/main" val="20001"/>
                    </a:ext>
                  </a:extLst>
                </a:gridCol>
              </a:tblGrid>
              <a:tr h="285675">
                <a:tc>
                  <a:txBody>
                    <a:bodyPr/>
                    <a:lstStyle/>
                    <a:p>
                      <a:pPr marL="0" lvl="0" indent="0" algn="l" rtl="0">
                        <a:spcBef>
                          <a:spcPts val="0"/>
                        </a:spcBef>
                        <a:spcAft>
                          <a:spcPts val="0"/>
                        </a:spcAft>
                        <a:buNone/>
                      </a:pPr>
                      <a:r>
                        <a:rPr lang="en" b="1">
                          <a:solidFill>
                            <a:schemeClr val="accent1"/>
                          </a:solidFill>
                          <a:latin typeface="Avenir"/>
                          <a:ea typeface="Avenir"/>
                          <a:cs typeface="Avenir"/>
                          <a:sym typeface="Avenir"/>
                        </a:rPr>
                        <a:t>Lorem:</a:t>
                      </a:r>
                      <a:endParaRPr b="1">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a:latin typeface="Avenir"/>
                          <a:ea typeface="Avenir"/>
                          <a:cs typeface="Avenir"/>
                          <a:sym typeface="Avenir"/>
                        </a:rPr>
                        <a:t>incididunt </a:t>
                      </a:r>
                      <a:endParaRPr>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285675">
                <a:tc>
                  <a:txBody>
                    <a:bodyPr/>
                    <a:lstStyle/>
                    <a:p>
                      <a:pPr marL="0" lvl="0" indent="0" algn="l" rtl="0">
                        <a:spcBef>
                          <a:spcPts val="0"/>
                        </a:spcBef>
                        <a:spcAft>
                          <a:spcPts val="0"/>
                        </a:spcAft>
                        <a:buNone/>
                      </a:pPr>
                      <a:r>
                        <a:rPr lang="en" b="1">
                          <a:solidFill>
                            <a:schemeClr val="accent1"/>
                          </a:solidFill>
                          <a:latin typeface="Avenir"/>
                          <a:ea typeface="Avenir"/>
                          <a:cs typeface="Avenir"/>
                          <a:sym typeface="Avenir"/>
                        </a:rPr>
                        <a:t>Ipsum:</a:t>
                      </a:r>
                      <a:endParaRPr b="1">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dirty="0">
                          <a:latin typeface="Avenir"/>
                          <a:ea typeface="Avenir"/>
                          <a:cs typeface="Avenir"/>
                          <a:sym typeface="Avenir"/>
                        </a:rPr>
                        <a:t>commodo consequat</a:t>
                      </a:r>
                      <a:endParaRPr dirty="0">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285675">
                <a:tc>
                  <a:txBody>
                    <a:bodyPr/>
                    <a:lstStyle/>
                    <a:p>
                      <a:pPr marL="0" lvl="0" indent="0" algn="l" rtl="0">
                        <a:spcBef>
                          <a:spcPts val="0"/>
                        </a:spcBef>
                        <a:spcAft>
                          <a:spcPts val="0"/>
                        </a:spcAft>
                        <a:buNone/>
                      </a:pPr>
                      <a:r>
                        <a:rPr lang="en" b="1">
                          <a:solidFill>
                            <a:schemeClr val="accent1"/>
                          </a:solidFill>
                          <a:latin typeface="Avenir"/>
                          <a:ea typeface="Avenir"/>
                          <a:cs typeface="Avenir"/>
                          <a:sym typeface="Avenir"/>
                        </a:rPr>
                        <a:t>Dolor:</a:t>
                      </a:r>
                      <a:endParaRPr b="1">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a:latin typeface="Avenir"/>
                          <a:ea typeface="Avenir"/>
                          <a:cs typeface="Avenir"/>
                          <a:sym typeface="Avenir"/>
                        </a:rPr>
                        <a:t>nostrud </a:t>
                      </a:r>
                      <a:endParaRPr>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285675">
                <a:tc>
                  <a:txBody>
                    <a:bodyPr/>
                    <a:lstStyle/>
                    <a:p>
                      <a:pPr marL="0" lvl="0" indent="0" algn="l" rtl="0">
                        <a:spcBef>
                          <a:spcPts val="0"/>
                        </a:spcBef>
                        <a:spcAft>
                          <a:spcPts val="0"/>
                        </a:spcAft>
                        <a:buNone/>
                      </a:pPr>
                      <a:r>
                        <a:rPr lang="en" b="1">
                          <a:solidFill>
                            <a:schemeClr val="accent1"/>
                          </a:solidFill>
                          <a:latin typeface="Avenir"/>
                          <a:ea typeface="Avenir"/>
                          <a:cs typeface="Avenir"/>
                          <a:sym typeface="Avenir"/>
                        </a:rPr>
                        <a:t>Sit amet:</a:t>
                      </a:r>
                      <a:endParaRPr b="1">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a:latin typeface="Avenir"/>
                          <a:ea typeface="Avenir"/>
                          <a:cs typeface="Avenir"/>
                          <a:sym typeface="Avenir"/>
                        </a:rPr>
                        <a:t>tempor incididunt ut labore </a:t>
                      </a:r>
                      <a:endParaRPr>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285675">
                <a:tc>
                  <a:txBody>
                    <a:bodyPr/>
                    <a:lstStyle/>
                    <a:p>
                      <a:pPr marL="0" lvl="0" indent="0" algn="l" rtl="0">
                        <a:spcBef>
                          <a:spcPts val="0"/>
                        </a:spcBef>
                        <a:spcAft>
                          <a:spcPts val="0"/>
                        </a:spcAft>
                        <a:buNone/>
                      </a:pPr>
                      <a:r>
                        <a:rPr lang="en" b="1">
                          <a:solidFill>
                            <a:schemeClr val="accent1"/>
                          </a:solidFill>
                          <a:latin typeface="Avenir"/>
                          <a:ea typeface="Avenir"/>
                          <a:cs typeface="Avenir"/>
                          <a:sym typeface="Avenir"/>
                        </a:rPr>
                        <a:t>Consectetur:</a:t>
                      </a:r>
                      <a:endParaRPr b="1">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a:latin typeface="Avenir"/>
                          <a:ea typeface="Avenir"/>
                          <a:cs typeface="Avenir"/>
                          <a:sym typeface="Avenir"/>
                        </a:rPr>
                        <a:t>et dolore magna aliqua</a:t>
                      </a:r>
                      <a:endParaRPr>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285675">
                <a:tc>
                  <a:txBody>
                    <a:bodyPr/>
                    <a:lstStyle/>
                    <a:p>
                      <a:pPr marL="0" lvl="0" indent="0" algn="l" rtl="0">
                        <a:spcBef>
                          <a:spcPts val="0"/>
                        </a:spcBef>
                        <a:spcAft>
                          <a:spcPts val="0"/>
                        </a:spcAft>
                        <a:buNone/>
                      </a:pPr>
                      <a:r>
                        <a:rPr lang="en" b="1">
                          <a:solidFill>
                            <a:schemeClr val="accent1"/>
                          </a:solidFill>
                          <a:latin typeface="Avenir"/>
                          <a:ea typeface="Avenir"/>
                          <a:cs typeface="Avenir"/>
                          <a:sym typeface="Avenir"/>
                        </a:rPr>
                        <a:t>Adipiscing:</a:t>
                      </a:r>
                      <a:endParaRPr b="1">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a:latin typeface="Avenir"/>
                          <a:ea typeface="Avenir"/>
                          <a:cs typeface="Avenir"/>
                          <a:sym typeface="Avenir"/>
                        </a:rPr>
                        <a:t>Ut enim ad minim veniam</a:t>
                      </a:r>
                      <a:endParaRPr>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285675">
                <a:tc>
                  <a:txBody>
                    <a:bodyPr/>
                    <a:lstStyle/>
                    <a:p>
                      <a:pPr marL="0" lvl="0" indent="0" algn="l" rtl="0">
                        <a:spcBef>
                          <a:spcPts val="0"/>
                        </a:spcBef>
                        <a:spcAft>
                          <a:spcPts val="0"/>
                        </a:spcAft>
                        <a:buNone/>
                      </a:pPr>
                      <a:r>
                        <a:rPr lang="en" b="1">
                          <a:solidFill>
                            <a:schemeClr val="accent1"/>
                          </a:solidFill>
                          <a:latin typeface="Avenir"/>
                          <a:ea typeface="Avenir"/>
                          <a:cs typeface="Avenir"/>
                          <a:sym typeface="Avenir"/>
                        </a:rPr>
                        <a:t>Elit:</a:t>
                      </a:r>
                      <a:endParaRPr b="1">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a:latin typeface="Avenir"/>
                          <a:ea typeface="Avenir"/>
                          <a:cs typeface="Avenir"/>
                          <a:sym typeface="Avenir"/>
                        </a:rPr>
                        <a:t>quis nostrud exercitation ullamco</a:t>
                      </a:r>
                      <a:endParaRPr>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285675">
                <a:tc>
                  <a:txBody>
                    <a:bodyPr/>
                    <a:lstStyle/>
                    <a:p>
                      <a:pPr marL="0" lvl="0" indent="0" algn="l" rtl="0">
                        <a:spcBef>
                          <a:spcPts val="0"/>
                        </a:spcBef>
                        <a:spcAft>
                          <a:spcPts val="0"/>
                        </a:spcAft>
                        <a:buNone/>
                      </a:pPr>
                      <a:r>
                        <a:rPr lang="en" b="1">
                          <a:solidFill>
                            <a:schemeClr val="accent1"/>
                          </a:solidFill>
                          <a:latin typeface="Avenir"/>
                          <a:ea typeface="Avenir"/>
                          <a:cs typeface="Avenir"/>
                          <a:sym typeface="Avenir"/>
                        </a:rPr>
                        <a:t>Sed do:</a:t>
                      </a:r>
                      <a:endParaRPr b="1">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a:latin typeface="Avenir"/>
                          <a:ea typeface="Avenir"/>
                          <a:cs typeface="Avenir"/>
                          <a:sym typeface="Avenir"/>
                        </a:rPr>
                        <a:t>laboris nisi ut aliquip</a:t>
                      </a:r>
                      <a:endParaRPr>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285675">
                <a:tc>
                  <a:txBody>
                    <a:bodyPr/>
                    <a:lstStyle/>
                    <a:p>
                      <a:pPr marL="0" lvl="0" indent="0" algn="l" rtl="0">
                        <a:spcBef>
                          <a:spcPts val="0"/>
                        </a:spcBef>
                        <a:spcAft>
                          <a:spcPts val="0"/>
                        </a:spcAft>
                        <a:buNone/>
                      </a:pPr>
                      <a:r>
                        <a:rPr lang="en" b="1">
                          <a:solidFill>
                            <a:schemeClr val="accent1"/>
                          </a:solidFill>
                          <a:latin typeface="Avenir"/>
                          <a:ea typeface="Avenir"/>
                          <a:cs typeface="Avenir"/>
                          <a:sym typeface="Avenir"/>
                        </a:rPr>
                        <a:t>Eiusmod:</a:t>
                      </a:r>
                      <a:endParaRPr b="1">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dirty="0">
                          <a:latin typeface="Avenir"/>
                          <a:ea typeface="Avenir"/>
                          <a:cs typeface="Avenir"/>
                          <a:sym typeface="Avenir"/>
                        </a:rPr>
                        <a:t>cillum</a:t>
                      </a:r>
                      <a:endParaRPr dirty="0">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3"/>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Brand Personality</a:t>
            </a:r>
            <a:endParaRPr/>
          </a:p>
        </p:txBody>
      </p:sp>
      <p:sp>
        <p:nvSpPr>
          <p:cNvPr id="2" name="Subtitle 1"/>
          <p:cNvSpPr>
            <a:spLocks noGrp="1"/>
          </p:cNvSpPr>
          <p:nvPr>
            <p:ph type="subTitle" idx="1"/>
          </p:nvPr>
        </p:nvSpPr>
        <p:spPr/>
        <p:txBody>
          <a:bodyPr/>
          <a:lstStyle/>
          <a:p>
            <a:endParaRPr lang="en-AU"/>
          </a:p>
        </p:txBody>
      </p:sp>
      <p:sp>
        <p:nvSpPr>
          <p:cNvPr id="151" name="Google Shape;151;p23"/>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435" b="12435"/>
          <a:stretch>
            <a:fillRect/>
          </a:stretch>
        </p:blip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4"/>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Characteristics</a:t>
            </a:r>
            <a:endParaRPr dirty="0"/>
          </a:p>
          <a:p>
            <a:pPr marL="0" lvl="0" indent="0" algn="l" rtl="0">
              <a:spcBef>
                <a:spcPts val="0"/>
              </a:spcBef>
              <a:spcAft>
                <a:spcPts val="0"/>
              </a:spcAft>
              <a:buNone/>
            </a:pPr>
            <a:endParaRPr dirty="0"/>
          </a:p>
        </p:txBody>
      </p:sp>
      <p:sp>
        <p:nvSpPr>
          <p:cNvPr id="159" name="Google Shape;159;p24"/>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
        <p:nvSpPr>
          <p:cNvPr id="160" name="Google Shape;160;p24"/>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dirty="0">
                <a:solidFill>
                  <a:srgbClr val="2D3E50"/>
                </a:solidFill>
                <a:latin typeface="Avenir"/>
                <a:ea typeface="Avenir"/>
                <a:cs typeface="Avenir"/>
                <a:sym typeface="Avenir"/>
              </a:rPr>
              <a:t>Brand Personality</a:t>
            </a:r>
            <a:endParaRPr sz="600" b="1" dirty="0">
              <a:solidFill>
                <a:srgbClr val="2D3E50"/>
              </a:solidFill>
              <a:latin typeface="Avenir"/>
              <a:ea typeface="Avenir"/>
              <a:cs typeface="Avenir"/>
              <a:sym typeface="Avenir"/>
            </a:endParaRPr>
          </a:p>
        </p:txBody>
      </p:sp>
      <p:sp>
        <p:nvSpPr>
          <p:cNvPr id="161" name="Google Shape;161;p24"/>
          <p:cNvSpPr/>
          <p:nvPr/>
        </p:nvSpPr>
        <p:spPr>
          <a:xfrm>
            <a:off x="2257725" y="2242800"/>
            <a:ext cx="4657800" cy="962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2" name="Google Shape;162;p24"/>
          <p:cNvPicPr preferRelativeResize="0"/>
          <p:nvPr/>
        </p:nvPicPr>
        <p:blipFill>
          <a:blip r:embed="rId3">
            <a:alphaModFix/>
          </a:blip>
          <a:stretch>
            <a:fillRect/>
          </a:stretch>
        </p:blipFill>
        <p:spPr>
          <a:xfrm>
            <a:off x="2316638" y="2323176"/>
            <a:ext cx="4452213" cy="800178"/>
          </a:xfrm>
          <a:prstGeom prst="rect">
            <a:avLst/>
          </a:prstGeom>
          <a:noFill/>
          <a:ln>
            <a:noFill/>
          </a:ln>
        </p:spPr>
      </p:pic>
      <p:sp>
        <p:nvSpPr>
          <p:cNvPr id="163" name="Google Shape;163;p24"/>
          <p:cNvSpPr txBox="1"/>
          <p:nvPr/>
        </p:nvSpPr>
        <p:spPr>
          <a:xfrm>
            <a:off x="7096600" y="2527350"/>
            <a:ext cx="18195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a:solidFill>
                  <a:schemeClr val="dk2"/>
                </a:solidFill>
                <a:latin typeface="Avenir"/>
                <a:ea typeface="Avenir"/>
                <a:cs typeface="Avenir"/>
                <a:sym typeface="Avenir"/>
              </a:rPr>
              <a:t>TRAIT GOES HERE</a:t>
            </a:r>
            <a:endParaRPr sz="1100">
              <a:solidFill>
                <a:schemeClr val="dk2"/>
              </a:solidFill>
            </a:endParaRPr>
          </a:p>
        </p:txBody>
      </p:sp>
      <p:sp>
        <p:nvSpPr>
          <p:cNvPr id="164" name="Google Shape;164;p24"/>
          <p:cNvSpPr txBox="1"/>
          <p:nvPr/>
        </p:nvSpPr>
        <p:spPr>
          <a:xfrm>
            <a:off x="6405325" y="3616874"/>
            <a:ext cx="22287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a:solidFill>
                  <a:schemeClr val="dk2"/>
                </a:solidFill>
                <a:latin typeface="Avenir"/>
                <a:ea typeface="Avenir"/>
                <a:cs typeface="Avenir"/>
                <a:sym typeface="Avenir"/>
              </a:rPr>
              <a:t>TRAIT GOES HERE</a:t>
            </a:r>
            <a:endParaRPr sz="1100">
              <a:solidFill>
                <a:schemeClr val="dk2"/>
              </a:solidFill>
            </a:endParaRPr>
          </a:p>
        </p:txBody>
      </p:sp>
      <p:sp>
        <p:nvSpPr>
          <p:cNvPr id="165" name="Google Shape;165;p24"/>
          <p:cNvSpPr txBox="1"/>
          <p:nvPr/>
        </p:nvSpPr>
        <p:spPr>
          <a:xfrm>
            <a:off x="3749575" y="3616874"/>
            <a:ext cx="22287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a:solidFill>
                  <a:schemeClr val="dk2"/>
                </a:solidFill>
                <a:latin typeface="Avenir"/>
                <a:ea typeface="Avenir"/>
                <a:cs typeface="Avenir"/>
                <a:sym typeface="Avenir"/>
              </a:rPr>
              <a:t>TRAIT GOES HERE</a:t>
            </a:r>
            <a:endParaRPr sz="1100">
              <a:solidFill>
                <a:schemeClr val="dk2"/>
              </a:solidFill>
            </a:endParaRPr>
          </a:p>
        </p:txBody>
      </p:sp>
      <p:sp>
        <p:nvSpPr>
          <p:cNvPr id="166" name="Google Shape;166;p24"/>
          <p:cNvSpPr txBox="1"/>
          <p:nvPr/>
        </p:nvSpPr>
        <p:spPr>
          <a:xfrm>
            <a:off x="1093825" y="3616874"/>
            <a:ext cx="22287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a:solidFill>
                  <a:schemeClr val="dk2"/>
                </a:solidFill>
                <a:latin typeface="Avenir"/>
                <a:ea typeface="Avenir"/>
                <a:cs typeface="Avenir"/>
                <a:sym typeface="Avenir"/>
              </a:rPr>
              <a:t>TRAIT GOES HERE</a:t>
            </a:r>
            <a:endParaRPr sz="1100">
              <a:solidFill>
                <a:schemeClr val="dk2"/>
              </a:solidFill>
            </a:endParaRPr>
          </a:p>
        </p:txBody>
      </p:sp>
      <p:sp>
        <p:nvSpPr>
          <p:cNvPr id="167" name="Google Shape;167;p24"/>
          <p:cNvSpPr txBox="1"/>
          <p:nvPr/>
        </p:nvSpPr>
        <p:spPr>
          <a:xfrm>
            <a:off x="138300" y="2526450"/>
            <a:ext cx="18195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a:solidFill>
                  <a:schemeClr val="dk2"/>
                </a:solidFill>
                <a:latin typeface="Avenir"/>
                <a:ea typeface="Avenir"/>
                <a:cs typeface="Avenir"/>
                <a:sym typeface="Avenir"/>
              </a:rPr>
              <a:t>TRAIT GOES HERE</a:t>
            </a:r>
            <a:endParaRPr sz="1100">
              <a:solidFill>
                <a:schemeClr val="dk2"/>
              </a:solidFill>
            </a:endParaRPr>
          </a:p>
        </p:txBody>
      </p:sp>
      <p:sp>
        <p:nvSpPr>
          <p:cNvPr id="168" name="Google Shape;168;p24"/>
          <p:cNvSpPr txBox="1"/>
          <p:nvPr/>
        </p:nvSpPr>
        <p:spPr>
          <a:xfrm>
            <a:off x="6405325" y="1236036"/>
            <a:ext cx="22287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a:solidFill>
                  <a:schemeClr val="dk2"/>
                </a:solidFill>
                <a:latin typeface="Avenir"/>
                <a:ea typeface="Avenir"/>
                <a:cs typeface="Avenir"/>
                <a:sym typeface="Avenir"/>
              </a:rPr>
              <a:t>TRAIT GOES HERE</a:t>
            </a:r>
            <a:endParaRPr sz="1100">
              <a:solidFill>
                <a:schemeClr val="dk2"/>
              </a:solidFill>
            </a:endParaRPr>
          </a:p>
        </p:txBody>
      </p:sp>
      <p:sp>
        <p:nvSpPr>
          <p:cNvPr id="169" name="Google Shape;169;p24"/>
          <p:cNvSpPr txBox="1"/>
          <p:nvPr/>
        </p:nvSpPr>
        <p:spPr>
          <a:xfrm>
            <a:off x="3749575" y="1236036"/>
            <a:ext cx="22287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a:solidFill>
                  <a:schemeClr val="dk2"/>
                </a:solidFill>
                <a:latin typeface="Avenir"/>
                <a:ea typeface="Avenir"/>
                <a:cs typeface="Avenir"/>
                <a:sym typeface="Avenir"/>
              </a:rPr>
              <a:t>TRAIT GOES HERE</a:t>
            </a:r>
            <a:endParaRPr sz="1100">
              <a:solidFill>
                <a:schemeClr val="dk2"/>
              </a:solidFill>
            </a:endParaRPr>
          </a:p>
        </p:txBody>
      </p:sp>
      <p:sp>
        <p:nvSpPr>
          <p:cNvPr id="170" name="Google Shape;170;p24"/>
          <p:cNvSpPr txBox="1"/>
          <p:nvPr/>
        </p:nvSpPr>
        <p:spPr>
          <a:xfrm>
            <a:off x="1093825" y="1236036"/>
            <a:ext cx="22287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dirty="0">
                <a:solidFill>
                  <a:schemeClr val="dk2"/>
                </a:solidFill>
                <a:latin typeface="Avenir"/>
                <a:ea typeface="Avenir"/>
                <a:cs typeface="Avenir"/>
                <a:sym typeface="Avenir"/>
              </a:rPr>
              <a:t>TRAIT GOES HERE</a:t>
            </a:r>
            <a:endParaRPr sz="1100" dirty="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6" name="Google Shape;176;p25"/>
          <p:cNvSpPr txBox="1">
            <a:spLocks noGrp="1"/>
          </p:cNvSpPr>
          <p:nvPr>
            <p:ph type="sldNum" idx="10"/>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175" name="Google Shape;175;p2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Mood Board</a:t>
            </a:r>
            <a:endParaRPr/>
          </a:p>
        </p:txBody>
      </p:sp>
      <p:sp>
        <p:nvSpPr>
          <p:cNvPr id="183" name="Google Shape;183;p25"/>
          <p:cNvSpPr txBox="1">
            <a:spLocks noGrp="1"/>
          </p:cNvSpPr>
          <p:nvPr>
            <p:ph type="body" idx="1"/>
          </p:nvPr>
        </p:nvSpPr>
        <p:spPr>
          <a:xfrm>
            <a:off x="311700" y="1152475"/>
            <a:ext cx="2903217" cy="205386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Lorem ipsum dolor sit amet, consectetur adipiscing elit, sed do eiusmod tempor incididunt ut labore et dolore magna aliqua. Ut enim ad minim veniam, quis nostrud exercitation ullamco consequat. </a:t>
            </a:r>
            <a:endParaRPr dirty="0"/>
          </a:p>
          <a:p>
            <a:pPr marL="0" lvl="0" indent="0" algn="l" rtl="0">
              <a:spcBef>
                <a:spcPts val="1600"/>
              </a:spcBef>
              <a:spcAft>
                <a:spcPts val="1600"/>
              </a:spcAft>
              <a:buNone/>
            </a:pPr>
            <a:endParaRPr dirty="0"/>
          </a:p>
        </p:txBody>
      </p:sp>
      <p:sp>
        <p:nvSpPr>
          <p:cNvPr id="177" name="Google Shape;177;p25"/>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Brand Personality</a:t>
            </a:r>
            <a:endParaRPr sz="600" b="1">
              <a:solidFill>
                <a:srgbClr val="2D3E50"/>
              </a:solidFill>
              <a:latin typeface="Avenir"/>
              <a:ea typeface="Avenir"/>
              <a:cs typeface="Avenir"/>
              <a:sym typeface="Avenir"/>
            </a:endParaRPr>
          </a:p>
        </p:txBody>
      </p:sp>
      <p:sp>
        <p:nvSpPr>
          <p:cNvPr id="13" name="Picture Placeholder 12"/>
          <p:cNvSpPr>
            <a:spLocks noGrp="1"/>
          </p:cNvSpPr>
          <p:nvPr>
            <p:ph type="pic" sz="quarter" idx="13"/>
          </p:nvPr>
        </p:nvSpPr>
        <p:spPr/>
      </p:sp>
      <p:sp>
        <p:nvSpPr>
          <p:cNvPr id="14" name="Picture Placeholder 13"/>
          <p:cNvSpPr>
            <a:spLocks noGrp="1"/>
          </p:cNvSpPr>
          <p:nvPr>
            <p:ph type="pic" sz="quarter" idx="14"/>
          </p:nvPr>
        </p:nvSpPr>
        <p:spPr/>
      </p:sp>
      <p:sp>
        <p:nvSpPr>
          <p:cNvPr id="15" name="Picture Placeholder 14"/>
          <p:cNvSpPr>
            <a:spLocks noGrp="1"/>
          </p:cNvSpPr>
          <p:nvPr>
            <p:ph type="pic" sz="quarter" idx="15"/>
          </p:nvPr>
        </p:nvSpPr>
        <p:spPr/>
      </p:sp>
      <p:sp>
        <p:nvSpPr>
          <p:cNvPr id="16" name="Picture Placeholder 15"/>
          <p:cNvSpPr>
            <a:spLocks noGrp="1"/>
          </p:cNvSpPr>
          <p:nvPr>
            <p:ph type="pic" sz="quarter" idx="12"/>
          </p:nvPr>
        </p:nvSpPr>
        <p:spPr/>
      </p:sp>
      <p:sp>
        <p:nvSpPr>
          <p:cNvPr id="17" name="Picture Placeholder 16"/>
          <p:cNvSpPr>
            <a:spLocks noGrp="1"/>
          </p:cNvSpPr>
          <p:nvPr>
            <p:ph type="pic" sz="quarter" idx="11"/>
          </p:nvPr>
        </p:nvSpPr>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6"/>
          <p:cNvSpPr txBox="1">
            <a:spLocks noGrp="1"/>
          </p:cNvSpPr>
          <p:nvPr>
            <p:ph type="title"/>
          </p:nvPr>
        </p:nvSpPr>
        <p:spPr/>
        <p:txBody>
          <a:bodyPr/>
          <a:lstStyle/>
          <a:p>
            <a:pPr lvl="0"/>
            <a:r>
              <a:rPr lang="en-AU" smtClean="0"/>
              <a:t>Mood Board</a:t>
            </a:r>
            <a:endParaRPr lang="en-AU" dirty="0"/>
          </a:p>
        </p:txBody>
      </p:sp>
      <p:sp>
        <p:nvSpPr>
          <p:cNvPr id="192" name="Google Shape;192;p26"/>
          <p:cNvSpPr txBox="1">
            <a:spLocks noGrp="1"/>
          </p:cNvSpPr>
          <p:nvPr>
            <p:ph type="body" idx="1"/>
          </p:nvPr>
        </p:nvSpPr>
        <p:spPr/>
        <p:txBody>
          <a:bodyPr/>
          <a:lstStyle/>
          <a:p>
            <a:pPr marL="139700" indent="0">
              <a:buNone/>
            </a:pPr>
            <a:r>
              <a:rPr lang="en-AU" dirty="0" smtClean="0"/>
              <a:t>Lorem ipsum </a:t>
            </a:r>
            <a:r>
              <a:rPr lang="en-AU" dirty="0" err="1" smtClean="0"/>
              <a:t>dolor</a:t>
            </a:r>
            <a:r>
              <a:rPr lang="en-AU" dirty="0" smtClean="0"/>
              <a:t> sit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sed</a:t>
            </a:r>
            <a:r>
              <a:rPr lang="en-AU" dirty="0" smtClean="0"/>
              <a:t> do </a:t>
            </a:r>
            <a:r>
              <a:rPr lang="en-AU" dirty="0" err="1" smtClean="0"/>
              <a:t>eiusmod</a:t>
            </a:r>
            <a:r>
              <a:rPr lang="en-AU" dirty="0" smtClean="0"/>
              <a:t> </a:t>
            </a:r>
            <a:r>
              <a:rPr lang="en-AU" dirty="0" err="1" smtClean="0"/>
              <a:t>tempor</a:t>
            </a:r>
            <a:r>
              <a:rPr lang="en-AU" dirty="0" smtClean="0"/>
              <a:t> </a:t>
            </a:r>
            <a:r>
              <a:rPr lang="en-AU" dirty="0" err="1" smtClean="0"/>
              <a:t>incididunt</a:t>
            </a:r>
            <a:r>
              <a:rPr lang="en-AU" dirty="0" smtClean="0"/>
              <a:t> </a:t>
            </a:r>
            <a:r>
              <a:rPr lang="en-AU" dirty="0" err="1" smtClean="0"/>
              <a:t>ut</a:t>
            </a:r>
            <a:r>
              <a:rPr lang="en-AU" dirty="0" smtClean="0"/>
              <a:t> </a:t>
            </a:r>
            <a:r>
              <a:rPr lang="en-AU" dirty="0" err="1" smtClean="0"/>
              <a:t>labore</a:t>
            </a:r>
            <a:r>
              <a:rPr lang="en-AU" dirty="0" smtClean="0"/>
              <a:t> et </a:t>
            </a:r>
            <a:r>
              <a:rPr lang="en-AU" dirty="0" err="1" smtClean="0"/>
              <a:t>dolore</a:t>
            </a:r>
            <a:r>
              <a:rPr lang="en-AU" dirty="0" smtClean="0"/>
              <a:t> magna </a:t>
            </a:r>
            <a:r>
              <a:rPr lang="en-AU" dirty="0" err="1" smtClean="0"/>
              <a:t>aliqua</a:t>
            </a:r>
            <a:r>
              <a:rPr lang="en-AU" dirty="0" smtClean="0"/>
              <a:t>. </a:t>
            </a:r>
            <a:r>
              <a:rPr lang="en-AU" dirty="0" err="1" smtClean="0"/>
              <a:t>Ut</a:t>
            </a:r>
            <a:r>
              <a:rPr lang="en-AU" dirty="0" smtClean="0"/>
              <a:t> </a:t>
            </a:r>
            <a:r>
              <a:rPr lang="en-AU" dirty="0" err="1" smtClean="0"/>
              <a:t>enim</a:t>
            </a:r>
            <a:r>
              <a:rPr lang="en-AU" dirty="0" smtClean="0"/>
              <a:t> ad minim </a:t>
            </a:r>
            <a:r>
              <a:rPr lang="en-AU" dirty="0" err="1" smtClean="0"/>
              <a:t>veniam</a:t>
            </a:r>
            <a:r>
              <a:rPr lang="en-AU" dirty="0" smtClean="0"/>
              <a:t>, </a:t>
            </a:r>
            <a:r>
              <a:rPr lang="en-AU" dirty="0" err="1" smtClean="0"/>
              <a:t>quis</a:t>
            </a:r>
            <a:r>
              <a:rPr lang="en-AU" dirty="0" smtClean="0"/>
              <a:t> </a:t>
            </a:r>
            <a:r>
              <a:rPr lang="en-AU" dirty="0" err="1" smtClean="0"/>
              <a:t>nostrud</a:t>
            </a:r>
            <a:r>
              <a:rPr lang="en-AU" dirty="0" smtClean="0"/>
              <a:t> </a:t>
            </a:r>
            <a:r>
              <a:rPr lang="en-AU" dirty="0" err="1" smtClean="0"/>
              <a:t>ullamco</a:t>
            </a:r>
            <a:r>
              <a:rPr lang="en-AU" dirty="0" smtClean="0"/>
              <a:t> </a:t>
            </a:r>
            <a:r>
              <a:rPr lang="en-AU" dirty="0" err="1" smtClean="0"/>
              <a:t>consequat</a:t>
            </a:r>
            <a:r>
              <a:rPr lang="en-AU" dirty="0" smtClean="0"/>
              <a:t>. </a:t>
            </a:r>
          </a:p>
          <a:p>
            <a:pPr lvl="0"/>
            <a:endParaRPr lang="en-AU" dirty="0"/>
          </a:p>
        </p:txBody>
      </p:sp>
      <p:sp>
        <p:nvSpPr>
          <p:cNvPr id="189" name="Google Shape;189;p26"/>
          <p:cNvSpPr txBox="1">
            <a:spLocks noGrp="1"/>
          </p:cNvSpPr>
          <p:nvPr>
            <p:ph type="sldNum" idx="12"/>
          </p:nvPr>
        </p:nvSpPr>
        <p:spPr/>
        <p:txBody>
          <a:bodyPr/>
          <a:lstStyle/>
          <a:p>
            <a:pPr lvl="0"/>
            <a:fld id="{00000000-1234-1234-1234-123412341234}" type="slidenum">
              <a:rPr lang="en" smtClean="0"/>
              <a:pPr lvl="0"/>
              <a:t>14</a:t>
            </a:fld>
            <a:endParaRPr lang="en"/>
          </a:p>
        </p:txBody>
      </p:sp>
      <p:sp>
        <p:nvSpPr>
          <p:cNvPr id="190" name="Google Shape;190;p26"/>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Brand Personality</a:t>
            </a:r>
            <a:endParaRPr sz="600" b="1">
              <a:solidFill>
                <a:srgbClr val="2D3E50"/>
              </a:solidFill>
              <a:latin typeface="Avenir"/>
              <a:ea typeface="Avenir"/>
              <a:cs typeface="Avenir"/>
              <a:sym typeface="Avenir"/>
            </a:endParaRPr>
          </a:p>
        </p:txBody>
      </p:sp>
      <p:sp>
        <p:nvSpPr>
          <p:cNvPr id="13" name="Picture Placeholder 12"/>
          <p:cNvSpPr>
            <a:spLocks noGrp="1"/>
          </p:cNvSpPr>
          <p:nvPr>
            <p:ph type="pic" sz="quarter" idx="13"/>
          </p:nvPr>
        </p:nvSpPr>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Mood Board</a:t>
            </a:r>
            <a:endParaRPr/>
          </a:p>
          <a:p>
            <a:pPr marL="0" lvl="0" indent="0" algn="l" rtl="0">
              <a:spcBef>
                <a:spcPts val="0"/>
              </a:spcBef>
              <a:spcAft>
                <a:spcPts val="0"/>
              </a:spcAft>
              <a:buNone/>
            </a:pPr>
            <a:endParaRPr/>
          </a:p>
        </p:txBody>
      </p:sp>
      <p:sp>
        <p:nvSpPr>
          <p:cNvPr id="201" name="Google Shape;201;p27"/>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Lorem ipsum dolor sit amet, consectetur adipiscing elit, sed do eiusmod tempor incididunt ut labore et dolore magna aliqua. Ut enim ad minim veniam, quis nostrud exercitation ullamco consequat. </a:t>
            </a:r>
            <a:endParaRPr/>
          </a:p>
          <a:p>
            <a:pPr marL="0" lvl="0" indent="0" algn="l" rtl="0">
              <a:spcBef>
                <a:spcPts val="1600"/>
              </a:spcBef>
              <a:spcAft>
                <a:spcPts val="1600"/>
              </a:spcAft>
              <a:buNone/>
            </a:pPr>
            <a:endParaRPr/>
          </a:p>
        </p:txBody>
      </p:sp>
      <p:sp>
        <p:nvSpPr>
          <p:cNvPr id="198" name="Google Shape;198;p27"/>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
        <p:nvSpPr>
          <p:cNvPr id="199" name="Google Shape;199;p27"/>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Brand Personality</a:t>
            </a:r>
            <a:endParaRPr sz="600" b="1">
              <a:solidFill>
                <a:srgbClr val="2D3E50"/>
              </a:solidFill>
              <a:latin typeface="Avenir"/>
              <a:ea typeface="Avenir"/>
              <a:cs typeface="Avenir"/>
              <a:sym typeface="Avenir"/>
            </a:endParaRPr>
          </a:p>
        </p:txBody>
      </p:sp>
      <p:sp>
        <p:nvSpPr>
          <p:cNvPr id="4" name="Picture Placeholder 3"/>
          <p:cNvSpPr>
            <a:spLocks noGrp="1"/>
          </p:cNvSpPr>
          <p:nvPr>
            <p:ph type="pic" sz="quarter" idx="13"/>
          </p:nvPr>
        </p:nvSpPr>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8"/>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Writing Style</a:t>
            </a:r>
            <a:endParaRPr/>
          </a:p>
        </p:txBody>
      </p:sp>
      <p:sp>
        <p:nvSpPr>
          <p:cNvPr id="207" name="Google Shape;207;p28"/>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208" name="Google Shape;208;p28"/>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Brand Personality</a:t>
            </a:r>
            <a:endParaRPr sz="600" b="1">
              <a:solidFill>
                <a:srgbClr val="2D3E50"/>
              </a:solidFill>
              <a:latin typeface="Avenir"/>
              <a:ea typeface="Avenir"/>
              <a:cs typeface="Avenir"/>
              <a:sym typeface="Avenir"/>
            </a:endParaRPr>
          </a:p>
        </p:txBody>
      </p:sp>
      <p:sp>
        <p:nvSpPr>
          <p:cNvPr id="209" name="Google Shape;209;p28"/>
          <p:cNvSpPr txBox="1">
            <a:spLocks noGrp="1"/>
          </p:cNvSpPr>
          <p:nvPr>
            <p:ph type="body" idx="1"/>
          </p:nvPr>
        </p:nvSpPr>
        <p:spPr>
          <a:xfrm>
            <a:off x="311700" y="1152475"/>
            <a:ext cx="74424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 Ut enim ad minim veniam, quis nostrud exercitation ullamco laboris nisi ut aliquip ex ea commodo consequat. </a:t>
            </a:r>
            <a:endParaRPr/>
          </a:p>
          <a:p>
            <a:pPr marL="0" lvl="0" indent="0" algn="l" rtl="0">
              <a:spcBef>
                <a:spcPts val="1600"/>
              </a:spcBef>
              <a:spcAft>
                <a:spcPts val="1600"/>
              </a:spcAft>
              <a:buNone/>
            </a:pPr>
            <a:endParaRPr/>
          </a:p>
        </p:txBody>
      </p:sp>
      <p:pic>
        <p:nvPicPr>
          <p:cNvPr id="210" name="Google Shape;210;p28"/>
          <p:cNvPicPr preferRelativeResize="0"/>
          <p:nvPr/>
        </p:nvPicPr>
        <p:blipFill rotWithShape="1">
          <a:blip r:embed="rId3">
            <a:alphaModFix/>
          </a:blip>
          <a:srcRect/>
          <a:stretch/>
        </p:blipFill>
        <p:spPr>
          <a:xfrm>
            <a:off x="335402" y="2271023"/>
            <a:ext cx="222900" cy="222900"/>
          </a:xfrm>
          <a:prstGeom prst="rect">
            <a:avLst/>
          </a:prstGeom>
          <a:noFill/>
          <a:ln>
            <a:noFill/>
          </a:ln>
        </p:spPr>
      </p:pic>
      <p:sp>
        <p:nvSpPr>
          <p:cNvPr id="211" name="Google Shape;211;p28"/>
          <p:cNvSpPr txBox="1"/>
          <p:nvPr/>
        </p:nvSpPr>
        <p:spPr>
          <a:xfrm>
            <a:off x="335400" y="4225225"/>
            <a:ext cx="3640500" cy="48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00BDA5"/>
                </a:solidFill>
                <a:latin typeface="Avenir"/>
                <a:ea typeface="Avenir"/>
                <a:cs typeface="Avenir"/>
                <a:sym typeface="Avenir"/>
              </a:rPr>
              <a:t>Yes</a:t>
            </a:r>
            <a:endParaRPr sz="1100" b="1">
              <a:solidFill>
                <a:srgbClr val="00BDA5"/>
              </a:solidFill>
              <a:latin typeface="Avenir"/>
              <a:ea typeface="Avenir"/>
              <a:cs typeface="Avenir"/>
              <a:sym typeface="Avenir"/>
            </a:endParaRPr>
          </a:p>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Use active user-centered language. </a:t>
            </a:r>
            <a:endParaRPr sz="1100">
              <a:solidFill>
                <a:schemeClr val="dk2"/>
              </a:solidFill>
            </a:endParaRPr>
          </a:p>
        </p:txBody>
      </p:sp>
      <p:sp>
        <p:nvSpPr>
          <p:cNvPr id="212" name="Google Shape;212;p28"/>
          <p:cNvSpPr txBox="1">
            <a:spLocks noGrp="1"/>
          </p:cNvSpPr>
          <p:nvPr>
            <p:ph type="body" idx="1"/>
          </p:nvPr>
        </p:nvSpPr>
        <p:spPr>
          <a:xfrm>
            <a:off x="311700" y="2726275"/>
            <a:ext cx="3003900" cy="1421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a:t>Lorem ipsum dolor sit amet, consectetur adipiscing elit, sed do eiusmod tempor incididunt ut labore et dolore magna aliqua. </a:t>
            </a:r>
            <a:endParaRPr/>
          </a:p>
        </p:txBody>
      </p:sp>
      <p:sp>
        <p:nvSpPr>
          <p:cNvPr id="213" name="Google Shape;213;p28"/>
          <p:cNvSpPr txBox="1"/>
          <p:nvPr/>
        </p:nvSpPr>
        <p:spPr>
          <a:xfrm>
            <a:off x="4060500" y="4225225"/>
            <a:ext cx="1927500"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2545B"/>
                </a:solidFill>
                <a:latin typeface="Avenir"/>
                <a:ea typeface="Avenir"/>
                <a:cs typeface="Avenir"/>
                <a:sym typeface="Avenir"/>
              </a:rPr>
              <a:t>No</a:t>
            </a:r>
            <a:endParaRPr sz="1100" b="1">
              <a:solidFill>
                <a:srgbClr val="F2545B"/>
              </a:solidFill>
              <a:latin typeface="Avenir"/>
              <a:ea typeface="Avenir"/>
              <a:cs typeface="Avenir"/>
              <a:sym typeface="Avenir"/>
            </a:endParaRPr>
          </a:p>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Do not use too much jargon or contractions.</a:t>
            </a:r>
            <a:endParaRPr sz="1100">
              <a:solidFill>
                <a:schemeClr val="dk2"/>
              </a:solidFill>
            </a:endParaRPr>
          </a:p>
        </p:txBody>
      </p:sp>
      <p:pic>
        <p:nvPicPr>
          <p:cNvPr id="214" name="Google Shape;214;p28"/>
          <p:cNvPicPr preferRelativeResize="0"/>
          <p:nvPr/>
        </p:nvPicPr>
        <p:blipFill rotWithShape="1">
          <a:blip r:embed="rId4">
            <a:alphaModFix/>
          </a:blip>
          <a:srcRect/>
          <a:stretch/>
        </p:blipFill>
        <p:spPr>
          <a:xfrm>
            <a:off x="4173702" y="2271023"/>
            <a:ext cx="222900" cy="222900"/>
          </a:xfrm>
          <a:prstGeom prst="rect">
            <a:avLst/>
          </a:prstGeom>
          <a:noFill/>
          <a:ln>
            <a:noFill/>
          </a:ln>
        </p:spPr>
      </p:pic>
      <p:sp>
        <p:nvSpPr>
          <p:cNvPr id="215" name="Google Shape;215;p28"/>
          <p:cNvSpPr txBox="1">
            <a:spLocks noGrp="1"/>
          </p:cNvSpPr>
          <p:nvPr>
            <p:ph type="body" idx="1"/>
          </p:nvPr>
        </p:nvSpPr>
        <p:spPr>
          <a:xfrm>
            <a:off x="4128300" y="2726275"/>
            <a:ext cx="3003900" cy="1421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a:t>Lorem ipsum dolorsitamet, consectet’ur adipiscingelit, sed do eiusmod tempor incididu’nt u’t labor’e et dolore magn’a aliq’ua.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9"/>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Logo</a:t>
            </a:r>
            <a:endParaRPr/>
          </a:p>
        </p:txBody>
      </p:sp>
      <p:sp>
        <p:nvSpPr>
          <p:cNvPr id="2" name="Subtitle 1"/>
          <p:cNvSpPr>
            <a:spLocks noGrp="1"/>
          </p:cNvSpPr>
          <p:nvPr>
            <p:ph type="subTitle" idx="1"/>
          </p:nvPr>
        </p:nvSpPr>
        <p:spPr/>
        <p:txBody>
          <a:bodyPr/>
          <a:lstStyle/>
          <a:p>
            <a:endParaRPr lang="en-AU"/>
          </a:p>
        </p:txBody>
      </p:sp>
      <p:sp>
        <p:nvSpPr>
          <p:cNvPr id="221" name="Google Shape;221;p29"/>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5" name="Picture Placeholder 4"/>
          <p:cNvSpPr>
            <a:spLocks noGrp="1"/>
          </p:cNvSpPr>
          <p:nvPr>
            <p:ph type="pic" sz="quarter" idx="13"/>
          </p:nvPr>
        </p:nvSpPr>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0"/>
          <p:cNvSpPr/>
          <p:nvPr/>
        </p:nvSpPr>
        <p:spPr>
          <a:xfrm>
            <a:off x="5318200" y="3141495"/>
            <a:ext cx="3636300" cy="9951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29" name="Google Shape;229;p30"/>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Logo</a:t>
            </a:r>
            <a:endParaRPr/>
          </a:p>
        </p:txBody>
      </p:sp>
      <p:sp>
        <p:nvSpPr>
          <p:cNvPr id="230" name="Google Shape;230;p30"/>
          <p:cNvSpPr txBox="1">
            <a:spLocks noGrp="1"/>
          </p:cNvSpPr>
          <p:nvPr>
            <p:ph type="body" idx="1"/>
          </p:nvPr>
        </p:nvSpPr>
        <p:spPr>
          <a:xfrm>
            <a:off x="311700" y="1152475"/>
            <a:ext cx="43905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231" name="Google Shape;231;p30"/>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
        <p:nvSpPr>
          <p:cNvPr id="232" name="Google Shape;232;p30"/>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Logo</a:t>
            </a:r>
            <a:endParaRPr sz="600" b="1">
              <a:solidFill>
                <a:srgbClr val="2D3E50"/>
              </a:solidFill>
              <a:latin typeface="Avenir"/>
              <a:ea typeface="Avenir"/>
              <a:cs typeface="Avenir"/>
              <a:sym typeface="Avenir"/>
            </a:endParaRPr>
          </a:p>
        </p:txBody>
      </p:sp>
      <p:pic>
        <p:nvPicPr>
          <p:cNvPr id="233" name="Google Shape;233;p30"/>
          <p:cNvPicPr preferRelativeResize="0"/>
          <p:nvPr/>
        </p:nvPicPr>
        <p:blipFill>
          <a:blip r:embed="rId3">
            <a:alphaModFix/>
          </a:blip>
          <a:stretch>
            <a:fillRect/>
          </a:stretch>
        </p:blipFill>
        <p:spPr>
          <a:xfrm>
            <a:off x="5498843" y="1822550"/>
            <a:ext cx="3186506" cy="572700"/>
          </a:xfrm>
          <a:prstGeom prst="rect">
            <a:avLst/>
          </a:prstGeom>
          <a:noFill/>
          <a:ln>
            <a:noFill/>
          </a:ln>
        </p:spPr>
      </p:pic>
      <p:pic>
        <p:nvPicPr>
          <p:cNvPr id="234" name="Google Shape;234;p30"/>
          <p:cNvPicPr preferRelativeResize="0"/>
          <p:nvPr/>
        </p:nvPicPr>
        <p:blipFill>
          <a:blip r:embed="rId4">
            <a:alphaModFix/>
          </a:blip>
          <a:stretch>
            <a:fillRect/>
          </a:stretch>
        </p:blipFill>
        <p:spPr>
          <a:xfrm>
            <a:off x="5498843" y="3357920"/>
            <a:ext cx="3186506" cy="572700"/>
          </a:xfrm>
          <a:prstGeom prst="rect">
            <a:avLst/>
          </a:prstGeom>
          <a:noFill/>
          <a:ln>
            <a:noFill/>
          </a:ln>
        </p:spPr>
      </p:pic>
      <p:sp>
        <p:nvSpPr>
          <p:cNvPr id="235" name="Google Shape;235;p30"/>
          <p:cNvSpPr txBox="1"/>
          <p:nvPr/>
        </p:nvSpPr>
        <p:spPr>
          <a:xfrm>
            <a:off x="5318200" y="1302738"/>
            <a:ext cx="18966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PRIMARY LOGO</a:t>
            </a:r>
            <a:endParaRPr sz="1100">
              <a:solidFill>
                <a:schemeClr val="dk2"/>
              </a:solidFill>
            </a:endParaRPr>
          </a:p>
        </p:txBody>
      </p:sp>
      <p:sp>
        <p:nvSpPr>
          <p:cNvPr id="236" name="Google Shape;236;p30"/>
          <p:cNvSpPr txBox="1"/>
          <p:nvPr/>
        </p:nvSpPr>
        <p:spPr>
          <a:xfrm>
            <a:off x="5318200" y="2755975"/>
            <a:ext cx="21795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DARK BACKGROUND LOGO</a:t>
            </a:r>
            <a:endParaRPr sz="1100">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1"/>
          <p:cNvSpPr txBox="1">
            <a:spLocks noGrp="1"/>
          </p:cNvSpPr>
          <p:nvPr>
            <p:ph type="body" idx="1"/>
          </p:nvPr>
        </p:nvSpPr>
        <p:spPr>
          <a:xfrm>
            <a:off x="4702200" y="2571750"/>
            <a:ext cx="4390500" cy="2111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Duis aute irure dolor in reprehenderit in voluptate velit esse cillum dolore eu fugiat nulla pariatur. Excepteur sint occaecat cupidatat non proident, sunt in culpa qui officia deserunt mollit anim id est laborum.</a:t>
            </a:r>
            <a:endParaRPr/>
          </a:p>
        </p:txBody>
      </p:sp>
      <p:sp>
        <p:nvSpPr>
          <p:cNvPr id="242" name="Google Shape;242;p31"/>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Logo Elements</a:t>
            </a:r>
            <a:endParaRPr/>
          </a:p>
        </p:txBody>
      </p:sp>
      <p:sp>
        <p:nvSpPr>
          <p:cNvPr id="243" name="Google Shape;243;p31"/>
          <p:cNvSpPr txBox="1">
            <a:spLocks noGrp="1"/>
          </p:cNvSpPr>
          <p:nvPr>
            <p:ph type="body" idx="1"/>
          </p:nvPr>
        </p:nvSpPr>
        <p:spPr>
          <a:xfrm>
            <a:off x="311700" y="2571750"/>
            <a:ext cx="4390500" cy="2111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244" name="Google Shape;244;p31"/>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
        <p:nvSpPr>
          <p:cNvPr id="245" name="Google Shape;245;p31"/>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Logo</a:t>
            </a:r>
            <a:endParaRPr sz="600" b="1">
              <a:solidFill>
                <a:srgbClr val="2D3E50"/>
              </a:solidFill>
              <a:latin typeface="Avenir"/>
              <a:ea typeface="Avenir"/>
              <a:cs typeface="Avenir"/>
              <a:sym typeface="Avenir"/>
            </a:endParaRPr>
          </a:p>
        </p:txBody>
      </p:sp>
      <p:sp>
        <p:nvSpPr>
          <p:cNvPr id="246" name="Google Shape;246;p31"/>
          <p:cNvSpPr txBox="1"/>
          <p:nvPr/>
        </p:nvSpPr>
        <p:spPr>
          <a:xfrm>
            <a:off x="414550" y="1172438"/>
            <a:ext cx="18966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LOGOTYPE</a:t>
            </a:r>
            <a:endParaRPr sz="1100">
              <a:solidFill>
                <a:schemeClr val="dk2"/>
              </a:solidFill>
            </a:endParaRPr>
          </a:p>
        </p:txBody>
      </p:sp>
      <p:sp>
        <p:nvSpPr>
          <p:cNvPr id="247" name="Google Shape;247;p31"/>
          <p:cNvSpPr txBox="1"/>
          <p:nvPr/>
        </p:nvSpPr>
        <p:spPr>
          <a:xfrm>
            <a:off x="4808875" y="1172450"/>
            <a:ext cx="21795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LOGO SYMBOL</a:t>
            </a:r>
            <a:endParaRPr sz="1100">
              <a:solidFill>
                <a:schemeClr val="dk2"/>
              </a:solidFill>
            </a:endParaRPr>
          </a:p>
        </p:txBody>
      </p:sp>
      <p:pic>
        <p:nvPicPr>
          <p:cNvPr id="248" name="Google Shape;248;p31"/>
          <p:cNvPicPr preferRelativeResize="0"/>
          <p:nvPr/>
        </p:nvPicPr>
        <p:blipFill>
          <a:blip r:embed="rId3">
            <a:alphaModFix/>
          </a:blip>
          <a:stretch>
            <a:fillRect/>
          </a:stretch>
        </p:blipFill>
        <p:spPr>
          <a:xfrm>
            <a:off x="4808871" y="1676113"/>
            <a:ext cx="969225" cy="785575"/>
          </a:xfrm>
          <a:prstGeom prst="rect">
            <a:avLst/>
          </a:prstGeom>
          <a:noFill/>
          <a:ln>
            <a:noFill/>
          </a:ln>
        </p:spPr>
      </p:pic>
      <p:pic>
        <p:nvPicPr>
          <p:cNvPr id="249" name="Google Shape;249;p31"/>
          <p:cNvPicPr preferRelativeResize="0"/>
          <p:nvPr/>
        </p:nvPicPr>
        <p:blipFill>
          <a:blip r:embed="rId4">
            <a:alphaModFix/>
          </a:blip>
          <a:stretch>
            <a:fillRect/>
          </a:stretch>
        </p:blipFill>
        <p:spPr>
          <a:xfrm>
            <a:off x="480275" y="1737300"/>
            <a:ext cx="2812501" cy="610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8FA"/>
        </a:solidFill>
        <a:effectLst/>
      </p:bgPr>
    </p:bg>
    <p:spTree>
      <p:nvGrpSpPr>
        <p:cNvPr id="1" name="Shape 70"/>
        <p:cNvGrpSpPr/>
        <p:nvPr/>
      </p:nvGrpSpPr>
      <p:grpSpPr>
        <a:xfrm>
          <a:off x="0" y="0"/>
          <a:ext cx="0" cy="0"/>
          <a:chOff x="0" y="0"/>
          <a:chExt cx="0" cy="0"/>
        </a:xfrm>
      </p:grpSpPr>
      <p:sp>
        <p:nvSpPr>
          <p:cNvPr id="71" name="Google Shape;71;p14"/>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72" name="Google Shape;72;p14"/>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Brand Style Guide</a:t>
            </a:r>
            <a:endParaRPr dirty="0"/>
          </a:p>
        </p:txBody>
      </p:sp>
      <p:sp>
        <p:nvSpPr>
          <p:cNvPr id="73" name="Google Shape;73;p14"/>
          <p:cNvSpPr txBox="1">
            <a:spLocks noGrp="1"/>
          </p:cNvSpPr>
          <p:nvPr>
            <p:ph type="body" idx="1"/>
          </p:nvPr>
        </p:nvSpPr>
        <p:spPr>
          <a:xfrm>
            <a:off x="311700" y="1152475"/>
            <a:ext cx="2343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t>Brand Purpose and Positioning</a:t>
            </a:r>
            <a:endParaRPr sz="1200"/>
          </a:p>
          <a:p>
            <a:pPr marL="0" lvl="0" indent="0" algn="l" rtl="0">
              <a:spcBef>
                <a:spcPts val="1600"/>
              </a:spcBef>
              <a:spcAft>
                <a:spcPts val="0"/>
              </a:spcAft>
              <a:buClr>
                <a:schemeClr val="dk1"/>
              </a:buClr>
              <a:buSzPts val="1100"/>
              <a:buFont typeface="Arial"/>
              <a:buNone/>
            </a:pPr>
            <a:r>
              <a:rPr lang="en" sz="1200"/>
              <a:t>Brand Personality</a:t>
            </a:r>
            <a:endParaRPr sz="1200"/>
          </a:p>
          <a:p>
            <a:pPr marL="0" lvl="0" indent="0" algn="l" rtl="0">
              <a:spcBef>
                <a:spcPts val="1600"/>
              </a:spcBef>
              <a:spcAft>
                <a:spcPts val="0"/>
              </a:spcAft>
              <a:buClr>
                <a:schemeClr val="dk1"/>
              </a:buClr>
              <a:buSzPts val="1100"/>
              <a:buFont typeface="Arial"/>
              <a:buNone/>
            </a:pPr>
            <a:r>
              <a:rPr lang="en" sz="1200"/>
              <a:t>Logo</a:t>
            </a:r>
            <a:endParaRPr sz="1200"/>
          </a:p>
          <a:p>
            <a:pPr marL="0" lvl="0" indent="0" algn="l" rtl="0">
              <a:spcBef>
                <a:spcPts val="1600"/>
              </a:spcBef>
              <a:spcAft>
                <a:spcPts val="0"/>
              </a:spcAft>
              <a:buClr>
                <a:schemeClr val="dk1"/>
              </a:buClr>
              <a:buSzPts val="1100"/>
              <a:buFont typeface="Arial"/>
              <a:buNone/>
            </a:pPr>
            <a:r>
              <a:rPr lang="en" sz="1200"/>
              <a:t>Color Palette</a:t>
            </a:r>
            <a:endParaRPr sz="1200"/>
          </a:p>
          <a:p>
            <a:pPr marL="0" lvl="0" indent="0" algn="l" rtl="0">
              <a:spcBef>
                <a:spcPts val="1600"/>
              </a:spcBef>
              <a:spcAft>
                <a:spcPts val="0"/>
              </a:spcAft>
              <a:buClr>
                <a:schemeClr val="dk1"/>
              </a:buClr>
              <a:buSzPts val="1100"/>
              <a:buFont typeface="Arial"/>
              <a:buNone/>
            </a:pPr>
            <a:r>
              <a:rPr lang="en" sz="1200"/>
              <a:t>Typography</a:t>
            </a:r>
            <a:endParaRPr sz="1200"/>
          </a:p>
          <a:p>
            <a:pPr marL="0" lvl="0" indent="0" algn="l" rtl="0">
              <a:spcBef>
                <a:spcPts val="1600"/>
              </a:spcBef>
              <a:spcAft>
                <a:spcPts val="0"/>
              </a:spcAft>
              <a:buNone/>
            </a:pPr>
            <a:r>
              <a:rPr lang="en" sz="1200"/>
              <a:t>Supporting Graphics</a:t>
            </a:r>
            <a:endParaRPr sz="1200"/>
          </a:p>
          <a:p>
            <a:pPr marL="0" lvl="0" indent="0" algn="l" rtl="0">
              <a:spcBef>
                <a:spcPts val="1600"/>
              </a:spcBef>
              <a:spcAft>
                <a:spcPts val="0"/>
              </a:spcAft>
              <a:buNone/>
            </a:pPr>
            <a:r>
              <a:rPr lang="en" sz="1200"/>
              <a:t>Usage</a:t>
            </a:r>
            <a:endParaRPr sz="1200"/>
          </a:p>
          <a:p>
            <a:pPr marL="0" lvl="0" indent="0" algn="l" rtl="0">
              <a:spcBef>
                <a:spcPts val="1600"/>
              </a:spcBef>
              <a:spcAft>
                <a:spcPts val="1600"/>
              </a:spcAft>
              <a:buNone/>
            </a:pPr>
            <a:r>
              <a:rPr lang="en" sz="1200"/>
              <a:t>	</a:t>
            </a:r>
            <a:endParaRPr sz="1200"/>
          </a:p>
        </p:txBody>
      </p:sp>
      <p:sp>
        <p:nvSpPr>
          <p:cNvPr id="74" name="Google Shape;74;p14"/>
          <p:cNvSpPr txBox="1">
            <a:spLocks noGrp="1"/>
          </p:cNvSpPr>
          <p:nvPr>
            <p:ph type="body" idx="1"/>
          </p:nvPr>
        </p:nvSpPr>
        <p:spPr>
          <a:xfrm>
            <a:off x="2808125" y="1152475"/>
            <a:ext cx="2343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accent1"/>
                </a:solidFill>
              </a:rPr>
              <a:t>xx</a:t>
            </a:r>
            <a:endParaRPr sz="1200" b="1">
              <a:solidFill>
                <a:schemeClr val="accent1"/>
              </a:solidFill>
            </a:endParaRPr>
          </a:p>
          <a:p>
            <a:pPr marL="0" lvl="0" indent="0" algn="l" rtl="0">
              <a:spcBef>
                <a:spcPts val="1600"/>
              </a:spcBef>
              <a:spcAft>
                <a:spcPts val="0"/>
              </a:spcAft>
              <a:buNone/>
            </a:pPr>
            <a:r>
              <a:rPr lang="en" sz="1200" b="1">
                <a:solidFill>
                  <a:schemeClr val="accent1"/>
                </a:solidFill>
              </a:rPr>
              <a:t>xx</a:t>
            </a:r>
            <a:endParaRPr sz="1200" b="1">
              <a:solidFill>
                <a:schemeClr val="accent1"/>
              </a:solidFill>
            </a:endParaRPr>
          </a:p>
          <a:p>
            <a:pPr marL="0" lvl="0" indent="0" algn="l" rtl="0">
              <a:spcBef>
                <a:spcPts val="1600"/>
              </a:spcBef>
              <a:spcAft>
                <a:spcPts val="0"/>
              </a:spcAft>
              <a:buNone/>
            </a:pPr>
            <a:r>
              <a:rPr lang="en" sz="1200" b="1">
                <a:solidFill>
                  <a:schemeClr val="accent1"/>
                </a:solidFill>
              </a:rPr>
              <a:t>xx</a:t>
            </a:r>
            <a:endParaRPr sz="1200" b="1">
              <a:solidFill>
                <a:schemeClr val="accent1"/>
              </a:solidFill>
            </a:endParaRPr>
          </a:p>
          <a:p>
            <a:pPr marL="0" lvl="0" indent="0" algn="l" rtl="0">
              <a:spcBef>
                <a:spcPts val="1600"/>
              </a:spcBef>
              <a:spcAft>
                <a:spcPts val="0"/>
              </a:spcAft>
              <a:buNone/>
            </a:pPr>
            <a:r>
              <a:rPr lang="en" sz="1200" b="1">
                <a:solidFill>
                  <a:schemeClr val="accent1"/>
                </a:solidFill>
              </a:rPr>
              <a:t>xx</a:t>
            </a:r>
            <a:endParaRPr sz="1200" b="1">
              <a:solidFill>
                <a:schemeClr val="accent1"/>
              </a:solidFill>
            </a:endParaRPr>
          </a:p>
          <a:p>
            <a:pPr marL="0" lvl="0" indent="0" algn="l" rtl="0">
              <a:spcBef>
                <a:spcPts val="1600"/>
              </a:spcBef>
              <a:spcAft>
                <a:spcPts val="0"/>
              </a:spcAft>
              <a:buNone/>
            </a:pPr>
            <a:r>
              <a:rPr lang="en" sz="1200" b="1">
                <a:solidFill>
                  <a:schemeClr val="accent1"/>
                </a:solidFill>
              </a:rPr>
              <a:t>xx</a:t>
            </a:r>
            <a:endParaRPr sz="1200" b="1">
              <a:solidFill>
                <a:schemeClr val="accent1"/>
              </a:solidFill>
            </a:endParaRPr>
          </a:p>
          <a:p>
            <a:pPr marL="0" lvl="0" indent="0" algn="l" rtl="0">
              <a:spcBef>
                <a:spcPts val="1600"/>
              </a:spcBef>
              <a:spcAft>
                <a:spcPts val="0"/>
              </a:spcAft>
              <a:buNone/>
            </a:pPr>
            <a:r>
              <a:rPr lang="en" sz="1200" b="1">
                <a:solidFill>
                  <a:schemeClr val="accent1"/>
                </a:solidFill>
              </a:rPr>
              <a:t>xx</a:t>
            </a:r>
            <a:endParaRPr sz="1200" b="1">
              <a:solidFill>
                <a:schemeClr val="accent1"/>
              </a:solidFill>
            </a:endParaRPr>
          </a:p>
          <a:p>
            <a:pPr marL="0" lvl="0" indent="0" algn="l" rtl="0">
              <a:spcBef>
                <a:spcPts val="1600"/>
              </a:spcBef>
              <a:spcAft>
                <a:spcPts val="0"/>
              </a:spcAft>
              <a:buNone/>
            </a:pPr>
            <a:r>
              <a:rPr lang="en" sz="1200" b="1">
                <a:solidFill>
                  <a:schemeClr val="accent1"/>
                </a:solidFill>
              </a:rPr>
              <a:t>xx</a:t>
            </a:r>
            <a:endParaRPr sz="1200" b="1">
              <a:solidFill>
                <a:schemeClr val="accent1"/>
              </a:solidFill>
            </a:endParaRPr>
          </a:p>
          <a:p>
            <a:pPr marL="0" lvl="0" indent="0" algn="l" rtl="0">
              <a:spcBef>
                <a:spcPts val="1600"/>
              </a:spcBef>
              <a:spcAft>
                <a:spcPts val="1600"/>
              </a:spcAft>
              <a:buNone/>
            </a:pPr>
            <a:r>
              <a:rPr lang="en" sz="1200" b="1">
                <a:solidFill>
                  <a:schemeClr val="accent1"/>
                </a:solidFill>
              </a:rPr>
              <a:t>	</a:t>
            </a:r>
            <a:endParaRPr sz="1200" b="1">
              <a:solidFill>
                <a:schemeClr val="accent1"/>
              </a:solidFill>
            </a:endParaRPr>
          </a:p>
        </p:txBody>
      </p:sp>
      <p:cxnSp>
        <p:nvCxnSpPr>
          <p:cNvPr id="75" name="Google Shape;75;p14"/>
          <p:cNvCxnSpPr/>
          <p:nvPr/>
        </p:nvCxnSpPr>
        <p:spPr>
          <a:xfrm>
            <a:off x="389475" y="795525"/>
            <a:ext cx="2910000" cy="1530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2"/>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Layout</a:t>
            </a:r>
            <a:endParaRPr/>
          </a:p>
        </p:txBody>
      </p:sp>
      <p:sp>
        <p:nvSpPr>
          <p:cNvPr id="255" name="Google Shape;255;p32"/>
          <p:cNvSpPr txBox="1">
            <a:spLocks noGrp="1"/>
          </p:cNvSpPr>
          <p:nvPr>
            <p:ph type="body" idx="1"/>
          </p:nvPr>
        </p:nvSpPr>
        <p:spPr>
          <a:xfrm>
            <a:off x="4515025" y="1138675"/>
            <a:ext cx="43905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256" name="Google Shape;256;p32"/>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
        <p:nvSpPr>
          <p:cNvPr id="257" name="Google Shape;257;p32"/>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Logo</a:t>
            </a:r>
            <a:endParaRPr sz="600" b="1">
              <a:solidFill>
                <a:srgbClr val="2D3E50"/>
              </a:solidFill>
              <a:latin typeface="Avenir"/>
              <a:ea typeface="Avenir"/>
              <a:cs typeface="Avenir"/>
              <a:sym typeface="Avenir"/>
            </a:endParaRPr>
          </a:p>
        </p:txBody>
      </p:sp>
      <p:sp>
        <p:nvSpPr>
          <p:cNvPr id="258" name="Google Shape;258;p32"/>
          <p:cNvSpPr txBox="1"/>
          <p:nvPr/>
        </p:nvSpPr>
        <p:spPr>
          <a:xfrm>
            <a:off x="426400" y="1226538"/>
            <a:ext cx="18966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HORIZONTAL LOGO</a:t>
            </a:r>
            <a:endParaRPr sz="1100">
              <a:solidFill>
                <a:schemeClr val="dk2"/>
              </a:solidFill>
            </a:endParaRPr>
          </a:p>
        </p:txBody>
      </p:sp>
      <p:sp>
        <p:nvSpPr>
          <p:cNvPr id="259" name="Google Shape;259;p32"/>
          <p:cNvSpPr txBox="1"/>
          <p:nvPr/>
        </p:nvSpPr>
        <p:spPr>
          <a:xfrm>
            <a:off x="426400" y="2755975"/>
            <a:ext cx="21795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VERTICAL LOGO</a:t>
            </a:r>
            <a:endParaRPr sz="1100">
              <a:solidFill>
                <a:schemeClr val="dk2"/>
              </a:solidFill>
            </a:endParaRPr>
          </a:p>
        </p:txBody>
      </p:sp>
      <p:pic>
        <p:nvPicPr>
          <p:cNvPr id="260" name="Google Shape;260;p32"/>
          <p:cNvPicPr preferRelativeResize="0"/>
          <p:nvPr/>
        </p:nvPicPr>
        <p:blipFill>
          <a:blip r:embed="rId3">
            <a:alphaModFix/>
          </a:blip>
          <a:stretch>
            <a:fillRect/>
          </a:stretch>
        </p:blipFill>
        <p:spPr>
          <a:xfrm>
            <a:off x="426402" y="1712824"/>
            <a:ext cx="3354249" cy="602855"/>
          </a:xfrm>
          <a:prstGeom prst="rect">
            <a:avLst/>
          </a:prstGeom>
          <a:noFill/>
          <a:ln>
            <a:noFill/>
          </a:ln>
        </p:spPr>
      </p:pic>
      <p:pic>
        <p:nvPicPr>
          <p:cNvPr id="261" name="Google Shape;261;p32"/>
          <p:cNvPicPr preferRelativeResize="0"/>
          <p:nvPr/>
        </p:nvPicPr>
        <p:blipFill>
          <a:blip r:embed="rId4">
            <a:alphaModFix/>
          </a:blip>
          <a:stretch>
            <a:fillRect/>
          </a:stretch>
        </p:blipFill>
        <p:spPr>
          <a:xfrm>
            <a:off x="498726" y="3149581"/>
            <a:ext cx="1920719" cy="140549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3"/>
          <p:cNvSpPr/>
          <p:nvPr/>
        </p:nvSpPr>
        <p:spPr>
          <a:xfrm>
            <a:off x="7336925" y="2132025"/>
            <a:ext cx="548700" cy="5487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3"/>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Logo Usage</a:t>
            </a:r>
            <a:endParaRPr/>
          </a:p>
        </p:txBody>
      </p:sp>
      <p:sp>
        <p:nvSpPr>
          <p:cNvPr id="268" name="Google Shape;268;p33"/>
          <p:cNvSpPr txBox="1">
            <a:spLocks noGrp="1"/>
          </p:cNvSpPr>
          <p:nvPr>
            <p:ph type="body" idx="1"/>
          </p:nvPr>
        </p:nvSpPr>
        <p:spPr>
          <a:xfrm>
            <a:off x="335400" y="937325"/>
            <a:ext cx="7001400" cy="851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Lorem ipsum dolor sit amet, consectetur adipiscing elit, sed do eiusmod tempor incididunt ut labore et dolore magna aliqua. </a:t>
            </a:r>
            <a:endParaRPr/>
          </a:p>
        </p:txBody>
      </p:sp>
      <p:sp>
        <p:nvSpPr>
          <p:cNvPr id="269" name="Google Shape;269;p33"/>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sp>
        <p:nvSpPr>
          <p:cNvPr id="270" name="Google Shape;270;p33"/>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Logo</a:t>
            </a:r>
            <a:endParaRPr sz="600" b="1">
              <a:solidFill>
                <a:srgbClr val="2D3E50"/>
              </a:solidFill>
              <a:latin typeface="Avenir"/>
              <a:ea typeface="Avenir"/>
              <a:cs typeface="Avenir"/>
              <a:sym typeface="Avenir"/>
            </a:endParaRPr>
          </a:p>
        </p:txBody>
      </p:sp>
      <p:pic>
        <p:nvPicPr>
          <p:cNvPr id="272" name="Google Shape;272;p33"/>
          <p:cNvPicPr preferRelativeResize="0"/>
          <p:nvPr/>
        </p:nvPicPr>
        <p:blipFill>
          <a:blip r:embed="rId3">
            <a:extLst>
              <a:ext uri="{28A0092B-C50C-407E-A947-70E740481C1C}">
                <a14:useLocalDpi xmlns:a14="http://schemas.microsoft.com/office/drawing/2010/main" val="0"/>
              </a:ext>
            </a:extLst>
          </a:blip>
          <a:stretch>
            <a:fillRect/>
          </a:stretch>
        </p:blipFill>
        <p:spPr>
          <a:xfrm>
            <a:off x="4529830" y="3837587"/>
            <a:ext cx="1927494" cy="346425"/>
          </a:xfrm>
          <a:prstGeom prst="rect">
            <a:avLst/>
          </a:prstGeom>
          <a:noFill/>
          <a:ln>
            <a:noFill/>
          </a:ln>
        </p:spPr>
      </p:pic>
      <p:pic>
        <p:nvPicPr>
          <p:cNvPr id="273" name="Google Shape;273;p33"/>
          <p:cNvPicPr preferRelativeResize="0"/>
          <p:nvPr/>
        </p:nvPicPr>
        <p:blipFill>
          <a:blip r:embed="rId4">
            <a:alphaModFix/>
          </a:blip>
          <a:stretch>
            <a:fillRect/>
          </a:stretch>
        </p:blipFill>
        <p:spPr>
          <a:xfrm>
            <a:off x="441900" y="3832600"/>
            <a:ext cx="1927494" cy="356400"/>
          </a:xfrm>
          <a:prstGeom prst="rect">
            <a:avLst/>
          </a:prstGeom>
          <a:noFill/>
          <a:ln>
            <a:noFill/>
          </a:ln>
          <a:effectLst>
            <a:outerShdw blurRad="57150" dist="19050" dir="5400000" algn="bl" rotWithShape="0">
              <a:srgbClr val="000000">
                <a:alpha val="50000"/>
              </a:srgbClr>
            </a:outerShdw>
          </a:effectLst>
        </p:spPr>
      </p:pic>
      <p:pic>
        <p:nvPicPr>
          <p:cNvPr id="274" name="Google Shape;274;p33"/>
          <p:cNvPicPr preferRelativeResize="0"/>
          <p:nvPr/>
        </p:nvPicPr>
        <p:blipFill>
          <a:blip r:embed="rId4">
            <a:alphaModFix/>
          </a:blip>
          <a:stretch>
            <a:fillRect/>
          </a:stretch>
        </p:blipFill>
        <p:spPr>
          <a:xfrm>
            <a:off x="2989417" y="3844802"/>
            <a:ext cx="1089530" cy="344198"/>
          </a:xfrm>
          <a:prstGeom prst="rect">
            <a:avLst/>
          </a:prstGeom>
          <a:noFill/>
          <a:ln>
            <a:noFill/>
          </a:ln>
        </p:spPr>
      </p:pic>
      <p:sp>
        <p:nvSpPr>
          <p:cNvPr id="275" name="Google Shape;275;p33"/>
          <p:cNvSpPr txBox="1"/>
          <p:nvPr/>
        </p:nvSpPr>
        <p:spPr>
          <a:xfrm>
            <a:off x="441900" y="4245450"/>
            <a:ext cx="1927500"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2545B"/>
                </a:solidFill>
                <a:latin typeface="Avenir"/>
                <a:ea typeface="Avenir"/>
                <a:cs typeface="Avenir"/>
                <a:sym typeface="Avenir"/>
              </a:rPr>
              <a:t>No</a:t>
            </a:r>
            <a:endParaRPr sz="1100" b="1">
              <a:solidFill>
                <a:srgbClr val="F2545B"/>
              </a:solidFill>
              <a:latin typeface="Avenir"/>
              <a:ea typeface="Avenir"/>
              <a:cs typeface="Avenir"/>
              <a:sym typeface="Avenir"/>
            </a:endParaRPr>
          </a:p>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Do not apply any effects to the logo.</a:t>
            </a:r>
            <a:endParaRPr sz="1100">
              <a:solidFill>
                <a:schemeClr val="dk2"/>
              </a:solidFill>
            </a:endParaRPr>
          </a:p>
        </p:txBody>
      </p:sp>
      <p:pic>
        <p:nvPicPr>
          <p:cNvPr id="276" name="Google Shape;276;p33"/>
          <p:cNvPicPr preferRelativeResize="0"/>
          <p:nvPr/>
        </p:nvPicPr>
        <p:blipFill rotWithShape="1">
          <a:blip r:embed="rId5">
            <a:alphaModFix/>
          </a:blip>
          <a:srcRect/>
          <a:stretch/>
        </p:blipFill>
        <p:spPr>
          <a:xfrm>
            <a:off x="498977" y="3565948"/>
            <a:ext cx="222900" cy="222900"/>
          </a:xfrm>
          <a:prstGeom prst="rect">
            <a:avLst/>
          </a:prstGeom>
          <a:noFill/>
          <a:ln>
            <a:noFill/>
          </a:ln>
        </p:spPr>
      </p:pic>
      <p:sp>
        <p:nvSpPr>
          <p:cNvPr id="277" name="Google Shape;277;p33"/>
          <p:cNvSpPr txBox="1"/>
          <p:nvPr/>
        </p:nvSpPr>
        <p:spPr>
          <a:xfrm>
            <a:off x="2612346" y="4245450"/>
            <a:ext cx="1740900"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2545B"/>
                </a:solidFill>
                <a:latin typeface="Avenir"/>
                <a:ea typeface="Avenir"/>
                <a:cs typeface="Avenir"/>
                <a:sym typeface="Avenir"/>
              </a:rPr>
              <a:t>No</a:t>
            </a:r>
            <a:endParaRPr sz="1100" b="1">
              <a:solidFill>
                <a:srgbClr val="F2545B"/>
              </a:solidFill>
              <a:latin typeface="Avenir"/>
              <a:ea typeface="Avenir"/>
              <a:cs typeface="Avenir"/>
              <a:sym typeface="Avenir"/>
            </a:endParaRPr>
          </a:p>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Do not distort the logo.</a:t>
            </a:r>
            <a:endParaRPr sz="1100">
              <a:solidFill>
                <a:schemeClr val="dk2"/>
              </a:solidFill>
            </a:endParaRPr>
          </a:p>
        </p:txBody>
      </p:sp>
      <p:pic>
        <p:nvPicPr>
          <p:cNvPr id="278" name="Google Shape;278;p33"/>
          <p:cNvPicPr preferRelativeResize="0"/>
          <p:nvPr/>
        </p:nvPicPr>
        <p:blipFill rotWithShape="1">
          <a:blip r:embed="rId5">
            <a:alphaModFix/>
          </a:blip>
          <a:srcRect/>
          <a:stretch/>
        </p:blipFill>
        <p:spPr>
          <a:xfrm>
            <a:off x="2669415" y="3565948"/>
            <a:ext cx="222900" cy="222900"/>
          </a:xfrm>
          <a:prstGeom prst="rect">
            <a:avLst/>
          </a:prstGeom>
          <a:noFill/>
          <a:ln>
            <a:noFill/>
          </a:ln>
        </p:spPr>
      </p:pic>
      <p:sp>
        <p:nvSpPr>
          <p:cNvPr id="279" name="Google Shape;279;p33"/>
          <p:cNvSpPr txBox="1"/>
          <p:nvPr/>
        </p:nvSpPr>
        <p:spPr>
          <a:xfrm>
            <a:off x="4612922" y="4245450"/>
            <a:ext cx="1740900"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2545B"/>
                </a:solidFill>
                <a:latin typeface="Avenir"/>
                <a:ea typeface="Avenir"/>
                <a:cs typeface="Avenir"/>
                <a:sym typeface="Avenir"/>
              </a:rPr>
              <a:t>No</a:t>
            </a:r>
            <a:endParaRPr sz="1100" b="1">
              <a:solidFill>
                <a:srgbClr val="F2545B"/>
              </a:solidFill>
              <a:latin typeface="Avenir"/>
              <a:ea typeface="Avenir"/>
              <a:cs typeface="Avenir"/>
              <a:sym typeface="Avenir"/>
            </a:endParaRPr>
          </a:p>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Do not change logo to non company color.</a:t>
            </a:r>
            <a:endParaRPr sz="1100">
              <a:solidFill>
                <a:schemeClr val="dk2"/>
              </a:solidFill>
            </a:endParaRPr>
          </a:p>
        </p:txBody>
      </p:sp>
      <p:pic>
        <p:nvPicPr>
          <p:cNvPr id="280" name="Google Shape;280;p33"/>
          <p:cNvPicPr preferRelativeResize="0"/>
          <p:nvPr/>
        </p:nvPicPr>
        <p:blipFill rotWithShape="1">
          <a:blip r:embed="rId5">
            <a:alphaModFix/>
          </a:blip>
          <a:srcRect/>
          <a:stretch/>
        </p:blipFill>
        <p:spPr>
          <a:xfrm>
            <a:off x="4669990" y="3565948"/>
            <a:ext cx="222900" cy="222900"/>
          </a:xfrm>
          <a:prstGeom prst="rect">
            <a:avLst/>
          </a:prstGeom>
          <a:noFill/>
          <a:ln>
            <a:noFill/>
          </a:ln>
        </p:spPr>
      </p:pic>
      <p:sp>
        <p:nvSpPr>
          <p:cNvPr id="281" name="Google Shape;281;p33"/>
          <p:cNvSpPr/>
          <p:nvPr/>
        </p:nvSpPr>
        <p:spPr>
          <a:xfrm>
            <a:off x="4612925" y="2335225"/>
            <a:ext cx="2147100" cy="356400"/>
          </a:xfrm>
          <a:prstGeom prst="rect">
            <a:avLst/>
          </a:prstGeom>
          <a:solidFill>
            <a:srgbClr val="FF7A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pic>
        <p:nvPicPr>
          <p:cNvPr id="282" name="Google Shape;282;p33"/>
          <p:cNvPicPr preferRelativeResize="0"/>
          <p:nvPr/>
        </p:nvPicPr>
        <p:blipFill>
          <a:blip r:embed="rId6">
            <a:alphaModFix/>
          </a:blip>
          <a:stretch>
            <a:fillRect/>
          </a:stretch>
        </p:blipFill>
        <p:spPr>
          <a:xfrm>
            <a:off x="4718341" y="2335220"/>
            <a:ext cx="1859516" cy="334204"/>
          </a:xfrm>
          <a:prstGeom prst="rect">
            <a:avLst/>
          </a:prstGeom>
          <a:noFill/>
          <a:ln>
            <a:noFill/>
          </a:ln>
        </p:spPr>
      </p:pic>
      <p:pic>
        <p:nvPicPr>
          <p:cNvPr id="283" name="Google Shape;283;p33"/>
          <p:cNvPicPr preferRelativeResize="0"/>
          <p:nvPr/>
        </p:nvPicPr>
        <p:blipFill rotWithShape="1">
          <a:blip r:embed="rId3">
            <a:alphaModFix/>
          </a:blip>
          <a:srcRect/>
          <a:stretch/>
        </p:blipFill>
        <p:spPr>
          <a:xfrm>
            <a:off x="399691" y="2335220"/>
            <a:ext cx="1859516" cy="334204"/>
          </a:xfrm>
          <a:prstGeom prst="rect">
            <a:avLst/>
          </a:prstGeom>
          <a:noFill/>
          <a:ln>
            <a:noFill/>
          </a:ln>
        </p:spPr>
      </p:pic>
      <p:pic>
        <p:nvPicPr>
          <p:cNvPr id="284" name="Google Shape;284;p33"/>
          <p:cNvPicPr preferRelativeResize="0"/>
          <p:nvPr/>
        </p:nvPicPr>
        <p:blipFill rotWithShape="1">
          <a:blip r:embed="rId7">
            <a:alphaModFix/>
          </a:blip>
          <a:srcRect/>
          <a:stretch/>
        </p:blipFill>
        <p:spPr>
          <a:xfrm>
            <a:off x="498977" y="2044048"/>
            <a:ext cx="222900" cy="222900"/>
          </a:xfrm>
          <a:prstGeom prst="rect">
            <a:avLst/>
          </a:prstGeom>
          <a:noFill/>
          <a:ln>
            <a:noFill/>
          </a:ln>
        </p:spPr>
      </p:pic>
      <p:sp>
        <p:nvSpPr>
          <p:cNvPr id="285" name="Google Shape;285;p33"/>
          <p:cNvSpPr txBox="1"/>
          <p:nvPr/>
        </p:nvSpPr>
        <p:spPr>
          <a:xfrm>
            <a:off x="441900" y="2669425"/>
            <a:ext cx="1927500"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00BDA5"/>
                </a:solidFill>
                <a:latin typeface="Avenir"/>
                <a:ea typeface="Avenir"/>
                <a:cs typeface="Avenir"/>
                <a:sym typeface="Avenir"/>
              </a:rPr>
              <a:t>Yes</a:t>
            </a:r>
            <a:endParaRPr sz="1100" b="1">
              <a:solidFill>
                <a:srgbClr val="00BDA5"/>
              </a:solidFill>
              <a:latin typeface="Avenir"/>
              <a:ea typeface="Avenir"/>
              <a:cs typeface="Avenir"/>
              <a:sym typeface="Avenir"/>
            </a:endParaRPr>
          </a:p>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Logo in xxxxxxx color.</a:t>
            </a:r>
            <a:endParaRPr sz="1100">
              <a:solidFill>
                <a:schemeClr val="dk2"/>
              </a:solidFill>
            </a:endParaRPr>
          </a:p>
        </p:txBody>
      </p:sp>
      <p:pic>
        <p:nvPicPr>
          <p:cNvPr id="286" name="Google Shape;286;p33"/>
          <p:cNvPicPr preferRelativeResize="0"/>
          <p:nvPr/>
        </p:nvPicPr>
        <p:blipFill rotWithShape="1">
          <a:blip r:embed="rId7">
            <a:alphaModFix/>
          </a:blip>
          <a:srcRect/>
          <a:stretch/>
        </p:blipFill>
        <p:spPr>
          <a:xfrm>
            <a:off x="2637202" y="2044048"/>
            <a:ext cx="222900" cy="222900"/>
          </a:xfrm>
          <a:prstGeom prst="rect">
            <a:avLst/>
          </a:prstGeom>
          <a:noFill/>
          <a:ln>
            <a:noFill/>
          </a:ln>
        </p:spPr>
      </p:pic>
      <p:sp>
        <p:nvSpPr>
          <p:cNvPr id="287" name="Google Shape;287;p33"/>
          <p:cNvSpPr txBox="1"/>
          <p:nvPr/>
        </p:nvSpPr>
        <p:spPr>
          <a:xfrm>
            <a:off x="2580125" y="2669425"/>
            <a:ext cx="1927500"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00BDA5"/>
                </a:solidFill>
                <a:latin typeface="Avenir"/>
                <a:ea typeface="Avenir"/>
                <a:cs typeface="Avenir"/>
                <a:sym typeface="Avenir"/>
              </a:rPr>
              <a:t>Yes</a:t>
            </a:r>
            <a:endParaRPr sz="1100" b="1">
              <a:solidFill>
                <a:srgbClr val="00BDA5"/>
              </a:solidFill>
              <a:latin typeface="Avenir"/>
              <a:ea typeface="Avenir"/>
              <a:cs typeface="Avenir"/>
              <a:sym typeface="Avenir"/>
            </a:endParaRPr>
          </a:p>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Logotype only.</a:t>
            </a:r>
            <a:endParaRPr sz="1100">
              <a:solidFill>
                <a:schemeClr val="dk2"/>
              </a:solidFill>
            </a:endParaRPr>
          </a:p>
        </p:txBody>
      </p:sp>
      <p:pic>
        <p:nvPicPr>
          <p:cNvPr id="288" name="Google Shape;288;p33"/>
          <p:cNvPicPr preferRelativeResize="0"/>
          <p:nvPr/>
        </p:nvPicPr>
        <p:blipFill rotWithShape="1">
          <a:blip r:embed="rId7">
            <a:alphaModFix/>
          </a:blip>
          <a:srcRect/>
          <a:stretch/>
        </p:blipFill>
        <p:spPr>
          <a:xfrm>
            <a:off x="4670002" y="2044048"/>
            <a:ext cx="222900" cy="222900"/>
          </a:xfrm>
          <a:prstGeom prst="rect">
            <a:avLst/>
          </a:prstGeom>
          <a:noFill/>
          <a:ln>
            <a:noFill/>
          </a:ln>
        </p:spPr>
      </p:pic>
      <p:sp>
        <p:nvSpPr>
          <p:cNvPr id="289" name="Google Shape;289;p33"/>
          <p:cNvSpPr txBox="1"/>
          <p:nvPr/>
        </p:nvSpPr>
        <p:spPr>
          <a:xfrm>
            <a:off x="4612925" y="2669425"/>
            <a:ext cx="1927500"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00BDA5"/>
                </a:solidFill>
                <a:latin typeface="Avenir"/>
                <a:ea typeface="Avenir"/>
                <a:cs typeface="Avenir"/>
                <a:sym typeface="Avenir"/>
              </a:rPr>
              <a:t>Yes</a:t>
            </a:r>
            <a:endParaRPr sz="1100" b="1">
              <a:solidFill>
                <a:srgbClr val="00BDA5"/>
              </a:solidFill>
              <a:latin typeface="Avenir"/>
              <a:ea typeface="Avenir"/>
              <a:cs typeface="Avenir"/>
              <a:sym typeface="Avenir"/>
            </a:endParaRPr>
          </a:p>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Logo on color background.</a:t>
            </a:r>
            <a:endParaRPr sz="1100">
              <a:solidFill>
                <a:schemeClr val="dk2"/>
              </a:solidFill>
            </a:endParaRPr>
          </a:p>
        </p:txBody>
      </p:sp>
      <p:pic>
        <p:nvPicPr>
          <p:cNvPr id="290" name="Google Shape;290;p33"/>
          <p:cNvPicPr preferRelativeResize="0"/>
          <p:nvPr/>
        </p:nvPicPr>
        <p:blipFill rotWithShape="1">
          <a:blip r:embed="rId7">
            <a:alphaModFix/>
          </a:blip>
          <a:srcRect/>
          <a:stretch/>
        </p:blipFill>
        <p:spPr>
          <a:xfrm>
            <a:off x="6976127" y="2044048"/>
            <a:ext cx="222900" cy="222900"/>
          </a:xfrm>
          <a:prstGeom prst="rect">
            <a:avLst/>
          </a:prstGeom>
          <a:noFill/>
          <a:ln>
            <a:noFill/>
          </a:ln>
        </p:spPr>
      </p:pic>
      <p:sp>
        <p:nvSpPr>
          <p:cNvPr id="291" name="Google Shape;291;p33"/>
          <p:cNvSpPr txBox="1"/>
          <p:nvPr/>
        </p:nvSpPr>
        <p:spPr>
          <a:xfrm>
            <a:off x="6919050" y="2669425"/>
            <a:ext cx="1927500"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00BDA5"/>
                </a:solidFill>
                <a:latin typeface="Avenir"/>
                <a:ea typeface="Avenir"/>
                <a:cs typeface="Avenir"/>
                <a:sym typeface="Avenir"/>
              </a:rPr>
              <a:t>Yes</a:t>
            </a:r>
            <a:endParaRPr sz="1100" b="1">
              <a:solidFill>
                <a:srgbClr val="00BDA5"/>
              </a:solidFill>
              <a:latin typeface="Avenir"/>
              <a:ea typeface="Avenir"/>
              <a:cs typeface="Avenir"/>
              <a:sym typeface="Avenir"/>
            </a:endParaRPr>
          </a:p>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Logo used for applications.</a:t>
            </a:r>
            <a:endParaRPr sz="1100">
              <a:solidFill>
                <a:schemeClr val="dk2"/>
              </a:solidFill>
            </a:endParaRPr>
          </a:p>
        </p:txBody>
      </p:sp>
      <p:pic>
        <p:nvPicPr>
          <p:cNvPr id="292" name="Google Shape;292;p33"/>
          <p:cNvPicPr preferRelativeResize="0"/>
          <p:nvPr/>
        </p:nvPicPr>
        <p:blipFill>
          <a:blip r:embed="rId8">
            <a:alphaModFix/>
          </a:blip>
          <a:stretch>
            <a:fillRect/>
          </a:stretch>
        </p:blipFill>
        <p:spPr>
          <a:xfrm>
            <a:off x="2666625" y="2328450"/>
            <a:ext cx="1538864" cy="334200"/>
          </a:xfrm>
          <a:prstGeom prst="rect">
            <a:avLst/>
          </a:prstGeom>
          <a:noFill/>
          <a:ln>
            <a:noFill/>
          </a:ln>
        </p:spPr>
      </p:pic>
      <p:pic>
        <p:nvPicPr>
          <p:cNvPr id="293" name="Google Shape;293;p33"/>
          <p:cNvPicPr preferRelativeResize="0"/>
          <p:nvPr/>
        </p:nvPicPr>
        <p:blipFill>
          <a:blip r:embed="rId9">
            <a:alphaModFix/>
          </a:blip>
          <a:stretch>
            <a:fillRect/>
          </a:stretch>
        </p:blipFill>
        <p:spPr>
          <a:xfrm>
            <a:off x="7229402" y="2118921"/>
            <a:ext cx="706584" cy="572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4"/>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Incorrect Usage</a:t>
            </a:r>
            <a:endParaRPr/>
          </a:p>
        </p:txBody>
      </p:sp>
      <p:sp>
        <p:nvSpPr>
          <p:cNvPr id="299" name="Google Shape;299;p34"/>
          <p:cNvSpPr txBox="1">
            <a:spLocks noGrp="1"/>
          </p:cNvSpPr>
          <p:nvPr>
            <p:ph type="body" idx="1"/>
          </p:nvPr>
        </p:nvSpPr>
        <p:spPr>
          <a:xfrm>
            <a:off x="335400" y="937325"/>
            <a:ext cx="7092300" cy="851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300" name="Google Shape;300;p34"/>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sp>
        <p:nvSpPr>
          <p:cNvPr id="301" name="Google Shape;301;p34"/>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Logo</a:t>
            </a:r>
            <a:endParaRPr sz="600" b="1">
              <a:solidFill>
                <a:srgbClr val="2D3E50"/>
              </a:solidFill>
              <a:latin typeface="Avenir"/>
              <a:ea typeface="Avenir"/>
              <a:cs typeface="Avenir"/>
              <a:sym typeface="Avenir"/>
            </a:endParaRPr>
          </a:p>
        </p:txBody>
      </p:sp>
      <p:pic>
        <p:nvPicPr>
          <p:cNvPr id="302" name="Google Shape;302;p34"/>
          <p:cNvPicPr preferRelativeResize="0"/>
          <p:nvPr/>
        </p:nvPicPr>
        <p:blipFill>
          <a:blip r:embed="rId3">
            <a:alphaModFix/>
          </a:blip>
          <a:stretch>
            <a:fillRect/>
          </a:stretch>
        </p:blipFill>
        <p:spPr>
          <a:xfrm rot="-376850">
            <a:off x="434836" y="2946977"/>
            <a:ext cx="2856782" cy="513446"/>
          </a:xfrm>
          <a:prstGeom prst="rect">
            <a:avLst/>
          </a:prstGeom>
          <a:noFill/>
          <a:ln>
            <a:noFill/>
          </a:ln>
        </p:spPr>
      </p:pic>
      <p:pic>
        <p:nvPicPr>
          <p:cNvPr id="303" name="Google Shape;303;p34"/>
          <p:cNvPicPr preferRelativeResize="0"/>
          <p:nvPr/>
        </p:nvPicPr>
        <p:blipFill>
          <a:blip r:embed="rId4">
            <a:alphaModFix amt="80000"/>
          </a:blip>
          <a:stretch>
            <a:fillRect/>
          </a:stretch>
        </p:blipFill>
        <p:spPr>
          <a:xfrm>
            <a:off x="4055032" y="2946976"/>
            <a:ext cx="2856781" cy="513446"/>
          </a:xfrm>
          <a:prstGeom prst="rect">
            <a:avLst/>
          </a:prstGeom>
          <a:noFill/>
          <a:ln>
            <a:noFill/>
          </a:ln>
        </p:spPr>
      </p:pic>
      <p:pic>
        <p:nvPicPr>
          <p:cNvPr id="304" name="Google Shape;304;p34"/>
          <p:cNvPicPr preferRelativeResize="0"/>
          <p:nvPr/>
        </p:nvPicPr>
        <p:blipFill>
          <a:blip r:embed="rId3">
            <a:alphaModFix/>
          </a:blip>
          <a:stretch>
            <a:fillRect/>
          </a:stretch>
        </p:blipFill>
        <p:spPr>
          <a:xfrm>
            <a:off x="434836" y="4128103"/>
            <a:ext cx="2856781" cy="513446"/>
          </a:xfrm>
          <a:prstGeom prst="rect">
            <a:avLst/>
          </a:prstGeom>
          <a:noFill/>
          <a:ln>
            <a:noFill/>
          </a:ln>
          <a:effectLst>
            <a:outerShdw blurRad="57150" dist="19050" dir="5400000" algn="bl" rotWithShape="0">
              <a:srgbClr val="000000">
                <a:alpha val="50000"/>
              </a:srgbClr>
            </a:outerShdw>
          </a:effectLst>
        </p:spPr>
      </p:pic>
      <p:pic>
        <p:nvPicPr>
          <p:cNvPr id="305" name="Google Shape;305;p34"/>
          <p:cNvPicPr preferRelativeResize="0"/>
          <p:nvPr/>
        </p:nvPicPr>
        <p:blipFill>
          <a:blip r:embed="rId3">
            <a:alphaModFix/>
          </a:blip>
          <a:stretch>
            <a:fillRect/>
          </a:stretch>
        </p:blipFill>
        <p:spPr>
          <a:xfrm>
            <a:off x="4252910" y="4140943"/>
            <a:ext cx="1543966" cy="487763"/>
          </a:xfrm>
          <a:prstGeom prst="rect">
            <a:avLst/>
          </a:prstGeom>
          <a:noFill/>
          <a:ln>
            <a:noFill/>
          </a:ln>
        </p:spPr>
      </p:pic>
      <p:sp>
        <p:nvSpPr>
          <p:cNvPr id="306" name="Google Shape;306;p34"/>
          <p:cNvSpPr txBox="1"/>
          <p:nvPr/>
        </p:nvSpPr>
        <p:spPr>
          <a:xfrm>
            <a:off x="728388" y="2361777"/>
            <a:ext cx="21795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ROTATE LOGO</a:t>
            </a:r>
            <a:endParaRPr sz="1100">
              <a:solidFill>
                <a:schemeClr val="dk2"/>
              </a:solidFill>
            </a:endParaRPr>
          </a:p>
        </p:txBody>
      </p:sp>
      <p:pic>
        <p:nvPicPr>
          <p:cNvPr id="307" name="Google Shape;307;p34"/>
          <p:cNvPicPr preferRelativeResize="0"/>
          <p:nvPr/>
        </p:nvPicPr>
        <p:blipFill rotWithShape="1">
          <a:blip r:embed="rId5">
            <a:alphaModFix/>
          </a:blip>
          <a:srcRect/>
          <a:stretch/>
        </p:blipFill>
        <p:spPr>
          <a:xfrm>
            <a:off x="438227" y="2460298"/>
            <a:ext cx="222900" cy="222900"/>
          </a:xfrm>
          <a:prstGeom prst="rect">
            <a:avLst/>
          </a:prstGeom>
          <a:noFill/>
          <a:ln>
            <a:noFill/>
          </a:ln>
        </p:spPr>
      </p:pic>
      <p:pic>
        <p:nvPicPr>
          <p:cNvPr id="308" name="Google Shape;308;p34"/>
          <p:cNvPicPr preferRelativeResize="0"/>
          <p:nvPr/>
        </p:nvPicPr>
        <p:blipFill rotWithShape="1">
          <a:blip r:embed="rId5">
            <a:alphaModFix/>
          </a:blip>
          <a:srcRect/>
          <a:stretch/>
        </p:blipFill>
        <p:spPr>
          <a:xfrm>
            <a:off x="438227" y="3855948"/>
            <a:ext cx="222900" cy="222900"/>
          </a:xfrm>
          <a:prstGeom prst="rect">
            <a:avLst/>
          </a:prstGeom>
          <a:noFill/>
          <a:ln>
            <a:noFill/>
          </a:ln>
        </p:spPr>
      </p:pic>
      <p:sp>
        <p:nvSpPr>
          <p:cNvPr id="309" name="Google Shape;309;p34"/>
          <p:cNvSpPr txBox="1"/>
          <p:nvPr/>
        </p:nvSpPr>
        <p:spPr>
          <a:xfrm>
            <a:off x="4418725" y="2460289"/>
            <a:ext cx="21795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CHANGE LOGO COLOR</a:t>
            </a:r>
            <a:endParaRPr sz="1100">
              <a:solidFill>
                <a:schemeClr val="dk2"/>
              </a:solidFill>
            </a:endParaRPr>
          </a:p>
        </p:txBody>
      </p:sp>
      <p:pic>
        <p:nvPicPr>
          <p:cNvPr id="310" name="Google Shape;310;p34"/>
          <p:cNvPicPr preferRelativeResize="0"/>
          <p:nvPr/>
        </p:nvPicPr>
        <p:blipFill rotWithShape="1">
          <a:blip r:embed="rId5">
            <a:alphaModFix/>
          </a:blip>
          <a:srcRect/>
          <a:stretch/>
        </p:blipFill>
        <p:spPr>
          <a:xfrm>
            <a:off x="4252902" y="2521948"/>
            <a:ext cx="222900" cy="222900"/>
          </a:xfrm>
          <a:prstGeom prst="rect">
            <a:avLst/>
          </a:prstGeom>
          <a:noFill/>
          <a:ln>
            <a:noFill/>
          </a:ln>
        </p:spPr>
      </p:pic>
      <p:sp>
        <p:nvSpPr>
          <p:cNvPr id="311" name="Google Shape;311;p34"/>
          <p:cNvSpPr txBox="1"/>
          <p:nvPr/>
        </p:nvSpPr>
        <p:spPr>
          <a:xfrm>
            <a:off x="4418725" y="3794289"/>
            <a:ext cx="21795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DISTORT LOGO</a:t>
            </a:r>
            <a:endParaRPr sz="1100">
              <a:solidFill>
                <a:schemeClr val="dk2"/>
              </a:solidFill>
            </a:endParaRPr>
          </a:p>
        </p:txBody>
      </p:sp>
      <p:pic>
        <p:nvPicPr>
          <p:cNvPr id="312" name="Google Shape;312;p34"/>
          <p:cNvPicPr preferRelativeResize="0"/>
          <p:nvPr/>
        </p:nvPicPr>
        <p:blipFill rotWithShape="1">
          <a:blip r:embed="rId5">
            <a:alphaModFix/>
          </a:blip>
          <a:srcRect/>
          <a:stretch/>
        </p:blipFill>
        <p:spPr>
          <a:xfrm>
            <a:off x="4252902" y="3855948"/>
            <a:ext cx="222900" cy="222900"/>
          </a:xfrm>
          <a:prstGeom prst="rect">
            <a:avLst/>
          </a:prstGeom>
          <a:noFill/>
          <a:ln>
            <a:noFill/>
          </a:ln>
        </p:spPr>
      </p:pic>
      <p:sp>
        <p:nvSpPr>
          <p:cNvPr id="313" name="Google Shape;313;p34"/>
          <p:cNvSpPr txBox="1"/>
          <p:nvPr/>
        </p:nvSpPr>
        <p:spPr>
          <a:xfrm>
            <a:off x="728388" y="3794302"/>
            <a:ext cx="21795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APPLY EFFECTS TO LOGO</a:t>
            </a:r>
            <a:endParaRPr sz="1100">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5"/>
          <p:cNvSpPr/>
          <p:nvPr/>
        </p:nvSpPr>
        <p:spPr>
          <a:xfrm>
            <a:off x="1563475" y="2819000"/>
            <a:ext cx="6076200" cy="1255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5"/>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Logo Clear Space</a:t>
            </a:r>
            <a:endParaRPr/>
          </a:p>
        </p:txBody>
      </p:sp>
      <p:sp>
        <p:nvSpPr>
          <p:cNvPr id="320" name="Google Shape;320;p35"/>
          <p:cNvSpPr txBox="1">
            <a:spLocks noGrp="1"/>
          </p:cNvSpPr>
          <p:nvPr>
            <p:ph type="body" idx="1"/>
          </p:nvPr>
        </p:nvSpPr>
        <p:spPr>
          <a:xfrm>
            <a:off x="311700" y="1152475"/>
            <a:ext cx="7176900" cy="84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321" name="Google Shape;321;p35"/>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
        <p:nvSpPr>
          <p:cNvPr id="322" name="Google Shape;322;p35"/>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Logo</a:t>
            </a:r>
            <a:endParaRPr sz="600" b="1">
              <a:solidFill>
                <a:srgbClr val="2D3E50"/>
              </a:solidFill>
              <a:latin typeface="Avenir"/>
              <a:ea typeface="Avenir"/>
              <a:cs typeface="Avenir"/>
              <a:sym typeface="Avenir"/>
            </a:endParaRPr>
          </a:p>
        </p:txBody>
      </p:sp>
      <p:pic>
        <p:nvPicPr>
          <p:cNvPr id="323" name="Google Shape;323;p35"/>
          <p:cNvPicPr preferRelativeResize="0"/>
          <p:nvPr/>
        </p:nvPicPr>
        <p:blipFill>
          <a:blip r:embed="rId3">
            <a:alphaModFix/>
          </a:blip>
          <a:stretch>
            <a:fillRect/>
          </a:stretch>
        </p:blipFill>
        <p:spPr>
          <a:xfrm>
            <a:off x="1640326" y="2923850"/>
            <a:ext cx="5807851" cy="1043825"/>
          </a:xfrm>
          <a:prstGeom prst="rect">
            <a:avLst/>
          </a:prstGeom>
          <a:noFill/>
          <a:ln>
            <a:noFill/>
          </a:ln>
        </p:spPr>
      </p:pic>
      <p:sp>
        <p:nvSpPr>
          <p:cNvPr id="324" name="Google Shape;324;p35"/>
          <p:cNvSpPr txBox="1"/>
          <p:nvPr/>
        </p:nvSpPr>
        <p:spPr>
          <a:xfrm>
            <a:off x="2011675" y="4453424"/>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CLEAR SPACE IS EQUAL TO</a:t>
            </a:r>
            <a:endParaRPr sz="1100">
              <a:solidFill>
                <a:schemeClr val="dk2"/>
              </a:solidFill>
            </a:endParaRPr>
          </a:p>
        </p:txBody>
      </p:sp>
      <p:pic>
        <p:nvPicPr>
          <p:cNvPr id="325" name="Google Shape;325;p35"/>
          <p:cNvPicPr preferRelativeResize="0"/>
          <p:nvPr/>
        </p:nvPicPr>
        <p:blipFill>
          <a:blip r:embed="rId4">
            <a:alphaModFix amt="24000"/>
          </a:blip>
          <a:stretch>
            <a:fillRect/>
          </a:stretch>
        </p:blipFill>
        <p:spPr>
          <a:xfrm>
            <a:off x="4040671" y="2607271"/>
            <a:ext cx="969225" cy="785575"/>
          </a:xfrm>
          <a:prstGeom prst="rect">
            <a:avLst/>
          </a:prstGeom>
          <a:noFill/>
          <a:ln>
            <a:noFill/>
          </a:ln>
        </p:spPr>
      </p:pic>
      <p:pic>
        <p:nvPicPr>
          <p:cNvPr id="326" name="Google Shape;326;p35"/>
          <p:cNvPicPr preferRelativeResize="0"/>
          <p:nvPr/>
        </p:nvPicPr>
        <p:blipFill>
          <a:blip r:embed="rId4">
            <a:alphaModFix amt="24000"/>
          </a:blip>
          <a:stretch>
            <a:fillRect/>
          </a:stretch>
        </p:blipFill>
        <p:spPr>
          <a:xfrm>
            <a:off x="5719021" y="3437948"/>
            <a:ext cx="969225" cy="785575"/>
          </a:xfrm>
          <a:prstGeom prst="rect">
            <a:avLst/>
          </a:prstGeom>
          <a:noFill/>
          <a:ln>
            <a:noFill/>
          </a:ln>
        </p:spPr>
      </p:pic>
      <p:pic>
        <p:nvPicPr>
          <p:cNvPr id="327" name="Google Shape;327;p35"/>
          <p:cNvPicPr preferRelativeResize="0"/>
          <p:nvPr/>
        </p:nvPicPr>
        <p:blipFill>
          <a:blip r:embed="rId4">
            <a:alphaModFix amt="24000"/>
          </a:blip>
          <a:stretch>
            <a:fillRect/>
          </a:stretch>
        </p:blipFill>
        <p:spPr>
          <a:xfrm rot="5400000">
            <a:off x="6954425" y="2998119"/>
            <a:ext cx="969225" cy="785575"/>
          </a:xfrm>
          <a:prstGeom prst="rect">
            <a:avLst/>
          </a:prstGeom>
          <a:noFill/>
          <a:ln>
            <a:noFill/>
          </a:ln>
        </p:spPr>
      </p:pic>
      <p:pic>
        <p:nvPicPr>
          <p:cNvPr id="328" name="Google Shape;328;p35"/>
          <p:cNvPicPr preferRelativeResize="0"/>
          <p:nvPr/>
        </p:nvPicPr>
        <p:blipFill>
          <a:blip r:embed="rId4">
            <a:alphaModFix amt="24000"/>
          </a:blip>
          <a:stretch>
            <a:fillRect/>
          </a:stretch>
        </p:blipFill>
        <p:spPr>
          <a:xfrm rot="-5400000">
            <a:off x="1269303" y="2969297"/>
            <a:ext cx="969225" cy="785575"/>
          </a:xfrm>
          <a:prstGeom prst="rect">
            <a:avLst/>
          </a:prstGeom>
          <a:noFill/>
          <a:ln>
            <a:noFill/>
          </a:ln>
        </p:spPr>
      </p:pic>
      <p:pic>
        <p:nvPicPr>
          <p:cNvPr id="329" name="Google Shape;329;p35"/>
          <p:cNvPicPr preferRelativeResize="0"/>
          <p:nvPr/>
        </p:nvPicPr>
        <p:blipFill>
          <a:blip r:embed="rId4">
            <a:alphaModFix amt="24000"/>
          </a:blip>
          <a:stretch>
            <a:fillRect/>
          </a:stretch>
        </p:blipFill>
        <p:spPr>
          <a:xfrm>
            <a:off x="4040671" y="4206271"/>
            <a:ext cx="969225" cy="785575"/>
          </a:xfrm>
          <a:prstGeom prst="rect">
            <a:avLst/>
          </a:prstGeom>
          <a:noFill/>
          <a:ln>
            <a:noFill/>
          </a:ln>
        </p:spPr>
      </p:pic>
      <p:cxnSp>
        <p:nvCxnSpPr>
          <p:cNvPr id="330" name="Google Shape;330;p35"/>
          <p:cNvCxnSpPr/>
          <p:nvPr/>
        </p:nvCxnSpPr>
        <p:spPr>
          <a:xfrm rot="10800000" flipH="1">
            <a:off x="4133750" y="4406025"/>
            <a:ext cx="1065900" cy="12000"/>
          </a:xfrm>
          <a:prstGeom prst="straightConnector1">
            <a:avLst/>
          </a:prstGeom>
          <a:noFill/>
          <a:ln w="9525" cap="flat" cmpd="sng">
            <a:solidFill>
              <a:schemeClr val="dk2"/>
            </a:solidFill>
            <a:prstDash val="solid"/>
            <a:round/>
            <a:headEnd type="none" w="med" len="med"/>
            <a:tailEnd type="none" w="med" len="med"/>
          </a:ln>
        </p:spPr>
      </p:cxnSp>
      <p:cxnSp>
        <p:nvCxnSpPr>
          <p:cNvPr id="331" name="Google Shape;331;p35"/>
          <p:cNvCxnSpPr/>
          <p:nvPr/>
        </p:nvCxnSpPr>
        <p:spPr>
          <a:xfrm rot="10800000" flipH="1">
            <a:off x="4133750" y="4856375"/>
            <a:ext cx="1065900" cy="120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6"/>
          <p:cNvSpPr/>
          <p:nvPr/>
        </p:nvSpPr>
        <p:spPr>
          <a:xfrm>
            <a:off x="1676825" y="2883775"/>
            <a:ext cx="5808000" cy="1111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6"/>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Logo Clear Space</a:t>
            </a:r>
            <a:endParaRPr/>
          </a:p>
        </p:txBody>
      </p:sp>
      <p:sp>
        <p:nvSpPr>
          <p:cNvPr id="338" name="Google Shape;338;p36"/>
          <p:cNvSpPr txBox="1">
            <a:spLocks noGrp="1"/>
          </p:cNvSpPr>
          <p:nvPr>
            <p:ph type="body" idx="1"/>
          </p:nvPr>
        </p:nvSpPr>
        <p:spPr>
          <a:xfrm>
            <a:off x="311700" y="1152475"/>
            <a:ext cx="7176900" cy="84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339" name="Google Shape;339;p36"/>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sp>
        <p:nvSpPr>
          <p:cNvPr id="340" name="Google Shape;340;p36"/>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Logo</a:t>
            </a:r>
            <a:endParaRPr sz="600" b="1">
              <a:solidFill>
                <a:srgbClr val="2D3E50"/>
              </a:solidFill>
              <a:latin typeface="Avenir"/>
              <a:ea typeface="Avenir"/>
              <a:cs typeface="Avenir"/>
              <a:sym typeface="Avenir"/>
            </a:endParaRPr>
          </a:p>
        </p:txBody>
      </p:sp>
      <p:pic>
        <p:nvPicPr>
          <p:cNvPr id="341" name="Google Shape;341;p36"/>
          <p:cNvPicPr preferRelativeResize="0"/>
          <p:nvPr/>
        </p:nvPicPr>
        <p:blipFill>
          <a:blip r:embed="rId3">
            <a:alphaModFix/>
          </a:blip>
          <a:stretch>
            <a:fillRect/>
          </a:stretch>
        </p:blipFill>
        <p:spPr>
          <a:xfrm>
            <a:off x="1640326" y="2923850"/>
            <a:ext cx="5807851" cy="1043825"/>
          </a:xfrm>
          <a:prstGeom prst="rect">
            <a:avLst/>
          </a:prstGeom>
          <a:noFill/>
          <a:ln>
            <a:noFill/>
          </a:ln>
        </p:spPr>
      </p:pic>
      <p:sp>
        <p:nvSpPr>
          <p:cNvPr id="342" name="Google Shape;342;p36"/>
          <p:cNvSpPr txBox="1"/>
          <p:nvPr/>
        </p:nvSpPr>
        <p:spPr>
          <a:xfrm>
            <a:off x="2011675" y="4453424"/>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CLEAR SPACE IS EQUAL TO</a:t>
            </a:r>
            <a:endParaRPr sz="1100">
              <a:solidFill>
                <a:schemeClr val="dk2"/>
              </a:solidFill>
            </a:endParaRPr>
          </a:p>
        </p:txBody>
      </p:sp>
      <p:cxnSp>
        <p:nvCxnSpPr>
          <p:cNvPr id="343" name="Google Shape;343;p36"/>
          <p:cNvCxnSpPr/>
          <p:nvPr/>
        </p:nvCxnSpPr>
        <p:spPr>
          <a:xfrm rot="10800000" flipH="1">
            <a:off x="4133750" y="4423426"/>
            <a:ext cx="1065900" cy="12000"/>
          </a:xfrm>
          <a:prstGeom prst="straightConnector1">
            <a:avLst/>
          </a:prstGeom>
          <a:noFill/>
          <a:ln w="9525" cap="flat" cmpd="sng">
            <a:solidFill>
              <a:schemeClr val="dk2"/>
            </a:solidFill>
            <a:prstDash val="solid"/>
            <a:round/>
            <a:headEnd type="none" w="med" len="med"/>
            <a:tailEnd type="none" w="med" len="med"/>
          </a:ln>
        </p:spPr>
      </p:cxnSp>
      <p:cxnSp>
        <p:nvCxnSpPr>
          <p:cNvPr id="344" name="Google Shape;344;p36"/>
          <p:cNvCxnSpPr/>
          <p:nvPr/>
        </p:nvCxnSpPr>
        <p:spPr>
          <a:xfrm rot="10800000" flipH="1">
            <a:off x="4133750" y="4802674"/>
            <a:ext cx="1065900" cy="12000"/>
          </a:xfrm>
          <a:prstGeom prst="straightConnector1">
            <a:avLst/>
          </a:prstGeom>
          <a:noFill/>
          <a:ln w="9525" cap="flat" cmpd="sng">
            <a:solidFill>
              <a:schemeClr val="dk2"/>
            </a:solidFill>
            <a:prstDash val="solid"/>
            <a:round/>
            <a:headEnd type="none" w="med" len="med"/>
            <a:tailEnd type="none" w="med" len="med"/>
          </a:ln>
        </p:spPr>
      </p:cxnSp>
      <p:sp>
        <p:nvSpPr>
          <p:cNvPr id="345" name="Google Shape;345;p36"/>
          <p:cNvSpPr txBox="1"/>
          <p:nvPr/>
        </p:nvSpPr>
        <p:spPr>
          <a:xfrm>
            <a:off x="5609825" y="2656425"/>
            <a:ext cx="5487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200" b="1">
                <a:solidFill>
                  <a:schemeClr val="accent2"/>
                </a:solidFill>
                <a:latin typeface="Avenir"/>
                <a:ea typeface="Avenir"/>
                <a:cs typeface="Avenir"/>
                <a:sym typeface="Avenir"/>
              </a:rPr>
              <a:t>N</a:t>
            </a:r>
            <a:endParaRPr sz="4200" b="1">
              <a:solidFill>
                <a:schemeClr val="accent2"/>
              </a:solidFill>
              <a:latin typeface="Avenir"/>
              <a:ea typeface="Avenir"/>
              <a:cs typeface="Avenir"/>
              <a:sym typeface="Avenir"/>
            </a:endParaRPr>
          </a:p>
        </p:txBody>
      </p:sp>
      <p:sp>
        <p:nvSpPr>
          <p:cNvPr id="346" name="Google Shape;346;p36"/>
          <p:cNvSpPr txBox="1"/>
          <p:nvPr/>
        </p:nvSpPr>
        <p:spPr>
          <a:xfrm>
            <a:off x="3878473" y="3400075"/>
            <a:ext cx="5487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200" b="1">
                <a:solidFill>
                  <a:schemeClr val="accent2"/>
                </a:solidFill>
                <a:latin typeface="Avenir"/>
                <a:ea typeface="Avenir"/>
                <a:cs typeface="Avenir"/>
                <a:sym typeface="Avenir"/>
              </a:rPr>
              <a:t>N</a:t>
            </a:r>
            <a:endParaRPr sz="4200" b="1">
              <a:solidFill>
                <a:schemeClr val="accent2"/>
              </a:solidFill>
              <a:latin typeface="Avenir"/>
              <a:ea typeface="Avenir"/>
              <a:cs typeface="Avenir"/>
              <a:sym typeface="Avenir"/>
            </a:endParaRPr>
          </a:p>
        </p:txBody>
      </p:sp>
      <p:sp>
        <p:nvSpPr>
          <p:cNvPr id="347" name="Google Shape;347;p36"/>
          <p:cNvSpPr txBox="1"/>
          <p:nvPr/>
        </p:nvSpPr>
        <p:spPr>
          <a:xfrm>
            <a:off x="7040899" y="3025925"/>
            <a:ext cx="5487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200" b="1">
                <a:solidFill>
                  <a:schemeClr val="accent2"/>
                </a:solidFill>
                <a:latin typeface="Avenir"/>
                <a:ea typeface="Avenir"/>
                <a:cs typeface="Avenir"/>
                <a:sym typeface="Avenir"/>
              </a:rPr>
              <a:t>N</a:t>
            </a:r>
            <a:endParaRPr sz="4200" b="1">
              <a:solidFill>
                <a:schemeClr val="accent2"/>
              </a:solidFill>
              <a:latin typeface="Avenir"/>
              <a:ea typeface="Avenir"/>
              <a:cs typeface="Avenir"/>
              <a:sym typeface="Avenir"/>
            </a:endParaRPr>
          </a:p>
        </p:txBody>
      </p:sp>
      <p:sp>
        <p:nvSpPr>
          <p:cNvPr id="348" name="Google Shape;348;p36"/>
          <p:cNvSpPr txBox="1"/>
          <p:nvPr/>
        </p:nvSpPr>
        <p:spPr>
          <a:xfrm>
            <a:off x="1541277" y="3025925"/>
            <a:ext cx="5487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200" b="1">
                <a:solidFill>
                  <a:schemeClr val="accent2"/>
                </a:solidFill>
                <a:latin typeface="Avenir"/>
                <a:ea typeface="Avenir"/>
                <a:cs typeface="Avenir"/>
                <a:sym typeface="Avenir"/>
              </a:rPr>
              <a:t>N</a:t>
            </a:r>
            <a:endParaRPr sz="4200" b="1">
              <a:solidFill>
                <a:schemeClr val="accent2"/>
              </a:solidFill>
              <a:latin typeface="Avenir"/>
              <a:ea typeface="Avenir"/>
              <a:cs typeface="Avenir"/>
              <a:sym typeface="Avenir"/>
            </a:endParaRPr>
          </a:p>
        </p:txBody>
      </p:sp>
      <p:sp>
        <p:nvSpPr>
          <p:cNvPr id="349" name="Google Shape;349;p36"/>
          <p:cNvSpPr txBox="1"/>
          <p:nvPr/>
        </p:nvSpPr>
        <p:spPr>
          <a:xfrm>
            <a:off x="4240377" y="4207175"/>
            <a:ext cx="548700" cy="5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200" b="1">
                <a:solidFill>
                  <a:schemeClr val="accent2"/>
                </a:solidFill>
                <a:latin typeface="Avenir"/>
                <a:ea typeface="Avenir"/>
                <a:cs typeface="Avenir"/>
                <a:sym typeface="Avenir"/>
              </a:rPr>
              <a:t>N</a:t>
            </a:r>
            <a:endParaRPr sz="4200" b="1">
              <a:solidFill>
                <a:schemeClr val="accent2"/>
              </a:solidFill>
              <a:latin typeface="Avenir"/>
              <a:ea typeface="Avenir"/>
              <a:cs typeface="Avenir"/>
              <a:sym typeface="Aveni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7"/>
          <p:cNvSpPr/>
          <p:nvPr/>
        </p:nvSpPr>
        <p:spPr>
          <a:xfrm>
            <a:off x="408125" y="2999450"/>
            <a:ext cx="4880700" cy="1008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7"/>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Logo Minimum Size</a:t>
            </a:r>
            <a:endParaRPr/>
          </a:p>
        </p:txBody>
      </p:sp>
      <p:sp>
        <p:nvSpPr>
          <p:cNvPr id="356" name="Google Shape;356;p37"/>
          <p:cNvSpPr txBox="1">
            <a:spLocks noGrp="1"/>
          </p:cNvSpPr>
          <p:nvPr>
            <p:ph type="body" idx="1"/>
          </p:nvPr>
        </p:nvSpPr>
        <p:spPr>
          <a:xfrm>
            <a:off x="311700" y="1152475"/>
            <a:ext cx="7281300" cy="84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357" name="Google Shape;357;p37"/>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
        <p:nvSpPr>
          <p:cNvPr id="358" name="Google Shape;358;p37"/>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Logo</a:t>
            </a:r>
            <a:endParaRPr sz="600" b="1">
              <a:solidFill>
                <a:srgbClr val="2D3E50"/>
              </a:solidFill>
              <a:latin typeface="Avenir"/>
              <a:ea typeface="Avenir"/>
              <a:cs typeface="Avenir"/>
              <a:sym typeface="Avenir"/>
            </a:endParaRPr>
          </a:p>
        </p:txBody>
      </p:sp>
      <p:pic>
        <p:nvPicPr>
          <p:cNvPr id="359" name="Google Shape;359;p37"/>
          <p:cNvPicPr preferRelativeResize="0"/>
          <p:nvPr/>
        </p:nvPicPr>
        <p:blipFill>
          <a:blip r:embed="rId3">
            <a:alphaModFix/>
          </a:blip>
          <a:stretch>
            <a:fillRect/>
          </a:stretch>
        </p:blipFill>
        <p:spPr>
          <a:xfrm>
            <a:off x="469854" y="3083669"/>
            <a:ext cx="4665054" cy="838435"/>
          </a:xfrm>
          <a:prstGeom prst="rect">
            <a:avLst/>
          </a:prstGeom>
          <a:noFill/>
          <a:ln>
            <a:noFill/>
          </a:ln>
        </p:spPr>
      </p:pic>
      <p:sp>
        <p:nvSpPr>
          <p:cNvPr id="360" name="Google Shape;360;p37"/>
          <p:cNvSpPr txBox="1"/>
          <p:nvPr/>
        </p:nvSpPr>
        <p:spPr>
          <a:xfrm>
            <a:off x="5549425" y="3614449"/>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Minimum = XXX</a:t>
            </a:r>
            <a:endParaRPr sz="1100">
              <a:solidFill>
                <a:schemeClr val="dk2"/>
              </a:solidFill>
            </a:endParaRPr>
          </a:p>
        </p:txBody>
      </p:sp>
      <p:cxnSp>
        <p:nvCxnSpPr>
          <p:cNvPr id="361" name="Google Shape;361;p37"/>
          <p:cNvCxnSpPr/>
          <p:nvPr/>
        </p:nvCxnSpPr>
        <p:spPr>
          <a:xfrm rot="-5400000" flipH="1">
            <a:off x="5067884" y="3437839"/>
            <a:ext cx="935100" cy="12000"/>
          </a:xfrm>
          <a:prstGeom prst="straightConnector1">
            <a:avLst/>
          </a:prstGeom>
          <a:noFill/>
          <a:ln w="9525" cap="flat" cmpd="sng">
            <a:solidFill>
              <a:schemeClr val="dk2"/>
            </a:solidFill>
            <a:prstDash val="solid"/>
            <a:round/>
            <a:headEnd type="none" w="med" len="med"/>
            <a:tailEnd type="none" w="med" len="med"/>
          </a:ln>
        </p:spPr>
      </p:cxnSp>
      <p:cxnSp>
        <p:nvCxnSpPr>
          <p:cNvPr id="362" name="Google Shape;362;p37"/>
          <p:cNvCxnSpPr/>
          <p:nvPr/>
        </p:nvCxnSpPr>
        <p:spPr>
          <a:xfrm rot="-5400000" flipH="1">
            <a:off x="6649259" y="3437839"/>
            <a:ext cx="935100" cy="12000"/>
          </a:xfrm>
          <a:prstGeom prst="straightConnector1">
            <a:avLst/>
          </a:prstGeom>
          <a:noFill/>
          <a:ln w="9525" cap="flat" cmpd="sng">
            <a:solidFill>
              <a:schemeClr val="dk2"/>
            </a:solidFill>
            <a:prstDash val="solid"/>
            <a:round/>
            <a:headEnd type="none" w="med" len="med"/>
            <a:tailEnd type="none" w="med" len="med"/>
          </a:ln>
        </p:spPr>
      </p:cxnSp>
      <p:sp>
        <p:nvSpPr>
          <p:cNvPr id="363" name="Google Shape;363;p37"/>
          <p:cNvSpPr/>
          <p:nvPr/>
        </p:nvSpPr>
        <p:spPr>
          <a:xfrm>
            <a:off x="5529425" y="2984228"/>
            <a:ext cx="1580400" cy="3267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4" name="Google Shape;364;p37"/>
          <p:cNvPicPr preferRelativeResize="0"/>
          <p:nvPr/>
        </p:nvPicPr>
        <p:blipFill>
          <a:blip r:embed="rId3">
            <a:alphaModFix/>
          </a:blip>
          <a:stretch>
            <a:fillRect/>
          </a:stretch>
        </p:blipFill>
        <p:spPr>
          <a:xfrm>
            <a:off x="5549413" y="3011835"/>
            <a:ext cx="1510548" cy="27147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725" r="16725"/>
          <a:stretch>
            <a:fillRect/>
          </a:stretch>
        </p:blipFill>
        <p:spPr/>
      </p:pic>
      <p:sp>
        <p:nvSpPr>
          <p:cNvPr id="369" name="Google Shape;369;p38"/>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Color Palette</a:t>
            </a:r>
            <a:endParaRPr/>
          </a:p>
        </p:txBody>
      </p:sp>
      <p:sp>
        <p:nvSpPr>
          <p:cNvPr id="2" name="Subtitle 1"/>
          <p:cNvSpPr>
            <a:spLocks noGrp="1"/>
          </p:cNvSpPr>
          <p:nvPr>
            <p:ph type="subTitle" idx="1"/>
          </p:nvPr>
        </p:nvSpPr>
        <p:spPr/>
        <p:txBody>
          <a:bodyPr/>
          <a:lstStyle/>
          <a:p>
            <a:endParaRPr lang="en-AU"/>
          </a:p>
        </p:txBody>
      </p:sp>
      <p:sp>
        <p:nvSpPr>
          <p:cNvPr id="370" name="Google Shape;370;p38"/>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39"/>
          <p:cNvSpPr/>
          <p:nvPr/>
        </p:nvSpPr>
        <p:spPr>
          <a:xfrm>
            <a:off x="422150" y="2351225"/>
            <a:ext cx="2177400" cy="722100"/>
          </a:xfrm>
          <a:prstGeom prst="rect">
            <a:avLst/>
          </a:prstGeom>
          <a:solidFill>
            <a:schemeClr val="accent1"/>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9"/>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Primary Colors</a:t>
            </a:r>
            <a:endParaRPr/>
          </a:p>
        </p:txBody>
      </p:sp>
      <p:sp>
        <p:nvSpPr>
          <p:cNvPr id="379" name="Google Shape;379;p39"/>
          <p:cNvSpPr txBox="1">
            <a:spLocks noGrp="1"/>
          </p:cNvSpPr>
          <p:nvPr>
            <p:ph type="body" idx="1"/>
          </p:nvPr>
        </p:nvSpPr>
        <p:spPr>
          <a:xfrm>
            <a:off x="311700" y="1152475"/>
            <a:ext cx="7442400" cy="88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380" name="Google Shape;380;p39"/>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sp>
        <p:nvSpPr>
          <p:cNvPr id="381" name="Google Shape;381;p39"/>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Color Palette</a:t>
            </a:r>
            <a:endParaRPr sz="600" b="1">
              <a:solidFill>
                <a:srgbClr val="2D3E50"/>
              </a:solidFill>
              <a:latin typeface="Avenir"/>
              <a:ea typeface="Avenir"/>
              <a:cs typeface="Avenir"/>
              <a:sym typeface="Avenir"/>
            </a:endParaRPr>
          </a:p>
        </p:txBody>
      </p:sp>
      <p:sp>
        <p:nvSpPr>
          <p:cNvPr id="382" name="Google Shape;382;p39"/>
          <p:cNvSpPr txBox="1"/>
          <p:nvPr/>
        </p:nvSpPr>
        <p:spPr>
          <a:xfrm>
            <a:off x="422150" y="2361510"/>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Color Name</a:t>
            </a:r>
            <a:endParaRPr sz="1100" b="1">
              <a:solidFill>
                <a:srgbClr val="F5F8FA"/>
              </a:solidFill>
              <a:latin typeface="Avenir"/>
              <a:ea typeface="Avenir"/>
              <a:cs typeface="Avenir"/>
              <a:sym typeface="Avenir"/>
            </a:endParaRPr>
          </a:p>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#000000</a:t>
            </a:r>
            <a:endParaRPr sz="1100" b="1">
              <a:solidFill>
                <a:srgbClr val="F5F8FA"/>
              </a:solidFill>
              <a:latin typeface="Avenir"/>
              <a:ea typeface="Avenir"/>
              <a:cs typeface="Avenir"/>
              <a:sym typeface="Avenir"/>
            </a:endParaRPr>
          </a:p>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C000 M000 Y000 K000</a:t>
            </a:r>
            <a:endParaRPr sz="1100" b="1">
              <a:solidFill>
                <a:srgbClr val="F5F8FA"/>
              </a:solidFill>
              <a:latin typeface="Avenir"/>
              <a:ea typeface="Avenir"/>
              <a:cs typeface="Avenir"/>
              <a:sym typeface="Avenir"/>
            </a:endParaRPr>
          </a:p>
        </p:txBody>
      </p:sp>
      <p:sp>
        <p:nvSpPr>
          <p:cNvPr id="383" name="Google Shape;383;p39"/>
          <p:cNvSpPr/>
          <p:nvPr/>
        </p:nvSpPr>
        <p:spPr>
          <a:xfrm>
            <a:off x="2999450" y="2351225"/>
            <a:ext cx="2177400" cy="72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9"/>
          <p:cNvSpPr txBox="1"/>
          <p:nvPr/>
        </p:nvSpPr>
        <p:spPr>
          <a:xfrm>
            <a:off x="2999450" y="2361510"/>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Color Name</a:t>
            </a:r>
            <a:endParaRPr sz="1100" b="1">
              <a:solidFill>
                <a:srgbClr val="F5F8FA"/>
              </a:solidFill>
              <a:latin typeface="Avenir"/>
              <a:ea typeface="Avenir"/>
              <a:cs typeface="Avenir"/>
              <a:sym typeface="Avenir"/>
            </a:endParaRPr>
          </a:p>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#000000</a:t>
            </a:r>
            <a:endParaRPr sz="1100" b="1">
              <a:solidFill>
                <a:srgbClr val="F5F8FA"/>
              </a:solidFill>
              <a:latin typeface="Avenir"/>
              <a:ea typeface="Avenir"/>
              <a:cs typeface="Avenir"/>
              <a:sym typeface="Avenir"/>
            </a:endParaRPr>
          </a:p>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C000 M000 Y000 K000</a:t>
            </a:r>
            <a:endParaRPr sz="1100" b="1">
              <a:solidFill>
                <a:srgbClr val="F5F8FA"/>
              </a:solidFill>
              <a:latin typeface="Avenir"/>
              <a:ea typeface="Avenir"/>
              <a:cs typeface="Avenir"/>
              <a:sym typeface="Avenir"/>
            </a:endParaRPr>
          </a:p>
        </p:txBody>
      </p:sp>
      <p:sp>
        <p:nvSpPr>
          <p:cNvPr id="385" name="Google Shape;385;p39"/>
          <p:cNvSpPr/>
          <p:nvPr/>
        </p:nvSpPr>
        <p:spPr>
          <a:xfrm>
            <a:off x="5576750" y="2351225"/>
            <a:ext cx="2177400" cy="722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txBox="1"/>
          <p:nvPr/>
        </p:nvSpPr>
        <p:spPr>
          <a:xfrm>
            <a:off x="5576750" y="2361510"/>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Color Name</a:t>
            </a:r>
            <a:endParaRPr sz="1100" b="1">
              <a:solidFill>
                <a:srgbClr val="F5F8FA"/>
              </a:solidFill>
              <a:latin typeface="Avenir"/>
              <a:ea typeface="Avenir"/>
              <a:cs typeface="Avenir"/>
              <a:sym typeface="Avenir"/>
            </a:endParaRPr>
          </a:p>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#000000</a:t>
            </a:r>
            <a:endParaRPr sz="1100" b="1">
              <a:solidFill>
                <a:srgbClr val="F5F8FA"/>
              </a:solidFill>
              <a:latin typeface="Avenir"/>
              <a:ea typeface="Avenir"/>
              <a:cs typeface="Avenir"/>
              <a:sym typeface="Avenir"/>
            </a:endParaRPr>
          </a:p>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C000 M000 Y000 K000</a:t>
            </a:r>
            <a:endParaRPr sz="1100" b="1">
              <a:solidFill>
                <a:srgbClr val="F5F8FA"/>
              </a:solidFill>
              <a:latin typeface="Avenir"/>
              <a:ea typeface="Avenir"/>
              <a:cs typeface="Avenir"/>
              <a:sym typeface="Aveni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0"/>
          <p:cNvSpPr/>
          <p:nvPr/>
        </p:nvSpPr>
        <p:spPr>
          <a:xfrm>
            <a:off x="422150" y="2351225"/>
            <a:ext cx="2177400" cy="722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Secondary Colors</a:t>
            </a:r>
            <a:endParaRPr/>
          </a:p>
        </p:txBody>
      </p:sp>
      <p:sp>
        <p:nvSpPr>
          <p:cNvPr id="393" name="Google Shape;393;p40"/>
          <p:cNvSpPr txBox="1">
            <a:spLocks noGrp="1"/>
          </p:cNvSpPr>
          <p:nvPr>
            <p:ph type="body" idx="1"/>
          </p:nvPr>
        </p:nvSpPr>
        <p:spPr>
          <a:xfrm>
            <a:off x="311700" y="1152475"/>
            <a:ext cx="7442400" cy="88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394" name="Google Shape;394;p40"/>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sp>
        <p:nvSpPr>
          <p:cNvPr id="395" name="Google Shape;395;p40"/>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Color Palette</a:t>
            </a:r>
            <a:endParaRPr sz="600" b="1">
              <a:solidFill>
                <a:srgbClr val="2D3E50"/>
              </a:solidFill>
              <a:latin typeface="Avenir"/>
              <a:ea typeface="Avenir"/>
              <a:cs typeface="Avenir"/>
              <a:sym typeface="Avenir"/>
            </a:endParaRPr>
          </a:p>
        </p:txBody>
      </p:sp>
      <p:sp>
        <p:nvSpPr>
          <p:cNvPr id="396" name="Google Shape;396;p40"/>
          <p:cNvSpPr txBox="1"/>
          <p:nvPr/>
        </p:nvSpPr>
        <p:spPr>
          <a:xfrm>
            <a:off x="422150" y="2361510"/>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Color Name</a:t>
            </a:r>
            <a:endParaRPr sz="1100" b="1">
              <a:solidFill>
                <a:srgbClr val="F5F8FA"/>
              </a:solidFill>
              <a:latin typeface="Avenir"/>
              <a:ea typeface="Avenir"/>
              <a:cs typeface="Avenir"/>
              <a:sym typeface="Avenir"/>
            </a:endParaRPr>
          </a:p>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#000000</a:t>
            </a:r>
            <a:endParaRPr sz="1100" b="1">
              <a:solidFill>
                <a:srgbClr val="F5F8FA"/>
              </a:solidFill>
              <a:latin typeface="Avenir"/>
              <a:ea typeface="Avenir"/>
              <a:cs typeface="Avenir"/>
              <a:sym typeface="Avenir"/>
            </a:endParaRPr>
          </a:p>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C000 M000 Y000 K000</a:t>
            </a:r>
            <a:endParaRPr sz="1100" b="1">
              <a:solidFill>
                <a:srgbClr val="F5F8FA"/>
              </a:solidFill>
              <a:latin typeface="Avenir"/>
              <a:ea typeface="Avenir"/>
              <a:cs typeface="Avenir"/>
              <a:sym typeface="Avenir"/>
            </a:endParaRPr>
          </a:p>
        </p:txBody>
      </p:sp>
      <p:sp>
        <p:nvSpPr>
          <p:cNvPr id="397" name="Google Shape;397;p40"/>
          <p:cNvSpPr/>
          <p:nvPr/>
        </p:nvSpPr>
        <p:spPr>
          <a:xfrm>
            <a:off x="2999450" y="2351225"/>
            <a:ext cx="2177400" cy="722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0"/>
          <p:cNvSpPr txBox="1"/>
          <p:nvPr/>
        </p:nvSpPr>
        <p:spPr>
          <a:xfrm>
            <a:off x="2999450" y="2361510"/>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Color Name</a:t>
            </a:r>
            <a:endParaRPr sz="1100" b="1">
              <a:solidFill>
                <a:srgbClr val="F5F8FA"/>
              </a:solidFill>
              <a:latin typeface="Avenir"/>
              <a:ea typeface="Avenir"/>
              <a:cs typeface="Avenir"/>
              <a:sym typeface="Avenir"/>
            </a:endParaRPr>
          </a:p>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#000000</a:t>
            </a:r>
            <a:endParaRPr sz="1100" b="1">
              <a:solidFill>
                <a:srgbClr val="F5F8FA"/>
              </a:solidFill>
              <a:latin typeface="Avenir"/>
              <a:ea typeface="Avenir"/>
              <a:cs typeface="Avenir"/>
              <a:sym typeface="Avenir"/>
            </a:endParaRPr>
          </a:p>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C000 M000 Y000 K000</a:t>
            </a:r>
            <a:endParaRPr sz="1100" b="1">
              <a:solidFill>
                <a:srgbClr val="F5F8FA"/>
              </a:solidFill>
              <a:latin typeface="Avenir"/>
              <a:ea typeface="Avenir"/>
              <a:cs typeface="Avenir"/>
              <a:sym typeface="Avenir"/>
            </a:endParaRPr>
          </a:p>
        </p:txBody>
      </p:sp>
      <p:sp>
        <p:nvSpPr>
          <p:cNvPr id="399" name="Google Shape;399;p40"/>
          <p:cNvSpPr/>
          <p:nvPr/>
        </p:nvSpPr>
        <p:spPr>
          <a:xfrm>
            <a:off x="5576750" y="2351225"/>
            <a:ext cx="2177400" cy="722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0"/>
          <p:cNvSpPr txBox="1"/>
          <p:nvPr/>
        </p:nvSpPr>
        <p:spPr>
          <a:xfrm>
            <a:off x="5576750" y="2361510"/>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Color Name</a:t>
            </a:r>
            <a:endParaRPr sz="1100" b="1">
              <a:solidFill>
                <a:srgbClr val="F5F8FA"/>
              </a:solidFill>
              <a:latin typeface="Avenir"/>
              <a:ea typeface="Avenir"/>
              <a:cs typeface="Avenir"/>
              <a:sym typeface="Avenir"/>
            </a:endParaRPr>
          </a:p>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#000000</a:t>
            </a:r>
            <a:endParaRPr sz="1100" b="1">
              <a:solidFill>
                <a:srgbClr val="F5F8FA"/>
              </a:solidFill>
              <a:latin typeface="Avenir"/>
              <a:ea typeface="Avenir"/>
              <a:cs typeface="Avenir"/>
              <a:sym typeface="Avenir"/>
            </a:endParaRPr>
          </a:p>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C000 M000 Y000 K000</a:t>
            </a:r>
            <a:endParaRPr sz="1100" b="1">
              <a:solidFill>
                <a:srgbClr val="F5F8FA"/>
              </a:solidFill>
              <a:latin typeface="Avenir"/>
              <a:ea typeface="Avenir"/>
              <a:cs typeface="Avenir"/>
              <a:sym typeface="Aveni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41"/>
          <p:cNvSpPr/>
          <p:nvPr/>
        </p:nvSpPr>
        <p:spPr>
          <a:xfrm>
            <a:off x="422150" y="2351225"/>
            <a:ext cx="2177400" cy="1843200"/>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1"/>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Gradients</a:t>
            </a:r>
            <a:endParaRPr/>
          </a:p>
        </p:txBody>
      </p:sp>
      <p:sp>
        <p:nvSpPr>
          <p:cNvPr id="407" name="Google Shape;407;p41"/>
          <p:cNvSpPr txBox="1">
            <a:spLocks noGrp="1"/>
          </p:cNvSpPr>
          <p:nvPr>
            <p:ph type="body" idx="1"/>
          </p:nvPr>
        </p:nvSpPr>
        <p:spPr>
          <a:xfrm>
            <a:off x="311700" y="1152475"/>
            <a:ext cx="7442400" cy="88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408" name="Google Shape;408;p41"/>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sp>
        <p:nvSpPr>
          <p:cNvPr id="409" name="Google Shape;409;p41"/>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Color Palette</a:t>
            </a:r>
            <a:endParaRPr sz="600" b="1">
              <a:solidFill>
                <a:srgbClr val="2D3E50"/>
              </a:solidFill>
              <a:latin typeface="Avenir"/>
              <a:ea typeface="Avenir"/>
              <a:cs typeface="Avenir"/>
              <a:sym typeface="Avenir"/>
            </a:endParaRPr>
          </a:p>
        </p:txBody>
      </p:sp>
      <p:sp>
        <p:nvSpPr>
          <p:cNvPr id="410" name="Google Shape;410;p41"/>
          <p:cNvSpPr txBox="1"/>
          <p:nvPr/>
        </p:nvSpPr>
        <p:spPr>
          <a:xfrm>
            <a:off x="422150" y="2361510"/>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Color Name</a:t>
            </a:r>
            <a:endParaRPr sz="1100" b="1">
              <a:solidFill>
                <a:srgbClr val="F5F8FA"/>
              </a:solidFill>
              <a:latin typeface="Avenir"/>
              <a:ea typeface="Avenir"/>
              <a:cs typeface="Avenir"/>
              <a:sym typeface="Avenir"/>
            </a:endParaRPr>
          </a:p>
          <a:p>
            <a:pPr marL="0" lvl="0" indent="0" algn="l" rtl="0">
              <a:lnSpc>
                <a:spcPct val="100000"/>
              </a:lnSpc>
              <a:spcBef>
                <a:spcPts val="0"/>
              </a:spcBef>
              <a:spcAft>
                <a:spcPts val="0"/>
              </a:spcAft>
              <a:buNone/>
            </a:pPr>
            <a:endParaRPr sz="1100" b="1">
              <a:solidFill>
                <a:srgbClr val="F5F8FA"/>
              </a:solidFill>
              <a:latin typeface="Avenir"/>
              <a:ea typeface="Avenir"/>
              <a:cs typeface="Avenir"/>
              <a:sym typeface="Avenir"/>
            </a:endParaRPr>
          </a:p>
        </p:txBody>
      </p:sp>
      <p:sp>
        <p:nvSpPr>
          <p:cNvPr id="411" name="Google Shape;411;p41"/>
          <p:cNvSpPr/>
          <p:nvPr/>
        </p:nvSpPr>
        <p:spPr>
          <a:xfrm>
            <a:off x="2999450" y="2351225"/>
            <a:ext cx="2177400" cy="1843200"/>
          </a:xfrm>
          <a:prstGeom prst="rect">
            <a:avLst/>
          </a:prstGeom>
          <a:gradFill>
            <a:gsLst>
              <a:gs pos="0">
                <a:schemeClr val="accent5"/>
              </a:gs>
              <a:gs pos="100000">
                <a:schemeClr val="bg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1"/>
          <p:cNvSpPr txBox="1"/>
          <p:nvPr/>
        </p:nvSpPr>
        <p:spPr>
          <a:xfrm>
            <a:off x="2999450" y="2361510"/>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Color Name</a:t>
            </a:r>
            <a:endParaRPr sz="1100" b="1">
              <a:solidFill>
                <a:srgbClr val="F5F8FA"/>
              </a:solidFill>
              <a:latin typeface="Avenir"/>
              <a:ea typeface="Avenir"/>
              <a:cs typeface="Avenir"/>
              <a:sym typeface="Avenir"/>
            </a:endParaRPr>
          </a:p>
          <a:p>
            <a:pPr marL="0" lvl="0" indent="0" algn="l" rtl="0">
              <a:lnSpc>
                <a:spcPct val="100000"/>
              </a:lnSpc>
              <a:spcBef>
                <a:spcPts val="0"/>
              </a:spcBef>
              <a:spcAft>
                <a:spcPts val="0"/>
              </a:spcAft>
              <a:buNone/>
            </a:pPr>
            <a:endParaRPr sz="1100" b="1">
              <a:solidFill>
                <a:srgbClr val="F5F8FA"/>
              </a:solidFill>
              <a:latin typeface="Avenir"/>
              <a:ea typeface="Avenir"/>
              <a:cs typeface="Avenir"/>
              <a:sym typeface="Avenir"/>
            </a:endParaRPr>
          </a:p>
        </p:txBody>
      </p:sp>
      <p:sp>
        <p:nvSpPr>
          <p:cNvPr id="413" name="Google Shape;413;p41"/>
          <p:cNvSpPr/>
          <p:nvPr/>
        </p:nvSpPr>
        <p:spPr>
          <a:xfrm>
            <a:off x="5576750" y="2351225"/>
            <a:ext cx="2177400" cy="1843200"/>
          </a:xfrm>
          <a:prstGeom prst="rect">
            <a:avLst/>
          </a:prstGeom>
          <a:gradFill>
            <a:gsLst>
              <a:gs pos="0">
                <a:schemeClr val="accent2"/>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1"/>
          <p:cNvSpPr txBox="1"/>
          <p:nvPr/>
        </p:nvSpPr>
        <p:spPr>
          <a:xfrm>
            <a:off x="5576750" y="2361510"/>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Color Name</a:t>
            </a:r>
            <a:endParaRPr sz="1100" b="1">
              <a:solidFill>
                <a:srgbClr val="F5F8FA"/>
              </a:solidFill>
              <a:latin typeface="Avenir"/>
              <a:ea typeface="Avenir"/>
              <a:cs typeface="Avenir"/>
              <a:sym typeface="Avenir"/>
            </a:endParaRPr>
          </a:p>
          <a:p>
            <a:pPr marL="0" lvl="0" indent="0" algn="l" rtl="0">
              <a:lnSpc>
                <a:spcPct val="100000"/>
              </a:lnSpc>
              <a:spcBef>
                <a:spcPts val="0"/>
              </a:spcBef>
              <a:spcAft>
                <a:spcPts val="0"/>
              </a:spcAft>
              <a:buNone/>
            </a:pPr>
            <a:endParaRPr sz="1100" b="1">
              <a:solidFill>
                <a:srgbClr val="F5F8FA"/>
              </a:solidFill>
              <a:latin typeface="Avenir"/>
              <a:ea typeface="Avenir"/>
              <a:cs typeface="Avenir"/>
              <a:sym typeface="Avenir"/>
            </a:endParaRPr>
          </a:p>
        </p:txBody>
      </p:sp>
      <p:sp>
        <p:nvSpPr>
          <p:cNvPr id="415" name="Google Shape;415;p41"/>
          <p:cNvSpPr txBox="1"/>
          <p:nvPr/>
        </p:nvSpPr>
        <p:spPr>
          <a:xfrm>
            <a:off x="422150" y="3800835"/>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Color Name</a:t>
            </a:r>
            <a:endParaRPr sz="1100" b="1">
              <a:solidFill>
                <a:srgbClr val="F5F8FA"/>
              </a:solidFill>
              <a:latin typeface="Avenir"/>
              <a:ea typeface="Avenir"/>
              <a:cs typeface="Avenir"/>
              <a:sym typeface="Avenir"/>
            </a:endParaRPr>
          </a:p>
          <a:p>
            <a:pPr marL="0" lvl="0" indent="0" algn="l" rtl="0">
              <a:lnSpc>
                <a:spcPct val="100000"/>
              </a:lnSpc>
              <a:spcBef>
                <a:spcPts val="0"/>
              </a:spcBef>
              <a:spcAft>
                <a:spcPts val="0"/>
              </a:spcAft>
              <a:buNone/>
            </a:pPr>
            <a:endParaRPr sz="1100" b="1">
              <a:solidFill>
                <a:srgbClr val="F5F8FA"/>
              </a:solidFill>
              <a:latin typeface="Avenir"/>
              <a:ea typeface="Avenir"/>
              <a:cs typeface="Avenir"/>
              <a:sym typeface="Avenir"/>
            </a:endParaRPr>
          </a:p>
        </p:txBody>
      </p:sp>
      <p:sp>
        <p:nvSpPr>
          <p:cNvPr id="416" name="Google Shape;416;p41"/>
          <p:cNvSpPr txBox="1"/>
          <p:nvPr/>
        </p:nvSpPr>
        <p:spPr>
          <a:xfrm>
            <a:off x="2999450" y="3800835"/>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Color Name</a:t>
            </a:r>
            <a:endParaRPr sz="1100" b="1">
              <a:solidFill>
                <a:srgbClr val="F5F8FA"/>
              </a:solidFill>
              <a:latin typeface="Avenir"/>
              <a:ea typeface="Avenir"/>
              <a:cs typeface="Avenir"/>
              <a:sym typeface="Avenir"/>
            </a:endParaRPr>
          </a:p>
          <a:p>
            <a:pPr marL="0" lvl="0" indent="0" algn="l" rtl="0">
              <a:lnSpc>
                <a:spcPct val="100000"/>
              </a:lnSpc>
              <a:spcBef>
                <a:spcPts val="0"/>
              </a:spcBef>
              <a:spcAft>
                <a:spcPts val="0"/>
              </a:spcAft>
              <a:buNone/>
            </a:pPr>
            <a:endParaRPr sz="1100" b="1">
              <a:solidFill>
                <a:srgbClr val="F5F8FA"/>
              </a:solidFill>
              <a:latin typeface="Avenir"/>
              <a:ea typeface="Avenir"/>
              <a:cs typeface="Avenir"/>
              <a:sym typeface="Avenir"/>
            </a:endParaRPr>
          </a:p>
        </p:txBody>
      </p:sp>
      <p:sp>
        <p:nvSpPr>
          <p:cNvPr id="417" name="Google Shape;417;p41"/>
          <p:cNvSpPr txBox="1"/>
          <p:nvPr/>
        </p:nvSpPr>
        <p:spPr>
          <a:xfrm>
            <a:off x="5576750" y="3800835"/>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Color Name</a:t>
            </a:r>
            <a:endParaRPr sz="1100" b="1">
              <a:solidFill>
                <a:srgbClr val="F5F8FA"/>
              </a:solidFill>
              <a:latin typeface="Avenir"/>
              <a:ea typeface="Avenir"/>
              <a:cs typeface="Avenir"/>
              <a:sym typeface="Avenir"/>
            </a:endParaRPr>
          </a:p>
          <a:p>
            <a:pPr marL="0" lvl="0" indent="0" algn="l" rtl="0">
              <a:lnSpc>
                <a:spcPct val="100000"/>
              </a:lnSpc>
              <a:spcBef>
                <a:spcPts val="0"/>
              </a:spcBef>
              <a:spcAft>
                <a:spcPts val="0"/>
              </a:spcAft>
              <a:buNone/>
            </a:pPr>
            <a:endParaRPr sz="1100" b="1">
              <a:solidFill>
                <a:srgbClr val="F5F8FA"/>
              </a:solidFill>
              <a:latin typeface="Avenir"/>
              <a:ea typeface="Avenir"/>
              <a:cs typeface="Avenir"/>
              <a:sym typeface="Aveni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Brand Purpose and Positioning</a:t>
            </a:r>
            <a:endParaRPr/>
          </a:p>
        </p:txBody>
      </p:sp>
      <p:sp>
        <p:nvSpPr>
          <p:cNvPr id="2" name="Subtitle 1"/>
          <p:cNvSpPr>
            <a:spLocks noGrp="1"/>
          </p:cNvSpPr>
          <p:nvPr>
            <p:ph type="subTitle" idx="1"/>
          </p:nvPr>
        </p:nvSpPr>
        <p:spPr/>
        <p:txBody>
          <a:bodyPr/>
          <a:lstStyle/>
          <a:p>
            <a:endParaRPr lang="en-AU"/>
          </a:p>
        </p:txBody>
      </p:sp>
      <p:sp>
        <p:nvSpPr>
          <p:cNvPr id="81" name="Google Shape;81;p15"/>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6" name="Picture Placeholder 5"/>
          <p:cNvSpPr>
            <a:spLocks noGrp="1"/>
          </p:cNvSpPr>
          <p:nvPr>
            <p:ph type="pic" sz="quarter" idx="13"/>
          </p:nvPr>
        </p:nvSpPr>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2"/>
          <p:cNvSpPr/>
          <p:nvPr/>
        </p:nvSpPr>
        <p:spPr>
          <a:xfrm>
            <a:off x="422150" y="2351225"/>
            <a:ext cx="2177400" cy="722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2"/>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Tints</a:t>
            </a:r>
            <a:endParaRPr dirty="0"/>
          </a:p>
        </p:txBody>
      </p:sp>
      <p:sp>
        <p:nvSpPr>
          <p:cNvPr id="425" name="Google Shape;425;p42"/>
          <p:cNvSpPr txBox="1">
            <a:spLocks noGrp="1"/>
          </p:cNvSpPr>
          <p:nvPr>
            <p:ph type="body" idx="1"/>
          </p:nvPr>
        </p:nvSpPr>
        <p:spPr>
          <a:xfrm>
            <a:off x="311700" y="1152475"/>
            <a:ext cx="7126800" cy="84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Lorem ipsum dolor sit amet, consectetur adipiscing elit, sed do eiusmod tempor incididunt ut labore et dolore magna aliqua. Ut enim ad minim veniam, quis nostrud exercitation ullamco laboris nisi ut aliquip ex ea commodo consequat. </a:t>
            </a:r>
            <a:endParaRPr dirty="0"/>
          </a:p>
        </p:txBody>
      </p:sp>
      <p:sp>
        <p:nvSpPr>
          <p:cNvPr id="426" name="Google Shape;426;p42"/>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sp>
        <p:nvSpPr>
          <p:cNvPr id="427" name="Google Shape;427;p42"/>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Color Palette</a:t>
            </a:r>
            <a:endParaRPr sz="600" b="1">
              <a:solidFill>
                <a:srgbClr val="2D3E50"/>
              </a:solidFill>
              <a:latin typeface="Avenir"/>
              <a:ea typeface="Avenir"/>
              <a:cs typeface="Avenir"/>
              <a:sym typeface="Avenir"/>
            </a:endParaRPr>
          </a:p>
        </p:txBody>
      </p:sp>
      <p:sp>
        <p:nvSpPr>
          <p:cNvPr id="428" name="Google Shape;428;p42"/>
          <p:cNvSpPr txBox="1"/>
          <p:nvPr/>
        </p:nvSpPr>
        <p:spPr>
          <a:xfrm>
            <a:off x="422150" y="2361510"/>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Color Name</a:t>
            </a:r>
            <a:endParaRPr sz="1100" b="1">
              <a:solidFill>
                <a:srgbClr val="F5F8FA"/>
              </a:solidFill>
              <a:latin typeface="Avenir"/>
              <a:ea typeface="Avenir"/>
              <a:cs typeface="Avenir"/>
              <a:sym typeface="Avenir"/>
            </a:endParaRPr>
          </a:p>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#000000</a:t>
            </a:r>
            <a:endParaRPr sz="1100" b="1">
              <a:solidFill>
                <a:srgbClr val="F5F8FA"/>
              </a:solidFill>
              <a:latin typeface="Avenir"/>
              <a:ea typeface="Avenir"/>
              <a:cs typeface="Avenir"/>
              <a:sym typeface="Avenir"/>
            </a:endParaRPr>
          </a:p>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C000 M000 Y000 K000</a:t>
            </a:r>
            <a:endParaRPr sz="1100" b="1">
              <a:solidFill>
                <a:srgbClr val="F5F8FA"/>
              </a:solidFill>
              <a:latin typeface="Avenir"/>
              <a:ea typeface="Avenir"/>
              <a:cs typeface="Avenir"/>
              <a:sym typeface="Avenir"/>
            </a:endParaRPr>
          </a:p>
        </p:txBody>
      </p:sp>
      <p:sp>
        <p:nvSpPr>
          <p:cNvPr id="429" name="Google Shape;429;p42"/>
          <p:cNvSpPr/>
          <p:nvPr/>
        </p:nvSpPr>
        <p:spPr>
          <a:xfrm>
            <a:off x="2599550" y="2351225"/>
            <a:ext cx="744300" cy="722100"/>
          </a:xfrm>
          <a:prstGeom prst="rect">
            <a:avLst/>
          </a:prstGeom>
          <a:solidFill>
            <a:srgbClr val="FF7A59">
              <a:alpha val="6980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2"/>
          <p:cNvSpPr txBox="1"/>
          <p:nvPr/>
        </p:nvSpPr>
        <p:spPr>
          <a:xfrm>
            <a:off x="2650850" y="23615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dirty="0" smtClean="0">
                <a:solidFill>
                  <a:srgbClr val="F5F8FA"/>
                </a:solidFill>
                <a:latin typeface="Avenir"/>
                <a:ea typeface="Avenir"/>
                <a:cs typeface="Avenir"/>
                <a:sym typeface="Avenir"/>
              </a:rPr>
              <a:t>70</a:t>
            </a:r>
            <a:r>
              <a:rPr lang="en" sz="1100" b="1" dirty="0">
                <a:solidFill>
                  <a:srgbClr val="F5F8FA"/>
                </a:solidFill>
                <a:latin typeface="Avenir"/>
                <a:ea typeface="Avenir"/>
                <a:cs typeface="Avenir"/>
                <a:sym typeface="Avenir"/>
              </a:rPr>
              <a:t>%</a:t>
            </a:r>
            <a:endParaRPr sz="1100" b="1" dirty="0">
              <a:solidFill>
                <a:srgbClr val="F5F8FA"/>
              </a:solidFill>
              <a:latin typeface="Avenir"/>
              <a:ea typeface="Avenir"/>
              <a:cs typeface="Avenir"/>
              <a:sym typeface="Avenir"/>
            </a:endParaRPr>
          </a:p>
        </p:txBody>
      </p:sp>
      <p:sp>
        <p:nvSpPr>
          <p:cNvPr id="431" name="Google Shape;431;p42"/>
          <p:cNvSpPr/>
          <p:nvPr/>
        </p:nvSpPr>
        <p:spPr>
          <a:xfrm>
            <a:off x="422150" y="3122325"/>
            <a:ext cx="2177400" cy="72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2"/>
          <p:cNvSpPr txBox="1"/>
          <p:nvPr/>
        </p:nvSpPr>
        <p:spPr>
          <a:xfrm>
            <a:off x="422150" y="3132610"/>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Color Name</a:t>
            </a:r>
            <a:endParaRPr sz="1100" b="1">
              <a:solidFill>
                <a:srgbClr val="F5F8FA"/>
              </a:solidFill>
              <a:latin typeface="Avenir"/>
              <a:ea typeface="Avenir"/>
              <a:cs typeface="Avenir"/>
              <a:sym typeface="Avenir"/>
            </a:endParaRPr>
          </a:p>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#000000</a:t>
            </a:r>
            <a:endParaRPr sz="1100" b="1">
              <a:solidFill>
                <a:srgbClr val="F5F8FA"/>
              </a:solidFill>
              <a:latin typeface="Avenir"/>
              <a:ea typeface="Avenir"/>
              <a:cs typeface="Avenir"/>
              <a:sym typeface="Avenir"/>
            </a:endParaRPr>
          </a:p>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C000 M000 Y000 K000</a:t>
            </a:r>
            <a:endParaRPr sz="1100" b="1">
              <a:solidFill>
                <a:srgbClr val="F5F8FA"/>
              </a:solidFill>
              <a:latin typeface="Avenir"/>
              <a:ea typeface="Avenir"/>
              <a:cs typeface="Avenir"/>
              <a:sym typeface="Avenir"/>
            </a:endParaRPr>
          </a:p>
        </p:txBody>
      </p:sp>
      <p:sp>
        <p:nvSpPr>
          <p:cNvPr id="433" name="Google Shape;433;p42"/>
          <p:cNvSpPr/>
          <p:nvPr/>
        </p:nvSpPr>
        <p:spPr>
          <a:xfrm>
            <a:off x="3343850" y="2351225"/>
            <a:ext cx="744300" cy="722100"/>
          </a:xfrm>
          <a:prstGeom prst="rect">
            <a:avLst/>
          </a:prstGeom>
          <a:solidFill>
            <a:srgbClr val="FF7A59">
              <a:alpha val="30196"/>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2"/>
          <p:cNvSpPr txBox="1"/>
          <p:nvPr/>
        </p:nvSpPr>
        <p:spPr>
          <a:xfrm>
            <a:off x="3395150" y="23615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dirty="0">
                <a:solidFill>
                  <a:srgbClr val="F5F8FA"/>
                </a:solidFill>
                <a:latin typeface="Avenir"/>
                <a:ea typeface="Avenir"/>
                <a:cs typeface="Avenir"/>
                <a:sym typeface="Avenir"/>
              </a:rPr>
              <a:t>30%</a:t>
            </a:r>
            <a:endParaRPr sz="1100" b="1" dirty="0">
              <a:solidFill>
                <a:srgbClr val="F5F8FA"/>
              </a:solidFill>
              <a:latin typeface="Avenir"/>
              <a:ea typeface="Avenir"/>
              <a:cs typeface="Avenir"/>
              <a:sym typeface="Avenir"/>
            </a:endParaRPr>
          </a:p>
        </p:txBody>
      </p:sp>
      <p:sp>
        <p:nvSpPr>
          <p:cNvPr id="435" name="Google Shape;435;p42"/>
          <p:cNvSpPr/>
          <p:nvPr/>
        </p:nvSpPr>
        <p:spPr>
          <a:xfrm>
            <a:off x="4088150" y="2351225"/>
            <a:ext cx="744300" cy="722100"/>
          </a:xfrm>
          <a:prstGeom prst="rect">
            <a:avLst/>
          </a:prstGeom>
          <a:solidFill>
            <a:srgbClr val="FF7A59">
              <a:alpha val="10196"/>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2"/>
          <p:cNvSpPr txBox="1"/>
          <p:nvPr/>
        </p:nvSpPr>
        <p:spPr>
          <a:xfrm>
            <a:off x="4139450" y="23615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chemeClr val="dk1"/>
                </a:solidFill>
                <a:latin typeface="Avenir"/>
                <a:ea typeface="Avenir"/>
                <a:cs typeface="Avenir"/>
                <a:sym typeface="Avenir"/>
              </a:rPr>
              <a:t>10%</a:t>
            </a:r>
            <a:endParaRPr sz="1100" b="1">
              <a:solidFill>
                <a:schemeClr val="dk1"/>
              </a:solidFill>
              <a:latin typeface="Avenir"/>
              <a:ea typeface="Avenir"/>
              <a:cs typeface="Avenir"/>
              <a:sym typeface="Avenir"/>
            </a:endParaRPr>
          </a:p>
        </p:txBody>
      </p:sp>
      <p:sp>
        <p:nvSpPr>
          <p:cNvPr id="437" name="Google Shape;437;p42"/>
          <p:cNvSpPr/>
          <p:nvPr/>
        </p:nvSpPr>
        <p:spPr>
          <a:xfrm>
            <a:off x="2599550" y="3122325"/>
            <a:ext cx="744300" cy="722100"/>
          </a:xfrm>
          <a:prstGeom prst="rect">
            <a:avLst/>
          </a:prstGeom>
          <a:solidFill>
            <a:srgbClr val="00BDA5">
              <a:alpha val="6980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2"/>
          <p:cNvSpPr txBox="1"/>
          <p:nvPr/>
        </p:nvSpPr>
        <p:spPr>
          <a:xfrm>
            <a:off x="2650850" y="31326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70%</a:t>
            </a:r>
            <a:endParaRPr sz="1100" b="1">
              <a:solidFill>
                <a:srgbClr val="F5F8FA"/>
              </a:solidFill>
              <a:latin typeface="Avenir"/>
              <a:ea typeface="Avenir"/>
              <a:cs typeface="Avenir"/>
              <a:sym typeface="Avenir"/>
            </a:endParaRPr>
          </a:p>
        </p:txBody>
      </p:sp>
      <p:sp>
        <p:nvSpPr>
          <p:cNvPr id="439" name="Google Shape;439;p42"/>
          <p:cNvSpPr/>
          <p:nvPr/>
        </p:nvSpPr>
        <p:spPr>
          <a:xfrm>
            <a:off x="3343850" y="3122325"/>
            <a:ext cx="744300" cy="722100"/>
          </a:xfrm>
          <a:prstGeom prst="rect">
            <a:avLst/>
          </a:prstGeom>
          <a:solidFill>
            <a:srgbClr val="00BDA5">
              <a:alpha val="30196"/>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2"/>
          <p:cNvSpPr txBox="1"/>
          <p:nvPr/>
        </p:nvSpPr>
        <p:spPr>
          <a:xfrm>
            <a:off x="3395150" y="31326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30%</a:t>
            </a:r>
            <a:endParaRPr sz="1100" b="1">
              <a:solidFill>
                <a:srgbClr val="F5F8FA"/>
              </a:solidFill>
              <a:latin typeface="Avenir"/>
              <a:ea typeface="Avenir"/>
              <a:cs typeface="Avenir"/>
              <a:sym typeface="Avenir"/>
            </a:endParaRPr>
          </a:p>
        </p:txBody>
      </p:sp>
      <p:sp>
        <p:nvSpPr>
          <p:cNvPr id="441" name="Google Shape;441;p42"/>
          <p:cNvSpPr/>
          <p:nvPr/>
        </p:nvSpPr>
        <p:spPr>
          <a:xfrm>
            <a:off x="4088150" y="3122325"/>
            <a:ext cx="744300" cy="722100"/>
          </a:xfrm>
          <a:prstGeom prst="rect">
            <a:avLst/>
          </a:prstGeom>
          <a:solidFill>
            <a:srgbClr val="00BDA5">
              <a:alpha val="10196"/>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2"/>
          <p:cNvSpPr txBox="1"/>
          <p:nvPr/>
        </p:nvSpPr>
        <p:spPr>
          <a:xfrm>
            <a:off x="4139450" y="31326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chemeClr val="dk1"/>
                </a:solidFill>
                <a:latin typeface="Avenir"/>
                <a:ea typeface="Avenir"/>
                <a:cs typeface="Avenir"/>
                <a:sym typeface="Avenir"/>
              </a:rPr>
              <a:t>10%</a:t>
            </a:r>
            <a:endParaRPr sz="1100" b="1">
              <a:solidFill>
                <a:schemeClr val="dk1"/>
              </a:solidFill>
              <a:latin typeface="Avenir"/>
              <a:ea typeface="Avenir"/>
              <a:cs typeface="Avenir"/>
              <a:sym typeface="Aveni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3"/>
          <p:cNvSpPr/>
          <p:nvPr/>
        </p:nvSpPr>
        <p:spPr>
          <a:xfrm>
            <a:off x="422150" y="2351225"/>
            <a:ext cx="2177400" cy="7221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3"/>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Greys</a:t>
            </a:r>
            <a:endParaRPr/>
          </a:p>
        </p:txBody>
      </p:sp>
      <p:sp>
        <p:nvSpPr>
          <p:cNvPr id="449" name="Google Shape;449;p43"/>
          <p:cNvSpPr txBox="1">
            <a:spLocks noGrp="1"/>
          </p:cNvSpPr>
          <p:nvPr>
            <p:ph type="body" idx="1"/>
          </p:nvPr>
        </p:nvSpPr>
        <p:spPr>
          <a:xfrm>
            <a:off x="311700" y="1152475"/>
            <a:ext cx="7126800" cy="84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450" name="Google Shape;450;p43"/>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sp>
        <p:nvSpPr>
          <p:cNvPr id="451" name="Google Shape;451;p43"/>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Color Palette</a:t>
            </a:r>
            <a:endParaRPr sz="600" b="1">
              <a:solidFill>
                <a:srgbClr val="2D3E50"/>
              </a:solidFill>
              <a:latin typeface="Avenir"/>
              <a:ea typeface="Avenir"/>
              <a:cs typeface="Avenir"/>
              <a:sym typeface="Avenir"/>
            </a:endParaRPr>
          </a:p>
        </p:txBody>
      </p:sp>
      <p:sp>
        <p:nvSpPr>
          <p:cNvPr id="452" name="Google Shape;452;p43"/>
          <p:cNvSpPr txBox="1"/>
          <p:nvPr/>
        </p:nvSpPr>
        <p:spPr>
          <a:xfrm>
            <a:off x="422150" y="2361510"/>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Color Name</a:t>
            </a:r>
            <a:endParaRPr sz="1100" b="1">
              <a:solidFill>
                <a:srgbClr val="F5F8FA"/>
              </a:solidFill>
              <a:latin typeface="Avenir"/>
              <a:ea typeface="Avenir"/>
              <a:cs typeface="Avenir"/>
              <a:sym typeface="Avenir"/>
            </a:endParaRPr>
          </a:p>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#000000</a:t>
            </a:r>
            <a:endParaRPr sz="1100" b="1">
              <a:solidFill>
                <a:srgbClr val="F5F8FA"/>
              </a:solidFill>
              <a:latin typeface="Avenir"/>
              <a:ea typeface="Avenir"/>
              <a:cs typeface="Avenir"/>
              <a:sym typeface="Avenir"/>
            </a:endParaRPr>
          </a:p>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C000 M000 Y000 K000</a:t>
            </a:r>
            <a:endParaRPr sz="1100" b="1">
              <a:solidFill>
                <a:srgbClr val="F5F8FA"/>
              </a:solidFill>
              <a:latin typeface="Avenir"/>
              <a:ea typeface="Avenir"/>
              <a:cs typeface="Avenir"/>
              <a:sym typeface="Avenir"/>
            </a:endParaRPr>
          </a:p>
        </p:txBody>
      </p:sp>
      <p:sp>
        <p:nvSpPr>
          <p:cNvPr id="453" name="Google Shape;453;p43"/>
          <p:cNvSpPr/>
          <p:nvPr/>
        </p:nvSpPr>
        <p:spPr>
          <a:xfrm>
            <a:off x="2599550" y="2351225"/>
            <a:ext cx="744300" cy="722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3"/>
          <p:cNvSpPr txBox="1"/>
          <p:nvPr/>
        </p:nvSpPr>
        <p:spPr>
          <a:xfrm>
            <a:off x="2650850" y="23615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70%</a:t>
            </a:r>
            <a:endParaRPr sz="1100" b="1">
              <a:solidFill>
                <a:srgbClr val="F5F8FA"/>
              </a:solidFill>
              <a:latin typeface="Avenir"/>
              <a:ea typeface="Avenir"/>
              <a:cs typeface="Avenir"/>
              <a:sym typeface="Avenir"/>
            </a:endParaRPr>
          </a:p>
        </p:txBody>
      </p:sp>
      <p:sp>
        <p:nvSpPr>
          <p:cNvPr id="455" name="Google Shape;455;p43"/>
          <p:cNvSpPr/>
          <p:nvPr/>
        </p:nvSpPr>
        <p:spPr>
          <a:xfrm>
            <a:off x="422150" y="3122325"/>
            <a:ext cx="2177400" cy="722100"/>
          </a:xfrm>
          <a:prstGeom prst="rect">
            <a:avLst/>
          </a:prstGeom>
          <a:solidFill>
            <a:srgbClr val="2D3E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3"/>
          <p:cNvSpPr txBox="1"/>
          <p:nvPr/>
        </p:nvSpPr>
        <p:spPr>
          <a:xfrm>
            <a:off x="422150" y="3132610"/>
            <a:ext cx="22287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Color Name</a:t>
            </a:r>
            <a:endParaRPr sz="1100" b="1">
              <a:solidFill>
                <a:srgbClr val="F5F8FA"/>
              </a:solidFill>
              <a:latin typeface="Avenir"/>
              <a:ea typeface="Avenir"/>
              <a:cs typeface="Avenir"/>
              <a:sym typeface="Avenir"/>
            </a:endParaRPr>
          </a:p>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#000000</a:t>
            </a:r>
            <a:endParaRPr sz="1100" b="1">
              <a:solidFill>
                <a:srgbClr val="F5F8FA"/>
              </a:solidFill>
              <a:latin typeface="Avenir"/>
              <a:ea typeface="Avenir"/>
              <a:cs typeface="Avenir"/>
              <a:sym typeface="Avenir"/>
            </a:endParaRPr>
          </a:p>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C000 M000 Y000 K000</a:t>
            </a:r>
            <a:endParaRPr sz="1100" b="1">
              <a:solidFill>
                <a:srgbClr val="F5F8FA"/>
              </a:solidFill>
              <a:latin typeface="Avenir"/>
              <a:ea typeface="Avenir"/>
              <a:cs typeface="Avenir"/>
              <a:sym typeface="Avenir"/>
            </a:endParaRPr>
          </a:p>
        </p:txBody>
      </p:sp>
      <p:sp>
        <p:nvSpPr>
          <p:cNvPr id="457" name="Google Shape;457;p43"/>
          <p:cNvSpPr/>
          <p:nvPr/>
        </p:nvSpPr>
        <p:spPr>
          <a:xfrm>
            <a:off x="3343850" y="2351225"/>
            <a:ext cx="744300" cy="7221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3"/>
          <p:cNvSpPr txBox="1"/>
          <p:nvPr/>
        </p:nvSpPr>
        <p:spPr>
          <a:xfrm>
            <a:off x="3395150" y="23615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30%</a:t>
            </a:r>
            <a:endParaRPr sz="1100" b="1">
              <a:solidFill>
                <a:srgbClr val="F5F8FA"/>
              </a:solidFill>
              <a:latin typeface="Avenir"/>
              <a:ea typeface="Avenir"/>
              <a:cs typeface="Avenir"/>
              <a:sym typeface="Avenir"/>
            </a:endParaRPr>
          </a:p>
        </p:txBody>
      </p:sp>
      <p:sp>
        <p:nvSpPr>
          <p:cNvPr id="459" name="Google Shape;459;p43"/>
          <p:cNvSpPr/>
          <p:nvPr/>
        </p:nvSpPr>
        <p:spPr>
          <a:xfrm>
            <a:off x="4088150" y="2351225"/>
            <a:ext cx="744300" cy="7221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3"/>
          <p:cNvSpPr txBox="1"/>
          <p:nvPr/>
        </p:nvSpPr>
        <p:spPr>
          <a:xfrm>
            <a:off x="4139450" y="23615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chemeClr val="dk1"/>
                </a:solidFill>
                <a:latin typeface="Avenir"/>
                <a:ea typeface="Avenir"/>
                <a:cs typeface="Avenir"/>
                <a:sym typeface="Avenir"/>
              </a:rPr>
              <a:t>10%</a:t>
            </a:r>
            <a:endParaRPr sz="1100" b="1">
              <a:solidFill>
                <a:schemeClr val="dk1"/>
              </a:solidFill>
              <a:latin typeface="Avenir"/>
              <a:ea typeface="Avenir"/>
              <a:cs typeface="Avenir"/>
              <a:sym typeface="Avenir"/>
            </a:endParaRPr>
          </a:p>
        </p:txBody>
      </p:sp>
      <p:sp>
        <p:nvSpPr>
          <p:cNvPr id="461" name="Google Shape;461;p43"/>
          <p:cNvSpPr/>
          <p:nvPr/>
        </p:nvSpPr>
        <p:spPr>
          <a:xfrm>
            <a:off x="2599550" y="3122325"/>
            <a:ext cx="744300" cy="722100"/>
          </a:xfrm>
          <a:prstGeom prst="rect">
            <a:avLst/>
          </a:prstGeom>
          <a:solidFill>
            <a:srgbClr val="2D3E50">
              <a:alpha val="79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3"/>
          <p:cNvSpPr txBox="1"/>
          <p:nvPr/>
        </p:nvSpPr>
        <p:spPr>
          <a:xfrm>
            <a:off x="2650850" y="31326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70%</a:t>
            </a:r>
            <a:endParaRPr sz="1100" b="1">
              <a:solidFill>
                <a:srgbClr val="F5F8FA"/>
              </a:solidFill>
              <a:latin typeface="Avenir"/>
              <a:ea typeface="Avenir"/>
              <a:cs typeface="Avenir"/>
              <a:sym typeface="Avenir"/>
            </a:endParaRPr>
          </a:p>
        </p:txBody>
      </p:sp>
      <p:sp>
        <p:nvSpPr>
          <p:cNvPr id="463" name="Google Shape;463;p43"/>
          <p:cNvSpPr/>
          <p:nvPr/>
        </p:nvSpPr>
        <p:spPr>
          <a:xfrm>
            <a:off x="3343850" y="3122325"/>
            <a:ext cx="744300" cy="722100"/>
          </a:xfrm>
          <a:prstGeom prst="rect">
            <a:avLst/>
          </a:prstGeom>
          <a:solidFill>
            <a:srgbClr val="2D3E5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3"/>
          <p:cNvSpPr txBox="1"/>
          <p:nvPr/>
        </p:nvSpPr>
        <p:spPr>
          <a:xfrm>
            <a:off x="3395150" y="31326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5F8FA"/>
                </a:solidFill>
                <a:latin typeface="Avenir"/>
                <a:ea typeface="Avenir"/>
                <a:cs typeface="Avenir"/>
                <a:sym typeface="Avenir"/>
              </a:rPr>
              <a:t>30%</a:t>
            </a:r>
            <a:endParaRPr sz="1100" b="1">
              <a:solidFill>
                <a:srgbClr val="F5F8FA"/>
              </a:solidFill>
              <a:latin typeface="Avenir"/>
              <a:ea typeface="Avenir"/>
              <a:cs typeface="Avenir"/>
              <a:sym typeface="Avenir"/>
            </a:endParaRPr>
          </a:p>
        </p:txBody>
      </p:sp>
      <p:sp>
        <p:nvSpPr>
          <p:cNvPr id="465" name="Google Shape;465;p43"/>
          <p:cNvSpPr/>
          <p:nvPr/>
        </p:nvSpPr>
        <p:spPr>
          <a:xfrm>
            <a:off x="4088150" y="3122325"/>
            <a:ext cx="744300" cy="722100"/>
          </a:xfrm>
          <a:prstGeom prst="rect">
            <a:avLst/>
          </a:prstGeom>
          <a:solidFill>
            <a:srgbClr val="2D3E50">
              <a:alpha val="130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3"/>
          <p:cNvSpPr txBox="1"/>
          <p:nvPr/>
        </p:nvSpPr>
        <p:spPr>
          <a:xfrm>
            <a:off x="4139450" y="3132600"/>
            <a:ext cx="6930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chemeClr val="dk1"/>
                </a:solidFill>
                <a:latin typeface="Avenir"/>
                <a:ea typeface="Avenir"/>
                <a:cs typeface="Avenir"/>
                <a:sym typeface="Avenir"/>
              </a:rPr>
              <a:t>10%</a:t>
            </a:r>
            <a:endParaRPr sz="1100" b="1">
              <a:solidFill>
                <a:schemeClr val="dk1"/>
              </a:solidFill>
              <a:latin typeface="Avenir"/>
              <a:ea typeface="Avenir"/>
              <a:cs typeface="Avenir"/>
              <a:sym typeface="Aveni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422" r="20422"/>
          <a:stretch>
            <a:fillRect/>
          </a:stretch>
        </p:blipFill>
        <p:spPr/>
      </p:pic>
      <p:sp>
        <p:nvSpPr>
          <p:cNvPr id="471" name="Google Shape;471;p44"/>
          <p:cNvSpPr txBox="1">
            <a:spLocks noGrp="1"/>
          </p:cNvSpPr>
          <p:nvPr>
            <p:ph type="title"/>
          </p:nvPr>
        </p:nvSpPr>
        <p:spPr/>
        <p:txBody>
          <a:bodyPr/>
          <a:lstStyle/>
          <a:p>
            <a:pPr lvl="0"/>
            <a:r>
              <a:rPr lang="en-AU" smtClean="0"/>
              <a:t>Typography</a:t>
            </a:r>
            <a:endParaRPr lang="en-AU"/>
          </a:p>
        </p:txBody>
      </p:sp>
      <p:sp>
        <p:nvSpPr>
          <p:cNvPr id="4" name="Subtitle 3"/>
          <p:cNvSpPr>
            <a:spLocks noGrp="1"/>
          </p:cNvSpPr>
          <p:nvPr>
            <p:ph type="subTitle" idx="1"/>
          </p:nvPr>
        </p:nvSpPr>
        <p:spPr/>
        <p:txBody>
          <a:bodyPr/>
          <a:lstStyle/>
          <a:p>
            <a:endParaRPr lang="en-AU"/>
          </a:p>
        </p:txBody>
      </p:sp>
      <p:sp>
        <p:nvSpPr>
          <p:cNvPr id="472" name="Google Shape;472;p44"/>
          <p:cNvSpPr txBox="1">
            <a:spLocks noGrp="1"/>
          </p:cNvSpPr>
          <p:nvPr>
            <p:ph type="sldNum" idx="12"/>
          </p:nvPr>
        </p:nvSpPr>
        <p:spPr/>
        <p:txBody>
          <a:bodyPr/>
          <a:lstStyle/>
          <a:p>
            <a:pPr lvl="0"/>
            <a:fld id="{00000000-1234-1234-1234-123412341234}" type="slidenum">
              <a:rPr lang="en" smtClean="0"/>
              <a:pPr lvl="0"/>
              <a:t>32</a:t>
            </a:fld>
            <a:endParaRPr lang="en"/>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45"/>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Typeface</a:t>
            </a:r>
            <a:endParaRPr/>
          </a:p>
        </p:txBody>
      </p:sp>
      <p:sp>
        <p:nvSpPr>
          <p:cNvPr id="480" name="Google Shape;480;p45"/>
          <p:cNvSpPr txBox="1">
            <a:spLocks noGrp="1"/>
          </p:cNvSpPr>
          <p:nvPr>
            <p:ph type="body" idx="1"/>
          </p:nvPr>
        </p:nvSpPr>
        <p:spPr>
          <a:xfrm>
            <a:off x="311700" y="1152475"/>
            <a:ext cx="6902575" cy="88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Lorem ipsum dolor sit amet, consectetur adipiscing elit, sed do eiusmod tempor incididunt ut labore et dolore magna aliqua. Ut enim ad minim veniam, quis nostrud exercitation ullamco laboris nisi ut aliquip ex ea commodo consequat. </a:t>
            </a:r>
            <a:endParaRPr dirty="0"/>
          </a:p>
        </p:txBody>
      </p:sp>
      <p:sp>
        <p:nvSpPr>
          <p:cNvPr id="481" name="Google Shape;481;p45"/>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sp>
        <p:nvSpPr>
          <p:cNvPr id="482" name="Google Shape;482;p45"/>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Typography</a:t>
            </a:r>
            <a:endParaRPr sz="600" b="1">
              <a:solidFill>
                <a:srgbClr val="2D3E50"/>
              </a:solidFill>
              <a:latin typeface="Avenir"/>
              <a:ea typeface="Avenir"/>
              <a:cs typeface="Avenir"/>
              <a:sym typeface="Avenir"/>
            </a:endParaRPr>
          </a:p>
        </p:txBody>
      </p:sp>
      <p:sp>
        <p:nvSpPr>
          <p:cNvPr id="483" name="Google Shape;483;p45"/>
          <p:cNvSpPr txBox="1">
            <a:spLocks noGrp="1"/>
          </p:cNvSpPr>
          <p:nvPr>
            <p:ph type="body" idx="1"/>
          </p:nvPr>
        </p:nvSpPr>
        <p:spPr>
          <a:xfrm>
            <a:off x="311700" y="2374818"/>
            <a:ext cx="33177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Avenir </a:t>
            </a:r>
            <a:endParaRPr/>
          </a:p>
          <a:p>
            <a:pPr marL="0" lvl="0" indent="0" algn="l" rtl="0">
              <a:spcBef>
                <a:spcPts val="1600"/>
              </a:spcBef>
              <a:spcAft>
                <a:spcPts val="0"/>
              </a:spcAft>
              <a:buNone/>
            </a:pPr>
            <a:r>
              <a:rPr lang="en"/>
              <a:t>ABCDEFGHIKLMNOPQRSTUVWXYZ</a:t>
            </a:r>
            <a:endParaRPr/>
          </a:p>
          <a:p>
            <a:pPr marL="0" lvl="0" indent="0" algn="l" rtl="0">
              <a:spcBef>
                <a:spcPts val="0"/>
              </a:spcBef>
              <a:spcAft>
                <a:spcPts val="0"/>
              </a:spcAft>
              <a:buNone/>
            </a:pPr>
            <a:r>
              <a:rPr lang="en"/>
              <a:t>abcdefghijklmnopqrstuvwxyz</a:t>
            </a:r>
            <a:endParaRPr/>
          </a:p>
        </p:txBody>
      </p:sp>
      <p:sp>
        <p:nvSpPr>
          <p:cNvPr id="484" name="Google Shape;484;p45"/>
          <p:cNvSpPr txBox="1">
            <a:spLocks noGrp="1"/>
          </p:cNvSpPr>
          <p:nvPr>
            <p:ph type="body" idx="1"/>
          </p:nvPr>
        </p:nvSpPr>
        <p:spPr>
          <a:xfrm>
            <a:off x="3896575" y="2374818"/>
            <a:ext cx="33177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Avenir Italic</a:t>
            </a:r>
            <a:endParaRPr i="1"/>
          </a:p>
          <a:p>
            <a:pPr marL="0" lvl="0" indent="0" algn="l" rtl="0">
              <a:spcBef>
                <a:spcPts val="1600"/>
              </a:spcBef>
              <a:spcAft>
                <a:spcPts val="0"/>
              </a:spcAft>
              <a:buNone/>
            </a:pPr>
            <a:r>
              <a:rPr lang="en" i="1"/>
              <a:t>ABCDEFGHIKLMNOPQRSTUVWXYZ</a:t>
            </a:r>
            <a:endParaRPr i="1"/>
          </a:p>
          <a:p>
            <a:pPr marL="0" lvl="0" indent="0" algn="l" rtl="0">
              <a:spcBef>
                <a:spcPts val="0"/>
              </a:spcBef>
              <a:spcAft>
                <a:spcPts val="0"/>
              </a:spcAft>
              <a:buNone/>
            </a:pPr>
            <a:r>
              <a:rPr lang="en" i="1"/>
              <a:t>abcdefghijklmnopqrstuvwxyz</a:t>
            </a:r>
            <a:endParaRPr i="1"/>
          </a:p>
        </p:txBody>
      </p:sp>
      <p:sp>
        <p:nvSpPr>
          <p:cNvPr id="485" name="Google Shape;485;p45"/>
          <p:cNvSpPr txBox="1">
            <a:spLocks noGrp="1"/>
          </p:cNvSpPr>
          <p:nvPr>
            <p:ph type="body" idx="1"/>
          </p:nvPr>
        </p:nvSpPr>
        <p:spPr>
          <a:xfrm>
            <a:off x="311700" y="3588316"/>
            <a:ext cx="33177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Avenir Bold</a:t>
            </a:r>
            <a:endParaRPr b="1"/>
          </a:p>
          <a:p>
            <a:pPr marL="0" lvl="0" indent="0" algn="l" rtl="0">
              <a:spcBef>
                <a:spcPts val="1600"/>
              </a:spcBef>
              <a:spcAft>
                <a:spcPts val="0"/>
              </a:spcAft>
              <a:buNone/>
            </a:pPr>
            <a:r>
              <a:rPr lang="en" b="1"/>
              <a:t>ABCDEFGHIKLMNOPQRSTUVWXYZ</a:t>
            </a:r>
            <a:endParaRPr b="1"/>
          </a:p>
          <a:p>
            <a:pPr marL="0" lvl="0" indent="0" algn="l" rtl="0">
              <a:spcBef>
                <a:spcPts val="0"/>
              </a:spcBef>
              <a:spcAft>
                <a:spcPts val="0"/>
              </a:spcAft>
              <a:buNone/>
            </a:pPr>
            <a:r>
              <a:rPr lang="en" b="1"/>
              <a:t>abcdefghijklmnopqrstuvwxyz</a:t>
            </a:r>
            <a:endParaRPr b="1"/>
          </a:p>
        </p:txBody>
      </p:sp>
      <p:sp>
        <p:nvSpPr>
          <p:cNvPr id="486" name="Google Shape;486;p45"/>
          <p:cNvSpPr txBox="1">
            <a:spLocks noGrp="1"/>
          </p:cNvSpPr>
          <p:nvPr>
            <p:ph type="body" idx="1"/>
          </p:nvPr>
        </p:nvSpPr>
        <p:spPr>
          <a:xfrm>
            <a:off x="3896575" y="3588316"/>
            <a:ext cx="33177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i="1"/>
              <a:t>Avenir Bold Italic</a:t>
            </a:r>
            <a:endParaRPr b="1" i="1"/>
          </a:p>
          <a:p>
            <a:pPr marL="0" lvl="0" indent="0" algn="l" rtl="0">
              <a:spcBef>
                <a:spcPts val="1600"/>
              </a:spcBef>
              <a:spcAft>
                <a:spcPts val="0"/>
              </a:spcAft>
              <a:buNone/>
            </a:pPr>
            <a:r>
              <a:rPr lang="en" b="1" i="1"/>
              <a:t>ABCDEFGHIKLMNOPQRSTUVWXYZ</a:t>
            </a:r>
            <a:endParaRPr b="1" i="1"/>
          </a:p>
          <a:p>
            <a:pPr marL="0" lvl="0" indent="0" algn="l" rtl="0">
              <a:spcBef>
                <a:spcPts val="0"/>
              </a:spcBef>
              <a:spcAft>
                <a:spcPts val="0"/>
              </a:spcAft>
              <a:buNone/>
            </a:pPr>
            <a:r>
              <a:rPr lang="en" b="1" i="1"/>
              <a:t>abcdefghijklmnopqrstuvwxyz</a:t>
            </a:r>
            <a:endParaRPr b="1" i="1"/>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46"/>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Headings</a:t>
            </a:r>
            <a:endParaRPr/>
          </a:p>
        </p:txBody>
      </p:sp>
      <p:sp>
        <p:nvSpPr>
          <p:cNvPr id="492" name="Google Shape;492;p46"/>
          <p:cNvSpPr txBox="1">
            <a:spLocks noGrp="1"/>
          </p:cNvSpPr>
          <p:nvPr>
            <p:ph type="body" idx="1"/>
          </p:nvPr>
        </p:nvSpPr>
        <p:spPr>
          <a:xfrm>
            <a:off x="311700" y="1152475"/>
            <a:ext cx="6924331" cy="88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Lorem ipsum dolor sit amet, consectetur adipiscing elit, sed do eiusmod tempor incididunt ut labore et dolore magna aliqua. Ut enim ad minim veniam, quis nostrud exercitation ullamco laboris nisi ut aliquip ex ea commodo consequat. </a:t>
            </a:r>
            <a:endParaRPr dirty="0"/>
          </a:p>
        </p:txBody>
      </p:sp>
      <p:sp>
        <p:nvSpPr>
          <p:cNvPr id="493" name="Google Shape;493;p46"/>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
        <p:nvSpPr>
          <p:cNvPr id="494" name="Google Shape;494;p46"/>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Typography</a:t>
            </a:r>
            <a:endParaRPr sz="600" b="1">
              <a:solidFill>
                <a:srgbClr val="2D3E50"/>
              </a:solidFill>
              <a:latin typeface="Avenir"/>
              <a:ea typeface="Avenir"/>
              <a:cs typeface="Avenir"/>
              <a:sym typeface="Avenir"/>
            </a:endParaRPr>
          </a:p>
        </p:txBody>
      </p:sp>
      <p:sp>
        <p:nvSpPr>
          <p:cNvPr id="495" name="Google Shape;495;p46"/>
          <p:cNvSpPr txBox="1">
            <a:spLocks noGrp="1"/>
          </p:cNvSpPr>
          <p:nvPr>
            <p:ph type="body" idx="1"/>
          </p:nvPr>
        </p:nvSpPr>
        <p:spPr>
          <a:xfrm>
            <a:off x="311700" y="2374825"/>
            <a:ext cx="69693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acifico"/>
                <a:ea typeface="Pacifico"/>
                <a:cs typeface="Pacifico"/>
                <a:sym typeface="Pacifico"/>
              </a:rPr>
              <a:t>Pacifico</a:t>
            </a:r>
            <a:endParaRPr>
              <a:latin typeface="Pacifico"/>
              <a:ea typeface="Pacifico"/>
              <a:cs typeface="Pacifico"/>
              <a:sym typeface="Pacifico"/>
            </a:endParaRPr>
          </a:p>
          <a:p>
            <a:pPr marL="0" lvl="0" indent="0" algn="l" rtl="0">
              <a:spcBef>
                <a:spcPts val="1600"/>
              </a:spcBef>
              <a:spcAft>
                <a:spcPts val="0"/>
              </a:spcAft>
              <a:buNone/>
            </a:pPr>
            <a:r>
              <a:rPr lang="en">
                <a:latin typeface="Pacifico"/>
                <a:ea typeface="Pacifico"/>
                <a:cs typeface="Pacifico"/>
                <a:sym typeface="Pacifico"/>
              </a:rPr>
              <a:t>ABCDEFGHIKLMNOPQRSTUVWXYZ</a:t>
            </a:r>
            <a:endParaRPr>
              <a:latin typeface="Pacifico"/>
              <a:ea typeface="Pacifico"/>
              <a:cs typeface="Pacifico"/>
              <a:sym typeface="Pacifico"/>
            </a:endParaRPr>
          </a:p>
          <a:p>
            <a:pPr marL="0" lvl="0" indent="0" algn="l" rtl="0">
              <a:spcBef>
                <a:spcPts val="0"/>
              </a:spcBef>
              <a:spcAft>
                <a:spcPts val="0"/>
              </a:spcAft>
              <a:buNone/>
            </a:pPr>
            <a:r>
              <a:rPr lang="en">
                <a:latin typeface="Pacifico"/>
                <a:ea typeface="Pacifico"/>
                <a:cs typeface="Pacifico"/>
                <a:sym typeface="Pacifico"/>
              </a:rPr>
              <a:t>abcdefghijklmnopqrstuvwxyz</a:t>
            </a:r>
            <a:endParaRPr>
              <a:latin typeface="Pacifico"/>
              <a:ea typeface="Pacifico"/>
              <a:cs typeface="Pacifico"/>
              <a:sym typeface="Pacifico"/>
            </a:endParaRPr>
          </a:p>
        </p:txBody>
      </p:sp>
      <p:sp>
        <p:nvSpPr>
          <p:cNvPr id="496" name="Google Shape;496;p46"/>
          <p:cNvSpPr txBox="1">
            <a:spLocks noGrp="1"/>
          </p:cNvSpPr>
          <p:nvPr>
            <p:ph type="body" idx="1"/>
          </p:nvPr>
        </p:nvSpPr>
        <p:spPr>
          <a:xfrm>
            <a:off x="311700" y="3588324"/>
            <a:ext cx="69693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acifico"/>
                <a:ea typeface="Pacifico"/>
                <a:cs typeface="Pacifico"/>
                <a:sym typeface="Pacifico"/>
              </a:rPr>
              <a:t>Pacifico Bold</a:t>
            </a:r>
            <a:endParaRPr b="1">
              <a:latin typeface="Pacifico"/>
              <a:ea typeface="Pacifico"/>
              <a:cs typeface="Pacifico"/>
              <a:sym typeface="Pacifico"/>
            </a:endParaRPr>
          </a:p>
          <a:p>
            <a:pPr marL="0" lvl="0" indent="0" algn="l" rtl="0">
              <a:spcBef>
                <a:spcPts val="1600"/>
              </a:spcBef>
              <a:spcAft>
                <a:spcPts val="0"/>
              </a:spcAft>
              <a:buNone/>
            </a:pPr>
            <a:r>
              <a:rPr lang="en" b="1">
                <a:latin typeface="Pacifico"/>
                <a:ea typeface="Pacifico"/>
                <a:cs typeface="Pacifico"/>
                <a:sym typeface="Pacifico"/>
              </a:rPr>
              <a:t>ABCDEFGHIKLMNOPQRSTUVWXYZ</a:t>
            </a:r>
            <a:endParaRPr b="1">
              <a:latin typeface="Pacifico"/>
              <a:ea typeface="Pacifico"/>
              <a:cs typeface="Pacifico"/>
              <a:sym typeface="Pacifico"/>
            </a:endParaRPr>
          </a:p>
          <a:p>
            <a:pPr marL="0" lvl="0" indent="0" algn="l" rtl="0">
              <a:spcBef>
                <a:spcPts val="0"/>
              </a:spcBef>
              <a:spcAft>
                <a:spcPts val="0"/>
              </a:spcAft>
              <a:buNone/>
            </a:pPr>
            <a:r>
              <a:rPr lang="en" b="1">
                <a:latin typeface="Pacifico"/>
                <a:ea typeface="Pacifico"/>
                <a:cs typeface="Pacifico"/>
                <a:sym typeface="Pacifico"/>
              </a:rPr>
              <a:t>abcdefghijklmnopqrstuvwxyz</a:t>
            </a:r>
            <a:endParaRPr b="1">
              <a:latin typeface="Pacifico"/>
              <a:ea typeface="Pacifico"/>
              <a:cs typeface="Pacifico"/>
              <a:sym typeface="Pacific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47"/>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Body text</a:t>
            </a:r>
            <a:endParaRPr/>
          </a:p>
        </p:txBody>
      </p:sp>
      <p:sp>
        <p:nvSpPr>
          <p:cNvPr id="502" name="Google Shape;502;p47"/>
          <p:cNvSpPr txBox="1">
            <a:spLocks noGrp="1"/>
          </p:cNvSpPr>
          <p:nvPr>
            <p:ph type="body" idx="1"/>
          </p:nvPr>
        </p:nvSpPr>
        <p:spPr>
          <a:xfrm>
            <a:off x="311700" y="1152475"/>
            <a:ext cx="7043084" cy="88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Lorem ipsum dolor sit amet, consectetur adipiscing elit, sed do eiusmod tempor incididunt ut labore et dolore magna aliqua. Ut enim ad minim veniam, quis nostrud exercitation ullamco laboris nisi ut aliquip ex ea commodo consequat. </a:t>
            </a:r>
            <a:endParaRPr dirty="0"/>
          </a:p>
        </p:txBody>
      </p:sp>
      <p:sp>
        <p:nvSpPr>
          <p:cNvPr id="503" name="Google Shape;503;p47"/>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sp>
        <p:nvSpPr>
          <p:cNvPr id="504" name="Google Shape;504;p47"/>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Typography</a:t>
            </a:r>
            <a:endParaRPr sz="600" b="1">
              <a:solidFill>
                <a:srgbClr val="2D3E50"/>
              </a:solidFill>
              <a:latin typeface="Avenir"/>
              <a:ea typeface="Avenir"/>
              <a:cs typeface="Avenir"/>
              <a:sym typeface="Avenir"/>
            </a:endParaRPr>
          </a:p>
        </p:txBody>
      </p:sp>
      <p:sp>
        <p:nvSpPr>
          <p:cNvPr id="505" name="Google Shape;505;p47"/>
          <p:cNvSpPr txBox="1">
            <a:spLocks noGrp="1"/>
          </p:cNvSpPr>
          <p:nvPr>
            <p:ph type="body" idx="1"/>
          </p:nvPr>
        </p:nvSpPr>
        <p:spPr>
          <a:xfrm>
            <a:off x="311700" y="2374818"/>
            <a:ext cx="33177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Avenir </a:t>
            </a:r>
            <a:endParaRPr/>
          </a:p>
          <a:p>
            <a:pPr marL="0" lvl="0" indent="0" algn="l" rtl="0">
              <a:spcBef>
                <a:spcPts val="1600"/>
              </a:spcBef>
              <a:spcAft>
                <a:spcPts val="0"/>
              </a:spcAft>
              <a:buNone/>
            </a:pPr>
            <a:r>
              <a:rPr lang="en"/>
              <a:t>ABCDEFGHIKLMNOPQRSTUVWXYZ</a:t>
            </a:r>
            <a:endParaRPr/>
          </a:p>
          <a:p>
            <a:pPr marL="0" lvl="0" indent="0" algn="l" rtl="0">
              <a:spcBef>
                <a:spcPts val="0"/>
              </a:spcBef>
              <a:spcAft>
                <a:spcPts val="0"/>
              </a:spcAft>
              <a:buNone/>
            </a:pPr>
            <a:r>
              <a:rPr lang="en"/>
              <a:t>abcdefghijklmnopqrstuvwxyz</a:t>
            </a:r>
            <a:endParaRPr/>
          </a:p>
        </p:txBody>
      </p:sp>
      <p:sp>
        <p:nvSpPr>
          <p:cNvPr id="506" name="Google Shape;506;p47"/>
          <p:cNvSpPr txBox="1">
            <a:spLocks noGrp="1"/>
          </p:cNvSpPr>
          <p:nvPr>
            <p:ph type="body" idx="1"/>
          </p:nvPr>
        </p:nvSpPr>
        <p:spPr>
          <a:xfrm>
            <a:off x="311700" y="3588316"/>
            <a:ext cx="33177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Avenir Bold</a:t>
            </a:r>
            <a:endParaRPr b="1"/>
          </a:p>
          <a:p>
            <a:pPr marL="0" lvl="0" indent="0" algn="l" rtl="0">
              <a:spcBef>
                <a:spcPts val="1600"/>
              </a:spcBef>
              <a:spcAft>
                <a:spcPts val="0"/>
              </a:spcAft>
              <a:buNone/>
            </a:pPr>
            <a:r>
              <a:rPr lang="en" b="1"/>
              <a:t>ABCDEFGHIKLMNOPQRSTUVWXYZ</a:t>
            </a:r>
            <a:endParaRPr b="1"/>
          </a:p>
          <a:p>
            <a:pPr marL="0" lvl="0" indent="0" algn="l" rtl="0">
              <a:spcBef>
                <a:spcPts val="0"/>
              </a:spcBef>
              <a:spcAft>
                <a:spcPts val="0"/>
              </a:spcAft>
              <a:buNone/>
            </a:pPr>
            <a:r>
              <a:rPr lang="en" b="1"/>
              <a:t>abcdefghijklmnopqrstuvwxyz</a:t>
            </a:r>
            <a:endParaRPr b="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48"/>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Websafe Fonts</a:t>
            </a:r>
            <a:endParaRPr/>
          </a:p>
        </p:txBody>
      </p:sp>
      <p:sp>
        <p:nvSpPr>
          <p:cNvPr id="512" name="Google Shape;512;p48"/>
          <p:cNvSpPr txBox="1">
            <a:spLocks noGrp="1"/>
          </p:cNvSpPr>
          <p:nvPr>
            <p:ph type="body" idx="1"/>
          </p:nvPr>
        </p:nvSpPr>
        <p:spPr>
          <a:xfrm>
            <a:off x="311700" y="1152475"/>
            <a:ext cx="7442400" cy="88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Only use these fonts if there is a compatibility issue with our preferred fonts:</a:t>
            </a:r>
            <a:endParaRPr dirty="0"/>
          </a:p>
        </p:txBody>
      </p:sp>
      <p:sp>
        <p:nvSpPr>
          <p:cNvPr id="513" name="Google Shape;513;p48"/>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sp>
        <p:nvSpPr>
          <p:cNvPr id="514" name="Google Shape;514;p48"/>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Typography</a:t>
            </a:r>
            <a:endParaRPr sz="600" b="1">
              <a:solidFill>
                <a:srgbClr val="2D3E50"/>
              </a:solidFill>
              <a:latin typeface="Avenir"/>
              <a:ea typeface="Avenir"/>
              <a:cs typeface="Avenir"/>
              <a:sym typeface="Avenir"/>
            </a:endParaRPr>
          </a:p>
        </p:txBody>
      </p:sp>
      <p:sp>
        <p:nvSpPr>
          <p:cNvPr id="515" name="Google Shape;515;p48"/>
          <p:cNvSpPr txBox="1">
            <a:spLocks noGrp="1"/>
          </p:cNvSpPr>
          <p:nvPr>
            <p:ph type="body" idx="1"/>
          </p:nvPr>
        </p:nvSpPr>
        <p:spPr>
          <a:xfrm>
            <a:off x="311700" y="2374825"/>
            <a:ext cx="46653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rial"/>
                <a:ea typeface="Arial"/>
                <a:cs typeface="Arial"/>
                <a:sym typeface="Arial"/>
              </a:rPr>
              <a:t>Arial</a:t>
            </a:r>
            <a:endParaRPr>
              <a:latin typeface="Arial"/>
              <a:ea typeface="Arial"/>
              <a:cs typeface="Arial"/>
              <a:sym typeface="Arial"/>
            </a:endParaRPr>
          </a:p>
          <a:p>
            <a:pPr marL="0" lvl="0" indent="0" algn="l" rtl="0">
              <a:spcBef>
                <a:spcPts val="1600"/>
              </a:spcBef>
              <a:spcAft>
                <a:spcPts val="0"/>
              </a:spcAft>
              <a:buNone/>
            </a:pPr>
            <a:r>
              <a:rPr lang="en">
                <a:latin typeface="Arial"/>
                <a:ea typeface="Arial"/>
                <a:cs typeface="Arial"/>
                <a:sym typeface="Arial"/>
              </a:rPr>
              <a:t>ABCDEFGHIKLMNOPQRSTUVWXYZ</a:t>
            </a:r>
            <a:endParaRPr>
              <a:latin typeface="Arial"/>
              <a:ea typeface="Arial"/>
              <a:cs typeface="Arial"/>
              <a:sym typeface="Arial"/>
            </a:endParaRPr>
          </a:p>
          <a:p>
            <a:pPr marL="0" lvl="0" indent="0" algn="l" rtl="0">
              <a:spcBef>
                <a:spcPts val="0"/>
              </a:spcBef>
              <a:spcAft>
                <a:spcPts val="0"/>
              </a:spcAft>
              <a:buNone/>
            </a:pPr>
            <a:r>
              <a:rPr lang="en">
                <a:latin typeface="Arial"/>
                <a:ea typeface="Arial"/>
                <a:cs typeface="Arial"/>
                <a:sym typeface="Arial"/>
              </a:rPr>
              <a:t>abcdefghijklmnopqrstuvwxyz</a:t>
            </a:r>
            <a:endParaRPr>
              <a:latin typeface="Arial"/>
              <a:ea typeface="Arial"/>
              <a:cs typeface="Arial"/>
              <a:sym typeface="Arial"/>
            </a:endParaRPr>
          </a:p>
        </p:txBody>
      </p:sp>
      <p:sp>
        <p:nvSpPr>
          <p:cNvPr id="516" name="Google Shape;516;p48"/>
          <p:cNvSpPr txBox="1">
            <a:spLocks noGrp="1"/>
          </p:cNvSpPr>
          <p:nvPr>
            <p:ph type="body" idx="1"/>
          </p:nvPr>
        </p:nvSpPr>
        <p:spPr>
          <a:xfrm>
            <a:off x="311700" y="3588324"/>
            <a:ext cx="46653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Arial"/>
                <a:ea typeface="Arial"/>
                <a:cs typeface="Arial"/>
                <a:sym typeface="Arial"/>
              </a:rPr>
              <a:t>Arial Bold</a:t>
            </a:r>
            <a:endParaRPr b="1">
              <a:latin typeface="Arial"/>
              <a:ea typeface="Arial"/>
              <a:cs typeface="Arial"/>
              <a:sym typeface="Arial"/>
            </a:endParaRPr>
          </a:p>
          <a:p>
            <a:pPr marL="0" lvl="0" indent="0" algn="l" rtl="0">
              <a:spcBef>
                <a:spcPts val="1600"/>
              </a:spcBef>
              <a:spcAft>
                <a:spcPts val="0"/>
              </a:spcAft>
              <a:buNone/>
            </a:pPr>
            <a:r>
              <a:rPr lang="en" b="1">
                <a:latin typeface="Arial"/>
                <a:ea typeface="Arial"/>
                <a:cs typeface="Arial"/>
                <a:sym typeface="Arial"/>
              </a:rPr>
              <a:t>ABCDEFGHIKLMNOPQRSTUVWXYZ</a:t>
            </a:r>
            <a:endParaRPr b="1">
              <a:latin typeface="Arial"/>
              <a:ea typeface="Arial"/>
              <a:cs typeface="Arial"/>
              <a:sym typeface="Arial"/>
            </a:endParaRPr>
          </a:p>
          <a:p>
            <a:pPr marL="0" lvl="0" indent="0" algn="l" rtl="0">
              <a:spcBef>
                <a:spcPts val="0"/>
              </a:spcBef>
              <a:spcAft>
                <a:spcPts val="0"/>
              </a:spcAft>
              <a:buNone/>
            </a:pPr>
            <a:r>
              <a:rPr lang="en" b="1">
                <a:latin typeface="Arial"/>
                <a:ea typeface="Arial"/>
                <a:cs typeface="Arial"/>
                <a:sym typeface="Arial"/>
              </a:rPr>
              <a:t>abcdefghijklmnopqrstuvwxyz</a:t>
            </a:r>
            <a:endParaRPr b="1">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49"/>
          <p:cNvSpPr/>
          <p:nvPr/>
        </p:nvSpPr>
        <p:spPr>
          <a:xfrm>
            <a:off x="424450" y="2573875"/>
            <a:ext cx="3555000" cy="15714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9"/>
          <p:cNvSpPr/>
          <p:nvPr/>
        </p:nvSpPr>
        <p:spPr>
          <a:xfrm>
            <a:off x="4209875" y="2573875"/>
            <a:ext cx="2678700" cy="8862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9"/>
          <p:cNvSpPr txBox="1"/>
          <p:nvPr/>
        </p:nvSpPr>
        <p:spPr>
          <a:xfrm>
            <a:off x="4120825" y="3577800"/>
            <a:ext cx="2815200" cy="48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00BDA5"/>
                </a:solidFill>
                <a:latin typeface="Avenir"/>
                <a:ea typeface="Avenir"/>
                <a:cs typeface="Avenir"/>
                <a:sym typeface="Avenir"/>
              </a:rPr>
              <a:t>Yes</a:t>
            </a:r>
            <a:endParaRPr sz="1100" b="1">
              <a:solidFill>
                <a:srgbClr val="00BDA5"/>
              </a:solidFill>
              <a:latin typeface="Avenir"/>
              <a:ea typeface="Avenir"/>
              <a:cs typeface="Avenir"/>
              <a:sym typeface="Avenir"/>
            </a:endParaRPr>
          </a:p>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Use bold and regular together creating visual interest. </a:t>
            </a:r>
            <a:endParaRPr sz="1100">
              <a:solidFill>
                <a:schemeClr val="dk2"/>
              </a:solidFill>
            </a:endParaRPr>
          </a:p>
        </p:txBody>
      </p:sp>
      <p:sp>
        <p:nvSpPr>
          <p:cNvPr id="524" name="Google Shape;524;p49"/>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usage</a:t>
            </a:r>
            <a:endParaRPr/>
          </a:p>
        </p:txBody>
      </p:sp>
      <p:sp>
        <p:nvSpPr>
          <p:cNvPr id="525" name="Google Shape;525;p49"/>
          <p:cNvSpPr txBox="1">
            <a:spLocks noGrp="1"/>
          </p:cNvSpPr>
          <p:nvPr>
            <p:ph type="body" idx="1"/>
          </p:nvPr>
        </p:nvSpPr>
        <p:spPr>
          <a:xfrm>
            <a:off x="311700" y="1152475"/>
            <a:ext cx="74424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Lorem ipsum dolor sit amet, consectetur adipiscing elit, sed do eiusmod tempor incididunt ut labore et dolore magna aliqua. Ut enim ad minim veniam, quis nostrud exercitation ullamco laboris nisi ut aliquip ex ea commodo consequat. </a:t>
            </a:r>
            <a:endParaRPr dirty="0"/>
          </a:p>
          <a:p>
            <a:pPr marL="0" lvl="0" indent="0" algn="l" rtl="0">
              <a:spcBef>
                <a:spcPts val="1600"/>
              </a:spcBef>
              <a:spcAft>
                <a:spcPts val="1600"/>
              </a:spcAft>
              <a:buNone/>
            </a:pPr>
            <a:endParaRPr dirty="0"/>
          </a:p>
        </p:txBody>
      </p:sp>
      <p:sp>
        <p:nvSpPr>
          <p:cNvPr id="526" name="Google Shape;526;p49"/>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a:p>
        </p:txBody>
      </p:sp>
      <p:sp>
        <p:nvSpPr>
          <p:cNvPr id="527" name="Google Shape;527;p49"/>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Typography</a:t>
            </a:r>
            <a:endParaRPr sz="600" b="1">
              <a:solidFill>
                <a:srgbClr val="2D3E50"/>
              </a:solidFill>
              <a:latin typeface="Avenir"/>
              <a:ea typeface="Avenir"/>
              <a:cs typeface="Avenir"/>
              <a:sym typeface="Avenir"/>
            </a:endParaRPr>
          </a:p>
        </p:txBody>
      </p:sp>
      <p:sp>
        <p:nvSpPr>
          <p:cNvPr id="528" name="Google Shape;528;p49"/>
          <p:cNvSpPr txBox="1">
            <a:spLocks noGrp="1"/>
          </p:cNvSpPr>
          <p:nvPr>
            <p:ph type="body" idx="1"/>
          </p:nvPr>
        </p:nvSpPr>
        <p:spPr>
          <a:xfrm>
            <a:off x="424450" y="2635075"/>
            <a:ext cx="3640500" cy="137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acifico"/>
                <a:ea typeface="Pacifico"/>
                <a:cs typeface="Pacifico"/>
                <a:sym typeface="Pacifico"/>
              </a:rPr>
              <a:t>consectetur adipiscing elit</a:t>
            </a:r>
            <a:endParaRPr>
              <a:latin typeface="Pacifico"/>
              <a:ea typeface="Pacifico"/>
              <a:cs typeface="Pacifico"/>
              <a:sym typeface="Pacifico"/>
            </a:endParaRPr>
          </a:p>
          <a:p>
            <a:pPr marL="0" lvl="0" indent="0" algn="l" rtl="0">
              <a:spcBef>
                <a:spcPts val="1600"/>
              </a:spcBef>
              <a:spcAft>
                <a:spcPts val="0"/>
              </a:spcAft>
              <a:buNone/>
            </a:pPr>
            <a:r>
              <a:rPr lang="en"/>
              <a:t>Lorem ipsum dolor sit amet, consectetur adipiscing elit, sed do</a:t>
            </a:r>
            <a:r>
              <a:rPr lang="en">
                <a:latin typeface="Arial"/>
                <a:ea typeface="Arial"/>
                <a:cs typeface="Arial"/>
                <a:sym typeface="Arial"/>
              </a:rPr>
              <a:t> </a:t>
            </a:r>
            <a:r>
              <a:rPr lang="en">
                <a:latin typeface="Pacifico"/>
                <a:ea typeface="Pacifico"/>
                <a:cs typeface="Pacifico"/>
                <a:sym typeface="Pacifico"/>
              </a:rPr>
              <a:t>eiusmod </a:t>
            </a:r>
            <a:r>
              <a:rPr lang="en"/>
              <a:t>tempor incididunt ut labore et magna aliqua.</a:t>
            </a:r>
            <a:endParaRPr b="1"/>
          </a:p>
        </p:txBody>
      </p:sp>
      <p:sp>
        <p:nvSpPr>
          <p:cNvPr id="529" name="Google Shape;529;p49"/>
          <p:cNvSpPr txBox="1">
            <a:spLocks noGrp="1"/>
          </p:cNvSpPr>
          <p:nvPr>
            <p:ph type="body" idx="1"/>
          </p:nvPr>
        </p:nvSpPr>
        <p:spPr>
          <a:xfrm>
            <a:off x="4483284" y="2844706"/>
            <a:ext cx="2314200" cy="312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a:latin typeface="Arial"/>
                <a:ea typeface="Arial"/>
                <a:cs typeface="Arial"/>
                <a:sym typeface="Arial"/>
              </a:rPr>
              <a:t>consectetur</a:t>
            </a:r>
            <a:r>
              <a:rPr lang="en"/>
              <a:t>incididunt </a:t>
            </a:r>
            <a:endParaRPr b="1"/>
          </a:p>
        </p:txBody>
      </p:sp>
      <p:pic>
        <p:nvPicPr>
          <p:cNvPr id="530" name="Google Shape;530;p49"/>
          <p:cNvPicPr preferRelativeResize="0"/>
          <p:nvPr/>
        </p:nvPicPr>
        <p:blipFill rotWithShape="1">
          <a:blip r:embed="rId3">
            <a:alphaModFix/>
          </a:blip>
          <a:srcRect/>
          <a:stretch/>
        </p:blipFill>
        <p:spPr>
          <a:xfrm>
            <a:off x="335402" y="2271023"/>
            <a:ext cx="222900" cy="222900"/>
          </a:xfrm>
          <a:prstGeom prst="rect">
            <a:avLst/>
          </a:prstGeom>
          <a:noFill/>
          <a:ln>
            <a:noFill/>
          </a:ln>
        </p:spPr>
      </p:pic>
      <p:sp>
        <p:nvSpPr>
          <p:cNvPr id="531" name="Google Shape;531;p49"/>
          <p:cNvSpPr txBox="1"/>
          <p:nvPr/>
        </p:nvSpPr>
        <p:spPr>
          <a:xfrm>
            <a:off x="335400" y="4225225"/>
            <a:ext cx="3640500" cy="48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00BDA5"/>
                </a:solidFill>
                <a:latin typeface="Avenir"/>
                <a:ea typeface="Avenir"/>
                <a:cs typeface="Avenir"/>
                <a:sym typeface="Avenir"/>
              </a:rPr>
              <a:t>Yes</a:t>
            </a:r>
            <a:endParaRPr sz="1100" b="1">
              <a:solidFill>
                <a:srgbClr val="00BDA5"/>
              </a:solidFill>
              <a:latin typeface="Avenir"/>
              <a:ea typeface="Avenir"/>
              <a:cs typeface="Avenir"/>
              <a:sym typeface="Avenir"/>
            </a:endParaRPr>
          </a:p>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Use heading font for headings and emphasis. </a:t>
            </a:r>
            <a:endParaRPr sz="1100">
              <a:solidFill>
                <a:schemeClr val="dk2"/>
              </a:solidFill>
            </a:endParaRPr>
          </a:p>
        </p:txBody>
      </p:sp>
      <p:pic>
        <p:nvPicPr>
          <p:cNvPr id="532" name="Google Shape;532;p49"/>
          <p:cNvPicPr preferRelativeResize="0"/>
          <p:nvPr/>
        </p:nvPicPr>
        <p:blipFill rotWithShape="1">
          <a:blip r:embed="rId3">
            <a:alphaModFix/>
          </a:blip>
          <a:srcRect/>
          <a:stretch/>
        </p:blipFill>
        <p:spPr>
          <a:xfrm>
            <a:off x="4222727" y="2271023"/>
            <a:ext cx="222900" cy="222900"/>
          </a:xfrm>
          <a:prstGeom prst="rect">
            <a:avLst/>
          </a:prstGeom>
          <a:noFill/>
          <a:ln>
            <a:noFill/>
          </a:ln>
        </p:spPr>
      </p:pic>
      <p:sp>
        <p:nvSpPr>
          <p:cNvPr id="533" name="Google Shape;533;p49"/>
          <p:cNvSpPr/>
          <p:nvPr/>
        </p:nvSpPr>
        <p:spPr>
          <a:xfrm>
            <a:off x="7157150" y="2573875"/>
            <a:ext cx="1599000" cy="8862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9"/>
          <p:cNvSpPr txBox="1"/>
          <p:nvPr/>
        </p:nvSpPr>
        <p:spPr>
          <a:xfrm>
            <a:off x="7068100" y="3577800"/>
            <a:ext cx="1688100" cy="48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00BDA5"/>
                </a:solidFill>
                <a:latin typeface="Avenir"/>
                <a:ea typeface="Avenir"/>
                <a:cs typeface="Avenir"/>
                <a:sym typeface="Avenir"/>
              </a:rPr>
              <a:t>Yes</a:t>
            </a:r>
            <a:endParaRPr sz="1100" b="1">
              <a:solidFill>
                <a:srgbClr val="00BDA5"/>
              </a:solidFill>
              <a:latin typeface="Avenir"/>
              <a:ea typeface="Avenir"/>
              <a:cs typeface="Avenir"/>
              <a:sym typeface="Avenir"/>
            </a:endParaRPr>
          </a:p>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Create lock ups using heading and body font.</a:t>
            </a:r>
            <a:endParaRPr sz="1100">
              <a:solidFill>
                <a:schemeClr val="dk2"/>
              </a:solidFill>
            </a:endParaRPr>
          </a:p>
        </p:txBody>
      </p:sp>
      <p:sp>
        <p:nvSpPr>
          <p:cNvPr id="535" name="Google Shape;535;p49"/>
          <p:cNvSpPr txBox="1">
            <a:spLocks noGrp="1"/>
          </p:cNvSpPr>
          <p:nvPr>
            <p:ph type="body" idx="1"/>
          </p:nvPr>
        </p:nvSpPr>
        <p:spPr>
          <a:xfrm>
            <a:off x="7153650" y="2553168"/>
            <a:ext cx="2314200" cy="312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incididunt </a:t>
            </a:r>
            <a:endParaRPr b="1"/>
          </a:p>
        </p:txBody>
      </p:sp>
      <p:pic>
        <p:nvPicPr>
          <p:cNvPr id="536" name="Google Shape;536;p49"/>
          <p:cNvPicPr preferRelativeResize="0"/>
          <p:nvPr/>
        </p:nvPicPr>
        <p:blipFill rotWithShape="1">
          <a:blip r:embed="rId3">
            <a:alphaModFix/>
          </a:blip>
          <a:srcRect/>
          <a:stretch/>
        </p:blipFill>
        <p:spPr>
          <a:xfrm>
            <a:off x="7157152" y="2271023"/>
            <a:ext cx="222900" cy="222900"/>
          </a:xfrm>
          <a:prstGeom prst="rect">
            <a:avLst/>
          </a:prstGeom>
          <a:noFill/>
          <a:ln>
            <a:noFill/>
          </a:ln>
        </p:spPr>
      </p:pic>
      <p:sp>
        <p:nvSpPr>
          <p:cNvPr id="537" name="Google Shape;537;p49"/>
          <p:cNvSpPr txBox="1"/>
          <p:nvPr/>
        </p:nvSpPr>
        <p:spPr>
          <a:xfrm>
            <a:off x="7480050" y="2806526"/>
            <a:ext cx="1205700" cy="31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a:solidFill>
                  <a:srgbClr val="2D3E50"/>
                </a:solidFill>
                <a:latin typeface="Pacifico"/>
                <a:ea typeface="Pacifico"/>
                <a:cs typeface="Pacifico"/>
                <a:sym typeface="Pacifico"/>
              </a:rPr>
              <a:t>consectetur </a:t>
            </a:r>
            <a:endParaRPr/>
          </a:p>
        </p:txBody>
      </p:sp>
      <p:sp>
        <p:nvSpPr>
          <p:cNvPr id="538" name="Google Shape;538;p49"/>
          <p:cNvSpPr txBox="1">
            <a:spLocks noGrp="1"/>
          </p:cNvSpPr>
          <p:nvPr>
            <p:ph type="body" idx="1"/>
          </p:nvPr>
        </p:nvSpPr>
        <p:spPr>
          <a:xfrm>
            <a:off x="7830300" y="3064813"/>
            <a:ext cx="1066800" cy="31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ipsum</a:t>
            </a:r>
            <a:endParaRPr b="1"/>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50"/>
          <p:cNvSpPr/>
          <p:nvPr/>
        </p:nvSpPr>
        <p:spPr>
          <a:xfrm>
            <a:off x="424450" y="2573875"/>
            <a:ext cx="3555000" cy="15714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0"/>
          <p:cNvSpPr/>
          <p:nvPr/>
        </p:nvSpPr>
        <p:spPr>
          <a:xfrm>
            <a:off x="4209875" y="2573875"/>
            <a:ext cx="2468400" cy="8862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0"/>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usage</a:t>
            </a:r>
            <a:endParaRPr/>
          </a:p>
        </p:txBody>
      </p:sp>
      <p:sp>
        <p:nvSpPr>
          <p:cNvPr id="546" name="Google Shape;546;p50"/>
          <p:cNvSpPr txBox="1">
            <a:spLocks noGrp="1"/>
          </p:cNvSpPr>
          <p:nvPr>
            <p:ph type="body" idx="1"/>
          </p:nvPr>
        </p:nvSpPr>
        <p:spPr>
          <a:xfrm>
            <a:off x="311700" y="1152475"/>
            <a:ext cx="74424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Lorem ipsum dolor sit amet, consectetur adipiscing elit, sed do eiusmod tempor incididunt ut labore et </a:t>
            </a:r>
            <a:r>
              <a:rPr lang="en" dirty="0" smtClean="0"/>
              <a:t>dolore </a:t>
            </a:r>
            <a:r>
              <a:rPr lang="en" dirty="0"/>
              <a:t>magna aliqua. Ut enim ad minim veniam, quis nostrud exercitation ullamco laboris nisi ut aliquip ex ea commodo consequat. </a:t>
            </a:r>
            <a:endParaRPr dirty="0"/>
          </a:p>
          <a:p>
            <a:pPr marL="0" lvl="0" indent="0" algn="l" rtl="0">
              <a:spcBef>
                <a:spcPts val="1600"/>
              </a:spcBef>
              <a:spcAft>
                <a:spcPts val="1600"/>
              </a:spcAft>
              <a:buNone/>
            </a:pPr>
            <a:endParaRPr dirty="0"/>
          </a:p>
        </p:txBody>
      </p:sp>
      <p:sp>
        <p:nvSpPr>
          <p:cNvPr id="547" name="Google Shape;547;p50"/>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sp>
        <p:nvSpPr>
          <p:cNvPr id="548" name="Google Shape;548;p50"/>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Typography</a:t>
            </a:r>
            <a:endParaRPr sz="600" b="1">
              <a:solidFill>
                <a:srgbClr val="2D3E50"/>
              </a:solidFill>
              <a:latin typeface="Avenir"/>
              <a:ea typeface="Avenir"/>
              <a:cs typeface="Avenir"/>
              <a:sym typeface="Avenir"/>
            </a:endParaRPr>
          </a:p>
        </p:txBody>
      </p:sp>
      <p:sp>
        <p:nvSpPr>
          <p:cNvPr id="549" name="Google Shape;549;p50"/>
          <p:cNvSpPr txBox="1">
            <a:spLocks noGrp="1"/>
          </p:cNvSpPr>
          <p:nvPr>
            <p:ph type="body" idx="1"/>
          </p:nvPr>
        </p:nvSpPr>
        <p:spPr>
          <a:xfrm>
            <a:off x="424450" y="2635075"/>
            <a:ext cx="3640500" cy="137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consectetur adipiscing elit</a:t>
            </a:r>
            <a:endParaRPr/>
          </a:p>
          <a:p>
            <a:pPr marL="0" lvl="0" indent="0" algn="l" rtl="0">
              <a:spcBef>
                <a:spcPts val="1600"/>
              </a:spcBef>
              <a:spcAft>
                <a:spcPts val="0"/>
              </a:spcAft>
              <a:buNone/>
            </a:pPr>
            <a:r>
              <a:rPr lang="en">
                <a:latin typeface="Pacifico"/>
                <a:ea typeface="Pacifico"/>
                <a:cs typeface="Pacifico"/>
                <a:sym typeface="Pacifico"/>
              </a:rPr>
              <a:t>Lorem ipsum dolor sit amet, consectetur adipiscing elit, sed do eiusmod tempor incididunt ut labore et magna aliqua.</a:t>
            </a:r>
            <a:endParaRPr b="1">
              <a:latin typeface="Pacifico"/>
              <a:ea typeface="Pacifico"/>
              <a:cs typeface="Pacifico"/>
              <a:sym typeface="Pacifico"/>
            </a:endParaRPr>
          </a:p>
        </p:txBody>
      </p:sp>
      <p:sp>
        <p:nvSpPr>
          <p:cNvPr id="550" name="Google Shape;550;p50"/>
          <p:cNvSpPr/>
          <p:nvPr/>
        </p:nvSpPr>
        <p:spPr>
          <a:xfrm>
            <a:off x="6928550" y="2573875"/>
            <a:ext cx="1599000" cy="8862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0"/>
          <p:cNvSpPr txBox="1">
            <a:spLocks noGrp="1"/>
          </p:cNvSpPr>
          <p:nvPr>
            <p:ph type="body" idx="1"/>
          </p:nvPr>
        </p:nvSpPr>
        <p:spPr>
          <a:xfrm>
            <a:off x="6925050" y="2553168"/>
            <a:ext cx="2314200" cy="312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latin typeface="Times New Roman"/>
                <a:ea typeface="Times New Roman"/>
                <a:cs typeface="Times New Roman"/>
                <a:sym typeface="Times New Roman"/>
              </a:rPr>
              <a:t>incididunt </a:t>
            </a:r>
            <a:endParaRPr b="1">
              <a:latin typeface="Times New Roman"/>
              <a:ea typeface="Times New Roman"/>
              <a:cs typeface="Times New Roman"/>
              <a:sym typeface="Times New Roman"/>
            </a:endParaRPr>
          </a:p>
        </p:txBody>
      </p:sp>
      <p:sp>
        <p:nvSpPr>
          <p:cNvPr id="552" name="Google Shape;552;p50"/>
          <p:cNvSpPr txBox="1"/>
          <p:nvPr/>
        </p:nvSpPr>
        <p:spPr>
          <a:xfrm>
            <a:off x="311250" y="4225225"/>
            <a:ext cx="1927500"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2545B"/>
                </a:solidFill>
                <a:latin typeface="Avenir"/>
                <a:ea typeface="Avenir"/>
                <a:cs typeface="Avenir"/>
                <a:sym typeface="Avenir"/>
              </a:rPr>
              <a:t>No</a:t>
            </a:r>
            <a:endParaRPr sz="1100" b="1">
              <a:solidFill>
                <a:srgbClr val="F2545B"/>
              </a:solidFill>
              <a:latin typeface="Avenir"/>
              <a:ea typeface="Avenir"/>
              <a:cs typeface="Avenir"/>
              <a:sym typeface="Avenir"/>
            </a:endParaRPr>
          </a:p>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Switching the heading and body font.</a:t>
            </a:r>
            <a:endParaRPr sz="1100">
              <a:solidFill>
                <a:schemeClr val="dk2"/>
              </a:solidFill>
            </a:endParaRPr>
          </a:p>
        </p:txBody>
      </p:sp>
      <p:pic>
        <p:nvPicPr>
          <p:cNvPr id="553" name="Google Shape;553;p50"/>
          <p:cNvPicPr preferRelativeResize="0"/>
          <p:nvPr/>
        </p:nvPicPr>
        <p:blipFill rotWithShape="1">
          <a:blip r:embed="rId3">
            <a:alphaModFix/>
          </a:blip>
          <a:srcRect/>
          <a:stretch/>
        </p:blipFill>
        <p:spPr>
          <a:xfrm>
            <a:off x="424452" y="2271023"/>
            <a:ext cx="222900" cy="222900"/>
          </a:xfrm>
          <a:prstGeom prst="rect">
            <a:avLst/>
          </a:prstGeom>
          <a:noFill/>
          <a:ln>
            <a:noFill/>
          </a:ln>
        </p:spPr>
      </p:pic>
      <p:sp>
        <p:nvSpPr>
          <p:cNvPr id="554" name="Google Shape;554;p50"/>
          <p:cNvSpPr txBox="1"/>
          <p:nvPr/>
        </p:nvSpPr>
        <p:spPr>
          <a:xfrm>
            <a:off x="7251450" y="2780425"/>
            <a:ext cx="1205700" cy="31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a:solidFill>
                  <a:srgbClr val="2D3E50"/>
                </a:solidFill>
                <a:latin typeface="Comic Sans MS"/>
                <a:ea typeface="Comic Sans MS"/>
                <a:cs typeface="Comic Sans MS"/>
                <a:sym typeface="Comic Sans MS"/>
              </a:rPr>
              <a:t>consectetur </a:t>
            </a:r>
            <a:endParaRPr>
              <a:latin typeface="Comic Sans MS"/>
              <a:ea typeface="Comic Sans MS"/>
              <a:cs typeface="Comic Sans MS"/>
              <a:sym typeface="Comic Sans MS"/>
            </a:endParaRPr>
          </a:p>
        </p:txBody>
      </p:sp>
      <p:sp>
        <p:nvSpPr>
          <p:cNvPr id="555" name="Google Shape;555;p50"/>
          <p:cNvSpPr txBox="1">
            <a:spLocks noGrp="1"/>
          </p:cNvSpPr>
          <p:nvPr>
            <p:ph type="body" idx="1"/>
          </p:nvPr>
        </p:nvSpPr>
        <p:spPr>
          <a:xfrm>
            <a:off x="7601700" y="3064813"/>
            <a:ext cx="1066800" cy="31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ipsum</a:t>
            </a:r>
            <a:endParaRPr b="1">
              <a:latin typeface="Times New Roman"/>
              <a:ea typeface="Times New Roman"/>
              <a:cs typeface="Times New Roman"/>
              <a:sym typeface="Times New Roman"/>
            </a:endParaRPr>
          </a:p>
        </p:txBody>
      </p:sp>
      <p:sp>
        <p:nvSpPr>
          <p:cNvPr id="556" name="Google Shape;556;p50"/>
          <p:cNvSpPr txBox="1"/>
          <p:nvPr/>
        </p:nvSpPr>
        <p:spPr>
          <a:xfrm>
            <a:off x="4133675" y="3598575"/>
            <a:ext cx="2404200"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2545B"/>
                </a:solidFill>
                <a:latin typeface="Avenir"/>
                <a:ea typeface="Avenir"/>
                <a:cs typeface="Avenir"/>
                <a:sym typeface="Avenir"/>
              </a:rPr>
              <a:t>No</a:t>
            </a:r>
            <a:endParaRPr sz="1100" b="1">
              <a:solidFill>
                <a:srgbClr val="F2545B"/>
              </a:solidFill>
              <a:latin typeface="Avenir"/>
              <a:ea typeface="Avenir"/>
              <a:cs typeface="Avenir"/>
              <a:sym typeface="Avenir"/>
            </a:endParaRPr>
          </a:p>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Using color combination that results in poor contrast.</a:t>
            </a:r>
            <a:endParaRPr sz="1100">
              <a:solidFill>
                <a:schemeClr val="dk2"/>
              </a:solidFill>
            </a:endParaRPr>
          </a:p>
        </p:txBody>
      </p:sp>
      <p:pic>
        <p:nvPicPr>
          <p:cNvPr id="557" name="Google Shape;557;p50"/>
          <p:cNvPicPr preferRelativeResize="0"/>
          <p:nvPr/>
        </p:nvPicPr>
        <p:blipFill rotWithShape="1">
          <a:blip r:embed="rId3">
            <a:alphaModFix/>
          </a:blip>
          <a:srcRect/>
          <a:stretch/>
        </p:blipFill>
        <p:spPr>
          <a:xfrm>
            <a:off x="4246877" y="2271023"/>
            <a:ext cx="222900" cy="222900"/>
          </a:xfrm>
          <a:prstGeom prst="rect">
            <a:avLst/>
          </a:prstGeom>
          <a:noFill/>
          <a:ln>
            <a:noFill/>
          </a:ln>
        </p:spPr>
      </p:pic>
      <p:sp>
        <p:nvSpPr>
          <p:cNvPr id="558" name="Google Shape;558;p50"/>
          <p:cNvSpPr txBox="1"/>
          <p:nvPr/>
        </p:nvSpPr>
        <p:spPr>
          <a:xfrm>
            <a:off x="6838167" y="3598575"/>
            <a:ext cx="1818300" cy="82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2545B"/>
                </a:solidFill>
                <a:latin typeface="Avenir"/>
                <a:ea typeface="Avenir"/>
                <a:cs typeface="Avenir"/>
                <a:sym typeface="Avenir"/>
              </a:rPr>
              <a:t>No</a:t>
            </a:r>
            <a:endParaRPr sz="1100" b="1">
              <a:solidFill>
                <a:srgbClr val="F2545B"/>
              </a:solidFill>
              <a:latin typeface="Avenir"/>
              <a:ea typeface="Avenir"/>
              <a:cs typeface="Avenir"/>
              <a:sym typeface="Avenir"/>
            </a:endParaRPr>
          </a:p>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Using fonts not listed in the style guide.</a:t>
            </a:r>
            <a:endParaRPr sz="1100">
              <a:solidFill>
                <a:schemeClr val="dk2"/>
              </a:solidFill>
            </a:endParaRPr>
          </a:p>
        </p:txBody>
      </p:sp>
      <p:pic>
        <p:nvPicPr>
          <p:cNvPr id="559" name="Google Shape;559;p50"/>
          <p:cNvPicPr preferRelativeResize="0"/>
          <p:nvPr/>
        </p:nvPicPr>
        <p:blipFill rotWithShape="1">
          <a:blip r:embed="rId3">
            <a:alphaModFix/>
          </a:blip>
          <a:srcRect/>
          <a:stretch/>
        </p:blipFill>
        <p:spPr>
          <a:xfrm>
            <a:off x="6898602" y="2271023"/>
            <a:ext cx="222900" cy="222900"/>
          </a:xfrm>
          <a:prstGeom prst="rect">
            <a:avLst/>
          </a:prstGeom>
          <a:noFill/>
          <a:ln>
            <a:noFill/>
          </a:ln>
        </p:spPr>
      </p:pic>
      <p:sp>
        <p:nvSpPr>
          <p:cNvPr id="560" name="Google Shape;560;p50"/>
          <p:cNvSpPr txBox="1">
            <a:spLocks noGrp="1"/>
          </p:cNvSpPr>
          <p:nvPr>
            <p:ph type="body" idx="1"/>
          </p:nvPr>
        </p:nvSpPr>
        <p:spPr>
          <a:xfrm>
            <a:off x="4363175" y="2808200"/>
            <a:ext cx="2314200" cy="312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dirty="0">
                <a:solidFill>
                  <a:srgbClr val="F2545B"/>
                </a:solidFill>
                <a:latin typeface="Arial"/>
                <a:ea typeface="Arial"/>
                <a:cs typeface="Arial"/>
                <a:sym typeface="Arial"/>
              </a:rPr>
              <a:t>consectetur </a:t>
            </a:r>
            <a:r>
              <a:rPr lang="en" dirty="0">
                <a:solidFill>
                  <a:srgbClr val="F2545B"/>
                </a:solidFill>
              </a:rPr>
              <a:t>incididunt </a:t>
            </a:r>
            <a:endParaRPr b="1" dirty="0">
              <a:solidFill>
                <a:srgbClr val="F2545B"/>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929" b="4929"/>
          <a:stretch>
            <a:fillRect/>
          </a:stretch>
        </p:blipFill>
        <p:spPr/>
      </p:pic>
      <p:sp>
        <p:nvSpPr>
          <p:cNvPr id="565" name="Google Shape;565;p51"/>
          <p:cNvSpPr txBox="1">
            <a:spLocks noGrp="1"/>
          </p:cNvSpPr>
          <p:nvPr>
            <p:ph type="title"/>
          </p:nvPr>
        </p:nvSpPr>
        <p:spPr/>
        <p:txBody>
          <a:bodyPr/>
          <a:lstStyle/>
          <a:p>
            <a:pPr lvl="0"/>
            <a:r>
              <a:rPr lang="en-AU" smtClean="0"/>
              <a:t>Supporting Graphics</a:t>
            </a:r>
            <a:endParaRPr lang="en-AU"/>
          </a:p>
        </p:txBody>
      </p:sp>
      <p:sp>
        <p:nvSpPr>
          <p:cNvPr id="4" name="Subtitle 3"/>
          <p:cNvSpPr>
            <a:spLocks noGrp="1"/>
          </p:cNvSpPr>
          <p:nvPr>
            <p:ph type="subTitle" idx="1"/>
          </p:nvPr>
        </p:nvSpPr>
        <p:spPr/>
        <p:txBody>
          <a:bodyPr/>
          <a:lstStyle/>
          <a:p>
            <a:endParaRPr lang="en-AU"/>
          </a:p>
        </p:txBody>
      </p:sp>
      <p:sp>
        <p:nvSpPr>
          <p:cNvPr id="566" name="Google Shape;566;p51"/>
          <p:cNvSpPr txBox="1">
            <a:spLocks noGrp="1"/>
          </p:cNvSpPr>
          <p:nvPr>
            <p:ph type="sldNum" idx="12"/>
          </p:nvPr>
        </p:nvSpPr>
        <p:spPr/>
        <p:txBody>
          <a:bodyPr/>
          <a:lstStyle/>
          <a:p>
            <a:pPr lvl="0"/>
            <a:fld id="{00000000-1234-1234-1234-123412341234}" type="slidenum">
              <a:rPr lang="en" smtClean="0"/>
              <a:pPr lvl="0"/>
              <a:t>39</a:t>
            </a:fld>
            <a:endParaRPr lang="e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Mission Statement</a:t>
            </a:r>
            <a:endParaRPr/>
          </a:p>
        </p:txBody>
      </p:sp>
      <p:sp>
        <p:nvSpPr>
          <p:cNvPr id="89" name="Google Shape;89;p16"/>
          <p:cNvSpPr txBox="1">
            <a:spLocks noGrp="1"/>
          </p:cNvSpPr>
          <p:nvPr>
            <p:ph type="body" idx="1"/>
          </p:nvPr>
        </p:nvSpPr>
        <p:spPr>
          <a:xfrm>
            <a:off x="311700" y="1152475"/>
            <a:ext cx="6942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90" name="Google Shape;90;p16"/>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91" name="Google Shape;91;p16"/>
          <p:cNvSpPr txBox="1"/>
          <p:nvPr/>
        </p:nvSpPr>
        <p:spPr>
          <a:xfrm>
            <a:off x="311700" y="0"/>
            <a:ext cx="2031600" cy="2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Brand Purpose and Positioning</a:t>
            </a:r>
            <a:endParaRPr sz="600" b="1">
              <a:solidFill>
                <a:srgbClr val="2D3E50"/>
              </a:solidFill>
              <a:latin typeface="Avenir"/>
              <a:ea typeface="Avenir"/>
              <a:cs typeface="Avenir"/>
              <a:sym typeface="Aveni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52"/>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Supporting Graphics</a:t>
            </a:r>
            <a:endParaRPr/>
          </a:p>
        </p:txBody>
      </p:sp>
      <p:sp>
        <p:nvSpPr>
          <p:cNvPr id="574" name="Google Shape;574;p52"/>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sp>
        <p:nvSpPr>
          <p:cNvPr id="575" name="Google Shape;575;p52"/>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Supporting Graphics</a:t>
            </a:r>
            <a:endParaRPr sz="600" b="1">
              <a:solidFill>
                <a:srgbClr val="2D3E50"/>
              </a:solidFill>
              <a:latin typeface="Avenir"/>
              <a:ea typeface="Avenir"/>
              <a:cs typeface="Avenir"/>
              <a:sym typeface="Avenir"/>
            </a:endParaRPr>
          </a:p>
        </p:txBody>
      </p:sp>
      <p:sp>
        <p:nvSpPr>
          <p:cNvPr id="576" name="Google Shape;576;p52"/>
          <p:cNvSpPr txBox="1">
            <a:spLocks noGrp="1"/>
          </p:cNvSpPr>
          <p:nvPr>
            <p:ph type="body" idx="1"/>
          </p:nvPr>
        </p:nvSpPr>
        <p:spPr>
          <a:xfrm>
            <a:off x="4037500" y="222825"/>
            <a:ext cx="47949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 Ut enim ad minim veniam, quis nostrud exercitation ullamco laboris nisi ut aliquip ex ea commodo consequat. </a:t>
            </a:r>
            <a:endParaRPr/>
          </a:p>
          <a:p>
            <a:pPr marL="0" lvl="0" indent="0" algn="l" rtl="0">
              <a:spcBef>
                <a:spcPts val="1600"/>
              </a:spcBef>
              <a:spcAft>
                <a:spcPts val="1600"/>
              </a:spcAft>
              <a:buNone/>
            </a:pPr>
            <a:endParaRPr/>
          </a:p>
        </p:txBody>
      </p:sp>
      <p:pic>
        <p:nvPicPr>
          <p:cNvPr id="577" name="Google Shape;577;p52"/>
          <p:cNvPicPr preferRelativeResize="0"/>
          <p:nvPr/>
        </p:nvPicPr>
        <p:blipFill>
          <a:blip r:embed="rId3">
            <a:alphaModFix/>
          </a:blip>
          <a:stretch>
            <a:fillRect/>
          </a:stretch>
        </p:blipFill>
        <p:spPr>
          <a:xfrm>
            <a:off x="228600" y="2038675"/>
            <a:ext cx="2434399" cy="1578291"/>
          </a:xfrm>
          <a:prstGeom prst="rect">
            <a:avLst/>
          </a:prstGeom>
          <a:noFill/>
          <a:ln>
            <a:noFill/>
          </a:ln>
        </p:spPr>
      </p:pic>
      <p:pic>
        <p:nvPicPr>
          <p:cNvPr id="578" name="Google Shape;578;p52"/>
          <p:cNvPicPr preferRelativeResize="0"/>
          <p:nvPr/>
        </p:nvPicPr>
        <p:blipFill>
          <a:blip r:embed="rId4">
            <a:alphaModFix/>
          </a:blip>
          <a:stretch>
            <a:fillRect/>
          </a:stretch>
        </p:blipFill>
        <p:spPr>
          <a:xfrm rot="-9900000">
            <a:off x="6650651" y="2135713"/>
            <a:ext cx="1462443" cy="1384237"/>
          </a:xfrm>
          <a:prstGeom prst="rect">
            <a:avLst/>
          </a:prstGeom>
          <a:noFill/>
          <a:ln>
            <a:noFill/>
          </a:ln>
        </p:spPr>
      </p:pic>
      <p:pic>
        <p:nvPicPr>
          <p:cNvPr id="579" name="Google Shape;579;p52"/>
          <p:cNvPicPr preferRelativeResize="0"/>
          <p:nvPr/>
        </p:nvPicPr>
        <p:blipFill>
          <a:blip r:embed="rId5">
            <a:alphaModFix/>
          </a:blip>
          <a:stretch>
            <a:fillRect/>
          </a:stretch>
        </p:blipFill>
        <p:spPr>
          <a:xfrm>
            <a:off x="3598475" y="2038675"/>
            <a:ext cx="2031600" cy="1838488"/>
          </a:xfrm>
          <a:prstGeom prst="rect">
            <a:avLst/>
          </a:prstGeom>
          <a:noFill/>
          <a:ln>
            <a:noFill/>
          </a:ln>
        </p:spPr>
      </p:pic>
      <p:pic>
        <p:nvPicPr>
          <p:cNvPr id="580" name="Google Shape;580;p52"/>
          <p:cNvPicPr preferRelativeResize="0"/>
          <p:nvPr/>
        </p:nvPicPr>
        <p:blipFill rotWithShape="1">
          <a:blip r:embed="rId6">
            <a:alphaModFix/>
          </a:blip>
          <a:srcRect/>
          <a:stretch/>
        </p:blipFill>
        <p:spPr>
          <a:xfrm>
            <a:off x="335402" y="1813823"/>
            <a:ext cx="222900" cy="222900"/>
          </a:xfrm>
          <a:prstGeom prst="rect">
            <a:avLst/>
          </a:prstGeom>
          <a:noFill/>
          <a:ln>
            <a:noFill/>
          </a:ln>
        </p:spPr>
      </p:pic>
      <p:sp>
        <p:nvSpPr>
          <p:cNvPr id="581" name="Google Shape;581;p52"/>
          <p:cNvSpPr txBox="1"/>
          <p:nvPr/>
        </p:nvSpPr>
        <p:spPr>
          <a:xfrm>
            <a:off x="335400" y="3675500"/>
            <a:ext cx="2183700" cy="48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00BDA5"/>
                </a:solidFill>
                <a:latin typeface="Avenir"/>
                <a:ea typeface="Avenir"/>
                <a:cs typeface="Avenir"/>
                <a:sym typeface="Avenir"/>
              </a:rPr>
              <a:t>Yes</a:t>
            </a:r>
            <a:endParaRPr sz="1100" b="1">
              <a:solidFill>
                <a:srgbClr val="00BDA5"/>
              </a:solidFill>
              <a:latin typeface="Avenir"/>
              <a:ea typeface="Avenir"/>
              <a:cs typeface="Avenir"/>
              <a:sym typeface="Avenir"/>
            </a:endParaRPr>
          </a:p>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Our company pattern. </a:t>
            </a:r>
            <a:endParaRPr sz="1100">
              <a:solidFill>
                <a:schemeClr val="dk2"/>
              </a:solidFill>
            </a:endParaRPr>
          </a:p>
        </p:txBody>
      </p:sp>
      <p:pic>
        <p:nvPicPr>
          <p:cNvPr id="582" name="Google Shape;582;p52"/>
          <p:cNvPicPr preferRelativeResize="0"/>
          <p:nvPr/>
        </p:nvPicPr>
        <p:blipFill rotWithShape="1">
          <a:blip r:embed="rId6">
            <a:alphaModFix/>
          </a:blip>
          <a:srcRect/>
          <a:stretch/>
        </p:blipFill>
        <p:spPr>
          <a:xfrm>
            <a:off x="3733152" y="1813823"/>
            <a:ext cx="222900" cy="222900"/>
          </a:xfrm>
          <a:prstGeom prst="rect">
            <a:avLst/>
          </a:prstGeom>
          <a:noFill/>
          <a:ln>
            <a:noFill/>
          </a:ln>
        </p:spPr>
      </p:pic>
      <p:sp>
        <p:nvSpPr>
          <p:cNvPr id="583" name="Google Shape;583;p52"/>
          <p:cNvSpPr txBox="1"/>
          <p:nvPr/>
        </p:nvSpPr>
        <p:spPr>
          <a:xfrm>
            <a:off x="3733150" y="3675500"/>
            <a:ext cx="2183700" cy="48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00BDA5"/>
                </a:solidFill>
                <a:latin typeface="Avenir"/>
                <a:ea typeface="Avenir"/>
                <a:cs typeface="Avenir"/>
                <a:sym typeface="Avenir"/>
              </a:rPr>
              <a:t>Yes</a:t>
            </a:r>
            <a:endParaRPr sz="1100" b="1">
              <a:solidFill>
                <a:srgbClr val="00BDA5"/>
              </a:solidFill>
              <a:latin typeface="Avenir"/>
              <a:ea typeface="Avenir"/>
              <a:cs typeface="Avenir"/>
              <a:sym typeface="Avenir"/>
            </a:endParaRPr>
          </a:p>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Using this graphic.</a:t>
            </a:r>
            <a:endParaRPr sz="1100">
              <a:solidFill>
                <a:schemeClr val="dk2"/>
              </a:solidFill>
            </a:endParaRPr>
          </a:p>
        </p:txBody>
      </p:sp>
      <p:sp>
        <p:nvSpPr>
          <p:cNvPr id="584" name="Google Shape;584;p52"/>
          <p:cNvSpPr txBox="1"/>
          <p:nvPr/>
        </p:nvSpPr>
        <p:spPr>
          <a:xfrm>
            <a:off x="6638950" y="3675500"/>
            <a:ext cx="2089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2545B"/>
                </a:solidFill>
                <a:latin typeface="Avenir"/>
                <a:ea typeface="Avenir"/>
                <a:cs typeface="Avenir"/>
                <a:sym typeface="Avenir"/>
              </a:rPr>
              <a:t>No</a:t>
            </a:r>
            <a:endParaRPr sz="1100" b="1">
              <a:solidFill>
                <a:srgbClr val="F2545B"/>
              </a:solidFill>
              <a:latin typeface="Avenir"/>
              <a:ea typeface="Avenir"/>
              <a:cs typeface="Avenir"/>
              <a:sym typeface="Avenir"/>
            </a:endParaRPr>
          </a:p>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Do not rotate this image.</a:t>
            </a:r>
            <a:endParaRPr sz="1100">
              <a:solidFill>
                <a:schemeClr val="dk2"/>
              </a:solidFill>
            </a:endParaRPr>
          </a:p>
        </p:txBody>
      </p:sp>
      <p:pic>
        <p:nvPicPr>
          <p:cNvPr id="585" name="Google Shape;585;p52"/>
          <p:cNvPicPr preferRelativeResize="0"/>
          <p:nvPr/>
        </p:nvPicPr>
        <p:blipFill rotWithShape="1">
          <a:blip r:embed="rId7">
            <a:alphaModFix/>
          </a:blip>
          <a:srcRect/>
          <a:stretch/>
        </p:blipFill>
        <p:spPr>
          <a:xfrm>
            <a:off x="6752152" y="1813823"/>
            <a:ext cx="222900" cy="2229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53"/>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Supporting Graphics</a:t>
            </a:r>
            <a:endParaRPr/>
          </a:p>
        </p:txBody>
      </p:sp>
      <p:sp>
        <p:nvSpPr>
          <p:cNvPr id="591" name="Google Shape;591;p53"/>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sp>
        <p:nvSpPr>
          <p:cNvPr id="592" name="Google Shape;592;p53"/>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Supporting Graphics</a:t>
            </a:r>
            <a:endParaRPr sz="600" b="1">
              <a:solidFill>
                <a:srgbClr val="2D3E50"/>
              </a:solidFill>
              <a:latin typeface="Avenir"/>
              <a:ea typeface="Avenir"/>
              <a:cs typeface="Avenir"/>
              <a:sym typeface="Avenir"/>
            </a:endParaRPr>
          </a:p>
        </p:txBody>
      </p:sp>
      <p:sp>
        <p:nvSpPr>
          <p:cNvPr id="593" name="Google Shape;593;p53"/>
          <p:cNvSpPr txBox="1">
            <a:spLocks noGrp="1"/>
          </p:cNvSpPr>
          <p:nvPr>
            <p:ph type="body" idx="1"/>
          </p:nvPr>
        </p:nvSpPr>
        <p:spPr>
          <a:xfrm>
            <a:off x="4037500" y="222825"/>
            <a:ext cx="4794900" cy="88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 Ut enim ad minim veniam, quis nostrud exercitation ullamco laboris nisi ut aliquip ex ea commodo consequat. </a:t>
            </a:r>
            <a:endParaRPr/>
          </a:p>
          <a:p>
            <a:pPr marL="0" lvl="0" indent="0" algn="l" rtl="0">
              <a:spcBef>
                <a:spcPts val="1600"/>
              </a:spcBef>
              <a:spcAft>
                <a:spcPts val="1600"/>
              </a:spcAft>
              <a:buNone/>
            </a:pPr>
            <a:endParaRPr/>
          </a:p>
        </p:txBody>
      </p:sp>
      <p:pic>
        <p:nvPicPr>
          <p:cNvPr id="594" name="Google Shape;594;p53"/>
          <p:cNvPicPr preferRelativeResize="0"/>
          <p:nvPr/>
        </p:nvPicPr>
        <p:blipFill>
          <a:blip r:embed="rId3">
            <a:alphaModFix/>
          </a:blip>
          <a:stretch>
            <a:fillRect/>
          </a:stretch>
        </p:blipFill>
        <p:spPr>
          <a:xfrm>
            <a:off x="228600" y="2038675"/>
            <a:ext cx="2434399" cy="1578291"/>
          </a:xfrm>
          <a:prstGeom prst="rect">
            <a:avLst/>
          </a:prstGeom>
          <a:noFill/>
          <a:ln>
            <a:noFill/>
          </a:ln>
        </p:spPr>
      </p:pic>
      <p:pic>
        <p:nvPicPr>
          <p:cNvPr id="595" name="Google Shape;595;p53"/>
          <p:cNvPicPr preferRelativeResize="0"/>
          <p:nvPr/>
        </p:nvPicPr>
        <p:blipFill>
          <a:blip r:embed="rId4">
            <a:alphaModFix/>
          </a:blip>
          <a:stretch>
            <a:fillRect/>
          </a:stretch>
        </p:blipFill>
        <p:spPr>
          <a:xfrm rot="-9900000">
            <a:off x="6650651" y="2135713"/>
            <a:ext cx="1462443" cy="1384237"/>
          </a:xfrm>
          <a:prstGeom prst="rect">
            <a:avLst/>
          </a:prstGeom>
          <a:noFill/>
          <a:ln>
            <a:noFill/>
          </a:ln>
        </p:spPr>
      </p:pic>
      <p:pic>
        <p:nvPicPr>
          <p:cNvPr id="596" name="Google Shape;596;p53"/>
          <p:cNvPicPr preferRelativeResize="0"/>
          <p:nvPr/>
        </p:nvPicPr>
        <p:blipFill rotWithShape="1">
          <a:blip r:embed="rId5">
            <a:alphaModFix/>
          </a:blip>
          <a:srcRect l="209" r="209"/>
          <a:stretch/>
        </p:blipFill>
        <p:spPr>
          <a:xfrm>
            <a:off x="3598475" y="2038675"/>
            <a:ext cx="2031600" cy="1838488"/>
          </a:xfrm>
          <a:prstGeom prst="rect">
            <a:avLst/>
          </a:prstGeom>
          <a:noFill/>
          <a:ln>
            <a:noFill/>
          </a:ln>
        </p:spPr>
      </p:pic>
      <p:sp>
        <p:nvSpPr>
          <p:cNvPr id="597" name="Google Shape;597;p53"/>
          <p:cNvSpPr txBox="1"/>
          <p:nvPr/>
        </p:nvSpPr>
        <p:spPr>
          <a:xfrm>
            <a:off x="6638950" y="3675500"/>
            <a:ext cx="2089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2545B"/>
                </a:solidFill>
                <a:latin typeface="Avenir"/>
                <a:ea typeface="Avenir"/>
                <a:cs typeface="Avenir"/>
                <a:sym typeface="Avenir"/>
              </a:rPr>
              <a:t>No</a:t>
            </a:r>
            <a:endParaRPr sz="1100" b="1">
              <a:solidFill>
                <a:srgbClr val="F2545B"/>
              </a:solidFill>
              <a:latin typeface="Avenir"/>
              <a:ea typeface="Avenir"/>
              <a:cs typeface="Avenir"/>
              <a:sym typeface="Avenir"/>
            </a:endParaRPr>
          </a:p>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Do not rotate this image.</a:t>
            </a:r>
            <a:endParaRPr sz="1100">
              <a:solidFill>
                <a:schemeClr val="dk2"/>
              </a:solidFill>
            </a:endParaRPr>
          </a:p>
        </p:txBody>
      </p:sp>
      <p:pic>
        <p:nvPicPr>
          <p:cNvPr id="598" name="Google Shape;598;p53"/>
          <p:cNvPicPr preferRelativeResize="0"/>
          <p:nvPr/>
        </p:nvPicPr>
        <p:blipFill rotWithShape="1">
          <a:blip r:embed="rId6">
            <a:alphaModFix/>
          </a:blip>
          <a:srcRect/>
          <a:stretch/>
        </p:blipFill>
        <p:spPr>
          <a:xfrm>
            <a:off x="6752152" y="1813823"/>
            <a:ext cx="222900" cy="222900"/>
          </a:xfrm>
          <a:prstGeom prst="rect">
            <a:avLst/>
          </a:prstGeom>
          <a:noFill/>
          <a:ln>
            <a:noFill/>
          </a:ln>
        </p:spPr>
      </p:pic>
      <p:sp>
        <p:nvSpPr>
          <p:cNvPr id="599" name="Google Shape;599;p53"/>
          <p:cNvSpPr txBox="1"/>
          <p:nvPr/>
        </p:nvSpPr>
        <p:spPr>
          <a:xfrm>
            <a:off x="3606075" y="3675500"/>
            <a:ext cx="2089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2545B"/>
                </a:solidFill>
                <a:latin typeface="Avenir"/>
                <a:ea typeface="Avenir"/>
                <a:cs typeface="Avenir"/>
                <a:sym typeface="Avenir"/>
              </a:rPr>
              <a:t>No</a:t>
            </a:r>
            <a:endParaRPr sz="1100" b="1">
              <a:solidFill>
                <a:srgbClr val="F2545B"/>
              </a:solidFill>
              <a:latin typeface="Avenir"/>
              <a:ea typeface="Avenir"/>
              <a:cs typeface="Avenir"/>
              <a:sym typeface="Avenir"/>
            </a:endParaRPr>
          </a:p>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Do not edit or change the format of this graphic.</a:t>
            </a:r>
            <a:endParaRPr sz="1100">
              <a:solidFill>
                <a:schemeClr val="dk2"/>
              </a:solidFill>
            </a:endParaRPr>
          </a:p>
        </p:txBody>
      </p:sp>
      <p:pic>
        <p:nvPicPr>
          <p:cNvPr id="600" name="Google Shape;600;p53"/>
          <p:cNvPicPr preferRelativeResize="0"/>
          <p:nvPr/>
        </p:nvPicPr>
        <p:blipFill rotWithShape="1">
          <a:blip r:embed="rId6">
            <a:alphaModFix/>
          </a:blip>
          <a:srcRect/>
          <a:stretch/>
        </p:blipFill>
        <p:spPr>
          <a:xfrm>
            <a:off x="3719277" y="1813823"/>
            <a:ext cx="222900" cy="222900"/>
          </a:xfrm>
          <a:prstGeom prst="rect">
            <a:avLst/>
          </a:prstGeom>
          <a:noFill/>
          <a:ln>
            <a:noFill/>
          </a:ln>
        </p:spPr>
      </p:pic>
      <p:sp>
        <p:nvSpPr>
          <p:cNvPr id="601" name="Google Shape;601;p53"/>
          <p:cNvSpPr txBox="1"/>
          <p:nvPr/>
        </p:nvSpPr>
        <p:spPr>
          <a:xfrm>
            <a:off x="230100" y="3675500"/>
            <a:ext cx="2089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solidFill>
                  <a:srgbClr val="F2545B"/>
                </a:solidFill>
                <a:latin typeface="Avenir"/>
                <a:ea typeface="Avenir"/>
                <a:cs typeface="Avenir"/>
                <a:sym typeface="Avenir"/>
              </a:rPr>
              <a:t>No</a:t>
            </a:r>
            <a:endParaRPr sz="1100" b="1">
              <a:solidFill>
                <a:srgbClr val="F2545B"/>
              </a:solidFill>
              <a:latin typeface="Avenir"/>
              <a:ea typeface="Avenir"/>
              <a:cs typeface="Avenir"/>
              <a:sym typeface="Avenir"/>
            </a:endParaRPr>
          </a:p>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Change the color of the pattern.</a:t>
            </a:r>
            <a:endParaRPr sz="1100">
              <a:solidFill>
                <a:schemeClr val="dk2"/>
              </a:solidFill>
            </a:endParaRPr>
          </a:p>
        </p:txBody>
      </p:sp>
      <p:pic>
        <p:nvPicPr>
          <p:cNvPr id="602" name="Google Shape;602;p53"/>
          <p:cNvPicPr preferRelativeResize="0"/>
          <p:nvPr/>
        </p:nvPicPr>
        <p:blipFill rotWithShape="1">
          <a:blip r:embed="rId6">
            <a:alphaModFix/>
          </a:blip>
          <a:srcRect/>
          <a:stretch/>
        </p:blipFill>
        <p:spPr>
          <a:xfrm>
            <a:off x="343302" y="1813823"/>
            <a:ext cx="222900" cy="2229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54"/>
          <p:cNvPicPr preferRelativeResize="0"/>
          <p:nvPr/>
        </p:nvPicPr>
        <p:blipFill rotWithShape="1">
          <a:blip r:embed="rId3">
            <a:alphaModFix/>
          </a:blip>
          <a:srcRect l="17655" t="-24191" r="18188" b="4845"/>
          <a:stretch/>
        </p:blipFill>
        <p:spPr>
          <a:xfrm>
            <a:off x="311700" y="1152476"/>
            <a:ext cx="2997950" cy="3717603"/>
          </a:xfrm>
          <a:prstGeom prst="rect">
            <a:avLst/>
          </a:prstGeom>
          <a:noFill/>
          <a:ln>
            <a:noFill/>
          </a:ln>
        </p:spPr>
      </p:pic>
      <p:sp>
        <p:nvSpPr>
          <p:cNvPr id="608" name="Google Shape;608;p54"/>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Background Images</a:t>
            </a:r>
            <a:endParaRPr/>
          </a:p>
        </p:txBody>
      </p:sp>
      <p:sp>
        <p:nvSpPr>
          <p:cNvPr id="609" name="Google Shape;609;p54"/>
          <p:cNvSpPr txBox="1">
            <a:spLocks noGrp="1"/>
          </p:cNvSpPr>
          <p:nvPr>
            <p:ph type="body" idx="1"/>
          </p:nvPr>
        </p:nvSpPr>
        <p:spPr>
          <a:xfrm>
            <a:off x="4122350" y="222900"/>
            <a:ext cx="4793700" cy="832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a:t>Lorem ipsum dolor sit amet, consectetur adipiscing elit, sed do eiusmod tempor incididunt ut labore et dolore magna aliqua.</a:t>
            </a:r>
            <a:endParaRPr/>
          </a:p>
        </p:txBody>
      </p:sp>
      <p:sp>
        <p:nvSpPr>
          <p:cNvPr id="610" name="Google Shape;610;p54"/>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sp>
        <p:nvSpPr>
          <p:cNvPr id="611" name="Google Shape;611;p54"/>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Supporting Graphics</a:t>
            </a:r>
            <a:endParaRPr sz="600" b="1">
              <a:solidFill>
                <a:srgbClr val="2D3E50"/>
              </a:solidFill>
              <a:latin typeface="Avenir"/>
              <a:ea typeface="Avenir"/>
              <a:cs typeface="Avenir"/>
              <a:sym typeface="Avenir"/>
            </a:endParaRPr>
          </a:p>
        </p:txBody>
      </p:sp>
      <p:pic>
        <p:nvPicPr>
          <p:cNvPr id="612" name="Google Shape;612;p54"/>
          <p:cNvPicPr preferRelativeResize="0"/>
          <p:nvPr/>
        </p:nvPicPr>
        <p:blipFill rotWithShape="1">
          <a:blip r:embed="rId4">
            <a:alphaModFix/>
          </a:blip>
          <a:srcRect l="23117" r="23122"/>
          <a:stretch/>
        </p:blipFill>
        <p:spPr>
          <a:xfrm>
            <a:off x="3409997" y="1152476"/>
            <a:ext cx="2997958" cy="371758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9788" b="9788"/>
          <a:stretch>
            <a:fillRect/>
          </a:stretch>
        </p:blipFill>
        <p:spPr/>
      </p:pic>
      <p:sp>
        <p:nvSpPr>
          <p:cNvPr id="617" name="Google Shape;617;p55"/>
          <p:cNvSpPr txBox="1">
            <a:spLocks noGrp="1"/>
          </p:cNvSpPr>
          <p:nvPr>
            <p:ph type="title"/>
          </p:nvPr>
        </p:nvSpPr>
        <p:spPr/>
        <p:txBody>
          <a:bodyPr/>
          <a:lstStyle/>
          <a:p>
            <a:pPr lvl="0"/>
            <a:r>
              <a:rPr lang="en-AU" smtClean="0"/>
              <a:t>Usage</a:t>
            </a:r>
            <a:endParaRPr lang="en-AU"/>
          </a:p>
        </p:txBody>
      </p:sp>
      <p:sp>
        <p:nvSpPr>
          <p:cNvPr id="4" name="Subtitle 3"/>
          <p:cNvSpPr>
            <a:spLocks noGrp="1"/>
          </p:cNvSpPr>
          <p:nvPr>
            <p:ph type="subTitle" idx="1"/>
          </p:nvPr>
        </p:nvSpPr>
        <p:spPr/>
        <p:txBody>
          <a:bodyPr/>
          <a:lstStyle/>
          <a:p>
            <a:endParaRPr lang="en-AU"/>
          </a:p>
        </p:txBody>
      </p:sp>
      <p:sp>
        <p:nvSpPr>
          <p:cNvPr id="618" name="Google Shape;618;p55"/>
          <p:cNvSpPr txBox="1">
            <a:spLocks noGrp="1"/>
          </p:cNvSpPr>
          <p:nvPr>
            <p:ph type="sldNum" idx="12"/>
          </p:nvPr>
        </p:nvSpPr>
        <p:spPr/>
        <p:txBody>
          <a:bodyPr/>
          <a:lstStyle/>
          <a:p>
            <a:pPr lvl="0"/>
            <a:fld id="{00000000-1234-1234-1234-123412341234}" type="slidenum">
              <a:rPr lang="en" smtClean="0"/>
              <a:pPr lvl="0"/>
              <a:t>43</a:t>
            </a:fld>
            <a:endParaRPr lang="en"/>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grpSp>
        <p:nvGrpSpPr>
          <p:cNvPr id="625" name="Google Shape;625;p56"/>
          <p:cNvGrpSpPr/>
          <p:nvPr/>
        </p:nvGrpSpPr>
        <p:grpSpPr>
          <a:xfrm>
            <a:off x="3452975" y="697325"/>
            <a:ext cx="5591976" cy="3316000"/>
            <a:chOff x="3452975" y="697325"/>
            <a:chExt cx="5591976" cy="3316000"/>
          </a:xfrm>
        </p:grpSpPr>
        <p:pic>
          <p:nvPicPr>
            <p:cNvPr id="626" name="Google Shape;626;p56" descr="Open Chromebook laptop computer"/>
            <p:cNvPicPr preferRelativeResize="0"/>
            <p:nvPr/>
          </p:nvPicPr>
          <p:blipFill>
            <a:blip r:embed="rId3">
              <a:alphaModFix/>
            </a:blip>
            <a:stretch>
              <a:fillRect/>
            </a:stretch>
          </p:blipFill>
          <p:spPr>
            <a:xfrm>
              <a:off x="3452975" y="697325"/>
              <a:ext cx="5591976" cy="3316000"/>
            </a:xfrm>
            <a:prstGeom prst="rect">
              <a:avLst/>
            </a:prstGeom>
            <a:noFill/>
            <a:ln>
              <a:noFill/>
            </a:ln>
          </p:spPr>
        </p:pic>
        <p:sp>
          <p:nvSpPr>
            <p:cNvPr id="627" name="Google Shape;627;p56"/>
            <p:cNvSpPr/>
            <p:nvPr/>
          </p:nvSpPr>
          <p:spPr>
            <a:xfrm>
              <a:off x="5955125" y="3336575"/>
              <a:ext cx="599400" cy="161100"/>
            </a:xfrm>
            <a:prstGeom prst="rect">
              <a:avLst/>
            </a:prstGeom>
            <a:solidFill>
              <a:srgbClr val="0F0F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8" name="Google Shape;628;p56"/>
          <p:cNvSpPr txBox="1">
            <a:spLocks noGrp="1"/>
          </p:cNvSpPr>
          <p:nvPr>
            <p:ph type="title"/>
          </p:nvPr>
        </p:nvSpPr>
        <p:spPr/>
        <p:txBody>
          <a:bodyPr/>
          <a:lstStyle/>
          <a:p>
            <a:pPr lvl="0"/>
            <a:r>
              <a:rPr lang="en-AU" dirty="0" smtClean="0"/>
              <a:t>Website</a:t>
            </a:r>
            <a:endParaRPr lang="en-AU" dirty="0"/>
          </a:p>
        </p:txBody>
      </p:sp>
      <p:sp>
        <p:nvSpPr>
          <p:cNvPr id="631" name="Google Shape;631;p56"/>
          <p:cNvSpPr txBox="1">
            <a:spLocks noGrp="1"/>
          </p:cNvSpPr>
          <p:nvPr>
            <p:ph type="body" idx="1"/>
          </p:nvPr>
        </p:nvSpPr>
        <p:spPr/>
        <p:txBody>
          <a:bodyPr/>
          <a:lstStyle/>
          <a:p>
            <a:pPr lvl="0"/>
            <a:r>
              <a:rPr lang="en-AU" dirty="0" smtClean="0"/>
              <a:t>Lorem ipsum </a:t>
            </a:r>
            <a:r>
              <a:rPr lang="en-AU" dirty="0" err="1" smtClean="0"/>
              <a:t>dolor</a:t>
            </a:r>
            <a:r>
              <a:rPr lang="en-AU" dirty="0" smtClean="0"/>
              <a:t> sit </a:t>
            </a:r>
            <a:r>
              <a:rPr lang="en-AU" dirty="0" err="1" smtClean="0"/>
              <a:t>amet</a:t>
            </a:r>
            <a:r>
              <a:rPr lang="en-AU" dirty="0" smtClean="0"/>
              <a:t>, </a:t>
            </a:r>
            <a:r>
              <a:rPr lang="en-AU" dirty="0" err="1" smtClean="0"/>
              <a:t>consectetur</a:t>
            </a:r>
            <a:r>
              <a:rPr lang="en-AU" dirty="0" smtClean="0"/>
              <a:t> </a:t>
            </a:r>
            <a:r>
              <a:rPr lang="en-AU" dirty="0" err="1" smtClean="0"/>
              <a:t>adipiscing</a:t>
            </a:r>
            <a:r>
              <a:rPr lang="en-AU" dirty="0" smtClean="0"/>
              <a:t> </a:t>
            </a:r>
            <a:r>
              <a:rPr lang="en-AU" dirty="0" err="1" smtClean="0"/>
              <a:t>elit</a:t>
            </a:r>
            <a:r>
              <a:rPr lang="en-AU" dirty="0" smtClean="0"/>
              <a:t>, </a:t>
            </a:r>
            <a:r>
              <a:rPr lang="en-AU" dirty="0" err="1" smtClean="0"/>
              <a:t>sed</a:t>
            </a:r>
            <a:r>
              <a:rPr lang="en-AU" dirty="0" smtClean="0"/>
              <a:t> do </a:t>
            </a:r>
            <a:r>
              <a:rPr lang="en-AU" dirty="0" err="1" smtClean="0"/>
              <a:t>eiusmod</a:t>
            </a:r>
            <a:r>
              <a:rPr lang="en-AU" dirty="0" smtClean="0"/>
              <a:t> </a:t>
            </a:r>
            <a:r>
              <a:rPr lang="en-AU" dirty="0" err="1" smtClean="0"/>
              <a:t>tempor</a:t>
            </a:r>
            <a:r>
              <a:rPr lang="en-AU" dirty="0" smtClean="0"/>
              <a:t> </a:t>
            </a:r>
            <a:r>
              <a:rPr lang="en-AU" dirty="0" err="1" smtClean="0"/>
              <a:t>incididunt</a:t>
            </a:r>
            <a:r>
              <a:rPr lang="en-AU" dirty="0" smtClean="0"/>
              <a:t> </a:t>
            </a:r>
            <a:r>
              <a:rPr lang="en-AU" dirty="0" err="1" smtClean="0"/>
              <a:t>ut</a:t>
            </a:r>
            <a:r>
              <a:rPr lang="en-AU" dirty="0" smtClean="0"/>
              <a:t> </a:t>
            </a:r>
            <a:r>
              <a:rPr lang="en-AU" dirty="0" err="1" smtClean="0"/>
              <a:t>labore</a:t>
            </a:r>
            <a:r>
              <a:rPr lang="en-AU" dirty="0" smtClean="0"/>
              <a:t> et </a:t>
            </a:r>
            <a:r>
              <a:rPr lang="en-AU" dirty="0" err="1" smtClean="0"/>
              <a:t>dolore</a:t>
            </a:r>
            <a:r>
              <a:rPr lang="en-AU" dirty="0" smtClean="0"/>
              <a:t> magna </a:t>
            </a:r>
            <a:r>
              <a:rPr lang="en-AU" dirty="0" err="1" smtClean="0"/>
              <a:t>aliqua</a:t>
            </a:r>
            <a:r>
              <a:rPr lang="en-AU" dirty="0" smtClean="0"/>
              <a:t>. </a:t>
            </a:r>
            <a:r>
              <a:rPr lang="en-AU" dirty="0" err="1" smtClean="0"/>
              <a:t>Ut</a:t>
            </a:r>
            <a:r>
              <a:rPr lang="en-AU" dirty="0" smtClean="0"/>
              <a:t> </a:t>
            </a:r>
            <a:r>
              <a:rPr lang="en-AU" dirty="0" err="1" smtClean="0"/>
              <a:t>enim</a:t>
            </a:r>
            <a:r>
              <a:rPr lang="en-AU" dirty="0" smtClean="0"/>
              <a:t> ad minim </a:t>
            </a:r>
            <a:r>
              <a:rPr lang="en-AU" dirty="0" err="1" smtClean="0"/>
              <a:t>veniam</a:t>
            </a:r>
            <a:r>
              <a:rPr lang="en-AU" dirty="0" smtClean="0"/>
              <a:t>, </a:t>
            </a:r>
            <a:r>
              <a:rPr lang="en-AU" dirty="0" err="1" smtClean="0"/>
              <a:t>quis</a:t>
            </a:r>
            <a:r>
              <a:rPr lang="en-AU" dirty="0" smtClean="0"/>
              <a:t> </a:t>
            </a:r>
            <a:r>
              <a:rPr lang="en-AU" dirty="0" err="1" smtClean="0"/>
              <a:t>nostrud</a:t>
            </a:r>
            <a:r>
              <a:rPr lang="en-AU" dirty="0" smtClean="0"/>
              <a:t> exercitation </a:t>
            </a:r>
            <a:r>
              <a:rPr lang="en-AU" dirty="0" err="1" smtClean="0"/>
              <a:t>ullamco</a:t>
            </a:r>
            <a:r>
              <a:rPr lang="en-AU" dirty="0" smtClean="0"/>
              <a:t> </a:t>
            </a:r>
            <a:r>
              <a:rPr lang="en-AU" dirty="0" err="1" smtClean="0"/>
              <a:t>laboris</a:t>
            </a:r>
            <a:r>
              <a:rPr lang="en-AU" dirty="0" smtClean="0"/>
              <a:t> nisi </a:t>
            </a:r>
            <a:r>
              <a:rPr lang="en-AU" dirty="0" err="1" smtClean="0"/>
              <a:t>ut</a:t>
            </a:r>
            <a:r>
              <a:rPr lang="en-AU" dirty="0" smtClean="0"/>
              <a:t> </a:t>
            </a:r>
            <a:r>
              <a:rPr lang="en-AU" dirty="0" err="1" smtClean="0"/>
              <a:t>aliquip</a:t>
            </a:r>
            <a:r>
              <a:rPr lang="en-AU" dirty="0" smtClean="0"/>
              <a:t> ex </a:t>
            </a:r>
            <a:r>
              <a:rPr lang="en-AU" dirty="0" err="1" smtClean="0"/>
              <a:t>ea</a:t>
            </a:r>
            <a:r>
              <a:rPr lang="en-AU" dirty="0" smtClean="0"/>
              <a:t> </a:t>
            </a:r>
            <a:r>
              <a:rPr lang="en-AU" dirty="0" err="1" smtClean="0"/>
              <a:t>commodo</a:t>
            </a:r>
            <a:r>
              <a:rPr lang="en-AU" dirty="0" smtClean="0"/>
              <a:t> </a:t>
            </a:r>
            <a:r>
              <a:rPr lang="en-AU" dirty="0" err="1" smtClean="0"/>
              <a:t>consequat</a:t>
            </a:r>
            <a:r>
              <a:rPr lang="en-AU" dirty="0" smtClean="0"/>
              <a:t>. </a:t>
            </a:r>
          </a:p>
          <a:p>
            <a:pPr lvl="0"/>
            <a:endParaRPr lang="en-AU" dirty="0"/>
          </a:p>
        </p:txBody>
      </p:sp>
      <p:sp>
        <p:nvSpPr>
          <p:cNvPr id="629" name="Google Shape;629;p56"/>
          <p:cNvSpPr txBox="1">
            <a:spLocks noGrp="1"/>
          </p:cNvSpPr>
          <p:nvPr>
            <p:ph type="sldNum" idx="12"/>
          </p:nvPr>
        </p:nvSpPr>
        <p:spPr/>
        <p:txBody>
          <a:bodyPr/>
          <a:lstStyle/>
          <a:p>
            <a:pPr lvl="0"/>
            <a:fld id="{00000000-1234-1234-1234-123412341234}" type="slidenum">
              <a:rPr lang="en" smtClean="0"/>
              <a:pPr lvl="0"/>
              <a:t>44</a:t>
            </a:fld>
            <a:endParaRPr lang="en"/>
          </a:p>
        </p:txBody>
      </p:sp>
      <p:sp>
        <p:nvSpPr>
          <p:cNvPr id="6" name="Picture Placeholder 5"/>
          <p:cNvSpPr>
            <a:spLocks noGrp="1"/>
          </p:cNvSpPr>
          <p:nvPr>
            <p:ph type="pic" sz="quarter" idx="13"/>
          </p:nvPr>
        </p:nvSpPr>
        <p:spPr/>
      </p:sp>
      <p:sp>
        <p:nvSpPr>
          <p:cNvPr id="630" name="Google Shape;630;p56"/>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Usage</a:t>
            </a:r>
            <a:endParaRPr sz="600" b="1">
              <a:solidFill>
                <a:srgbClr val="2D3E50"/>
              </a:solidFill>
              <a:latin typeface="Avenir"/>
              <a:ea typeface="Avenir"/>
              <a:cs typeface="Avenir"/>
              <a:sym typeface="Aveni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57"/>
          <p:cNvSpPr txBox="1">
            <a:spLocks noGrp="1"/>
          </p:cNvSpPr>
          <p:nvPr>
            <p:ph type="title"/>
          </p:nvPr>
        </p:nvSpPr>
        <p:spPr>
          <a:xfrm>
            <a:off x="286883" y="21198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App</a:t>
            </a:r>
            <a:endParaRPr/>
          </a:p>
        </p:txBody>
      </p:sp>
      <p:sp>
        <p:nvSpPr>
          <p:cNvPr id="640" name="Google Shape;640;p57"/>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Lorem ipsum dolor sit amet, consectetur adipiscing elit, sed do eiusmod tempor incididunt ut labore et dolore magna aliqua. Ut enim ad minim veniam, quis nostrud exercitation ullamco laboris nisi ut aliquip ex ea commodo consequat. </a:t>
            </a:r>
            <a:endParaRPr dirty="0"/>
          </a:p>
          <a:p>
            <a:pPr marL="0" lvl="0" indent="0" algn="l" rtl="0">
              <a:spcBef>
                <a:spcPts val="1600"/>
              </a:spcBef>
              <a:spcAft>
                <a:spcPts val="1600"/>
              </a:spcAft>
              <a:buNone/>
            </a:pPr>
            <a:endParaRPr dirty="0"/>
          </a:p>
        </p:txBody>
      </p:sp>
      <p:sp>
        <p:nvSpPr>
          <p:cNvPr id="638" name="Google Shape;638;p57"/>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45</a:t>
            </a:fld>
            <a:endParaRPr/>
          </a:p>
        </p:txBody>
      </p:sp>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Picture Placeholder 3"/>
          <p:cNvSpPr>
            <a:spLocks noGrp="1"/>
          </p:cNvSpPr>
          <p:nvPr>
            <p:ph type="pic" sz="quarter" idx="15"/>
          </p:nvPr>
        </p:nvSpPr>
        <p:spPr/>
      </p:sp>
      <p:sp>
        <p:nvSpPr>
          <p:cNvPr id="639" name="Google Shape;639;p57"/>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Usage</a:t>
            </a:r>
            <a:endParaRPr sz="600" b="1">
              <a:solidFill>
                <a:srgbClr val="2D3E50"/>
              </a:solidFill>
              <a:latin typeface="Avenir"/>
              <a:ea typeface="Avenir"/>
              <a:cs typeface="Avenir"/>
              <a:sym typeface="Avenir"/>
            </a:endParaRPr>
          </a:p>
        </p:txBody>
      </p:sp>
      <p:sp>
        <p:nvSpPr>
          <p:cNvPr id="647" name="Google Shape;647;p57"/>
          <p:cNvSpPr/>
          <p:nvPr/>
        </p:nvSpPr>
        <p:spPr>
          <a:xfrm>
            <a:off x="6514161" y="1699771"/>
            <a:ext cx="801600" cy="8016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8" name="Google Shape;648;p57"/>
          <p:cNvPicPr preferRelativeResize="0"/>
          <p:nvPr/>
        </p:nvPicPr>
        <p:blipFill>
          <a:blip r:embed="rId3">
            <a:alphaModFix/>
          </a:blip>
          <a:stretch>
            <a:fillRect/>
          </a:stretch>
        </p:blipFill>
        <p:spPr>
          <a:xfrm>
            <a:off x="6357074" y="1680627"/>
            <a:ext cx="1032288" cy="836700"/>
          </a:xfrm>
          <a:prstGeom prst="rect">
            <a:avLst/>
          </a:prstGeom>
          <a:noFill/>
          <a:ln>
            <a:noFill/>
          </a:ln>
        </p:spPr>
      </p:pic>
      <p:sp>
        <p:nvSpPr>
          <p:cNvPr id="649" name="Google Shape;649;p57"/>
          <p:cNvSpPr txBox="1"/>
          <p:nvPr/>
        </p:nvSpPr>
        <p:spPr>
          <a:xfrm>
            <a:off x="6449375" y="2487875"/>
            <a:ext cx="9399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dirty="0">
                <a:solidFill>
                  <a:schemeClr val="dk2"/>
                </a:solidFill>
                <a:latin typeface="Avenir"/>
                <a:ea typeface="Avenir"/>
                <a:cs typeface="Avenir"/>
                <a:sym typeface="Avenir"/>
              </a:rPr>
              <a:t>APP ICON</a:t>
            </a:r>
            <a:endParaRPr sz="1100" dirty="0">
              <a:solidFill>
                <a:schemeClr val="dk2"/>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58"/>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Social Media</a:t>
            </a:r>
            <a:endParaRPr/>
          </a:p>
        </p:txBody>
      </p:sp>
      <p:sp>
        <p:nvSpPr>
          <p:cNvPr id="655" name="Google Shape;655;p58"/>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46</a:t>
            </a:fld>
            <a:endParaRPr/>
          </a:p>
        </p:txBody>
      </p:sp>
      <p:sp>
        <p:nvSpPr>
          <p:cNvPr id="656" name="Google Shape;656;p58"/>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Usage</a:t>
            </a:r>
            <a:endParaRPr sz="600" b="1">
              <a:solidFill>
                <a:srgbClr val="2D3E50"/>
              </a:solidFill>
              <a:latin typeface="Avenir"/>
              <a:ea typeface="Avenir"/>
              <a:cs typeface="Avenir"/>
              <a:sym typeface="Avenir"/>
            </a:endParaRPr>
          </a:p>
        </p:txBody>
      </p:sp>
      <p:sp>
        <p:nvSpPr>
          <p:cNvPr id="657" name="Google Shape;657;p58"/>
          <p:cNvSpPr txBox="1"/>
          <p:nvPr/>
        </p:nvSpPr>
        <p:spPr>
          <a:xfrm>
            <a:off x="335400" y="4024627"/>
            <a:ext cx="1456200" cy="325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a:solidFill>
                  <a:schemeClr val="dk2"/>
                </a:solidFill>
                <a:latin typeface="Avenir"/>
                <a:ea typeface="Avenir"/>
                <a:cs typeface="Avenir"/>
                <a:sym typeface="Avenir"/>
              </a:rPr>
              <a:t>EXAMPLE AVATAR</a:t>
            </a:r>
            <a:endParaRPr sz="1100">
              <a:solidFill>
                <a:schemeClr val="dk2"/>
              </a:solidFill>
            </a:endParaRPr>
          </a:p>
        </p:txBody>
      </p:sp>
      <p:sp>
        <p:nvSpPr>
          <p:cNvPr id="658" name="Google Shape;658;p58"/>
          <p:cNvSpPr txBox="1"/>
          <p:nvPr/>
        </p:nvSpPr>
        <p:spPr>
          <a:xfrm>
            <a:off x="2118638" y="4024686"/>
            <a:ext cx="22287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a:solidFill>
                  <a:schemeClr val="dk2"/>
                </a:solidFill>
                <a:latin typeface="Avenir"/>
                <a:ea typeface="Avenir"/>
                <a:cs typeface="Avenir"/>
                <a:sym typeface="Avenir"/>
              </a:rPr>
              <a:t>EXAMPLE FACEBOOK</a:t>
            </a:r>
            <a:endParaRPr sz="1100">
              <a:solidFill>
                <a:schemeClr val="dk2"/>
              </a:solidFill>
            </a:endParaRPr>
          </a:p>
        </p:txBody>
      </p:sp>
      <p:sp>
        <p:nvSpPr>
          <p:cNvPr id="659" name="Google Shape;659;p58"/>
          <p:cNvSpPr txBox="1"/>
          <p:nvPr/>
        </p:nvSpPr>
        <p:spPr>
          <a:xfrm>
            <a:off x="4785925" y="4024625"/>
            <a:ext cx="1713000" cy="325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a:solidFill>
                  <a:schemeClr val="dk2"/>
                </a:solidFill>
                <a:latin typeface="Avenir"/>
                <a:ea typeface="Avenir"/>
                <a:cs typeface="Avenir"/>
                <a:sym typeface="Avenir"/>
              </a:rPr>
              <a:t>EXAMPLE INSTAGRAM</a:t>
            </a:r>
            <a:endParaRPr sz="1100">
              <a:solidFill>
                <a:schemeClr val="dk2"/>
              </a:solidFill>
            </a:endParaRPr>
          </a:p>
        </p:txBody>
      </p:sp>
      <p:pic>
        <p:nvPicPr>
          <p:cNvPr id="660" name="Google Shape;660;p58"/>
          <p:cNvPicPr preferRelativeResize="0"/>
          <p:nvPr/>
        </p:nvPicPr>
        <p:blipFill>
          <a:blip r:embed="rId3">
            <a:alphaModFix/>
          </a:blip>
          <a:stretch>
            <a:fillRect/>
          </a:stretch>
        </p:blipFill>
        <p:spPr>
          <a:xfrm>
            <a:off x="2118650" y="2567562"/>
            <a:ext cx="2422128" cy="1363150"/>
          </a:xfrm>
          <a:prstGeom prst="rect">
            <a:avLst/>
          </a:prstGeom>
          <a:noFill/>
          <a:ln>
            <a:noFill/>
          </a:ln>
        </p:spPr>
      </p:pic>
      <p:pic>
        <p:nvPicPr>
          <p:cNvPr id="661" name="Google Shape;661;p58"/>
          <p:cNvPicPr preferRelativeResize="0"/>
          <p:nvPr/>
        </p:nvPicPr>
        <p:blipFill>
          <a:blip r:embed="rId4">
            <a:alphaModFix/>
          </a:blip>
          <a:stretch>
            <a:fillRect/>
          </a:stretch>
        </p:blipFill>
        <p:spPr>
          <a:xfrm>
            <a:off x="428483" y="2567566"/>
            <a:ext cx="1363143" cy="1363146"/>
          </a:xfrm>
          <a:prstGeom prst="rect">
            <a:avLst/>
          </a:prstGeom>
          <a:noFill/>
          <a:ln>
            <a:noFill/>
          </a:ln>
        </p:spPr>
      </p:pic>
      <p:pic>
        <p:nvPicPr>
          <p:cNvPr id="662" name="Google Shape;662;p58"/>
          <p:cNvPicPr preferRelativeResize="0"/>
          <p:nvPr/>
        </p:nvPicPr>
        <p:blipFill>
          <a:blip r:embed="rId5">
            <a:alphaModFix/>
          </a:blip>
          <a:stretch>
            <a:fillRect/>
          </a:stretch>
        </p:blipFill>
        <p:spPr>
          <a:xfrm>
            <a:off x="4870827" y="1212787"/>
            <a:ext cx="1528350" cy="2717925"/>
          </a:xfrm>
          <a:prstGeom prst="rect">
            <a:avLst/>
          </a:prstGeom>
          <a:noFill/>
          <a:ln>
            <a:noFill/>
          </a:ln>
        </p:spPr>
      </p:pic>
      <p:sp>
        <p:nvSpPr>
          <p:cNvPr id="663" name="Google Shape;663;p58"/>
          <p:cNvSpPr txBox="1">
            <a:spLocks noGrp="1"/>
          </p:cNvSpPr>
          <p:nvPr>
            <p:ph type="body" idx="1"/>
          </p:nvPr>
        </p:nvSpPr>
        <p:spPr>
          <a:xfrm>
            <a:off x="311700" y="1152475"/>
            <a:ext cx="4229100" cy="1142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a:t>Lorem ipsum dolor sit amet, consectetur adipiscing elit, sed do eiusmod tempor incididunt ut labore et dolore magna aliqua.     </a:t>
            </a:r>
            <a:endParaRPr/>
          </a:p>
        </p:txBody>
      </p:sp>
      <p:sp>
        <p:nvSpPr>
          <p:cNvPr id="664" name="Google Shape;664;p58"/>
          <p:cNvSpPr txBox="1">
            <a:spLocks noGrp="1"/>
          </p:cNvSpPr>
          <p:nvPr>
            <p:ph type="body" idx="1"/>
          </p:nvPr>
        </p:nvSpPr>
        <p:spPr>
          <a:xfrm>
            <a:off x="6796625" y="1152475"/>
            <a:ext cx="2160600" cy="292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a:t>Lorem ipsum dolor sit amet, consectetur adipiscing elit, sed do eiusmod tempor incididunt ut labore et dolore magna aliqua.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59"/>
          <p:cNvSpPr txBox="1"/>
          <p:nvPr/>
        </p:nvSpPr>
        <p:spPr>
          <a:xfrm>
            <a:off x="4429900" y="2122377"/>
            <a:ext cx="21795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VERTICAL CONFIGURATION</a:t>
            </a:r>
            <a:endParaRPr sz="1100">
              <a:solidFill>
                <a:schemeClr val="dk2"/>
              </a:solidFill>
            </a:endParaRPr>
          </a:p>
        </p:txBody>
      </p:sp>
      <p:sp>
        <p:nvSpPr>
          <p:cNvPr id="670" name="Google Shape;670;p59"/>
          <p:cNvSpPr/>
          <p:nvPr/>
        </p:nvSpPr>
        <p:spPr>
          <a:xfrm>
            <a:off x="4530524" y="2527825"/>
            <a:ext cx="2253300" cy="2326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59"/>
          <p:cNvSpPr/>
          <p:nvPr/>
        </p:nvSpPr>
        <p:spPr>
          <a:xfrm>
            <a:off x="4530523" y="1326350"/>
            <a:ext cx="4095000" cy="711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59"/>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Email signature</a:t>
            </a:r>
            <a:endParaRPr/>
          </a:p>
        </p:txBody>
      </p:sp>
      <p:sp>
        <p:nvSpPr>
          <p:cNvPr id="673" name="Google Shape;673;p59"/>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47</a:t>
            </a:fld>
            <a:endParaRPr/>
          </a:p>
        </p:txBody>
      </p:sp>
      <p:sp>
        <p:nvSpPr>
          <p:cNvPr id="674" name="Google Shape;674;p59"/>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Usage</a:t>
            </a:r>
            <a:endParaRPr sz="600" b="1">
              <a:solidFill>
                <a:srgbClr val="2D3E50"/>
              </a:solidFill>
              <a:latin typeface="Avenir"/>
              <a:ea typeface="Avenir"/>
              <a:cs typeface="Avenir"/>
              <a:sym typeface="Avenir"/>
            </a:endParaRPr>
          </a:p>
        </p:txBody>
      </p:sp>
      <p:sp>
        <p:nvSpPr>
          <p:cNvPr id="675" name="Google Shape;675;p59"/>
          <p:cNvSpPr txBox="1">
            <a:spLocks noGrp="1"/>
          </p:cNvSpPr>
          <p:nvPr>
            <p:ph type="body" idx="1"/>
          </p:nvPr>
        </p:nvSpPr>
        <p:spPr>
          <a:xfrm>
            <a:off x="311700" y="1152475"/>
            <a:ext cx="2709300" cy="286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 Ut enim ad minim veniam, quis nostrud exercitation ullamco laboris nisi ut aliquip ex ea commodo consequat. </a:t>
            </a:r>
            <a:endParaRPr/>
          </a:p>
          <a:p>
            <a:pPr marL="0" lvl="0" indent="0" algn="l" rtl="0">
              <a:spcBef>
                <a:spcPts val="1600"/>
              </a:spcBef>
              <a:spcAft>
                <a:spcPts val="1600"/>
              </a:spcAft>
              <a:buNone/>
            </a:pPr>
            <a:endParaRPr/>
          </a:p>
        </p:txBody>
      </p:sp>
      <p:pic>
        <p:nvPicPr>
          <p:cNvPr id="676" name="Google Shape;676;p59"/>
          <p:cNvPicPr preferRelativeResize="0"/>
          <p:nvPr/>
        </p:nvPicPr>
        <p:blipFill>
          <a:blip r:embed="rId3">
            <a:alphaModFix/>
          </a:blip>
          <a:stretch>
            <a:fillRect/>
          </a:stretch>
        </p:blipFill>
        <p:spPr>
          <a:xfrm>
            <a:off x="4648201" y="1284950"/>
            <a:ext cx="3845525" cy="753462"/>
          </a:xfrm>
          <a:prstGeom prst="rect">
            <a:avLst/>
          </a:prstGeom>
          <a:noFill/>
          <a:ln>
            <a:noFill/>
          </a:ln>
        </p:spPr>
      </p:pic>
      <p:pic>
        <p:nvPicPr>
          <p:cNvPr id="677" name="Google Shape;677;p59"/>
          <p:cNvPicPr preferRelativeResize="0"/>
          <p:nvPr/>
        </p:nvPicPr>
        <p:blipFill>
          <a:blip r:embed="rId4">
            <a:alphaModFix/>
          </a:blip>
          <a:stretch>
            <a:fillRect/>
          </a:stretch>
        </p:blipFill>
        <p:spPr>
          <a:xfrm>
            <a:off x="4648201" y="2569075"/>
            <a:ext cx="2061968" cy="2163098"/>
          </a:xfrm>
          <a:prstGeom prst="rect">
            <a:avLst/>
          </a:prstGeom>
          <a:noFill/>
          <a:ln>
            <a:noFill/>
          </a:ln>
        </p:spPr>
      </p:pic>
      <p:sp>
        <p:nvSpPr>
          <p:cNvPr id="678" name="Google Shape;678;p59"/>
          <p:cNvSpPr txBox="1"/>
          <p:nvPr/>
        </p:nvSpPr>
        <p:spPr>
          <a:xfrm>
            <a:off x="4429900" y="891349"/>
            <a:ext cx="3198000" cy="435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HORIZONTAL CONFIGURATION</a:t>
            </a:r>
            <a:endParaRPr sz="1100">
              <a:solidFill>
                <a:schemeClr val="dk2"/>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60"/>
          <p:cNvSpPr/>
          <p:nvPr/>
        </p:nvSpPr>
        <p:spPr>
          <a:xfrm>
            <a:off x="3619325" y="1008313"/>
            <a:ext cx="3295200" cy="1728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0"/>
          <p:cNvSpPr/>
          <p:nvPr/>
        </p:nvSpPr>
        <p:spPr>
          <a:xfrm>
            <a:off x="3619325" y="2926575"/>
            <a:ext cx="3295200" cy="1728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5" name="Google Shape;685;p60"/>
          <p:cNvPicPr preferRelativeResize="0"/>
          <p:nvPr/>
        </p:nvPicPr>
        <p:blipFill>
          <a:blip r:embed="rId3">
            <a:alphaModFix/>
          </a:blip>
          <a:stretch>
            <a:fillRect/>
          </a:stretch>
        </p:blipFill>
        <p:spPr>
          <a:xfrm>
            <a:off x="3619375" y="2926563"/>
            <a:ext cx="3295099" cy="1728375"/>
          </a:xfrm>
          <a:prstGeom prst="rect">
            <a:avLst/>
          </a:prstGeom>
          <a:noFill/>
          <a:ln>
            <a:noFill/>
          </a:ln>
        </p:spPr>
      </p:pic>
      <p:pic>
        <p:nvPicPr>
          <p:cNvPr id="686" name="Google Shape;686;p60"/>
          <p:cNvPicPr preferRelativeResize="0"/>
          <p:nvPr/>
        </p:nvPicPr>
        <p:blipFill>
          <a:blip r:embed="rId4">
            <a:alphaModFix/>
          </a:blip>
          <a:stretch>
            <a:fillRect/>
          </a:stretch>
        </p:blipFill>
        <p:spPr>
          <a:xfrm>
            <a:off x="3619325" y="1008275"/>
            <a:ext cx="3295099" cy="1728375"/>
          </a:xfrm>
          <a:prstGeom prst="rect">
            <a:avLst/>
          </a:prstGeom>
          <a:noFill/>
          <a:ln>
            <a:noFill/>
          </a:ln>
        </p:spPr>
      </p:pic>
      <p:sp>
        <p:nvSpPr>
          <p:cNvPr id="687" name="Google Shape;687;p60"/>
          <p:cNvSpPr txBox="1"/>
          <p:nvPr/>
        </p:nvSpPr>
        <p:spPr>
          <a:xfrm>
            <a:off x="6995050" y="2811802"/>
            <a:ext cx="21795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BACK</a:t>
            </a:r>
            <a:endParaRPr sz="1100">
              <a:solidFill>
                <a:schemeClr val="dk2"/>
              </a:solidFill>
            </a:endParaRPr>
          </a:p>
        </p:txBody>
      </p:sp>
      <p:sp>
        <p:nvSpPr>
          <p:cNvPr id="688" name="Google Shape;688;p60"/>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Business Cards</a:t>
            </a:r>
            <a:endParaRPr/>
          </a:p>
        </p:txBody>
      </p:sp>
      <p:sp>
        <p:nvSpPr>
          <p:cNvPr id="689" name="Google Shape;689;p60"/>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48</a:t>
            </a:fld>
            <a:endParaRPr/>
          </a:p>
        </p:txBody>
      </p:sp>
      <p:sp>
        <p:nvSpPr>
          <p:cNvPr id="690" name="Google Shape;690;p60"/>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Usage</a:t>
            </a:r>
            <a:endParaRPr sz="600" b="1">
              <a:solidFill>
                <a:srgbClr val="2D3E50"/>
              </a:solidFill>
              <a:latin typeface="Avenir"/>
              <a:ea typeface="Avenir"/>
              <a:cs typeface="Avenir"/>
              <a:sym typeface="Avenir"/>
            </a:endParaRPr>
          </a:p>
        </p:txBody>
      </p:sp>
      <p:sp>
        <p:nvSpPr>
          <p:cNvPr id="691" name="Google Shape;691;p60"/>
          <p:cNvSpPr txBox="1">
            <a:spLocks noGrp="1"/>
          </p:cNvSpPr>
          <p:nvPr>
            <p:ph type="body" idx="1"/>
          </p:nvPr>
        </p:nvSpPr>
        <p:spPr>
          <a:xfrm>
            <a:off x="311700" y="1152475"/>
            <a:ext cx="2709300" cy="286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 Ut enim ad minim veniam, quis nostrud exercitation ullamco laboris nisi ut aliquip ex ea commodo consequat. </a:t>
            </a:r>
            <a:endParaRPr/>
          </a:p>
          <a:p>
            <a:pPr marL="0" lvl="0" indent="0" algn="l" rtl="0">
              <a:spcBef>
                <a:spcPts val="1600"/>
              </a:spcBef>
              <a:spcAft>
                <a:spcPts val="1600"/>
              </a:spcAft>
              <a:buNone/>
            </a:pPr>
            <a:endParaRPr/>
          </a:p>
        </p:txBody>
      </p:sp>
      <p:sp>
        <p:nvSpPr>
          <p:cNvPr id="692" name="Google Shape;692;p60"/>
          <p:cNvSpPr txBox="1"/>
          <p:nvPr/>
        </p:nvSpPr>
        <p:spPr>
          <a:xfrm>
            <a:off x="6995050" y="908124"/>
            <a:ext cx="3198000" cy="435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100">
                <a:solidFill>
                  <a:schemeClr val="dk2"/>
                </a:solidFill>
                <a:latin typeface="Avenir"/>
                <a:ea typeface="Avenir"/>
                <a:cs typeface="Avenir"/>
                <a:sym typeface="Avenir"/>
              </a:rPr>
              <a:t>FRONT</a:t>
            </a:r>
            <a:endParaRPr sz="1100">
              <a:solidFill>
                <a:schemeClr val="dk2"/>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61"/>
          <p:cNvSpPr/>
          <p:nvPr/>
        </p:nvSpPr>
        <p:spPr>
          <a:xfrm>
            <a:off x="4202250" y="1394864"/>
            <a:ext cx="4233000" cy="23760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8" name="Google Shape;698;p61"/>
          <p:cNvPicPr preferRelativeResize="0"/>
          <p:nvPr/>
        </p:nvPicPr>
        <p:blipFill rotWithShape="1">
          <a:blip r:embed="rId3">
            <a:alphaModFix/>
          </a:blip>
          <a:srcRect l="3031" r="1630"/>
          <a:stretch/>
        </p:blipFill>
        <p:spPr>
          <a:xfrm>
            <a:off x="4202250" y="1394812"/>
            <a:ext cx="4232845" cy="2376125"/>
          </a:xfrm>
          <a:prstGeom prst="rect">
            <a:avLst/>
          </a:prstGeom>
          <a:noFill/>
          <a:ln>
            <a:noFill/>
          </a:ln>
        </p:spPr>
      </p:pic>
      <p:sp>
        <p:nvSpPr>
          <p:cNvPr id="699" name="Google Shape;699;p61"/>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Business Cards</a:t>
            </a:r>
            <a:endParaRPr/>
          </a:p>
        </p:txBody>
      </p:sp>
      <p:sp>
        <p:nvSpPr>
          <p:cNvPr id="700" name="Google Shape;700;p61"/>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a:t>
            </a:fld>
            <a:endParaRPr/>
          </a:p>
        </p:txBody>
      </p:sp>
      <p:sp>
        <p:nvSpPr>
          <p:cNvPr id="701" name="Google Shape;701;p61"/>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Usage</a:t>
            </a:r>
            <a:endParaRPr sz="600" b="1">
              <a:solidFill>
                <a:srgbClr val="2D3E50"/>
              </a:solidFill>
              <a:latin typeface="Avenir"/>
              <a:ea typeface="Avenir"/>
              <a:cs typeface="Avenir"/>
              <a:sym typeface="Avenir"/>
            </a:endParaRPr>
          </a:p>
        </p:txBody>
      </p:sp>
      <p:sp>
        <p:nvSpPr>
          <p:cNvPr id="702" name="Google Shape;702;p61"/>
          <p:cNvSpPr txBox="1">
            <a:spLocks noGrp="1"/>
          </p:cNvSpPr>
          <p:nvPr>
            <p:ph type="body" idx="1"/>
          </p:nvPr>
        </p:nvSpPr>
        <p:spPr>
          <a:xfrm>
            <a:off x="311700" y="1152475"/>
            <a:ext cx="2709300" cy="286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 Ut enim ad minim veniam, quis nostrud exercitation ullamco laboris nisi ut aliquip ex ea commodo consequat. </a:t>
            </a:r>
            <a:endParaRPr/>
          </a:p>
          <a:p>
            <a:pPr marL="0" lvl="0" indent="0" algn="l" rtl="0">
              <a:spcBef>
                <a:spcPts val="1600"/>
              </a:spcBef>
              <a:spcAft>
                <a:spcPts val="160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Mission Statement</a:t>
            </a:r>
            <a:endParaRPr/>
          </a:p>
        </p:txBody>
      </p:sp>
      <p:sp>
        <p:nvSpPr>
          <p:cNvPr id="97" name="Google Shape;97;p17"/>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Lorem ipsum dolor sit amet, consectetur adipiscing elit, sed do eiusmod tempor incididunt ut labore et dolore magna aliqua. Ut enim ad minim veniam, quis nostrud. </a:t>
            </a:r>
            <a:endParaRPr/>
          </a:p>
        </p:txBody>
      </p:sp>
      <p:sp>
        <p:nvSpPr>
          <p:cNvPr id="98" name="Google Shape;98;p17"/>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2" name="Picture Placeholder 1"/>
          <p:cNvSpPr>
            <a:spLocks noGrp="1"/>
          </p:cNvSpPr>
          <p:nvPr>
            <p:ph type="pic" sz="quarter" idx="13"/>
          </p:nvPr>
        </p:nvSpPr>
        <p:spPr/>
      </p:sp>
      <p:sp>
        <p:nvSpPr>
          <p:cNvPr id="100" name="Google Shape;100;p17"/>
          <p:cNvSpPr txBox="1"/>
          <p:nvPr/>
        </p:nvSpPr>
        <p:spPr>
          <a:xfrm>
            <a:off x="311700" y="0"/>
            <a:ext cx="2031600" cy="2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Brand Purpose and Positioning</a:t>
            </a:r>
            <a:endParaRPr sz="600" b="1">
              <a:solidFill>
                <a:srgbClr val="2D3E50"/>
              </a:solidFill>
              <a:latin typeface="Avenir"/>
              <a:ea typeface="Avenir"/>
              <a:cs typeface="Avenir"/>
              <a:sym typeface="Aveni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62"/>
          <p:cNvSpPr/>
          <p:nvPr/>
        </p:nvSpPr>
        <p:spPr>
          <a:xfrm>
            <a:off x="4078150" y="795525"/>
            <a:ext cx="2709300" cy="38367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8" name="Google Shape;708;p62"/>
          <p:cNvPicPr preferRelativeResize="0"/>
          <p:nvPr/>
        </p:nvPicPr>
        <p:blipFill>
          <a:blip r:embed="rId3">
            <a:alphaModFix/>
          </a:blip>
          <a:stretch>
            <a:fillRect/>
          </a:stretch>
        </p:blipFill>
        <p:spPr>
          <a:xfrm>
            <a:off x="4078150" y="795525"/>
            <a:ext cx="2709300" cy="3842141"/>
          </a:xfrm>
          <a:prstGeom prst="rect">
            <a:avLst/>
          </a:prstGeom>
          <a:noFill/>
          <a:ln>
            <a:noFill/>
          </a:ln>
        </p:spPr>
      </p:pic>
      <p:sp>
        <p:nvSpPr>
          <p:cNvPr id="709" name="Google Shape;709;p62"/>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Letterhead</a:t>
            </a:r>
            <a:endParaRPr/>
          </a:p>
        </p:txBody>
      </p:sp>
      <p:sp>
        <p:nvSpPr>
          <p:cNvPr id="710" name="Google Shape;710;p62"/>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a:t>
            </a:fld>
            <a:endParaRPr/>
          </a:p>
        </p:txBody>
      </p:sp>
      <p:sp>
        <p:nvSpPr>
          <p:cNvPr id="711" name="Google Shape;711;p62"/>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Usage</a:t>
            </a:r>
            <a:endParaRPr sz="600" b="1">
              <a:solidFill>
                <a:srgbClr val="2D3E50"/>
              </a:solidFill>
              <a:latin typeface="Avenir"/>
              <a:ea typeface="Avenir"/>
              <a:cs typeface="Avenir"/>
              <a:sym typeface="Avenir"/>
            </a:endParaRPr>
          </a:p>
        </p:txBody>
      </p:sp>
      <p:sp>
        <p:nvSpPr>
          <p:cNvPr id="712" name="Google Shape;712;p62"/>
          <p:cNvSpPr txBox="1">
            <a:spLocks noGrp="1"/>
          </p:cNvSpPr>
          <p:nvPr>
            <p:ph type="body" idx="1"/>
          </p:nvPr>
        </p:nvSpPr>
        <p:spPr>
          <a:xfrm>
            <a:off x="311700" y="1152475"/>
            <a:ext cx="2709300" cy="286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 Ut enim ad minim veniam, quis nostrud exercitation ullamco laboris nisi ut aliquip ex ea commodo consequat. </a:t>
            </a:r>
            <a:endParaRPr/>
          </a:p>
          <a:p>
            <a:pPr marL="0" lvl="0" indent="0" algn="l" rtl="0">
              <a:spcBef>
                <a:spcPts val="1600"/>
              </a:spcBef>
              <a:spcAft>
                <a:spcPts val="1600"/>
              </a:spcAft>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63"/>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Other items</a:t>
            </a:r>
            <a:endParaRPr/>
          </a:p>
        </p:txBody>
      </p:sp>
      <p:sp>
        <p:nvSpPr>
          <p:cNvPr id="718" name="Google Shape;718;p63"/>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a:t>
            </a:fld>
            <a:endParaRPr/>
          </a:p>
        </p:txBody>
      </p:sp>
      <p:sp>
        <p:nvSpPr>
          <p:cNvPr id="719" name="Google Shape;719;p63"/>
          <p:cNvSpPr txBox="1"/>
          <p:nvPr/>
        </p:nvSpPr>
        <p:spPr>
          <a:xfrm>
            <a:off x="335389" y="0"/>
            <a:ext cx="2031600" cy="2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Usage</a:t>
            </a:r>
            <a:endParaRPr sz="600" b="1">
              <a:solidFill>
                <a:srgbClr val="2D3E50"/>
              </a:solidFill>
              <a:latin typeface="Avenir"/>
              <a:ea typeface="Avenir"/>
              <a:cs typeface="Avenir"/>
              <a:sym typeface="Avenir"/>
            </a:endParaRPr>
          </a:p>
        </p:txBody>
      </p:sp>
      <p:sp>
        <p:nvSpPr>
          <p:cNvPr id="720" name="Google Shape;720;p63"/>
          <p:cNvSpPr txBox="1">
            <a:spLocks noGrp="1"/>
          </p:cNvSpPr>
          <p:nvPr>
            <p:ph type="body" idx="1"/>
          </p:nvPr>
        </p:nvSpPr>
        <p:spPr>
          <a:xfrm>
            <a:off x="311700" y="1152475"/>
            <a:ext cx="2709300" cy="286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 Ut enim ad minim veniam, quis nostrud exercitation ullamco laboris nisi ut aliquip ex ea commodo consequat. </a:t>
            </a:r>
            <a:endParaRPr/>
          </a:p>
          <a:p>
            <a:pPr marL="0" lvl="0" indent="0" algn="l" rtl="0">
              <a:spcBef>
                <a:spcPts val="1600"/>
              </a:spcBef>
              <a:spcAft>
                <a:spcPts val="1600"/>
              </a:spcAft>
              <a:buNone/>
            </a:pPr>
            <a:endParaRPr/>
          </a:p>
        </p:txBody>
      </p:sp>
      <p:pic>
        <p:nvPicPr>
          <p:cNvPr id="721" name="Google Shape;721;p63"/>
          <p:cNvPicPr preferRelativeResize="0"/>
          <p:nvPr/>
        </p:nvPicPr>
        <p:blipFill>
          <a:blip r:embed="rId3">
            <a:alphaModFix/>
          </a:blip>
          <a:stretch>
            <a:fillRect/>
          </a:stretch>
        </p:blipFill>
        <p:spPr>
          <a:xfrm>
            <a:off x="3078438" y="0"/>
            <a:ext cx="5143501" cy="5143501"/>
          </a:xfrm>
          <a:prstGeom prst="rect">
            <a:avLst/>
          </a:prstGeom>
          <a:noFill/>
          <a:ln>
            <a:noFill/>
          </a:ln>
        </p:spPr>
      </p:pic>
      <p:pic>
        <p:nvPicPr>
          <p:cNvPr id="722" name="Google Shape;722;p63"/>
          <p:cNvPicPr preferRelativeResize="0"/>
          <p:nvPr/>
        </p:nvPicPr>
        <p:blipFill>
          <a:blip r:embed="rId4">
            <a:alphaModFix/>
          </a:blip>
          <a:stretch>
            <a:fillRect/>
          </a:stretch>
        </p:blipFill>
        <p:spPr>
          <a:xfrm>
            <a:off x="5892445" y="1244152"/>
            <a:ext cx="677424" cy="1217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438" b="12438"/>
          <a:stretch>
            <a:fillRect/>
          </a:stretch>
        </p:blipFill>
        <p:spPr/>
      </p:pic>
      <p:sp>
        <p:nvSpPr>
          <p:cNvPr id="727" name="Google Shape;727;p64"/>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Thank You</a:t>
            </a:r>
            <a:endParaRPr/>
          </a:p>
        </p:txBody>
      </p:sp>
      <p:sp>
        <p:nvSpPr>
          <p:cNvPr id="729" name="Google Shape;729;p64"/>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If you have any questions about the branding please contact:</a:t>
            </a:r>
            <a:endParaRPr/>
          </a:p>
          <a:p>
            <a:pPr marL="0" lvl="0" indent="0" algn="ctr" rtl="0">
              <a:spcBef>
                <a:spcPts val="0"/>
              </a:spcBef>
              <a:spcAft>
                <a:spcPts val="0"/>
              </a:spcAft>
              <a:buNone/>
            </a:pPr>
            <a:endParaRPr/>
          </a:p>
          <a:p>
            <a:pPr marL="0" lvl="0" indent="0" algn="ctr" rtl="0">
              <a:spcBef>
                <a:spcPts val="0"/>
              </a:spcBef>
              <a:spcAft>
                <a:spcPts val="0"/>
              </a:spcAft>
              <a:buNone/>
            </a:pPr>
            <a:r>
              <a:rPr lang="en"/>
              <a:t>Person on 0000 0000</a:t>
            </a:r>
            <a:endParaRPr/>
          </a:p>
        </p:txBody>
      </p:sp>
      <p:sp>
        <p:nvSpPr>
          <p:cNvPr id="728" name="Google Shape;728;p64"/>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311700" y="222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Values</a:t>
            </a:r>
            <a:endParaRPr/>
          </a:p>
        </p:txBody>
      </p:sp>
      <p:sp>
        <p:nvSpPr>
          <p:cNvPr id="106" name="Google Shape;106;p18"/>
          <p:cNvSpPr txBox="1">
            <a:spLocks noGrp="1"/>
          </p:cNvSpPr>
          <p:nvPr>
            <p:ph type="body" idx="1"/>
          </p:nvPr>
        </p:nvSpPr>
        <p:spPr>
          <a:xfrm>
            <a:off x="311700" y="1152475"/>
            <a:ext cx="6942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107" name="Google Shape;107;p18"/>
          <p:cNvSpPr txBox="1">
            <a:spLocks noGrp="1"/>
          </p:cNvSpPr>
          <p:nvPr>
            <p:ph type="sldNum" idx="12"/>
          </p:nvPr>
        </p:nvSpPr>
        <p:spPr>
          <a:xfrm>
            <a:off x="8533133" y="4775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108" name="Google Shape;108;p18"/>
          <p:cNvSpPr txBox="1"/>
          <p:nvPr/>
        </p:nvSpPr>
        <p:spPr>
          <a:xfrm>
            <a:off x="311700" y="0"/>
            <a:ext cx="2031600" cy="2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Brand Purpose and Positioning</a:t>
            </a:r>
            <a:endParaRPr sz="600" b="1">
              <a:solidFill>
                <a:srgbClr val="2D3E50"/>
              </a:solidFill>
              <a:latin typeface="Avenir"/>
              <a:ea typeface="Avenir"/>
              <a:cs typeface="Avenir"/>
              <a:sym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Values</a:t>
            </a:r>
            <a:endParaRPr/>
          </a:p>
        </p:txBody>
      </p:sp>
      <p:sp>
        <p:nvSpPr>
          <p:cNvPr id="114" name="Google Shape;114;p19"/>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Duis aute irure dolor in reprehenderit in voluptate velit esse cillum dolore eu fugiat nulla pariatur. Excepteur sint occaecat cupidatat non proident, sunt in culpa. </a:t>
            </a:r>
            <a:endParaRPr/>
          </a:p>
        </p:txBody>
      </p:sp>
      <p:sp>
        <p:nvSpPr>
          <p:cNvPr id="115" name="Google Shape;115;p19"/>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2" name="Picture Placeholder 1"/>
          <p:cNvSpPr>
            <a:spLocks noGrp="1"/>
          </p:cNvSpPr>
          <p:nvPr>
            <p:ph type="pic" sz="quarter" idx="13"/>
          </p:nvPr>
        </p:nvSpPr>
        <p:spPr/>
      </p:sp>
      <p:sp>
        <p:nvSpPr>
          <p:cNvPr id="117" name="Google Shape;117;p19"/>
          <p:cNvSpPr txBox="1"/>
          <p:nvPr/>
        </p:nvSpPr>
        <p:spPr>
          <a:xfrm>
            <a:off x="311700" y="0"/>
            <a:ext cx="2031600" cy="2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Brand Purpose and Positioning</a:t>
            </a:r>
            <a:endParaRPr sz="600" b="1">
              <a:solidFill>
                <a:srgbClr val="2D3E50"/>
              </a:solidFill>
              <a:latin typeface="Avenir"/>
              <a:ea typeface="Avenir"/>
              <a:cs typeface="Avenir"/>
              <a:sym typeface="Aveni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Customer Persona</a:t>
            </a:r>
            <a:endParaRPr/>
          </a:p>
        </p:txBody>
      </p:sp>
      <p:sp>
        <p:nvSpPr>
          <p:cNvPr id="123" name="Google Shape;123;p20"/>
          <p:cNvSpPr txBox="1">
            <a:spLocks noGrp="1"/>
          </p:cNvSpPr>
          <p:nvPr>
            <p:ph type="body" idx="1"/>
          </p:nvPr>
        </p:nvSpPr>
        <p:spPr>
          <a:xfrm>
            <a:off x="311699" y="2462151"/>
            <a:ext cx="4471325" cy="2106724"/>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dirty="0"/>
          </a:p>
        </p:txBody>
      </p:sp>
      <p:sp>
        <p:nvSpPr>
          <p:cNvPr id="124" name="Google Shape;124;p20"/>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2" name="Picture Placeholder 1"/>
          <p:cNvSpPr>
            <a:spLocks noGrp="1"/>
          </p:cNvSpPr>
          <p:nvPr>
            <p:ph type="pic" sz="quarter" idx="13"/>
          </p:nvPr>
        </p:nvSpPr>
        <p:spPr/>
      </p:sp>
      <p:sp>
        <p:nvSpPr>
          <p:cNvPr id="126" name="Google Shape;126;p20"/>
          <p:cNvSpPr txBox="1"/>
          <p:nvPr/>
        </p:nvSpPr>
        <p:spPr>
          <a:xfrm>
            <a:off x="311700" y="0"/>
            <a:ext cx="2031600" cy="2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Brand Purpose and Positioning</a:t>
            </a:r>
            <a:endParaRPr sz="600" b="1">
              <a:solidFill>
                <a:srgbClr val="2D3E50"/>
              </a:solidFill>
              <a:latin typeface="Avenir"/>
              <a:ea typeface="Avenir"/>
              <a:cs typeface="Avenir"/>
              <a:sym typeface="Avenir"/>
            </a:endParaRPr>
          </a:p>
        </p:txBody>
      </p:sp>
      <p:graphicFrame>
        <p:nvGraphicFramePr>
          <p:cNvPr id="127" name="Google Shape;127;p20"/>
          <p:cNvGraphicFramePr/>
          <p:nvPr/>
        </p:nvGraphicFramePr>
        <p:xfrm>
          <a:off x="386975" y="1093100"/>
          <a:ext cx="4396050" cy="1188630"/>
        </p:xfrm>
        <a:graphic>
          <a:graphicData uri="http://schemas.openxmlformats.org/drawingml/2006/table">
            <a:tbl>
              <a:tblPr>
                <a:noFill/>
                <a:tableStyleId>{0BBADB3A-2D6E-4870-8A14-1C28F3DC7A4E}</a:tableStyleId>
              </a:tblPr>
              <a:tblGrid>
                <a:gridCol w="1445450">
                  <a:extLst>
                    <a:ext uri="{9D8B030D-6E8A-4147-A177-3AD203B41FA5}">
                      <a16:colId xmlns:a16="http://schemas.microsoft.com/office/drawing/2014/main" val="20000"/>
                    </a:ext>
                  </a:extLst>
                </a:gridCol>
                <a:gridCol w="2950600">
                  <a:extLst>
                    <a:ext uri="{9D8B030D-6E8A-4147-A177-3AD203B41FA5}">
                      <a16:colId xmlns:a16="http://schemas.microsoft.com/office/drawing/2014/main" val="20001"/>
                    </a:ext>
                  </a:extLst>
                </a:gridCol>
              </a:tblGrid>
              <a:tr h="285675">
                <a:tc>
                  <a:txBody>
                    <a:bodyPr/>
                    <a:lstStyle/>
                    <a:p>
                      <a:pPr marL="0" lvl="0" indent="0" algn="l" rtl="0">
                        <a:spcBef>
                          <a:spcPts val="0"/>
                        </a:spcBef>
                        <a:spcAft>
                          <a:spcPts val="0"/>
                        </a:spcAft>
                        <a:buNone/>
                      </a:pPr>
                      <a:r>
                        <a:rPr lang="en" b="1">
                          <a:solidFill>
                            <a:schemeClr val="accent1"/>
                          </a:solidFill>
                          <a:latin typeface="Avenir"/>
                          <a:ea typeface="Avenir"/>
                          <a:cs typeface="Avenir"/>
                          <a:sym typeface="Avenir"/>
                        </a:rPr>
                        <a:t>Lorem:</a:t>
                      </a:r>
                      <a:endParaRPr b="1">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a:latin typeface="Avenir"/>
                          <a:ea typeface="Avenir"/>
                          <a:cs typeface="Avenir"/>
                          <a:sym typeface="Avenir"/>
                        </a:rPr>
                        <a:t>incididunt </a:t>
                      </a:r>
                      <a:endParaRPr>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285675">
                <a:tc>
                  <a:txBody>
                    <a:bodyPr/>
                    <a:lstStyle/>
                    <a:p>
                      <a:pPr marL="0" lvl="0" indent="0" algn="l" rtl="0">
                        <a:spcBef>
                          <a:spcPts val="0"/>
                        </a:spcBef>
                        <a:spcAft>
                          <a:spcPts val="0"/>
                        </a:spcAft>
                        <a:buNone/>
                      </a:pPr>
                      <a:r>
                        <a:rPr lang="en" b="1">
                          <a:solidFill>
                            <a:schemeClr val="accent1"/>
                          </a:solidFill>
                          <a:latin typeface="Avenir"/>
                          <a:ea typeface="Avenir"/>
                          <a:cs typeface="Avenir"/>
                          <a:sym typeface="Avenir"/>
                        </a:rPr>
                        <a:t>Ipsum:</a:t>
                      </a:r>
                      <a:endParaRPr b="1">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a:latin typeface="Avenir"/>
                          <a:ea typeface="Avenir"/>
                          <a:cs typeface="Avenir"/>
                          <a:sym typeface="Avenir"/>
                        </a:rPr>
                        <a:t>commodo consequat</a:t>
                      </a:r>
                      <a:endParaRPr>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285675">
                <a:tc>
                  <a:txBody>
                    <a:bodyPr/>
                    <a:lstStyle/>
                    <a:p>
                      <a:pPr marL="0" lvl="0" indent="0" algn="l" rtl="0">
                        <a:spcBef>
                          <a:spcPts val="0"/>
                        </a:spcBef>
                        <a:spcAft>
                          <a:spcPts val="0"/>
                        </a:spcAft>
                        <a:buNone/>
                      </a:pPr>
                      <a:r>
                        <a:rPr lang="en" b="1">
                          <a:solidFill>
                            <a:schemeClr val="accent1"/>
                          </a:solidFill>
                          <a:latin typeface="Avenir"/>
                          <a:ea typeface="Avenir"/>
                          <a:cs typeface="Avenir"/>
                          <a:sym typeface="Avenir"/>
                        </a:rPr>
                        <a:t>Dolor:</a:t>
                      </a:r>
                      <a:endParaRPr b="1">
                        <a:solidFill>
                          <a:schemeClr val="accent1"/>
                        </a:solidFill>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a:latin typeface="Avenir"/>
                          <a:ea typeface="Avenir"/>
                          <a:cs typeface="Avenir"/>
                          <a:sym typeface="Avenir"/>
                        </a:rPr>
                        <a:t>nostrud </a:t>
                      </a:r>
                      <a:endParaRPr>
                        <a:latin typeface="Avenir"/>
                        <a:ea typeface="Avenir"/>
                        <a:cs typeface="Avenir"/>
                        <a:sym typeface="Avenir"/>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Customer Persona</a:t>
            </a:r>
            <a:endParaRPr/>
          </a:p>
        </p:txBody>
      </p:sp>
      <p:sp>
        <p:nvSpPr>
          <p:cNvPr id="133" name="Google Shape;133;p21"/>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134" name="Google Shape;134;p21"/>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3" name="Picture Placeholder 2"/>
          <p:cNvSpPr>
            <a:spLocks noGrp="1"/>
          </p:cNvSpPr>
          <p:nvPr>
            <p:ph type="pic" sz="quarter" idx="13"/>
          </p:nvPr>
        </p:nvSpPr>
        <p:spPr/>
      </p:sp>
      <p:sp>
        <p:nvSpPr>
          <p:cNvPr id="136" name="Google Shape;136;p21"/>
          <p:cNvSpPr txBox="1"/>
          <p:nvPr/>
        </p:nvSpPr>
        <p:spPr>
          <a:xfrm>
            <a:off x="311700" y="0"/>
            <a:ext cx="2031600" cy="2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b="1">
                <a:solidFill>
                  <a:srgbClr val="2D3E50"/>
                </a:solidFill>
                <a:latin typeface="Avenir"/>
                <a:ea typeface="Avenir"/>
                <a:cs typeface="Avenir"/>
                <a:sym typeface="Avenir"/>
              </a:rPr>
              <a:t>Brand Purpose and Positioning</a:t>
            </a:r>
            <a:endParaRPr sz="600" b="1">
              <a:solidFill>
                <a:srgbClr val="2D3E50"/>
              </a:solidFill>
              <a:latin typeface="Avenir"/>
              <a:ea typeface="Avenir"/>
              <a:cs typeface="Avenir"/>
              <a:sym typeface="Aveni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2D3E50"/>
      </a:dk1>
      <a:lt1>
        <a:srgbClr val="F5F8FA"/>
      </a:lt1>
      <a:dk2>
        <a:srgbClr val="596674"/>
      </a:dk2>
      <a:lt2>
        <a:srgbClr val="E4E6E8"/>
      </a:lt2>
      <a:accent1>
        <a:srgbClr val="FF7A59"/>
      </a:accent1>
      <a:accent2>
        <a:srgbClr val="00BDA5"/>
      </a:accent2>
      <a:accent3>
        <a:srgbClr val="2D3E50"/>
      </a:accent3>
      <a:accent4>
        <a:srgbClr val="F2545B"/>
      </a:accent4>
      <a:accent5>
        <a:srgbClr val="6A78D1"/>
      </a:accent5>
      <a:accent6>
        <a:srgbClr val="F2547D"/>
      </a:accent6>
      <a:hlink>
        <a:srgbClr val="0097A7"/>
      </a:hlink>
      <a:folHlink>
        <a:srgbClr val="0097A7"/>
      </a:folHlink>
    </a:clrScheme>
    <a:fontScheme name="Custom 2">
      <a:majorFont>
        <a:latin typeface="Avenir Next"/>
        <a:ea typeface=""/>
        <a:cs typeface=""/>
      </a:majorFont>
      <a:minorFont>
        <a:latin typeface="Avenir N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TotalTime>
  <Words>3961</Words>
  <Application>Microsoft Office PowerPoint</Application>
  <PresentationFormat>On-screen Show (16:9)</PresentationFormat>
  <Paragraphs>485</Paragraphs>
  <Slides>52</Slides>
  <Notes>52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Times New Roman</vt:lpstr>
      <vt:lpstr>Pacifico</vt:lpstr>
      <vt:lpstr>Avenir</vt:lpstr>
      <vt:lpstr>Comic Sans MS</vt:lpstr>
      <vt:lpstr>Simple Light</vt:lpstr>
      <vt:lpstr>PowerPoint Presentation</vt:lpstr>
      <vt:lpstr>Brand Style Guide</vt:lpstr>
      <vt:lpstr>Brand Purpose and Positioning</vt:lpstr>
      <vt:lpstr>Mission Statement</vt:lpstr>
      <vt:lpstr>Mission Statement</vt:lpstr>
      <vt:lpstr>Values</vt:lpstr>
      <vt:lpstr>Values</vt:lpstr>
      <vt:lpstr>Customer Persona</vt:lpstr>
      <vt:lpstr>Customer Persona</vt:lpstr>
      <vt:lpstr>Customer Persona</vt:lpstr>
      <vt:lpstr>Brand Personality</vt:lpstr>
      <vt:lpstr>Characteristics </vt:lpstr>
      <vt:lpstr>Mood Board</vt:lpstr>
      <vt:lpstr>Mood Board</vt:lpstr>
      <vt:lpstr>Mood Board </vt:lpstr>
      <vt:lpstr>Writing Style</vt:lpstr>
      <vt:lpstr>Logo</vt:lpstr>
      <vt:lpstr>Logo</vt:lpstr>
      <vt:lpstr>Logo Elements</vt:lpstr>
      <vt:lpstr>Layout</vt:lpstr>
      <vt:lpstr>Logo Usage</vt:lpstr>
      <vt:lpstr>Incorrect Usage</vt:lpstr>
      <vt:lpstr>Logo Clear Space</vt:lpstr>
      <vt:lpstr>Logo Clear Space</vt:lpstr>
      <vt:lpstr>Logo Minimum Size</vt:lpstr>
      <vt:lpstr>Color Palette</vt:lpstr>
      <vt:lpstr>Primary Colors</vt:lpstr>
      <vt:lpstr>Secondary Colors</vt:lpstr>
      <vt:lpstr>Gradients</vt:lpstr>
      <vt:lpstr>Tints</vt:lpstr>
      <vt:lpstr>Greys</vt:lpstr>
      <vt:lpstr>Typography</vt:lpstr>
      <vt:lpstr>Typeface</vt:lpstr>
      <vt:lpstr>Headings</vt:lpstr>
      <vt:lpstr>Body text</vt:lpstr>
      <vt:lpstr>Websafe Fonts</vt:lpstr>
      <vt:lpstr>Example usage</vt:lpstr>
      <vt:lpstr>Example usage</vt:lpstr>
      <vt:lpstr>Supporting Graphics</vt:lpstr>
      <vt:lpstr>Supporting Graphics</vt:lpstr>
      <vt:lpstr>Supporting Graphics</vt:lpstr>
      <vt:lpstr>Background Images</vt:lpstr>
      <vt:lpstr>Usage</vt:lpstr>
      <vt:lpstr>Website</vt:lpstr>
      <vt:lpstr>Our App</vt:lpstr>
      <vt:lpstr>Social Media</vt:lpstr>
      <vt:lpstr>Email signature</vt:lpstr>
      <vt:lpstr>Business Cards</vt:lpstr>
      <vt:lpstr>Business Cards</vt:lpstr>
      <vt:lpstr>Letterhead</vt:lpstr>
      <vt:lpstr>Other items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Lakazdi</dc:creator>
  <cp:lastModifiedBy>Kassandra Lakazdi</cp:lastModifiedBy>
  <cp:revision>13</cp:revision>
  <dcterms:modified xsi:type="dcterms:W3CDTF">2019-06-17T03:18:18Z</dcterms:modified>
</cp:coreProperties>
</file>