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"/>
  </p:notesMasterIdLst>
  <p:sldIdLst>
    <p:sldId id="256" r:id="rId2"/>
    <p:sldId id="257" r:id="rId3"/>
    <p:sldId id="258" r:id="rId4"/>
    <p:sldId id="264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3341"/>
    <a:srgbClr val="DA6C2C"/>
    <a:srgbClr val="253342"/>
    <a:srgbClr val="FF7A59"/>
    <a:srgbClr val="F5C26B"/>
    <a:srgbClr val="00A4BD"/>
    <a:srgbClr val="00BDA5"/>
    <a:srgbClr val="6A78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94"/>
    <p:restoredTop sz="90945"/>
  </p:normalViewPr>
  <p:slideViewPr>
    <p:cSldViewPr snapToGrid="0" snapToObjects="1">
      <p:cViewPr varScale="1">
        <p:scale>
          <a:sx n="78" d="100"/>
          <a:sy n="78" d="100"/>
        </p:scale>
        <p:origin x="60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9B0DAF-1280-AD46-8B00-0B7D3AAA3EC0}" type="datetimeFigureOut">
              <a:rPr lang="es-MX" smtClean="0"/>
              <a:t>03/04/2020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BF60BD-F293-8B46-A5FB-AC238A8DCD8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66968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F60BD-F293-8B46-A5FB-AC238A8DCD84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41113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407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340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63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95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33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62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177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14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86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79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10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3AE4C-0919-5D46-8AAA-9DD47BA465B5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E2D4356E-29F1-B649-81B5-D8A712FEB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091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venir Next" panose="020B05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B543BF4-9D49-A041-BFF9-CA442AEEE454}"/>
              </a:ext>
            </a:extLst>
          </p:cNvPr>
          <p:cNvSpPr/>
          <p:nvPr/>
        </p:nvSpPr>
        <p:spPr>
          <a:xfrm>
            <a:off x="534214" y="2958289"/>
            <a:ext cx="43388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>
                <a:solidFill>
                  <a:srgbClr val="253342"/>
                </a:solidFill>
                <a:latin typeface="Avenir Next" panose="020B0503020202020204" pitchFamily="34" charset="0"/>
              </a:rPr>
              <a:t>Nombre de tu empresa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FA599A-6986-C64F-89DB-499B31F58416}"/>
              </a:ext>
            </a:extLst>
          </p:cNvPr>
          <p:cNvSpPr/>
          <p:nvPr/>
        </p:nvSpPr>
        <p:spPr>
          <a:xfrm>
            <a:off x="534214" y="4788766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1600" dirty="0">
                <a:solidFill>
                  <a:srgbClr val="253342"/>
                </a:solidFill>
                <a:latin typeface="Avenir Next" panose="020B0503020202020204" pitchFamily="34" charset="0"/>
              </a:rPr>
              <a:t>Misión de negocio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F27581-759E-7C42-A509-8154D84B41AD}"/>
              </a:ext>
            </a:extLst>
          </p:cNvPr>
          <p:cNvSpPr/>
          <p:nvPr/>
        </p:nvSpPr>
        <p:spPr>
          <a:xfrm>
            <a:off x="534214" y="6286081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err="1">
                <a:solidFill>
                  <a:srgbClr val="253342"/>
                </a:solidFill>
                <a:latin typeface="Avenir Next" panose="020B0503020202020204" pitchFamily="34" charset="0"/>
              </a:rPr>
              <a:t>sitioweb.com</a:t>
            </a:r>
            <a:r>
              <a:rPr lang="en-US" sz="1000" dirty="0">
                <a:solidFill>
                  <a:srgbClr val="253342"/>
                </a:solidFill>
                <a:latin typeface="Avenir Next" panose="020B0503020202020204" pitchFamily="34" charset="0"/>
              </a:rPr>
              <a:t>    |   </a:t>
            </a:r>
            <a:r>
              <a:rPr lang="en-US" sz="1000" b="1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000" dirty="0" err="1">
                <a:solidFill>
                  <a:srgbClr val="253341"/>
                </a:solidFill>
                <a:latin typeface="Avenir Next" panose="020B0503020202020204" pitchFamily="34" charset="0"/>
              </a:rPr>
              <a:t>correo@electronico.com</a:t>
            </a:r>
            <a:endParaRPr lang="en-US" sz="1000" b="1" dirty="0">
              <a:solidFill>
                <a:srgbClr val="253341"/>
              </a:solidFill>
              <a:latin typeface="Avenir Next" panose="020B0503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E4E39DA-7C23-E844-9095-7D86856D46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47" t="4010" b="1140"/>
          <a:stretch/>
        </p:blipFill>
        <p:spPr>
          <a:xfrm>
            <a:off x="5787483" y="0"/>
            <a:ext cx="6404517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42773E6-E094-4141-9F7B-E0531B769D7E}"/>
              </a:ext>
            </a:extLst>
          </p:cNvPr>
          <p:cNvSpPr/>
          <p:nvPr/>
        </p:nvSpPr>
        <p:spPr>
          <a:xfrm>
            <a:off x="4315134" y="6286081"/>
            <a:ext cx="11870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rgbClr val="253342"/>
                </a:solidFill>
                <a:latin typeface="Avenir Next" panose="020B0503020202020204" pitchFamily="34" charset="0"/>
              </a:rPr>
              <a:t>Media Kit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4572F6-F3E6-3E49-BF83-6EF949B6C351}"/>
              </a:ext>
            </a:extLst>
          </p:cNvPr>
          <p:cNvCxnSpPr>
            <a:cxnSpLocks/>
          </p:cNvCxnSpPr>
          <p:nvPr/>
        </p:nvCxnSpPr>
        <p:spPr>
          <a:xfrm>
            <a:off x="614897" y="6209929"/>
            <a:ext cx="4763926" cy="0"/>
          </a:xfrm>
          <a:prstGeom prst="line">
            <a:avLst/>
          </a:prstGeom>
          <a:ln>
            <a:solidFill>
              <a:srgbClr val="253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3053104-EBFA-654B-AA4C-987CBDB226F2}"/>
              </a:ext>
            </a:extLst>
          </p:cNvPr>
          <p:cNvSpPr/>
          <p:nvPr/>
        </p:nvSpPr>
        <p:spPr>
          <a:xfrm>
            <a:off x="614897" y="699532"/>
            <a:ext cx="700947" cy="338554"/>
          </a:xfrm>
          <a:prstGeom prst="rect">
            <a:avLst/>
          </a:prstGeom>
          <a:noFill/>
          <a:ln>
            <a:solidFill>
              <a:srgbClr val="253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Next" panose="020B0503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DE8AB4-0611-AC4F-B694-512EFC1794F8}"/>
              </a:ext>
            </a:extLst>
          </p:cNvPr>
          <p:cNvSpPr/>
          <p:nvPr/>
        </p:nvSpPr>
        <p:spPr>
          <a:xfrm>
            <a:off x="609760" y="719826"/>
            <a:ext cx="7009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253342"/>
                </a:solidFill>
                <a:latin typeface="Avenir Next" panose="020B0503020202020204" pitchFamily="34" charset="0"/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181299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D6FF499-EE92-7D4E-B50B-8845A6987B66}"/>
              </a:ext>
            </a:extLst>
          </p:cNvPr>
          <p:cNvSpPr>
            <a:spLocks noChangeAspect="1"/>
          </p:cNvSpPr>
          <p:nvPr/>
        </p:nvSpPr>
        <p:spPr>
          <a:xfrm>
            <a:off x="833139" y="836345"/>
            <a:ext cx="6514810" cy="3597375"/>
          </a:xfrm>
          <a:prstGeom prst="rect">
            <a:avLst/>
          </a:prstGeom>
          <a:solidFill>
            <a:srgbClr val="00B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349F83-0E1F-AE48-874A-0E52B72870CC}"/>
              </a:ext>
            </a:extLst>
          </p:cNvPr>
          <p:cNvSpPr/>
          <p:nvPr/>
        </p:nvSpPr>
        <p:spPr>
          <a:xfrm>
            <a:off x="6749445" y="1138545"/>
            <a:ext cx="36311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200" b="1" dirty="0">
                <a:solidFill>
                  <a:srgbClr val="253342"/>
                </a:solidFill>
                <a:latin typeface="Avenir Next" panose="020B0503020202020204" pitchFamily="34" charset="0"/>
              </a:rPr>
              <a:t>Sobre mí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13FECA-68F6-5F46-BFF2-5339BFF859A0}"/>
              </a:ext>
            </a:extLst>
          </p:cNvPr>
          <p:cNvSpPr/>
          <p:nvPr/>
        </p:nvSpPr>
        <p:spPr>
          <a:xfrm>
            <a:off x="7738945" y="1818523"/>
            <a:ext cx="375828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Lorem ipsum dolor sit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amet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,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consectetuer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adipiscing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elit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, sed diam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nonummy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nibh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euismod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tincidunt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ut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laoreet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dolore magna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aliquam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erat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volutpat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. Ut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wisi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enim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ad minim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veniam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,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quis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nostrud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exerci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tation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ullamcorper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suscipit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lobortiws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nisl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ut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aliquip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ex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ea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commodo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.</a:t>
            </a:r>
          </a:p>
          <a:p>
            <a:endParaRPr lang="en-US" sz="1400" dirty="0">
              <a:solidFill>
                <a:srgbClr val="253342"/>
              </a:solidFill>
              <a:latin typeface="Avenir Next" panose="020B0503020202020204" pitchFamily="34" charset="0"/>
            </a:endParaRPr>
          </a:p>
          <a:p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Consequat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. Duis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autem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vel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eum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iriure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dolor in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hendrerit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in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vulputate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velit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esse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molestie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consequat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, vel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illum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dolore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eu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feugiat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nulla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facilisis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at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vero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eros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et.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0C9C39-36C8-1F4C-A91E-F64BBBBD4B6E}"/>
              </a:ext>
            </a:extLst>
          </p:cNvPr>
          <p:cNvSpPr/>
          <p:nvPr/>
        </p:nvSpPr>
        <p:spPr>
          <a:xfrm>
            <a:off x="6475058" y="5039477"/>
            <a:ext cx="36311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200" b="1" dirty="0">
                <a:solidFill>
                  <a:srgbClr val="253342"/>
                </a:solidFill>
                <a:latin typeface="Avenir Next" panose="020B0503020202020204" pitchFamily="34" charset="0"/>
              </a:rPr>
              <a:t>Contacto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7571F3-1080-2F46-8559-3D2774631F79}"/>
              </a:ext>
            </a:extLst>
          </p:cNvPr>
          <p:cNvSpPr/>
          <p:nvPr/>
        </p:nvSpPr>
        <p:spPr>
          <a:xfrm>
            <a:off x="6706413" y="5707022"/>
            <a:ext cx="47908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253342"/>
                </a:solidFill>
                <a:latin typeface="Avenir Next" panose="020B0503020202020204" pitchFamily="34" charset="0"/>
              </a:rPr>
              <a:t>sitioweb.com</a:t>
            </a:r>
            <a:r>
              <a:rPr lang="en-US" sz="1200" dirty="0">
                <a:solidFill>
                  <a:srgbClr val="253342"/>
                </a:solidFill>
                <a:latin typeface="Avenir Next" panose="020B0503020202020204" pitchFamily="34" charset="0"/>
              </a:rPr>
              <a:t>    |    </a:t>
            </a:r>
            <a:r>
              <a:rPr lang="en-US" sz="1200" dirty="0" err="1">
                <a:solidFill>
                  <a:srgbClr val="253342"/>
                </a:solidFill>
                <a:latin typeface="Avenir Next" panose="020B0503020202020204" pitchFamily="34" charset="0"/>
              </a:rPr>
              <a:t>correo@electronico.com</a:t>
            </a:r>
            <a:r>
              <a:rPr lang="en-US" sz="1200" dirty="0">
                <a:solidFill>
                  <a:srgbClr val="253342"/>
                </a:solidFill>
                <a:latin typeface="Avenir Next" panose="020B0503020202020204" pitchFamily="34" charset="0"/>
              </a:rPr>
              <a:t>  |  1.333.333.3333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462BEE-8DC1-A649-860A-646E9FB54AF1}"/>
              </a:ext>
            </a:extLst>
          </p:cNvPr>
          <p:cNvSpPr/>
          <p:nvPr/>
        </p:nvSpPr>
        <p:spPr>
          <a:xfrm>
            <a:off x="8686801" y="6293224"/>
            <a:ext cx="28104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000" b="1" dirty="0">
                <a:solidFill>
                  <a:srgbClr val="253342"/>
                </a:solidFill>
                <a:latin typeface="Avenir Next" panose="020B0503020202020204" pitchFamily="34" charset="0"/>
              </a:rPr>
              <a:t>Nombre de tu empresa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DCE6EE1-4AB6-AA4D-942D-DB4E5570BEE8}"/>
              </a:ext>
            </a:extLst>
          </p:cNvPr>
          <p:cNvCxnSpPr>
            <a:cxnSpLocks/>
          </p:cNvCxnSpPr>
          <p:nvPr/>
        </p:nvCxnSpPr>
        <p:spPr>
          <a:xfrm>
            <a:off x="8834718" y="1429918"/>
            <a:ext cx="2662517" cy="0"/>
          </a:xfrm>
          <a:prstGeom prst="line">
            <a:avLst/>
          </a:prstGeom>
          <a:ln>
            <a:solidFill>
              <a:srgbClr val="253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7E61B1A-35C8-894B-B32F-3B1935D1E426}"/>
              </a:ext>
            </a:extLst>
          </p:cNvPr>
          <p:cNvCxnSpPr>
            <a:cxnSpLocks/>
          </p:cNvCxnSpPr>
          <p:nvPr/>
        </p:nvCxnSpPr>
        <p:spPr>
          <a:xfrm>
            <a:off x="8443784" y="5304970"/>
            <a:ext cx="3053451" cy="0"/>
          </a:xfrm>
          <a:prstGeom prst="line">
            <a:avLst/>
          </a:prstGeom>
          <a:ln>
            <a:solidFill>
              <a:srgbClr val="253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02FE27F-10A7-3546-9A44-9562E3AD606E}"/>
              </a:ext>
            </a:extLst>
          </p:cNvPr>
          <p:cNvSpPr/>
          <p:nvPr/>
        </p:nvSpPr>
        <p:spPr>
          <a:xfrm>
            <a:off x="6096001" y="1121360"/>
            <a:ext cx="2738718" cy="584775"/>
          </a:xfrm>
          <a:prstGeom prst="rect">
            <a:avLst/>
          </a:prstGeom>
          <a:noFill/>
          <a:ln>
            <a:solidFill>
              <a:srgbClr val="253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475833-3832-D14A-92A0-E69121E1FE6B}"/>
              </a:ext>
            </a:extLst>
          </p:cNvPr>
          <p:cNvSpPr/>
          <p:nvPr/>
        </p:nvSpPr>
        <p:spPr>
          <a:xfrm>
            <a:off x="6096001" y="4990834"/>
            <a:ext cx="2347783" cy="584775"/>
          </a:xfrm>
          <a:prstGeom prst="rect">
            <a:avLst/>
          </a:prstGeom>
          <a:noFill/>
          <a:ln>
            <a:solidFill>
              <a:srgbClr val="253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A353DA-77A2-E94F-B12B-5F8DF3136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8" t="4628" r="522" b="33751"/>
          <a:stretch/>
        </p:blipFill>
        <p:spPr>
          <a:xfrm>
            <a:off x="0" y="1"/>
            <a:ext cx="6400800" cy="602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66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FF7D40EF-7D5D-1841-A40D-F182F233830D}"/>
              </a:ext>
            </a:extLst>
          </p:cNvPr>
          <p:cNvSpPr/>
          <p:nvPr/>
        </p:nvSpPr>
        <p:spPr>
          <a:xfrm>
            <a:off x="345029" y="712565"/>
            <a:ext cx="4831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>
                <a:solidFill>
                  <a:srgbClr val="253342"/>
                </a:solidFill>
                <a:latin typeface="Avenir Next" panose="020B0503020202020204" pitchFamily="34" charset="0"/>
              </a:rPr>
              <a:t>Estadísticas en redes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B4CD9DC-1CAC-4B4C-AD3F-B48DD4382F97}"/>
              </a:ext>
            </a:extLst>
          </p:cNvPr>
          <p:cNvCxnSpPr>
            <a:cxnSpLocks/>
          </p:cNvCxnSpPr>
          <p:nvPr/>
        </p:nvCxnSpPr>
        <p:spPr>
          <a:xfrm>
            <a:off x="3668750" y="975441"/>
            <a:ext cx="4281678" cy="13447"/>
          </a:xfrm>
          <a:prstGeom prst="line">
            <a:avLst/>
          </a:prstGeom>
          <a:ln>
            <a:solidFill>
              <a:srgbClr val="253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86D26FF-4407-3343-9CBC-D913BA8A85F6}"/>
              </a:ext>
            </a:extLst>
          </p:cNvPr>
          <p:cNvSpPr/>
          <p:nvPr/>
        </p:nvSpPr>
        <p:spPr>
          <a:xfrm>
            <a:off x="311845" y="2723401"/>
            <a:ext cx="26864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400" dirty="0">
                <a:solidFill>
                  <a:srgbClr val="253342"/>
                </a:solidFill>
                <a:latin typeface="Avenir Next" panose="020B0503020202020204" pitchFamily="34" charset="0"/>
              </a:rPr>
              <a:t>Seguidores en Instagram</a:t>
            </a:r>
          </a:p>
          <a:p>
            <a:pPr algn="ctr"/>
            <a:r>
              <a:rPr lang="es-ES_tradnl" sz="1400" dirty="0">
                <a:solidFill>
                  <a:srgbClr val="253342"/>
                </a:solidFill>
                <a:latin typeface="Avenir Next" panose="020B0503020202020204" pitchFamily="34" charset="0"/>
              </a:rPr>
              <a:t>@</a:t>
            </a:r>
            <a:r>
              <a:rPr lang="es-ES_tradnl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nombrecuenta</a:t>
            </a:r>
            <a:endParaRPr lang="es-ES_tradnl" sz="1400" dirty="0">
              <a:solidFill>
                <a:srgbClr val="253342"/>
              </a:solidFill>
              <a:latin typeface="Avenir Next" panose="020B0503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9873AC-9827-DB47-BDBC-0A5DE20DAB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4" r="32146"/>
          <a:stretch/>
        </p:blipFill>
        <p:spPr>
          <a:xfrm>
            <a:off x="8077200" y="0"/>
            <a:ext cx="4114800" cy="59436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EA9D5FE-5AE3-6449-BAEE-0F9D8C84ED7B}"/>
              </a:ext>
            </a:extLst>
          </p:cNvPr>
          <p:cNvSpPr/>
          <p:nvPr/>
        </p:nvSpPr>
        <p:spPr>
          <a:xfrm>
            <a:off x="311846" y="1796872"/>
            <a:ext cx="26864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7A59"/>
                </a:solidFill>
                <a:latin typeface="Avenir Next Ultra Light" panose="020B0203020202020204" pitchFamily="34" charset="77"/>
              </a:rPr>
              <a:t>750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699B31-A67B-F44B-987B-95BFA1D1BCED}"/>
              </a:ext>
            </a:extLst>
          </p:cNvPr>
          <p:cNvSpPr/>
          <p:nvPr/>
        </p:nvSpPr>
        <p:spPr>
          <a:xfrm>
            <a:off x="3052381" y="2723401"/>
            <a:ext cx="26864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400" dirty="0">
                <a:solidFill>
                  <a:srgbClr val="253342"/>
                </a:solidFill>
                <a:latin typeface="Avenir Next" panose="020B0503020202020204" pitchFamily="34" charset="0"/>
              </a:rPr>
              <a:t>Seguidores en Twitter</a:t>
            </a:r>
          </a:p>
          <a:p>
            <a:pPr algn="ctr"/>
            <a:r>
              <a:rPr lang="es-ES_tradnl" sz="1400" dirty="0">
                <a:solidFill>
                  <a:srgbClr val="253342"/>
                </a:solidFill>
                <a:latin typeface="Avenir Next" panose="020B0503020202020204" pitchFamily="34" charset="0"/>
              </a:rPr>
              <a:t>@</a:t>
            </a:r>
            <a:r>
              <a:rPr lang="es-ES_tradnl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nombrecuenta</a:t>
            </a:r>
            <a:endParaRPr lang="es-ES_tradnl" sz="1400" dirty="0">
              <a:solidFill>
                <a:srgbClr val="253342"/>
              </a:solidFill>
              <a:latin typeface="Avenir Next" panose="020B0503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7971FC0-AA51-9D47-834B-BF226B571F5A}"/>
              </a:ext>
            </a:extLst>
          </p:cNvPr>
          <p:cNvSpPr/>
          <p:nvPr/>
        </p:nvSpPr>
        <p:spPr>
          <a:xfrm>
            <a:off x="3052381" y="1796872"/>
            <a:ext cx="26864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7A59"/>
                </a:solidFill>
                <a:latin typeface="Avenir Next Ultra Light" panose="020B0203020202020204" pitchFamily="34" charset="77"/>
              </a:rPr>
              <a:t>569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7BA0068-7F2E-EA4A-B446-E9E886111D41}"/>
              </a:ext>
            </a:extLst>
          </p:cNvPr>
          <p:cNvSpPr/>
          <p:nvPr/>
        </p:nvSpPr>
        <p:spPr>
          <a:xfrm>
            <a:off x="2932105" y="4559032"/>
            <a:ext cx="26864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400" dirty="0">
                <a:solidFill>
                  <a:srgbClr val="253342"/>
                </a:solidFill>
                <a:latin typeface="Avenir Next" panose="020B0503020202020204" pitchFamily="34" charset="0"/>
              </a:rPr>
              <a:t>Seguidores en YouTube</a:t>
            </a:r>
          </a:p>
          <a:p>
            <a:pPr algn="ctr"/>
            <a:r>
              <a:rPr lang="es-ES_tradnl" sz="1400" dirty="0">
                <a:solidFill>
                  <a:srgbClr val="253342"/>
                </a:solidFill>
                <a:latin typeface="Avenir Next" panose="020B0503020202020204" pitchFamily="34" charset="0"/>
              </a:rPr>
              <a:t>@</a:t>
            </a:r>
            <a:r>
              <a:rPr lang="es-ES_tradnl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nombrecuenta</a:t>
            </a:r>
            <a:endParaRPr lang="es-ES_tradnl" sz="1400" dirty="0">
              <a:solidFill>
                <a:srgbClr val="253342"/>
              </a:solidFill>
              <a:latin typeface="Avenir Next" panose="020B0503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5052494-7640-5F4D-BA20-11E4952658FC}"/>
              </a:ext>
            </a:extLst>
          </p:cNvPr>
          <p:cNvSpPr/>
          <p:nvPr/>
        </p:nvSpPr>
        <p:spPr>
          <a:xfrm>
            <a:off x="2932106" y="3635992"/>
            <a:ext cx="26864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7A59"/>
                </a:solidFill>
                <a:latin typeface="Avenir Next Ultra Light" panose="020B0203020202020204" pitchFamily="34" charset="77"/>
              </a:rPr>
              <a:t>70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78EB209-FBC7-C547-938F-EC7B0101E7B3}"/>
              </a:ext>
            </a:extLst>
          </p:cNvPr>
          <p:cNvSpPr/>
          <p:nvPr/>
        </p:nvSpPr>
        <p:spPr>
          <a:xfrm>
            <a:off x="293297" y="4567414"/>
            <a:ext cx="26864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400" dirty="0">
                <a:solidFill>
                  <a:srgbClr val="253342"/>
                </a:solidFill>
                <a:latin typeface="Avenir Next" panose="020B0503020202020204" pitchFamily="34" charset="0"/>
              </a:rPr>
              <a:t>Seguidores en Facebook</a:t>
            </a:r>
          </a:p>
          <a:p>
            <a:pPr algn="ctr"/>
            <a:r>
              <a:rPr lang="es-ES_tradnl" sz="1400" dirty="0">
                <a:solidFill>
                  <a:srgbClr val="253342"/>
                </a:solidFill>
                <a:latin typeface="Avenir Next" panose="020B0503020202020204" pitchFamily="34" charset="0"/>
              </a:rPr>
              <a:t>@</a:t>
            </a:r>
            <a:r>
              <a:rPr lang="es-ES_tradnl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nombrecuenta</a:t>
            </a:r>
            <a:endParaRPr lang="es-ES_tradnl" sz="1400" b="1" dirty="0">
              <a:solidFill>
                <a:srgbClr val="253342"/>
              </a:solidFill>
              <a:latin typeface="Avenir Next" panose="020B0503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96545ED-381E-524D-9029-E93E5E83E983}"/>
              </a:ext>
            </a:extLst>
          </p:cNvPr>
          <p:cNvSpPr/>
          <p:nvPr/>
        </p:nvSpPr>
        <p:spPr>
          <a:xfrm>
            <a:off x="293298" y="3640885"/>
            <a:ext cx="26864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7A59"/>
                </a:solidFill>
                <a:latin typeface="Avenir Next Ultra Light" panose="020B0203020202020204" pitchFamily="34" charset="77"/>
              </a:rPr>
              <a:t>1.1K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88CDF92-D635-C74B-ACD1-AD282EC60905}"/>
              </a:ext>
            </a:extLst>
          </p:cNvPr>
          <p:cNvSpPr/>
          <p:nvPr/>
        </p:nvSpPr>
        <p:spPr>
          <a:xfrm>
            <a:off x="-100360" y="648070"/>
            <a:ext cx="3769110" cy="584775"/>
          </a:xfrm>
          <a:prstGeom prst="rect">
            <a:avLst/>
          </a:prstGeom>
          <a:noFill/>
          <a:ln>
            <a:solidFill>
              <a:srgbClr val="253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F2C551-7111-FE44-920F-7CF4EF4886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48" r="15331" b="34053"/>
          <a:stretch/>
        </p:blipFill>
        <p:spPr>
          <a:xfrm>
            <a:off x="6096000" y="1618977"/>
            <a:ext cx="1854428" cy="18605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933899-7326-CD44-B56D-2F66CFE166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8" t="35141" r="52128" b="34328"/>
          <a:stretch/>
        </p:blipFill>
        <p:spPr>
          <a:xfrm>
            <a:off x="7086590" y="3635992"/>
            <a:ext cx="863838" cy="86134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48A3C04-565D-5B43-9326-1142CF8D9FBC}"/>
              </a:ext>
            </a:extLst>
          </p:cNvPr>
          <p:cNvGrpSpPr/>
          <p:nvPr/>
        </p:nvGrpSpPr>
        <p:grpSpPr>
          <a:xfrm>
            <a:off x="534214" y="6209929"/>
            <a:ext cx="10963021" cy="329516"/>
            <a:chOff x="534214" y="6209929"/>
            <a:chExt cx="10963021" cy="32951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DFDCF37-895E-BC4B-B9DF-3AB8CB8229AC}"/>
                </a:ext>
              </a:extLst>
            </p:cNvPr>
            <p:cNvSpPr/>
            <p:nvPr/>
          </p:nvSpPr>
          <p:spPr>
            <a:xfrm>
              <a:off x="8686801" y="6293224"/>
              <a:ext cx="281043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s-ES_tradnl" sz="1000" b="1">
                  <a:solidFill>
                    <a:srgbClr val="253342"/>
                  </a:solidFill>
                  <a:latin typeface="Avenir Next" panose="020B0503020202020204" pitchFamily="34" charset="0"/>
                </a:rPr>
                <a:t>Nombre de tu empresa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6E45898-BF97-1B44-AB7B-BEA8979DB157}"/>
                </a:ext>
              </a:extLst>
            </p:cNvPr>
            <p:cNvSpPr/>
            <p:nvPr/>
          </p:nvSpPr>
          <p:spPr>
            <a:xfrm>
              <a:off x="534214" y="6286081"/>
              <a:ext cx="6096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s-ES_tradnl" sz="1000" b="1">
                  <a:solidFill>
                    <a:srgbClr val="253342"/>
                  </a:solidFill>
                  <a:latin typeface="Avenir Next" panose="020B0503020202020204" pitchFamily="34" charset="0"/>
                </a:rPr>
                <a:t>sitioweb.com  | correo@electronico.com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D45BAB5-CE17-F847-A7B8-928BBA4C64B1}"/>
                </a:ext>
              </a:extLst>
            </p:cNvPr>
            <p:cNvCxnSpPr>
              <a:cxnSpLocks/>
            </p:cNvCxnSpPr>
            <p:nvPr/>
          </p:nvCxnSpPr>
          <p:spPr>
            <a:xfrm>
              <a:off x="614897" y="6209929"/>
              <a:ext cx="10781649" cy="0"/>
            </a:xfrm>
            <a:prstGeom prst="line">
              <a:avLst/>
            </a:prstGeom>
            <a:ln>
              <a:solidFill>
                <a:srgbClr val="2533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50511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65D625-5CE0-DD4C-B4D1-216872C087AF}"/>
              </a:ext>
            </a:extLst>
          </p:cNvPr>
          <p:cNvSpPr/>
          <p:nvPr/>
        </p:nvSpPr>
        <p:spPr>
          <a:xfrm>
            <a:off x="7508878" y="648070"/>
            <a:ext cx="25792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200" b="1" dirty="0">
                <a:solidFill>
                  <a:srgbClr val="253342"/>
                </a:solidFill>
                <a:latin typeface="Avenir Next" panose="020B0503020202020204" pitchFamily="34" charset="0"/>
              </a:rPr>
              <a:t>Caso de estudio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EFA0456-5A51-7B47-95B4-5EF6A3CEFB01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10088138" y="1177103"/>
            <a:ext cx="2103862" cy="0"/>
          </a:xfrm>
          <a:prstGeom prst="line">
            <a:avLst/>
          </a:prstGeom>
          <a:ln>
            <a:solidFill>
              <a:srgbClr val="253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FDBAA68-9BBA-E446-BD5E-8913DE310F61}"/>
              </a:ext>
            </a:extLst>
          </p:cNvPr>
          <p:cNvSpPr/>
          <p:nvPr/>
        </p:nvSpPr>
        <p:spPr>
          <a:xfrm>
            <a:off x="7129349" y="648070"/>
            <a:ext cx="2958789" cy="1058065"/>
          </a:xfrm>
          <a:prstGeom prst="rect">
            <a:avLst/>
          </a:prstGeom>
          <a:noFill/>
          <a:ln>
            <a:solidFill>
              <a:srgbClr val="253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B697F7-D8E6-C444-B07E-5F57DEC70820}"/>
              </a:ext>
            </a:extLst>
          </p:cNvPr>
          <p:cNvSpPr/>
          <p:nvPr/>
        </p:nvSpPr>
        <p:spPr>
          <a:xfrm>
            <a:off x="7738945" y="1818523"/>
            <a:ext cx="375828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Lorem ipsum dolor sit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amet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,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consectetuer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adipiscing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elit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, sed diam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nonummy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nibh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euismod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tincidunt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ut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laoreet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dolore magna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aliquam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erat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volutpat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. Ut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wisi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enim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ad minim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veniam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,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quis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nostrud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exerci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tation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ullamcorper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suscipit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lobortiws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nisl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ut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aliquip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ex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ea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commodo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.</a:t>
            </a:r>
          </a:p>
          <a:p>
            <a:endParaRPr lang="en-US" sz="1400" dirty="0">
              <a:solidFill>
                <a:srgbClr val="253342"/>
              </a:solidFill>
              <a:latin typeface="Avenir Next" panose="020B0503020202020204" pitchFamily="34" charset="0"/>
            </a:endParaRPr>
          </a:p>
          <a:p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Consequat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. Duis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autem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vel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eum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iriure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dolor in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hendrerit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in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vulputate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velit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esse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molestie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consequat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, vel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illum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dolore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eu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feugiat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nulla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facilisis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at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vero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eros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et.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3576FF-8637-844F-984A-120F5D8AAB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86" r="18911" b="13333"/>
          <a:stretch/>
        </p:blipFill>
        <p:spPr>
          <a:xfrm>
            <a:off x="0" y="0"/>
            <a:ext cx="7315200" cy="5943596"/>
          </a:xfrm>
          <a:prstGeom prst="rect">
            <a:avLst/>
          </a:prstGeom>
        </p:spPr>
      </p:pic>
      <p:sp>
        <p:nvSpPr>
          <p:cNvPr id="13" name="Rectangle 39">
            <a:extLst>
              <a:ext uri="{FF2B5EF4-FFF2-40B4-BE49-F238E27FC236}">
                <a16:creationId xmlns:a16="http://schemas.microsoft.com/office/drawing/2014/main" id="{78B1DAD6-6995-3B43-9838-30D4B5D4BFC4}"/>
              </a:ext>
            </a:extLst>
          </p:cNvPr>
          <p:cNvSpPr/>
          <p:nvPr/>
        </p:nvSpPr>
        <p:spPr>
          <a:xfrm>
            <a:off x="8686801" y="6293224"/>
            <a:ext cx="28104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000" b="1" dirty="0">
                <a:solidFill>
                  <a:srgbClr val="253342"/>
                </a:solidFill>
                <a:latin typeface="Avenir Next" panose="020B0503020202020204" pitchFamily="34" charset="0"/>
              </a:rPr>
              <a:t>Nombre de tu empresa</a:t>
            </a:r>
          </a:p>
        </p:txBody>
      </p:sp>
      <p:sp>
        <p:nvSpPr>
          <p:cNvPr id="14" name="Rectangle 43">
            <a:extLst>
              <a:ext uri="{FF2B5EF4-FFF2-40B4-BE49-F238E27FC236}">
                <a16:creationId xmlns:a16="http://schemas.microsoft.com/office/drawing/2014/main" id="{F280ECAB-89B1-CC46-AB09-AA93078BC525}"/>
              </a:ext>
            </a:extLst>
          </p:cNvPr>
          <p:cNvSpPr/>
          <p:nvPr/>
        </p:nvSpPr>
        <p:spPr>
          <a:xfrm>
            <a:off x="534214" y="6286081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 err="1">
                <a:solidFill>
                  <a:srgbClr val="253342"/>
                </a:solidFill>
                <a:latin typeface="Avenir Next" panose="020B0503020202020204" pitchFamily="34" charset="0"/>
              </a:rPr>
              <a:t>sitioweb.com</a:t>
            </a:r>
            <a:r>
              <a:rPr lang="en-US" sz="1000" b="1" dirty="0">
                <a:solidFill>
                  <a:srgbClr val="253342"/>
                </a:solidFill>
                <a:latin typeface="Avenir Next" panose="020B0503020202020204" pitchFamily="34" charset="0"/>
              </a:rPr>
              <a:t>  | </a:t>
            </a:r>
            <a:r>
              <a:rPr lang="en-US" sz="1000" b="1" dirty="0" err="1">
                <a:solidFill>
                  <a:srgbClr val="253342"/>
                </a:solidFill>
                <a:latin typeface="Avenir Next" panose="020B0503020202020204" pitchFamily="34" charset="0"/>
              </a:rPr>
              <a:t>correo@electronico.com</a:t>
            </a:r>
            <a:endParaRPr lang="en-US" sz="1000" b="1" dirty="0">
              <a:solidFill>
                <a:srgbClr val="253342"/>
              </a:solidFill>
              <a:latin typeface="Avenir Next" panose="020B0503020202020204" pitchFamily="34" charset="0"/>
            </a:endParaRPr>
          </a:p>
        </p:txBody>
      </p:sp>
      <p:cxnSp>
        <p:nvCxnSpPr>
          <p:cNvPr id="18" name="Straight Connector 44">
            <a:extLst>
              <a:ext uri="{FF2B5EF4-FFF2-40B4-BE49-F238E27FC236}">
                <a16:creationId xmlns:a16="http://schemas.microsoft.com/office/drawing/2014/main" id="{3E0AA57B-4C9F-0E4C-906B-F90BE1A476CE}"/>
              </a:ext>
            </a:extLst>
          </p:cNvPr>
          <p:cNvCxnSpPr>
            <a:cxnSpLocks/>
          </p:cNvCxnSpPr>
          <p:nvPr/>
        </p:nvCxnSpPr>
        <p:spPr>
          <a:xfrm>
            <a:off x="614897" y="6209929"/>
            <a:ext cx="10781649" cy="0"/>
          </a:xfrm>
          <a:prstGeom prst="line">
            <a:avLst/>
          </a:prstGeom>
          <a:ln>
            <a:solidFill>
              <a:srgbClr val="253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0848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C479CF-4D2B-A344-8638-1B43773EF6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80" t="13317" r="26309" b="4018"/>
          <a:stretch/>
        </p:blipFill>
        <p:spPr>
          <a:xfrm>
            <a:off x="9156408" y="1837833"/>
            <a:ext cx="2408063" cy="24080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6C6DED-EF8B-B246-8475-6A0BCF3F35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1508" b="72632"/>
          <a:stretch/>
        </p:blipFill>
        <p:spPr>
          <a:xfrm>
            <a:off x="3403751" y="1841539"/>
            <a:ext cx="2401161" cy="240116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DAB9631-4812-CE46-982F-CB91999232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59" t="27681" r="57549" b="44940"/>
          <a:stretch/>
        </p:blipFill>
        <p:spPr>
          <a:xfrm>
            <a:off x="6280080" y="1841539"/>
            <a:ext cx="2401161" cy="2401161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2C22E65B-77DB-A14C-91A8-979F4F2B427D}"/>
              </a:ext>
            </a:extLst>
          </p:cNvPr>
          <p:cNvSpPr/>
          <p:nvPr/>
        </p:nvSpPr>
        <p:spPr>
          <a:xfrm>
            <a:off x="723947" y="4530355"/>
            <a:ext cx="20140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400" b="1" dirty="0">
                <a:solidFill>
                  <a:srgbClr val="253342"/>
                </a:solidFill>
                <a:latin typeface="Avenir Next" panose="020B0503020202020204" pitchFamily="34" charset="0"/>
              </a:rPr>
              <a:t>Nombre</a:t>
            </a:r>
          </a:p>
          <a:p>
            <a:pPr algn="ctr"/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Lorem ipsum dolor sit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amet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,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consectetuer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adipiscing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elit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, sed diam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nonummy</a:t>
            </a:r>
            <a:endParaRPr lang="en-US" sz="1400" b="1" dirty="0">
              <a:solidFill>
                <a:srgbClr val="253342"/>
              </a:solidFill>
              <a:latin typeface="Avenir Next" panose="020B0503020202020204" pitchFamily="34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1C022E76-80BB-7545-A293-2093E06840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54" t="16232" r="35654" b="56389"/>
          <a:stretch/>
        </p:blipFill>
        <p:spPr>
          <a:xfrm>
            <a:off x="527422" y="1841539"/>
            <a:ext cx="2401161" cy="240116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3A30886-AE48-8A4F-AF0B-02F6695AB379}"/>
              </a:ext>
            </a:extLst>
          </p:cNvPr>
          <p:cNvSpPr/>
          <p:nvPr/>
        </p:nvSpPr>
        <p:spPr>
          <a:xfrm>
            <a:off x="195398" y="657876"/>
            <a:ext cx="6632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200" b="1" dirty="0">
                <a:solidFill>
                  <a:srgbClr val="253342"/>
                </a:solidFill>
                <a:latin typeface="Avenir Next" panose="020B0503020202020204" pitchFamily="34" charset="0"/>
              </a:rPr>
              <a:t>Asociaciones / Colaboraciones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AB3F451-9B1A-D346-941E-84FA0AC07687}"/>
              </a:ext>
            </a:extLst>
          </p:cNvPr>
          <p:cNvCxnSpPr>
            <a:cxnSpLocks/>
          </p:cNvCxnSpPr>
          <p:nvPr/>
        </p:nvCxnSpPr>
        <p:spPr>
          <a:xfrm>
            <a:off x="6452395" y="936970"/>
            <a:ext cx="5112076" cy="0"/>
          </a:xfrm>
          <a:prstGeom prst="line">
            <a:avLst/>
          </a:prstGeom>
          <a:ln>
            <a:solidFill>
              <a:srgbClr val="253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35D8E936-5455-DD46-83D7-B2FE519577E2}"/>
              </a:ext>
            </a:extLst>
          </p:cNvPr>
          <p:cNvSpPr/>
          <p:nvPr/>
        </p:nvSpPr>
        <p:spPr>
          <a:xfrm>
            <a:off x="3561277" y="4530355"/>
            <a:ext cx="20140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400" b="1" dirty="0">
                <a:solidFill>
                  <a:srgbClr val="253342"/>
                </a:solidFill>
                <a:latin typeface="Avenir Next" panose="020B0503020202020204" pitchFamily="34" charset="0"/>
              </a:rPr>
              <a:t>Nombre</a:t>
            </a:r>
            <a:r>
              <a:rPr lang="en-US" sz="1400" b="1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</a:p>
          <a:p>
            <a:pPr algn="ctr"/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Lorem ipsum dolor sit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amet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,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consectetuer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adipiscing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elit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, sed diam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nonummy</a:t>
            </a:r>
            <a:endParaRPr lang="en-US" sz="1400" b="1" dirty="0">
              <a:solidFill>
                <a:srgbClr val="253342"/>
              </a:solidFill>
              <a:latin typeface="Avenir Next" panose="020B0503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E9FEC41-D5E4-2649-8020-90E2CC006154}"/>
              </a:ext>
            </a:extLst>
          </p:cNvPr>
          <p:cNvSpPr/>
          <p:nvPr/>
        </p:nvSpPr>
        <p:spPr>
          <a:xfrm>
            <a:off x="6452395" y="4530355"/>
            <a:ext cx="20140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400" b="1" dirty="0">
                <a:solidFill>
                  <a:srgbClr val="253342"/>
                </a:solidFill>
                <a:latin typeface="Avenir Next" panose="020B0503020202020204" pitchFamily="34" charset="0"/>
              </a:rPr>
              <a:t>Nombre</a:t>
            </a:r>
            <a:r>
              <a:rPr lang="en-US" sz="1400" b="1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</a:p>
          <a:p>
            <a:pPr algn="ctr"/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Lorem ipsum dolor sit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amet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,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consectetuer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adipiscing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elit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, sed diam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nonummy</a:t>
            </a:r>
            <a:endParaRPr lang="en-US" sz="1400" b="1" dirty="0">
              <a:solidFill>
                <a:srgbClr val="253342"/>
              </a:solidFill>
              <a:latin typeface="Avenir Next" panose="020B0503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C9C8C00-19E3-DB4C-B20E-A5791BA3B53D}"/>
              </a:ext>
            </a:extLst>
          </p:cNvPr>
          <p:cNvSpPr/>
          <p:nvPr/>
        </p:nvSpPr>
        <p:spPr>
          <a:xfrm>
            <a:off x="9356960" y="4530355"/>
            <a:ext cx="20140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400" b="1" dirty="0">
                <a:solidFill>
                  <a:srgbClr val="253342"/>
                </a:solidFill>
                <a:latin typeface="Avenir Next" panose="020B0503020202020204" pitchFamily="34" charset="0"/>
              </a:rPr>
              <a:t>Nombre</a:t>
            </a:r>
            <a:r>
              <a:rPr lang="en-US" sz="1400" b="1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</a:p>
          <a:p>
            <a:pPr algn="ctr"/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Lorem ipsum dolor sit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amet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,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consectetuer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adipiscing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elit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, sed diam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nonummy</a:t>
            </a:r>
            <a:endParaRPr lang="en-US" sz="1400" b="1" dirty="0">
              <a:solidFill>
                <a:srgbClr val="253342"/>
              </a:solidFill>
              <a:latin typeface="Avenir Next" panose="020B0503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42B0158-EB4C-024F-93BF-54710EE3A98E}"/>
              </a:ext>
            </a:extLst>
          </p:cNvPr>
          <p:cNvSpPr/>
          <p:nvPr/>
        </p:nvSpPr>
        <p:spPr>
          <a:xfrm>
            <a:off x="-100361" y="644581"/>
            <a:ext cx="6552755" cy="584775"/>
          </a:xfrm>
          <a:prstGeom prst="rect">
            <a:avLst/>
          </a:prstGeom>
          <a:noFill/>
          <a:ln>
            <a:solidFill>
              <a:srgbClr val="253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39">
            <a:extLst>
              <a:ext uri="{FF2B5EF4-FFF2-40B4-BE49-F238E27FC236}">
                <a16:creationId xmlns:a16="http://schemas.microsoft.com/office/drawing/2014/main" id="{6400520D-AACB-234A-81F4-D8BB1E47E3D1}"/>
              </a:ext>
            </a:extLst>
          </p:cNvPr>
          <p:cNvSpPr/>
          <p:nvPr/>
        </p:nvSpPr>
        <p:spPr>
          <a:xfrm>
            <a:off x="8686801" y="6293224"/>
            <a:ext cx="28104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dirty="0" err="1">
                <a:solidFill>
                  <a:srgbClr val="253342"/>
                </a:solidFill>
                <a:latin typeface="Avenir Next" panose="020B0503020202020204" pitchFamily="34" charset="0"/>
              </a:rPr>
              <a:t>Nombre</a:t>
            </a:r>
            <a:r>
              <a:rPr lang="en-US" sz="1000" b="1" dirty="0">
                <a:solidFill>
                  <a:srgbClr val="253342"/>
                </a:solidFill>
                <a:latin typeface="Avenir Next" panose="020B0503020202020204" pitchFamily="34" charset="0"/>
              </a:rPr>
              <a:t> de </a:t>
            </a:r>
            <a:r>
              <a:rPr lang="en-US" sz="1000" b="1" dirty="0" err="1">
                <a:solidFill>
                  <a:srgbClr val="253342"/>
                </a:solidFill>
                <a:latin typeface="Avenir Next" panose="020B0503020202020204" pitchFamily="34" charset="0"/>
              </a:rPr>
              <a:t>tu</a:t>
            </a:r>
            <a:r>
              <a:rPr lang="en-US" sz="1000" b="1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000" b="1" dirty="0" err="1">
                <a:solidFill>
                  <a:srgbClr val="253342"/>
                </a:solidFill>
                <a:latin typeface="Avenir Next" panose="020B0503020202020204" pitchFamily="34" charset="0"/>
              </a:rPr>
              <a:t>empresa</a:t>
            </a:r>
            <a:endParaRPr lang="en-US" sz="1000" b="1" dirty="0">
              <a:solidFill>
                <a:srgbClr val="253342"/>
              </a:solidFill>
              <a:latin typeface="Avenir Next" panose="020B0503020202020204" pitchFamily="34" charset="0"/>
            </a:endParaRPr>
          </a:p>
        </p:txBody>
      </p:sp>
      <p:sp>
        <p:nvSpPr>
          <p:cNvPr id="18" name="Rectangle 43">
            <a:extLst>
              <a:ext uri="{FF2B5EF4-FFF2-40B4-BE49-F238E27FC236}">
                <a16:creationId xmlns:a16="http://schemas.microsoft.com/office/drawing/2014/main" id="{A7160A00-5C7E-FF42-9595-0CFA18C68934}"/>
              </a:ext>
            </a:extLst>
          </p:cNvPr>
          <p:cNvSpPr/>
          <p:nvPr/>
        </p:nvSpPr>
        <p:spPr>
          <a:xfrm>
            <a:off x="534214" y="6286081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 err="1">
                <a:solidFill>
                  <a:srgbClr val="253342"/>
                </a:solidFill>
                <a:latin typeface="Avenir Next" panose="020B0503020202020204" pitchFamily="34" charset="0"/>
              </a:rPr>
              <a:t>sitioweb.com</a:t>
            </a:r>
            <a:r>
              <a:rPr lang="en-US" sz="1000" b="1" dirty="0">
                <a:solidFill>
                  <a:srgbClr val="253342"/>
                </a:solidFill>
                <a:latin typeface="Avenir Next" panose="020B0503020202020204" pitchFamily="34" charset="0"/>
              </a:rPr>
              <a:t>  | </a:t>
            </a:r>
            <a:r>
              <a:rPr lang="en-US" sz="1000" b="1" dirty="0" err="1">
                <a:solidFill>
                  <a:srgbClr val="253342"/>
                </a:solidFill>
                <a:latin typeface="Avenir Next" panose="020B0503020202020204" pitchFamily="34" charset="0"/>
              </a:rPr>
              <a:t>correo@electronico.com</a:t>
            </a:r>
            <a:endParaRPr lang="en-US" sz="1000" b="1" dirty="0">
              <a:solidFill>
                <a:srgbClr val="253342"/>
              </a:solidFill>
              <a:latin typeface="Avenir Next" panose="020B0503020202020204" pitchFamily="34" charset="0"/>
            </a:endParaRPr>
          </a:p>
        </p:txBody>
      </p:sp>
      <p:cxnSp>
        <p:nvCxnSpPr>
          <p:cNvPr id="19" name="Straight Connector 44">
            <a:extLst>
              <a:ext uri="{FF2B5EF4-FFF2-40B4-BE49-F238E27FC236}">
                <a16:creationId xmlns:a16="http://schemas.microsoft.com/office/drawing/2014/main" id="{4E377CA8-1E0D-4649-9599-9946FD3F4381}"/>
              </a:ext>
            </a:extLst>
          </p:cNvPr>
          <p:cNvCxnSpPr>
            <a:cxnSpLocks/>
          </p:cNvCxnSpPr>
          <p:nvPr/>
        </p:nvCxnSpPr>
        <p:spPr>
          <a:xfrm>
            <a:off x="614897" y="6209929"/>
            <a:ext cx="10781649" cy="0"/>
          </a:xfrm>
          <a:prstGeom prst="line">
            <a:avLst/>
          </a:prstGeom>
          <a:ln>
            <a:solidFill>
              <a:srgbClr val="253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651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D6FF499-EE92-7D4E-B50B-8845A6987B66}"/>
              </a:ext>
            </a:extLst>
          </p:cNvPr>
          <p:cNvSpPr>
            <a:spLocks/>
          </p:cNvSpPr>
          <p:nvPr/>
        </p:nvSpPr>
        <p:spPr>
          <a:xfrm>
            <a:off x="0" y="0"/>
            <a:ext cx="6400800" cy="5943600"/>
          </a:xfrm>
          <a:prstGeom prst="rect">
            <a:avLst/>
          </a:prstGeom>
          <a:solidFill>
            <a:srgbClr val="00B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94567B-AB55-5E42-8C2D-45718F0CD9BD}"/>
              </a:ext>
            </a:extLst>
          </p:cNvPr>
          <p:cNvSpPr/>
          <p:nvPr/>
        </p:nvSpPr>
        <p:spPr>
          <a:xfrm>
            <a:off x="446741" y="2455441"/>
            <a:ext cx="553162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  <a:t>Lorem ipsum dolor sit </a:t>
            </a:r>
            <a:r>
              <a:rPr lang="en-US" sz="3200" dirty="0" err="1">
                <a:solidFill>
                  <a:schemeClr val="bg1"/>
                </a:solidFill>
                <a:latin typeface="Avenir Next" panose="020B0503020202020204" pitchFamily="34" charset="0"/>
              </a:rPr>
              <a:t>amet</a:t>
            </a:r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Avenir Next" panose="020B0503020202020204" pitchFamily="34" charset="0"/>
              </a:rPr>
              <a:t>consectetur</a:t>
            </a:r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venir Next" panose="020B0503020202020204" pitchFamily="34" charset="0"/>
              </a:rPr>
              <a:t>adipiscing</a:t>
            </a:r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venir Next" panose="020B0503020202020204" pitchFamily="34" charset="0"/>
              </a:rPr>
              <a:t>elit</a:t>
            </a:r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  <a:t>, sed do </a:t>
            </a:r>
            <a:r>
              <a:rPr lang="en-US" sz="3200" dirty="0" err="1">
                <a:solidFill>
                  <a:schemeClr val="bg1"/>
                </a:solidFill>
                <a:latin typeface="Avenir Next" panose="020B0503020202020204" pitchFamily="34" charset="0"/>
              </a:rPr>
              <a:t>eiusmod</a:t>
            </a:r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  <a:t>.</a:t>
            </a:r>
          </a:p>
          <a:p>
            <a:endParaRPr lang="en-US" sz="3200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endParaRPr lang="es-ES_tradnl" sz="1600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r>
              <a:rPr lang="es-ES_tradnl" sz="1600" dirty="0">
                <a:solidFill>
                  <a:schemeClr val="bg1"/>
                </a:solidFill>
                <a:latin typeface="Avenir Next" panose="020B0503020202020204" pitchFamily="34" charset="0"/>
              </a:rPr>
              <a:t>— Nombre, cargo </a:t>
            </a:r>
          </a:p>
          <a:p>
            <a:r>
              <a:rPr lang="es-ES_tradnl" sz="1600" dirty="0">
                <a:solidFill>
                  <a:schemeClr val="bg1"/>
                </a:solidFill>
                <a:latin typeface="Avenir Next" panose="020B0503020202020204" pitchFamily="34" charset="0"/>
              </a:rPr>
              <a:t>Ejemplo empresa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124387-A8F7-734D-81BD-11C3ED1B16F1}"/>
              </a:ext>
            </a:extLst>
          </p:cNvPr>
          <p:cNvSpPr/>
          <p:nvPr/>
        </p:nvSpPr>
        <p:spPr>
          <a:xfrm>
            <a:off x="76201" y="666884"/>
            <a:ext cx="56423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200" b="1" dirty="0">
                <a:solidFill>
                  <a:schemeClr val="bg1"/>
                </a:solidFill>
                <a:latin typeface="Avenir Next" panose="020B0503020202020204" pitchFamily="34" charset="0"/>
              </a:rPr>
              <a:t>Testimonios de Marca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9614045-2AC7-814F-919D-0BFF85FBBDAC}"/>
              </a:ext>
            </a:extLst>
          </p:cNvPr>
          <p:cNvCxnSpPr>
            <a:cxnSpLocks/>
          </p:cNvCxnSpPr>
          <p:nvPr/>
        </p:nvCxnSpPr>
        <p:spPr>
          <a:xfrm>
            <a:off x="4639235" y="959271"/>
            <a:ext cx="176156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DB08767-E47A-1647-8056-05F47E3F3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4671" y="1558879"/>
            <a:ext cx="2476500" cy="657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35F804-06AA-BF41-8709-750B72916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7541" y="2896032"/>
            <a:ext cx="2095126" cy="12096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39165F-CFF3-A042-BBBE-4E574A5412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4671" y="5033913"/>
            <a:ext cx="2476500" cy="241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841F9B-33DB-A846-892F-7156C8B382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1846" y="3241118"/>
            <a:ext cx="1748167" cy="7130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73FB22-E82B-7D41-AB85-A73EEED290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581" y="1698752"/>
            <a:ext cx="758963" cy="58477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3FED4E2-8BD0-CD4D-B66D-E88A01F5BCE6}"/>
              </a:ext>
            </a:extLst>
          </p:cNvPr>
          <p:cNvSpPr/>
          <p:nvPr/>
        </p:nvSpPr>
        <p:spPr>
          <a:xfrm>
            <a:off x="-15241" y="651643"/>
            <a:ext cx="4639236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39">
            <a:extLst>
              <a:ext uri="{FF2B5EF4-FFF2-40B4-BE49-F238E27FC236}">
                <a16:creationId xmlns:a16="http://schemas.microsoft.com/office/drawing/2014/main" id="{C7A4E4B1-9A6E-0F41-BCBE-244C7DFBAAC9}"/>
              </a:ext>
            </a:extLst>
          </p:cNvPr>
          <p:cNvSpPr/>
          <p:nvPr/>
        </p:nvSpPr>
        <p:spPr>
          <a:xfrm>
            <a:off x="8686801" y="6293224"/>
            <a:ext cx="28104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dirty="0" err="1">
                <a:solidFill>
                  <a:srgbClr val="253342"/>
                </a:solidFill>
                <a:latin typeface="Avenir Next" panose="020B0503020202020204" pitchFamily="34" charset="0"/>
              </a:rPr>
              <a:t>Nombre</a:t>
            </a:r>
            <a:r>
              <a:rPr lang="en-US" sz="1000" b="1" dirty="0">
                <a:solidFill>
                  <a:srgbClr val="253342"/>
                </a:solidFill>
                <a:latin typeface="Avenir Next" panose="020B0503020202020204" pitchFamily="34" charset="0"/>
              </a:rPr>
              <a:t> de </a:t>
            </a:r>
            <a:r>
              <a:rPr lang="en-US" sz="1000" b="1" dirty="0" err="1">
                <a:solidFill>
                  <a:srgbClr val="253342"/>
                </a:solidFill>
                <a:latin typeface="Avenir Next" panose="020B0503020202020204" pitchFamily="34" charset="0"/>
              </a:rPr>
              <a:t>tu</a:t>
            </a:r>
            <a:r>
              <a:rPr lang="en-US" sz="1000" b="1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000" b="1" dirty="0" err="1">
                <a:solidFill>
                  <a:srgbClr val="253342"/>
                </a:solidFill>
                <a:latin typeface="Avenir Next" panose="020B0503020202020204" pitchFamily="34" charset="0"/>
              </a:rPr>
              <a:t>empresa</a:t>
            </a:r>
            <a:endParaRPr lang="en-US" sz="1000" b="1" dirty="0">
              <a:solidFill>
                <a:srgbClr val="253342"/>
              </a:solidFill>
              <a:latin typeface="Avenir Next" panose="020B0503020202020204" pitchFamily="34" charset="0"/>
            </a:endParaRPr>
          </a:p>
        </p:txBody>
      </p:sp>
      <p:sp>
        <p:nvSpPr>
          <p:cNvPr id="19" name="Rectangle 43">
            <a:extLst>
              <a:ext uri="{FF2B5EF4-FFF2-40B4-BE49-F238E27FC236}">
                <a16:creationId xmlns:a16="http://schemas.microsoft.com/office/drawing/2014/main" id="{D96F7AF1-403C-CD48-BDAC-430BAC3A8089}"/>
              </a:ext>
            </a:extLst>
          </p:cNvPr>
          <p:cNvSpPr/>
          <p:nvPr/>
        </p:nvSpPr>
        <p:spPr>
          <a:xfrm>
            <a:off x="534214" y="6286081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 err="1">
                <a:solidFill>
                  <a:srgbClr val="253342"/>
                </a:solidFill>
                <a:latin typeface="Avenir Next" panose="020B0503020202020204" pitchFamily="34" charset="0"/>
              </a:rPr>
              <a:t>sitioweb.com</a:t>
            </a:r>
            <a:r>
              <a:rPr lang="en-US" sz="1000" b="1" dirty="0">
                <a:solidFill>
                  <a:srgbClr val="253342"/>
                </a:solidFill>
                <a:latin typeface="Avenir Next" panose="020B0503020202020204" pitchFamily="34" charset="0"/>
              </a:rPr>
              <a:t>  | </a:t>
            </a:r>
            <a:r>
              <a:rPr lang="en-US" sz="1000" b="1" dirty="0" err="1">
                <a:solidFill>
                  <a:srgbClr val="253342"/>
                </a:solidFill>
                <a:latin typeface="Avenir Next" panose="020B0503020202020204" pitchFamily="34" charset="0"/>
              </a:rPr>
              <a:t>correo@electronico.com</a:t>
            </a:r>
            <a:endParaRPr lang="en-US" sz="1000" b="1" dirty="0">
              <a:solidFill>
                <a:srgbClr val="253342"/>
              </a:solidFill>
              <a:latin typeface="Avenir Next" panose="020B0503020202020204" pitchFamily="34" charset="0"/>
            </a:endParaRPr>
          </a:p>
        </p:txBody>
      </p:sp>
      <p:cxnSp>
        <p:nvCxnSpPr>
          <p:cNvPr id="22" name="Straight Connector 44">
            <a:extLst>
              <a:ext uri="{FF2B5EF4-FFF2-40B4-BE49-F238E27FC236}">
                <a16:creationId xmlns:a16="http://schemas.microsoft.com/office/drawing/2014/main" id="{3AB2FE9F-BC60-9C4C-A9C6-5D4AB9A6A840}"/>
              </a:ext>
            </a:extLst>
          </p:cNvPr>
          <p:cNvCxnSpPr>
            <a:cxnSpLocks/>
          </p:cNvCxnSpPr>
          <p:nvPr/>
        </p:nvCxnSpPr>
        <p:spPr>
          <a:xfrm>
            <a:off x="614897" y="6209929"/>
            <a:ext cx="10781649" cy="0"/>
          </a:xfrm>
          <a:prstGeom prst="line">
            <a:avLst/>
          </a:prstGeom>
          <a:ln>
            <a:solidFill>
              <a:srgbClr val="253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>
            <a:extLst>
              <a:ext uri="{FF2B5EF4-FFF2-40B4-BE49-F238E27FC236}">
                <a16:creationId xmlns:a16="http://schemas.microsoft.com/office/drawing/2014/main" id="{312A3B71-705C-DB49-8742-0E3D644110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1054" y="3954139"/>
            <a:ext cx="758963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88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D6FF499-EE92-7D4E-B50B-8845A6987B66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5943600"/>
          </a:xfrm>
          <a:prstGeom prst="rect">
            <a:avLst/>
          </a:prstGeom>
          <a:solidFill>
            <a:srgbClr val="25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94567B-AB55-5E42-8C2D-45718F0CD9BD}"/>
              </a:ext>
            </a:extLst>
          </p:cNvPr>
          <p:cNvSpPr/>
          <p:nvPr/>
        </p:nvSpPr>
        <p:spPr>
          <a:xfrm>
            <a:off x="446741" y="2532985"/>
            <a:ext cx="1135977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7200" b="1" dirty="0">
                <a:solidFill>
                  <a:schemeClr val="bg1"/>
                </a:solidFill>
                <a:latin typeface="Avenir Next" panose="020B0503020202020204" pitchFamily="34" charset="0"/>
              </a:rPr>
              <a:t>Trabajemos juntos</a:t>
            </a:r>
          </a:p>
          <a:p>
            <a:pPr algn="ctr"/>
            <a:r>
              <a:rPr lang="es-ES_tradnl" sz="1600" b="1" dirty="0">
                <a:solidFill>
                  <a:prstClr val="white"/>
                </a:solidFill>
                <a:latin typeface="Avenir Next" panose="020B0503020202020204" pitchFamily="34" charset="0"/>
              </a:rPr>
              <a:t>Nombre de tu empresa </a:t>
            </a:r>
            <a:r>
              <a:rPr lang="es-ES_tradnl" sz="1600" dirty="0">
                <a:solidFill>
                  <a:prstClr val="white"/>
                </a:solidFill>
                <a:latin typeface="Avenir Next" panose="020B0503020202020204" pitchFamily="34" charset="0"/>
              </a:rPr>
              <a:t>|  Misión de negocio</a:t>
            </a:r>
          </a:p>
        </p:txBody>
      </p:sp>
      <p:sp>
        <p:nvSpPr>
          <p:cNvPr id="7" name="Rectangle 39">
            <a:extLst>
              <a:ext uri="{FF2B5EF4-FFF2-40B4-BE49-F238E27FC236}">
                <a16:creationId xmlns:a16="http://schemas.microsoft.com/office/drawing/2014/main" id="{8876B59F-9F1E-7947-A2A7-5438C3E4BF65}"/>
              </a:ext>
            </a:extLst>
          </p:cNvPr>
          <p:cNvSpPr/>
          <p:nvPr/>
        </p:nvSpPr>
        <p:spPr>
          <a:xfrm>
            <a:off x="8686801" y="6293224"/>
            <a:ext cx="28104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000" b="1" dirty="0">
                <a:solidFill>
                  <a:srgbClr val="253342"/>
                </a:solidFill>
                <a:latin typeface="Avenir Next" panose="020B0503020202020204" pitchFamily="34" charset="0"/>
              </a:rPr>
              <a:t>Gracias</a:t>
            </a:r>
          </a:p>
        </p:txBody>
      </p:sp>
      <p:sp>
        <p:nvSpPr>
          <p:cNvPr id="8" name="Rectangle 43">
            <a:extLst>
              <a:ext uri="{FF2B5EF4-FFF2-40B4-BE49-F238E27FC236}">
                <a16:creationId xmlns:a16="http://schemas.microsoft.com/office/drawing/2014/main" id="{E608CB91-B34F-B847-BCAA-51958C81D0F2}"/>
              </a:ext>
            </a:extLst>
          </p:cNvPr>
          <p:cNvSpPr/>
          <p:nvPr/>
        </p:nvSpPr>
        <p:spPr>
          <a:xfrm>
            <a:off x="534214" y="6286081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 err="1">
                <a:solidFill>
                  <a:srgbClr val="253342"/>
                </a:solidFill>
                <a:latin typeface="Avenir Next" panose="020B0503020202020204" pitchFamily="34" charset="0"/>
              </a:rPr>
              <a:t>sitioweb.com</a:t>
            </a:r>
            <a:r>
              <a:rPr lang="en-US" sz="1000" b="1" dirty="0">
                <a:solidFill>
                  <a:srgbClr val="253342"/>
                </a:solidFill>
                <a:latin typeface="Avenir Next" panose="020B0503020202020204" pitchFamily="34" charset="0"/>
              </a:rPr>
              <a:t>  | </a:t>
            </a:r>
            <a:r>
              <a:rPr lang="en-US" sz="1000" b="1" dirty="0" err="1">
                <a:solidFill>
                  <a:srgbClr val="253342"/>
                </a:solidFill>
                <a:latin typeface="Avenir Next" panose="020B0503020202020204" pitchFamily="34" charset="0"/>
              </a:rPr>
              <a:t>correo@electronico.com</a:t>
            </a:r>
            <a:endParaRPr lang="en-US" sz="1000" b="1" dirty="0">
              <a:solidFill>
                <a:srgbClr val="253342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489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276</TotalTime>
  <Words>370</Words>
  <Application>Microsoft Office PowerPoint</Application>
  <PresentationFormat>Widescreen</PresentationFormat>
  <Paragraphs>57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Avenir Next</vt:lpstr>
      <vt:lpstr>Avenir Next Ultra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nessokoro@gmail.com</dc:creator>
  <cp:lastModifiedBy>Maria Coppola</cp:lastModifiedBy>
  <cp:revision>40</cp:revision>
  <cp:lastPrinted>2020-03-18T19:01:57Z</cp:lastPrinted>
  <dcterms:created xsi:type="dcterms:W3CDTF">2019-07-01T18:03:24Z</dcterms:created>
  <dcterms:modified xsi:type="dcterms:W3CDTF">2020-04-03T17:34:19Z</dcterms:modified>
</cp:coreProperties>
</file>