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2A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5B22C9-CDD2-4A5E-B40F-0D910322294F}">
  <a:tblStyle styleId="{F95B22C9-CDD2-4A5E-B40F-0D910322294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1"/>
    <p:restoredTop sz="68176"/>
  </p:normalViewPr>
  <p:slideViewPr>
    <p:cSldViewPr snapToGrid="0">
      <p:cViewPr varScale="1">
        <p:scale>
          <a:sx n="77" d="100"/>
          <a:sy n="77" d="100"/>
        </p:scale>
        <p:origin x="1219"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sz="1100" b="0" i="0" u="none" strike="noStrike" cap="none" dirty="0">
                <a:solidFill>
                  <a:srgbClr val="000000"/>
                </a:solidFill>
                <a:effectLst/>
                <a:latin typeface="Arial"/>
                <a:ea typeface="Arial"/>
                <a:cs typeface="Arial"/>
                <a:sym typeface="Arial"/>
              </a:rPr>
              <a:t>Reemplaza la imagen del logo con el de tu empresa.</a:t>
            </a:r>
            <a:endParaRPr lang="es-MX" dirty="0">
              <a:latin typeface="Avenir"/>
              <a:ea typeface="Avenir"/>
              <a:cs typeface="Avenir"/>
              <a:sym typeface="Avenir"/>
            </a:endParaRPr>
          </a:p>
          <a:p>
            <a:pPr marL="0" lvl="0" indent="0" algn="l" rtl="0">
              <a:spcBef>
                <a:spcPts val="0"/>
              </a:spcBef>
              <a:spcAft>
                <a:spcPts val="0"/>
              </a:spcAft>
              <a:buNone/>
            </a:pPr>
            <a:r>
              <a:rPr lang="es-MX" dirty="0">
                <a:latin typeface="Avenir"/>
                <a:ea typeface="Avenir"/>
                <a:cs typeface="Avenir"/>
                <a:sym typeface="Avenir"/>
              </a:rPr>
              <a:t>Cambia los colores del tema en esta página y actualiza todas las plantillas para reflejar a tu marca.</a:t>
            </a:r>
            <a:endParaRPr dirty="0">
              <a:latin typeface="Avenir"/>
              <a:ea typeface="Avenir"/>
              <a:cs typeface="Avenir"/>
              <a:sym typeface="Aveni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98fe7bcf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98fe7bcf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Opción de diapositiva 3.</a:t>
            </a:r>
          </a:p>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Duplica la diapositiva si tienes más de un </a:t>
            </a:r>
            <a:r>
              <a:rPr lang="es-MX" sz="1100" b="0" i="0" u="none" strike="noStrike" cap="none" dirty="0" err="1">
                <a:solidFill>
                  <a:srgbClr val="000000"/>
                </a:solidFill>
                <a:effectLst/>
                <a:latin typeface="Arial"/>
                <a:ea typeface="Arial"/>
                <a:cs typeface="Arial"/>
                <a:sym typeface="Arial"/>
              </a:rPr>
              <a:t>Buyer</a:t>
            </a:r>
            <a:r>
              <a:rPr lang="es-MX" sz="1100" b="0" i="0" u="none" strike="noStrike" cap="none" dirty="0">
                <a:solidFill>
                  <a:srgbClr val="000000"/>
                </a:solidFill>
                <a:effectLst/>
                <a:latin typeface="Arial"/>
                <a:ea typeface="Arial"/>
                <a:cs typeface="Arial"/>
                <a:sym typeface="Arial"/>
              </a:rPr>
              <a:t> Persona.</a:t>
            </a:r>
            <a:endParaRPr lang="es-MX" dirty="0">
              <a:solidFill>
                <a:schemeClr val="dk1"/>
              </a:solidFill>
              <a:latin typeface="Avenir"/>
              <a:ea typeface="Avenir"/>
              <a:cs typeface="Avenir"/>
              <a:sym typeface="Aveni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b4769870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b4769870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bd28304c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bd28304c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Cambia el detalle de cada rasgo distintivo.</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d2830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bd2830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cada imagen con algo adecuado.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bd28304c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bd28304c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Usa este modelo de diapositiva si ya tienes un muro de inspiración creado.</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bd28304c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bd28304c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sz="1100" b="0" i="0" u="none" strike="noStrike" cap="none" dirty="0">
                <a:solidFill>
                  <a:srgbClr val="000000"/>
                </a:solidFill>
                <a:effectLst/>
                <a:latin typeface="Arial"/>
                <a:ea typeface="Arial"/>
                <a:cs typeface="Arial"/>
                <a:sym typeface="Arial"/>
              </a:rPr>
              <a:t>Opción de diapositiva 2.</a:t>
            </a:r>
            <a:endParaRPr lang="es-MX" dirty="0"/>
          </a:p>
          <a:p>
            <a:pPr marL="0" lvl="0" indent="0" algn="l" rtl="0">
              <a:spcBef>
                <a:spcPts val="0"/>
              </a:spcBef>
              <a:spcAft>
                <a:spcPts val="0"/>
              </a:spcAft>
              <a:buNone/>
            </a:pPr>
            <a:r>
              <a:rPr lang="es-MX" dirty="0"/>
              <a:t>Usa esta plantila si ya tienes un muro de inspiración creado.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bd28304c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bd28304c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Actualiza con un ejemplo el tono de voz de tu empresa.</a:t>
            </a:r>
          </a:p>
          <a:p>
            <a:pPr marL="0" lvl="0" indent="0" algn="l" rtl="0">
              <a:spcBef>
                <a:spcPts val="0"/>
              </a:spcBef>
              <a:spcAft>
                <a:spcPts val="0"/>
              </a:spcAft>
              <a:buNone/>
            </a:pPr>
            <a:r>
              <a:rPr lang="es-MX" dirty="0">
                <a:solidFill>
                  <a:schemeClr val="dk1"/>
                </a:solidFill>
              </a:rPr>
              <a:t>Si usas diferentes estilos de escritura para el correo electrónico en comparación con redes sociales, duplica la diapositiva para cada uno.</a:t>
            </a: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b3d3b968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b3d3b968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b3d3b9685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b3d3b968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Actualiza el logotipo de la empresa: reemplaza la imagen.</a:t>
            </a:r>
            <a:endParaRPr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b3d3b9685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b3d3b9685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Actualiza el logotipo de la empresa: reemplaza la imagen.</a:t>
            </a:r>
          </a:p>
          <a:p>
            <a:pPr marL="0" lvl="0" indent="0" algn="l" rtl="0">
              <a:spcBef>
                <a:spcPts val="0"/>
              </a:spcBef>
              <a:spcAft>
                <a:spcPts val="0"/>
              </a:spcAft>
              <a:buNone/>
            </a:pPr>
            <a:r>
              <a:rPr lang="es-MX" dirty="0">
                <a:solidFill>
                  <a:schemeClr val="dk1"/>
                </a:solidFill>
              </a:rPr>
              <a:t>Puedes usar esta diapositiva para explicar la historia detrás de los elementos de tu logotipo.</a:t>
            </a: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b3d3b968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b3d3b968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latin typeface="Avenir"/>
                <a:ea typeface="Avenir"/>
                <a:cs typeface="Avenir"/>
                <a:sym typeface="Avenir"/>
              </a:rPr>
              <a:t>Actualiza los números de página después de completar el documento.</a:t>
            </a:r>
          </a:p>
          <a:p>
            <a:pPr marL="0" lvl="0" indent="0" algn="l" rtl="0">
              <a:spcBef>
                <a:spcPts val="0"/>
              </a:spcBef>
              <a:spcAft>
                <a:spcPts val="0"/>
              </a:spcAft>
              <a:buNone/>
            </a:pPr>
            <a:r>
              <a:rPr lang="es-MX" dirty="0">
                <a:latin typeface="Avenir"/>
                <a:ea typeface="Avenir"/>
                <a:cs typeface="Avenir"/>
                <a:sym typeface="Avenir"/>
              </a:rPr>
              <a:t>Cambia la imagen del logo en la numeración de cada página.</a:t>
            </a:r>
            <a:endParaRPr dirty="0">
              <a:latin typeface="Avenir"/>
              <a:ea typeface="Avenir"/>
              <a:cs typeface="Avenir"/>
              <a:sym typeface="Aveni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b3d3b968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b3d3b968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Actualiza el logotipo de la empresa: reemplaza la imagen.</a:t>
            </a:r>
          </a:p>
          <a:p>
            <a:pPr marL="0" lvl="0" indent="0" algn="l" rtl="0">
              <a:spcBef>
                <a:spcPts val="0"/>
              </a:spcBef>
              <a:spcAft>
                <a:spcPts val="0"/>
              </a:spcAft>
              <a:buNone/>
            </a:pPr>
            <a:r>
              <a:rPr lang="es-MX" dirty="0">
                <a:solidFill>
                  <a:schemeClr val="dk1"/>
                </a:solidFill>
              </a:rPr>
              <a:t>Elimina la diapositiva si no tienes una opción de logotipo horizontal y vertical.</a:t>
            </a: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b3d3b9685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b3d3b968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Actualiza el logotipo de la empresa: reemplaza las imágenes.</a:t>
            </a:r>
          </a:p>
          <a:p>
            <a:pPr marL="0" lvl="0" indent="0" algn="l" rtl="0">
              <a:spcBef>
                <a:spcPts val="0"/>
              </a:spcBef>
              <a:spcAft>
                <a:spcPts val="0"/>
              </a:spcAft>
              <a:buNone/>
            </a:pPr>
            <a:r>
              <a:rPr lang="es-MX" dirty="0">
                <a:solidFill>
                  <a:schemeClr val="dk1"/>
                </a:solidFill>
              </a:rPr>
              <a:t>Los malos ejemplos de logotipos deben realizarse una vez que la imagen ha sido cambiada. </a:t>
            </a:r>
          </a:p>
          <a:p>
            <a:pPr marL="0" lvl="0" indent="0" algn="l" rtl="0">
              <a:spcBef>
                <a:spcPts val="0"/>
              </a:spcBef>
              <a:spcAft>
                <a:spcPts val="0"/>
              </a:spcAft>
              <a:buNone/>
            </a:pPr>
            <a:r>
              <a:rPr lang="es-MX" dirty="0">
                <a:solidFill>
                  <a:schemeClr val="dk1"/>
                </a:solidFill>
              </a:rPr>
              <a:t>Aplica la distorsión directamente en cada imagen.</a:t>
            </a: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b3d3b968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b3d3b968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Actualiza el logotipo de la empresa: reemplaza las imágenes.</a:t>
            </a:r>
          </a:p>
          <a:p>
            <a:pPr marL="0" lvl="0" indent="0" algn="l" rtl="0">
              <a:spcBef>
                <a:spcPts val="0"/>
              </a:spcBef>
              <a:spcAft>
                <a:spcPts val="0"/>
              </a:spcAft>
              <a:buNone/>
            </a:pPr>
            <a:r>
              <a:rPr lang="es-MX" dirty="0">
                <a:solidFill>
                  <a:schemeClr val="dk1"/>
                </a:solidFill>
              </a:rPr>
              <a:t>Los malos ejemplos de logotipos deben realizarse una vez que la imagen ha sido cambiada. </a:t>
            </a:r>
          </a:p>
          <a:p>
            <a:pPr marL="0" lvl="0" indent="0" algn="l" rtl="0">
              <a:spcBef>
                <a:spcPts val="0"/>
              </a:spcBef>
              <a:spcAft>
                <a:spcPts val="0"/>
              </a:spcAft>
              <a:buNone/>
            </a:pPr>
            <a:r>
              <a:rPr lang="es-MX" dirty="0">
                <a:solidFill>
                  <a:schemeClr val="dk1"/>
                </a:solidFill>
              </a:rPr>
              <a:t>Aplica la distorsión directamente en cada imagen.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b3d3b9685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b3d3b9685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solidFill>
                  <a:schemeClr val="dk1"/>
                </a:solidFill>
              </a:rPr>
              <a:t>Actualiza el logotipo de la empresa: reemplaza la imagen.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solidFill>
                  <a:schemeClr val="dk1"/>
                </a:solidFill>
              </a:rPr>
              <a:t>Usa esta diapositiva y actualiza cada uno de los símbolos de logotipo.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solidFill>
                  <a:schemeClr val="dk1"/>
                </a:solidFill>
              </a:rPr>
              <a:t>Cambia el tamaño de la caja exterior para que coincida con el espacio libre.</a:t>
            </a:r>
            <a:endParaRPr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98fe7bcf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98fe7bcf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solidFill>
                  <a:schemeClr val="dk1"/>
                </a:solidFill>
              </a:rPr>
              <a:t>Diseño alternativo para el espacio libre del logo.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solidFill>
                  <a:schemeClr val="dk1"/>
                </a:solidFill>
              </a:rPr>
              <a:t>Actualiza el logotipo de la empresa: reemplaza la imagen.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solidFill>
                  <a:schemeClr val="dk1"/>
                </a:solidFill>
              </a:rPr>
              <a:t>Usa la letra N como referente de separación.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b476987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b476987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solidFill>
                  <a:schemeClr val="dk1"/>
                </a:solidFill>
              </a:rPr>
              <a:t>Actualiza el logotipo de la empresa: reemplaza la imagen.</a:t>
            </a:r>
          </a:p>
          <a:p>
            <a:pPr marL="0" lvl="0" indent="0" algn="l" rtl="0">
              <a:spcBef>
                <a:spcPts val="0"/>
              </a:spcBef>
              <a:spcAft>
                <a:spcPts val="0"/>
              </a:spcAft>
              <a:buNone/>
            </a:pPr>
            <a:r>
              <a:rPr lang="es-MX" dirty="0">
                <a:solidFill>
                  <a:schemeClr val="dk1"/>
                </a:solidFill>
              </a:rPr>
              <a:t>Selecciona y actualiza el tamaño mínimo.</a:t>
            </a:r>
            <a:endParaRPr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b4769870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b4769870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b4769870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b4769870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Actualiza los colores del tema principal y cambia el color para reflejar a tu marca.</a:t>
            </a:r>
          </a:p>
          <a:p>
            <a:pPr marL="0" lvl="0" indent="0" algn="l" rtl="0">
              <a:spcBef>
                <a:spcPts val="0"/>
              </a:spcBef>
              <a:spcAft>
                <a:spcPts val="0"/>
              </a:spcAft>
              <a:buNone/>
            </a:pPr>
            <a:r>
              <a:rPr lang="es-MX" dirty="0"/>
              <a:t>Específica la información sobre cada muestra (nombre de color, código hexadecimal RGB y valores de impresión CMYK).</a:t>
            </a:r>
            <a:endParaRPr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b4769870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b4769870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Actualiza los colores del tema secundario y cambia cada color para reflejar a tu marca.</a:t>
            </a:r>
          </a:p>
          <a:p>
            <a:pPr marL="0" lvl="0" indent="0" algn="l" rtl="0">
              <a:spcBef>
                <a:spcPts val="0"/>
              </a:spcBef>
              <a:spcAft>
                <a:spcPts val="0"/>
              </a:spcAft>
              <a:buNone/>
            </a:pPr>
            <a:r>
              <a:rPr lang="es-MX" dirty="0"/>
              <a:t>Específica la información sobre cada muestra (nombre de color, código hexadecimal RGB y valores de impresión CMYK).</a:t>
            </a:r>
            <a:endParaRPr lang="es-MX"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5bd28304c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5bd28304c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Si tienes diseño con degradaciones de color usa esta plantilla. </a:t>
            </a:r>
          </a:p>
          <a:p>
            <a:pPr marL="0" lvl="0" indent="0" algn="l" rtl="0">
              <a:spcBef>
                <a:spcPts val="0"/>
              </a:spcBef>
              <a:spcAft>
                <a:spcPts val="0"/>
              </a:spcAft>
              <a:buNone/>
            </a:pPr>
            <a:r>
              <a:rPr lang="es-MX" dirty="0">
                <a:solidFill>
                  <a:schemeClr val="dk1"/>
                </a:solidFill>
              </a:rPr>
              <a:t>Si no es necesario, elimina esta diapositiva.</a:t>
            </a:r>
          </a:p>
          <a:p>
            <a:pPr marL="0" lvl="0" indent="0" algn="l" rtl="0">
              <a:spcBef>
                <a:spcPts val="0"/>
              </a:spcBef>
              <a:spcAft>
                <a:spcPts val="0"/>
              </a:spcAft>
              <a:buNone/>
            </a:pPr>
            <a:endParaRPr lang="es-MX"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b3d3b968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b3d3b968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sz="1100" b="0" i="0" u="none" strike="noStrike" cap="none" dirty="0">
                <a:solidFill>
                  <a:srgbClr val="000000"/>
                </a:solidFill>
                <a:effectLst/>
                <a:latin typeface="Arial"/>
                <a:ea typeface="Arial"/>
                <a:cs typeface="Arial"/>
                <a:sym typeface="Arial"/>
              </a:rPr>
              <a:t>Reemplaza la imagen con algo adecuado.</a:t>
            </a:r>
            <a:endParaRPr dirty="0">
              <a:latin typeface="Avenir"/>
              <a:ea typeface="Avenir"/>
              <a:cs typeface="Avenir"/>
              <a:sym typeface="Aveni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b4769870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b4769870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Cambia la intensidad porcentual de cada uno de los colores institucionales para reflejar la esencia de marca.</a:t>
            </a:r>
          </a:p>
          <a:p>
            <a:pPr marL="0" lvl="0" indent="0" algn="l" rtl="0">
              <a:spcBef>
                <a:spcPts val="0"/>
              </a:spcBef>
              <a:spcAft>
                <a:spcPts val="0"/>
              </a:spcAft>
              <a:buNone/>
            </a:pPr>
            <a:r>
              <a:rPr lang="es-MX" dirty="0">
                <a:solidFill>
                  <a:schemeClr val="dk1"/>
                </a:solidFill>
              </a:rPr>
              <a:t>Actualza la información sobre la totalidad de tu escala (nombre de color, código hexadecimal RGB y valores de impresión CMYK).</a:t>
            </a:r>
            <a:endParaRPr dirty="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b4769870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b4769870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Cambia la intensidad porcentual en una escala a grises para reflejar tu identidad como marca.</a:t>
            </a:r>
          </a:p>
          <a:p>
            <a:pPr marL="0" lvl="0" indent="0" algn="l" rtl="0">
              <a:spcBef>
                <a:spcPts val="0"/>
              </a:spcBef>
              <a:spcAft>
                <a:spcPts val="0"/>
              </a:spcAft>
              <a:buNone/>
            </a:pPr>
            <a:r>
              <a:rPr lang="es-MX" dirty="0">
                <a:solidFill>
                  <a:schemeClr val="dk1"/>
                </a:solidFill>
              </a:rPr>
              <a:t>Actualiza la información sobre cada muestra (nombre de color, código hexadecimal RGB y valores de impresión CMYK).</a:t>
            </a:r>
            <a:endParaRPr dirty="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5b4769870b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5b4769870b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b4769870b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b4769870b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Emplea esta diapositiva si usas solo un tipo de letra de la misma familia de fuentes. </a:t>
            </a:r>
          </a:p>
          <a:p>
            <a:pPr marL="0" lvl="0" indent="0" algn="l" rtl="0">
              <a:spcBef>
                <a:spcPts val="0"/>
              </a:spcBef>
              <a:spcAft>
                <a:spcPts val="0"/>
              </a:spcAft>
              <a:buNone/>
            </a:pPr>
            <a:r>
              <a:rPr lang="es-MX" dirty="0">
                <a:solidFill>
                  <a:schemeClr val="dk1"/>
                </a:solidFill>
              </a:rPr>
              <a:t>Esto significa que los encabezados y el cuerpo están en la misma familia tipográfica, incluso si uno está en negritas y otro no.</a:t>
            </a:r>
            <a:endParaRPr dirty="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b4769870b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b4769870b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Emplea esta diapositiva si usas dos o más fuentes en tu marca. </a:t>
            </a:r>
          </a:p>
          <a:p>
            <a:pPr marL="0" lvl="0" indent="0" algn="l" rtl="0">
              <a:spcBef>
                <a:spcPts val="0"/>
              </a:spcBef>
              <a:spcAft>
                <a:spcPts val="0"/>
              </a:spcAft>
              <a:buNone/>
            </a:pPr>
            <a:r>
              <a:rPr lang="es-MX" dirty="0">
                <a:solidFill>
                  <a:schemeClr val="dk1"/>
                </a:solidFill>
              </a:rPr>
              <a:t>Esta es la fuente principal para los encabezados.</a:t>
            </a:r>
            <a:endParaRPr dirty="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b4769870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b4769870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Emplea esta diapositiva si tienes dos o más fuentes en tu marca. </a:t>
            </a:r>
          </a:p>
          <a:p>
            <a:pPr marL="0" lvl="0" indent="0" algn="l" rtl="0">
              <a:spcBef>
                <a:spcPts val="0"/>
              </a:spcBef>
              <a:spcAft>
                <a:spcPts val="0"/>
              </a:spcAft>
              <a:buNone/>
            </a:pPr>
            <a:r>
              <a:rPr lang="es-MX" dirty="0">
                <a:solidFill>
                  <a:schemeClr val="dk1"/>
                </a:solidFill>
              </a:rPr>
              <a:t>Esta es la fuente principal para el cuerpo del texto.</a:t>
            </a:r>
          </a:p>
          <a:p>
            <a:pPr marL="0" lvl="0" indent="0" algn="l" rtl="0">
              <a:spcBef>
                <a:spcPts val="0"/>
              </a:spcBef>
              <a:spcAft>
                <a:spcPts val="0"/>
              </a:spcAft>
              <a:buNone/>
            </a:pPr>
            <a:r>
              <a:rPr lang="es-MX" dirty="0">
                <a:solidFill>
                  <a:schemeClr val="dk1"/>
                </a:solidFill>
              </a:rPr>
              <a:t>Duplica esta diapositiva si tienes una tercera fuente.</a:t>
            </a:r>
            <a:endParaRPr dirty="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b4769870b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b4769870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Usa esta diapositiva si tienes diferentes fuentes en la web o en Microsoft Office por razones de compatibilidad.</a:t>
            </a:r>
            <a:endParaRPr dirty="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b4769870b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b4769870b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Usa esta plantilla para mostrar cualquier uso específico de tus fuentes.</a:t>
            </a:r>
            <a:endParaRPr dirty="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b4769870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5b4769870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solidFill>
                  <a:schemeClr val="dk1"/>
                </a:solidFill>
              </a:rPr>
              <a:t>Usa esta plantilla para mostrar </a:t>
            </a:r>
            <a:r>
              <a:rPr lang="es-MX" sz="1100" b="0" i="0" u="none" strike="noStrike" cap="none" dirty="0">
                <a:solidFill>
                  <a:srgbClr val="000000"/>
                </a:solidFill>
                <a:effectLst/>
                <a:latin typeface="Arial"/>
                <a:ea typeface="Arial"/>
                <a:cs typeface="Arial"/>
                <a:sym typeface="Arial"/>
              </a:rPr>
              <a:t>mostrar el uso inapropiado </a:t>
            </a:r>
            <a:r>
              <a:rPr lang="es-MX" dirty="0">
                <a:solidFill>
                  <a:schemeClr val="dk1"/>
                </a:solidFill>
              </a:rPr>
              <a:t>de tus fuentes.</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br>
              <a:rPr lang="es-MX" dirty="0"/>
            </a:br>
            <a:endParaRPr dirty="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598fe7bcf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598fe7bcf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b3d3b968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b3d3b968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Next" panose="020B0503020202020204" pitchFamily="34" charset="0"/>
                <a:ea typeface="Avenir"/>
                <a:cs typeface="Avenir"/>
                <a:sym typeface="Avenir"/>
              </a:rPr>
              <a:t>Primer </a:t>
            </a:r>
            <a:r>
              <a:rPr lang="en" dirty="0" err="1">
                <a:latin typeface="Avenir Next" panose="020B0503020202020204" pitchFamily="34" charset="0"/>
                <a:ea typeface="Avenir"/>
                <a:cs typeface="Avenir"/>
                <a:sym typeface="Avenir"/>
              </a:rPr>
              <a:t>diseño</a:t>
            </a:r>
            <a:r>
              <a:rPr lang="en" dirty="0">
                <a:latin typeface="Avenir Next" panose="020B0503020202020204" pitchFamily="34" charset="0"/>
                <a:ea typeface="Avenir"/>
                <a:cs typeface="Avenir"/>
                <a:sym typeface="Avenir"/>
              </a:rPr>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bd28304c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bd28304c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Buenos ejemplos de uso de gráficos de apoyo creados para la empresa.</a:t>
            </a:r>
          </a:p>
          <a:p>
            <a:pPr marL="0" lvl="0" indent="0" algn="l" rtl="0">
              <a:spcBef>
                <a:spcPts val="0"/>
              </a:spcBef>
              <a:spcAft>
                <a:spcPts val="0"/>
              </a:spcAft>
              <a:buNone/>
            </a:pPr>
            <a:r>
              <a:rPr lang="es-MX" dirty="0">
                <a:solidFill>
                  <a:schemeClr val="dk1"/>
                </a:solidFill>
              </a:rPr>
              <a:t>Si es necesario, muestra cualquier uso incorrecto.</a:t>
            </a:r>
            <a:endParaRPr dirty="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598fe7bcfc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598fe7bcf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rPr>
              <a:t>Muestra el uso incorrecto de los gráficos de apoyo.</a:t>
            </a:r>
            <a:endParaRPr dirty="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5bd28304c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5bd28304c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Cambia la imagen de fondo más asociadada con la marca.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bd28304c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5bd28304c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5bd28304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5bd28304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sz="1100" b="0" i="0" u="none" strike="noStrike" cap="none" dirty="0">
                <a:solidFill>
                  <a:srgbClr val="000000"/>
                </a:solidFill>
                <a:effectLst/>
                <a:latin typeface="Arial"/>
                <a:ea typeface="Arial"/>
                <a:cs typeface="Arial"/>
                <a:sym typeface="Arial"/>
              </a:rPr>
              <a:t>Haz clic en la maqueta del sitio web y reemplaza la imagen</a:t>
            </a:r>
            <a:endParaRPr dirty="0">
              <a:solidFill>
                <a:schemeClr val="dk1"/>
              </a:solidFill>
              <a:latin typeface="Avenir"/>
              <a:ea typeface="Avenir"/>
              <a:cs typeface="Avenir"/>
              <a:sym typeface="Aveni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5bd28304ca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5bd28304ca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latin typeface="Avenir"/>
                <a:ea typeface="Avenir"/>
                <a:cs typeface="Avenir"/>
                <a:sym typeface="Avenir"/>
              </a:rPr>
              <a:t>Cambia las pantallas con ejemplos de tu aplicación.</a:t>
            </a:r>
            <a:endParaRPr dirty="0">
              <a:solidFill>
                <a:schemeClr val="dk1"/>
              </a:solidFill>
              <a:latin typeface="Avenir"/>
              <a:ea typeface="Avenir"/>
              <a:cs typeface="Avenir"/>
              <a:sym typeface="Aveni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bd28304c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5bd28304c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cada imagen con algo adecuado.</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5bd28304c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5bd28304c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información e imagen con algo adecuado.</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5bd28304c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5bd28304c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latin typeface="Avenir"/>
                <a:ea typeface="Avenir"/>
                <a:cs typeface="Avenir"/>
                <a:sym typeface="Avenir"/>
              </a:rPr>
              <a:t>Haz clic en tarjeta de presentación y reemplaza la información e imagen del logo. </a:t>
            </a:r>
          </a:p>
          <a:p>
            <a:pPr marL="0" lvl="0" indent="0" algn="l" rtl="0">
              <a:spcBef>
                <a:spcPts val="0"/>
              </a:spcBef>
              <a:spcAft>
                <a:spcPts val="0"/>
              </a:spcAft>
              <a:buNone/>
            </a:pPr>
            <a:r>
              <a:rPr lang="es-MX" dirty="0">
                <a:solidFill>
                  <a:schemeClr val="dk1"/>
                </a:solidFill>
                <a:latin typeface="Avenir"/>
                <a:ea typeface="Avenir"/>
                <a:cs typeface="Avenir"/>
                <a:sym typeface="Avenir"/>
              </a:rPr>
              <a:t>Cambia el tamaño de la tarjeta.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bd28304ca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bd28304ca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latin typeface="Avenir"/>
                <a:ea typeface="Avenir"/>
                <a:cs typeface="Avenir"/>
                <a:sym typeface="Avenir"/>
              </a:rPr>
              <a:t>Diseño alternativo para tarjetas de presentación a una cara.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solidFill>
                  <a:schemeClr val="dk1"/>
                </a:solidFill>
                <a:latin typeface="Avenir"/>
                <a:ea typeface="Avenir"/>
                <a:cs typeface="Avenir"/>
                <a:sym typeface="Avenir"/>
              </a:rPr>
              <a:t>Haz clic en tarjeta de presentación y reemplaza la información e imagen del logo. </a:t>
            </a:r>
          </a:p>
          <a:p>
            <a:pPr marL="0" lvl="0" indent="0" algn="l" rtl="0">
              <a:spcBef>
                <a:spcPts val="0"/>
              </a:spcBef>
              <a:spcAft>
                <a:spcPts val="0"/>
              </a:spcAft>
              <a:buNone/>
            </a:pPr>
            <a:r>
              <a:rPr lang="es-MX" dirty="0">
                <a:solidFill>
                  <a:schemeClr val="dk1"/>
                </a:solidFill>
                <a:latin typeface="Avenir"/>
                <a:ea typeface="Avenir"/>
                <a:cs typeface="Avenir"/>
                <a:sym typeface="Avenir"/>
              </a:rPr>
              <a:t>Cambia el tamaño de la tarjeta.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b3d3b968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b3d3b968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latin typeface="Avenir"/>
                <a:ea typeface="Avenir"/>
                <a:cs typeface="Avenir"/>
                <a:sym typeface="Avenir"/>
              </a:rPr>
              <a:t>Segundo diseño.</a:t>
            </a:r>
            <a:br>
              <a:rPr lang="es-MX" dirty="0"/>
            </a:br>
            <a:r>
              <a:rPr lang="es-MX" sz="1100" b="0" i="0" u="none" strike="noStrike" cap="none" dirty="0">
                <a:solidFill>
                  <a:srgbClr val="000000"/>
                </a:solidFill>
                <a:effectLst/>
                <a:latin typeface="Arial"/>
                <a:ea typeface="Arial"/>
                <a:cs typeface="Arial"/>
                <a:sym typeface="Arial"/>
              </a:rPr>
              <a:t>Reemplaza la imagen con algo adecuado.</a:t>
            </a:r>
            <a:endParaRPr lang="es-MX" dirty="0">
              <a:latin typeface="Avenir"/>
              <a:ea typeface="Avenir"/>
              <a:cs typeface="Avenir"/>
              <a:sym typeface="Aveni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5bd28304ca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5bd28304ca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latin typeface="Avenir"/>
                <a:ea typeface="Avenir"/>
                <a:cs typeface="Avenir"/>
                <a:sym typeface="Avenir"/>
              </a:rPr>
              <a:t>Haz clic en la maqueta con membrete y reemplaza la imagen. </a:t>
            </a:r>
          </a:p>
          <a:p>
            <a:pPr marL="0" lvl="0" indent="0" algn="l" rtl="0">
              <a:spcBef>
                <a:spcPts val="0"/>
              </a:spcBef>
              <a:spcAft>
                <a:spcPts val="0"/>
              </a:spcAft>
              <a:buNone/>
            </a:pPr>
            <a:r>
              <a:rPr lang="es-MX" dirty="0">
                <a:solidFill>
                  <a:schemeClr val="dk1"/>
                </a:solidFill>
                <a:latin typeface="Avenir"/>
                <a:ea typeface="Avenir"/>
                <a:cs typeface="Avenir"/>
                <a:sym typeface="Avenir"/>
              </a:rPr>
              <a:t>En el procesador de texto, cambia el tamaño de la hoja e inserta el logo.</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598fe7bcf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598fe7bcf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solidFill>
                  <a:schemeClr val="dk1"/>
                </a:solidFill>
                <a:latin typeface="Avenir"/>
                <a:ea typeface="Avenir"/>
                <a:cs typeface="Avenir"/>
                <a:sym typeface="Avenir"/>
              </a:rPr>
              <a:t>Si tienes otras muestras de uso de marca, artículos promocionales, gorras, bolígrafos o uniformes, agrégalos en esta plantilla.</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5bd28304ca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5bd28304c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b3d3b968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b3d3b968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a:ea typeface="Avenir"/>
                <a:cs typeface="Avenir"/>
                <a:sym typeface="Avenir"/>
              </a:rPr>
              <a:t>Primer </a:t>
            </a:r>
            <a:r>
              <a:rPr lang="en" dirty="0" err="1">
                <a:latin typeface="Avenir"/>
                <a:ea typeface="Avenir"/>
                <a:cs typeface="Avenir"/>
                <a:sym typeface="Avenir"/>
              </a:rPr>
              <a:t>diseño</a:t>
            </a:r>
            <a:r>
              <a:rPr lang="en" dirty="0">
                <a:latin typeface="Avenir"/>
                <a:ea typeface="Avenir"/>
                <a:cs typeface="Avenir"/>
                <a:sym typeface="Avenir"/>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b3d3b968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b3d3b968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latin typeface="Avenir"/>
                <a:ea typeface="Avenir"/>
                <a:cs typeface="Avenir"/>
                <a:sym typeface="Avenir"/>
              </a:rPr>
              <a:t>Segundo diseño.</a:t>
            </a:r>
            <a:br>
              <a:rPr lang="es-MX" dirty="0"/>
            </a:br>
            <a:r>
              <a:rPr lang="es-MX" sz="1100" b="0" i="0" u="none" strike="noStrike" cap="none" dirty="0">
                <a:solidFill>
                  <a:srgbClr val="000000"/>
                </a:solidFill>
                <a:effectLst/>
                <a:latin typeface="Arial"/>
                <a:ea typeface="Arial"/>
                <a:cs typeface="Arial"/>
                <a:sym typeface="Arial"/>
              </a:rPr>
              <a:t>Reemplaza la imagen con algo adecuado.</a:t>
            </a:r>
            <a:endParaRPr lang="es-MX" dirty="0">
              <a:latin typeface="Avenir"/>
              <a:ea typeface="Avenir"/>
              <a:cs typeface="Avenir"/>
              <a:sym typeface="Aveni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b3d3b9685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b3d3b968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Opción de diapositiva 1.</a:t>
            </a:r>
          </a:p>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Duplica la diapositiva si tienes más de un </a:t>
            </a:r>
            <a:r>
              <a:rPr lang="es-MX" sz="1100" b="0" i="0" u="none" strike="noStrike" cap="none" dirty="0" err="1">
                <a:solidFill>
                  <a:srgbClr val="000000"/>
                </a:solidFill>
                <a:effectLst/>
                <a:latin typeface="Arial"/>
                <a:ea typeface="Arial"/>
                <a:cs typeface="Arial"/>
                <a:sym typeface="Arial"/>
              </a:rPr>
              <a:t>Buyer</a:t>
            </a:r>
            <a:r>
              <a:rPr lang="es-MX" sz="1100" b="0" i="0" u="none" strike="noStrike" cap="none" dirty="0">
                <a:solidFill>
                  <a:srgbClr val="000000"/>
                </a:solidFill>
                <a:effectLst/>
                <a:latin typeface="Arial"/>
                <a:ea typeface="Arial"/>
                <a:cs typeface="Arial"/>
                <a:sym typeface="Arial"/>
              </a:rPr>
              <a:t> Persona.</a:t>
            </a:r>
            <a:endParaRPr dirty="0">
              <a:solidFill>
                <a:schemeClr val="dk1"/>
              </a:solidFill>
              <a:latin typeface="Avenir"/>
              <a:ea typeface="Avenir"/>
              <a:cs typeface="Avenir"/>
              <a:sym typeface="Aveni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98fe7bcf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98fe7bcf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Opción de diapositiva 2.</a:t>
            </a:r>
          </a:p>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Reemplaza la imagen con algo adecuado.</a:t>
            </a:r>
          </a:p>
          <a:p>
            <a:pPr marL="0" lvl="0" indent="0" algn="l" rtl="0">
              <a:spcBef>
                <a:spcPts val="0"/>
              </a:spcBef>
              <a:spcAft>
                <a:spcPts val="0"/>
              </a:spcAft>
              <a:buClr>
                <a:schemeClr val="dk1"/>
              </a:buClr>
              <a:buSzPts val="1100"/>
              <a:buFont typeface="Arial"/>
              <a:buNone/>
            </a:pPr>
            <a:r>
              <a:rPr lang="es-MX" sz="1100" b="0" i="0" u="none" strike="noStrike" cap="none" dirty="0">
                <a:solidFill>
                  <a:srgbClr val="000000"/>
                </a:solidFill>
                <a:effectLst/>
                <a:latin typeface="Arial"/>
                <a:ea typeface="Arial"/>
                <a:cs typeface="Arial"/>
                <a:sym typeface="Arial"/>
              </a:rPr>
              <a:t>Duplica la diapositiva si tienes más de un </a:t>
            </a:r>
            <a:r>
              <a:rPr lang="es-MX" sz="1100" b="0" i="0" u="none" strike="noStrike" cap="none" dirty="0" err="1">
                <a:solidFill>
                  <a:srgbClr val="000000"/>
                </a:solidFill>
                <a:effectLst/>
                <a:latin typeface="Arial"/>
                <a:ea typeface="Arial"/>
                <a:cs typeface="Arial"/>
                <a:sym typeface="Arial"/>
              </a:rPr>
              <a:t>Buyer</a:t>
            </a:r>
            <a:r>
              <a:rPr lang="es-MX" sz="1100" b="0" i="0" u="none" strike="noStrike" cap="none" dirty="0">
                <a:solidFill>
                  <a:srgbClr val="000000"/>
                </a:solidFill>
                <a:effectLst/>
                <a:latin typeface="Arial"/>
                <a:ea typeface="Arial"/>
                <a:cs typeface="Arial"/>
                <a:sym typeface="Arial"/>
              </a:rPr>
              <a:t> Persona.</a:t>
            </a:r>
            <a:endParaRPr lang="es-MX" dirty="0">
              <a:solidFill>
                <a:schemeClr val="dk1"/>
              </a:solidFill>
              <a:latin typeface="Avenir"/>
              <a:ea typeface="Avenir"/>
              <a:cs typeface="Avenir"/>
              <a:sym typeface="Aveni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Avenir"/>
              <a:buNone/>
              <a:defRPr sz="5200" b="1">
                <a:latin typeface="Avenir"/>
                <a:ea typeface="Avenir"/>
                <a:cs typeface="Avenir"/>
                <a:sym typeface="Avenir"/>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Avenir"/>
              <a:buNone/>
              <a:defRPr sz="2800">
                <a:latin typeface="Avenir"/>
                <a:ea typeface="Avenir"/>
                <a:cs typeface="Avenir"/>
                <a:sym typeface="Aveni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6" name="Google Shape;56;p11"/>
          <p:cNvCxnSpPr/>
          <p:nvPr/>
        </p:nvCxnSpPr>
        <p:spPr>
          <a:xfrm>
            <a:off x="3042400" y="27753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0" name="Google Shape;20;p3"/>
          <p:cNvCxnSpPr/>
          <p:nvPr/>
        </p:nvCxnSpPr>
        <p:spPr>
          <a:xfrm>
            <a:off x="2777175" y="2864850"/>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311700" y="1152475"/>
            <a:ext cx="6942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5" name="Google Shape;25;p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1" name="Google Shape;31;p5"/>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5" name="Google Shape;35;p6"/>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 name="Google Shape;38;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9" name="Google Shape;39;p7"/>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2" name="Google Shape;42;p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6" name="Google Shape;4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8" name="Google Shape;48;p9"/>
          <p:cNvCxnSpPr/>
          <p:nvPr/>
        </p:nvCxnSpPr>
        <p:spPr>
          <a:xfrm>
            <a:off x="833100" y="27516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
        <p:nvSpPr>
          <p:cNvPr id="51" name="Google Shape;51;p1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8F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1pPr>
            <a:lvl2pPr marL="914400" lvl="1"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2pPr>
            <a:lvl3pPr marL="1371600" lvl="2"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3pPr>
            <a:lvl4pPr marL="1828800" lvl="3"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4pPr>
            <a:lvl5pPr marL="2286000" lvl="4"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5pPr>
            <a:lvl6pPr marL="2743200" lvl="5"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6pPr>
            <a:lvl7pPr marL="3200400" lvl="6"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7pPr>
            <a:lvl8pPr marL="3657600" lvl="7"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8pPr>
            <a:lvl9pPr marL="4114800" lvl="8" indent="-317500">
              <a:lnSpc>
                <a:spcPct val="115000"/>
              </a:lnSpc>
              <a:spcBef>
                <a:spcPts val="1600"/>
              </a:spcBef>
              <a:spcAft>
                <a:spcPts val="1600"/>
              </a:spcAft>
              <a:buClr>
                <a:schemeClr val="dk1"/>
              </a:buClr>
              <a:buSzPts val="1400"/>
              <a:buFont typeface="Avenir"/>
              <a:buChar char="●"/>
              <a:defRPr>
                <a:solidFill>
                  <a:schemeClr val="dk1"/>
                </a:solidFill>
                <a:latin typeface="Avenir"/>
                <a:ea typeface="Avenir"/>
                <a:cs typeface="Avenir"/>
                <a:sym typeface="Avenir"/>
              </a:defRPr>
            </a:lvl9pPr>
          </a:lstStyle>
          <a:p>
            <a:endParaRPr/>
          </a:p>
        </p:txBody>
      </p:sp>
      <p:sp>
        <p:nvSpPr>
          <p:cNvPr id="8" name="Google Shape;8;p1"/>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defRPr>
            </a:lvl1pPr>
            <a:lvl2pPr lvl="1" algn="r">
              <a:buNone/>
              <a:defRPr sz="1000">
                <a:solidFill>
                  <a:schemeClr val="accent3"/>
                </a:solidFill>
              </a:defRPr>
            </a:lvl2pPr>
            <a:lvl3pPr lvl="2" algn="r">
              <a:buNone/>
              <a:defRPr sz="1000">
                <a:solidFill>
                  <a:schemeClr val="accent3"/>
                </a:solidFill>
              </a:defRPr>
            </a:lvl3pPr>
            <a:lvl4pPr lvl="3" algn="r">
              <a:buNone/>
              <a:defRPr sz="1000">
                <a:solidFill>
                  <a:schemeClr val="accent3"/>
                </a:solidFill>
              </a:defRPr>
            </a:lvl4pPr>
            <a:lvl5pPr lvl="4" algn="r">
              <a:buNone/>
              <a:defRPr sz="1000">
                <a:solidFill>
                  <a:schemeClr val="accent3"/>
                </a:solidFill>
              </a:defRPr>
            </a:lvl5pPr>
            <a:lvl6pPr lvl="5" algn="r">
              <a:buNone/>
              <a:defRPr sz="1000">
                <a:solidFill>
                  <a:schemeClr val="accent3"/>
                </a:solidFill>
              </a:defRPr>
            </a:lvl6pPr>
            <a:lvl7pPr lvl="6" algn="r">
              <a:buNone/>
              <a:defRPr sz="1000">
                <a:solidFill>
                  <a:schemeClr val="accent3"/>
                </a:solidFill>
              </a:defRPr>
            </a:lvl7pPr>
            <a:lvl8pPr lvl="7" algn="r">
              <a:buNone/>
              <a:defRPr sz="1000">
                <a:solidFill>
                  <a:schemeClr val="accent3"/>
                </a:solidFill>
              </a:defRPr>
            </a:lvl8pPr>
            <a:lvl9pPr lvl="8" algn="r">
              <a:buNone/>
              <a:defRPr sz="10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7398750" y="4775225"/>
            <a:ext cx="1388100" cy="33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chemeClr val="dk1"/>
                </a:solidFill>
                <a:latin typeface="Avenir"/>
                <a:ea typeface="Avenir"/>
                <a:cs typeface="Avenir"/>
                <a:sym typeface="Avenir"/>
              </a:rPr>
              <a:t>Brand Style Guide</a:t>
            </a:r>
            <a:endParaRPr sz="900">
              <a:solidFill>
                <a:schemeClr val="dk1"/>
              </a:solidFill>
              <a:latin typeface="Avenir"/>
              <a:ea typeface="Avenir"/>
              <a:cs typeface="Avenir"/>
              <a:sym typeface="Avenir"/>
            </a:endParaRPr>
          </a:p>
        </p:txBody>
      </p:sp>
      <p:pic>
        <p:nvPicPr>
          <p:cNvPr id="10" name="Google Shape;10;p1"/>
          <p:cNvPicPr preferRelativeResize="0"/>
          <p:nvPr/>
        </p:nvPicPr>
        <p:blipFill>
          <a:blip r:embed="rId13">
            <a:alphaModFix/>
          </a:blip>
          <a:stretch>
            <a:fillRect/>
          </a:stretch>
        </p:blipFill>
        <p:spPr>
          <a:xfrm>
            <a:off x="7436550" y="4432766"/>
            <a:ext cx="1640300" cy="294809"/>
          </a:xfrm>
          <a:prstGeom prst="rect">
            <a:avLst/>
          </a:prstGeom>
          <a:noFill/>
          <a:ln>
            <a:noFill/>
          </a:ln>
        </p:spPr>
      </p:pic>
      <p:sp>
        <p:nvSpPr>
          <p:cNvPr id="11" name="Google Shape;11;p1"/>
          <p:cNvSpPr txBox="1"/>
          <p:nvPr/>
        </p:nvSpPr>
        <p:spPr>
          <a:xfrm>
            <a:off x="8533125" y="4723900"/>
            <a:ext cx="267900" cy="3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cxnSp>
        <p:nvCxnSpPr>
          <p:cNvPr id="12" name="Google Shape;12;p1"/>
          <p:cNvCxnSpPr/>
          <p:nvPr/>
        </p:nvCxnSpPr>
        <p:spPr>
          <a:xfrm>
            <a:off x="7503700" y="4751400"/>
            <a:ext cx="1506000" cy="0"/>
          </a:xfrm>
          <a:prstGeom prst="straightConnector1">
            <a:avLst/>
          </a:prstGeom>
          <a:noFill/>
          <a:ln w="9525" cap="flat" cmpd="sng">
            <a:solidFill>
              <a:schemeClr val="accent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5.tiff"/><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tiff"/></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5.jpg"/></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2.tiff"/><Relationship Id="rId5" Type="http://schemas.openxmlformats.org/officeDocument/2006/relationships/image" Target="../media/image2.jpg"/><Relationship Id="rId4" Type="http://schemas.openxmlformats.org/officeDocument/2006/relationships/image" Target="../media/image15.tiff"/></Relationships>
</file>

<file path=ppt/slides/_rels/slide4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5.tiff"/><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5.tiff"/></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5.tiff"/></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62"/>
        <p:cNvGrpSpPr/>
        <p:nvPr/>
      </p:nvGrpSpPr>
      <p:grpSpPr>
        <a:xfrm>
          <a:off x="0" y="0"/>
          <a:ext cx="0" cy="0"/>
          <a:chOff x="0" y="0"/>
          <a:chExt cx="0" cy="0"/>
        </a:xfrm>
      </p:grpSpPr>
      <p:sp>
        <p:nvSpPr>
          <p:cNvPr id="64" name="Google Shape;64;p13"/>
          <p:cNvSpPr txBox="1">
            <a:spLocks noGrp="1"/>
          </p:cNvSpPr>
          <p:nvPr>
            <p:ph type="subTitle" idx="4294967295"/>
          </p:nvPr>
        </p:nvSpPr>
        <p:spPr>
          <a:xfrm>
            <a:off x="6005175" y="4391275"/>
            <a:ext cx="3360000" cy="624600"/>
          </a:xfrm>
          <a:prstGeom prst="rect">
            <a:avLst/>
          </a:prstGeom>
        </p:spPr>
        <p:txBody>
          <a:bodyPr spcFirstLastPara="1" wrap="square" lIns="91425" tIns="91425" rIns="91425" bIns="91425" anchor="t" anchorCtr="0">
            <a:noAutofit/>
          </a:bodyPr>
          <a:lstStyle/>
          <a:p>
            <a:pPr marL="0" lvl="0" indent="0">
              <a:spcAft>
                <a:spcPts val="1600"/>
              </a:spcAft>
              <a:buNone/>
            </a:pPr>
            <a:r>
              <a:rPr lang="es-MX" dirty="0">
                <a:latin typeface="Avenir Next" panose="020B0503020202020204" pitchFamily="34" charset="0"/>
              </a:rPr>
              <a:t>Manual de Identidad Corporativa</a:t>
            </a:r>
            <a:endParaRPr dirty="0">
              <a:latin typeface="Avenir Next" panose="020B0503020202020204" pitchFamily="34" charset="0"/>
              <a:sym typeface="Avenir"/>
            </a:endParaRPr>
          </a:p>
        </p:txBody>
      </p:sp>
      <p:cxnSp>
        <p:nvCxnSpPr>
          <p:cNvPr id="66" name="Google Shape;66;p13"/>
          <p:cNvCxnSpPr/>
          <p:nvPr/>
        </p:nvCxnSpPr>
        <p:spPr>
          <a:xfrm>
            <a:off x="6005175" y="4391275"/>
            <a:ext cx="2830800" cy="15000"/>
          </a:xfrm>
          <a:prstGeom prst="straightConnector1">
            <a:avLst/>
          </a:prstGeom>
          <a:noFill/>
          <a:ln w="19050" cap="flat" cmpd="sng">
            <a:solidFill>
              <a:srgbClr val="FF7A59"/>
            </a:solidFill>
            <a:prstDash val="solid"/>
            <a:round/>
            <a:headEnd type="none" w="med" len="med"/>
            <a:tailEnd type="none" w="med" len="med"/>
          </a:ln>
        </p:spPr>
      </p:cxnSp>
      <p:grpSp>
        <p:nvGrpSpPr>
          <p:cNvPr id="2" name="Grupo 1">
            <a:extLst>
              <a:ext uri="{FF2B5EF4-FFF2-40B4-BE49-F238E27FC236}">
                <a16:creationId xmlns:a16="http://schemas.microsoft.com/office/drawing/2014/main" id="{630088A7-877A-2D40-BB49-C9F6EAA0B4A5}"/>
              </a:ext>
            </a:extLst>
          </p:cNvPr>
          <p:cNvGrpSpPr/>
          <p:nvPr/>
        </p:nvGrpSpPr>
        <p:grpSpPr>
          <a:xfrm>
            <a:off x="5860149" y="3843400"/>
            <a:ext cx="3219843" cy="624600"/>
            <a:chOff x="5860149" y="3843400"/>
            <a:chExt cx="3219843" cy="624600"/>
          </a:xfrm>
        </p:grpSpPr>
        <p:pic>
          <p:nvPicPr>
            <p:cNvPr id="65" name="Google Shape;65;p13"/>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6" name="Google Shape;64;p13">
              <a:extLst>
                <a:ext uri="{FF2B5EF4-FFF2-40B4-BE49-F238E27FC236}">
                  <a16:creationId xmlns:a16="http://schemas.microsoft.com/office/drawing/2014/main" id="{A4DBF85F-9E66-604B-8676-4018A8C96B90}"/>
                </a:ext>
              </a:extLst>
            </p:cNvPr>
            <p:cNvSpPr txBox="1">
              <a:spLocks/>
            </p:cNvSpPr>
            <p:nvPr/>
          </p:nvSpPr>
          <p:spPr>
            <a:xfrm>
              <a:off x="6469301" y="3843400"/>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000" dirty="0">
                  <a:latin typeface="Avenir Next" panose="020B0503020202020204" pitchFamily="34" charset="0"/>
                </a:rPr>
                <a:t>Logo de la empresa</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n" dirty="0">
                <a:latin typeface="Avenir Next" panose="020B0503020202020204" pitchFamily="34" charset="0"/>
              </a:rPr>
              <a:t>Buyer Persona</a:t>
            </a:r>
            <a:endParaRPr dirty="0">
              <a:latin typeface="Avenir Next" panose="020B0503020202020204" pitchFamily="34" charset="0"/>
            </a:endParaRPr>
          </a:p>
        </p:txBody>
      </p:sp>
      <p:sp>
        <p:nvSpPr>
          <p:cNvPr id="142" name="Google Shape;142;p2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10</a:t>
            </a:fld>
            <a:endParaRPr>
              <a:latin typeface="Avenir Next" panose="020B0503020202020204" pitchFamily="34" charset="0"/>
            </a:endParaRPr>
          </a:p>
        </p:txBody>
      </p:sp>
      <p:pic>
        <p:nvPicPr>
          <p:cNvPr id="143" name="Google Shape;143;p22"/>
          <p:cNvPicPr preferRelativeResize="0"/>
          <p:nvPr/>
        </p:nvPicPr>
        <p:blipFill rotWithShape="1">
          <a:blip r:embed="rId3">
            <a:alphaModFix/>
          </a:blip>
          <a:srcRect t="21484" b="3524"/>
          <a:stretch/>
        </p:blipFill>
        <p:spPr>
          <a:xfrm>
            <a:off x="5471825" y="399926"/>
            <a:ext cx="3308044" cy="3721550"/>
          </a:xfrm>
          <a:prstGeom prst="rect">
            <a:avLst/>
          </a:prstGeom>
          <a:noFill/>
          <a:ln>
            <a:noFill/>
          </a:ln>
        </p:spPr>
      </p:pic>
      <p:sp>
        <p:nvSpPr>
          <p:cNvPr id="144" name="Google Shape;144;p22"/>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Propósito de marca y posicionamiento</a:t>
            </a:r>
            <a:endParaRPr lang="es-ES" sz="600" b="1" dirty="0">
              <a:solidFill>
                <a:srgbClr val="2D3E50"/>
              </a:solidFill>
              <a:latin typeface="Avenir Next" panose="020B0503020202020204" pitchFamily="34" charset="0"/>
              <a:ea typeface="Avenir"/>
              <a:cs typeface="Avenir"/>
              <a:sym typeface="Avenir"/>
            </a:endParaRPr>
          </a:p>
        </p:txBody>
      </p:sp>
      <p:graphicFrame>
        <p:nvGraphicFramePr>
          <p:cNvPr id="145" name="Google Shape;145;p22"/>
          <p:cNvGraphicFramePr/>
          <p:nvPr/>
        </p:nvGraphicFramePr>
        <p:xfrm>
          <a:off x="386975" y="1093100"/>
          <a:ext cx="4396050" cy="3565890"/>
        </p:xfrm>
        <a:graphic>
          <a:graphicData uri="http://schemas.openxmlformats.org/drawingml/2006/table">
            <a:tbl>
              <a:tblPr>
                <a:noFill/>
                <a:tableStyleId>{F95B22C9-CDD2-4A5E-B40F-0D910322294F}</a:tableStyleId>
              </a:tblPr>
              <a:tblGrid>
                <a:gridCol w="1445450">
                  <a:extLst>
                    <a:ext uri="{9D8B030D-6E8A-4147-A177-3AD203B41FA5}">
                      <a16:colId xmlns:a16="http://schemas.microsoft.com/office/drawing/2014/main" val="20000"/>
                    </a:ext>
                  </a:extLst>
                </a:gridCol>
                <a:gridCol w="2950600">
                  <a:extLst>
                    <a:ext uri="{9D8B030D-6E8A-4147-A177-3AD203B41FA5}">
                      <a16:colId xmlns:a16="http://schemas.microsoft.com/office/drawing/2014/main" val="20001"/>
                    </a:ext>
                  </a:extLst>
                </a:gridCol>
              </a:tblGrid>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Lorem:</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incididunt </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Ipsum:</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commodo consequat</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Dolor:</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nostrud </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Sit amet:</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tempor incididunt ut labore </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Consectetur:</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et dolore magna aliqua</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Adipiscing:</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Ut enim ad minim veniam</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Elit:</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quis nostrud exercitation ullamco</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Sed do:</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laboris nisi ut aliquip</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Eiusmod:</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cillum</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7" name="Google Shape;71;p14">
            <a:extLst>
              <a:ext uri="{FF2B5EF4-FFF2-40B4-BE49-F238E27FC236}">
                <a16:creationId xmlns:a16="http://schemas.microsoft.com/office/drawing/2014/main" id="{536E4631-057E-934C-BC2F-71D27A47597D}"/>
              </a:ext>
            </a:extLst>
          </p:cNvPr>
          <p:cNvSpPr txBox="1">
            <a:spLocks/>
          </p:cNvSpPr>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9pPr>
          </a:lstStyle>
          <a:p>
            <a:fld id="{00000000-1234-1234-1234-123412341234}" type="slidenum">
              <a:rPr lang="en" smtClean="0">
                <a:latin typeface="Avenir Next" panose="020B0503020202020204" pitchFamily="34" charset="0"/>
              </a:rPr>
              <a:pPr/>
              <a:t>10</a:t>
            </a:fld>
            <a:endParaRPr lang="en">
              <a:latin typeface="Avenir Next" panose="020B0503020202020204" pitchFamily="34" charset="0"/>
            </a:endParaRPr>
          </a:p>
        </p:txBody>
      </p:sp>
      <p:cxnSp>
        <p:nvCxnSpPr>
          <p:cNvPr id="8" name="Google Shape;66;p13">
            <a:extLst>
              <a:ext uri="{FF2B5EF4-FFF2-40B4-BE49-F238E27FC236}">
                <a16:creationId xmlns:a16="http://schemas.microsoft.com/office/drawing/2014/main" id="{F861CD9B-220B-0E4B-A6C6-E997F3F25484}"/>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9" name="Grupo 8">
            <a:extLst>
              <a:ext uri="{FF2B5EF4-FFF2-40B4-BE49-F238E27FC236}">
                <a16:creationId xmlns:a16="http://schemas.microsoft.com/office/drawing/2014/main" id="{8E903A15-D868-EA4C-BCAE-DC3949833B72}"/>
              </a:ext>
            </a:extLst>
          </p:cNvPr>
          <p:cNvGrpSpPr/>
          <p:nvPr/>
        </p:nvGrpSpPr>
        <p:grpSpPr>
          <a:xfrm>
            <a:off x="7343888" y="4366036"/>
            <a:ext cx="1768707" cy="385504"/>
            <a:chOff x="5860149" y="3805037"/>
            <a:chExt cx="3100702" cy="624600"/>
          </a:xfrm>
        </p:grpSpPr>
        <p:pic>
          <p:nvPicPr>
            <p:cNvPr id="10" name="Google Shape;65;p13">
              <a:extLst>
                <a:ext uri="{FF2B5EF4-FFF2-40B4-BE49-F238E27FC236}">
                  <a16:creationId xmlns:a16="http://schemas.microsoft.com/office/drawing/2014/main" id="{40CE4220-486B-1944-8DC0-3A59AEBE5130}"/>
                </a:ext>
              </a:extLst>
            </p:cNvPr>
            <p:cNvPicPr preferRelativeResize="0"/>
            <p:nvPr/>
          </p:nvPicPr>
          <p:blipFill rotWithShape="1">
            <a:blip r:embed="rId4">
              <a:alphaModFix/>
            </a:blip>
            <a:srcRect r="81014"/>
            <a:stretch/>
          </p:blipFill>
          <p:spPr>
            <a:xfrm>
              <a:off x="5860149" y="3843400"/>
              <a:ext cx="578751" cy="547875"/>
            </a:xfrm>
            <a:prstGeom prst="rect">
              <a:avLst/>
            </a:prstGeom>
            <a:noFill/>
            <a:ln>
              <a:noFill/>
            </a:ln>
          </p:spPr>
        </p:pic>
        <p:sp>
          <p:nvSpPr>
            <p:cNvPr id="11" name="Google Shape;64;p13">
              <a:extLst>
                <a:ext uri="{FF2B5EF4-FFF2-40B4-BE49-F238E27FC236}">
                  <a16:creationId xmlns:a16="http://schemas.microsoft.com/office/drawing/2014/main" id="{2A9555A6-B94A-8A4C-9B0F-565698EAA183}"/>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12" name="Google Shape;64;p13">
            <a:extLst>
              <a:ext uri="{FF2B5EF4-FFF2-40B4-BE49-F238E27FC236}">
                <a16:creationId xmlns:a16="http://schemas.microsoft.com/office/drawing/2014/main" id="{F680C86C-19CC-9844-86C5-7FE08D850BDA}"/>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13" name="Conector recto 12">
            <a:extLst>
              <a:ext uri="{FF2B5EF4-FFF2-40B4-BE49-F238E27FC236}">
                <a16:creationId xmlns:a16="http://schemas.microsoft.com/office/drawing/2014/main" id="{C9663A86-8BB5-4247-8C4F-27B83A437D9B}"/>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lvl="0">
              <a:buSzPts val="1100"/>
            </a:pPr>
            <a:r>
              <a:rPr lang="es-ES" sz="4400" dirty="0">
                <a:latin typeface="Avenir Next" panose="020B0503020202020204" pitchFamily="34" charset="0"/>
              </a:rPr>
              <a:t>Personalidad  de la marca</a:t>
            </a:r>
          </a:p>
        </p:txBody>
      </p:sp>
      <p:sp>
        <p:nvSpPr>
          <p:cNvPr id="151" name="Google Shape;151;p2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11</a:t>
            </a:fld>
            <a:endParaRPr>
              <a:latin typeface="Avenir Next" panose="020B0503020202020204" pitchFamily="34" charset="0"/>
            </a:endParaRPr>
          </a:p>
        </p:txBody>
      </p:sp>
      <p:sp>
        <p:nvSpPr>
          <p:cNvPr id="152" name="Google Shape;152;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latin typeface="Avenir Next" panose="020B0503020202020204" pitchFamily="34" charset="0"/>
            </a:endParaRPr>
          </a:p>
        </p:txBody>
      </p:sp>
      <p:pic>
        <p:nvPicPr>
          <p:cNvPr id="153" name="Google Shape;153;p23"/>
          <p:cNvPicPr preferRelativeResize="0"/>
          <p:nvPr/>
        </p:nvPicPr>
        <p:blipFill rotWithShape="1">
          <a:blip r:embed="rId3">
            <a:alphaModFix/>
          </a:blip>
          <a:srcRect t="12502" b="12495"/>
          <a:stretch/>
        </p:blipFill>
        <p:spPr>
          <a:xfrm>
            <a:off x="4572000" y="0"/>
            <a:ext cx="4572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s-MX" dirty="0">
                <a:latin typeface="Avenir Next" panose="020B0503020202020204" pitchFamily="34" charset="0"/>
              </a:rPr>
              <a:t>Características</a:t>
            </a:r>
            <a:endParaRPr dirty="0">
              <a:latin typeface="Avenir Next" panose="020B0503020202020204" pitchFamily="34" charset="0"/>
            </a:endParaRPr>
          </a:p>
        </p:txBody>
      </p:sp>
      <p:sp>
        <p:nvSpPr>
          <p:cNvPr id="160" name="Google Shape;160;p2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Personalidad de la marca</a:t>
            </a:r>
            <a:endParaRPr sz="600" b="1" dirty="0">
              <a:solidFill>
                <a:srgbClr val="2D3E50"/>
              </a:solidFill>
              <a:latin typeface="Avenir Next" panose="020B0503020202020204" pitchFamily="34" charset="0"/>
              <a:ea typeface="Avenir"/>
              <a:cs typeface="Avenir"/>
              <a:sym typeface="Avenir"/>
            </a:endParaRPr>
          </a:p>
        </p:txBody>
      </p:sp>
      <p:sp>
        <p:nvSpPr>
          <p:cNvPr id="161" name="Google Shape;161;p24"/>
          <p:cNvSpPr/>
          <p:nvPr/>
        </p:nvSpPr>
        <p:spPr>
          <a:xfrm>
            <a:off x="2257725" y="2242800"/>
            <a:ext cx="4657800" cy="96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163" name="Google Shape;163;p24"/>
          <p:cNvSpPr txBox="1"/>
          <p:nvPr/>
        </p:nvSpPr>
        <p:spPr>
          <a:xfrm>
            <a:off x="7096600" y="2527350"/>
            <a:ext cx="1819500" cy="3936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Rasgo distintivo</a:t>
            </a:r>
            <a:endParaRPr lang="es-MX" sz="1100" dirty="0">
              <a:solidFill>
                <a:schemeClr val="dk2"/>
              </a:solidFill>
              <a:latin typeface="Avenir Next" panose="020B0503020202020204" pitchFamily="34" charset="0"/>
            </a:endParaRPr>
          </a:p>
        </p:txBody>
      </p:sp>
      <p:sp>
        <p:nvSpPr>
          <p:cNvPr id="164" name="Google Shape;164;p24"/>
          <p:cNvSpPr txBox="1"/>
          <p:nvPr/>
        </p:nvSpPr>
        <p:spPr>
          <a:xfrm>
            <a:off x="6405325" y="3616874"/>
            <a:ext cx="2228700" cy="3936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Rasgo distintivo</a:t>
            </a:r>
            <a:endParaRPr lang="es-MX" sz="1100" dirty="0">
              <a:solidFill>
                <a:schemeClr val="dk2"/>
              </a:solidFill>
              <a:latin typeface="Avenir Next" panose="020B0503020202020204" pitchFamily="34" charset="0"/>
            </a:endParaRPr>
          </a:p>
        </p:txBody>
      </p:sp>
      <p:sp>
        <p:nvSpPr>
          <p:cNvPr id="165" name="Google Shape;165;p24"/>
          <p:cNvSpPr txBox="1"/>
          <p:nvPr/>
        </p:nvSpPr>
        <p:spPr>
          <a:xfrm>
            <a:off x="3749575" y="3616874"/>
            <a:ext cx="2228700" cy="3936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Rasgo distintivo</a:t>
            </a:r>
            <a:endParaRPr lang="es-MX" sz="1100" dirty="0">
              <a:solidFill>
                <a:schemeClr val="dk2"/>
              </a:solidFill>
              <a:latin typeface="Avenir Next" panose="020B0503020202020204" pitchFamily="34" charset="0"/>
            </a:endParaRPr>
          </a:p>
        </p:txBody>
      </p:sp>
      <p:sp>
        <p:nvSpPr>
          <p:cNvPr id="166" name="Google Shape;166;p24"/>
          <p:cNvSpPr txBox="1"/>
          <p:nvPr/>
        </p:nvSpPr>
        <p:spPr>
          <a:xfrm>
            <a:off x="1093825" y="3616874"/>
            <a:ext cx="2228700" cy="3936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Rasgo distintivo</a:t>
            </a:r>
            <a:endParaRPr lang="es-MX" sz="1100" dirty="0">
              <a:solidFill>
                <a:schemeClr val="dk2"/>
              </a:solidFill>
              <a:latin typeface="Avenir Next" panose="020B0503020202020204" pitchFamily="34" charset="0"/>
            </a:endParaRPr>
          </a:p>
        </p:txBody>
      </p:sp>
      <p:sp>
        <p:nvSpPr>
          <p:cNvPr id="167" name="Google Shape;167;p24"/>
          <p:cNvSpPr txBox="1"/>
          <p:nvPr/>
        </p:nvSpPr>
        <p:spPr>
          <a:xfrm>
            <a:off x="138300" y="2526450"/>
            <a:ext cx="18195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ES_tradnl" sz="1100" dirty="0">
                <a:solidFill>
                  <a:schemeClr val="dk2"/>
                </a:solidFill>
                <a:latin typeface="Avenir Next" panose="020B0503020202020204" pitchFamily="34" charset="0"/>
                <a:ea typeface="Avenir"/>
                <a:cs typeface="Avenir"/>
                <a:sym typeface="Avenir"/>
              </a:rPr>
              <a:t>Rasgo distintivo</a:t>
            </a:r>
            <a:endParaRPr lang="es-ES_tradnl" sz="1100" dirty="0">
              <a:solidFill>
                <a:schemeClr val="dk2"/>
              </a:solidFill>
              <a:latin typeface="Avenir Next" panose="020B0503020202020204" pitchFamily="34" charset="0"/>
            </a:endParaRPr>
          </a:p>
        </p:txBody>
      </p:sp>
      <p:sp>
        <p:nvSpPr>
          <p:cNvPr id="168" name="Google Shape;168;p24"/>
          <p:cNvSpPr txBox="1"/>
          <p:nvPr/>
        </p:nvSpPr>
        <p:spPr>
          <a:xfrm>
            <a:off x="6405325" y="1236036"/>
            <a:ext cx="2228700" cy="3936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Rasgo distintivo</a:t>
            </a:r>
            <a:endParaRPr lang="es-MX" sz="1100" dirty="0">
              <a:solidFill>
                <a:schemeClr val="dk2"/>
              </a:solidFill>
              <a:latin typeface="Avenir Next" panose="020B0503020202020204" pitchFamily="34" charset="0"/>
            </a:endParaRPr>
          </a:p>
        </p:txBody>
      </p:sp>
      <p:sp>
        <p:nvSpPr>
          <p:cNvPr id="169" name="Google Shape;169;p24"/>
          <p:cNvSpPr txBox="1"/>
          <p:nvPr/>
        </p:nvSpPr>
        <p:spPr>
          <a:xfrm>
            <a:off x="3749575" y="1236036"/>
            <a:ext cx="2228700" cy="3936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Rasgo distintivo</a:t>
            </a:r>
            <a:endParaRPr lang="es-MX" sz="1100" dirty="0">
              <a:solidFill>
                <a:schemeClr val="dk2"/>
              </a:solidFill>
              <a:latin typeface="Avenir Next" panose="020B0503020202020204" pitchFamily="34" charset="0"/>
            </a:endParaRPr>
          </a:p>
        </p:txBody>
      </p:sp>
      <p:sp>
        <p:nvSpPr>
          <p:cNvPr id="170" name="Google Shape;170;p24"/>
          <p:cNvSpPr txBox="1"/>
          <p:nvPr/>
        </p:nvSpPr>
        <p:spPr>
          <a:xfrm>
            <a:off x="1093825" y="1236036"/>
            <a:ext cx="2228700" cy="3936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Rasgo distintivo</a:t>
            </a:r>
            <a:endParaRPr lang="es-MX" sz="1100" dirty="0">
              <a:solidFill>
                <a:schemeClr val="dk2"/>
              </a:solidFill>
              <a:latin typeface="Avenir Next" panose="020B0503020202020204" pitchFamily="34" charset="0"/>
            </a:endParaRPr>
          </a:p>
        </p:txBody>
      </p:sp>
      <p:grpSp>
        <p:nvGrpSpPr>
          <p:cNvPr id="15" name="Grupo 14">
            <a:extLst>
              <a:ext uri="{FF2B5EF4-FFF2-40B4-BE49-F238E27FC236}">
                <a16:creationId xmlns:a16="http://schemas.microsoft.com/office/drawing/2014/main" id="{09158731-A483-854B-B400-2E70E09AEA81}"/>
              </a:ext>
            </a:extLst>
          </p:cNvPr>
          <p:cNvGrpSpPr/>
          <p:nvPr/>
        </p:nvGrpSpPr>
        <p:grpSpPr>
          <a:xfrm>
            <a:off x="2962078" y="2452311"/>
            <a:ext cx="3219843" cy="624600"/>
            <a:chOff x="5860149" y="3843400"/>
            <a:chExt cx="3219843" cy="624600"/>
          </a:xfrm>
        </p:grpSpPr>
        <p:pic>
          <p:nvPicPr>
            <p:cNvPr id="16" name="Google Shape;65;p13">
              <a:extLst>
                <a:ext uri="{FF2B5EF4-FFF2-40B4-BE49-F238E27FC236}">
                  <a16:creationId xmlns:a16="http://schemas.microsoft.com/office/drawing/2014/main" id="{420208C0-3679-8841-9ECF-3E9F7485C60E}"/>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17" name="Google Shape;64;p13">
              <a:extLst>
                <a:ext uri="{FF2B5EF4-FFF2-40B4-BE49-F238E27FC236}">
                  <a16:creationId xmlns:a16="http://schemas.microsoft.com/office/drawing/2014/main" id="{F1B4E79A-E52C-F749-A85D-E6C2734022C3}"/>
                </a:ext>
              </a:extLst>
            </p:cNvPr>
            <p:cNvSpPr txBox="1">
              <a:spLocks/>
            </p:cNvSpPr>
            <p:nvPr/>
          </p:nvSpPr>
          <p:spPr>
            <a:xfrm>
              <a:off x="6469301" y="3843400"/>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000" dirty="0">
                  <a:latin typeface="Avenir Next" panose="020B0503020202020204" pitchFamily="34" charset="0"/>
                </a:rPr>
                <a:t>Logo de la empresa</a:t>
              </a:r>
            </a:p>
          </p:txBody>
        </p:sp>
      </p:grpSp>
      <p:sp>
        <p:nvSpPr>
          <p:cNvPr id="25" name="Google Shape;71;p14">
            <a:extLst>
              <a:ext uri="{FF2B5EF4-FFF2-40B4-BE49-F238E27FC236}">
                <a16:creationId xmlns:a16="http://schemas.microsoft.com/office/drawing/2014/main" id="{B6033637-1F20-934F-809A-CF6BDCC2B7D4}"/>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12</a:t>
            </a:fld>
            <a:endParaRPr>
              <a:latin typeface="Avenir Next" panose="020B0503020202020204" pitchFamily="34" charset="0"/>
            </a:endParaRPr>
          </a:p>
        </p:txBody>
      </p:sp>
      <p:cxnSp>
        <p:nvCxnSpPr>
          <p:cNvPr id="26" name="Google Shape;66;p13">
            <a:extLst>
              <a:ext uri="{FF2B5EF4-FFF2-40B4-BE49-F238E27FC236}">
                <a16:creationId xmlns:a16="http://schemas.microsoft.com/office/drawing/2014/main" id="{F8E60812-7043-934E-96DE-5D87A925D62B}"/>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7" name="Grupo 26">
            <a:extLst>
              <a:ext uri="{FF2B5EF4-FFF2-40B4-BE49-F238E27FC236}">
                <a16:creationId xmlns:a16="http://schemas.microsoft.com/office/drawing/2014/main" id="{1EF9614A-95ED-C14A-AC0A-3A05A6668767}"/>
              </a:ext>
            </a:extLst>
          </p:cNvPr>
          <p:cNvGrpSpPr/>
          <p:nvPr/>
        </p:nvGrpSpPr>
        <p:grpSpPr>
          <a:xfrm>
            <a:off x="7343888" y="4366036"/>
            <a:ext cx="1768707" cy="385504"/>
            <a:chOff x="5860149" y="3805037"/>
            <a:chExt cx="3100702" cy="624600"/>
          </a:xfrm>
        </p:grpSpPr>
        <p:pic>
          <p:nvPicPr>
            <p:cNvPr id="28" name="Google Shape;65;p13">
              <a:extLst>
                <a:ext uri="{FF2B5EF4-FFF2-40B4-BE49-F238E27FC236}">
                  <a16:creationId xmlns:a16="http://schemas.microsoft.com/office/drawing/2014/main" id="{3FA7A95B-8115-7740-A4E8-22AD004150E5}"/>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29" name="Google Shape;64;p13">
              <a:extLst>
                <a:ext uri="{FF2B5EF4-FFF2-40B4-BE49-F238E27FC236}">
                  <a16:creationId xmlns:a16="http://schemas.microsoft.com/office/drawing/2014/main" id="{36D56C55-46BD-6D4B-9958-B1DBF371F3D9}"/>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0" name="Google Shape;64;p13">
            <a:extLst>
              <a:ext uri="{FF2B5EF4-FFF2-40B4-BE49-F238E27FC236}">
                <a16:creationId xmlns:a16="http://schemas.microsoft.com/office/drawing/2014/main" id="{19F214EC-C88E-874A-9993-A912C014006E}"/>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1" name="Conector recto 30">
            <a:extLst>
              <a:ext uri="{FF2B5EF4-FFF2-40B4-BE49-F238E27FC236}">
                <a16:creationId xmlns:a16="http://schemas.microsoft.com/office/drawing/2014/main" id="{77B88C87-A360-AA4B-9510-0ED50EDDE9C9}"/>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s-MX" dirty="0">
                <a:latin typeface="Avenir Next" panose="020B0503020202020204" pitchFamily="34" charset="0"/>
              </a:rPr>
              <a:t>Muro </a:t>
            </a:r>
            <a:br>
              <a:rPr lang="es-MX" dirty="0">
                <a:latin typeface="Avenir Next" panose="020B0503020202020204" pitchFamily="34" charset="0"/>
              </a:rPr>
            </a:br>
            <a:r>
              <a:rPr lang="es-MX" dirty="0">
                <a:latin typeface="Avenir Next" panose="020B0503020202020204" pitchFamily="34" charset="0"/>
              </a:rPr>
              <a:t>de inspiración</a:t>
            </a:r>
            <a:endParaRPr dirty="0">
              <a:latin typeface="Avenir Next" panose="020B0503020202020204" pitchFamily="34" charset="0"/>
            </a:endParaRPr>
          </a:p>
        </p:txBody>
      </p:sp>
      <p:sp>
        <p:nvSpPr>
          <p:cNvPr id="177" name="Google Shape;177;p2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Personalidad de la marca</a:t>
            </a:r>
            <a:endParaRPr lang="es-ES" sz="600" b="1" dirty="0">
              <a:solidFill>
                <a:srgbClr val="2D3E50"/>
              </a:solidFill>
              <a:latin typeface="Avenir Next" panose="020B0503020202020204" pitchFamily="34" charset="0"/>
              <a:ea typeface="Avenir"/>
              <a:cs typeface="Avenir"/>
              <a:sym typeface="Avenir"/>
            </a:endParaRPr>
          </a:p>
        </p:txBody>
      </p:sp>
      <p:pic>
        <p:nvPicPr>
          <p:cNvPr id="178" name="Google Shape;178;p25"/>
          <p:cNvPicPr preferRelativeResize="0"/>
          <p:nvPr/>
        </p:nvPicPr>
        <p:blipFill rotWithShape="1">
          <a:blip r:embed="rId3">
            <a:alphaModFix/>
          </a:blip>
          <a:srcRect t="12502" b="12495"/>
          <a:stretch/>
        </p:blipFill>
        <p:spPr>
          <a:xfrm>
            <a:off x="5981290" y="351952"/>
            <a:ext cx="2592810" cy="2916915"/>
          </a:xfrm>
          <a:prstGeom prst="rect">
            <a:avLst/>
          </a:prstGeom>
          <a:noFill/>
          <a:ln>
            <a:noFill/>
          </a:ln>
        </p:spPr>
      </p:pic>
      <p:pic>
        <p:nvPicPr>
          <p:cNvPr id="179" name="Google Shape;179;p25"/>
          <p:cNvPicPr preferRelativeResize="0"/>
          <p:nvPr/>
        </p:nvPicPr>
        <p:blipFill rotWithShape="1">
          <a:blip r:embed="rId4">
            <a:alphaModFix/>
          </a:blip>
          <a:srcRect t="46234" b="1208"/>
          <a:stretch/>
        </p:blipFill>
        <p:spPr>
          <a:xfrm>
            <a:off x="5326722" y="3327975"/>
            <a:ext cx="1960881" cy="1506977"/>
          </a:xfrm>
          <a:prstGeom prst="rect">
            <a:avLst/>
          </a:prstGeom>
          <a:noFill/>
          <a:ln>
            <a:noFill/>
          </a:ln>
        </p:spPr>
      </p:pic>
      <p:pic>
        <p:nvPicPr>
          <p:cNvPr id="180" name="Google Shape;180;p25"/>
          <p:cNvPicPr preferRelativeResize="0"/>
          <p:nvPr/>
        </p:nvPicPr>
        <p:blipFill rotWithShape="1">
          <a:blip r:embed="rId5">
            <a:alphaModFix/>
          </a:blip>
          <a:srcRect t="36480" b="460"/>
          <a:stretch/>
        </p:blipFill>
        <p:spPr>
          <a:xfrm>
            <a:off x="3279874" y="3327975"/>
            <a:ext cx="1960875" cy="1506973"/>
          </a:xfrm>
          <a:prstGeom prst="rect">
            <a:avLst/>
          </a:prstGeom>
          <a:noFill/>
          <a:ln>
            <a:noFill/>
          </a:ln>
        </p:spPr>
      </p:pic>
      <p:pic>
        <p:nvPicPr>
          <p:cNvPr id="181" name="Google Shape;181;p25"/>
          <p:cNvPicPr preferRelativeResize="0"/>
          <p:nvPr/>
        </p:nvPicPr>
        <p:blipFill rotWithShape="1">
          <a:blip r:embed="rId6">
            <a:alphaModFix/>
          </a:blip>
          <a:srcRect t="16217" b="31231"/>
          <a:stretch/>
        </p:blipFill>
        <p:spPr>
          <a:xfrm>
            <a:off x="1233025" y="3327975"/>
            <a:ext cx="1960879" cy="1506965"/>
          </a:xfrm>
          <a:prstGeom prst="rect">
            <a:avLst/>
          </a:prstGeom>
          <a:noFill/>
          <a:ln>
            <a:noFill/>
          </a:ln>
        </p:spPr>
      </p:pic>
      <p:pic>
        <p:nvPicPr>
          <p:cNvPr id="182" name="Google Shape;182;p25"/>
          <p:cNvPicPr preferRelativeResize="0"/>
          <p:nvPr/>
        </p:nvPicPr>
        <p:blipFill rotWithShape="1">
          <a:blip r:embed="rId7">
            <a:alphaModFix/>
          </a:blip>
          <a:srcRect l="20313" r="20307"/>
          <a:stretch/>
        </p:blipFill>
        <p:spPr>
          <a:xfrm>
            <a:off x="3301700" y="351952"/>
            <a:ext cx="2592807" cy="2916924"/>
          </a:xfrm>
          <a:prstGeom prst="rect">
            <a:avLst/>
          </a:prstGeom>
          <a:noFill/>
          <a:ln>
            <a:noFill/>
          </a:ln>
        </p:spPr>
      </p:pic>
      <p:sp>
        <p:nvSpPr>
          <p:cNvPr id="183" name="Google Shape;183;p25"/>
          <p:cNvSpPr txBox="1">
            <a:spLocks noGrp="1"/>
          </p:cNvSpPr>
          <p:nvPr>
            <p:ph type="body" idx="1"/>
          </p:nvPr>
        </p:nvSpPr>
        <p:spPr>
          <a:xfrm>
            <a:off x="311700" y="1152475"/>
            <a:ext cx="2823600" cy="19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sp>
        <p:nvSpPr>
          <p:cNvPr id="18" name="Google Shape;71;p14">
            <a:extLst>
              <a:ext uri="{FF2B5EF4-FFF2-40B4-BE49-F238E27FC236}">
                <a16:creationId xmlns:a16="http://schemas.microsoft.com/office/drawing/2014/main" id="{4B6BF0D1-8110-754D-A680-9343151FF844}"/>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13</a:t>
            </a:fld>
            <a:endParaRPr>
              <a:latin typeface="Avenir Next" panose="020B0503020202020204" pitchFamily="34" charset="0"/>
            </a:endParaRPr>
          </a:p>
        </p:txBody>
      </p:sp>
      <p:cxnSp>
        <p:nvCxnSpPr>
          <p:cNvPr id="19" name="Google Shape;66;p13">
            <a:extLst>
              <a:ext uri="{FF2B5EF4-FFF2-40B4-BE49-F238E27FC236}">
                <a16:creationId xmlns:a16="http://schemas.microsoft.com/office/drawing/2014/main" id="{BF02F406-8D15-F843-9E9A-B22F00B047B8}"/>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0" name="Grupo 19">
            <a:extLst>
              <a:ext uri="{FF2B5EF4-FFF2-40B4-BE49-F238E27FC236}">
                <a16:creationId xmlns:a16="http://schemas.microsoft.com/office/drawing/2014/main" id="{D74BD85C-43C0-7746-A223-0F4DE18B2DCC}"/>
              </a:ext>
            </a:extLst>
          </p:cNvPr>
          <p:cNvGrpSpPr/>
          <p:nvPr/>
        </p:nvGrpSpPr>
        <p:grpSpPr>
          <a:xfrm>
            <a:off x="7343888" y="4366036"/>
            <a:ext cx="1768707" cy="385504"/>
            <a:chOff x="5860149" y="3805037"/>
            <a:chExt cx="3100702" cy="624600"/>
          </a:xfrm>
        </p:grpSpPr>
        <p:pic>
          <p:nvPicPr>
            <p:cNvPr id="21" name="Google Shape;65;p13">
              <a:extLst>
                <a:ext uri="{FF2B5EF4-FFF2-40B4-BE49-F238E27FC236}">
                  <a16:creationId xmlns:a16="http://schemas.microsoft.com/office/drawing/2014/main" id="{18554FBC-89D3-6E4D-95EF-E9CEDBA3E018}"/>
                </a:ext>
              </a:extLst>
            </p:cNvPr>
            <p:cNvPicPr preferRelativeResize="0"/>
            <p:nvPr/>
          </p:nvPicPr>
          <p:blipFill rotWithShape="1">
            <a:blip r:embed="rId8">
              <a:alphaModFix/>
            </a:blip>
            <a:srcRect r="81014"/>
            <a:stretch/>
          </p:blipFill>
          <p:spPr>
            <a:xfrm>
              <a:off x="5860149" y="3843400"/>
              <a:ext cx="578751" cy="547875"/>
            </a:xfrm>
            <a:prstGeom prst="rect">
              <a:avLst/>
            </a:prstGeom>
            <a:noFill/>
            <a:ln>
              <a:noFill/>
            </a:ln>
          </p:spPr>
        </p:pic>
        <p:sp>
          <p:nvSpPr>
            <p:cNvPr id="22" name="Google Shape;64;p13">
              <a:extLst>
                <a:ext uri="{FF2B5EF4-FFF2-40B4-BE49-F238E27FC236}">
                  <a16:creationId xmlns:a16="http://schemas.microsoft.com/office/drawing/2014/main" id="{D08A462A-FCD2-A04F-8EB6-40FC1516F279}"/>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3" name="Google Shape;64;p13">
            <a:extLst>
              <a:ext uri="{FF2B5EF4-FFF2-40B4-BE49-F238E27FC236}">
                <a16:creationId xmlns:a16="http://schemas.microsoft.com/office/drawing/2014/main" id="{A59A3FBD-62F2-F243-AEA3-C4501CC16B3A}"/>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4" name="Conector recto 23">
            <a:extLst>
              <a:ext uri="{FF2B5EF4-FFF2-40B4-BE49-F238E27FC236}">
                <a16:creationId xmlns:a16="http://schemas.microsoft.com/office/drawing/2014/main" id="{08A74BF5-CA05-0548-B7C0-F7079761B24E}"/>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buSzPts val="1100"/>
            </a:pPr>
            <a:r>
              <a:rPr lang="es-MX" dirty="0">
                <a:latin typeface="Avenir Next" panose="020B0503020202020204" pitchFamily="34" charset="0"/>
              </a:rPr>
              <a:t>Muro de inspiración</a:t>
            </a:r>
            <a:endParaRPr dirty="0">
              <a:latin typeface="Avenir Next" panose="020B0503020202020204" pitchFamily="34" charset="0"/>
            </a:endParaRPr>
          </a:p>
        </p:txBody>
      </p:sp>
      <p:sp>
        <p:nvSpPr>
          <p:cNvPr id="189" name="Google Shape;189;p2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14</a:t>
            </a:fld>
            <a:endParaRPr>
              <a:latin typeface="Avenir Next" panose="020B0503020202020204" pitchFamily="34" charset="0"/>
            </a:endParaRPr>
          </a:p>
        </p:txBody>
      </p:sp>
      <p:sp>
        <p:nvSpPr>
          <p:cNvPr id="190" name="Google Shape;190;p2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Personalidad de la marca</a:t>
            </a:r>
            <a:endParaRPr lang="es-ES" sz="600" b="1" dirty="0">
              <a:solidFill>
                <a:srgbClr val="2D3E50"/>
              </a:solidFill>
              <a:latin typeface="Avenir Next" panose="020B0503020202020204" pitchFamily="34" charset="0"/>
              <a:ea typeface="Avenir"/>
              <a:cs typeface="Avenir"/>
              <a:sym typeface="Avenir"/>
            </a:endParaRPr>
          </a:p>
        </p:txBody>
      </p:sp>
      <p:pic>
        <p:nvPicPr>
          <p:cNvPr id="191" name="Google Shape;191;p26"/>
          <p:cNvPicPr preferRelativeResize="0"/>
          <p:nvPr/>
        </p:nvPicPr>
        <p:blipFill rotWithShape="1">
          <a:blip r:embed="rId3">
            <a:alphaModFix/>
          </a:blip>
          <a:srcRect l="24848" r="25839"/>
          <a:stretch/>
        </p:blipFill>
        <p:spPr>
          <a:xfrm>
            <a:off x="5002900" y="0"/>
            <a:ext cx="4141099" cy="5143501"/>
          </a:xfrm>
          <a:prstGeom prst="rect">
            <a:avLst/>
          </a:prstGeom>
          <a:noFill/>
          <a:ln>
            <a:noFill/>
          </a:ln>
        </p:spPr>
      </p:pic>
      <p:sp>
        <p:nvSpPr>
          <p:cNvPr id="192" name="Google Shape;192;p26"/>
          <p:cNvSpPr txBox="1">
            <a:spLocks noGrp="1"/>
          </p:cNvSpPr>
          <p:nvPr>
            <p:ph type="body" idx="1"/>
          </p:nvPr>
        </p:nvSpPr>
        <p:spPr>
          <a:xfrm>
            <a:off x="311700" y="1152475"/>
            <a:ext cx="3253200" cy="19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s-MX" dirty="0">
                <a:latin typeface="Avenir Next" panose="020B0503020202020204" pitchFamily="34" charset="0"/>
              </a:rPr>
              <a:t>Muro de inspiración</a:t>
            </a:r>
            <a:endParaRPr dirty="0">
              <a:latin typeface="Avenir Next" panose="020B0503020202020204" pitchFamily="34" charset="0"/>
            </a:endParaRPr>
          </a:p>
        </p:txBody>
      </p:sp>
      <p:sp>
        <p:nvSpPr>
          <p:cNvPr id="198" name="Google Shape;198;p27"/>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15</a:t>
            </a:fld>
            <a:endParaRPr>
              <a:latin typeface="Avenir Next" panose="020B0503020202020204" pitchFamily="34" charset="0"/>
            </a:endParaRPr>
          </a:p>
        </p:txBody>
      </p:sp>
      <p:sp>
        <p:nvSpPr>
          <p:cNvPr id="199" name="Google Shape;199;p2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Personalidad  de la marca</a:t>
            </a:r>
            <a:endParaRPr lang="es-ES" sz="600" b="1" dirty="0">
              <a:solidFill>
                <a:srgbClr val="2D3E50"/>
              </a:solidFill>
              <a:latin typeface="Avenir Next" panose="020B0503020202020204" pitchFamily="34" charset="0"/>
              <a:ea typeface="Avenir"/>
              <a:cs typeface="Avenir"/>
              <a:sym typeface="Avenir"/>
            </a:endParaRPr>
          </a:p>
        </p:txBody>
      </p:sp>
      <p:pic>
        <p:nvPicPr>
          <p:cNvPr id="200" name="Google Shape;200;p27"/>
          <p:cNvPicPr preferRelativeResize="0"/>
          <p:nvPr/>
        </p:nvPicPr>
        <p:blipFill rotWithShape="1">
          <a:blip r:embed="rId3">
            <a:alphaModFix/>
          </a:blip>
          <a:srcRect l="9216" r="9216"/>
          <a:stretch/>
        </p:blipFill>
        <p:spPr>
          <a:xfrm>
            <a:off x="3499450" y="904800"/>
            <a:ext cx="5644550" cy="4238701"/>
          </a:xfrm>
          <a:prstGeom prst="rect">
            <a:avLst/>
          </a:prstGeom>
          <a:noFill/>
          <a:ln>
            <a:noFill/>
          </a:ln>
        </p:spPr>
      </p:pic>
      <p:sp>
        <p:nvSpPr>
          <p:cNvPr id="201" name="Google Shape;201;p27"/>
          <p:cNvSpPr txBox="1">
            <a:spLocks noGrp="1"/>
          </p:cNvSpPr>
          <p:nvPr>
            <p:ph type="body" idx="1"/>
          </p:nvPr>
        </p:nvSpPr>
        <p:spPr>
          <a:xfrm>
            <a:off x="311700" y="1152475"/>
            <a:ext cx="2823600" cy="19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r>
              <a:rPr lang="es-ES" dirty="0">
                <a:latin typeface="Avenir Next" panose="020B0503020202020204" pitchFamily="34" charset="0"/>
              </a:rPr>
              <a:t>Estilo de escritura</a:t>
            </a:r>
            <a:br>
              <a:rPr lang="es-ES" i="1" dirty="0">
                <a:latin typeface="Avenir Next" panose="020B0503020202020204" pitchFamily="34" charset="0"/>
              </a:rPr>
            </a:br>
            <a:endParaRPr lang="es-ES" i="1" dirty="0">
              <a:latin typeface="Avenir Next" panose="020B0503020202020204" pitchFamily="34" charset="0"/>
            </a:endParaRPr>
          </a:p>
        </p:txBody>
      </p:sp>
      <p:sp>
        <p:nvSpPr>
          <p:cNvPr id="208" name="Google Shape;208;p2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Personalidad de la marca</a:t>
            </a:r>
            <a:endParaRPr lang="es-ES" sz="600" b="1" dirty="0">
              <a:solidFill>
                <a:srgbClr val="2D3E50"/>
              </a:solidFill>
              <a:latin typeface="Avenir Next" panose="020B0503020202020204" pitchFamily="34" charset="0"/>
              <a:ea typeface="Avenir"/>
              <a:cs typeface="Avenir"/>
              <a:sym typeface="Avenir"/>
            </a:endParaRPr>
          </a:p>
        </p:txBody>
      </p:sp>
      <p:sp>
        <p:nvSpPr>
          <p:cNvPr id="209" name="Google Shape;209;p28"/>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a:p>
            <a:pPr marL="0" lvl="0" indent="0" algn="l" rtl="0">
              <a:spcBef>
                <a:spcPts val="1600"/>
              </a:spcBef>
              <a:spcAft>
                <a:spcPts val="1600"/>
              </a:spcAft>
              <a:buNone/>
            </a:pPr>
            <a:endParaRPr dirty="0">
              <a:latin typeface="Avenir Next" panose="020B0503020202020204" pitchFamily="34" charset="0"/>
            </a:endParaRPr>
          </a:p>
        </p:txBody>
      </p:sp>
      <p:pic>
        <p:nvPicPr>
          <p:cNvPr id="210" name="Google Shape;210;p28"/>
          <p:cNvPicPr preferRelativeResize="0"/>
          <p:nvPr/>
        </p:nvPicPr>
        <p:blipFill rotWithShape="1">
          <a:blip r:embed="rId3">
            <a:alphaModFix/>
          </a:blip>
          <a:srcRect/>
          <a:stretch/>
        </p:blipFill>
        <p:spPr>
          <a:xfrm>
            <a:off x="335402" y="2271023"/>
            <a:ext cx="222900" cy="222900"/>
          </a:xfrm>
          <a:prstGeom prst="rect">
            <a:avLst/>
          </a:prstGeom>
          <a:noFill/>
          <a:ln>
            <a:noFill/>
          </a:ln>
        </p:spPr>
      </p:pic>
      <p:sp>
        <p:nvSpPr>
          <p:cNvPr id="211" name="Google Shape;211;p28"/>
          <p:cNvSpPr txBox="1"/>
          <p:nvPr/>
        </p:nvSpPr>
        <p:spPr>
          <a:xfrm>
            <a:off x="335400" y="4225225"/>
            <a:ext cx="36405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lang="en" sz="1100" b="1" dirty="0">
              <a:solidFill>
                <a:srgbClr val="00BDA5"/>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s-MX" sz="1100" dirty="0">
                <a:solidFill>
                  <a:schemeClr val="dk2"/>
                </a:solidFill>
                <a:latin typeface="Avenir Next" panose="020B0503020202020204" pitchFamily="34" charset="0"/>
              </a:rPr>
              <a:t>Emplea un lenguaje activo centrado en el usuario.</a:t>
            </a:r>
            <a:endParaRPr sz="1100" dirty="0">
              <a:solidFill>
                <a:schemeClr val="dk2"/>
              </a:solidFill>
              <a:latin typeface="Avenir Next" panose="020B0503020202020204" pitchFamily="34" charset="0"/>
            </a:endParaRPr>
          </a:p>
        </p:txBody>
      </p:sp>
      <p:sp>
        <p:nvSpPr>
          <p:cNvPr id="212" name="Google Shape;212;p28"/>
          <p:cNvSpPr txBox="1">
            <a:spLocks noGrp="1"/>
          </p:cNvSpPr>
          <p:nvPr>
            <p:ph type="body" idx="1"/>
          </p:nvPr>
        </p:nvSpPr>
        <p:spPr>
          <a:xfrm>
            <a:off x="311700" y="2726275"/>
            <a:ext cx="3003900" cy="1421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a:t>
            </a:r>
            <a:endParaRPr dirty="0">
              <a:latin typeface="Avenir Next" panose="020B0503020202020204" pitchFamily="34" charset="0"/>
            </a:endParaRPr>
          </a:p>
        </p:txBody>
      </p:sp>
      <p:sp>
        <p:nvSpPr>
          <p:cNvPr id="213" name="Google Shape;213;p28"/>
          <p:cNvSpPr txBox="1"/>
          <p:nvPr/>
        </p:nvSpPr>
        <p:spPr>
          <a:xfrm>
            <a:off x="4060500" y="4225225"/>
            <a:ext cx="3183448"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lvl="0">
              <a:lnSpc>
                <a:spcPct val="115000"/>
              </a:lnSpc>
              <a:spcAft>
                <a:spcPts val="1600"/>
              </a:spcAft>
            </a:pPr>
            <a:r>
              <a:rPr lang="en" sz="1100" dirty="0">
                <a:solidFill>
                  <a:schemeClr val="dk2"/>
                </a:solidFill>
                <a:latin typeface="Avenir Next" panose="020B0503020202020204" pitchFamily="34" charset="0"/>
                <a:ea typeface="Avenir"/>
                <a:cs typeface="Avenir"/>
                <a:sym typeface="Avenir"/>
              </a:rPr>
              <a:t>Evita el </a:t>
            </a:r>
            <a:r>
              <a:rPr lang="en" sz="1100" dirty="0" err="1">
                <a:solidFill>
                  <a:schemeClr val="dk2"/>
                </a:solidFill>
                <a:latin typeface="Avenir Next" panose="020B0503020202020204" pitchFamily="34" charset="0"/>
                <a:ea typeface="Avenir"/>
                <a:cs typeface="Avenir"/>
                <a:sym typeface="Avenir"/>
              </a:rPr>
              <a:t>uso</a:t>
            </a:r>
            <a:r>
              <a:rPr lang="en" sz="1100" dirty="0">
                <a:solidFill>
                  <a:schemeClr val="dk2"/>
                </a:solidFill>
                <a:latin typeface="Avenir Next" panose="020B0503020202020204" pitchFamily="34" charset="0"/>
                <a:ea typeface="Avenir"/>
                <a:cs typeface="Avenir"/>
                <a:sym typeface="Avenir"/>
              </a:rPr>
              <a:t> </a:t>
            </a:r>
            <a:r>
              <a:rPr lang="en" sz="1100" dirty="0">
                <a:solidFill>
                  <a:schemeClr val="dk2"/>
                </a:solidFill>
                <a:latin typeface="Avenir Next" panose="020B0503020202020204" pitchFamily="34" charset="0"/>
                <a:sym typeface="Avenir"/>
              </a:rPr>
              <a:t>de j</a:t>
            </a:r>
            <a:r>
              <a:rPr lang="es-ES" sz="1100" dirty="0">
                <a:solidFill>
                  <a:schemeClr val="dk2"/>
                </a:solidFill>
                <a:latin typeface="Avenir Next" panose="020B0503020202020204" pitchFamily="34" charset="0"/>
              </a:rPr>
              <a:t>erga especializada o contracciones.</a:t>
            </a:r>
            <a:endParaRPr sz="1100" dirty="0">
              <a:solidFill>
                <a:schemeClr val="dk2"/>
              </a:solidFill>
              <a:latin typeface="Avenir Next" panose="020B0503020202020204" pitchFamily="34" charset="0"/>
            </a:endParaRPr>
          </a:p>
        </p:txBody>
      </p:sp>
      <p:pic>
        <p:nvPicPr>
          <p:cNvPr id="214" name="Google Shape;214;p28"/>
          <p:cNvPicPr preferRelativeResize="0"/>
          <p:nvPr/>
        </p:nvPicPr>
        <p:blipFill rotWithShape="1">
          <a:blip r:embed="rId4">
            <a:alphaModFix/>
          </a:blip>
          <a:srcRect/>
          <a:stretch/>
        </p:blipFill>
        <p:spPr>
          <a:xfrm>
            <a:off x="4173702" y="2271023"/>
            <a:ext cx="222900" cy="222900"/>
          </a:xfrm>
          <a:prstGeom prst="rect">
            <a:avLst/>
          </a:prstGeom>
          <a:noFill/>
          <a:ln>
            <a:noFill/>
          </a:ln>
        </p:spPr>
      </p:pic>
      <p:sp>
        <p:nvSpPr>
          <p:cNvPr id="215" name="Google Shape;215;p28"/>
          <p:cNvSpPr txBox="1">
            <a:spLocks noGrp="1"/>
          </p:cNvSpPr>
          <p:nvPr>
            <p:ph type="body" idx="1"/>
          </p:nvPr>
        </p:nvSpPr>
        <p:spPr>
          <a:xfrm>
            <a:off x="4128300" y="2726275"/>
            <a:ext cx="3003900" cy="1421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dirty="0">
                <a:latin typeface="Avenir Next" panose="020B0503020202020204" pitchFamily="34" charset="0"/>
              </a:rPr>
              <a:t>Lorem ipsum </a:t>
            </a:r>
            <a:r>
              <a:rPr lang="en" dirty="0" err="1">
                <a:latin typeface="Avenir Next" panose="020B0503020202020204" pitchFamily="34" charset="0"/>
              </a:rPr>
              <a:t>dolorsitamet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a:t>
            </a:r>
            <a:r>
              <a:rPr lang="en" dirty="0" err="1">
                <a:latin typeface="Avenir Next" panose="020B0503020202020204" pitchFamily="34" charset="0"/>
              </a:rPr>
              <a:t>magn’a</a:t>
            </a:r>
            <a:r>
              <a:rPr lang="en" dirty="0">
                <a:latin typeface="Avenir Next" panose="020B0503020202020204" pitchFamily="34" charset="0"/>
              </a:rPr>
              <a:t> </a:t>
            </a:r>
            <a:r>
              <a:rPr lang="en" dirty="0" err="1">
                <a:latin typeface="Avenir Next" panose="020B0503020202020204" pitchFamily="34" charset="0"/>
              </a:rPr>
              <a:t>aliq’ua</a:t>
            </a:r>
            <a:r>
              <a:rPr lang="en" dirty="0">
                <a:latin typeface="Avenir Next" panose="020B0503020202020204" pitchFamily="34" charset="0"/>
              </a:rPr>
              <a:t>. </a:t>
            </a:r>
            <a:endParaRPr dirty="0">
              <a:latin typeface="Avenir Next" panose="020B0503020202020204" pitchFamily="34" charset="0"/>
            </a:endParaRPr>
          </a:p>
        </p:txBody>
      </p:sp>
      <p:sp>
        <p:nvSpPr>
          <p:cNvPr id="19" name="Google Shape;71;p14">
            <a:extLst>
              <a:ext uri="{FF2B5EF4-FFF2-40B4-BE49-F238E27FC236}">
                <a16:creationId xmlns:a16="http://schemas.microsoft.com/office/drawing/2014/main" id="{0889C1A9-533D-A948-9033-ED63A05661DC}"/>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16</a:t>
            </a:fld>
            <a:endParaRPr>
              <a:latin typeface="Avenir Next" panose="020B0503020202020204" pitchFamily="34" charset="0"/>
            </a:endParaRPr>
          </a:p>
        </p:txBody>
      </p:sp>
      <p:cxnSp>
        <p:nvCxnSpPr>
          <p:cNvPr id="20" name="Google Shape;66;p13">
            <a:extLst>
              <a:ext uri="{FF2B5EF4-FFF2-40B4-BE49-F238E27FC236}">
                <a16:creationId xmlns:a16="http://schemas.microsoft.com/office/drawing/2014/main" id="{BFDDB042-E1FF-D942-B218-6634EC9D7648}"/>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1" name="Grupo 20">
            <a:extLst>
              <a:ext uri="{FF2B5EF4-FFF2-40B4-BE49-F238E27FC236}">
                <a16:creationId xmlns:a16="http://schemas.microsoft.com/office/drawing/2014/main" id="{D4EA2858-C356-3A47-9065-51A880DFD8E4}"/>
              </a:ext>
            </a:extLst>
          </p:cNvPr>
          <p:cNvGrpSpPr/>
          <p:nvPr/>
        </p:nvGrpSpPr>
        <p:grpSpPr>
          <a:xfrm>
            <a:off x="7343888" y="4366036"/>
            <a:ext cx="1768707" cy="385504"/>
            <a:chOff x="5860149" y="3805037"/>
            <a:chExt cx="3100702" cy="624600"/>
          </a:xfrm>
        </p:grpSpPr>
        <p:pic>
          <p:nvPicPr>
            <p:cNvPr id="22" name="Google Shape;65;p13">
              <a:extLst>
                <a:ext uri="{FF2B5EF4-FFF2-40B4-BE49-F238E27FC236}">
                  <a16:creationId xmlns:a16="http://schemas.microsoft.com/office/drawing/2014/main" id="{C6848607-4194-7A4E-A2D0-C2C68DF8A3A4}"/>
                </a:ext>
              </a:extLst>
            </p:cNvPr>
            <p:cNvPicPr preferRelativeResize="0"/>
            <p:nvPr/>
          </p:nvPicPr>
          <p:blipFill rotWithShape="1">
            <a:blip r:embed="rId5">
              <a:alphaModFix/>
            </a:blip>
            <a:srcRect r="81014"/>
            <a:stretch/>
          </p:blipFill>
          <p:spPr>
            <a:xfrm>
              <a:off x="5860149" y="3843400"/>
              <a:ext cx="578751" cy="547875"/>
            </a:xfrm>
            <a:prstGeom prst="rect">
              <a:avLst/>
            </a:prstGeom>
            <a:noFill/>
            <a:ln>
              <a:noFill/>
            </a:ln>
          </p:spPr>
        </p:pic>
        <p:sp>
          <p:nvSpPr>
            <p:cNvPr id="23" name="Google Shape;64;p13">
              <a:extLst>
                <a:ext uri="{FF2B5EF4-FFF2-40B4-BE49-F238E27FC236}">
                  <a16:creationId xmlns:a16="http://schemas.microsoft.com/office/drawing/2014/main" id="{857E116C-E949-4941-BD33-5404AF3488AC}"/>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4" name="Google Shape;64;p13">
            <a:extLst>
              <a:ext uri="{FF2B5EF4-FFF2-40B4-BE49-F238E27FC236}">
                <a16:creationId xmlns:a16="http://schemas.microsoft.com/office/drawing/2014/main" id="{32358C45-BDF5-814E-AD2C-D6377DCC3E02}"/>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5" name="Conector recto 24">
            <a:extLst>
              <a:ext uri="{FF2B5EF4-FFF2-40B4-BE49-F238E27FC236}">
                <a16:creationId xmlns:a16="http://schemas.microsoft.com/office/drawing/2014/main" id="{FF45BBE5-4CB5-6849-87FC-176248219D18}"/>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Avenir Next" panose="020B0503020202020204" pitchFamily="34" charset="0"/>
              </a:rPr>
              <a:t>Logo</a:t>
            </a:r>
            <a:endParaRPr dirty="0">
              <a:latin typeface="Avenir Next" panose="020B0503020202020204" pitchFamily="34" charset="0"/>
            </a:endParaRPr>
          </a:p>
        </p:txBody>
      </p:sp>
      <p:sp>
        <p:nvSpPr>
          <p:cNvPr id="221" name="Google Shape;221;p2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17</a:t>
            </a:fld>
            <a:endParaRPr>
              <a:latin typeface="Avenir Next" panose="020B0503020202020204" pitchFamily="34" charset="0"/>
            </a:endParaRPr>
          </a:p>
        </p:txBody>
      </p:sp>
      <p:sp>
        <p:nvSpPr>
          <p:cNvPr id="222" name="Google Shape;222;p2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latin typeface="Avenir Next" panose="020B0503020202020204" pitchFamily="34" charset="0"/>
            </a:endParaRPr>
          </a:p>
        </p:txBody>
      </p:sp>
      <p:pic>
        <p:nvPicPr>
          <p:cNvPr id="223" name="Google Shape;223;p29"/>
          <p:cNvPicPr preferRelativeResize="0"/>
          <p:nvPr/>
        </p:nvPicPr>
        <p:blipFill rotWithShape="1">
          <a:blip r:embed="rId3">
            <a:alphaModFix/>
          </a:blip>
          <a:srcRect l="4996" r="35667"/>
          <a:stretch/>
        </p:blipFill>
        <p:spPr>
          <a:xfrm>
            <a:off x="4572000" y="0"/>
            <a:ext cx="4571995" cy="51435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27"/>
        <p:cNvGrpSpPr/>
        <p:nvPr/>
      </p:nvGrpSpPr>
      <p:grpSpPr>
        <a:xfrm>
          <a:off x="0" y="0"/>
          <a:ext cx="0" cy="0"/>
          <a:chOff x="0" y="0"/>
          <a:chExt cx="0" cy="0"/>
        </a:xfrm>
      </p:grpSpPr>
      <p:sp>
        <p:nvSpPr>
          <p:cNvPr id="228" name="Google Shape;228;p30"/>
          <p:cNvSpPr/>
          <p:nvPr/>
        </p:nvSpPr>
        <p:spPr>
          <a:xfrm>
            <a:off x="5318200" y="3141495"/>
            <a:ext cx="3636300" cy="9951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Avenir Next" panose="020B0503020202020204" pitchFamily="34" charset="0"/>
            </a:endParaRPr>
          </a:p>
        </p:txBody>
      </p:sp>
      <p:sp>
        <p:nvSpPr>
          <p:cNvPr id="229" name="Google Shape;229;p3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rPr>
              <a:t>Logo</a:t>
            </a:r>
            <a:endParaRPr>
              <a:latin typeface="Avenir Next" panose="020B0503020202020204" pitchFamily="34" charset="0"/>
            </a:endParaRPr>
          </a:p>
        </p:txBody>
      </p:sp>
      <p:sp>
        <p:nvSpPr>
          <p:cNvPr id="230" name="Google Shape;230;p30"/>
          <p:cNvSpPr txBox="1">
            <a:spLocks noGrp="1"/>
          </p:cNvSpPr>
          <p:nvPr>
            <p:ph type="body" idx="1"/>
          </p:nvPr>
        </p:nvSpPr>
        <p:spPr>
          <a:xfrm>
            <a:off x="311700" y="1152475"/>
            <a:ext cx="4390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Duis </a:t>
            </a:r>
            <a:r>
              <a:rPr lang="en" dirty="0" err="1">
                <a:latin typeface="Avenir Next" panose="020B0503020202020204" pitchFamily="34" charset="0"/>
              </a:rPr>
              <a:t>aute</a:t>
            </a:r>
            <a:r>
              <a:rPr lang="en" dirty="0">
                <a:latin typeface="Avenir Next" panose="020B0503020202020204" pitchFamily="34" charset="0"/>
              </a:rPr>
              <a:t> </a:t>
            </a:r>
            <a:r>
              <a:rPr lang="en" dirty="0" err="1">
                <a:latin typeface="Avenir Next" panose="020B0503020202020204" pitchFamily="34" charset="0"/>
              </a:rPr>
              <a:t>irure</a:t>
            </a:r>
            <a:r>
              <a:rPr lang="en" dirty="0">
                <a:latin typeface="Avenir Next" panose="020B0503020202020204" pitchFamily="34" charset="0"/>
              </a:rPr>
              <a:t> dolor in </a:t>
            </a:r>
            <a:r>
              <a:rPr lang="en" dirty="0" err="1">
                <a:latin typeface="Avenir Next" panose="020B0503020202020204" pitchFamily="34" charset="0"/>
              </a:rPr>
              <a:t>reprehenderit</a:t>
            </a:r>
            <a:r>
              <a:rPr lang="en" dirty="0">
                <a:latin typeface="Avenir Next" panose="020B0503020202020204" pitchFamily="34" charset="0"/>
              </a:rPr>
              <a:t> in </a:t>
            </a:r>
            <a:r>
              <a:rPr lang="en" dirty="0" err="1">
                <a:latin typeface="Avenir Next" panose="020B0503020202020204" pitchFamily="34" charset="0"/>
              </a:rPr>
              <a:t>voluptate</a:t>
            </a:r>
            <a:r>
              <a:rPr lang="en" dirty="0">
                <a:latin typeface="Avenir Next" panose="020B0503020202020204" pitchFamily="34" charset="0"/>
              </a:rPr>
              <a:t> </a:t>
            </a:r>
            <a:r>
              <a:rPr lang="en" dirty="0" err="1">
                <a:latin typeface="Avenir Next" panose="020B0503020202020204" pitchFamily="34" charset="0"/>
              </a:rPr>
              <a:t>velit</a:t>
            </a:r>
            <a:r>
              <a:rPr lang="en" dirty="0">
                <a:latin typeface="Avenir Next" panose="020B0503020202020204" pitchFamily="34" charset="0"/>
              </a:rPr>
              <a:t> </a:t>
            </a:r>
            <a:r>
              <a:rPr lang="en" dirty="0" err="1">
                <a:latin typeface="Avenir Next" panose="020B0503020202020204" pitchFamily="34" charset="0"/>
              </a:rPr>
              <a:t>esse</a:t>
            </a:r>
            <a:r>
              <a:rPr lang="en" dirty="0">
                <a:latin typeface="Avenir Next" panose="020B0503020202020204" pitchFamily="34" charset="0"/>
              </a:rPr>
              <a:t> </a:t>
            </a:r>
            <a:r>
              <a:rPr lang="en" dirty="0" err="1">
                <a:latin typeface="Avenir Next" panose="020B0503020202020204" pitchFamily="34" charset="0"/>
              </a:rPr>
              <a:t>cillum</a:t>
            </a:r>
            <a:r>
              <a:rPr lang="en" dirty="0">
                <a:latin typeface="Avenir Next" panose="020B0503020202020204" pitchFamily="34" charset="0"/>
              </a:rPr>
              <a:t> dolore </a:t>
            </a:r>
            <a:r>
              <a:rPr lang="en" dirty="0" err="1">
                <a:latin typeface="Avenir Next" panose="020B0503020202020204" pitchFamily="34" charset="0"/>
              </a:rPr>
              <a:t>eu</a:t>
            </a:r>
            <a:r>
              <a:rPr lang="en" dirty="0">
                <a:latin typeface="Avenir Next" panose="020B0503020202020204" pitchFamily="34" charset="0"/>
              </a:rPr>
              <a:t> </a:t>
            </a:r>
            <a:r>
              <a:rPr lang="en" dirty="0" err="1">
                <a:latin typeface="Avenir Next" panose="020B0503020202020204" pitchFamily="34" charset="0"/>
              </a:rPr>
              <a:t>fugiat</a:t>
            </a:r>
            <a:r>
              <a:rPr lang="en" dirty="0">
                <a:latin typeface="Avenir Next" panose="020B0503020202020204" pitchFamily="34" charset="0"/>
              </a:rPr>
              <a:t> </a:t>
            </a:r>
            <a:r>
              <a:rPr lang="en" dirty="0" err="1">
                <a:latin typeface="Avenir Next" panose="020B0503020202020204" pitchFamily="34" charset="0"/>
              </a:rPr>
              <a:t>nulla</a:t>
            </a:r>
            <a:r>
              <a:rPr lang="en" dirty="0">
                <a:latin typeface="Avenir Next" panose="020B0503020202020204" pitchFamily="34" charset="0"/>
              </a:rPr>
              <a:t> </a:t>
            </a:r>
            <a:r>
              <a:rPr lang="en" dirty="0" err="1">
                <a:latin typeface="Avenir Next" panose="020B0503020202020204" pitchFamily="34" charset="0"/>
              </a:rPr>
              <a:t>pariatur</a:t>
            </a:r>
            <a:r>
              <a:rPr lang="en" dirty="0">
                <a:latin typeface="Avenir Next" panose="020B0503020202020204" pitchFamily="34" charset="0"/>
              </a:rPr>
              <a:t>. </a:t>
            </a:r>
            <a:r>
              <a:rPr lang="en" dirty="0" err="1">
                <a:latin typeface="Avenir Next" panose="020B0503020202020204" pitchFamily="34" charset="0"/>
              </a:rPr>
              <a:t>Excepteur</a:t>
            </a:r>
            <a:r>
              <a:rPr lang="en" dirty="0">
                <a:latin typeface="Avenir Next" panose="020B0503020202020204" pitchFamily="34" charset="0"/>
              </a:rPr>
              <a:t> </a:t>
            </a:r>
            <a:r>
              <a:rPr lang="en" dirty="0" err="1">
                <a:latin typeface="Avenir Next" panose="020B0503020202020204" pitchFamily="34" charset="0"/>
              </a:rPr>
              <a:t>sint</a:t>
            </a:r>
            <a:r>
              <a:rPr lang="en" dirty="0">
                <a:latin typeface="Avenir Next" panose="020B0503020202020204" pitchFamily="34" charset="0"/>
              </a:rPr>
              <a:t> </a:t>
            </a:r>
            <a:r>
              <a:rPr lang="en" dirty="0" err="1">
                <a:latin typeface="Avenir Next" panose="020B0503020202020204" pitchFamily="34" charset="0"/>
              </a:rPr>
              <a:t>occaecat</a:t>
            </a:r>
            <a:r>
              <a:rPr lang="en" dirty="0">
                <a:latin typeface="Avenir Next" panose="020B0503020202020204" pitchFamily="34" charset="0"/>
              </a:rPr>
              <a:t> </a:t>
            </a:r>
            <a:r>
              <a:rPr lang="en" dirty="0" err="1">
                <a:latin typeface="Avenir Next" panose="020B0503020202020204" pitchFamily="34" charset="0"/>
              </a:rPr>
              <a:t>cupidatat</a:t>
            </a:r>
            <a:r>
              <a:rPr lang="en" dirty="0">
                <a:latin typeface="Avenir Next" panose="020B0503020202020204" pitchFamily="34" charset="0"/>
              </a:rPr>
              <a:t> non </a:t>
            </a:r>
            <a:r>
              <a:rPr lang="en" dirty="0" err="1">
                <a:latin typeface="Avenir Next" panose="020B0503020202020204" pitchFamily="34" charset="0"/>
              </a:rPr>
              <a:t>proident</a:t>
            </a:r>
            <a:r>
              <a:rPr lang="en" dirty="0">
                <a:latin typeface="Avenir Next" panose="020B0503020202020204" pitchFamily="34" charset="0"/>
              </a:rPr>
              <a:t>, sunt in culpa qui </a:t>
            </a:r>
            <a:r>
              <a:rPr lang="en" dirty="0" err="1">
                <a:latin typeface="Avenir Next" panose="020B0503020202020204" pitchFamily="34" charset="0"/>
              </a:rPr>
              <a:t>officia</a:t>
            </a:r>
            <a:r>
              <a:rPr lang="en" dirty="0">
                <a:latin typeface="Avenir Next" panose="020B0503020202020204" pitchFamily="34" charset="0"/>
              </a:rPr>
              <a:t> </a:t>
            </a:r>
            <a:r>
              <a:rPr lang="en" dirty="0" err="1">
                <a:latin typeface="Avenir Next" panose="020B0503020202020204" pitchFamily="34" charset="0"/>
              </a:rPr>
              <a:t>deserunt</a:t>
            </a:r>
            <a:r>
              <a:rPr lang="en" dirty="0">
                <a:latin typeface="Avenir Next" panose="020B0503020202020204" pitchFamily="34" charset="0"/>
              </a:rPr>
              <a:t> </a:t>
            </a:r>
            <a:r>
              <a:rPr lang="en" dirty="0" err="1">
                <a:latin typeface="Avenir Next" panose="020B0503020202020204" pitchFamily="34" charset="0"/>
              </a:rPr>
              <a:t>mollit</a:t>
            </a:r>
            <a:r>
              <a:rPr lang="en" dirty="0">
                <a:latin typeface="Avenir Next" panose="020B0503020202020204" pitchFamily="34" charset="0"/>
              </a:rPr>
              <a:t> </a:t>
            </a:r>
            <a:r>
              <a:rPr lang="en" dirty="0" err="1">
                <a:latin typeface="Avenir Next" panose="020B0503020202020204" pitchFamily="34" charset="0"/>
              </a:rPr>
              <a:t>anim</a:t>
            </a:r>
            <a:r>
              <a:rPr lang="en" dirty="0">
                <a:latin typeface="Avenir Next" panose="020B0503020202020204" pitchFamily="34" charset="0"/>
              </a:rPr>
              <a:t> id </a:t>
            </a:r>
            <a:r>
              <a:rPr lang="en" dirty="0" err="1">
                <a:latin typeface="Avenir Next" panose="020B0503020202020204" pitchFamily="34" charset="0"/>
              </a:rPr>
              <a:t>est</a:t>
            </a:r>
            <a:r>
              <a:rPr lang="en" dirty="0">
                <a:latin typeface="Avenir Next" panose="020B0503020202020204" pitchFamily="34" charset="0"/>
              </a:rPr>
              <a:t> </a:t>
            </a:r>
            <a:r>
              <a:rPr lang="en" dirty="0" err="1">
                <a:latin typeface="Avenir Next" panose="020B0503020202020204" pitchFamily="34" charset="0"/>
              </a:rPr>
              <a:t>laborum</a:t>
            </a:r>
            <a:r>
              <a:rPr lang="en" dirty="0">
                <a:latin typeface="Avenir Next" panose="020B0503020202020204" pitchFamily="34" charset="0"/>
              </a:rPr>
              <a:t>.</a:t>
            </a:r>
            <a:endParaRPr dirty="0">
              <a:latin typeface="Avenir Next" panose="020B0503020202020204" pitchFamily="34" charset="0"/>
            </a:endParaRPr>
          </a:p>
        </p:txBody>
      </p:sp>
      <p:sp>
        <p:nvSpPr>
          <p:cNvPr id="232" name="Google Shape;232;p3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Next" panose="020B0503020202020204" pitchFamily="34" charset="0"/>
                <a:ea typeface="Avenir"/>
                <a:cs typeface="Avenir"/>
                <a:sym typeface="Avenir"/>
              </a:rPr>
              <a:t>Logo</a:t>
            </a:r>
            <a:endParaRPr sz="600" b="1">
              <a:solidFill>
                <a:srgbClr val="2D3E50"/>
              </a:solidFill>
              <a:latin typeface="Avenir Next" panose="020B0503020202020204" pitchFamily="34" charset="0"/>
              <a:ea typeface="Avenir"/>
              <a:cs typeface="Avenir"/>
              <a:sym typeface="Avenir"/>
            </a:endParaRPr>
          </a:p>
        </p:txBody>
      </p:sp>
      <p:sp>
        <p:nvSpPr>
          <p:cNvPr id="235" name="Google Shape;235;p30"/>
          <p:cNvSpPr txBox="1"/>
          <p:nvPr/>
        </p:nvSpPr>
        <p:spPr>
          <a:xfrm>
            <a:off x="5318200" y="1302738"/>
            <a:ext cx="18966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dirty="0">
                <a:solidFill>
                  <a:schemeClr val="dk2"/>
                </a:solidFill>
                <a:latin typeface="Avenir Next" panose="020B0503020202020204" pitchFamily="34" charset="0"/>
                <a:ea typeface="Avenir"/>
                <a:cs typeface="Avenir"/>
                <a:sym typeface="Avenir"/>
              </a:rPr>
              <a:t>Logo original</a:t>
            </a:r>
            <a:endParaRPr sz="1100" dirty="0">
              <a:solidFill>
                <a:schemeClr val="dk2"/>
              </a:solidFill>
              <a:latin typeface="Avenir Next" panose="020B0503020202020204" pitchFamily="34" charset="0"/>
            </a:endParaRPr>
          </a:p>
        </p:txBody>
      </p:sp>
      <p:sp>
        <p:nvSpPr>
          <p:cNvPr id="236" name="Google Shape;236;p30"/>
          <p:cNvSpPr txBox="1"/>
          <p:nvPr/>
        </p:nvSpPr>
        <p:spPr>
          <a:xfrm>
            <a:off x="5318200" y="2755975"/>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dirty="0">
                <a:solidFill>
                  <a:schemeClr val="dk2"/>
                </a:solidFill>
                <a:latin typeface="Avenir Next" panose="020B0503020202020204" pitchFamily="34" charset="0"/>
                <a:ea typeface="Avenir"/>
                <a:cs typeface="Avenir"/>
                <a:sym typeface="Avenir"/>
              </a:rPr>
              <a:t>Logo </a:t>
            </a:r>
            <a:r>
              <a:rPr lang="en" sz="1100" dirty="0" err="1">
                <a:solidFill>
                  <a:schemeClr val="dk2"/>
                </a:solidFill>
                <a:latin typeface="Avenir Next" panose="020B0503020202020204" pitchFamily="34" charset="0"/>
                <a:ea typeface="Avenir"/>
                <a:cs typeface="Avenir"/>
                <a:sym typeface="Avenir"/>
              </a:rPr>
              <a:t>en</a:t>
            </a:r>
            <a:r>
              <a:rPr lang="en" sz="1100" dirty="0">
                <a:solidFill>
                  <a:schemeClr val="dk2"/>
                </a:solidFill>
                <a:latin typeface="Avenir Next" panose="020B0503020202020204" pitchFamily="34" charset="0"/>
                <a:ea typeface="Avenir"/>
                <a:cs typeface="Avenir"/>
                <a:sym typeface="Avenir"/>
              </a:rPr>
              <a:t> </a:t>
            </a:r>
            <a:r>
              <a:rPr lang="en" sz="1100" dirty="0" err="1">
                <a:solidFill>
                  <a:schemeClr val="dk2"/>
                </a:solidFill>
                <a:latin typeface="Avenir Next" panose="020B0503020202020204" pitchFamily="34" charset="0"/>
                <a:ea typeface="Avenir"/>
                <a:cs typeface="Avenir"/>
                <a:sym typeface="Avenir"/>
              </a:rPr>
              <a:t>contraste</a:t>
            </a:r>
            <a:r>
              <a:rPr lang="en" sz="1100" dirty="0">
                <a:solidFill>
                  <a:schemeClr val="dk2"/>
                </a:solidFill>
                <a:latin typeface="Avenir Next" panose="020B0503020202020204" pitchFamily="34" charset="0"/>
                <a:ea typeface="Avenir"/>
                <a:cs typeface="Avenir"/>
                <a:sym typeface="Avenir"/>
              </a:rPr>
              <a:t> negro</a:t>
            </a:r>
            <a:endParaRPr sz="1100" dirty="0">
              <a:solidFill>
                <a:schemeClr val="dk2"/>
              </a:solidFill>
              <a:latin typeface="Avenir Next" panose="020B0503020202020204" pitchFamily="34" charset="0"/>
            </a:endParaRPr>
          </a:p>
        </p:txBody>
      </p:sp>
      <p:grpSp>
        <p:nvGrpSpPr>
          <p:cNvPr id="3" name="Grupo 2">
            <a:extLst>
              <a:ext uri="{FF2B5EF4-FFF2-40B4-BE49-F238E27FC236}">
                <a16:creationId xmlns:a16="http://schemas.microsoft.com/office/drawing/2014/main" id="{C75F6539-57BC-9646-9B15-DF73722403CF}"/>
              </a:ext>
            </a:extLst>
          </p:cNvPr>
          <p:cNvGrpSpPr/>
          <p:nvPr/>
        </p:nvGrpSpPr>
        <p:grpSpPr>
          <a:xfrm>
            <a:off x="5498843" y="1774800"/>
            <a:ext cx="3511740" cy="624600"/>
            <a:chOff x="5498843" y="1774800"/>
            <a:chExt cx="3511740" cy="624600"/>
          </a:xfrm>
        </p:grpSpPr>
        <p:pic>
          <p:nvPicPr>
            <p:cNvPr id="233" name="Google Shape;233;p30"/>
            <p:cNvPicPr preferRelativeResize="0"/>
            <p:nvPr/>
          </p:nvPicPr>
          <p:blipFill rotWithShape="1">
            <a:blip r:embed="rId3">
              <a:alphaModFix/>
            </a:blip>
            <a:srcRect r="80639" b="9745"/>
            <a:stretch/>
          </p:blipFill>
          <p:spPr>
            <a:xfrm>
              <a:off x="5498843" y="1822550"/>
              <a:ext cx="616949" cy="516889"/>
            </a:xfrm>
            <a:prstGeom prst="rect">
              <a:avLst/>
            </a:prstGeom>
            <a:noFill/>
            <a:ln>
              <a:noFill/>
            </a:ln>
          </p:spPr>
        </p:pic>
        <p:sp>
          <p:nvSpPr>
            <p:cNvPr id="12" name="Google Shape;64;p13">
              <a:extLst>
                <a:ext uri="{FF2B5EF4-FFF2-40B4-BE49-F238E27FC236}">
                  <a16:creationId xmlns:a16="http://schemas.microsoft.com/office/drawing/2014/main" id="{A7F533E8-FE5F-AB45-8AD9-B6D42E400582}"/>
                </a:ext>
              </a:extLst>
            </p:cNvPr>
            <p:cNvSpPr txBox="1">
              <a:spLocks/>
            </p:cNvSpPr>
            <p:nvPr/>
          </p:nvSpPr>
          <p:spPr>
            <a:xfrm>
              <a:off x="6003408" y="1774800"/>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400" dirty="0">
                  <a:latin typeface="Avenir Next" panose="020B0503020202020204" pitchFamily="34" charset="0"/>
                </a:rPr>
                <a:t>Logo de la empresa</a:t>
              </a:r>
            </a:p>
          </p:txBody>
        </p:sp>
      </p:grpSp>
      <p:grpSp>
        <p:nvGrpSpPr>
          <p:cNvPr id="17" name="Grupo 16">
            <a:extLst>
              <a:ext uri="{FF2B5EF4-FFF2-40B4-BE49-F238E27FC236}">
                <a16:creationId xmlns:a16="http://schemas.microsoft.com/office/drawing/2014/main" id="{81EB0AB7-B49E-2B45-B092-2D6E6DF6A540}"/>
              </a:ext>
            </a:extLst>
          </p:cNvPr>
          <p:cNvGrpSpPr/>
          <p:nvPr/>
        </p:nvGrpSpPr>
        <p:grpSpPr>
          <a:xfrm>
            <a:off x="5498843" y="3326745"/>
            <a:ext cx="3511740" cy="624600"/>
            <a:chOff x="5498843" y="1774800"/>
            <a:chExt cx="3511740" cy="624600"/>
          </a:xfrm>
        </p:grpSpPr>
        <p:pic>
          <p:nvPicPr>
            <p:cNvPr id="18" name="Google Shape;233;p30">
              <a:extLst>
                <a:ext uri="{FF2B5EF4-FFF2-40B4-BE49-F238E27FC236}">
                  <a16:creationId xmlns:a16="http://schemas.microsoft.com/office/drawing/2014/main" id="{658E9920-50D2-384E-A422-DE06B22D8BB5}"/>
                </a:ext>
              </a:extLst>
            </p:cNvPr>
            <p:cNvPicPr preferRelativeResize="0"/>
            <p:nvPr/>
          </p:nvPicPr>
          <p:blipFill rotWithShape="1">
            <a:blip r:embed="rId4">
              <a:alphaModFix/>
              <a:biLevel thresh="25000"/>
              <a:extLst>
                <a:ext uri="{BEBA8EAE-BF5A-486C-A8C5-ECC9F3942E4B}">
                  <a14:imgProps xmlns:a14="http://schemas.microsoft.com/office/drawing/2010/main">
                    <a14:imgLayer r:embed="rId5">
                      <a14:imgEffect>
                        <a14:sharpenSoften amount="100000"/>
                      </a14:imgEffect>
                      <a14:imgEffect>
                        <a14:brightnessContrast bright="100000" contrast="-100000"/>
                      </a14:imgEffect>
                    </a14:imgLayer>
                  </a14:imgProps>
                </a:ext>
              </a:extLst>
            </a:blip>
            <a:srcRect r="80639" b="9745"/>
            <a:stretch/>
          </p:blipFill>
          <p:spPr>
            <a:xfrm>
              <a:off x="5498843" y="1822550"/>
              <a:ext cx="616949" cy="516889"/>
            </a:xfrm>
            <a:prstGeom prst="rect">
              <a:avLst/>
            </a:prstGeom>
            <a:noFill/>
            <a:ln>
              <a:noFill/>
            </a:ln>
          </p:spPr>
        </p:pic>
        <p:sp>
          <p:nvSpPr>
            <p:cNvPr id="19" name="Google Shape;64;p13">
              <a:extLst>
                <a:ext uri="{FF2B5EF4-FFF2-40B4-BE49-F238E27FC236}">
                  <a16:creationId xmlns:a16="http://schemas.microsoft.com/office/drawing/2014/main" id="{32268035-E410-FE45-98FC-E2B08686318D}"/>
                </a:ext>
              </a:extLst>
            </p:cNvPr>
            <p:cNvSpPr txBox="1">
              <a:spLocks/>
            </p:cNvSpPr>
            <p:nvPr/>
          </p:nvSpPr>
          <p:spPr>
            <a:xfrm>
              <a:off x="6003408" y="1774800"/>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400" dirty="0">
                  <a:solidFill>
                    <a:schemeClr val="bg1"/>
                  </a:solidFill>
                  <a:latin typeface="Avenir Next" panose="020B0503020202020204" pitchFamily="34" charset="0"/>
                </a:rPr>
                <a:t>Logo de la empresa</a:t>
              </a:r>
            </a:p>
          </p:txBody>
        </p:sp>
      </p:grpSp>
      <p:sp>
        <p:nvSpPr>
          <p:cNvPr id="25" name="Google Shape;71;p14">
            <a:extLst>
              <a:ext uri="{FF2B5EF4-FFF2-40B4-BE49-F238E27FC236}">
                <a16:creationId xmlns:a16="http://schemas.microsoft.com/office/drawing/2014/main" id="{CFB1D6C3-FD4E-784A-B919-1C0098F2B90A}"/>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18</a:t>
            </a:fld>
            <a:endParaRPr>
              <a:latin typeface="Avenir Next" panose="020B0503020202020204" pitchFamily="34" charset="0"/>
            </a:endParaRPr>
          </a:p>
        </p:txBody>
      </p:sp>
      <p:cxnSp>
        <p:nvCxnSpPr>
          <p:cNvPr id="26" name="Google Shape;66;p13">
            <a:extLst>
              <a:ext uri="{FF2B5EF4-FFF2-40B4-BE49-F238E27FC236}">
                <a16:creationId xmlns:a16="http://schemas.microsoft.com/office/drawing/2014/main" id="{306661E7-4BFC-B944-BAB8-3A05FF489102}"/>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7" name="Grupo 26">
            <a:extLst>
              <a:ext uri="{FF2B5EF4-FFF2-40B4-BE49-F238E27FC236}">
                <a16:creationId xmlns:a16="http://schemas.microsoft.com/office/drawing/2014/main" id="{2A6E5BF6-2A41-C341-86A1-FCF1A9644FC1}"/>
              </a:ext>
            </a:extLst>
          </p:cNvPr>
          <p:cNvGrpSpPr/>
          <p:nvPr/>
        </p:nvGrpSpPr>
        <p:grpSpPr>
          <a:xfrm>
            <a:off x="7343888" y="4366036"/>
            <a:ext cx="1768707" cy="385504"/>
            <a:chOff x="5860149" y="3805037"/>
            <a:chExt cx="3100702" cy="624600"/>
          </a:xfrm>
        </p:grpSpPr>
        <p:pic>
          <p:nvPicPr>
            <p:cNvPr id="28" name="Google Shape;65;p13">
              <a:extLst>
                <a:ext uri="{FF2B5EF4-FFF2-40B4-BE49-F238E27FC236}">
                  <a16:creationId xmlns:a16="http://schemas.microsoft.com/office/drawing/2014/main" id="{7D643741-EAD6-B642-BA50-F4A583FEB078}"/>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29" name="Google Shape;64;p13">
              <a:extLst>
                <a:ext uri="{FF2B5EF4-FFF2-40B4-BE49-F238E27FC236}">
                  <a16:creationId xmlns:a16="http://schemas.microsoft.com/office/drawing/2014/main" id="{584A32AA-2792-2A48-8A67-D4329F5F91E3}"/>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0" name="Google Shape;64;p13">
            <a:extLst>
              <a:ext uri="{FF2B5EF4-FFF2-40B4-BE49-F238E27FC236}">
                <a16:creationId xmlns:a16="http://schemas.microsoft.com/office/drawing/2014/main" id="{0946E658-3EBA-8C43-8AFB-D1D2C36D99BF}"/>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1" name="Conector recto 30">
            <a:extLst>
              <a:ext uri="{FF2B5EF4-FFF2-40B4-BE49-F238E27FC236}">
                <a16:creationId xmlns:a16="http://schemas.microsoft.com/office/drawing/2014/main" id="{D65FAEDF-4726-1149-9088-7978A0359A3D}"/>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sp>
        <p:nvSpPr>
          <p:cNvPr id="241" name="Google Shape;241;p31"/>
          <p:cNvSpPr txBox="1">
            <a:spLocks noGrp="1"/>
          </p:cNvSpPr>
          <p:nvPr>
            <p:ph type="body" idx="1"/>
          </p:nvPr>
        </p:nvSpPr>
        <p:spPr>
          <a:xfrm>
            <a:off x="4702200" y="2571750"/>
            <a:ext cx="4390500" cy="211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Duis </a:t>
            </a:r>
            <a:r>
              <a:rPr lang="en" dirty="0" err="1">
                <a:latin typeface="Avenir Next" panose="020B0503020202020204" pitchFamily="34" charset="0"/>
              </a:rPr>
              <a:t>aute</a:t>
            </a:r>
            <a:r>
              <a:rPr lang="en" dirty="0">
                <a:latin typeface="Avenir Next" panose="020B0503020202020204" pitchFamily="34" charset="0"/>
              </a:rPr>
              <a:t> </a:t>
            </a:r>
            <a:r>
              <a:rPr lang="en" dirty="0" err="1">
                <a:latin typeface="Avenir Next" panose="020B0503020202020204" pitchFamily="34" charset="0"/>
              </a:rPr>
              <a:t>irure</a:t>
            </a:r>
            <a:r>
              <a:rPr lang="en" dirty="0">
                <a:latin typeface="Avenir Next" panose="020B0503020202020204" pitchFamily="34" charset="0"/>
              </a:rPr>
              <a:t> dolor in </a:t>
            </a:r>
            <a:r>
              <a:rPr lang="en" dirty="0" err="1">
                <a:latin typeface="Avenir Next" panose="020B0503020202020204" pitchFamily="34" charset="0"/>
              </a:rPr>
              <a:t>reprehenderit</a:t>
            </a:r>
            <a:r>
              <a:rPr lang="en" dirty="0">
                <a:latin typeface="Avenir Next" panose="020B0503020202020204" pitchFamily="34" charset="0"/>
              </a:rPr>
              <a:t> in </a:t>
            </a:r>
            <a:r>
              <a:rPr lang="en" dirty="0" err="1">
                <a:latin typeface="Avenir Next" panose="020B0503020202020204" pitchFamily="34" charset="0"/>
              </a:rPr>
              <a:t>voluptate</a:t>
            </a:r>
            <a:r>
              <a:rPr lang="en" dirty="0">
                <a:latin typeface="Avenir Next" panose="020B0503020202020204" pitchFamily="34" charset="0"/>
              </a:rPr>
              <a:t> </a:t>
            </a:r>
            <a:r>
              <a:rPr lang="en" dirty="0" err="1">
                <a:latin typeface="Avenir Next" panose="020B0503020202020204" pitchFamily="34" charset="0"/>
              </a:rPr>
              <a:t>velit</a:t>
            </a:r>
            <a:r>
              <a:rPr lang="en" dirty="0">
                <a:latin typeface="Avenir Next" panose="020B0503020202020204" pitchFamily="34" charset="0"/>
              </a:rPr>
              <a:t> </a:t>
            </a:r>
            <a:r>
              <a:rPr lang="en" dirty="0" err="1">
                <a:latin typeface="Avenir Next" panose="020B0503020202020204" pitchFamily="34" charset="0"/>
              </a:rPr>
              <a:t>esse</a:t>
            </a:r>
            <a:r>
              <a:rPr lang="en" dirty="0">
                <a:latin typeface="Avenir Next" panose="020B0503020202020204" pitchFamily="34" charset="0"/>
              </a:rPr>
              <a:t> </a:t>
            </a:r>
            <a:r>
              <a:rPr lang="en" dirty="0" err="1">
                <a:latin typeface="Avenir Next" panose="020B0503020202020204" pitchFamily="34" charset="0"/>
              </a:rPr>
              <a:t>cillum</a:t>
            </a:r>
            <a:r>
              <a:rPr lang="en" dirty="0">
                <a:latin typeface="Avenir Next" panose="020B0503020202020204" pitchFamily="34" charset="0"/>
              </a:rPr>
              <a:t> dolore </a:t>
            </a:r>
            <a:r>
              <a:rPr lang="en" dirty="0" err="1">
                <a:latin typeface="Avenir Next" panose="020B0503020202020204" pitchFamily="34" charset="0"/>
              </a:rPr>
              <a:t>eu</a:t>
            </a:r>
            <a:r>
              <a:rPr lang="en" dirty="0">
                <a:latin typeface="Avenir Next" panose="020B0503020202020204" pitchFamily="34" charset="0"/>
              </a:rPr>
              <a:t> </a:t>
            </a:r>
            <a:r>
              <a:rPr lang="en" dirty="0" err="1">
                <a:latin typeface="Avenir Next" panose="020B0503020202020204" pitchFamily="34" charset="0"/>
              </a:rPr>
              <a:t>fugiat</a:t>
            </a:r>
            <a:r>
              <a:rPr lang="en" dirty="0">
                <a:latin typeface="Avenir Next" panose="020B0503020202020204" pitchFamily="34" charset="0"/>
              </a:rPr>
              <a:t> </a:t>
            </a:r>
            <a:r>
              <a:rPr lang="en" dirty="0" err="1">
                <a:latin typeface="Avenir Next" panose="020B0503020202020204" pitchFamily="34" charset="0"/>
              </a:rPr>
              <a:t>nulla</a:t>
            </a:r>
            <a:r>
              <a:rPr lang="en" dirty="0">
                <a:latin typeface="Avenir Next" panose="020B0503020202020204" pitchFamily="34" charset="0"/>
              </a:rPr>
              <a:t> </a:t>
            </a:r>
            <a:r>
              <a:rPr lang="en" dirty="0" err="1">
                <a:latin typeface="Avenir Next" panose="020B0503020202020204" pitchFamily="34" charset="0"/>
              </a:rPr>
              <a:t>pariatur</a:t>
            </a:r>
            <a:r>
              <a:rPr lang="en" dirty="0">
                <a:latin typeface="Avenir Next" panose="020B0503020202020204" pitchFamily="34" charset="0"/>
              </a:rPr>
              <a:t>. </a:t>
            </a:r>
            <a:r>
              <a:rPr lang="en" dirty="0" err="1">
                <a:latin typeface="Avenir Next" panose="020B0503020202020204" pitchFamily="34" charset="0"/>
              </a:rPr>
              <a:t>Excepteur</a:t>
            </a:r>
            <a:r>
              <a:rPr lang="en" dirty="0">
                <a:latin typeface="Avenir Next" panose="020B0503020202020204" pitchFamily="34" charset="0"/>
              </a:rPr>
              <a:t> </a:t>
            </a:r>
            <a:r>
              <a:rPr lang="en" dirty="0" err="1">
                <a:latin typeface="Avenir Next" panose="020B0503020202020204" pitchFamily="34" charset="0"/>
              </a:rPr>
              <a:t>sint</a:t>
            </a:r>
            <a:r>
              <a:rPr lang="en" dirty="0">
                <a:latin typeface="Avenir Next" panose="020B0503020202020204" pitchFamily="34" charset="0"/>
              </a:rPr>
              <a:t> </a:t>
            </a:r>
            <a:r>
              <a:rPr lang="en" dirty="0" err="1">
                <a:latin typeface="Avenir Next" panose="020B0503020202020204" pitchFamily="34" charset="0"/>
              </a:rPr>
              <a:t>occaecat</a:t>
            </a:r>
            <a:r>
              <a:rPr lang="en" dirty="0">
                <a:latin typeface="Avenir Next" panose="020B0503020202020204" pitchFamily="34" charset="0"/>
              </a:rPr>
              <a:t> </a:t>
            </a:r>
            <a:r>
              <a:rPr lang="en" dirty="0" err="1">
                <a:latin typeface="Avenir Next" panose="020B0503020202020204" pitchFamily="34" charset="0"/>
              </a:rPr>
              <a:t>cupidatat</a:t>
            </a:r>
            <a:r>
              <a:rPr lang="en" dirty="0">
                <a:latin typeface="Avenir Next" panose="020B0503020202020204" pitchFamily="34" charset="0"/>
              </a:rPr>
              <a:t> non </a:t>
            </a:r>
            <a:r>
              <a:rPr lang="en" dirty="0" err="1">
                <a:latin typeface="Avenir Next" panose="020B0503020202020204" pitchFamily="34" charset="0"/>
              </a:rPr>
              <a:t>proident</a:t>
            </a:r>
            <a:r>
              <a:rPr lang="en" dirty="0">
                <a:latin typeface="Avenir Next" panose="020B0503020202020204" pitchFamily="34" charset="0"/>
              </a:rPr>
              <a:t>, sunt in culpa qui </a:t>
            </a:r>
            <a:r>
              <a:rPr lang="en" dirty="0" err="1">
                <a:latin typeface="Avenir Next" panose="020B0503020202020204" pitchFamily="34" charset="0"/>
              </a:rPr>
              <a:t>officia</a:t>
            </a:r>
            <a:r>
              <a:rPr lang="en" dirty="0">
                <a:latin typeface="Avenir Next" panose="020B0503020202020204" pitchFamily="34" charset="0"/>
              </a:rPr>
              <a:t> </a:t>
            </a:r>
            <a:r>
              <a:rPr lang="en" dirty="0" err="1">
                <a:latin typeface="Avenir Next" panose="020B0503020202020204" pitchFamily="34" charset="0"/>
              </a:rPr>
              <a:t>deserunt</a:t>
            </a:r>
            <a:r>
              <a:rPr lang="en" dirty="0">
                <a:latin typeface="Avenir Next" panose="020B0503020202020204" pitchFamily="34" charset="0"/>
              </a:rPr>
              <a:t> </a:t>
            </a:r>
            <a:r>
              <a:rPr lang="en" dirty="0" err="1">
                <a:latin typeface="Avenir Next" panose="020B0503020202020204" pitchFamily="34" charset="0"/>
              </a:rPr>
              <a:t>mollit</a:t>
            </a:r>
            <a:r>
              <a:rPr lang="en" dirty="0">
                <a:latin typeface="Avenir Next" panose="020B0503020202020204" pitchFamily="34" charset="0"/>
              </a:rPr>
              <a:t> </a:t>
            </a:r>
            <a:r>
              <a:rPr lang="en" dirty="0" err="1">
                <a:latin typeface="Avenir Next" panose="020B0503020202020204" pitchFamily="34" charset="0"/>
              </a:rPr>
              <a:t>anim</a:t>
            </a:r>
            <a:r>
              <a:rPr lang="en" dirty="0">
                <a:latin typeface="Avenir Next" panose="020B0503020202020204" pitchFamily="34" charset="0"/>
              </a:rPr>
              <a:t> id </a:t>
            </a:r>
            <a:r>
              <a:rPr lang="en" dirty="0" err="1">
                <a:latin typeface="Avenir Next" panose="020B0503020202020204" pitchFamily="34" charset="0"/>
              </a:rPr>
              <a:t>est</a:t>
            </a:r>
            <a:r>
              <a:rPr lang="en" dirty="0">
                <a:latin typeface="Avenir Next" panose="020B0503020202020204" pitchFamily="34" charset="0"/>
              </a:rPr>
              <a:t> </a:t>
            </a:r>
            <a:r>
              <a:rPr lang="en" dirty="0" err="1">
                <a:latin typeface="Avenir Next" panose="020B0503020202020204" pitchFamily="34" charset="0"/>
              </a:rPr>
              <a:t>laborum</a:t>
            </a:r>
            <a:r>
              <a:rPr lang="en" dirty="0">
                <a:latin typeface="Avenir Next" panose="020B0503020202020204" pitchFamily="34" charset="0"/>
              </a:rPr>
              <a:t>.</a:t>
            </a:r>
            <a:endParaRPr dirty="0">
              <a:latin typeface="Avenir Next" panose="020B0503020202020204" pitchFamily="34" charset="0"/>
            </a:endParaRPr>
          </a:p>
        </p:txBody>
      </p:sp>
      <p:sp>
        <p:nvSpPr>
          <p:cNvPr id="242" name="Google Shape;242;p3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Elementos</a:t>
            </a:r>
            <a:r>
              <a:rPr lang="en" dirty="0">
                <a:latin typeface="Avenir Next" panose="020B0503020202020204" pitchFamily="34" charset="0"/>
              </a:rPr>
              <a:t> del logo</a:t>
            </a:r>
            <a:endParaRPr dirty="0">
              <a:latin typeface="Avenir Next" panose="020B0503020202020204" pitchFamily="34" charset="0"/>
            </a:endParaRPr>
          </a:p>
        </p:txBody>
      </p:sp>
      <p:sp>
        <p:nvSpPr>
          <p:cNvPr id="243" name="Google Shape;243;p31"/>
          <p:cNvSpPr txBox="1">
            <a:spLocks noGrp="1"/>
          </p:cNvSpPr>
          <p:nvPr>
            <p:ph type="body" idx="1"/>
          </p:nvPr>
        </p:nvSpPr>
        <p:spPr>
          <a:xfrm>
            <a:off x="311700" y="2571750"/>
            <a:ext cx="4390500" cy="211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r>
              <a:rPr lang="en" dirty="0" err="1">
                <a:latin typeface="Avenir Next" panose="020B0503020202020204" pitchFamily="34" charset="0"/>
              </a:rPr>
              <a:t>simbolo</a:t>
            </a:r>
            <a:endParaRPr dirty="0">
              <a:latin typeface="Avenir Next" panose="020B0503020202020204" pitchFamily="34" charset="0"/>
            </a:endParaRPr>
          </a:p>
        </p:txBody>
      </p:sp>
      <p:sp>
        <p:nvSpPr>
          <p:cNvPr id="245" name="Google Shape;245;p3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Next" panose="020B0503020202020204" pitchFamily="34" charset="0"/>
                <a:ea typeface="Avenir"/>
                <a:cs typeface="Avenir"/>
                <a:sym typeface="Avenir"/>
              </a:rPr>
              <a:t>Logo</a:t>
            </a:r>
            <a:endParaRPr sz="600" b="1">
              <a:solidFill>
                <a:srgbClr val="2D3E50"/>
              </a:solidFill>
              <a:latin typeface="Avenir Next" panose="020B0503020202020204" pitchFamily="34" charset="0"/>
              <a:ea typeface="Avenir"/>
              <a:cs typeface="Avenir"/>
              <a:sym typeface="Avenir"/>
            </a:endParaRPr>
          </a:p>
        </p:txBody>
      </p:sp>
      <p:sp>
        <p:nvSpPr>
          <p:cNvPr id="246" name="Google Shape;246;p31"/>
          <p:cNvSpPr txBox="1"/>
          <p:nvPr/>
        </p:nvSpPr>
        <p:spPr>
          <a:xfrm>
            <a:off x="414550" y="1172438"/>
            <a:ext cx="18966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dirty="0" err="1">
                <a:solidFill>
                  <a:schemeClr val="dk2"/>
                </a:solidFill>
                <a:latin typeface="Avenir Next" panose="020B0503020202020204" pitchFamily="34" charset="0"/>
                <a:ea typeface="Avenir"/>
                <a:cs typeface="Avenir"/>
                <a:sym typeface="Avenir"/>
              </a:rPr>
              <a:t>Logotipo</a:t>
            </a:r>
            <a:endParaRPr sz="1100" dirty="0">
              <a:solidFill>
                <a:schemeClr val="dk2"/>
              </a:solidFill>
              <a:latin typeface="Avenir Next" panose="020B0503020202020204" pitchFamily="34" charset="0"/>
            </a:endParaRPr>
          </a:p>
        </p:txBody>
      </p:sp>
      <p:sp>
        <p:nvSpPr>
          <p:cNvPr id="247" name="Google Shape;247;p31"/>
          <p:cNvSpPr txBox="1"/>
          <p:nvPr/>
        </p:nvSpPr>
        <p:spPr>
          <a:xfrm>
            <a:off x="4808875" y="1172450"/>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dirty="0" err="1">
                <a:solidFill>
                  <a:schemeClr val="dk2"/>
                </a:solidFill>
                <a:latin typeface="Avenir Next" panose="020B0503020202020204" pitchFamily="34" charset="0"/>
                <a:ea typeface="Avenir"/>
                <a:cs typeface="Avenir"/>
                <a:sym typeface="Avenir"/>
              </a:rPr>
              <a:t>Símbolo</a:t>
            </a:r>
            <a:endParaRPr sz="1100" dirty="0">
              <a:solidFill>
                <a:schemeClr val="dk2"/>
              </a:solidFill>
              <a:latin typeface="Avenir Next" panose="020B0503020202020204" pitchFamily="34" charset="0"/>
            </a:endParaRPr>
          </a:p>
        </p:txBody>
      </p:sp>
      <p:pic>
        <p:nvPicPr>
          <p:cNvPr id="248" name="Google Shape;248;p31"/>
          <p:cNvPicPr preferRelativeResize="0"/>
          <p:nvPr/>
        </p:nvPicPr>
        <p:blipFill>
          <a:blip r:embed="rId3">
            <a:alphaModFix/>
          </a:blip>
          <a:stretch>
            <a:fillRect/>
          </a:stretch>
        </p:blipFill>
        <p:spPr>
          <a:xfrm>
            <a:off x="4808871" y="1676113"/>
            <a:ext cx="969225" cy="785575"/>
          </a:xfrm>
          <a:prstGeom prst="rect">
            <a:avLst/>
          </a:prstGeom>
          <a:noFill/>
          <a:ln>
            <a:noFill/>
          </a:ln>
        </p:spPr>
      </p:pic>
      <p:sp>
        <p:nvSpPr>
          <p:cNvPr id="13" name="Google Shape;64;p13">
            <a:extLst>
              <a:ext uri="{FF2B5EF4-FFF2-40B4-BE49-F238E27FC236}">
                <a16:creationId xmlns:a16="http://schemas.microsoft.com/office/drawing/2014/main" id="{839A6B28-541A-6147-85B8-947B9C64ABFA}"/>
              </a:ext>
            </a:extLst>
          </p:cNvPr>
          <p:cNvSpPr txBox="1">
            <a:spLocks/>
          </p:cNvSpPr>
          <p:nvPr/>
        </p:nvSpPr>
        <p:spPr>
          <a:xfrm>
            <a:off x="311700" y="1756594"/>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400" dirty="0">
                <a:latin typeface="Avenir Next" panose="020B0503020202020204" pitchFamily="34" charset="0"/>
              </a:rPr>
              <a:t>Logo de la empresa</a:t>
            </a:r>
          </a:p>
        </p:txBody>
      </p:sp>
      <p:sp>
        <p:nvSpPr>
          <p:cNvPr id="19" name="Google Shape;71;p14">
            <a:extLst>
              <a:ext uri="{FF2B5EF4-FFF2-40B4-BE49-F238E27FC236}">
                <a16:creationId xmlns:a16="http://schemas.microsoft.com/office/drawing/2014/main" id="{BBE0391F-FF8C-4943-8B49-EF93B01871F8}"/>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19</a:t>
            </a:fld>
            <a:endParaRPr>
              <a:latin typeface="Avenir Next" panose="020B0503020202020204" pitchFamily="34" charset="0"/>
            </a:endParaRPr>
          </a:p>
        </p:txBody>
      </p:sp>
      <p:cxnSp>
        <p:nvCxnSpPr>
          <p:cNvPr id="20" name="Google Shape;66;p13">
            <a:extLst>
              <a:ext uri="{FF2B5EF4-FFF2-40B4-BE49-F238E27FC236}">
                <a16:creationId xmlns:a16="http://schemas.microsoft.com/office/drawing/2014/main" id="{0FF5FC7D-BA94-DD40-A9BD-5D9DE2AEE692}"/>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1" name="Grupo 20">
            <a:extLst>
              <a:ext uri="{FF2B5EF4-FFF2-40B4-BE49-F238E27FC236}">
                <a16:creationId xmlns:a16="http://schemas.microsoft.com/office/drawing/2014/main" id="{CD850FC3-2D41-3D46-AE24-FE46A8C8DB02}"/>
              </a:ext>
            </a:extLst>
          </p:cNvPr>
          <p:cNvGrpSpPr/>
          <p:nvPr/>
        </p:nvGrpSpPr>
        <p:grpSpPr>
          <a:xfrm>
            <a:off x="7343888" y="4366036"/>
            <a:ext cx="1768707" cy="385504"/>
            <a:chOff x="5860149" y="3805037"/>
            <a:chExt cx="3100702" cy="624600"/>
          </a:xfrm>
        </p:grpSpPr>
        <p:pic>
          <p:nvPicPr>
            <p:cNvPr id="22" name="Google Shape;65;p13">
              <a:extLst>
                <a:ext uri="{FF2B5EF4-FFF2-40B4-BE49-F238E27FC236}">
                  <a16:creationId xmlns:a16="http://schemas.microsoft.com/office/drawing/2014/main" id="{58340994-903D-0E43-8768-60934991915B}"/>
                </a:ext>
              </a:extLst>
            </p:cNvPr>
            <p:cNvPicPr preferRelativeResize="0"/>
            <p:nvPr/>
          </p:nvPicPr>
          <p:blipFill rotWithShape="1">
            <a:blip r:embed="rId4">
              <a:alphaModFix/>
            </a:blip>
            <a:srcRect r="81014"/>
            <a:stretch/>
          </p:blipFill>
          <p:spPr>
            <a:xfrm>
              <a:off x="5860149" y="3843400"/>
              <a:ext cx="578751" cy="547875"/>
            </a:xfrm>
            <a:prstGeom prst="rect">
              <a:avLst/>
            </a:prstGeom>
            <a:noFill/>
            <a:ln>
              <a:noFill/>
            </a:ln>
          </p:spPr>
        </p:pic>
        <p:sp>
          <p:nvSpPr>
            <p:cNvPr id="23" name="Google Shape;64;p13">
              <a:extLst>
                <a:ext uri="{FF2B5EF4-FFF2-40B4-BE49-F238E27FC236}">
                  <a16:creationId xmlns:a16="http://schemas.microsoft.com/office/drawing/2014/main" id="{EE094336-9D19-3540-A4CE-1F93CE593458}"/>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4" name="Google Shape;64;p13">
            <a:extLst>
              <a:ext uri="{FF2B5EF4-FFF2-40B4-BE49-F238E27FC236}">
                <a16:creationId xmlns:a16="http://schemas.microsoft.com/office/drawing/2014/main" id="{89665A42-BBB8-2045-9BA2-4672FB878DD8}"/>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5" name="Conector recto 24">
            <a:extLst>
              <a:ext uri="{FF2B5EF4-FFF2-40B4-BE49-F238E27FC236}">
                <a16:creationId xmlns:a16="http://schemas.microsoft.com/office/drawing/2014/main" id="{4051AA0C-3561-4348-A0B9-FAC0D8537C56}"/>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0"/>
        <p:cNvGrpSpPr/>
        <p:nvPr/>
      </p:nvGrpSpPr>
      <p:grpSpPr>
        <a:xfrm>
          <a:off x="0" y="0"/>
          <a:ext cx="0" cy="0"/>
          <a:chOff x="0" y="0"/>
          <a:chExt cx="0" cy="0"/>
        </a:xfrm>
      </p:grpSpPr>
      <p:sp>
        <p:nvSpPr>
          <p:cNvPr id="72" name="Google Shape;72;p1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Next" panose="020B0503020202020204" pitchFamily="34" charset="0"/>
              </a:rPr>
              <a:t>Guía de </a:t>
            </a:r>
            <a:r>
              <a:rPr lang="en" dirty="0" err="1">
                <a:latin typeface="Avenir Next" panose="020B0503020202020204" pitchFamily="34" charset="0"/>
              </a:rPr>
              <a:t>estilo</a:t>
            </a:r>
            <a:r>
              <a:rPr lang="en" dirty="0">
                <a:latin typeface="Avenir Next" panose="020B0503020202020204" pitchFamily="34" charset="0"/>
              </a:rPr>
              <a:t> de </a:t>
            </a:r>
            <a:r>
              <a:rPr lang="en" dirty="0" err="1">
                <a:latin typeface="Avenir Next" panose="020B0503020202020204" pitchFamily="34" charset="0"/>
              </a:rPr>
              <a:t>marca</a:t>
            </a:r>
            <a:endParaRPr dirty="0">
              <a:latin typeface="Avenir Next" panose="020B0503020202020204" pitchFamily="34" charset="0"/>
            </a:endParaRPr>
          </a:p>
        </p:txBody>
      </p:sp>
      <p:sp>
        <p:nvSpPr>
          <p:cNvPr id="73" name="Google Shape;73;p14"/>
          <p:cNvSpPr txBox="1">
            <a:spLocks noGrp="1"/>
          </p:cNvSpPr>
          <p:nvPr>
            <p:ph type="body" idx="1"/>
          </p:nvPr>
        </p:nvSpPr>
        <p:spPr>
          <a:xfrm>
            <a:off x="311700" y="1152475"/>
            <a:ext cx="2343300" cy="3416400"/>
          </a:xfrm>
          <a:prstGeom prst="rect">
            <a:avLst/>
          </a:prstGeom>
        </p:spPr>
        <p:txBody>
          <a:bodyPr spcFirstLastPara="1" wrap="square" lIns="91425" tIns="91425" rIns="91425" bIns="91425" anchor="t" anchorCtr="0">
            <a:noAutofit/>
          </a:bodyPr>
          <a:lstStyle/>
          <a:p>
            <a:pPr marL="0" lvl="0" indent="0">
              <a:buSzPts val="1100"/>
              <a:buNone/>
            </a:pPr>
            <a:r>
              <a:rPr lang="es-ES" sz="1200" dirty="0">
                <a:latin typeface="Avenir Next" panose="020B0503020202020204" pitchFamily="34" charset="0"/>
              </a:rPr>
              <a:t>Propósito de marca y posicionamiento </a:t>
            </a:r>
            <a:br>
              <a:rPr lang="es-ES" sz="1200" dirty="0">
                <a:latin typeface="Avenir Next" panose="020B0503020202020204" pitchFamily="34" charset="0"/>
              </a:rPr>
            </a:br>
            <a:endParaRPr lang="es-ES" sz="1200" dirty="0">
              <a:latin typeface="Avenir Next" panose="020B0503020202020204" pitchFamily="34" charset="0"/>
            </a:endParaRPr>
          </a:p>
          <a:p>
            <a:pPr marL="0" lvl="0" indent="0">
              <a:buSzPts val="1100"/>
              <a:buNone/>
            </a:pPr>
            <a:r>
              <a:rPr lang="es-ES" sz="1200" dirty="0">
                <a:latin typeface="Avenir Next" panose="020B0503020202020204" pitchFamily="34" charset="0"/>
              </a:rPr>
              <a:t>Personalidad de la marca</a:t>
            </a:r>
          </a:p>
          <a:p>
            <a:pPr marL="0" lvl="0" indent="0">
              <a:buSzPts val="1100"/>
              <a:buNone/>
            </a:pPr>
            <a:r>
              <a:rPr lang="es-ES" sz="1200" dirty="0">
                <a:latin typeface="Avenir Next" panose="020B0503020202020204" pitchFamily="34" charset="0"/>
              </a:rPr>
              <a:t> </a:t>
            </a:r>
            <a:br>
              <a:rPr lang="es-ES" sz="1200" dirty="0">
                <a:latin typeface="Avenir Next" panose="020B0503020202020204" pitchFamily="34" charset="0"/>
              </a:rPr>
            </a:br>
            <a:r>
              <a:rPr lang="en" sz="1200" dirty="0">
                <a:latin typeface="Avenir Next" panose="020B0503020202020204" pitchFamily="34" charset="0"/>
              </a:rPr>
              <a:t>Logo</a:t>
            </a:r>
            <a:endParaRPr sz="1200" dirty="0">
              <a:latin typeface="Avenir Next" panose="020B0503020202020204" pitchFamily="34" charset="0"/>
            </a:endParaRPr>
          </a:p>
          <a:p>
            <a:pPr marL="0" lvl="0" indent="0">
              <a:spcBef>
                <a:spcPts val="1600"/>
              </a:spcBef>
              <a:buSzPts val="1100"/>
              <a:buNone/>
            </a:pPr>
            <a:r>
              <a:rPr lang="es-ES" sz="1200" dirty="0">
                <a:latin typeface="Avenir Next" panose="020B0503020202020204" pitchFamily="34" charset="0"/>
              </a:rPr>
              <a:t>Paleta de color </a:t>
            </a:r>
          </a:p>
          <a:p>
            <a:pPr marL="0" lvl="0" indent="0">
              <a:spcBef>
                <a:spcPts val="1600"/>
              </a:spcBef>
              <a:buSzPts val="1100"/>
              <a:buNone/>
            </a:pPr>
            <a:r>
              <a:rPr lang="es-ES" sz="1200" dirty="0">
                <a:latin typeface="Avenir Next" panose="020B0503020202020204" pitchFamily="34" charset="0"/>
              </a:rPr>
              <a:t>Tipografía</a:t>
            </a:r>
            <a:endParaRPr sz="1200" dirty="0">
              <a:latin typeface="Avenir Next" panose="020B0503020202020204" pitchFamily="34" charset="0"/>
            </a:endParaRPr>
          </a:p>
          <a:p>
            <a:pPr marL="0" lvl="0" indent="0">
              <a:spcBef>
                <a:spcPts val="1600"/>
              </a:spcBef>
              <a:buNone/>
            </a:pPr>
            <a:r>
              <a:rPr lang="es-ES" sz="1200" dirty="0">
                <a:latin typeface="Avenir Next" panose="020B0503020202020204" pitchFamily="34" charset="0"/>
              </a:rPr>
              <a:t>Gráficos de apoyo </a:t>
            </a:r>
          </a:p>
          <a:p>
            <a:pPr marL="0" lvl="0" indent="0">
              <a:spcBef>
                <a:spcPts val="1600"/>
              </a:spcBef>
              <a:buNone/>
            </a:pPr>
            <a:r>
              <a:rPr lang="es-ES" sz="1200" dirty="0">
                <a:latin typeface="Avenir Next" panose="020B0503020202020204" pitchFamily="34" charset="0"/>
              </a:rPr>
              <a:t>Aplicación</a:t>
            </a:r>
            <a:endParaRPr sz="1200" dirty="0">
              <a:latin typeface="Avenir Next" panose="020B0503020202020204" pitchFamily="34" charset="0"/>
            </a:endParaRPr>
          </a:p>
          <a:p>
            <a:pPr marL="0" lvl="0" indent="0" algn="l" rtl="0">
              <a:spcBef>
                <a:spcPts val="1600"/>
              </a:spcBef>
              <a:spcAft>
                <a:spcPts val="1600"/>
              </a:spcAft>
              <a:buNone/>
            </a:pPr>
            <a:r>
              <a:rPr lang="en" sz="1200" dirty="0">
                <a:latin typeface="Avenir Next" panose="020B0503020202020204" pitchFamily="34" charset="0"/>
              </a:rPr>
              <a:t>	</a:t>
            </a:r>
            <a:endParaRPr sz="1200" dirty="0">
              <a:latin typeface="Avenir Next" panose="020B0503020202020204" pitchFamily="34" charset="0"/>
            </a:endParaRPr>
          </a:p>
        </p:txBody>
      </p:sp>
      <p:sp>
        <p:nvSpPr>
          <p:cNvPr id="74" name="Google Shape;74;p14"/>
          <p:cNvSpPr txBox="1">
            <a:spLocks noGrp="1"/>
          </p:cNvSpPr>
          <p:nvPr>
            <p:ph type="body" idx="1"/>
          </p:nvPr>
        </p:nvSpPr>
        <p:spPr>
          <a:xfrm>
            <a:off x="2808125" y="1152475"/>
            <a:ext cx="2343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200" b="1" dirty="0">
                <a:solidFill>
                  <a:schemeClr val="accent1"/>
                </a:solidFill>
                <a:latin typeface="Avenir Next" panose="020B0503020202020204" pitchFamily="34" charset="0"/>
              </a:rPr>
              <a:t>xx</a:t>
            </a:r>
            <a:endParaRPr lang="en" sz="1200" b="1" dirty="0">
              <a:solidFill>
                <a:schemeClr val="accent1"/>
              </a:solidFill>
              <a:latin typeface="Avenir Next" panose="020B0503020202020204" pitchFamily="34" charset="0"/>
            </a:endParaRPr>
          </a:p>
          <a:p>
            <a:pPr marL="0" lvl="0" indent="0" algn="l" rtl="0">
              <a:spcBef>
                <a:spcPts val="0"/>
              </a:spcBef>
              <a:spcAft>
                <a:spcPts val="0"/>
              </a:spcAft>
              <a:buNone/>
            </a:pPr>
            <a:endParaRPr sz="1200" b="1" dirty="0">
              <a:solidFill>
                <a:schemeClr val="accent1"/>
              </a:solidFill>
              <a:latin typeface="Avenir Next" panose="020B0503020202020204" pitchFamily="34" charset="0"/>
            </a:endParaRPr>
          </a:p>
          <a:p>
            <a:pPr marL="0" lvl="0" indent="0" algn="l" rtl="0">
              <a:spcBef>
                <a:spcPts val="1600"/>
              </a:spcBef>
              <a:spcAft>
                <a:spcPts val="0"/>
              </a:spcAft>
              <a:buNone/>
            </a:pPr>
            <a:r>
              <a:rPr lang="en" sz="1200" b="1" dirty="0">
                <a:solidFill>
                  <a:schemeClr val="accent1"/>
                </a:solidFill>
                <a:latin typeface="Avenir Next" panose="020B0503020202020204" pitchFamily="34" charset="0"/>
              </a:rPr>
              <a:t>xx</a:t>
            </a:r>
            <a:endParaRPr sz="1200" b="1" dirty="0">
              <a:solidFill>
                <a:schemeClr val="accent1"/>
              </a:solidFill>
              <a:latin typeface="Avenir Next" panose="020B0503020202020204" pitchFamily="34" charset="0"/>
            </a:endParaRPr>
          </a:p>
          <a:p>
            <a:pPr marL="0" lvl="0" indent="0" algn="l" rtl="0">
              <a:spcBef>
                <a:spcPts val="1600"/>
              </a:spcBef>
              <a:spcAft>
                <a:spcPts val="0"/>
              </a:spcAft>
              <a:buNone/>
            </a:pPr>
            <a:r>
              <a:rPr lang="en" sz="1200" b="1" dirty="0">
                <a:solidFill>
                  <a:schemeClr val="accent1"/>
                </a:solidFill>
                <a:latin typeface="Avenir Next" panose="020B0503020202020204" pitchFamily="34" charset="0"/>
              </a:rPr>
              <a:t>xx</a:t>
            </a:r>
            <a:endParaRPr sz="1200" b="1" dirty="0">
              <a:solidFill>
                <a:schemeClr val="accent1"/>
              </a:solidFill>
              <a:latin typeface="Avenir Next" panose="020B0503020202020204" pitchFamily="34" charset="0"/>
            </a:endParaRPr>
          </a:p>
          <a:p>
            <a:pPr marL="0" lvl="0" indent="0" algn="l" rtl="0">
              <a:spcBef>
                <a:spcPts val="1600"/>
              </a:spcBef>
              <a:spcAft>
                <a:spcPts val="0"/>
              </a:spcAft>
              <a:buNone/>
            </a:pPr>
            <a:r>
              <a:rPr lang="en" sz="1200" b="1" dirty="0">
                <a:solidFill>
                  <a:schemeClr val="accent1"/>
                </a:solidFill>
                <a:latin typeface="Avenir Next" panose="020B0503020202020204" pitchFamily="34" charset="0"/>
              </a:rPr>
              <a:t>xx</a:t>
            </a:r>
            <a:endParaRPr sz="1200" b="1" dirty="0">
              <a:solidFill>
                <a:schemeClr val="accent1"/>
              </a:solidFill>
              <a:latin typeface="Avenir Next" panose="020B0503020202020204" pitchFamily="34" charset="0"/>
            </a:endParaRPr>
          </a:p>
          <a:p>
            <a:pPr marL="0" lvl="0" indent="0" algn="l" rtl="0">
              <a:spcBef>
                <a:spcPts val="1600"/>
              </a:spcBef>
              <a:spcAft>
                <a:spcPts val="0"/>
              </a:spcAft>
              <a:buNone/>
            </a:pPr>
            <a:r>
              <a:rPr lang="en" sz="1200" b="1" dirty="0">
                <a:solidFill>
                  <a:schemeClr val="accent1"/>
                </a:solidFill>
                <a:latin typeface="Avenir Next" panose="020B0503020202020204" pitchFamily="34" charset="0"/>
              </a:rPr>
              <a:t>xx</a:t>
            </a:r>
            <a:endParaRPr sz="1200" b="1" dirty="0">
              <a:solidFill>
                <a:schemeClr val="accent1"/>
              </a:solidFill>
              <a:latin typeface="Avenir Next" panose="020B0503020202020204" pitchFamily="34" charset="0"/>
            </a:endParaRPr>
          </a:p>
          <a:p>
            <a:pPr marL="0" lvl="0" indent="0" algn="l" rtl="0">
              <a:spcBef>
                <a:spcPts val="1600"/>
              </a:spcBef>
              <a:spcAft>
                <a:spcPts val="0"/>
              </a:spcAft>
              <a:buNone/>
            </a:pPr>
            <a:r>
              <a:rPr lang="en" sz="1200" b="1" dirty="0">
                <a:solidFill>
                  <a:schemeClr val="accent1"/>
                </a:solidFill>
                <a:latin typeface="Avenir Next" panose="020B0503020202020204" pitchFamily="34" charset="0"/>
              </a:rPr>
              <a:t>xx</a:t>
            </a:r>
            <a:endParaRPr sz="1200" b="1" dirty="0">
              <a:solidFill>
                <a:schemeClr val="accent1"/>
              </a:solidFill>
              <a:latin typeface="Avenir Next" panose="020B0503020202020204" pitchFamily="34" charset="0"/>
            </a:endParaRPr>
          </a:p>
          <a:p>
            <a:pPr marL="0" lvl="0" indent="0" algn="l" rtl="0">
              <a:spcBef>
                <a:spcPts val="1600"/>
              </a:spcBef>
              <a:spcAft>
                <a:spcPts val="0"/>
              </a:spcAft>
              <a:buNone/>
            </a:pPr>
            <a:r>
              <a:rPr lang="en" sz="1200" b="1" dirty="0">
                <a:solidFill>
                  <a:schemeClr val="accent1"/>
                </a:solidFill>
                <a:latin typeface="Avenir Next" panose="020B0503020202020204" pitchFamily="34" charset="0"/>
              </a:rPr>
              <a:t>xx</a:t>
            </a:r>
            <a:endParaRPr sz="1200" b="1" dirty="0">
              <a:solidFill>
                <a:schemeClr val="accent1"/>
              </a:solidFill>
              <a:latin typeface="Avenir Next" panose="020B0503020202020204" pitchFamily="34" charset="0"/>
            </a:endParaRPr>
          </a:p>
          <a:p>
            <a:pPr marL="0" lvl="0" indent="0" algn="l" rtl="0">
              <a:spcBef>
                <a:spcPts val="1600"/>
              </a:spcBef>
              <a:spcAft>
                <a:spcPts val="1600"/>
              </a:spcAft>
              <a:buNone/>
            </a:pPr>
            <a:r>
              <a:rPr lang="en" sz="1200" b="1" dirty="0">
                <a:solidFill>
                  <a:schemeClr val="accent1"/>
                </a:solidFill>
                <a:latin typeface="Avenir Next" panose="020B0503020202020204" pitchFamily="34" charset="0"/>
              </a:rPr>
              <a:t>	</a:t>
            </a:r>
            <a:endParaRPr sz="1200" b="1" dirty="0">
              <a:solidFill>
                <a:schemeClr val="accent1"/>
              </a:solidFill>
              <a:latin typeface="Avenir Next" panose="020B0503020202020204" pitchFamily="34" charset="0"/>
            </a:endParaRPr>
          </a:p>
        </p:txBody>
      </p:sp>
      <p:cxnSp>
        <p:nvCxnSpPr>
          <p:cNvPr id="75" name="Google Shape;75;p1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
        <p:nvSpPr>
          <p:cNvPr id="24" name="Google Shape;71;p14">
            <a:extLst>
              <a:ext uri="{FF2B5EF4-FFF2-40B4-BE49-F238E27FC236}">
                <a16:creationId xmlns:a16="http://schemas.microsoft.com/office/drawing/2014/main" id="{A1C89C59-7C84-5344-948F-EC3B154A79C3}"/>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a:t>
            </a:fld>
            <a:endParaRPr>
              <a:latin typeface="Avenir Next" panose="020B0503020202020204" pitchFamily="34" charset="0"/>
            </a:endParaRPr>
          </a:p>
        </p:txBody>
      </p:sp>
      <p:cxnSp>
        <p:nvCxnSpPr>
          <p:cNvPr id="25" name="Google Shape;66;p13">
            <a:extLst>
              <a:ext uri="{FF2B5EF4-FFF2-40B4-BE49-F238E27FC236}">
                <a16:creationId xmlns:a16="http://schemas.microsoft.com/office/drawing/2014/main" id="{A5CE61A8-F00B-AA4D-A39D-3F468477790C}"/>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7" name="Grupo 26">
            <a:extLst>
              <a:ext uri="{FF2B5EF4-FFF2-40B4-BE49-F238E27FC236}">
                <a16:creationId xmlns:a16="http://schemas.microsoft.com/office/drawing/2014/main" id="{534220B4-8F9C-E443-860B-B9FBB0238BCC}"/>
              </a:ext>
            </a:extLst>
          </p:cNvPr>
          <p:cNvGrpSpPr/>
          <p:nvPr/>
        </p:nvGrpSpPr>
        <p:grpSpPr>
          <a:xfrm>
            <a:off x="7343888" y="4366036"/>
            <a:ext cx="1768707" cy="385504"/>
            <a:chOff x="5860149" y="3805037"/>
            <a:chExt cx="3100702" cy="624600"/>
          </a:xfrm>
        </p:grpSpPr>
        <p:pic>
          <p:nvPicPr>
            <p:cNvPr id="28" name="Google Shape;65;p13">
              <a:extLst>
                <a:ext uri="{FF2B5EF4-FFF2-40B4-BE49-F238E27FC236}">
                  <a16:creationId xmlns:a16="http://schemas.microsoft.com/office/drawing/2014/main" id="{045867D3-568A-5541-8C44-841EF896D0D6}"/>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29" name="Google Shape;64;p13">
              <a:extLst>
                <a:ext uri="{FF2B5EF4-FFF2-40B4-BE49-F238E27FC236}">
                  <a16:creationId xmlns:a16="http://schemas.microsoft.com/office/drawing/2014/main" id="{FD9E1719-D92A-724A-8C9D-785E4CBA9F52}"/>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0" name="Google Shape;64;p13">
            <a:extLst>
              <a:ext uri="{FF2B5EF4-FFF2-40B4-BE49-F238E27FC236}">
                <a16:creationId xmlns:a16="http://schemas.microsoft.com/office/drawing/2014/main" id="{C2972513-BA30-0F46-A00F-C54CD2E6C667}"/>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1" name="Conector recto 30">
            <a:extLst>
              <a:ext uri="{FF2B5EF4-FFF2-40B4-BE49-F238E27FC236}">
                <a16:creationId xmlns:a16="http://schemas.microsoft.com/office/drawing/2014/main" id="{CDB72990-90FE-8142-89F1-9739815BF56C}"/>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Diseño</a:t>
            </a:r>
            <a:endParaRPr dirty="0">
              <a:latin typeface="Avenir Next" panose="020B0503020202020204" pitchFamily="34" charset="0"/>
            </a:endParaRPr>
          </a:p>
        </p:txBody>
      </p:sp>
      <p:sp>
        <p:nvSpPr>
          <p:cNvPr id="255" name="Google Shape;255;p32"/>
          <p:cNvSpPr txBox="1">
            <a:spLocks noGrp="1"/>
          </p:cNvSpPr>
          <p:nvPr>
            <p:ph type="body" idx="1"/>
          </p:nvPr>
        </p:nvSpPr>
        <p:spPr>
          <a:xfrm>
            <a:off x="4515025" y="1138675"/>
            <a:ext cx="4390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p:txBody>
      </p:sp>
      <p:sp>
        <p:nvSpPr>
          <p:cNvPr id="257" name="Google Shape;257;p3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Next" panose="020B0503020202020204" pitchFamily="34" charset="0"/>
                <a:ea typeface="Avenir"/>
                <a:cs typeface="Avenir"/>
                <a:sym typeface="Avenir"/>
              </a:rPr>
              <a:t>Logo</a:t>
            </a:r>
            <a:endParaRPr sz="600" b="1">
              <a:solidFill>
                <a:srgbClr val="2D3E50"/>
              </a:solidFill>
              <a:latin typeface="Avenir Next" panose="020B0503020202020204" pitchFamily="34" charset="0"/>
              <a:ea typeface="Avenir"/>
              <a:cs typeface="Avenir"/>
              <a:sym typeface="Avenir"/>
            </a:endParaRPr>
          </a:p>
        </p:txBody>
      </p:sp>
      <p:sp>
        <p:nvSpPr>
          <p:cNvPr id="258" name="Google Shape;258;p32"/>
          <p:cNvSpPr txBox="1"/>
          <p:nvPr/>
        </p:nvSpPr>
        <p:spPr>
          <a:xfrm>
            <a:off x="426400" y="1226538"/>
            <a:ext cx="1896600" cy="3936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en" sz="1100" dirty="0">
                <a:solidFill>
                  <a:schemeClr val="dk2"/>
                </a:solidFill>
                <a:latin typeface="Avenir Next" panose="020B0503020202020204" pitchFamily="34" charset="0"/>
                <a:ea typeface="Avenir"/>
                <a:cs typeface="Avenir"/>
                <a:sym typeface="Avenir"/>
              </a:rPr>
              <a:t>LOGO HORIZONTAL</a:t>
            </a:r>
            <a:endParaRPr sz="1100" dirty="0">
              <a:solidFill>
                <a:schemeClr val="dk2"/>
              </a:solidFill>
              <a:latin typeface="Avenir Next" panose="020B0503020202020204" pitchFamily="34" charset="0"/>
            </a:endParaRPr>
          </a:p>
        </p:txBody>
      </p:sp>
      <p:sp>
        <p:nvSpPr>
          <p:cNvPr id="259" name="Google Shape;259;p32"/>
          <p:cNvSpPr txBox="1"/>
          <p:nvPr/>
        </p:nvSpPr>
        <p:spPr>
          <a:xfrm>
            <a:off x="426400" y="2755975"/>
            <a:ext cx="2179500" cy="3936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en" sz="1100" dirty="0">
                <a:solidFill>
                  <a:schemeClr val="dk2"/>
                </a:solidFill>
                <a:latin typeface="Avenir Next" panose="020B0503020202020204" pitchFamily="34" charset="0"/>
                <a:ea typeface="Avenir"/>
                <a:cs typeface="Avenir"/>
                <a:sym typeface="Avenir"/>
              </a:rPr>
              <a:t>LOGO VERTICAL</a:t>
            </a:r>
            <a:endParaRPr sz="1100" dirty="0">
              <a:solidFill>
                <a:schemeClr val="dk2"/>
              </a:solidFill>
              <a:latin typeface="Avenir Next" panose="020B0503020202020204" pitchFamily="34" charset="0"/>
            </a:endParaRPr>
          </a:p>
        </p:txBody>
      </p:sp>
      <p:grpSp>
        <p:nvGrpSpPr>
          <p:cNvPr id="10" name="Grupo 9">
            <a:extLst>
              <a:ext uri="{FF2B5EF4-FFF2-40B4-BE49-F238E27FC236}">
                <a16:creationId xmlns:a16="http://schemas.microsoft.com/office/drawing/2014/main" id="{C0416C11-E82E-E244-B6DF-E218EBB285B7}"/>
              </a:ext>
            </a:extLst>
          </p:cNvPr>
          <p:cNvGrpSpPr/>
          <p:nvPr/>
        </p:nvGrpSpPr>
        <p:grpSpPr>
          <a:xfrm>
            <a:off x="426400" y="1738851"/>
            <a:ext cx="3511740" cy="624600"/>
            <a:chOff x="5498843" y="1774800"/>
            <a:chExt cx="3511740" cy="624600"/>
          </a:xfrm>
        </p:grpSpPr>
        <p:pic>
          <p:nvPicPr>
            <p:cNvPr id="11" name="Google Shape;233;p30">
              <a:extLst>
                <a:ext uri="{FF2B5EF4-FFF2-40B4-BE49-F238E27FC236}">
                  <a16:creationId xmlns:a16="http://schemas.microsoft.com/office/drawing/2014/main" id="{518418D7-979B-6C41-A8C3-CCCB180CFCFF}"/>
                </a:ext>
              </a:extLst>
            </p:cNvPr>
            <p:cNvPicPr preferRelativeResize="0"/>
            <p:nvPr/>
          </p:nvPicPr>
          <p:blipFill rotWithShape="1">
            <a:blip r:embed="rId3">
              <a:alphaModFix/>
            </a:blip>
            <a:srcRect r="80639" b="9745"/>
            <a:stretch/>
          </p:blipFill>
          <p:spPr>
            <a:xfrm>
              <a:off x="5498843" y="1822550"/>
              <a:ext cx="616949" cy="516889"/>
            </a:xfrm>
            <a:prstGeom prst="rect">
              <a:avLst/>
            </a:prstGeom>
            <a:noFill/>
            <a:ln>
              <a:noFill/>
            </a:ln>
          </p:spPr>
        </p:pic>
        <p:sp>
          <p:nvSpPr>
            <p:cNvPr id="12" name="Google Shape;64;p13">
              <a:extLst>
                <a:ext uri="{FF2B5EF4-FFF2-40B4-BE49-F238E27FC236}">
                  <a16:creationId xmlns:a16="http://schemas.microsoft.com/office/drawing/2014/main" id="{0F944B6D-D9A6-164E-87BD-B16222E14CAB}"/>
                </a:ext>
              </a:extLst>
            </p:cNvPr>
            <p:cNvSpPr txBox="1">
              <a:spLocks/>
            </p:cNvSpPr>
            <p:nvPr/>
          </p:nvSpPr>
          <p:spPr>
            <a:xfrm>
              <a:off x="6003408" y="1774800"/>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400" dirty="0">
                  <a:latin typeface="Avenir Next" panose="020B0503020202020204" pitchFamily="34" charset="0"/>
                </a:rPr>
                <a:t>Logo de la empresa</a:t>
              </a:r>
            </a:p>
          </p:txBody>
        </p:sp>
      </p:grpSp>
      <p:grpSp>
        <p:nvGrpSpPr>
          <p:cNvPr id="13" name="Grupo 12">
            <a:extLst>
              <a:ext uri="{FF2B5EF4-FFF2-40B4-BE49-F238E27FC236}">
                <a16:creationId xmlns:a16="http://schemas.microsoft.com/office/drawing/2014/main" id="{F849A533-A4FD-3C41-B9A8-BA41881D791D}"/>
              </a:ext>
            </a:extLst>
          </p:cNvPr>
          <p:cNvGrpSpPr/>
          <p:nvPr/>
        </p:nvGrpSpPr>
        <p:grpSpPr>
          <a:xfrm>
            <a:off x="898885" y="3160792"/>
            <a:ext cx="3007175" cy="1119344"/>
            <a:chOff x="6003408" y="1280056"/>
            <a:chExt cx="3007175" cy="1119344"/>
          </a:xfrm>
        </p:grpSpPr>
        <p:pic>
          <p:nvPicPr>
            <p:cNvPr id="14" name="Google Shape;233;p30">
              <a:extLst>
                <a:ext uri="{FF2B5EF4-FFF2-40B4-BE49-F238E27FC236}">
                  <a16:creationId xmlns:a16="http://schemas.microsoft.com/office/drawing/2014/main" id="{2C4AEF14-F38B-E54C-A35A-13FACA824F4F}"/>
                </a:ext>
              </a:extLst>
            </p:cNvPr>
            <p:cNvPicPr preferRelativeResize="0"/>
            <p:nvPr/>
          </p:nvPicPr>
          <p:blipFill rotWithShape="1">
            <a:blip r:embed="rId3">
              <a:alphaModFix/>
            </a:blip>
            <a:srcRect r="80639" b="9745"/>
            <a:stretch/>
          </p:blipFill>
          <p:spPr>
            <a:xfrm>
              <a:off x="7092887" y="1280056"/>
              <a:ext cx="616949" cy="516889"/>
            </a:xfrm>
            <a:prstGeom prst="rect">
              <a:avLst/>
            </a:prstGeom>
            <a:noFill/>
            <a:ln>
              <a:noFill/>
            </a:ln>
          </p:spPr>
        </p:pic>
        <p:sp>
          <p:nvSpPr>
            <p:cNvPr id="15" name="Google Shape;64;p13">
              <a:extLst>
                <a:ext uri="{FF2B5EF4-FFF2-40B4-BE49-F238E27FC236}">
                  <a16:creationId xmlns:a16="http://schemas.microsoft.com/office/drawing/2014/main" id="{24C5455E-DC3C-D048-B667-1AD714E21445}"/>
                </a:ext>
              </a:extLst>
            </p:cNvPr>
            <p:cNvSpPr txBox="1">
              <a:spLocks/>
            </p:cNvSpPr>
            <p:nvPr/>
          </p:nvSpPr>
          <p:spPr>
            <a:xfrm>
              <a:off x="6003408" y="1774800"/>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400" dirty="0">
                  <a:latin typeface="Avenir Next" panose="020B0503020202020204" pitchFamily="34" charset="0"/>
                </a:rPr>
                <a:t>Logo de la empresa</a:t>
              </a:r>
            </a:p>
          </p:txBody>
        </p:sp>
      </p:grpSp>
      <p:sp>
        <p:nvSpPr>
          <p:cNvPr id="23" name="Google Shape;71;p14">
            <a:extLst>
              <a:ext uri="{FF2B5EF4-FFF2-40B4-BE49-F238E27FC236}">
                <a16:creationId xmlns:a16="http://schemas.microsoft.com/office/drawing/2014/main" id="{A95DCEF0-5DE8-464E-B604-5B2A63350755}"/>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20</a:t>
            </a:fld>
            <a:endParaRPr>
              <a:latin typeface="Avenir Next" panose="020B0503020202020204" pitchFamily="34" charset="0"/>
            </a:endParaRPr>
          </a:p>
        </p:txBody>
      </p:sp>
      <p:cxnSp>
        <p:nvCxnSpPr>
          <p:cNvPr id="24" name="Google Shape;66;p13">
            <a:extLst>
              <a:ext uri="{FF2B5EF4-FFF2-40B4-BE49-F238E27FC236}">
                <a16:creationId xmlns:a16="http://schemas.microsoft.com/office/drawing/2014/main" id="{30D0C4E3-25E9-FB42-96A8-6EFDCE1786EA}"/>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5" name="Grupo 24">
            <a:extLst>
              <a:ext uri="{FF2B5EF4-FFF2-40B4-BE49-F238E27FC236}">
                <a16:creationId xmlns:a16="http://schemas.microsoft.com/office/drawing/2014/main" id="{30164D89-D064-3F40-A8F6-8DC145E4C82F}"/>
              </a:ext>
            </a:extLst>
          </p:cNvPr>
          <p:cNvGrpSpPr/>
          <p:nvPr/>
        </p:nvGrpSpPr>
        <p:grpSpPr>
          <a:xfrm>
            <a:off x="7343888" y="4366036"/>
            <a:ext cx="1768707" cy="385504"/>
            <a:chOff x="5860149" y="3805037"/>
            <a:chExt cx="3100702" cy="624600"/>
          </a:xfrm>
        </p:grpSpPr>
        <p:pic>
          <p:nvPicPr>
            <p:cNvPr id="26" name="Google Shape;65;p13">
              <a:extLst>
                <a:ext uri="{FF2B5EF4-FFF2-40B4-BE49-F238E27FC236}">
                  <a16:creationId xmlns:a16="http://schemas.microsoft.com/office/drawing/2014/main" id="{3022A196-6987-E342-A901-ECD558BD0418}"/>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27" name="Google Shape;64;p13">
              <a:extLst>
                <a:ext uri="{FF2B5EF4-FFF2-40B4-BE49-F238E27FC236}">
                  <a16:creationId xmlns:a16="http://schemas.microsoft.com/office/drawing/2014/main" id="{9554A2D0-CCB6-C641-861E-DE29DF2C5E20}"/>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8" name="Google Shape;64;p13">
            <a:extLst>
              <a:ext uri="{FF2B5EF4-FFF2-40B4-BE49-F238E27FC236}">
                <a16:creationId xmlns:a16="http://schemas.microsoft.com/office/drawing/2014/main" id="{1788E59D-D29C-2648-B979-43EE1443747E}"/>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9" name="Conector recto 28">
            <a:extLst>
              <a:ext uri="{FF2B5EF4-FFF2-40B4-BE49-F238E27FC236}">
                <a16:creationId xmlns:a16="http://schemas.microsoft.com/office/drawing/2014/main" id="{68C128E4-9CA8-0341-818E-BCEA04A46C31}"/>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65"/>
        <p:cNvGrpSpPr/>
        <p:nvPr/>
      </p:nvGrpSpPr>
      <p:grpSpPr>
        <a:xfrm>
          <a:off x="0" y="0"/>
          <a:ext cx="0" cy="0"/>
          <a:chOff x="0" y="0"/>
          <a:chExt cx="0" cy="0"/>
        </a:xfrm>
      </p:grpSpPr>
      <p:sp>
        <p:nvSpPr>
          <p:cNvPr id="3" name="Rectángulo 2">
            <a:extLst>
              <a:ext uri="{FF2B5EF4-FFF2-40B4-BE49-F238E27FC236}">
                <a16:creationId xmlns:a16="http://schemas.microsoft.com/office/drawing/2014/main" id="{98384BE5-E67A-AD4F-8AF4-8140ED90C123}"/>
              </a:ext>
            </a:extLst>
          </p:cNvPr>
          <p:cNvSpPr/>
          <p:nvPr/>
        </p:nvSpPr>
        <p:spPr>
          <a:xfrm>
            <a:off x="4624797" y="2383804"/>
            <a:ext cx="2049135" cy="33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Avenir Next" panose="020B0503020202020204" pitchFamily="34" charset="0"/>
            </a:endParaRPr>
          </a:p>
        </p:txBody>
      </p:sp>
      <p:sp>
        <p:nvSpPr>
          <p:cNvPr id="266" name="Google Shape;266;p33"/>
          <p:cNvSpPr/>
          <p:nvPr/>
        </p:nvSpPr>
        <p:spPr>
          <a:xfrm>
            <a:off x="7336925" y="2132025"/>
            <a:ext cx="548700" cy="5487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267" name="Google Shape;267;p3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Uso</a:t>
            </a:r>
            <a:r>
              <a:rPr lang="en" dirty="0">
                <a:latin typeface="Avenir Next" panose="020B0503020202020204" pitchFamily="34" charset="0"/>
              </a:rPr>
              <a:t> del logo</a:t>
            </a:r>
            <a:endParaRPr dirty="0">
              <a:latin typeface="Avenir Next" panose="020B0503020202020204" pitchFamily="34" charset="0"/>
            </a:endParaRPr>
          </a:p>
        </p:txBody>
      </p:sp>
      <p:sp>
        <p:nvSpPr>
          <p:cNvPr id="268" name="Google Shape;268;p33"/>
          <p:cNvSpPr txBox="1">
            <a:spLocks noGrp="1"/>
          </p:cNvSpPr>
          <p:nvPr>
            <p:ph type="body" idx="1"/>
          </p:nvPr>
        </p:nvSpPr>
        <p:spPr>
          <a:xfrm>
            <a:off x="335400" y="937325"/>
            <a:ext cx="7001400" cy="85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a:t>
            </a:r>
            <a:endParaRPr dirty="0">
              <a:latin typeface="Avenir Next" panose="020B0503020202020204" pitchFamily="34" charset="0"/>
            </a:endParaRPr>
          </a:p>
        </p:txBody>
      </p:sp>
      <p:sp>
        <p:nvSpPr>
          <p:cNvPr id="270" name="Google Shape;270;p3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Next" panose="020B0503020202020204" pitchFamily="34" charset="0"/>
                <a:ea typeface="Avenir"/>
                <a:cs typeface="Avenir"/>
                <a:sym typeface="Avenir"/>
              </a:rPr>
              <a:t>Logo</a:t>
            </a:r>
            <a:endParaRPr sz="600" b="1">
              <a:solidFill>
                <a:srgbClr val="2D3E50"/>
              </a:solidFill>
              <a:latin typeface="Avenir Next" panose="020B0503020202020204" pitchFamily="34" charset="0"/>
              <a:ea typeface="Avenir"/>
              <a:cs typeface="Avenir"/>
              <a:sym typeface="Avenir"/>
            </a:endParaRPr>
          </a:p>
        </p:txBody>
      </p:sp>
      <p:pic>
        <p:nvPicPr>
          <p:cNvPr id="271" name="Google Shape;271;p33"/>
          <p:cNvPicPr preferRelativeResize="0"/>
          <p:nvPr/>
        </p:nvPicPr>
        <p:blipFill>
          <a:blip r:embed="rId3">
            <a:alphaModFix/>
          </a:blip>
          <a:stretch>
            <a:fillRect/>
          </a:stretch>
        </p:blipFill>
        <p:spPr>
          <a:xfrm rot="-376850">
            <a:off x="9565719" y="3034160"/>
            <a:ext cx="2015944" cy="362321"/>
          </a:xfrm>
          <a:prstGeom prst="rect">
            <a:avLst/>
          </a:prstGeom>
          <a:noFill/>
          <a:ln>
            <a:noFill/>
          </a:ln>
        </p:spPr>
      </p:pic>
      <p:sp>
        <p:nvSpPr>
          <p:cNvPr id="275" name="Google Shape;275;p33"/>
          <p:cNvSpPr txBox="1"/>
          <p:nvPr/>
        </p:nvSpPr>
        <p:spPr>
          <a:xfrm>
            <a:off x="441900" y="4245450"/>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marL="0" lvl="0" indent="0" algn="l" rtl="0">
              <a:lnSpc>
                <a:spcPct val="115000"/>
              </a:lnSpc>
              <a:spcBef>
                <a:spcPts val="0"/>
              </a:spcBef>
              <a:spcAft>
                <a:spcPts val="1600"/>
              </a:spcAft>
              <a:buNone/>
            </a:pPr>
            <a:r>
              <a:rPr lang="en" sz="1100" dirty="0" err="1">
                <a:solidFill>
                  <a:schemeClr val="dk2"/>
                </a:solidFill>
                <a:latin typeface="Avenir Next" panose="020B0503020202020204" pitchFamily="34" charset="0"/>
                <a:ea typeface="Avenir"/>
                <a:cs typeface="Avenir"/>
                <a:sym typeface="Avenir"/>
              </a:rPr>
              <a:t>Evitar</a:t>
            </a:r>
            <a:r>
              <a:rPr lang="en" sz="1100" dirty="0">
                <a:solidFill>
                  <a:schemeClr val="dk2"/>
                </a:solidFill>
                <a:latin typeface="Avenir Next" panose="020B0503020202020204" pitchFamily="34" charset="0"/>
                <a:ea typeface="Avenir"/>
                <a:cs typeface="Avenir"/>
                <a:sym typeface="Avenir"/>
              </a:rPr>
              <a:t> </a:t>
            </a:r>
            <a:r>
              <a:rPr lang="en" sz="1100" dirty="0" err="1">
                <a:solidFill>
                  <a:schemeClr val="dk2"/>
                </a:solidFill>
                <a:latin typeface="Avenir Next" panose="020B0503020202020204" pitchFamily="34" charset="0"/>
                <a:ea typeface="Avenir"/>
                <a:cs typeface="Avenir"/>
                <a:sym typeface="Avenir"/>
              </a:rPr>
              <a:t>efectos</a:t>
            </a:r>
            <a:r>
              <a:rPr lang="en" sz="1100" dirty="0">
                <a:solidFill>
                  <a:schemeClr val="dk2"/>
                </a:solidFill>
                <a:latin typeface="Avenir Next" panose="020B0503020202020204" pitchFamily="34" charset="0"/>
                <a:ea typeface="Avenir"/>
                <a:cs typeface="Avenir"/>
                <a:sym typeface="Avenir"/>
              </a:rPr>
              <a:t> de </a:t>
            </a:r>
            <a:r>
              <a:rPr lang="en" sz="1100" dirty="0" err="1">
                <a:solidFill>
                  <a:schemeClr val="dk2"/>
                </a:solidFill>
                <a:latin typeface="Avenir Next" panose="020B0503020202020204" pitchFamily="34" charset="0"/>
                <a:ea typeface="Avenir"/>
                <a:cs typeface="Avenir"/>
                <a:sym typeface="Avenir"/>
              </a:rPr>
              <a:t>im</a:t>
            </a:r>
            <a:r>
              <a:rPr lang="es-MX" sz="1100" dirty="0">
                <a:solidFill>
                  <a:schemeClr val="dk2"/>
                </a:solidFill>
                <a:latin typeface="Avenir Next" panose="020B0503020202020204" pitchFamily="34" charset="0"/>
                <a:ea typeface="Avenir"/>
                <a:cs typeface="Avenir"/>
                <a:sym typeface="Avenir"/>
              </a:rPr>
              <a:t>a</a:t>
            </a:r>
            <a:r>
              <a:rPr lang="en" sz="1100" dirty="0">
                <a:solidFill>
                  <a:schemeClr val="dk2"/>
                </a:solidFill>
                <a:latin typeface="Avenir Next" panose="020B0503020202020204" pitchFamily="34" charset="0"/>
                <a:ea typeface="Avenir"/>
                <a:cs typeface="Avenir"/>
                <a:sym typeface="Avenir"/>
              </a:rPr>
              <a:t>gen.</a:t>
            </a:r>
            <a:endParaRPr sz="1100" dirty="0">
              <a:solidFill>
                <a:schemeClr val="dk2"/>
              </a:solidFill>
              <a:latin typeface="Avenir Next" panose="020B0503020202020204" pitchFamily="34" charset="0"/>
            </a:endParaRPr>
          </a:p>
        </p:txBody>
      </p:sp>
      <p:pic>
        <p:nvPicPr>
          <p:cNvPr id="276" name="Google Shape;276;p33"/>
          <p:cNvPicPr preferRelativeResize="0"/>
          <p:nvPr/>
        </p:nvPicPr>
        <p:blipFill rotWithShape="1">
          <a:blip r:embed="rId4">
            <a:alphaModFix/>
          </a:blip>
          <a:srcRect/>
          <a:stretch/>
        </p:blipFill>
        <p:spPr>
          <a:xfrm>
            <a:off x="498977" y="3565948"/>
            <a:ext cx="222900" cy="222900"/>
          </a:xfrm>
          <a:prstGeom prst="rect">
            <a:avLst/>
          </a:prstGeom>
          <a:noFill/>
          <a:ln>
            <a:noFill/>
          </a:ln>
        </p:spPr>
      </p:pic>
      <p:sp>
        <p:nvSpPr>
          <p:cNvPr id="277" name="Google Shape;277;p33"/>
          <p:cNvSpPr txBox="1"/>
          <p:nvPr/>
        </p:nvSpPr>
        <p:spPr>
          <a:xfrm>
            <a:off x="2612346" y="4245450"/>
            <a:ext cx="17409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marL="0" lvl="0" indent="0" algn="l" rtl="0">
              <a:lnSpc>
                <a:spcPct val="115000"/>
              </a:lnSpc>
              <a:spcBef>
                <a:spcPts val="0"/>
              </a:spcBef>
              <a:spcAft>
                <a:spcPts val="1600"/>
              </a:spcAft>
              <a:buNone/>
            </a:pPr>
            <a:r>
              <a:rPr lang="en" sz="1100" dirty="0">
                <a:solidFill>
                  <a:schemeClr val="dk2"/>
                </a:solidFill>
                <a:latin typeface="Avenir Next" panose="020B0503020202020204" pitchFamily="34" charset="0"/>
                <a:ea typeface="Avenir"/>
                <a:cs typeface="Avenir"/>
                <a:sym typeface="Avenir"/>
              </a:rPr>
              <a:t>No </a:t>
            </a:r>
            <a:r>
              <a:rPr lang="en" sz="1100" dirty="0" err="1">
                <a:solidFill>
                  <a:schemeClr val="dk2"/>
                </a:solidFill>
                <a:latin typeface="Avenir Next" panose="020B0503020202020204" pitchFamily="34" charset="0"/>
                <a:ea typeface="Avenir"/>
                <a:cs typeface="Avenir"/>
                <a:sym typeface="Avenir"/>
              </a:rPr>
              <a:t>alterar</a:t>
            </a:r>
            <a:r>
              <a:rPr lang="en" sz="1100" dirty="0">
                <a:solidFill>
                  <a:schemeClr val="dk2"/>
                </a:solidFill>
                <a:latin typeface="Avenir Next" panose="020B0503020202020204" pitchFamily="34" charset="0"/>
                <a:ea typeface="Avenir"/>
                <a:cs typeface="Avenir"/>
                <a:sym typeface="Avenir"/>
              </a:rPr>
              <a:t> el </a:t>
            </a:r>
            <a:r>
              <a:rPr lang="en" sz="1100" dirty="0" err="1">
                <a:solidFill>
                  <a:schemeClr val="dk2"/>
                </a:solidFill>
                <a:latin typeface="Avenir Next" panose="020B0503020202020204" pitchFamily="34" charset="0"/>
                <a:ea typeface="Avenir"/>
                <a:cs typeface="Avenir"/>
                <a:sym typeface="Avenir"/>
              </a:rPr>
              <a:t>tamaño</a:t>
            </a:r>
            <a:r>
              <a:rPr lang="en" sz="1100" dirty="0">
                <a:solidFill>
                  <a:schemeClr val="dk2"/>
                </a:solidFill>
                <a:latin typeface="Avenir Next" panose="020B0503020202020204" pitchFamily="34" charset="0"/>
                <a:ea typeface="Avenir"/>
                <a:cs typeface="Avenir"/>
                <a:sym typeface="Avenir"/>
              </a:rPr>
              <a:t>.</a:t>
            </a:r>
            <a:endParaRPr sz="1100" dirty="0">
              <a:solidFill>
                <a:schemeClr val="dk2"/>
              </a:solidFill>
              <a:latin typeface="Avenir Next" panose="020B0503020202020204" pitchFamily="34" charset="0"/>
            </a:endParaRPr>
          </a:p>
        </p:txBody>
      </p:sp>
      <p:pic>
        <p:nvPicPr>
          <p:cNvPr id="278" name="Google Shape;278;p33"/>
          <p:cNvPicPr preferRelativeResize="0"/>
          <p:nvPr/>
        </p:nvPicPr>
        <p:blipFill rotWithShape="1">
          <a:blip r:embed="rId4">
            <a:alphaModFix/>
          </a:blip>
          <a:srcRect/>
          <a:stretch/>
        </p:blipFill>
        <p:spPr>
          <a:xfrm>
            <a:off x="2669415" y="3565948"/>
            <a:ext cx="222900" cy="222900"/>
          </a:xfrm>
          <a:prstGeom prst="rect">
            <a:avLst/>
          </a:prstGeom>
          <a:noFill/>
          <a:ln>
            <a:noFill/>
          </a:ln>
        </p:spPr>
      </p:pic>
      <p:sp>
        <p:nvSpPr>
          <p:cNvPr id="279" name="Google Shape;279;p33"/>
          <p:cNvSpPr txBox="1"/>
          <p:nvPr/>
        </p:nvSpPr>
        <p:spPr>
          <a:xfrm>
            <a:off x="4612921" y="4245450"/>
            <a:ext cx="1883239"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marL="0" lvl="0" indent="0" algn="l" rtl="0">
              <a:lnSpc>
                <a:spcPct val="115000"/>
              </a:lnSpc>
              <a:spcBef>
                <a:spcPts val="0"/>
              </a:spcBef>
              <a:spcAft>
                <a:spcPts val="1600"/>
              </a:spcAft>
              <a:buNone/>
            </a:pPr>
            <a:r>
              <a:rPr lang="en" sz="1100" dirty="0">
                <a:solidFill>
                  <a:schemeClr val="dk2"/>
                </a:solidFill>
                <a:latin typeface="Avenir Next" panose="020B0503020202020204" pitchFamily="34" charset="0"/>
                <a:ea typeface="Avenir"/>
                <a:cs typeface="Avenir"/>
                <a:sym typeface="Avenir"/>
              </a:rPr>
              <a:t>No </a:t>
            </a:r>
            <a:r>
              <a:rPr lang="en" sz="1100" dirty="0" err="1">
                <a:solidFill>
                  <a:schemeClr val="dk2"/>
                </a:solidFill>
                <a:latin typeface="Avenir Next" panose="020B0503020202020204" pitchFamily="34" charset="0"/>
                <a:ea typeface="Avenir"/>
                <a:cs typeface="Avenir"/>
                <a:sym typeface="Avenir"/>
              </a:rPr>
              <a:t>cambiar</a:t>
            </a:r>
            <a:r>
              <a:rPr lang="en" sz="1100" dirty="0">
                <a:solidFill>
                  <a:schemeClr val="dk2"/>
                </a:solidFill>
                <a:latin typeface="Avenir Next" panose="020B0503020202020204" pitchFamily="34" charset="0"/>
                <a:ea typeface="Avenir"/>
                <a:cs typeface="Avenir"/>
                <a:sym typeface="Avenir"/>
              </a:rPr>
              <a:t> el color a un </a:t>
            </a:r>
            <a:r>
              <a:rPr lang="en" sz="1100" dirty="0" err="1">
                <a:solidFill>
                  <a:schemeClr val="dk2"/>
                </a:solidFill>
                <a:latin typeface="Avenir Next" panose="020B0503020202020204" pitchFamily="34" charset="0"/>
                <a:ea typeface="Avenir"/>
                <a:cs typeface="Avenir"/>
                <a:sym typeface="Avenir"/>
              </a:rPr>
              <a:t>tono</a:t>
            </a:r>
            <a:r>
              <a:rPr lang="en" sz="1100" dirty="0">
                <a:solidFill>
                  <a:schemeClr val="dk2"/>
                </a:solidFill>
                <a:latin typeface="Avenir Next" panose="020B0503020202020204" pitchFamily="34" charset="0"/>
                <a:ea typeface="Avenir"/>
                <a:cs typeface="Avenir"/>
                <a:sym typeface="Avenir"/>
              </a:rPr>
              <a:t> no </a:t>
            </a:r>
            <a:r>
              <a:rPr lang="en" sz="1100" dirty="0" err="1">
                <a:solidFill>
                  <a:schemeClr val="dk2"/>
                </a:solidFill>
                <a:latin typeface="Avenir Next" panose="020B0503020202020204" pitchFamily="34" charset="0"/>
                <a:ea typeface="Avenir"/>
                <a:cs typeface="Avenir"/>
                <a:sym typeface="Avenir"/>
              </a:rPr>
              <a:t>autorizado</a:t>
            </a:r>
            <a:r>
              <a:rPr lang="en" sz="1100" dirty="0">
                <a:solidFill>
                  <a:schemeClr val="dk2"/>
                </a:solidFill>
                <a:latin typeface="Avenir Next" panose="020B0503020202020204" pitchFamily="34" charset="0"/>
                <a:ea typeface="Avenir"/>
                <a:cs typeface="Avenir"/>
                <a:sym typeface="Avenir"/>
              </a:rPr>
              <a:t>.</a:t>
            </a:r>
            <a:endParaRPr sz="1100" dirty="0">
              <a:solidFill>
                <a:schemeClr val="dk2"/>
              </a:solidFill>
              <a:latin typeface="Avenir Next" panose="020B0503020202020204" pitchFamily="34" charset="0"/>
            </a:endParaRPr>
          </a:p>
        </p:txBody>
      </p:sp>
      <p:pic>
        <p:nvPicPr>
          <p:cNvPr id="280" name="Google Shape;280;p33"/>
          <p:cNvPicPr preferRelativeResize="0"/>
          <p:nvPr/>
        </p:nvPicPr>
        <p:blipFill rotWithShape="1">
          <a:blip r:embed="rId4">
            <a:alphaModFix/>
          </a:blip>
          <a:srcRect/>
          <a:stretch/>
        </p:blipFill>
        <p:spPr>
          <a:xfrm>
            <a:off x="4669990" y="3565948"/>
            <a:ext cx="222900" cy="222900"/>
          </a:xfrm>
          <a:prstGeom prst="rect">
            <a:avLst/>
          </a:prstGeom>
          <a:noFill/>
          <a:ln>
            <a:noFill/>
          </a:ln>
        </p:spPr>
      </p:pic>
      <p:pic>
        <p:nvPicPr>
          <p:cNvPr id="284" name="Google Shape;284;p33"/>
          <p:cNvPicPr preferRelativeResize="0"/>
          <p:nvPr/>
        </p:nvPicPr>
        <p:blipFill rotWithShape="1">
          <a:blip r:embed="rId5">
            <a:alphaModFix/>
          </a:blip>
          <a:srcRect/>
          <a:stretch/>
        </p:blipFill>
        <p:spPr>
          <a:xfrm>
            <a:off x="498977" y="2044048"/>
            <a:ext cx="222900" cy="222900"/>
          </a:xfrm>
          <a:prstGeom prst="rect">
            <a:avLst/>
          </a:prstGeom>
          <a:noFill/>
          <a:ln>
            <a:noFill/>
          </a:ln>
        </p:spPr>
      </p:pic>
      <p:sp>
        <p:nvSpPr>
          <p:cNvPr id="285" name="Google Shape;285;p33"/>
          <p:cNvSpPr txBox="1"/>
          <p:nvPr/>
        </p:nvSpPr>
        <p:spPr>
          <a:xfrm>
            <a:off x="441900"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sz="1100" b="1" dirty="0">
              <a:solidFill>
                <a:srgbClr val="00BDA5"/>
              </a:solidFill>
              <a:latin typeface="Avenir Next" panose="020B0503020202020204" pitchFamily="34" charset="0"/>
              <a:ea typeface="Avenir"/>
              <a:cs typeface="Avenir"/>
              <a:sym typeface="Avenir"/>
            </a:endParaRPr>
          </a:p>
          <a:p>
            <a:pPr marL="0" lvl="0" indent="0" algn="l" rtl="0">
              <a:lnSpc>
                <a:spcPct val="115000"/>
              </a:lnSpc>
              <a:spcBef>
                <a:spcPts val="0"/>
              </a:spcBef>
              <a:spcAft>
                <a:spcPts val="1600"/>
              </a:spcAft>
              <a:buNone/>
            </a:pPr>
            <a:r>
              <a:rPr lang="en" sz="1100" dirty="0">
                <a:solidFill>
                  <a:schemeClr val="dk2"/>
                </a:solidFill>
                <a:latin typeface="Avenir Next" panose="020B0503020202020204" pitchFamily="34" charset="0"/>
                <a:ea typeface="Avenir"/>
                <a:cs typeface="Avenir"/>
                <a:sym typeface="Avenir"/>
              </a:rPr>
              <a:t>Logo </a:t>
            </a:r>
            <a:r>
              <a:rPr lang="en" sz="1100" dirty="0" err="1">
                <a:solidFill>
                  <a:schemeClr val="dk2"/>
                </a:solidFill>
                <a:latin typeface="Avenir Next" panose="020B0503020202020204" pitchFamily="34" charset="0"/>
                <a:ea typeface="Avenir"/>
                <a:cs typeface="Avenir"/>
                <a:sym typeface="Avenir"/>
              </a:rPr>
              <a:t>en</a:t>
            </a:r>
            <a:r>
              <a:rPr lang="en" sz="1100" dirty="0">
                <a:solidFill>
                  <a:schemeClr val="dk2"/>
                </a:solidFill>
                <a:latin typeface="Avenir Next" panose="020B0503020202020204" pitchFamily="34" charset="0"/>
                <a:ea typeface="Avenir"/>
                <a:cs typeface="Avenir"/>
                <a:sym typeface="Avenir"/>
              </a:rPr>
              <a:t> </a:t>
            </a:r>
            <a:r>
              <a:rPr lang="en" sz="1100" dirty="0" err="1">
                <a:solidFill>
                  <a:schemeClr val="dk2"/>
                </a:solidFill>
                <a:latin typeface="Avenir Next" panose="020B0503020202020204" pitchFamily="34" charset="0"/>
                <a:ea typeface="Avenir"/>
                <a:cs typeface="Avenir"/>
                <a:sym typeface="Avenir"/>
              </a:rPr>
              <a:t>xxxxxxx</a:t>
            </a:r>
            <a:r>
              <a:rPr lang="en" sz="1100" dirty="0">
                <a:solidFill>
                  <a:schemeClr val="dk2"/>
                </a:solidFill>
                <a:latin typeface="Avenir Next" panose="020B0503020202020204" pitchFamily="34" charset="0"/>
                <a:ea typeface="Avenir"/>
                <a:cs typeface="Avenir"/>
                <a:sym typeface="Avenir"/>
              </a:rPr>
              <a:t> color.</a:t>
            </a:r>
            <a:endParaRPr sz="1100" dirty="0">
              <a:solidFill>
                <a:schemeClr val="dk2"/>
              </a:solidFill>
              <a:latin typeface="Avenir Next" panose="020B0503020202020204" pitchFamily="34" charset="0"/>
            </a:endParaRPr>
          </a:p>
        </p:txBody>
      </p:sp>
      <p:pic>
        <p:nvPicPr>
          <p:cNvPr id="286" name="Google Shape;286;p33"/>
          <p:cNvPicPr preferRelativeResize="0"/>
          <p:nvPr/>
        </p:nvPicPr>
        <p:blipFill rotWithShape="1">
          <a:blip r:embed="rId5">
            <a:alphaModFix/>
          </a:blip>
          <a:srcRect/>
          <a:stretch/>
        </p:blipFill>
        <p:spPr>
          <a:xfrm>
            <a:off x="2637202" y="2044048"/>
            <a:ext cx="222900" cy="222900"/>
          </a:xfrm>
          <a:prstGeom prst="rect">
            <a:avLst/>
          </a:prstGeom>
          <a:noFill/>
          <a:ln>
            <a:noFill/>
          </a:ln>
        </p:spPr>
      </p:pic>
      <p:sp>
        <p:nvSpPr>
          <p:cNvPr id="287" name="Google Shape;287;p33"/>
          <p:cNvSpPr txBox="1"/>
          <p:nvPr/>
        </p:nvSpPr>
        <p:spPr>
          <a:xfrm>
            <a:off x="2580125"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sz="1100" b="1" dirty="0">
              <a:solidFill>
                <a:srgbClr val="00BDA5"/>
              </a:solidFill>
              <a:latin typeface="Avenir Next" panose="020B0503020202020204" pitchFamily="34" charset="0"/>
              <a:ea typeface="Avenir"/>
              <a:cs typeface="Avenir"/>
              <a:sym typeface="Avenir"/>
            </a:endParaRPr>
          </a:p>
          <a:p>
            <a:pPr marL="0" lvl="0" indent="0" algn="l" rtl="0">
              <a:lnSpc>
                <a:spcPct val="115000"/>
              </a:lnSpc>
              <a:spcBef>
                <a:spcPts val="0"/>
              </a:spcBef>
              <a:spcAft>
                <a:spcPts val="1600"/>
              </a:spcAft>
              <a:buNone/>
            </a:pPr>
            <a:r>
              <a:rPr lang="en" sz="1100" dirty="0">
                <a:solidFill>
                  <a:schemeClr val="dk2"/>
                </a:solidFill>
                <a:latin typeface="Avenir Next" panose="020B0503020202020204" pitchFamily="34" charset="0"/>
                <a:ea typeface="Avenir"/>
                <a:cs typeface="Avenir"/>
                <a:sym typeface="Avenir"/>
              </a:rPr>
              <a:t>Solo </a:t>
            </a:r>
            <a:r>
              <a:rPr lang="en" sz="1100" dirty="0" err="1">
                <a:solidFill>
                  <a:schemeClr val="dk2"/>
                </a:solidFill>
                <a:latin typeface="Avenir Next" panose="020B0503020202020204" pitchFamily="34" charset="0"/>
                <a:ea typeface="Avenir"/>
                <a:cs typeface="Avenir"/>
                <a:sym typeface="Avenir"/>
              </a:rPr>
              <a:t>logotipo</a:t>
            </a:r>
            <a:r>
              <a:rPr lang="en" sz="1100" dirty="0">
                <a:solidFill>
                  <a:schemeClr val="dk2"/>
                </a:solidFill>
                <a:latin typeface="Avenir Next" panose="020B0503020202020204" pitchFamily="34" charset="0"/>
                <a:ea typeface="Avenir"/>
                <a:cs typeface="Avenir"/>
                <a:sym typeface="Avenir"/>
              </a:rPr>
              <a:t>.</a:t>
            </a:r>
            <a:endParaRPr sz="1100" dirty="0">
              <a:solidFill>
                <a:schemeClr val="dk2"/>
              </a:solidFill>
              <a:latin typeface="Avenir Next" panose="020B0503020202020204" pitchFamily="34" charset="0"/>
            </a:endParaRPr>
          </a:p>
        </p:txBody>
      </p:sp>
      <p:pic>
        <p:nvPicPr>
          <p:cNvPr id="288" name="Google Shape;288;p33"/>
          <p:cNvPicPr preferRelativeResize="0"/>
          <p:nvPr/>
        </p:nvPicPr>
        <p:blipFill rotWithShape="1">
          <a:blip r:embed="rId5">
            <a:alphaModFix/>
          </a:blip>
          <a:srcRect/>
          <a:stretch/>
        </p:blipFill>
        <p:spPr>
          <a:xfrm>
            <a:off x="4670002" y="2044048"/>
            <a:ext cx="222900" cy="222900"/>
          </a:xfrm>
          <a:prstGeom prst="rect">
            <a:avLst/>
          </a:prstGeom>
          <a:noFill/>
          <a:ln>
            <a:noFill/>
          </a:ln>
        </p:spPr>
      </p:pic>
      <p:sp>
        <p:nvSpPr>
          <p:cNvPr id="289" name="Google Shape;289;p33"/>
          <p:cNvSpPr txBox="1"/>
          <p:nvPr/>
        </p:nvSpPr>
        <p:spPr>
          <a:xfrm>
            <a:off x="4612925"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sz="1100" b="1" dirty="0">
              <a:solidFill>
                <a:srgbClr val="00BDA5"/>
              </a:solidFill>
              <a:latin typeface="Avenir Next" panose="020B0503020202020204" pitchFamily="34" charset="0"/>
              <a:ea typeface="Avenir"/>
              <a:cs typeface="Avenir"/>
              <a:sym typeface="Avenir"/>
            </a:endParaRPr>
          </a:p>
          <a:p>
            <a:pPr marL="0" lvl="0" indent="0" algn="l" rtl="0">
              <a:lnSpc>
                <a:spcPct val="115000"/>
              </a:lnSpc>
              <a:spcBef>
                <a:spcPts val="0"/>
              </a:spcBef>
              <a:spcAft>
                <a:spcPts val="1600"/>
              </a:spcAft>
              <a:buNone/>
            </a:pPr>
            <a:r>
              <a:rPr lang="en" sz="1100" dirty="0">
                <a:solidFill>
                  <a:schemeClr val="dk2"/>
                </a:solidFill>
                <a:latin typeface="Avenir Next" panose="020B0503020202020204" pitchFamily="34" charset="0"/>
                <a:ea typeface="Avenir"/>
                <a:cs typeface="Avenir"/>
                <a:sym typeface="Avenir"/>
              </a:rPr>
              <a:t>Logo </a:t>
            </a:r>
            <a:r>
              <a:rPr lang="en" sz="1100" dirty="0" err="1">
                <a:solidFill>
                  <a:schemeClr val="dk2"/>
                </a:solidFill>
                <a:latin typeface="Avenir Next" panose="020B0503020202020204" pitchFamily="34" charset="0"/>
                <a:ea typeface="Avenir"/>
                <a:cs typeface="Avenir"/>
                <a:sym typeface="Avenir"/>
              </a:rPr>
              <a:t>en</a:t>
            </a:r>
            <a:r>
              <a:rPr lang="en" sz="1100" dirty="0">
                <a:solidFill>
                  <a:schemeClr val="dk2"/>
                </a:solidFill>
                <a:latin typeface="Avenir Next" panose="020B0503020202020204" pitchFamily="34" charset="0"/>
                <a:ea typeface="Avenir"/>
                <a:cs typeface="Avenir"/>
                <a:sym typeface="Avenir"/>
              </a:rPr>
              <a:t> color de </a:t>
            </a:r>
            <a:r>
              <a:rPr lang="en" sz="1100" dirty="0" err="1">
                <a:solidFill>
                  <a:schemeClr val="dk2"/>
                </a:solidFill>
                <a:latin typeface="Avenir Next" panose="020B0503020202020204" pitchFamily="34" charset="0"/>
                <a:ea typeface="Avenir"/>
                <a:cs typeface="Avenir"/>
                <a:sym typeface="Avenir"/>
              </a:rPr>
              <a:t>fondo</a:t>
            </a:r>
            <a:r>
              <a:rPr lang="en" sz="1100" dirty="0">
                <a:solidFill>
                  <a:schemeClr val="dk2"/>
                </a:solidFill>
                <a:latin typeface="Avenir Next" panose="020B0503020202020204" pitchFamily="34" charset="0"/>
                <a:ea typeface="Avenir"/>
                <a:cs typeface="Avenir"/>
                <a:sym typeface="Avenir"/>
              </a:rPr>
              <a:t>.</a:t>
            </a:r>
            <a:endParaRPr sz="1100" dirty="0">
              <a:solidFill>
                <a:schemeClr val="dk2"/>
              </a:solidFill>
              <a:latin typeface="Avenir Next" panose="020B0503020202020204" pitchFamily="34" charset="0"/>
            </a:endParaRPr>
          </a:p>
        </p:txBody>
      </p:sp>
      <p:pic>
        <p:nvPicPr>
          <p:cNvPr id="290" name="Google Shape;290;p33"/>
          <p:cNvPicPr preferRelativeResize="0"/>
          <p:nvPr/>
        </p:nvPicPr>
        <p:blipFill rotWithShape="1">
          <a:blip r:embed="rId5">
            <a:alphaModFix/>
          </a:blip>
          <a:srcRect/>
          <a:stretch/>
        </p:blipFill>
        <p:spPr>
          <a:xfrm>
            <a:off x="6976127" y="2044048"/>
            <a:ext cx="222900" cy="222900"/>
          </a:xfrm>
          <a:prstGeom prst="rect">
            <a:avLst/>
          </a:prstGeom>
          <a:noFill/>
          <a:ln>
            <a:noFill/>
          </a:ln>
        </p:spPr>
      </p:pic>
      <p:sp>
        <p:nvSpPr>
          <p:cNvPr id="291" name="Google Shape;291;p33"/>
          <p:cNvSpPr txBox="1"/>
          <p:nvPr/>
        </p:nvSpPr>
        <p:spPr>
          <a:xfrm>
            <a:off x="6919050"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sz="1100" b="1" dirty="0">
              <a:solidFill>
                <a:srgbClr val="00BDA5"/>
              </a:solidFill>
              <a:latin typeface="Avenir Next" panose="020B0503020202020204" pitchFamily="34" charset="0"/>
              <a:ea typeface="Avenir"/>
              <a:cs typeface="Avenir"/>
              <a:sym typeface="Avenir"/>
            </a:endParaRPr>
          </a:p>
          <a:p>
            <a:pPr marL="0" lvl="0" indent="0" algn="l" rtl="0">
              <a:lnSpc>
                <a:spcPct val="115000"/>
              </a:lnSpc>
              <a:spcBef>
                <a:spcPts val="0"/>
              </a:spcBef>
              <a:spcAft>
                <a:spcPts val="1600"/>
              </a:spcAft>
              <a:buNone/>
            </a:pPr>
            <a:r>
              <a:rPr lang="en" sz="1100" dirty="0">
                <a:solidFill>
                  <a:schemeClr val="dk2"/>
                </a:solidFill>
                <a:latin typeface="Avenir Next" panose="020B0503020202020204" pitchFamily="34" charset="0"/>
                <a:ea typeface="Avenir"/>
                <a:cs typeface="Avenir"/>
                <a:sym typeface="Avenir"/>
              </a:rPr>
              <a:t>Logo para apps.</a:t>
            </a:r>
            <a:endParaRPr sz="1100" dirty="0">
              <a:solidFill>
                <a:schemeClr val="dk2"/>
              </a:solidFill>
              <a:latin typeface="Avenir Next" panose="020B0503020202020204" pitchFamily="34" charset="0"/>
            </a:endParaRPr>
          </a:p>
        </p:txBody>
      </p:sp>
      <p:pic>
        <p:nvPicPr>
          <p:cNvPr id="293" name="Google Shape;293;p33"/>
          <p:cNvPicPr preferRelativeResize="0"/>
          <p:nvPr/>
        </p:nvPicPr>
        <p:blipFill>
          <a:blip r:embed="rId6">
            <a:alphaModFix/>
          </a:blip>
          <a:stretch>
            <a:fillRect/>
          </a:stretch>
        </p:blipFill>
        <p:spPr>
          <a:xfrm>
            <a:off x="7229402" y="2118921"/>
            <a:ext cx="706584" cy="572700"/>
          </a:xfrm>
          <a:prstGeom prst="rect">
            <a:avLst/>
          </a:prstGeom>
          <a:noFill/>
          <a:ln>
            <a:noFill/>
          </a:ln>
        </p:spPr>
      </p:pic>
      <p:grpSp>
        <p:nvGrpSpPr>
          <p:cNvPr id="30" name="Grupo 29">
            <a:extLst>
              <a:ext uri="{FF2B5EF4-FFF2-40B4-BE49-F238E27FC236}">
                <a16:creationId xmlns:a16="http://schemas.microsoft.com/office/drawing/2014/main" id="{6AE1A0D6-5A73-5F40-962B-339FED1B801F}"/>
              </a:ext>
            </a:extLst>
          </p:cNvPr>
          <p:cNvGrpSpPr/>
          <p:nvPr/>
        </p:nvGrpSpPr>
        <p:grpSpPr>
          <a:xfrm>
            <a:off x="362632" y="2299653"/>
            <a:ext cx="3302655" cy="374947"/>
            <a:chOff x="5711348" y="1887400"/>
            <a:chExt cx="3302655" cy="374947"/>
          </a:xfrm>
        </p:grpSpPr>
        <p:pic>
          <p:nvPicPr>
            <p:cNvPr id="31" name="Google Shape;233;p30">
              <a:extLst>
                <a:ext uri="{FF2B5EF4-FFF2-40B4-BE49-F238E27FC236}">
                  <a16:creationId xmlns:a16="http://schemas.microsoft.com/office/drawing/2014/main" id="{4BD629AB-9668-1948-9103-7D03BFBEB7F9}"/>
                </a:ext>
              </a:extLst>
            </p:cNvPr>
            <p:cNvPicPr preferRelativeResize="0">
              <a:picLocks noChangeAspect="1"/>
            </p:cNvPicPr>
            <p:nvPr/>
          </p:nvPicPr>
          <p:blipFill rotWithShape="1">
            <a:blip r:embed="rId3">
              <a:alphaModFix/>
              <a:duotone>
                <a:schemeClr val="accent5">
                  <a:shade val="45000"/>
                  <a:satMod val="135000"/>
                </a:schemeClr>
                <a:prstClr val="white"/>
              </a:duotone>
            </a:blip>
            <a:srcRect r="80639" b="9745"/>
            <a:stretch/>
          </p:blipFill>
          <p:spPr>
            <a:xfrm>
              <a:off x="5711348" y="1922377"/>
              <a:ext cx="386720" cy="324000"/>
            </a:xfrm>
            <a:prstGeom prst="rect">
              <a:avLst/>
            </a:prstGeom>
            <a:noFill/>
            <a:ln>
              <a:noFill/>
            </a:ln>
          </p:spPr>
        </p:pic>
        <p:sp>
          <p:nvSpPr>
            <p:cNvPr id="32" name="Google Shape;64;p13">
              <a:extLst>
                <a:ext uri="{FF2B5EF4-FFF2-40B4-BE49-F238E27FC236}">
                  <a16:creationId xmlns:a16="http://schemas.microsoft.com/office/drawing/2014/main" id="{47073EF8-E849-3740-B3C2-09ECB7E55A2A}"/>
                </a:ext>
              </a:extLst>
            </p:cNvPr>
            <p:cNvSpPr txBox="1">
              <a:spLocks/>
            </p:cNvSpPr>
            <p:nvPr/>
          </p:nvSpPr>
          <p:spPr>
            <a:xfrm>
              <a:off x="6006828" y="1887400"/>
              <a:ext cx="3007175" cy="374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dirty="0">
                  <a:solidFill>
                    <a:schemeClr val="accent5">
                      <a:lumMod val="75000"/>
                    </a:schemeClr>
                  </a:solidFill>
                  <a:latin typeface="Avenir Next" panose="020B0503020202020204" pitchFamily="34" charset="0"/>
                </a:rPr>
                <a:t>Logo de la empresa</a:t>
              </a:r>
            </a:p>
          </p:txBody>
        </p:sp>
      </p:grpSp>
      <p:grpSp>
        <p:nvGrpSpPr>
          <p:cNvPr id="33" name="Grupo 32">
            <a:extLst>
              <a:ext uri="{FF2B5EF4-FFF2-40B4-BE49-F238E27FC236}">
                <a16:creationId xmlns:a16="http://schemas.microsoft.com/office/drawing/2014/main" id="{C2D6B737-B53B-4448-9240-72CFFDC19C8D}"/>
              </a:ext>
            </a:extLst>
          </p:cNvPr>
          <p:cNvGrpSpPr/>
          <p:nvPr/>
        </p:nvGrpSpPr>
        <p:grpSpPr>
          <a:xfrm>
            <a:off x="4559325" y="2336952"/>
            <a:ext cx="3302655" cy="374947"/>
            <a:chOff x="5711348" y="1887400"/>
            <a:chExt cx="3302655" cy="374947"/>
          </a:xfrm>
        </p:grpSpPr>
        <p:pic>
          <p:nvPicPr>
            <p:cNvPr id="34" name="Google Shape;233;p30">
              <a:extLst>
                <a:ext uri="{FF2B5EF4-FFF2-40B4-BE49-F238E27FC236}">
                  <a16:creationId xmlns:a16="http://schemas.microsoft.com/office/drawing/2014/main" id="{5EF2E8CD-DB52-E94E-A2C2-14963475683F}"/>
                </a:ext>
              </a:extLst>
            </p:cNvPr>
            <p:cNvPicPr preferRelativeResize="0">
              <a:picLocks noChangeAspect="1"/>
            </p:cNvPicPr>
            <p:nvPr/>
          </p:nvPicPr>
          <p:blipFill rotWithShape="1">
            <a:blip r:embed="rId3">
              <a:alphaModFix/>
            </a:blip>
            <a:srcRect r="80639" b="9745"/>
            <a:stretch/>
          </p:blipFill>
          <p:spPr>
            <a:xfrm>
              <a:off x="5711348" y="1922377"/>
              <a:ext cx="386720" cy="324000"/>
            </a:xfrm>
            <a:prstGeom prst="rect">
              <a:avLst/>
            </a:prstGeom>
            <a:noFill/>
            <a:ln>
              <a:noFill/>
            </a:ln>
          </p:spPr>
        </p:pic>
        <p:sp>
          <p:nvSpPr>
            <p:cNvPr id="35" name="Google Shape;64;p13">
              <a:extLst>
                <a:ext uri="{FF2B5EF4-FFF2-40B4-BE49-F238E27FC236}">
                  <a16:creationId xmlns:a16="http://schemas.microsoft.com/office/drawing/2014/main" id="{2213CB4B-813F-CB4A-A2AE-F65165C6CCAC}"/>
                </a:ext>
              </a:extLst>
            </p:cNvPr>
            <p:cNvSpPr txBox="1">
              <a:spLocks/>
            </p:cNvSpPr>
            <p:nvPr/>
          </p:nvSpPr>
          <p:spPr>
            <a:xfrm>
              <a:off x="6006828" y="1887400"/>
              <a:ext cx="3007175" cy="374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dirty="0">
                  <a:latin typeface="Avenir Next" panose="020B0503020202020204" pitchFamily="34" charset="0"/>
                </a:rPr>
                <a:t>Logo de la empresa</a:t>
              </a:r>
            </a:p>
          </p:txBody>
        </p:sp>
      </p:grpSp>
      <p:sp>
        <p:nvSpPr>
          <p:cNvPr id="36" name="Google Shape;64;p13">
            <a:extLst>
              <a:ext uri="{FF2B5EF4-FFF2-40B4-BE49-F238E27FC236}">
                <a16:creationId xmlns:a16="http://schemas.microsoft.com/office/drawing/2014/main" id="{C6D089B0-FFF9-A344-84CF-14F55E99B24C}"/>
              </a:ext>
            </a:extLst>
          </p:cNvPr>
          <p:cNvSpPr txBox="1">
            <a:spLocks/>
          </p:cNvSpPr>
          <p:nvPr/>
        </p:nvSpPr>
        <p:spPr>
          <a:xfrm>
            <a:off x="2528425" y="2323398"/>
            <a:ext cx="3007175" cy="374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dirty="0">
                <a:latin typeface="Avenir Next" panose="020B0503020202020204" pitchFamily="34" charset="0"/>
              </a:rPr>
              <a:t>Logo de la empresa</a:t>
            </a:r>
          </a:p>
        </p:txBody>
      </p:sp>
      <p:grpSp>
        <p:nvGrpSpPr>
          <p:cNvPr id="43" name="Grupo 42">
            <a:extLst>
              <a:ext uri="{FF2B5EF4-FFF2-40B4-BE49-F238E27FC236}">
                <a16:creationId xmlns:a16="http://schemas.microsoft.com/office/drawing/2014/main" id="{550F93AB-6061-024D-8CFC-1243E29D2305}"/>
              </a:ext>
            </a:extLst>
          </p:cNvPr>
          <p:cNvGrpSpPr/>
          <p:nvPr/>
        </p:nvGrpSpPr>
        <p:grpSpPr>
          <a:xfrm>
            <a:off x="371628" y="3876845"/>
            <a:ext cx="3302655" cy="374947"/>
            <a:chOff x="5711348" y="1887400"/>
            <a:chExt cx="3302655" cy="374947"/>
          </a:xfrm>
          <a:effectLst>
            <a:outerShdw blurRad="50800" dist="38100" dir="15240000" sx="95000" sy="95000" algn="ctr" rotWithShape="0">
              <a:srgbClr val="000000">
                <a:alpha val="74000"/>
              </a:srgbClr>
            </a:outerShdw>
          </a:effectLst>
        </p:grpSpPr>
        <p:pic>
          <p:nvPicPr>
            <p:cNvPr id="44" name="Google Shape;233;p30">
              <a:extLst>
                <a:ext uri="{FF2B5EF4-FFF2-40B4-BE49-F238E27FC236}">
                  <a16:creationId xmlns:a16="http://schemas.microsoft.com/office/drawing/2014/main" id="{4E2ED50B-1EA3-6847-A71B-EF206147A86F}"/>
                </a:ext>
              </a:extLst>
            </p:cNvPr>
            <p:cNvPicPr preferRelativeResize="0">
              <a:picLocks noChangeAspect="1"/>
            </p:cNvPicPr>
            <p:nvPr/>
          </p:nvPicPr>
          <p:blipFill rotWithShape="1">
            <a:blip r:embed="rId3">
              <a:alphaModFix/>
            </a:blip>
            <a:srcRect r="80639" b="9745"/>
            <a:stretch/>
          </p:blipFill>
          <p:spPr>
            <a:xfrm>
              <a:off x="5711348" y="1922377"/>
              <a:ext cx="386720" cy="324000"/>
            </a:xfrm>
            <a:prstGeom prst="rect">
              <a:avLst/>
            </a:prstGeom>
            <a:noFill/>
            <a:ln>
              <a:noFill/>
            </a:ln>
          </p:spPr>
        </p:pic>
        <p:sp>
          <p:nvSpPr>
            <p:cNvPr id="45" name="Google Shape;64;p13">
              <a:extLst>
                <a:ext uri="{FF2B5EF4-FFF2-40B4-BE49-F238E27FC236}">
                  <a16:creationId xmlns:a16="http://schemas.microsoft.com/office/drawing/2014/main" id="{1409A92A-EAAC-4C4D-9F1F-FBA75834E053}"/>
                </a:ext>
              </a:extLst>
            </p:cNvPr>
            <p:cNvSpPr txBox="1">
              <a:spLocks/>
            </p:cNvSpPr>
            <p:nvPr/>
          </p:nvSpPr>
          <p:spPr>
            <a:xfrm>
              <a:off x="6006828" y="1887400"/>
              <a:ext cx="3007175" cy="374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dirty="0">
                  <a:latin typeface="Avenir Next" panose="020B0503020202020204" pitchFamily="34" charset="0"/>
                </a:rPr>
                <a:t>Logo de la empresa</a:t>
              </a:r>
            </a:p>
          </p:txBody>
        </p:sp>
      </p:grpSp>
      <p:pic>
        <p:nvPicPr>
          <p:cNvPr id="2" name="Imagen 1">
            <a:extLst>
              <a:ext uri="{FF2B5EF4-FFF2-40B4-BE49-F238E27FC236}">
                <a16:creationId xmlns:a16="http://schemas.microsoft.com/office/drawing/2014/main" id="{75A40086-6444-AA4E-A48C-C2FEBF3779CD}"/>
              </a:ext>
            </a:extLst>
          </p:cNvPr>
          <p:cNvPicPr>
            <a:picLocks noChangeAspect="1"/>
          </p:cNvPicPr>
          <p:nvPr/>
        </p:nvPicPr>
        <p:blipFill>
          <a:blip r:embed="rId7"/>
          <a:stretch>
            <a:fillRect/>
          </a:stretch>
        </p:blipFill>
        <p:spPr>
          <a:xfrm>
            <a:off x="2737572" y="3911822"/>
            <a:ext cx="1395041" cy="431800"/>
          </a:xfrm>
          <a:prstGeom prst="rect">
            <a:avLst/>
          </a:prstGeom>
        </p:spPr>
      </p:pic>
      <p:grpSp>
        <p:nvGrpSpPr>
          <p:cNvPr id="53" name="Grupo 52">
            <a:extLst>
              <a:ext uri="{FF2B5EF4-FFF2-40B4-BE49-F238E27FC236}">
                <a16:creationId xmlns:a16="http://schemas.microsoft.com/office/drawing/2014/main" id="{11136367-571A-CD4A-B843-C6F090856F73}"/>
              </a:ext>
            </a:extLst>
          </p:cNvPr>
          <p:cNvGrpSpPr/>
          <p:nvPr/>
        </p:nvGrpSpPr>
        <p:grpSpPr>
          <a:xfrm>
            <a:off x="4551749" y="3868087"/>
            <a:ext cx="3302655" cy="374947"/>
            <a:chOff x="5711348" y="1887400"/>
            <a:chExt cx="3302655" cy="374947"/>
          </a:xfrm>
        </p:grpSpPr>
        <p:pic>
          <p:nvPicPr>
            <p:cNvPr id="54" name="Google Shape;233;p30">
              <a:extLst>
                <a:ext uri="{FF2B5EF4-FFF2-40B4-BE49-F238E27FC236}">
                  <a16:creationId xmlns:a16="http://schemas.microsoft.com/office/drawing/2014/main" id="{A9976952-DB7A-BB43-A3CC-E5FD5CB7DB0F}"/>
                </a:ext>
              </a:extLst>
            </p:cNvPr>
            <p:cNvPicPr preferRelativeResize="0">
              <a:picLocks noChangeAspect="1"/>
            </p:cNvPicPr>
            <p:nvPr/>
          </p:nvPicPr>
          <p:blipFill rotWithShape="1">
            <a:blip r:embed="rId3">
              <a:alphaModFix/>
              <a:duotone>
                <a:schemeClr val="accent2">
                  <a:shade val="45000"/>
                  <a:satMod val="135000"/>
                </a:schemeClr>
                <a:prstClr val="white"/>
              </a:duotone>
            </a:blip>
            <a:srcRect r="80639" b="9745"/>
            <a:stretch/>
          </p:blipFill>
          <p:spPr>
            <a:xfrm>
              <a:off x="5711348" y="1922377"/>
              <a:ext cx="386720" cy="324000"/>
            </a:xfrm>
            <a:prstGeom prst="rect">
              <a:avLst/>
            </a:prstGeom>
            <a:noFill/>
            <a:ln>
              <a:noFill/>
            </a:ln>
          </p:spPr>
        </p:pic>
        <p:sp>
          <p:nvSpPr>
            <p:cNvPr id="55" name="Google Shape;64;p13">
              <a:extLst>
                <a:ext uri="{FF2B5EF4-FFF2-40B4-BE49-F238E27FC236}">
                  <a16:creationId xmlns:a16="http://schemas.microsoft.com/office/drawing/2014/main" id="{0F164F20-CA8C-084E-B28F-DA568345CD83}"/>
                </a:ext>
              </a:extLst>
            </p:cNvPr>
            <p:cNvSpPr txBox="1">
              <a:spLocks/>
            </p:cNvSpPr>
            <p:nvPr/>
          </p:nvSpPr>
          <p:spPr>
            <a:xfrm>
              <a:off x="6006828" y="1887400"/>
              <a:ext cx="3007175" cy="374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dirty="0">
                  <a:solidFill>
                    <a:schemeClr val="accent2">
                      <a:lumMod val="75000"/>
                    </a:schemeClr>
                  </a:solidFill>
                  <a:latin typeface="Avenir Next" panose="020B0503020202020204" pitchFamily="34" charset="0"/>
                </a:rPr>
                <a:t>Logo de la empresa</a:t>
              </a:r>
            </a:p>
          </p:txBody>
        </p:sp>
      </p:grpSp>
      <p:sp>
        <p:nvSpPr>
          <p:cNvPr id="48" name="Google Shape;71;p14">
            <a:extLst>
              <a:ext uri="{FF2B5EF4-FFF2-40B4-BE49-F238E27FC236}">
                <a16:creationId xmlns:a16="http://schemas.microsoft.com/office/drawing/2014/main" id="{A7D1AB43-3824-FC4F-9CED-42518B523E26}"/>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21</a:t>
            </a:fld>
            <a:endParaRPr>
              <a:latin typeface="Avenir Next" panose="020B0503020202020204" pitchFamily="34" charset="0"/>
            </a:endParaRPr>
          </a:p>
        </p:txBody>
      </p:sp>
      <p:cxnSp>
        <p:nvCxnSpPr>
          <p:cNvPr id="49" name="Google Shape;66;p13">
            <a:extLst>
              <a:ext uri="{FF2B5EF4-FFF2-40B4-BE49-F238E27FC236}">
                <a16:creationId xmlns:a16="http://schemas.microsoft.com/office/drawing/2014/main" id="{9979C684-BBA8-3A47-813F-E4D6BA770F12}"/>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50" name="Grupo 49">
            <a:extLst>
              <a:ext uri="{FF2B5EF4-FFF2-40B4-BE49-F238E27FC236}">
                <a16:creationId xmlns:a16="http://schemas.microsoft.com/office/drawing/2014/main" id="{FA1976DA-743A-7F4C-A784-E5242FA66741}"/>
              </a:ext>
            </a:extLst>
          </p:cNvPr>
          <p:cNvGrpSpPr/>
          <p:nvPr/>
        </p:nvGrpSpPr>
        <p:grpSpPr>
          <a:xfrm>
            <a:off x="7343888" y="4366036"/>
            <a:ext cx="1768707" cy="385504"/>
            <a:chOff x="5860149" y="3805037"/>
            <a:chExt cx="3100702" cy="624600"/>
          </a:xfrm>
        </p:grpSpPr>
        <p:pic>
          <p:nvPicPr>
            <p:cNvPr id="51" name="Google Shape;65;p13">
              <a:extLst>
                <a:ext uri="{FF2B5EF4-FFF2-40B4-BE49-F238E27FC236}">
                  <a16:creationId xmlns:a16="http://schemas.microsoft.com/office/drawing/2014/main" id="{182B094E-C1E2-334A-ABE7-E01A0AE5F7CD}"/>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52" name="Google Shape;64;p13">
              <a:extLst>
                <a:ext uri="{FF2B5EF4-FFF2-40B4-BE49-F238E27FC236}">
                  <a16:creationId xmlns:a16="http://schemas.microsoft.com/office/drawing/2014/main" id="{37357C1A-D906-5F41-B2F9-330F3707080D}"/>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56" name="Google Shape;64;p13">
            <a:extLst>
              <a:ext uri="{FF2B5EF4-FFF2-40B4-BE49-F238E27FC236}">
                <a16:creationId xmlns:a16="http://schemas.microsoft.com/office/drawing/2014/main" id="{9874E85C-9080-5A4E-935D-4B8F6D923DD0}"/>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57" name="Conector recto 56">
            <a:extLst>
              <a:ext uri="{FF2B5EF4-FFF2-40B4-BE49-F238E27FC236}">
                <a16:creationId xmlns:a16="http://schemas.microsoft.com/office/drawing/2014/main" id="{888955B5-ED2F-084B-B335-CD2809E09D6F}"/>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97"/>
        <p:cNvGrpSpPr/>
        <p:nvPr/>
      </p:nvGrpSpPr>
      <p:grpSpPr>
        <a:xfrm>
          <a:off x="0" y="0"/>
          <a:ext cx="0" cy="0"/>
          <a:chOff x="0" y="0"/>
          <a:chExt cx="0" cy="0"/>
        </a:xfrm>
      </p:grpSpPr>
      <p:sp>
        <p:nvSpPr>
          <p:cNvPr id="298" name="Google Shape;298;p3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Uso</a:t>
            </a:r>
            <a:r>
              <a:rPr lang="en" dirty="0">
                <a:latin typeface="Avenir Next" panose="020B0503020202020204" pitchFamily="34" charset="0"/>
              </a:rPr>
              <a:t> </a:t>
            </a:r>
            <a:r>
              <a:rPr lang="en" dirty="0" err="1">
                <a:latin typeface="Avenir Next" panose="020B0503020202020204" pitchFamily="34" charset="0"/>
              </a:rPr>
              <a:t>incorrecto</a:t>
            </a:r>
            <a:endParaRPr dirty="0">
              <a:latin typeface="Avenir Next" panose="020B0503020202020204" pitchFamily="34" charset="0"/>
            </a:endParaRPr>
          </a:p>
        </p:txBody>
      </p:sp>
      <p:sp>
        <p:nvSpPr>
          <p:cNvPr id="299" name="Google Shape;299;p34"/>
          <p:cNvSpPr txBox="1">
            <a:spLocks noGrp="1"/>
          </p:cNvSpPr>
          <p:nvPr>
            <p:ph type="body" idx="1"/>
          </p:nvPr>
        </p:nvSpPr>
        <p:spPr>
          <a:xfrm>
            <a:off x="335400" y="937325"/>
            <a:ext cx="7092300" cy="85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p:txBody>
      </p:sp>
      <p:sp>
        <p:nvSpPr>
          <p:cNvPr id="301" name="Google Shape;301;p3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Next" panose="020B0503020202020204" pitchFamily="34" charset="0"/>
                <a:ea typeface="Avenir"/>
                <a:cs typeface="Avenir"/>
                <a:sym typeface="Avenir"/>
              </a:rPr>
              <a:t>Logo</a:t>
            </a:r>
            <a:endParaRPr sz="600" b="1">
              <a:solidFill>
                <a:srgbClr val="2D3E50"/>
              </a:solidFill>
              <a:latin typeface="Avenir Next" panose="020B0503020202020204" pitchFamily="34" charset="0"/>
              <a:ea typeface="Avenir"/>
              <a:cs typeface="Avenir"/>
              <a:sym typeface="Avenir"/>
            </a:endParaRPr>
          </a:p>
        </p:txBody>
      </p:sp>
      <p:sp>
        <p:nvSpPr>
          <p:cNvPr id="306" name="Google Shape;306;p34"/>
          <p:cNvSpPr txBox="1"/>
          <p:nvPr/>
        </p:nvSpPr>
        <p:spPr>
          <a:xfrm>
            <a:off x="728388" y="2361777"/>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dirty="0" err="1">
                <a:solidFill>
                  <a:schemeClr val="dk2"/>
                </a:solidFill>
                <a:latin typeface="Avenir Next" panose="020B0503020202020204" pitchFamily="34" charset="0"/>
                <a:ea typeface="Avenir"/>
                <a:cs typeface="Avenir"/>
                <a:sym typeface="Avenir"/>
              </a:rPr>
              <a:t>Gira</a:t>
            </a:r>
            <a:r>
              <a:rPr lang="en" sz="1100" dirty="0">
                <a:solidFill>
                  <a:schemeClr val="dk2"/>
                </a:solidFill>
                <a:latin typeface="Avenir Next" panose="020B0503020202020204" pitchFamily="34" charset="0"/>
                <a:ea typeface="Avenir"/>
                <a:cs typeface="Avenir"/>
                <a:sym typeface="Avenir"/>
              </a:rPr>
              <a:t> logo</a:t>
            </a:r>
            <a:endParaRPr sz="1100" dirty="0">
              <a:solidFill>
                <a:schemeClr val="dk2"/>
              </a:solidFill>
              <a:latin typeface="Avenir Next" panose="020B0503020202020204" pitchFamily="34" charset="0"/>
            </a:endParaRPr>
          </a:p>
        </p:txBody>
      </p:sp>
      <p:pic>
        <p:nvPicPr>
          <p:cNvPr id="307" name="Google Shape;307;p34"/>
          <p:cNvPicPr preferRelativeResize="0"/>
          <p:nvPr/>
        </p:nvPicPr>
        <p:blipFill rotWithShape="1">
          <a:blip r:embed="rId3">
            <a:alphaModFix/>
          </a:blip>
          <a:srcRect/>
          <a:stretch/>
        </p:blipFill>
        <p:spPr>
          <a:xfrm>
            <a:off x="438227" y="2460298"/>
            <a:ext cx="222900" cy="222900"/>
          </a:xfrm>
          <a:prstGeom prst="rect">
            <a:avLst/>
          </a:prstGeom>
          <a:noFill/>
          <a:ln>
            <a:noFill/>
          </a:ln>
        </p:spPr>
      </p:pic>
      <p:pic>
        <p:nvPicPr>
          <p:cNvPr id="308" name="Google Shape;308;p34"/>
          <p:cNvPicPr preferRelativeResize="0"/>
          <p:nvPr/>
        </p:nvPicPr>
        <p:blipFill rotWithShape="1">
          <a:blip r:embed="rId3">
            <a:alphaModFix/>
          </a:blip>
          <a:srcRect/>
          <a:stretch/>
        </p:blipFill>
        <p:spPr>
          <a:xfrm>
            <a:off x="438227" y="3855948"/>
            <a:ext cx="222900" cy="222900"/>
          </a:xfrm>
          <a:prstGeom prst="rect">
            <a:avLst/>
          </a:prstGeom>
          <a:noFill/>
          <a:ln>
            <a:noFill/>
          </a:ln>
        </p:spPr>
      </p:pic>
      <p:sp>
        <p:nvSpPr>
          <p:cNvPr id="309" name="Google Shape;309;p34"/>
          <p:cNvSpPr txBox="1"/>
          <p:nvPr/>
        </p:nvSpPr>
        <p:spPr>
          <a:xfrm>
            <a:off x="4418725" y="2460289"/>
            <a:ext cx="2179500" cy="3936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en" sz="1100" dirty="0" err="1">
                <a:solidFill>
                  <a:schemeClr val="dk2"/>
                </a:solidFill>
                <a:latin typeface="Avenir Next" panose="020B0503020202020204" pitchFamily="34" charset="0"/>
                <a:ea typeface="Avenir"/>
                <a:cs typeface="Avenir"/>
                <a:sym typeface="Avenir"/>
              </a:rPr>
              <a:t>Cambiar</a:t>
            </a:r>
            <a:r>
              <a:rPr lang="en" sz="1100" dirty="0">
                <a:solidFill>
                  <a:schemeClr val="dk2"/>
                </a:solidFill>
                <a:latin typeface="Avenir Next" panose="020B0503020202020204" pitchFamily="34" charset="0"/>
                <a:ea typeface="Avenir"/>
                <a:cs typeface="Avenir"/>
                <a:sym typeface="Avenir"/>
              </a:rPr>
              <a:t> el color del logo</a:t>
            </a:r>
            <a:endParaRPr sz="1100" dirty="0">
              <a:solidFill>
                <a:schemeClr val="dk2"/>
              </a:solidFill>
              <a:latin typeface="Avenir Next" panose="020B0503020202020204" pitchFamily="34" charset="0"/>
            </a:endParaRPr>
          </a:p>
        </p:txBody>
      </p:sp>
      <p:pic>
        <p:nvPicPr>
          <p:cNvPr id="310" name="Google Shape;310;p34"/>
          <p:cNvPicPr preferRelativeResize="0"/>
          <p:nvPr/>
        </p:nvPicPr>
        <p:blipFill rotWithShape="1">
          <a:blip r:embed="rId3">
            <a:alphaModFix/>
          </a:blip>
          <a:srcRect/>
          <a:stretch/>
        </p:blipFill>
        <p:spPr>
          <a:xfrm>
            <a:off x="4252902" y="2521948"/>
            <a:ext cx="222900" cy="222900"/>
          </a:xfrm>
          <a:prstGeom prst="rect">
            <a:avLst/>
          </a:prstGeom>
          <a:noFill/>
          <a:ln>
            <a:noFill/>
          </a:ln>
        </p:spPr>
      </p:pic>
      <p:sp>
        <p:nvSpPr>
          <p:cNvPr id="311" name="Google Shape;311;p34"/>
          <p:cNvSpPr txBox="1"/>
          <p:nvPr/>
        </p:nvSpPr>
        <p:spPr>
          <a:xfrm>
            <a:off x="4418725" y="3794289"/>
            <a:ext cx="2179500" cy="3936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en" sz="1100" dirty="0" err="1">
                <a:solidFill>
                  <a:schemeClr val="dk2"/>
                </a:solidFill>
                <a:latin typeface="Avenir Next" panose="020B0503020202020204" pitchFamily="34" charset="0"/>
                <a:ea typeface="Avenir"/>
                <a:cs typeface="Avenir"/>
                <a:sym typeface="Avenir"/>
              </a:rPr>
              <a:t>Distorsionar</a:t>
            </a:r>
            <a:r>
              <a:rPr lang="en" sz="1100" dirty="0">
                <a:solidFill>
                  <a:schemeClr val="dk2"/>
                </a:solidFill>
                <a:latin typeface="Avenir Next" panose="020B0503020202020204" pitchFamily="34" charset="0"/>
                <a:ea typeface="Avenir"/>
                <a:cs typeface="Avenir"/>
                <a:sym typeface="Avenir"/>
              </a:rPr>
              <a:t> al logo</a:t>
            </a:r>
            <a:endParaRPr sz="1100" dirty="0">
              <a:solidFill>
                <a:schemeClr val="dk2"/>
              </a:solidFill>
              <a:latin typeface="Avenir Next" panose="020B0503020202020204" pitchFamily="34" charset="0"/>
            </a:endParaRPr>
          </a:p>
        </p:txBody>
      </p:sp>
      <p:pic>
        <p:nvPicPr>
          <p:cNvPr id="312" name="Google Shape;312;p34"/>
          <p:cNvPicPr preferRelativeResize="0"/>
          <p:nvPr/>
        </p:nvPicPr>
        <p:blipFill rotWithShape="1">
          <a:blip r:embed="rId3">
            <a:alphaModFix/>
          </a:blip>
          <a:srcRect/>
          <a:stretch/>
        </p:blipFill>
        <p:spPr>
          <a:xfrm>
            <a:off x="4252902" y="3855948"/>
            <a:ext cx="222900" cy="222900"/>
          </a:xfrm>
          <a:prstGeom prst="rect">
            <a:avLst/>
          </a:prstGeom>
          <a:noFill/>
          <a:ln>
            <a:noFill/>
          </a:ln>
        </p:spPr>
      </p:pic>
      <p:sp>
        <p:nvSpPr>
          <p:cNvPr id="313" name="Google Shape;313;p34"/>
          <p:cNvSpPr txBox="1"/>
          <p:nvPr/>
        </p:nvSpPr>
        <p:spPr>
          <a:xfrm>
            <a:off x="728388" y="3794302"/>
            <a:ext cx="2179500" cy="3936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en" sz="1100" dirty="0" err="1">
                <a:solidFill>
                  <a:schemeClr val="dk2"/>
                </a:solidFill>
                <a:latin typeface="Avenir Next" panose="020B0503020202020204" pitchFamily="34" charset="0"/>
                <a:ea typeface="Avenir"/>
                <a:cs typeface="Avenir"/>
                <a:sym typeface="Avenir"/>
              </a:rPr>
              <a:t>Efectos</a:t>
            </a:r>
            <a:r>
              <a:rPr lang="en" sz="1100" dirty="0">
                <a:solidFill>
                  <a:schemeClr val="dk2"/>
                </a:solidFill>
                <a:latin typeface="Avenir Next" panose="020B0503020202020204" pitchFamily="34" charset="0"/>
                <a:ea typeface="Avenir"/>
                <a:cs typeface="Avenir"/>
                <a:sym typeface="Avenir"/>
              </a:rPr>
              <a:t> de </a:t>
            </a:r>
            <a:r>
              <a:rPr lang="en" sz="1100" dirty="0" err="1">
                <a:solidFill>
                  <a:schemeClr val="dk2"/>
                </a:solidFill>
                <a:latin typeface="Avenir Next" panose="020B0503020202020204" pitchFamily="34" charset="0"/>
                <a:ea typeface="Avenir"/>
                <a:cs typeface="Avenir"/>
                <a:sym typeface="Avenir"/>
              </a:rPr>
              <a:t>diseño</a:t>
            </a:r>
            <a:r>
              <a:rPr lang="en" sz="1100" dirty="0">
                <a:solidFill>
                  <a:schemeClr val="dk2"/>
                </a:solidFill>
                <a:latin typeface="Avenir Next" panose="020B0503020202020204" pitchFamily="34" charset="0"/>
                <a:ea typeface="Avenir"/>
                <a:cs typeface="Avenir"/>
                <a:sym typeface="Avenir"/>
              </a:rPr>
              <a:t> </a:t>
            </a:r>
            <a:r>
              <a:rPr lang="en" sz="1100" dirty="0" err="1">
                <a:solidFill>
                  <a:schemeClr val="dk2"/>
                </a:solidFill>
                <a:latin typeface="Avenir Next" panose="020B0503020202020204" pitchFamily="34" charset="0"/>
                <a:ea typeface="Avenir"/>
                <a:cs typeface="Avenir"/>
                <a:sym typeface="Avenir"/>
              </a:rPr>
              <a:t>sobre</a:t>
            </a:r>
            <a:r>
              <a:rPr lang="en" sz="1100" dirty="0">
                <a:solidFill>
                  <a:schemeClr val="dk2"/>
                </a:solidFill>
                <a:latin typeface="Avenir Next" panose="020B0503020202020204" pitchFamily="34" charset="0"/>
                <a:ea typeface="Avenir"/>
                <a:cs typeface="Avenir"/>
                <a:sym typeface="Avenir"/>
              </a:rPr>
              <a:t> el logo</a:t>
            </a:r>
            <a:endParaRPr sz="1100" dirty="0">
              <a:solidFill>
                <a:schemeClr val="dk2"/>
              </a:solidFill>
              <a:latin typeface="Avenir Next" panose="020B0503020202020204" pitchFamily="34" charset="0"/>
            </a:endParaRPr>
          </a:p>
        </p:txBody>
      </p:sp>
      <p:grpSp>
        <p:nvGrpSpPr>
          <p:cNvPr id="18" name="Grupo 17">
            <a:extLst>
              <a:ext uri="{FF2B5EF4-FFF2-40B4-BE49-F238E27FC236}">
                <a16:creationId xmlns:a16="http://schemas.microsoft.com/office/drawing/2014/main" id="{BE7927FD-2852-4C4B-BE28-8AE5F5919BF2}"/>
              </a:ext>
            </a:extLst>
          </p:cNvPr>
          <p:cNvGrpSpPr/>
          <p:nvPr/>
        </p:nvGrpSpPr>
        <p:grpSpPr>
          <a:xfrm>
            <a:off x="4364352" y="280022"/>
            <a:ext cx="3511740" cy="624600"/>
            <a:chOff x="5498843" y="1774800"/>
            <a:chExt cx="3511740" cy="624600"/>
          </a:xfrm>
        </p:grpSpPr>
        <p:pic>
          <p:nvPicPr>
            <p:cNvPr id="19" name="Google Shape;233;p30">
              <a:extLst>
                <a:ext uri="{FF2B5EF4-FFF2-40B4-BE49-F238E27FC236}">
                  <a16:creationId xmlns:a16="http://schemas.microsoft.com/office/drawing/2014/main" id="{2BCCAFF3-47C4-7742-84D8-F5ECB04135C9}"/>
                </a:ext>
              </a:extLst>
            </p:cNvPr>
            <p:cNvPicPr preferRelativeResize="0"/>
            <p:nvPr/>
          </p:nvPicPr>
          <p:blipFill rotWithShape="1">
            <a:blip r:embed="rId4">
              <a:alphaModFix/>
            </a:blip>
            <a:srcRect r="80639" b="9745"/>
            <a:stretch/>
          </p:blipFill>
          <p:spPr>
            <a:xfrm>
              <a:off x="5498843" y="1822550"/>
              <a:ext cx="616949" cy="516889"/>
            </a:xfrm>
            <a:prstGeom prst="rect">
              <a:avLst/>
            </a:prstGeom>
            <a:noFill/>
            <a:ln>
              <a:noFill/>
            </a:ln>
          </p:spPr>
        </p:pic>
        <p:sp>
          <p:nvSpPr>
            <p:cNvPr id="20" name="Google Shape;64;p13">
              <a:extLst>
                <a:ext uri="{FF2B5EF4-FFF2-40B4-BE49-F238E27FC236}">
                  <a16:creationId xmlns:a16="http://schemas.microsoft.com/office/drawing/2014/main" id="{F5531B1D-D4DE-1F4C-B3F6-7B7F5B2177B0}"/>
                </a:ext>
              </a:extLst>
            </p:cNvPr>
            <p:cNvSpPr txBox="1">
              <a:spLocks/>
            </p:cNvSpPr>
            <p:nvPr/>
          </p:nvSpPr>
          <p:spPr>
            <a:xfrm>
              <a:off x="6003408" y="1774800"/>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400" dirty="0">
                  <a:latin typeface="Avenir Next" panose="020B0503020202020204" pitchFamily="34" charset="0"/>
                </a:rPr>
                <a:t>Logo de la empresa</a:t>
              </a:r>
            </a:p>
          </p:txBody>
        </p:sp>
      </p:grpSp>
      <p:grpSp>
        <p:nvGrpSpPr>
          <p:cNvPr id="21" name="Grupo 20">
            <a:extLst>
              <a:ext uri="{FF2B5EF4-FFF2-40B4-BE49-F238E27FC236}">
                <a16:creationId xmlns:a16="http://schemas.microsoft.com/office/drawing/2014/main" id="{6D6EBE97-3765-5648-BDC7-9DDA59AF6187}"/>
              </a:ext>
            </a:extLst>
          </p:cNvPr>
          <p:cNvGrpSpPr/>
          <p:nvPr/>
        </p:nvGrpSpPr>
        <p:grpSpPr>
          <a:xfrm rot="21075588">
            <a:off x="332549" y="2785134"/>
            <a:ext cx="3511740" cy="624600"/>
            <a:chOff x="5498843" y="1774800"/>
            <a:chExt cx="3511740" cy="624600"/>
          </a:xfrm>
        </p:grpSpPr>
        <p:pic>
          <p:nvPicPr>
            <p:cNvPr id="22" name="Google Shape;233;p30">
              <a:extLst>
                <a:ext uri="{FF2B5EF4-FFF2-40B4-BE49-F238E27FC236}">
                  <a16:creationId xmlns:a16="http://schemas.microsoft.com/office/drawing/2014/main" id="{29E037D0-499E-BA45-B080-37D1A2BB9658}"/>
                </a:ext>
              </a:extLst>
            </p:cNvPr>
            <p:cNvPicPr preferRelativeResize="0"/>
            <p:nvPr/>
          </p:nvPicPr>
          <p:blipFill rotWithShape="1">
            <a:blip r:embed="rId4">
              <a:alphaModFix/>
            </a:blip>
            <a:srcRect r="80639" b="9745"/>
            <a:stretch/>
          </p:blipFill>
          <p:spPr>
            <a:xfrm>
              <a:off x="5498843" y="1822550"/>
              <a:ext cx="616949" cy="516889"/>
            </a:xfrm>
            <a:prstGeom prst="rect">
              <a:avLst/>
            </a:prstGeom>
            <a:noFill/>
            <a:ln>
              <a:noFill/>
            </a:ln>
          </p:spPr>
        </p:pic>
        <p:sp>
          <p:nvSpPr>
            <p:cNvPr id="23" name="Google Shape;64;p13">
              <a:extLst>
                <a:ext uri="{FF2B5EF4-FFF2-40B4-BE49-F238E27FC236}">
                  <a16:creationId xmlns:a16="http://schemas.microsoft.com/office/drawing/2014/main" id="{DF0C368F-FEEF-1047-95F1-F4112DD7ED88}"/>
                </a:ext>
              </a:extLst>
            </p:cNvPr>
            <p:cNvSpPr txBox="1">
              <a:spLocks/>
            </p:cNvSpPr>
            <p:nvPr/>
          </p:nvSpPr>
          <p:spPr>
            <a:xfrm>
              <a:off x="6003408" y="1774800"/>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400" dirty="0">
                  <a:latin typeface="Avenir Next" panose="020B0503020202020204" pitchFamily="34" charset="0"/>
                </a:rPr>
                <a:t>Logo de la empresa</a:t>
              </a:r>
            </a:p>
          </p:txBody>
        </p:sp>
      </p:grpSp>
      <p:grpSp>
        <p:nvGrpSpPr>
          <p:cNvPr id="24" name="Grupo 23">
            <a:extLst>
              <a:ext uri="{FF2B5EF4-FFF2-40B4-BE49-F238E27FC236}">
                <a16:creationId xmlns:a16="http://schemas.microsoft.com/office/drawing/2014/main" id="{F2E0C7FA-F504-1140-B5DB-4C99BBECC88C}"/>
              </a:ext>
            </a:extLst>
          </p:cNvPr>
          <p:cNvGrpSpPr/>
          <p:nvPr/>
        </p:nvGrpSpPr>
        <p:grpSpPr>
          <a:xfrm>
            <a:off x="255803" y="4275785"/>
            <a:ext cx="3511740" cy="624600"/>
            <a:chOff x="5498843" y="1774800"/>
            <a:chExt cx="3511740" cy="624600"/>
          </a:xfrm>
          <a:effectLst>
            <a:reflection blurRad="330200" stA="45000" endPos="42000" dist="444500" dir="5400000" sy="-100000" algn="bl" rotWithShape="0"/>
          </a:effectLst>
        </p:grpSpPr>
        <p:pic>
          <p:nvPicPr>
            <p:cNvPr id="25" name="Google Shape;233;p30">
              <a:extLst>
                <a:ext uri="{FF2B5EF4-FFF2-40B4-BE49-F238E27FC236}">
                  <a16:creationId xmlns:a16="http://schemas.microsoft.com/office/drawing/2014/main" id="{F8E94E61-69D3-3941-8449-3D8C10C27478}"/>
                </a:ext>
              </a:extLst>
            </p:cNvPr>
            <p:cNvPicPr preferRelativeResize="0"/>
            <p:nvPr/>
          </p:nvPicPr>
          <p:blipFill rotWithShape="1">
            <a:blip r:embed="rId4">
              <a:alphaModFix/>
            </a:blip>
            <a:srcRect r="80639" b="9745"/>
            <a:stretch/>
          </p:blipFill>
          <p:spPr>
            <a:xfrm>
              <a:off x="5498843" y="1822550"/>
              <a:ext cx="616949" cy="516889"/>
            </a:xfrm>
            <a:prstGeom prst="rect">
              <a:avLst/>
            </a:prstGeom>
            <a:noFill/>
            <a:ln>
              <a:noFill/>
            </a:ln>
          </p:spPr>
        </p:pic>
        <p:sp>
          <p:nvSpPr>
            <p:cNvPr id="26" name="Google Shape;64;p13">
              <a:extLst>
                <a:ext uri="{FF2B5EF4-FFF2-40B4-BE49-F238E27FC236}">
                  <a16:creationId xmlns:a16="http://schemas.microsoft.com/office/drawing/2014/main" id="{8937EEB3-93A0-C643-A8B9-6D5132A82ACA}"/>
                </a:ext>
              </a:extLst>
            </p:cNvPr>
            <p:cNvSpPr txBox="1">
              <a:spLocks/>
            </p:cNvSpPr>
            <p:nvPr/>
          </p:nvSpPr>
          <p:spPr>
            <a:xfrm>
              <a:off x="6003408" y="1774800"/>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400" dirty="0">
                  <a:effectLst>
                    <a:outerShdw dist="76200" dir="14700000" sx="102000" sy="102000" algn="ctr" rotWithShape="0">
                      <a:schemeClr val="bg1">
                        <a:lumMod val="50000"/>
                      </a:schemeClr>
                    </a:outerShdw>
                    <a:reflection stA="45000" endPos="65000" dist="292100" dir="5400000" sy="-100000" algn="bl" rotWithShape="0"/>
                  </a:effectLst>
                  <a:latin typeface="Avenir Next" panose="020B0503020202020204" pitchFamily="34" charset="0"/>
                </a:rPr>
                <a:t>Logo de la empresa</a:t>
              </a:r>
            </a:p>
          </p:txBody>
        </p:sp>
      </p:grpSp>
      <p:grpSp>
        <p:nvGrpSpPr>
          <p:cNvPr id="27" name="Grupo 26">
            <a:extLst>
              <a:ext uri="{FF2B5EF4-FFF2-40B4-BE49-F238E27FC236}">
                <a16:creationId xmlns:a16="http://schemas.microsoft.com/office/drawing/2014/main" id="{216B52E6-2235-1143-B95C-12684DF19878}"/>
              </a:ext>
            </a:extLst>
          </p:cNvPr>
          <p:cNvGrpSpPr/>
          <p:nvPr/>
        </p:nvGrpSpPr>
        <p:grpSpPr>
          <a:xfrm>
            <a:off x="4340482" y="2877228"/>
            <a:ext cx="3511740" cy="624600"/>
            <a:chOff x="5498843" y="1774800"/>
            <a:chExt cx="3511740" cy="624600"/>
          </a:xfrm>
        </p:grpSpPr>
        <p:pic>
          <p:nvPicPr>
            <p:cNvPr id="28" name="Google Shape;233;p30">
              <a:extLst>
                <a:ext uri="{FF2B5EF4-FFF2-40B4-BE49-F238E27FC236}">
                  <a16:creationId xmlns:a16="http://schemas.microsoft.com/office/drawing/2014/main" id="{B31F212F-7783-AF4B-B1ED-8256C03497CD}"/>
                </a:ext>
              </a:extLst>
            </p:cNvPr>
            <p:cNvPicPr preferRelativeResize="0"/>
            <p:nvPr/>
          </p:nvPicPr>
          <p:blipFill rotWithShape="1">
            <a:blip r:embed="rId4">
              <a:alphaModFix/>
              <a:duotone>
                <a:schemeClr val="accent2">
                  <a:shade val="45000"/>
                  <a:satMod val="135000"/>
                </a:schemeClr>
                <a:prstClr val="white"/>
              </a:duotone>
            </a:blip>
            <a:srcRect r="80639" b="9745"/>
            <a:stretch/>
          </p:blipFill>
          <p:spPr>
            <a:xfrm>
              <a:off x="5498843" y="1822550"/>
              <a:ext cx="616949" cy="516889"/>
            </a:xfrm>
            <a:prstGeom prst="rect">
              <a:avLst/>
            </a:prstGeom>
            <a:noFill/>
            <a:ln>
              <a:noFill/>
            </a:ln>
          </p:spPr>
        </p:pic>
        <p:sp>
          <p:nvSpPr>
            <p:cNvPr id="29" name="Google Shape;64;p13">
              <a:extLst>
                <a:ext uri="{FF2B5EF4-FFF2-40B4-BE49-F238E27FC236}">
                  <a16:creationId xmlns:a16="http://schemas.microsoft.com/office/drawing/2014/main" id="{DA6375B6-9782-8040-9A12-34091ACB8050}"/>
                </a:ext>
              </a:extLst>
            </p:cNvPr>
            <p:cNvSpPr txBox="1">
              <a:spLocks/>
            </p:cNvSpPr>
            <p:nvPr/>
          </p:nvSpPr>
          <p:spPr>
            <a:xfrm>
              <a:off x="6003408" y="1774800"/>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2400" dirty="0">
                  <a:solidFill>
                    <a:schemeClr val="accent2">
                      <a:lumMod val="75000"/>
                    </a:schemeClr>
                  </a:solidFill>
                  <a:latin typeface="Avenir Next" panose="020B0503020202020204" pitchFamily="34" charset="0"/>
                </a:rPr>
                <a:t>Logo de la empresa</a:t>
              </a:r>
            </a:p>
          </p:txBody>
        </p:sp>
      </p:grpSp>
      <p:pic>
        <p:nvPicPr>
          <p:cNvPr id="2" name="Imagen 1">
            <a:extLst>
              <a:ext uri="{FF2B5EF4-FFF2-40B4-BE49-F238E27FC236}">
                <a16:creationId xmlns:a16="http://schemas.microsoft.com/office/drawing/2014/main" id="{2BB451CA-AE9B-AF44-94A7-68B3EE75B97D}"/>
              </a:ext>
            </a:extLst>
          </p:cNvPr>
          <p:cNvPicPr>
            <a:picLocks noChangeAspect="1"/>
          </p:cNvPicPr>
          <p:nvPr/>
        </p:nvPicPr>
        <p:blipFill>
          <a:blip r:embed="rId5"/>
          <a:stretch>
            <a:fillRect/>
          </a:stretch>
        </p:blipFill>
        <p:spPr>
          <a:xfrm>
            <a:off x="4491053" y="4251678"/>
            <a:ext cx="1500598" cy="685800"/>
          </a:xfrm>
          <a:prstGeom prst="rect">
            <a:avLst/>
          </a:prstGeom>
        </p:spPr>
      </p:pic>
      <p:sp>
        <p:nvSpPr>
          <p:cNvPr id="37" name="Google Shape;71;p14">
            <a:extLst>
              <a:ext uri="{FF2B5EF4-FFF2-40B4-BE49-F238E27FC236}">
                <a16:creationId xmlns:a16="http://schemas.microsoft.com/office/drawing/2014/main" id="{E116DF99-D536-CB47-BA03-4FE7FF02BB9E}"/>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22</a:t>
            </a:fld>
            <a:endParaRPr>
              <a:latin typeface="Avenir Next" panose="020B0503020202020204" pitchFamily="34" charset="0"/>
            </a:endParaRPr>
          </a:p>
        </p:txBody>
      </p:sp>
      <p:cxnSp>
        <p:nvCxnSpPr>
          <p:cNvPr id="38" name="Google Shape;66;p13">
            <a:extLst>
              <a:ext uri="{FF2B5EF4-FFF2-40B4-BE49-F238E27FC236}">
                <a16:creationId xmlns:a16="http://schemas.microsoft.com/office/drawing/2014/main" id="{BD7D4150-82D9-DA40-803B-D6A5C3001753}"/>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39" name="Grupo 38">
            <a:extLst>
              <a:ext uri="{FF2B5EF4-FFF2-40B4-BE49-F238E27FC236}">
                <a16:creationId xmlns:a16="http://schemas.microsoft.com/office/drawing/2014/main" id="{A3296B97-0A3B-8C4B-966C-FFD5CC67BB28}"/>
              </a:ext>
            </a:extLst>
          </p:cNvPr>
          <p:cNvGrpSpPr/>
          <p:nvPr/>
        </p:nvGrpSpPr>
        <p:grpSpPr>
          <a:xfrm>
            <a:off x="7343888" y="4366036"/>
            <a:ext cx="1768707" cy="385504"/>
            <a:chOff x="5860149" y="3805037"/>
            <a:chExt cx="3100702" cy="624600"/>
          </a:xfrm>
        </p:grpSpPr>
        <p:pic>
          <p:nvPicPr>
            <p:cNvPr id="40" name="Google Shape;65;p13">
              <a:extLst>
                <a:ext uri="{FF2B5EF4-FFF2-40B4-BE49-F238E27FC236}">
                  <a16:creationId xmlns:a16="http://schemas.microsoft.com/office/drawing/2014/main" id="{8DD890F2-5E0D-704B-B677-EE0D3F967D06}"/>
                </a:ext>
              </a:extLst>
            </p:cNvPr>
            <p:cNvPicPr preferRelativeResize="0"/>
            <p:nvPr/>
          </p:nvPicPr>
          <p:blipFill rotWithShape="1">
            <a:blip r:embed="rId4">
              <a:alphaModFix/>
            </a:blip>
            <a:srcRect r="81014"/>
            <a:stretch/>
          </p:blipFill>
          <p:spPr>
            <a:xfrm>
              <a:off x="5860149" y="3843400"/>
              <a:ext cx="578751" cy="547875"/>
            </a:xfrm>
            <a:prstGeom prst="rect">
              <a:avLst/>
            </a:prstGeom>
            <a:noFill/>
            <a:ln>
              <a:noFill/>
            </a:ln>
          </p:spPr>
        </p:pic>
        <p:sp>
          <p:nvSpPr>
            <p:cNvPr id="41" name="Google Shape;64;p13">
              <a:extLst>
                <a:ext uri="{FF2B5EF4-FFF2-40B4-BE49-F238E27FC236}">
                  <a16:creationId xmlns:a16="http://schemas.microsoft.com/office/drawing/2014/main" id="{C78FA293-60D0-AA43-8B3B-7292466F431F}"/>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42" name="Google Shape;64;p13">
            <a:extLst>
              <a:ext uri="{FF2B5EF4-FFF2-40B4-BE49-F238E27FC236}">
                <a16:creationId xmlns:a16="http://schemas.microsoft.com/office/drawing/2014/main" id="{C10621AF-2F04-0C47-98AD-D2D13A7EAC0F}"/>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43" name="Conector recto 42">
            <a:extLst>
              <a:ext uri="{FF2B5EF4-FFF2-40B4-BE49-F238E27FC236}">
                <a16:creationId xmlns:a16="http://schemas.microsoft.com/office/drawing/2014/main" id="{61B4623C-2D9E-F041-AFB1-7E6F03840DBD}"/>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sp>
        <p:nvSpPr>
          <p:cNvPr id="318" name="Google Shape;318;p35"/>
          <p:cNvSpPr/>
          <p:nvPr/>
        </p:nvSpPr>
        <p:spPr>
          <a:xfrm>
            <a:off x="1563475" y="2819000"/>
            <a:ext cx="6076200" cy="125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319" name="Google Shape;319;p3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Espacio</a:t>
            </a:r>
            <a:r>
              <a:rPr lang="en" dirty="0">
                <a:latin typeface="Avenir Next" panose="020B0503020202020204" pitchFamily="34" charset="0"/>
              </a:rPr>
              <a:t> libre del logo</a:t>
            </a:r>
            <a:endParaRPr dirty="0">
              <a:latin typeface="Avenir Next" panose="020B0503020202020204" pitchFamily="34" charset="0"/>
            </a:endParaRPr>
          </a:p>
        </p:txBody>
      </p:sp>
      <p:sp>
        <p:nvSpPr>
          <p:cNvPr id="320" name="Google Shape;320;p35"/>
          <p:cNvSpPr txBox="1">
            <a:spLocks noGrp="1"/>
          </p:cNvSpPr>
          <p:nvPr>
            <p:ph type="body" idx="1"/>
          </p:nvPr>
        </p:nvSpPr>
        <p:spPr>
          <a:xfrm>
            <a:off x="311700" y="1152475"/>
            <a:ext cx="71769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p:txBody>
      </p:sp>
      <p:sp>
        <p:nvSpPr>
          <p:cNvPr id="322" name="Google Shape;322;p3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Next" panose="020B0503020202020204" pitchFamily="34" charset="0"/>
                <a:ea typeface="Avenir"/>
                <a:cs typeface="Avenir"/>
                <a:sym typeface="Avenir"/>
              </a:rPr>
              <a:t>Logo</a:t>
            </a:r>
            <a:endParaRPr sz="600" b="1">
              <a:solidFill>
                <a:srgbClr val="2D3E50"/>
              </a:solidFill>
              <a:latin typeface="Avenir Next" panose="020B0503020202020204" pitchFamily="34" charset="0"/>
              <a:ea typeface="Avenir"/>
              <a:cs typeface="Avenir"/>
              <a:sym typeface="Avenir"/>
            </a:endParaRPr>
          </a:p>
        </p:txBody>
      </p:sp>
      <p:sp>
        <p:nvSpPr>
          <p:cNvPr id="324" name="Google Shape;324;p35"/>
          <p:cNvSpPr txBox="1"/>
          <p:nvPr/>
        </p:nvSpPr>
        <p:spPr>
          <a:xfrm>
            <a:off x="2011675" y="4453424"/>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dirty="0">
                <a:solidFill>
                  <a:schemeClr val="dk2"/>
                </a:solidFill>
                <a:latin typeface="Avenir Next" panose="020B0503020202020204" pitchFamily="34" charset="0"/>
                <a:ea typeface="Avenir"/>
                <a:cs typeface="Avenir"/>
                <a:sym typeface="Avenir"/>
              </a:rPr>
              <a:t>El </a:t>
            </a:r>
            <a:r>
              <a:rPr lang="en" sz="1100" dirty="0" err="1">
                <a:solidFill>
                  <a:schemeClr val="dk2"/>
                </a:solidFill>
                <a:latin typeface="Avenir Next" panose="020B0503020202020204" pitchFamily="34" charset="0"/>
                <a:ea typeface="Avenir"/>
                <a:cs typeface="Avenir"/>
                <a:sym typeface="Avenir"/>
              </a:rPr>
              <a:t>espacio</a:t>
            </a:r>
            <a:r>
              <a:rPr lang="en" sz="1100" dirty="0">
                <a:solidFill>
                  <a:schemeClr val="dk2"/>
                </a:solidFill>
                <a:latin typeface="Avenir Next" panose="020B0503020202020204" pitchFamily="34" charset="0"/>
                <a:ea typeface="Avenir"/>
                <a:cs typeface="Avenir"/>
                <a:sym typeface="Avenir"/>
              </a:rPr>
              <a:t> libre es </a:t>
            </a:r>
            <a:r>
              <a:rPr lang="en" sz="1100" dirty="0" err="1">
                <a:solidFill>
                  <a:schemeClr val="dk2"/>
                </a:solidFill>
                <a:latin typeface="Avenir Next" panose="020B0503020202020204" pitchFamily="34" charset="0"/>
                <a:ea typeface="Avenir"/>
                <a:cs typeface="Avenir"/>
                <a:sym typeface="Avenir"/>
              </a:rPr>
              <a:t>igual</a:t>
            </a:r>
            <a:r>
              <a:rPr lang="en" sz="1100" dirty="0">
                <a:solidFill>
                  <a:schemeClr val="dk2"/>
                </a:solidFill>
                <a:latin typeface="Avenir Next" panose="020B0503020202020204" pitchFamily="34" charset="0"/>
                <a:ea typeface="Avenir"/>
                <a:cs typeface="Avenir"/>
                <a:sym typeface="Avenir"/>
              </a:rPr>
              <a:t> a</a:t>
            </a:r>
            <a:endParaRPr sz="1100" dirty="0">
              <a:solidFill>
                <a:schemeClr val="dk2"/>
              </a:solidFill>
              <a:latin typeface="Avenir Next" panose="020B0503020202020204" pitchFamily="34" charset="0"/>
            </a:endParaRPr>
          </a:p>
        </p:txBody>
      </p:sp>
      <p:pic>
        <p:nvPicPr>
          <p:cNvPr id="325" name="Google Shape;325;p35"/>
          <p:cNvPicPr preferRelativeResize="0"/>
          <p:nvPr/>
        </p:nvPicPr>
        <p:blipFill>
          <a:blip r:embed="rId3">
            <a:alphaModFix amt="24000"/>
          </a:blip>
          <a:stretch>
            <a:fillRect/>
          </a:stretch>
        </p:blipFill>
        <p:spPr>
          <a:xfrm>
            <a:off x="4040671" y="2607271"/>
            <a:ext cx="969225" cy="785575"/>
          </a:xfrm>
          <a:prstGeom prst="rect">
            <a:avLst/>
          </a:prstGeom>
          <a:noFill/>
          <a:ln>
            <a:noFill/>
          </a:ln>
        </p:spPr>
      </p:pic>
      <p:pic>
        <p:nvPicPr>
          <p:cNvPr id="326" name="Google Shape;326;p35"/>
          <p:cNvPicPr preferRelativeResize="0"/>
          <p:nvPr/>
        </p:nvPicPr>
        <p:blipFill>
          <a:blip r:embed="rId3">
            <a:alphaModFix amt="24000"/>
          </a:blip>
          <a:stretch>
            <a:fillRect/>
          </a:stretch>
        </p:blipFill>
        <p:spPr>
          <a:xfrm>
            <a:off x="5719021" y="3437948"/>
            <a:ext cx="969225" cy="785575"/>
          </a:xfrm>
          <a:prstGeom prst="rect">
            <a:avLst/>
          </a:prstGeom>
          <a:noFill/>
          <a:ln>
            <a:noFill/>
          </a:ln>
        </p:spPr>
      </p:pic>
      <p:pic>
        <p:nvPicPr>
          <p:cNvPr id="327" name="Google Shape;327;p35"/>
          <p:cNvPicPr preferRelativeResize="0"/>
          <p:nvPr/>
        </p:nvPicPr>
        <p:blipFill>
          <a:blip r:embed="rId3">
            <a:alphaModFix amt="24000"/>
          </a:blip>
          <a:stretch>
            <a:fillRect/>
          </a:stretch>
        </p:blipFill>
        <p:spPr>
          <a:xfrm rot="5400000">
            <a:off x="6954425" y="2998119"/>
            <a:ext cx="969225" cy="785575"/>
          </a:xfrm>
          <a:prstGeom prst="rect">
            <a:avLst/>
          </a:prstGeom>
          <a:noFill/>
          <a:ln>
            <a:noFill/>
          </a:ln>
        </p:spPr>
      </p:pic>
      <p:pic>
        <p:nvPicPr>
          <p:cNvPr id="328" name="Google Shape;328;p35"/>
          <p:cNvPicPr preferRelativeResize="0"/>
          <p:nvPr/>
        </p:nvPicPr>
        <p:blipFill>
          <a:blip r:embed="rId3">
            <a:alphaModFix amt="24000"/>
          </a:blip>
          <a:stretch>
            <a:fillRect/>
          </a:stretch>
        </p:blipFill>
        <p:spPr>
          <a:xfrm rot="-5400000">
            <a:off x="1269303" y="2969297"/>
            <a:ext cx="969225" cy="785575"/>
          </a:xfrm>
          <a:prstGeom prst="rect">
            <a:avLst/>
          </a:prstGeom>
          <a:noFill/>
          <a:ln>
            <a:noFill/>
          </a:ln>
        </p:spPr>
      </p:pic>
      <p:pic>
        <p:nvPicPr>
          <p:cNvPr id="329" name="Google Shape;329;p35"/>
          <p:cNvPicPr preferRelativeResize="0"/>
          <p:nvPr/>
        </p:nvPicPr>
        <p:blipFill>
          <a:blip r:embed="rId3">
            <a:alphaModFix amt="24000"/>
          </a:blip>
          <a:stretch>
            <a:fillRect/>
          </a:stretch>
        </p:blipFill>
        <p:spPr>
          <a:xfrm>
            <a:off x="4162290" y="4217571"/>
            <a:ext cx="969225" cy="785575"/>
          </a:xfrm>
          <a:prstGeom prst="rect">
            <a:avLst/>
          </a:prstGeom>
          <a:noFill/>
          <a:ln>
            <a:noFill/>
          </a:ln>
        </p:spPr>
      </p:pic>
      <p:cxnSp>
        <p:nvCxnSpPr>
          <p:cNvPr id="330" name="Google Shape;330;p35"/>
          <p:cNvCxnSpPr/>
          <p:nvPr/>
        </p:nvCxnSpPr>
        <p:spPr>
          <a:xfrm rot="10800000" flipH="1">
            <a:off x="4133750" y="4406025"/>
            <a:ext cx="1065900" cy="1200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35"/>
          <p:cNvCxnSpPr/>
          <p:nvPr/>
        </p:nvCxnSpPr>
        <p:spPr>
          <a:xfrm rot="10800000" flipH="1">
            <a:off x="4133750" y="4856375"/>
            <a:ext cx="1065900" cy="12000"/>
          </a:xfrm>
          <a:prstGeom prst="straightConnector1">
            <a:avLst/>
          </a:prstGeom>
          <a:noFill/>
          <a:ln w="9525" cap="flat" cmpd="sng">
            <a:solidFill>
              <a:schemeClr val="dk2"/>
            </a:solidFill>
            <a:prstDash val="solid"/>
            <a:round/>
            <a:headEnd type="none" w="med" len="med"/>
            <a:tailEnd type="none" w="med" len="med"/>
          </a:ln>
        </p:spPr>
      </p:cxnSp>
      <p:grpSp>
        <p:nvGrpSpPr>
          <p:cNvPr id="16" name="Grupo 15">
            <a:extLst>
              <a:ext uri="{FF2B5EF4-FFF2-40B4-BE49-F238E27FC236}">
                <a16:creationId xmlns:a16="http://schemas.microsoft.com/office/drawing/2014/main" id="{4A4E435C-4C94-8043-AF02-55D27D23F7D8}"/>
              </a:ext>
            </a:extLst>
          </p:cNvPr>
          <p:cNvGrpSpPr>
            <a:grpSpLocks noChangeAspect="1"/>
          </p:cNvGrpSpPr>
          <p:nvPr/>
        </p:nvGrpSpPr>
        <p:grpSpPr>
          <a:xfrm>
            <a:off x="1618188" y="2879202"/>
            <a:ext cx="7918691" cy="1491426"/>
            <a:chOff x="5522575" y="1844744"/>
            <a:chExt cx="3434730" cy="646906"/>
          </a:xfrm>
        </p:grpSpPr>
        <p:pic>
          <p:nvPicPr>
            <p:cNvPr id="17" name="Google Shape;233;p30">
              <a:extLst>
                <a:ext uri="{FF2B5EF4-FFF2-40B4-BE49-F238E27FC236}">
                  <a16:creationId xmlns:a16="http://schemas.microsoft.com/office/drawing/2014/main" id="{6CABC46D-ACCA-0B45-9058-48138B8C96B7}"/>
                </a:ext>
              </a:extLst>
            </p:cNvPr>
            <p:cNvPicPr preferRelativeResize="0">
              <a:picLocks noChangeAspect="1"/>
            </p:cNvPicPr>
            <p:nvPr/>
          </p:nvPicPr>
          <p:blipFill rotWithShape="1">
            <a:blip r:embed="rId4">
              <a:alphaModFix/>
            </a:blip>
            <a:srcRect r="80639" b="9745"/>
            <a:stretch/>
          </p:blipFill>
          <p:spPr>
            <a:xfrm>
              <a:off x="5522575" y="1844744"/>
              <a:ext cx="540495" cy="452835"/>
            </a:xfrm>
            <a:prstGeom prst="rect">
              <a:avLst/>
            </a:prstGeom>
            <a:noFill/>
            <a:ln>
              <a:noFill/>
            </a:ln>
          </p:spPr>
        </p:pic>
        <p:sp>
          <p:nvSpPr>
            <p:cNvPr id="18" name="Google Shape;64;p13">
              <a:extLst>
                <a:ext uri="{FF2B5EF4-FFF2-40B4-BE49-F238E27FC236}">
                  <a16:creationId xmlns:a16="http://schemas.microsoft.com/office/drawing/2014/main" id="{02CF53C2-75F5-FF4A-AD71-450898A39603}"/>
                </a:ext>
              </a:extLst>
            </p:cNvPr>
            <p:cNvSpPr txBox="1">
              <a:spLocks/>
            </p:cNvSpPr>
            <p:nvPr/>
          </p:nvSpPr>
          <p:spPr>
            <a:xfrm>
              <a:off x="5950130" y="1867050"/>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4000" dirty="0">
                  <a:latin typeface="Avenir Next" panose="020B0503020202020204" pitchFamily="34" charset="0"/>
                </a:rPr>
                <a:t>Logo de la empresa</a:t>
              </a:r>
            </a:p>
          </p:txBody>
        </p:sp>
      </p:grpSp>
      <p:sp>
        <p:nvSpPr>
          <p:cNvPr id="29" name="Google Shape;71;p14">
            <a:extLst>
              <a:ext uri="{FF2B5EF4-FFF2-40B4-BE49-F238E27FC236}">
                <a16:creationId xmlns:a16="http://schemas.microsoft.com/office/drawing/2014/main" id="{BFCA5BA2-F6D8-0D4E-A195-5F2A337BA057}"/>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23</a:t>
            </a:fld>
            <a:endParaRPr>
              <a:latin typeface="Avenir Next" panose="020B0503020202020204" pitchFamily="34" charset="0"/>
            </a:endParaRPr>
          </a:p>
        </p:txBody>
      </p:sp>
      <p:cxnSp>
        <p:nvCxnSpPr>
          <p:cNvPr id="30" name="Google Shape;66;p13">
            <a:extLst>
              <a:ext uri="{FF2B5EF4-FFF2-40B4-BE49-F238E27FC236}">
                <a16:creationId xmlns:a16="http://schemas.microsoft.com/office/drawing/2014/main" id="{9BE9243B-A374-2449-B8D7-AEEE533EE91F}"/>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31" name="Grupo 30">
            <a:extLst>
              <a:ext uri="{FF2B5EF4-FFF2-40B4-BE49-F238E27FC236}">
                <a16:creationId xmlns:a16="http://schemas.microsoft.com/office/drawing/2014/main" id="{1859736F-68F3-5640-B6FD-C456304592A3}"/>
              </a:ext>
            </a:extLst>
          </p:cNvPr>
          <p:cNvGrpSpPr/>
          <p:nvPr/>
        </p:nvGrpSpPr>
        <p:grpSpPr>
          <a:xfrm>
            <a:off x="7343888" y="4366036"/>
            <a:ext cx="1768707" cy="385504"/>
            <a:chOff x="5860149" y="3805037"/>
            <a:chExt cx="3100702" cy="624600"/>
          </a:xfrm>
        </p:grpSpPr>
        <p:pic>
          <p:nvPicPr>
            <p:cNvPr id="32" name="Google Shape;65;p13">
              <a:extLst>
                <a:ext uri="{FF2B5EF4-FFF2-40B4-BE49-F238E27FC236}">
                  <a16:creationId xmlns:a16="http://schemas.microsoft.com/office/drawing/2014/main" id="{81F31F63-2077-C442-A182-E03150F5B34A}"/>
                </a:ext>
              </a:extLst>
            </p:cNvPr>
            <p:cNvPicPr preferRelativeResize="0"/>
            <p:nvPr/>
          </p:nvPicPr>
          <p:blipFill rotWithShape="1">
            <a:blip r:embed="rId4">
              <a:alphaModFix/>
            </a:blip>
            <a:srcRect r="81014"/>
            <a:stretch/>
          </p:blipFill>
          <p:spPr>
            <a:xfrm>
              <a:off x="5860149" y="3843400"/>
              <a:ext cx="578751" cy="547875"/>
            </a:xfrm>
            <a:prstGeom prst="rect">
              <a:avLst/>
            </a:prstGeom>
            <a:noFill/>
            <a:ln>
              <a:noFill/>
            </a:ln>
          </p:spPr>
        </p:pic>
        <p:sp>
          <p:nvSpPr>
            <p:cNvPr id="33" name="Google Shape;64;p13">
              <a:extLst>
                <a:ext uri="{FF2B5EF4-FFF2-40B4-BE49-F238E27FC236}">
                  <a16:creationId xmlns:a16="http://schemas.microsoft.com/office/drawing/2014/main" id="{AF22B60E-BF45-CD4D-83F7-CA9BF64A134C}"/>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4" name="Google Shape;64;p13">
            <a:extLst>
              <a:ext uri="{FF2B5EF4-FFF2-40B4-BE49-F238E27FC236}">
                <a16:creationId xmlns:a16="http://schemas.microsoft.com/office/drawing/2014/main" id="{2211ACB4-CD67-FF41-88DD-DFCD86CB573F}"/>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5" name="Conector recto 34">
            <a:extLst>
              <a:ext uri="{FF2B5EF4-FFF2-40B4-BE49-F238E27FC236}">
                <a16:creationId xmlns:a16="http://schemas.microsoft.com/office/drawing/2014/main" id="{A25DD907-23AE-304A-9456-21C786AC2621}"/>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sp>
        <p:nvSpPr>
          <p:cNvPr id="336" name="Google Shape;336;p36"/>
          <p:cNvSpPr/>
          <p:nvPr/>
        </p:nvSpPr>
        <p:spPr>
          <a:xfrm>
            <a:off x="1676825" y="2926279"/>
            <a:ext cx="5808000" cy="10689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337" name="Google Shape;337;p3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n" dirty="0" err="1">
                <a:latin typeface="Avenir Next" panose="020B0503020202020204" pitchFamily="34" charset="0"/>
              </a:rPr>
              <a:t>Espacio</a:t>
            </a:r>
            <a:r>
              <a:rPr lang="en" dirty="0">
                <a:latin typeface="Avenir Next" panose="020B0503020202020204" pitchFamily="34" charset="0"/>
              </a:rPr>
              <a:t> libre del logo</a:t>
            </a:r>
            <a:endParaRPr dirty="0">
              <a:latin typeface="Avenir Next" panose="020B0503020202020204" pitchFamily="34" charset="0"/>
            </a:endParaRPr>
          </a:p>
        </p:txBody>
      </p:sp>
      <p:sp>
        <p:nvSpPr>
          <p:cNvPr id="338" name="Google Shape;338;p36"/>
          <p:cNvSpPr txBox="1">
            <a:spLocks noGrp="1"/>
          </p:cNvSpPr>
          <p:nvPr>
            <p:ph type="body" idx="1"/>
          </p:nvPr>
        </p:nvSpPr>
        <p:spPr>
          <a:xfrm>
            <a:off x="311700" y="1152475"/>
            <a:ext cx="71769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p:txBody>
      </p:sp>
      <p:sp>
        <p:nvSpPr>
          <p:cNvPr id="340" name="Google Shape;340;p3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Next" panose="020B0503020202020204" pitchFamily="34" charset="0"/>
                <a:ea typeface="Avenir"/>
                <a:cs typeface="Avenir"/>
                <a:sym typeface="Avenir"/>
              </a:rPr>
              <a:t>Logo</a:t>
            </a:r>
            <a:endParaRPr sz="600" b="1">
              <a:solidFill>
                <a:srgbClr val="2D3E50"/>
              </a:solidFill>
              <a:latin typeface="Avenir Next" panose="020B0503020202020204" pitchFamily="34" charset="0"/>
              <a:ea typeface="Avenir"/>
              <a:cs typeface="Avenir"/>
              <a:sym typeface="Avenir"/>
            </a:endParaRPr>
          </a:p>
        </p:txBody>
      </p:sp>
      <p:sp>
        <p:nvSpPr>
          <p:cNvPr id="342" name="Google Shape;342;p36"/>
          <p:cNvSpPr txBox="1"/>
          <p:nvPr/>
        </p:nvSpPr>
        <p:spPr>
          <a:xfrm>
            <a:off x="2011675" y="4453424"/>
            <a:ext cx="2228700" cy="3936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El espacio libre es igual a</a:t>
            </a:r>
            <a:endParaRPr lang="es-MX" sz="1100" dirty="0">
              <a:solidFill>
                <a:schemeClr val="dk2"/>
              </a:solidFill>
              <a:latin typeface="Avenir Next" panose="020B0503020202020204" pitchFamily="34" charset="0"/>
            </a:endParaRPr>
          </a:p>
        </p:txBody>
      </p:sp>
      <p:cxnSp>
        <p:nvCxnSpPr>
          <p:cNvPr id="343" name="Google Shape;343;p36"/>
          <p:cNvCxnSpPr/>
          <p:nvPr/>
        </p:nvCxnSpPr>
        <p:spPr>
          <a:xfrm rot="10800000" flipH="1">
            <a:off x="4133750" y="4423426"/>
            <a:ext cx="1065900" cy="120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36"/>
          <p:cNvCxnSpPr/>
          <p:nvPr/>
        </p:nvCxnSpPr>
        <p:spPr>
          <a:xfrm rot="10800000" flipH="1">
            <a:off x="4133750" y="4802674"/>
            <a:ext cx="1065900" cy="12000"/>
          </a:xfrm>
          <a:prstGeom prst="straightConnector1">
            <a:avLst/>
          </a:prstGeom>
          <a:noFill/>
          <a:ln w="9525" cap="flat" cmpd="sng">
            <a:solidFill>
              <a:schemeClr val="dk2"/>
            </a:solidFill>
            <a:prstDash val="solid"/>
            <a:round/>
            <a:headEnd type="none" w="med" len="med"/>
            <a:tailEnd type="none" w="med" len="med"/>
          </a:ln>
        </p:spPr>
      </p:cxnSp>
      <p:sp>
        <p:nvSpPr>
          <p:cNvPr id="345" name="Google Shape;345;p36"/>
          <p:cNvSpPr txBox="1"/>
          <p:nvPr/>
        </p:nvSpPr>
        <p:spPr>
          <a:xfrm>
            <a:off x="5609825" y="2751961"/>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dirty="0">
                <a:solidFill>
                  <a:schemeClr val="accent2"/>
                </a:solidFill>
                <a:latin typeface="Avenir Next" panose="020B0503020202020204" pitchFamily="34" charset="0"/>
                <a:ea typeface="Avenir"/>
                <a:cs typeface="Avenir"/>
                <a:sym typeface="Avenir"/>
              </a:rPr>
              <a:t>N</a:t>
            </a:r>
            <a:endParaRPr sz="4200" b="1" dirty="0">
              <a:solidFill>
                <a:schemeClr val="accent2"/>
              </a:solidFill>
              <a:latin typeface="Avenir Next" panose="020B0503020202020204" pitchFamily="34" charset="0"/>
              <a:ea typeface="Avenir"/>
              <a:cs typeface="Avenir"/>
              <a:sym typeface="Avenir"/>
            </a:endParaRPr>
          </a:p>
        </p:txBody>
      </p:sp>
      <p:sp>
        <p:nvSpPr>
          <p:cNvPr id="346" name="Google Shape;346;p36"/>
          <p:cNvSpPr txBox="1"/>
          <p:nvPr/>
        </p:nvSpPr>
        <p:spPr>
          <a:xfrm>
            <a:off x="3878473" y="340007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2"/>
                </a:solidFill>
                <a:latin typeface="Avenir Next" panose="020B0503020202020204" pitchFamily="34" charset="0"/>
                <a:ea typeface="Avenir"/>
                <a:cs typeface="Avenir"/>
                <a:sym typeface="Avenir"/>
              </a:rPr>
              <a:t>N</a:t>
            </a:r>
            <a:endParaRPr sz="4200" b="1">
              <a:solidFill>
                <a:schemeClr val="accent2"/>
              </a:solidFill>
              <a:latin typeface="Avenir Next" panose="020B0503020202020204" pitchFamily="34" charset="0"/>
              <a:ea typeface="Avenir"/>
              <a:cs typeface="Avenir"/>
              <a:sym typeface="Avenir"/>
            </a:endParaRPr>
          </a:p>
        </p:txBody>
      </p:sp>
      <p:sp>
        <p:nvSpPr>
          <p:cNvPr id="347" name="Google Shape;347;p36"/>
          <p:cNvSpPr txBox="1"/>
          <p:nvPr/>
        </p:nvSpPr>
        <p:spPr>
          <a:xfrm>
            <a:off x="7040899" y="302592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2"/>
                </a:solidFill>
                <a:latin typeface="Avenir Next" panose="020B0503020202020204" pitchFamily="34" charset="0"/>
                <a:ea typeface="Avenir"/>
                <a:cs typeface="Avenir"/>
                <a:sym typeface="Avenir"/>
              </a:rPr>
              <a:t>N</a:t>
            </a:r>
            <a:endParaRPr sz="4200" b="1">
              <a:solidFill>
                <a:schemeClr val="accent2"/>
              </a:solidFill>
              <a:latin typeface="Avenir Next" panose="020B0503020202020204" pitchFamily="34" charset="0"/>
              <a:ea typeface="Avenir"/>
              <a:cs typeface="Avenir"/>
              <a:sym typeface="Avenir"/>
            </a:endParaRPr>
          </a:p>
        </p:txBody>
      </p:sp>
      <p:sp>
        <p:nvSpPr>
          <p:cNvPr id="348" name="Google Shape;348;p36"/>
          <p:cNvSpPr txBox="1"/>
          <p:nvPr/>
        </p:nvSpPr>
        <p:spPr>
          <a:xfrm>
            <a:off x="1541277" y="302592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2"/>
                </a:solidFill>
                <a:latin typeface="Avenir Next" panose="020B0503020202020204" pitchFamily="34" charset="0"/>
                <a:ea typeface="Avenir"/>
                <a:cs typeface="Avenir"/>
                <a:sym typeface="Avenir"/>
              </a:rPr>
              <a:t>N</a:t>
            </a:r>
            <a:endParaRPr sz="4200" b="1">
              <a:solidFill>
                <a:schemeClr val="accent2"/>
              </a:solidFill>
              <a:latin typeface="Avenir Next" panose="020B0503020202020204" pitchFamily="34" charset="0"/>
              <a:ea typeface="Avenir"/>
              <a:cs typeface="Avenir"/>
              <a:sym typeface="Avenir"/>
            </a:endParaRPr>
          </a:p>
        </p:txBody>
      </p:sp>
      <p:grpSp>
        <p:nvGrpSpPr>
          <p:cNvPr id="19" name="Grupo 18">
            <a:extLst>
              <a:ext uri="{FF2B5EF4-FFF2-40B4-BE49-F238E27FC236}">
                <a16:creationId xmlns:a16="http://schemas.microsoft.com/office/drawing/2014/main" id="{E545F57B-955D-6642-A47C-4D4AFC9CAA7C}"/>
              </a:ext>
            </a:extLst>
          </p:cNvPr>
          <p:cNvGrpSpPr>
            <a:grpSpLocks noChangeAspect="1"/>
          </p:cNvGrpSpPr>
          <p:nvPr/>
        </p:nvGrpSpPr>
        <p:grpSpPr>
          <a:xfrm>
            <a:off x="1609535" y="2933279"/>
            <a:ext cx="7918691" cy="1411246"/>
            <a:chOff x="5522575" y="1844744"/>
            <a:chExt cx="3434730" cy="612128"/>
          </a:xfrm>
        </p:grpSpPr>
        <p:sp>
          <p:nvSpPr>
            <p:cNvPr id="21" name="Google Shape;64;p13">
              <a:extLst>
                <a:ext uri="{FF2B5EF4-FFF2-40B4-BE49-F238E27FC236}">
                  <a16:creationId xmlns:a16="http://schemas.microsoft.com/office/drawing/2014/main" id="{C6CC1032-C8F8-F64D-8B25-85F2DE7E1E38}"/>
                </a:ext>
              </a:extLst>
            </p:cNvPr>
            <p:cNvSpPr txBox="1">
              <a:spLocks/>
            </p:cNvSpPr>
            <p:nvPr/>
          </p:nvSpPr>
          <p:spPr>
            <a:xfrm>
              <a:off x="5950130" y="1867050"/>
              <a:ext cx="3007175" cy="5898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4000" dirty="0">
                  <a:latin typeface="Avenir Next" panose="020B0503020202020204" pitchFamily="34" charset="0"/>
                </a:rPr>
                <a:t>Logo de la empresa</a:t>
              </a:r>
            </a:p>
          </p:txBody>
        </p:sp>
        <p:pic>
          <p:nvPicPr>
            <p:cNvPr id="20" name="Google Shape;233;p30">
              <a:extLst>
                <a:ext uri="{FF2B5EF4-FFF2-40B4-BE49-F238E27FC236}">
                  <a16:creationId xmlns:a16="http://schemas.microsoft.com/office/drawing/2014/main" id="{A9DDEF34-833C-9B41-9E2C-215ADFA9CF55}"/>
                </a:ext>
              </a:extLst>
            </p:cNvPr>
            <p:cNvPicPr preferRelativeResize="0">
              <a:picLocks noChangeAspect="1"/>
            </p:cNvPicPr>
            <p:nvPr/>
          </p:nvPicPr>
          <p:blipFill rotWithShape="1">
            <a:blip r:embed="rId3">
              <a:alphaModFix/>
            </a:blip>
            <a:srcRect r="80639" b="9745"/>
            <a:stretch/>
          </p:blipFill>
          <p:spPr>
            <a:xfrm>
              <a:off x="5522575" y="1844744"/>
              <a:ext cx="540495" cy="452835"/>
            </a:xfrm>
            <a:prstGeom prst="rect">
              <a:avLst/>
            </a:prstGeom>
            <a:noFill/>
            <a:ln>
              <a:noFill/>
            </a:ln>
          </p:spPr>
        </p:pic>
      </p:grpSp>
      <p:sp>
        <p:nvSpPr>
          <p:cNvPr id="349" name="Google Shape;349;p36"/>
          <p:cNvSpPr txBox="1"/>
          <p:nvPr/>
        </p:nvSpPr>
        <p:spPr>
          <a:xfrm>
            <a:off x="4240377" y="420717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2"/>
                </a:solidFill>
                <a:latin typeface="Avenir Next" panose="020B0503020202020204" pitchFamily="34" charset="0"/>
                <a:ea typeface="Avenir"/>
                <a:cs typeface="Avenir"/>
                <a:sym typeface="Avenir"/>
              </a:rPr>
              <a:t>N</a:t>
            </a:r>
            <a:endParaRPr sz="4200" b="1">
              <a:solidFill>
                <a:schemeClr val="accent2"/>
              </a:solidFill>
              <a:latin typeface="Avenir Next" panose="020B0503020202020204" pitchFamily="34" charset="0"/>
              <a:ea typeface="Avenir"/>
              <a:cs typeface="Avenir"/>
              <a:sym typeface="Avenir"/>
            </a:endParaRPr>
          </a:p>
        </p:txBody>
      </p:sp>
      <p:sp>
        <p:nvSpPr>
          <p:cNvPr id="28" name="Google Shape;71;p14">
            <a:extLst>
              <a:ext uri="{FF2B5EF4-FFF2-40B4-BE49-F238E27FC236}">
                <a16:creationId xmlns:a16="http://schemas.microsoft.com/office/drawing/2014/main" id="{4AC317C0-DFDA-B54F-B618-32B9A9B3A65F}"/>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24</a:t>
            </a:fld>
            <a:endParaRPr>
              <a:latin typeface="Avenir Next" panose="020B0503020202020204" pitchFamily="34" charset="0"/>
            </a:endParaRPr>
          </a:p>
        </p:txBody>
      </p:sp>
      <p:cxnSp>
        <p:nvCxnSpPr>
          <p:cNvPr id="29" name="Google Shape;66;p13">
            <a:extLst>
              <a:ext uri="{FF2B5EF4-FFF2-40B4-BE49-F238E27FC236}">
                <a16:creationId xmlns:a16="http://schemas.microsoft.com/office/drawing/2014/main" id="{98E766CA-A1F4-134D-BBF1-2CC9A1E13DC9}"/>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30" name="Grupo 29">
            <a:extLst>
              <a:ext uri="{FF2B5EF4-FFF2-40B4-BE49-F238E27FC236}">
                <a16:creationId xmlns:a16="http://schemas.microsoft.com/office/drawing/2014/main" id="{94FDFE9E-22E7-A840-9D20-B3B8AFCC040B}"/>
              </a:ext>
            </a:extLst>
          </p:cNvPr>
          <p:cNvGrpSpPr/>
          <p:nvPr/>
        </p:nvGrpSpPr>
        <p:grpSpPr>
          <a:xfrm>
            <a:off x="7343888" y="4366036"/>
            <a:ext cx="1768707" cy="385504"/>
            <a:chOff x="5860149" y="3805037"/>
            <a:chExt cx="3100702" cy="624600"/>
          </a:xfrm>
        </p:grpSpPr>
        <p:pic>
          <p:nvPicPr>
            <p:cNvPr id="31" name="Google Shape;65;p13">
              <a:extLst>
                <a:ext uri="{FF2B5EF4-FFF2-40B4-BE49-F238E27FC236}">
                  <a16:creationId xmlns:a16="http://schemas.microsoft.com/office/drawing/2014/main" id="{8B061D9C-3472-6D49-8AE6-AA053E486F7E}"/>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32" name="Google Shape;64;p13">
              <a:extLst>
                <a:ext uri="{FF2B5EF4-FFF2-40B4-BE49-F238E27FC236}">
                  <a16:creationId xmlns:a16="http://schemas.microsoft.com/office/drawing/2014/main" id="{2B64C569-CDEC-8C48-8CA5-C2B77886065D}"/>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3" name="Google Shape;64;p13">
            <a:extLst>
              <a:ext uri="{FF2B5EF4-FFF2-40B4-BE49-F238E27FC236}">
                <a16:creationId xmlns:a16="http://schemas.microsoft.com/office/drawing/2014/main" id="{7E964445-A507-C54F-80C7-2550B9AD02B3}"/>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4" name="Conector recto 33">
            <a:extLst>
              <a:ext uri="{FF2B5EF4-FFF2-40B4-BE49-F238E27FC236}">
                <a16:creationId xmlns:a16="http://schemas.microsoft.com/office/drawing/2014/main" id="{D5EA3E59-0813-A849-88C7-A4A595FC65F8}"/>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sp>
        <p:nvSpPr>
          <p:cNvPr id="354" name="Google Shape;354;p37"/>
          <p:cNvSpPr/>
          <p:nvPr/>
        </p:nvSpPr>
        <p:spPr>
          <a:xfrm>
            <a:off x="408125" y="2999450"/>
            <a:ext cx="4880700" cy="100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grpSp>
        <p:nvGrpSpPr>
          <p:cNvPr id="13" name="Grupo 12">
            <a:extLst>
              <a:ext uri="{FF2B5EF4-FFF2-40B4-BE49-F238E27FC236}">
                <a16:creationId xmlns:a16="http://schemas.microsoft.com/office/drawing/2014/main" id="{226A3BD2-E9F8-B445-AC8F-F7579C9EB20B}"/>
              </a:ext>
            </a:extLst>
          </p:cNvPr>
          <p:cNvGrpSpPr>
            <a:grpSpLocks noChangeAspect="1"/>
          </p:cNvGrpSpPr>
          <p:nvPr/>
        </p:nvGrpSpPr>
        <p:grpSpPr>
          <a:xfrm>
            <a:off x="130583" y="3011835"/>
            <a:ext cx="7789038" cy="1440000"/>
            <a:chOff x="5522575" y="1844744"/>
            <a:chExt cx="3378493" cy="624600"/>
          </a:xfrm>
        </p:grpSpPr>
        <p:pic>
          <p:nvPicPr>
            <p:cNvPr id="14" name="Google Shape;233;p30">
              <a:extLst>
                <a:ext uri="{FF2B5EF4-FFF2-40B4-BE49-F238E27FC236}">
                  <a16:creationId xmlns:a16="http://schemas.microsoft.com/office/drawing/2014/main" id="{146EC8AA-E40D-3B4A-974C-FDBF34388B76}"/>
                </a:ext>
              </a:extLst>
            </p:cNvPr>
            <p:cNvPicPr preferRelativeResize="0">
              <a:picLocks noChangeAspect="1"/>
            </p:cNvPicPr>
            <p:nvPr/>
          </p:nvPicPr>
          <p:blipFill rotWithShape="1">
            <a:blip r:embed="rId3">
              <a:alphaModFix/>
            </a:blip>
            <a:srcRect r="80639" b="9745"/>
            <a:stretch/>
          </p:blipFill>
          <p:spPr>
            <a:xfrm>
              <a:off x="5522575" y="1844744"/>
              <a:ext cx="465943" cy="390375"/>
            </a:xfrm>
            <a:prstGeom prst="rect">
              <a:avLst/>
            </a:prstGeom>
            <a:noFill/>
            <a:ln>
              <a:noFill/>
            </a:ln>
          </p:spPr>
        </p:pic>
        <p:sp>
          <p:nvSpPr>
            <p:cNvPr id="15" name="Google Shape;64;p13">
              <a:extLst>
                <a:ext uri="{FF2B5EF4-FFF2-40B4-BE49-F238E27FC236}">
                  <a16:creationId xmlns:a16="http://schemas.microsoft.com/office/drawing/2014/main" id="{9E085080-7144-684D-B683-DC206DC0E246}"/>
                </a:ext>
              </a:extLst>
            </p:cNvPr>
            <p:cNvSpPr txBox="1">
              <a:spLocks/>
            </p:cNvSpPr>
            <p:nvPr/>
          </p:nvSpPr>
          <p:spPr>
            <a:xfrm>
              <a:off x="5893893" y="1844744"/>
              <a:ext cx="3007175"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3600" dirty="0">
                  <a:latin typeface="Avenir Next" panose="020B0503020202020204" pitchFamily="34" charset="0"/>
                </a:rPr>
                <a:t>Logo de la empresa</a:t>
              </a:r>
            </a:p>
          </p:txBody>
        </p:sp>
      </p:grpSp>
      <p:sp>
        <p:nvSpPr>
          <p:cNvPr id="355" name="Google Shape;355;p37"/>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Tamaño</a:t>
            </a:r>
            <a:r>
              <a:rPr lang="en" dirty="0">
                <a:latin typeface="Avenir Next" panose="020B0503020202020204" pitchFamily="34" charset="0"/>
              </a:rPr>
              <a:t> </a:t>
            </a:r>
            <a:r>
              <a:rPr lang="en" dirty="0" err="1">
                <a:latin typeface="Avenir Next" panose="020B0503020202020204" pitchFamily="34" charset="0"/>
              </a:rPr>
              <a:t>mínimo</a:t>
            </a:r>
            <a:r>
              <a:rPr lang="en" dirty="0">
                <a:latin typeface="Avenir Next" panose="020B0503020202020204" pitchFamily="34" charset="0"/>
              </a:rPr>
              <a:t> del logo</a:t>
            </a:r>
            <a:endParaRPr dirty="0">
              <a:latin typeface="Avenir Next" panose="020B0503020202020204" pitchFamily="34" charset="0"/>
            </a:endParaRPr>
          </a:p>
        </p:txBody>
      </p:sp>
      <p:sp>
        <p:nvSpPr>
          <p:cNvPr id="356" name="Google Shape;356;p37"/>
          <p:cNvSpPr txBox="1">
            <a:spLocks noGrp="1"/>
          </p:cNvSpPr>
          <p:nvPr>
            <p:ph type="body" idx="1"/>
          </p:nvPr>
        </p:nvSpPr>
        <p:spPr>
          <a:xfrm>
            <a:off x="311700" y="1152475"/>
            <a:ext cx="72813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p:txBody>
      </p:sp>
      <p:sp>
        <p:nvSpPr>
          <p:cNvPr id="358" name="Google Shape;358;p3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Next" panose="020B0503020202020204" pitchFamily="34" charset="0"/>
                <a:ea typeface="Avenir"/>
                <a:cs typeface="Avenir"/>
                <a:sym typeface="Avenir"/>
              </a:rPr>
              <a:t>Logo</a:t>
            </a:r>
            <a:endParaRPr sz="600" b="1">
              <a:solidFill>
                <a:srgbClr val="2D3E50"/>
              </a:solidFill>
              <a:latin typeface="Avenir Next" panose="020B0503020202020204" pitchFamily="34" charset="0"/>
              <a:ea typeface="Avenir"/>
              <a:cs typeface="Avenir"/>
              <a:sym typeface="Avenir"/>
            </a:endParaRPr>
          </a:p>
        </p:txBody>
      </p:sp>
      <p:sp>
        <p:nvSpPr>
          <p:cNvPr id="360" name="Google Shape;360;p37"/>
          <p:cNvSpPr txBox="1"/>
          <p:nvPr/>
        </p:nvSpPr>
        <p:spPr>
          <a:xfrm>
            <a:off x="5549425" y="3614449"/>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Next" panose="020B0503020202020204" pitchFamily="34" charset="0"/>
                <a:ea typeface="Avenir"/>
                <a:cs typeface="Avenir"/>
                <a:sym typeface="Avenir"/>
              </a:rPr>
              <a:t>Minimum = XXX</a:t>
            </a:r>
            <a:endParaRPr sz="1100">
              <a:solidFill>
                <a:schemeClr val="dk2"/>
              </a:solidFill>
              <a:latin typeface="Avenir Next" panose="020B0503020202020204" pitchFamily="34" charset="0"/>
            </a:endParaRPr>
          </a:p>
        </p:txBody>
      </p:sp>
      <p:cxnSp>
        <p:nvCxnSpPr>
          <p:cNvPr id="361" name="Google Shape;361;p37"/>
          <p:cNvCxnSpPr/>
          <p:nvPr/>
        </p:nvCxnSpPr>
        <p:spPr>
          <a:xfrm rot="-5400000" flipH="1">
            <a:off x="5067884" y="3437839"/>
            <a:ext cx="935100" cy="12000"/>
          </a:xfrm>
          <a:prstGeom prst="straightConnector1">
            <a:avLst/>
          </a:prstGeom>
          <a:noFill/>
          <a:ln w="9525" cap="flat" cmpd="sng">
            <a:solidFill>
              <a:schemeClr val="dk2"/>
            </a:solidFill>
            <a:prstDash val="solid"/>
            <a:round/>
            <a:headEnd type="none" w="med" len="med"/>
            <a:tailEnd type="none" w="med" len="med"/>
          </a:ln>
        </p:spPr>
      </p:cxnSp>
      <p:cxnSp>
        <p:nvCxnSpPr>
          <p:cNvPr id="362" name="Google Shape;362;p37"/>
          <p:cNvCxnSpPr/>
          <p:nvPr/>
        </p:nvCxnSpPr>
        <p:spPr>
          <a:xfrm rot="-5400000" flipH="1">
            <a:off x="6649259" y="3437839"/>
            <a:ext cx="935100" cy="12000"/>
          </a:xfrm>
          <a:prstGeom prst="straightConnector1">
            <a:avLst/>
          </a:prstGeom>
          <a:noFill/>
          <a:ln w="9525" cap="flat" cmpd="sng">
            <a:solidFill>
              <a:schemeClr val="dk2"/>
            </a:solidFill>
            <a:prstDash val="solid"/>
            <a:round/>
            <a:headEnd type="none" w="med" len="med"/>
            <a:tailEnd type="none" w="med" len="med"/>
          </a:ln>
        </p:spPr>
      </p:cxnSp>
      <p:sp>
        <p:nvSpPr>
          <p:cNvPr id="363" name="Google Shape;363;p37"/>
          <p:cNvSpPr/>
          <p:nvPr/>
        </p:nvSpPr>
        <p:spPr>
          <a:xfrm>
            <a:off x="5529425" y="2984228"/>
            <a:ext cx="1580400" cy="3267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pic>
        <p:nvPicPr>
          <p:cNvPr id="2" name="Imagen 1">
            <a:extLst>
              <a:ext uri="{FF2B5EF4-FFF2-40B4-BE49-F238E27FC236}">
                <a16:creationId xmlns:a16="http://schemas.microsoft.com/office/drawing/2014/main" id="{5853DC68-EE03-FB45-AD9A-87669A9AA8AE}"/>
              </a:ext>
            </a:extLst>
          </p:cNvPr>
          <p:cNvPicPr>
            <a:picLocks noChangeAspect="1"/>
          </p:cNvPicPr>
          <p:nvPr/>
        </p:nvPicPr>
        <p:blipFill>
          <a:blip r:embed="rId4"/>
          <a:stretch>
            <a:fillRect/>
          </a:stretch>
        </p:blipFill>
        <p:spPr>
          <a:xfrm>
            <a:off x="5503798" y="3007433"/>
            <a:ext cx="2159906" cy="396000"/>
          </a:xfrm>
          <a:prstGeom prst="rect">
            <a:avLst/>
          </a:prstGeom>
        </p:spPr>
      </p:pic>
      <p:sp>
        <p:nvSpPr>
          <p:cNvPr id="23" name="Google Shape;71;p14">
            <a:extLst>
              <a:ext uri="{FF2B5EF4-FFF2-40B4-BE49-F238E27FC236}">
                <a16:creationId xmlns:a16="http://schemas.microsoft.com/office/drawing/2014/main" id="{F463757F-88FA-AF4B-B6AD-08A77D3677D8}"/>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25</a:t>
            </a:fld>
            <a:endParaRPr>
              <a:latin typeface="Avenir Next" panose="020B0503020202020204" pitchFamily="34" charset="0"/>
            </a:endParaRPr>
          </a:p>
        </p:txBody>
      </p:sp>
      <p:cxnSp>
        <p:nvCxnSpPr>
          <p:cNvPr id="24" name="Google Shape;66;p13">
            <a:extLst>
              <a:ext uri="{FF2B5EF4-FFF2-40B4-BE49-F238E27FC236}">
                <a16:creationId xmlns:a16="http://schemas.microsoft.com/office/drawing/2014/main" id="{592F40E7-F92E-3A4E-BE9C-02B5FD550565}"/>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5" name="Grupo 24">
            <a:extLst>
              <a:ext uri="{FF2B5EF4-FFF2-40B4-BE49-F238E27FC236}">
                <a16:creationId xmlns:a16="http://schemas.microsoft.com/office/drawing/2014/main" id="{E616E4A3-871E-9049-A535-A38DC8DC71BE}"/>
              </a:ext>
            </a:extLst>
          </p:cNvPr>
          <p:cNvGrpSpPr/>
          <p:nvPr/>
        </p:nvGrpSpPr>
        <p:grpSpPr>
          <a:xfrm>
            <a:off x="7343888" y="4366036"/>
            <a:ext cx="1768707" cy="385504"/>
            <a:chOff x="5860149" y="3805037"/>
            <a:chExt cx="3100702" cy="624600"/>
          </a:xfrm>
        </p:grpSpPr>
        <p:pic>
          <p:nvPicPr>
            <p:cNvPr id="26" name="Google Shape;65;p13">
              <a:extLst>
                <a:ext uri="{FF2B5EF4-FFF2-40B4-BE49-F238E27FC236}">
                  <a16:creationId xmlns:a16="http://schemas.microsoft.com/office/drawing/2014/main" id="{303FABB9-8817-0448-A651-7600836E5867}"/>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27" name="Google Shape;64;p13">
              <a:extLst>
                <a:ext uri="{FF2B5EF4-FFF2-40B4-BE49-F238E27FC236}">
                  <a16:creationId xmlns:a16="http://schemas.microsoft.com/office/drawing/2014/main" id="{E0173A8F-EECC-E643-A968-47F326B16C5B}"/>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8" name="Google Shape;64;p13">
            <a:extLst>
              <a:ext uri="{FF2B5EF4-FFF2-40B4-BE49-F238E27FC236}">
                <a16:creationId xmlns:a16="http://schemas.microsoft.com/office/drawing/2014/main" id="{938C19B9-ACCC-3F40-B7E1-8F675B4BC6FB}"/>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9" name="Conector recto 28">
            <a:extLst>
              <a:ext uri="{FF2B5EF4-FFF2-40B4-BE49-F238E27FC236}">
                <a16:creationId xmlns:a16="http://schemas.microsoft.com/office/drawing/2014/main" id="{C5E17986-17CD-7E40-9582-FA92B08EFFC0}"/>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68"/>
        <p:cNvGrpSpPr/>
        <p:nvPr/>
      </p:nvGrpSpPr>
      <p:grpSpPr>
        <a:xfrm>
          <a:off x="0" y="0"/>
          <a:ext cx="0" cy="0"/>
          <a:chOff x="0" y="0"/>
          <a:chExt cx="0" cy="0"/>
        </a:xfrm>
      </p:grpSpPr>
      <p:sp>
        <p:nvSpPr>
          <p:cNvPr id="369" name="Google Shape;369;p3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lvl="0">
              <a:spcBef>
                <a:spcPts val="1600"/>
              </a:spcBef>
              <a:buSzPts val="1100"/>
            </a:pPr>
            <a:r>
              <a:rPr lang="es-ES" sz="4000" dirty="0">
                <a:latin typeface="Avenir Next" panose="020B0503020202020204" pitchFamily="34" charset="0"/>
              </a:rPr>
              <a:t>Paleta de color </a:t>
            </a:r>
          </a:p>
        </p:txBody>
      </p:sp>
      <p:sp>
        <p:nvSpPr>
          <p:cNvPr id="370" name="Google Shape;370;p3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900">
                <a:latin typeface="Avenir Next" panose="020B0503020202020204" pitchFamily="34" charset="0"/>
              </a:rPr>
              <a:t>26</a:t>
            </a:fld>
            <a:endParaRPr sz="900">
              <a:latin typeface="Avenir Next" panose="020B0503020202020204" pitchFamily="34" charset="0"/>
            </a:endParaRPr>
          </a:p>
        </p:txBody>
      </p:sp>
      <p:sp>
        <p:nvSpPr>
          <p:cNvPr id="371" name="Google Shape;371;p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1600">
              <a:latin typeface="Avenir Next" panose="020B0503020202020204" pitchFamily="34" charset="0"/>
            </a:endParaRPr>
          </a:p>
        </p:txBody>
      </p:sp>
      <p:pic>
        <p:nvPicPr>
          <p:cNvPr id="372" name="Google Shape;372;p38"/>
          <p:cNvPicPr preferRelativeResize="0"/>
          <p:nvPr/>
        </p:nvPicPr>
        <p:blipFill rotWithShape="1">
          <a:blip r:embed="rId3">
            <a:alphaModFix/>
          </a:blip>
          <a:srcRect l="29553" r="3779"/>
          <a:stretch/>
        </p:blipFill>
        <p:spPr>
          <a:xfrm>
            <a:off x="4572000" y="0"/>
            <a:ext cx="4571995" cy="51435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76"/>
        <p:cNvGrpSpPr/>
        <p:nvPr/>
      </p:nvGrpSpPr>
      <p:grpSpPr>
        <a:xfrm>
          <a:off x="0" y="0"/>
          <a:ext cx="0" cy="0"/>
          <a:chOff x="0" y="0"/>
          <a:chExt cx="0" cy="0"/>
        </a:xfrm>
      </p:grpSpPr>
      <p:sp>
        <p:nvSpPr>
          <p:cNvPr id="377" name="Google Shape;377;p39"/>
          <p:cNvSpPr/>
          <p:nvPr/>
        </p:nvSpPr>
        <p:spPr>
          <a:xfrm>
            <a:off x="422150" y="2351225"/>
            <a:ext cx="2177400" cy="72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panose="020B0503020202020204" pitchFamily="34" charset="0"/>
            </a:endParaRPr>
          </a:p>
        </p:txBody>
      </p:sp>
      <p:sp>
        <p:nvSpPr>
          <p:cNvPr id="378" name="Google Shape;378;p39"/>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Colores</a:t>
            </a:r>
            <a:r>
              <a:rPr lang="en" dirty="0">
                <a:latin typeface="Avenir Next" panose="020B0503020202020204" pitchFamily="34" charset="0"/>
              </a:rPr>
              <a:t> </a:t>
            </a:r>
            <a:r>
              <a:rPr lang="en" dirty="0" err="1">
                <a:latin typeface="Avenir Next" panose="020B0503020202020204" pitchFamily="34" charset="0"/>
              </a:rPr>
              <a:t>principales</a:t>
            </a:r>
            <a:endParaRPr dirty="0">
              <a:latin typeface="Avenir Next" panose="020B0503020202020204" pitchFamily="34" charset="0"/>
            </a:endParaRPr>
          </a:p>
        </p:txBody>
      </p:sp>
      <p:sp>
        <p:nvSpPr>
          <p:cNvPr id="379" name="Google Shape;379;p39"/>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a:latin typeface="Avenir Next" panose="020B0503020202020204" pitchFamily="34" charset="0"/>
              </a:rPr>
              <a: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p:txBody>
      </p:sp>
      <p:sp>
        <p:nvSpPr>
          <p:cNvPr id="381" name="Google Shape;381;p3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Paleta de color </a:t>
            </a:r>
            <a:endParaRPr sz="600" b="1" dirty="0">
              <a:solidFill>
                <a:srgbClr val="2D3E50"/>
              </a:solidFill>
              <a:latin typeface="Avenir Next" panose="020B0503020202020204" pitchFamily="34" charset="0"/>
              <a:ea typeface="Avenir"/>
              <a:cs typeface="Avenir"/>
              <a:sym typeface="Avenir"/>
            </a:endParaRPr>
          </a:p>
        </p:txBody>
      </p:sp>
      <p:sp>
        <p:nvSpPr>
          <p:cNvPr id="382" name="Google Shape;382;p39"/>
          <p:cNvSpPr txBox="1"/>
          <p:nvPr/>
        </p:nvSpPr>
        <p:spPr>
          <a:xfrm>
            <a:off x="422150" y="2361509"/>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383" name="Google Shape;383;p39"/>
          <p:cNvSpPr/>
          <p:nvPr/>
        </p:nvSpPr>
        <p:spPr>
          <a:xfrm>
            <a:off x="2999450" y="2351225"/>
            <a:ext cx="2177400" cy="72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panose="020B0503020202020204" pitchFamily="34" charset="0"/>
            </a:endParaRPr>
          </a:p>
        </p:txBody>
      </p:sp>
      <p:sp>
        <p:nvSpPr>
          <p:cNvPr id="385" name="Google Shape;385;p39"/>
          <p:cNvSpPr/>
          <p:nvPr/>
        </p:nvSpPr>
        <p:spPr>
          <a:xfrm>
            <a:off x="5576750" y="2351225"/>
            <a:ext cx="2177400" cy="72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panose="020B0503020202020204" pitchFamily="34" charset="0"/>
            </a:endParaRPr>
          </a:p>
        </p:txBody>
      </p:sp>
      <p:sp>
        <p:nvSpPr>
          <p:cNvPr id="12" name="Google Shape;382;p39">
            <a:extLst>
              <a:ext uri="{FF2B5EF4-FFF2-40B4-BE49-F238E27FC236}">
                <a16:creationId xmlns:a16="http://schemas.microsoft.com/office/drawing/2014/main" id="{AA9597CE-3ABC-8A4F-8E98-936E149E8765}"/>
              </a:ext>
            </a:extLst>
          </p:cNvPr>
          <p:cNvSpPr txBox="1"/>
          <p:nvPr/>
        </p:nvSpPr>
        <p:spPr>
          <a:xfrm>
            <a:off x="2999450" y="2351225"/>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13" name="Google Shape;382;p39">
            <a:extLst>
              <a:ext uri="{FF2B5EF4-FFF2-40B4-BE49-F238E27FC236}">
                <a16:creationId xmlns:a16="http://schemas.microsoft.com/office/drawing/2014/main" id="{35ACFEC5-8280-B547-9C5C-1A005299F6F9}"/>
              </a:ext>
            </a:extLst>
          </p:cNvPr>
          <p:cNvSpPr txBox="1"/>
          <p:nvPr/>
        </p:nvSpPr>
        <p:spPr>
          <a:xfrm>
            <a:off x="5628050" y="2351224"/>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21" name="Google Shape;71;p14">
            <a:extLst>
              <a:ext uri="{FF2B5EF4-FFF2-40B4-BE49-F238E27FC236}">
                <a16:creationId xmlns:a16="http://schemas.microsoft.com/office/drawing/2014/main" id="{BF329474-CFD7-E641-9626-B6CD78F74B58}"/>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27</a:t>
            </a:fld>
            <a:endParaRPr>
              <a:latin typeface="Avenir Next" panose="020B0503020202020204" pitchFamily="34" charset="0"/>
            </a:endParaRPr>
          </a:p>
        </p:txBody>
      </p:sp>
      <p:cxnSp>
        <p:nvCxnSpPr>
          <p:cNvPr id="22" name="Google Shape;66;p13">
            <a:extLst>
              <a:ext uri="{FF2B5EF4-FFF2-40B4-BE49-F238E27FC236}">
                <a16:creationId xmlns:a16="http://schemas.microsoft.com/office/drawing/2014/main" id="{AF6DBF6B-C4E1-004C-9EDB-ED5741F825E8}"/>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3" name="Grupo 22">
            <a:extLst>
              <a:ext uri="{FF2B5EF4-FFF2-40B4-BE49-F238E27FC236}">
                <a16:creationId xmlns:a16="http://schemas.microsoft.com/office/drawing/2014/main" id="{1BE3C844-019F-D740-B5DA-6705F6735950}"/>
              </a:ext>
            </a:extLst>
          </p:cNvPr>
          <p:cNvGrpSpPr/>
          <p:nvPr/>
        </p:nvGrpSpPr>
        <p:grpSpPr>
          <a:xfrm>
            <a:off x="7343888" y="4366036"/>
            <a:ext cx="1768707" cy="385504"/>
            <a:chOff x="5860149" y="3805037"/>
            <a:chExt cx="3100702" cy="624600"/>
          </a:xfrm>
        </p:grpSpPr>
        <p:pic>
          <p:nvPicPr>
            <p:cNvPr id="24" name="Google Shape;65;p13">
              <a:extLst>
                <a:ext uri="{FF2B5EF4-FFF2-40B4-BE49-F238E27FC236}">
                  <a16:creationId xmlns:a16="http://schemas.microsoft.com/office/drawing/2014/main" id="{096B9089-6627-A546-849C-B3C5270B3DDE}"/>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25" name="Google Shape;64;p13">
              <a:extLst>
                <a:ext uri="{FF2B5EF4-FFF2-40B4-BE49-F238E27FC236}">
                  <a16:creationId xmlns:a16="http://schemas.microsoft.com/office/drawing/2014/main" id="{2FCDD5D4-B65D-654A-A8CA-5E9E001FDB29}"/>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6" name="Google Shape;64;p13">
            <a:extLst>
              <a:ext uri="{FF2B5EF4-FFF2-40B4-BE49-F238E27FC236}">
                <a16:creationId xmlns:a16="http://schemas.microsoft.com/office/drawing/2014/main" id="{DC7D0966-A493-9C41-96B2-288E4C2275C2}"/>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7" name="Conector recto 26">
            <a:extLst>
              <a:ext uri="{FF2B5EF4-FFF2-40B4-BE49-F238E27FC236}">
                <a16:creationId xmlns:a16="http://schemas.microsoft.com/office/drawing/2014/main" id="{9BB05D4B-EA14-C042-8F30-B3AE08D593B3}"/>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90"/>
        <p:cNvGrpSpPr/>
        <p:nvPr/>
      </p:nvGrpSpPr>
      <p:grpSpPr>
        <a:xfrm>
          <a:off x="0" y="0"/>
          <a:ext cx="0" cy="0"/>
          <a:chOff x="0" y="0"/>
          <a:chExt cx="0" cy="0"/>
        </a:xfrm>
      </p:grpSpPr>
      <p:sp>
        <p:nvSpPr>
          <p:cNvPr id="391" name="Google Shape;391;p40"/>
          <p:cNvSpPr/>
          <p:nvPr/>
        </p:nvSpPr>
        <p:spPr>
          <a:xfrm>
            <a:off x="422150" y="2351225"/>
            <a:ext cx="2177400" cy="722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392" name="Google Shape;392;p4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Colores</a:t>
            </a:r>
            <a:r>
              <a:rPr lang="en" dirty="0">
                <a:latin typeface="Avenir Next" panose="020B0503020202020204" pitchFamily="34" charset="0"/>
              </a:rPr>
              <a:t> </a:t>
            </a:r>
            <a:r>
              <a:rPr lang="en" dirty="0" err="1">
                <a:latin typeface="Avenir Next" panose="020B0503020202020204" pitchFamily="34" charset="0"/>
              </a:rPr>
              <a:t>secundarios</a:t>
            </a:r>
            <a:endParaRPr dirty="0">
              <a:latin typeface="Avenir Next" panose="020B0503020202020204" pitchFamily="34" charset="0"/>
            </a:endParaRPr>
          </a:p>
        </p:txBody>
      </p:sp>
      <p:sp>
        <p:nvSpPr>
          <p:cNvPr id="393" name="Google Shape;393;p40"/>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p:txBody>
      </p:sp>
      <p:sp>
        <p:nvSpPr>
          <p:cNvPr id="395" name="Google Shape;395;p4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Paleta de color </a:t>
            </a:r>
            <a:endParaRPr lang="es-ES" sz="600" b="1" dirty="0">
              <a:solidFill>
                <a:srgbClr val="2D3E50"/>
              </a:solidFill>
              <a:latin typeface="Avenir Next" panose="020B0503020202020204" pitchFamily="34" charset="0"/>
              <a:ea typeface="Avenir"/>
              <a:cs typeface="Avenir"/>
              <a:sym typeface="Avenir"/>
            </a:endParaRPr>
          </a:p>
        </p:txBody>
      </p:sp>
      <p:sp>
        <p:nvSpPr>
          <p:cNvPr id="397" name="Google Shape;397;p40"/>
          <p:cNvSpPr/>
          <p:nvPr/>
        </p:nvSpPr>
        <p:spPr>
          <a:xfrm>
            <a:off x="2999450" y="2351225"/>
            <a:ext cx="2177400" cy="722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399" name="Google Shape;399;p40"/>
          <p:cNvSpPr/>
          <p:nvPr/>
        </p:nvSpPr>
        <p:spPr>
          <a:xfrm>
            <a:off x="5576750" y="2351225"/>
            <a:ext cx="2177400" cy="722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12" name="Google Shape;382;p39">
            <a:extLst>
              <a:ext uri="{FF2B5EF4-FFF2-40B4-BE49-F238E27FC236}">
                <a16:creationId xmlns:a16="http://schemas.microsoft.com/office/drawing/2014/main" id="{15AE1623-2ED1-FD49-8F02-760E975B6ED2}"/>
              </a:ext>
            </a:extLst>
          </p:cNvPr>
          <p:cNvSpPr txBox="1"/>
          <p:nvPr/>
        </p:nvSpPr>
        <p:spPr>
          <a:xfrm>
            <a:off x="422150" y="2361509"/>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13" name="Google Shape;382;p39">
            <a:extLst>
              <a:ext uri="{FF2B5EF4-FFF2-40B4-BE49-F238E27FC236}">
                <a16:creationId xmlns:a16="http://schemas.microsoft.com/office/drawing/2014/main" id="{60929670-25AC-8B49-AD7F-50E59BECD75E}"/>
              </a:ext>
            </a:extLst>
          </p:cNvPr>
          <p:cNvSpPr txBox="1"/>
          <p:nvPr/>
        </p:nvSpPr>
        <p:spPr>
          <a:xfrm>
            <a:off x="2999450" y="2360715"/>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14" name="Google Shape;382;p39">
            <a:extLst>
              <a:ext uri="{FF2B5EF4-FFF2-40B4-BE49-F238E27FC236}">
                <a16:creationId xmlns:a16="http://schemas.microsoft.com/office/drawing/2014/main" id="{92E5CACA-426F-0D43-AD36-588319C15FB3}"/>
              </a:ext>
            </a:extLst>
          </p:cNvPr>
          <p:cNvSpPr txBox="1"/>
          <p:nvPr/>
        </p:nvSpPr>
        <p:spPr>
          <a:xfrm>
            <a:off x="5628050" y="2351225"/>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22" name="Google Shape;71;p14">
            <a:extLst>
              <a:ext uri="{FF2B5EF4-FFF2-40B4-BE49-F238E27FC236}">
                <a16:creationId xmlns:a16="http://schemas.microsoft.com/office/drawing/2014/main" id="{D39BA386-D21E-DF4A-8151-BFA57A2526C7}"/>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28</a:t>
            </a:fld>
            <a:endParaRPr>
              <a:latin typeface="Avenir Next" panose="020B0503020202020204" pitchFamily="34" charset="0"/>
            </a:endParaRPr>
          </a:p>
        </p:txBody>
      </p:sp>
      <p:cxnSp>
        <p:nvCxnSpPr>
          <p:cNvPr id="23" name="Google Shape;66;p13">
            <a:extLst>
              <a:ext uri="{FF2B5EF4-FFF2-40B4-BE49-F238E27FC236}">
                <a16:creationId xmlns:a16="http://schemas.microsoft.com/office/drawing/2014/main" id="{42269B18-A7C3-7D4B-8830-0E81B60C412B}"/>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4" name="Grupo 23">
            <a:extLst>
              <a:ext uri="{FF2B5EF4-FFF2-40B4-BE49-F238E27FC236}">
                <a16:creationId xmlns:a16="http://schemas.microsoft.com/office/drawing/2014/main" id="{3C5BE15E-068C-3042-B4A6-57D87D8B7773}"/>
              </a:ext>
            </a:extLst>
          </p:cNvPr>
          <p:cNvGrpSpPr/>
          <p:nvPr/>
        </p:nvGrpSpPr>
        <p:grpSpPr>
          <a:xfrm>
            <a:off x="7343888" y="4366036"/>
            <a:ext cx="1768707" cy="385504"/>
            <a:chOff x="5860149" y="3805037"/>
            <a:chExt cx="3100702" cy="624600"/>
          </a:xfrm>
        </p:grpSpPr>
        <p:pic>
          <p:nvPicPr>
            <p:cNvPr id="25" name="Google Shape;65;p13">
              <a:extLst>
                <a:ext uri="{FF2B5EF4-FFF2-40B4-BE49-F238E27FC236}">
                  <a16:creationId xmlns:a16="http://schemas.microsoft.com/office/drawing/2014/main" id="{0A32913B-4B30-6948-913E-AFCCFC5B881A}"/>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26" name="Google Shape;64;p13">
              <a:extLst>
                <a:ext uri="{FF2B5EF4-FFF2-40B4-BE49-F238E27FC236}">
                  <a16:creationId xmlns:a16="http://schemas.microsoft.com/office/drawing/2014/main" id="{309EAAD7-5FB0-654C-AB8E-F8B145919EC2}"/>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7" name="Google Shape;64;p13">
            <a:extLst>
              <a:ext uri="{FF2B5EF4-FFF2-40B4-BE49-F238E27FC236}">
                <a16:creationId xmlns:a16="http://schemas.microsoft.com/office/drawing/2014/main" id="{BB84AB21-6E44-6D45-B8F1-DE894B6C0EA6}"/>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8" name="Conector recto 27">
            <a:extLst>
              <a:ext uri="{FF2B5EF4-FFF2-40B4-BE49-F238E27FC236}">
                <a16:creationId xmlns:a16="http://schemas.microsoft.com/office/drawing/2014/main" id="{C4D9A6A2-6CB8-6A44-81A6-77AE0F231550}"/>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04"/>
        <p:cNvGrpSpPr/>
        <p:nvPr/>
      </p:nvGrpSpPr>
      <p:grpSpPr>
        <a:xfrm>
          <a:off x="0" y="0"/>
          <a:ext cx="0" cy="0"/>
          <a:chOff x="0" y="0"/>
          <a:chExt cx="0" cy="0"/>
        </a:xfrm>
      </p:grpSpPr>
      <p:sp>
        <p:nvSpPr>
          <p:cNvPr id="405" name="Google Shape;405;p41"/>
          <p:cNvSpPr/>
          <p:nvPr/>
        </p:nvSpPr>
        <p:spPr>
          <a:xfrm>
            <a:off x="422150" y="2351225"/>
            <a:ext cx="2177400" cy="1843200"/>
          </a:xfrm>
          <a:prstGeom prst="rect">
            <a:avLst/>
          </a:prstGeom>
          <a:gradFill>
            <a:gsLst>
              <a:gs pos="0">
                <a:srgbClr val="00BDA5">
                  <a:alpha val="46274"/>
                </a:srgbClr>
              </a:gs>
              <a:gs pos="31000">
                <a:srgbClr val="809C7F"/>
              </a:gs>
              <a:gs pos="100000">
                <a:srgbClr val="FF7A5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06" name="Google Shape;406;p4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Degradados</a:t>
            </a:r>
            <a:endParaRPr dirty="0">
              <a:latin typeface="Avenir Next" panose="020B0503020202020204" pitchFamily="34" charset="0"/>
            </a:endParaRPr>
          </a:p>
        </p:txBody>
      </p:sp>
      <p:sp>
        <p:nvSpPr>
          <p:cNvPr id="407" name="Google Shape;407;p41"/>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p:txBody>
      </p:sp>
      <p:sp>
        <p:nvSpPr>
          <p:cNvPr id="409" name="Google Shape;409;p4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Paleta de color </a:t>
            </a:r>
            <a:endParaRPr lang="es-ES" sz="600" b="1" dirty="0">
              <a:solidFill>
                <a:srgbClr val="2D3E50"/>
              </a:solidFill>
              <a:latin typeface="Avenir Next" panose="020B0503020202020204" pitchFamily="34" charset="0"/>
              <a:ea typeface="Avenir"/>
              <a:cs typeface="Avenir"/>
              <a:sym typeface="Avenir"/>
            </a:endParaRPr>
          </a:p>
        </p:txBody>
      </p:sp>
      <p:sp>
        <p:nvSpPr>
          <p:cNvPr id="410" name="Google Shape;410;p41"/>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411" name="Google Shape;411;p41"/>
          <p:cNvSpPr/>
          <p:nvPr/>
        </p:nvSpPr>
        <p:spPr>
          <a:xfrm>
            <a:off x="2999450" y="2351225"/>
            <a:ext cx="2177400" cy="1843200"/>
          </a:xfrm>
          <a:prstGeom prst="rect">
            <a:avLst/>
          </a:prstGeom>
          <a:gradFill>
            <a:gsLst>
              <a:gs pos="0">
                <a:srgbClr val="6A78D1"/>
              </a:gs>
              <a:gs pos="100000">
                <a:srgbClr val="73737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12" name="Google Shape;412;p41"/>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lvl="0"/>
            <a:r>
              <a:rPr lang="es-ES" sz="1100" b="1" dirty="0">
                <a:solidFill>
                  <a:srgbClr val="F5F8FA"/>
                </a:solidFill>
                <a:latin typeface="Avenir Next" panose="020B0503020202020204" pitchFamily="34" charset="0"/>
                <a:ea typeface="Avenir"/>
                <a:cs typeface="Avenir"/>
                <a:sym typeface="Avenir"/>
              </a:rPr>
              <a:t>Color</a:t>
            </a:r>
            <a:endParaRPr sz="1100" b="1" dirty="0">
              <a:solidFill>
                <a:srgbClr val="F5F8FA"/>
              </a:solidFill>
              <a:latin typeface="Avenir Next" panose="020B0503020202020204" pitchFamily="34" charset="0"/>
              <a:ea typeface="Avenir"/>
              <a:cs typeface="Avenir"/>
              <a:sym typeface="Avenir"/>
            </a:endParaRPr>
          </a:p>
        </p:txBody>
      </p:sp>
      <p:sp>
        <p:nvSpPr>
          <p:cNvPr id="413" name="Google Shape;413;p41"/>
          <p:cNvSpPr/>
          <p:nvPr/>
        </p:nvSpPr>
        <p:spPr>
          <a:xfrm>
            <a:off x="5576750" y="2351225"/>
            <a:ext cx="2177400" cy="1843200"/>
          </a:xfrm>
          <a:prstGeom prst="rect">
            <a:avLst/>
          </a:prstGeom>
          <a:gradFill>
            <a:gsLst>
              <a:gs pos="0">
                <a:srgbClr val="00BDA5"/>
              </a:gs>
              <a:gs pos="100000">
                <a:srgbClr val="00BDA5">
                  <a:alpha val="4627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14" name="Google Shape;414;p41"/>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lvl="0"/>
            <a:r>
              <a:rPr lang="es-ES" sz="1100" b="1" dirty="0">
                <a:solidFill>
                  <a:srgbClr val="F5F8FA"/>
                </a:solidFill>
                <a:latin typeface="Avenir Next" panose="020B0503020202020204" pitchFamily="34" charset="0"/>
                <a:ea typeface="Avenir"/>
                <a:cs typeface="Avenir"/>
                <a:sym typeface="Avenir"/>
              </a:rPr>
              <a:t>Color</a:t>
            </a:r>
            <a:endParaRPr sz="1100" b="1" dirty="0">
              <a:solidFill>
                <a:srgbClr val="F5F8FA"/>
              </a:solidFill>
              <a:latin typeface="Avenir Next" panose="020B0503020202020204" pitchFamily="34" charset="0"/>
              <a:ea typeface="Avenir"/>
              <a:cs typeface="Avenir"/>
              <a:sym typeface="Avenir"/>
            </a:endParaRPr>
          </a:p>
        </p:txBody>
      </p:sp>
      <p:sp>
        <p:nvSpPr>
          <p:cNvPr id="415" name="Google Shape;415;p41"/>
          <p:cNvSpPr txBox="1"/>
          <p:nvPr/>
        </p:nvSpPr>
        <p:spPr>
          <a:xfrm>
            <a:off x="422150" y="3800835"/>
            <a:ext cx="2228700" cy="393600"/>
          </a:xfrm>
          <a:prstGeom prst="rect">
            <a:avLst/>
          </a:prstGeom>
          <a:noFill/>
          <a:ln>
            <a:noFill/>
          </a:ln>
        </p:spPr>
        <p:txBody>
          <a:bodyPr spcFirstLastPara="1" wrap="square" lIns="91425" tIns="91425" rIns="91425" bIns="91425" anchor="t" anchorCtr="0">
            <a:noAutofit/>
          </a:bodyPr>
          <a:lstStyle/>
          <a:p>
            <a:pPr lvl="0"/>
            <a:r>
              <a:rPr lang="es-ES" sz="1100" b="1" dirty="0">
                <a:solidFill>
                  <a:srgbClr val="F5F8FA"/>
                </a:solidFill>
                <a:latin typeface="Avenir Next" panose="020B0503020202020204" pitchFamily="34" charset="0"/>
                <a:ea typeface="Avenir"/>
                <a:cs typeface="Avenir"/>
                <a:sym typeface="Avenir"/>
              </a:rPr>
              <a:t>Color</a:t>
            </a:r>
            <a:endParaRPr sz="1100" b="1" dirty="0">
              <a:solidFill>
                <a:srgbClr val="F5F8FA"/>
              </a:solidFill>
              <a:latin typeface="Avenir Next" panose="020B0503020202020204" pitchFamily="34" charset="0"/>
              <a:ea typeface="Avenir"/>
              <a:cs typeface="Avenir"/>
              <a:sym typeface="Avenir"/>
            </a:endParaRPr>
          </a:p>
        </p:txBody>
      </p:sp>
      <p:sp>
        <p:nvSpPr>
          <p:cNvPr id="416" name="Google Shape;416;p41"/>
          <p:cNvSpPr txBox="1"/>
          <p:nvPr/>
        </p:nvSpPr>
        <p:spPr>
          <a:xfrm>
            <a:off x="2999450" y="3800835"/>
            <a:ext cx="2228700" cy="393600"/>
          </a:xfrm>
          <a:prstGeom prst="rect">
            <a:avLst/>
          </a:prstGeom>
          <a:noFill/>
          <a:ln>
            <a:noFill/>
          </a:ln>
        </p:spPr>
        <p:txBody>
          <a:bodyPr spcFirstLastPara="1" wrap="square" lIns="91425" tIns="91425" rIns="91425" bIns="91425" anchor="t" anchorCtr="0">
            <a:noAutofit/>
          </a:bodyPr>
          <a:lstStyle/>
          <a:p>
            <a:pPr lvl="0"/>
            <a:r>
              <a:rPr lang="es-ES" sz="1100" b="1" dirty="0">
                <a:solidFill>
                  <a:srgbClr val="F5F8FA"/>
                </a:solidFill>
                <a:latin typeface="Avenir Next" panose="020B0503020202020204" pitchFamily="34" charset="0"/>
                <a:ea typeface="Avenir"/>
                <a:cs typeface="Avenir"/>
                <a:sym typeface="Avenir"/>
              </a:rPr>
              <a:t>Color</a:t>
            </a:r>
            <a:endParaRPr sz="1100" b="1" dirty="0">
              <a:solidFill>
                <a:srgbClr val="F5F8FA"/>
              </a:solidFill>
              <a:latin typeface="Avenir Next" panose="020B0503020202020204" pitchFamily="34" charset="0"/>
              <a:ea typeface="Avenir"/>
              <a:cs typeface="Avenir"/>
              <a:sym typeface="Avenir"/>
            </a:endParaRPr>
          </a:p>
        </p:txBody>
      </p:sp>
      <p:sp>
        <p:nvSpPr>
          <p:cNvPr id="417" name="Google Shape;417;p41"/>
          <p:cNvSpPr txBox="1"/>
          <p:nvPr/>
        </p:nvSpPr>
        <p:spPr>
          <a:xfrm>
            <a:off x="5576750" y="3800835"/>
            <a:ext cx="2228700" cy="393600"/>
          </a:xfrm>
          <a:prstGeom prst="rect">
            <a:avLst/>
          </a:prstGeom>
          <a:noFill/>
          <a:ln>
            <a:noFill/>
          </a:ln>
        </p:spPr>
        <p:txBody>
          <a:bodyPr spcFirstLastPara="1" wrap="square" lIns="91425" tIns="91425" rIns="91425" bIns="91425" anchor="t" anchorCtr="0">
            <a:noAutofit/>
          </a:bodyPr>
          <a:lstStyle/>
          <a:p>
            <a:pPr lvl="0"/>
            <a:r>
              <a:rPr lang="es-ES" sz="1100" b="1" dirty="0">
                <a:solidFill>
                  <a:srgbClr val="F5F8FA"/>
                </a:solidFill>
                <a:latin typeface="Avenir Next" panose="020B0503020202020204" pitchFamily="34" charset="0"/>
                <a:ea typeface="Avenir"/>
                <a:cs typeface="Avenir"/>
                <a:sym typeface="Avenir"/>
              </a:rPr>
              <a:t>Color</a:t>
            </a:r>
            <a:endParaRPr sz="1100" b="1" dirty="0">
              <a:solidFill>
                <a:srgbClr val="F5F8FA"/>
              </a:solidFill>
              <a:latin typeface="Avenir Next" panose="020B0503020202020204" pitchFamily="34" charset="0"/>
              <a:ea typeface="Avenir"/>
              <a:cs typeface="Avenir"/>
              <a:sym typeface="Avenir"/>
            </a:endParaRPr>
          </a:p>
        </p:txBody>
      </p:sp>
      <p:sp>
        <p:nvSpPr>
          <p:cNvPr id="418" name="Google Shape;418;p41"/>
          <p:cNvSpPr txBox="1"/>
          <p:nvPr/>
        </p:nvSpPr>
        <p:spPr>
          <a:xfrm>
            <a:off x="422150" y="2899160"/>
            <a:ext cx="2228700" cy="393600"/>
          </a:xfrm>
          <a:prstGeom prst="rect">
            <a:avLst/>
          </a:prstGeom>
          <a:noFill/>
          <a:ln>
            <a:noFill/>
          </a:ln>
        </p:spPr>
        <p:txBody>
          <a:bodyPr spcFirstLastPara="1" wrap="square" lIns="91425" tIns="91425" rIns="91425" bIns="91425" anchor="t" anchorCtr="0">
            <a:noAutofit/>
          </a:bodyPr>
          <a:lstStyle/>
          <a:p>
            <a:pPr lvl="0"/>
            <a:r>
              <a:rPr lang="es-ES" sz="1100" b="1" dirty="0">
                <a:solidFill>
                  <a:srgbClr val="F5F8FA"/>
                </a:solidFill>
                <a:latin typeface="Avenir Next" panose="020B0503020202020204" pitchFamily="34" charset="0"/>
                <a:ea typeface="Avenir"/>
                <a:cs typeface="Avenir"/>
                <a:sym typeface="Avenir"/>
              </a:rPr>
              <a:t>Color</a:t>
            </a:r>
            <a:endParaRPr sz="1100" b="1" dirty="0">
              <a:solidFill>
                <a:srgbClr val="F5F8FA"/>
              </a:solidFill>
              <a:latin typeface="Avenir Next" panose="020B0503020202020204" pitchFamily="34" charset="0"/>
              <a:ea typeface="Avenir"/>
              <a:cs typeface="Avenir"/>
              <a:sym typeface="Avenir"/>
            </a:endParaRPr>
          </a:p>
        </p:txBody>
      </p:sp>
      <p:sp>
        <p:nvSpPr>
          <p:cNvPr id="23" name="Google Shape;71;p14">
            <a:extLst>
              <a:ext uri="{FF2B5EF4-FFF2-40B4-BE49-F238E27FC236}">
                <a16:creationId xmlns:a16="http://schemas.microsoft.com/office/drawing/2014/main" id="{B9D1573E-DC8A-944E-9EB9-8EB0FCB7B091}"/>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29</a:t>
            </a:fld>
            <a:endParaRPr>
              <a:latin typeface="Avenir Next" panose="020B0503020202020204" pitchFamily="34" charset="0"/>
            </a:endParaRPr>
          </a:p>
        </p:txBody>
      </p:sp>
      <p:cxnSp>
        <p:nvCxnSpPr>
          <p:cNvPr id="24" name="Google Shape;66;p13">
            <a:extLst>
              <a:ext uri="{FF2B5EF4-FFF2-40B4-BE49-F238E27FC236}">
                <a16:creationId xmlns:a16="http://schemas.microsoft.com/office/drawing/2014/main" id="{D4C0F66C-47F0-BD49-BF7D-F27F727B2E86}"/>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5" name="Grupo 24">
            <a:extLst>
              <a:ext uri="{FF2B5EF4-FFF2-40B4-BE49-F238E27FC236}">
                <a16:creationId xmlns:a16="http://schemas.microsoft.com/office/drawing/2014/main" id="{54DAAE3E-8108-0C48-9024-EC1907FC951A}"/>
              </a:ext>
            </a:extLst>
          </p:cNvPr>
          <p:cNvGrpSpPr/>
          <p:nvPr/>
        </p:nvGrpSpPr>
        <p:grpSpPr>
          <a:xfrm>
            <a:off x="7343888" y="4366036"/>
            <a:ext cx="1768707" cy="385504"/>
            <a:chOff x="5860149" y="3805037"/>
            <a:chExt cx="3100702" cy="624600"/>
          </a:xfrm>
        </p:grpSpPr>
        <p:pic>
          <p:nvPicPr>
            <p:cNvPr id="26" name="Google Shape;65;p13">
              <a:extLst>
                <a:ext uri="{FF2B5EF4-FFF2-40B4-BE49-F238E27FC236}">
                  <a16:creationId xmlns:a16="http://schemas.microsoft.com/office/drawing/2014/main" id="{A0AA09C8-6ED4-3343-AEB0-D1DFC58125E7}"/>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27" name="Google Shape;64;p13">
              <a:extLst>
                <a:ext uri="{FF2B5EF4-FFF2-40B4-BE49-F238E27FC236}">
                  <a16:creationId xmlns:a16="http://schemas.microsoft.com/office/drawing/2014/main" id="{4D718A5D-5BA4-6548-A34B-96AF28E8C626}"/>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8" name="Google Shape;64;p13">
            <a:extLst>
              <a:ext uri="{FF2B5EF4-FFF2-40B4-BE49-F238E27FC236}">
                <a16:creationId xmlns:a16="http://schemas.microsoft.com/office/drawing/2014/main" id="{8EA20DF6-130C-A948-83FA-9C34B8533CDF}"/>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9" name="Conector recto 28">
            <a:extLst>
              <a:ext uri="{FF2B5EF4-FFF2-40B4-BE49-F238E27FC236}">
                <a16:creationId xmlns:a16="http://schemas.microsoft.com/office/drawing/2014/main" id="{47D0C6FF-EA6F-2346-95F6-220525765CE6}"/>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134850" y="1250443"/>
            <a:ext cx="4306500" cy="1482300"/>
          </a:xfrm>
          <a:prstGeom prst="rect">
            <a:avLst/>
          </a:prstGeom>
        </p:spPr>
        <p:txBody>
          <a:bodyPr spcFirstLastPara="1" wrap="square" lIns="91425" tIns="91425" rIns="91425" bIns="91425" anchor="b" anchorCtr="0">
            <a:noAutofit/>
          </a:bodyPr>
          <a:lstStyle/>
          <a:p>
            <a:pPr lvl="0"/>
            <a:r>
              <a:rPr lang="es-ES" sz="3200" dirty="0">
                <a:latin typeface="Avenir Next" panose="020B0503020202020204" pitchFamily="34" charset="0"/>
              </a:rPr>
              <a:t>Propósito de marca y posicionamiento</a:t>
            </a:r>
            <a:endParaRPr sz="3200" dirty="0">
              <a:latin typeface="Avenir Next" panose="020B0503020202020204" pitchFamily="34" charset="0"/>
            </a:endParaRPr>
          </a:p>
        </p:txBody>
      </p:sp>
      <p:sp>
        <p:nvSpPr>
          <p:cNvPr id="81" name="Google Shape;81;p1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900">
                <a:latin typeface="Avenir Next" panose="020B0503020202020204" pitchFamily="34" charset="0"/>
              </a:rPr>
              <a:t>3</a:t>
            </a:fld>
            <a:endParaRPr sz="900">
              <a:latin typeface="Avenir Next" panose="020B0503020202020204" pitchFamily="34" charset="0"/>
            </a:endParaRPr>
          </a:p>
        </p:txBody>
      </p:sp>
      <p:sp>
        <p:nvSpPr>
          <p:cNvPr id="82" name="Google Shape;82;p1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1600">
              <a:latin typeface="Avenir Next" panose="020B0503020202020204" pitchFamily="34" charset="0"/>
            </a:endParaRPr>
          </a:p>
        </p:txBody>
      </p:sp>
      <p:pic>
        <p:nvPicPr>
          <p:cNvPr id="83" name="Google Shape;83;p15"/>
          <p:cNvPicPr preferRelativeResize="0"/>
          <p:nvPr/>
        </p:nvPicPr>
        <p:blipFill rotWithShape="1">
          <a:blip r:embed="rId3">
            <a:alphaModFix/>
          </a:blip>
          <a:srcRect l="4996" r="35667"/>
          <a:stretch/>
        </p:blipFill>
        <p:spPr>
          <a:xfrm>
            <a:off x="4572000" y="0"/>
            <a:ext cx="4571995" cy="51435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422"/>
        <p:cNvGrpSpPr/>
        <p:nvPr/>
      </p:nvGrpSpPr>
      <p:grpSpPr>
        <a:xfrm>
          <a:off x="0" y="0"/>
          <a:ext cx="0" cy="0"/>
          <a:chOff x="0" y="0"/>
          <a:chExt cx="0" cy="0"/>
        </a:xfrm>
      </p:grpSpPr>
      <p:sp>
        <p:nvSpPr>
          <p:cNvPr id="423" name="Google Shape;423;p42"/>
          <p:cNvSpPr/>
          <p:nvPr/>
        </p:nvSpPr>
        <p:spPr>
          <a:xfrm>
            <a:off x="422150" y="2351225"/>
            <a:ext cx="2177400" cy="722100"/>
          </a:xfrm>
          <a:prstGeom prst="rect">
            <a:avLst/>
          </a:prstGeom>
          <a:solidFill>
            <a:srgbClr val="FF7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24" name="Google Shape;424;p4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Intensidad</a:t>
            </a:r>
            <a:endParaRPr dirty="0">
              <a:latin typeface="Avenir Next" panose="020B0503020202020204" pitchFamily="34" charset="0"/>
            </a:endParaRPr>
          </a:p>
        </p:txBody>
      </p:sp>
      <p:sp>
        <p:nvSpPr>
          <p:cNvPr id="425" name="Google Shape;425;p42"/>
          <p:cNvSpPr txBox="1">
            <a:spLocks noGrp="1"/>
          </p:cNvSpPr>
          <p:nvPr>
            <p:ph type="body" idx="1"/>
          </p:nvPr>
        </p:nvSpPr>
        <p:spPr>
          <a:xfrm>
            <a:off x="311700" y="1152475"/>
            <a:ext cx="71268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p:txBody>
      </p:sp>
      <p:sp>
        <p:nvSpPr>
          <p:cNvPr id="427" name="Google Shape;427;p4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Paleta de color </a:t>
            </a:r>
            <a:endParaRPr lang="es-ES" sz="600" b="1" dirty="0">
              <a:solidFill>
                <a:srgbClr val="2D3E50"/>
              </a:solidFill>
              <a:latin typeface="Avenir Next" panose="020B0503020202020204" pitchFamily="34" charset="0"/>
              <a:ea typeface="Avenir"/>
              <a:cs typeface="Avenir"/>
              <a:sym typeface="Avenir"/>
            </a:endParaRPr>
          </a:p>
        </p:txBody>
      </p:sp>
      <p:sp>
        <p:nvSpPr>
          <p:cNvPr id="429" name="Google Shape;429;p42"/>
          <p:cNvSpPr/>
          <p:nvPr/>
        </p:nvSpPr>
        <p:spPr>
          <a:xfrm>
            <a:off x="2599550" y="2351225"/>
            <a:ext cx="744300" cy="722100"/>
          </a:xfrm>
          <a:prstGeom prst="rect">
            <a:avLst/>
          </a:prstGeom>
          <a:solidFill>
            <a:srgbClr val="FF7A59">
              <a:alpha val="7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30" name="Google Shape;430;p42"/>
          <p:cNvSpPr txBox="1"/>
          <p:nvPr/>
        </p:nvSpPr>
        <p:spPr>
          <a:xfrm>
            <a:off x="26508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Next" panose="020B0503020202020204" pitchFamily="34" charset="0"/>
                <a:ea typeface="Avenir"/>
                <a:cs typeface="Avenir"/>
                <a:sym typeface="Avenir"/>
              </a:rPr>
              <a:t>70%</a:t>
            </a:r>
            <a:endParaRPr sz="1100" b="1">
              <a:solidFill>
                <a:srgbClr val="F5F8FA"/>
              </a:solidFill>
              <a:latin typeface="Avenir Next" panose="020B0503020202020204" pitchFamily="34" charset="0"/>
              <a:ea typeface="Avenir"/>
              <a:cs typeface="Avenir"/>
              <a:sym typeface="Avenir"/>
            </a:endParaRPr>
          </a:p>
        </p:txBody>
      </p:sp>
      <p:sp>
        <p:nvSpPr>
          <p:cNvPr id="431" name="Google Shape;431;p42"/>
          <p:cNvSpPr/>
          <p:nvPr/>
        </p:nvSpPr>
        <p:spPr>
          <a:xfrm>
            <a:off x="422150" y="3122325"/>
            <a:ext cx="2177400" cy="722100"/>
          </a:xfrm>
          <a:prstGeom prst="rect">
            <a:avLst/>
          </a:prstGeom>
          <a:solidFill>
            <a:srgbClr val="00B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33" name="Google Shape;433;p42"/>
          <p:cNvSpPr/>
          <p:nvPr/>
        </p:nvSpPr>
        <p:spPr>
          <a:xfrm>
            <a:off x="3343850" y="2351225"/>
            <a:ext cx="744300" cy="722100"/>
          </a:xfrm>
          <a:prstGeom prst="rect">
            <a:avLst/>
          </a:prstGeom>
          <a:solidFill>
            <a:srgbClr val="FF7A59">
              <a:alpha val="3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34" name="Google Shape;434;p42"/>
          <p:cNvSpPr txBox="1"/>
          <p:nvPr/>
        </p:nvSpPr>
        <p:spPr>
          <a:xfrm>
            <a:off x="33951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Next" panose="020B0503020202020204" pitchFamily="34" charset="0"/>
                <a:ea typeface="Avenir"/>
                <a:cs typeface="Avenir"/>
                <a:sym typeface="Avenir"/>
              </a:rPr>
              <a:t>30%</a:t>
            </a:r>
            <a:endParaRPr sz="1100" b="1">
              <a:solidFill>
                <a:srgbClr val="F5F8FA"/>
              </a:solidFill>
              <a:latin typeface="Avenir Next" panose="020B0503020202020204" pitchFamily="34" charset="0"/>
              <a:ea typeface="Avenir"/>
              <a:cs typeface="Avenir"/>
              <a:sym typeface="Avenir"/>
            </a:endParaRPr>
          </a:p>
        </p:txBody>
      </p:sp>
      <p:sp>
        <p:nvSpPr>
          <p:cNvPr id="435" name="Google Shape;435;p42"/>
          <p:cNvSpPr/>
          <p:nvPr/>
        </p:nvSpPr>
        <p:spPr>
          <a:xfrm>
            <a:off x="4088150" y="2351225"/>
            <a:ext cx="744300" cy="722100"/>
          </a:xfrm>
          <a:prstGeom prst="rect">
            <a:avLst/>
          </a:prstGeom>
          <a:solidFill>
            <a:srgbClr val="FF7A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36" name="Google Shape;436;p42"/>
          <p:cNvSpPr txBox="1"/>
          <p:nvPr/>
        </p:nvSpPr>
        <p:spPr>
          <a:xfrm>
            <a:off x="41394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chemeClr val="dk1"/>
                </a:solidFill>
                <a:latin typeface="Avenir Next" panose="020B0503020202020204" pitchFamily="34" charset="0"/>
                <a:ea typeface="Avenir"/>
                <a:cs typeface="Avenir"/>
                <a:sym typeface="Avenir"/>
              </a:rPr>
              <a:t>10%</a:t>
            </a:r>
            <a:endParaRPr sz="1100" b="1">
              <a:solidFill>
                <a:schemeClr val="dk1"/>
              </a:solidFill>
              <a:latin typeface="Avenir Next" panose="020B0503020202020204" pitchFamily="34" charset="0"/>
              <a:ea typeface="Avenir"/>
              <a:cs typeface="Avenir"/>
              <a:sym typeface="Avenir"/>
            </a:endParaRPr>
          </a:p>
        </p:txBody>
      </p:sp>
      <p:sp>
        <p:nvSpPr>
          <p:cNvPr id="437" name="Google Shape;437;p42"/>
          <p:cNvSpPr/>
          <p:nvPr/>
        </p:nvSpPr>
        <p:spPr>
          <a:xfrm>
            <a:off x="2599550" y="3122325"/>
            <a:ext cx="744300" cy="722100"/>
          </a:xfrm>
          <a:prstGeom prst="rect">
            <a:avLst/>
          </a:prstGeom>
          <a:solidFill>
            <a:srgbClr val="00BDA5">
              <a:alpha val="7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38" name="Google Shape;438;p42"/>
          <p:cNvSpPr txBox="1"/>
          <p:nvPr/>
        </p:nvSpPr>
        <p:spPr>
          <a:xfrm>
            <a:off x="26508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Next" panose="020B0503020202020204" pitchFamily="34" charset="0"/>
                <a:ea typeface="Avenir"/>
                <a:cs typeface="Avenir"/>
                <a:sym typeface="Avenir"/>
              </a:rPr>
              <a:t>70%</a:t>
            </a:r>
            <a:endParaRPr sz="1100" b="1">
              <a:solidFill>
                <a:srgbClr val="F5F8FA"/>
              </a:solidFill>
              <a:latin typeface="Avenir Next" panose="020B0503020202020204" pitchFamily="34" charset="0"/>
              <a:ea typeface="Avenir"/>
              <a:cs typeface="Avenir"/>
              <a:sym typeface="Avenir"/>
            </a:endParaRPr>
          </a:p>
        </p:txBody>
      </p:sp>
      <p:sp>
        <p:nvSpPr>
          <p:cNvPr id="439" name="Google Shape;439;p42"/>
          <p:cNvSpPr/>
          <p:nvPr/>
        </p:nvSpPr>
        <p:spPr>
          <a:xfrm>
            <a:off x="3343850" y="3122325"/>
            <a:ext cx="744300" cy="722100"/>
          </a:xfrm>
          <a:prstGeom prst="rect">
            <a:avLst/>
          </a:prstGeom>
          <a:solidFill>
            <a:srgbClr val="00BDA5">
              <a:alpha val="4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40" name="Google Shape;440;p42"/>
          <p:cNvSpPr txBox="1"/>
          <p:nvPr/>
        </p:nvSpPr>
        <p:spPr>
          <a:xfrm>
            <a:off x="33951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Next" panose="020B0503020202020204" pitchFamily="34" charset="0"/>
                <a:ea typeface="Avenir"/>
                <a:cs typeface="Avenir"/>
                <a:sym typeface="Avenir"/>
              </a:rPr>
              <a:t>30%</a:t>
            </a:r>
            <a:endParaRPr sz="1100" b="1">
              <a:solidFill>
                <a:srgbClr val="F5F8FA"/>
              </a:solidFill>
              <a:latin typeface="Avenir Next" panose="020B0503020202020204" pitchFamily="34" charset="0"/>
              <a:ea typeface="Avenir"/>
              <a:cs typeface="Avenir"/>
              <a:sym typeface="Avenir"/>
            </a:endParaRPr>
          </a:p>
        </p:txBody>
      </p:sp>
      <p:sp>
        <p:nvSpPr>
          <p:cNvPr id="441" name="Google Shape;441;p42"/>
          <p:cNvSpPr/>
          <p:nvPr/>
        </p:nvSpPr>
        <p:spPr>
          <a:xfrm>
            <a:off x="4088150" y="3122325"/>
            <a:ext cx="744300" cy="722100"/>
          </a:xfrm>
          <a:prstGeom prst="rect">
            <a:avLst/>
          </a:prstGeom>
          <a:solidFill>
            <a:srgbClr val="00BDA5">
              <a:alpha val="130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42" name="Google Shape;442;p42"/>
          <p:cNvSpPr txBox="1"/>
          <p:nvPr/>
        </p:nvSpPr>
        <p:spPr>
          <a:xfrm>
            <a:off x="41394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chemeClr val="dk1"/>
                </a:solidFill>
                <a:latin typeface="Avenir Next" panose="020B0503020202020204" pitchFamily="34" charset="0"/>
                <a:ea typeface="Avenir"/>
                <a:cs typeface="Avenir"/>
                <a:sym typeface="Avenir"/>
              </a:rPr>
              <a:t>10%</a:t>
            </a:r>
            <a:endParaRPr sz="1100" b="1">
              <a:solidFill>
                <a:schemeClr val="dk1"/>
              </a:solidFill>
              <a:latin typeface="Avenir Next" panose="020B0503020202020204" pitchFamily="34" charset="0"/>
              <a:ea typeface="Avenir"/>
              <a:cs typeface="Avenir"/>
              <a:sym typeface="Avenir"/>
            </a:endParaRPr>
          </a:p>
        </p:txBody>
      </p:sp>
      <p:sp>
        <p:nvSpPr>
          <p:cNvPr id="22" name="Google Shape;382;p39">
            <a:extLst>
              <a:ext uri="{FF2B5EF4-FFF2-40B4-BE49-F238E27FC236}">
                <a16:creationId xmlns:a16="http://schemas.microsoft.com/office/drawing/2014/main" id="{0CAA5292-3958-2A41-B2F6-C7EF4D21BBE3}"/>
              </a:ext>
            </a:extLst>
          </p:cNvPr>
          <p:cNvSpPr txBox="1"/>
          <p:nvPr/>
        </p:nvSpPr>
        <p:spPr>
          <a:xfrm>
            <a:off x="422150" y="2361509"/>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23" name="Google Shape;382;p39">
            <a:extLst>
              <a:ext uri="{FF2B5EF4-FFF2-40B4-BE49-F238E27FC236}">
                <a16:creationId xmlns:a16="http://schemas.microsoft.com/office/drawing/2014/main" id="{EC41AB68-8A39-F04E-98B4-A9D7E7B0E147}"/>
              </a:ext>
            </a:extLst>
          </p:cNvPr>
          <p:cNvSpPr txBox="1"/>
          <p:nvPr/>
        </p:nvSpPr>
        <p:spPr>
          <a:xfrm>
            <a:off x="422150" y="3083600"/>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31" name="Google Shape;71;p14">
            <a:extLst>
              <a:ext uri="{FF2B5EF4-FFF2-40B4-BE49-F238E27FC236}">
                <a16:creationId xmlns:a16="http://schemas.microsoft.com/office/drawing/2014/main" id="{A9300C70-ADE1-B24C-9205-ABBAA20E8250}"/>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30</a:t>
            </a:fld>
            <a:endParaRPr>
              <a:latin typeface="Avenir Next" panose="020B0503020202020204" pitchFamily="34" charset="0"/>
            </a:endParaRPr>
          </a:p>
        </p:txBody>
      </p:sp>
      <p:cxnSp>
        <p:nvCxnSpPr>
          <p:cNvPr id="32" name="Google Shape;66;p13">
            <a:extLst>
              <a:ext uri="{FF2B5EF4-FFF2-40B4-BE49-F238E27FC236}">
                <a16:creationId xmlns:a16="http://schemas.microsoft.com/office/drawing/2014/main" id="{1049369B-382A-B84C-A125-5A3767D12DF4}"/>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33" name="Grupo 32">
            <a:extLst>
              <a:ext uri="{FF2B5EF4-FFF2-40B4-BE49-F238E27FC236}">
                <a16:creationId xmlns:a16="http://schemas.microsoft.com/office/drawing/2014/main" id="{1B64C401-485A-E24E-A728-C0D26D346B8F}"/>
              </a:ext>
            </a:extLst>
          </p:cNvPr>
          <p:cNvGrpSpPr/>
          <p:nvPr/>
        </p:nvGrpSpPr>
        <p:grpSpPr>
          <a:xfrm>
            <a:off x="7343888" y="4366036"/>
            <a:ext cx="1768707" cy="385504"/>
            <a:chOff x="5860149" y="3805037"/>
            <a:chExt cx="3100702" cy="624600"/>
          </a:xfrm>
        </p:grpSpPr>
        <p:pic>
          <p:nvPicPr>
            <p:cNvPr id="34" name="Google Shape;65;p13">
              <a:extLst>
                <a:ext uri="{FF2B5EF4-FFF2-40B4-BE49-F238E27FC236}">
                  <a16:creationId xmlns:a16="http://schemas.microsoft.com/office/drawing/2014/main" id="{6CD89756-7772-F944-B63F-92F6305D8035}"/>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35" name="Google Shape;64;p13">
              <a:extLst>
                <a:ext uri="{FF2B5EF4-FFF2-40B4-BE49-F238E27FC236}">
                  <a16:creationId xmlns:a16="http://schemas.microsoft.com/office/drawing/2014/main" id="{C87C4BC9-C747-E545-9E91-4460EA881788}"/>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6" name="Google Shape;64;p13">
            <a:extLst>
              <a:ext uri="{FF2B5EF4-FFF2-40B4-BE49-F238E27FC236}">
                <a16:creationId xmlns:a16="http://schemas.microsoft.com/office/drawing/2014/main" id="{F2C80AB0-9BF3-4B44-9F7E-035979372C33}"/>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7" name="Conector recto 36">
            <a:extLst>
              <a:ext uri="{FF2B5EF4-FFF2-40B4-BE49-F238E27FC236}">
                <a16:creationId xmlns:a16="http://schemas.microsoft.com/office/drawing/2014/main" id="{24EB9F96-C6AE-0F46-9A84-05AF89BC86D6}"/>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46"/>
        <p:cNvGrpSpPr/>
        <p:nvPr/>
      </p:nvGrpSpPr>
      <p:grpSpPr>
        <a:xfrm>
          <a:off x="0" y="0"/>
          <a:ext cx="0" cy="0"/>
          <a:chOff x="0" y="0"/>
          <a:chExt cx="0" cy="0"/>
        </a:xfrm>
      </p:grpSpPr>
      <p:sp>
        <p:nvSpPr>
          <p:cNvPr id="447" name="Google Shape;447;p43"/>
          <p:cNvSpPr/>
          <p:nvPr/>
        </p:nvSpPr>
        <p:spPr>
          <a:xfrm>
            <a:off x="422150" y="2351225"/>
            <a:ext cx="2177400" cy="722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48" name="Google Shape;448;p4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Escala</a:t>
            </a:r>
            <a:r>
              <a:rPr lang="en" dirty="0">
                <a:latin typeface="Avenir Next" panose="020B0503020202020204" pitchFamily="34" charset="0"/>
              </a:rPr>
              <a:t> a </a:t>
            </a:r>
            <a:r>
              <a:rPr lang="en" dirty="0" err="1">
                <a:latin typeface="Avenir Next" panose="020B0503020202020204" pitchFamily="34" charset="0"/>
              </a:rPr>
              <a:t>grises</a:t>
            </a:r>
            <a:endParaRPr dirty="0">
              <a:latin typeface="Avenir Next" panose="020B0503020202020204" pitchFamily="34" charset="0"/>
            </a:endParaRPr>
          </a:p>
        </p:txBody>
      </p:sp>
      <p:sp>
        <p:nvSpPr>
          <p:cNvPr id="449" name="Google Shape;449;p43"/>
          <p:cNvSpPr txBox="1">
            <a:spLocks noGrp="1"/>
          </p:cNvSpPr>
          <p:nvPr>
            <p:ph type="body" idx="1"/>
          </p:nvPr>
        </p:nvSpPr>
        <p:spPr>
          <a:xfrm>
            <a:off x="311700" y="1152475"/>
            <a:ext cx="71268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p:txBody>
      </p:sp>
      <p:sp>
        <p:nvSpPr>
          <p:cNvPr id="451" name="Google Shape;451;p4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Paleta de color </a:t>
            </a:r>
            <a:endParaRPr lang="es-ES" sz="600" b="1" dirty="0">
              <a:solidFill>
                <a:srgbClr val="2D3E50"/>
              </a:solidFill>
              <a:latin typeface="Avenir Next" panose="020B0503020202020204" pitchFamily="34" charset="0"/>
              <a:ea typeface="Avenir"/>
              <a:cs typeface="Avenir"/>
              <a:sym typeface="Avenir"/>
            </a:endParaRPr>
          </a:p>
        </p:txBody>
      </p:sp>
      <p:sp>
        <p:nvSpPr>
          <p:cNvPr id="453" name="Google Shape;453;p43"/>
          <p:cNvSpPr/>
          <p:nvPr/>
        </p:nvSpPr>
        <p:spPr>
          <a:xfrm>
            <a:off x="2599550" y="2351225"/>
            <a:ext cx="744300" cy="72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54" name="Google Shape;454;p43"/>
          <p:cNvSpPr txBox="1"/>
          <p:nvPr/>
        </p:nvSpPr>
        <p:spPr>
          <a:xfrm>
            <a:off x="26508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Next" panose="020B0503020202020204" pitchFamily="34" charset="0"/>
                <a:ea typeface="Avenir"/>
                <a:cs typeface="Avenir"/>
                <a:sym typeface="Avenir"/>
              </a:rPr>
              <a:t>70%</a:t>
            </a:r>
            <a:endParaRPr sz="1100" b="1">
              <a:solidFill>
                <a:srgbClr val="F5F8FA"/>
              </a:solidFill>
              <a:latin typeface="Avenir Next" panose="020B0503020202020204" pitchFamily="34" charset="0"/>
              <a:ea typeface="Avenir"/>
              <a:cs typeface="Avenir"/>
              <a:sym typeface="Avenir"/>
            </a:endParaRPr>
          </a:p>
        </p:txBody>
      </p:sp>
      <p:sp>
        <p:nvSpPr>
          <p:cNvPr id="455" name="Google Shape;455;p43"/>
          <p:cNvSpPr/>
          <p:nvPr/>
        </p:nvSpPr>
        <p:spPr>
          <a:xfrm>
            <a:off x="422150" y="3122325"/>
            <a:ext cx="2177400" cy="7221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57" name="Google Shape;457;p43"/>
          <p:cNvSpPr/>
          <p:nvPr/>
        </p:nvSpPr>
        <p:spPr>
          <a:xfrm>
            <a:off x="3343850" y="2351225"/>
            <a:ext cx="744300" cy="7221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58" name="Google Shape;458;p43"/>
          <p:cNvSpPr txBox="1"/>
          <p:nvPr/>
        </p:nvSpPr>
        <p:spPr>
          <a:xfrm>
            <a:off x="33951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Next" panose="020B0503020202020204" pitchFamily="34" charset="0"/>
                <a:ea typeface="Avenir"/>
                <a:cs typeface="Avenir"/>
                <a:sym typeface="Avenir"/>
              </a:rPr>
              <a:t>30%</a:t>
            </a:r>
            <a:endParaRPr sz="1100" b="1">
              <a:solidFill>
                <a:srgbClr val="F5F8FA"/>
              </a:solidFill>
              <a:latin typeface="Avenir Next" panose="020B0503020202020204" pitchFamily="34" charset="0"/>
              <a:ea typeface="Avenir"/>
              <a:cs typeface="Avenir"/>
              <a:sym typeface="Avenir"/>
            </a:endParaRPr>
          </a:p>
        </p:txBody>
      </p:sp>
      <p:sp>
        <p:nvSpPr>
          <p:cNvPr id="459" name="Google Shape;459;p43"/>
          <p:cNvSpPr/>
          <p:nvPr/>
        </p:nvSpPr>
        <p:spPr>
          <a:xfrm>
            <a:off x="4088150" y="2351225"/>
            <a:ext cx="744300" cy="722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60" name="Google Shape;460;p43"/>
          <p:cNvSpPr txBox="1"/>
          <p:nvPr/>
        </p:nvSpPr>
        <p:spPr>
          <a:xfrm>
            <a:off x="41394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chemeClr val="dk1"/>
                </a:solidFill>
                <a:latin typeface="Avenir Next" panose="020B0503020202020204" pitchFamily="34" charset="0"/>
                <a:ea typeface="Avenir"/>
                <a:cs typeface="Avenir"/>
                <a:sym typeface="Avenir"/>
              </a:rPr>
              <a:t>10%</a:t>
            </a:r>
            <a:endParaRPr sz="1100" b="1">
              <a:solidFill>
                <a:schemeClr val="dk1"/>
              </a:solidFill>
              <a:latin typeface="Avenir Next" panose="020B0503020202020204" pitchFamily="34" charset="0"/>
              <a:ea typeface="Avenir"/>
              <a:cs typeface="Avenir"/>
              <a:sym typeface="Avenir"/>
            </a:endParaRPr>
          </a:p>
        </p:txBody>
      </p:sp>
      <p:sp>
        <p:nvSpPr>
          <p:cNvPr id="461" name="Google Shape;461;p43"/>
          <p:cNvSpPr/>
          <p:nvPr/>
        </p:nvSpPr>
        <p:spPr>
          <a:xfrm>
            <a:off x="2599550" y="3122325"/>
            <a:ext cx="744300" cy="722100"/>
          </a:xfrm>
          <a:prstGeom prst="rect">
            <a:avLst/>
          </a:prstGeom>
          <a:solidFill>
            <a:srgbClr val="2D3E50">
              <a:alpha val="7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62" name="Google Shape;462;p43"/>
          <p:cNvSpPr txBox="1"/>
          <p:nvPr/>
        </p:nvSpPr>
        <p:spPr>
          <a:xfrm>
            <a:off x="26508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Next" panose="020B0503020202020204" pitchFamily="34" charset="0"/>
                <a:ea typeface="Avenir"/>
                <a:cs typeface="Avenir"/>
                <a:sym typeface="Avenir"/>
              </a:rPr>
              <a:t>70%</a:t>
            </a:r>
            <a:endParaRPr sz="1100" b="1">
              <a:solidFill>
                <a:srgbClr val="F5F8FA"/>
              </a:solidFill>
              <a:latin typeface="Avenir Next" panose="020B0503020202020204" pitchFamily="34" charset="0"/>
              <a:ea typeface="Avenir"/>
              <a:cs typeface="Avenir"/>
              <a:sym typeface="Avenir"/>
            </a:endParaRPr>
          </a:p>
        </p:txBody>
      </p:sp>
      <p:sp>
        <p:nvSpPr>
          <p:cNvPr id="463" name="Google Shape;463;p43"/>
          <p:cNvSpPr/>
          <p:nvPr/>
        </p:nvSpPr>
        <p:spPr>
          <a:xfrm>
            <a:off x="3343850" y="3122325"/>
            <a:ext cx="744300" cy="722100"/>
          </a:xfrm>
          <a:prstGeom prst="rect">
            <a:avLst/>
          </a:prstGeom>
          <a:solidFill>
            <a:srgbClr val="2D3E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64" name="Google Shape;464;p43"/>
          <p:cNvSpPr txBox="1"/>
          <p:nvPr/>
        </p:nvSpPr>
        <p:spPr>
          <a:xfrm>
            <a:off x="33951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Next" panose="020B0503020202020204" pitchFamily="34" charset="0"/>
                <a:ea typeface="Avenir"/>
                <a:cs typeface="Avenir"/>
                <a:sym typeface="Avenir"/>
              </a:rPr>
              <a:t>30%</a:t>
            </a:r>
            <a:endParaRPr sz="1100" b="1">
              <a:solidFill>
                <a:srgbClr val="F5F8FA"/>
              </a:solidFill>
              <a:latin typeface="Avenir Next" panose="020B0503020202020204" pitchFamily="34" charset="0"/>
              <a:ea typeface="Avenir"/>
              <a:cs typeface="Avenir"/>
              <a:sym typeface="Avenir"/>
            </a:endParaRPr>
          </a:p>
        </p:txBody>
      </p:sp>
      <p:sp>
        <p:nvSpPr>
          <p:cNvPr id="465" name="Google Shape;465;p43"/>
          <p:cNvSpPr/>
          <p:nvPr/>
        </p:nvSpPr>
        <p:spPr>
          <a:xfrm>
            <a:off x="4088150" y="3122325"/>
            <a:ext cx="744300" cy="722100"/>
          </a:xfrm>
          <a:prstGeom prst="rect">
            <a:avLst/>
          </a:prstGeom>
          <a:solidFill>
            <a:srgbClr val="2D3E50">
              <a:alpha val="130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466" name="Google Shape;466;p43"/>
          <p:cNvSpPr txBox="1"/>
          <p:nvPr/>
        </p:nvSpPr>
        <p:spPr>
          <a:xfrm>
            <a:off x="41394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chemeClr val="dk1"/>
                </a:solidFill>
                <a:latin typeface="Avenir Next" panose="020B0503020202020204" pitchFamily="34" charset="0"/>
                <a:ea typeface="Avenir"/>
                <a:cs typeface="Avenir"/>
                <a:sym typeface="Avenir"/>
              </a:rPr>
              <a:t>10%</a:t>
            </a:r>
            <a:endParaRPr sz="1100" b="1">
              <a:solidFill>
                <a:schemeClr val="dk1"/>
              </a:solidFill>
              <a:latin typeface="Avenir Next" panose="020B0503020202020204" pitchFamily="34" charset="0"/>
              <a:ea typeface="Avenir"/>
              <a:cs typeface="Avenir"/>
              <a:sym typeface="Avenir"/>
            </a:endParaRPr>
          </a:p>
        </p:txBody>
      </p:sp>
      <p:sp>
        <p:nvSpPr>
          <p:cNvPr id="22" name="Google Shape;382;p39">
            <a:extLst>
              <a:ext uri="{FF2B5EF4-FFF2-40B4-BE49-F238E27FC236}">
                <a16:creationId xmlns:a16="http://schemas.microsoft.com/office/drawing/2014/main" id="{3E43F82C-6DB8-374A-874F-99993B587E06}"/>
              </a:ext>
            </a:extLst>
          </p:cNvPr>
          <p:cNvSpPr txBox="1"/>
          <p:nvPr/>
        </p:nvSpPr>
        <p:spPr>
          <a:xfrm>
            <a:off x="422150" y="2361509"/>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23" name="Google Shape;382;p39">
            <a:extLst>
              <a:ext uri="{FF2B5EF4-FFF2-40B4-BE49-F238E27FC236}">
                <a16:creationId xmlns:a16="http://schemas.microsoft.com/office/drawing/2014/main" id="{EA71AA68-B8DC-3C49-831A-BFA8AAC4E54A}"/>
              </a:ext>
            </a:extLst>
          </p:cNvPr>
          <p:cNvSpPr txBox="1"/>
          <p:nvPr/>
        </p:nvSpPr>
        <p:spPr>
          <a:xfrm>
            <a:off x="447800" y="3073324"/>
            <a:ext cx="2228700" cy="7118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100" b="1" dirty="0">
                <a:solidFill>
                  <a:srgbClr val="F5F8FA"/>
                </a:solidFill>
                <a:latin typeface="Avenir Next" panose="020B0503020202020204" pitchFamily="34" charset="0"/>
                <a:ea typeface="Avenir"/>
                <a:cs typeface="Avenir"/>
                <a:sym typeface="Avenir"/>
              </a:rPr>
              <a:t>Nombre del color</a:t>
            </a:r>
            <a:endParaRPr sz="1100" b="1" dirty="0">
              <a:solidFill>
                <a:srgbClr val="F5F8FA"/>
              </a:solidFill>
              <a:latin typeface="Avenir Next" panose="020B0503020202020204" pitchFamily="34" charset="0"/>
              <a:ea typeface="Avenir"/>
              <a:cs typeface="Avenir"/>
              <a:sym typeface="Avenir"/>
            </a:endParaRPr>
          </a:p>
          <a:p>
            <a:pPr marL="0" lvl="0" indent="0" algn="l" rtl="0">
              <a:lnSpc>
                <a:spcPct val="100000"/>
              </a:lnSpc>
              <a:spcBef>
                <a:spcPts val="0"/>
              </a:spcBef>
              <a:spcAft>
                <a:spcPts val="0"/>
              </a:spcAft>
              <a:buNone/>
            </a:pPr>
            <a:r>
              <a:rPr lang="en" sz="1100" b="1" dirty="0">
                <a:solidFill>
                  <a:srgbClr val="F5F8FA"/>
                </a:solidFill>
                <a:latin typeface="Avenir Next" panose="020B0503020202020204" pitchFamily="34" charset="0"/>
                <a:ea typeface="Avenir"/>
                <a:cs typeface="Avenir"/>
                <a:sym typeface="Avenir"/>
              </a:rPr>
              <a:t>Hex:   #000000</a:t>
            </a:r>
          </a:p>
          <a:p>
            <a:r>
              <a:rPr lang="es-MX" sz="1100" b="1" dirty="0">
                <a:solidFill>
                  <a:srgbClr val="F5F8FA"/>
                </a:solidFill>
                <a:latin typeface="Avenir Next" panose="020B0503020202020204" pitchFamily="34" charset="0"/>
                <a:ea typeface="Avenir"/>
                <a:cs typeface="Avenir"/>
                <a:sym typeface="Avenir"/>
              </a:rPr>
              <a:t>CMY: C000 M000 Y000 K000</a:t>
            </a:r>
          </a:p>
          <a:p>
            <a:pPr marL="0" lvl="0" indent="0" algn="l" rtl="0">
              <a:lnSpc>
                <a:spcPct val="100000"/>
              </a:lnSpc>
              <a:spcBef>
                <a:spcPts val="0"/>
              </a:spcBef>
              <a:spcAft>
                <a:spcPts val="0"/>
              </a:spcAft>
              <a:buNone/>
            </a:pPr>
            <a:endParaRPr sz="1100" b="1" dirty="0">
              <a:solidFill>
                <a:srgbClr val="F5F8FA"/>
              </a:solidFill>
              <a:latin typeface="Avenir Next" panose="020B0503020202020204" pitchFamily="34" charset="0"/>
              <a:ea typeface="Avenir"/>
              <a:cs typeface="Avenir"/>
              <a:sym typeface="Avenir"/>
            </a:endParaRPr>
          </a:p>
        </p:txBody>
      </p:sp>
      <p:sp>
        <p:nvSpPr>
          <p:cNvPr id="31" name="Google Shape;71;p14">
            <a:extLst>
              <a:ext uri="{FF2B5EF4-FFF2-40B4-BE49-F238E27FC236}">
                <a16:creationId xmlns:a16="http://schemas.microsoft.com/office/drawing/2014/main" id="{77CF38EC-9E9F-9A48-8E72-88A5A2420BBD}"/>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31</a:t>
            </a:fld>
            <a:endParaRPr>
              <a:latin typeface="Avenir Next" panose="020B0503020202020204" pitchFamily="34" charset="0"/>
            </a:endParaRPr>
          </a:p>
        </p:txBody>
      </p:sp>
      <p:cxnSp>
        <p:nvCxnSpPr>
          <p:cNvPr id="32" name="Google Shape;66;p13">
            <a:extLst>
              <a:ext uri="{FF2B5EF4-FFF2-40B4-BE49-F238E27FC236}">
                <a16:creationId xmlns:a16="http://schemas.microsoft.com/office/drawing/2014/main" id="{C996753A-0EE2-F74A-A62A-11DC7DE38E50}"/>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33" name="Grupo 32">
            <a:extLst>
              <a:ext uri="{FF2B5EF4-FFF2-40B4-BE49-F238E27FC236}">
                <a16:creationId xmlns:a16="http://schemas.microsoft.com/office/drawing/2014/main" id="{77CD4799-8E7D-B042-A9DE-989AEB1FE768}"/>
              </a:ext>
            </a:extLst>
          </p:cNvPr>
          <p:cNvGrpSpPr/>
          <p:nvPr/>
        </p:nvGrpSpPr>
        <p:grpSpPr>
          <a:xfrm>
            <a:off x="7343888" y="4366036"/>
            <a:ext cx="1768707" cy="385504"/>
            <a:chOff x="5860149" y="3805037"/>
            <a:chExt cx="3100702" cy="624600"/>
          </a:xfrm>
        </p:grpSpPr>
        <p:pic>
          <p:nvPicPr>
            <p:cNvPr id="34" name="Google Shape;65;p13">
              <a:extLst>
                <a:ext uri="{FF2B5EF4-FFF2-40B4-BE49-F238E27FC236}">
                  <a16:creationId xmlns:a16="http://schemas.microsoft.com/office/drawing/2014/main" id="{752573D7-B64D-E94D-84AF-A1B5DA05C125}"/>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35" name="Google Shape;64;p13">
              <a:extLst>
                <a:ext uri="{FF2B5EF4-FFF2-40B4-BE49-F238E27FC236}">
                  <a16:creationId xmlns:a16="http://schemas.microsoft.com/office/drawing/2014/main" id="{0DC7996E-845A-114A-872D-0EA3BA0D33E6}"/>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6" name="Google Shape;64;p13">
            <a:extLst>
              <a:ext uri="{FF2B5EF4-FFF2-40B4-BE49-F238E27FC236}">
                <a16:creationId xmlns:a16="http://schemas.microsoft.com/office/drawing/2014/main" id="{1B7C2DCF-2A05-D04D-9117-BB6BAD7FE2D8}"/>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7" name="Conector recto 36">
            <a:extLst>
              <a:ext uri="{FF2B5EF4-FFF2-40B4-BE49-F238E27FC236}">
                <a16:creationId xmlns:a16="http://schemas.microsoft.com/office/drawing/2014/main" id="{EB667FD8-6ECD-E54F-B377-C7BEA1D055EB}"/>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470"/>
        <p:cNvGrpSpPr/>
        <p:nvPr/>
      </p:nvGrpSpPr>
      <p:grpSpPr>
        <a:xfrm>
          <a:off x="0" y="0"/>
          <a:ext cx="0" cy="0"/>
          <a:chOff x="0" y="0"/>
          <a:chExt cx="0" cy="0"/>
        </a:xfrm>
      </p:grpSpPr>
      <p:sp>
        <p:nvSpPr>
          <p:cNvPr id="471" name="Google Shape;471;p4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lvl="0"/>
            <a:r>
              <a:rPr lang="es-ES" sz="4400" dirty="0">
                <a:latin typeface="Avenir Next" panose="020B0503020202020204" pitchFamily="34" charset="0"/>
              </a:rPr>
              <a:t>Tipografía</a:t>
            </a:r>
            <a:endParaRPr dirty="0">
              <a:latin typeface="Avenir Next" panose="020B0503020202020204" pitchFamily="34" charset="0"/>
            </a:endParaRPr>
          </a:p>
        </p:txBody>
      </p:sp>
      <p:sp>
        <p:nvSpPr>
          <p:cNvPr id="472" name="Google Shape;472;p4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32</a:t>
            </a:fld>
            <a:endParaRPr>
              <a:latin typeface="Avenir Next" panose="020B0503020202020204" pitchFamily="34" charset="0"/>
            </a:endParaRPr>
          </a:p>
        </p:txBody>
      </p:sp>
      <p:sp>
        <p:nvSpPr>
          <p:cNvPr id="473" name="Google Shape;473;p4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latin typeface="Avenir Next" panose="020B0503020202020204" pitchFamily="34" charset="0"/>
            </a:endParaRPr>
          </a:p>
        </p:txBody>
      </p:sp>
      <p:pic>
        <p:nvPicPr>
          <p:cNvPr id="474" name="Google Shape;474;p44"/>
          <p:cNvPicPr preferRelativeResize="0"/>
          <p:nvPr/>
        </p:nvPicPr>
        <p:blipFill rotWithShape="1">
          <a:blip r:embed="rId3">
            <a:alphaModFix/>
          </a:blip>
          <a:srcRect l="4539" r="36201"/>
          <a:stretch/>
        </p:blipFill>
        <p:spPr>
          <a:xfrm>
            <a:off x="4572000" y="0"/>
            <a:ext cx="4571995" cy="514350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478"/>
        <p:cNvGrpSpPr/>
        <p:nvPr/>
      </p:nvGrpSpPr>
      <p:grpSpPr>
        <a:xfrm>
          <a:off x="0" y="0"/>
          <a:ext cx="0" cy="0"/>
          <a:chOff x="0" y="0"/>
          <a:chExt cx="0" cy="0"/>
        </a:xfrm>
      </p:grpSpPr>
      <p:sp>
        <p:nvSpPr>
          <p:cNvPr id="479" name="Google Shape;479;p4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s-MX" dirty="0">
                <a:latin typeface="Avenir Next" panose="020B0503020202020204" pitchFamily="34" charset="0"/>
              </a:rPr>
              <a:t>Tipo de letra</a:t>
            </a:r>
            <a:endParaRPr dirty="0">
              <a:latin typeface="Avenir Next" panose="020B0503020202020204" pitchFamily="34" charset="0"/>
            </a:endParaRPr>
          </a:p>
        </p:txBody>
      </p:sp>
      <p:sp>
        <p:nvSpPr>
          <p:cNvPr id="480" name="Google Shape;480;p45"/>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p:txBody>
      </p:sp>
      <p:sp>
        <p:nvSpPr>
          <p:cNvPr id="482" name="Google Shape;482;p4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Tipografía</a:t>
            </a:r>
            <a:endParaRPr sz="600" b="1" dirty="0">
              <a:solidFill>
                <a:srgbClr val="2D3E50"/>
              </a:solidFill>
              <a:latin typeface="Avenir Next" panose="020B0503020202020204" pitchFamily="34" charset="0"/>
              <a:ea typeface="Avenir"/>
              <a:cs typeface="Avenir"/>
              <a:sym typeface="Avenir"/>
            </a:endParaRPr>
          </a:p>
        </p:txBody>
      </p:sp>
      <p:sp>
        <p:nvSpPr>
          <p:cNvPr id="483" name="Google Shape;483;p45"/>
          <p:cNvSpPr txBox="1">
            <a:spLocks noGrp="1"/>
          </p:cNvSpPr>
          <p:nvPr>
            <p:ph type="body" idx="1"/>
          </p:nvPr>
        </p:nvSpPr>
        <p:spPr>
          <a:xfrm>
            <a:off x="311700" y="2374818"/>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rPr>
              <a:t>Avenir </a:t>
            </a:r>
            <a:endParaRPr>
              <a:latin typeface="Avenir Next" panose="020B0503020202020204" pitchFamily="34" charset="0"/>
            </a:endParaRPr>
          </a:p>
          <a:p>
            <a:pPr marL="0" lvl="0" indent="0" algn="l" rtl="0">
              <a:spcBef>
                <a:spcPts val="1600"/>
              </a:spcBef>
              <a:spcAft>
                <a:spcPts val="0"/>
              </a:spcAft>
              <a:buNone/>
            </a:pPr>
            <a:r>
              <a:rPr lang="en">
                <a:latin typeface="Avenir Next" panose="020B0503020202020204" pitchFamily="34" charset="0"/>
              </a:rPr>
              <a:t>ABCDEFGHIKLMNOPQRSTUVWXYZ</a:t>
            </a:r>
            <a:endParaRPr>
              <a:latin typeface="Avenir Next" panose="020B0503020202020204" pitchFamily="34" charset="0"/>
            </a:endParaRPr>
          </a:p>
          <a:p>
            <a:pPr marL="0" lvl="0" indent="0" algn="l" rtl="0">
              <a:spcBef>
                <a:spcPts val="0"/>
              </a:spcBef>
              <a:spcAft>
                <a:spcPts val="0"/>
              </a:spcAft>
              <a:buNone/>
            </a:pPr>
            <a:r>
              <a:rPr lang="en">
                <a:latin typeface="Avenir Next" panose="020B0503020202020204" pitchFamily="34" charset="0"/>
              </a:rPr>
              <a:t>abcdefghijklmnopqrstuvwxyz</a:t>
            </a:r>
            <a:endParaRPr>
              <a:latin typeface="Avenir Next" panose="020B0503020202020204" pitchFamily="34" charset="0"/>
            </a:endParaRPr>
          </a:p>
        </p:txBody>
      </p:sp>
      <p:sp>
        <p:nvSpPr>
          <p:cNvPr id="484" name="Google Shape;484;p45"/>
          <p:cNvSpPr txBox="1">
            <a:spLocks noGrp="1"/>
          </p:cNvSpPr>
          <p:nvPr>
            <p:ph type="body" idx="1"/>
          </p:nvPr>
        </p:nvSpPr>
        <p:spPr>
          <a:xfrm>
            <a:off x="3896575" y="2374818"/>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Avenir Next" panose="020B0503020202020204" pitchFamily="34" charset="0"/>
              </a:rPr>
              <a:t>Avenir Italic</a:t>
            </a:r>
            <a:endParaRPr i="1">
              <a:latin typeface="Avenir Next" panose="020B0503020202020204" pitchFamily="34" charset="0"/>
            </a:endParaRPr>
          </a:p>
          <a:p>
            <a:pPr marL="0" lvl="0" indent="0" algn="l" rtl="0">
              <a:spcBef>
                <a:spcPts val="1600"/>
              </a:spcBef>
              <a:spcAft>
                <a:spcPts val="0"/>
              </a:spcAft>
              <a:buNone/>
            </a:pPr>
            <a:r>
              <a:rPr lang="en" i="1">
                <a:latin typeface="Avenir Next" panose="020B0503020202020204" pitchFamily="34" charset="0"/>
              </a:rPr>
              <a:t>ABCDEFGHIKLMNOPQRSTUVWXYZ</a:t>
            </a:r>
            <a:endParaRPr i="1">
              <a:latin typeface="Avenir Next" panose="020B0503020202020204" pitchFamily="34" charset="0"/>
            </a:endParaRPr>
          </a:p>
          <a:p>
            <a:pPr marL="0" lvl="0" indent="0" algn="l" rtl="0">
              <a:spcBef>
                <a:spcPts val="0"/>
              </a:spcBef>
              <a:spcAft>
                <a:spcPts val="0"/>
              </a:spcAft>
              <a:buNone/>
            </a:pPr>
            <a:r>
              <a:rPr lang="en" i="1">
                <a:latin typeface="Avenir Next" panose="020B0503020202020204" pitchFamily="34" charset="0"/>
              </a:rPr>
              <a:t>abcdefghijklmnopqrstuvwxyz</a:t>
            </a:r>
            <a:endParaRPr i="1">
              <a:latin typeface="Avenir Next" panose="020B0503020202020204" pitchFamily="34" charset="0"/>
            </a:endParaRPr>
          </a:p>
        </p:txBody>
      </p:sp>
      <p:sp>
        <p:nvSpPr>
          <p:cNvPr id="485" name="Google Shape;485;p45"/>
          <p:cNvSpPr txBox="1">
            <a:spLocks noGrp="1"/>
          </p:cNvSpPr>
          <p:nvPr>
            <p:ph type="body" idx="1"/>
          </p:nvPr>
        </p:nvSpPr>
        <p:spPr>
          <a:xfrm>
            <a:off x="311700" y="3588316"/>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venir Next" panose="020B0503020202020204" pitchFamily="34" charset="0"/>
              </a:rPr>
              <a:t>Avenir Bold</a:t>
            </a:r>
            <a:endParaRPr b="1">
              <a:latin typeface="Avenir Next" panose="020B0503020202020204" pitchFamily="34" charset="0"/>
            </a:endParaRPr>
          </a:p>
          <a:p>
            <a:pPr marL="0" lvl="0" indent="0" algn="l" rtl="0">
              <a:spcBef>
                <a:spcPts val="1600"/>
              </a:spcBef>
              <a:spcAft>
                <a:spcPts val="0"/>
              </a:spcAft>
              <a:buNone/>
            </a:pPr>
            <a:r>
              <a:rPr lang="en" b="1">
                <a:latin typeface="Avenir Next" panose="020B0503020202020204" pitchFamily="34" charset="0"/>
              </a:rPr>
              <a:t>ABCDEFGHIKLMNOPQRSTUVWXYZ</a:t>
            </a:r>
            <a:endParaRPr b="1">
              <a:latin typeface="Avenir Next" panose="020B0503020202020204" pitchFamily="34" charset="0"/>
            </a:endParaRPr>
          </a:p>
          <a:p>
            <a:pPr marL="0" lvl="0" indent="0" algn="l" rtl="0">
              <a:spcBef>
                <a:spcPts val="0"/>
              </a:spcBef>
              <a:spcAft>
                <a:spcPts val="0"/>
              </a:spcAft>
              <a:buNone/>
            </a:pPr>
            <a:r>
              <a:rPr lang="en" b="1">
                <a:latin typeface="Avenir Next" panose="020B0503020202020204" pitchFamily="34" charset="0"/>
              </a:rPr>
              <a:t>abcdefghijklmnopqrstuvwxyz</a:t>
            </a:r>
            <a:endParaRPr b="1">
              <a:latin typeface="Avenir Next" panose="020B0503020202020204" pitchFamily="34" charset="0"/>
            </a:endParaRPr>
          </a:p>
        </p:txBody>
      </p:sp>
      <p:sp>
        <p:nvSpPr>
          <p:cNvPr id="486" name="Google Shape;486;p45"/>
          <p:cNvSpPr txBox="1">
            <a:spLocks noGrp="1"/>
          </p:cNvSpPr>
          <p:nvPr>
            <p:ph type="body" idx="1"/>
          </p:nvPr>
        </p:nvSpPr>
        <p:spPr>
          <a:xfrm>
            <a:off x="3896575" y="3588316"/>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latin typeface="Avenir Next" panose="020B0503020202020204" pitchFamily="34" charset="0"/>
              </a:rPr>
              <a:t>Avenir Bold Italic</a:t>
            </a:r>
            <a:endParaRPr b="1" i="1">
              <a:latin typeface="Avenir Next" panose="020B0503020202020204" pitchFamily="34" charset="0"/>
            </a:endParaRPr>
          </a:p>
          <a:p>
            <a:pPr marL="0" lvl="0" indent="0" algn="l" rtl="0">
              <a:spcBef>
                <a:spcPts val="1600"/>
              </a:spcBef>
              <a:spcAft>
                <a:spcPts val="0"/>
              </a:spcAft>
              <a:buNone/>
            </a:pPr>
            <a:r>
              <a:rPr lang="en" b="1" i="1">
                <a:latin typeface="Avenir Next" panose="020B0503020202020204" pitchFamily="34" charset="0"/>
              </a:rPr>
              <a:t>ABCDEFGHIKLMNOPQRSTUVWXYZ</a:t>
            </a:r>
            <a:endParaRPr b="1" i="1">
              <a:latin typeface="Avenir Next" panose="020B0503020202020204" pitchFamily="34" charset="0"/>
            </a:endParaRPr>
          </a:p>
          <a:p>
            <a:pPr marL="0" lvl="0" indent="0" algn="l" rtl="0">
              <a:spcBef>
                <a:spcPts val="0"/>
              </a:spcBef>
              <a:spcAft>
                <a:spcPts val="0"/>
              </a:spcAft>
              <a:buNone/>
            </a:pPr>
            <a:r>
              <a:rPr lang="en" b="1" i="1">
                <a:latin typeface="Avenir Next" panose="020B0503020202020204" pitchFamily="34" charset="0"/>
              </a:rPr>
              <a:t>abcdefghijklmnopqrstuvwxyz</a:t>
            </a:r>
            <a:endParaRPr b="1" i="1">
              <a:latin typeface="Avenir Next" panose="020B0503020202020204" pitchFamily="34" charset="0"/>
            </a:endParaRPr>
          </a:p>
        </p:txBody>
      </p:sp>
      <p:sp>
        <p:nvSpPr>
          <p:cNvPr id="17" name="Google Shape;71;p14">
            <a:extLst>
              <a:ext uri="{FF2B5EF4-FFF2-40B4-BE49-F238E27FC236}">
                <a16:creationId xmlns:a16="http://schemas.microsoft.com/office/drawing/2014/main" id="{A8D3D6D4-6CD8-0047-8F37-9597E24DB162}"/>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33</a:t>
            </a:fld>
            <a:endParaRPr>
              <a:latin typeface="Avenir Next" panose="020B0503020202020204" pitchFamily="34" charset="0"/>
            </a:endParaRPr>
          </a:p>
        </p:txBody>
      </p:sp>
      <p:cxnSp>
        <p:nvCxnSpPr>
          <p:cNvPr id="18" name="Google Shape;66;p13">
            <a:extLst>
              <a:ext uri="{FF2B5EF4-FFF2-40B4-BE49-F238E27FC236}">
                <a16:creationId xmlns:a16="http://schemas.microsoft.com/office/drawing/2014/main" id="{90C8F076-F07B-EE48-9E8B-AD8EAA77A7BE}"/>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9" name="Grupo 18">
            <a:extLst>
              <a:ext uri="{FF2B5EF4-FFF2-40B4-BE49-F238E27FC236}">
                <a16:creationId xmlns:a16="http://schemas.microsoft.com/office/drawing/2014/main" id="{62231496-6459-0844-B8B8-D72FB5A0E858}"/>
              </a:ext>
            </a:extLst>
          </p:cNvPr>
          <p:cNvGrpSpPr/>
          <p:nvPr/>
        </p:nvGrpSpPr>
        <p:grpSpPr>
          <a:xfrm>
            <a:off x="7343888" y="4366036"/>
            <a:ext cx="1768707" cy="385504"/>
            <a:chOff x="5860149" y="3805037"/>
            <a:chExt cx="3100702" cy="624600"/>
          </a:xfrm>
        </p:grpSpPr>
        <p:pic>
          <p:nvPicPr>
            <p:cNvPr id="20" name="Google Shape;65;p13">
              <a:extLst>
                <a:ext uri="{FF2B5EF4-FFF2-40B4-BE49-F238E27FC236}">
                  <a16:creationId xmlns:a16="http://schemas.microsoft.com/office/drawing/2014/main" id="{D5F8700C-E25D-C645-84DF-45DE33665481}"/>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21" name="Google Shape;64;p13">
              <a:extLst>
                <a:ext uri="{FF2B5EF4-FFF2-40B4-BE49-F238E27FC236}">
                  <a16:creationId xmlns:a16="http://schemas.microsoft.com/office/drawing/2014/main" id="{3A315002-B1B5-E945-8BE8-5E116477337D}"/>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2" name="Google Shape;64;p13">
            <a:extLst>
              <a:ext uri="{FF2B5EF4-FFF2-40B4-BE49-F238E27FC236}">
                <a16:creationId xmlns:a16="http://schemas.microsoft.com/office/drawing/2014/main" id="{399D03E5-BADC-8B4B-8EA7-FA33EBD1F495}"/>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3" name="Conector recto 22">
            <a:extLst>
              <a:ext uri="{FF2B5EF4-FFF2-40B4-BE49-F238E27FC236}">
                <a16:creationId xmlns:a16="http://schemas.microsoft.com/office/drawing/2014/main" id="{ADC9466A-881F-964D-A601-0E11329B0E29}"/>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90"/>
        <p:cNvGrpSpPr/>
        <p:nvPr/>
      </p:nvGrpSpPr>
      <p:grpSpPr>
        <a:xfrm>
          <a:off x="0" y="0"/>
          <a:ext cx="0" cy="0"/>
          <a:chOff x="0" y="0"/>
          <a:chExt cx="0" cy="0"/>
        </a:xfrm>
      </p:grpSpPr>
      <p:sp>
        <p:nvSpPr>
          <p:cNvPr id="491" name="Google Shape;491;p4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s-MX" dirty="0">
                <a:latin typeface="Avenir Next" panose="020B0503020202020204" pitchFamily="34" charset="0"/>
              </a:rPr>
              <a:t>Encabezados</a:t>
            </a:r>
            <a:endParaRPr dirty="0">
              <a:latin typeface="Avenir Next" panose="020B0503020202020204" pitchFamily="34" charset="0"/>
            </a:endParaRPr>
          </a:p>
        </p:txBody>
      </p:sp>
      <p:sp>
        <p:nvSpPr>
          <p:cNvPr id="492" name="Google Shape;492;p46"/>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p:txBody>
      </p:sp>
      <p:sp>
        <p:nvSpPr>
          <p:cNvPr id="494" name="Google Shape;494;p4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Tipografía</a:t>
            </a:r>
            <a:endParaRPr sz="600" b="1" dirty="0">
              <a:solidFill>
                <a:srgbClr val="2D3E50"/>
              </a:solidFill>
              <a:latin typeface="Avenir Next" panose="020B0503020202020204" pitchFamily="34" charset="0"/>
              <a:ea typeface="Avenir"/>
              <a:cs typeface="Avenir"/>
              <a:sym typeface="Avenir"/>
            </a:endParaRPr>
          </a:p>
        </p:txBody>
      </p:sp>
      <p:sp>
        <p:nvSpPr>
          <p:cNvPr id="495" name="Google Shape;495;p46"/>
          <p:cNvSpPr txBox="1">
            <a:spLocks noGrp="1"/>
          </p:cNvSpPr>
          <p:nvPr>
            <p:ph type="body" idx="1"/>
          </p:nvPr>
        </p:nvSpPr>
        <p:spPr>
          <a:xfrm>
            <a:off x="311700" y="2374825"/>
            <a:ext cx="6969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ea typeface="Pacifico"/>
                <a:cs typeface="Pacifico"/>
                <a:sym typeface="Pacifico"/>
              </a:rPr>
              <a:t>Pacifico</a:t>
            </a:r>
            <a:endParaRPr>
              <a:latin typeface="Avenir Next" panose="020B0503020202020204" pitchFamily="34" charset="0"/>
              <a:ea typeface="Pacifico"/>
              <a:cs typeface="Pacifico"/>
              <a:sym typeface="Pacifico"/>
            </a:endParaRPr>
          </a:p>
          <a:p>
            <a:pPr marL="0" lvl="0" indent="0" algn="l" rtl="0">
              <a:spcBef>
                <a:spcPts val="1600"/>
              </a:spcBef>
              <a:spcAft>
                <a:spcPts val="0"/>
              </a:spcAft>
              <a:buNone/>
            </a:pPr>
            <a:r>
              <a:rPr lang="en">
                <a:latin typeface="Avenir Next" panose="020B0503020202020204" pitchFamily="34" charset="0"/>
                <a:ea typeface="Pacifico"/>
                <a:cs typeface="Pacifico"/>
                <a:sym typeface="Pacifico"/>
              </a:rPr>
              <a:t>ABCDEFGHIKLMNOPQRSTUVWXYZ</a:t>
            </a:r>
            <a:endParaRPr>
              <a:latin typeface="Avenir Next" panose="020B0503020202020204" pitchFamily="34" charset="0"/>
              <a:ea typeface="Pacifico"/>
              <a:cs typeface="Pacifico"/>
              <a:sym typeface="Pacifico"/>
            </a:endParaRPr>
          </a:p>
          <a:p>
            <a:pPr marL="0" lvl="0" indent="0" algn="l" rtl="0">
              <a:spcBef>
                <a:spcPts val="0"/>
              </a:spcBef>
              <a:spcAft>
                <a:spcPts val="0"/>
              </a:spcAft>
              <a:buNone/>
            </a:pPr>
            <a:r>
              <a:rPr lang="en">
                <a:latin typeface="Avenir Next" panose="020B0503020202020204" pitchFamily="34" charset="0"/>
                <a:ea typeface="Pacifico"/>
                <a:cs typeface="Pacifico"/>
                <a:sym typeface="Pacifico"/>
              </a:rPr>
              <a:t>abcdefghijklmnopqrstuvwxyz</a:t>
            </a:r>
            <a:endParaRPr>
              <a:latin typeface="Avenir Next" panose="020B0503020202020204" pitchFamily="34" charset="0"/>
              <a:ea typeface="Pacifico"/>
              <a:cs typeface="Pacifico"/>
              <a:sym typeface="Pacifico"/>
            </a:endParaRPr>
          </a:p>
        </p:txBody>
      </p:sp>
      <p:sp>
        <p:nvSpPr>
          <p:cNvPr id="496" name="Google Shape;496;p46"/>
          <p:cNvSpPr txBox="1">
            <a:spLocks noGrp="1"/>
          </p:cNvSpPr>
          <p:nvPr>
            <p:ph type="body" idx="1"/>
          </p:nvPr>
        </p:nvSpPr>
        <p:spPr>
          <a:xfrm>
            <a:off x="311700" y="3588324"/>
            <a:ext cx="6969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venir Next" panose="020B0503020202020204" pitchFamily="34" charset="0"/>
                <a:ea typeface="Pacifico"/>
                <a:cs typeface="Pacifico"/>
                <a:sym typeface="Pacifico"/>
              </a:rPr>
              <a:t>Pacifico Bold</a:t>
            </a:r>
            <a:endParaRPr b="1">
              <a:latin typeface="Avenir Next" panose="020B0503020202020204" pitchFamily="34" charset="0"/>
              <a:ea typeface="Pacifico"/>
              <a:cs typeface="Pacifico"/>
              <a:sym typeface="Pacifico"/>
            </a:endParaRPr>
          </a:p>
          <a:p>
            <a:pPr marL="0" lvl="0" indent="0" algn="l" rtl="0">
              <a:spcBef>
                <a:spcPts val="1600"/>
              </a:spcBef>
              <a:spcAft>
                <a:spcPts val="0"/>
              </a:spcAft>
              <a:buNone/>
            </a:pPr>
            <a:r>
              <a:rPr lang="en" b="1">
                <a:latin typeface="Avenir Next" panose="020B0503020202020204" pitchFamily="34" charset="0"/>
                <a:ea typeface="Pacifico"/>
                <a:cs typeface="Pacifico"/>
                <a:sym typeface="Pacifico"/>
              </a:rPr>
              <a:t>ABCDEFGHIKLMNOPQRSTUVWXYZ</a:t>
            </a:r>
            <a:endParaRPr b="1">
              <a:latin typeface="Avenir Next" panose="020B0503020202020204" pitchFamily="34" charset="0"/>
              <a:ea typeface="Pacifico"/>
              <a:cs typeface="Pacifico"/>
              <a:sym typeface="Pacifico"/>
            </a:endParaRPr>
          </a:p>
          <a:p>
            <a:pPr marL="0" lvl="0" indent="0" algn="l" rtl="0">
              <a:spcBef>
                <a:spcPts val="0"/>
              </a:spcBef>
              <a:spcAft>
                <a:spcPts val="0"/>
              </a:spcAft>
              <a:buNone/>
            </a:pPr>
            <a:r>
              <a:rPr lang="en" b="1">
                <a:latin typeface="Avenir Next" panose="020B0503020202020204" pitchFamily="34" charset="0"/>
                <a:ea typeface="Pacifico"/>
                <a:cs typeface="Pacifico"/>
                <a:sym typeface="Pacifico"/>
              </a:rPr>
              <a:t>abcdefghijklmnopqrstuvwxyz</a:t>
            </a:r>
            <a:endParaRPr b="1">
              <a:latin typeface="Avenir Next" panose="020B0503020202020204" pitchFamily="34" charset="0"/>
              <a:ea typeface="Pacifico"/>
              <a:cs typeface="Pacifico"/>
              <a:sym typeface="Pacifico"/>
            </a:endParaRPr>
          </a:p>
        </p:txBody>
      </p:sp>
      <p:sp>
        <p:nvSpPr>
          <p:cNvPr id="15" name="Google Shape;71;p14">
            <a:extLst>
              <a:ext uri="{FF2B5EF4-FFF2-40B4-BE49-F238E27FC236}">
                <a16:creationId xmlns:a16="http://schemas.microsoft.com/office/drawing/2014/main" id="{CA549A44-4E09-0245-91F1-98D5ED8DD5A6}"/>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34</a:t>
            </a:fld>
            <a:endParaRPr>
              <a:latin typeface="Avenir Next" panose="020B0503020202020204" pitchFamily="34" charset="0"/>
            </a:endParaRPr>
          </a:p>
        </p:txBody>
      </p:sp>
      <p:cxnSp>
        <p:nvCxnSpPr>
          <p:cNvPr id="16" name="Google Shape;66;p13">
            <a:extLst>
              <a:ext uri="{FF2B5EF4-FFF2-40B4-BE49-F238E27FC236}">
                <a16:creationId xmlns:a16="http://schemas.microsoft.com/office/drawing/2014/main" id="{3E754B52-E56F-3148-9CE3-107D2D7A6833}"/>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7" name="Grupo 16">
            <a:extLst>
              <a:ext uri="{FF2B5EF4-FFF2-40B4-BE49-F238E27FC236}">
                <a16:creationId xmlns:a16="http://schemas.microsoft.com/office/drawing/2014/main" id="{234E0CE3-268D-0F44-8CBC-0FC52425F94A}"/>
              </a:ext>
            </a:extLst>
          </p:cNvPr>
          <p:cNvGrpSpPr/>
          <p:nvPr/>
        </p:nvGrpSpPr>
        <p:grpSpPr>
          <a:xfrm>
            <a:off x="7343888" y="4366036"/>
            <a:ext cx="1768707" cy="385504"/>
            <a:chOff x="5860149" y="3805037"/>
            <a:chExt cx="3100702" cy="624600"/>
          </a:xfrm>
        </p:grpSpPr>
        <p:pic>
          <p:nvPicPr>
            <p:cNvPr id="18" name="Google Shape;65;p13">
              <a:extLst>
                <a:ext uri="{FF2B5EF4-FFF2-40B4-BE49-F238E27FC236}">
                  <a16:creationId xmlns:a16="http://schemas.microsoft.com/office/drawing/2014/main" id="{145EC4EF-AAAA-2146-B028-73F3CADB05D1}"/>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19" name="Google Shape;64;p13">
              <a:extLst>
                <a:ext uri="{FF2B5EF4-FFF2-40B4-BE49-F238E27FC236}">
                  <a16:creationId xmlns:a16="http://schemas.microsoft.com/office/drawing/2014/main" id="{D5CEBAC1-D748-FD49-A8A5-8A5697144C5C}"/>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0" name="Google Shape;64;p13">
            <a:extLst>
              <a:ext uri="{FF2B5EF4-FFF2-40B4-BE49-F238E27FC236}">
                <a16:creationId xmlns:a16="http://schemas.microsoft.com/office/drawing/2014/main" id="{4E97CE00-87DA-E549-B459-788B35A1ED7A}"/>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1" name="Conector recto 20">
            <a:extLst>
              <a:ext uri="{FF2B5EF4-FFF2-40B4-BE49-F238E27FC236}">
                <a16:creationId xmlns:a16="http://schemas.microsoft.com/office/drawing/2014/main" id="{1BF67E6F-E161-C041-B8AE-E8471DCD4984}"/>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500"/>
        <p:cNvGrpSpPr/>
        <p:nvPr/>
      </p:nvGrpSpPr>
      <p:grpSpPr>
        <a:xfrm>
          <a:off x="0" y="0"/>
          <a:ext cx="0" cy="0"/>
          <a:chOff x="0" y="0"/>
          <a:chExt cx="0" cy="0"/>
        </a:xfrm>
      </p:grpSpPr>
      <p:sp>
        <p:nvSpPr>
          <p:cNvPr id="501" name="Google Shape;501;p47"/>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r>
              <a:rPr lang="es-ES" dirty="0">
                <a:latin typeface="Avenir Next" panose="020B0503020202020204" pitchFamily="34" charset="0"/>
              </a:rPr>
              <a:t>Cuerpo</a:t>
            </a:r>
            <a:r>
              <a:rPr lang="es-ES" b="0" dirty="0">
                <a:latin typeface="Avenir Next" panose="020B0503020202020204" pitchFamily="34" charset="0"/>
              </a:rPr>
              <a:t> </a:t>
            </a:r>
            <a:r>
              <a:rPr lang="es-ES" dirty="0">
                <a:latin typeface="Avenir Next" panose="020B0503020202020204" pitchFamily="34" charset="0"/>
              </a:rPr>
              <a:t>de texto</a:t>
            </a:r>
            <a:br>
              <a:rPr lang="es-ES" b="0" dirty="0">
                <a:latin typeface="Avenir Next" panose="020B0503020202020204" pitchFamily="34" charset="0"/>
              </a:rPr>
            </a:br>
            <a:br>
              <a:rPr lang="es-ES" b="0" i="1" dirty="0">
                <a:latin typeface="Avenir Next" panose="020B0503020202020204" pitchFamily="34" charset="0"/>
              </a:rPr>
            </a:br>
            <a:endParaRPr lang="es-ES" b="0" i="1" dirty="0">
              <a:latin typeface="Avenir Next" panose="020B0503020202020204" pitchFamily="34" charset="0"/>
            </a:endParaRPr>
          </a:p>
        </p:txBody>
      </p:sp>
      <p:sp>
        <p:nvSpPr>
          <p:cNvPr id="502" name="Google Shape;502;p47"/>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p:txBody>
      </p:sp>
      <p:sp>
        <p:nvSpPr>
          <p:cNvPr id="504" name="Google Shape;504;p4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Tipografía</a:t>
            </a:r>
            <a:endParaRPr sz="600" b="1" dirty="0">
              <a:solidFill>
                <a:srgbClr val="2D3E50"/>
              </a:solidFill>
              <a:latin typeface="Avenir Next" panose="020B0503020202020204" pitchFamily="34" charset="0"/>
              <a:ea typeface="Avenir"/>
              <a:cs typeface="Avenir"/>
              <a:sym typeface="Avenir"/>
            </a:endParaRPr>
          </a:p>
        </p:txBody>
      </p:sp>
      <p:sp>
        <p:nvSpPr>
          <p:cNvPr id="505" name="Google Shape;505;p47"/>
          <p:cNvSpPr txBox="1">
            <a:spLocks noGrp="1"/>
          </p:cNvSpPr>
          <p:nvPr>
            <p:ph type="body" idx="1"/>
          </p:nvPr>
        </p:nvSpPr>
        <p:spPr>
          <a:xfrm>
            <a:off x="311700" y="2374818"/>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rPr>
              <a:t>Avenir </a:t>
            </a:r>
            <a:endParaRPr>
              <a:latin typeface="Avenir Next" panose="020B0503020202020204" pitchFamily="34" charset="0"/>
            </a:endParaRPr>
          </a:p>
          <a:p>
            <a:pPr marL="0" lvl="0" indent="0" algn="l" rtl="0">
              <a:spcBef>
                <a:spcPts val="1600"/>
              </a:spcBef>
              <a:spcAft>
                <a:spcPts val="0"/>
              </a:spcAft>
              <a:buNone/>
            </a:pPr>
            <a:r>
              <a:rPr lang="en">
                <a:latin typeface="Avenir Next" panose="020B0503020202020204" pitchFamily="34" charset="0"/>
              </a:rPr>
              <a:t>ABCDEFGHIKLMNOPQRSTUVWXYZ</a:t>
            </a:r>
            <a:endParaRPr>
              <a:latin typeface="Avenir Next" panose="020B0503020202020204" pitchFamily="34" charset="0"/>
            </a:endParaRPr>
          </a:p>
          <a:p>
            <a:pPr marL="0" lvl="0" indent="0" algn="l" rtl="0">
              <a:spcBef>
                <a:spcPts val="0"/>
              </a:spcBef>
              <a:spcAft>
                <a:spcPts val="0"/>
              </a:spcAft>
              <a:buNone/>
            </a:pPr>
            <a:r>
              <a:rPr lang="en">
                <a:latin typeface="Avenir Next" panose="020B0503020202020204" pitchFamily="34" charset="0"/>
              </a:rPr>
              <a:t>abcdefghijklmnopqrstuvwxyz</a:t>
            </a:r>
            <a:endParaRPr>
              <a:latin typeface="Avenir Next" panose="020B0503020202020204" pitchFamily="34" charset="0"/>
            </a:endParaRPr>
          </a:p>
        </p:txBody>
      </p:sp>
      <p:sp>
        <p:nvSpPr>
          <p:cNvPr id="506" name="Google Shape;506;p47"/>
          <p:cNvSpPr txBox="1">
            <a:spLocks noGrp="1"/>
          </p:cNvSpPr>
          <p:nvPr>
            <p:ph type="body" idx="1"/>
          </p:nvPr>
        </p:nvSpPr>
        <p:spPr>
          <a:xfrm>
            <a:off x="311700" y="3588316"/>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venir Next" panose="020B0503020202020204" pitchFamily="34" charset="0"/>
              </a:rPr>
              <a:t>Avenir Bold</a:t>
            </a:r>
            <a:endParaRPr b="1">
              <a:latin typeface="Avenir Next" panose="020B0503020202020204" pitchFamily="34" charset="0"/>
            </a:endParaRPr>
          </a:p>
          <a:p>
            <a:pPr marL="0" lvl="0" indent="0" algn="l" rtl="0">
              <a:spcBef>
                <a:spcPts val="1600"/>
              </a:spcBef>
              <a:spcAft>
                <a:spcPts val="0"/>
              </a:spcAft>
              <a:buNone/>
            </a:pPr>
            <a:r>
              <a:rPr lang="en" b="1">
                <a:latin typeface="Avenir Next" panose="020B0503020202020204" pitchFamily="34" charset="0"/>
              </a:rPr>
              <a:t>ABCDEFGHIKLMNOPQRSTUVWXYZ</a:t>
            </a:r>
            <a:endParaRPr b="1">
              <a:latin typeface="Avenir Next" panose="020B0503020202020204" pitchFamily="34" charset="0"/>
            </a:endParaRPr>
          </a:p>
          <a:p>
            <a:pPr marL="0" lvl="0" indent="0" algn="l" rtl="0">
              <a:spcBef>
                <a:spcPts val="0"/>
              </a:spcBef>
              <a:spcAft>
                <a:spcPts val="0"/>
              </a:spcAft>
              <a:buNone/>
            </a:pPr>
            <a:r>
              <a:rPr lang="en" b="1">
                <a:latin typeface="Avenir Next" panose="020B0503020202020204" pitchFamily="34" charset="0"/>
              </a:rPr>
              <a:t>abcdefghijklmnopqrstuvwxyz</a:t>
            </a:r>
            <a:endParaRPr b="1">
              <a:latin typeface="Avenir Next" panose="020B0503020202020204" pitchFamily="34" charset="0"/>
            </a:endParaRPr>
          </a:p>
        </p:txBody>
      </p:sp>
      <p:sp>
        <p:nvSpPr>
          <p:cNvPr id="15" name="Google Shape;71;p14">
            <a:extLst>
              <a:ext uri="{FF2B5EF4-FFF2-40B4-BE49-F238E27FC236}">
                <a16:creationId xmlns:a16="http://schemas.microsoft.com/office/drawing/2014/main" id="{2E35B98C-7668-2E43-B0E9-87328A00C486}"/>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35</a:t>
            </a:fld>
            <a:endParaRPr>
              <a:latin typeface="Avenir Next" panose="020B0503020202020204" pitchFamily="34" charset="0"/>
            </a:endParaRPr>
          </a:p>
        </p:txBody>
      </p:sp>
      <p:cxnSp>
        <p:nvCxnSpPr>
          <p:cNvPr id="16" name="Google Shape;66;p13">
            <a:extLst>
              <a:ext uri="{FF2B5EF4-FFF2-40B4-BE49-F238E27FC236}">
                <a16:creationId xmlns:a16="http://schemas.microsoft.com/office/drawing/2014/main" id="{26B0A95B-94AB-634C-A031-CD6F58FAF9E0}"/>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7" name="Grupo 16">
            <a:extLst>
              <a:ext uri="{FF2B5EF4-FFF2-40B4-BE49-F238E27FC236}">
                <a16:creationId xmlns:a16="http://schemas.microsoft.com/office/drawing/2014/main" id="{5839F5AD-8D27-3240-B77D-35BEAF5C7BB5}"/>
              </a:ext>
            </a:extLst>
          </p:cNvPr>
          <p:cNvGrpSpPr/>
          <p:nvPr/>
        </p:nvGrpSpPr>
        <p:grpSpPr>
          <a:xfrm>
            <a:off x="7343888" y="4366036"/>
            <a:ext cx="1768707" cy="385504"/>
            <a:chOff x="5860149" y="3805037"/>
            <a:chExt cx="3100702" cy="624600"/>
          </a:xfrm>
        </p:grpSpPr>
        <p:pic>
          <p:nvPicPr>
            <p:cNvPr id="18" name="Google Shape;65;p13">
              <a:extLst>
                <a:ext uri="{FF2B5EF4-FFF2-40B4-BE49-F238E27FC236}">
                  <a16:creationId xmlns:a16="http://schemas.microsoft.com/office/drawing/2014/main" id="{3BF72BD4-4F0C-1247-9EC4-9E16F4B6F672}"/>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19" name="Google Shape;64;p13">
              <a:extLst>
                <a:ext uri="{FF2B5EF4-FFF2-40B4-BE49-F238E27FC236}">
                  <a16:creationId xmlns:a16="http://schemas.microsoft.com/office/drawing/2014/main" id="{B5DAA387-A96B-994C-891E-8131DDA7297F}"/>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0" name="Google Shape;64;p13">
            <a:extLst>
              <a:ext uri="{FF2B5EF4-FFF2-40B4-BE49-F238E27FC236}">
                <a16:creationId xmlns:a16="http://schemas.microsoft.com/office/drawing/2014/main" id="{A2C4EA48-1CBA-7241-BCBA-D3BB7907A079}"/>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1" name="Conector recto 20">
            <a:extLst>
              <a:ext uri="{FF2B5EF4-FFF2-40B4-BE49-F238E27FC236}">
                <a16:creationId xmlns:a16="http://schemas.microsoft.com/office/drawing/2014/main" id="{9914A512-2102-554D-8720-70F4F811D39C}"/>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10"/>
        <p:cNvGrpSpPr/>
        <p:nvPr/>
      </p:nvGrpSpPr>
      <p:grpSpPr>
        <a:xfrm>
          <a:off x="0" y="0"/>
          <a:ext cx="0" cy="0"/>
          <a:chOff x="0" y="0"/>
          <a:chExt cx="0" cy="0"/>
        </a:xfrm>
      </p:grpSpPr>
      <p:sp>
        <p:nvSpPr>
          <p:cNvPr id="511" name="Google Shape;511;p4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latin typeface="Avenir Next" panose="020B0503020202020204" pitchFamily="34" charset="0"/>
              </a:rPr>
              <a:t>Fuentes web</a:t>
            </a:r>
          </a:p>
        </p:txBody>
      </p:sp>
      <p:sp>
        <p:nvSpPr>
          <p:cNvPr id="512" name="Google Shape;512;p48"/>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rPr>
              <a:t>Only use these fonts if there is a compatibility issue with our preferred fonts:</a:t>
            </a:r>
            <a:endParaRPr>
              <a:latin typeface="Avenir Next" panose="020B0503020202020204" pitchFamily="34" charset="0"/>
            </a:endParaRPr>
          </a:p>
        </p:txBody>
      </p:sp>
      <p:sp>
        <p:nvSpPr>
          <p:cNvPr id="514" name="Google Shape;514;p4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Tipografía</a:t>
            </a:r>
            <a:endParaRPr sz="600" b="1" dirty="0">
              <a:solidFill>
                <a:srgbClr val="2D3E50"/>
              </a:solidFill>
              <a:latin typeface="Avenir Next" panose="020B0503020202020204" pitchFamily="34" charset="0"/>
              <a:ea typeface="Avenir"/>
              <a:cs typeface="Avenir"/>
              <a:sym typeface="Avenir"/>
            </a:endParaRPr>
          </a:p>
        </p:txBody>
      </p:sp>
      <p:sp>
        <p:nvSpPr>
          <p:cNvPr id="515" name="Google Shape;515;p48"/>
          <p:cNvSpPr txBox="1">
            <a:spLocks noGrp="1"/>
          </p:cNvSpPr>
          <p:nvPr>
            <p:ph type="body" idx="1"/>
          </p:nvPr>
        </p:nvSpPr>
        <p:spPr>
          <a:xfrm>
            <a:off x="311700" y="2374825"/>
            <a:ext cx="4665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ea typeface="Arial"/>
                <a:cs typeface="Arial"/>
                <a:sym typeface="Arial"/>
              </a:rPr>
              <a:t>Arial</a:t>
            </a:r>
            <a:endParaRPr>
              <a:latin typeface="Avenir Next" panose="020B0503020202020204" pitchFamily="34" charset="0"/>
              <a:ea typeface="Arial"/>
              <a:cs typeface="Arial"/>
              <a:sym typeface="Arial"/>
            </a:endParaRPr>
          </a:p>
          <a:p>
            <a:pPr marL="0" lvl="0" indent="0" algn="l" rtl="0">
              <a:spcBef>
                <a:spcPts val="1600"/>
              </a:spcBef>
              <a:spcAft>
                <a:spcPts val="0"/>
              </a:spcAft>
              <a:buNone/>
            </a:pPr>
            <a:r>
              <a:rPr lang="en">
                <a:latin typeface="Avenir Next" panose="020B0503020202020204" pitchFamily="34" charset="0"/>
                <a:ea typeface="Arial"/>
                <a:cs typeface="Arial"/>
                <a:sym typeface="Arial"/>
              </a:rPr>
              <a:t>ABCDEFGHIKLMNOPQRSTUVWXYZ</a:t>
            </a:r>
            <a:endParaRPr>
              <a:latin typeface="Avenir Next" panose="020B0503020202020204" pitchFamily="34" charset="0"/>
              <a:ea typeface="Arial"/>
              <a:cs typeface="Arial"/>
              <a:sym typeface="Arial"/>
            </a:endParaRPr>
          </a:p>
          <a:p>
            <a:pPr marL="0" lvl="0" indent="0" algn="l" rtl="0">
              <a:spcBef>
                <a:spcPts val="0"/>
              </a:spcBef>
              <a:spcAft>
                <a:spcPts val="0"/>
              </a:spcAft>
              <a:buNone/>
            </a:pPr>
            <a:r>
              <a:rPr lang="en">
                <a:latin typeface="Avenir Next" panose="020B0503020202020204" pitchFamily="34" charset="0"/>
                <a:ea typeface="Arial"/>
                <a:cs typeface="Arial"/>
                <a:sym typeface="Arial"/>
              </a:rPr>
              <a:t>abcdefghijklmnopqrstuvwxyz</a:t>
            </a:r>
            <a:endParaRPr>
              <a:latin typeface="Avenir Next" panose="020B0503020202020204" pitchFamily="34" charset="0"/>
              <a:ea typeface="Arial"/>
              <a:cs typeface="Arial"/>
              <a:sym typeface="Arial"/>
            </a:endParaRPr>
          </a:p>
        </p:txBody>
      </p:sp>
      <p:sp>
        <p:nvSpPr>
          <p:cNvPr id="516" name="Google Shape;516;p48"/>
          <p:cNvSpPr txBox="1">
            <a:spLocks noGrp="1"/>
          </p:cNvSpPr>
          <p:nvPr>
            <p:ph type="body" idx="1"/>
          </p:nvPr>
        </p:nvSpPr>
        <p:spPr>
          <a:xfrm>
            <a:off x="311700" y="3588324"/>
            <a:ext cx="4665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venir Next" panose="020B0503020202020204" pitchFamily="34" charset="0"/>
                <a:ea typeface="Arial"/>
                <a:cs typeface="Arial"/>
                <a:sym typeface="Arial"/>
              </a:rPr>
              <a:t>Arial Bold</a:t>
            </a:r>
            <a:endParaRPr b="1">
              <a:latin typeface="Avenir Next" panose="020B0503020202020204" pitchFamily="34" charset="0"/>
              <a:ea typeface="Arial"/>
              <a:cs typeface="Arial"/>
              <a:sym typeface="Arial"/>
            </a:endParaRPr>
          </a:p>
          <a:p>
            <a:pPr marL="0" lvl="0" indent="0" algn="l" rtl="0">
              <a:spcBef>
                <a:spcPts val="1600"/>
              </a:spcBef>
              <a:spcAft>
                <a:spcPts val="0"/>
              </a:spcAft>
              <a:buNone/>
            </a:pPr>
            <a:r>
              <a:rPr lang="en" b="1">
                <a:latin typeface="Avenir Next" panose="020B0503020202020204" pitchFamily="34" charset="0"/>
                <a:ea typeface="Arial"/>
                <a:cs typeface="Arial"/>
                <a:sym typeface="Arial"/>
              </a:rPr>
              <a:t>ABCDEFGHIKLMNOPQRSTUVWXYZ</a:t>
            </a:r>
            <a:endParaRPr b="1">
              <a:latin typeface="Avenir Next" panose="020B0503020202020204" pitchFamily="34" charset="0"/>
              <a:ea typeface="Arial"/>
              <a:cs typeface="Arial"/>
              <a:sym typeface="Arial"/>
            </a:endParaRPr>
          </a:p>
          <a:p>
            <a:pPr marL="0" lvl="0" indent="0" algn="l" rtl="0">
              <a:spcBef>
                <a:spcPts val="0"/>
              </a:spcBef>
              <a:spcAft>
                <a:spcPts val="0"/>
              </a:spcAft>
              <a:buNone/>
            </a:pPr>
            <a:r>
              <a:rPr lang="en" b="1">
                <a:latin typeface="Avenir Next" panose="020B0503020202020204" pitchFamily="34" charset="0"/>
                <a:ea typeface="Arial"/>
                <a:cs typeface="Arial"/>
                <a:sym typeface="Arial"/>
              </a:rPr>
              <a:t>abcdefghijklmnopqrstuvwxyz</a:t>
            </a:r>
            <a:endParaRPr b="1">
              <a:latin typeface="Avenir Next" panose="020B0503020202020204" pitchFamily="34" charset="0"/>
              <a:ea typeface="Arial"/>
              <a:cs typeface="Arial"/>
              <a:sym typeface="Arial"/>
            </a:endParaRPr>
          </a:p>
        </p:txBody>
      </p:sp>
      <p:sp>
        <p:nvSpPr>
          <p:cNvPr id="15" name="Google Shape;71;p14">
            <a:extLst>
              <a:ext uri="{FF2B5EF4-FFF2-40B4-BE49-F238E27FC236}">
                <a16:creationId xmlns:a16="http://schemas.microsoft.com/office/drawing/2014/main" id="{77C59321-551C-CB40-B70E-74FF2DD359DD}"/>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36</a:t>
            </a:fld>
            <a:endParaRPr>
              <a:latin typeface="Avenir Next" panose="020B0503020202020204" pitchFamily="34" charset="0"/>
            </a:endParaRPr>
          </a:p>
        </p:txBody>
      </p:sp>
      <p:cxnSp>
        <p:nvCxnSpPr>
          <p:cNvPr id="16" name="Google Shape;66;p13">
            <a:extLst>
              <a:ext uri="{FF2B5EF4-FFF2-40B4-BE49-F238E27FC236}">
                <a16:creationId xmlns:a16="http://schemas.microsoft.com/office/drawing/2014/main" id="{4F7F5373-44E8-584C-B32D-F6A796410E07}"/>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7" name="Grupo 16">
            <a:extLst>
              <a:ext uri="{FF2B5EF4-FFF2-40B4-BE49-F238E27FC236}">
                <a16:creationId xmlns:a16="http://schemas.microsoft.com/office/drawing/2014/main" id="{B3D072D0-D984-0F4E-8F94-4A847ED663D4}"/>
              </a:ext>
            </a:extLst>
          </p:cNvPr>
          <p:cNvGrpSpPr/>
          <p:nvPr/>
        </p:nvGrpSpPr>
        <p:grpSpPr>
          <a:xfrm>
            <a:off x="7343888" y="4366036"/>
            <a:ext cx="1768707" cy="385504"/>
            <a:chOff x="5860149" y="3805037"/>
            <a:chExt cx="3100702" cy="624600"/>
          </a:xfrm>
        </p:grpSpPr>
        <p:pic>
          <p:nvPicPr>
            <p:cNvPr id="18" name="Google Shape;65;p13">
              <a:extLst>
                <a:ext uri="{FF2B5EF4-FFF2-40B4-BE49-F238E27FC236}">
                  <a16:creationId xmlns:a16="http://schemas.microsoft.com/office/drawing/2014/main" id="{EC6A0789-FA40-2242-8447-538DD9D7E2E4}"/>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19" name="Google Shape;64;p13">
              <a:extLst>
                <a:ext uri="{FF2B5EF4-FFF2-40B4-BE49-F238E27FC236}">
                  <a16:creationId xmlns:a16="http://schemas.microsoft.com/office/drawing/2014/main" id="{22D13899-357F-3C45-A0EA-9FF608AF3A0E}"/>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0" name="Google Shape;64;p13">
            <a:extLst>
              <a:ext uri="{FF2B5EF4-FFF2-40B4-BE49-F238E27FC236}">
                <a16:creationId xmlns:a16="http://schemas.microsoft.com/office/drawing/2014/main" id="{2DD0C9DF-9512-0542-BC43-8E80877ADAE3}"/>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1" name="Conector recto 20">
            <a:extLst>
              <a:ext uri="{FF2B5EF4-FFF2-40B4-BE49-F238E27FC236}">
                <a16:creationId xmlns:a16="http://schemas.microsoft.com/office/drawing/2014/main" id="{79498890-7943-5748-A979-2A78BF46F305}"/>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20"/>
        <p:cNvGrpSpPr/>
        <p:nvPr/>
      </p:nvGrpSpPr>
      <p:grpSpPr>
        <a:xfrm>
          <a:off x="0" y="0"/>
          <a:ext cx="0" cy="0"/>
          <a:chOff x="0" y="0"/>
          <a:chExt cx="0" cy="0"/>
        </a:xfrm>
      </p:grpSpPr>
      <p:sp>
        <p:nvSpPr>
          <p:cNvPr id="521" name="Google Shape;521;p49"/>
          <p:cNvSpPr/>
          <p:nvPr/>
        </p:nvSpPr>
        <p:spPr>
          <a:xfrm>
            <a:off x="424450" y="2573875"/>
            <a:ext cx="3555000" cy="15714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522" name="Google Shape;522;p49"/>
          <p:cNvSpPr/>
          <p:nvPr/>
        </p:nvSpPr>
        <p:spPr>
          <a:xfrm>
            <a:off x="4209874" y="2573875"/>
            <a:ext cx="2051833"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523" name="Google Shape;523;p49"/>
          <p:cNvSpPr txBox="1"/>
          <p:nvPr/>
        </p:nvSpPr>
        <p:spPr>
          <a:xfrm>
            <a:off x="4120825" y="3577799"/>
            <a:ext cx="2373313" cy="11322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lang="en" sz="1100" b="1" dirty="0">
              <a:solidFill>
                <a:srgbClr val="00BDA5"/>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Combina los estilos de letra como negrita y cursiva para generar interés visual en el texto.</a:t>
            </a:r>
            <a:endParaRPr lang="es-MX" sz="1100" dirty="0">
              <a:solidFill>
                <a:schemeClr val="dk2"/>
              </a:solidFill>
              <a:latin typeface="Avenir Next" panose="020B0503020202020204" pitchFamily="34" charset="0"/>
            </a:endParaRPr>
          </a:p>
        </p:txBody>
      </p:sp>
      <p:sp>
        <p:nvSpPr>
          <p:cNvPr id="524" name="Google Shape;524;p49"/>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Ejemplo</a:t>
            </a:r>
            <a:endParaRPr dirty="0">
              <a:latin typeface="Avenir Next" panose="020B0503020202020204" pitchFamily="34" charset="0"/>
            </a:endParaRPr>
          </a:p>
        </p:txBody>
      </p:sp>
      <p:sp>
        <p:nvSpPr>
          <p:cNvPr id="525" name="Google Shape;525;p49"/>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sp>
        <p:nvSpPr>
          <p:cNvPr id="527" name="Google Shape;527;p4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Tipografía</a:t>
            </a:r>
            <a:endParaRPr sz="600" b="1" dirty="0">
              <a:solidFill>
                <a:srgbClr val="2D3E50"/>
              </a:solidFill>
              <a:latin typeface="Avenir Next" panose="020B0503020202020204" pitchFamily="34" charset="0"/>
              <a:ea typeface="Avenir"/>
              <a:cs typeface="Avenir"/>
              <a:sym typeface="Avenir"/>
            </a:endParaRPr>
          </a:p>
        </p:txBody>
      </p:sp>
      <p:sp>
        <p:nvSpPr>
          <p:cNvPr id="528" name="Google Shape;528;p49"/>
          <p:cNvSpPr txBox="1">
            <a:spLocks noGrp="1"/>
          </p:cNvSpPr>
          <p:nvPr>
            <p:ph type="body" idx="1"/>
          </p:nvPr>
        </p:nvSpPr>
        <p:spPr>
          <a:xfrm>
            <a:off x="424450" y="2635075"/>
            <a:ext cx="3640500" cy="13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ea typeface="Pacifico"/>
                <a:cs typeface="Pacifico"/>
                <a:sym typeface="Pacifico"/>
              </a:rPr>
              <a:t>consectetur adipiscing elit</a:t>
            </a:r>
            <a:endParaRPr>
              <a:latin typeface="Avenir Next" panose="020B0503020202020204" pitchFamily="34" charset="0"/>
              <a:ea typeface="Pacifico"/>
              <a:cs typeface="Pacifico"/>
              <a:sym typeface="Pacifico"/>
            </a:endParaRPr>
          </a:p>
          <a:p>
            <a:pPr marL="0" lvl="0" indent="0" algn="l" rtl="0">
              <a:spcBef>
                <a:spcPts val="1600"/>
              </a:spcBef>
              <a:spcAft>
                <a:spcPts val="0"/>
              </a:spcAft>
              <a:buNone/>
            </a:pPr>
            <a:r>
              <a:rPr lang="en">
                <a:latin typeface="Avenir Next" panose="020B0503020202020204" pitchFamily="34" charset="0"/>
              </a:rPr>
              <a:t>Lorem ipsum dolor sit amet, consectetur adipiscing elit, sed do</a:t>
            </a:r>
            <a:r>
              <a:rPr lang="en">
                <a:latin typeface="Avenir Next" panose="020B0503020202020204" pitchFamily="34" charset="0"/>
                <a:ea typeface="Arial"/>
                <a:cs typeface="Arial"/>
                <a:sym typeface="Arial"/>
              </a:rPr>
              <a:t> </a:t>
            </a:r>
            <a:r>
              <a:rPr lang="en">
                <a:latin typeface="Avenir Next" panose="020B0503020202020204" pitchFamily="34" charset="0"/>
                <a:ea typeface="Pacifico"/>
                <a:cs typeface="Pacifico"/>
                <a:sym typeface="Pacifico"/>
              </a:rPr>
              <a:t>eiusmod </a:t>
            </a:r>
            <a:r>
              <a:rPr lang="en">
                <a:latin typeface="Avenir Next" panose="020B0503020202020204" pitchFamily="34" charset="0"/>
              </a:rPr>
              <a:t>tempor incididunt ut labore et magna aliqua.</a:t>
            </a:r>
            <a:endParaRPr b="1">
              <a:latin typeface="Avenir Next" panose="020B0503020202020204" pitchFamily="34" charset="0"/>
            </a:endParaRPr>
          </a:p>
        </p:txBody>
      </p:sp>
      <p:sp>
        <p:nvSpPr>
          <p:cNvPr id="529" name="Google Shape;529;p49"/>
          <p:cNvSpPr txBox="1">
            <a:spLocks noGrp="1"/>
          </p:cNvSpPr>
          <p:nvPr>
            <p:ph type="body" idx="1"/>
          </p:nvPr>
        </p:nvSpPr>
        <p:spPr>
          <a:xfrm>
            <a:off x="4529042" y="2756552"/>
            <a:ext cx="1226643" cy="298576"/>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err="1">
                <a:latin typeface="Avenir Next" panose="020B0503020202020204" pitchFamily="34" charset="0"/>
                <a:ea typeface="Arial"/>
                <a:cs typeface="Arial"/>
                <a:sym typeface="Arial"/>
              </a:rPr>
              <a:t>consectetur</a:t>
            </a:r>
            <a:r>
              <a:rPr lang="en" i="1" dirty="0" err="1">
                <a:latin typeface="Avenir Next" panose="020B0503020202020204" pitchFamily="34" charset="0"/>
              </a:rPr>
              <a:t>incididunt</a:t>
            </a:r>
            <a:r>
              <a:rPr lang="en" dirty="0">
                <a:latin typeface="Avenir Next" panose="020B0503020202020204" pitchFamily="34" charset="0"/>
              </a:rPr>
              <a:t> </a:t>
            </a:r>
            <a:endParaRPr b="1" dirty="0">
              <a:latin typeface="Avenir Next" panose="020B0503020202020204" pitchFamily="34" charset="0"/>
            </a:endParaRPr>
          </a:p>
        </p:txBody>
      </p:sp>
      <p:pic>
        <p:nvPicPr>
          <p:cNvPr id="530" name="Google Shape;530;p49"/>
          <p:cNvPicPr preferRelativeResize="0"/>
          <p:nvPr/>
        </p:nvPicPr>
        <p:blipFill rotWithShape="1">
          <a:blip r:embed="rId3">
            <a:alphaModFix/>
          </a:blip>
          <a:srcRect/>
          <a:stretch/>
        </p:blipFill>
        <p:spPr>
          <a:xfrm>
            <a:off x="335402" y="2271023"/>
            <a:ext cx="222900" cy="222900"/>
          </a:xfrm>
          <a:prstGeom prst="rect">
            <a:avLst/>
          </a:prstGeom>
          <a:noFill/>
          <a:ln>
            <a:noFill/>
          </a:ln>
        </p:spPr>
      </p:pic>
      <p:sp>
        <p:nvSpPr>
          <p:cNvPr id="531" name="Google Shape;531;p49"/>
          <p:cNvSpPr txBox="1"/>
          <p:nvPr/>
        </p:nvSpPr>
        <p:spPr>
          <a:xfrm>
            <a:off x="335400" y="4225225"/>
            <a:ext cx="3640500" cy="695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sz="1100" b="1" dirty="0">
              <a:solidFill>
                <a:srgbClr val="00BDA5"/>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Utiliza la fuente del encabezado para el comienzo de secciones y para marcar énfasis en el texto.</a:t>
            </a:r>
            <a:endParaRPr sz="1100" dirty="0">
              <a:solidFill>
                <a:schemeClr val="dk2"/>
              </a:solidFill>
              <a:latin typeface="Avenir Next" panose="020B0503020202020204" pitchFamily="34" charset="0"/>
            </a:endParaRPr>
          </a:p>
        </p:txBody>
      </p:sp>
      <p:pic>
        <p:nvPicPr>
          <p:cNvPr id="532" name="Google Shape;532;p49"/>
          <p:cNvPicPr preferRelativeResize="0"/>
          <p:nvPr/>
        </p:nvPicPr>
        <p:blipFill rotWithShape="1">
          <a:blip r:embed="rId3">
            <a:alphaModFix/>
          </a:blip>
          <a:srcRect/>
          <a:stretch/>
        </p:blipFill>
        <p:spPr>
          <a:xfrm>
            <a:off x="4222727" y="2271023"/>
            <a:ext cx="222900" cy="222900"/>
          </a:xfrm>
          <a:prstGeom prst="rect">
            <a:avLst/>
          </a:prstGeom>
          <a:noFill/>
          <a:ln>
            <a:noFill/>
          </a:ln>
        </p:spPr>
      </p:pic>
      <p:sp>
        <p:nvSpPr>
          <p:cNvPr id="533" name="Google Shape;533;p49"/>
          <p:cNvSpPr/>
          <p:nvPr/>
        </p:nvSpPr>
        <p:spPr>
          <a:xfrm>
            <a:off x="6579637" y="2573875"/>
            <a:ext cx="2051833"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534" name="Google Shape;534;p49"/>
          <p:cNvSpPr txBox="1"/>
          <p:nvPr/>
        </p:nvSpPr>
        <p:spPr>
          <a:xfrm>
            <a:off x="6490588" y="3577799"/>
            <a:ext cx="2228962" cy="87989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sz="1100" b="1" dirty="0">
              <a:solidFill>
                <a:srgbClr val="00BDA5"/>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Crea cajas de texto con la fuente de cuerpo, encabezado y estilos.</a:t>
            </a:r>
            <a:endParaRPr sz="1100" dirty="0">
              <a:solidFill>
                <a:schemeClr val="dk2"/>
              </a:solidFill>
              <a:latin typeface="Avenir Next" panose="020B0503020202020204" pitchFamily="34" charset="0"/>
            </a:endParaRPr>
          </a:p>
        </p:txBody>
      </p:sp>
      <p:sp>
        <p:nvSpPr>
          <p:cNvPr id="535" name="Google Shape;535;p49"/>
          <p:cNvSpPr txBox="1">
            <a:spLocks noGrp="1"/>
          </p:cNvSpPr>
          <p:nvPr>
            <p:ph type="body" idx="1"/>
          </p:nvPr>
        </p:nvSpPr>
        <p:spPr>
          <a:xfrm>
            <a:off x="6743883" y="2587784"/>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i="1" dirty="0" err="1">
                <a:latin typeface="Avenir Next" panose="020B0503020202020204" pitchFamily="34" charset="0"/>
              </a:rPr>
              <a:t>incididunt</a:t>
            </a:r>
            <a:r>
              <a:rPr lang="en" i="1" dirty="0">
                <a:latin typeface="Avenir Next" panose="020B0503020202020204" pitchFamily="34" charset="0"/>
              </a:rPr>
              <a:t> </a:t>
            </a:r>
            <a:endParaRPr b="1" i="1" dirty="0">
              <a:latin typeface="Avenir Next" panose="020B0503020202020204" pitchFamily="34" charset="0"/>
            </a:endParaRPr>
          </a:p>
        </p:txBody>
      </p:sp>
      <p:pic>
        <p:nvPicPr>
          <p:cNvPr id="536" name="Google Shape;536;p49"/>
          <p:cNvPicPr preferRelativeResize="0"/>
          <p:nvPr/>
        </p:nvPicPr>
        <p:blipFill rotWithShape="1">
          <a:blip r:embed="rId3">
            <a:alphaModFix/>
          </a:blip>
          <a:srcRect/>
          <a:stretch/>
        </p:blipFill>
        <p:spPr>
          <a:xfrm>
            <a:off x="6579640" y="2271023"/>
            <a:ext cx="222900" cy="222900"/>
          </a:xfrm>
          <a:prstGeom prst="rect">
            <a:avLst/>
          </a:prstGeom>
          <a:noFill/>
          <a:ln>
            <a:noFill/>
          </a:ln>
        </p:spPr>
      </p:pic>
      <p:sp>
        <p:nvSpPr>
          <p:cNvPr id="537" name="Google Shape;537;p49"/>
          <p:cNvSpPr txBox="1"/>
          <p:nvPr/>
        </p:nvSpPr>
        <p:spPr>
          <a:xfrm>
            <a:off x="7162298" y="2837295"/>
            <a:ext cx="12057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dirty="0" err="1">
                <a:solidFill>
                  <a:srgbClr val="2D3E50"/>
                </a:solidFill>
                <a:latin typeface="Avenir Next" panose="020B0503020202020204" pitchFamily="34" charset="0"/>
                <a:ea typeface="Pacifico"/>
                <a:cs typeface="Pacifico"/>
                <a:sym typeface="Pacifico"/>
              </a:rPr>
              <a:t>consectetur</a:t>
            </a:r>
            <a:r>
              <a:rPr lang="en" dirty="0">
                <a:solidFill>
                  <a:srgbClr val="2D3E50"/>
                </a:solidFill>
                <a:latin typeface="Avenir Next" panose="020B0503020202020204" pitchFamily="34" charset="0"/>
                <a:ea typeface="Pacifico"/>
                <a:cs typeface="Pacifico"/>
                <a:sym typeface="Pacifico"/>
              </a:rPr>
              <a:t> </a:t>
            </a:r>
            <a:endParaRPr dirty="0">
              <a:latin typeface="Avenir Next" panose="020B0503020202020204" pitchFamily="34" charset="0"/>
            </a:endParaRPr>
          </a:p>
        </p:txBody>
      </p:sp>
      <p:sp>
        <p:nvSpPr>
          <p:cNvPr id="538" name="Google Shape;538;p49"/>
          <p:cNvSpPr txBox="1">
            <a:spLocks noGrp="1"/>
          </p:cNvSpPr>
          <p:nvPr>
            <p:ph type="body" idx="1"/>
          </p:nvPr>
        </p:nvSpPr>
        <p:spPr>
          <a:xfrm>
            <a:off x="7740683" y="3095022"/>
            <a:ext cx="1066800" cy="3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latin typeface="Avenir Next" panose="020B0503020202020204" pitchFamily="34" charset="0"/>
              </a:rPr>
              <a:t>ipsum</a:t>
            </a:r>
            <a:endParaRPr b="1" dirty="0">
              <a:latin typeface="Avenir Next" panose="020B0503020202020204" pitchFamily="34" charset="0"/>
            </a:endParaRPr>
          </a:p>
        </p:txBody>
      </p:sp>
      <p:sp>
        <p:nvSpPr>
          <p:cNvPr id="27" name="Google Shape;71;p14">
            <a:extLst>
              <a:ext uri="{FF2B5EF4-FFF2-40B4-BE49-F238E27FC236}">
                <a16:creationId xmlns:a16="http://schemas.microsoft.com/office/drawing/2014/main" id="{CDC24971-0CC5-584A-A760-B8E39C5865A3}"/>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37</a:t>
            </a:fld>
            <a:endParaRPr>
              <a:latin typeface="Avenir Next" panose="020B0503020202020204" pitchFamily="34" charset="0"/>
            </a:endParaRPr>
          </a:p>
        </p:txBody>
      </p:sp>
      <p:cxnSp>
        <p:nvCxnSpPr>
          <p:cNvPr id="28" name="Google Shape;66;p13">
            <a:extLst>
              <a:ext uri="{FF2B5EF4-FFF2-40B4-BE49-F238E27FC236}">
                <a16:creationId xmlns:a16="http://schemas.microsoft.com/office/drawing/2014/main" id="{B37A9272-21D3-8B40-BAC8-0D7856BF63E8}"/>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9" name="Grupo 28">
            <a:extLst>
              <a:ext uri="{FF2B5EF4-FFF2-40B4-BE49-F238E27FC236}">
                <a16:creationId xmlns:a16="http://schemas.microsoft.com/office/drawing/2014/main" id="{1A9D427C-6427-EF40-8EB1-3F35B4A4E9E0}"/>
              </a:ext>
            </a:extLst>
          </p:cNvPr>
          <p:cNvGrpSpPr/>
          <p:nvPr/>
        </p:nvGrpSpPr>
        <p:grpSpPr>
          <a:xfrm>
            <a:off x="7343888" y="4366036"/>
            <a:ext cx="1768707" cy="385504"/>
            <a:chOff x="5860149" y="3805037"/>
            <a:chExt cx="3100702" cy="624600"/>
          </a:xfrm>
        </p:grpSpPr>
        <p:pic>
          <p:nvPicPr>
            <p:cNvPr id="30" name="Google Shape;65;p13">
              <a:extLst>
                <a:ext uri="{FF2B5EF4-FFF2-40B4-BE49-F238E27FC236}">
                  <a16:creationId xmlns:a16="http://schemas.microsoft.com/office/drawing/2014/main" id="{47A74433-1DB9-3A41-82B2-6C475A3EBE79}"/>
                </a:ext>
              </a:extLst>
            </p:cNvPr>
            <p:cNvPicPr preferRelativeResize="0"/>
            <p:nvPr/>
          </p:nvPicPr>
          <p:blipFill rotWithShape="1">
            <a:blip r:embed="rId4">
              <a:alphaModFix/>
            </a:blip>
            <a:srcRect r="81014"/>
            <a:stretch/>
          </p:blipFill>
          <p:spPr>
            <a:xfrm>
              <a:off x="5860149" y="3843400"/>
              <a:ext cx="578751" cy="547875"/>
            </a:xfrm>
            <a:prstGeom prst="rect">
              <a:avLst/>
            </a:prstGeom>
            <a:noFill/>
            <a:ln>
              <a:noFill/>
            </a:ln>
          </p:spPr>
        </p:pic>
        <p:sp>
          <p:nvSpPr>
            <p:cNvPr id="31" name="Google Shape;64;p13">
              <a:extLst>
                <a:ext uri="{FF2B5EF4-FFF2-40B4-BE49-F238E27FC236}">
                  <a16:creationId xmlns:a16="http://schemas.microsoft.com/office/drawing/2014/main" id="{379796D3-98CD-1A45-A1AB-C68E4BB57C66}"/>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2" name="Google Shape;64;p13">
            <a:extLst>
              <a:ext uri="{FF2B5EF4-FFF2-40B4-BE49-F238E27FC236}">
                <a16:creationId xmlns:a16="http://schemas.microsoft.com/office/drawing/2014/main" id="{D1D60E19-6044-4F4C-83EE-D1DD70CC59A2}"/>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3" name="Conector recto 32">
            <a:extLst>
              <a:ext uri="{FF2B5EF4-FFF2-40B4-BE49-F238E27FC236}">
                <a16:creationId xmlns:a16="http://schemas.microsoft.com/office/drawing/2014/main" id="{9DCD082E-5676-ED4C-8D48-D6298FABFF8C}"/>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542"/>
        <p:cNvGrpSpPr/>
        <p:nvPr/>
      </p:nvGrpSpPr>
      <p:grpSpPr>
        <a:xfrm>
          <a:off x="0" y="0"/>
          <a:ext cx="0" cy="0"/>
          <a:chOff x="0" y="0"/>
          <a:chExt cx="0" cy="0"/>
        </a:xfrm>
      </p:grpSpPr>
      <p:sp>
        <p:nvSpPr>
          <p:cNvPr id="543" name="Google Shape;543;p50"/>
          <p:cNvSpPr/>
          <p:nvPr/>
        </p:nvSpPr>
        <p:spPr>
          <a:xfrm>
            <a:off x="424450" y="2573875"/>
            <a:ext cx="3555000" cy="15714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544" name="Google Shape;544;p50"/>
          <p:cNvSpPr/>
          <p:nvPr/>
        </p:nvSpPr>
        <p:spPr>
          <a:xfrm>
            <a:off x="4209874" y="2573875"/>
            <a:ext cx="2052000" cy="886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545" name="Google Shape;545;p5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Ejemplo</a:t>
            </a:r>
            <a:endParaRPr dirty="0">
              <a:latin typeface="Avenir Next" panose="020B0503020202020204" pitchFamily="34" charset="0"/>
            </a:endParaRPr>
          </a:p>
        </p:txBody>
      </p:sp>
      <p:sp>
        <p:nvSpPr>
          <p:cNvPr id="546" name="Google Shape;546;p50"/>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a:p>
            <a:pPr marL="0" lvl="0" indent="0" algn="l" rtl="0">
              <a:spcBef>
                <a:spcPts val="1600"/>
              </a:spcBef>
              <a:spcAft>
                <a:spcPts val="1600"/>
              </a:spcAft>
              <a:buNone/>
            </a:pPr>
            <a:endParaRPr dirty="0">
              <a:latin typeface="Avenir Next" panose="020B0503020202020204" pitchFamily="34" charset="0"/>
            </a:endParaRPr>
          </a:p>
        </p:txBody>
      </p:sp>
      <p:sp>
        <p:nvSpPr>
          <p:cNvPr id="548" name="Google Shape;548;p5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Tipografía</a:t>
            </a:r>
            <a:endParaRPr sz="600" b="1" dirty="0">
              <a:solidFill>
                <a:srgbClr val="2D3E50"/>
              </a:solidFill>
              <a:latin typeface="Avenir Next" panose="020B0503020202020204" pitchFamily="34" charset="0"/>
              <a:ea typeface="Avenir"/>
              <a:cs typeface="Avenir"/>
              <a:sym typeface="Avenir"/>
            </a:endParaRPr>
          </a:p>
        </p:txBody>
      </p:sp>
      <p:sp>
        <p:nvSpPr>
          <p:cNvPr id="549" name="Google Shape;549;p50"/>
          <p:cNvSpPr txBox="1">
            <a:spLocks noGrp="1"/>
          </p:cNvSpPr>
          <p:nvPr>
            <p:ph type="body" idx="1"/>
          </p:nvPr>
        </p:nvSpPr>
        <p:spPr>
          <a:xfrm>
            <a:off x="424450" y="2635075"/>
            <a:ext cx="3640500" cy="13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Next" panose="020B0503020202020204" pitchFamily="34" charset="0"/>
              </a:rPr>
              <a:t>consectetur adipiscing elit</a:t>
            </a:r>
            <a:endParaRPr>
              <a:latin typeface="Avenir Next" panose="020B0503020202020204" pitchFamily="34" charset="0"/>
            </a:endParaRPr>
          </a:p>
          <a:p>
            <a:pPr marL="0" lvl="0" indent="0" algn="l" rtl="0">
              <a:spcBef>
                <a:spcPts val="1600"/>
              </a:spcBef>
              <a:spcAft>
                <a:spcPts val="0"/>
              </a:spcAft>
              <a:buNone/>
            </a:pPr>
            <a:r>
              <a:rPr lang="en">
                <a:latin typeface="Avenir Next" panose="020B0503020202020204" pitchFamily="34" charset="0"/>
                <a:ea typeface="Pacifico"/>
                <a:cs typeface="Pacifico"/>
                <a:sym typeface="Pacifico"/>
              </a:rPr>
              <a:t>Lorem ipsum dolor sit amet, consectetur adipiscing elit, sed do eiusmod tempor incididunt ut labore et magna aliqua.</a:t>
            </a:r>
            <a:endParaRPr b="1">
              <a:latin typeface="Avenir Next" panose="020B0503020202020204" pitchFamily="34" charset="0"/>
              <a:ea typeface="Pacifico"/>
              <a:cs typeface="Pacifico"/>
              <a:sym typeface="Pacifico"/>
            </a:endParaRPr>
          </a:p>
        </p:txBody>
      </p:sp>
      <p:sp>
        <p:nvSpPr>
          <p:cNvPr id="550" name="Google Shape;550;p50"/>
          <p:cNvSpPr/>
          <p:nvPr/>
        </p:nvSpPr>
        <p:spPr>
          <a:xfrm>
            <a:off x="6580800" y="2573875"/>
            <a:ext cx="20520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551" name="Google Shape;551;p50"/>
          <p:cNvSpPr txBox="1">
            <a:spLocks noGrp="1"/>
          </p:cNvSpPr>
          <p:nvPr>
            <p:ph type="body" idx="1"/>
          </p:nvPr>
        </p:nvSpPr>
        <p:spPr>
          <a:xfrm>
            <a:off x="6716504" y="2553168"/>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ea typeface="Times New Roman"/>
                <a:cs typeface="Times New Roman"/>
                <a:sym typeface="Times New Roman"/>
              </a:rPr>
              <a:t>incididunt </a:t>
            </a:r>
            <a:endParaRPr b="1">
              <a:latin typeface="Avenir Next" panose="020B0503020202020204" pitchFamily="34" charset="0"/>
              <a:ea typeface="Times New Roman"/>
              <a:cs typeface="Times New Roman"/>
              <a:sym typeface="Times New Roman"/>
            </a:endParaRPr>
          </a:p>
        </p:txBody>
      </p:sp>
      <p:sp>
        <p:nvSpPr>
          <p:cNvPr id="552" name="Google Shape;552;p50"/>
          <p:cNvSpPr txBox="1"/>
          <p:nvPr/>
        </p:nvSpPr>
        <p:spPr>
          <a:xfrm>
            <a:off x="311250" y="42252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Cambies la fuente del encabezado y el cuerpo.</a:t>
            </a:r>
            <a:endParaRPr sz="1100" dirty="0">
              <a:solidFill>
                <a:schemeClr val="dk2"/>
              </a:solidFill>
              <a:latin typeface="Avenir Next" panose="020B0503020202020204" pitchFamily="34" charset="0"/>
            </a:endParaRPr>
          </a:p>
        </p:txBody>
      </p:sp>
      <p:pic>
        <p:nvPicPr>
          <p:cNvPr id="553" name="Google Shape;553;p50"/>
          <p:cNvPicPr preferRelativeResize="0"/>
          <p:nvPr/>
        </p:nvPicPr>
        <p:blipFill rotWithShape="1">
          <a:blip r:embed="rId3">
            <a:alphaModFix/>
          </a:blip>
          <a:srcRect/>
          <a:stretch/>
        </p:blipFill>
        <p:spPr>
          <a:xfrm>
            <a:off x="424452" y="2271023"/>
            <a:ext cx="222900" cy="222900"/>
          </a:xfrm>
          <a:prstGeom prst="rect">
            <a:avLst/>
          </a:prstGeom>
          <a:noFill/>
          <a:ln>
            <a:noFill/>
          </a:ln>
        </p:spPr>
      </p:pic>
      <p:sp>
        <p:nvSpPr>
          <p:cNvPr id="554" name="Google Shape;554;p50"/>
          <p:cNvSpPr txBox="1"/>
          <p:nvPr/>
        </p:nvSpPr>
        <p:spPr>
          <a:xfrm>
            <a:off x="7042904" y="2780425"/>
            <a:ext cx="12057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rgbClr val="2D3E50"/>
                </a:solidFill>
                <a:latin typeface="Avenir Next" panose="020B0503020202020204" pitchFamily="34" charset="0"/>
                <a:ea typeface="Comic Sans MS"/>
                <a:cs typeface="Comic Sans MS"/>
                <a:sym typeface="Comic Sans MS"/>
              </a:rPr>
              <a:t>consectetur </a:t>
            </a:r>
            <a:endParaRPr>
              <a:latin typeface="Avenir Next" panose="020B0503020202020204" pitchFamily="34" charset="0"/>
              <a:ea typeface="Comic Sans MS"/>
              <a:cs typeface="Comic Sans MS"/>
              <a:sym typeface="Comic Sans MS"/>
            </a:endParaRPr>
          </a:p>
        </p:txBody>
      </p:sp>
      <p:sp>
        <p:nvSpPr>
          <p:cNvPr id="555" name="Google Shape;555;p50"/>
          <p:cNvSpPr txBox="1">
            <a:spLocks noGrp="1"/>
          </p:cNvSpPr>
          <p:nvPr>
            <p:ph type="body" idx="1"/>
          </p:nvPr>
        </p:nvSpPr>
        <p:spPr>
          <a:xfrm>
            <a:off x="7393154" y="3064813"/>
            <a:ext cx="1066800" cy="3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Next" panose="020B0503020202020204" pitchFamily="34" charset="0"/>
                <a:ea typeface="Times New Roman"/>
                <a:cs typeface="Times New Roman"/>
                <a:sym typeface="Times New Roman"/>
              </a:rPr>
              <a:t>ipsum</a:t>
            </a:r>
            <a:endParaRPr b="1" dirty="0">
              <a:latin typeface="Avenir Next" panose="020B0503020202020204" pitchFamily="34" charset="0"/>
              <a:ea typeface="Times New Roman"/>
              <a:cs typeface="Times New Roman"/>
              <a:sym typeface="Times New Roman"/>
            </a:endParaRPr>
          </a:p>
        </p:txBody>
      </p:sp>
      <p:sp>
        <p:nvSpPr>
          <p:cNvPr id="556" name="Google Shape;556;p50"/>
          <p:cNvSpPr txBox="1"/>
          <p:nvPr/>
        </p:nvSpPr>
        <p:spPr>
          <a:xfrm>
            <a:off x="4133675" y="3598575"/>
            <a:ext cx="24042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Selecciones una combinación de colores sin contraste.</a:t>
            </a:r>
            <a:endParaRPr sz="1100" dirty="0">
              <a:solidFill>
                <a:schemeClr val="dk2"/>
              </a:solidFill>
              <a:latin typeface="Avenir Next" panose="020B0503020202020204" pitchFamily="34" charset="0"/>
            </a:endParaRPr>
          </a:p>
        </p:txBody>
      </p:sp>
      <p:pic>
        <p:nvPicPr>
          <p:cNvPr id="557" name="Google Shape;557;p50"/>
          <p:cNvPicPr preferRelativeResize="0"/>
          <p:nvPr/>
        </p:nvPicPr>
        <p:blipFill rotWithShape="1">
          <a:blip r:embed="rId3">
            <a:alphaModFix/>
          </a:blip>
          <a:srcRect/>
          <a:stretch/>
        </p:blipFill>
        <p:spPr>
          <a:xfrm>
            <a:off x="4246877" y="2271023"/>
            <a:ext cx="222900" cy="222900"/>
          </a:xfrm>
          <a:prstGeom prst="rect">
            <a:avLst/>
          </a:prstGeom>
          <a:noFill/>
          <a:ln>
            <a:noFill/>
          </a:ln>
        </p:spPr>
      </p:pic>
      <p:sp>
        <p:nvSpPr>
          <p:cNvPr id="558" name="Google Shape;558;p50"/>
          <p:cNvSpPr txBox="1"/>
          <p:nvPr/>
        </p:nvSpPr>
        <p:spPr>
          <a:xfrm>
            <a:off x="6580800" y="3598575"/>
            <a:ext cx="213875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Uses fuentes fuera del Manual de identidad corporativa.</a:t>
            </a:r>
          </a:p>
          <a:p>
            <a:pPr lvl="0">
              <a:lnSpc>
                <a:spcPct val="115000"/>
              </a:lnSpc>
              <a:spcAft>
                <a:spcPts val="1600"/>
              </a:spcAft>
            </a:pPr>
            <a:endParaRPr lang="es-MX" sz="1100" dirty="0">
              <a:solidFill>
                <a:schemeClr val="dk2"/>
              </a:solidFill>
              <a:latin typeface="Avenir Next" panose="020B0503020202020204" pitchFamily="34" charset="0"/>
              <a:ea typeface="Avenir"/>
              <a:cs typeface="Avenir"/>
              <a:sym typeface="Avenir"/>
            </a:endParaRPr>
          </a:p>
          <a:p>
            <a:pPr lvl="0">
              <a:lnSpc>
                <a:spcPct val="115000"/>
              </a:lnSpc>
              <a:spcAft>
                <a:spcPts val="1600"/>
              </a:spcAft>
            </a:pPr>
            <a:endParaRPr sz="1100" dirty="0">
              <a:solidFill>
                <a:schemeClr val="dk2"/>
              </a:solidFill>
              <a:latin typeface="Avenir Next" panose="020B0503020202020204" pitchFamily="34" charset="0"/>
            </a:endParaRPr>
          </a:p>
        </p:txBody>
      </p:sp>
      <p:pic>
        <p:nvPicPr>
          <p:cNvPr id="559" name="Google Shape;559;p50"/>
          <p:cNvPicPr preferRelativeResize="0"/>
          <p:nvPr/>
        </p:nvPicPr>
        <p:blipFill rotWithShape="1">
          <a:blip r:embed="rId3">
            <a:alphaModFix/>
          </a:blip>
          <a:srcRect/>
          <a:stretch/>
        </p:blipFill>
        <p:spPr>
          <a:xfrm>
            <a:off x="6580800" y="2271023"/>
            <a:ext cx="222900" cy="222900"/>
          </a:xfrm>
          <a:prstGeom prst="rect">
            <a:avLst/>
          </a:prstGeom>
          <a:noFill/>
          <a:ln>
            <a:noFill/>
          </a:ln>
        </p:spPr>
      </p:pic>
      <p:sp>
        <p:nvSpPr>
          <p:cNvPr id="560" name="Google Shape;560;p50"/>
          <p:cNvSpPr txBox="1">
            <a:spLocks noGrp="1"/>
          </p:cNvSpPr>
          <p:nvPr>
            <p:ph type="body" idx="1"/>
          </p:nvPr>
        </p:nvSpPr>
        <p:spPr>
          <a:xfrm>
            <a:off x="4363175" y="2808200"/>
            <a:ext cx="1652614" cy="28422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err="1">
                <a:solidFill>
                  <a:srgbClr val="F2545B"/>
                </a:solidFill>
                <a:latin typeface="Avenir Next" panose="020B0503020202020204" pitchFamily="34" charset="0"/>
                <a:ea typeface="Arial"/>
                <a:cs typeface="Arial"/>
                <a:sym typeface="Arial"/>
              </a:rPr>
              <a:t>consectetur</a:t>
            </a:r>
            <a:r>
              <a:rPr lang="en" b="1" dirty="0">
                <a:solidFill>
                  <a:srgbClr val="F2545B"/>
                </a:solidFill>
                <a:latin typeface="Avenir Next" panose="020B0503020202020204" pitchFamily="34" charset="0"/>
                <a:ea typeface="Arial"/>
                <a:cs typeface="Arial"/>
                <a:sym typeface="Arial"/>
              </a:rPr>
              <a:t> </a:t>
            </a:r>
            <a:r>
              <a:rPr lang="en" i="1" dirty="0" err="1">
                <a:solidFill>
                  <a:srgbClr val="F2545B"/>
                </a:solidFill>
                <a:latin typeface="Avenir Next" panose="020B0503020202020204" pitchFamily="34" charset="0"/>
              </a:rPr>
              <a:t>incididunt</a:t>
            </a:r>
            <a:r>
              <a:rPr lang="en" dirty="0">
                <a:solidFill>
                  <a:srgbClr val="F2545B"/>
                </a:solidFill>
                <a:latin typeface="Avenir Next" panose="020B0503020202020204" pitchFamily="34" charset="0"/>
              </a:rPr>
              <a:t> </a:t>
            </a:r>
            <a:endParaRPr b="1" dirty="0">
              <a:solidFill>
                <a:srgbClr val="F2545B"/>
              </a:solidFill>
              <a:latin typeface="Avenir Next" panose="020B0503020202020204" pitchFamily="34" charset="0"/>
            </a:endParaRPr>
          </a:p>
        </p:txBody>
      </p:sp>
      <p:sp>
        <p:nvSpPr>
          <p:cNvPr id="27" name="Google Shape;71;p14">
            <a:extLst>
              <a:ext uri="{FF2B5EF4-FFF2-40B4-BE49-F238E27FC236}">
                <a16:creationId xmlns:a16="http://schemas.microsoft.com/office/drawing/2014/main" id="{0F64379B-652C-A04D-8B4A-632B1B25B9F0}"/>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38</a:t>
            </a:fld>
            <a:endParaRPr>
              <a:latin typeface="Avenir Next" panose="020B0503020202020204" pitchFamily="34" charset="0"/>
            </a:endParaRPr>
          </a:p>
        </p:txBody>
      </p:sp>
      <p:cxnSp>
        <p:nvCxnSpPr>
          <p:cNvPr id="28" name="Google Shape;66;p13">
            <a:extLst>
              <a:ext uri="{FF2B5EF4-FFF2-40B4-BE49-F238E27FC236}">
                <a16:creationId xmlns:a16="http://schemas.microsoft.com/office/drawing/2014/main" id="{60D7C93C-3D89-3F4B-A06C-9222335C90A0}"/>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9" name="Grupo 28">
            <a:extLst>
              <a:ext uri="{FF2B5EF4-FFF2-40B4-BE49-F238E27FC236}">
                <a16:creationId xmlns:a16="http://schemas.microsoft.com/office/drawing/2014/main" id="{B375AB7E-A2C8-9F4E-80B7-C169647D1DC8}"/>
              </a:ext>
            </a:extLst>
          </p:cNvPr>
          <p:cNvGrpSpPr/>
          <p:nvPr/>
        </p:nvGrpSpPr>
        <p:grpSpPr>
          <a:xfrm>
            <a:off x="7343888" y="4366036"/>
            <a:ext cx="1768707" cy="385504"/>
            <a:chOff x="5860149" y="3805037"/>
            <a:chExt cx="3100702" cy="624600"/>
          </a:xfrm>
        </p:grpSpPr>
        <p:pic>
          <p:nvPicPr>
            <p:cNvPr id="30" name="Google Shape;65;p13">
              <a:extLst>
                <a:ext uri="{FF2B5EF4-FFF2-40B4-BE49-F238E27FC236}">
                  <a16:creationId xmlns:a16="http://schemas.microsoft.com/office/drawing/2014/main" id="{A5CE77F2-202F-9544-BF3A-2AC1836FA5AE}"/>
                </a:ext>
              </a:extLst>
            </p:cNvPr>
            <p:cNvPicPr preferRelativeResize="0"/>
            <p:nvPr/>
          </p:nvPicPr>
          <p:blipFill rotWithShape="1">
            <a:blip r:embed="rId4">
              <a:alphaModFix/>
            </a:blip>
            <a:srcRect r="81014"/>
            <a:stretch/>
          </p:blipFill>
          <p:spPr>
            <a:xfrm>
              <a:off x="5860149" y="3843400"/>
              <a:ext cx="578751" cy="547875"/>
            </a:xfrm>
            <a:prstGeom prst="rect">
              <a:avLst/>
            </a:prstGeom>
            <a:noFill/>
            <a:ln>
              <a:noFill/>
            </a:ln>
          </p:spPr>
        </p:pic>
        <p:sp>
          <p:nvSpPr>
            <p:cNvPr id="31" name="Google Shape;64;p13">
              <a:extLst>
                <a:ext uri="{FF2B5EF4-FFF2-40B4-BE49-F238E27FC236}">
                  <a16:creationId xmlns:a16="http://schemas.microsoft.com/office/drawing/2014/main" id="{5A0E8BB0-18D8-254B-B8D0-5BB073749995}"/>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2" name="Google Shape;64;p13">
            <a:extLst>
              <a:ext uri="{FF2B5EF4-FFF2-40B4-BE49-F238E27FC236}">
                <a16:creationId xmlns:a16="http://schemas.microsoft.com/office/drawing/2014/main" id="{BE034702-3340-5B4E-94E1-9D0321D6D793}"/>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3" name="Conector recto 32">
            <a:extLst>
              <a:ext uri="{FF2B5EF4-FFF2-40B4-BE49-F238E27FC236}">
                <a16:creationId xmlns:a16="http://schemas.microsoft.com/office/drawing/2014/main" id="{5FC79262-96F0-5549-A638-9C0DC9EC4ED3}"/>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564"/>
        <p:cNvGrpSpPr/>
        <p:nvPr/>
      </p:nvGrpSpPr>
      <p:grpSpPr>
        <a:xfrm>
          <a:off x="0" y="0"/>
          <a:ext cx="0" cy="0"/>
          <a:chOff x="0" y="0"/>
          <a:chExt cx="0" cy="0"/>
        </a:xfrm>
      </p:grpSpPr>
      <p:sp>
        <p:nvSpPr>
          <p:cNvPr id="565" name="Google Shape;565;p5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lvl="0">
              <a:spcBef>
                <a:spcPts val="1600"/>
              </a:spcBef>
            </a:pPr>
            <a:r>
              <a:rPr lang="es-ES" sz="4400" dirty="0">
                <a:latin typeface="Avenir Next" panose="020B0503020202020204" pitchFamily="34" charset="0"/>
              </a:rPr>
              <a:t>Gráficos de apoyo </a:t>
            </a:r>
          </a:p>
        </p:txBody>
      </p:sp>
      <p:sp>
        <p:nvSpPr>
          <p:cNvPr id="566" name="Google Shape;566;p5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39</a:t>
            </a:fld>
            <a:endParaRPr>
              <a:latin typeface="Avenir Next" panose="020B0503020202020204" pitchFamily="34" charset="0"/>
            </a:endParaRPr>
          </a:p>
        </p:txBody>
      </p:sp>
      <p:sp>
        <p:nvSpPr>
          <p:cNvPr id="567" name="Google Shape;567;p5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latin typeface="Avenir Next" panose="020B0503020202020204" pitchFamily="34" charset="0"/>
            </a:endParaRPr>
          </a:p>
        </p:txBody>
      </p:sp>
      <p:pic>
        <p:nvPicPr>
          <p:cNvPr id="568" name="Google Shape;568;p51"/>
          <p:cNvPicPr preferRelativeResize="0"/>
          <p:nvPr/>
        </p:nvPicPr>
        <p:blipFill rotWithShape="1">
          <a:blip r:embed="rId3">
            <a:alphaModFix/>
          </a:blip>
          <a:srcRect t="8998" b="1016"/>
          <a:stretch/>
        </p:blipFill>
        <p:spPr>
          <a:xfrm>
            <a:off x="4572000" y="0"/>
            <a:ext cx="4571992" cy="51435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s-MX" dirty="0">
                <a:latin typeface="Avenir Next" panose="020B0503020202020204" pitchFamily="34" charset="0"/>
              </a:rPr>
              <a:t>Estatutos de la misión</a:t>
            </a:r>
            <a:endParaRPr dirty="0">
              <a:latin typeface="Avenir Next" panose="020B0503020202020204" pitchFamily="34" charset="0"/>
            </a:endParaRPr>
          </a:p>
        </p:txBody>
      </p:sp>
      <p:sp>
        <p:nvSpPr>
          <p:cNvPr id="89" name="Google Shape;89;p16"/>
          <p:cNvSpPr txBox="1">
            <a:spLocks noGrp="1"/>
          </p:cNvSpPr>
          <p:nvPr>
            <p:ph type="body" idx="1"/>
          </p:nvPr>
        </p:nvSpPr>
        <p:spPr>
          <a:xfrm>
            <a:off x="311700" y="1152475"/>
            <a:ext cx="694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Duis </a:t>
            </a:r>
            <a:r>
              <a:rPr lang="en" dirty="0" err="1">
                <a:latin typeface="Avenir Next" panose="020B0503020202020204" pitchFamily="34" charset="0"/>
              </a:rPr>
              <a:t>aute</a:t>
            </a:r>
            <a:r>
              <a:rPr lang="en" dirty="0">
                <a:latin typeface="Avenir Next" panose="020B0503020202020204" pitchFamily="34" charset="0"/>
              </a:rPr>
              <a:t> </a:t>
            </a:r>
            <a:r>
              <a:rPr lang="en" dirty="0" err="1">
                <a:latin typeface="Avenir Next" panose="020B0503020202020204" pitchFamily="34" charset="0"/>
              </a:rPr>
              <a:t>irure</a:t>
            </a:r>
            <a:r>
              <a:rPr lang="en" dirty="0">
                <a:latin typeface="Avenir Next" panose="020B0503020202020204" pitchFamily="34" charset="0"/>
              </a:rPr>
              <a:t> dolor in </a:t>
            </a:r>
            <a:r>
              <a:rPr lang="en" dirty="0" err="1">
                <a:latin typeface="Avenir Next" panose="020B0503020202020204" pitchFamily="34" charset="0"/>
              </a:rPr>
              <a:t>reprehenderit</a:t>
            </a:r>
            <a:r>
              <a:rPr lang="en" dirty="0">
                <a:latin typeface="Avenir Next" panose="020B0503020202020204" pitchFamily="34" charset="0"/>
              </a:rPr>
              <a:t> in </a:t>
            </a:r>
            <a:r>
              <a:rPr lang="en" dirty="0" err="1">
                <a:latin typeface="Avenir Next" panose="020B0503020202020204" pitchFamily="34" charset="0"/>
              </a:rPr>
              <a:t>voluptate</a:t>
            </a:r>
            <a:r>
              <a:rPr lang="en" dirty="0">
                <a:latin typeface="Avenir Next" panose="020B0503020202020204" pitchFamily="34" charset="0"/>
              </a:rPr>
              <a:t> </a:t>
            </a:r>
            <a:r>
              <a:rPr lang="en" dirty="0" err="1">
                <a:latin typeface="Avenir Next" panose="020B0503020202020204" pitchFamily="34" charset="0"/>
              </a:rPr>
              <a:t>velit</a:t>
            </a:r>
            <a:r>
              <a:rPr lang="en" dirty="0">
                <a:latin typeface="Avenir Next" panose="020B0503020202020204" pitchFamily="34" charset="0"/>
              </a:rPr>
              <a:t> </a:t>
            </a:r>
            <a:r>
              <a:rPr lang="en" dirty="0" err="1">
                <a:latin typeface="Avenir Next" panose="020B0503020202020204" pitchFamily="34" charset="0"/>
              </a:rPr>
              <a:t>esse</a:t>
            </a:r>
            <a:r>
              <a:rPr lang="en" dirty="0">
                <a:latin typeface="Avenir Next" panose="020B0503020202020204" pitchFamily="34" charset="0"/>
              </a:rPr>
              <a:t> </a:t>
            </a:r>
            <a:r>
              <a:rPr lang="en" dirty="0" err="1">
                <a:latin typeface="Avenir Next" panose="020B0503020202020204" pitchFamily="34" charset="0"/>
              </a:rPr>
              <a:t>cillum</a:t>
            </a:r>
            <a:r>
              <a:rPr lang="en" dirty="0">
                <a:latin typeface="Avenir Next" panose="020B0503020202020204" pitchFamily="34" charset="0"/>
              </a:rPr>
              <a:t> dolore </a:t>
            </a:r>
            <a:r>
              <a:rPr lang="en" dirty="0" err="1">
                <a:latin typeface="Avenir Next" panose="020B0503020202020204" pitchFamily="34" charset="0"/>
              </a:rPr>
              <a:t>eu</a:t>
            </a:r>
            <a:r>
              <a:rPr lang="en" dirty="0">
                <a:latin typeface="Avenir Next" panose="020B0503020202020204" pitchFamily="34" charset="0"/>
              </a:rPr>
              <a:t> </a:t>
            </a:r>
            <a:r>
              <a:rPr lang="en" dirty="0" err="1">
                <a:latin typeface="Avenir Next" panose="020B0503020202020204" pitchFamily="34" charset="0"/>
              </a:rPr>
              <a:t>fugiat</a:t>
            </a:r>
            <a:r>
              <a:rPr lang="en" dirty="0">
                <a:latin typeface="Avenir Next" panose="020B0503020202020204" pitchFamily="34" charset="0"/>
              </a:rPr>
              <a:t> </a:t>
            </a:r>
            <a:r>
              <a:rPr lang="en" dirty="0" err="1">
                <a:latin typeface="Avenir Next" panose="020B0503020202020204" pitchFamily="34" charset="0"/>
              </a:rPr>
              <a:t>nulla</a:t>
            </a:r>
            <a:r>
              <a:rPr lang="en" dirty="0">
                <a:latin typeface="Avenir Next" panose="020B0503020202020204" pitchFamily="34" charset="0"/>
              </a:rPr>
              <a:t> </a:t>
            </a:r>
            <a:r>
              <a:rPr lang="en" dirty="0" err="1">
                <a:latin typeface="Avenir Next" panose="020B0503020202020204" pitchFamily="34" charset="0"/>
              </a:rPr>
              <a:t>pariatur</a:t>
            </a:r>
            <a:r>
              <a:rPr lang="en" dirty="0">
                <a:latin typeface="Avenir Next" panose="020B0503020202020204" pitchFamily="34" charset="0"/>
              </a:rPr>
              <a:t>. </a:t>
            </a:r>
            <a:r>
              <a:rPr lang="en" dirty="0" err="1">
                <a:latin typeface="Avenir Next" panose="020B0503020202020204" pitchFamily="34" charset="0"/>
              </a:rPr>
              <a:t>Excepteur</a:t>
            </a:r>
            <a:r>
              <a:rPr lang="en" dirty="0">
                <a:latin typeface="Avenir Next" panose="020B0503020202020204" pitchFamily="34" charset="0"/>
              </a:rPr>
              <a:t> </a:t>
            </a:r>
            <a:r>
              <a:rPr lang="en" dirty="0" err="1">
                <a:latin typeface="Avenir Next" panose="020B0503020202020204" pitchFamily="34" charset="0"/>
              </a:rPr>
              <a:t>sint</a:t>
            </a:r>
            <a:r>
              <a:rPr lang="en" dirty="0">
                <a:latin typeface="Avenir Next" panose="020B0503020202020204" pitchFamily="34" charset="0"/>
              </a:rPr>
              <a:t> </a:t>
            </a:r>
            <a:r>
              <a:rPr lang="en" dirty="0" err="1">
                <a:latin typeface="Avenir Next" panose="020B0503020202020204" pitchFamily="34" charset="0"/>
              </a:rPr>
              <a:t>occaecat</a:t>
            </a:r>
            <a:r>
              <a:rPr lang="en" dirty="0">
                <a:latin typeface="Avenir Next" panose="020B0503020202020204" pitchFamily="34" charset="0"/>
              </a:rPr>
              <a:t> </a:t>
            </a:r>
            <a:r>
              <a:rPr lang="en" dirty="0" err="1">
                <a:latin typeface="Avenir Next" panose="020B0503020202020204" pitchFamily="34" charset="0"/>
              </a:rPr>
              <a:t>cupidatat</a:t>
            </a:r>
            <a:r>
              <a:rPr lang="en" dirty="0">
                <a:latin typeface="Avenir Next" panose="020B0503020202020204" pitchFamily="34" charset="0"/>
              </a:rPr>
              <a:t> non </a:t>
            </a:r>
            <a:r>
              <a:rPr lang="en" dirty="0" err="1">
                <a:latin typeface="Avenir Next" panose="020B0503020202020204" pitchFamily="34" charset="0"/>
              </a:rPr>
              <a:t>proident</a:t>
            </a:r>
            <a:r>
              <a:rPr lang="en" dirty="0">
                <a:latin typeface="Avenir Next" panose="020B0503020202020204" pitchFamily="34" charset="0"/>
              </a:rPr>
              <a:t>, sunt in culpa qui </a:t>
            </a:r>
            <a:r>
              <a:rPr lang="en" dirty="0" err="1">
                <a:latin typeface="Avenir Next" panose="020B0503020202020204" pitchFamily="34" charset="0"/>
              </a:rPr>
              <a:t>officia</a:t>
            </a:r>
            <a:r>
              <a:rPr lang="en" dirty="0">
                <a:latin typeface="Avenir Next" panose="020B0503020202020204" pitchFamily="34" charset="0"/>
              </a:rPr>
              <a:t> </a:t>
            </a:r>
            <a:r>
              <a:rPr lang="en" dirty="0" err="1">
                <a:latin typeface="Avenir Next" panose="020B0503020202020204" pitchFamily="34" charset="0"/>
              </a:rPr>
              <a:t>deserunt</a:t>
            </a:r>
            <a:r>
              <a:rPr lang="en" dirty="0">
                <a:latin typeface="Avenir Next" panose="020B0503020202020204" pitchFamily="34" charset="0"/>
              </a:rPr>
              <a:t> </a:t>
            </a:r>
            <a:r>
              <a:rPr lang="en" dirty="0" err="1">
                <a:latin typeface="Avenir Next" panose="020B0503020202020204" pitchFamily="34" charset="0"/>
              </a:rPr>
              <a:t>mollit</a:t>
            </a:r>
            <a:r>
              <a:rPr lang="en" dirty="0">
                <a:latin typeface="Avenir Next" panose="020B0503020202020204" pitchFamily="34" charset="0"/>
              </a:rPr>
              <a:t> </a:t>
            </a:r>
            <a:r>
              <a:rPr lang="en" dirty="0" err="1">
                <a:latin typeface="Avenir Next" panose="020B0503020202020204" pitchFamily="34" charset="0"/>
              </a:rPr>
              <a:t>anim</a:t>
            </a:r>
            <a:r>
              <a:rPr lang="en" dirty="0">
                <a:latin typeface="Avenir Next" panose="020B0503020202020204" pitchFamily="34" charset="0"/>
              </a:rPr>
              <a:t> id </a:t>
            </a:r>
            <a:r>
              <a:rPr lang="en" dirty="0" err="1">
                <a:latin typeface="Avenir Next" panose="020B0503020202020204" pitchFamily="34" charset="0"/>
              </a:rPr>
              <a:t>est</a:t>
            </a:r>
            <a:r>
              <a:rPr lang="en" dirty="0">
                <a:latin typeface="Avenir Next" panose="020B0503020202020204" pitchFamily="34" charset="0"/>
              </a:rPr>
              <a:t> </a:t>
            </a:r>
            <a:r>
              <a:rPr lang="en" dirty="0" err="1">
                <a:latin typeface="Avenir Next" panose="020B0503020202020204" pitchFamily="34" charset="0"/>
              </a:rPr>
              <a:t>laborum</a:t>
            </a:r>
            <a:r>
              <a:rPr lang="en" dirty="0">
                <a:latin typeface="Avenir Next" panose="020B0503020202020204" pitchFamily="34" charset="0"/>
              </a:rPr>
              <a:t>.</a:t>
            </a:r>
            <a:endParaRPr dirty="0">
              <a:latin typeface="Avenir Next" panose="020B0503020202020204" pitchFamily="34" charset="0"/>
            </a:endParaRPr>
          </a:p>
        </p:txBody>
      </p:sp>
      <p:sp>
        <p:nvSpPr>
          <p:cNvPr id="90" name="Google Shape;90;p1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a:t>
            </a:fld>
            <a:endParaRPr>
              <a:latin typeface="Avenir Next" panose="020B0503020202020204" pitchFamily="34" charset="0"/>
            </a:endParaRPr>
          </a:p>
        </p:txBody>
      </p:sp>
      <p:sp>
        <p:nvSpPr>
          <p:cNvPr id="91" name="Google Shape;91;p16"/>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Propósito de marca y posicionamiento</a:t>
            </a:r>
            <a:endParaRPr sz="600" b="1" dirty="0">
              <a:solidFill>
                <a:srgbClr val="2D3E50"/>
              </a:solidFill>
              <a:latin typeface="Avenir Next" panose="020B0503020202020204" pitchFamily="34" charset="0"/>
              <a:ea typeface="Avenir"/>
              <a:cs typeface="Avenir"/>
              <a:sym typeface="Avenir"/>
            </a:endParaRPr>
          </a:p>
        </p:txBody>
      </p:sp>
      <p:sp>
        <p:nvSpPr>
          <p:cNvPr id="6" name="Google Shape;71;p14">
            <a:extLst>
              <a:ext uri="{FF2B5EF4-FFF2-40B4-BE49-F238E27FC236}">
                <a16:creationId xmlns:a16="http://schemas.microsoft.com/office/drawing/2014/main" id="{A88B9667-23E4-2941-A9DB-DF9875379F86}"/>
              </a:ext>
            </a:extLst>
          </p:cNvPr>
          <p:cNvSpPr txBox="1">
            <a:spLocks/>
          </p:cNvSpPr>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3"/>
                </a:solidFill>
                <a:latin typeface="Arial"/>
                <a:ea typeface="Arial"/>
                <a:cs typeface="Arial"/>
                <a:sym typeface="Arial"/>
              </a:defRPr>
            </a:lvl9pPr>
          </a:lstStyle>
          <a:p>
            <a:fld id="{00000000-1234-1234-1234-123412341234}" type="slidenum">
              <a:rPr lang="en" smtClean="0">
                <a:latin typeface="Avenir Next" panose="020B0503020202020204" pitchFamily="34" charset="0"/>
              </a:rPr>
              <a:pPr/>
              <a:t>4</a:t>
            </a:fld>
            <a:endParaRPr lang="en">
              <a:latin typeface="Avenir Next" panose="020B0503020202020204" pitchFamily="34" charset="0"/>
            </a:endParaRPr>
          </a:p>
        </p:txBody>
      </p:sp>
      <p:cxnSp>
        <p:nvCxnSpPr>
          <p:cNvPr id="13" name="Google Shape;66;p13">
            <a:extLst>
              <a:ext uri="{FF2B5EF4-FFF2-40B4-BE49-F238E27FC236}">
                <a16:creationId xmlns:a16="http://schemas.microsoft.com/office/drawing/2014/main" id="{B7625381-3796-0346-8F74-1B803BAB4C87}"/>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4" name="Grupo 13">
            <a:extLst>
              <a:ext uri="{FF2B5EF4-FFF2-40B4-BE49-F238E27FC236}">
                <a16:creationId xmlns:a16="http://schemas.microsoft.com/office/drawing/2014/main" id="{222507C4-D981-294B-89D2-301037BC92CD}"/>
              </a:ext>
            </a:extLst>
          </p:cNvPr>
          <p:cNvGrpSpPr/>
          <p:nvPr/>
        </p:nvGrpSpPr>
        <p:grpSpPr>
          <a:xfrm>
            <a:off x="7343888" y="4366036"/>
            <a:ext cx="1768707" cy="385504"/>
            <a:chOff x="5860149" y="3805037"/>
            <a:chExt cx="3100702" cy="624600"/>
          </a:xfrm>
        </p:grpSpPr>
        <p:pic>
          <p:nvPicPr>
            <p:cNvPr id="15" name="Google Shape;65;p13">
              <a:extLst>
                <a:ext uri="{FF2B5EF4-FFF2-40B4-BE49-F238E27FC236}">
                  <a16:creationId xmlns:a16="http://schemas.microsoft.com/office/drawing/2014/main" id="{F9A832D3-ABF6-634A-8118-BE5C725F34B5}"/>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16" name="Google Shape;64;p13">
              <a:extLst>
                <a:ext uri="{FF2B5EF4-FFF2-40B4-BE49-F238E27FC236}">
                  <a16:creationId xmlns:a16="http://schemas.microsoft.com/office/drawing/2014/main" id="{2D77AC2C-7736-3943-AB01-B48E5B866A23}"/>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17" name="Google Shape;64;p13">
            <a:extLst>
              <a:ext uri="{FF2B5EF4-FFF2-40B4-BE49-F238E27FC236}">
                <a16:creationId xmlns:a16="http://schemas.microsoft.com/office/drawing/2014/main" id="{A8AD9257-572F-754A-9B17-A046B9446DBD}"/>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18" name="Conector recto 17">
            <a:extLst>
              <a:ext uri="{FF2B5EF4-FFF2-40B4-BE49-F238E27FC236}">
                <a16:creationId xmlns:a16="http://schemas.microsoft.com/office/drawing/2014/main" id="{F80AE3E1-477B-B542-9FE7-3E31CA45D251}"/>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572"/>
        <p:cNvGrpSpPr/>
        <p:nvPr/>
      </p:nvGrpSpPr>
      <p:grpSpPr>
        <a:xfrm>
          <a:off x="0" y="0"/>
          <a:ext cx="0" cy="0"/>
          <a:chOff x="0" y="0"/>
          <a:chExt cx="0" cy="0"/>
        </a:xfrm>
      </p:grpSpPr>
      <p:sp>
        <p:nvSpPr>
          <p:cNvPr id="573" name="Google Shape;573;p5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spcBef>
                <a:spcPts val="1600"/>
              </a:spcBef>
            </a:pPr>
            <a:r>
              <a:rPr lang="es-ES" dirty="0">
                <a:latin typeface="Avenir Next" panose="020B0503020202020204" pitchFamily="34" charset="0"/>
              </a:rPr>
              <a:t>Gráficos de apoyo </a:t>
            </a:r>
          </a:p>
        </p:txBody>
      </p:sp>
      <p:sp>
        <p:nvSpPr>
          <p:cNvPr id="575" name="Google Shape;575;p5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Gráficos de apoyo </a:t>
            </a:r>
            <a:endParaRPr sz="600" b="1" dirty="0">
              <a:solidFill>
                <a:srgbClr val="2D3E50"/>
              </a:solidFill>
              <a:latin typeface="Avenir Next" panose="020B0503020202020204" pitchFamily="34" charset="0"/>
              <a:ea typeface="Avenir"/>
              <a:cs typeface="Avenir"/>
              <a:sym typeface="Avenir"/>
            </a:endParaRPr>
          </a:p>
        </p:txBody>
      </p:sp>
      <p:sp>
        <p:nvSpPr>
          <p:cNvPr id="576" name="Google Shape;576;p52"/>
          <p:cNvSpPr txBox="1">
            <a:spLocks noGrp="1"/>
          </p:cNvSpPr>
          <p:nvPr>
            <p:ph type="body" idx="1"/>
          </p:nvPr>
        </p:nvSpPr>
        <p:spPr>
          <a:xfrm>
            <a:off x="4037500" y="222825"/>
            <a:ext cx="47949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pic>
        <p:nvPicPr>
          <p:cNvPr id="577" name="Google Shape;577;p52"/>
          <p:cNvPicPr preferRelativeResize="0"/>
          <p:nvPr/>
        </p:nvPicPr>
        <p:blipFill>
          <a:blip r:embed="rId3">
            <a:alphaModFix/>
          </a:blip>
          <a:stretch>
            <a:fillRect/>
          </a:stretch>
        </p:blipFill>
        <p:spPr>
          <a:xfrm>
            <a:off x="228600" y="2038675"/>
            <a:ext cx="2434399" cy="1578291"/>
          </a:xfrm>
          <a:prstGeom prst="rect">
            <a:avLst/>
          </a:prstGeom>
          <a:noFill/>
          <a:ln>
            <a:noFill/>
          </a:ln>
        </p:spPr>
      </p:pic>
      <p:pic>
        <p:nvPicPr>
          <p:cNvPr id="578" name="Google Shape;578;p52"/>
          <p:cNvPicPr preferRelativeResize="0"/>
          <p:nvPr/>
        </p:nvPicPr>
        <p:blipFill>
          <a:blip r:embed="rId4">
            <a:alphaModFix/>
          </a:blip>
          <a:stretch>
            <a:fillRect/>
          </a:stretch>
        </p:blipFill>
        <p:spPr>
          <a:xfrm rot="-9900000">
            <a:off x="6650651" y="2135713"/>
            <a:ext cx="1462443" cy="1384237"/>
          </a:xfrm>
          <a:prstGeom prst="rect">
            <a:avLst/>
          </a:prstGeom>
          <a:noFill/>
          <a:ln>
            <a:noFill/>
          </a:ln>
        </p:spPr>
      </p:pic>
      <p:pic>
        <p:nvPicPr>
          <p:cNvPr id="579" name="Google Shape;579;p52"/>
          <p:cNvPicPr preferRelativeResize="0"/>
          <p:nvPr/>
        </p:nvPicPr>
        <p:blipFill>
          <a:blip r:embed="rId5">
            <a:alphaModFix/>
          </a:blip>
          <a:stretch>
            <a:fillRect/>
          </a:stretch>
        </p:blipFill>
        <p:spPr>
          <a:xfrm>
            <a:off x="3598475" y="2038675"/>
            <a:ext cx="2031600" cy="1838488"/>
          </a:xfrm>
          <a:prstGeom prst="rect">
            <a:avLst/>
          </a:prstGeom>
          <a:noFill/>
          <a:ln>
            <a:noFill/>
          </a:ln>
        </p:spPr>
      </p:pic>
      <p:pic>
        <p:nvPicPr>
          <p:cNvPr id="580" name="Google Shape;580;p52"/>
          <p:cNvPicPr preferRelativeResize="0"/>
          <p:nvPr/>
        </p:nvPicPr>
        <p:blipFill rotWithShape="1">
          <a:blip r:embed="rId6">
            <a:alphaModFix/>
          </a:blip>
          <a:srcRect/>
          <a:stretch/>
        </p:blipFill>
        <p:spPr>
          <a:xfrm>
            <a:off x="335402" y="1813823"/>
            <a:ext cx="222900" cy="222900"/>
          </a:xfrm>
          <a:prstGeom prst="rect">
            <a:avLst/>
          </a:prstGeom>
          <a:noFill/>
          <a:ln>
            <a:noFill/>
          </a:ln>
        </p:spPr>
      </p:pic>
      <p:sp>
        <p:nvSpPr>
          <p:cNvPr id="581" name="Google Shape;581;p52"/>
          <p:cNvSpPr txBox="1"/>
          <p:nvPr/>
        </p:nvSpPr>
        <p:spPr>
          <a:xfrm>
            <a:off x="335400" y="3675500"/>
            <a:ext cx="21837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sz="1100" b="1" dirty="0">
              <a:solidFill>
                <a:srgbClr val="00BDA5"/>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Nuestro patrón de empresa.</a:t>
            </a:r>
            <a:endParaRPr sz="1100" dirty="0">
              <a:solidFill>
                <a:schemeClr val="dk2"/>
              </a:solidFill>
              <a:latin typeface="Avenir Next" panose="020B0503020202020204" pitchFamily="34" charset="0"/>
            </a:endParaRPr>
          </a:p>
        </p:txBody>
      </p:sp>
      <p:pic>
        <p:nvPicPr>
          <p:cNvPr id="582" name="Google Shape;582;p52"/>
          <p:cNvPicPr preferRelativeResize="0"/>
          <p:nvPr/>
        </p:nvPicPr>
        <p:blipFill rotWithShape="1">
          <a:blip r:embed="rId6">
            <a:alphaModFix/>
          </a:blip>
          <a:srcRect/>
          <a:stretch/>
        </p:blipFill>
        <p:spPr>
          <a:xfrm>
            <a:off x="3733152" y="1813823"/>
            <a:ext cx="222900" cy="222900"/>
          </a:xfrm>
          <a:prstGeom prst="rect">
            <a:avLst/>
          </a:prstGeom>
          <a:noFill/>
          <a:ln>
            <a:noFill/>
          </a:ln>
        </p:spPr>
      </p:pic>
      <p:sp>
        <p:nvSpPr>
          <p:cNvPr id="583" name="Google Shape;583;p52"/>
          <p:cNvSpPr txBox="1"/>
          <p:nvPr/>
        </p:nvSpPr>
        <p:spPr>
          <a:xfrm>
            <a:off x="3733150" y="3675500"/>
            <a:ext cx="21837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err="1">
                <a:solidFill>
                  <a:srgbClr val="00BDA5"/>
                </a:solidFill>
                <a:latin typeface="Avenir Next" panose="020B0503020202020204" pitchFamily="34" charset="0"/>
                <a:ea typeface="Avenir"/>
                <a:cs typeface="Avenir"/>
                <a:sym typeface="Avenir"/>
              </a:rPr>
              <a:t>Sí</a:t>
            </a:r>
            <a:endParaRPr sz="1100" b="1" dirty="0">
              <a:solidFill>
                <a:srgbClr val="00BDA5"/>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Uso aceptado de este gráfico.</a:t>
            </a:r>
            <a:endParaRPr sz="1100" dirty="0">
              <a:solidFill>
                <a:schemeClr val="dk2"/>
              </a:solidFill>
              <a:latin typeface="Avenir Next" panose="020B0503020202020204" pitchFamily="34" charset="0"/>
            </a:endParaRPr>
          </a:p>
        </p:txBody>
      </p:sp>
      <p:sp>
        <p:nvSpPr>
          <p:cNvPr id="584" name="Google Shape;584;p52"/>
          <p:cNvSpPr txBox="1"/>
          <p:nvPr/>
        </p:nvSpPr>
        <p:spPr>
          <a:xfrm>
            <a:off x="6638950"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No gires esta imagen.</a:t>
            </a:r>
            <a:endParaRPr sz="1100" dirty="0">
              <a:solidFill>
                <a:schemeClr val="dk2"/>
              </a:solidFill>
              <a:latin typeface="Avenir Next" panose="020B0503020202020204" pitchFamily="34" charset="0"/>
            </a:endParaRPr>
          </a:p>
        </p:txBody>
      </p:sp>
      <p:pic>
        <p:nvPicPr>
          <p:cNvPr id="585" name="Google Shape;585;p52"/>
          <p:cNvPicPr preferRelativeResize="0"/>
          <p:nvPr/>
        </p:nvPicPr>
        <p:blipFill rotWithShape="1">
          <a:blip r:embed="rId7">
            <a:alphaModFix/>
          </a:blip>
          <a:srcRect/>
          <a:stretch/>
        </p:blipFill>
        <p:spPr>
          <a:xfrm>
            <a:off x="6752152" y="1813823"/>
            <a:ext cx="222900" cy="222900"/>
          </a:xfrm>
          <a:prstGeom prst="rect">
            <a:avLst/>
          </a:prstGeom>
          <a:noFill/>
          <a:ln>
            <a:noFill/>
          </a:ln>
        </p:spPr>
      </p:pic>
      <p:sp>
        <p:nvSpPr>
          <p:cNvPr id="22" name="Google Shape;71;p14">
            <a:extLst>
              <a:ext uri="{FF2B5EF4-FFF2-40B4-BE49-F238E27FC236}">
                <a16:creationId xmlns:a16="http://schemas.microsoft.com/office/drawing/2014/main" id="{F9D24E41-A367-744D-A788-6828A81B3843}"/>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40</a:t>
            </a:fld>
            <a:endParaRPr>
              <a:latin typeface="Avenir Next" panose="020B0503020202020204" pitchFamily="34" charset="0"/>
            </a:endParaRPr>
          </a:p>
        </p:txBody>
      </p:sp>
      <p:cxnSp>
        <p:nvCxnSpPr>
          <p:cNvPr id="23" name="Google Shape;66;p13">
            <a:extLst>
              <a:ext uri="{FF2B5EF4-FFF2-40B4-BE49-F238E27FC236}">
                <a16:creationId xmlns:a16="http://schemas.microsoft.com/office/drawing/2014/main" id="{EF3DFEC7-49D9-A345-84ED-B9CE3F501D3D}"/>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4" name="Grupo 23">
            <a:extLst>
              <a:ext uri="{FF2B5EF4-FFF2-40B4-BE49-F238E27FC236}">
                <a16:creationId xmlns:a16="http://schemas.microsoft.com/office/drawing/2014/main" id="{1C30CB15-FA6C-AE46-9E67-6A291AA849F8}"/>
              </a:ext>
            </a:extLst>
          </p:cNvPr>
          <p:cNvGrpSpPr/>
          <p:nvPr/>
        </p:nvGrpSpPr>
        <p:grpSpPr>
          <a:xfrm>
            <a:off x="7343888" y="4366036"/>
            <a:ext cx="1768707" cy="385504"/>
            <a:chOff x="5860149" y="3805037"/>
            <a:chExt cx="3100702" cy="624600"/>
          </a:xfrm>
        </p:grpSpPr>
        <p:pic>
          <p:nvPicPr>
            <p:cNvPr id="25" name="Google Shape;65;p13">
              <a:extLst>
                <a:ext uri="{FF2B5EF4-FFF2-40B4-BE49-F238E27FC236}">
                  <a16:creationId xmlns:a16="http://schemas.microsoft.com/office/drawing/2014/main" id="{9AA96D8C-4917-AF47-99AE-67B10BD1DF3B}"/>
                </a:ext>
              </a:extLst>
            </p:cNvPr>
            <p:cNvPicPr preferRelativeResize="0"/>
            <p:nvPr/>
          </p:nvPicPr>
          <p:blipFill rotWithShape="1">
            <a:blip r:embed="rId8">
              <a:alphaModFix/>
            </a:blip>
            <a:srcRect r="81014"/>
            <a:stretch/>
          </p:blipFill>
          <p:spPr>
            <a:xfrm>
              <a:off x="5860149" y="3843400"/>
              <a:ext cx="578751" cy="547875"/>
            </a:xfrm>
            <a:prstGeom prst="rect">
              <a:avLst/>
            </a:prstGeom>
            <a:noFill/>
            <a:ln>
              <a:noFill/>
            </a:ln>
          </p:spPr>
        </p:pic>
        <p:sp>
          <p:nvSpPr>
            <p:cNvPr id="26" name="Google Shape;64;p13">
              <a:extLst>
                <a:ext uri="{FF2B5EF4-FFF2-40B4-BE49-F238E27FC236}">
                  <a16:creationId xmlns:a16="http://schemas.microsoft.com/office/drawing/2014/main" id="{5FA8234B-420D-3140-A239-66BF76AFC13C}"/>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7" name="Google Shape;64;p13">
            <a:extLst>
              <a:ext uri="{FF2B5EF4-FFF2-40B4-BE49-F238E27FC236}">
                <a16:creationId xmlns:a16="http://schemas.microsoft.com/office/drawing/2014/main" id="{1CF8D4EC-8AB6-324D-992B-77A03BAE317E}"/>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8" name="Conector recto 27">
            <a:extLst>
              <a:ext uri="{FF2B5EF4-FFF2-40B4-BE49-F238E27FC236}">
                <a16:creationId xmlns:a16="http://schemas.microsoft.com/office/drawing/2014/main" id="{686CA757-8881-894D-9D44-063AD2374BB7}"/>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589"/>
        <p:cNvGrpSpPr/>
        <p:nvPr/>
      </p:nvGrpSpPr>
      <p:grpSpPr>
        <a:xfrm>
          <a:off x="0" y="0"/>
          <a:ext cx="0" cy="0"/>
          <a:chOff x="0" y="0"/>
          <a:chExt cx="0" cy="0"/>
        </a:xfrm>
      </p:grpSpPr>
      <p:sp>
        <p:nvSpPr>
          <p:cNvPr id="592" name="Google Shape;592;p5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Gráficos de apoyo </a:t>
            </a:r>
            <a:endParaRPr lang="es-ES" sz="600" b="1" dirty="0">
              <a:solidFill>
                <a:srgbClr val="2D3E50"/>
              </a:solidFill>
              <a:latin typeface="Avenir Next" panose="020B0503020202020204" pitchFamily="34" charset="0"/>
              <a:ea typeface="Avenir"/>
              <a:cs typeface="Avenir"/>
              <a:sym typeface="Avenir"/>
            </a:endParaRPr>
          </a:p>
        </p:txBody>
      </p:sp>
      <p:sp>
        <p:nvSpPr>
          <p:cNvPr id="593" name="Google Shape;593;p53"/>
          <p:cNvSpPr txBox="1">
            <a:spLocks noGrp="1"/>
          </p:cNvSpPr>
          <p:nvPr>
            <p:ph type="body" idx="1"/>
          </p:nvPr>
        </p:nvSpPr>
        <p:spPr>
          <a:xfrm>
            <a:off x="4037500" y="222825"/>
            <a:ext cx="47949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pic>
        <p:nvPicPr>
          <p:cNvPr id="594" name="Google Shape;594;p53"/>
          <p:cNvPicPr preferRelativeResize="0"/>
          <p:nvPr/>
        </p:nvPicPr>
        <p:blipFill>
          <a:blip r:embed="rId3">
            <a:alphaModFix/>
          </a:blip>
          <a:stretch>
            <a:fillRect/>
          </a:stretch>
        </p:blipFill>
        <p:spPr>
          <a:xfrm>
            <a:off x="228600" y="2038675"/>
            <a:ext cx="2434399" cy="1578291"/>
          </a:xfrm>
          <a:prstGeom prst="rect">
            <a:avLst/>
          </a:prstGeom>
          <a:noFill/>
          <a:ln>
            <a:noFill/>
          </a:ln>
        </p:spPr>
      </p:pic>
      <p:pic>
        <p:nvPicPr>
          <p:cNvPr id="595" name="Google Shape;595;p53"/>
          <p:cNvPicPr preferRelativeResize="0"/>
          <p:nvPr/>
        </p:nvPicPr>
        <p:blipFill>
          <a:blip r:embed="rId4">
            <a:alphaModFix/>
          </a:blip>
          <a:stretch>
            <a:fillRect/>
          </a:stretch>
        </p:blipFill>
        <p:spPr>
          <a:xfrm rot="-9900000">
            <a:off x="6650651" y="2135713"/>
            <a:ext cx="1462443" cy="1384237"/>
          </a:xfrm>
          <a:prstGeom prst="rect">
            <a:avLst/>
          </a:prstGeom>
          <a:noFill/>
          <a:ln>
            <a:noFill/>
          </a:ln>
        </p:spPr>
      </p:pic>
      <p:pic>
        <p:nvPicPr>
          <p:cNvPr id="596" name="Google Shape;596;p53"/>
          <p:cNvPicPr preferRelativeResize="0"/>
          <p:nvPr/>
        </p:nvPicPr>
        <p:blipFill rotWithShape="1">
          <a:blip r:embed="rId5">
            <a:alphaModFix/>
          </a:blip>
          <a:srcRect l="209" r="209"/>
          <a:stretch/>
        </p:blipFill>
        <p:spPr>
          <a:xfrm>
            <a:off x="3598475" y="2038675"/>
            <a:ext cx="2031600" cy="1838488"/>
          </a:xfrm>
          <a:prstGeom prst="rect">
            <a:avLst/>
          </a:prstGeom>
          <a:noFill/>
          <a:ln>
            <a:noFill/>
          </a:ln>
        </p:spPr>
      </p:pic>
      <p:sp>
        <p:nvSpPr>
          <p:cNvPr id="597" name="Google Shape;597;p53"/>
          <p:cNvSpPr txBox="1"/>
          <p:nvPr/>
        </p:nvSpPr>
        <p:spPr>
          <a:xfrm>
            <a:off x="6638950"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No gires esta imagen.</a:t>
            </a:r>
            <a:endParaRPr lang="es-MX" sz="1100" dirty="0">
              <a:solidFill>
                <a:schemeClr val="dk2"/>
              </a:solidFill>
              <a:latin typeface="Avenir Next" panose="020B0503020202020204" pitchFamily="34" charset="0"/>
            </a:endParaRPr>
          </a:p>
        </p:txBody>
      </p:sp>
      <p:pic>
        <p:nvPicPr>
          <p:cNvPr id="598" name="Google Shape;598;p53"/>
          <p:cNvPicPr preferRelativeResize="0"/>
          <p:nvPr/>
        </p:nvPicPr>
        <p:blipFill rotWithShape="1">
          <a:blip r:embed="rId6">
            <a:alphaModFix/>
          </a:blip>
          <a:srcRect/>
          <a:stretch/>
        </p:blipFill>
        <p:spPr>
          <a:xfrm>
            <a:off x="6752152" y="1813823"/>
            <a:ext cx="222900" cy="222900"/>
          </a:xfrm>
          <a:prstGeom prst="rect">
            <a:avLst/>
          </a:prstGeom>
          <a:noFill/>
          <a:ln>
            <a:noFill/>
          </a:ln>
        </p:spPr>
      </p:pic>
      <p:sp>
        <p:nvSpPr>
          <p:cNvPr id="599" name="Google Shape;599;p53"/>
          <p:cNvSpPr txBox="1"/>
          <p:nvPr/>
        </p:nvSpPr>
        <p:spPr>
          <a:xfrm>
            <a:off x="3606075"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No edites ni cambies el formato de este gráfico.</a:t>
            </a:r>
            <a:endParaRPr sz="1100" dirty="0">
              <a:solidFill>
                <a:schemeClr val="dk2"/>
              </a:solidFill>
              <a:latin typeface="Avenir Next" panose="020B0503020202020204" pitchFamily="34" charset="0"/>
            </a:endParaRPr>
          </a:p>
        </p:txBody>
      </p:sp>
      <p:pic>
        <p:nvPicPr>
          <p:cNvPr id="600" name="Google Shape;600;p53"/>
          <p:cNvPicPr preferRelativeResize="0"/>
          <p:nvPr/>
        </p:nvPicPr>
        <p:blipFill rotWithShape="1">
          <a:blip r:embed="rId6">
            <a:alphaModFix/>
          </a:blip>
          <a:srcRect/>
          <a:stretch/>
        </p:blipFill>
        <p:spPr>
          <a:xfrm>
            <a:off x="3719277" y="1813823"/>
            <a:ext cx="222900" cy="222900"/>
          </a:xfrm>
          <a:prstGeom prst="rect">
            <a:avLst/>
          </a:prstGeom>
          <a:noFill/>
          <a:ln>
            <a:noFill/>
          </a:ln>
        </p:spPr>
      </p:pic>
      <p:sp>
        <p:nvSpPr>
          <p:cNvPr id="601" name="Google Shape;601;p53"/>
          <p:cNvSpPr txBox="1"/>
          <p:nvPr/>
        </p:nvSpPr>
        <p:spPr>
          <a:xfrm>
            <a:off x="230100"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2545B"/>
                </a:solidFill>
                <a:latin typeface="Avenir Next" panose="020B0503020202020204" pitchFamily="34" charset="0"/>
                <a:ea typeface="Avenir"/>
                <a:cs typeface="Avenir"/>
                <a:sym typeface="Avenir"/>
              </a:rPr>
              <a:t>No</a:t>
            </a:r>
            <a:endParaRPr sz="1100" b="1" dirty="0">
              <a:solidFill>
                <a:srgbClr val="F2545B"/>
              </a:solidFill>
              <a:latin typeface="Avenir Next" panose="020B0503020202020204" pitchFamily="34" charset="0"/>
              <a:ea typeface="Avenir"/>
              <a:cs typeface="Avenir"/>
              <a:sym typeface="Avenir"/>
            </a:endParaRPr>
          </a:p>
          <a:p>
            <a:pPr lvl="0">
              <a:lnSpc>
                <a:spcPct val="115000"/>
              </a:lnSpc>
              <a:spcAft>
                <a:spcPts val="1600"/>
              </a:spcAft>
            </a:pPr>
            <a:r>
              <a:rPr lang="es-MX" sz="1100" dirty="0">
                <a:solidFill>
                  <a:schemeClr val="dk2"/>
                </a:solidFill>
                <a:latin typeface="Avenir Next" panose="020B0503020202020204" pitchFamily="34" charset="0"/>
                <a:ea typeface="Avenir"/>
                <a:cs typeface="Avenir"/>
                <a:sym typeface="Avenir"/>
              </a:rPr>
              <a:t>Cambies el color del patrón.</a:t>
            </a:r>
            <a:endParaRPr sz="1100" dirty="0">
              <a:solidFill>
                <a:schemeClr val="dk2"/>
              </a:solidFill>
              <a:latin typeface="Avenir Next" panose="020B0503020202020204" pitchFamily="34" charset="0"/>
            </a:endParaRPr>
          </a:p>
        </p:txBody>
      </p:sp>
      <p:pic>
        <p:nvPicPr>
          <p:cNvPr id="602" name="Google Shape;602;p53"/>
          <p:cNvPicPr preferRelativeResize="0"/>
          <p:nvPr/>
        </p:nvPicPr>
        <p:blipFill rotWithShape="1">
          <a:blip r:embed="rId6">
            <a:alphaModFix/>
          </a:blip>
          <a:srcRect/>
          <a:stretch/>
        </p:blipFill>
        <p:spPr>
          <a:xfrm>
            <a:off x="343302" y="1813823"/>
            <a:ext cx="222900" cy="222900"/>
          </a:xfrm>
          <a:prstGeom prst="rect">
            <a:avLst/>
          </a:prstGeom>
          <a:noFill/>
          <a:ln>
            <a:noFill/>
          </a:ln>
        </p:spPr>
      </p:pic>
      <p:sp>
        <p:nvSpPr>
          <p:cNvPr id="24" name="Google Shape;573;p52">
            <a:extLst>
              <a:ext uri="{FF2B5EF4-FFF2-40B4-BE49-F238E27FC236}">
                <a16:creationId xmlns:a16="http://schemas.microsoft.com/office/drawing/2014/main" id="{7CB42B40-DD0D-BE41-8425-A66038E41918}"/>
              </a:ext>
            </a:extLst>
          </p:cNvPr>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spcBef>
                <a:spcPts val="1600"/>
              </a:spcBef>
            </a:pPr>
            <a:r>
              <a:rPr lang="es-ES" dirty="0">
                <a:latin typeface="Avenir Next" panose="020B0503020202020204" pitchFamily="34" charset="0"/>
              </a:rPr>
              <a:t>Gráficos de apoyo </a:t>
            </a:r>
          </a:p>
        </p:txBody>
      </p:sp>
      <p:sp>
        <p:nvSpPr>
          <p:cNvPr id="22" name="Google Shape;71;p14">
            <a:extLst>
              <a:ext uri="{FF2B5EF4-FFF2-40B4-BE49-F238E27FC236}">
                <a16:creationId xmlns:a16="http://schemas.microsoft.com/office/drawing/2014/main" id="{CAB6FFE8-44ED-3A43-8263-AE7422F17DB8}"/>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41</a:t>
            </a:fld>
            <a:endParaRPr>
              <a:latin typeface="Avenir Next" panose="020B0503020202020204" pitchFamily="34" charset="0"/>
            </a:endParaRPr>
          </a:p>
        </p:txBody>
      </p:sp>
      <p:cxnSp>
        <p:nvCxnSpPr>
          <p:cNvPr id="23" name="Google Shape;66;p13">
            <a:extLst>
              <a:ext uri="{FF2B5EF4-FFF2-40B4-BE49-F238E27FC236}">
                <a16:creationId xmlns:a16="http://schemas.microsoft.com/office/drawing/2014/main" id="{201924E5-3555-AD48-B748-C935B6AFC1F9}"/>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5" name="Grupo 24">
            <a:extLst>
              <a:ext uri="{FF2B5EF4-FFF2-40B4-BE49-F238E27FC236}">
                <a16:creationId xmlns:a16="http://schemas.microsoft.com/office/drawing/2014/main" id="{4DF17694-1A59-0143-BFE0-F357B8C0A998}"/>
              </a:ext>
            </a:extLst>
          </p:cNvPr>
          <p:cNvGrpSpPr/>
          <p:nvPr/>
        </p:nvGrpSpPr>
        <p:grpSpPr>
          <a:xfrm>
            <a:off x="7343888" y="4366036"/>
            <a:ext cx="1768707" cy="385504"/>
            <a:chOff x="5860149" y="3805037"/>
            <a:chExt cx="3100702" cy="624600"/>
          </a:xfrm>
        </p:grpSpPr>
        <p:pic>
          <p:nvPicPr>
            <p:cNvPr id="26" name="Google Shape;65;p13">
              <a:extLst>
                <a:ext uri="{FF2B5EF4-FFF2-40B4-BE49-F238E27FC236}">
                  <a16:creationId xmlns:a16="http://schemas.microsoft.com/office/drawing/2014/main" id="{A4B0EAF0-4B88-3E43-AA99-F9B534F0C8BB}"/>
                </a:ext>
              </a:extLst>
            </p:cNvPr>
            <p:cNvPicPr preferRelativeResize="0"/>
            <p:nvPr/>
          </p:nvPicPr>
          <p:blipFill rotWithShape="1">
            <a:blip r:embed="rId7">
              <a:alphaModFix/>
            </a:blip>
            <a:srcRect r="81014"/>
            <a:stretch/>
          </p:blipFill>
          <p:spPr>
            <a:xfrm>
              <a:off x="5860149" y="3843400"/>
              <a:ext cx="578751" cy="547875"/>
            </a:xfrm>
            <a:prstGeom prst="rect">
              <a:avLst/>
            </a:prstGeom>
            <a:noFill/>
            <a:ln>
              <a:noFill/>
            </a:ln>
          </p:spPr>
        </p:pic>
        <p:sp>
          <p:nvSpPr>
            <p:cNvPr id="27" name="Google Shape;64;p13">
              <a:extLst>
                <a:ext uri="{FF2B5EF4-FFF2-40B4-BE49-F238E27FC236}">
                  <a16:creationId xmlns:a16="http://schemas.microsoft.com/office/drawing/2014/main" id="{7D3D9DFF-58E8-4942-B160-895AE3178E89}"/>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8" name="Google Shape;64;p13">
            <a:extLst>
              <a:ext uri="{FF2B5EF4-FFF2-40B4-BE49-F238E27FC236}">
                <a16:creationId xmlns:a16="http://schemas.microsoft.com/office/drawing/2014/main" id="{2B2BBCB5-5F1C-CD40-9524-ADE234A44CB0}"/>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9" name="Conector recto 28">
            <a:extLst>
              <a:ext uri="{FF2B5EF4-FFF2-40B4-BE49-F238E27FC236}">
                <a16:creationId xmlns:a16="http://schemas.microsoft.com/office/drawing/2014/main" id="{3081A4CF-3C1E-6640-96BE-C51451D41148}"/>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606"/>
        <p:cNvGrpSpPr/>
        <p:nvPr/>
      </p:nvGrpSpPr>
      <p:grpSpPr>
        <a:xfrm>
          <a:off x="0" y="0"/>
          <a:ext cx="0" cy="0"/>
          <a:chOff x="0" y="0"/>
          <a:chExt cx="0" cy="0"/>
        </a:xfrm>
      </p:grpSpPr>
      <p:pic>
        <p:nvPicPr>
          <p:cNvPr id="607" name="Google Shape;607;p54"/>
          <p:cNvPicPr preferRelativeResize="0"/>
          <p:nvPr/>
        </p:nvPicPr>
        <p:blipFill rotWithShape="1">
          <a:blip r:embed="rId3">
            <a:alphaModFix/>
          </a:blip>
          <a:srcRect l="17655" t="-24191" r="18188" b="4845"/>
          <a:stretch/>
        </p:blipFill>
        <p:spPr>
          <a:xfrm>
            <a:off x="311700" y="1152476"/>
            <a:ext cx="2997950" cy="3717603"/>
          </a:xfrm>
          <a:prstGeom prst="rect">
            <a:avLst/>
          </a:prstGeom>
          <a:noFill/>
          <a:ln>
            <a:noFill/>
          </a:ln>
        </p:spPr>
      </p:pic>
      <p:sp>
        <p:nvSpPr>
          <p:cNvPr id="608" name="Google Shape;608;p5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Imágenes</a:t>
            </a:r>
            <a:r>
              <a:rPr lang="en" dirty="0">
                <a:latin typeface="Avenir Next" panose="020B0503020202020204" pitchFamily="34" charset="0"/>
              </a:rPr>
              <a:t> de </a:t>
            </a:r>
            <a:r>
              <a:rPr lang="en" dirty="0" err="1">
                <a:latin typeface="Avenir Next" panose="020B0503020202020204" pitchFamily="34" charset="0"/>
              </a:rPr>
              <a:t>fondo</a:t>
            </a:r>
            <a:endParaRPr dirty="0">
              <a:latin typeface="Avenir Next" panose="020B0503020202020204" pitchFamily="34" charset="0"/>
            </a:endParaRPr>
          </a:p>
        </p:txBody>
      </p:sp>
      <p:sp>
        <p:nvSpPr>
          <p:cNvPr id="609" name="Google Shape;609;p54"/>
          <p:cNvSpPr txBox="1">
            <a:spLocks noGrp="1"/>
          </p:cNvSpPr>
          <p:nvPr>
            <p:ph type="body" idx="1"/>
          </p:nvPr>
        </p:nvSpPr>
        <p:spPr>
          <a:xfrm>
            <a:off x="4122350" y="222900"/>
            <a:ext cx="4793700" cy="83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a:t>
            </a:r>
            <a:endParaRPr>
              <a:latin typeface="Avenir Next" panose="020B0503020202020204" pitchFamily="34" charset="0"/>
            </a:endParaRPr>
          </a:p>
        </p:txBody>
      </p:sp>
      <p:sp>
        <p:nvSpPr>
          <p:cNvPr id="611" name="Google Shape;611;p5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Gráficos de apoyo </a:t>
            </a:r>
            <a:endParaRPr lang="es-ES" sz="600" b="1" dirty="0">
              <a:solidFill>
                <a:srgbClr val="2D3E50"/>
              </a:solidFill>
              <a:latin typeface="Avenir Next" panose="020B0503020202020204" pitchFamily="34" charset="0"/>
              <a:ea typeface="Avenir"/>
              <a:cs typeface="Avenir"/>
              <a:sym typeface="Avenir"/>
            </a:endParaRPr>
          </a:p>
        </p:txBody>
      </p:sp>
      <p:pic>
        <p:nvPicPr>
          <p:cNvPr id="612" name="Google Shape;612;p54"/>
          <p:cNvPicPr preferRelativeResize="0"/>
          <p:nvPr/>
        </p:nvPicPr>
        <p:blipFill rotWithShape="1">
          <a:blip r:embed="rId4">
            <a:alphaModFix/>
          </a:blip>
          <a:srcRect l="23117" r="23122"/>
          <a:stretch/>
        </p:blipFill>
        <p:spPr>
          <a:xfrm>
            <a:off x="3409997" y="1152476"/>
            <a:ext cx="2997958" cy="3717587"/>
          </a:xfrm>
          <a:prstGeom prst="rect">
            <a:avLst/>
          </a:prstGeom>
          <a:noFill/>
          <a:ln>
            <a:noFill/>
          </a:ln>
        </p:spPr>
      </p:pic>
      <p:sp>
        <p:nvSpPr>
          <p:cNvPr id="15" name="Google Shape;71;p14">
            <a:extLst>
              <a:ext uri="{FF2B5EF4-FFF2-40B4-BE49-F238E27FC236}">
                <a16:creationId xmlns:a16="http://schemas.microsoft.com/office/drawing/2014/main" id="{CD42EBDD-3058-E941-9AAD-F7FED3F177AE}"/>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42</a:t>
            </a:fld>
            <a:endParaRPr>
              <a:latin typeface="Avenir Next" panose="020B0503020202020204" pitchFamily="34" charset="0"/>
            </a:endParaRPr>
          </a:p>
        </p:txBody>
      </p:sp>
      <p:cxnSp>
        <p:nvCxnSpPr>
          <p:cNvPr id="16" name="Google Shape;66;p13">
            <a:extLst>
              <a:ext uri="{FF2B5EF4-FFF2-40B4-BE49-F238E27FC236}">
                <a16:creationId xmlns:a16="http://schemas.microsoft.com/office/drawing/2014/main" id="{AF8D88C2-DA94-A84B-B302-58C3E9F19224}"/>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7" name="Grupo 16">
            <a:extLst>
              <a:ext uri="{FF2B5EF4-FFF2-40B4-BE49-F238E27FC236}">
                <a16:creationId xmlns:a16="http://schemas.microsoft.com/office/drawing/2014/main" id="{FBACF7B9-2BCB-7B47-8D83-3DE07E320F8E}"/>
              </a:ext>
            </a:extLst>
          </p:cNvPr>
          <p:cNvGrpSpPr/>
          <p:nvPr/>
        </p:nvGrpSpPr>
        <p:grpSpPr>
          <a:xfrm>
            <a:off x="7343888" y="4366036"/>
            <a:ext cx="1768707" cy="385504"/>
            <a:chOff x="5860149" y="3805037"/>
            <a:chExt cx="3100702" cy="624600"/>
          </a:xfrm>
        </p:grpSpPr>
        <p:pic>
          <p:nvPicPr>
            <p:cNvPr id="18" name="Google Shape;65;p13">
              <a:extLst>
                <a:ext uri="{FF2B5EF4-FFF2-40B4-BE49-F238E27FC236}">
                  <a16:creationId xmlns:a16="http://schemas.microsoft.com/office/drawing/2014/main" id="{C6C73A3A-5A08-AE4D-A741-5FE2C6F5F91E}"/>
                </a:ext>
              </a:extLst>
            </p:cNvPr>
            <p:cNvPicPr preferRelativeResize="0"/>
            <p:nvPr/>
          </p:nvPicPr>
          <p:blipFill rotWithShape="1">
            <a:blip r:embed="rId5">
              <a:alphaModFix/>
            </a:blip>
            <a:srcRect r="81014"/>
            <a:stretch/>
          </p:blipFill>
          <p:spPr>
            <a:xfrm>
              <a:off x="5860149" y="3843400"/>
              <a:ext cx="578751" cy="547875"/>
            </a:xfrm>
            <a:prstGeom prst="rect">
              <a:avLst/>
            </a:prstGeom>
            <a:noFill/>
            <a:ln>
              <a:noFill/>
            </a:ln>
          </p:spPr>
        </p:pic>
        <p:sp>
          <p:nvSpPr>
            <p:cNvPr id="19" name="Google Shape;64;p13">
              <a:extLst>
                <a:ext uri="{FF2B5EF4-FFF2-40B4-BE49-F238E27FC236}">
                  <a16:creationId xmlns:a16="http://schemas.microsoft.com/office/drawing/2014/main" id="{5054EA22-EF5D-044B-A4E6-BAA1DDEA1228}"/>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0" name="Google Shape;64;p13">
            <a:extLst>
              <a:ext uri="{FF2B5EF4-FFF2-40B4-BE49-F238E27FC236}">
                <a16:creationId xmlns:a16="http://schemas.microsoft.com/office/drawing/2014/main" id="{683127D9-E328-4346-8C49-9B189556F8FA}"/>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1" name="Conector recto 20">
            <a:extLst>
              <a:ext uri="{FF2B5EF4-FFF2-40B4-BE49-F238E27FC236}">
                <a16:creationId xmlns:a16="http://schemas.microsoft.com/office/drawing/2014/main" id="{103DBB8C-5925-9A4C-8D33-67D8889C4930}"/>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616"/>
        <p:cNvGrpSpPr/>
        <p:nvPr/>
      </p:nvGrpSpPr>
      <p:grpSpPr>
        <a:xfrm>
          <a:off x="0" y="0"/>
          <a:ext cx="0" cy="0"/>
          <a:chOff x="0" y="0"/>
          <a:chExt cx="0" cy="0"/>
        </a:xfrm>
      </p:grpSpPr>
      <p:sp>
        <p:nvSpPr>
          <p:cNvPr id="617" name="Google Shape;617;p5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err="1">
                <a:latin typeface="Avenir Next" panose="020B0503020202020204" pitchFamily="34" charset="0"/>
              </a:rPr>
              <a:t>Aplicación</a:t>
            </a:r>
            <a:endParaRPr dirty="0">
              <a:latin typeface="Avenir Next" panose="020B0503020202020204" pitchFamily="34" charset="0"/>
            </a:endParaRPr>
          </a:p>
        </p:txBody>
      </p:sp>
      <p:sp>
        <p:nvSpPr>
          <p:cNvPr id="618" name="Google Shape;618;p5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43</a:t>
            </a:fld>
            <a:endParaRPr>
              <a:latin typeface="Avenir Next" panose="020B0503020202020204" pitchFamily="34" charset="0"/>
            </a:endParaRPr>
          </a:p>
        </p:txBody>
      </p:sp>
      <p:pic>
        <p:nvPicPr>
          <p:cNvPr id="619" name="Google Shape;619;p55"/>
          <p:cNvPicPr preferRelativeResize="0"/>
          <p:nvPr/>
        </p:nvPicPr>
        <p:blipFill rotWithShape="1">
          <a:blip r:embed="rId3">
            <a:alphaModFix/>
          </a:blip>
          <a:srcRect t="9858" b="9858"/>
          <a:stretch/>
        </p:blipFill>
        <p:spPr>
          <a:xfrm>
            <a:off x="4572000" y="0"/>
            <a:ext cx="4571995" cy="514350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623"/>
        <p:cNvGrpSpPr/>
        <p:nvPr/>
      </p:nvGrpSpPr>
      <p:grpSpPr>
        <a:xfrm>
          <a:off x="0" y="0"/>
          <a:ext cx="0" cy="0"/>
          <a:chOff x="0" y="0"/>
          <a:chExt cx="0" cy="0"/>
        </a:xfrm>
      </p:grpSpPr>
      <p:grpSp>
        <p:nvGrpSpPr>
          <p:cNvPr id="624" name="Google Shape;624;p56"/>
          <p:cNvGrpSpPr/>
          <p:nvPr/>
        </p:nvGrpSpPr>
        <p:grpSpPr>
          <a:xfrm>
            <a:off x="3452975" y="697325"/>
            <a:ext cx="5591976" cy="3316000"/>
            <a:chOff x="3452975" y="697325"/>
            <a:chExt cx="5591976" cy="3316000"/>
          </a:xfrm>
        </p:grpSpPr>
        <p:pic>
          <p:nvPicPr>
            <p:cNvPr id="625" name="Google Shape;625;p56" descr="Open Chromebook laptop computer"/>
            <p:cNvPicPr preferRelativeResize="0"/>
            <p:nvPr/>
          </p:nvPicPr>
          <p:blipFill>
            <a:blip r:embed="rId3">
              <a:alphaModFix/>
            </a:blip>
            <a:stretch>
              <a:fillRect/>
            </a:stretch>
          </p:blipFill>
          <p:spPr>
            <a:xfrm>
              <a:off x="3452975" y="697325"/>
              <a:ext cx="5591976" cy="3316000"/>
            </a:xfrm>
            <a:prstGeom prst="rect">
              <a:avLst/>
            </a:prstGeom>
            <a:noFill/>
            <a:ln>
              <a:noFill/>
            </a:ln>
          </p:spPr>
        </p:pic>
        <p:sp>
          <p:nvSpPr>
            <p:cNvPr id="626" name="Google Shape;626;p56"/>
            <p:cNvSpPr/>
            <p:nvPr/>
          </p:nvSpPr>
          <p:spPr>
            <a:xfrm>
              <a:off x="5955125" y="3336575"/>
              <a:ext cx="599400" cy="161100"/>
            </a:xfrm>
            <a:prstGeom prst="rect">
              <a:avLst/>
            </a:pr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grpSp>
      <p:sp>
        <p:nvSpPr>
          <p:cNvPr id="627" name="Google Shape;627;p5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Next" panose="020B0503020202020204" pitchFamily="34" charset="0"/>
              </a:rPr>
              <a:t>Web</a:t>
            </a:r>
            <a:endParaRPr dirty="0">
              <a:latin typeface="Avenir Next" panose="020B0503020202020204" pitchFamily="34" charset="0"/>
            </a:endParaRPr>
          </a:p>
        </p:txBody>
      </p:sp>
      <p:sp>
        <p:nvSpPr>
          <p:cNvPr id="629" name="Google Shape;629;p5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n" sz="600" b="1" dirty="0" err="1">
                <a:latin typeface="Avenir Next" panose="020B0503020202020204" pitchFamily="34" charset="0"/>
              </a:rPr>
              <a:t>Aplicación</a:t>
            </a:r>
            <a:endParaRPr sz="600" b="1" dirty="0">
              <a:solidFill>
                <a:srgbClr val="2D3E50"/>
              </a:solidFill>
              <a:latin typeface="Avenir Next" panose="020B0503020202020204" pitchFamily="34" charset="0"/>
              <a:ea typeface="Avenir"/>
              <a:cs typeface="Avenir"/>
              <a:sym typeface="Avenir"/>
            </a:endParaRPr>
          </a:p>
        </p:txBody>
      </p:sp>
      <p:sp>
        <p:nvSpPr>
          <p:cNvPr id="630" name="Google Shape;630;p56"/>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pic>
        <p:nvPicPr>
          <p:cNvPr id="631" name="Google Shape;631;p56" descr="Sample wireframe for desktop application"/>
          <p:cNvPicPr preferRelativeResize="0"/>
          <p:nvPr/>
        </p:nvPicPr>
        <p:blipFill rotWithShape="1">
          <a:blip r:embed="rId4">
            <a:alphaModFix/>
          </a:blip>
          <a:srcRect b="24800"/>
          <a:stretch/>
        </p:blipFill>
        <p:spPr>
          <a:xfrm>
            <a:off x="4131700" y="978250"/>
            <a:ext cx="4142049" cy="2335949"/>
          </a:xfrm>
          <a:prstGeom prst="rect">
            <a:avLst/>
          </a:prstGeom>
          <a:noFill/>
          <a:ln>
            <a:noFill/>
          </a:ln>
        </p:spPr>
      </p:pic>
      <p:sp>
        <p:nvSpPr>
          <p:cNvPr id="17" name="Google Shape;71;p14">
            <a:extLst>
              <a:ext uri="{FF2B5EF4-FFF2-40B4-BE49-F238E27FC236}">
                <a16:creationId xmlns:a16="http://schemas.microsoft.com/office/drawing/2014/main" id="{EC6E2809-93DA-7246-9DFD-0069CA49912D}"/>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44</a:t>
            </a:fld>
            <a:endParaRPr>
              <a:latin typeface="Avenir Next" panose="020B0503020202020204" pitchFamily="34" charset="0"/>
            </a:endParaRPr>
          </a:p>
        </p:txBody>
      </p:sp>
      <p:cxnSp>
        <p:nvCxnSpPr>
          <p:cNvPr id="18" name="Google Shape;66;p13">
            <a:extLst>
              <a:ext uri="{FF2B5EF4-FFF2-40B4-BE49-F238E27FC236}">
                <a16:creationId xmlns:a16="http://schemas.microsoft.com/office/drawing/2014/main" id="{6B678612-15C6-474C-986E-4AE7E3EA5E68}"/>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9" name="Grupo 18">
            <a:extLst>
              <a:ext uri="{FF2B5EF4-FFF2-40B4-BE49-F238E27FC236}">
                <a16:creationId xmlns:a16="http://schemas.microsoft.com/office/drawing/2014/main" id="{E53BEBA2-7163-774A-972A-251921268FF4}"/>
              </a:ext>
            </a:extLst>
          </p:cNvPr>
          <p:cNvGrpSpPr/>
          <p:nvPr/>
        </p:nvGrpSpPr>
        <p:grpSpPr>
          <a:xfrm>
            <a:off x="7343888" y="4366036"/>
            <a:ext cx="1768707" cy="385504"/>
            <a:chOff x="5860149" y="3805037"/>
            <a:chExt cx="3100702" cy="624600"/>
          </a:xfrm>
        </p:grpSpPr>
        <p:pic>
          <p:nvPicPr>
            <p:cNvPr id="20" name="Google Shape;65;p13">
              <a:extLst>
                <a:ext uri="{FF2B5EF4-FFF2-40B4-BE49-F238E27FC236}">
                  <a16:creationId xmlns:a16="http://schemas.microsoft.com/office/drawing/2014/main" id="{2FFA666D-D051-3E48-8796-5075951FB9B2}"/>
                </a:ext>
              </a:extLst>
            </p:cNvPr>
            <p:cNvPicPr preferRelativeResize="0"/>
            <p:nvPr/>
          </p:nvPicPr>
          <p:blipFill rotWithShape="1">
            <a:blip r:embed="rId5">
              <a:alphaModFix/>
            </a:blip>
            <a:srcRect r="81014"/>
            <a:stretch/>
          </p:blipFill>
          <p:spPr>
            <a:xfrm>
              <a:off x="5860149" y="3843400"/>
              <a:ext cx="578751" cy="547875"/>
            </a:xfrm>
            <a:prstGeom prst="rect">
              <a:avLst/>
            </a:prstGeom>
            <a:noFill/>
            <a:ln>
              <a:noFill/>
            </a:ln>
          </p:spPr>
        </p:pic>
        <p:sp>
          <p:nvSpPr>
            <p:cNvPr id="21" name="Google Shape;64;p13">
              <a:extLst>
                <a:ext uri="{FF2B5EF4-FFF2-40B4-BE49-F238E27FC236}">
                  <a16:creationId xmlns:a16="http://schemas.microsoft.com/office/drawing/2014/main" id="{26423582-ECA3-B64B-9A80-A73D6C87FA51}"/>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2" name="Google Shape;64;p13">
            <a:extLst>
              <a:ext uri="{FF2B5EF4-FFF2-40B4-BE49-F238E27FC236}">
                <a16:creationId xmlns:a16="http://schemas.microsoft.com/office/drawing/2014/main" id="{1396BB99-1BA2-0143-B368-3C175271D94D}"/>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3" name="Conector recto 22">
            <a:extLst>
              <a:ext uri="{FF2B5EF4-FFF2-40B4-BE49-F238E27FC236}">
                <a16:creationId xmlns:a16="http://schemas.microsoft.com/office/drawing/2014/main" id="{1C5FB24A-230D-B944-B9BB-746645C30ECD}"/>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635"/>
        <p:cNvGrpSpPr/>
        <p:nvPr/>
      </p:nvGrpSpPr>
      <p:grpSpPr>
        <a:xfrm>
          <a:off x="0" y="0"/>
          <a:ext cx="0" cy="0"/>
          <a:chOff x="0" y="0"/>
          <a:chExt cx="0" cy="0"/>
        </a:xfrm>
      </p:grpSpPr>
      <p:sp>
        <p:nvSpPr>
          <p:cNvPr id="636" name="Google Shape;636;p57"/>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Next" panose="020B0503020202020204" pitchFamily="34" charset="0"/>
              </a:rPr>
              <a:t>App</a:t>
            </a:r>
            <a:endParaRPr dirty="0">
              <a:latin typeface="Avenir Next" panose="020B0503020202020204" pitchFamily="34" charset="0"/>
            </a:endParaRPr>
          </a:p>
        </p:txBody>
      </p:sp>
      <p:sp>
        <p:nvSpPr>
          <p:cNvPr id="638" name="Google Shape;638;p5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r>
              <a:rPr lang="es-MX" sz="600" b="1" dirty="0">
                <a:latin typeface="Avenir Next" panose="020B0503020202020204" pitchFamily="34" charset="0"/>
              </a:rPr>
              <a:t>Aplicación</a:t>
            </a:r>
            <a:endParaRPr lang="es-MX" sz="600" b="1" dirty="0">
              <a:solidFill>
                <a:srgbClr val="2D3E50"/>
              </a:solidFill>
              <a:latin typeface="Avenir Next" panose="020B0503020202020204" pitchFamily="34" charset="0"/>
              <a:ea typeface="Avenir"/>
              <a:cs typeface="Avenir"/>
              <a:sym typeface="Avenir"/>
            </a:endParaRPr>
          </a:p>
          <a:p>
            <a:pPr marL="0" lvl="0" indent="0" algn="l" rtl="0">
              <a:spcBef>
                <a:spcPts val="0"/>
              </a:spcBef>
              <a:spcAft>
                <a:spcPts val="0"/>
              </a:spcAft>
              <a:buNone/>
            </a:pPr>
            <a:endParaRPr sz="600" b="1" dirty="0">
              <a:solidFill>
                <a:srgbClr val="2D3E50"/>
              </a:solidFill>
              <a:latin typeface="Avenir Next" panose="020B0503020202020204" pitchFamily="34" charset="0"/>
              <a:ea typeface="Avenir"/>
              <a:cs typeface="Avenir"/>
              <a:sym typeface="Avenir"/>
            </a:endParaRPr>
          </a:p>
        </p:txBody>
      </p:sp>
      <p:sp>
        <p:nvSpPr>
          <p:cNvPr id="639" name="Google Shape;639;p57"/>
          <p:cNvSpPr txBox="1">
            <a:spLocks noGrp="1"/>
          </p:cNvSpPr>
          <p:nvPr>
            <p:ph type="body" idx="1"/>
          </p:nvPr>
        </p:nvSpPr>
        <p:spPr>
          <a:xfrm>
            <a:off x="3611475" y="276550"/>
            <a:ext cx="5295600" cy="8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pic>
        <p:nvPicPr>
          <p:cNvPr id="640" name="Google Shape;640;p57" descr="Portrait-oriented black smaptphone"/>
          <p:cNvPicPr preferRelativeResize="0"/>
          <p:nvPr/>
        </p:nvPicPr>
        <p:blipFill>
          <a:blip r:embed="rId3">
            <a:alphaModFix/>
          </a:blip>
          <a:stretch>
            <a:fillRect/>
          </a:stretch>
        </p:blipFill>
        <p:spPr>
          <a:xfrm>
            <a:off x="390226" y="1639045"/>
            <a:ext cx="1675825" cy="3291298"/>
          </a:xfrm>
          <a:prstGeom prst="rect">
            <a:avLst/>
          </a:prstGeom>
          <a:noFill/>
          <a:ln>
            <a:noFill/>
          </a:ln>
        </p:spPr>
      </p:pic>
      <p:pic>
        <p:nvPicPr>
          <p:cNvPr id="641" name="Google Shape;641;p57" descr="Sample wireframe for mobile application"/>
          <p:cNvPicPr preferRelativeResize="0"/>
          <p:nvPr/>
        </p:nvPicPr>
        <p:blipFill>
          <a:blip r:embed="rId4">
            <a:alphaModFix/>
          </a:blip>
          <a:stretch>
            <a:fillRect/>
          </a:stretch>
        </p:blipFill>
        <p:spPr>
          <a:xfrm>
            <a:off x="470800" y="1912465"/>
            <a:ext cx="1514675" cy="2692755"/>
          </a:xfrm>
          <a:prstGeom prst="rect">
            <a:avLst/>
          </a:prstGeom>
          <a:noFill/>
          <a:ln>
            <a:noFill/>
          </a:ln>
        </p:spPr>
      </p:pic>
      <p:pic>
        <p:nvPicPr>
          <p:cNvPr id="642" name="Google Shape;642;p57" descr="Portrait-oriented black smaptphone"/>
          <p:cNvPicPr preferRelativeResize="0"/>
          <p:nvPr/>
        </p:nvPicPr>
        <p:blipFill>
          <a:blip r:embed="rId3">
            <a:alphaModFix/>
          </a:blip>
          <a:stretch>
            <a:fillRect/>
          </a:stretch>
        </p:blipFill>
        <p:spPr>
          <a:xfrm>
            <a:off x="2241901" y="1639045"/>
            <a:ext cx="1675825" cy="3291298"/>
          </a:xfrm>
          <a:prstGeom prst="rect">
            <a:avLst/>
          </a:prstGeom>
          <a:noFill/>
          <a:ln>
            <a:noFill/>
          </a:ln>
        </p:spPr>
      </p:pic>
      <p:pic>
        <p:nvPicPr>
          <p:cNvPr id="643" name="Google Shape;643;p57" descr="Sample wireframe for mobile application"/>
          <p:cNvPicPr preferRelativeResize="0"/>
          <p:nvPr/>
        </p:nvPicPr>
        <p:blipFill>
          <a:blip r:embed="rId4">
            <a:alphaModFix/>
          </a:blip>
          <a:stretch>
            <a:fillRect/>
          </a:stretch>
        </p:blipFill>
        <p:spPr>
          <a:xfrm>
            <a:off x="2322475" y="1912465"/>
            <a:ext cx="1514675" cy="2692755"/>
          </a:xfrm>
          <a:prstGeom prst="rect">
            <a:avLst/>
          </a:prstGeom>
          <a:noFill/>
          <a:ln>
            <a:noFill/>
          </a:ln>
        </p:spPr>
      </p:pic>
      <p:pic>
        <p:nvPicPr>
          <p:cNvPr id="644" name="Google Shape;644;p57" descr="Portrait-oriented black smaptphone"/>
          <p:cNvPicPr preferRelativeResize="0"/>
          <p:nvPr/>
        </p:nvPicPr>
        <p:blipFill>
          <a:blip r:embed="rId3">
            <a:alphaModFix/>
          </a:blip>
          <a:stretch>
            <a:fillRect/>
          </a:stretch>
        </p:blipFill>
        <p:spPr>
          <a:xfrm>
            <a:off x="4174151" y="1639045"/>
            <a:ext cx="1675825" cy="3291298"/>
          </a:xfrm>
          <a:prstGeom prst="rect">
            <a:avLst/>
          </a:prstGeom>
          <a:noFill/>
          <a:ln>
            <a:noFill/>
          </a:ln>
        </p:spPr>
      </p:pic>
      <p:pic>
        <p:nvPicPr>
          <p:cNvPr id="645" name="Google Shape;645;p57" descr="Sample wireframe for mobile application"/>
          <p:cNvPicPr preferRelativeResize="0"/>
          <p:nvPr/>
        </p:nvPicPr>
        <p:blipFill>
          <a:blip r:embed="rId4">
            <a:alphaModFix/>
          </a:blip>
          <a:stretch>
            <a:fillRect/>
          </a:stretch>
        </p:blipFill>
        <p:spPr>
          <a:xfrm>
            <a:off x="4254725" y="1912465"/>
            <a:ext cx="1514675" cy="2692755"/>
          </a:xfrm>
          <a:prstGeom prst="rect">
            <a:avLst/>
          </a:prstGeom>
          <a:noFill/>
          <a:ln>
            <a:noFill/>
          </a:ln>
        </p:spPr>
      </p:pic>
      <p:sp>
        <p:nvSpPr>
          <p:cNvPr id="646" name="Google Shape;646;p57"/>
          <p:cNvSpPr/>
          <p:nvPr/>
        </p:nvSpPr>
        <p:spPr>
          <a:xfrm>
            <a:off x="6514161" y="1699771"/>
            <a:ext cx="801600" cy="801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pic>
        <p:nvPicPr>
          <p:cNvPr id="647" name="Google Shape;647;p57"/>
          <p:cNvPicPr preferRelativeResize="0"/>
          <p:nvPr/>
        </p:nvPicPr>
        <p:blipFill>
          <a:blip r:embed="rId5">
            <a:alphaModFix/>
          </a:blip>
          <a:stretch>
            <a:fillRect/>
          </a:stretch>
        </p:blipFill>
        <p:spPr>
          <a:xfrm>
            <a:off x="6357074" y="1680627"/>
            <a:ext cx="1032288" cy="836700"/>
          </a:xfrm>
          <a:prstGeom prst="rect">
            <a:avLst/>
          </a:prstGeom>
          <a:noFill/>
          <a:ln>
            <a:noFill/>
          </a:ln>
        </p:spPr>
      </p:pic>
      <p:sp>
        <p:nvSpPr>
          <p:cNvPr id="648" name="Google Shape;648;p57"/>
          <p:cNvSpPr txBox="1"/>
          <p:nvPr/>
        </p:nvSpPr>
        <p:spPr>
          <a:xfrm>
            <a:off x="6449375" y="2487875"/>
            <a:ext cx="9399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dirty="0">
                <a:solidFill>
                  <a:schemeClr val="dk2"/>
                </a:solidFill>
                <a:latin typeface="Avenir Next" panose="020B0503020202020204" pitchFamily="34" charset="0"/>
                <a:sym typeface="Avenir"/>
              </a:rPr>
              <a:t>App</a:t>
            </a:r>
            <a:endParaRPr sz="1100" dirty="0">
              <a:solidFill>
                <a:schemeClr val="dk2"/>
              </a:solidFill>
              <a:latin typeface="Avenir Next" panose="020B0503020202020204" pitchFamily="34" charset="0"/>
            </a:endParaRPr>
          </a:p>
        </p:txBody>
      </p:sp>
      <p:sp>
        <p:nvSpPr>
          <p:cNvPr id="22" name="Google Shape;71;p14">
            <a:extLst>
              <a:ext uri="{FF2B5EF4-FFF2-40B4-BE49-F238E27FC236}">
                <a16:creationId xmlns:a16="http://schemas.microsoft.com/office/drawing/2014/main" id="{D574377C-C32A-7C40-98A5-2DD8401A9DD0}"/>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45</a:t>
            </a:fld>
            <a:endParaRPr>
              <a:latin typeface="Avenir Next" panose="020B0503020202020204" pitchFamily="34" charset="0"/>
            </a:endParaRPr>
          </a:p>
        </p:txBody>
      </p:sp>
      <p:cxnSp>
        <p:nvCxnSpPr>
          <p:cNvPr id="23" name="Google Shape;66;p13">
            <a:extLst>
              <a:ext uri="{FF2B5EF4-FFF2-40B4-BE49-F238E27FC236}">
                <a16:creationId xmlns:a16="http://schemas.microsoft.com/office/drawing/2014/main" id="{16EF3321-0885-2D49-9099-30B05AB2550E}"/>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4" name="Grupo 23">
            <a:extLst>
              <a:ext uri="{FF2B5EF4-FFF2-40B4-BE49-F238E27FC236}">
                <a16:creationId xmlns:a16="http://schemas.microsoft.com/office/drawing/2014/main" id="{1423A9EB-6D75-8540-9E18-29F3B75A9235}"/>
              </a:ext>
            </a:extLst>
          </p:cNvPr>
          <p:cNvGrpSpPr/>
          <p:nvPr/>
        </p:nvGrpSpPr>
        <p:grpSpPr>
          <a:xfrm>
            <a:off x="7343888" y="4366036"/>
            <a:ext cx="1768707" cy="385504"/>
            <a:chOff x="5860149" y="3805037"/>
            <a:chExt cx="3100702" cy="624600"/>
          </a:xfrm>
        </p:grpSpPr>
        <p:pic>
          <p:nvPicPr>
            <p:cNvPr id="25" name="Google Shape;65;p13">
              <a:extLst>
                <a:ext uri="{FF2B5EF4-FFF2-40B4-BE49-F238E27FC236}">
                  <a16:creationId xmlns:a16="http://schemas.microsoft.com/office/drawing/2014/main" id="{3BFB46EF-F8AF-E24D-93CC-8A189E421CD9}"/>
                </a:ext>
              </a:extLst>
            </p:cNvPr>
            <p:cNvPicPr preferRelativeResize="0"/>
            <p:nvPr/>
          </p:nvPicPr>
          <p:blipFill rotWithShape="1">
            <a:blip r:embed="rId6">
              <a:alphaModFix/>
            </a:blip>
            <a:srcRect r="81014"/>
            <a:stretch/>
          </p:blipFill>
          <p:spPr>
            <a:xfrm>
              <a:off x="5860149" y="3843400"/>
              <a:ext cx="578751" cy="547875"/>
            </a:xfrm>
            <a:prstGeom prst="rect">
              <a:avLst/>
            </a:prstGeom>
            <a:noFill/>
            <a:ln>
              <a:noFill/>
            </a:ln>
          </p:spPr>
        </p:pic>
        <p:sp>
          <p:nvSpPr>
            <p:cNvPr id="26" name="Google Shape;64;p13">
              <a:extLst>
                <a:ext uri="{FF2B5EF4-FFF2-40B4-BE49-F238E27FC236}">
                  <a16:creationId xmlns:a16="http://schemas.microsoft.com/office/drawing/2014/main" id="{FC50B0A0-0B48-D44C-9710-7C5140E55C72}"/>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7" name="Google Shape;64;p13">
            <a:extLst>
              <a:ext uri="{FF2B5EF4-FFF2-40B4-BE49-F238E27FC236}">
                <a16:creationId xmlns:a16="http://schemas.microsoft.com/office/drawing/2014/main" id="{06ABADFF-2516-E947-8F86-18E67EA600F6}"/>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8" name="Conector recto 27">
            <a:extLst>
              <a:ext uri="{FF2B5EF4-FFF2-40B4-BE49-F238E27FC236}">
                <a16:creationId xmlns:a16="http://schemas.microsoft.com/office/drawing/2014/main" id="{D6D24B50-FC52-2B4F-A44A-0C402C553D34}"/>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652"/>
        <p:cNvGrpSpPr/>
        <p:nvPr/>
      </p:nvGrpSpPr>
      <p:grpSpPr>
        <a:xfrm>
          <a:off x="0" y="0"/>
          <a:ext cx="0" cy="0"/>
          <a:chOff x="0" y="0"/>
          <a:chExt cx="0" cy="0"/>
        </a:xfrm>
      </p:grpSpPr>
      <p:sp>
        <p:nvSpPr>
          <p:cNvPr id="653" name="Google Shape;653;p5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Next" panose="020B0503020202020204" pitchFamily="34" charset="0"/>
              </a:rPr>
              <a:t>Redes </a:t>
            </a:r>
            <a:r>
              <a:rPr lang="en" dirty="0" err="1">
                <a:latin typeface="Avenir Next" panose="020B0503020202020204" pitchFamily="34" charset="0"/>
              </a:rPr>
              <a:t>sociales</a:t>
            </a:r>
            <a:endParaRPr dirty="0">
              <a:latin typeface="Avenir Next" panose="020B0503020202020204" pitchFamily="34" charset="0"/>
            </a:endParaRPr>
          </a:p>
        </p:txBody>
      </p:sp>
      <p:sp>
        <p:nvSpPr>
          <p:cNvPr id="655" name="Google Shape;655;p5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MX" sz="600" b="1" dirty="0">
                <a:latin typeface="Avenir Next" panose="020B0503020202020204" pitchFamily="34" charset="0"/>
              </a:rPr>
              <a:t>Aplicación</a:t>
            </a:r>
            <a:endParaRPr sz="600" b="1" dirty="0">
              <a:solidFill>
                <a:srgbClr val="2D3E50"/>
              </a:solidFill>
              <a:latin typeface="Avenir Next" panose="020B0503020202020204" pitchFamily="34" charset="0"/>
              <a:ea typeface="Avenir"/>
              <a:cs typeface="Avenir"/>
              <a:sym typeface="Avenir"/>
            </a:endParaRPr>
          </a:p>
        </p:txBody>
      </p:sp>
      <p:sp>
        <p:nvSpPr>
          <p:cNvPr id="656" name="Google Shape;656;p58"/>
          <p:cNvSpPr txBox="1"/>
          <p:nvPr/>
        </p:nvSpPr>
        <p:spPr>
          <a:xfrm>
            <a:off x="335400" y="4024627"/>
            <a:ext cx="14562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dirty="0" err="1">
                <a:solidFill>
                  <a:schemeClr val="dk2"/>
                </a:solidFill>
                <a:latin typeface="Avenir Next" panose="020B0503020202020204" pitchFamily="34" charset="0"/>
                <a:ea typeface="Avenir"/>
                <a:cs typeface="Avenir"/>
                <a:sym typeface="Avenir"/>
              </a:rPr>
              <a:t>Ejemplo</a:t>
            </a:r>
            <a:r>
              <a:rPr lang="en" sz="1100" dirty="0">
                <a:solidFill>
                  <a:schemeClr val="dk2"/>
                </a:solidFill>
                <a:latin typeface="Avenir Next" panose="020B0503020202020204" pitchFamily="34" charset="0"/>
                <a:ea typeface="Avenir"/>
                <a:cs typeface="Avenir"/>
                <a:sym typeface="Avenir"/>
              </a:rPr>
              <a:t> de Avatar</a:t>
            </a:r>
            <a:endParaRPr sz="1100" dirty="0">
              <a:solidFill>
                <a:schemeClr val="dk2"/>
              </a:solidFill>
              <a:latin typeface="Avenir Next" panose="020B0503020202020204" pitchFamily="34" charset="0"/>
            </a:endParaRPr>
          </a:p>
        </p:txBody>
      </p:sp>
      <p:sp>
        <p:nvSpPr>
          <p:cNvPr id="657" name="Google Shape;657;p58"/>
          <p:cNvSpPr txBox="1"/>
          <p:nvPr/>
        </p:nvSpPr>
        <p:spPr>
          <a:xfrm>
            <a:off x="2118638" y="4024686"/>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dirty="0" err="1">
                <a:solidFill>
                  <a:schemeClr val="dk2"/>
                </a:solidFill>
                <a:latin typeface="Avenir Next" panose="020B0503020202020204" pitchFamily="34" charset="0"/>
                <a:ea typeface="Avenir"/>
                <a:cs typeface="Avenir"/>
                <a:sym typeface="Avenir"/>
              </a:rPr>
              <a:t>Ejemplo</a:t>
            </a:r>
            <a:r>
              <a:rPr lang="en" sz="1100" dirty="0">
                <a:solidFill>
                  <a:schemeClr val="dk2"/>
                </a:solidFill>
                <a:latin typeface="Avenir Next" panose="020B0503020202020204" pitchFamily="34" charset="0"/>
                <a:ea typeface="Avenir"/>
                <a:cs typeface="Avenir"/>
                <a:sym typeface="Avenir"/>
              </a:rPr>
              <a:t> </a:t>
            </a:r>
            <a:r>
              <a:rPr lang="en" sz="1100" dirty="0" err="1">
                <a:solidFill>
                  <a:schemeClr val="dk2"/>
                </a:solidFill>
                <a:latin typeface="Avenir Next" panose="020B0503020202020204" pitchFamily="34" charset="0"/>
                <a:ea typeface="Avenir"/>
                <a:cs typeface="Avenir"/>
                <a:sym typeface="Avenir"/>
              </a:rPr>
              <a:t>en</a:t>
            </a:r>
            <a:r>
              <a:rPr lang="en" sz="1100" dirty="0">
                <a:solidFill>
                  <a:schemeClr val="dk2"/>
                </a:solidFill>
                <a:latin typeface="Avenir Next" panose="020B0503020202020204" pitchFamily="34" charset="0"/>
                <a:ea typeface="Avenir"/>
                <a:cs typeface="Avenir"/>
                <a:sym typeface="Avenir"/>
              </a:rPr>
              <a:t> Facebook</a:t>
            </a:r>
            <a:endParaRPr sz="1100" dirty="0">
              <a:solidFill>
                <a:schemeClr val="dk2"/>
              </a:solidFill>
              <a:latin typeface="Avenir Next" panose="020B0503020202020204" pitchFamily="34" charset="0"/>
            </a:endParaRPr>
          </a:p>
        </p:txBody>
      </p:sp>
      <p:sp>
        <p:nvSpPr>
          <p:cNvPr id="658" name="Google Shape;658;p58"/>
          <p:cNvSpPr txBox="1"/>
          <p:nvPr/>
        </p:nvSpPr>
        <p:spPr>
          <a:xfrm>
            <a:off x="4785925" y="4024625"/>
            <a:ext cx="17130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dirty="0" err="1">
                <a:solidFill>
                  <a:schemeClr val="dk2"/>
                </a:solidFill>
                <a:latin typeface="Avenir Next" panose="020B0503020202020204" pitchFamily="34" charset="0"/>
                <a:ea typeface="Avenir"/>
                <a:cs typeface="Avenir"/>
                <a:sym typeface="Avenir"/>
              </a:rPr>
              <a:t>Ejemplo</a:t>
            </a:r>
            <a:r>
              <a:rPr lang="en" sz="1100" dirty="0">
                <a:solidFill>
                  <a:schemeClr val="dk2"/>
                </a:solidFill>
                <a:latin typeface="Avenir Next" panose="020B0503020202020204" pitchFamily="34" charset="0"/>
                <a:ea typeface="Avenir"/>
                <a:cs typeface="Avenir"/>
                <a:sym typeface="Avenir"/>
              </a:rPr>
              <a:t> </a:t>
            </a:r>
            <a:r>
              <a:rPr lang="en" sz="1100" dirty="0" err="1">
                <a:solidFill>
                  <a:schemeClr val="dk2"/>
                </a:solidFill>
                <a:latin typeface="Avenir Next" panose="020B0503020202020204" pitchFamily="34" charset="0"/>
                <a:ea typeface="Avenir"/>
                <a:cs typeface="Avenir"/>
                <a:sym typeface="Avenir"/>
              </a:rPr>
              <a:t>en</a:t>
            </a:r>
            <a:r>
              <a:rPr lang="en" sz="1100" dirty="0">
                <a:solidFill>
                  <a:schemeClr val="dk2"/>
                </a:solidFill>
                <a:latin typeface="Avenir Next" panose="020B0503020202020204" pitchFamily="34" charset="0"/>
                <a:ea typeface="Avenir"/>
                <a:cs typeface="Avenir"/>
                <a:sym typeface="Avenir"/>
              </a:rPr>
              <a:t> Instagram</a:t>
            </a:r>
            <a:endParaRPr sz="1100" dirty="0">
              <a:solidFill>
                <a:schemeClr val="dk2"/>
              </a:solidFill>
              <a:latin typeface="Avenir Next" panose="020B0503020202020204" pitchFamily="34" charset="0"/>
            </a:endParaRPr>
          </a:p>
        </p:txBody>
      </p:sp>
      <p:pic>
        <p:nvPicPr>
          <p:cNvPr id="661" name="Google Shape;661;p58"/>
          <p:cNvPicPr preferRelativeResize="0"/>
          <p:nvPr/>
        </p:nvPicPr>
        <p:blipFill rotWithShape="1">
          <a:blip r:embed="rId3">
            <a:alphaModFix/>
          </a:blip>
          <a:srcRect t="-9272" b="9272"/>
          <a:stretch/>
        </p:blipFill>
        <p:spPr>
          <a:xfrm>
            <a:off x="4904526" y="660053"/>
            <a:ext cx="1528350" cy="2717925"/>
          </a:xfrm>
          <a:prstGeom prst="rect">
            <a:avLst/>
          </a:prstGeom>
          <a:noFill/>
          <a:ln>
            <a:noFill/>
          </a:ln>
        </p:spPr>
      </p:pic>
      <p:sp>
        <p:nvSpPr>
          <p:cNvPr id="662" name="Google Shape;662;p58"/>
          <p:cNvSpPr txBox="1">
            <a:spLocks noGrp="1"/>
          </p:cNvSpPr>
          <p:nvPr>
            <p:ph type="body" idx="1"/>
          </p:nvPr>
        </p:nvSpPr>
        <p:spPr>
          <a:xfrm>
            <a:off x="311700" y="1152475"/>
            <a:ext cx="4229100" cy="114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a:t>
            </a:r>
            <a:endParaRPr>
              <a:latin typeface="Avenir Next" panose="020B0503020202020204" pitchFamily="34" charset="0"/>
            </a:endParaRPr>
          </a:p>
        </p:txBody>
      </p:sp>
      <p:sp>
        <p:nvSpPr>
          <p:cNvPr id="663" name="Google Shape;663;p58"/>
          <p:cNvSpPr txBox="1">
            <a:spLocks noGrp="1"/>
          </p:cNvSpPr>
          <p:nvPr>
            <p:ph type="body" idx="1"/>
          </p:nvPr>
        </p:nvSpPr>
        <p:spPr>
          <a:xfrm>
            <a:off x="6796625" y="1152475"/>
            <a:ext cx="2160600" cy="292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a:t>
            </a:r>
            <a:endParaRPr>
              <a:latin typeface="Avenir Next" panose="020B0503020202020204" pitchFamily="34" charset="0"/>
            </a:endParaRPr>
          </a:p>
        </p:txBody>
      </p:sp>
      <p:pic>
        <p:nvPicPr>
          <p:cNvPr id="2" name="Imagen 1">
            <a:extLst>
              <a:ext uri="{FF2B5EF4-FFF2-40B4-BE49-F238E27FC236}">
                <a16:creationId xmlns:a16="http://schemas.microsoft.com/office/drawing/2014/main" id="{00856A0C-0EDD-9848-9682-3B5273DBD03A}"/>
              </a:ext>
            </a:extLst>
          </p:cNvPr>
          <p:cNvPicPr>
            <a:picLocks noChangeAspect="1"/>
          </p:cNvPicPr>
          <p:nvPr/>
        </p:nvPicPr>
        <p:blipFill>
          <a:blip r:embed="rId4"/>
          <a:stretch>
            <a:fillRect/>
          </a:stretch>
        </p:blipFill>
        <p:spPr>
          <a:xfrm>
            <a:off x="4842925" y="3377301"/>
            <a:ext cx="1656000" cy="324000"/>
          </a:xfrm>
          <a:prstGeom prst="rect">
            <a:avLst/>
          </a:prstGeom>
        </p:spPr>
      </p:pic>
      <p:pic>
        <p:nvPicPr>
          <p:cNvPr id="17" name="Google Shape;83;p15">
            <a:extLst>
              <a:ext uri="{FF2B5EF4-FFF2-40B4-BE49-F238E27FC236}">
                <a16:creationId xmlns:a16="http://schemas.microsoft.com/office/drawing/2014/main" id="{DEDF41E9-89CF-6141-8348-3A1C35000462}"/>
              </a:ext>
            </a:extLst>
          </p:cNvPr>
          <p:cNvPicPr preferRelativeResize="0">
            <a:picLocks noChangeAspect="1"/>
          </p:cNvPicPr>
          <p:nvPr/>
        </p:nvPicPr>
        <p:blipFill rotWithShape="1">
          <a:blip r:embed="rId5">
            <a:alphaModFix/>
          </a:blip>
          <a:srcRect l="4996" r="35667"/>
          <a:stretch/>
        </p:blipFill>
        <p:spPr>
          <a:xfrm>
            <a:off x="457101" y="2567562"/>
            <a:ext cx="1212798" cy="1364400"/>
          </a:xfrm>
          <a:prstGeom prst="rect">
            <a:avLst/>
          </a:prstGeom>
          <a:noFill/>
          <a:ln>
            <a:noFill/>
          </a:ln>
        </p:spPr>
      </p:pic>
      <p:pic>
        <p:nvPicPr>
          <p:cNvPr id="19" name="Google Shape;83;p15">
            <a:extLst>
              <a:ext uri="{FF2B5EF4-FFF2-40B4-BE49-F238E27FC236}">
                <a16:creationId xmlns:a16="http://schemas.microsoft.com/office/drawing/2014/main" id="{C22DF440-B618-AB4A-8245-B16289BDCF31}"/>
              </a:ext>
            </a:extLst>
          </p:cNvPr>
          <p:cNvPicPr>
            <a:picLocks noChangeAspect="1"/>
          </p:cNvPicPr>
          <p:nvPr/>
        </p:nvPicPr>
        <p:blipFill rotWithShape="1">
          <a:blip r:embed="rId5">
            <a:alphaModFix/>
          </a:blip>
          <a:srcRect l="4997" t="29892" r="34156" b="19438"/>
          <a:stretch/>
        </p:blipFill>
        <p:spPr>
          <a:xfrm>
            <a:off x="2177051" y="2567562"/>
            <a:ext cx="2484000" cy="1368000"/>
          </a:xfrm>
          <a:prstGeom prst="rect">
            <a:avLst/>
          </a:prstGeom>
          <a:noFill/>
          <a:ln>
            <a:noFill/>
          </a:ln>
        </p:spPr>
      </p:pic>
      <p:pic>
        <p:nvPicPr>
          <p:cNvPr id="3" name="Imagen 2">
            <a:extLst>
              <a:ext uri="{FF2B5EF4-FFF2-40B4-BE49-F238E27FC236}">
                <a16:creationId xmlns:a16="http://schemas.microsoft.com/office/drawing/2014/main" id="{723A1FEC-F3AD-5C44-B0F7-37456228226E}"/>
              </a:ext>
            </a:extLst>
          </p:cNvPr>
          <p:cNvPicPr>
            <a:picLocks noChangeAspect="1"/>
          </p:cNvPicPr>
          <p:nvPr/>
        </p:nvPicPr>
        <p:blipFill>
          <a:blip r:embed="rId4"/>
          <a:stretch>
            <a:fillRect/>
          </a:stretch>
        </p:blipFill>
        <p:spPr>
          <a:xfrm>
            <a:off x="2577262" y="2925762"/>
            <a:ext cx="1656000" cy="324000"/>
          </a:xfrm>
          <a:prstGeom prst="rect">
            <a:avLst/>
          </a:prstGeom>
        </p:spPr>
      </p:pic>
      <p:pic>
        <p:nvPicPr>
          <p:cNvPr id="4" name="Imagen 3">
            <a:extLst>
              <a:ext uri="{FF2B5EF4-FFF2-40B4-BE49-F238E27FC236}">
                <a16:creationId xmlns:a16="http://schemas.microsoft.com/office/drawing/2014/main" id="{F8A03550-44E5-EC45-8C6D-7295CBA83208}"/>
              </a:ext>
            </a:extLst>
          </p:cNvPr>
          <p:cNvPicPr>
            <a:picLocks noChangeAspect="1"/>
          </p:cNvPicPr>
          <p:nvPr/>
        </p:nvPicPr>
        <p:blipFill>
          <a:blip r:embed="rId6"/>
          <a:stretch>
            <a:fillRect/>
          </a:stretch>
        </p:blipFill>
        <p:spPr>
          <a:xfrm>
            <a:off x="508117" y="3377301"/>
            <a:ext cx="1138062" cy="432000"/>
          </a:xfrm>
          <a:prstGeom prst="rect">
            <a:avLst/>
          </a:prstGeom>
        </p:spPr>
      </p:pic>
      <p:sp>
        <p:nvSpPr>
          <p:cNvPr id="25" name="Google Shape;71;p14">
            <a:extLst>
              <a:ext uri="{FF2B5EF4-FFF2-40B4-BE49-F238E27FC236}">
                <a16:creationId xmlns:a16="http://schemas.microsoft.com/office/drawing/2014/main" id="{A15246B2-C071-934E-98BE-312693E7558E}"/>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46</a:t>
            </a:fld>
            <a:endParaRPr>
              <a:latin typeface="Avenir Next" panose="020B0503020202020204" pitchFamily="34" charset="0"/>
            </a:endParaRPr>
          </a:p>
        </p:txBody>
      </p:sp>
      <p:cxnSp>
        <p:nvCxnSpPr>
          <p:cNvPr id="26" name="Google Shape;66;p13">
            <a:extLst>
              <a:ext uri="{FF2B5EF4-FFF2-40B4-BE49-F238E27FC236}">
                <a16:creationId xmlns:a16="http://schemas.microsoft.com/office/drawing/2014/main" id="{D762FD77-F28E-4047-BA2F-44D3D294CD26}"/>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7" name="Grupo 26">
            <a:extLst>
              <a:ext uri="{FF2B5EF4-FFF2-40B4-BE49-F238E27FC236}">
                <a16:creationId xmlns:a16="http://schemas.microsoft.com/office/drawing/2014/main" id="{61057035-54BD-F34D-A736-4DB4183E19A9}"/>
              </a:ext>
            </a:extLst>
          </p:cNvPr>
          <p:cNvGrpSpPr/>
          <p:nvPr/>
        </p:nvGrpSpPr>
        <p:grpSpPr>
          <a:xfrm>
            <a:off x="7343888" y="4366036"/>
            <a:ext cx="1768707" cy="385504"/>
            <a:chOff x="5860149" y="3805037"/>
            <a:chExt cx="3100702" cy="624600"/>
          </a:xfrm>
        </p:grpSpPr>
        <p:pic>
          <p:nvPicPr>
            <p:cNvPr id="28" name="Google Shape;65;p13">
              <a:extLst>
                <a:ext uri="{FF2B5EF4-FFF2-40B4-BE49-F238E27FC236}">
                  <a16:creationId xmlns:a16="http://schemas.microsoft.com/office/drawing/2014/main" id="{2C93A3A8-1D78-F24A-B0B0-2B5B7E34E0AD}"/>
                </a:ext>
              </a:extLst>
            </p:cNvPr>
            <p:cNvPicPr preferRelativeResize="0"/>
            <p:nvPr/>
          </p:nvPicPr>
          <p:blipFill rotWithShape="1">
            <a:blip r:embed="rId7">
              <a:alphaModFix/>
            </a:blip>
            <a:srcRect r="81014"/>
            <a:stretch/>
          </p:blipFill>
          <p:spPr>
            <a:xfrm>
              <a:off x="5860149" y="3843400"/>
              <a:ext cx="578751" cy="547875"/>
            </a:xfrm>
            <a:prstGeom prst="rect">
              <a:avLst/>
            </a:prstGeom>
            <a:noFill/>
            <a:ln>
              <a:noFill/>
            </a:ln>
          </p:spPr>
        </p:pic>
        <p:sp>
          <p:nvSpPr>
            <p:cNvPr id="29" name="Google Shape;64;p13">
              <a:extLst>
                <a:ext uri="{FF2B5EF4-FFF2-40B4-BE49-F238E27FC236}">
                  <a16:creationId xmlns:a16="http://schemas.microsoft.com/office/drawing/2014/main" id="{DFB9BC37-EACB-084F-BFFA-08E375D326AD}"/>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0" name="Google Shape;64;p13">
            <a:extLst>
              <a:ext uri="{FF2B5EF4-FFF2-40B4-BE49-F238E27FC236}">
                <a16:creationId xmlns:a16="http://schemas.microsoft.com/office/drawing/2014/main" id="{0F2E6BC5-C222-3F45-B241-C809C08BA488}"/>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1" name="Conector recto 30">
            <a:extLst>
              <a:ext uri="{FF2B5EF4-FFF2-40B4-BE49-F238E27FC236}">
                <a16:creationId xmlns:a16="http://schemas.microsoft.com/office/drawing/2014/main" id="{6731E30A-D8D3-DE4C-AD4E-EAA08D615F36}"/>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667"/>
        <p:cNvGrpSpPr/>
        <p:nvPr/>
      </p:nvGrpSpPr>
      <p:grpSpPr>
        <a:xfrm>
          <a:off x="0" y="0"/>
          <a:ext cx="0" cy="0"/>
          <a:chOff x="0" y="0"/>
          <a:chExt cx="0" cy="0"/>
        </a:xfrm>
      </p:grpSpPr>
      <p:sp>
        <p:nvSpPr>
          <p:cNvPr id="668" name="Google Shape;668;p59"/>
          <p:cNvSpPr txBox="1"/>
          <p:nvPr/>
        </p:nvSpPr>
        <p:spPr>
          <a:xfrm>
            <a:off x="4429900" y="2122377"/>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Next" panose="020B0503020202020204" pitchFamily="34" charset="0"/>
                <a:ea typeface="Avenir"/>
                <a:cs typeface="Avenir"/>
                <a:sym typeface="Avenir"/>
              </a:rPr>
              <a:t>VERTICAL CONFIGURATION</a:t>
            </a:r>
            <a:endParaRPr sz="1100">
              <a:solidFill>
                <a:schemeClr val="dk2"/>
              </a:solidFill>
              <a:latin typeface="Avenir Next" panose="020B0503020202020204" pitchFamily="34" charset="0"/>
            </a:endParaRPr>
          </a:p>
        </p:txBody>
      </p:sp>
      <p:sp>
        <p:nvSpPr>
          <p:cNvPr id="669" name="Google Shape;669;p59"/>
          <p:cNvSpPr/>
          <p:nvPr/>
        </p:nvSpPr>
        <p:spPr>
          <a:xfrm>
            <a:off x="4530524" y="2527825"/>
            <a:ext cx="2253300" cy="232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670" name="Google Shape;670;p59"/>
          <p:cNvSpPr/>
          <p:nvPr/>
        </p:nvSpPr>
        <p:spPr>
          <a:xfrm>
            <a:off x="4530523" y="1326350"/>
            <a:ext cx="4095000" cy="71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671" name="Google Shape;671;p59"/>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Firma</a:t>
            </a:r>
            <a:r>
              <a:rPr lang="en" dirty="0">
                <a:latin typeface="Avenir Next" panose="020B0503020202020204" pitchFamily="34" charset="0"/>
              </a:rPr>
              <a:t> </a:t>
            </a:r>
            <a:r>
              <a:rPr lang="en" dirty="0" err="1">
                <a:latin typeface="Avenir Next" panose="020B0503020202020204" pitchFamily="34" charset="0"/>
              </a:rPr>
              <a:t>en</a:t>
            </a:r>
            <a:r>
              <a:rPr lang="en" dirty="0">
                <a:latin typeface="Avenir Next" panose="020B0503020202020204" pitchFamily="34" charset="0"/>
              </a:rPr>
              <a:t> el </a:t>
            </a:r>
            <a:r>
              <a:rPr lang="en" dirty="0" err="1">
                <a:latin typeface="Avenir Next" panose="020B0503020202020204" pitchFamily="34" charset="0"/>
              </a:rPr>
              <a:t>correo</a:t>
            </a:r>
            <a:r>
              <a:rPr lang="en" dirty="0">
                <a:latin typeface="Avenir Next" panose="020B0503020202020204" pitchFamily="34" charset="0"/>
              </a:rPr>
              <a:t> </a:t>
            </a:r>
            <a:r>
              <a:rPr lang="en" dirty="0" err="1">
                <a:latin typeface="Avenir Next" panose="020B0503020202020204" pitchFamily="34" charset="0"/>
              </a:rPr>
              <a:t>electrónico</a:t>
            </a:r>
            <a:endParaRPr dirty="0">
              <a:latin typeface="Avenir Next" panose="020B0503020202020204" pitchFamily="34" charset="0"/>
            </a:endParaRPr>
          </a:p>
        </p:txBody>
      </p:sp>
      <p:sp>
        <p:nvSpPr>
          <p:cNvPr id="673" name="Google Shape;673;p5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MX" sz="600" b="1" dirty="0">
                <a:latin typeface="Avenir Next" panose="020B0503020202020204" pitchFamily="34" charset="0"/>
              </a:rPr>
              <a:t>Aplicación</a:t>
            </a:r>
            <a:endParaRPr sz="600" b="1" dirty="0">
              <a:solidFill>
                <a:srgbClr val="2D3E50"/>
              </a:solidFill>
              <a:latin typeface="Avenir Next" panose="020B0503020202020204" pitchFamily="34" charset="0"/>
              <a:ea typeface="Avenir"/>
              <a:cs typeface="Avenir"/>
              <a:sym typeface="Avenir"/>
            </a:endParaRPr>
          </a:p>
        </p:txBody>
      </p:sp>
      <p:sp>
        <p:nvSpPr>
          <p:cNvPr id="674" name="Google Shape;674;p59"/>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sp>
        <p:nvSpPr>
          <p:cNvPr id="677" name="Google Shape;677;p59"/>
          <p:cNvSpPr txBox="1"/>
          <p:nvPr/>
        </p:nvSpPr>
        <p:spPr>
          <a:xfrm>
            <a:off x="4429900" y="891349"/>
            <a:ext cx="3198000" cy="43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Next" panose="020B0503020202020204" pitchFamily="34" charset="0"/>
                <a:ea typeface="Avenir"/>
                <a:cs typeface="Avenir"/>
                <a:sym typeface="Avenir"/>
              </a:rPr>
              <a:t>HORIZONTAL CONFIGURATION</a:t>
            </a:r>
            <a:endParaRPr sz="1100">
              <a:solidFill>
                <a:schemeClr val="dk2"/>
              </a:solidFill>
              <a:latin typeface="Avenir Next" panose="020B0503020202020204" pitchFamily="34" charset="0"/>
            </a:endParaRPr>
          </a:p>
        </p:txBody>
      </p:sp>
      <p:pic>
        <p:nvPicPr>
          <p:cNvPr id="13" name="Imagen 12">
            <a:extLst>
              <a:ext uri="{FF2B5EF4-FFF2-40B4-BE49-F238E27FC236}">
                <a16:creationId xmlns:a16="http://schemas.microsoft.com/office/drawing/2014/main" id="{7EDB2B41-2B5C-FE41-AA91-EB84FE4B2416}"/>
              </a:ext>
            </a:extLst>
          </p:cNvPr>
          <p:cNvPicPr>
            <a:picLocks noChangeAspect="1"/>
          </p:cNvPicPr>
          <p:nvPr/>
        </p:nvPicPr>
        <p:blipFill>
          <a:blip r:embed="rId3"/>
          <a:stretch>
            <a:fillRect/>
          </a:stretch>
        </p:blipFill>
        <p:spPr>
          <a:xfrm>
            <a:off x="4461174" y="2556982"/>
            <a:ext cx="2392000" cy="468000"/>
          </a:xfrm>
          <a:prstGeom prst="rect">
            <a:avLst/>
          </a:prstGeom>
        </p:spPr>
      </p:pic>
      <p:pic>
        <p:nvPicPr>
          <p:cNvPr id="14" name="Imagen 13">
            <a:extLst>
              <a:ext uri="{FF2B5EF4-FFF2-40B4-BE49-F238E27FC236}">
                <a16:creationId xmlns:a16="http://schemas.microsoft.com/office/drawing/2014/main" id="{90668918-EA9C-ED4E-8B15-EC6F45BE31E9}"/>
              </a:ext>
            </a:extLst>
          </p:cNvPr>
          <p:cNvPicPr>
            <a:picLocks noChangeAspect="1"/>
          </p:cNvPicPr>
          <p:nvPr/>
        </p:nvPicPr>
        <p:blipFill>
          <a:blip r:embed="rId3"/>
          <a:stretch>
            <a:fillRect/>
          </a:stretch>
        </p:blipFill>
        <p:spPr>
          <a:xfrm>
            <a:off x="4554023" y="1519298"/>
            <a:ext cx="2024000" cy="396000"/>
          </a:xfrm>
          <a:prstGeom prst="rect">
            <a:avLst/>
          </a:prstGeom>
        </p:spPr>
      </p:pic>
      <p:sp>
        <p:nvSpPr>
          <p:cNvPr id="15" name="Google Shape;690;p60">
            <a:extLst>
              <a:ext uri="{FF2B5EF4-FFF2-40B4-BE49-F238E27FC236}">
                <a16:creationId xmlns:a16="http://schemas.microsoft.com/office/drawing/2014/main" id="{B6A7D844-38B1-344A-A580-06138AB13387}"/>
              </a:ext>
            </a:extLst>
          </p:cNvPr>
          <p:cNvSpPr txBox="1">
            <a:spLocks/>
          </p:cNvSpPr>
          <p:nvPr/>
        </p:nvSpPr>
        <p:spPr>
          <a:xfrm>
            <a:off x="6554523" y="1367354"/>
            <a:ext cx="2709300" cy="71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buSzPts val="1100"/>
              <a:buFont typeface="Arial"/>
              <a:buNone/>
            </a:pPr>
            <a:r>
              <a:rPr lang="es-MX" dirty="0">
                <a:latin typeface="Avenir Next" panose="020B0503020202020204" pitchFamily="34" charset="0"/>
              </a:rPr>
              <a:t>Nombre de la persona</a:t>
            </a:r>
          </a:p>
          <a:p>
            <a:pPr marL="0" indent="0">
              <a:buSzPts val="1100"/>
              <a:buFont typeface="Arial"/>
              <a:buNone/>
            </a:pPr>
            <a:r>
              <a:rPr lang="es-MX" dirty="0">
                <a:latin typeface="Avenir Next" panose="020B0503020202020204" pitchFamily="34" charset="0"/>
              </a:rPr>
              <a:t>Teléfono: 00 0000 0000</a:t>
            </a:r>
          </a:p>
          <a:p>
            <a:pPr marL="0" indent="0">
              <a:spcBef>
                <a:spcPts val="1600"/>
              </a:spcBef>
              <a:spcAft>
                <a:spcPts val="1600"/>
              </a:spcAft>
              <a:buFont typeface="Avenir"/>
              <a:buNone/>
            </a:pPr>
            <a:endParaRPr lang="es-MX" dirty="0">
              <a:latin typeface="Avenir Next" panose="020B0503020202020204" pitchFamily="34" charset="0"/>
            </a:endParaRPr>
          </a:p>
        </p:txBody>
      </p:sp>
      <p:sp>
        <p:nvSpPr>
          <p:cNvPr id="16" name="Google Shape;690;p60">
            <a:extLst>
              <a:ext uri="{FF2B5EF4-FFF2-40B4-BE49-F238E27FC236}">
                <a16:creationId xmlns:a16="http://schemas.microsoft.com/office/drawing/2014/main" id="{EEA41296-2803-1142-ADDB-2CB7E9E85B71}"/>
              </a:ext>
            </a:extLst>
          </p:cNvPr>
          <p:cNvSpPr txBox="1">
            <a:spLocks/>
          </p:cNvSpPr>
          <p:nvPr/>
        </p:nvSpPr>
        <p:spPr>
          <a:xfrm>
            <a:off x="4572000" y="2923964"/>
            <a:ext cx="2709300" cy="17962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buSzPts val="1100"/>
              <a:buFont typeface="Arial"/>
              <a:buNone/>
            </a:pPr>
            <a:r>
              <a:rPr lang="es-MX" dirty="0">
                <a:latin typeface="Avenir Next" panose="020B0503020202020204" pitchFamily="34" charset="0"/>
              </a:rPr>
              <a:t>Nombre de la persona</a:t>
            </a:r>
          </a:p>
          <a:p>
            <a:pPr marL="0" indent="0">
              <a:buSzPts val="1100"/>
              <a:buFont typeface="Arial"/>
              <a:buNone/>
            </a:pPr>
            <a:r>
              <a:rPr lang="es-MX" dirty="0">
                <a:latin typeface="Avenir Next" panose="020B0503020202020204" pitchFamily="34" charset="0"/>
              </a:rPr>
              <a:t>Cargo</a:t>
            </a:r>
          </a:p>
          <a:p>
            <a:pPr marL="0" indent="0">
              <a:buSzPts val="1100"/>
              <a:buFont typeface="Arial"/>
              <a:buNone/>
            </a:pPr>
            <a:r>
              <a:rPr lang="es-MX" dirty="0">
                <a:latin typeface="Avenir Next" panose="020B0503020202020204" pitchFamily="34" charset="0"/>
              </a:rPr>
              <a:t>Departamento</a:t>
            </a:r>
          </a:p>
          <a:p>
            <a:pPr marL="0" indent="0">
              <a:buSzPts val="1100"/>
              <a:buFont typeface="Arial"/>
              <a:buNone/>
            </a:pPr>
            <a:endParaRPr lang="es-MX" dirty="0">
              <a:latin typeface="Avenir Next" panose="020B0503020202020204" pitchFamily="34" charset="0"/>
            </a:endParaRPr>
          </a:p>
          <a:p>
            <a:pPr marL="0" indent="0">
              <a:buSzPts val="1100"/>
              <a:buFont typeface="Arial"/>
              <a:buNone/>
            </a:pPr>
            <a:r>
              <a:rPr lang="es-MX" dirty="0">
                <a:latin typeface="Avenir Next" panose="020B0503020202020204" pitchFamily="34" charset="0"/>
              </a:rPr>
              <a:t>Teléfono: 00 0000 0000</a:t>
            </a:r>
          </a:p>
          <a:p>
            <a:pPr marL="0" indent="0">
              <a:buSzPts val="1100"/>
              <a:buFont typeface="Arial"/>
              <a:buNone/>
            </a:pPr>
            <a:r>
              <a:rPr lang="es-MX" dirty="0">
                <a:latin typeface="Avenir Next" panose="020B0503020202020204" pitchFamily="34" charset="0"/>
              </a:rPr>
              <a:t>Fax: 00 0000 0000</a:t>
            </a:r>
          </a:p>
          <a:p>
            <a:pPr marL="0" indent="0">
              <a:buSzPts val="1100"/>
              <a:buFont typeface="Arial"/>
              <a:buNone/>
            </a:pPr>
            <a:r>
              <a:rPr lang="es-MX" dirty="0">
                <a:latin typeface="Avenir Next" panose="020B0503020202020204" pitchFamily="34" charset="0"/>
              </a:rPr>
              <a:t>Móvil: 00 0000 0000</a:t>
            </a:r>
          </a:p>
          <a:p>
            <a:pPr marL="0" indent="0">
              <a:spcBef>
                <a:spcPts val="1600"/>
              </a:spcBef>
              <a:spcAft>
                <a:spcPts val="1600"/>
              </a:spcAft>
              <a:buFont typeface="Avenir"/>
              <a:buNone/>
            </a:pPr>
            <a:endParaRPr lang="es-MX" dirty="0">
              <a:latin typeface="Avenir Next" panose="020B0503020202020204" pitchFamily="34" charset="0"/>
            </a:endParaRPr>
          </a:p>
        </p:txBody>
      </p:sp>
      <p:cxnSp>
        <p:nvCxnSpPr>
          <p:cNvPr id="3" name="Conector recto 2">
            <a:extLst>
              <a:ext uri="{FF2B5EF4-FFF2-40B4-BE49-F238E27FC236}">
                <a16:creationId xmlns:a16="http://schemas.microsoft.com/office/drawing/2014/main" id="{75B4EA6D-19DC-7442-8418-4DA07D2D0B34}"/>
              </a:ext>
            </a:extLst>
          </p:cNvPr>
          <p:cNvCxnSpPr>
            <a:cxnSpLocks/>
          </p:cNvCxnSpPr>
          <p:nvPr/>
        </p:nvCxnSpPr>
        <p:spPr>
          <a:xfrm>
            <a:off x="4638474" y="3871736"/>
            <a:ext cx="2037400" cy="1752"/>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Google Shape;71;p14">
            <a:extLst>
              <a:ext uri="{FF2B5EF4-FFF2-40B4-BE49-F238E27FC236}">
                <a16:creationId xmlns:a16="http://schemas.microsoft.com/office/drawing/2014/main" id="{1EA4D5F7-C28C-2644-8F90-D08567407466}"/>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47</a:t>
            </a:fld>
            <a:endParaRPr>
              <a:latin typeface="Avenir Next" panose="020B0503020202020204" pitchFamily="34" charset="0"/>
            </a:endParaRPr>
          </a:p>
        </p:txBody>
      </p:sp>
      <p:cxnSp>
        <p:nvCxnSpPr>
          <p:cNvPr id="25" name="Google Shape;66;p13">
            <a:extLst>
              <a:ext uri="{FF2B5EF4-FFF2-40B4-BE49-F238E27FC236}">
                <a16:creationId xmlns:a16="http://schemas.microsoft.com/office/drawing/2014/main" id="{2CE269BE-FA6C-F54E-B28E-036C0A9AF4F7}"/>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6" name="Grupo 25">
            <a:extLst>
              <a:ext uri="{FF2B5EF4-FFF2-40B4-BE49-F238E27FC236}">
                <a16:creationId xmlns:a16="http://schemas.microsoft.com/office/drawing/2014/main" id="{04D1480B-DE18-3F40-9600-EA1F8FEC187B}"/>
              </a:ext>
            </a:extLst>
          </p:cNvPr>
          <p:cNvGrpSpPr/>
          <p:nvPr/>
        </p:nvGrpSpPr>
        <p:grpSpPr>
          <a:xfrm>
            <a:off x="7343888" y="4366036"/>
            <a:ext cx="1768707" cy="385504"/>
            <a:chOff x="5860149" y="3805037"/>
            <a:chExt cx="3100702" cy="624600"/>
          </a:xfrm>
        </p:grpSpPr>
        <p:pic>
          <p:nvPicPr>
            <p:cNvPr id="27" name="Google Shape;65;p13">
              <a:extLst>
                <a:ext uri="{FF2B5EF4-FFF2-40B4-BE49-F238E27FC236}">
                  <a16:creationId xmlns:a16="http://schemas.microsoft.com/office/drawing/2014/main" id="{18CE9D66-796C-104A-ACFD-B4022566E506}"/>
                </a:ext>
              </a:extLst>
            </p:cNvPr>
            <p:cNvPicPr preferRelativeResize="0"/>
            <p:nvPr/>
          </p:nvPicPr>
          <p:blipFill rotWithShape="1">
            <a:blip r:embed="rId4">
              <a:alphaModFix/>
            </a:blip>
            <a:srcRect r="81014"/>
            <a:stretch/>
          </p:blipFill>
          <p:spPr>
            <a:xfrm>
              <a:off x="5860149" y="3843400"/>
              <a:ext cx="578751" cy="547875"/>
            </a:xfrm>
            <a:prstGeom prst="rect">
              <a:avLst/>
            </a:prstGeom>
            <a:noFill/>
            <a:ln>
              <a:noFill/>
            </a:ln>
          </p:spPr>
        </p:pic>
        <p:sp>
          <p:nvSpPr>
            <p:cNvPr id="28" name="Google Shape;64;p13">
              <a:extLst>
                <a:ext uri="{FF2B5EF4-FFF2-40B4-BE49-F238E27FC236}">
                  <a16:creationId xmlns:a16="http://schemas.microsoft.com/office/drawing/2014/main" id="{A429CC6F-2E0E-D346-B4FB-BC29A0865229}"/>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9" name="Google Shape;64;p13">
            <a:extLst>
              <a:ext uri="{FF2B5EF4-FFF2-40B4-BE49-F238E27FC236}">
                <a16:creationId xmlns:a16="http://schemas.microsoft.com/office/drawing/2014/main" id="{B13CB7D3-E430-474A-ADB8-FD1EDFD79569}"/>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0" name="Conector recto 29">
            <a:extLst>
              <a:ext uri="{FF2B5EF4-FFF2-40B4-BE49-F238E27FC236}">
                <a16:creationId xmlns:a16="http://schemas.microsoft.com/office/drawing/2014/main" id="{33AAC6EC-3B09-C544-8EE6-D9F451D8FE5D}"/>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681"/>
        <p:cNvGrpSpPr/>
        <p:nvPr/>
      </p:nvGrpSpPr>
      <p:grpSpPr>
        <a:xfrm>
          <a:off x="0" y="0"/>
          <a:ext cx="0" cy="0"/>
          <a:chOff x="0" y="0"/>
          <a:chExt cx="0" cy="0"/>
        </a:xfrm>
      </p:grpSpPr>
      <p:sp>
        <p:nvSpPr>
          <p:cNvPr id="682" name="Google Shape;682;p60"/>
          <p:cNvSpPr/>
          <p:nvPr/>
        </p:nvSpPr>
        <p:spPr>
          <a:xfrm>
            <a:off x="3619325" y="1008313"/>
            <a:ext cx="3295200" cy="1728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683" name="Google Shape;683;p60"/>
          <p:cNvSpPr/>
          <p:nvPr/>
        </p:nvSpPr>
        <p:spPr>
          <a:xfrm>
            <a:off x="3619325" y="2926575"/>
            <a:ext cx="3295200" cy="1728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686" name="Google Shape;686;p60"/>
          <p:cNvSpPr txBox="1"/>
          <p:nvPr/>
        </p:nvSpPr>
        <p:spPr>
          <a:xfrm>
            <a:off x="6995050" y="2811802"/>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dirty="0" err="1">
                <a:solidFill>
                  <a:schemeClr val="dk2"/>
                </a:solidFill>
                <a:latin typeface="Avenir Next" panose="020B0503020202020204" pitchFamily="34" charset="0"/>
                <a:ea typeface="Avenir"/>
                <a:cs typeface="Avenir"/>
                <a:sym typeface="Avenir"/>
              </a:rPr>
              <a:t>Reverso</a:t>
            </a:r>
            <a:endParaRPr sz="1100" dirty="0">
              <a:solidFill>
                <a:schemeClr val="dk2"/>
              </a:solidFill>
              <a:latin typeface="Avenir Next" panose="020B0503020202020204" pitchFamily="34" charset="0"/>
            </a:endParaRPr>
          </a:p>
        </p:txBody>
      </p:sp>
      <p:sp>
        <p:nvSpPr>
          <p:cNvPr id="687" name="Google Shape;687;p6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s-MX" dirty="0">
                <a:latin typeface="Avenir Next" panose="020B0503020202020204" pitchFamily="34" charset="0"/>
              </a:rPr>
              <a:t>Tarjetas de presentación</a:t>
            </a:r>
            <a:endParaRPr dirty="0">
              <a:latin typeface="Avenir Next" panose="020B0503020202020204" pitchFamily="34" charset="0"/>
            </a:endParaRPr>
          </a:p>
        </p:txBody>
      </p:sp>
      <p:sp>
        <p:nvSpPr>
          <p:cNvPr id="689" name="Google Shape;689;p6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MX" sz="600" b="1" dirty="0">
                <a:latin typeface="Avenir Next" panose="020B0503020202020204" pitchFamily="34" charset="0"/>
              </a:rPr>
              <a:t>Aplicación</a:t>
            </a:r>
            <a:endParaRPr sz="600" b="1" dirty="0">
              <a:solidFill>
                <a:srgbClr val="2D3E50"/>
              </a:solidFill>
              <a:latin typeface="Avenir Next" panose="020B0503020202020204" pitchFamily="34" charset="0"/>
              <a:ea typeface="Avenir"/>
              <a:cs typeface="Avenir"/>
              <a:sym typeface="Avenir"/>
            </a:endParaRPr>
          </a:p>
        </p:txBody>
      </p:sp>
      <p:sp>
        <p:nvSpPr>
          <p:cNvPr id="690" name="Google Shape;690;p60"/>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a:p>
            <a:pPr marL="0" lvl="0" indent="0" algn="l" rtl="0">
              <a:spcBef>
                <a:spcPts val="1600"/>
              </a:spcBef>
              <a:spcAft>
                <a:spcPts val="1600"/>
              </a:spcAft>
              <a:buNone/>
            </a:pPr>
            <a:endParaRPr dirty="0">
              <a:latin typeface="Avenir Next" panose="020B0503020202020204" pitchFamily="34" charset="0"/>
            </a:endParaRPr>
          </a:p>
        </p:txBody>
      </p:sp>
      <p:sp>
        <p:nvSpPr>
          <p:cNvPr id="691" name="Google Shape;691;p60"/>
          <p:cNvSpPr txBox="1"/>
          <p:nvPr/>
        </p:nvSpPr>
        <p:spPr>
          <a:xfrm>
            <a:off x="6995050" y="908124"/>
            <a:ext cx="3198000" cy="43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dirty="0" err="1">
                <a:solidFill>
                  <a:schemeClr val="dk2"/>
                </a:solidFill>
                <a:latin typeface="Avenir Next" panose="020B0503020202020204" pitchFamily="34" charset="0"/>
                <a:ea typeface="Avenir"/>
                <a:cs typeface="Avenir"/>
                <a:sym typeface="Avenir"/>
              </a:rPr>
              <a:t>Anverso</a:t>
            </a:r>
            <a:endParaRPr sz="1100" dirty="0">
              <a:solidFill>
                <a:schemeClr val="dk2"/>
              </a:solidFill>
              <a:latin typeface="Avenir Next" panose="020B0503020202020204" pitchFamily="34" charset="0"/>
            </a:endParaRPr>
          </a:p>
        </p:txBody>
      </p:sp>
      <p:grpSp>
        <p:nvGrpSpPr>
          <p:cNvPr id="3" name="Grupo 2">
            <a:extLst>
              <a:ext uri="{FF2B5EF4-FFF2-40B4-BE49-F238E27FC236}">
                <a16:creationId xmlns:a16="http://schemas.microsoft.com/office/drawing/2014/main" id="{DB1229A8-0EEB-D14A-A487-B57FB0B92EE2}"/>
              </a:ext>
            </a:extLst>
          </p:cNvPr>
          <p:cNvGrpSpPr/>
          <p:nvPr/>
        </p:nvGrpSpPr>
        <p:grpSpPr>
          <a:xfrm>
            <a:off x="3619375" y="2926563"/>
            <a:ext cx="3295099" cy="1728375"/>
            <a:chOff x="3619375" y="2926563"/>
            <a:chExt cx="3295099" cy="1728375"/>
          </a:xfrm>
        </p:grpSpPr>
        <p:pic>
          <p:nvPicPr>
            <p:cNvPr id="684" name="Google Shape;684;p60"/>
            <p:cNvPicPr preferRelativeResize="0"/>
            <p:nvPr/>
          </p:nvPicPr>
          <p:blipFill>
            <a:blip r:embed="rId3">
              <a:alphaModFix/>
            </a:blip>
            <a:stretch>
              <a:fillRect/>
            </a:stretch>
          </p:blipFill>
          <p:spPr>
            <a:xfrm>
              <a:off x="3619375" y="2926563"/>
              <a:ext cx="3295099" cy="1728375"/>
            </a:xfrm>
            <a:prstGeom prst="rect">
              <a:avLst/>
            </a:prstGeom>
            <a:noFill/>
            <a:ln>
              <a:noFill/>
            </a:ln>
          </p:spPr>
        </p:pic>
        <p:sp>
          <p:nvSpPr>
            <p:cNvPr id="2" name="Rectángulo 1">
              <a:extLst>
                <a:ext uri="{FF2B5EF4-FFF2-40B4-BE49-F238E27FC236}">
                  <a16:creationId xmlns:a16="http://schemas.microsoft.com/office/drawing/2014/main" id="{0BACFCBA-6913-A14C-9834-769CDC9500D2}"/>
                </a:ext>
              </a:extLst>
            </p:cNvPr>
            <p:cNvSpPr/>
            <p:nvPr/>
          </p:nvSpPr>
          <p:spPr>
            <a:xfrm>
              <a:off x="4999512" y="3028208"/>
              <a:ext cx="1828800" cy="1520041"/>
            </a:xfrm>
            <a:prstGeom prst="rect">
              <a:avLst/>
            </a:prstGeom>
            <a:solidFill>
              <a:srgbClr val="12A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Avenir Next" panose="020B0503020202020204" pitchFamily="34" charset="0"/>
              </a:endParaRPr>
            </a:p>
          </p:txBody>
        </p:sp>
      </p:grpSp>
      <p:sp>
        <p:nvSpPr>
          <p:cNvPr id="15" name="Google Shape;690;p60">
            <a:extLst>
              <a:ext uri="{FF2B5EF4-FFF2-40B4-BE49-F238E27FC236}">
                <a16:creationId xmlns:a16="http://schemas.microsoft.com/office/drawing/2014/main" id="{99AD85B0-5B26-C741-9F89-6F8CFDC8E43E}"/>
              </a:ext>
            </a:extLst>
          </p:cNvPr>
          <p:cNvSpPr txBox="1">
            <a:spLocks/>
          </p:cNvSpPr>
          <p:nvPr/>
        </p:nvSpPr>
        <p:spPr>
          <a:xfrm>
            <a:off x="4973159" y="3051374"/>
            <a:ext cx="2709300" cy="17962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buSzPts val="1100"/>
              <a:buFont typeface="Arial"/>
              <a:buNone/>
            </a:pPr>
            <a:r>
              <a:rPr lang="es-MX" sz="1100" dirty="0">
                <a:latin typeface="Avenir Next" panose="020B0503020202020204" pitchFamily="34" charset="0"/>
              </a:rPr>
              <a:t>Nombre de la persona</a:t>
            </a:r>
          </a:p>
          <a:p>
            <a:pPr marL="0" indent="0">
              <a:buSzPts val="1100"/>
              <a:buFont typeface="Arial"/>
              <a:buNone/>
            </a:pPr>
            <a:r>
              <a:rPr lang="es-MX" sz="1100" dirty="0">
                <a:latin typeface="Avenir Next" panose="020B0503020202020204" pitchFamily="34" charset="0"/>
              </a:rPr>
              <a:t>Cargo</a:t>
            </a:r>
          </a:p>
          <a:p>
            <a:pPr marL="0" indent="0">
              <a:buSzPts val="1100"/>
              <a:buFont typeface="Arial"/>
              <a:buNone/>
            </a:pPr>
            <a:r>
              <a:rPr lang="es-MX" sz="1100" dirty="0">
                <a:latin typeface="Avenir Next" panose="020B0503020202020204" pitchFamily="34" charset="0"/>
              </a:rPr>
              <a:t>Departamento</a:t>
            </a:r>
          </a:p>
          <a:p>
            <a:pPr marL="0" indent="0">
              <a:buSzPts val="1100"/>
              <a:buFont typeface="Arial"/>
              <a:buNone/>
            </a:pPr>
            <a:endParaRPr lang="es-MX" sz="1100" dirty="0">
              <a:latin typeface="Avenir Next" panose="020B0503020202020204" pitchFamily="34" charset="0"/>
            </a:endParaRPr>
          </a:p>
          <a:p>
            <a:pPr marL="0" indent="0">
              <a:buSzPts val="1100"/>
              <a:buFont typeface="Arial"/>
              <a:buNone/>
            </a:pPr>
            <a:r>
              <a:rPr lang="es-MX" sz="1100" dirty="0">
                <a:latin typeface="Avenir Next" panose="020B0503020202020204" pitchFamily="34" charset="0"/>
              </a:rPr>
              <a:t>Teléfono: 00 0000 0000</a:t>
            </a:r>
          </a:p>
          <a:p>
            <a:pPr marL="0" indent="0">
              <a:buSzPts val="1100"/>
              <a:buFont typeface="Arial"/>
              <a:buNone/>
            </a:pPr>
            <a:r>
              <a:rPr lang="es-MX" sz="1100" dirty="0">
                <a:latin typeface="Avenir Next" panose="020B0503020202020204" pitchFamily="34" charset="0"/>
              </a:rPr>
              <a:t>Fax: 00 0000 0000</a:t>
            </a:r>
          </a:p>
          <a:p>
            <a:pPr marL="0" indent="0">
              <a:buSzPts val="1100"/>
              <a:buFont typeface="Arial"/>
              <a:buNone/>
            </a:pPr>
            <a:r>
              <a:rPr lang="es-MX" sz="1100" dirty="0">
                <a:latin typeface="Avenir Next" panose="020B0503020202020204" pitchFamily="34" charset="0"/>
              </a:rPr>
              <a:t>Móvil: 00 0000 0000</a:t>
            </a:r>
          </a:p>
          <a:p>
            <a:pPr marL="0" indent="0">
              <a:spcBef>
                <a:spcPts val="1600"/>
              </a:spcBef>
              <a:spcAft>
                <a:spcPts val="1600"/>
              </a:spcAft>
              <a:buFont typeface="Avenir"/>
              <a:buNone/>
            </a:pPr>
            <a:endParaRPr lang="es-MX" sz="1100" dirty="0">
              <a:latin typeface="Avenir Next" panose="020B0503020202020204" pitchFamily="34" charset="0"/>
            </a:endParaRPr>
          </a:p>
        </p:txBody>
      </p:sp>
      <p:cxnSp>
        <p:nvCxnSpPr>
          <p:cNvPr id="16" name="Conector recto 15">
            <a:extLst>
              <a:ext uri="{FF2B5EF4-FFF2-40B4-BE49-F238E27FC236}">
                <a16:creationId xmlns:a16="http://schemas.microsoft.com/office/drawing/2014/main" id="{88F6B590-453D-FA49-8E9D-C20A6846728C}"/>
              </a:ext>
            </a:extLst>
          </p:cNvPr>
          <p:cNvCxnSpPr>
            <a:cxnSpLocks/>
          </p:cNvCxnSpPr>
          <p:nvPr/>
        </p:nvCxnSpPr>
        <p:spPr>
          <a:xfrm>
            <a:off x="5051696" y="3821016"/>
            <a:ext cx="1590124"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upo 5">
            <a:extLst>
              <a:ext uri="{FF2B5EF4-FFF2-40B4-BE49-F238E27FC236}">
                <a16:creationId xmlns:a16="http://schemas.microsoft.com/office/drawing/2014/main" id="{4052A6A7-C993-2349-BFAA-4D4B85DA21F8}"/>
              </a:ext>
            </a:extLst>
          </p:cNvPr>
          <p:cNvGrpSpPr/>
          <p:nvPr/>
        </p:nvGrpSpPr>
        <p:grpSpPr>
          <a:xfrm>
            <a:off x="3619325" y="1008275"/>
            <a:ext cx="3295099" cy="1728375"/>
            <a:chOff x="3619325" y="1008275"/>
            <a:chExt cx="3295099" cy="1728375"/>
          </a:xfrm>
        </p:grpSpPr>
        <p:pic>
          <p:nvPicPr>
            <p:cNvPr id="685" name="Google Shape;685;p60"/>
            <p:cNvPicPr preferRelativeResize="0"/>
            <p:nvPr/>
          </p:nvPicPr>
          <p:blipFill>
            <a:blip r:embed="rId4">
              <a:alphaModFix/>
            </a:blip>
            <a:stretch>
              <a:fillRect/>
            </a:stretch>
          </p:blipFill>
          <p:spPr>
            <a:xfrm>
              <a:off x="3619325" y="1008275"/>
              <a:ext cx="3295099" cy="1728375"/>
            </a:xfrm>
            <a:prstGeom prst="rect">
              <a:avLst/>
            </a:prstGeom>
            <a:noFill/>
            <a:ln>
              <a:noFill/>
            </a:ln>
          </p:spPr>
        </p:pic>
        <p:sp>
          <p:nvSpPr>
            <p:cNvPr id="5" name="Rectángulo 4">
              <a:extLst>
                <a:ext uri="{FF2B5EF4-FFF2-40B4-BE49-F238E27FC236}">
                  <a16:creationId xmlns:a16="http://schemas.microsoft.com/office/drawing/2014/main" id="{B6EA90E3-10A9-4842-BCA5-5DBB4E6300C4}"/>
                </a:ext>
              </a:extLst>
            </p:cNvPr>
            <p:cNvSpPr/>
            <p:nvPr/>
          </p:nvSpPr>
          <p:spPr>
            <a:xfrm>
              <a:off x="3859481" y="1543792"/>
              <a:ext cx="2968831" cy="665018"/>
            </a:xfrm>
            <a:prstGeom prst="rect">
              <a:avLst/>
            </a:prstGeom>
            <a:solidFill>
              <a:srgbClr val="12A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Avenir Next" panose="020B0503020202020204" pitchFamily="34" charset="0"/>
              </a:endParaRPr>
            </a:p>
          </p:txBody>
        </p:sp>
      </p:grpSp>
      <p:pic>
        <p:nvPicPr>
          <p:cNvPr id="20" name="Imagen 19">
            <a:extLst>
              <a:ext uri="{FF2B5EF4-FFF2-40B4-BE49-F238E27FC236}">
                <a16:creationId xmlns:a16="http://schemas.microsoft.com/office/drawing/2014/main" id="{213021A5-F82D-AE44-A3B9-850CB1412135}"/>
              </a:ext>
            </a:extLst>
          </p:cNvPr>
          <p:cNvPicPr>
            <a:picLocks noChangeAspect="1"/>
          </p:cNvPicPr>
          <p:nvPr/>
        </p:nvPicPr>
        <p:blipFill>
          <a:blip r:embed="rId5"/>
          <a:stretch>
            <a:fillRect/>
          </a:stretch>
        </p:blipFill>
        <p:spPr>
          <a:xfrm>
            <a:off x="3610874" y="1580209"/>
            <a:ext cx="3312000" cy="648000"/>
          </a:xfrm>
          <a:prstGeom prst="rect">
            <a:avLst/>
          </a:prstGeom>
        </p:spPr>
      </p:pic>
      <p:sp>
        <p:nvSpPr>
          <p:cNvPr id="27" name="Google Shape;71;p14">
            <a:extLst>
              <a:ext uri="{FF2B5EF4-FFF2-40B4-BE49-F238E27FC236}">
                <a16:creationId xmlns:a16="http://schemas.microsoft.com/office/drawing/2014/main" id="{CF5FECCC-BAB7-5E40-AD6A-B54C74FD2485}"/>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48</a:t>
            </a:fld>
            <a:endParaRPr>
              <a:latin typeface="Avenir Next" panose="020B0503020202020204" pitchFamily="34" charset="0"/>
            </a:endParaRPr>
          </a:p>
        </p:txBody>
      </p:sp>
      <p:cxnSp>
        <p:nvCxnSpPr>
          <p:cNvPr id="28" name="Google Shape;66;p13">
            <a:extLst>
              <a:ext uri="{FF2B5EF4-FFF2-40B4-BE49-F238E27FC236}">
                <a16:creationId xmlns:a16="http://schemas.microsoft.com/office/drawing/2014/main" id="{4E893FAF-20AC-3945-A094-CC0460259B3C}"/>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9" name="Grupo 28">
            <a:extLst>
              <a:ext uri="{FF2B5EF4-FFF2-40B4-BE49-F238E27FC236}">
                <a16:creationId xmlns:a16="http://schemas.microsoft.com/office/drawing/2014/main" id="{129E86C3-B1E0-754E-88DD-D60570A7FBCF}"/>
              </a:ext>
            </a:extLst>
          </p:cNvPr>
          <p:cNvGrpSpPr/>
          <p:nvPr/>
        </p:nvGrpSpPr>
        <p:grpSpPr>
          <a:xfrm>
            <a:off x="7343888" y="4366036"/>
            <a:ext cx="1768707" cy="385504"/>
            <a:chOff x="5860149" y="3805037"/>
            <a:chExt cx="3100702" cy="624600"/>
          </a:xfrm>
        </p:grpSpPr>
        <p:pic>
          <p:nvPicPr>
            <p:cNvPr id="30" name="Google Shape;65;p13">
              <a:extLst>
                <a:ext uri="{FF2B5EF4-FFF2-40B4-BE49-F238E27FC236}">
                  <a16:creationId xmlns:a16="http://schemas.microsoft.com/office/drawing/2014/main" id="{A4A3F99A-6F97-6B4F-BCE4-C2FD1A7BD5BD}"/>
                </a:ext>
              </a:extLst>
            </p:cNvPr>
            <p:cNvPicPr preferRelativeResize="0"/>
            <p:nvPr/>
          </p:nvPicPr>
          <p:blipFill rotWithShape="1">
            <a:blip r:embed="rId6">
              <a:alphaModFix/>
            </a:blip>
            <a:srcRect r="81014"/>
            <a:stretch/>
          </p:blipFill>
          <p:spPr>
            <a:xfrm>
              <a:off x="5860149" y="3843400"/>
              <a:ext cx="578751" cy="547875"/>
            </a:xfrm>
            <a:prstGeom prst="rect">
              <a:avLst/>
            </a:prstGeom>
            <a:noFill/>
            <a:ln>
              <a:noFill/>
            </a:ln>
          </p:spPr>
        </p:pic>
        <p:sp>
          <p:nvSpPr>
            <p:cNvPr id="31" name="Google Shape;64;p13">
              <a:extLst>
                <a:ext uri="{FF2B5EF4-FFF2-40B4-BE49-F238E27FC236}">
                  <a16:creationId xmlns:a16="http://schemas.microsoft.com/office/drawing/2014/main" id="{D0B1AA37-D676-2641-92F4-88190D22C9E0}"/>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32" name="Google Shape;64;p13">
            <a:extLst>
              <a:ext uri="{FF2B5EF4-FFF2-40B4-BE49-F238E27FC236}">
                <a16:creationId xmlns:a16="http://schemas.microsoft.com/office/drawing/2014/main" id="{BEFA5282-9FA5-B147-B1E1-C2ADAD74B41C}"/>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33" name="Conector recto 32">
            <a:extLst>
              <a:ext uri="{FF2B5EF4-FFF2-40B4-BE49-F238E27FC236}">
                <a16:creationId xmlns:a16="http://schemas.microsoft.com/office/drawing/2014/main" id="{F6D3FFBA-7571-9F4B-88AF-E41E203B64A4}"/>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61"/>
          <p:cNvSpPr/>
          <p:nvPr/>
        </p:nvSpPr>
        <p:spPr>
          <a:xfrm>
            <a:off x="4202250" y="1394864"/>
            <a:ext cx="4233000" cy="237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698" name="Google Shape;698;p6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s-MX" dirty="0">
                <a:latin typeface="Avenir Next" panose="020B0503020202020204" pitchFamily="34" charset="0"/>
              </a:rPr>
              <a:t>Tarjetas de presentación</a:t>
            </a:r>
            <a:endParaRPr dirty="0">
              <a:latin typeface="Avenir Next" panose="020B0503020202020204" pitchFamily="34" charset="0"/>
            </a:endParaRPr>
          </a:p>
        </p:txBody>
      </p:sp>
      <p:sp>
        <p:nvSpPr>
          <p:cNvPr id="700" name="Google Shape;700;p6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MX" sz="600" b="1" dirty="0">
                <a:latin typeface="Avenir Next" panose="020B0503020202020204" pitchFamily="34" charset="0"/>
              </a:rPr>
              <a:t>Aplicación</a:t>
            </a:r>
            <a:endParaRPr sz="600" b="1" dirty="0">
              <a:solidFill>
                <a:srgbClr val="2D3E50"/>
              </a:solidFill>
              <a:latin typeface="Avenir Next" panose="020B0503020202020204" pitchFamily="34" charset="0"/>
              <a:ea typeface="Avenir"/>
              <a:cs typeface="Avenir"/>
              <a:sym typeface="Avenir"/>
            </a:endParaRPr>
          </a:p>
        </p:txBody>
      </p:sp>
      <p:sp>
        <p:nvSpPr>
          <p:cNvPr id="701" name="Google Shape;701;p61"/>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pic>
        <p:nvPicPr>
          <p:cNvPr id="9" name="Imagen 8">
            <a:extLst>
              <a:ext uri="{FF2B5EF4-FFF2-40B4-BE49-F238E27FC236}">
                <a16:creationId xmlns:a16="http://schemas.microsoft.com/office/drawing/2014/main" id="{5DA9F553-1F78-284C-8A9F-4F1CAEF18FC5}"/>
              </a:ext>
            </a:extLst>
          </p:cNvPr>
          <p:cNvPicPr>
            <a:picLocks noChangeAspect="1"/>
          </p:cNvPicPr>
          <p:nvPr/>
        </p:nvPicPr>
        <p:blipFill>
          <a:blip r:embed="rId3"/>
          <a:stretch>
            <a:fillRect/>
          </a:stretch>
        </p:blipFill>
        <p:spPr>
          <a:xfrm>
            <a:off x="4461174" y="2556982"/>
            <a:ext cx="2392000" cy="468000"/>
          </a:xfrm>
          <a:prstGeom prst="rect">
            <a:avLst/>
          </a:prstGeom>
        </p:spPr>
      </p:pic>
      <p:grpSp>
        <p:nvGrpSpPr>
          <p:cNvPr id="3" name="Grupo 2">
            <a:extLst>
              <a:ext uri="{FF2B5EF4-FFF2-40B4-BE49-F238E27FC236}">
                <a16:creationId xmlns:a16="http://schemas.microsoft.com/office/drawing/2014/main" id="{88BE397E-0E87-814C-AAFA-FF696E1CB135}"/>
              </a:ext>
            </a:extLst>
          </p:cNvPr>
          <p:cNvGrpSpPr/>
          <p:nvPr/>
        </p:nvGrpSpPr>
        <p:grpSpPr>
          <a:xfrm>
            <a:off x="4202250" y="1394812"/>
            <a:ext cx="4232845" cy="2376125"/>
            <a:chOff x="4202250" y="1394812"/>
            <a:chExt cx="4232845" cy="2376125"/>
          </a:xfrm>
        </p:grpSpPr>
        <p:pic>
          <p:nvPicPr>
            <p:cNvPr id="697" name="Google Shape;697;p61"/>
            <p:cNvPicPr preferRelativeResize="0"/>
            <p:nvPr/>
          </p:nvPicPr>
          <p:blipFill rotWithShape="1">
            <a:blip r:embed="rId4">
              <a:alphaModFix/>
            </a:blip>
            <a:srcRect l="3031" r="1630"/>
            <a:stretch/>
          </p:blipFill>
          <p:spPr>
            <a:xfrm>
              <a:off x="4202250" y="1394812"/>
              <a:ext cx="4232845" cy="2376125"/>
            </a:xfrm>
            <a:prstGeom prst="rect">
              <a:avLst/>
            </a:prstGeom>
            <a:noFill/>
            <a:ln>
              <a:noFill/>
            </a:ln>
          </p:spPr>
        </p:pic>
        <p:sp>
          <p:nvSpPr>
            <p:cNvPr id="2" name="Rectángulo 1">
              <a:extLst>
                <a:ext uri="{FF2B5EF4-FFF2-40B4-BE49-F238E27FC236}">
                  <a16:creationId xmlns:a16="http://schemas.microsoft.com/office/drawing/2014/main" id="{623087C0-B7D5-5C4C-9D09-376B4C23185A}"/>
                </a:ext>
              </a:extLst>
            </p:cNvPr>
            <p:cNvSpPr/>
            <p:nvPr/>
          </p:nvSpPr>
          <p:spPr>
            <a:xfrm>
              <a:off x="4346369" y="1591294"/>
              <a:ext cx="3990109" cy="1971303"/>
            </a:xfrm>
            <a:prstGeom prst="rect">
              <a:avLst/>
            </a:prstGeom>
            <a:solidFill>
              <a:srgbClr val="12A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Avenir Next" panose="020B0503020202020204" pitchFamily="34" charset="0"/>
              </a:endParaRPr>
            </a:p>
          </p:txBody>
        </p:sp>
      </p:grpSp>
      <p:pic>
        <p:nvPicPr>
          <p:cNvPr id="8" name="Imagen 7">
            <a:extLst>
              <a:ext uri="{FF2B5EF4-FFF2-40B4-BE49-F238E27FC236}">
                <a16:creationId xmlns:a16="http://schemas.microsoft.com/office/drawing/2014/main" id="{7A0ADE88-8B25-714F-BBBD-6F763FBDE361}"/>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4036000" y="1923393"/>
            <a:ext cx="4600000" cy="900000"/>
          </a:xfrm>
          <a:prstGeom prst="rect">
            <a:avLst/>
          </a:prstGeom>
        </p:spPr>
      </p:pic>
      <p:sp>
        <p:nvSpPr>
          <p:cNvPr id="10" name="Google Shape;690;p60">
            <a:extLst>
              <a:ext uri="{FF2B5EF4-FFF2-40B4-BE49-F238E27FC236}">
                <a16:creationId xmlns:a16="http://schemas.microsoft.com/office/drawing/2014/main" id="{93FB1880-1DDF-2342-8862-36FA1BB15927}"/>
              </a:ext>
            </a:extLst>
          </p:cNvPr>
          <p:cNvSpPr txBox="1">
            <a:spLocks/>
          </p:cNvSpPr>
          <p:nvPr/>
        </p:nvSpPr>
        <p:spPr>
          <a:xfrm>
            <a:off x="4302524" y="2993142"/>
            <a:ext cx="1884520" cy="7658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buSzPts val="1100"/>
              <a:buFont typeface="Arial"/>
              <a:buNone/>
            </a:pPr>
            <a:r>
              <a:rPr lang="es-MX" sz="1100" dirty="0">
                <a:solidFill>
                  <a:schemeClr val="bg1">
                    <a:lumMod val="10000"/>
                  </a:schemeClr>
                </a:solidFill>
                <a:latin typeface="Avenir Next" panose="020B0503020202020204" pitchFamily="34" charset="0"/>
              </a:rPr>
              <a:t>Nombre de la persona</a:t>
            </a:r>
          </a:p>
          <a:p>
            <a:pPr marL="0" indent="0">
              <a:buSzPts val="1100"/>
              <a:buFont typeface="Arial"/>
              <a:buNone/>
            </a:pPr>
            <a:r>
              <a:rPr lang="es-MX" sz="1100" dirty="0">
                <a:solidFill>
                  <a:schemeClr val="bg1">
                    <a:lumMod val="10000"/>
                  </a:schemeClr>
                </a:solidFill>
                <a:latin typeface="Avenir Next" panose="020B0503020202020204" pitchFamily="34" charset="0"/>
              </a:rPr>
              <a:t>Cargo</a:t>
            </a:r>
          </a:p>
          <a:p>
            <a:pPr marL="0" indent="0">
              <a:buSzPts val="1100"/>
              <a:buFont typeface="Arial"/>
              <a:buNone/>
            </a:pPr>
            <a:r>
              <a:rPr lang="es-MX" sz="1100" dirty="0">
                <a:solidFill>
                  <a:schemeClr val="bg1">
                    <a:lumMod val="10000"/>
                  </a:schemeClr>
                </a:solidFill>
                <a:latin typeface="Avenir Next" panose="020B0503020202020204" pitchFamily="34" charset="0"/>
              </a:rPr>
              <a:t>Departamento</a:t>
            </a:r>
          </a:p>
          <a:p>
            <a:pPr marL="0" indent="0">
              <a:spcBef>
                <a:spcPts val="1600"/>
              </a:spcBef>
              <a:spcAft>
                <a:spcPts val="1600"/>
              </a:spcAft>
              <a:buFont typeface="Avenir"/>
              <a:buNone/>
            </a:pPr>
            <a:endParaRPr lang="es-MX" sz="1100" dirty="0">
              <a:latin typeface="Avenir Next" panose="020B0503020202020204" pitchFamily="34" charset="0"/>
            </a:endParaRPr>
          </a:p>
        </p:txBody>
      </p:sp>
      <p:sp>
        <p:nvSpPr>
          <p:cNvPr id="4" name="Rectángulo 3">
            <a:extLst>
              <a:ext uri="{FF2B5EF4-FFF2-40B4-BE49-F238E27FC236}">
                <a16:creationId xmlns:a16="http://schemas.microsoft.com/office/drawing/2014/main" id="{858DF347-2C17-4043-9A79-A6CF2749B7B4}"/>
              </a:ext>
            </a:extLst>
          </p:cNvPr>
          <p:cNvSpPr/>
          <p:nvPr/>
        </p:nvSpPr>
        <p:spPr>
          <a:xfrm>
            <a:off x="6732340" y="2845204"/>
            <a:ext cx="1884520" cy="815608"/>
          </a:xfrm>
          <a:prstGeom prst="rect">
            <a:avLst/>
          </a:prstGeom>
        </p:spPr>
        <p:txBody>
          <a:bodyPr wrap="square">
            <a:spAutoFit/>
          </a:bodyPr>
          <a:lstStyle/>
          <a:p>
            <a:pPr>
              <a:buSzPts val="1100"/>
            </a:pPr>
            <a:endParaRPr lang="es-MX" dirty="0">
              <a:latin typeface="Avenir Next" panose="020B0503020202020204" pitchFamily="34" charset="0"/>
            </a:endParaRPr>
          </a:p>
          <a:p>
            <a:pPr>
              <a:buSzPts val="1100"/>
            </a:pPr>
            <a:r>
              <a:rPr lang="es-MX" sz="1100" dirty="0">
                <a:latin typeface="Avenir Next" panose="020B0503020202020204" pitchFamily="34" charset="0"/>
              </a:rPr>
              <a:t>Teléfono: 00 0000 0000</a:t>
            </a:r>
          </a:p>
          <a:p>
            <a:pPr>
              <a:buSzPts val="1100"/>
            </a:pPr>
            <a:r>
              <a:rPr lang="es-MX" sz="1100" dirty="0">
                <a:latin typeface="Avenir Next" panose="020B0503020202020204" pitchFamily="34" charset="0"/>
              </a:rPr>
              <a:t>Fax: 00 0000 0000</a:t>
            </a:r>
          </a:p>
          <a:p>
            <a:pPr>
              <a:buSzPts val="1100"/>
            </a:pPr>
            <a:r>
              <a:rPr lang="es-MX" sz="1100" dirty="0">
                <a:latin typeface="Avenir Next" panose="020B0503020202020204" pitchFamily="34" charset="0"/>
              </a:rPr>
              <a:t>Móvil: 00 0000 0000</a:t>
            </a:r>
          </a:p>
        </p:txBody>
      </p:sp>
      <p:sp>
        <p:nvSpPr>
          <p:cNvPr id="21" name="Google Shape;71;p14">
            <a:extLst>
              <a:ext uri="{FF2B5EF4-FFF2-40B4-BE49-F238E27FC236}">
                <a16:creationId xmlns:a16="http://schemas.microsoft.com/office/drawing/2014/main" id="{4FFDC838-722E-C447-B781-8FD51A1DA411}"/>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49</a:t>
            </a:fld>
            <a:endParaRPr>
              <a:latin typeface="Avenir Next" panose="020B0503020202020204" pitchFamily="34" charset="0"/>
            </a:endParaRPr>
          </a:p>
        </p:txBody>
      </p:sp>
      <p:cxnSp>
        <p:nvCxnSpPr>
          <p:cNvPr id="22" name="Google Shape;66;p13">
            <a:extLst>
              <a:ext uri="{FF2B5EF4-FFF2-40B4-BE49-F238E27FC236}">
                <a16:creationId xmlns:a16="http://schemas.microsoft.com/office/drawing/2014/main" id="{BC945C18-5A0A-E048-8BDB-AA18770032B7}"/>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3" name="Grupo 22">
            <a:extLst>
              <a:ext uri="{FF2B5EF4-FFF2-40B4-BE49-F238E27FC236}">
                <a16:creationId xmlns:a16="http://schemas.microsoft.com/office/drawing/2014/main" id="{5B2DA35A-BFAD-A146-AEA5-6F32DDA6C89D}"/>
              </a:ext>
            </a:extLst>
          </p:cNvPr>
          <p:cNvGrpSpPr/>
          <p:nvPr/>
        </p:nvGrpSpPr>
        <p:grpSpPr>
          <a:xfrm>
            <a:off x="7343888" y="4366036"/>
            <a:ext cx="1768707" cy="385504"/>
            <a:chOff x="5860149" y="3805037"/>
            <a:chExt cx="3100702" cy="624600"/>
          </a:xfrm>
        </p:grpSpPr>
        <p:pic>
          <p:nvPicPr>
            <p:cNvPr id="24" name="Google Shape;65;p13">
              <a:extLst>
                <a:ext uri="{FF2B5EF4-FFF2-40B4-BE49-F238E27FC236}">
                  <a16:creationId xmlns:a16="http://schemas.microsoft.com/office/drawing/2014/main" id="{B8614561-9131-EC4F-AE7F-954CAE70FBE3}"/>
                </a:ext>
              </a:extLst>
            </p:cNvPr>
            <p:cNvPicPr preferRelativeResize="0"/>
            <p:nvPr/>
          </p:nvPicPr>
          <p:blipFill rotWithShape="1">
            <a:blip r:embed="rId7">
              <a:alphaModFix/>
            </a:blip>
            <a:srcRect r="81014"/>
            <a:stretch/>
          </p:blipFill>
          <p:spPr>
            <a:xfrm>
              <a:off x="5860149" y="3843400"/>
              <a:ext cx="578751" cy="547875"/>
            </a:xfrm>
            <a:prstGeom prst="rect">
              <a:avLst/>
            </a:prstGeom>
            <a:noFill/>
            <a:ln>
              <a:noFill/>
            </a:ln>
          </p:spPr>
        </p:pic>
        <p:sp>
          <p:nvSpPr>
            <p:cNvPr id="25" name="Google Shape;64;p13">
              <a:extLst>
                <a:ext uri="{FF2B5EF4-FFF2-40B4-BE49-F238E27FC236}">
                  <a16:creationId xmlns:a16="http://schemas.microsoft.com/office/drawing/2014/main" id="{2955AFDF-6124-7A45-B11F-AA777E6314D7}"/>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6" name="Google Shape;64;p13">
            <a:extLst>
              <a:ext uri="{FF2B5EF4-FFF2-40B4-BE49-F238E27FC236}">
                <a16:creationId xmlns:a16="http://schemas.microsoft.com/office/drawing/2014/main" id="{0DEA96F9-B7BF-CD49-A5EC-274143A36990}"/>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7" name="Conector recto 26">
            <a:extLst>
              <a:ext uri="{FF2B5EF4-FFF2-40B4-BE49-F238E27FC236}">
                <a16:creationId xmlns:a16="http://schemas.microsoft.com/office/drawing/2014/main" id="{52C7794E-8F56-8847-9F82-2166B96797D5}"/>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_tradnl" dirty="0">
                <a:latin typeface="Avenir Next" panose="020B0503020202020204" pitchFamily="34" charset="0"/>
              </a:rPr>
              <a:t>Misión</a:t>
            </a:r>
          </a:p>
        </p:txBody>
      </p:sp>
      <p:sp>
        <p:nvSpPr>
          <p:cNvPr id="97" name="Google Shape;97;p1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a:t>
            </a:r>
            <a:endParaRPr>
              <a:latin typeface="Avenir Next" panose="020B0503020202020204" pitchFamily="34" charset="0"/>
            </a:endParaRPr>
          </a:p>
        </p:txBody>
      </p:sp>
      <p:sp>
        <p:nvSpPr>
          <p:cNvPr id="98" name="Google Shape;98;p17"/>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5</a:t>
            </a:fld>
            <a:endParaRPr>
              <a:latin typeface="Avenir Next" panose="020B0503020202020204" pitchFamily="34" charset="0"/>
            </a:endParaRPr>
          </a:p>
        </p:txBody>
      </p:sp>
      <p:pic>
        <p:nvPicPr>
          <p:cNvPr id="99" name="Google Shape;99;p17"/>
          <p:cNvPicPr preferRelativeResize="0"/>
          <p:nvPr/>
        </p:nvPicPr>
        <p:blipFill rotWithShape="1">
          <a:blip r:embed="rId3">
            <a:alphaModFix/>
          </a:blip>
          <a:srcRect l="4996" r="35667"/>
          <a:stretch/>
        </p:blipFill>
        <p:spPr>
          <a:xfrm>
            <a:off x="4572000" y="0"/>
            <a:ext cx="4571995" cy="5143502"/>
          </a:xfrm>
          <a:prstGeom prst="rect">
            <a:avLst/>
          </a:prstGeom>
          <a:noFill/>
          <a:ln>
            <a:noFill/>
          </a:ln>
        </p:spPr>
      </p:pic>
      <p:sp>
        <p:nvSpPr>
          <p:cNvPr id="100" name="Google Shape;100;p17"/>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Propósito de marca y posicionamiento</a:t>
            </a:r>
            <a:endParaRPr lang="es-ES" sz="600" b="1" dirty="0">
              <a:solidFill>
                <a:srgbClr val="2D3E50"/>
              </a:solidFill>
              <a:latin typeface="Avenir Next" panose="020B0503020202020204" pitchFamily="34" charset="0"/>
              <a:ea typeface="Avenir"/>
              <a:cs typeface="Avenir"/>
              <a:sym typeface="Aveni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705"/>
        <p:cNvGrpSpPr/>
        <p:nvPr/>
      </p:nvGrpSpPr>
      <p:grpSpPr>
        <a:xfrm>
          <a:off x="0" y="0"/>
          <a:ext cx="0" cy="0"/>
          <a:chOff x="0" y="0"/>
          <a:chExt cx="0" cy="0"/>
        </a:xfrm>
      </p:grpSpPr>
      <p:sp>
        <p:nvSpPr>
          <p:cNvPr id="706" name="Google Shape;706;p62"/>
          <p:cNvSpPr/>
          <p:nvPr/>
        </p:nvSpPr>
        <p:spPr>
          <a:xfrm>
            <a:off x="4078150" y="795525"/>
            <a:ext cx="2709300" cy="3836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panose="020B0503020202020204" pitchFamily="34" charset="0"/>
            </a:endParaRPr>
          </a:p>
        </p:txBody>
      </p:sp>
      <p:sp>
        <p:nvSpPr>
          <p:cNvPr id="708" name="Google Shape;708;p6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Membrete</a:t>
            </a:r>
            <a:endParaRPr dirty="0">
              <a:latin typeface="Avenir Next" panose="020B0503020202020204" pitchFamily="34" charset="0"/>
            </a:endParaRPr>
          </a:p>
        </p:txBody>
      </p:sp>
      <p:sp>
        <p:nvSpPr>
          <p:cNvPr id="710" name="Google Shape;710;p6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MX" sz="600" b="1" dirty="0">
                <a:latin typeface="Avenir Next" panose="020B0503020202020204" pitchFamily="34" charset="0"/>
              </a:rPr>
              <a:t>Aplicación</a:t>
            </a:r>
            <a:endParaRPr sz="600" b="1" dirty="0">
              <a:solidFill>
                <a:srgbClr val="2D3E50"/>
              </a:solidFill>
              <a:latin typeface="Avenir Next" panose="020B0503020202020204" pitchFamily="34" charset="0"/>
              <a:ea typeface="Avenir"/>
              <a:cs typeface="Avenir"/>
              <a:sym typeface="Avenir"/>
            </a:endParaRPr>
          </a:p>
        </p:txBody>
      </p:sp>
      <p:sp>
        <p:nvSpPr>
          <p:cNvPr id="711" name="Google Shape;711;p62"/>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a:t>
            </a:r>
            <a:endParaRPr>
              <a:latin typeface="Avenir Next" panose="020B0503020202020204" pitchFamily="34" charset="0"/>
            </a:endParaRPr>
          </a:p>
          <a:p>
            <a:pPr marL="0" lvl="0" indent="0" algn="l" rtl="0">
              <a:spcBef>
                <a:spcPts val="1600"/>
              </a:spcBef>
              <a:spcAft>
                <a:spcPts val="1600"/>
              </a:spcAft>
              <a:buNone/>
            </a:pPr>
            <a:endParaRPr>
              <a:latin typeface="Avenir Next" panose="020B0503020202020204" pitchFamily="34" charset="0"/>
            </a:endParaRPr>
          </a:p>
        </p:txBody>
      </p:sp>
      <p:grpSp>
        <p:nvGrpSpPr>
          <p:cNvPr id="5" name="Grupo 4">
            <a:extLst>
              <a:ext uri="{FF2B5EF4-FFF2-40B4-BE49-F238E27FC236}">
                <a16:creationId xmlns:a16="http://schemas.microsoft.com/office/drawing/2014/main" id="{EE6AF98E-E311-7C40-8E02-45E83844E05F}"/>
              </a:ext>
            </a:extLst>
          </p:cNvPr>
          <p:cNvGrpSpPr/>
          <p:nvPr/>
        </p:nvGrpSpPr>
        <p:grpSpPr>
          <a:xfrm>
            <a:off x="4078150" y="795525"/>
            <a:ext cx="2709300" cy="3842141"/>
            <a:chOff x="4078150" y="795525"/>
            <a:chExt cx="2709300" cy="3842141"/>
          </a:xfrm>
        </p:grpSpPr>
        <p:pic>
          <p:nvPicPr>
            <p:cNvPr id="707" name="Google Shape;707;p62"/>
            <p:cNvPicPr preferRelativeResize="0"/>
            <p:nvPr/>
          </p:nvPicPr>
          <p:blipFill>
            <a:blip r:embed="rId3">
              <a:alphaModFix/>
            </a:blip>
            <a:stretch>
              <a:fillRect/>
            </a:stretch>
          </p:blipFill>
          <p:spPr>
            <a:xfrm>
              <a:off x="4078150" y="795525"/>
              <a:ext cx="2709300" cy="3842141"/>
            </a:xfrm>
            <a:prstGeom prst="rect">
              <a:avLst/>
            </a:prstGeom>
            <a:noFill/>
            <a:ln>
              <a:noFill/>
            </a:ln>
          </p:spPr>
        </p:pic>
        <p:sp>
          <p:nvSpPr>
            <p:cNvPr id="4" name="Rectángulo 3">
              <a:extLst>
                <a:ext uri="{FF2B5EF4-FFF2-40B4-BE49-F238E27FC236}">
                  <a16:creationId xmlns:a16="http://schemas.microsoft.com/office/drawing/2014/main" id="{E10DD23C-B41B-C046-B248-6FFC85962569}"/>
                </a:ext>
              </a:extLst>
            </p:cNvPr>
            <p:cNvSpPr/>
            <p:nvPr/>
          </p:nvSpPr>
          <p:spPr>
            <a:xfrm>
              <a:off x="5694920" y="821003"/>
              <a:ext cx="1092530" cy="5726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venir Next" panose="020B0503020202020204" pitchFamily="34" charset="0"/>
              </a:endParaRPr>
            </a:p>
          </p:txBody>
        </p:sp>
      </p:grpSp>
      <p:grpSp>
        <p:nvGrpSpPr>
          <p:cNvPr id="3" name="Grupo 2">
            <a:extLst>
              <a:ext uri="{FF2B5EF4-FFF2-40B4-BE49-F238E27FC236}">
                <a16:creationId xmlns:a16="http://schemas.microsoft.com/office/drawing/2014/main" id="{8932CB84-17BA-C54A-A08A-874E2A3F0D8F}"/>
              </a:ext>
            </a:extLst>
          </p:cNvPr>
          <p:cNvGrpSpPr>
            <a:grpSpLocks noChangeAspect="1"/>
          </p:cNvGrpSpPr>
          <p:nvPr/>
        </p:nvGrpSpPr>
        <p:grpSpPr>
          <a:xfrm>
            <a:off x="5432800" y="867920"/>
            <a:ext cx="1322707" cy="569109"/>
            <a:chOff x="7057833" y="776000"/>
            <a:chExt cx="2024000" cy="870848"/>
          </a:xfrm>
        </p:grpSpPr>
        <p:pic>
          <p:nvPicPr>
            <p:cNvPr id="9" name="Imagen 8">
              <a:extLst>
                <a:ext uri="{FF2B5EF4-FFF2-40B4-BE49-F238E27FC236}">
                  <a16:creationId xmlns:a16="http://schemas.microsoft.com/office/drawing/2014/main" id="{4957F17D-9533-DB42-A29E-C3442BC8845F}"/>
                </a:ext>
              </a:extLst>
            </p:cNvPr>
            <p:cNvPicPr>
              <a:picLocks noChangeAspect="1"/>
            </p:cNvPicPr>
            <p:nvPr/>
          </p:nvPicPr>
          <p:blipFill>
            <a:blip r:embed="rId4"/>
            <a:stretch>
              <a:fillRect/>
            </a:stretch>
          </p:blipFill>
          <p:spPr>
            <a:xfrm>
              <a:off x="7057833" y="776000"/>
              <a:ext cx="2024000" cy="396000"/>
            </a:xfrm>
            <a:prstGeom prst="rect">
              <a:avLst/>
            </a:prstGeom>
          </p:spPr>
        </p:pic>
        <p:sp>
          <p:nvSpPr>
            <p:cNvPr id="10" name="Rectángulo 9">
              <a:extLst>
                <a:ext uri="{FF2B5EF4-FFF2-40B4-BE49-F238E27FC236}">
                  <a16:creationId xmlns:a16="http://schemas.microsoft.com/office/drawing/2014/main" id="{1C4D29ED-F26F-8A42-8435-61A33F08A8ED}"/>
                </a:ext>
              </a:extLst>
            </p:cNvPr>
            <p:cNvSpPr/>
            <p:nvPr/>
          </p:nvSpPr>
          <p:spPr>
            <a:xfrm>
              <a:off x="7368632" y="1046684"/>
              <a:ext cx="1713201" cy="600164"/>
            </a:xfrm>
            <a:prstGeom prst="rect">
              <a:avLst/>
            </a:prstGeom>
          </p:spPr>
          <p:txBody>
            <a:bodyPr wrap="square">
              <a:noAutofit/>
            </a:bodyPr>
            <a:lstStyle/>
            <a:p>
              <a:pPr>
                <a:buSzPts val="1100"/>
              </a:pPr>
              <a:r>
                <a:rPr lang="es-MX" sz="600" dirty="0">
                  <a:latin typeface="Avenir Next" panose="020B0503020202020204" pitchFamily="34" charset="0"/>
                </a:rPr>
                <a:t>Teléfono: 00 0000 0000</a:t>
              </a:r>
            </a:p>
            <a:p>
              <a:pPr>
                <a:buSzPts val="1100"/>
              </a:pPr>
              <a:r>
                <a:rPr lang="es-MX" sz="600" dirty="0">
                  <a:latin typeface="Avenir Next" panose="020B0503020202020204" pitchFamily="34" charset="0"/>
                </a:rPr>
                <a:t>Fax: 00 0000 0000</a:t>
              </a:r>
            </a:p>
            <a:p>
              <a:pPr>
                <a:buSzPts val="1100"/>
              </a:pPr>
              <a:r>
                <a:rPr lang="es-MX" sz="600" dirty="0">
                  <a:latin typeface="Avenir Next" panose="020B0503020202020204" pitchFamily="34" charset="0"/>
                </a:rPr>
                <a:t>www.website.com</a:t>
              </a:r>
            </a:p>
          </p:txBody>
        </p:sp>
      </p:grpSp>
      <p:sp>
        <p:nvSpPr>
          <p:cNvPr id="20" name="Google Shape;71;p14">
            <a:extLst>
              <a:ext uri="{FF2B5EF4-FFF2-40B4-BE49-F238E27FC236}">
                <a16:creationId xmlns:a16="http://schemas.microsoft.com/office/drawing/2014/main" id="{C0EEFE4E-152C-F848-9B63-3FCEA6814B16}"/>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50</a:t>
            </a:fld>
            <a:endParaRPr>
              <a:latin typeface="Avenir Next" panose="020B0503020202020204" pitchFamily="34" charset="0"/>
            </a:endParaRPr>
          </a:p>
        </p:txBody>
      </p:sp>
      <p:cxnSp>
        <p:nvCxnSpPr>
          <p:cNvPr id="21" name="Google Shape;66;p13">
            <a:extLst>
              <a:ext uri="{FF2B5EF4-FFF2-40B4-BE49-F238E27FC236}">
                <a16:creationId xmlns:a16="http://schemas.microsoft.com/office/drawing/2014/main" id="{3A9D719C-2A48-D748-B4FB-02ADF73E0010}"/>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22" name="Grupo 21">
            <a:extLst>
              <a:ext uri="{FF2B5EF4-FFF2-40B4-BE49-F238E27FC236}">
                <a16:creationId xmlns:a16="http://schemas.microsoft.com/office/drawing/2014/main" id="{0AED24E8-458F-3A49-8CAC-F63254D86365}"/>
              </a:ext>
            </a:extLst>
          </p:cNvPr>
          <p:cNvGrpSpPr/>
          <p:nvPr/>
        </p:nvGrpSpPr>
        <p:grpSpPr>
          <a:xfrm>
            <a:off x="7343888" y="4366036"/>
            <a:ext cx="1768707" cy="385504"/>
            <a:chOff x="5860149" y="3805037"/>
            <a:chExt cx="3100702" cy="624600"/>
          </a:xfrm>
        </p:grpSpPr>
        <p:pic>
          <p:nvPicPr>
            <p:cNvPr id="23" name="Google Shape;65;p13">
              <a:extLst>
                <a:ext uri="{FF2B5EF4-FFF2-40B4-BE49-F238E27FC236}">
                  <a16:creationId xmlns:a16="http://schemas.microsoft.com/office/drawing/2014/main" id="{9435194B-D568-9A44-96AE-5D71A7578263}"/>
                </a:ext>
              </a:extLst>
            </p:cNvPr>
            <p:cNvPicPr preferRelativeResize="0"/>
            <p:nvPr/>
          </p:nvPicPr>
          <p:blipFill rotWithShape="1">
            <a:blip r:embed="rId5">
              <a:alphaModFix/>
            </a:blip>
            <a:srcRect r="81014"/>
            <a:stretch/>
          </p:blipFill>
          <p:spPr>
            <a:xfrm>
              <a:off x="5860149" y="3843400"/>
              <a:ext cx="578751" cy="547875"/>
            </a:xfrm>
            <a:prstGeom prst="rect">
              <a:avLst/>
            </a:prstGeom>
            <a:noFill/>
            <a:ln>
              <a:noFill/>
            </a:ln>
          </p:spPr>
        </p:pic>
        <p:sp>
          <p:nvSpPr>
            <p:cNvPr id="24" name="Google Shape;64;p13">
              <a:extLst>
                <a:ext uri="{FF2B5EF4-FFF2-40B4-BE49-F238E27FC236}">
                  <a16:creationId xmlns:a16="http://schemas.microsoft.com/office/drawing/2014/main" id="{7E6828CF-1F0E-D645-899C-43296CD637EE}"/>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5" name="Google Shape;64;p13">
            <a:extLst>
              <a:ext uri="{FF2B5EF4-FFF2-40B4-BE49-F238E27FC236}">
                <a16:creationId xmlns:a16="http://schemas.microsoft.com/office/drawing/2014/main" id="{37908863-FE24-D646-949C-2F761FA4D61B}"/>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6" name="Conector recto 25">
            <a:extLst>
              <a:ext uri="{FF2B5EF4-FFF2-40B4-BE49-F238E27FC236}">
                <a16:creationId xmlns:a16="http://schemas.microsoft.com/office/drawing/2014/main" id="{0E83C06D-5452-294B-9E5D-8DB1BDDDE478}"/>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715"/>
        <p:cNvGrpSpPr/>
        <p:nvPr/>
      </p:nvGrpSpPr>
      <p:grpSpPr>
        <a:xfrm>
          <a:off x="0" y="0"/>
          <a:ext cx="0" cy="0"/>
          <a:chOff x="0" y="0"/>
          <a:chExt cx="0" cy="0"/>
        </a:xfrm>
      </p:grpSpPr>
      <p:sp>
        <p:nvSpPr>
          <p:cNvPr id="716" name="Google Shape;716;p6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Avenir Next" panose="020B0503020202020204" pitchFamily="34" charset="0"/>
              </a:rPr>
              <a:t>Otros</a:t>
            </a:r>
            <a:r>
              <a:rPr lang="en" dirty="0">
                <a:latin typeface="Avenir Next" panose="020B0503020202020204" pitchFamily="34" charset="0"/>
              </a:rPr>
              <a:t> </a:t>
            </a:r>
            <a:r>
              <a:rPr lang="en" dirty="0" err="1">
                <a:latin typeface="Avenir Next" panose="020B0503020202020204" pitchFamily="34" charset="0"/>
              </a:rPr>
              <a:t>elementos</a:t>
            </a:r>
            <a:endParaRPr dirty="0">
              <a:latin typeface="Avenir Next" panose="020B0503020202020204" pitchFamily="34" charset="0"/>
            </a:endParaRPr>
          </a:p>
        </p:txBody>
      </p:sp>
      <p:sp>
        <p:nvSpPr>
          <p:cNvPr id="718" name="Google Shape;718;p6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lvl="0"/>
            <a:r>
              <a:rPr lang="es-MX" sz="600" b="1" dirty="0">
                <a:latin typeface="Avenir Next" panose="020B0503020202020204" pitchFamily="34" charset="0"/>
              </a:rPr>
              <a:t>Aplicación</a:t>
            </a:r>
            <a:endParaRPr sz="600" b="1" dirty="0">
              <a:solidFill>
                <a:srgbClr val="2D3E50"/>
              </a:solidFill>
              <a:latin typeface="Avenir Next" panose="020B0503020202020204" pitchFamily="34" charset="0"/>
              <a:ea typeface="Avenir"/>
              <a:cs typeface="Avenir"/>
              <a:sym typeface="Avenir"/>
            </a:endParaRPr>
          </a:p>
        </p:txBody>
      </p:sp>
      <p:sp>
        <p:nvSpPr>
          <p:cNvPr id="719" name="Google Shape;719;p63"/>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a:t>
            </a:r>
            <a:endParaRPr dirty="0">
              <a:latin typeface="Avenir Next" panose="020B0503020202020204" pitchFamily="34" charset="0"/>
            </a:endParaRPr>
          </a:p>
          <a:p>
            <a:pPr marL="0" lvl="0" indent="0" algn="l" rtl="0">
              <a:spcBef>
                <a:spcPts val="1600"/>
              </a:spcBef>
              <a:spcAft>
                <a:spcPts val="1600"/>
              </a:spcAft>
              <a:buNone/>
            </a:pPr>
            <a:endParaRPr dirty="0">
              <a:latin typeface="Avenir Next" panose="020B0503020202020204" pitchFamily="34" charset="0"/>
            </a:endParaRPr>
          </a:p>
        </p:txBody>
      </p:sp>
      <p:pic>
        <p:nvPicPr>
          <p:cNvPr id="720" name="Google Shape;720;p63"/>
          <p:cNvPicPr preferRelativeResize="0"/>
          <p:nvPr/>
        </p:nvPicPr>
        <p:blipFill>
          <a:blip r:embed="rId3">
            <a:alphaModFix/>
          </a:blip>
          <a:stretch>
            <a:fillRect/>
          </a:stretch>
        </p:blipFill>
        <p:spPr>
          <a:xfrm>
            <a:off x="3078438" y="0"/>
            <a:ext cx="5143501" cy="5143501"/>
          </a:xfrm>
          <a:prstGeom prst="rect">
            <a:avLst/>
          </a:prstGeom>
          <a:noFill/>
          <a:ln>
            <a:noFill/>
          </a:ln>
        </p:spPr>
      </p:pic>
      <p:pic>
        <p:nvPicPr>
          <p:cNvPr id="8" name="Imagen 7">
            <a:extLst>
              <a:ext uri="{FF2B5EF4-FFF2-40B4-BE49-F238E27FC236}">
                <a16:creationId xmlns:a16="http://schemas.microsoft.com/office/drawing/2014/main" id="{AAE8D325-3ACD-2E44-B5F4-BC93E16294E7}"/>
              </a:ext>
            </a:extLst>
          </p:cNvPr>
          <p:cNvPicPr>
            <a:picLocks noChangeAspect="1"/>
          </p:cNvPicPr>
          <p:nvPr/>
        </p:nvPicPr>
        <p:blipFill>
          <a:blip r:embed="rId4"/>
          <a:stretch>
            <a:fillRect/>
          </a:stretch>
        </p:blipFill>
        <p:spPr>
          <a:xfrm>
            <a:off x="5856393" y="1055600"/>
            <a:ext cx="920000" cy="180000"/>
          </a:xfrm>
          <a:prstGeom prst="rect">
            <a:avLst/>
          </a:prstGeom>
        </p:spPr>
      </p:pic>
      <p:sp>
        <p:nvSpPr>
          <p:cNvPr id="16" name="Google Shape;71;p14">
            <a:extLst>
              <a:ext uri="{FF2B5EF4-FFF2-40B4-BE49-F238E27FC236}">
                <a16:creationId xmlns:a16="http://schemas.microsoft.com/office/drawing/2014/main" id="{CA1B04FE-11F4-074A-A3A0-A0367DFB602D}"/>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51</a:t>
            </a:fld>
            <a:endParaRPr>
              <a:latin typeface="Avenir Next" panose="020B0503020202020204" pitchFamily="34" charset="0"/>
            </a:endParaRPr>
          </a:p>
        </p:txBody>
      </p:sp>
      <p:cxnSp>
        <p:nvCxnSpPr>
          <p:cNvPr id="17" name="Google Shape;66;p13">
            <a:extLst>
              <a:ext uri="{FF2B5EF4-FFF2-40B4-BE49-F238E27FC236}">
                <a16:creationId xmlns:a16="http://schemas.microsoft.com/office/drawing/2014/main" id="{45AF4471-CD3D-6B49-9B02-E2D417893720}"/>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8" name="Grupo 17">
            <a:extLst>
              <a:ext uri="{FF2B5EF4-FFF2-40B4-BE49-F238E27FC236}">
                <a16:creationId xmlns:a16="http://schemas.microsoft.com/office/drawing/2014/main" id="{54B5205C-C315-F84B-9C05-05C9B2B56AA9}"/>
              </a:ext>
            </a:extLst>
          </p:cNvPr>
          <p:cNvGrpSpPr/>
          <p:nvPr/>
        </p:nvGrpSpPr>
        <p:grpSpPr>
          <a:xfrm>
            <a:off x="7343888" y="4366036"/>
            <a:ext cx="1768707" cy="385504"/>
            <a:chOff x="5860149" y="3805037"/>
            <a:chExt cx="3100702" cy="624600"/>
          </a:xfrm>
        </p:grpSpPr>
        <p:pic>
          <p:nvPicPr>
            <p:cNvPr id="19" name="Google Shape;65;p13">
              <a:extLst>
                <a:ext uri="{FF2B5EF4-FFF2-40B4-BE49-F238E27FC236}">
                  <a16:creationId xmlns:a16="http://schemas.microsoft.com/office/drawing/2014/main" id="{9FAF4C85-08EE-B849-8FA0-74138E52ACEB}"/>
                </a:ext>
              </a:extLst>
            </p:cNvPr>
            <p:cNvPicPr preferRelativeResize="0"/>
            <p:nvPr/>
          </p:nvPicPr>
          <p:blipFill rotWithShape="1">
            <a:blip r:embed="rId5">
              <a:alphaModFix/>
            </a:blip>
            <a:srcRect r="81014"/>
            <a:stretch/>
          </p:blipFill>
          <p:spPr>
            <a:xfrm>
              <a:off x="5860149" y="3843400"/>
              <a:ext cx="578751" cy="547875"/>
            </a:xfrm>
            <a:prstGeom prst="rect">
              <a:avLst/>
            </a:prstGeom>
            <a:noFill/>
            <a:ln>
              <a:noFill/>
            </a:ln>
          </p:spPr>
        </p:pic>
        <p:sp>
          <p:nvSpPr>
            <p:cNvPr id="20" name="Google Shape;64;p13">
              <a:extLst>
                <a:ext uri="{FF2B5EF4-FFF2-40B4-BE49-F238E27FC236}">
                  <a16:creationId xmlns:a16="http://schemas.microsoft.com/office/drawing/2014/main" id="{6F82DF59-AE74-9B46-9326-9B841163AEEA}"/>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1" name="Google Shape;64;p13">
            <a:extLst>
              <a:ext uri="{FF2B5EF4-FFF2-40B4-BE49-F238E27FC236}">
                <a16:creationId xmlns:a16="http://schemas.microsoft.com/office/drawing/2014/main" id="{FB7CF9F4-83BE-9345-A2E5-4AABC6021EF4}"/>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2" name="Conector recto 21">
            <a:extLst>
              <a:ext uri="{FF2B5EF4-FFF2-40B4-BE49-F238E27FC236}">
                <a16:creationId xmlns:a16="http://schemas.microsoft.com/office/drawing/2014/main" id="{282B9A48-88C6-EC47-90E4-F1B5EE73868D}"/>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725"/>
        <p:cNvGrpSpPr/>
        <p:nvPr/>
      </p:nvGrpSpPr>
      <p:grpSpPr>
        <a:xfrm>
          <a:off x="0" y="0"/>
          <a:ext cx="0" cy="0"/>
          <a:chOff x="0" y="0"/>
          <a:chExt cx="0" cy="0"/>
        </a:xfrm>
      </p:grpSpPr>
      <p:sp>
        <p:nvSpPr>
          <p:cNvPr id="726" name="Google Shape;726;p6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Avenir Next" panose="020B0503020202020204" pitchFamily="34" charset="0"/>
              </a:rPr>
              <a:t>Gracias</a:t>
            </a:r>
            <a:endParaRPr dirty="0">
              <a:latin typeface="Avenir Next" panose="020B0503020202020204" pitchFamily="34" charset="0"/>
            </a:endParaRPr>
          </a:p>
        </p:txBody>
      </p:sp>
      <p:sp>
        <p:nvSpPr>
          <p:cNvPr id="727" name="Google Shape;727;p6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52</a:t>
            </a:fld>
            <a:endParaRPr>
              <a:latin typeface="Avenir Next" panose="020B0503020202020204" pitchFamily="34" charset="0"/>
            </a:endParaRPr>
          </a:p>
        </p:txBody>
      </p:sp>
      <p:sp>
        <p:nvSpPr>
          <p:cNvPr id="728" name="Google Shape;728;p6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r>
              <a:rPr lang="es-MX" dirty="0">
                <a:latin typeface="Avenir Next" panose="020B0503020202020204" pitchFamily="34" charset="0"/>
              </a:rPr>
              <a:t>Si tienes alguna pregunta, comunícate con:</a:t>
            </a:r>
          </a:p>
          <a:p>
            <a:pPr marL="0" lvl="0" indent="0"/>
            <a:endParaRPr dirty="0">
              <a:latin typeface="Avenir Next" panose="020B0503020202020204" pitchFamily="34" charset="0"/>
            </a:endParaRPr>
          </a:p>
          <a:p>
            <a:pPr marL="0" lvl="0" indent="0" algn="ctr" rtl="0">
              <a:spcBef>
                <a:spcPts val="0"/>
              </a:spcBef>
              <a:spcAft>
                <a:spcPts val="0"/>
              </a:spcAft>
              <a:buNone/>
            </a:pPr>
            <a:r>
              <a:rPr lang="en" dirty="0">
                <a:latin typeface="Avenir Next" panose="020B0503020202020204" pitchFamily="34" charset="0"/>
              </a:rPr>
              <a:t>Persona 0000 0000</a:t>
            </a:r>
            <a:endParaRPr dirty="0">
              <a:latin typeface="Avenir Next" panose="020B0503020202020204" pitchFamily="34" charset="0"/>
            </a:endParaRPr>
          </a:p>
        </p:txBody>
      </p:sp>
      <p:pic>
        <p:nvPicPr>
          <p:cNvPr id="729" name="Google Shape;729;p64"/>
          <p:cNvPicPr preferRelativeResize="0"/>
          <p:nvPr/>
        </p:nvPicPr>
        <p:blipFill rotWithShape="1">
          <a:blip r:embed="rId3">
            <a:alphaModFix/>
          </a:blip>
          <a:srcRect t="12500" b="12508"/>
          <a:stretch/>
        </p:blipFill>
        <p:spPr>
          <a:xfrm>
            <a:off x="4572000" y="0"/>
            <a:ext cx="4571994"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_tradnl" dirty="0">
                <a:latin typeface="Avenir Next" panose="020B0503020202020204" pitchFamily="34" charset="0"/>
              </a:rPr>
              <a:t>Valores</a:t>
            </a:r>
          </a:p>
        </p:txBody>
      </p:sp>
      <p:sp>
        <p:nvSpPr>
          <p:cNvPr id="106" name="Google Shape;106;p18"/>
          <p:cNvSpPr txBox="1">
            <a:spLocks noGrp="1"/>
          </p:cNvSpPr>
          <p:nvPr>
            <p:ph type="body" idx="1"/>
          </p:nvPr>
        </p:nvSpPr>
        <p:spPr>
          <a:xfrm>
            <a:off x="311700" y="1152475"/>
            <a:ext cx="694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Avenir Next" panose="020B0503020202020204" pitchFamily="34" charset="0"/>
              </a:rPr>
              <a:t>Lorem ipsum dolor sit </a:t>
            </a:r>
            <a:r>
              <a:rPr lang="en" dirty="0" err="1">
                <a:latin typeface="Avenir Next" panose="020B0503020202020204" pitchFamily="34" charset="0"/>
              </a:rPr>
              <a:t>amet</a:t>
            </a:r>
            <a:r>
              <a:rPr lang="en" dirty="0">
                <a:latin typeface="Avenir Next" panose="020B0503020202020204" pitchFamily="34" charset="0"/>
              </a:rPr>
              <a:t>, </a:t>
            </a:r>
            <a:r>
              <a:rPr lang="en" dirty="0" err="1">
                <a:latin typeface="Avenir Next" panose="020B0503020202020204" pitchFamily="34" charset="0"/>
              </a:rPr>
              <a:t>consectetur</a:t>
            </a:r>
            <a:r>
              <a:rPr lang="en" dirty="0">
                <a:latin typeface="Avenir Next" panose="020B0503020202020204" pitchFamily="34" charset="0"/>
              </a:rPr>
              <a:t> </a:t>
            </a:r>
            <a:r>
              <a:rPr lang="en" dirty="0" err="1">
                <a:latin typeface="Avenir Next" panose="020B0503020202020204" pitchFamily="34" charset="0"/>
              </a:rPr>
              <a:t>adipiscing</a:t>
            </a:r>
            <a:r>
              <a:rPr lang="en" dirty="0">
                <a:latin typeface="Avenir Next" panose="020B0503020202020204" pitchFamily="34" charset="0"/>
              </a:rPr>
              <a:t> </a:t>
            </a:r>
            <a:r>
              <a:rPr lang="en" dirty="0" err="1">
                <a:latin typeface="Avenir Next" panose="020B0503020202020204" pitchFamily="34" charset="0"/>
              </a:rPr>
              <a:t>elit</a:t>
            </a:r>
            <a:r>
              <a:rPr lang="en" dirty="0">
                <a:latin typeface="Avenir Next" panose="020B0503020202020204" pitchFamily="34" charset="0"/>
              </a:rPr>
              <a:t>, sed do </a:t>
            </a:r>
            <a:r>
              <a:rPr lang="en" dirty="0" err="1">
                <a:latin typeface="Avenir Next" panose="020B0503020202020204" pitchFamily="34" charset="0"/>
              </a:rPr>
              <a:t>eiusmod</a:t>
            </a:r>
            <a:r>
              <a:rPr lang="en" dirty="0">
                <a:latin typeface="Avenir Next" panose="020B0503020202020204" pitchFamily="34" charset="0"/>
              </a:rPr>
              <a:t> </a:t>
            </a:r>
            <a:r>
              <a:rPr lang="en" dirty="0" err="1">
                <a:latin typeface="Avenir Next" panose="020B0503020202020204" pitchFamily="34" charset="0"/>
              </a:rPr>
              <a:t>tempor</a:t>
            </a:r>
            <a:r>
              <a:rPr lang="en" dirty="0">
                <a:latin typeface="Avenir Next" panose="020B0503020202020204" pitchFamily="34" charset="0"/>
              </a:rPr>
              <a:t> </a:t>
            </a:r>
            <a:r>
              <a:rPr lang="en" dirty="0" err="1">
                <a:latin typeface="Avenir Next" panose="020B0503020202020204" pitchFamily="34" charset="0"/>
              </a:rPr>
              <a:t>incididunt</a:t>
            </a:r>
            <a:r>
              <a:rPr lang="en" dirty="0">
                <a:latin typeface="Avenir Next" panose="020B0503020202020204" pitchFamily="34" charset="0"/>
              </a:rPr>
              <a:t>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labore</a:t>
            </a:r>
            <a:r>
              <a:rPr lang="en" dirty="0">
                <a:latin typeface="Avenir Next" panose="020B0503020202020204" pitchFamily="34" charset="0"/>
              </a:rPr>
              <a:t> et dolore magna </a:t>
            </a:r>
            <a:r>
              <a:rPr lang="en" dirty="0" err="1">
                <a:latin typeface="Avenir Next" panose="020B0503020202020204" pitchFamily="34" charset="0"/>
              </a:rPr>
              <a:t>aliqua</a:t>
            </a:r>
            <a:r>
              <a:rPr lang="en" dirty="0">
                <a:latin typeface="Avenir Next" panose="020B0503020202020204" pitchFamily="34" charset="0"/>
              </a:rPr>
              <a:t>. Ut </a:t>
            </a:r>
            <a:r>
              <a:rPr lang="en" dirty="0" err="1">
                <a:latin typeface="Avenir Next" panose="020B0503020202020204" pitchFamily="34" charset="0"/>
              </a:rPr>
              <a:t>enim</a:t>
            </a:r>
            <a:r>
              <a:rPr lang="en" dirty="0">
                <a:latin typeface="Avenir Next" panose="020B0503020202020204" pitchFamily="34" charset="0"/>
              </a:rPr>
              <a:t> ad minim </a:t>
            </a:r>
            <a:r>
              <a:rPr lang="en" dirty="0" err="1">
                <a:latin typeface="Avenir Next" panose="020B0503020202020204" pitchFamily="34" charset="0"/>
              </a:rPr>
              <a:t>veniam</a:t>
            </a:r>
            <a:r>
              <a:rPr lang="en" dirty="0">
                <a:latin typeface="Avenir Next" panose="020B0503020202020204" pitchFamily="34" charset="0"/>
              </a:rPr>
              <a:t>, </a:t>
            </a:r>
            <a:r>
              <a:rPr lang="en" dirty="0" err="1">
                <a:latin typeface="Avenir Next" panose="020B0503020202020204" pitchFamily="34" charset="0"/>
              </a:rPr>
              <a:t>quis</a:t>
            </a:r>
            <a:r>
              <a:rPr lang="en" dirty="0">
                <a:latin typeface="Avenir Next" panose="020B0503020202020204" pitchFamily="34" charset="0"/>
              </a:rPr>
              <a:t> </a:t>
            </a:r>
            <a:r>
              <a:rPr lang="en" dirty="0" err="1">
                <a:latin typeface="Avenir Next" panose="020B0503020202020204" pitchFamily="34" charset="0"/>
              </a:rPr>
              <a:t>nostrud</a:t>
            </a:r>
            <a:r>
              <a:rPr lang="en" dirty="0">
                <a:latin typeface="Avenir Next" panose="020B0503020202020204" pitchFamily="34" charset="0"/>
              </a:rPr>
              <a:t> exercitation </a:t>
            </a:r>
            <a:r>
              <a:rPr lang="en" dirty="0" err="1">
                <a:latin typeface="Avenir Next" panose="020B0503020202020204" pitchFamily="34" charset="0"/>
              </a:rPr>
              <a:t>ullamco</a:t>
            </a:r>
            <a:r>
              <a:rPr lang="en" dirty="0">
                <a:latin typeface="Avenir Next" panose="020B0503020202020204" pitchFamily="34" charset="0"/>
              </a:rPr>
              <a:t> </a:t>
            </a:r>
            <a:r>
              <a:rPr lang="en" dirty="0" err="1">
                <a:latin typeface="Avenir Next" panose="020B0503020202020204" pitchFamily="34" charset="0"/>
              </a:rPr>
              <a:t>laboris</a:t>
            </a:r>
            <a:r>
              <a:rPr lang="en" dirty="0">
                <a:latin typeface="Avenir Next" panose="020B0503020202020204" pitchFamily="34" charset="0"/>
              </a:rPr>
              <a:t> nisi </a:t>
            </a:r>
            <a:r>
              <a:rPr lang="en" dirty="0" err="1">
                <a:latin typeface="Avenir Next" panose="020B0503020202020204" pitchFamily="34" charset="0"/>
              </a:rPr>
              <a:t>ut</a:t>
            </a:r>
            <a:r>
              <a:rPr lang="en" dirty="0">
                <a:latin typeface="Avenir Next" panose="020B0503020202020204" pitchFamily="34" charset="0"/>
              </a:rPr>
              <a:t> </a:t>
            </a:r>
            <a:r>
              <a:rPr lang="en" dirty="0" err="1">
                <a:latin typeface="Avenir Next" panose="020B0503020202020204" pitchFamily="34" charset="0"/>
              </a:rPr>
              <a:t>aliquip</a:t>
            </a:r>
            <a:r>
              <a:rPr lang="en" dirty="0">
                <a:latin typeface="Avenir Next" panose="020B0503020202020204" pitchFamily="34" charset="0"/>
              </a:rPr>
              <a:t> ex </a:t>
            </a:r>
            <a:r>
              <a:rPr lang="en" dirty="0" err="1">
                <a:latin typeface="Avenir Next" panose="020B0503020202020204" pitchFamily="34" charset="0"/>
              </a:rPr>
              <a:t>ea</a:t>
            </a:r>
            <a:r>
              <a:rPr lang="en" dirty="0">
                <a:latin typeface="Avenir Next" panose="020B0503020202020204" pitchFamily="34" charset="0"/>
              </a:rPr>
              <a:t> </a:t>
            </a:r>
            <a:r>
              <a:rPr lang="en" dirty="0" err="1">
                <a:latin typeface="Avenir Next" panose="020B0503020202020204" pitchFamily="34" charset="0"/>
              </a:rPr>
              <a:t>commodo</a:t>
            </a:r>
            <a:r>
              <a:rPr lang="en" dirty="0">
                <a:latin typeface="Avenir Next" panose="020B0503020202020204" pitchFamily="34" charset="0"/>
              </a:rPr>
              <a:t> </a:t>
            </a:r>
            <a:r>
              <a:rPr lang="en" dirty="0" err="1">
                <a:latin typeface="Avenir Next" panose="020B0503020202020204" pitchFamily="34" charset="0"/>
              </a:rPr>
              <a:t>consequat</a:t>
            </a:r>
            <a:r>
              <a:rPr lang="en" dirty="0">
                <a:latin typeface="Avenir Next" panose="020B0503020202020204" pitchFamily="34" charset="0"/>
              </a:rPr>
              <a:t>. Duis </a:t>
            </a:r>
            <a:r>
              <a:rPr lang="en" dirty="0" err="1">
                <a:latin typeface="Avenir Next" panose="020B0503020202020204" pitchFamily="34" charset="0"/>
              </a:rPr>
              <a:t>aute</a:t>
            </a:r>
            <a:r>
              <a:rPr lang="en" dirty="0">
                <a:latin typeface="Avenir Next" panose="020B0503020202020204" pitchFamily="34" charset="0"/>
              </a:rPr>
              <a:t> </a:t>
            </a:r>
            <a:r>
              <a:rPr lang="en" dirty="0" err="1">
                <a:latin typeface="Avenir Next" panose="020B0503020202020204" pitchFamily="34" charset="0"/>
              </a:rPr>
              <a:t>irure</a:t>
            </a:r>
            <a:r>
              <a:rPr lang="en" dirty="0">
                <a:latin typeface="Avenir Next" panose="020B0503020202020204" pitchFamily="34" charset="0"/>
              </a:rPr>
              <a:t> dolor in </a:t>
            </a:r>
            <a:r>
              <a:rPr lang="en" dirty="0" err="1">
                <a:latin typeface="Avenir Next" panose="020B0503020202020204" pitchFamily="34" charset="0"/>
              </a:rPr>
              <a:t>reprehenderit</a:t>
            </a:r>
            <a:r>
              <a:rPr lang="en" dirty="0">
                <a:latin typeface="Avenir Next" panose="020B0503020202020204" pitchFamily="34" charset="0"/>
              </a:rPr>
              <a:t> in </a:t>
            </a:r>
            <a:r>
              <a:rPr lang="en" dirty="0" err="1">
                <a:latin typeface="Avenir Next" panose="020B0503020202020204" pitchFamily="34" charset="0"/>
              </a:rPr>
              <a:t>voluptate</a:t>
            </a:r>
            <a:r>
              <a:rPr lang="en" dirty="0">
                <a:latin typeface="Avenir Next" panose="020B0503020202020204" pitchFamily="34" charset="0"/>
              </a:rPr>
              <a:t> </a:t>
            </a:r>
            <a:r>
              <a:rPr lang="en" dirty="0" err="1">
                <a:latin typeface="Avenir Next" panose="020B0503020202020204" pitchFamily="34" charset="0"/>
              </a:rPr>
              <a:t>velit</a:t>
            </a:r>
            <a:r>
              <a:rPr lang="en" dirty="0">
                <a:latin typeface="Avenir Next" panose="020B0503020202020204" pitchFamily="34" charset="0"/>
              </a:rPr>
              <a:t> </a:t>
            </a:r>
            <a:r>
              <a:rPr lang="en" dirty="0" err="1">
                <a:latin typeface="Avenir Next" panose="020B0503020202020204" pitchFamily="34" charset="0"/>
              </a:rPr>
              <a:t>esse</a:t>
            </a:r>
            <a:r>
              <a:rPr lang="en" dirty="0">
                <a:latin typeface="Avenir Next" panose="020B0503020202020204" pitchFamily="34" charset="0"/>
              </a:rPr>
              <a:t> </a:t>
            </a:r>
            <a:r>
              <a:rPr lang="en" dirty="0" err="1">
                <a:latin typeface="Avenir Next" panose="020B0503020202020204" pitchFamily="34" charset="0"/>
              </a:rPr>
              <a:t>cillum</a:t>
            </a:r>
            <a:r>
              <a:rPr lang="en" dirty="0">
                <a:latin typeface="Avenir Next" panose="020B0503020202020204" pitchFamily="34" charset="0"/>
              </a:rPr>
              <a:t> dolore </a:t>
            </a:r>
            <a:r>
              <a:rPr lang="en" dirty="0" err="1">
                <a:latin typeface="Avenir Next" panose="020B0503020202020204" pitchFamily="34" charset="0"/>
              </a:rPr>
              <a:t>eu</a:t>
            </a:r>
            <a:r>
              <a:rPr lang="en" dirty="0">
                <a:latin typeface="Avenir Next" panose="020B0503020202020204" pitchFamily="34" charset="0"/>
              </a:rPr>
              <a:t> </a:t>
            </a:r>
            <a:r>
              <a:rPr lang="en" dirty="0" err="1">
                <a:latin typeface="Avenir Next" panose="020B0503020202020204" pitchFamily="34" charset="0"/>
              </a:rPr>
              <a:t>fugiat</a:t>
            </a:r>
            <a:r>
              <a:rPr lang="en" dirty="0">
                <a:latin typeface="Avenir Next" panose="020B0503020202020204" pitchFamily="34" charset="0"/>
              </a:rPr>
              <a:t> </a:t>
            </a:r>
            <a:r>
              <a:rPr lang="en" dirty="0" err="1">
                <a:latin typeface="Avenir Next" panose="020B0503020202020204" pitchFamily="34" charset="0"/>
              </a:rPr>
              <a:t>nulla</a:t>
            </a:r>
            <a:r>
              <a:rPr lang="en" dirty="0">
                <a:latin typeface="Avenir Next" panose="020B0503020202020204" pitchFamily="34" charset="0"/>
              </a:rPr>
              <a:t> </a:t>
            </a:r>
            <a:r>
              <a:rPr lang="en" dirty="0" err="1">
                <a:latin typeface="Avenir Next" panose="020B0503020202020204" pitchFamily="34" charset="0"/>
              </a:rPr>
              <a:t>pariatur</a:t>
            </a:r>
            <a:r>
              <a:rPr lang="en" dirty="0">
                <a:latin typeface="Avenir Next" panose="020B0503020202020204" pitchFamily="34" charset="0"/>
              </a:rPr>
              <a:t>. </a:t>
            </a:r>
            <a:r>
              <a:rPr lang="en" dirty="0" err="1">
                <a:latin typeface="Avenir Next" panose="020B0503020202020204" pitchFamily="34" charset="0"/>
              </a:rPr>
              <a:t>Excepteur</a:t>
            </a:r>
            <a:r>
              <a:rPr lang="en" dirty="0">
                <a:latin typeface="Avenir Next" panose="020B0503020202020204" pitchFamily="34" charset="0"/>
              </a:rPr>
              <a:t> </a:t>
            </a:r>
            <a:r>
              <a:rPr lang="en" dirty="0" err="1">
                <a:latin typeface="Avenir Next" panose="020B0503020202020204" pitchFamily="34" charset="0"/>
              </a:rPr>
              <a:t>sint</a:t>
            </a:r>
            <a:r>
              <a:rPr lang="en" dirty="0">
                <a:latin typeface="Avenir Next" panose="020B0503020202020204" pitchFamily="34" charset="0"/>
              </a:rPr>
              <a:t> </a:t>
            </a:r>
            <a:r>
              <a:rPr lang="en" dirty="0" err="1">
                <a:latin typeface="Avenir Next" panose="020B0503020202020204" pitchFamily="34" charset="0"/>
              </a:rPr>
              <a:t>occaecat</a:t>
            </a:r>
            <a:r>
              <a:rPr lang="en" dirty="0">
                <a:latin typeface="Avenir Next" panose="020B0503020202020204" pitchFamily="34" charset="0"/>
              </a:rPr>
              <a:t> </a:t>
            </a:r>
            <a:r>
              <a:rPr lang="en" dirty="0" err="1">
                <a:latin typeface="Avenir Next" panose="020B0503020202020204" pitchFamily="34" charset="0"/>
              </a:rPr>
              <a:t>cupidatat</a:t>
            </a:r>
            <a:r>
              <a:rPr lang="en" dirty="0">
                <a:latin typeface="Avenir Next" panose="020B0503020202020204" pitchFamily="34" charset="0"/>
              </a:rPr>
              <a:t> non </a:t>
            </a:r>
            <a:r>
              <a:rPr lang="en" dirty="0" err="1">
                <a:latin typeface="Avenir Next" panose="020B0503020202020204" pitchFamily="34" charset="0"/>
              </a:rPr>
              <a:t>proident</a:t>
            </a:r>
            <a:r>
              <a:rPr lang="en" dirty="0">
                <a:latin typeface="Avenir Next" panose="020B0503020202020204" pitchFamily="34" charset="0"/>
              </a:rPr>
              <a:t>, sunt in culpa qui </a:t>
            </a:r>
            <a:r>
              <a:rPr lang="en" dirty="0" err="1">
                <a:latin typeface="Avenir Next" panose="020B0503020202020204" pitchFamily="34" charset="0"/>
              </a:rPr>
              <a:t>officia</a:t>
            </a:r>
            <a:r>
              <a:rPr lang="en" dirty="0">
                <a:latin typeface="Avenir Next" panose="020B0503020202020204" pitchFamily="34" charset="0"/>
              </a:rPr>
              <a:t> </a:t>
            </a:r>
            <a:r>
              <a:rPr lang="en" dirty="0" err="1">
                <a:latin typeface="Avenir Next" panose="020B0503020202020204" pitchFamily="34" charset="0"/>
              </a:rPr>
              <a:t>deserunt</a:t>
            </a:r>
            <a:r>
              <a:rPr lang="en" dirty="0">
                <a:latin typeface="Avenir Next" panose="020B0503020202020204" pitchFamily="34" charset="0"/>
              </a:rPr>
              <a:t> </a:t>
            </a:r>
            <a:r>
              <a:rPr lang="en" dirty="0" err="1">
                <a:latin typeface="Avenir Next" panose="020B0503020202020204" pitchFamily="34" charset="0"/>
              </a:rPr>
              <a:t>mollit</a:t>
            </a:r>
            <a:r>
              <a:rPr lang="en" dirty="0">
                <a:latin typeface="Avenir Next" panose="020B0503020202020204" pitchFamily="34" charset="0"/>
              </a:rPr>
              <a:t> </a:t>
            </a:r>
            <a:r>
              <a:rPr lang="en" dirty="0" err="1">
                <a:latin typeface="Avenir Next" panose="020B0503020202020204" pitchFamily="34" charset="0"/>
              </a:rPr>
              <a:t>anim</a:t>
            </a:r>
            <a:r>
              <a:rPr lang="en" dirty="0">
                <a:latin typeface="Avenir Next" panose="020B0503020202020204" pitchFamily="34" charset="0"/>
              </a:rPr>
              <a:t> id </a:t>
            </a:r>
            <a:r>
              <a:rPr lang="en" dirty="0" err="1">
                <a:latin typeface="Avenir Next" panose="020B0503020202020204" pitchFamily="34" charset="0"/>
              </a:rPr>
              <a:t>est</a:t>
            </a:r>
            <a:r>
              <a:rPr lang="en" dirty="0">
                <a:latin typeface="Avenir Next" panose="020B0503020202020204" pitchFamily="34" charset="0"/>
              </a:rPr>
              <a:t> </a:t>
            </a:r>
            <a:r>
              <a:rPr lang="en" dirty="0" err="1">
                <a:latin typeface="Avenir Next" panose="020B0503020202020204" pitchFamily="34" charset="0"/>
              </a:rPr>
              <a:t>laborum</a:t>
            </a:r>
            <a:r>
              <a:rPr lang="en" dirty="0">
                <a:latin typeface="Avenir Next" panose="020B0503020202020204" pitchFamily="34" charset="0"/>
              </a:rPr>
              <a:t>.</a:t>
            </a:r>
            <a:endParaRPr dirty="0">
              <a:latin typeface="Avenir Next" panose="020B0503020202020204" pitchFamily="34" charset="0"/>
            </a:endParaRPr>
          </a:p>
        </p:txBody>
      </p:sp>
      <p:sp>
        <p:nvSpPr>
          <p:cNvPr id="108" name="Google Shape;108;p18"/>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Propósito de marca y posicionamiento</a:t>
            </a:r>
            <a:endParaRPr lang="es-ES" sz="600" b="1" dirty="0">
              <a:solidFill>
                <a:srgbClr val="2D3E50"/>
              </a:solidFill>
              <a:latin typeface="Avenir Next" panose="020B0503020202020204" pitchFamily="34" charset="0"/>
              <a:ea typeface="Avenir"/>
              <a:cs typeface="Avenir"/>
              <a:sym typeface="Avenir"/>
            </a:endParaRPr>
          </a:p>
        </p:txBody>
      </p:sp>
      <p:sp>
        <p:nvSpPr>
          <p:cNvPr id="13" name="Google Shape;71;p14">
            <a:extLst>
              <a:ext uri="{FF2B5EF4-FFF2-40B4-BE49-F238E27FC236}">
                <a16:creationId xmlns:a16="http://schemas.microsoft.com/office/drawing/2014/main" id="{5238A20D-B208-3444-A3C5-D871D2E3EDB6}"/>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6</a:t>
            </a:fld>
            <a:endParaRPr>
              <a:latin typeface="Avenir Next" panose="020B0503020202020204" pitchFamily="34" charset="0"/>
            </a:endParaRPr>
          </a:p>
        </p:txBody>
      </p:sp>
      <p:cxnSp>
        <p:nvCxnSpPr>
          <p:cNvPr id="14" name="Google Shape;66;p13">
            <a:extLst>
              <a:ext uri="{FF2B5EF4-FFF2-40B4-BE49-F238E27FC236}">
                <a16:creationId xmlns:a16="http://schemas.microsoft.com/office/drawing/2014/main" id="{96C9EDEA-5000-D64A-85F6-4ED98A8B54F8}"/>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5" name="Grupo 14">
            <a:extLst>
              <a:ext uri="{FF2B5EF4-FFF2-40B4-BE49-F238E27FC236}">
                <a16:creationId xmlns:a16="http://schemas.microsoft.com/office/drawing/2014/main" id="{C0977697-67DC-0643-AC54-29D104F03296}"/>
              </a:ext>
            </a:extLst>
          </p:cNvPr>
          <p:cNvGrpSpPr/>
          <p:nvPr/>
        </p:nvGrpSpPr>
        <p:grpSpPr>
          <a:xfrm>
            <a:off x="7343888" y="4366036"/>
            <a:ext cx="1768707" cy="385504"/>
            <a:chOff x="5860149" y="3805037"/>
            <a:chExt cx="3100702" cy="624600"/>
          </a:xfrm>
        </p:grpSpPr>
        <p:pic>
          <p:nvPicPr>
            <p:cNvPr id="16" name="Google Shape;65;p13">
              <a:extLst>
                <a:ext uri="{FF2B5EF4-FFF2-40B4-BE49-F238E27FC236}">
                  <a16:creationId xmlns:a16="http://schemas.microsoft.com/office/drawing/2014/main" id="{CEE49A72-C4FE-F74C-9843-60E3CDDD8D8F}"/>
                </a:ext>
              </a:extLst>
            </p:cNvPr>
            <p:cNvPicPr preferRelativeResize="0"/>
            <p:nvPr/>
          </p:nvPicPr>
          <p:blipFill rotWithShape="1">
            <a:blip r:embed="rId3">
              <a:alphaModFix/>
            </a:blip>
            <a:srcRect r="81014"/>
            <a:stretch/>
          </p:blipFill>
          <p:spPr>
            <a:xfrm>
              <a:off x="5860149" y="3843400"/>
              <a:ext cx="578751" cy="547875"/>
            </a:xfrm>
            <a:prstGeom prst="rect">
              <a:avLst/>
            </a:prstGeom>
            <a:noFill/>
            <a:ln>
              <a:noFill/>
            </a:ln>
          </p:spPr>
        </p:pic>
        <p:sp>
          <p:nvSpPr>
            <p:cNvPr id="17" name="Google Shape;64;p13">
              <a:extLst>
                <a:ext uri="{FF2B5EF4-FFF2-40B4-BE49-F238E27FC236}">
                  <a16:creationId xmlns:a16="http://schemas.microsoft.com/office/drawing/2014/main" id="{F2FDAD6D-5987-1F49-B08E-0BCD85915FC3}"/>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18" name="Google Shape;64;p13">
            <a:extLst>
              <a:ext uri="{FF2B5EF4-FFF2-40B4-BE49-F238E27FC236}">
                <a16:creationId xmlns:a16="http://schemas.microsoft.com/office/drawing/2014/main" id="{9AB34A07-2024-E747-AE8F-C6E8EE7CEAE7}"/>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19" name="Conector recto 18">
            <a:extLst>
              <a:ext uri="{FF2B5EF4-FFF2-40B4-BE49-F238E27FC236}">
                <a16:creationId xmlns:a16="http://schemas.microsoft.com/office/drawing/2014/main" id="{35324659-A798-9B4D-B242-5CEF356DFE7A}"/>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_tradnl" dirty="0">
                <a:latin typeface="Avenir Next" panose="020B0503020202020204" pitchFamily="34" charset="0"/>
              </a:rPr>
              <a:t>Valores</a:t>
            </a:r>
          </a:p>
        </p:txBody>
      </p:sp>
      <p:sp>
        <p:nvSpPr>
          <p:cNvPr id="114" name="Google Shape;114;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Next" panose="020B0503020202020204" pitchFamily="34" charset="0"/>
              </a:rPr>
              <a:t>Duis aute irure dolor in reprehenderit in voluptate velit esse cillum dolore eu fugiat nulla pariatur. Excepteur sint occaecat cupidatat non proident, sunt in culpa. </a:t>
            </a:r>
            <a:endParaRPr>
              <a:latin typeface="Avenir Next" panose="020B0503020202020204" pitchFamily="34" charset="0"/>
            </a:endParaRPr>
          </a:p>
        </p:txBody>
      </p:sp>
      <p:sp>
        <p:nvSpPr>
          <p:cNvPr id="115" name="Google Shape;115;p1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7</a:t>
            </a:fld>
            <a:endParaRPr>
              <a:latin typeface="Avenir Next" panose="020B0503020202020204" pitchFamily="34" charset="0"/>
            </a:endParaRPr>
          </a:p>
        </p:txBody>
      </p:sp>
      <p:pic>
        <p:nvPicPr>
          <p:cNvPr id="116" name="Google Shape;116;p19"/>
          <p:cNvPicPr preferRelativeResize="0"/>
          <p:nvPr/>
        </p:nvPicPr>
        <p:blipFill rotWithShape="1">
          <a:blip r:embed="rId3">
            <a:alphaModFix/>
          </a:blip>
          <a:srcRect l="4996" r="35667"/>
          <a:stretch/>
        </p:blipFill>
        <p:spPr>
          <a:xfrm>
            <a:off x="4572000" y="0"/>
            <a:ext cx="4571995" cy="5143502"/>
          </a:xfrm>
          <a:prstGeom prst="rect">
            <a:avLst/>
          </a:prstGeom>
          <a:noFill/>
          <a:ln>
            <a:noFill/>
          </a:ln>
        </p:spPr>
      </p:pic>
      <p:sp>
        <p:nvSpPr>
          <p:cNvPr id="117" name="Google Shape;117;p19"/>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Propósito de marca y posicionamiento</a:t>
            </a:r>
            <a:endParaRPr lang="es-ES" sz="600" b="1" dirty="0">
              <a:solidFill>
                <a:srgbClr val="2D3E50"/>
              </a:solidFill>
              <a:latin typeface="Avenir Next" panose="020B0503020202020204" pitchFamily="34" charset="0"/>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Next" panose="020B0503020202020204" pitchFamily="34" charset="0"/>
              </a:rPr>
              <a:t>Buyer Persona</a:t>
            </a:r>
            <a:endParaRPr dirty="0">
              <a:latin typeface="Avenir Next" panose="020B0503020202020204" pitchFamily="34" charset="0"/>
            </a:endParaRPr>
          </a:p>
        </p:txBody>
      </p:sp>
      <p:sp>
        <p:nvSpPr>
          <p:cNvPr id="123" name="Google Shape;123;p20"/>
          <p:cNvSpPr txBox="1">
            <a:spLocks noGrp="1"/>
          </p:cNvSpPr>
          <p:nvPr>
            <p:ph type="body" idx="1"/>
          </p:nvPr>
        </p:nvSpPr>
        <p:spPr>
          <a:xfrm>
            <a:off x="311700" y="2470900"/>
            <a:ext cx="4876200" cy="206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latin typeface="Avenir Next" panose="020B0503020202020204" pitchFamily="34" charset="0"/>
            </a:endParaRPr>
          </a:p>
        </p:txBody>
      </p:sp>
      <p:pic>
        <p:nvPicPr>
          <p:cNvPr id="125" name="Google Shape;125;p20"/>
          <p:cNvPicPr preferRelativeResize="0"/>
          <p:nvPr/>
        </p:nvPicPr>
        <p:blipFill rotWithShape="1">
          <a:blip r:embed="rId3">
            <a:alphaModFix/>
          </a:blip>
          <a:srcRect t="21484" b="3524"/>
          <a:stretch/>
        </p:blipFill>
        <p:spPr>
          <a:xfrm>
            <a:off x="5471825" y="399926"/>
            <a:ext cx="3308044" cy="3721550"/>
          </a:xfrm>
          <a:prstGeom prst="rect">
            <a:avLst/>
          </a:prstGeom>
          <a:noFill/>
          <a:ln>
            <a:noFill/>
          </a:ln>
        </p:spPr>
      </p:pic>
      <p:sp>
        <p:nvSpPr>
          <p:cNvPr id="126" name="Google Shape;126;p20"/>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Propósito de marca y posicionamiento</a:t>
            </a:r>
            <a:endParaRPr lang="es-ES" sz="600" b="1" dirty="0">
              <a:solidFill>
                <a:srgbClr val="2D3E50"/>
              </a:solidFill>
              <a:latin typeface="Avenir Next" panose="020B0503020202020204" pitchFamily="34" charset="0"/>
              <a:ea typeface="Avenir"/>
              <a:cs typeface="Avenir"/>
              <a:sym typeface="Avenir"/>
            </a:endParaRPr>
          </a:p>
        </p:txBody>
      </p:sp>
      <p:graphicFrame>
        <p:nvGraphicFramePr>
          <p:cNvPr id="127" name="Google Shape;127;p20"/>
          <p:cNvGraphicFramePr/>
          <p:nvPr/>
        </p:nvGraphicFramePr>
        <p:xfrm>
          <a:off x="386975" y="1093100"/>
          <a:ext cx="4396050" cy="1188630"/>
        </p:xfrm>
        <a:graphic>
          <a:graphicData uri="http://schemas.openxmlformats.org/drawingml/2006/table">
            <a:tbl>
              <a:tblPr>
                <a:noFill/>
                <a:tableStyleId>{F95B22C9-CDD2-4A5E-B40F-0D910322294F}</a:tableStyleId>
              </a:tblPr>
              <a:tblGrid>
                <a:gridCol w="1445450">
                  <a:extLst>
                    <a:ext uri="{9D8B030D-6E8A-4147-A177-3AD203B41FA5}">
                      <a16:colId xmlns:a16="http://schemas.microsoft.com/office/drawing/2014/main" val="20000"/>
                    </a:ext>
                  </a:extLst>
                </a:gridCol>
                <a:gridCol w="2950600">
                  <a:extLst>
                    <a:ext uri="{9D8B030D-6E8A-4147-A177-3AD203B41FA5}">
                      <a16:colId xmlns:a16="http://schemas.microsoft.com/office/drawing/2014/main" val="20001"/>
                    </a:ext>
                  </a:extLst>
                </a:gridCol>
              </a:tblGrid>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Lorem:</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dirty="0" err="1">
                          <a:latin typeface="Avenir"/>
                          <a:ea typeface="Avenir"/>
                          <a:cs typeface="Avenir"/>
                          <a:sym typeface="Avenir"/>
                        </a:rPr>
                        <a:t>incididunt</a:t>
                      </a:r>
                      <a:r>
                        <a:rPr lang="en" dirty="0">
                          <a:latin typeface="Avenir"/>
                          <a:ea typeface="Avenir"/>
                          <a:cs typeface="Avenir"/>
                          <a:sym typeface="Avenir"/>
                        </a:rPr>
                        <a:t> </a:t>
                      </a:r>
                      <a:endParaRPr dirty="0">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85675">
                <a:tc>
                  <a:txBody>
                    <a:bodyPr/>
                    <a:lstStyle/>
                    <a:p>
                      <a:pPr marL="0" lvl="0" indent="0" algn="l" rtl="0">
                        <a:spcBef>
                          <a:spcPts val="0"/>
                        </a:spcBef>
                        <a:spcAft>
                          <a:spcPts val="0"/>
                        </a:spcAft>
                        <a:buNone/>
                      </a:pPr>
                      <a:r>
                        <a:rPr lang="en" b="1" dirty="0">
                          <a:solidFill>
                            <a:schemeClr val="accent1"/>
                          </a:solidFill>
                          <a:latin typeface="Avenir"/>
                          <a:ea typeface="Avenir"/>
                          <a:cs typeface="Avenir"/>
                          <a:sym typeface="Avenir"/>
                        </a:rPr>
                        <a:t>Ipsum:</a:t>
                      </a:r>
                      <a:endParaRPr b="1" dirty="0">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dirty="0" err="1">
                          <a:latin typeface="Avenir"/>
                          <a:ea typeface="Avenir"/>
                          <a:cs typeface="Avenir"/>
                          <a:sym typeface="Avenir"/>
                        </a:rPr>
                        <a:t>commodo</a:t>
                      </a:r>
                      <a:r>
                        <a:rPr lang="en" dirty="0">
                          <a:latin typeface="Avenir"/>
                          <a:ea typeface="Avenir"/>
                          <a:cs typeface="Avenir"/>
                          <a:sym typeface="Avenir"/>
                        </a:rPr>
                        <a:t> </a:t>
                      </a:r>
                      <a:r>
                        <a:rPr lang="en" dirty="0" err="1">
                          <a:latin typeface="Avenir"/>
                          <a:ea typeface="Avenir"/>
                          <a:cs typeface="Avenir"/>
                          <a:sym typeface="Avenir"/>
                        </a:rPr>
                        <a:t>consequat</a:t>
                      </a:r>
                      <a:endParaRPr dirty="0">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Dolor:</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dirty="0" err="1">
                          <a:latin typeface="Avenir"/>
                          <a:ea typeface="Avenir"/>
                          <a:cs typeface="Avenir"/>
                          <a:sym typeface="Avenir"/>
                        </a:rPr>
                        <a:t>nostrud</a:t>
                      </a:r>
                      <a:r>
                        <a:rPr lang="en" dirty="0">
                          <a:latin typeface="Avenir"/>
                          <a:ea typeface="Avenir"/>
                          <a:cs typeface="Avenir"/>
                          <a:sym typeface="Avenir"/>
                        </a:rPr>
                        <a:t> </a:t>
                      </a:r>
                      <a:endParaRPr dirty="0">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 name="Google Shape;71;p14">
            <a:extLst>
              <a:ext uri="{FF2B5EF4-FFF2-40B4-BE49-F238E27FC236}">
                <a16:creationId xmlns:a16="http://schemas.microsoft.com/office/drawing/2014/main" id="{6246C91F-1662-FA46-B8B1-6A58A27F7834}"/>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8</a:t>
            </a:fld>
            <a:endParaRPr>
              <a:latin typeface="Avenir Next" panose="020B0503020202020204" pitchFamily="34" charset="0"/>
            </a:endParaRPr>
          </a:p>
        </p:txBody>
      </p:sp>
      <p:cxnSp>
        <p:nvCxnSpPr>
          <p:cNvPr id="16" name="Google Shape;66;p13">
            <a:extLst>
              <a:ext uri="{FF2B5EF4-FFF2-40B4-BE49-F238E27FC236}">
                <a16:creationId xmlns:a16="http://schemas.microsoft.com/office/drawing/2014/main" id="{6D3946A5-F156-C044-A96E-98F8D0055CB1}"/>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7" name="Grupo 16">
            <a:extLst>
              <a:ext uri="{FF2B5EF4-FFF2-40B4-BE49-F238E27FC236}">
                <a16:creationId xmlns:a16="http://schemas.microsoft.com/office/drawing/2014/main" id="{CCF9D3D4-BF73-D94F-964D-81B272E0A5A8}"/>
              </a:ext>
            </a:extLst>
          </p:cNvPr>
          <p:cNvGrpSpPr/>
          <p:nvPr/>
        </p:nvGrpSpPr>
        <p:grpSpPr>
          <a:xfrm>
            <a:off x="7343888" y="4366036"/>
            <a:ext cx="1768707" cy="385504"/>
            <a:chOff x="5860149" y="3805037"/>
            <a:chExt cx="3100702" cy="624600"/>
          </a:xfrm>
        </p:grpSpPr>
        <p:pic>
          <p:nvPicPr>
            <p:cNvPr id="18" name="Google Shape;65;p13">
              <a:extLst>
                <a:ext uri="{FF2B5EF4-FFF2-40B4-BE49-F238E27FC236}">
                  <a16:creationId xmlns:a16="http://schemas.microsoft.com/office/drawing/2014/main" id="{3AFEDF56-8813-6348-8FA0-640D8220C66B}"/>
                </a:ext>
              </a:extLst>
            </p:cNvPr>
            <p:cNvPicPr preferRelativeResize="0"/>
            <p:nvPr/>
          </p:nvPicPr>
          <p:blipFill rotWithShape="1">
            <a:blip r:embed="rId4">
              <a:alphaModFix/>
            </a:blip>
            <a:srcRect r="81014"/>
            <a:stretch/>
          </p:blipFill>
          <p:spPr>
            <a:xfrm>
              <a:off x="5860149" y="3843400"/>
              <a:ext cx="578751" cy="547875"/>
            </a:xfrm>
            <a:prstGeom prst="rect">
              <a:avLst/>
            </a:prstGeom>
            <a:noFill/>
            <a:ln>
              <a:noFill/>
            </a:ln>
          </p:spPr>
        </p:pic>
        <p:sp>
          <p:nvSpPr>
            <p:cNvPr id="19" name="Google Shape;64;p13">
              <a:extLst>
                <a:ext uri="{FF2B5EF4-FFF2-40B4-BE49-F238E27FC236}">
                  <a16:creationId xmlns:a16="http://schemas.microsoft.com/office/drawing/2014/main" id="{09315536-570D-AB4D-B651-8112CF42B7A4}"/>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20" name="Google Shape;64;p13">
            <a:extLst>
              <a:ext uri="{FF2B5EF4-FFF2-40B4-BE49-F238E27FC236}">
                <a16:creationId xmlns:a16="http://schemas.microsoft.com/office/drawing/2014/main" id="{722AB8E3-A1C4-8642-A154-D32FBCF57E74}"/>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1" name="Conector recto 20">
            <a:extLst>
              <a:ext uri="{FF2B5EF4-FFF2-40B4-BE49-F238E27FC236}">
                <a16:creationId xmlns:a16="http://schemas.microsoft.com/office/drawing/2014/main" id="{C4D03837-86DD-EA4E-911B-0C29D380CE35}"/>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lvl="0"/>
            <a:r>
              <a:rPr lang="en" dirty="0">
                <a:latin typeface="Avenir Next" panose="020B0503020202020204" pitchFamily="34" charset="0"/>
              </a:rPr>
              <a:t>Buyer Persona</a:t>
            </a:r>
            <a:endParaRPr dirty="0">
              <a:latin typeface="Avenir Next" panose="020B0503020202020204" pitchFamily="34" charset="0"/>
            </a:endParaRPr>
          </a:p>
        </p:txBody>
      </p:sp>
      <p:sp>
        <p:nvSpPr>
          <p:cNvPr id="133" name="Google Shape;133;p21"/>
          <p:cNvSpPr txBox="1">
            <a:spLocks noGrp="1"/>
          </p:cNvSpPr>
          <p:nvPr>
            <p:ph type="body" idx="1"/>
          </p:nvPr>
        </p:nvSpPr>
        <p:spPr>
          <a:xfrm>
            <a:off x="311700" y="1229150"/>
            <a:ext cx="4876200" cy="206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Next" panose="020B0503020202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latin typeface="Avenir Next" panose="020B0503020202020204" pitchFamily="34" charset="0"/>
            </a:endParaRPr>
          </a:p>
        </p:txBody>
      </p:sp>
      <p:pic>
        <p:nvPicPr>
          <p:cNvPr id="135" name="Google Shape;135;p21"/>
          <p:cNvPicPr preferRelativeResize="0"/>
          <p:nvPr/>
        </p:nvPicPr>
        <p:blipFill rotWithShape="1">
          <a:blip r:embed="rId3">
            <a:alphaModFix/>
          </a:blip>
          <a:srcRect t="21484" b="3524"/>
          <a:stretch/>
        </p:blipFill>
        <p:spPr>
          <a:xfrm>
            <a:off x="5471825" y="399926"/>
            <a:ext cx="3308044" cy="3721550"/>
          </a:xfrm>
          <a:prstGeom prst="rect">
            <a:avLst/>
          </a:prstGeom>
          <a:noFill/>
          <a:ln>
            <a:noFill/>
          </a:ln>
        </p:spPr>
      </p:pic>
      <p:sp>
        <p:nvSpPr>
          <p:cNvPr id="136" name="Google Shape;136;p21"/>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lvl="0"/>
            <a:r>
              <a:rPr lang="es-ES" sz="600" b="1" dirty="0">
                <a:latin typeface="Avenir Next" panose="020B0503020202020204" pitchFamily="34" charset="0"/>
              </a:rPr>
              <a:t>Propósito de marca y posicionamiento</a:t>
            </a:r>
            <a:endParaRPr lang="es-ES" sz="600" b="1" dirty="0">
              <a:solidFill>
                <a:srgbClr val="2D3E50"/>
              </a:solidFill>
              <a:latin typeface="Avenir Next" panose="020B0503020202020204" pitchFamily="34" charset="0"/>
              <a:ea typeface="Avenir"/>
              <a:cs typeface="Avenir"/>
              <a:sym typeface="Avenir"/>
            </a:endParaRPr>
          </a:p>
        </p:txBody>
      </p:sp>
      <p:sp>
        <p:nvSpPr>
          <p:cNvPr id="14" name="Google Shape;71;p14">
            <a:extLst>
              <a:ext uri="{FF2B5EF4-FFF2-40B4-BE49-F238E27FC236}">
                <a16:creationId xmlns:a16="http://schemas.microsoft.com/office/drawing/2014/main" id="{A4DEF0DD-1234-8349-835A-E6E6D10FE333}"/>
              </a:ext>
            </a:extLst>
          </p:cNvPr>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venir Next" panose="020B0503020202020204" pitchFamily="34" charset="0"/>
              </a:rPr>
              <a:t>9</a:t>
            </a:fld>
            <a:endParaRPr>
              <a:latin typeface="Avenir Next" panose="020B0503020202020204" pitchFamily="34" charset="0"/>
            </a:endParaRPr>
          </a:p>
        </p:txBody>
      </p:sp>
      <p:cxnSp>
        <p:nvCxnSpPr>
          <p:cNvPr id="15" name="Google Shape;66;p13">
            <a:extLst>
              <a:ext uri="{FF2B5EF4-FFF2-40B4-BE49-F238E27FC236}">
                <a16:creationId xmlns:a16="http://schemas.microsoft.com/office/drawing/2014/main" id="{61CBC0F0-C43E-2242-97E1-D5E15591CAC7}"/>
              </a:ext>
            </a:extLst>
          </p:cNvPr>
          <p:cNvCxnSpPr>
            <a:cxnSpLocks/>
          </p:cNvCxnSpPr>
          <p:nvPr/>
        </p:nvCxnSpPr>
        <p:spPr>
          <a:xfrm>
            <a:off x="7343888" y="4750327"/>
            <a:ext cx="1714195" cy="0"/>
          </a:xfrm>
          <a:prstGeom prst="straightConnector1">
            <a:avLst/>
          </a:prstGeom>
          <a:noFill/>
          <a:ln w="0" cap="flat" cmpd="sng">
            <a:solidFill>
              <a:srgbClr val="FF7A59"/>
            </a:solidFill>
            <a:prstDash val="solid"/>
            <a:round/>
            <a:headEnd type="none" w="med" len="med"/>
            <a:tailEnd type="none" w="med" len="med"/>
          </a:ln>
        </p:spPr>
      </p:cxnSp>
      <p:grpSp>
        <p:nvGrpSpPr>
          <p:cNvPr id="16" name="Grupo 15">
            <a:extLst>
              <a:ext uri="{FF2B5EF4-FFF2-40B4-BE49-F238E27FC236}">
                <a16:creationId xmlns:a16="http://schemas.microsoft.com/office/drawing/2014/main" id="{C8ED26DE-95BC-5F4F-B249-B4B096FC701C}"/>
              </a:ext>
            </a:extLst>
          </p:cNvPr>
          <p:cNvGrpSpPr/>
          <p:nvPr/>
        </p:nvGrpSpPr>
        <p:grpSpPr>
          <a:xfrm>
            <a:off x="7343888" y="4366036"/>
            <a:ext cx="1768707" cy="385504"/>
            <a:chOff x="5860149" y="3805037"/>
            <a:chExt cx="3100702" cy="624600"/>
          </a:xfrm>
        </p:grpSpPr>
        <p:pic>
          <p:nvPicPr>
            <p:cNvPr id="17" name="Google Shape;65;p13">
              <a:extLst>
                <a:ext uri="{FF2B5EF4-FFF2-40B4-BE49-F238E27FC236}">
                  <a16:creationId xmlns:a16="http://schemas.microsoft.com/office/drawing/2014/main" id="{A2F3B57B-3B05-B847-B7C2-C67D556E63B1}"/>
                </a:ext>
              </a:extLst>
            </p:cNvPr>
            <p:cNvPicPr preferRelativeResize="0"/>
            <p:nvPr/>
          </p:nvPicPr>
          <p:blipFill rotWithShape="1">
            <a:blip r:embed="rId4">
              <a:alphaModFix/>
            </a:blip>
            <a:srcRect r="81014"/>
            <a:stretch/>
          </p:blipFill>
          <p:spPr>
            <a:xfrm>
              <a:off x="5860149" y="3843400"/>
              <a:ext cx="578751" cy="547875"/>
            </a:xfrm>
            <a:prstGeom prst="rect">
              <a:avLst/>
            </a:prstGeom>
            <a:noFill/>
            <a:ln>
              <a:noFill/>
            </a:ln>
          </p:spPr>
        </p:pic>
        <p:sp>
          <p:nvSpPr>
            <p:cNvPr id="18" name="Google Shape;64;p13">
              <a:extLst>
                <a:ext uri="{FF2B5EF4-FFF2-40B4-BE49-F238E27FC236}">
                  <a16:creationId xmlns:a16="http://schemas.microsoft.com/office/drawing/2014/main" id="{C5C6CCDC-EEB1-4846-B797-7E48488185E2}"/>
                </a:ext>
              </a:extLst>
            </p:cNvPr>
            <p:cNvSpPr txBox="1">
              <a:spLocks/>
            </p:cNvSpPr>
            <p:nvPr/>
          </p:nvSpPr>
          <p:spPr>
            <a:xfrm>
              <a:off x="6350160" y="3805037"/>
              <a:ext cx="2610691"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1100" dirty="0">
                  <a:latin typeface="Avenir Next" panose="020B0503020202020204" pitchFamily="34" charset="0"/>
                </a:rPr>
                <a:t>Logo de la empresa</a:t>
              </a:r>
            </a:p>
          </p:txBody>
        </p:sp>
      </p:grpSp>
      <p:sp>
        <p:nvSpPr>
          <p:cNvPr id="19" name="Google Shape;64;p13">
            <a:extLst>
              <a:ext uri="{FF2B5EF4-FFF2-40B4-BE49-F238E27FC236}">
                <a16:creationId xmlns:a16="http://schemas.microsoft.com/office/drawing/2014/main" id="{2DDD09AF-8B85-C544-999F-DB80BDF152A2}"/>
              </a:ext>
            </a:extLst>
          </p:cNvPr>
          <p:cNvSpPr txBox="1">
            <a:spLocks/>
          </p:cNvSpPr>
          <p:nvPr/>
        </p:nvSpPr>
        <p:spPr>
          <a:xfrm>
            <a:off x="7259365" y="4799250"/>
            <a:ext cx="1883239" cy="335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pPr marL="0" indent="0">
              <a:spcAft>
                <a:spcPts val="1600"/>
              </a:spcAft>
              <a:buFont typeface="Avenir"/>
              <a:buNone/>
            </a:pPr>
            <a:r>
              <a:rPr lang="es-MX" sz="700" dirty="0">
                <a:latin typeface="Avenir Next" panose="020B0503020202020204" pitchFamily="34" charset="0"/>
              </a:rPr>
              <a:t>Manual de Identidad Corporativa</a:t>
            </a:r>
          </a:p>
        </p:txBody>
      </p:sp>
      <p:cxnSp>
        <p:nvCxnSpPr>
          <p:cNvPr id="20" name="Conector recto 19">
            <a:extLst>
              <a:ext uri="{FF2B5EF4-FFF2-40B4-BE49-F238E27FC236}">
                <a16:creationId xmlns:a16="http://schemas.microsoft.com/office/drawing/2014/main" id="{6F296FD6-95A3-0E4C-86C2-E314C479362C}"/>
              </a:ext>
            </a:extLst>
          </p:cNvPr>
          <p:cNvCxnSpPr/>
          <p:nvPr/>
        </p:nvCxnSpPr>
        <p:spPr>
          <a:xfrm>
            <a:off x="8779725" y="4873550"/>
            <a:ext cx="0" cy="167684"/>
          </a:xfrm>
          <a:prstGeom prst="line">
            <a:avLst/>
          </a:prstGeom>
          <a:ln w="158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Simple Light">
  <a:themeElements>
    <a:clrScheme name="Simple Light">
      <a:dk1>
        <a:srgbClr val="2D3E50"/>
      </a:dk1>
      <a:lt1>
        <a:srgbClr val="F5F8FA"/>
      </a:lt1>
      <a:dk2>
        <a:srgbClr val="596674"/>
      </a:dk2>
      <a:lt2>
        <a:srgbClr val="E4E6E8"/>
      </a:lt2>
      <a:accent1>
        <a:srgbClr val="FF7A59"/>
      </a:accent1>
      <a:accent2>
        <a:srgbClr val="00BDA5"/>
      </a:accent2>
      <a:accent3>
        <a:srgbClr val="2D3E50"/>
      </a:accent3>
      <a:accent4>
        <a:srgbClr val="F2545B"/>
      </a:accent4>
      <a:accent5>
        <a:srgbClr val="6A78D1"/>
      </a:accent5>
      <a:accent6>
        <a:srgbClr val="F2547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TotalTime>
  <Words>4135</Words>
  <Application>Microsoft Office PowerPoint</Application>
  <PresentationFormat>On-screen Show (16:9)</PresentationFormat>
  <Paragraphs>614</Paragraphs>
  <Slides>52</Slides>
  <Notes>52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Avenir Next</vt:lpstr>
      <vt:lpstr>Avenir</vt:lpstr>
      <vt:lpstr>Simple Light</vt:lpstr>
      <vt:lpstr>PowerPoint Presentation</vt:lpstr>
      <vt:lpstr>Guía de estilo de marca</vt:lpstr>
      <vt:lpstr>Propósito de marca y posicionamiento</vt:lpstr>
      <vt:lpstr>Estatutos de la misión</vt:lpstr>
      <vt:lpstr>Misión</vt:lpstr>
      <vt:lpstr>Valores</vt:lpstr>
      <vt:lpstr>Valores</vt:lpstr>
      <vt:lpstr>Buyer Persona</vt:lpstr>
      <vt:lpstr>Buyer Persona</vt:lpstr>
      <vt:lpstr>Buyer Persona</vt:lpstr>
      <vt:lpstr>Personalidad  de la marca</vt:lpstr>
      <vt:lpstr>Características</vt:lpstr>
      <vt:lpstr>Muro  de inspiración</vt:lpstr>
      <vt:lpstr>Muro de inspiración</vt:lpstr>
      <vt:lpstr>Muro de inspiración</vt:lpstr>
      <vt:lpstr>Estilo de escritura </vt:lpstr>
      <vt:lpstr>Logo</vt:lpstr>
      <vt:lpstr>Logo</vt:lpstr>
      <vt:lpstr>Elementos del logo</vt:lpstr>
      <vt:lpstr>Diseño</vt:lpstr>
      <vt:lpstr>Uso del logo</vt:lpstr>
      <vt:lpstr>Uso incorrecto</vt:lpstr>
      <vt:lpstr>Espacio libre del logo</vt:lpstr>
      <vt:lpstr>Espacio libre del logo</vt:lpstr>
      <vt:lpstr>Tamaño mínimo del logo</vt:lpstr>
      <vt:lpstr>Paleta de color </vt:lpstr>
      <vt:lpstr>Colores principales</vt:lpstr>
      <vt:lpstr>Colores secundarios</vt:lpstr>
      <vt:lpstr>Degradados</vt:lpstr>
      <vt:lpstr>Intensidad</vt:lpstr>
      <vt:lpstr>Escala a grises</vt:lpstr>
      <vt:lpstr>Tipografía</vt:lpstr>
      <vt:lpstr>Tipo de letra</vt:lpstr>
      <vt:lpstr>Encabezados</vt:lpstr>
      <vt:lpstr>Cuerpo de texto  </vt:lpstr>
      <vt:lpstr>Fuentes web</vt:lpstr>
      <vt:lpstr>Ejemplo</vt:lpstr>
      <vt:lpstr>Ejemplo</vt:lpstr>
      <vt:lpstr>Gráficos de apoyo </vt:lpstr>
      <vt:lpstr>Gráficos de apoyo </vt:lpstr>
      <vt:lpstr>Gráficos de apoyo </vt:lpstr>
      <vt:lpstr>Imágenes de fondo</vt:lpstr>
      <vt:lpstr>Aplicación</vt:lpstr>
      <vt:lpstr>Web</vt:lpstr>
      <vt:lpstr>App</vt:lpstr>
      <vt:lpstr>Redes sociales</vt:lpstr>
      <vt:lpstr>Firma en el correo electrónico</vt:lpstr>
      <vt:lpstr>Tarjetas de presentación</vt:lpstr>
      <vt:lpstr>Tarjetas de presentación</vt:lpstr>
      <vt:lpstr>Membrete</vt:lpstr>
      <vt:lpstr>Otros elementos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Coppola</dc:creator>
  <cp:lastModifiedBy>Maria Coppola</cp:lastModifiedBy>
  <cp:revision>53</cp:revision>
  <dcterms:modified xsi:type="dcterms:W3CDTF">2020-04-03T18:24:47Z</dcterms:modified>
</cp:coreProperties>
</file>