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Lexend Deca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5000554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5000554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4E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468752" y="897975"/>
            <a:ext cx="2137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Se otorga el presente 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987350" y="1194500"/>
            <a:ext cx="31152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5000" b="1">
                <a:solidFill>
                  <a:srgbClr val="FF5C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Diploma</a:t>
            </a:r>
            <a:endParaRPr sz="5000" b="1">
              <a:solidFill>
                <a:srgbClr val="FF5C3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245892" y="1942950"/>
            <a:ext cx="34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a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24039" y="2076750"/>
            <a:ext cx="89052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4800" i="1" dirty="0">
                <a:solidFill>
                  <a:srgbClr val="99AFC4"/>
                </a:solidFill>
                <a:latin typeface="Lexend Deca"/>
                <a:ea typeface="Lexend Deca"/>
                <a:cs typeface="Lexend Deca"/>
                <a:sym typeface="Lexend Deca"/>
              </a:rPr>
              <a:t>[Nombre del trabajador(a)]</a:t>
            </a:r>
            <a:endParaRPr sz="4800" i="1" dirty="0">
              <a:solidFill>
                <a:srgbClr val="FF5C35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31942" y="2284266"/>
            <a:ext cx="8511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Lexend Deca"/>
                <a:ea typeface="Lexend Deca"/>
                <a:cs typeface="Lexend Deca"/>
                <a:sym typeface="Lexend Deca"/>
              </a:rPr>
              <a:t>Como reconocimiento de </a:t>
            </a:r>
            <a:r>
              <a:rPr lang="es" dirty="0">
                <a:solidFill>
                  <a:srgbClr val="99AFC4"/>
                </a:solidFill>
                <a:latin typeface="Lexend Deca"/>
                <a:ea typeface="Lexend Deca"/>
                <a:cs typeface="Lexend Deca"/>
                <a:sym typeface="Lexend Deca"/>
              </a:rPr>
              <a:t>[Razón por la que se entrega el diploma]</a:t>
            </a:r>
            <a:r>
              <a:rPr lang="es" dirty="0">
                <a:latin typeface="Lexend Deca"/>
                <a:ea typeface="Lexend Deca"/>
                <a:cs typeface="Lexend Deca"/>
                <a:sym typeface="Lexend Deca"/>
              </a:rPr>
              <a:t> durante </a:t>
            </a:r>
            <a:r>
              <a:rPr lang="es" dirty="0">
                <a:solidFill>
                  <a:srgbClr val="99AFC4"/>
                </a:solidFill>
                <a:latin typeface="Lexend Deca"/>
                <a:ea typeface="Lexend Deca"/>
                <a:cs typeface="Lexend Deca"/>
                <a:sym typeface="Lexend Deca"/>
              </a:rPr>
              <a:t>[Periodo]</a:t>
            </a:r>
            <a:r>
              <a:rPr lang="es" dirty="0">
                <a:latin typeface="Lexend Deca"/>
                <a:ea typeface="Lexend Deca"/>
                <a:cs typeface="Lexend Deca"/>
                <a:sym typeface="Lexend Deca"/>
              </a:rPr>
              <a:t>.</a:t>
            </a:r>
            <a:endParaRPr dirty="0">
              <a:latin typeface="Lexend Deca"/>
              <a:ea typeface="Lexend Deca"/>
              <a:cs typeface="Lexend Deca"/>
              <a:sym typeface="Lexend Dec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exend Deca"/>
              <a:ea typeface="Lexend Deca"/>
              <a:cs typeface="Lexend Deca"/>
              <a:sym typeface="Lexend Dec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2938387" y="4478959"/>
            <a:ext cx="3506020" cy="636744"/>
            <a:chOff x="2317600" y="4441000"/>
            <a:chExt cx="4551500" cy="732900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2317600" y="4483000"/>
              <a:ext cx="4452600" cy="69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9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[Tu</a:t>
              </a:r>
              <a:r>
                <a:rPr lang="es" sz="5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</a:t>
              </a:r>
              <a:r>
                <a:rPr lang="es" sz="9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nombre]</a:t>
              </a:r>
              <a:endParaRPr sz="9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9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[Cargo o puesto que desempeñas]</a:t>
              </a:r>
              <a:endParaRPr sz="9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9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[Nombre de la empresa]</a:t>
              </a:r>
              <a:endParaRPr sz="900">
                <a:solidFill>
                  <a:schemeClr val="dk1"/>
                </a:solidFill>
              </a:endParaRPr>
            </a:p>
          </p:txBody>
        </p:sp>
        <p:cxnSp>
          <p:nvCxnSpPr>
            <p:cNvPr id="61" name="Google Shape;61;p13"/>
            <p:cNvCxnSpPr/>
            <p:nvPr/>
          </p:nvCxnSpPr>
          <p:spPr>
            <a:xfrm rot="10800000" flipH="1">
              <a:off x="2374200" y="4441000"/>
              <a:ext cx="4494900" cy="42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6470" y="3264975"/>
            <a:ext cx="385529" cy="5579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" name="Google Shape;63;p13"/>
          <p:cNvGrpSpPr/>
          <p:nvPr/>
        </p:nvGrpSpPr>
        <p:grpSpPr>
          <a:xfrm>
            <a:off x="4239961" y="328899"/>
            <a:ext cx="790969" cy="361895"/>
            <a:chOff x="1154703" y="841775"/>
            <a:chExt cx="2522222" cy="1140905"/>
          </a:xfrm>
        </p:grpSpPr>
        <p:pic>
          <p:nvPicPr>
            <p:cNvPr id="64" name="Google Shape;64;p13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5" name="Google Shape;65;p13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4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4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  <p:sp>
        <p:nvSpPr>
          <p:cNvPr id="66" name="Google Shape;66;p13"/>
          <p:cNvSpPr/>
          <p:nvPr/>
        </p:nvSpPr>
        <p:spPr>
          <a:xfrm>
            <a:off x="-1049" y="2575"/>
            <a:ext cx="2137800" cy="2169000"/>
          </a:xfrm>
          <a:prstGeom prst="halfFrame">
            <a:avLst>
              <a:gd name="adj1" fmla="val 29936"/>
              <a:gd name="adj2" fmla="val 30948"/>
            </a:avLst>
          </a:prstGeom>
          <a:solidFill>
            <a:srgbClr val="213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 rot="10800000" flipH="1">
            <a:off x="-1049" y="2990100"/>
            <a:ext cx="2137800" cy="2169000"/>
          </a:xfrm>
          <a:prstGeom prst="halfFrame">
            <a:avLst>
              <a:gd name="adj1" fmla="val 29936"/>
              <a:gd name="adj2" fmla="val 30948"/>
            </a:avLst>
          </a:prstGeom>
          <a:solidFill>
            <a:srgbClr val="213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 rot="5400000" flipH="1">
            <a:off x="6990588" y="2990088"/>
            <a:ext cx="2137800" cy="2169000"/>
          </a:xfrm>
          <a:prstGeom prst="halfFrame">
            <a:avLst>
              <a:gd name="adj1" fmla="val 29936"/>
              <a:gd name="adj2" fmla="val 30948"/>
            </a:avLst>
          </a:prstGeom>
          <a:solidFill>
            <a:srgbClr val="213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 rot="5400000">
            <a:off x="6990600" y="-19833"/>
            <a:ext cx="2137800" cy="2169000"/>
          </a:xfrm>
          <a:prstGeom prst="halfFrame">
            <a:avLst>
              <a:gd name="adj1" fmla="val 29936"/>
              <a:gd name="adj2" fmla="val 30948"/>
            </a:avLst>
          </a:prstGeom>
          <a:solidFill>
            <a:srgbClr val="213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 rot="10800000" flipH="1">
            <a:off x="-398" y="4182036"/>
            <a:ext cx="1022374" cy="977788"/>
          </a:xfrm>
          <a:prstGeom prst="halfFrame">
            <a:avLst>
              <a:gd name="adj1" fmla="val 29936"/>
              <a:gd name="adj2" fmla="val 30948"/>
            </a:avLst>
          </a:prstGeom>
          <a:solidFill>
            <a:srgbClr val="FF5C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 flipH="1">
            <a:off x="8122024" y="-4233"/>
            <a:ext cx="1021976" cy="1006039"/>
          </a:xfrm>
          <a:prstGeom prst="halfFrame">
            <a:avLst>
              <a:gd name="adj1" fmla="val 29936"/>
              <a:gd name="adj2" fmla="val 28973"/>
            </a:avLst>
          </a:prstGeom>
          <a:solidFill>
            <a:srgbClr val="FF5C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71;p13">
            <a:extLst>
              <a:ext uri="{FF2B5EF4-FFF2-40B4-BE49-F238E27FC236}">
                <a16:creationId xmlns:a16="http://schemas.microsoft.com/office/drawing/2014/main" id="{217FEA1E-B5C1-EBA9-547D-1DB22088D538}"/>
              </a:ext>
            </a:extLst>
          </p:cNvPr>
          <p:cNvSpPr/>
          <p:nvPr/>
        </p:nvSpPr>
        <p:spPr>
          <a:xfrm rot="16200000" flipH="1">
            <a:off x="-7773" y="6724"/>
            <a:ext cx="1021976" cy="1006039"/>
          </a:xfrm>
          <a:prstGeom prst="halfFrame">
            <a:avLst>
              <a:gd name="adj1" fmla="val 29936"/>
              <a:gd name="adj2" fmla="val 28973"/>
            </a:avLst>
          </a:prstGeom>
          <a:solidFill>
            <a:srgbClr val="FF5C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71;p13">
            <a:extLst>
              <a:ext uri="{FF2B5EF4-FFF2-40B4-BE49-F238E27FC236}">
                <a16:creationId xmlns:a16="http://schemas.microsoft.com/office/drawing/2014/main" id="{DA1B2D45-17D8-C3BD-4247-7F752DEBD883}"/>
              </a:ext>
            </a:extLst>
          </p:cNvPr>
          <p:cNvSpPr/>
          <p:nvPr/>
        </p:nvSpPr>
        <p:spPr>
          <a:xfrm rot="5400000" flipH="1">
            <a:off x="8127306" y="4131829"/>
            <a:ext cx="1021976" cy="1006039"/>
          </a:xfrm>
          <a:prstGeom prst="halfFrame">
            <a:avLst>
              <a:gd name="adj1" fmla="val 29936"/>
              <a:gd name="adj2" fmla="val 28973"/>
            </a:avLst>
          </a:prstGeom>
          <a:solidFill>
            <a:srgbClr val="FF5C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Lexend Deca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Maria Coppola</cp:lastModifiedBy>
  <cp:revision>3</cp:revision>
  <dcterms:modified xsi:type="dcterms:W3CDTF">2022-08-01T11:55:30Z</dcterms:modified>
</cp:coreProperties>
</file>