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jPhWNdHTTehCL1XykNW8a2AYz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bspot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2565009" y="173837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Organigramme hiérarchique</a:t>
            </a:r>
            <a:endParaRPr>
              <a:solidFill>
                <a:srgbClr val="213343"/>
              </a:solidFill>
            </a:endParaRPr>
          </a:p>
        </p:txBody>
      </p:sp>
      <p:grpSp>
        <p:nvGrpSpPr>
          <p:cNvPr id="90" name="Google Shape;90;p1"/>
          <p:cNvGrpSpPr/>
          <p:nvPr/>
        </p:nvGrpSpPr>
        <p:grpSpPr>
          <a:xfrm>
            <a:off x="1226860" y="883757"/>
            <a:ext cx="9844296" cy="5749951"/>
            <a:chOff x="1120843" y="2034"/>
            <a:chExt cx="9844296" cy="5749951"/>
          </a:xfrm>
        </p:grpSpPr>
        <p:sp>
          <p:nvSpPr>
            <p:cNvPr id="91" name="Google Shape;91;p1"/>
            <p:cNvSpPr/>
            <p:nvPr/>
          </p:nvSpPr>
          <p:spPr>
            <a:xfrm>
              <a:off x="6119202" y="527624"/>
              <a:ext cx="110373" cy="4835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2" name="Google Shape;92;p1"/>
            <p:cNvSpPr/>
            <p:nvPr/>
          </p:nvSpPr>
          <p:spPr>
            <a:xfrm>
              <a:off x="9756283" y="2020299"/>
              <a:ext cx="157676" cy="197621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3" name="Google Shape;93;p1"/>
            <p:cNvSpPr/>
            <p:nvPr/>
          </p:nvSpPr>
          <p:spPr>
            <a:xfrm>
              <a:off x="9756283" y="2020299"/>
              <a:ext cx="157676" cy="122988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4" name="Google Shape;94;p1"/>
            <p:cNvSpPr/>
            <p:nvPr/>
          </p:nvSpPr>
          <p:spPr>
            <a:xfrm>
              <a:off x="9756283" y="2020299"/>
              <a:ext cx="157676" cy="4835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5" name="Google Shape;95;p1"/>
            <p:cNvSpPr/>
            <p:nvPr/>
          </p:nvSpPr>
          <p:spPr>
            <a:xfrm>
              <a:off x="6229575" y="527624"/>
              <a:ext cx="3947179" cy="9670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6" name="Google Shape;96;p1"/>
            <p:cNvSpPr/>
            <p:nvPr/>
          </p:nvSpPr>
          <p:spPr>
            <a:xfrm>
              <a:off x="8484356" y="3512974"/>
              <a:ext cx="157676" cy="197621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7" name="Google Shape;97;p1"/>
            <p:cNvSpPr/>
            <p:nvPr/>
          </p:nvSpPr>
          <p:spPr>
            <a:xfrm>
              <a:off x="8484356" y="3512974"/>
              <a:ext cx="157676" cy="122988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8" name="Google Shape;98;p1"/>
            <p:cNvSpPr/>
            <p:nvPr/>
          </p:nvSpPr>
          <p:spPr>
            <a:xfrm>
              <a:off x="8484356" y="3512974"/>
              <a:ext cx="157676" cy="4835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99" name="Google Shape;99;p1"/>
            <p:cNvSpPr/>
            <p:nvPr/>
          </p:nvSpPr>
          <p:spPr>
            <a:xfrm>
              <a:off x="8268864" y="2766636"/>
              <a:ext cx="635963" cy="2207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0" name="Google Shape;100;p1"/>
            <p:cNvSpPr/>
            <p:nvPr/>
          </p:nvSpPr>
          <p:spPr>
            <a:xfrm>
              <a:off x="7212428" y="3512974"/>
              <a:ext cx="157676" cy="122988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1" name="Google Shape;101;p1"/>
            <p:cNvSpPr/>
            <p:nvPr/>
          </p:nvSpPr>
          <p:spPr>
            <a:xfrm>
              <a:off x="7212428" y="3512974"/>
              <a:ext cx="157676" cy="4835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2" name="Google Shape;102;p1"/>
            <p:cNvSpPr/>
            <p:nvPr/>
          </p:nvSpPr>
          <p:spPr>
            <a:xfrm>
              <a:off x="7632900" y="2766636"/>
              <a:ext cx="635963" cy="2207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3" name="Google Shape;103;p1"/>
            <p:cNvSpPr/>
            <p:nvPr/>
          </p:nvSpPr>
          <p:spPr>
            <a:xfrm>
              <a:off x="7632900" y="2020299"/>
              <a:ext cx="635963" cy="2207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4" name="Google Shape;104;p1"/>
            <p:cNvSpPr/>
            <p:nvPr/>
          </p:nvSpPr>
          <p:spPr>
            <a:xfrm>
              <a:off x="6996936" y="2020299"/>
              <a:ext cx="635963" cy="2207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5" name="Google Shape;105;p1"/>
            <p:cNvSpPr/>
            <p:nvPr/>
          </p:nvSpPr>
          <p:spPr>
            <a:xfrm>
              <a:off x="6229575" y="527624"/>
              <a:ext cx="1403324" cy="9670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6" name="Google Shape;106;p1"/>
            <p:cNvSpPr/>
            <p:nvPr/>
          </p:nvSpPr>
          <p:spPr>
            <a:xfrm>
              <a:off x="5041742" y="2020299"/>
              <a:ext cx="157676" cy="122988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7" name="Google Shape;107;p1"/>
            <p:cNvSpPr/>
            <p:nvPr/>
          </p:nvSpPr>
          <p:spPr>
            <a:xfrm>
              <a:off x="5041742" y="2020299"/>
              <a:ext cx="157676" cy="4835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8" name="Google Shape;108;p1"/>
            <p:cNvSpPr/>
            <p:nvPr/>
          </p:nvSpPr>
          <p:spPr>
            <a:xfrm>
              <a:off x="5462214" y="527624"/>
              <a:ext cx="767361" cy="9670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09" name="Google Shape;109;p1"/>
            <p:cNvSpPr/>
            <p:nvPr/>
          </p:nvSpPr>
          <p:spPr>
            <a:xfrm>
              <a:off x="3769815" y="2020299"/>
              <a:ext cx="157676" cy="197621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0" name="Google Shape;110;p1"/>
            <p:cNvSpPr/>
            <p:nvPr/>
          </p:nvSpPr>
          <p:spPr>
            <a:xfrm>
              <a:off x="3769815" y="2020299"/>
              <a:ext cx="157676" cy="122988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1" name="Google Shape;111;p1"/>
            <p:cNvSpPr/>
            <p:nvPr/>
          </p:nvSpPr>
          <p:spPr>
            <a:xfrm>
              <a:off x="3769815" y="2020299"/>
              <a:ext cx="157676" cy="4835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2" name="Google Shape;112;p1"/>
            <p:cNvSpPr/>
            <p:nvPr/>
          </p:nvSpPr>
          <p:spPr>
            <a:xfrm>
              <a:off x="4190287" y="527624"/>
              <a:ext cx="2039288" cy="9670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3" name="Google Shape;113;p1"/>
            <p:cNvSpPr/>
            <p:nvPr/>
          </p:nvSpPr>
          <p:spPr>
            <a:xfrm>
              <a:off x="2497888" y="2766636"/>
              <a:ext cx="157676" cy="197621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4" name="Google Shape;114;p1"/>
            <p:cNvSpPr/>
            <p:nvPr/>
          </p:nvSpPr>
          <p:spPr>
            <a:xfrm>
              <a:off x="2497888" y="2766636"/>
              <a:ext cx="157676" cy="122988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5" name="Google Shape;115;p1"/>
            <p:cNvSpPr/>
            <p:nvPr/>
          </p:nvSpPr>
          <p:spPr>
            <a:xfrm>
              <a:off x="2497888" y="2766636"/>
              <a:ext cx="157676" cy="4835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6" name="Google Shape;116;p1"/>
            <p:cNvSpPr/>
            <p:nvPr/>
          </p:nvSpPr>
          <p:spPr>
            <a:xfrm>
              <a:off x="2282396" y="2020299"/>
              <a:ext cx="635963" cy="2207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60000"/>
                  </a:lnTo>
                  <a:lnTo>
                    <a:pt x="120000" y="6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rgbClr val="3A66B1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7" name="Google Shape;117;p1"/>
            <p:cNvSpPr/>
            <p:nvPr/>
          </p:nvSpPr>
          <p:spPr>
            <a:xfrm>
              <a:off x="1646433" y="2020299"/>
              <a:ext cx="635963" cy="2207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60000"/>
                  </a:lnTo>
                  <a:lnTo>
                    <a:pt x="0" y="60000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8" name="Google Shape;118;p1"/>
            <p:cNvSpPr/>
            <p:nvPr/>
          </p:nvSpPr>
          <p:spPr>
            <a:xfrm>
              <a:off x="2282396" y="527624"/>
              <a:ext cx="3947179" cy="96708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w="12700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19" name="Google Shape;119;p1"/>
            <p:cNvSpPr/>
            <p:nvPr/>
          </p:nvSpPr>
          <p:spPr>
            <a:xfrm>
              <a:off x="5703986" y="2034"/>
              <a:ext cx="1051179" cy="525589"/>
            </a:xfrm>
            <a:prstGeom prst="rect">
              <a:avLst/>
            </a:prstGeom>
            <a:solidFill>
              <a:srgbClr val="FF5C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5703986" y="2034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Directeur Général</a:t>
              </a:r>
              <a:endParaRPr/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756806" y="1494709"/>
              <a:ext cx="1051179" cy="525589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756806" y="149470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Directeur de Production</a:t>
              </a:r>
              <a:endParaRPr/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1120843" y="224104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"/>
            <p:cNvSpPr txBox="1"/>
            <p:nvPr/>
          </p:nvSpPr>
          <p:spPr>
            <a:xfrm>
              <a:off x="1120843" y="224104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Logistique</a:t>
              </a:r>
              <a:endParaRPr/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92770" y="224104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2392770" y="224104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Usine</a:t>
              </a:r>
              <a:endParaRPr/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2655565" y="2987384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"/>
            <p:cNvSpPr txBox="1"/>
            <p:nvPr/>
          </p:nvSpPr>
          <p:spPr>
            <a:xfrm>
              <a:off x="2655565" y="2987384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2655565" y="3733721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2655565" y="3733721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2655565" y="4480059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"/>
            <p:cNvSpPr txBox="1"/>
            <p:nvPr/>
          </p:nvSpPr>
          <p:spPr>
            <a:xfrm>
              <a:off x="2655565" y="448005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3664697" y="1494709"/>
              <a:ext cx="1051179" cy="525589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"/>
            <p:cNvSpPr txBox="1"/>
            <p:nvPr/>
          </p:nvSpPr>
          <p:spPr>
            <a:xfrm>
              <a:off x="3664697" y="149470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Directeur Financier</a:t>
              </a:r>
              <a:endParaRPr/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3927492" y="224104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"/>
            <p:cNvSpPr txBox="1"/>
            <p:nvPr/>
          </p:nvSpPr>
          <p:spPr>
            <a:xfrm>
              <a:off x="3927492" y="224104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Paie</a:t>
              </a: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3927492" y="2987384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"/>
            <p:cNvSpPr txBox="1"/>
            <p:nvPr/>
          </p:nvSpPr>
          <p:spPr>
            <a:xfrm>
              <a:off x="3927492" y="2987384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Comptabilité</a:t>
              </a: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927492" y="3733721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"/>
            <p:cNvSpPr txBox="1"/>
            <p:nvPr/>
          </p:nvSpPr>
          <p:spPr>
            <a:xfrm>
              <a:off x="3927492" y="3733721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Contrôle de gestion</a:t>
              </a:r>
              <a:endParaRPr/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4936625" y="1494709"/>
              <a:ext cx="1051179" cy="525589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"/>
            <p:cNvSpPr txBox="1"/>
            <p:nvPr/>
          </p:nvSpPr>
          <p:spPr>
            <a:xfrm>
              <a:off x="4936625" y="149470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Directeur des RH</a:t>
              </a:r>
              <a:endParaRPr dirty="0"/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5199419" y="224104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"/>
            <p:cNvSpPr txBox="1"/>
            <p:nvPr/>
          </p:nvSpPr>
          <p:spPr>
            <a:xfrm>
              <a:off x="5199419" y="224104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Gestion du personnel</a:t>
              </a:r>
              <a:endParaRPr/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5199419" y="2987384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"/>
            <p:cNvSpPr txBox="1"/>
            <p:nvPr/>
          </p:nvSpPr>
          <p:spPr>
            <a:xfrm>
              <a:off x="5199419" y="2987384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Recrutement</a:t>
              </a:r>
              <a:endParaRPr/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7107310" y="1494709"/>
              <a:ext cx="1051179" cy="525589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"/>
            <p:cNvSpPr txBox="1"/>
            <p:nvPr/>
          </p:nvSpPr>
          <p:spPr>
            <a:xfrm>
              <a:off x="7107310" y="149470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Directeur </a:t>
              </a:r>
              <a:r>
                <a:rPr lang="fr-029" sz="1200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Commercial</a:t>
              </a:r>
              <a:endParaRPr dirty="0"/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6471347" y="224104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1"/>
            <p:cNvSpPr txBox="1"/>
            <p:nvPr/>
          </p:nvSpPr>
          <p:spPr>
            <a:xfrm>
              <a:off x="6471347" y="224104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Ingénieur commercial</a:t>
              </a:r>
              <a:endParaRPr dirty="0"/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743274" y="224104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1"/>
            <p:cNvSpPr txBox="1"/>
            <p:nvPr/>
          </p:nvSpPr>
          <p:spPr>
            <a:xfrm>
              <a:off x="7743274" y="224104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Vente</a:t>
              </a:r>
              <a:endParaRPr dirty="0"/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7107310" y="2987384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1"/>
            <p:cNvSpPr txBox="1"/>
            <p:nvPr/>
          </p:nvSpPr>
          <p:spPr>
            <a:xfrm>
              <a:off x="7107310" y="2987384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Division A</a:t>
              </a:r>
              <a:endParaRPr dirty="0"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7370105" y="3733721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 txBox="1"/>
            <p:nvPr/>
          </p:nvSpPr>
          <p:spPr>
            <a:xfrm>
              <a:off x="7370105" y="3733721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7370105" y="4480059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1"/>
            <p:cNvSpPr txBox="1"/>
            <p:nvPr/>
          </p:nvSpPr>
          <p:spPr>
            <a:xfrm>
              <a:off x="7370105" y="448005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59" name="Google Shape;159;p1"/>
            <p:cNvSpPr/>
            <p:nvPr/>
          </p:nvSpPr>
          <p:spPr>
            <a:xfrm>
              <a:off x="8379238" y="2987384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"/>
            <p:cNvSpPr txBox="1"/>
            <p:nvPr/>
          </p:nvSpPr>
          <p:spPr>
            <a:xfrm>
              <a:off x="8379238" y="2987384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 dirty="0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Division B</a:t>
              </a:r>
              <a:endParaRPr dirty="0"/>
            </a:p>
          </p:txBody>
        </p:sp>
        <p:sp>
          <p:nvSpPr>
            <p:cNvPr id="161" name="Google Shape;161;p1"/>
            <p:cNvSpPr/>
            <p:nvPr/>
          </p:nvSpPr>
          <p:spPr>
            <a:xfrm>
              <a:off x="8642032" y="3733721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"/>
            <p:cNvSpPr txBox="1"/>
            <p:nvPr/>
          </p:nvSpPr>
          <p:spPr>
            <a:xfrm>
              <a:off x="8642032" y="3733721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63" name="Google Shape;163;p1"/>
            <p:cNvSpPr/>
            <p:nvPr/>
          </p:nvSpPr>
          <p:spPr>
            <a:xfrm>
              <a:off x="8642032" y="4480059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1"/>
            <p:cNvSpPr txBox="1"/>
            <p:nvPr/>
          </p:nvSpPr>
          <p:spPr>
            <a:xfrm>
              <a:off x="8642032" y="448005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8642032" y="522639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"/>
            <p:cNvSpPr txBox="1"/>
            <p:nvPr/>
          </p:nvSpPr>
          <p:spPr>
            <a:xfrm>
              <a:off x="8642032" y="522639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…</a:t>
              </a:r>
              <a:endParaRPr/>
            </a:p>
          </p:txBody>
        </p:sp>
        <p:sp>
          <p:nvSpPr>
            <p:cNvPr id="167" name="Google Shape;167;p1"/>
            <p:cNvSpPr/>
            <p:nvPr/>
          </p:nvSpPr>
          <p:spPr>
            <a:xfrm>
              <a:off x="9651165" y="1494709"/>
              <a:ext cx="1051179" cy="525589"/>
            </a:xfrm>
            <a:prstGeom prst="rect">
              <a:avLst/>
            </a:prstGeom>
            <a:solidFill>
              <a:srgbClr val="0FBF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"/>
            <p:cNvSpPr txBox="1"/>
            <p:nvPr/>
          </p:nvSpPr>
          <p:spPr>
            <a:xfrm>
              <a:off x="9651165" y="1494709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Directeur Administration et Juridique</a:t>
              </a:r>
              <a:endParaRPr/>
            </a:p>
          </p:txBody>
        </p:sp>
        <p:sp>
          <p:nvSpPr>
            <p:cNvPr id="169" name="Google Shape;169;p1"/>
            <p:cNvSpPr/>
            <p:nvPr/>
          </p:nvSpPr>
          <p:spPr>
            <a:xfrm>
              <a:off x="9913960" y="2241046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"/>
            <p:cNvSpPr txBox="1"/>
            <p:nvPr/>
          </p:nvSpPr>
          <p:spPr>
            <a:xfrm>
              <a:off x="9913960" y="2241046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Administration </a:t>
              </a:r>
              <a:endParaRPr/>
            </a:p>
          </p:txBody>
        </p:sp>
        <p:sp>
          <p:nvSpPr>
            <p:cNvPr id="171" name="Google Shape;171;p1"/>
            <p:cNvSpPr/>
            <p:nvPr/>
          </p:nvSpPr>
          <p:spPr>
            <a:xfrm>
              <a:off x="9913960" y="2987384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1"/>
            <p:cNvSpPr txBox="1"/>
            <p:nvPr/>
          </p:nvSpPr>
          <p:spPr>
            <a:xfrm>
              <a:off x="9913960" y="2987384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Audit Interne</a:t>
              </a:r>
              <a:endParaRPr/>
            </a:p>
          </p:txBody>
        </p:sp>
        <p:sp>
          <p:nvSpPr>
            <p:cNvPr id="173" name="Google Shape;173;p1"/>
            <p:cNvSpPr/>
            <p:nvPr/>
          </p:nvSpPr>
          <p:spPr>
            <a:xfrm>
              <a:off x="9913960" y="3733721"/>
              <a:ext cx="1051179" cy="525589"/>
            </a:xfrm>
            <a:prstGeom prst="rect">
              <a:avLst/>
            </a:prstGeom>
            <a:noFill/>
            <a:ln w="28575" cap="flat" cmpd="sng">
              <a:solidFill>
                <a:srgbClr val="0FBFB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"/>
            <p:cNvSpPr txBox="1"/>
            <p:nvPr/>
          </p:nvSpPr>
          <p:spPr>
            <a:xfrm>
              <a:off x="9913960" y="3733721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Service Juridique</a:t>
              </a:r>
              <a:endParaRPr/>
            </a:p>
          </p:txBody>
        </p:sp>
        <p:sp>
          <p:nvSpPr>
            <p:cNvPr id="175" name="Google Shape;175;p1"/>
            <p:cNvSpPr/>
            <p:nvPr/>
          </p:nvSpPr>
          <p:spPr>
            <a:xfrm>
              <a:off x="5068022" y="748371"/>
              <a:ext cx="1051179" cy="525589"/>
            </a:xfrm>
            <a:prstGeom prst="rect">
              <a:avLst/>
            </a:prstGeom>
            <a:solidFill>
              <a:srgbClr val="FF5C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"/>
            <p:cNvSpPr txBox="1"/>
            <p:nvPr/>
          </p:nvSpPr>
          <p:spPr>
            <a:xfrm>
              <a:off x="5068022" y="748371"/>
              <a:ext cx="1051179" cy="52558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600" tIns="7600" rIns="7600" bIns="76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3343"/>
                </a:buClr>
                <a:buSzPts val="1200"/>
                <a:buFont typeface="Calibri"/>
                <a:buNone/>
              </a:pPr>
              <a:r>
                <a:rPr lang="fr-029" sz="1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rPr>
                <a:t>Secrétariat Général</a:t>
              </a:r>
              <a:endParaRPr/>
            </a:p>
          </p:txBody>
        </p:sp>
      </p:grpSp>
      <p:sp>
        <p:nvSpPr>
          <p:cNvPr id="177" name="Google Shape;177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183" name="Google Shape;183;p2"/>
          <p:cNvSpPr txBox="1"/>
          <p:nvPr/>
        </p:nvSpPr>
        <p:spPr>
          <a:xfrm>
            <a:off x="2565009" y="173837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Organigramme plat</a:t>
            </a:r>
            <a:endParaRPr>
              <a:solidFill>
                <a:srgbClr val="213343"/>
              </a:solidFill>
            </a:endParaRPr>
          </a:p>
        </p:txBody>
      </p:sp>
      <p:sp>
        <p:nvSpPr>
          <p:cNvPr id="184" name="Google Shape;18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2</a:t>
            </a:fld>
            <a:endParaRPr/>
          </a:p>
        </p:txBody>
      </p:sp>
      <p:grpSp>
        <p:nvGrpSpPr>
          <p:cNvPr id="185" name="Google Shape;185;p2"/>
          <p:cNvGrpSpPr/>
          <p:nvPr/>
        </p:nvGrpSpPr>
        <p:grpSpPr>
          <a:xfrm>
            <a:off x="2211629" y="1950263"/>
            <a:ext cx="8484358" cy="3365663"/>
            <a:chOff x="2105612" y="1711724"/>
            <a:chExt cx="8484358" cy="3365663"/>
          </a:xfrm>
        </p:grpSpPr>
        <p:grpSp>
          <p:nvGrpSpPr>
            <p:cNvPr id="186" name="Google Shape;186;p2"/>
            <p:cNvGrpSpPr/>
            <p:nvPr/>
          </p:nvGrpSpPr>
          <p:grpSpPr>
            <a:xfrm>
              <a:off x="2591528" y="1711724"/>
              <a:ext cx="6609657" cy="2720414"/>
              <a:chOff x="2591527" y="2194"/>
              <a:chExt cx="6609657" cy="2720414"/>
            </a:xfrm>
          </p:grpSpPr>
          <p:sp>
            <p:nvSpPr>
              <p:cNvPr id="187" name="Google Shape;187;p2"/>
              <p:cNvSpPr/>
              <p:nvPr/>
            </p:nvSpPr>
            <p:spPr>
              <a:xfrm>
                <a:off x="6175513" y="1125425"/>
                <a:ext cx="1902440" cy="473951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60278"/>
                    </a:lnTo>
                    <a:lnTo>
                      <a:pt x="120000" y="60278"/>
                    </a:lnTo>
                    <a:lnTo>
                      <a:pt x="120000" y="12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188" name="Google Shape;188;p2"/>
              <p:cNvSpPr/>
              <p:nvPr/>
            </p:nvSpPr>
            <p:spPr>
              <a:xfrm>
                <a:off x="3714759" y="1125425"/>
                <a:ext cx="2460753" cy="473947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20000" y="0"/>
                    </a:moveTo>
                    <a:lnTo>
                      <a:pt x="120000" y="60277"/>
                    </a:lnTo>
                    <a:lnTo>
                      <a:pt x="0" y="60277"/>
                    </a:lnTo>
                    <a:lnTo>
                      <a:pt x="0" y="12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189" name="Google Shape;189;p2"/>
              <p:cNvSpPr/>
              <p:nvPr/>
            </p:nvSpPr>
            <p:spPr>
              <a:xfrm>
                <a:off x="5052281" y="2194"/>
                <a:ext cx="2246463" cy="1123231"/>
              </a:xfrm>
              <a:prstGeom prst="rect">
                <a:avLst/>
              </a:prstGeom>
              <a:solidFill>
                <a:srgbClr val="FF5C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2"/>
              <p:cNvSpPr txBox="1"/>
              <p:nvPr/>
            </p:nvSpPr>
            <p:spPr>
              <a:xfrm>
                <a:off x="5052281" y="2194"/>
                <a:ext cx="2246463" cy="1123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Chef de département</a:t>
                </a:r>
                <a:endParaRPr/>
              </a:p>
            </p:txBody>
          </p:sp>
          <p:sp>
            <p:nvSpPr>
              <p:cNvPr id="191" name="Google Shape;191;p2"/>
              <p:cNvSpPr/>
              <p:nvPr/>
            </p:nvSpPr>
            <p:spPr>
              <a:xfrm>
                <a:off x="2591527" y="1599373"/>
                <a:ext cx="2246463" cy="112323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2"/>
              <p:cNvSpPr txBox="1"/>
              <p:nvPr/>
            </p:nvSpPr>
            <p:spPr>
              <a:xfrm>
                <a:off x="2591527" y="1599373"/>
                <a:ext cx="2246463" cy="1123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Manager 1</a:t>
                </a:r>
                <a:endParaRPr/>
              </a:p>
            </p:txBody>
          </p:sp>
          <p:sp>
            <p:nvSpPr>
              <p:cNvPr id="193" name="Google Shape;193;p2"/>
              <p:cNvSpPr/>
              <p:nvPr/>
            </p:nvSpPr>
            <p:spPr>
              <a:xfrm>
                <a:off x="6954721" y="1599377"/>
                <a:ext cx="2246463" cy="112323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2"/>
              <p:cNvSpPr txBox="1"/>
              <p:nvPr/>
            </p:nvSpPr>
            <p:spPr>
              <a:xfrm>
                <a:off x="6954721" y="1599377"/>
                <a:ext cx="2246463" cy="11232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Manager 2</a:t>
                </a:r>
                <a:endParaRPr/>
              </a:p>
            </p:txBody>
          </p:sp>
        </p:grpSp>
        <p:grpSp>
          <p:nvGrpSpPr>
            <p:cNvPr id="195" name="Google Shape;195;p2"/>
            <p:cNvGrpSpPr/>
            <p:nvPr/>
          </p:nvGrpSpPr>
          <p:grpSpPr>
            <a:xfrm>
              <a:off x="2105612" y="3319498"/>
              <a:ext cx="8484358" cy="1757889"/>
              <a:chOff x="725" y="799755"/>
              <a:chExt cx="8484358" cy="1757889"/>
            </a:xfrm>
          </p:grpSpPr>
          <p:sp>
            <p:nvSpPr>
              <p:cNvPr id="196" name="Google Shape;196;p2"/>
              <p:cNvSpPr/>
              <p:nvPr/>
            </p:nvSpPr>
            <p:spPr>
              <a:xfrm>
                <a:off x="6000793" y="1526155"/>
                <a:ext cx="1757889" cy="305088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60000"/>
                    </a:lnTo>
                    <a:lnTo>
                      <a:pt x="120000" y="60000"/>
                    </a:lnTo>
                    <a:lnTo>
                      <a:pt x="120000" y="120000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197" name="Google Shape;197;p2"/>
              <p:cNvSpPr/>
              <p:nvPr/>
            </p:nvSpPr>
            <p:spPr>
              <a:xfrm>
                <a:off x="5955073" y="1526155"/>
                <a:ext cx="91440" cy="305088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60000" y="0"/>
                    </a:moveTo>
                    <a:lnTo>
                      <a:pt x="60000" y="120000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198" name="Google Shape;198;p2"/>
              <p:cNvSpPr/>
              <p:nvPr/>
            </p:nvSpPr>
            <p:spPr>
              <a:xfrm>
                <a:off x="4242904" y="1526155"/>
                <a:ext cx="1757889" cy="305088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20000" y="0"/>
                    </a:moveTo>
                    <a:lnTo>
                      <a:pt x="120000" y="60000"/>
                    </a:lnTo>
                    <a:lnTo>
                      <a:pt x="0" y="60000"/>
                    </a:lnTo>
                    <a:lnTo>
                      <a:pt x="0" y="120000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199" name="Google Shape;199;p2"/>
              <p:cNvSpPr/>
              <p:nvPr/>
            </p:nvSpPr>
            <p:spPr>
              <a:xfrm>
                <a:off x="1606070" y="1526155"/>
                <a:ext cx="878944" cy="305088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60000"/>
                    </a:lnTo>
                    <a:lnTo>
                      <a:pt x="120000" y="60000"/>
                    </a:lnTo>
                    <a:lnTo>
                      <a:pt x="120000" y="12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00" name="Google Shape;200;p2"/>
              <p:cNvSpPr/>
              <p:nvPr/>
            </p:nvSpPr>
            <p:spPr>
              <a:xfrm>
                <a:off x="727125" y="1526155"/>
                <a:ext cx="878944" cy="305088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20000" y="0"/>
                    </a:moveTo>
                    <a:lnTo>
                      <a:pt x="120000" y="60000"/>
                    </a:lnTo>
                    <a:lnTo>
                      <a:pt x="0" y="60000"/>
                    </a:lnTo>
                    <a:lnTo>
                      <a:pt x="0" y="12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01" name="Google Shape;201;p2"/>
              <p:cNvSpPr/>
              <p:nvPr/>
            </p:nvSpPr>
            <p:spPr>
              <a:xfrm>
                <a:off x="879669" y="799755"/>
                <a:ext cx="1452801" cy="726400"/>
              </a:xfrm>
              <a:prstGeom prst="rect">
                <a:avLst/>
              </a:prstGeom>
              <a:solidFill>
                <a:srgbClr val="FF5C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2"/>
              <p:cNvSpPr txBox="1"/>
              <p:nvPr/>
            </p:nvSpPr>
            <p:spPr>
              <a:xfrm>
                <a:off x="879669" y="799755"/>
                <a:ext cx="1452801" cy="7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Manager 1</a:t>
                </a:r>
                <a:endParaRPr/>
              </a:p>
            </p:txBody>
          </p:sp>
          <p:sp>
            <p:nvSpPr>
              <p:cNvPr id="203" name="Google Shape;203;p2"/>
              <p:cNvSpPr/>
              <p:nvPr/>
            </p:nvSpPr>
            <p:spPr>
              <a:xfrm>
                <a:off x="725" y="1831244"/>
                <a:ext cx="1452801" cy="726400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2"/>
              <p:cNvSpPr txBox="1"/>
              <p:nvPr/>
            </p:nvSpPr>
            <p:spPr>
              <a:xfrm>
                <a:off x="725" y="1831244"/>
                <a:ext cx="1452801" cy="7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Employé 1</a:t>
                </a:r>
                <a:endParaRPr/>
              </a:p>
            </p:txBody>
          </p:sp>
          <p:sp>
            <p:nvSpPr>
              <p:cNvPr id="205" name="Google Shape;205;p2"/>
              <p:cNvSpPr/>
              <p:nvPr/>
            </p:nvSpPr>
            <p:spPr>
              <a:xfrm>
                <a:off x="1758614" y="1831244"/>
                <a:ext cx="1452801" cy="726400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2"/>
              <p:cNvSpPr txBox="1"/>
              <p:nvPr/>
            </p:nvSpPr>
            <p:spPr>
              <a:xfrm>
                <a:off x="1758614" y="1831244"/>
                <a:ext cx="1452801" cy="7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Employé 2</a:t>
                </a:r>
                <a:endParaRPr/>
              </a:p>
            </p:txBody>
          </p:sp>
          <p:sp>
            <p:nvSpPr>
              <p:cNvPr id="207" name="Google Shape;207;p2"/>
              <p:cNvSpPr/>
              <p:nvPr/>
            </p:nvSpPr>
            <p:spPr>
              <a:xfrm>
                <a:off x="5274393" y="799755"/>
                <a:ext cx="1452801" cy="726400"/>
              </a:xfrm>
              <a:prstGeom prst="rect">
                <a:avLst/>
              </a:prstGeom>
              <a:solidFill>
                <a:srgbClr val="FF5C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2"/>
              <p:cNvSpPr txBox="1"/>
              <p:nvPr/>
            </p:nvSpPr>
            <p:spPr>
              <a:xfrm>
                <a:off x="5274393" y="799755"/>
                <a:ext cx="1452801" cy="7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Manager 2</a:t>
                </a:r>
                <a:endParaRPr/>
              </a:p>
            </p:txBody>
          </p:sp>
          <p:sp>
            <p:nvSpPr>
              <p:cNvPr id="209" name="Google Shape;209;p2"/>
              <p:cNvSpPr/>
              <p:nvPr/>
            </p:nvSpPr>
            <p:spPr>
              <a:xfrm>
                <a:off x="3516503" y="1831244"/>
                <a:ext cx="1452801" cy="726400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2"/>
              <p:cNvSpPr txBox="1"/>
              <p:nvPr/>
            </p:nvSpPr>
            <p:spPr>
              <a:xfrm>
                <a:off x="3516503" y="1831244"/>
                <a:ext cx="1452801" cy="7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Employé 1</a:t>
                </a:r>
                <a:endParaRPr/>
              </a:p>
            </p:txBody>
          </p:sp>
          <p:sp>
            <p:nvSpPr>
              <p:cNvPr id="211" name="Google Shape;211;p2"/>
              <p:cNvSpPr/>
              <p:nvPr/>
            </p:nvSpPr>
            <p:spPr>
              <a:xfrm>
                <a:off x="5274393" y="1831244"/>
                <a:ext cx="1452801" cy="726400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2"/>
              <p:cNvSpPr txBox="1"/>
              <p:nvPr/>
            </p:nvSpPr>
            <p:spPr>
              <a:xfrm>
                <a:off x="5274393" y="1831244"/>
                <a:ext cx="1452801" cy="7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Employé 2</a:t>
                </a:r>
                <a:endParaRPr/>
              </a:p>
            </p:txBody>
          </p:sp>
          <p:sp>
            <p:nvSpPr>
              <p:cNvPr id="213" name="Google Shape;213;p2"/>
              <p:cNvSpPr/>
              <p:nvPr/>
            </p:nvSpPr>
            <p:spPr>
              <a:xfrm>
                <a:off x="7032282" y="1831244"/>
                <a:ext cx="1452801" cy="726400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2"/>
              <p:cNvSpPr txBox="1"/>
              <p:nvPr/>
            </p:nvSpPr>
            <p:spPr>
              <a:xfrm>
                <a:off x="7032282" y="1831244"/>
                <a:ext cx="1452801" cy="726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Employé 3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Google Shape;219;p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6990" y="158191"/>
            <a:ext cx="2108229" cy="74214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sp>
        <p:nvSpPr>
          <p:cNvPr id="220" name="Google Shape;220;p3"/>
          <p:cNvSpPr txBox="1"/>
          <p:nvPr/>
        </p:nvSpPr>
        <p:spPr>
          <a:xfrm>
            <a:off x="2565009" y="173837"/>
            <a:ext cx="7061981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029" sz="4000" b="1" i="0" u="none" strike="noStrike" cap="none">
                <a:solidFill>
                  <a:srgbClr val="213343"/>
                </a:solidFill>
                <a:latin typeface="Calibri"/>
                <a:ea typeface="Calibri"/>
                <a:cs typeface="Calibri"/>
                <a:sym typeface="Calibri"/>
              </a:rPr>
              <a:t>Organigramme matriciel</a:t>
            </a:r>
            <a:endParaRPr>
              <a:solidFill>
                <a:srgbClr val="213343"/>
              </a:solidFill>
            </a:endParaRPr>
          </a:p>
        </p:txBody>
      </p:sp>
      <p:sp>
        <p:nvSpPr>
          <p:cNvPr id="221" name="Google Shape;221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029"/>
              <a:t>3</a:t>
            </a:fld>
            <a:endParaRPr/>
          </a:p>
        </p:txBody>
      </p:sp>
      <p:grpSp>
        <p:nvGrpSpPr>
          <p:cNvPr id="222" name="Google Shape;222;p3"/>
          <p:cNvGrpSpPr/>
          <p:nvPr/>
        </p:nvGrpSpPr>
        <p:grpSpPr>
          <a:xfrm>
            <a:off x="437760" y="1093610"/>
            <a:ext cx="10916040" cy="5018231"/>
            <a:chOff x="83266" y="740312"/>
            <a:chExt cx="10916040" cy="5018231"/>
          </a:xfrm>
        </p:grpSpPr>
        <p:cxnSp>
          <p:nvCxnSpPr>
            <p:cNvPr id="223" name="Google Shape;223;p3"/>
            <p:cNvCxnSpPr/>
            <p:nvPr/>
          </p:nvCxnSpPr>
          <p:spPr>
            <a:xfrm flipH="1">
              <a:off x="715617" y="1150914"/>
              <a:ext cx="5473154" cy="2114021"/>
            </a:xfrm>
            <a:prstGeom prst="bentConnector3">
              <a:avLst>
                <a:gd name="adj1" fmla="val 104903"/>
              </a:avLst>
            </a:prstGeom>
            <a:noFill/>
            <a:ln w="9525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224" name="Google Shape;224;p3"/>
            <p:cNvGrpSpPr/>
            <p:nvPr/>
          </p:nvGrpSpPr>
          <p:grpSpPr>
            <a:xfrm>
              <a:off x="83265" y="3009645"/>
              <a:ext cx="10913139" cy="2748898"/>
              <a:chOff x="2901" y="689821"/>
              <a:chExt cx="10913139" cy="2748898"/>
            </a:xfrm>
          </p:grpSpPr>
          <p:sp>
            <p:nvSpPr>
              <p:cNvPr id="225" name="Google Shape;225;p3"/>
              <p:cNvSpPr/>
              <p:nvPr/>
            </p:nvSpPr>
            <p:spPr>
              <a:xfrm>
                <a:off x="1515091" y="3034173"/>
                <a:ext cx="349887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60000" y="60000"/>
                    </a:lnTo>
                    <a:lnTo>
                      <a:pt x="60000" y="60433"/>
                    </a:lnTo>
                    <a:lnTo>
                      <a:pt x="120000" y="60433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3"/>
              <p:cNvSpPr txBox="1"/>
              <p:nvPr/>
            </p:nvSpPr>
            <p:spPr>
              <a:xfrm>
                <a:off x="1681287" y="3071146"/>
                <a:ext cx="17494" cy="174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500"/>
                  <a:buFont typeface="Calibri"/>
                  <a:buNone/>
                </a:pPr>
                <a:endParaRPr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7" name="Google Shape;227;p3"/>
              <p:cNvSpPr/>
              <p:nvPr/>
            </p:nvSpPr>
            <p:spPr>
              <a:xfrm>
                <a:off x="1515091" y="2018385"/>
                <a:ext cx="349887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60000" y="60000"/>
                    </a:lnTo>
                    <a:lnTo>
                      <a:pt x="60000" y="60217"/>
                    </a:lnTo>
                    <a:lnTo>
                      <a:pt x="120000" y="60217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3"/>
              <p:cNvSpPr txBox="1"/>
              <p:nvPr/>
            </p:nvSpPr>
            <p:spPr>
              <a:xfrm>
                <a:off x="1681287" y="2055358"/>
                <a:ext cx="17494" cy="174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500"/>
                  <a:buFont typeface="Calibri"/>
                  <a:buNone/>
                </a:pPr>
                <a:endParaRPr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Google Shape;229;p3"/>
              <p:cNvSpPr/>
              <p:nvPr/>
            </p:nvSpPr>
            <p:spPr>
              <a:xfrm>
                <a:off x="1515091" y="1002597"/>
                <a:ext cx="349887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3"/>
              <p:cNvSpPr txBox="1"/>
              <p:nvPr/>
            </p:nvSpPr>
            <p:spPr>
              <a:xfrm>
                <a:off x="1681287" y="1039569"/>
                <a:ext cx="17494" cy="174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700" tIns="0" rIns="1270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500"/>
                  <a:buFont typeface="Calibri"/>
                  <a:buNone/>
                </a:pPr>
                <a:endParaRPr sz="1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1" name="Google Shape;231;p3"/>
              <p:cNvSpPr/>
              <p:nvPr/>
            </p:nvSpPr>
            <p:spPr>
              <a:xfrm rot="-5400000">
                <a:off x="566437" y="292221"/>
                <a:ext cx="385117" cy="1512190"/>
              </a:xfrm>
              <a:prstGeom prst="rect">
                <a:avLst/>
              </a:prstGeom>
              <a:solidFill>
                <a:srgbClr val="F62D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3"/>
              <p:cNvSpPr txBox="1"/>
              <p:nvPr/>
            </p:nvSpPr>
            <p:spPr>
              <a:xfrm rot="-5400000">
                <a:off x="566437" y="292221"/>
                <a:ext cx="385117" cy="1512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Chef de projet 1</a:t>
                </a:r>
                <a:endParaRPr/>
              </a:p>
            </p:txBody>
          </p:sp>
          <p:sp>
            <p:nvSpPr>
              <p:cNvPr id="233" name="Google Shape;233;p3"/>
              <p:cNvSpPr/>
              <p:nvPr/>
            </p:nvSpPr>
            <p:spPr>
              <a:xfrm>
                <a:off x="1864978" y="689821"/>
                <a:ext cx="9051061" cy="716991"/>
              </a:xfrm>
              <a:prstGeom prst="rect">
                <a:avLst/>
              </a:prstGeom>
              <a:noFill/>
              <a:ln w="28575" cap="flat" cmpd="sng">
                <a:solidFill>
                  <a:srgbClr val="F62D7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3"/>
              <p:cNvSpPr txBox="1"/>
              <p:nvPr/>
            </p:nvSpPr>
            <p:spPr>
              <a:xfrm>
                <a:off x="1864978" y="689821"/>
                <a:ext cx="9051061" cy="7169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  <a:r>
                  <a:rPr lang="fr-029" sz="1500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Équipe </a:t>
                </a: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projet 1</a:t>
                </a:r>
                <a:endParaRPr/>
              </a:p>
            </p:txBody>
          </p:sp>
          <p:sp>
            <p:nvSpPr>
              <p:cNvPr id="235" name="Google Shape;235;p3"/>
              <p:cNvSpPr/>
              <p:nvPr/>
            </p:nvSpPr>
            <p:spPr>
              <a:xfrm rot="-5400000">
                <a:off x="566437" y="1308009"/>
                <a:ext cx="385117" cy="1512190"/>
              </a:xfrm>
              <a:prstGeom prst="rect">
                <a:avLst/>
              </a:prstGeom>
              <a:solidFill>
                <a:srgbClr val="F62D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3"/>
              <p:cNvSpPr txBox="1"/>
              <p:nvPr/>
            </p:nvSpPr>
            <p:spPr>
              <a:xfrm rot="-5400000">
                <a:off x="566437" y="1308009"/>
                <a:ext cx="385117" cy="1512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Chef de projet 2</a:t>
                </a:r>
                <a:endParaRPr sz="15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7" name="Google Shape;237;p3"/>
              <p:cNvSpPr/>
              <p:nvPr/>
            </p:nvSpPr>
            <p:spPr>
              <a:xfrm>
                <a:off x="1864978" y="1705774"/>
                <a:ext cx="9051061" cy="716991"/>
              </a:xfrm>
              <a:prstGeom prst="rect">
                <a:avLst/>
              </a:prstGeom>
              <a:noFill/>
              <a:ln w="28575" cap="flat" cmpd="sng">
                <a:solidFill>
                  <a:srgbClr val="F62D7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3"/>
              <p:cNvSpPr txBox="1"/>
              <p:nvPr/>
            </p:nvSpPr>
            <p:spPr>
              <a:xfrm>
                <a:off x="1864978" y="1705774"/>
                <a:ext cx="9051061" cy="7169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  <a:r>
                  <a:rPr lang="fr-029" sz="1500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Équipe </a:t>
                </a: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projet 2</a:t>
                </a:r>
                <a:endParaRPr/>
              </a:p>
            </p:txBody>
          </p:sp>
          <p:sp>
            <p:nvSpPr>
              <p:cNvPr id="239" name="Google Shape;239;p3"/>
              <p:cNvSpPr/>
              <p:nvPr/>
            </p:nvSpPr>
            <p:spPr>
              <a:xfrm rot="-5400000">
                <a:off x="566437" y="2323798"/>
                <a:ext cx="385117" cy="1512190"/>
              </a:xfrm>
              <a:prstGeom prst="rect">
                <a:avLst/>
              </a:prstGeom>
              <a:solidFill>
                <a:srgbClr val="F62D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3"/>
              <p:cNvSpPr txBox="1"/>
              <p:nvPr/>
            </p:nvSpPr>
            <p:spPr>
              <a:xfrm rot="-5400000">
                <a:off x="566437" y="2323798"/>
                <a:ext cx="385117" cy="15121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Chef de projet 3</a:t>
                </a:r>
                <a:endParaRPr/>
              </a:p>
            </p:txBody>
          </p:sp>
          <p:sp>
            <p:nvSpPr>
              <p:cNvPr id="241" name="Google Shape;241;p3"/>
              <p:cNvSpPr/>
              <p:nvPr/>
            </p:nvSpPr>
            <p:spPr>
              <a:xfrm>
                <a:off x="1864978" y="2721728"/>
                <a:ext cx="9051061" cy="716991"/>
              </a:xfrm>
              <a:prstGeom prst="rect">
                <a:avLst/>
              </a:prstGeom>
              <a:noFill/>
              <a:ln w="28575" cap="flat" cmpd="sng">
                <a:solidFill>
                  <a:srgbClr val="F62D7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3"/>
              <p:cNvSpPr txBox="1"/>
              <p:nvPr/>
            </p:nvSpPr>
            <p:spPr>
              <a:xfrm>
                <a:off x="1864978" y="2721728"/>
                <a:ext cx="9051061" cy="7169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l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 </a:t>
                </a:r>
                <a:r>
                  <a:rPr lang="fr-029" sz="1500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Équipe</a:t>
                </a: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 projet 3</a:t>
                </a:r>
                <a:endParaRPr/>
              </a:p>
            </p:txBody>
          </p:sp>
        </p:grpSp>
        <p:cxnSp>
          <p:nvCxnSpPr>
            <p:cNvPr id="243" name="Google Shape;243;p3"/>
            <p:cNvCxnSpPr/>
            <p:nvPr/>
          </p:nvCxnSpPr>
          <p:spPr>
            <a:xfrm>
              <a:off x="3896140" y="2590277"/>
              <a:ext cx="0" cy="2710593"/>
            </a:xfrm>
            <a:prstGeom prst="straightConnector1">
              <a:avLst/>
            </a:prstGeom>
            <a:noFill/>
            <a:ln w="9525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4" name="Google Shape;244;p3"/>
            <p:cNvCxnSpPr/>
            <p:nvPr/>
          </p:nvCxnSpPr>
          <p:spPr>
            <a:xfrm>
              <a:off x="5996610" y="2627963"/>
              <a:ext cx="0" cy="2672907"/>
            </a:xfrm>
            <a:prstGeom prst="straightConnector1">
              <a:avLst/>
            </a:prstGeom>
            <a:noFill/>
            <a:ln w="9525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5" name="Google Shape;245;p3"/>
            <p:cNvCxnSpPr/>
            <p:nvPr/>
          </p:nvCxnSpPr>
          <p:spPr>
            <a:xfrm>
              <a:off x="8070575" y="2588206"/>
              <a:ext cx="0" cy="2805571"/>
            </a:xfrm>
            <a:prstGeom prst="straightConnector1">
              <a:avLst/>
            </a:prstGeom>
            <a:noFill/>
            <a:ln w="9525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46" name="Google Shape;246;p3"/>
            <p:cNvCxnSpPr/>
            <p:nvPr/>
          </p:nvCxnSpPr>
          <p:spPr>
            <a:xfrm>
              <a:off x="10151166" y="2694222"/>
              <a:ext cx="0" cy="2699555"/>
            </a:xfrm>
            <a:prstGeom prst="straightConnector1">
              <a:avLst/>
            </a:prstGeom>
            <a:noFill/>
            <a:ln w="9525" cap="flat" cmpd="sng">
              <a:solidFill>
                <a:srgbClr val="213343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grpSp>
          <p:nvGrpSpPr>
            <p:cNvPr id="247" name="Google Shape;247;p3"/>
            <p:cNvGrpSpPr/>
            <p:nvPr/>
          </p:nvGrpSpPr>
          <p:grpSpPr>
            <a:xfrm>
              <a:off x="3068656" y="740312"/>
              <a:ext cx="7930649" cy="2071516"/>
              <a:chOff x="4104" y="288741"/>
              <a:chExt cx="7930649" cy="2071516"/>
            </a:xfrm>
          </p:grpSpPr>
          <p:sp>
            <p:nvSpPr>
              <p:cNvPr id="248" name="Google Shape;248;p3"/>
              <p:cNvSpPr/>
              <p:nvPr/>
            </p:nvSpPr>
            <p:spPr>
              <a:xfrm>
                <a:off x="3967377" y="1144739"/>
                <a:ext cx="3111378" cy="359519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60000"/>
                    </a:lnTo>
                    <a:lnTo>
                      <a:pt x="120000" y="60000"/>
                    </a:lnTo>
                    <a:lnTo>
                      <a:pt x="120000" y="120000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49" name="Google Shape;249;p3"/>
              <p:cNvSpPr/>
              <p:nvPr/>
            </p:nvSpPr>
            <p:spPr>
              <a:xfrm>
                <a:off x="3967377" y="1144739"/>
                <a:ext cx="1035758" cy="359519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0"/>
                    </a:moveTo>
                    <a:lnTo>
                      <a:pt x="0" y="60000"/>
                    </a:lnTo>
                    <a:lnTo>
                      <a:pt x="120000" y="60000"/>
                    </a:lnTo>
                    <a:lnTo>
                      <a:pt x="120000" y="120000"/>
                    </a:lnTo>
                  </a:path>
                </a:pathLst>
              </a:custGeom>
              <a:noFill/>
              <a:ln w="12700" cap="flat" cmpd="sng">
                <a:solidFill>
                  <a:srgbClr val="345A99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50" name="Google Shape;250;p3"/>
              <p:cNvSpPr/>
              <p:nvPr/>
            </p:nvSpPr>
            <p:spPr>
              <a:xfrm>
                <a:off x="2931618" y="1144739"/>
                <a:ext cx="1035758" cy="359519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20000" y="0"/>
                    </a:moveTo>
                    <a:lnTo>
                      <a:pt x="120000" y="60000"/>
                    </a:lnTo>
                    <a:lnTo>
                      <a:pt x="0" y="60000"/>
                    </a:lnTo>
                    <a:lnTo>
                      <a:pt x="0" y="12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51" name="Google Shape;251;p3"/>
              <p:cNvSpPr/>
              <p:nvPr/>
            </p:nvSpPr>
            <p:spPr>
              <a:xfrm>
                <a:off x="860102" y="1144739"/>
                <a:ext cx="3107274" cy="359519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120000" y="0"/>
                    </a:moveTo>
                    <a:lnTo>
                      <a:pt x="120000" y="60000"/>
                    </a:lnTo>
                    <a:lnTo>
                      <a:pt x="0" y="60000"/>
                    </a:lnTo>
                    <a:lnTo>
                      <a:pt x="0" y="12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52" name="Google Shape;252;p3"/>
              <p:cNvSpPr/>
              <p:nvPr/>
            </p:nvSpPr>
            <p:spPr>
              <a:xfrm>
                <a:off x="3111378" y="288741"/>
                <a:ext cx="1711996" cy="855998"/>
              </a:xfrm>
              <a:prstGeom prst="rect">
                <a:avLst/>
              </a:prstGeom>
              <a:solidFill>
                <a:srgbClr val="FF5C3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3"/>
              <p:cNvSpPr txBox="1"/>
              <p:nvPr/>
            </p:nvSpPr>
            <p:spPr>
              <a:xfrm>
                <a:off x="3111378" y="288741"/>
                <a:ext cx="1711996" cy="855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 dirty="0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Direction Générale</a:t>
                </a:r>
                <a:endParaRPr dirty="0"/>
              </a:p>
            </p:txBody>
          </p:sp>
          <p:sp>
            <p:nvSpPr>
              <p:cNvPr id="254" name="Google Shape;254;p3"/>
              <p:cNvSpPr/>
              <p:nvPr/>
            </p:nvSpPr>
            <p:spPr>
              <a:xfrm>
                <a:off x="4104" y="1504259"/>
                <a:ext cx="1711996" cy="855998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3"/>
              <p:cNvSpPr txBox="1"/>
              <p:nvPr/>
            </p:nvSpPr>
            <p:spPr>
              <a:xfrm>
                <a:off x="4104" y="1504259"/>
                <a:ext cx="1711996" cy="855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Achats</a:t>
                </a:r>
                <a:endParaRPr/>
              </a:p>
            </p:txBody>
          </p:sp>
          <p:sp>
            <p:nvSpPr>
              <p:cNvPr id="256" name="Google Shape;256;p3"/>
              <p:cNvSpPr/>
              <p:nvPr/>
            </p:nvSpPr>
            <p:spPr>
              <a:xfrm>
                <a:off x="2075620" y="1504259"/>
                <a:ext cx="1711996" cy="855998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3"/>
              <p:cNvSpPr txBox="1"/>
              <p:nvPr/>
            </p:nvSpPr>
            <p:spPr>
              <a:xfrm>
                <a:off x="2075620" y="1504259"/>
                <a:ext cx="1711996" cy="855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Fabrication</a:t>
                </a:r>
                <a:endParaRPr/>
              </a:p>
            </p:txBody>
          </p:sp>
          <p:sp>
            <p:nvSpPr>
              <p:cNvPr id="258" name="Google Shape;258;p3"/>
              <p:cNvSpPr/>
              <p:nvPr/>
            </p:nvSpPr>
            <p:spPr>
              <a:xfrm>
                <a:off x="4147136" y="1504259"/>
                <a:ext cx="1711996" cy="855998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9" name="Google Shape;259;p3"/>
              <p:cNvSpPr txBox="1"/>
              <p:nvPr/>
            </p:nvSpPr>
            <p:spPr>
              <a:xfrm>
                <a:off x="4147136" y="1504259"/>
                <a:ext cx="1711996" cy="855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Marketing / Vente</a:t>
                </a:r>
                <a:endParaRPr/>
              </a:p>
            </p:txBody>
          </p:sp>
          <p:sp>
            <p:nvSpPr>
              <p:cNvPr id="260" name="Google Shape;260;p3"/>
              <p:cNvSpPr/>
              <p:nvPr/>
            </p:nvSpPr>
            <p:spPr>
              <a:xfrm>
                <a:off x="6222757" y="1504259"/>
                <a:ext cx="1711996" cy="855998"/>
              </a:xfrm>
              <a:prstGeom prst="rect">
                <a:avLst/>
              </a:prstGeom>
              <a:solidFill>
                <a:srgbClr val="0FBF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3"/>
              <p:cNvSpPr txBox="1"/>
              <p:nvPr/>
            </p:nvSpPr>
            <p:spPr>
              <a:xfrm>
                <a:off x="6222757" y="1504259"/>
                <a:ext cx="1711996" cy="855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525" tIns="9525" rIns="9525" bIns="95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1500"/>
                  <a:buFont typeface="Calibri"/>
                  <a:buNone/>
                </a:pPr>
                <a:r>
                  <a:rPr lang="fr-029" sz="15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Finance</a:t>
                </a:r>
                <a:endParaRPr/>
              </a:p>
            </p:txBody>
          </p:sp>
        </p:grpSp>
        <p:grpSp>
          <p:nvGrpSpPr>
            <p:cNvPr id="262" name="Google Shape;262;p3"/>
            <p:cNvGrpSpPr/>
            <p:nvPr/>
          </p:nvGrpSpPr>
          <p:grpSpPr>
            <a:xfrm>
              <a:off x="3378817" y="3225242"/>
              <a:ext cx="7361189" cy="338933"/>
              <a:chOff x="1453" y="249260"/>
              <a:chExt cx="7361189" cy="338933"/>
            </a:xfrm>
          </p:grpSpPr>
          <p:sp>
            <p:nvSpPr>
              <p:cNvPr id="263" name="Google Shape;263;p3"/>
              <p:cNvSpPr/>
              <p:nvPr/>
            </p:nvSpPr>
            <p:spPr>
              <a:xfrm>
                <a:off x="5244974" y="373007"/>
                <a:ext cx="1016739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64" name="Google Shape;264;p3"/>
              <p:cNvSpPr/>
              <p:nvPr/>
            </p:nvSpPr>
            <p:spPr>
              <a:xfrm>
                <a:off x="3180303" y="373007"/>
                <a:ext cx="963743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65" name="Google Shape;265;p3"/>
              <p:cNvSpPr/>
              <p:nvPr/>
            </p:nvSpPr>
            <p:spPr>
              <a:xfrm>
                <a:off x="1102382" y="373007"/>
                <a:ext cx="976992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66" name="Google Shape;266;p3"/>
              <p:cNvSpPr/>
              <p:nvPr/>
            </p:nvSpPr>
            <p:spPr>
              <a:xfrm>
                <a:off x="1453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"/>
              <p:cNvSpPr txBox="1"/>
              <p:nvPr/>
            </p:nvSpPr>
            <p:spPr>
              <a:xfrm>
                <a:off x="1453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 sz="2200" b="0" i="0" u="none" strike="noStrike" cap="none">
                  <a:solidFill>
                    <a:srgbClr val="213343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3"/>
              <p:cNvSpPr/>
              <p:nvPr/>
            </p:nvSpPr>
            <p:spPr>
              <a:xfrm>
                <a:off x="2079374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"/>
              <p:cNvSpPr txBox="1"/>
              <p:nvPr/>
            </p:nvSpPr>
            <p:spPr>
              <a:xfrm>
                <a:off x="2079374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70" name="Google Shape;270;p3"/>
              <p:cNvSpPr/>
              <p:nvPr/>
            </p:nvSpPr>
            <p:spPr>
              <a:xfrm>
                <a:off x="4144046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"/>
              <p:cNvSpPr txBox="1"/>
              <p:nvPr/>
            </p:nvSpPr>
            <p:spPr>
              <a:xfrm>
                <a:off x="4144046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72" name="Google Shape;272;p3"/>
              <p:cNvSpPr/>
              <p:nvPr/>
            </p:nvSpPr>
            <p:spPr>
              <a:xfrm>
                <a:off x="6261714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"/>
              <p:cNvSpPr txBox="1"/>
              <p:nvPr/>
            </p:nvSpPr>
            <p:spPr>
              <a:xfrm>
                <a:off x="6261714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</p:grpSp>
        <p:grpSp>
          <p:nvGrpSpPr>
            <p:cNvPr id="274" name="Google Shape;274;p3"/>
            <p:cNvGrpSpPr/>
            <p:nvPr/>
          </p:nvGrpSpPr>
          <p:grpSpPr>
            <a:xfrm>
              <a:off x="3378817" y="4222490"/>
              <a:ext cx="7361189" cy="338933"/>
              <a:chOff x="1453" y="249260"/>
              <a:chExt cx="7361189" cy="338933"/>
            </a:xfrm>
          </p:grpSpPr>
          <p:sp>
            <p:nvSpPr>
              <p:cNvPr id="275" name="Google Shape;275;p3"/>
              <p:cNvSpPr/>
              <p:nvPr/>
            </p:nvSpPr>
            <p:spPr>
              <a:xfrm>
                <a:off x="5244974" y="373007"/>
                <a:ext cx="1016739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76" name="Google Shape;276;p3"/>
              <p:cNvSpPr/>
              <p:nvPr/>
            </p:nvSpPr>
            <p:spPr>
              <a:xfrm>
                <a:off x="3180303" y="373007"/>
                <a:ext cx="963743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77" name="Google Shape;277;p3"/>
              <p:cNvSpPr/>
              <p:nvPr/>
            </p:nvSpPr>
            <p:spPr>
              <a:xfrm>
                <a:off x="1102382" y="373007"/>
                <a:ext cx="976992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78" name="Google Shape;278;p3"/>
              <p:cNvSpPr/>
              <p:nvPr/>
            </p:nvSpPr>
            <p:spPr>
              <a:xfrm>
                <a:off x="1453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"/>
              <p:cNvSpPr txBox="1"/>
              <p:nvPr/>
            </p:nvSpPr>
            <p:spPr>
              <a:xfrm>
                <a:off x="1453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80" name="Google Shape;280;p3"/>
              <p:cNvSpPr/>
              <p:nvPr/>
            </p:nvSpPr>
            <p:spPr>
              <a:xfrm>
                <a:off x="2079374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"/>
              <p:cNvSpPr txBox="1"/>
              <p:nvPr/>
            </p:nvSpPr>
            <p:spPr>
              <a:xfrm>
                <a:off x="2079374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82" name="Google Shape;282;p3"/>
              <p:cNvSpPr/>
              <p:nvPr/>
            </p:nvSpPr>
            <p:spPr>
              <a:xfrm>
                <a:off x="4144046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"/>
              <p:cNvSpPr txBox="1"/>
              <p:nvPr/>
            </p:nvSpPr>
            <p:spPr>
              <a:xfrm>
                <a:off x="4144046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84" name="Google Shape;284;p3"/>
              <p:cNvSpPr/>
              <p:nvPr/>
            </p:nvSpPr>
            <p:spPr>
              <a:xfrm>
                <a:off x="6261714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"/>
              <p:cNvSpPr txBox="1"/>
              <p:nvPr/>
            </p:nvSpPr>
            <p:spPr>
              <a:xfrm>
                <a:off x="6261714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</p:grpSp>
        <p:grpSp>
          <p:nvGrpSpPr>
            <p:cNvPr id="286" name="Google Shape;286;p3"/>
            <p:cNvGrpSpPr/>
            <p:nvPr/>
          </p:nvGrpSpPr>
          <p:grpSpPr>
            <a:xfrm>
              <a:off x="3378817" y="5224310"/>
              <a:ext cx="7361189" cy="338933"/>
              <a:chOff x="1453" y="249260"/>
              <a:chExt cx="7361189" cy="338933"/>
            </a:xfrm>
          </p:grpSpPr>
          <p:sp>
            <p:nvSpPr>
              <p:cNvPr id="287" name="Google Shape;287;p3"/>
              <p:cNvSpPr/>
              <p:nvPr/>
            </p:nvSpPr>
            <p:spPr>
              <a:xfrm>
                <a:off x="5244974" y="373007"/>
                <a:ext cx="1016739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88" name="Google Shape;288;p3"/>
              <p:cNvSpPr/>
              <p:nvPr/>
            </p:nvSpPr>
            <p:spPr>
              <a:xfrm>
                <a:off x="3180303" y="373007"/>
                <a:ext cx="963743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89" name="Google Shape;289;p3"/>
              <p:cNvSpPr/>
              <p:nvPr/>
            </p:nvSpPr>
            <p:spPr>
              <a:xfrm>
                <a:off x="1102382" y="373007"/>
                <a:ext cx="976992" cy="91440"/>
              </a:xfrm>
              <a:custGeom>
                <a:avLst/>
                <a:gdLst/>
                <a:ahLst/>
                <a:cxnLst/>
                <a:rect l="l" t="t" r="r" b="b"/>
                <a:pathLst>
                  <a:path w="120000" h="120000" extrusionOk="0">
                    <a:moveTo>
                      <a:pt x="0" y="60000"/>
                    </a:moveTo>
                    <a:lnTo>
                      <a:pt x="120000" y="60000"/>
                    </a:lnTo>
                  </a:path>
                </a:pathLst>
              </a:custGeom>
              <a:noFill/>
              <a:ln w="12700" cap="flat" cmpd="sng">
                <a:solidFill>
                  <a:srgbClr val="213343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sp>
          <p:sp>
            <p:nvSpPr>
              <p:cNvPr id="290" name="Google Shape;290;p3"/>
              <p:cNvSpPr/>
              <p:nvPr/>
            </p:nvSpPr>
            <p:spPr>
              <a:xfrm>
                <a:off x="1453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"/>
              <p:cNvSpPr txBox="1"/>
              <p:nvPr/>
            </p:nvSpPr>
            <p:spPr>
              <a:xfrm>
                <a:off x="1453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92" name="Google Shape;292;p3"/>
              <p:cNvSpPr/>
              <p:nvPr/>
            </p:nvSpPr>
            <p:spPr>
              <a:xfrm>
                <a:off x="2079374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"/>
              <p:cNvSpPr txBox="1"/>
              <p:nvPr/>
            </p:nvSpPr>
            <p:spPr>
              <a:xfrm>
                <a:off x="2079374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94" name="Google Shape;294;p3"/>
              <p:cNvSpPr/>
              <p:nvPr/>
            </p:nvSpPr>
            <p:spPr>
              <a:xfrm>
                <a:off x="4144046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3"/>
              <p:cNvSpPr txBox="1"/>
              <p:nvPr/>
            </p:nvSpPr>
            <p:spPr>
              <a:xfrm>
                <a:off x="4144046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  <p:sp>
            <p:nvSpPr>
              <p:cNvPr id="296" name="Google Shape;296;p3"/>
              <p:cNvSpPr/>
              <p:nvPr/>
            </p:nvSpPr>
            <p:spPr>
              <a:xfrm>
                <a:off x="6261714" y="249260"/>
                <a:ext cx="1100928" cy="338933"/>
              </a:xfrm>
              <a:prstGeom prst="rect">
                <a:avLst/>
              </a:prstGeom>
              <a:solidFill>
                <a:schemeClr val="lt1"/>
              </a:solidFill>
              <a:ln w="28575" cap="flat" cmpd="sng">
                <a:solidFill>
                  <a:srgbClr val="0FBFB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3"/>
              <p:cNvSpPr txBox="1"/>
              <p:nvPr/>
            </p:nvSpPr>
            <p:spPr>
              <a:xfrm>
                <a:off x="6261714" y="249260"/>
                <a:ext cx="1100928" cy="33893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3950" tIns="13950" rIns="13950" bIns="13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13343"/>
                  </a:buClr>
                  <a:buSzPts val="2200"/>
                  <a:buFont typeface="Calibri"/>
                  <a:buNone/>
                </a:pPr>
                <a:r>
                  <a:rPr lang="fr-029" sz="2200" b="0" i="0" u="none" strike="noStrike" cap="none">
                    <a:solidFill>
                      <a:srgbClr val="213343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…</a:t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Grand écran</PresentationFormat>
  <Paragraphs>68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Maureen PHIPPS</dc:creator>
  <cp:lastModifiedBy>Justine Gavriloff</cp:lastModifiedBy>
  <cp:revision>2</cp:revision>
  <dcterms:created xsi:type="dcterms:W3CDTF">2022-06-04T10:15:56Z</dcterms:created>
  <dcterms:modified xsi:type="dcterms:W3CDTF">2022-06-08T15:15:05Z</dcterms:modified>
</cp:coreProperties>
</file>