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LNRKalxgrw7RmjVWLmxr/sntE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pSp>
        <p:nvGrpSpPr>
          <p:cNvPr id="89" name="Google Shape;89;p1"/>
          <p:cNvGrpSpPr/>
          <p:nvPr/>
        </p:nvGrpSpPr>
        <p:grpSpPr>
          <a:xfrm>
            <a:off x="166502" y="837861"/>
            <a:ext cx="11858993" cy="5599570"/>
            <a:chOff x="226989" y="1019594"/>
            <a:chExt cx="11858993" cy="5599570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226990" y="1019594"/>
              <a:ext cx="11858992" cy="1869384"/>
              <a:chOff x="226990" y="1019594"/>
              <a:chExt cx="11858992" cy="1869384"/>
            </a:xfrm>
          </p:grpSpPr>
          <p:grpSp>
            <p:nvGrpSpPr>
              <p:cNvPr id="91" name="Google Shape;91;p1"/>
              <p:cNvGrpSpPr/>
              <p:nvPr/>
            </p:nvGrpSpPr>
            <p:grpSpPr>
              <a:xfrm>
                <a:off x="1065952" y="1019594"/>
                <a:ext cx="10179368" cy="1126436"/>
                <a:chOff x="1065952" y="1019594"/>
                <a:chExt cx="10179368" cy="1126436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1065952" y="1019595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7033395" y="1019594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4053079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10012868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6" name="Google Shape;96;p1"/>
              <p:cNvSpPr/>
              <p:nvPr/>
            </p:nvSpPr>
            <p:spPr>
              <a:xfrm>
                <a:off x="226990" y="2146837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Réalisateur 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Responsible</a:t>
                </a:r>
                <a:endParaRPr sz="18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>
                <a:off x="3208729" y="2146836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Approbateur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Accountable</a:t>
                </a:r>
                <a:endParaRPr sz="18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6190468" y="2146836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Consultant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Consulted</a:t>
                </a: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>
                <a:off x="9172207" y="2146835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Informé 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Informed</a:t>
                </a: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100;p1"/>
            <p:cNvSpPr/>
            <p:nvPr/>
          </p:nvSpPr>
          <p:spPr>
            <a:xfrm>
              <a:off x="9172207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Qui 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400"/>
                <a:buFont typeface="Calibri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Personne qui doit être informée quand la tâche sera finalisée : elle est informée après une décision ou une action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Sa mission 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Être tenue à jour sur l’avancement du projet / de la tâche / de l’action / du livrable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Particularité 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La personne informée n’intervient pas activement dans la réalisation de la tâche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208730" y="2886092"/>
              <a:ext cx="2910464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Qui 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Personne qui va approuver la finalisation de la tâche : elle en est l’autorité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Sa mission 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Veiller à la bonne exécution de la tâche réalisée par le(s) responsable(s) et l’approuver à sa finalisation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 dirty="0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Particularité 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Une autorité unique par tâche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2698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Qui 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Personne qui réalise/exécute la tâche et qui est responsable de son achèvement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Sa mission 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Réaliser à bien la tâche attribuée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Particularité 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Il peut y avoir plusieurs responsables pour une même tâche. Chacun réalise sa partie attribuée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19377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Qui 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Personne qui va être consulté dans l’exécution de la tâche : elle est consultée. Elle conseille et intervient avant une décision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Sa mission 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Contribuer à l’efficience d’une tâche avec des conseils et des opinions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Particularité 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Il peut y avoir plusieurs personnes consultées (profils d’experts)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1"/>
          <p:cNvSpPr txBox="1"/>
          <p:nvPr/>
        </p:nvSpPr>
        <p:spPr>
          <a:xfrm>
            <a:off x="2563305" y="122438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Matrice RACI</a:t>
            </a:r>
            <a:endParaRPr sz="1400" b="0" i="0" u="none" strike="noStrike" cap="non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Grand écran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Maureen PHIPPS</dc:creator>
  <cp:lastModifiedBy>Justine Gavriloff</cp:lastModifiedBy>
  <cp:revision>1</cp:revision>
  <dcterms:created xsi:type="dcterms:W3CDTF">2022-06-04T10:15:56Z</dcterms:created>
  <dcterms:modified xsi:type="dcterms:W3CDTF">2022-06-24T08:14:52Z</dcterms:modified>
</cp:coreProperties>
</file>