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54"/>
  </p:notesMasterIdLst>
  <p:handoutMasterIdLst>
    <p:handoutMasterId r:id="rId55"/>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9144000" cy="5143500" type="screen16x9"/>
  <p:notesSz cx="6858000" cy="9144000"/>
  <p:embeddedFontLst>
    <p:embeddedFont>
      <p:font typeface="Comic Sans MS" panose="030F0702030302020204" pitchFamily="66" charset="0"/>
      <p:regular r:id="rId56"/>
      <p:bold r:id="rId57"/>
      <p:italic r:id="rId58"/>
      <p:boldItalic r:id="rId59"/>
    </p:embeddedFont>
    <p:embeddedFont>
      <p:font typeface="Pacifico" panose="020B0604020202020204" charset="0"/>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7A59"/>
    <a:srgbClr val="00BD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BADB3A-2D6E-4870-8A14-1C28F3DC7A4E}">
  <a:tblStyle styleId="{0BBADB3A-2D6E-4870-8A14-1C28F3DC7A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24" autoAdjust="0"/>
    <p:restoredTop sz="88194" autoAdjust="0"/>
  </p:normalViewPr>
  <p:slideViewPr>
    <p:cSldViewPr snapToGrid="0">
      <p:cViewPr>
        <p:scale>
          <a:sx n="66" d="100"/>
          <a:sy n="66" d="100"/>
        </p:scale>
        <p:origin x="980" y="244"/>
      </p:cViewPr>
      <p:guideLst>
        <p:guide orient="horz" pos="1620"/>
        <p:guide pos="2880"/>
      </p:guideLst>
    </p:cSldViewPr>
  </p:slid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569C0D-A7D2-4127-BB0E-A361574F07F4}" type="datetimeFigureOut">
              <a:rPr lang="fr-FR" smtClean="0"/>
              <a:t>12/03/2020</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6C890E-3D07-4C82-83A8-FF961B8F9336}" type="slidenum">
              <a:rPr lang="fr-FR" smtClean="0"/>
              <a:t>‹N°›</a:t>
            </a:fld>
            <a:endParaRPr lang="fr-FR"/>
          </a:p>
        </p:txBody>
      </p:sp>
    </p:spTree>
    <p:extLst>
      <p:ext uri="{BB962C8B-B14F-4D97-AF65-F5344CB8AC3E}">
        <p14:creationId xmlns:p14="http://schemas.microsoft.com/office/powerpoint/2010/main" val="570656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1871655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Pour remplacer le logo : Cliquez sur l’image &gt; Format &gt;Modifier l’image </a:t>
            </a:r>
          </a:p>
          <a:p>
            <a:pPr marL="0" lvl="0" indent="0" algn="l" rtl="0">
              <a:spcBef>
                <a:spcPts val="0"/>
              </a:spcBef>
              <a:spcAft>
                <a:spcPts val="0"/>
              </a:spcAft>
              <a:buNone/>
            </a:pPr>
            <a:r>
              <a:rPr lang="fr-FR"/>
              <a:t>Modifiez les couleurs du thème :</a:t>
            </a:r>
            <a:r>
              <a:rPr lang="fr-FR" baseline="0"/>
              <a:t> </a:t>
            </a:r>
            <a:r>
              <a:rPr lang="fr-FR"/>
              <a:t>Création &gt; Variantes (utiliser la flèche bas) &gt; Couleurs &gt; Personnaliser les couleurs.</a:t>
            </a:r>
          </a:p>
        </p:txBody>
      </p:sp>
    </p:spTree>
    <p:extLst>
      <p:ext uri="{BB962C8B-B14F-4D97-AF65-F5344CB8AC3E}">
        <p14:creationId xmlns:p14="http://schemas.microsoft.com/office/powerpoint/2010/main" val="3502329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98fe7bcf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98fe7bcf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a:solidFill>
                  <a:schemeClr val="dk1"/>
                </a:solidFill>
              </a:rPr>
              <a:t>Option de diapositive 3.</a:t>
            </a:r>
          </a:p>
          <a:p>
            <a:pPr marL="0" lvl="0" indent="0" algn="l" rtl="0">
              <a:spcBef>
                <a:spcPts val="0"/>
              </a:spcBef>
              <a:spcAft>
                <a:spcPts val="0"/>
              </a:spcAft>
              <a:buClr>
                <a:schemeClr val="dk1"/>
              </a:buClr>
              <a:buSzPts val="1100"/>
              <a:buFont typeface="Arial"/>
              <a:buNone/>
            </a:pPr>
            <a:r>
              <a:rPr lang="fr-FR">
                <a:solidFill>
                  <a:schemeClr val="dk1"/>
                </a:solidFill>
              </a:rPr>
              <a:t>Cliquez sur l’image et remplacez-la par une illustration adaptée.</a:t>
            </a:r>
          </a:p>
          <a:p>
            <a:pPr marL="0" lvl="0" indent="0" algn="l" rtl="0">
              <a:spcBef>
                <a:spcPts val="0"/>
              </a:spcBef>
              <a:spcAft>
                <a:spcPts val="0"/>
              </a:spcAft>
              <a:buClr>
                <a:schemeClr val="dk1"/>
              </a:buClr>
              <a:buSzPts val="1100"/>
              <a:buFont typeface="Arial"/>
              <a:buNone/>
            </a:pPr>
            <a:r>
              <a:rPr lang="fr-FR">
                <a:solidFill>
                  <a:schemeClr val="dk1"/>
                </a:solidFill>
              </a:rPr>
              <a:t>Dupliquez la diapositive si vous avez plusieurs personas client.</a:t>
            </a:r>
          </a:p>
        </p:txBody>
      </p:sp>
    </p:spTree>
    <p:extLst>
      <p:ext uri="{BB962C8B-B14F-4D97-AF65-F5344CB8AC3E}">
        <p14:creationId xmlns:p14="http://schemas.microsoft.com/office/powerpoint/2010/main" val="1127107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5b4769870b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5b4769870b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Cliquez sur l’image, puis supprimez-la.</a:t>
            </a:r>
            <a:r>
              <a:rPr lang="fr-FR" baseline="0"/>
              <a:t> Cliquez sur l’icône pour insérer une illustration adaptée.</a:t>
            </a:r>
          </a:p>
        </p:txBody>
      </p:sp>
    </p:spTree>
    <p:extLst>
      <p:ext uri="{BB962C8B-B14F-4D97-AF65-F5344CB8AC3E}">
        <p14:creationId xmlns:p14="http://schemas.microsoft.com/office/powerpoint/2010/main" val="4146504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bd28304ca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bd28304ca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Pour modifier le logo : Cliquez sur l’image &gt; Format &gt; Modifier l’image</a:t>
            </a:r>
          </a:p>
          <a:p>
            <a:pPr marL="0" lvl="0" indent="0" algn="l" rtl="0">
              <a:spcBef>
                <a:spcPts val="0"/>
              </a:spcBef>
              <a:spcAft>
                <a:spcPts val="0"/>
              </a:spcAft>
              <a:buNone/>
            </a:pPr>
            <a:r>
              <a:rPr lang="fr-FR"/>
              <a:t>Modifiez les caractéristiques.</a:t>
            </a:r>
          </a:p>
        </p:txBody>
      </p:sp>
    </p:spTree>
    <p:extLst>
      <p:ext uri="{BB962C8B-B14F-4D97-AF65-F5344CB8AC3E}">
        <p14:creationId xmlns:p14="http://schemas.microsoft.com/office/powerpoint/2010/main" val="25540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bd28304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bd28304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Cliquez sur l’icône pour ajouter une image.</a:t>
            </a:r>
          </a:p>
        </p:txBody>
      </p:sp>
    </p:spTree>
    <p:extLst>
      <p:ext uri="{BB962C8B-B14F-4D97-AF65-F5344CB8AC3E}">
        <p14:creationId xmlns:p14="http://schemas.microsoft.com/office/powerpoint/2010/main" val="119353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bd28304ca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5bd28304ca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Utilisez cette diapositive si vous avez déjà créé un moodboard au format portrait. </a:t>
            </a:r>
          </a:p>
          <a:p>
            <a:pPr marL="0" lvl="0" indent="0" algn="l" rtl="0">
              <a:spcBef>
                <a:spcPts val="0"/>
              </a:spcBef>
              <a:spcAft>
                <a:spcPts val="0"/>
              </a:spcAft>
              <a:buClr>
                <a:schemeClr val="dk1"/>
              </a:buClr>
              <a:buSzPts val="1100"/>
              <a:buFont typeface="Arial"/>
              <a:buNone/>
            </a:pPr>
            <a:r>
              <a:rPr lang="fr-FR">
                <a:solidFill>
                  <a:schemeClr val="dk1"/>
                </a:solidFill>
              </a:rPr>
              <a:t>Cliquez sur l’image et remplacez-la par une illustration adaptée.</a:t>
            </a:r>
          </a:p>
        </p:txBody>
      </p:sp>
    </p:spTree>
    <p:extLst>
      <p:ext uri="{BB962C8B-B14F-4D97-AF65-F5344CB8AC3E}">
        <p14:creationId xmlns:p14="http://schemas.microsoft.com/office/powerpoint/2010/main" val="3137249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5bd28304ca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5bd28304ca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Utilisez cette diapositive si vous avez déjà créé un moodboard au format paysage.</a:t>
            </a:r>
          </a:p>
          <a:p>
            <a:pPr marL="0" lvl="0" indent="0" algn="l" rtl="0">
              <a:spcBef>
                <a:spcPts val="0"/>
              </a:spcBef>
              <a:spcAft>
                <a:spcPts val="0"/>
              </a:spcAft>
              <a:buClr>
                <a:schemeClr val="dk1"/>
              </a:buClr>
              <a:buSzPts val="1100"/>
              <a:buFont typeface="Arial"/>
              <a:buNone/>
            </a:pPr>
            <a:r>
              <a:rPr lang="fr-FR">
                <a:solidFill>
                  <a:schemeClr val="dk1"/>
                </a:solidFill>
              </a:rPr>
              <a:t>Cliquez sur l’image et remplacez-la par une illustration adaptée.</a:t>
            </a:r>
          </a:p>
          <a:p>
            <a:pPr marL="0" lvl="0" indent="0" algn="l" rtl="0">
              <a:spcBef>
                <a:spcPts val="0"/>
              </a:spcBef>
              <a:spcAft>
                <a:spcPts val="0"/>
              </a:spcAft>
              <a:buNone/>
            </a:pPr>
            <a:r>
              <a:rPr lang="fr-FR"/>
              <a:t> </a:t>
            </a:r>
          </a:p>
        </p:txBody>
      </p:sp>
    </p:spTree>
    <p:extLst>
      <p:ext uri="{BB962C8B-B14F-4D97-AF65-F5344CB8AC3E}">
        <p14:creationId xmlns:p14="http://schemas.microsoft.com/office/powerpoint/2010/main" val="2348080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bd28304c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5bd28304c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solidFill>
                  <a:schemeClr val="dk1"/>
                </a:solidFill>
              </a:rPr>
              <a:t>Modifiez cette diapositive en présentant un exemple du ton que votre entreprise adopte.</a:t>
            </a:r>
          </a:p>
          <a:p>
            <a:pPr marL="0" lvl="0" indent="0" algn="l" rtl="0">
              <a:spcBef>
                <a:spcPts val="0"/>
              </a:spcBef>
              <a:spcAft>
                <a:spcPts val="0"/>
              </a:spcAft>
              <a:buNone/>
            </a:pPr>
            <a:r>
              <a:rPr lang="fr-FR" dirty="0">
                <a:solidFill>
                  <a:schemeClr val="dk1"/>
                </a:solidFill>
              </a:rPr>
              <a:t>Si vous utilisez différents styles rédactionnels (par exemple, pour les e-mails d'un côté et pour les réseaux sociaux de l'autre), dupliquez cette diapositive pour illustrer les différences.</a:t>
            </a:r>
          </a:p>
        </p:txBody>
      </p:sp>
    </p:spTree>
    <p:extLst>
      <p:ext uri="{BB962C8B-B14F-4D97-AF65-F5344CB8AC3E}">
        <p14:creationId xmlns:p14="http://schemas.microsoft.com/office/powerpoint/2010/main" val="2998721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5b3d3b9685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5b3d3b9685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a:t>Remplacez l’image par une illustration adaptée. </a:t>
            </a:r>
          </a:p>
        </p:txBody>
      </p:sp>
    </p:spTree>
    <p:extLst>
      <p:ext uri="{BB962C8B-B14F-4D97-AF65-F5344CB8AC3E}">
        <p14:creationId xmlns:p14="http://schemas.microsoft.com/office/powerpoint/2010/main" val="109829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5b3d3b9685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5b3d3b9685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Pour modifier le logo de l’entreprise : </a:t>
            </a:r>
            <a:r>
              <a:rPr lang="fr-FR"/>
              <a:t>Cliquez sur l’image &gt; Format &gt; Modifier l’image</a:t>
            </a:r>
          </a:p>
        </p:txBody>
      </p:sp>
    </p:spTree>
    <p:extLst>
      <p:ext uri="{BB962C8B-B14F-4D97-AF65-F5344CB8AC3E}">
        <p14:creationId xmlns:p14="http://schemas.microsoft.com/office/powerpoint/2010/main" val="3818950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5b3d3b9685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5b3d3b9685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Pour modifier le logo et le symbole du logo :  </a:t>
            </a:r>
            <a:r>
              <a:rPr lang="fr-FR"/>
              <a:t>Cliquez sur l’image &gt; Format &gt; Modifier l’image.</a:t>
            </a:r>
          </a:p>
          <a:p>
            <a:pPr marL="0" lvl="0" indent="0" algn="l" rtl="0">
              <a:spcBef>
                <a:spcPts val="0"/>
              </a:spcBef>
              <a:spcAft>
                <a:spcPts val="0"/>
              </a:spcAft>
              <a:buNone/>
            </a:pPr>
            <a:r>
              <a:rPr lang="fr-FR">
                <a:solidFill>
                  <a:schemeClr val="dk1"/>
                </a:solidFill>
              </a:rPr>
              <a:t>Possibilité d'utiliser cette diapositive pour expliquer l’origine des deux éléments de votre logo.</a:t>
            </a:r>
          </a:p>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1378236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5b3d3b968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5b3d3b968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Choisissez de conserver ou non le logo sur chaque page. Pour supprimer ou remplacer le logo : </a:t>
            </a:r>
          </a:p>
          <a:p>
            <a:pPr marL="0" lvl="0" indent="0" algn="l" rtl="0">
              <a:spcBef>
                <a:spcPts val="0"/>
              </a:spcBef>
              <a:spcAft>
                <a:spcPts val="0"/>
              </a:spcAft>
              <a:buNone/>
            </a:pPr>
            <a:r>
              <a:rPr lang="fr-FR" dirty="0"/>
              <a:t>Affichage &gt; Masque des diapositives.</a:t>
            </a:r>
            <a:r>
              <a:rPr lang="fr-FR" baseline="0" dirty="0"/>
              <a:t> </a:t>
            </a:r>
            <a:r>
              <a:rPr lang="fr-FR" dirty="0"/>
              <a:t>(Puis : Cliquez sur l’image &gt; Format &gt; Modifier l’image) </a:t>
            </a:r>
          </a:p>
          <a:p>
            <a:pPr marL="0" lvl="0" indent="0" algn="l" rtl="0">
              <a:spcBef>
                <a:spcPts val="0"/>
              </a:spcBef>
              <a:spcAft>
                <a:spcPts val="0"/>
              </a:spcAft>
              <a:buNone/>
            </a:pPr>
            <a:r>
              <a:rPr lang="fr-FR" dirty="0"/>
              <a:t>Modifiez les polices de caractères (le cas échéant). Création &gt; Variantes (utiliser la flèche bas) &gt; Police &gt; Police.</a:t>
            </a:r>
          </a:p>
          <a:p>
            <a:pPr marL="0" lvl="0" indent="0" algn="l" rtl="0">
              <a:spcBef>
                <a:spcPts val="0"/>
              </a:spcBef>
              <a:spcAft>
                <a:spcPts val="0"/>
              </a:spcAft>
              <a:buNone/>
            </a:pPr>
            <a:r>
              <a:rPr lang="fr-FR" dirty="0"/>
              <a:t>Mettez à jour les numéros de page une fois le document terminé.</a:t>
            </a:r>
          </a:p>
        </p:txBody>
      </p:sp>
    </p:spTree>
    <p:extLst>
      <p:ext uri="{BB962C8B-B14F-4D97-AF65-F5344CB8AC3E}">
        <p14:creationId xmlns:p14="http://schemas.microsoft.com/office/powerpoint/2010/main" val="2078135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5b3d3b9685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5b3d3b9685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Pour modifier le logo de l’entreprise : </a:t>
            </a:r>
            <a:r>
              <a:rPr lang="fr-FR"/>
              <a:t>Cliquez sur l’image &gt; Format &gt; Modifier l’image. Supprimez la diapositive si votre logo n’a pas de version horizontale et verticale.</a:t>
            </a:r>
          </a:p>
        </p:txBody>
      </p:sp>
    </p:spTree>
    <p:extLst>
      <p:ext uri="{BB962C8B-B14F-4D97-AF65-F5344CB8AC3E}">
        <p14:creationId xmlns:p14="http://schemas.microsoft.com/office/powerpoint/2010/main" val="3334316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5b3d3b9685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5b3d3b9685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Pour modifier le logo de l’entreprise : </a:t>
            </a:r>
            <a:r>
              <a:rPr lang="fr-FR"/>
              <a:t>Cliquez sur l’image &gt; Format &gt; Modifier l’image.</a:t>
            </a:r>
          </a:p>
          <a:p>
            <a:pPr marL="0" lvl="0" indent="0" algn="l" rtl="0">
              <a:spcBef>
                <a:spcPts val="0"/>
              </a:spcBef>
              <a:spcAft>
                <a:spcPts val="0"/>
              </a:spcAft>
              <a:buNone/>
            </a:pPr>
            <a:r>
              <a:rPr lang="fr-FR">
                <a:solidFill>
                  <a:schemeClr val="dk1"/>
                </a:solidFill>
              </a:rPr>
              <a:t>Pour les exemples à ne pas suivre concernant le changement de couleur et la déformation du logo, modifiez votre logo une fois l’image existante remplacée. Pour modifier la couleur, cliquez sur :</a:t>
            </a:r>
            <a:r>
              <a:rPr lang="fr-FR" baseline="0">
                <a:solidFill>
                  <a:schemeClr val="dk1"/>
                </a:solidFill>
              </a:rPr>
              <a:t> </a:t>
            </a:r>
            <a:r>
              <a:rPr lang="fr-FR">
                <a:solidFill>
                  <a:schemeClr val="dk1"/>
                </a:solidFill>
              </a:rPr>
              <a:t>Format &gt; Couleur Vous pouvez déformer l’image directement.</a:t>
            </a:r>
          </a:p>
        </p:txBody>
      </p:sp>
    </p:spTree>
    <p:extLst>
      <p:ext uri="{BB962C8B-B14F-4D97-AF65-F5344CB8AC3E}">
        <p14:creationId xmlns:p14="http://schemas.microsoft.com/office/powerpoint/2010/main" val="85450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b3d3b9685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b3d3b9685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Usages incorrects du logo. Si nécessaire, utilisez cette deuxième diapositive pour exposer spécifiquement les utilisations incorrectes. </a:t>
            </a:r>
          </a:p>
          <a:p>
            <a:pPr marL="0" lvl="0" indent="0" algn="l" rtl="0">
              <a:spcBef>
                <a:spcPts val="0"/>
              </a:spcBef>
              <a:spcAft>
                <a:spcPts val="0"/>
              </a:spcAft>
              <a:buNone/>
            </a:pPr>
            <a:r>
              <a:rPr lang="fr-FR">
                <a:solidFill>
                  <a:schemeClr val="dk1"/>
                </a:solidFill>
              </a:rPr>
              <a:t>Pour modifier le logo de l’entreprise : </a:t>
            </a:r>
            <a:r>
              <a:rPr lang="fr-FR"/>
              <a:t>Cliquez sur l’image &gt; Format &gt; Modifier l’image.</a:t>
            </a:r>
          </a:p>
          <a:p>
            <a:pPr marL="0" lvl="0" indent="0" algn="l" rtl="0">
              <a:spcBef>
                <a:spcPts val="0"/>
              </a:spcBef>
              <a:spcAft>
                <a:spcPts val="0"/>
              </a:spcAft>
              <a:buNone/>
            </a:pPr>
            <a:r>
              <a:rPr lang="fr-FR">
                <a:solidFill>
                  <a:schemeClr val="dk1"/>
                </a:solidFill>
              </a:rPr>
              <a:t>Pour les exemples à ne pas suivre concernant le changement de couleur et la déformation du logo, modifiez votre logo une fois l’image existante remplacée. Pour modifier la couleur, cliquez sur :</a:t>
            </a:r>
            <a:r>
              <a:rPr lang="fr-FR" baseline="0">
                <a:solidFill>
                  <a:schemeClr val="dk1"/>
                </a:solidFill>
              </a:rPr>
              <a:t> </a:t>
            </a:r>
            <a:r>
              <a:rPr lang="fr-FR">
                <a:solidFill>
                  <a:schemeClr val="dk1"/>
                </a:solidFill>
              </a:rPr>
              <a:t>Format &gt; Couleur. Vous pouvez déformer l’image directement.</a:t>
            </a:r>
          </a:p>
        </p:txBody>
      </p:sp>
    </p:spTree>
    <p:extLst>
      <p:ext uri="{BB962C8B-B14F-4D97-AF65-F5344CB8AC3E}">
        <p14:creationId xmlns:p14="http://schemas.microsoft.com/office/powerpoint/2010/main" val="3068296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5b3d3b9685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5b3d3b9685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a:solidFill>
                  <a:schemeClr val="dk1"/>
                </a:solidFill>
              </a:rPr>
              <a:t>Choisissez un élément de votre logo (en règle générale, il s’agit de la hauteur des lettres) qui définira l’espace vide autour de votre logo.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a:solidFill>
                  <a:schemeClr val="dk1"/>
                </a:solidFill>
              </a:rPr>
              <a:t>Pour modifier le logo de l’entreprise : </a:t>
            </a:r>
            <a:r>
              <a:rPr lang="fr-FR"/>
              <a:t>Cliquez sur l’image &gt; Format &gt; Modifier l’image. </a:t>
            </a:r>
            <a:r>
              <a:rPr lang="fr-FR">
                <a:solidFill>
                  <a:schemeClr val="dk1"/>
                </a:solidFill>
              </a:rPr>
              <a:t>Si vous souhaitez utiliser le symbole de votre logo comme repère pour définir l'espace vide, utilisez cette diapositive et remplacez tous les symboles d'illustration par le vôtre. Redimensionnez l’encadré aux limites de l'espace vide.</a:t>
            </a:r>
          </a:p>
        </p:txBody>
      </p:sp>
    </p:spTree>
    <p:extLst>
      <p:ext uri="{BB962C8B-B14F-4D97-AF65-F5344CB8AC3E}">
        <p14:creationId xmlns:p14="http://schemas.microsoft.com/office/powerpoint/2010/main" val="2562238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598fe7bcfc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598fe7bcfc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Alternative dans le cas où la hauteur des lettres définit l’espace vide.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a:solidFill>
                  <a:schemeClr val="dk1"/>
                </a:solidFill>
              </a:rPr>
              <a:t>Modifiez le logo de l’entreprise : remplacez l’image. Remplacez la lettre N servant de repère par une lettre de votre logo (dans votre police). Redimensionnez l’encadré aux limites de l'espace vide.</a:t>
            </a:r>
          </a:p>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1102443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5b4769870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5b4769870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Pour modifier le logo de l’entreprise : </a:t>
            </a:r>
            <a:r>
              <a:rPr lang="fr-FR"/>
              <a:t>Cliquez sur l’image &gt; Format &gt; Modifier l’image.</a:t>
            </a:r>
          </a:p>
          <a:p>
            <a:pPr marL="0" lvl="0" indent="0" algn="l" rtl="0">
              <a:spcBef>
                <a:spcPts val="0"/>
              </a:spcBef>
              <a:spcAft>
                <a:spcPts val="0"/>
              </a:spcAft>
              <a:buNone/>
            </a:pPr>
            <a:r>
              <a:rPr lang="fr-FR">
                <a:solidFill>
                  <a:schemeClr val="dk1"/>
                </a:solidFill>
              </a:rPr>
              <a:t>Sélectionnez et modifier la taille minimale.</a:t>
            </a:r>
          </a:p>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263390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b4769870b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b4769870b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Possibilité de remplacer l’image par une illustration adaptée.</a:t>
            </a:r>
          </a:p>
        </p:txBody>
      </p:sp>
    </p:spTree>
    <p:extLst>
      <p:ext uri="{BB962C8B-B14F-4D97-AF65-F5344CB8AC3E}">
        <p14:creationId xmlns:p14="http://schemas.microsoft.com/office/powerpoint/2010/main" val="640036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5b4769870b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5b4769870b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a:t>Modifiez les couleurs du thème :</a:t>
            </a:r>
            <a:r>
              <a:rPr lang="fr-FR" baseline="0"/>
              <a:t> </a:t>
            </a:r>
            <a:r>
              <a:rPr lang="fr-FR"/>
              <a:t>Création &gt; Variantes (utiliser la flèche bas) &gt; Couleurs &gt; Personnaliser les couleurs.</a:t>
            </a:r>
          </a:p>
          <a:p>
            <a:pPr marL="0" lvl="0" indent="0" algn="l" rtl="0">
              <a:spcBef>
                <a:spcPts val="0"/>
              </a:spcBef>
              <a:spcAft>
                <a:spcPts val="0"/>
              </a:spcAft>
              <a:buNone/>
            </a:pPr>
            <a:r>
              <a:rPr lang="fr-FR">
                <a:solidFill>
                  <a:schemeClr val="dk1"/>
                </a:solidFill>
              </a:rPr>
              <a:t>Modifiez les informations pour chaque échantillon (nom de la couleur, codes hexadécimaux RGB et valeurs CMJN).</a:t>
            </a:r>
          </a:p>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1758714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5b4769870b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5b4769870b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a:t>Modifiez les couleurs du thème :</a:t>
            </a:r>
            <a:r>
              <a:rPr lang="fr-FR" baseline="0"/>
              <a:t> </a:t>
            </a:r>
            <a:r>
              <a:rPr lang="fr-FR"/>
              <a:t>Création &gt; Variantes (utiliser la flèche bas) &gt; Couleurs &gt; Personnaliser les couleurs.</a:t>
            </a:r>
          </a:p>
          <a:p>
            <a:pPr marL="0" lvl="0" indent="0" algn="l" rtl="0">
              <a:spcBef>
                <a:spcPts val="0"/>
              </a:spcBef>
              <a:spcAft>
                <a:spcPts val="0"/>
              </a:spcAft>
              <a:buNone/>
            </a:pPr>
            <a:r>
              <a:rPr lang="fr-FR">
                <a:solidFill>
                  <a:schemeClr val="dk1"/>
                </a:solidFill>
              </a:rPr>
              <a:t>Modifiez les informations pour chaque échantillon (nom de la couleur, codes hexadécimaux RGB et valeurs CMJN).</a:t>
            </a:r>
          </a:p>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2009107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5bd28304c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5bd28304c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Si vous utilisez les dégradés, vous pouvez les afficher sur cette diapositive. Sinon, supprimez-la.</a:t>
            </a:r>
          </a:p>
          <a:p>
            <a:pPr marL="0" lvl="0" indent="0" algn="l" rtl="0">
              <a:spcBef>
                <a:spcPts val="0"/>
              </a:spcBef>
              <a:spcAft>
                <a:spcPts val="0"/>
              </a:spcAft>
              <a:buNone/>
            </a:pPr>
            <a:r>
              <a:rPr lang="fr-FR">
                <a:solidFill>
                  <a:schemeClr val="dk1"/>
                </a:solidFill>
              </a:rPr>
              <a:t>Modifiez le remplissage de la forme, cliquez sur « Dégradé », puis sélectionnez « Plus de dégradés ». Tous les thèmes et toutes les autres couleurs que vous avez ajoutés s’afficheront en dessous de l’exemple de dégradé.</a:t>
            </a:r>
          </a:p>
          <a:p>
            <a:pPr marL="0" lvl="0" indent="0" algn="l" rtl="0">
              <a:spcBef>
                <a:spcPts val="0"/>
              </a:spcBef>
              <a:spcAft>
                <a:spcPts val="0"/>
              </a:spcAft>
              <a:buNone/>
            </a:pPr>
            <a:r>
              <a:rPr lang="fr-FR">
                <a:solidFill>
                  <a:schemeClr val="dk1"/>
                </a:solidFill>
              </a:rPr>
              <a:t>Vous pouvez sélectionner le type de dégradé (radial ou linéaire), choisir l’orientation et ajouter des points de dégradé.</a:t>
            </a:r>
          </a:p>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1263772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5b3d3b9685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5b3d3b9685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Remplacez l’image par une illustration adaptée. Cliquez sur l’icône pour ajouter une image.</a:t>
            </a:r>
          </a:p>
        </p:txBody>
      </p:sp>
    </p:spTree>
    <p:extLst>
      <p:ext uri="{BB962C8B-B14F-4D97-AF65-F5344CB8AC3E}">
        <p14:creationId xmlns:p14="http://schemas.microsoft.com/office/powerpoint/2010/main" val="3911505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5b4769870b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5b4769870b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Modifiez les couleurs pour refléter les couleurs de votre marque. Dans l’onglet Remplissage de forme, sélectionnez le niveau de transparence autorisé par votre marque.</a:t>
            </a:r>
          </a:p>
          <a:p>
            <a:pPr marL="0" lvl="0" indent="0" algn="l" rtl="0">
              <a:spcBef>
                <a:spcPts val="0"/>
              </a:spcBef>
              <a:spcAft>
                <a:spcPts val="0"/>
              </a:spcAft>
              <a:buNone/>
            </a:pPr>
            <a:r>
              <a:rPr lang="fr-FR">
                <a:solidFill>
                  <a:schemeClr val="dk1"/>
                </a:solidFill>
              </a:rPr>
              <a:t>Modifiez les informations pour chaque échantillon (nom de la couleur, codes hexadécimaux RGB et valeurs CMJN).</a:t>
            </a:r>
          </a:p>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2029812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5b4769870b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5b4769870b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Modifiez les couleurs pour refléter les couleurs de votre marque. Dans l’onglet Remplissage de forme, sélectionnez le niveau de transparence autorisé par votre marque.</a:t>
            </a:r>
          </a:p>
          <a:p>
            <a:pPr marL="0" lvl="0" indent="0" algn="l" rtl="0">
              <a:spcBef>
                <a:spcPts val="0"/>
              </a:spcBef>
              <a:spcAft>
                <a:spcPts val="0"/>
              </a:spcAft>
              <a:buNone/>
            </a:pPr>
            <a:r>
              <a:rPr lang="fr-FR">
                <a:solidFill>
                  <a:schemeClr val="dk1"/>
                </a:solidFill>
              </a:rPr>
              <a:t>Modifiez les informations pour chaque échantillon (nom de la couleur, codes hexadécimaux RGB et valeurs CMJN).</a:t>
            </a:r>
          </a:p>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073495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5b4769870b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5b4769870b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Possibilité de remplacer l’image par une illustration adaptée.</a:t>
            </a:r>
          </a:p>
        </p:txBody>
      </p:sp>
    </p:spTree>
    <p:extLst>
      <p:ext uri="{BB962C8B-B14F-4D97-AF65-F5344CB8AC3E}">
        <p14:creationId xmlns:p14="http://schemas.microsoft.com/office/powerpoint/2010/main" val="306713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5b4769870b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5b4769870b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Utilisez cette diapositive si vous recourez à une police unique ou à plusieurs polices issues de la même famille ; Autrement dit, si vos titres et paragraphes utilisent tous la même famille de polices, même si l’une est en gras et que l’autre n’est pas formatée.</a:t>
            </a:r>
          </a:p>
        </p:txBody>
      </p:sp>
    </p:spTree>
    <p:extLst>
      <p:ext uri="{BB962C8B-B14F-4D97-AF65-F5344CB8AC3E}">
        <p14:creationId xmlns:p14="http://schemas.microsoft.com/office/powerpoint/2010/main" val="3218881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5b4769870b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5b4769870b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Utilisez cette diapositive si vous recourez à deux polices ou davantage dans votre branding. Définissez ici la police principale utilisée pour vos titres.</a:t>
            </a:r>
          </a:p>
        </p:txBody>
      </p:sp>
    </p:spTree>
    <p:extLst>
      <p:ext uri="{BB962C8B-B14F-4D97-AF65-F5344CB8AC3E}">
        <p14:creationId xmlns:p14="http://schemas.microsoft.com/office/powerpoint/2010/main" val="37712458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5b4769870b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5b4769870b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Utilisez cette diapositive si vous recourez à deux polices ou davantage dans votre branding. Définissez ici la police principale utilisée pour le corps du texte.</a:t>
            </a:r>
          </a:p>
          <a:p>
            <a:pPr marL="0" lvl="0" indent="0" algn="l" rtl="0">
              <a:spcBef>
                <a:spcPts val="0"/>
              </a:spcBef>
              <a:spcAft>
                <a:spcPts val="0"/>
              </a:spcAft>
              <a:buNone/>
            </a:pPr>
            <a:r>
              <a:rPr lang="fr-FR">
                <a:solidFill>
                  <a:schemeClr val="dk1"/>
                </a:solidFill>
              </a:rPr>
              <a:t>Dupliquez cette diapositive si vous utilisez une troisième police.</a:t>
            </a:r>
          </a:p>
        </p:txBody>
      </p:sp>
    </p:spTree>
    <p:extLst>
      <p:ext uri="{BB962C8B-B14F-4D97-AF65-F5344CB8AC3E}">
        <p14:creationId xmlns:p14="http://schemas.microsoft.com/office/powerpoint/2010/main" val="6524362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b4769870b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b4769870b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Utilisez cette diapositive si vous recourez à des polices différentes sur le web ou dans Microsoft Office pour des raisons de compatibilité.</a:t>
            </a:r>
          </a:p>
        </p:txBody>
      </p:sp>
    </p:spTree>
    <p:extLst>
      <p:ext uri="{BB962C8B-B14F-4D97-AF65-F5344CB8AC3E}">
        <p14:creationId xmlns:p14="http://schemas.microsoft.com/office/powerpoint/2010/main" val="7787174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5b4769870b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5b4769870b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Utilisez cette diapositive pour illustrer les utilisations spécifiques des polices autorisées par la marque.</a:t>
            </a:r>
          </a:p>
        </p:txBody>
      </p:sp>
    </p:spTree>
    <p:extLst>
      <p:ext uri="{BB962C8B-B14F-4D97-AF65-F5344CB8AC3E}">
        <p14:creationId xmlns:p14="http://schemas.microsoft.com/office/powerpoint/2010/main" val="1506099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5b4769870b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5b4769870b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Utilisez cette diapositive pour illustrer des cas d'utilisation inappropriée des polices.</a:t>
            </a:r>
          </a:p>
        </p:txBody>
      </p:sp>
    </p:spTree>
    <p:extLst>
      <p:ext uri="{BB962C8B-B14F-4D97-AF65-F5344CB8AC3E}">
        <p14:creationId xmlns:p14="http://schemas.microsoft.com/office/powerpoint/2010/main" val="22435179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598fe7bcf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598fe7bcf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Supprimez l'image, puis cliquez sur l’icône pour insérer une illustration adaptée.</a:t>
            </a:r>
          </a:p>
        </p:txBody>
      </p:sp>
    </p:spTree>
    <p:extLst>
      <p:ext uri="{BB962C8B-B14F-4D97-AF65-F5344CB8AC3E}">
        <p14:creationId xmlns:p14="http://schemas.microsoft.com/office/powerpoint/2010/main" val="2109304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5b3d3b968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5b3d3b968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Présentation principale</a:t>
            </a:r>
          </a:p>
        </p:txBody>
      </p:sp>
    </p:spTree>
    <p:extLst>
      <p:ext uri="{BB962C8B-B14F-4D97-AF65-F5344CB8AC3E}">
        <p14:creationId xmlns:p14="http://schemas.microsoft.com/office/powerpoint/2010/main" val="42707328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5bd28304ca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5bd28304ca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Illustrez de bons et de mauvais exemples de créations graphiques réalisées pour votre entreprise. Il peut s'agir d'un motif, d'un graphisme ou de l'utilisation du symbole de votre logo d'une manière ou d'une autre. Le cas échéant, illustrez les usages incorrects.</a:t>
            </a:r>
          </a:p>
          <a:p>
            <a:pPr marL="0" lvl="0" indent="0" algn="l" rtl="0">
              <a:spcBef>
                <a:spcPts val="0"/>
              </a:spcBef>
              <a:spcAft>
                <a:spcPts val="0"/>
              </a:spcAft>
              <a:buNone/>
            </a:pPr>
            <a:r>
              <a:rPr lang="fr-FR" baseline="0">
                <a:solidFill>
                  <a:schemeClr val="dk1"/>
                </a:solidFill>
              </a:rPr>
              <a:t>Pour remplacer les images : Cliquez sur l’image &gt; Format &gt; Modifier l’image.</a:t>
            </a:r>
          </a:p>
        </p:txBody>
      </p:sp>
    </p:spTree>
    <p:extLst>
      <p:ext uri="{BB962C8B-B14F-4D97-AF65-F5344CB8AC3E}">
        <p14:creationId xmlns:p14="http://schemas.microsoft.com/office/powerpoint/2010/main" val="13310028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598fe7bcfc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598fe7bcfc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Illustrez des cas d'utilisation incorrecte de créations graphiques réalisées pour votre entreprise.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baseline="0">
                <a:solidFill>
                  <a:schemeClr val="dk1"/>
                </a:solidFill>
              </a:rPr>
              <a:t>Pour remplacer les images : Cliquez sur l’image &gt; Format &gt; Modifier l’image.</a:t>
            </a:r>
          </a:p>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9086384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5bd28304ca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5bd28304ca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Remplacer par les images de fond utilisées par votre entreprise.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baseline="0">
                <a:solidFill>
                  <a:schemeClr val="dk1"/>
                </a:solidFill>
              </a:rPr>
              <a:t>Pour remplacer les images : Cliquez sur l’image &gt; Format &gt; Modifier l’image.</a:t>
            </a:r>
          </a:p>
        </p:txBody>
      </p:sp>
    </p:spTree>
    <p:extLst>
      <p:ext uri="{BB962C8B-B14F-4D97-AF65-F5344CB8AC3E}">
        <p14:creationId xmlns:p14="http://schemas.microsoft.com/office/powerpoint/2010/main" val="17668193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5bd28304c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5bd28304c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Supprimez l'image, puis cliquez sur l’icône pour insérer une illustration adaptée.</a:t>
            </a:r>
          </a:p>
        </p:txBody>
      </p:sp>
    </p:spTree>
    <p:extLst>
      <p:ext uri="{BB962C8B-B14F-4D97-AF65-F5344CB8AC3E}">
        <p14:creationId xmlns:p14="http://schemas.microsoft.com/office/powerpoint/2010/main" val="29184745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5bd28304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5bd28304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Pour remplacer l'image de la maquette du site web : Cliquez sur l’image &gt; Format &gt; Modifier l’image.</a:t>
            </a:r>
          </a:p>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5995623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5bd28304ca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5bd28304ca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Cliquez sur l'icône pour insérer des images d'écrans sur mobile.</a:t>
            </a:r>
          </a:p>
          <a:p>
            <a:pPr marL="0" lvl="0" indent="0" algn="l" rtl="0">
              <a:spcBef>
                <a:spcPts val="0"/>
              </a:spcBef>
              <a:spcAft>
                <a:spcPts val="0"/>
              </a:spcAft>
              <a:buNone/>
            </a:pPr>
            <a:r>
              <a:rPr lang="fr-FR" baseline="0">
                <a:solidFill>
                  <a:schemeClr val="dk1"/>
                </a:solidFill>
              </a:rPr>
              <a:t>Pour remplacer l'icône de l'app : Cliquez sur l’image &gt; Format &gt; Modifier l’image. (Si l'icône de l'app n'est pas nécessaire, supprimer.)</a:t>
            </a:r>
          </a:p>
        </p:txBody>
      </p:sp>
    </p:spTree>
    <p:extLst>
      <p:ext uri="{BB962C8B-B14F-4D97-AF65-F5344CB8AC3E}">
        <p14:creationId xmlns:p14="http://schemas.microsoft.com/office/powerpoint/2010/main" val="31188808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5bd28304ca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5bd28304ca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Cliquez sur l’image &gt; Format &gt; Modifier l’image.</a:t>
            </a:r>
          </a:p>
        </p:txBody>
      </p:sp>
    </p:spTree>
    <p:extLst>
      <p:ext uri="{BB962C8B-B14F-4D97-AF65-F5344CB8AC3E}">
        <p14:creationId xmlns:p14="http://schemas.microsoft.com/office/powerpoint/2010/main" val="27512869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5bd28304ca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5bd28304ca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Cliquez sur l’image &gt; Format &gt; Modifier l’image.</a:t>
            </a:r>
          </a:p>
        </p:txBody>
      </p:sp>
    </p:spTree>
    <p:extLst>
      <p:ext uri="{BB962C8B-B14F-4D97-AF65-F5344CB8AC3E}">
        <p14:creationId xmlns:p14="http://schemas.microsoft.com/office/powerpoint/2010/main" val="35104759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5bd28304ca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5bd28304ca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Cliquez sur la maquette de la carte de visite et remplacez l'image. Si les dimensions de votre carte sont différentes : Insertion &gt; Image. Sélectionnez le fichier image de votre carte de visite, et redimensionnez-le à peu près à la même taille que l'exemple fourni. Redimensionnez ensuite également à la bonne taille le cadre blanc à bordure grise, puis placez-le en arrière-plan.</a:t>
            </a:r>
          </a:p>
        </p:txBody>
      </p:sp>
    </p:spTree>
    <p:extLst>
      <p:ext uri="{BB962C8B-B14F-4D97-AF65-F5344CB8AC3E}">
        <p14:creationId xmlns:p14="http://schemas.microsoft.com/office/powerpoint/2010/main" val="9363150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5bd28304ca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5bd28304ca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Présentation alternative pour les cartes de visite uniquement recto.</a:t>
            </a:r>
          </a:p>
          <a:p>
            <a:pPr marL="0" lvl="0" indent="0" algn="l" rtl="0">
              <a:spcBef>
                <a:spcPts val="0"/>
              </a:spcBef>
              <a:spcAft>
                <a:spcPts val="0"/>
              </a:spcAft>
              <a:buNone/>
            </a:pPr>
            <a:r>
              <a:rPr lang="fr-FR">
                <a:solidFill>
                  <a:schemeClr val="dk1"/>
                </a:solidFill>
              </a:rPr>
              <a:t>Cliquez sur la maquette de la carte de visite et remplacez l'image. Si les dimensions de votre carte sont différentes : Insertion &gt; Image. Sélectionnez le fichier image de votre carte de visite, et redimensionnez-le à peu près à la même taille que l'exemple fourni. Redimensionnez ensuite également à la bonne taille le cadre blanc à bordure grise, puis placez-le en arrière-plan.</a:t>
            </a:r>
          </a:p>
        </p:txBody>
      </p:sp>
    </p:spTree>
    <p:extLst>
      <p:ext uri="{BB962C8B-B14F-4D97-AF65-F5344CB8AC3E}">
        <p14:creationId xmlns:p14="http://schemas.microsoft.com/office/powerpoint/2010/main" val="2362699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5b3d3b9685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5b3d3b9685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Présentation secondaire</a:t>
            </a:r>
          </a:p>
          <a:p>
            <a:pPr marL="0" lvl="0" indent="0" algn="l" rtl="0">
              <a:spcBef>
                <a:spcPts val="0"/>
              </a:spcBef>
              <a:spcAft>
                <a:spcPts val="0"/>
              </a:spcAft>
              <a:buClr>
                <a:schemeClr val="dk1"/>
              </a:buClr>
              <a:buSzPts val="1100"/>
              <a:buFont typeface="Arial"/>
              <a:buNone/>
            </a:pPr>
            <a:r>
              <a:rPr lang="fr-FR">
                <a:solidFill>
                  <a:schemeClr val="dk1"/>
                </a:solidFill>
              </a:rPr>
              <a:t>Insérez une image. </a:t>
            </a:r>
            <a:r>
              <a:rPr lang="fr-FR"/>
              <a:t>Cliquez sur l’icône pour ajouter une image.</a:t>
            </a:r>
          </a:p>
        </p:txBody>
      </p:sp>
    </p:spTree>
    <p:extLst>
      <p:ext uri="{BB962C8B-B14F-4D97-AF65-F5344CB8AC3E}">
        <p14:creationId xmlns:p14="http://schemas.microsoft.com/office/powerpoint/2010/main" val="9737841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5bd28304ca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5bd28304ca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Cliquez sur la maquette du papier à en-tête et remplacez l'image. Si les dimensions de votre papier à en-tête sont différentes : Insertion &gt; Image. Sélectionnez le fichier image de votre papier à en-tête, et redimensionnez-le à peu près à la même taille que l'exemple fourni. Redimensionnez ensuite également à la bonne taille le cadre blanc à bordure grise, puis placez-le en arrière-plan.</a:t>
            </a:r>
          </a:p>
          <a:p>
            <a:pPr marL="0" lvl="0" indent="0" algn="l" rtl="0">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28611856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598fe7bcfc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598fe7bcfc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S'il existe d'autres cas d'usage de votre marque (par exemple, sur des articles promotionnels tels que des chapeaux ou des stylos, ou sur des tenues professionnelles), illustrez-les.</a:t>
            </a:r>
          </a:p>
        </p:txBody>
      </p:sp>
    </p:spTree>
    <p:extLst>
      <p:ext uri="{BB962C8B-B14F-4D97-AF65-F5344CB8AC3E}">
        <p14:creationId xmlns:p14="http://schemas.microsoft.com/office/powerpoint/2010/main" val="42336259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5bd28304ca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5bd28304ca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Remplacez l’image par une illustration adaptée.</a:t>
            </a:r>
          </a:p>
        </p:txBody>
      </p:sp>
    </p:spTree>
    <p:extLst>
      <p:ext uri="{BB962C8B-B14F-4D97-AF65-F5344CB8AC3E}">
        <p14:creationId xmlns:p14="http://schemas.microsoft.com/office/powerpoint/2010/main" val="1221788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5b3d3b9685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5b3d3b9685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Présentation principale</a:t>
            </a:r>
          </a:p>
        </p:txBody>
      </p:sp>
    </p:spTree>
    <p:extLst>
      <p:ext uri="{BB962C8B-B14F-4D97-AF65-F5344CB8AC3E}">
        <p14:creationId xmlns:p14="http://schemas.microsoft.com/office/powerpoint/2010/main" val="414173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5b3d3b9685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5b3d3b9685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Présentation secondaire</a:t>
            </a:r>
          </a:p>
          <a:p>
            <a:pPr marL="0" lvl="0" indent="0" algn="l" rtl="0">
              <a:spcBef>
                <a:spcPts val="0"/>
              </a:spcBef>
              <a:spcAft>
                <a:spcPts val="0"/>
              </a:spcAft>
              <a:buClr>
                <a:schemeClr val="dk1"/>
              </a:buClr>
              <a:buSzPts val="1100"/>
              <a:buFont typeface="Arial"/>
              <a:buNone/>
            </a:pPr>
            <a:r>
              <a:rPr lang="fr-FR">
                <a:solidFill>
                  <a:schemeClr val="dk1"/>
                </a:solidFill>
              </a:rPr>
              <a:t>Insérez une image. </a:t>
            </a:r>
            <a:r>
              <a:rPr lang="fr-FR"/>
              <a:t>Cliquez sur l’icône pour ajouter une image.</a:t>
            </a:r>
          </a:p>
        </p:txBody>
      </p:sp>
    </p:spTree>
    <p:extLst>
      <p:ext uri="{BB962C8B-B14F-4D97-AF65-F5344CB8AC3E}">
        <p14:creationId xmlns:p14="http://schemas.microsoft.com/office/powerpoint/2010/main" val="3798889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5b3d3b9685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5b3d3b9685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a:solidFill>
                  <a:schemeClr val="dk1"/>
                </a:solidFill>
              </a:rPr>
              <a:t>Option de diapositive 1.</a:t>
            </a:r>
          </a:p>
          <a:p>
            <a:pPr marL="0" lvl="0" indent="0" algn="l" rtl="0">
              <a:spcBef>
                <a:spcPts val="0"/>
              </a:spcBef>
              <a:spcAft>
                <a:spcPts val="0"/>
              </a:spcAft>
              <a:buClr>
                <a:schemeClr val="dk1"/>
              </a:buClr>
              <a:buSzPts val="1100"/>
              <a:buFont typeface="Arial"/>
              <a:buNone/>
            </a:pPr>
            <a:r>
              <a:rPr lang="fr-FR">
                <a:solidFill>
                  <a:schemeClr val="dk1"/>
                </a:solidFill>
              </a:rPr>
              <a:t>Cliquez sur l’image et remplacez-la par une illustration adaptée.</a:t>
            </a:r>
            <a:r>
              <a:rPr lang="fr-FR" baseline="0">
                <a:solidFill>
                  <a:schemeClr val="dk1"/>
                </a:solidFill>
              </a:rPr>
              <a:t> </a:t>
            </a:r>
          </a:p>
          <a:p>
            <a:pPr marL="0" lvl="0" indent="0" algn="l" rtl="0">
              <a:spcBef>
                <a:spcPts val="0"/>
              </a:spcBef>
              <a:spcAft>
                <a:spcPts val="0"/>
              </a:spcAft>
              <a:buClr>
                <a:schemeClr val="dk1"/>
              </a:buClr>
              <a:buSzPts val="1100"/>
              <a:buFont typeface="Arial"/>
              <a:buNone/>
            </a:pPr>
            <a:r>
              <a:rPr lang="fr-FR">
                <a:solidFill>
                  <a:schemeClr val="dk1"/>
                </a:solidFill>
              </a:rPr>
              <a:t>Dupliquez la diapositive si vous avez plusieurs personas client.</a:t>
            </a:r>
          </a:p>
        </p:txBody>
      </p:sp>
    </p:spTree>
    <p:extLst>
      <p:ext uri="{BB962C8B-B14F-4D97-AF65-F5344CB8AC3E}">
        <p14:creationId xmlns:p14="http://schemas.microsoft.com/office/powerpoint/2010/main" val="887410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598fe7bcfc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598fe7bcf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a:solidFill>
                  <a:schemeClr val="dk1"/>
                </a:solidFill>
              </a:rPr>
              <a:t>Option de diapositive 2.</a:t>
            </a:r>
          </a:p>
          <a:p>
            <a:pPr marL="0" lvl="0" indent="0" algn="l" rtl="0">
              <a:spcBef>
                <a:spcPts val="0"/>
              </a:spcBef>
              <a:spcAft>
                <a:spcPts val="0"/>
              </a:spcAft>
              <a:buClr>
                <a:schemeClr val="dk1"/>
              </a:buClr>
              <a:buSzPts val="1100"/>
              <a:buFont typeface="Arial"/>
              <a:buNone/>
            </a:pPr>
            <a:r>
              <a:rPr lang="fr-FR">
                <a:solidFill>
                  <a:schemeClr val="dk1"/>
                </a:solidFill>
              </a:rPr>
              <a:t>Cliquez sur l’image et remplacez-la par une illustration adaptée.</a:t>
            </a:r>
          </a:p>
          <a:p>
            <a:pPr marL="0" lvl="0" indent="0" algn="l" rtl="0">
              <a:spcBef>
                <a:spcPts val="0"/>
              </a:spcBef>
              <a:spcAft>
                <a:spcPts val="0"/>
              </a:spcAft>
              <a:buClr>
                <a:schemeClr val="dk1"/>
              </a:buClr>
              <a:buSzPts val="1100"/>
              <a:buFont typeface="Arial"/>
              <a:buNone/>
            </a:pPr>
            <a:r>
              <a:rPr lang="fr-FR">
                <a:solidFill>
                  <a:schemeClr val="dk1"/>
                </a:solidFill>
              </a:rPr>
              <a:t>Dupliquez la diapositive si vous avez plusieurs personas client.</a:t>
            </a:r>
          </a:p>
        </p:txBody>
      </p:sp>
    </p:spTree>
    <p:extLst>
      <p:ext uri="{BB962C8B-B14F-4D97-AF65-F5344CB8AC3E}">
        <p14:creationId xmlns:p14="http://schemas.microsoft.com/office/powerpoint/2010/main" val="1970892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Font typeface="Avenir"/>
              <a:buNone/>
              <a:defRPr sz="5200" b="1">
                <a:latin typeface="Avenir"/>
                <a:ea typeface="Avenir"/>
                <a:cs typeface="Avenir"/>
                <a:sym typeface="Avenir"/>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Font typeface="Avenir"/>
              <a:buNone/>
              <a:defRPr sz="2800">
                <a:latin typeface="Avenir"/>
                <a:ea typeface="Avenir"/>
                <a:cs typeface="Avenir"/>
                <a:sym typeface="Aveni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6"/>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cxnSp>
        <p:nvCxnSpPr>
          <p:cNvPr id="35" name="Google Shape;35;p6"/>
          <p:cNvCxnSpPr/>
          <p:nvPr/>
        </p:nvCxnSpPr>
        <p:spPr>
          <a:xfrm>
            <a:off x="389475" y="795525"/>
            <a:ext cx="2910000" cy="153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8" name="Google Shape;38;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9" name="Google Shape;39;p7"/>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2" name="Google Shape;42;p8"/>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_TITLE_AND_DESCRIPTION">
    <p:spTree>
      <p:nvGrpSpPr>
        <p:cNvPr id="1" name="Shape 43"/>
        <p:cNvGrpSpPr/>
        <p:nvPr/>
      </p:nvGrpSpPr>
      <p:grpSpPr>
        <a:xfrm>
          <a:off x="0" y="0"/>
          <a:ext cx="0" cy="0"/>
          <a:chOff x="0" y="0"/>
          <a:chExt cx="0" cy="0"/>
        </a:xfrm>
      </p:grpSpPr>
      <p:pic>
        <p:nvPicPr>
          <p:cNvPr id="9" name="Picture Placeholder 3"/>
          <p:cNvPicPr>
            <a:picLocks noChangeAspect="1"/>
          </p:cNvPicPr>
          <p:nvPr userDrawn="1"/>
        </p:nvPicPr>
        <p:blipFill>
          <a:blip r:embed="rId2">
            <a:extLst>
              <a:ext uri="{28A0092B-C50C-407E-A947-70E740481C1C}">
                <a14:useLocalDpi xmlns:a14="http://schemas.microsoft.com/office/drawing/2010/main" val="0"/>
              </a:ext>
            </a:extLst>
          </a:blip>
          <a:srcRect l="20382" r="20382"/>
          <a:stretch>
            <a:fillRect/>
          </a:stretch>
        </p:blipFill>
        <p:spPr>
          <a:xfrm>
            <a:off x="4587876" y="0"/>
            <a:ext cx="4564062" cy="5143500"/>
          </a:xfrm>
          <a:prstGeom prst="rect">
            <a:avLst/>
          </a:prstGeom>
          <a:noFill/>
          <a:ln>
            <a:noFill/>
          </a:ln>
        </p:spPr>
      </p:pic>
      <p:sp>
        <p:nvSpPr>
          <p:cNvPr id="3" name="Picture Placeholder 2"/>
          <p:cNvSpPr>
            <a:spLocks noGrp="1"/>
          </p:cNvSpPr>
          <p:nvPr>
            <p:ph type="pic" sz="quarter" idx="13"/>
          </p:nvPr>
        </p:nvSpPr>
        <p:spPr>
          <a:xfrm>
            <a:off x="4579938" y="0"/>
            <a:ext cx="4564062" cy="5143500"/>
          </a:xfrm>
        </p:spPr>
        <p:txBody>
          <a:bodyPr/>
          <a:lstStyle/>
          <a:p>
            <a:endParaRPr lang="en-AU"/>
          </a:p>
        </p:txBody>
      </p:sp>
      <p:sp>
        <p:nvSpPr>
          <p:cNvPr id="45" name="Google Shape;45;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6" name="Google Shape;46;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7" name="Google Shape;47;p9"/>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cxnSp>
        <p:nvCxnSpPr>
          <p:cNvPr id="48" name="Google Shape;48;p9"/>
          <p:cNvCxnSpPr/>
          <p:nvPr/>
        </p:nvCxnSpPr>
        <p:spPr>
          <a:xfrm flipV="1">
            <a:off x="833100" y="2747963"/>
            <a:ext cx="3010238" cy="3662"/>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400"/>
              <a:buNone/>
              <a:defRPr/>
            </a:lvl1pPr>
          </a:lstStyle>
          <a:p>
            <a:endParaRPr/>
          </a:p>
        </p:txBody>
      </p:sp>
      <p:sp>
        <p:nvSpPr>
          <p:cNvPr id="51" name="Google Shape;51;p10"/>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4" name="Google Shape;5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17500" algn="ctr">
              <a:spcBef>
                <a:spcPts val="0"/>
              </a:spcBef>
              <a:spcAft>
                <a:spcPts val="0"/>
              </a:spcAft>
              <a:buSzPts val="14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cxnSp>
        <p:nvCxnSpPr>
          <p:cNvPr id="56" name="Google Shape;56;p11"/>
          <p:cNvCxnSpPr/>
          <p:nvPr/>
        </p:nvCxnSpPr>
        <p:spPr>
          <a:xfrm>
            <a:off x="3042400" y="2775325"/>
            <a:ext cx="2910000" cy="153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cxnSp>
        <p:nvCxnSpPr>
          <p:cNvPr id="20" name="Google Shape;20;p3"/>
          <p:cNvCxnSpPr/>
          <p:nvPr/>
        </p:nvCxnSpPr>
        <p:spPr>
          <a:xfrm>
            <a:off x="2777175" y="2864850"/>
            <a:ext cx="2910000" cy="153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3" name="Google Shape;23;p4"/>
          <p:cNvSpPr txBox="1">
            <a:spLocks noGrp="1"/>
          </p:cNvSpPr>
          <p:nvPr>
            <p:ph type="body" idx="1"/>
          </p:nvPr>
        </p:nvSpPr>
        <p:spPr>
          <a:xfrm>
            <a:off x="311700" y="1152475"/>
            <a:ext cx="6942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cxnSp>
        <p:nvCxnSpPr>
          <p:cNvPr id="25" name="Google Shape;25;p4"/>
          <p:cNvCxnSpPr>
            <a:endCxn id="22" idx="2"/>
          </p:cNvCxnSpPr>
          <p:nvPr userDrawn="1"/>
        </p:nvCxnSpPr>
        <p:spPr>
          <a:xfrm>
            <a:off x="389475" y="795525"/>
            <a:ext cx="4182525" cy="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lt1"/>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hasCustomPrompt="1"/>
          </p:nvPr>
        </p:nvSpPr>
        <p:spPr>
          <a:xfrm>
            <a:off x="311700" y="2228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AU" dirty="0"/>
              <a:t>Our App</a:t>
            </a:r>
            <a:endParaRPr dirty="0"/>
          </a:p>
        </p:txBody>
      </p:sp>
      <p:sp>
        <p:nvSpPr>
          <p:cNvPr id="23" name="Google Shape;23;p4"/>
          <p:cNvSpPr txBox="1">
            <a:spLocks noGrp="1"/>
          </p:cNvSpPr>
          <p:nvPr>
            <p:ph type="body" idx="1"/>
          </p:nvPr>
        </p:nvSpPr>
        <p:spPr>
          <a:xfrm>
            <a:off x="3839688" y="227936"/>
            <a:ext cx="5035138" cy="1117653"/>
          </a:xfrm>
          <a:prstGeom prst="rect">
            <a:avLst/>
          </a:prstGeom>
        </p:spPr>
        <p:txBody>
          <a:bodyPr spcFirstLastPara="1" wrap="square" lIns="91425" tIns="91425" rIns="91425" bIns="91425" anchor="t" anchorCtr="0"/>
          <a:lstStyle>
            <a:lvl1pPr marL="139700" lvl="0" indent="0">
              <a:spcBef>
                <a:spcPts val="0"/>
              </a:spcBef>
              <a:spcAft>
                <a:spcPts val="0"/>
              </a:spcAft>
              <a:buSzPts val="1400"/>
              <a:buNone/>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
        <p:nvSpPr>
          <p:cNvPr id="24" name="Google Shape;24;p4"/>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cxnSp>
        <p:nvCxnSpPr>
          <p:cNvPr id="25" name="Google Shape;25;p4"/>
          <p:cNvCxnSpPr/>
          <p:nvPr/>
        </p:nvCxnSpPr>
        <p:spPr>
          <a:xfrm>
            <a:off x="389475" y="795525"/>
            <a:ext cx="2910000" cy="15300"/>
          </a:xfrm>
          <a:prstGeom prst="straightConnector1">
            <a:avLst/>
          </a:prstGeom>
          <a:noFill/>
          <a:ln w="19050" cap="flat" cmpd="sng">
            <a:solidFill>
              <a:schemeClr val="accent1"/>
            </a:solidFill>
            <a:prstDash val="solid"/>
            <a:round/>
            <a:headEnd type="none" w="med" len="med"/>
            <a:tailEnd type="none" w="med" len="med"/>
          </a:ln>
        </p:spPr>
      </p:cxnSp>
      <p:pic>
        <p:nvPicPr>
          <p:cNvPr id="6" name="Google Shape;641;p57" descr="Portrait-oriented black smaptphone"/>
          <p:cNvPicPr preferRelativeResize="0"/>
          <p:nvPr userDrawn="1"/>
        </p:nvPicPr>
        <p:blipFill>
          <a:blip r:embed="rId2">
            <a:alphaModFix/>
          </a:blip>
          <a:stretch>
            <a:fillRect/>
          </a:stretch>
        </p:blipFill>
        <p:spPr>
          <a:xfrm>
            <a:off x="275431" y="1670712"/>
            <a:ext cx="1675825" cy="3291298"/>
          </a:xfrm>
          <a:prstGeom prst="rect">
            <a:avLst/>
          </a:prstGeom>
          <a:noFill/>
          <a:ln>
            <a:noFill/>
          </a:ln>
        </p:spPr>
      </p:pic>
      <p:pic>
        <p:nvPicPr>
          <p:cNvPr id="7" name="Google Shape;642;p57" descr="Sample wireframe for mobile application"/>
          <p:cNvPicPr preferRelativeResize="0"/>
          <p:nvPr userDrawn="1"/>
        </p:nvPicPr>
        <p:blipFill>
          <a:blip r:embed="rId3">
            <a:alphaModFix/>
          </a:blip>
          <a:stretch>
            <a:fillRect/>
          </a:stretch>
        </p:blipFill>
        <p:spPr>
          <a:xfrm>
            <a:off x="356005" y="1944132"/>
            <a:ext cx="1514675" cy="2692755"/>
          </a:xfrm>
          <a:prstGeom prst="rect">
            <a:avLst/>
          </a:prstGeom>
          <a:noFill/>
          <a:ln>
            <a:noFill/>
          </a:ln>
        </p:spPr>
      </p:pic>
      <p:pic>
        <p:nvPicPr>
          <p:cNvPr id="8" name="Google Shape;643;p57" descr="Portrait-oriented black smaptphone"/>
          <p:cNvPicPr preferRelativeResize="0"/>
          <p:nvPr userDrawn="1"/>
        </p:nvPicPr>
        <p:blipFill>
          <a:blip r:embed="rId2">
            <a:alphaModFix/>
          </a:blip>
          <a:stretch>
            <a:fillRect/>
          </a:stretch>
        </p:blipFill>
        <p:spPr>
          <a:xfrm>
            <a:off x="2127106" y="1670712"/>
            <a:ext cx="1675825" cy="3291298"/>
          </a:xfrm>
          <a:prstGeom prst="rect">
            <a:avLst/>
          </a:prstGeom>
          <a:noFill/>
          <a:ln>
            <a:noFill/>
          </a:ln>
        </p:spPr>
      </p:pic>
      <p:pic>
        <p:nvPicPr>
          <p:cNvPr id="9" name="Google Shape;644;p57" descr="Sample wireframe for mobile application"/>
          <p:cNvPicPr preferRelativeResize="0"/>
          <p:nvPr userDrawn="1"/>
        </p:nvPicPr>
        <p:blipFill>
          <a:blip r:embed="rId3">
            <a:alphaModFix/>
          </a:blip>
          <a:stretch>
            <a:fillRect/>
          </a:stretch>
        </p:blipFill>
        <p:spPr>
          <a:xfrm>
            <a:off x="2207680" y="1944132"/>
            <a:ext cx="1514675" cy="2692755"/>
          </a:xfrm>
          <a:prstGeom prst="rect">
            <a:avLst/>
          </a:prstGeom>
          <a:noFill/>
          <a:ln>
            <a:noFill/>
          </a:ln>
        </p:spPr>
      </p:pic>
      <p:pic>
        <p:nvPicPr>
          <p:cNvPr id="10" name="Google Shape;645;p57" descr="Portrait-oriented black smaptphone"/>
          <p:cNvPicPr preferRelativeResize="0"/>
          <p:nvPr userDrawn="1"/>
        </p:nvPicPr>
        <p:blipFill>
          <a:blip r:embed="rId2">
            <a:alphaModFix/>
          </a:blip>
          <a:stretch>
            <a:fillRect/>
          </a:stretch>
        </p:blipFill>
        <p:spPr>
          <a:xfrm>
            <a:off x="4059356" y="1670712"/>
            <a:ext cx="1675825" cy="3291298"/>
          </a:xfrm>
          <a:prstGeom prst="rect">
            <a:avLst/>
          </a:prstGeom>
          <a:noFill/>
          <a:ln>
            <a:noFill/>
          </a:ln>
        </p:spPr>
      </p:pic>
      <p:pic>
        <p:nvPicPr>
          <p:cNvPr id="11" name="Google Shape;646;p57" descr="Sample wireframe for mobile application"/>
          <p:cNvPicPr preferRelativeResize="0"/>
          <p:nvPr userDrawn="1"/>
        </p:nvPicPr>
        <p:blipFill>
          <a:blip r:embed="rId3">
            <a:alphaModFix/>
          </a:blip>
          <a:stretch>
            <a:fillRect/>
          </a:stretch>
        </p:blipFill>
        <p:spPr>
          <a:xfrm>
            <a:off x="4139930" y="1944132"/>
            <a:ext cx="1514675" cy="2692755"/>
          </a:xfrm>
          <a:prstGeom prst="rect">
            <a:avLst/>
          </a:prstGeom>
          <a:noFill/>
          <a:ln>
            <a:noFill/>
          </a:ln>
        </p:spPr>
      </p:pic>
      <p:sp>
        <p:nvSpPr>
          <p:cNvPr id="3" name="Picture Placeholder 2"/>
          <p:cNvSpPr>
            <a:spLocks noGrp="1"/>
          </p:cNvSpPr>
          <p:nvPr>
            <p:ph type="pic" sz="quarter" idx="13"/>
          </p:nvPr>
        </p:nvSpPr>
        <p:spPr>
          <a:xfrm>
            <a:off x="347663" y="1944688"/>
            <a:ext cx="1522412" cy="2692400"/>
          </a:xfrm>
        </p:spPr>
        <p:txBody>
          <a:bodyPr/>
          <a:lstStyle/>
          <a:p>
            <a:endParaRPr lang="en-AU"/>
          </a:p>
        </p:txBody>
      </p:sp>
      <p:sp>
        <p:nvSpPr>
          <p:cNvPr id="5" name="Picture Placeholder 4"/>
          <p:cNvSpPr>
            <a:spLocks noGrp="1"/>
          </p:cNvSpPr>
          <p:nvPr>
            <p:ph type="pic" sz="quarter" idx="14"/>
          </p:nvPr>
        </p:nvSpPr>
        <p:spPr>
          <a:xfrm>
            <a:off x="2208213" y="1944688"/>
            <a:ext cx="1514475" cy="2692400"/>
          </a:xfrm>
        </p:spPr>
        <p:txBody>
          <a:bodyPr/>
          <a:lstStyle/>
          <a:p>
            <a:endParaRPr lang="en-AU"/>
          </a:p>
        </p:txBody>
      </p:sp>
      <p:sp>
        <p:nvSpPr>
          <p:cNvPr id="13" name="Picture Placeholder 12"/>
          <p:cNvSpPr>
            <a:spLocks noGrp="1"/>
          </p:cNvSpPr>
          <p:nvPr>
            <p:ph type="pic" sz="quarter" idx="15"/>
          </p:nvPr>
        </p:nvSpPr>
        <p:spPr>
          <a:xfrm>
            <a:off x="4140200" y="1944688"/>
            <a:ext cx="1514475" cy="2692400"/>
          </a:xfrm>
        </p:spPr>
        <p:txBody>
          <a:bodyPr/>
          <a:lstStyle/>
          <a:p>
            <a:endParaRPr lang="en-AU"/>
          </a:p>
        </p:txBody>
      </p:sp>
    </p:spTree>
    <p:extLst>
      <p:ext uri="{BB962C8B-B14F-4D97-AF65-F5344CB8AC3E}">
        <p14:creationId xmlns:p14="http://schemas.microsoft.com/office/powerpoint/2010/main" val="3892634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preserve="1" userDrawn="1">
  <p:cSld name="Website">
    <p:bg>
      <p:bgPr>
        <a:solidFill>
          <a:schemeClr val="lt1"/>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hasCustomPrompt="1"/>
          </p:nvPr>
        </p:nvSpPr>
        <p:spPr>
          <a:xfrm>
            <a:off x="311700" y="222825"/>
            <a:ext cx="3373609"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AU"/>
              <a:t>Website</a:t>
            </a:r>
            <a:endParaRPr dirty="0"/>
          </a:p>
        </p:txBody>
      </p:sp>
      <p:sp>
        <p:nvSpPr>
          <p:cNvPr id="23" name="Google Shape;23;p4"/>
          <p:cNvSpPr txBox="1">
            <a:spLocks noGrp="1"/>
          </p:cNvSpPr>
          <p:nvPr>
            <p:ph type="body" idx="1"/>
          </p:nvPr>
        </p:nvSpPr>
        <p:spPr>
          <a:xfrm>
            <a:off x="269174" y="1152475"/>
            <a:ext cx="2992582" cy="3416400"/>
          </a:xfrm>
          <a:prstGeom prst="rect">
            <a:avLst/>
          </a:prstGeom>
        </p:spPr>
        <p:txBody>
          <a:bodyPr spcFirstLastPara="1" wrap="square" lIns="91425" tIns="91425" rIns="91425" bIns="91425" anchor="t" anchorCtr="0"/>
          <a:lstStyle>
            <a:lvl1pPr marL="139700" lvl="0" indent="0">
              <a:spcBef>
                <a:spcPts val="0"/>
              </a:spcBef>
              <a:spcAft>
                <a:spcPts val="0"/>
              </a:spcAft>
              <a:buSzPts val="1400"/>
              <a:buFont typeface="Arial" panose="020B0604020202020204" pitchFamily="34" charset="0"/>
              <a:buNone/>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pPr lvl="0"/>
            <a:endParaRPr dirty="0"/>
          </a:p>
        </p:txBody>
      </p:sp>
      <p:sp>
        <p:nvSpPr>
          <p:cNvPr id="24" name="Google Shape;24;p4"/>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cxnSp>
        <p:nvCxnSpPr>
          <p:cNvPr id="25" name="Google Shape;25;p4"/>
          <p:cNvCxnSpPr/>
          <p:nvPr/>
        </p:nvCxnSpPr>
        <p:spPr>
          <a:xfrm>
            <a:off x="389475" y="795525"/>
            <a:ext cx="2910000" cy="15300"/>
          </a:xfrm>
          <a:prstGeom prst="straightConnector1">
            <a:avLst/>
          </a:prstGeom>
          <a:noFill/>
          <a:ln w="19050" cap="flat" cmpd="sng">
            <a:solidFill>
              <a:schemeClr val="accent1"/>
            </a:solidFill>
            <a:prstDash val="solid"/>
            <a:round/>
            <a:headEnd type="none" w="med" len="med"/>
            <a:tailEnd type="none" w="med" len="med"/>
          </a:ln>
        </p:spPr>
      </p:cxnSp>
      <p:grpSp>
        <p:nvGrpSpPr>
          <p:cNvPr id="6" name="Google Shape;625;p56"/>
          <p:cNvGrpSpPr/>
          <p:nvPr userDrawn="1"/>
        </p:nvGrpSpPr>
        <p:grpSpPr>
          <a:xfrm>
            <a:off x="3452975" y="697325"/>
            <a:ext cx="5591976" cy="3316000"/>
            <a:chOff x="3452975" y="697325"/>
            <a:chExt cx="5591976" cy="3316000"/>
          </a:xfrm>
        </p:grpSpPr>
        <p:pic>
          <p:nvPicPr>
            <p:cNvPr id="7" name="Google Shape;626;p56" descr="Open Chromebook laptop computer"/>
            <p:cNvPicPr preferRelativeResize="0"/>
            <p:nvPr/>
          </p:nvPicPr>
          <p:blipFill>
            <a:blip r:embed="rId2">
              <a:alphaModFix/>
            </a:blip>
            <a:stretch>
              <a:fillRect/>
            </a:stretch>
          </p:blipFill>
          <p:spPr>
            <a:xfrm>
              <a:off x="3452975" y="697325"/>
              <a:ext cx="5591976" cy="3316000"/>
            </a:xfrm>
            <a:prstGeom prst="rect">
              <a:avLst/>
            </a:prstGeom>
            <a:noFill/>
            <a:ln>
              <a:noFill/>
            </a:ln>
          </p:spPr>
        </p:pic>
        <p:sp>
          <p:nvSpPr>
            <p:cNvPr id="8" name="Google Shape;627;p56"/>
            <p:cNvSpPr/>
            <p:nvPr/>
          </p:nvSpPr>
          <p:spPr>
            <a:xfrm>
              <a:off x="5955125" y="3336575"/>
              <a:ext cx="599400" cy="161100"/>
            </a:xfrm>
            <a:prstGeom prst="rect">
              <a:avLst/>
            </a:prstGeom>
            <a:solidFill>
              <a:srgbClr val="0F0F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Google Shape;632;p56" descr="Sample wireframe for desktop application"/>
          <p:cNvPicPr preferRelativeResize="0"/>
          <p:nvPr userDrawn="1"/>
        </p:nvPicPr>
        <p:blipFill rotWithShape="1">
          <a:blip r:embed="rId3">
            <a:alphaModFix/>
          </a:blip>
          <a:srcRect b="24800"/>
          <a:stretch/>
        </p:blipFill>
        <p:spPr>
          <a:xfrm>
            <a:off x="4131700" y="978250"/>
            <a:ext cx="4142049" cy="2335949"/>
          </a:xfrm>
          <a:prstGeom prst="rect">
            <a:avLst/>
          </a:prstGeom>
          <a:noFill/>
          <a:ln>
            <a:noFill/>
          </a:ln>
        </p:spPr>
      </p:pic>
      <p:sp>
        <p:nvSpPr>
          <p:cNvPr id="5" name="Picture Placeholder 4"/>
          <p:cNvSpPr>
            <a:spLocks noGrp="1"/>
          </p:cNvSpPr>
          <p:nvPr>
            <p:ph type="pic" sz="quarter" idx="13"/>
          </p:nvPr>
        </p:nvSpPr>
        <p:spPr>
          <a:xfrm>
            <a:off x="4132263" y="977900"/>
            <a:ext cx="4141787" cy="2336800"/>
          </a:xfrm>
        </p:spPr>
        <p:txBody>
          <a:bodyPr/>
          <a:lstStyle/>
          <a:p>
            <a:endParaRPr lang="en-AU"/>
          </a:p>
        </p:txBody>
      </p:sp>
    </p:spTree>
    <p:extLst>
      <p:ext uri="{BB962C8B-B14F-4D97-AF65-F5344CB8AC3E}">
        <p14:creationId xmlns:p14="http://schemas.microsoft.com/office/powerpoint/2010/main" val="2067403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preserve="1" userDrawn="1">
  <p:cSld name="Mood board L">
    <p:bg>
      <p:bgPr>
        <a:solidFill>
          <a:schemeClr val="lt1"/>
        </a:solidFill>
        <a:effectLst/>
      </p:bgPr>
    </p:bg>
    <p:spTree>
      <p:nvGrpSpPr>
        <p:cNvPr id="1" name="Shape 21"/>
        <p:cNvGrpSpPr/>
        <p:nvPr/>
      </p:nvGrpSpPr>
      <p:grpSpPr>
        <a:xfrm>
          <a:off x="0" y="0"/>
          <a:ext cx="0" cy="0"/>
          <a:chOff x="0" y="0"/>
          <a:chExt cx="0" cy="0"/>
        </a:xfrm>
      </p:grpSpPr>
      <p:pic>
        <p:nvPicPr>
          <p:cNvPr id="9" name="Picture Placeholder 2"/>
          <p:cNvPicPr>
            <a:picLocks noChangeAspect="1"/>
          </p:cNvPicPr>
          <p:nvPr userDrawn="1"/>
        </p:nvPicPr>
        <p:blipFill>
          <a:blip r:embed="rId2">
            <a:extLst>
              <a:ext uri="{28A0092B-C50C-407E-A947-70E740481C1C}">
                <a14:useLocalDpi xmlns:a14="http://schemas.microsoft.com/office/drawing/2010/main" val="0"/>
              </a:ext>
            </a:extLst>
          </a:blip>
          <a:srcRect l="7928" r="7928"/>
          <a:stretch>
            <a:fillRect/>
          </a:stretch>
        </p:blipFill>
        <p:spPr>
          <a:xfrm>
            <a:off x="3519488" y="1048987"/>
            <a:ext cx="5624512" cy="4094513"/>
          </a:xfrm>
          <a:prstGeom prst="rect">
            <a:avLst/>
          </a:prstGeom>
          <a:noFill/>
          <a:ln>
            <a:noFill/>
          </a:ln>
        </p:spPr>
      </p:pic>
      <p:sp>
        <p:nvSpPr>
          <p:cNvPr id="3" name="Picture Placeholder 2"/>
          <p:cNvSpPr>
            <a:spLocks noGrp="1"/>
          </p:cNvSpPr>
          <p:nvPr>
            <p:ph type="pic" sz="quarter" idx="13"/>
          </p:nvPr>
        </p:nvSpPr>
        <p:spPr>
          <a:xfrm>
            <a:off x="3519488" y="1048987"/>
            <a:ext cx="5624512" cy="4094513"/>
          </a:xfrm>
        </p:spPr>
        <p:txBody>
          <a:bodyPr/>
          <a:lstStyle/>
          <a:p>
            <a:endParaRPr lang="en-AU" dirty="0"/>
          </a:p>
        </p:txBody>
      </p:sp>
      <p:sp>
        <p:nvSpPr>
          <p:cNvPr id="22" name="Google Shape;22;p4"/>
          <p:cNvSpPr txBox="1">
            <a:spLocks noGrp="1"/>
          </p:cNvSpPr>
          <p:nvPr>
            <p:ph type="title" hasCustomPrompt="1"/>
          </p:nvPr>
        </p:nvSpPr>
        <p:spPr>
          <a:xfrm>
            <a:off x="311700" y="222825"/>
            <a:ext cx="3207788"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AU" dirty="0"/>
              <a:t>Mood Board</a:t>
            </a:r>
            <a:endParaRPr dirty="0"/>
          </a:p>
        </p:txBody>
      </p:sp>
      <p:sp>
        <p:nvSpPr>
          <p:cNvPr id="23" name="Google Shape;23;p4"/>
          <p:cNvSpPr txBox="1">
            <a:spLocks noGrp="1"/>
          </p:cNvSpPr>
          <p:nvPr>
            <p:ph type="body" idx="1"/>
          </p:nvPr>
        </p:nvSpPr>
        <p:spPr>
          <a:xfrm>
            <a:off x="311700" y="1152475"/>
            <a:ext cx="2987775"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
        <p:nvSpPr>
          <p:cNvPr id="24" name="Google Shape;24;p4"/>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cxnSp>
        <p:nvCxnSpPr>
          <p:cNvPr id="25" name="Google Shape;25;p4"/>
          <p:cNvCxnSpPr/>
          <p:nvPr/>
        </p:nvCxnSpPr>
        <p:spPr>
          <a:xfrm>
            <a:off x="389475" y="795525"/>
            <a:ext cx="2910000" cy="15300"/>
          </a:xfrm>
          <a:prstGeom prst="straightConnector1">
            <a:avLst/>
          </a:prstGeom>
          <a:noFill/>
          <a:ln w="1905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1570204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odboard Pattern">
    <p:spTree>
      <p:nvGrpSpPr>
        <p:cNvPr id="1" name=""/>
        <p:cNvGrpSpPr/>
        <p:nvPr/>
      </p:nvGrpSpPr>
      <p:grpSpPr>
        <a:xfrm>
          <a:off x="0" y="0"/>
          <a:ext cx="0" cy="0"/>
          <a:chOff x="0" y="0"/>
          <a:chExt cx="0" cy="0"/>
        </a:xfrm>
      </p:grpSpPr>
      <p:sp>
        <p:nvSpPr>
          <p:cNvPr id="16" name="Picture Placeholder 15"/>
          <p:cNvSpPr>
            <a:spLocks noGrp="1"/>
          </p:cNvSpPr>
          <p:nvPr>
            <p:ph type="pic" sz="quarter" idx="11"/>
          </p:nvPr>
        </p:nvSpPr>
        <p:spPr>
          <a:xfrm>
            <a:off x="3397250" y="331788"/>
            <a:ext cx="2592254" cy="2917869"/>
          </a:xfrm>
        </p:spPr>
        <p:txBody>
          <a:bodyPr/>
          <a:lstStyle/>
          <a:p>
            <a:endParaRPr lang="en-AU"/>
          </a:p>
        </p:txBody>
      </p:sp>
      <p:sp>
        <p:nvSpPr>
          <p:cNvPr id="18" name="Picture Placeholder 17"/>
          <p:cNvSpPr>
            <a:spLocks noGrp="1"/>
          </p:cNvSpPr>
          <p:nvPr>
            <p:ph type="pic" sz="quarter" idx="12"/>
          </p:nvPr>
        </p:nvSpPr>
        <p:spPr>
          <a:xfrm>
            <a:off x="6076950" y="331788"/>
            <a:ext cx="2592388" cy="2911475"/>
          </a:xfrm>
        </p:spPr>
        <p:txBody>
          <a:bodyPr/>
          <a:lstStyle/>
          <a:p>
            <a:endParaRPr lang="en-AU"/>
          </a:p>
        </p:txBody>
      </p:sp>
      <p:sp>
        <p:nvSpPr>
          <p:cNvPr id="20" name="Picture Placeholder 19"/>
          <p:cNvSpPr>
            <a:spLocks noGrp="1"/>
          </p:cNvSpPr>
          <p:nvPr>
            <p:ph type="pic" sz="quarter" idx="13"/>
          </p:nvPr>
        </p:nvSpPr>
        <p:spPr>
          <a:xfrm>
            <a:off x="1349375" y="3327400"/>
            <a:ext cx="1961348" cy="1508125"/>
          </a:xfrm>
        </p:spPr>
        <p:txBody>
          <a:bodyPr/>
          <a:lstStyle/>
          <a:p>
            <a:endParaRPr lang="en-AU"/>
          </a:p>
        </p:txBody>
      </p:sp>
      <p:sp>
        <p:nvSpPr>
          <p:cNvPr id="22" name="Picture Placeholder 21"/>
          <p:cNvSpPr>
            <a:spLocks noGrp="1"/>
          </p:cNvSpPr>
          <p:nvPr>
            <p:ph type="pic" sz="quarter" idx="14"/>
          </p:nvPr>
        </p:nvSpPr>
        <p:spPr>
          <a:xfrm>
            <a:off x="3393917" y="3327400"/>
            <a:ext cx="1941671" cy="1508125"/>
          </a:xfrm>
        </p:spPr>
        <p:txBody>
          <a:bodyPr/>
          <a:lstStyle/>
          <a:p>
            <a:endParaRPr lang="en-AU"/>
          </a:p>
        </p:txBody>
      </p:sp>
      <p:sp>
        <p:nvSpPr>
          <p:cNvPr id="24" name="Picture Placeholder 23"/>
          <p:cNvSpPr>
            <a:spLocks noGrp="1"/>
          </p:cNvSpPr>
          <p:nvPr>
            <p:ph type="pic" sz="quarter" idx="15"/>
          </p:nvPr>
        </p:nvSpPr>
        <p:spPr>
          <a:xfrm>
            <a:off x="5418940" y="3327400"/>
            <a:ext cx="1963660" cy="1508125"/>
          </a:xfrm>
        </p:spPr>
        <p:txBody>
          <a:bodyPr/>
          <a:lstStyle/>
          <a:p>
            <a:endParaRPr lang="en-AU"/>
          </a:p>
        </p:txBody>
      </p:sp>
      <p:sp>
        <p:nvSpPr>
          <p:cNvPr id="3" name="Slide Number Placeholder 2"/>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‹N°›</a:t>
            </a:fld>
            <a:endParaRPr lang="en"/>
          </a:p>
        </p:txBody>
      </p:sp>
      <p:sp>
        <p:nvSpPr>
          <p:cNvPr id="11" name="Google Shape;22;p4"/>
          <p:cNvSpPr txBox="1">
            <a:spLocks noGrp="1"/>
          </p:cNvSpPr>
          <p:nvPr>
            <p:ph type="title" hasCustomPrompt="1"/>
          </p:nvPr>
        </p:nvSpPr>
        <p:spPr>
          <a:xfrm>
            <a:off x="311700" y="222825"/>
            <a:ext cx="2903217"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AU" dirty="0"/>
              <a:t>Mood Board</a:t>
            </a:r>
            <a:endParaRPr dirty="0"/>
          </a:p>
        </p:txBody>
      </p:sp>
      <p:sp>
        <p:nvSpPr>
          <p:cNvPr id="12" name="Google Shape;23;p4"/>
          <p:cNvSpPr txBox="1">
            <a:spLocks noGrp="1"/>
          </p:cNvSpPr>
          <p:nvPr>
            <p:ph type="body" idx="1"/>
          </p:nvPr>
        </p:nvSpPr>
        <p:spPr>
          <a:xfrm>
            <a:off x="311700" y="1152475"/>
            <a:ext cx="2980775" cy="2053863"/>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cxnSp>
        <p:nvCxnSpPr>
          <p:cNvPr id="13" name="Google Shape;25;p4"/>
          <p:cNvCxnSpPr/>
          <p:nvPr userDrawn="1"/>
        </p:nvCxnSpPr>
        <p:spPr>
          <a:xfrm>
            <a:off x="389475" y="795525"/>
            <a:ext cx="2825442" cy="0"/>
          </a:xfrm>
          <a:prstGeom prst="straightConnector1">
            <a:avLst/>
          </a:prstGeom>
          <a:noFill/>
          <a:ln w="19050" cap="flat" cmpd="sng">
            <a:solidFill>
              <a:schemeClr val="accent1"/>
            </a:solidFill>
            <a:prstDash val="solid"/>
            <a:round/>
            <a:headEnd type="none" w="med" len="med"/>
            <a:tailEnd type="none" w="med" len="med"/>
          </a:ln>
        </p:spPr>
      </p:cxnSp>
      <p:pic>
        <p:nvPicPr>
          <p:cNvPr id="25" name="Google Shape;178;p25"/>
          <p:cNvPicPr preferRelativeResize="0"/>
          <p:nvPr userDrawn="1"/>
        </p:nvPicPr>
        <p:blipFill rotWithShape="1">
          <a:blip r:embed="rId2">
            <a:alphaModFix/>
          </a:blip>
          <a:srcRect t="12502" b="12495"/>
          <a:stretch/>
        </p:blipFill>
        <p:spPr>
          <a:xfrm>
            <a:off x="6076528" y="332742"/>
            <a:ext cx="2592810" cy="2910521"/>
          </a:xfrm>
          <a:prstGeom prst="rect">
            <a:avLst/>
          </a:prstGeom>
          <a:noFill/>
          <a:ln>
            <a:noFill/>
          </a:ln>
        </p:spPr>
      </p:pic>
      <p:pic>
        <p:nvPicPr>
          <p:cNvPr id="26" name="Google Shape;179;p25"/>
          <p:cNvPicPr preferRelativeResize="0"/>
          <p:nvPr userDrawn="1"/>
        </p:nvPicPr>
        <p:blipFill rotWithShape="1">
          <a:blip r:embed="rId3">
            <a:alphaModFix/>
          </a:blip>
          <a:srcRect t="46234" b="1208"/>
          <a:stretch/>
        </p:blipFill>
        <p:spPr>
          <a:xfrm>
            <a:off x="5421719" y="3328548"/>
            <a:ext cx="1960881" cy="1506977"/>
          </a:xfrm>
          <a:prstGeom prst="rect">
            <a:avLst/>
          </a:prstGeom>
          <a:noFill/>
          <a:ln>
            <a:noFill/>
          </a:ln>
        </p:spPr>
      </p:pic>
      <p:pic>
        <p:nvPicPr>
          <p:cNvPr id="27" name="Google Shape;180;p25"/>
          <p:cNvPicPr preferRelativeResize="0"/>
          <p:nvPr userDrawn="1"/>
        </p:nvPicPr>
        <p:blipFill rotWithShape="1">
          <a:blip r:embed="rId4">
            <a:alphaModFix/>
          </a:blip>
          <a:srcRect t="36480" b="460"/>
          <a:stretch/>
        </p:blipFill>
        <p:spPr>
          <a:xfrm>
            <a:off x="3393838" y="3328548"/>
            <a:ext cx="1941908" cy="1506973"/>
          </a:xfrm>
          <a:prstGeom prst="rect">
            <a:avLst/>
          </a:prstGeom>
          <a:noFill/>
          <a:ln>
            <a:noFill/>
          </a:ln>
        </p:spPr>
      </p:pic>
      <p:pic>
        <p:nvPicPr>
          <p:cNvPr id="28" name="Google Shape;181;p25"/>
          <p:cNvPicPr preferRelativeResize="0"/>
          <p:nvPr userDrawn="1"/>
        </p:nvPicPr>
        <p:blipFill rotWithShape="1">
          <a:blip r:embed="rId5">
            <a:alphaModFix/>
          </a:blip>
          <a:srcRect t="16217" b="31231"/>
          <a:stretch/>
        </p:blipFill>
        <p:spPr>
          <a:xfrm>
            <a:off x="1349923" y="3328556"/>
            <a:ext cx="1960879" cy="1506965"/>
          </a:xfrm>
          <a:prstGeom prst="rect">
            <a:avLst/>
          </a:prstGeom>
          <a:noFill/>
          <a:ln>
            <a:noFill/>
          </a:ln>
        </p:spPr>
      </p:pic>
      <p:pic>
        <p:nvPicPr>
          <p:cNvPr id="29" name="Google Shape;182;p25"/>
          <p:cNvPicPr preferRelativeResize="0"/>
          <p:nvPr userDrawn="1"/>
        </p:nvPicPr>
        <p:blipFill rotWithShape="1">
          <a:blip r:embed="rId6">
            <a:alphaModFix/>
          </a:blip>
          <a:srcRect l="20313" r="20307"/>
          <a:stretch/>
        </p:blipFill>
        <p:spPr>
          <a:xfrm>
            <a:off x="3405633" y="332733"/>
            <a:ext cx="2583872" cy="2916924"/>
          </a:xfrm>
          <a:prstGeom prst="rect">
            <a:avLst/>
          </a:prstGeom>
          <a:noFill/>
          <a:ln>
            <a:noFill/>
          </a:ln>
        </p:spPr>
      </p:pic>
    </p:spTree>
    <p:extLst>
      <p:ext uri="{BB962C8B-B14F-4D97-AF65-F5344CB8AC3E}">
        <p14:creationId xmlns:p14="http://schemas.microsoft.com/office/powerpoint/2010/main" val="3545347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Mood board Portrait">
    <p:spTree>
      <p:nvGrpSpPr>
        <p:cNvPr id="1" name="Shape 26"/>
        <p:cNvGrpSpPr/>
        <p:nvPr/>
      </p:nvGrpSpPr>
      <p:grpSpPr>
        <a:xfrm>
          <a:off x="0" y="0"/>
          <a:ext cx="0" cy="0"/>
          <a:chOff x="0" y="0"/>
          <a:chExt cx="0" cy="0"/>
        </a:xfrm>
      </p:grpSpPr>
      <p:pic>
        <p:nvPicPr>
          <p:cNvPr id="8" name="Picture Placeholder 11"/>
          <p:cNvPicPr>
            <a:picLocks noChangeAspect="1"/>
          </p:cNvPicPr>
          <p:nvPr userDrawn="1"/>
        </p:nvPicPr>
        <p:blipFill>
          <a:blip r:embed="rId2">
            <a:extLst>
              <a:ext uri="{28A0092B-C50C-407E-A947-70E740481C1C}">
                <a14:useLocalDpi xmlns:a14="http://schemas.microsoft.com/office/drawing/2010/main" val="0"/>
              </a:ext>
            </a:extLst>
          </a:blip>
          <a:srcRect l="22836" r="22836"/>
          <a:stretch>
            <a:fillRect/>
          </a:stretch>
        </p:blipFill>
        <p:spPr>
          <a:xfrm>
            <a:off x="4575958" y="-2"/>
            <a:ext cx="4564085" cy="5141383"/>
          </a:xfrm>
          <a:prstGeom prst="rect">
            <a:avLst/>
          </a:prstGeom>
          <a:noFill/>
          <a:ln>
            <a:noFill/>
          </a:ln>
        </p:spPr>
      </p:pic>
      <p:sp>
        <p:nvSpPr>
          <p:cNvPr id="3" name="Picture Placeholder 2"/>
          <p:cNvSpPr>
            <a:spLocks noGrp="1"/>
          </p:cNvSpPr>
          <p:nvPr>
            <p:ph type="pic" sz="quarter" idx="13"/>
          </p:nvPr>
        </p:nvSpPr>
        <p:spPr>
          <a:xfrm>
            <a:off x="4572000" y="-1"/>
            <a:ext cx="4571999" cy="5141383"/>
          </a:xfrm>
        </p:spPr>
        <p:txBody>
          <a:bodyPr/>
          <a:lstStyle/>
          <a:p>
            <a:endParaRPr lang="en-AU"/>
          </a:p>
        </p:txBody>
      </p:sp>
      <p:sp>
        <p:nvSpPr>
          <p:cNvPr id="27" name="Google Shape;27;p5"/>
          <p:cNvSpPr txBox="1">
            <a:spLocks noGrp="1"/>
          </p:cNvSpPr>
          <p:nvPr>
            <p:ph type="title" hasCustomPrompt="1"/>
          </p:nvPr>
        </p:nvSpPr>
        <p:spPr>
          <a:xfrm>
            <a:off x="311700" y="2228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baseline="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AU" dirty="0"/>
              <a:t>Mood Board</a:t>
            </a:r>
            <a:endParaRPr dirty="0"/>
          </a:p>
        </p:txBody>
      </p:sp>
      <p:sp>
        <p:nvSpPr>
          <p:cNvPr id="28" name="Google Shape;2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cxnSp>
        <p:nvCxnSpPr>
          <p:cNvPr id="31" name="Google Shape;31;p5"/>
          <p:cNvCxnSpPr/>
          <p:nvPr/>
        </p:nvCxnSpPr>
        <p:spPr>
          <a:xfrm>
            <a:off x="389475" y="795525"/>
            <a:ext cx="2910000" cy="15300"/>
          </a:xfrm>
          <a:prstGeom prst="straightConnector1">
            <a:avLst/>
          </a:prstGeom>
          <a:noFill/>
          <a:ln w="1905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3664885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userDrawn="1">
  <p:cSld name="TITLE_AND_TWO_COLUMNS">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8" name="Google Shape;2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cxnSp>
        <p:nvCxnSpPr>
          <p:cNvPr id="31" name="Google Shape;31;p5"/>
          <p:cNvCxnSpPr/>
          <p:nvPr/>
        </p:nvCxnSpPr>
        <p:spPr>
          <a:xfrm>
            <a:off x="389475" y="795525"/>
            <a:ext cx="2496600" cy="0"/>
          </a:xfrm>
          <a:prstGeom prst="straightConnector1">
            <a:avLst/>
          </a:prstGeom>
          <a:noFill/>
          <a:ln w="19050" cap="flat" cmpd="sng">
            <a:solidFill>
              <a:schemeClr val="accent1"/>
            </a:solidFill>
            <a:prstDash val="solid"/>
            <a:round/>
            <a:headEnd type="none" w="med" len="med"/>
            <a:tailEnd type="none" w="med" len="med"/>
          </a:ln>
        </p:spPr>
      </p:cxnSp>
      <p:pic>
        <p:nvPicPr>
          <p:cNvPr id="7" name="Google Shape;125;p20"/>
          <p:cNvPicPr preferRelativeResize="0"/>
          <p:nvPr userDrawn="1"/>
        </p:nvPicPr>
        <p:blipFill rotWithShape="1">
          <a:blip r:embed="rId2">
            <a:alphaModFix/>
          </a:blip>
          <a:srcRect t="21484" b="3524"/>
          <a:stretch/>
        </p:blipFill>
        <p:spPr>
          <a:xfrm>
            <a:off x="5471825" y="411800"/>
            <a:ext cx="3308044" cy="3721550"/>
          </a:xfrm>
          <a:prstGeom prst="rect">
            <a:avLst/>
          </a:prstGeom>
          <a:noFill/>
          <a:ln>
            <a:noFill/>
          </a:ln>
        </p:spPr>
      </p:pic>
      <p:sp>
        <p:nvSpPr>
          <p:cNvPr id="3" name="Picture Placeholder 2"/>
          <p:cNvSpPr>
            <a:spLocks noGrp="1"/>
          </p:cNvSpPr>
          <p:nvPr>
            <p:ph type="pic" sz="quarter" idx="13"/>
          </p:nvPr>
        </p:nvSpPr>
        <p:spPr>
          <a:xfrm>
            <a:off x="5475288" y="403225"/>
            <a:ext cx="3300412" cy="3721100"/>
          </a:xfrm>
        </p:spPr>
        <p:txBody>
          <a:bodyPr/>
          <a:lstStyle/>
          <a:p>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5F8F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Font typeface="Avenir"/>
              <a:buNone/>
              <a:defRPr sz="2800" b="1">
                <a:solidFill>
                  <a:schemeClr val="dk1"/>
                </a:solidFill>
                <a:latin typeface="Avenir"/>
                <a:ea typeface="Avenir"/>
                <a:cs typeface="Avenir"/>
                <a:sym typeface="Aveni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7500">
              <a:lnSpc>
                <a:spcPct val="115000"/>
              </a:lnSpc>
              <a:spcBef>
                <a:spcPts val="0"/>
              </a:spcBef>
              <a:spcAft>
                <a:spcPts val="0"/>
              </a:spcAft>
              <a:buClr>
                <a:schemeClr val="dk1"/>
              </a:buClr>
              <a:buSzPts val="1400"/>
              <a:buFont typeface="Avenir"/>
              <a:buChar char="➔"/>
              <a:defRPr>
                <a:solidFill>
                  <a:schemeClr val="dk1"/>
                </a:solidFill>
                <a:latin typeface="Avenir"/>
                <a:ea typeface="Avenir"/>
                <a:cs typeface="Avenir"/>
                <a:sym typeface="Avenir"/>
              </a:defRPr>
            </a:lvl1pPr>
            <a:lvl2pPr marL="914400" lvl="1"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2pPr>
            <a:lvl3pPr marL="1371600" lvl="2"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3pPr>
            <a:lvl4pPr marL="1828800" lvl="3"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4pPr>
            <a:lvl5pPr marL="2286000" lvl="4"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5pPr>
            <a:lvl6pPr marL="2743200" lvl="5"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6pPr>
            <a:lvl7pPr marL="3200400" lvl="6"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7pPr>
            <a:lvl8pPr marL="3657600" lvl="7"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8pPr>
            <a:lvl9pPr marL="4114800" lvl="8" indent="-317500">
              <a:lnSpc>
                <a:spcPct val="115000"/>
              </a:lnSpc>
              <a:spcBef>
                <a:spcPts val="1600"/>
              </a:spcBef>
              <a:spcAft>
                <a:spcPts val="1600"/>
              </a:spcAft>
              <a:buClr>
                <a:schemeClr val="dk1"/>
              </a:buClr>
              <a:buSzPts val="1400"/>
              <a:buFont typeface="Avenir"/>
              <a:buChar char="●"/>
              <a:defRPr>
                <a:solidFill>
                  <a:schemeClr val="dk1"/>
                </a:solidFill>
                <a:latin typeface="Avenir"/>
                <a:ea typeface="Avenir"/>
                <a:cs typeface="Avenir"/>
                <a:sym typeface="Avenir"/>
              </a:defRPr>
            </a:lvl9pPr>
          </a:lstStyle>
          <a:p>
            <a:endParaRPr dirty="0"/>
          </a:p>
        </p:txBody>
      </p:sp>
      <p:sp>
        <p:nvSpPr>
          <p:cNvPr id="8" name="Google Shape;8;p1"/>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3"/>
                </a:solidFill>
              </a:defRPr>
            </a:lvl1pPr>
            <a:lvl2pPr lvl="1" algn="r">
              <a:buNone/>
              <a:defRPr sz="1000">
                <a:solidFill>
                  <a:schemeClr val="accent3"/>
                </a:solidFill>
              </a:defRPr>
            </a:lvl2pPr>
            <a:lvl3pPr lvl="2" algn="r">
              <a:buNone/>
              <a:defRPr sz="1000">
                <a:solidFill>
                  <a:schemeClr val="accent3"/>
                </a:solidFill>
              </a:defRPr>
            </a:lvl3pPr>
            <a:lvl4pPr lvl="3" algn="r">
              <a:buNone/>
              <a:defRPr sz="1000">
                <a:solidFill>
                  <a:schemeClr val="accent3"/>
                </a:solidFill>
              </a:defRPr>
            </a:lvl4pPr>
            <a:lvl5pPr lvl="4" algn="r">
              <a:buNone/>
              <a:defRPr sz="1000">
                <a:solidFill>
                  <a:schemeClr val="accent3"/>
                </a:solidFill>
              </a:defRPr>
            </a:lvl5pPr>
            <a:lvl6pPr lvl="5" algn="r">
              <a:buNone/>
              <a:defRPr sz="1000">
                <a:solidFill>
                  <a:schemeClr val="accent3"/>
                </a:solidFill>
              </a:defRPr>
            </a:lvl6pPr>
            <a:lvl7pPr lvl="6" algn="r">
              <a:buNone/>
              <a:defRPr sz="1000">
                <a:solidFill>
                  <a:schemeClr val="accent3"/>
                </a:solidFill>
              </a:defRPr>
            </a:lvl7pPr>
            <a:lvl8pPr lvl="7" algn="r">
              <a:buNone/>
              <a:defRPr sz="1000">
                <a:solidFill>
                  <a:schemeClr val="accent3"/>
                </a:solidFill>
              </a:defRPr>
            </a:lvl8pPr>
            <a:lvl9pPr lvl="8" algn="r">
              <a:buNone/>
              <a:defRPr sz="1000">
                <a:solidFill>
                  <a:schemeClr val="accent3"/>
                </a:solidFill>
              </a:defRPr>
            </a:lvl9pPr>
          </a:lstStyle>
          <a:p>
            <a:pPr marL="0" lvl="0" indent="0" algn="r" rtl="0">
              <a:spcBef>
                <a:spcPts val="0"/>
              </a:spcBef>
              <a:spcAft>
                <a:spcPts val="0"/>
              </a:spcAft>
              <a:buNone/>
            </a:pPr>
            <a:fld id="{00000000-1234-1234-1234-123412341234}" type="slidenum">
              <a:rPr lang="en"/>
              <a:t>‹N°›</a:t>
            </a:fld>
            <a:endParaRPr/>
          </a:p>
        </p:txBody>
      </p:sp>
      <p:sp>
        <p:nvSpPr>
          <p:cNvPr id="9" name="Google Shape;9;p1"/>
          <p:cNvSpPr txBox="1"/>
          <p:nvPr/>
        </p:nvSpPr>
        <p:spPr>
          <a:xfrm>
            <a:off x="7398750" y="4775225"/>
            <a:ext cx="1388100" cy="337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sz="900" dirty="0">
                <a:solidFill>
                  <a:schemeClr val="dk1"/>
                </a:solidFill>
                <a:latin typeface="Avenir"/>
                <a:ea typeface="Avenir"/>
                <a:cs typeface="Avenir"/>
                <a:sym typeface="Avenir"/>
              </a:rPr>
              <a:t>Guide de style</a:t>
            </a:r>
          </a:p>
          <a:p>
            <a:pPr marL="0" lvl="0" indent="0" algn="l" rtl="0">
              <a:spcBef>
                <a:spcPts val="0"/>
              </a:spcBef>
              <a:spcAft>
                <a:spcPts val="0"/>
              </a:spcAft>
              <a:buNone/>
            </a:pPr>
            <a:r>
              <a:rPr lang="fr-FR" sz="900" dirty="0">
                <a:solidFill>
                  <a:schemeClr val="dk1"/>
                </a:solidFill>
                <a:latin typeface="Avenir"/>
                <a:ea typeface="Avenir"/>
                <a:cs typeface="Avenir"/>
                <a:sym typeface="Avenir"/>
              </a:rPr>
              <a:t>de la marque</a:t>
            </a:r>
          </a:p>
        </p:txBody>
      </p:sp>
      <p:pic>
        <p:nvPicPr>
          <p:cNvPr id="10" name="Google Shape;10;p1"/>
          <p:cNvPicPr preferRelativeResize="0"/>
          <p:nvPr/>
        </p:nvPicPr>
        <p:blipFill>
          <a:blip r:embed="rId18">
            <a:alphaModFix/>
          </a:blip>
          <a:stretch>
            <a:fillRect/>
          </a:stretch>
        </p:blipFill>
        <p:spPr>
          <a:xfrm>
            <a:off x="7436550" y="4432766"/>
            <a:ext cx="1640300" cy="294809"/>
          </a:xfrm>
          <a:prstGeom prst="rect">
            <a:avLst/>
          </a:prstGeom>
          <a:noFill/>
          <a:ln>
            <a:noFill/>
          </a:ln>
        </p:spPr>
      </p:pic>
      <p:sp>
        <p:nvSpPr>
          <p:cNvPr id="11" name="Google Shape;11;p1"/>
          <p:cNvSpPr txBox="1"/>
          <p:nvPr/>
        </p:nvSpPr>
        <p:spPr>
          <a:xfrm>
            <a:off x="8533125" y="4723900"/>
            <a:ext cx="267900" cy="33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cxnSp>
        <p:nvCxnSpPr>
          <p:cNvPr id="12" name="Google Shape;12;p1"/>
          <p:cNvCxnSpPr/>
          <p:nvPr/>
        </p:nvCxnSpPr>
        <p:spPr>
          <a:xfrm>
            <a:off x="7503700" y="4751400"/>
            <a:ext cx="1506000" cy="0"/>
          </a:xfrm>
          <a:prstGeom prst="straightConnector1">
            <a:avLst/>
          </a:prstGeom>
          <a:noFill/>
          <a:ln w="9525" cap="flat" cmpd="sng">
            <a:solidFill>
              <a:schemeClr val="accent1"/>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64" r:id="rId4"/>
    <p:sldLayoutId id="2147483663" r:id="rId5"/>
    <p:sldLayoutId id="2147483661" r:id="rId6"/>
    <p:sldLayoutId id="2147483660" r:id="rId7"/>
    <p:sldLayoutId id="2147483662"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28.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30.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8FA"/>
        </a:solidFill>
        <a:effectLst/>
      </p:bgPr>
    </p:bg>
    <p:spTree>
      <p:nvGrpSpPr>
        <p:cNvPr id="1" name="Shape 62"/>
        <p:cNvGrpSpPr/>
        <p:nvPr/>
      </p:nvGrpSpPr>
      <p:grpSpPr>
        <a:xfrm>
          <a:off x="0" y="0"/>
          <a:ext cx="0" cy="0"/>
          <a:chOff x="0" y="0"/>
          <a:chExt cx="0" cy="0"/>
        </a:xfrm>
      </p:grpSpPr>
      <p:sp>
        <p:nvSpPr>
          <p:cNvPr id="63" name="Google Shape;63;p13"/>
          <p:cNvSpPr/>
          <p:nvPr/>
        </p:nvSpPr>
        <p:spPr>
          <a:xfrm>
            <a:off x="0" y="-7500"/>
            <a:ext cx="9144000" cy="5143500"/>
          </a:xfrm>
          <a:prstGeom prst="rect">
            <a:avLst/>
          </a:prstGeom>
          <a:solidFill>
            <a:srgbClr val="F5F8F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txBox="1">
            <a:spLocks noGrp="1"/>
          </p:cNvSpPr>
          <p:nvPr>
            <p:ph type="subTitle" idx="4294967295"/>
          </p:nvPr>
        </p:nvSpPr>
        <p:spPr>
          <a:xfrm>
            <a:off x="5890550" y="4391275"/>
            <a:ext cx="3360000" cy="624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dirty="0">
                <a:latin typeface="Avenir"/>
                <a:ea typeface="Avenir"/>
                <a:cs typeface="Avenir"/>
                <a:sym typeface="Avenir"/>
              </a:rPr>
              <a:t>Guide de style de la marque</a:t>
            </a:r>
          </a:p>
        </p:txBody>
      </p:sp>
      <p:pic>
        <p:nvPicPr>
          <p:cNvPr id="65" name="Google Shape;65;p13"/>
          <p:cNvPicPr preferRelativeResize="0"/>
          <p:nvPr/>
        </p:nvPicPr>
        <p:blipFill>
          <a:blip r:embed="rId3">
            <a:alphaModFix/>
          </a:blip>
          <a:stretch>
            <a:fillRect/>
          </a:stretch>
        </p:blipFill>
        <p:spPr>
          <a:xfrm>
            <a:off x="5860149" y="3843400"/>
            <a:ext cx="3048349" cy="547875"/>
          </a:xfrm>
          <a:prstGeom prst="rect">
            <a:avLst/>
          </a:prstGeom>
          <a:noFill/>
          <a:ln>
            <a:noFill/>
          </a:ln>
        </p:spPr>
      </p:pic>
      <p:cxnSp>
        <p:nvCxnSpPr>
          <p:cNvPr id="66" name="Google Shape;66;p13"/>
          <p:cNvCxnSpPr/>
          <p:nvPr/>
        </p:nvCxnSpPr>
        <p:spPr>
          <a:xfrm>
            <a:off x="6005175" y="4391275"/>
            <a:ext cx="2830800" cy="15000"/>
          </a:xfrm>
          <a:prstGeom prst="straightConnector1">
            <a:avLst/>
          </a:prstGeom>
          <a:noFill/>
          <a:ln w="19050" cap="flat" cmpd="sng">
            <a:solidFill>
              <a:srgbClr val="FF7A59"/>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Persona client</a:t>
            </a:r>
          </a:p>
        </p:txBody>
      </p:sp>
      <p:sp>
        <p:nvSpPr>
          <p:cNvPr id="142" name="Google Shape;142;p22"/>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lang="en"/>
          </a:p>
        </p:txBody>
      </p:sp>
      <p:sp>
        <p:nvSpPr>
          <p:cNvPr id="3" name="Picture Placeholder 2"/>
          <p:cNvSpPr>
            <a:spLocks noGrp="1"/>
          </p:cNvSpPr>
          <p:nvPr>
            <p:ph type="pic" sz="quarter" idx="13"/>
          </p:nvPr>
        </p:nvSpPr>
        <p:spPr/>
      </p:sp>
      <p:sp>
        <p:nvSpPr>
          <p:cNvPr id="144" name="Google Shape;144;p22"/>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Finalités et positionnement de la marque</a:t>
            </a:r>
          </a:p>
        </p:txBody>
      </p:sp>
      <p:graphicFrame>
        <p:nvGraphicFramePr>
          <p:cNvPr id="145" name="Google Shape;145;p22"/>
          <p:cNvGraphicFramePr/>
          <p:nvPr>
            <p:extLst>
              <p:ext uri="{D42A27DB-BD31-4B8C-83A1-F6EECF244321}">
                <p14:modId xmlns:p14="http://schemas.microsoft.com/office/powerpoint/2010/main" val="1853254501"/>
              </p:ext>
            </p:extLst>
          </p:nvPr>
        </p:nvGraphicFramePr>
        <p:xfrm>
          <a:off x="386975" y="1093100"/>
          <a:ext cx="4396050" cy="3565890"/>
        </p:xfrm>
        <a:graphic>
          <a:graphicData uri="http://schemas.openxmlformats.org/drawingml/2006/table">
            <a:tbl>
              <a:tblPr>
                <a:noFill/>
                <a:tableStyleId>{0BBADB3A-2D6E-4870-8A14-1C28F3DC7A4E}</a:tableStyleId>
              </a:tblPr>
              <a:tblGrid>
                <a:gridCol w="1445450">
                  <a:extLst>
                    <a:ext uri="{9D8B030D-6E8A-4147-A177-3AD203B41FA5}">
                      <a16:colId xmlns:a16="http://schemas.microsoft.com/office/drawing/2014/main" val="20000"/>
                    </a:ext>
                  </a:extLst>
                </a:gridCol>
                <a:gridCol w="2950600">
                  <a:extLst>
                    <a:ext uri="{9D8B030D-6E8A-4147-A177-3AD203B41FA5}">
                      <a16:colId xmlns:a16="http://schemas.microsoft.com/office/drawing/2014/main" val="20001"/>
                    </a:ext>
                  </a:extLst>
                </a:gridCol>
              </a:tblGrid>
              <a:tr h="285675">
                <a:tc>
                  <a:txBody>
                    <a:bodyPr/>
                    <a:lstStyle/>
                    <a:p>
                      <a:pPr marL="0" lvl="0" indent="0" algn="l" rtl="0">
                        <a:spcBef>
                          <a:spcPts val="0"/>
                        </a:spcBef>
                        <a:spcAft>
                          <a:spcPts val="0"/>
                        </a:spcAft>
                        <a:buNone/>
                      </a:pPr>
                      <a:r>
                        <a:rPr lang="fr-FR" b="1" dirty="0" err="1">
                          <a:solidFill>
                            <a:schemeClr val="accent1"/>
                          </a:solidFill>
                          <a:latin typeface="Avenir"/>
                          <a:ea typeface="Avenir"/>
                          <a:cs typeface="Avenir"/>
                          <a:sym typeface="Avenir"/>
                        </a:rPr>
                        <a:t>Lorem</a:t>
                      </a:r>
                      <a:r>
                        <a:rPr lang="fr-FR" b="1" dirty="0">
                          <a:solidFill>
                            <a:schemeClr val="accent1"/>
                          </a:solidFill>
                          <a:latin typeface="Avenir"/>
                          <a:ea typeface="Avenir"/>
                          <a:cs typeface="Avenir"/>
                          <a:sym typeface="Avenir"/>
                        </a:rPr>
                        <a:t> :</a:t>
                      </a: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fr-FR">
                          <a:latin typeface="Avenir"/>
                          <a:ea typeface="Avenir"/>
                          <a:cs typeface="Avenir"/>
                          <a:sym typeface="Avenir"/>
                        </a:rPr>
                        <a:t>incididunt </a:t>
                      </a: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285675">
                <a:tc>
                  <a:txBody>
                    <a:bodyPr/>
                    <a:lstStyle/>
                    <a:p>
                      <a:pPr marL="0" lvl="0" indent="0" algn="l" rtl="0">
                        <a:spcBef>
                          <a:spcPts val="0"/>
                        </a:spcBef>
                        <a:spcAft>
                          <a:spcPts val="0"/>
                        </a:spcAft>
                        <a:buNone/>
                      </a:pPr>
                      <a:r>
                        <a:rPr lang="fr-FR" b="1" dirty="0" err="1">
                          <a:solidFill>
                            <a:schemeClr val="accent1"/>
                          </a:solidFill>
                          <a:latin typeface="Avenir"/>
                          <a:ea typeface="Avenir"/>
                          <a:cs typeface="Avenir"/>
                          <a:sym typeface="Avenir"/>
                        </a:rPr>
                        <a:t>Ipsum</a:t>
                      </a:r>
                      <a:r>
                        <a:rPr lang="fr-FR" b="1" dirty="0">
                          <a:solidFill>
                            <a:schemeClr val="accent1"/>
                          </a:solidFill>
                          <a:latin typeface="Avenir"/>
                          <a:ea typeface="Avenir"/>
                          <a:cs typeface="Avenir"/>
                          <a:sym typeface="Avenir"/>
                        </a:rPr>
                        <a:t> :</a:t>
                      </a: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fr-FR">
                          <a:latin typeface="Avenir"/>
                          <a:ea typeface="Avenir"/>
                          <a:cs typeface="Avenir"/>
                          <a:sym typeface="Avenir"/>
                        </a:rPr>
                        <a:t>commodo consequat</a:t>
                      </a: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285675">
                <a:tc>
                  <a:txBody>
                    <a:bodyPr/>
                    <a:lstStyle/>
                    <a:p>
                      <a:pPr marL="0" lvl="0" indent="0" algn="l" rtl="0">
                        <a:spcBef>
                          <a:spcPts val="0"/>
                        </a:spcBef>
                        <a:spcAft>
                          <a:spcPts val="0"/>
                        </a:spcAft>
                        <a:buNone/>
                      </a:pPr>
                      <a:r>
                        <a:rPr lang="fr-FR" b="1" dirty="0" err="1">
                          <a:solidFill>
                            <a:schemeClr val="accent1"/>
                          </a:solidFill>
                          <a:latin typeface="Avenir"/>
                          <a:ea typeface="Avenir"/>
                          <a:cs typeface="Avenir"/>
                          <a:sym typeface="Avenir"/>
                        </a:rPr>
                        <a:t>Dolor</a:t>
                      </a:r>
                      <a:r>
                        <a:rPr lang="fr-FR" b="1" dirty="0">
                          <a:solidFill>
                            <a:schemeClr val="accent1"/>
                          </a:solidFill>
                          <a:latin typeface="Avenir"/>
                          <a:ea typeface="Avenir"/>
                          <a:cs typeface="Avenir"/>
                          <a:sym typeface="Avenir"/>
                        </a:rPr>
                        <a:t> :</a:t>
                      </a: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fr-FR">
                          <a:latin typeface="Avenir"/>
                          <a:ea typeface="Avenir"/>
                          <a:cs typeface="Avenir"/>
                          <a:sym typeface="Avenir"/>
                        </a:rPr>
                        <a:t>nostrud </a:t>
                      </a: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285675">
                <a:tc>
                  <a:txBody>
                    <a:bodyPr/>
                    <a:lstStyle/>
                    <a:p>
                      <a:pPr marL="0" lvl="0" indent="0" algn="l" rtl="0">
                        <a:spcBef>
                          <a:spcPts val="0"/>
                        </a:spcBef>
                        <a:spcAft>
                          <a:spcPts val="0"/>
                        </a:spcAft>
                        <a:buNone/>
                      </a:pPr>
                      <a:r>
                        <a:rPr lang="fr-FR" b="1" dirty="0" err="1">
                          <a:solidFill>
                            <a:schemeClr val="accent1"/>
                          </a:solidFill>
                          <a:latin typeface="Avenir"/>
                          <a:ea typeface="Avenir"/>
                          <a:cs typeface="Avenir"/>
                          <a:sym typeface="Avenir"/>
                        </a:rPr>
                        <a:t>Sit</a:t>
                      </a:r>
                      <a:r>
                        <a:rPr lang="fr-FR" b="1" dirty="0">
                          <a:solidFill>
                            <a:schemeClr val="accent1"/>
                          </a:solidFill>
                          <a:latin typeface="Avenir"/>
                          <a:ea typeface="Avenir"/>
                          <a:cs typeface="Avenir"/>
                          <a:sym typeface="Avenir"/>
                        </a:rPr>
                        <a:t> </a:t>
                      </a:r>
                      <a:r>
                        <a:rPr lang="fr-FR" b="1" dirty="0" err="1">
                          <a:solidFill>
                            <a:schemeClr val="accent1"/>
                          </a:solidFill>
                          <a:latin typeface="Avenir"/>
                          <a:ea typeface="Avenir"/>
                          <a:cs typeface="Avenir"/>
                          <a:sym typeface="Avenir"/>
                        </a:rPr>
                        <a:t>amet</a:t>
                      </a:r>
                      <a:r>
                        <a:rPr lang="fr-FR" b="1" dirty="0">
                          <a:solidFill>
                            <a:schemeClr val="accent1"/>
                          </a:solidFill>
                          <a:latin typeface="Avenir"/>
                          <a:ea typeface="Avenir"/>
                          <a:cs typeface="Avenir"/>
                          <a:sym typeface="Avenir"/>
                        </a:rPr>
                        <a:t> :</a:t>
                      </a: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fr-FR">
                          <a:latin typeface="Avenir"/>
                          <a:ea typeface="Avenir"/>
                          <a:cs typeface="Avenir"/>
                          <a:sym typeface="Avenir"/>
                        </a:rPr>
                        <a:t>tempor incididunt ut labore </a:t>
                      </a: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285675">
                <a:tc>
                  <a:txBody>
                    <a:bodyPr/>
                    <a:lstStyle/>
                    <a:p>
                      <a:pPr marL="0" lvl="0" indent="0" algn="l" rtl="0">
                        <a:spcBef>
                          <a:spcPts val="0"/>
                        </a:spcBef>
                        <a:spcAft>
                          <a:spcPts val="0"/>
                        </a:spcAft>
                        <a:buNone/>
                      </a:pPr>
                      <a:r>
                        <a:rPr lang="fr-FR" b="1" dirty="0" err="1">
                          <a:solidFill>
                            <a:schemeClr val="accent1"/>
                          </a:solidFill>
                          <a:latin typeface="Avenir"/>
                          <a:ea typeface="Avenir"/>
                          <a:cs typeface="Avenir"/>
                          <a:sym typeface="Avenir"/>
                        </a:rPr>
                        <a:t>Consectetur</a:t>
                      </a:r>
                      <a:r>
                        <a:rPr lang="fr-FR" b="1" dirty="0">
                          <a:solidFill>
                            <a:schemeClr val="accent1"/>
                          </a:solidFill>
                          <a:latin typeface="Avenir"/>
                          <a:ea typeface="Avenir"/>
                          <a:cs typeface="Avenir"/>
                          <a:sym typeface="Avenir"/>
                        </a:rPr>
                        <a:t> :</a:t>
                      </a: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fr-FR">
                          <a:latin typeface="Avenir"/>
                          <a:ea typeface="Avenir"/>
                          <a:cs typeface="Avenir"/>
                          <a:sym typeface="Avenir"/>
                        </a:rPr>
                        <a:t>et dolore magna aliqua</a:t>
                      </a: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285675">
                <a:tc>
                  <a:txBody>
                    <a:bodyPr/>
                    <a:lstStyle/>
                    <a:p>
                      <a:pPr marL="0" lvl="0" indent="0" algn="l" rtl="0">
                        <a:spcBef>
                          <a:spcPts val="0"/>
                        </a:spcBef>
                        <a:spcAft>
                          <a:spcPts val="0"/>
                        </a:spcAft>
                        <a:buNone/>
                      </a:pPr>
                      <a:r>
                        <a:rPr lang="fr-FR" b="1" dirty="0" err="1">
                          <a:solidFill>
                            <a:schemeClr val="accent1"/>
                          </a:solidFill>
                          <a:latin typeface="Avenir"/>
                          <a:ea typeface="Avenir"/>
                          <a:cs typeface="Avenir"/>
                          <a:sym typeface="Avenir"/>
                        </a:rPr>
                        <a:t>Adipiscing</a:t>
                      </a:r>
                      <a:r>
                        <a:rPr lang="fr-FR" b="1" dirty="0">
                          <a:solidFill>
                            <a:schemeClr val="accent1"/>
                          </a:solidFill>
                          <a:latin typeface="Avenir"/>
                          <a:ea typeface="Avenir"/>
                          <a:cs typeface="Avenir"/>
                          <a:sym typeface="Avenir"/>
                        </a:rPr>
                        <a:t> :</a:t>
                      </a: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fr-FR">
                          <a:latin typeface="Avenir"/>
                          <a:ea typeface="Avenir"/>
                          <a:cs typeface="Avenir"/>
                          <a:sym typeface="Avenir"/>
                        </a:rPr>
                        <a:t>Ut enim ad minim veniam</a:t>
                      </a: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285675">
                <a:tc>
                  <a:txBody>
                    <a:bodyPr/>
                    <a:lstStyle/>
                    <a:p>
                      <a:pPr marL="0" lvl="0" indent="0" algn="l" rtl="0">
                        <a:spcBef>
                          <a:spcPts val="0"/>
                        </a:spcBef>
                        <a:spcAft>
                          <a:spcPts val="0"/>
                        </a:spcAft>
                        <a:buNone/>
                      </a:pPr>
                      <a:r>
                        <a:rPr lang="fr-FR" b="1" dirty="0">
                          <a:solidFill>
                            <a:schemeClr val="accent1"/>
                          </a:solidFill>
                          <a:latin typeface="Avenir"/>
                          <a:ea typeface="Avenir"/>
                          <a:cs typeface="Avenir"/>
                          <a:sym typeface="Avenir"/>
                        </a:rPr>
                        <a:t>Elit :</a:t>
                      </a: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fr-FR">
                          <a:latin typeface="Avenir"/>
                          <a:ea typeface="Avenir"/>
                          <a:cs typeface="Avenir"/>
                          <a:sym typeface="Avenir"/>
                        </a:rPr>
                        <a:t>quis nostrud exercitation ullamco</a:t>
                      </a: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285675">
                <a:tc>
                  <a:txBody>
                    <a:bodyPr/>
                    <a:lstStyle/>
                    <a:p>
                      <a:pPr marL="0" lvl="0" indent="0" algn="l" rtl="0">
                        <a:spcBef>
                          <a:spcPts val="0"/>
                        </a:spcBef>
                        <a:spcAft>
                          <a:spcPts val="0"/>
                        </a:spcAft>
                        <a:buNone/>
                      </a:pPr>
                      <a:r>
                        <a:rPr lang="fr-FR" b="1" dirty="0">
                          <a:solidFill>
                            <a:schemeClr val="accent1"/>
                          </a:solidFill>
                          <a:latin typeface="Avenir"/>
                          <a:ea typeface="Avenir"/>
                          <a:cs typeface="Avenir"/>
                          <a:sym typeface="Avenir"/>
                        </a:rPr>
                        <a:t>Sed do :</a:t>
                      </a: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fr-FR">
                          <a:latin typeface="Avenir"/>
                          <a:ea typeface="Avenir"/>
                          <a:cs typeface="Avenir"/>
                          <a:sym typeface="Avenir"/>
                        </a:rPr>
                        <a:t>laboris nisi ut aliquip</a:t>
                      </a: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285675">
                <a:tc>
                  <a:txBody>
                    <a:bodyPr/>
                    <a:lstStyle/>
                    <a:p>
                      <a:pPr marL="0" lvl="0" indent="0" algn="l" rtl="0">
                        <a:spcBef>
                          <a:spcPts val="0"/>
                        </a:spcBef>
                        <a:spcAft>
                          <a:spcPts val="0"/>
                        </a:spcAft>
                        <a:buNone/>
                      </a:pPr>
                      <a:r>
                        <a:rPr lang="fr-FR" b="1" dirty="0" err="1">
                          <a:solidFill>
                            <a:schemeClr val="accent1"/>
                          </a:solidFill>
                          <a:latin typeface="Avenir"/>
                          <a:ea typeface="Avenir"/>
                          <a:cs typeface="Avenir"/>
                          <a:sym typeface="Avenir"/>
                        </a:rPr>
                        <a:t>Eiusmod</a:t>
                      </a:r>
                      <a:r>
                        <a:rPr lang="fr-FR" b="1" dirty="0">
                          <a:solidFill>
                            <a:schemeClr val="accent1"/>
                          </a:solidFill>
                          <a:latin typeface="Avenir"/>
                          <a:ea typeface="Avenir"/>
                          <a:cs typeface="Avenir"/>
                          <a:sym typeface="Avenir"/>
                        </a:rPr>
                        <a:t> :</a:t>
                      </a: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fr-FR" dirty="0" err="1">
                          <a:latin typeface="Avenir"/>
                          <a:ea typeface="Avenir"/>
                          <a:cs typeface="Avenir"/>
                          <a:sym typeface="Avenir"/>
                        </a:rPr>
                        <a:t>cillum</a:t>
                      </a:r>
                      <a:endParaRPr lang="fr-FR" dirty="0">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3"/>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FR"/>
              <a:t>Personnalité de la marque</a:t>
            </a:r>
          </a:p>
        </p:txBody>
      </p:sp>
      <p:sp>
        <p:nvSpPr>
          <p:cNvPr id="2" name="Subtitle 1"/>
          <p:cNvSpPr>
            <a:spLocks noGrp="1"/>
          </p:cNvSpPr>
          <p:nvPr>
            <p:ph type="subTitle" idx="1"/>
          </p:nvPr>
        </p:nvSpPr>
        <p:spPr/>
        <p:txBody>
          <a:bodyPr/>
          <a:lstStyle/>
          <a:p>
            <a:endParaRPr lang="en-AU"/>
          </a:p>
        </p:txBody>
      </p:sp>
      <p:sp>
        <p:nvSpPr>
          <p:cNvPr id="151" name="Google Shape;151;p2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lang="en"/>
          </a:p>
        </p:txBody>
      </p:sp>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435" b="12435"/>
          <a:stretch>
            <a:fillRect/>
          </a:stretch>
        </p:blip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4"/>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Traits de caractère</a:t>
            </a:r>
          </a:p>
          <a:p>
            <a:pPr marL="0" lvl="0" indent="0" algn="l" rtl="0">
              <a:spcBef>
                <a:spcPts val="0"/>
              </a:spcBef>
              <a:spcAft>
                <a:spcPts val="0"/>
              </a:spcAft>
              <a:buNone/>
            </a:pPr>
            <a:endParaRPr dirty="0"/>
          </a:p>
        </p:txBody>
      </p:sp>
      <p:sp>
        <p:nvSpPr>
          <p:cNvPr id="159" name="Google Shape;159;p24"/>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lang="en"/>
          </a:p>
        </p:txBody>
      </p:sp>
      <p:sp>
        <p:nvSpPr>
          <p:cNvPr id="160" name="Google Shape;160;p24"/>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Personnalité de la marque</a:t>
            </a:r>
          </a:p>
        </p:txBody>
      </p:sp>
      <p:sp>
        <p:nvSpPr>
          <p:cNvPr id="161" name="Google Shape;161;p24"/>
          <p:cNvSpPr/>
          <p:nvPr/>
        </p:nvSpPr>
        <p:spPr>
          <a:xfrm>
            <a:off x="2257725" y="2242800"/>
            <a:ext cx="4657800" cy="962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2" name="Google Shape;162;p24"/>
          <p:cNvPicPr preferRelativeResize="0"/>
          <p:nvPr/>
        </p:nvPicPr>
        <p:blipFill>
          <a:blip r:embed="rId3">
            <a:alphaModFix/>
          </a:blip>
          <a:stretch>
            <a:fillRect/>
          </a:stretch>
        </p:blipFill>
        <p:spPr>
          <a:xfrm>
            <a:off x="2316638" y="2323176"/>
            <a:ext cx="4452213" cy="800178"/>
          </a:xfrm>
          <a:prstGeom prst="rect">
            <a:avLst/>
          </a:prstGeom>
          <a:noFill/>
          <a:ln>
            <a:noFill/>
          </a:ln>
        </p:spPr>
      </p:pic>
      <p:sp>
        <p:nvSpPr>
          <p:cNvPr id="163" name="Google Shape;163;p24"/>
          <p:cNvSpPr txBox="1"/>
          <p:nvPr/>
        </p:nvSpPr>
        <p:spPr>
          <a:xfrm>
            <a:off x="7096600" y="2527350"/>
            <a:ext cx="18195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fr-FR" sz="1100">
                <a:solidFill>
                  <a:schemeClr val="dk2"/>
                </a:solidFill>
                <a:latin typeface="Avenir"/>
                <a:ea typeface="Avenir"/>
                <a:cs typeface="Avenir"/>
                <a:sym typeface="Avenir"/>
              </a:rPr>
              <a:t>TRAIT DE CARACTÈRE ICI</a:t>
            </a:r>
          </a:p>
        </p:txBody>
      </p:sp>
      <p:sp>
        <p:nvSpPr>
          <p:cNvPr id="164" name="Google Shape;164;p24"/>
          <p:cNvSpPr txBox="1"/>
          <p:nvPr/>
        </p:nvSpPr>
        <p:spPr>
          <a:xfrm>
            <a:off x="6405325" y="3616874"/>
            <a:ext cx="22287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fr-FR" sz="1100">
                <a:solidFill>
                  <a:schemeClr val="dk2"/>
                </a:solidFill>
                <a:latin typeface="Avenir"/>
                <a:ea typeface="Avenir"/>
                <a:cs typeface="Avenir"/>
                <a:sym typeface="Avenir"/>
              </a:rPr>
              <a:t>TRAIT DE CARACTÈRE ICI</a:t>
            </a:r>
          </a:p>
        </p:txBody>
      </p:sp>
      <p:sp>
        <p:nvSpPr>
          <p:cNvPr id="165" name="Google Shape;165;p24"/>
          <p:cNvSpPr txBox="1"/>
          <p:nvPr/>
        </p:nvSpPr>
        <p:spPr>
          <a:xfrm>
            <a:off x="3749575" y="3616874"/>
            <a:ext cx="22287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fr-FR" sz="1100">
                <a:solidFill>
                  <a:schemeClr val="dk2"/>
                </a:solidFill>
                <a:latin typeface="Avenir"/>
                <a:ea typeface="Avenir"/>
                <a:cs typeface="Avenir"/>
                <a:sym typeface="Avenir"/>
              </a:rPr>
              <a:t>TRAIT DE CARACTÈRE ICI</a:t>
            </a:r>
          </a:p>
        </p:txBody>
      </p:sp>
      <p:sp>
        <p:nvSpPr>
          <p:cNvPr id="166" name="Google Shape;166;p24"/>
          <p:cNvSpPr txBox="1"/>
          <p:nvPr/>
        </p:nvSpPr>
        <p:spPr>
          <a:xfrm>
            <a:off x="1093825" y="3616874"/>
            <a:ext cx="22287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fr-FR" sz="1100">
                <a:solidFill>
                  <a:schemeClr val="dk2"/>
                </a:solidFill>
                <a:latin typeface="Avenir"/>
                <a:ea typeface="Avenir"/>
                <a:cs typeface="Avenir"/>
                <a:sym typeface="Avenir"/>
              </a:rPr>
              <a:t>TRAIT DE CARACTÈRE ICI</a:t>
            </a:r>
          </a:p>
        </p:txBody>
      </p:sp>
      <p:sp>
        <p:nvSpPr>
          <p:cNvPr id="167" name="Google Shape;167;p24"/>
          <p:cNvSpPr txBox="1"/>
          <p:nvPr/>
        </p:nvSpPr>
        <p:spPr>
          <a:xfrm>
            <a:off x="138300" y="2526450"/>
            <a:ext cx="18195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fr-FR" sz="1100">
                <a:solidFill>
                  <a:schemeClr val="dk2"/>
                </a:solidFill>
                <a:latin typeface="Avenir"/>
                <a:ea typeface="Avenir"/>
                <a:cs typeface="Avenir"/>
                <a:sym typeface="Avenir"/>
              </a:rPr>
              <a:t>TRAIT DE CARACTÈRE ICI</a:t>
            </a:r>
          </a:p>
        </p:txBody>
      </p:sp>
      <p:sp>
        <p:nvSpPr>
          <p:cNvPr id="168" name="Google Shape;168;p24"/>
          <p:cNvSpPr txBox="1"/>
          <p:nvPr/>
        </p:nvSpPr>
        <p:spPr>
          <a:xfrm>
            <a:off x="6405325" y="1236036"/>
            <a:ext cx="22287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fr-FR" sz="1100">
                <a:solidFill>
                  <a:schemeClr val="dk2"/>
                </a:solidFill>
                <a:latin typeface="Avenir"/>
                <a:ea typeface="Avenir"/>
                <a:cs typeface="Avenir"/>
                <a:sym typeface="Avenir"/>
              </a:rPr>
              <a:t>TRAIT DE CARACTÈRE ICI</a:t>
            </a:r>
          </a:p>
        </p:txBody>
      </p:sp>
      <p:sp>
        <p:nvSpPr>
          <p:cNvPr id="169" name="Google Shape;169;p24"/>
          <p:cNvSpPr txBox="1"/>
          <p:nvPr/>
        </p:nvSpPr>
        <p:spPr>
          <a:xfrm>
            <a:off x="3749575" y="1236036"/>
            <a:ext cx="22287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fr-FR" sz="1100">
                <a:solidFill>
                  <a:schemeClr val="dk2"/>
                </a:solidFill>
                <a:latin typeface="Avenir"/>
                <a:ea typeface="Avenir"/>
                <a:cs typeface="Avenir"/>
                <a:sym typeface="Avenir"/>
              </a:rPr>
              <a:t>TRAIT DE CARACTÈRE ICI</a:t>
            </a:r>
          </a:p>
        </p:txBody>
      </p:sp>
      <p:sp>
        <p:nvSpPr>
          <p:cNvPr id="170" name="Google Shape;170;p24"/>
          <p:cNvSpPr txBox="1"/>
          <p:nvPr/>
        </p:nvSpPr>
        <p:spPr>
          <a:xfrm>
            <a:off x="1093825" y="1236036"/>
            <a:ext cx="22287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fr-FR" sz="1100">
                <a:solidFill>
                  <a:schemeClr val="dk2"/>
                </a:solidFill>
                <a:latin typeface="Avenir"/>
                <a:ea typeface="Avenir"/>
                <a:cs typeface="Avenir"/>
                <a:sym typeface="Avenir"/>
              </a:rPr>
              <a:t>TRAIT DE CARACTÈRE ICI</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6" name="Google Shape;176;p25"/>
          <p:cNvSpPr txBox="1">
            <a:spLocks noGrp="1"/>
          </p:cNvSpPr>
          <p:nvPr>
            <p:ph type="sldNum" idx="10"/>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lang="en"/>
          </a:p>
        </p:txBody>
      </p:sp>
      <p:sp>
        <p:nvSpPr>
          <p:cNvPr id="175" name="Google Shape;175;p2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Moodboard</a:t>
            </a:r>
          </a:p>
        </p:txBody>
      </p:sp>
      <p:sp>
        <p:nvSpPr>
          <p:cNvPr id="183" name="Google Shape;183;p25"/>
          <p:cNvSpPr txBox="1">
            <a:spLocks noGrp="1"/>
          </p:cNvSpPr>
          <p:nvPr>
            <p:ph type="body" idx="1"/>
          </p:nvPr>
        </p:nvSpPr>
        <p:spPr>
          <a:xfrm>
            <a:off x="311700" y="1152475"/>
            <a:ext cx="2903217" cy="205386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Lorem ipsum dolor sit amet, consectetur adipiscing elit, sed do eiusmod tempor incididunt ut labore et dolore magna aliqua. Ut enim ad minim veniam, quis nostrud exercitation ullamco consequat. </a:t>
            </a:r>
          </a:p>
          <a:p>
            <a:pPr marL="0" lvl="0" indent="0" algn="l" rtl="0">
              <a:spcBef>
                <a:spcPts val="1600"/>
              </a:spcBef>
              <a:spcAft>
                <a:spcPts val="1600"/>
              </a:spcAft>
              <a:buNone/>
            </a:pPr>
            <a:endParaRPr dirty="0"/>
          </a:p>
        </p:txBody>
      </p:sp>
      <p:sp>
        <p:nvSpPr>
          <p:cNvPr id="177" name="Google Shape;177;p25"/>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Personnalité de la marque</a:t>
            </a:r>
          </a:p>
        </p:txBody>
      </p:sp>
      <p:sp>
        <p:nvSpPr>
          <p:cNvPr id="13" name="Picture Placeholder 12"/>
          <p:cNvSpPr>
            <a:spLocks noGrp="1"/>
          </p:cNvSpPr>
          <p:nvPr>
            <p:ph type="pic" sz="quarter" idx="13"/>
          </p:nvPr>
        </p:nvSpPr>
        <p:spPr/>
      </p:sp>
      <p:sp>
        <p:nvSpPr>
          <p:cNvPr id="14" name="Picture Placeholder 13"/>
          <p:cNvSpPr>
            <a:spLocks noGrp="1"/>
          </p:cNvSpPr>
          <p:nvPr>
            <p:ph type="pic" sz="quarter" idx="14"/>
          </p:nvPr>
        </p:nvSpPr>
        <p:spPr/>
      </p:sp>
      <p:sp>
        <p:nvSpPr>
          <p:cNvPr id="15" name="Picture Placeholder 14"/>
          <p:cNvSpPr>
            <a:spLocks noGrp="1"/>
          </p:cNvSpPr>
          <p:nvPr>
            <p:ph type="pic" sz="quarter" idx="15"/>
          </p:nvPr>
        </p:nvSpPr>
        <p:spPr/>
      </p:sp>
      <p:sp>
        <p:nvSpPr>
          <p:cNvPr id="16" name="Picture Placeholder 15"/>
          <p:cNvSpPr>
            <a:spLocks noGrp="1"/>
          </p:cNvSpPr>
          <p:nvPr>
            <p:ph type="pic" sz="quarter" idx="12"/>
          </p:nvPr>
        </p:nvSpPr>
        <p:spPr/>
      </p:sp>
      <p:sp>
        <p:nvSpPr>
          <p:cNvPr id="17" name="Picture Placeholder 16"/>
          <p:cNvSpPr>
            <a:spLocks noGrp="1"/>
          </p:cNvSpPr>
          <p:nvPr>
            <p:ph type="pic" sz="quarter" idx="11"/>
          </p:nvPr>
        </p:nvSpPr>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6"/>
          <p:cNvSpPr txBox="1">
            <a:spLocks noGrp="1"/>
          </p:cNvSpPr>
          <p:nvPr>
            <p:ph type="title"/>
          </p:nvPr>
        </p:nvSpPr>
        <p:spPr/>
        <p:txBody>
          <a:bodyPr/>
          <a:lstStyle/>
          <a:p>
            <a:pPr lvl="0"/>
            <a:r>
              <a:rPr lang="fr-FR"/>
              <a:t>Moodboard</a:t>
            </a:r>
          </a:p>
        </p:txBody>
      </p:sp>
      <p:sp>
        <p:nvSpPr>
          <p:cNvPr id="192" name="Google Shape;192;p26"/>
          <p:cNvSpPr txBox="1">
            <a:spLocks noGrp="1"/>
          </p:cNvSpPr>
          <p:nvPr>
            <p:ph type="body" idx="1"/>
          </p:nvPr>
        </p:nvSpPr>
        <p:spPr/>
        <p:txBody>
          <a:bodyPr/>
          <a:lstStyle/>
          <a:p>
            <a:pPr marL="139700" indent="0">
              <a:buNone/>
            </a:pPr>
            <a:r>
              <a:rPr lang="fr-FR"/>
              <a:t>Lorem ipsum dolor sit amet, consectetur adipiscing elit, sed do eiusmod tempor incididunt ut labore et dolore magna aliqua. Ut enim ad minim veniam, quis nostrud ullamco consequat. </a:t>
            </a:r>
          </a:p>
          <a:p>
            <a:pPr lvl="0"/>
            <a:endParaRPr lang="en-AU" dirty="0"/>
          </a:p>
        </p:txBody>
      </p:sp>
      <p:sp>
        <p:nvSpPr>
          <p:cNvPr id="189" name="Google Shape;189;p26"/>
          <p:cNvSpPr txBox="1">
            <a:spLocks noGrp="1"/>
          </p:cNvSpPr>
          <p:nvPr>
            <p:ph type="sldNum" idx="12"/>
          </p:nvPr>
        </p:nvSpPr>
        <p:spPr/>
        <p:txBody>
          <a:bodyPr/>
          <a:lstStyle/>
          <a:p>
            <a:pPr lvl="0"/>
            <a:fld id="{00000000-1234-1234-1234-123412341234}" type="slidenum">
              <a:rPr lang="en" smtClean="0"/>
              <a:pPr lvl="0"/>
              <a:t>14</a:t>
            </a:fld>
            <a:endParaRPr lang="en"/>
          </a:p>
        </p:txBody>
      </p:sp>
      <p:sp>
        <p:nvSpPr>
          <p:cNvPr id="190" name="Google Shape;190;p26"/>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Personnalité de la marque</a:t>
            </a:r>
          </a:p>
        </p:txBody>
      </p:sp>
      <p:sp>
        <p:nvSpPr>
          <p:cNvPr id="13" name="Picture Placeholder 12"/>
          <p:cNvSpPr>
            <a:spLocks noGrp="1"/>
          </p:cNvSpPr>
          <p:nvPr>
            <p:ph type="pic" sz="quarter" idx="13"/>
          </p:nvPr>
        </p:nvSpPr>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Moodboard</a:t>
            </a:r>
          </a:p>
          <a:p>
            <a:pPr marL="0" lvl="0" indent="0" algn="l" rtl="0">
              <a:spcBef>
                <a:spcPts val="0"/>
              </a:spcBef>
              <a:spcAft>
                <a:spcPts val="0"/>
              </a:spcAft>
              <a:buNone/>
            </a:pPr>
            <a:endParaRPr/>
          </a:p>
        </p:txBody>
      </p:sp>
      <p:sp>
        <p:nvSpPr>
          <p:cNvPr id="201" name="Google Shape;201;p27"/>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Lorem ipsum dolor sit amet, consectetur adipiscing elit, sed do eiusmod tempor incididunt ut labore et dolore magna aliqua. Ut enim ad minim veniam, quis nostrud exercitation ullamco consequat. </a:t>
            </a:r>
          </a:p>
          <a:p>
            <a:pPr marL="0" lvl="0" indent="0" algn="l" rtl="0">
              <a:spcBef>
                <a:spcPts val="1600"/>
              </a:spcBef>
              <a:spcAft>
                <a:spcPts val="1600"/>
              </a:spcAft>
              <a:buNone/>
            </a:pPr>
            <a:endParaRPr/>
          </a:p>
        </p:txBody>
      </p:sp>
      <p:sp>
        <p:nvSpPr>
          <p:cNvPr id="198" name="Google Shape;198;p2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lang="en"/>
          </a:p>
        </p:txBody>
      </p:sp>
      <p:sp>
        <p:nvSpPr>
          <p:cNvPr id="199" name="Google Shape;199;p27"/>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Personnalité de la marque</a:t>
            </a:r>
          </a:p>
        </p:txBody>
      </p:sp>
      <p:sp>
        <p:nvSpPr>
          <p:cNvPr id="4" name="Picture Placeholder 3"/>
          <p:cNvSpPr>
            <a:spLocks noGrp="1"/>
          </p:cNvSpPr>
          <p:nvPr>
            <p:ph type="pic" sz="quarter" idx="13"/>
          </p:nvPr>
        </p:nvSpPr>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8"/>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Style rédactionnel</a:t>
            </a:r>
          </a:p>
        </p:txBody>
      </p:sp>
      <p:sp>
        <p:nvSpPr>
          <p:cNvPr id="207" name="Google Shape;207;p28"/>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lang="en"/>
          </a:p>
        </p:txBody>
      </p:sp>
      <p:sp>
        <p:nvSpPr>
          <p:cNvPr id="208" name="Google Shape;208;p28"/>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Personnalité de la marque</a:t>
            </a:r>
          </a:p>
        </p:txBody>
      </p:sp>
      <p:sp>
        <p:nvSpPr>
          <p:cNvPr id="209" name="Google Shape;209;p28"/>
          <p:cNvSpPr txBox="1">
            <a:spLocks noGrp="1"/>
          </p:cNvSpPr>
          <p:nvPr>
            <p:ph type="body" idx="1"/>
          </p:nvPr>
        </p:nvSpPr>
        <p:spPr>
          <a:xfrm>
            <a:off x="311700" y="1152475"/>
            <a:ext cx="74424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a:t>Lorem ipsum dolor sit amet, consectetur adipiscing elit, sed do eiusmod tempor incididunt ut labore et dolore magna aliqua. Ut enim ad minim veniam, quis nostrud exercitation ullamco laboris nisi ut aliquip ex ea commodo consequat. </a:t>
            </a:r>
          </a:p>
          <a:p>
            <a:pPr marL="0" lvl="0" indent="0" algn="l" rtl="0">
              <a:spcBef>
                <a:spcPts val="1600"/>
              </a:spcBef>
              <a:spcAft>
                <a:spcPts val="1600"/>
              </a:spcAft>
              <a:buNone/>
            </a:pPr>
            <a:endParaRPr/>
          </a:p>
        </p:txBody>
      </p:sp>
      <p:pic>
        <p:nvPicPr>
          <p:cNvPr id="210" name="Google Shape;210;p28"/>
          <p:cNvPicPr preferRelativeResize="0"/>
          <p:nvPr/>
        </p:nvPicPr>
        <p:blipFill rotWithShape="1">
          <a:blip r:embed="rId3">
            <a:alphaModFix/>
          </a:blip>
          <a:srcRect/>
          <a:stretch/>
        </p:blipFill>
        <p:spPr>
          <a:xfrm>
            <a:off x="335402" y="2271023"/>
            <a:ext cx="222900" cy="222900"/>
          </a:xfrm>
          <a:prstGeom prst="rect">
            <a:avLst/>
          </a:prstGeom>
          <a:noFill/>
          <a:ln>
            <a:noFill/>
          </a:ln>
        </p:spPr>
      </p:pic>
      <p:sp>
        <p:nvSpPr>
          <p:cNvPr id="211" name="Google Shape;211;p28"/>
          <p:cNvSpPr txBox="1"/>
          <p:nvPr/>
        </p:nvSpPr>
        <p:spPr>
          <a:xfrm>
            <a:off x="335400" y="4225225"/>
            <a:ext cx="3640500" cy="48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00BDA5"/>
                </a:solidFill>
                <a:latin typeface="Avenir"/>
                <a:ea typeface="Avenir"/>
                <a:cs typeface="Avenir"/>
                <a:sym typeface="Avenir"/>
              </a:rPr>
              <a:t>Oui</a:t>
            </a:r>
          </a:p>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Rédigez à la voix active avec un style centré sur l’utilisateur. </a:t>
            </a:r>
          </a:p>
        </p:txBody>
      </p:sp>
      <p:sp>
        <p:nvSpPr>
          <p:cNvPr id="212" name="Google Shape;212;p28"/>
          <p:cNvSpPr txBox="1">
            <a:spLocks noGrp="1"/>
          </p:cNvSpPr>
          <p:nvPr>
            <p:ph type="body" idx="1"/>
          </p:nvPr>
        </p:nvSpPr>
        <p:spPr>
          <a:xfrm>
            <a:off x="311700" y="2726275"/>
            <a:ext cx="3003900" cy="1421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fr-FR"/>
              <a:t>Lorem ipsum dolor sit amet, consectetur adipiscing elit, sed do eiusmod tempor incididunt ut labore et dolore magna aliqua. </a:t>
            </a:r>
          </a:p>
        </p:txBody>
      </p:sp>
      <p:sp>
        <p:nvSpPr>
          <p:cNvPr id="213" name="Google Shape;213;p28"/>
          <p:cNvSpPr txBox="1"/>
          <p:nvPr/>
        </p:nvSpPr>
        <p:spPr>
          <a:xfrm>
            <a:off x="4060499" y="4225225"/>
            <a:ext cx="3003899"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dirty="0">
                <a:solidFill>
                  <a:srgbClr val="F2545B"/>
                </a:solidFill>
                <a:latin typeface="Avenir"/>
                <a:ea typeface="Avenir"/>
                <a:cs typeface="Avenir"/>
                <a:sym typeface="Avenir"/>
              </a:rPr>
              <a:t>Non</a:t>
            </a:r>
          </a:p>
          <a:p>
            <a:pPr marL="0" lvl="0" indent="0" algn="l" rtl="0">
              <a:lnSpc>
                <a:spcPct val="115000"/>
              </a:lnSpc>
              <a:spcBef>
                <a:spcPts val="0"/>
              </a:spcBef>
              <a:spcAft>
                <a:spcPts val="1600"/>
              </a:spcAft>
              <a:buNone/>
            </a:pPr>
            <a:r>
              <a:rPr lang="fr-FR" sz="1100" dirty="0">
                <a:solidFill>
                  <a:schemeClr val="dk2"/>
                </a:solidFill>
                <a:latin typeface="Avenir"/>
                <a:ea typeface="Avenir"/>
                <a:cs typeface="Avenir"/>
                <a:sym typeface="Avenir"/>
              </a:rPr>
              <a:t>Évitez d'utiliser trop de jargon ou de contractions.</a:t>
            </a:r>
          </a:p>
        </p:txBody>
      </p:sp>
      <p:pic>
        <p:nvPicPr>
          <p:cNvPr id="214" name="Google Shape;214;p28"/>
          <p:cNvPicPr preferRelativeResize="0"/>
          <p:nvPr/>
        </p:nvPicPr>
        <p:blipFill rotWithShape="1">
          <a:blip r:embed="rId4">
            <a:alphaModFix/>
          </a:blip>
          <a:srcRect/>
          <a:stretch/>
        </p:blipFill>
        <p:spPr>
          <a:xfrm>
            <a:off x="4173702" y="2271023"/>
            <a:ext cx="222900" cy="222900"/>
          </a:xfrm>
          <a:prstGeom prst="rect">
            <a:avLst/>
          </a:prstGeom>
          <a:noFill/>
          <a:ln>
            <a:noFill/>
          </a:ln>
        </p:spPr>
      </p:pic>
      <p:sp>
        <p:nvSpPr>
          <p:cNvPr id="215" name="Google Shape;215;p28"/>
          <p:cNvSpPr txBox="1">
            <a:spLocks noGrp="1"/>
          </p:cNvSpPr>
          <p:nvPr>
            <p:ph type="body" idx="1"/>
          </p:nvPr>
        </p:nvSpPr>
        <p:spPr>
          <a:xfrm>
            <a:off x="4128300" y="2726275"/>
            <a:ext cx="3003900" cy="1421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fr-FR"/>
              <a:t>Lorem ipsum dolorsitamet, consectet’ur adipiscingelit, sed do eiusmod tempor incididu’nt u’t labor’e et dolore magn’a aliq’ua.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9"/>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FR"/>
              <a:t>Logo</a:t>
            </a:r>
          </a:p>
        </p:txBody>
      </p:sp>
      <p:sp>
        <p:nvSpPr>
          <p:cNvPr id="2" name="Subtitle 1"/>
          <p:cNvSpPr>
            <a:spLocks noGrp="1"/>
          </p:cNvSpPr>
          <p:nvPr>
            <p:ph type="subTitle" idx="1"/>
          </p:nvPr>
        </p:nvSpPr>
        <p:spPr/>
        <p:txBody>
          <a:bodyPr/>
          <a:lstStyle/>
          <a:p>
            <a:endParaRPr lang="en-AU"/>
          </a:p>
        </p:txBody>
      </p:sp>
      <p:sp>
        <p:nvSpPr>
          <p:cNvPr id="221" name="Google Shape;221;p2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lang="en"/>
          </a:p>
        </p:txBody>
      </p:sp>
      <p:sp>
        <p:nvSpPr>
          <p:cNvPr id="5" name="Picture Placeholder 4"/>
          <p:cNvSpPr>
            <a:spLocks noGrp="1"/>
          </p:cNvSpPr>
          <p:nvPr>
            <p:ph type="pic" sz="quarter" idx="13"/>
          </p:nvPr>
        </p:nvSpPr>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0"/>
          <p:cNvSpPr/>
          <p:nvPr/>
        </p:nvSpPr>
        <p:spPr>
          <a:xfrm>
            <a:off x="5318200" y="3141495"/>
            <a:ext cx="3636300" cy="9951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29" name="Google Shape;229;p30"/>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Logo</a:t>
            </a:r>
          </a:p>
        </p:txBody>
      </p:sp>
      <p:sp>
        <p:nvSpPr>
          <p:cNvPr id="230" name="Google Shape;230;p30"/>
          <p:cNvSpPr txBox="1">
            <a:spLocks noGrp="1"/>
          </p:cNvSpPr>
          <p:nvPr>
            <p:ph type="body" idx="1"/>
          </p:nvPr>
        </p:nvSpPr>
        <p:spPr>
          <a:xfrm>
            <a:off x="311700" y="1152475"/>
            <a:ext cx="43905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31" name="Google Shape;231;p30"/>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lang="en"/>
          </a:p>
        </p:txBody>
      </p:sp>
      <p:sp>
        <p:nvSpPr>
          <p:cNvPr id="232" name="Google Shape;232;p30"/>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Logo</a:t>
            </a:r>
          </a:p>
        </p:txBody>
      </p:sp>
      <p:pic>
        <p:nvPicPr>
          <p:cNvPr id="233" name="Google Shape;233;p30"/>
          <p:cNvPicPr preferRelativeResize="0"/>
          <p:nvPr/>
        </p:nvPicPr>
        <p:blipFill>
          <a:blip r:embed="rId3">
            <a:alphaModFix/>
          </a:blip>
          <a:stretch>
            <a:fillRect/>
          </a:stretch>
        </p:blipFill>
        <p:spPr>
          <a:xfrm>
            <a:off x="5498843" y="1822550"/>
            <a:ext cx="3186506" cy="572700"/>
          </a:xfrm>
          <a:prstGeom prst="rect">
            <a:avLst/>
          </a:prstGeom>
          <a:noFill/>
          <a:ln>
            <a:noFill/>
          </a:ln>
        </p:spPr>
      </p:pic>
      <p:pic>
        <p:nvPicPr>
          <p:cNvPr id="234" name="Google Shape;234;p30"/>
          <p:cNvPicPr preferRelativeResize="0"/>
          <p:nvPr/>
        </p:nvPicPr>
        <p:blipFill>
          <a:blip r:embed="rId4">
            <a:alphaModFix/>
          </a:blip>
          <a:stretch>
            <a:fillRect/>
          </a:stretch>
        </p:blipFill>
        <p:spPr>
          <a:xfrm>
            <a:off x="5498843" y="3357920"/>
            <a:ext cx="3186506" cy="572700"/>
          </a:xfrm>
          <a:prstGeom prst="rect">
            <a:avLst/>
          </a:prstGeom>
          <a:noFill/>
          <a:ln>
            <a:noFill/>
          </a:ln>
        </p:spPr>
      </p:pic>
      <p:sp>
        <p:nvSpPr>
          <p:cNvPr id="235" name="Google Shape;235;p30"/>
          <p:cNvSpPr txBox="1"/>
          <p:nvPr/>
        </p:nvSpPr>
        <p:spPr>
          <a:xfrm>
            <a:off x="5318200" y="1302738"/>
            <a:ext cx="18966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LOGO PRINCIPAL</a:t>
            </a:r>
          </a:p>
        </p:txBody>
      </p:sp>
      <p:sp>
        <p:nvSpPr>
          <p:cNvPr id="236" name="Google Shape;236;p30"/>
          <p:cNvSpPr txBox="1"/>
          <p:nvPr/>
        </p:nvSpPr>
        <p:spPr>
          <a:xfrm>
            <a:off x="5318200" y="2755975"/>
            <a:ext cx="21795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LOGO SUR FOND SOMBRE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1"/>
          <p:cNvSpPr txBox="1">
            <a:spLocks noGrp="1"/>
          </p:cNvSpPr>
          <p:nvPr>
            <p:ph type="body" idx="1"/>
          </p:nvPr>
        </p:nvSpPr>
        <p:spPr>
          <a:xfrm>
            <a:off x="4702200" y="2571750"/>
            <a:ext cx="4390500" cy="2111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a:t>Duis aute irure dolor in reprehenderit in voluptate velit esse cillum dolore eu fugiat nulla pariatur. Excepteur sint occaecat cupidatat non proident, sunt in culpa qui officia deserunt mollit anim id est laborum.</a:t>
            </a:r>
          </a:p>
        </p:txBody>
      </p:sp>
      <p:sp>
        <p:nvSpPr>
          <p:cNvPr id="242" name="Google Shape;242;p31"/>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Éléments du logo</a:t>
            </a:r>
          </a:p>
        </p:txBody>
      </p:sp>
      <p:sp>
        <p:nvSpPr>
          <p:cNvPr id="243" name="Google Shape;243;p31"/>
          <p:cNvSpPr txBox="1">
            <a:spLocks noGrp="1"/>
          </p:cNvSpPr>
          <p:nvPr>
            <p:ph type="body" idx="1"/>
          </p:nvPr>
        </p:nvSpPr>
        <p:spPr>
          <a:xfrm>
            <a:off x="311700" y="2571750"/>
            <a:ext cx="4390500" cy="2111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a:t>Lorem ipsum dolor sit amet, consectetur adipiscing elit, sed do eiusmod tempor incididunt ut labore et dolore magna aliqua. Ut enim ad minim veniam, quis nostrud exercitation ullamco laboris nisi ut aliquip ex ea commodo consequat. </a:t>
            </a:r>
          </a:p>
        </p:txBody>
      </p:sp>
      <p:sp>
        <p:nvSpPr>
          <p:cNvPr id="244" name="Google Shape;244;p31"/>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lang="en"/>
          </a:p>
        </p:txBody>
      </p:sp>
      <p:sp>
        <p:nvSpPr>
          <p:cNvPr id="245" name="Google Shape;245;p31"/>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Logo</a:t>
            </a:r>
          </a:p>
        </p:txBody>
      </p:sp>
      <p:sp>
        <p:nvSpPr>
          <p:cNvPr id="246" name="Google Shape;246;p31"/>
          <p:cNvSpPr txBox="1"/>
          <p:nvPr/>
        </p:nvSpPr>
        <p:spPr>
          <a:xfrm>
            <a:off x="414550" y="1172438"/>
            <a:ext cx="18966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LOGOTYPE</a:t>
            </a:r>
          </a:p>
        </p:txBody>
      </p:sp>
      <p:sp>
        <p:nvSpPr>
          <p:cNvPr id="247" name="Google Shape;247;p31"/>
          <p:cNvSpPr txBox="1"/>
          <p:nvPr/>
        </p:nvSpPr>
        <p:spPr>
          <a:xfrm>
            <a:off x="4808875" y="1172450"/>
            <a:ext cx="21795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SYMBOLE DU LOGO</a:t>
            </a:r>
          </a:p>
        </p:txBody>
      </p:sp>
      <p:pic>
        <p:nvPicPr>
          <p:cNvPr id="248" name="Google Shape;248;p31"/>
          <p:cNvPicPr preferRelativeResize="0"/>
          <p:nvPr/>
        </p:nvPicPr>
        <p:blipFill>
          <a:blip r:embed="rId3">
            <a:alphaModFix/>
          </a:blip>
          <a:stretch>
            <a:fillRect/>
          </a:stretch>
        </p:blipFill>
        <p:spPr>
          <a:xfrm>
            <a:off x="4808871" y="1676113"/>
            <a:ext cx="969225" cy="785575"/>
          </a:xfrm>
          <a:prstGeom prst="rect">
            <a:avLst/>
          </a:prstGeom>
          <a:noFill/>
          <a:ln>
            <a:noFill/>
          </a:ln>
        </p:spPr>
      </p:pic>
      <p:pic>
        <p:nvPicPr>
          <p:cNvPr id="249" name="Google Shape;249;p31"/>
          <p:cNvPicPr preferRelativeResize="0"/>
          <p:nvPr/>
        </p:nvPicPr>
        <p:blipFill>
          <a:blip r:embed="rId4">
            <a:alphaModFix/>
          </a:blip>
          <a:stretch>
            <a:fillRect/>
          </a:stretch>
        </p:blipFill>
        <p:spPr>
          <a:xfrm>
            <a:off x="480275" y="1737300"/>
            <a:ext cx="2812501" cy="610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8FA"/>
        </a:solidFill>
        <a:effectLst/>
      </p:bgPr>
    </p:bg>
    <p:spTree>
      <p:nvGrpSpPr>
        <p:cNvPr id="1" name="Shape 70"/>
        <p:cNvGrpSpPr/>
        <p:nvPr/>
      </p:nvGrpSpPr>
      <p:grpSpPr>
        <a:xfrm>
          <a:off x="0" y="0"/>
          <a:ext cx="0" cy="0"/>
          <a:chOff x="0" y="0"/>
          <a:chExt cx="0" cy="0"/>
        </a:xfrm>
      </p:grpSpPr>
      <p:sp>
        <p:nvSpPr>
          <p:cNvPr id="71" name="Google Shape;71;p14"/>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lang="en"/>
          </a:p>
        </p:txBody>
      </p:sp>
      <p:sp>
        <p:nvSpPr>
          <p:cNvPr id="72" name="Google Shape;72;p14"/>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Guide de style de la marque</a:t>
            </a:r>
          </a:p>
        </p:txBody>
      </p:sp>
      <p:sp>
        <p:nvSpPr>
          <p:cNvPr id="73" name="Google Shape;73;p14"/>
          <p:cNvSpPr txBox="1">
            <a:spLocks noGrp="1"/>
          </p:cNvSpPr>
          <p:nvPr>
            <p:ph type="body" idx="1"/>
          </p:nvPr>
        </p:nvSpPr>
        <p:spPr>
          <a:xfrm>
            <a:off x="311699" y="1152475"/>
            <a:ext cx="2774009"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sz="1200" dirty="0"/>
              <a:t>Finalités et positionnement de la marque</a:t>
            </a:r>
          </a:p>
          <a:p>
            <a:pPr marL="0" lvl="0" indent="0" algn="l" rtl="0">
              <a:spcBef>
                <a:spcPts val="1600"/>
              </a:spcBef>
              <a:spcAft>
                <a:spcPts val="0"/>
              </a:spcAft>
              <a:buClr>
                <a:schemeClr val="dk1"/>
              </a:buClr>
              <a:buSzPts val="1100"/>
              <a:buFont typeface="Arial"/>
              <a:buNone/>
            </a:pPr>
            <a:r>
              <a:rPr lang="fr-FR" sz="1200" dirty="0"/>
              <a:t>Personnalité de la marque</a:t>
            </a:r>
          </a:p>
          <a:p>
            <a:pPr marL="0" lvl="0" indent="0" algn="l" rtl="0">
              <a:spcBef>
                <a:spcPts val="1600"/>
              </a:spcBef>
              <a:spcAft>
                <a:spcPts val="0"/>
              </a:spcAft>
              <a:buClr>
                <a:schemeClr val="dk1"/>
              </a:buClr>
              <a:buSzPts val="1100"/>
              <a:buFont typeface="Arial"/>
              <a:buNone/>
            </a:pPr>
            <a:r>
              <a:rPr lang="fr-FR" sz="1200" dirty="0"/>
              <a:t>Logo</a:t>
            </a:r>
          </a:p>
          <a:p>
            <a:pPr marL="0" lvl="0" indent="0" algn="l" rtl="0">
              <a:spcBef>
                <a:spcPts val="1600"/>
              </a:spcBef>
              <a:spcAft>
                <a:spcPts val="0"/>
              </a:spcAft>
              <a:buClr>
                <a:schemeClr val="dk1"/>
              </a:buClr>
              <a:buSzPts val="1100"/>
              <a:buFont typeface="Arial"/>
              <a:buNone/>
            </a:pPr>
            <a:r>
              <a:rPr lang="fr-FR" sz="1200" dirty="0"/>
              <a:t>Palette de couleurs</a:t>
            </a:r>
          </a:p>
          <a:p>
            <a:pPr marL="0" lvl="0" indent="0" algn="l" rtl="0">
              <a:spcBef>
                <a:spcPts val="1600"/>
              </a:spcBef>
              <a:spcAft>
                <a:spcPts val="0"/>
              </a:spcAft>
              <a:buClr>
                <a:schemeClr val="dk1"/>
              </a:buClr>
              <a:buSzPts val="1100"/>
              <a:buFont typeface="Arial"/>
              <a:buNone/>
            </a:pPr>
            <a:r>
              <a:rPr lang="fr-FR" sz="1200" dirty="0"/>
              <a:t>Typographie</a:t>
            </a:r>
          </a:p>
          <a:p>
            <a:pPr marL="0" lvl="0" indent="0" algn="l" rtl="0">
              <a:spcBef>
                <a:spcPts val="1600"/>
              </a:spcBef>
              <a:spcAft>
                <a:spcPts val="0"/>
              </a:spcAft>
              <a:buNone/>
            </a:pPr>
            <a:r>
              <a:rPr lang="fr-FR" sz="1200" dirty="0"/>
              <a:t>Créations graphiques</a:t>
            </a:r>
          </a:p>
          <a:p>
            <a:pPr marL="0" lvl="0" indent="0" algn="l" rtl="0">
              <a:spcBef>
                <a:spcPts val="1600"/>
              </a:spcBef>
              <a:spcAft>
                <a:spcPts val="0"/>
              </a:spcAft>
              <a:buNone/>
            </a:pPr>
            <a:r>
              <a:rPr lang="fr-FR" sz="1200" dirty="0"/>
              <a:t>Utilisations</a:t>
            </a:r>
          </a:p>
          <a:p>
            <a:pPr marL="0" lvl="0" indent="0" algn="l" rtl="0">
              <a:spcBef>
                <a:spcPts val="1600"/>
              </a:spcBef>
              <a:spcAft>
                <a:spcPts val="1600"/>
              </a:spcAft>
              <a:buNone/>
            </a:pPr>
            <a:r>
              <a:rPr lang="fr-FR" sz="1200" dirty="0"/>
              <a:t>	</a:t>
            </a:r>
          </a:p>
        </p:txBody>
      </p:sp>
      <p:sp>
        <p:nvSpPr>
          <p:cNvPr id="74" name="Google Shape;74;p14"/>
          <p:cNvSpPr txBox="1">
            <a:spLocks noGrp="1"/>
          </p:cNvSpPr>
          <p:nvPr>
            <p:ph type="body" idx="1"/>
          </p:nvPr>
        </p:nvSpPr>
        <p:spPr>
          <a:xfrm>
            <a:off x="3085709" y="1152474"/>
            <a:ext cx="2343300" cy="3533825"/>
          </a:xfrm>
          <a:prstGeom prst="rect">
            <a:avLst/>
          </a:prstGeom>
        </p:spPr>
        <p:txBody>
          <a:bodyPr spcFirstLastPara="1" wrap="square" lIns="91425" tIns="91425" rIns="91425" bIns="91425" anchor="t" anchorCtr="0">
            <a:noAutofit/>
          </a:bodyPr>
          <a:lstStyle/>
          <a:p>
            <a:pPr marL="0" indent="0">
              <a:buNone/>
            </a:pPr>
            <a:r>
              <a:rPr lang="fr-FR" sz="1200" b="1" dirty="0">
                <a:solidFill>
                  <a:schemeClr val="accent1"/>
                </a:solidFill>
              </a:rPr>
              <a:t>xx</a:t>
            </a:r>
          </a:p>
          <a:p>
            <a:pPr marL="0" indent="0">
              <a:spcBef>
                <a:spcPts val="1600"/>
              </a:spcBef>
              <a:buNone/>
            </a:pPr>
            <a:r>
              <a:rPr lang="fr-FR" sz="1200" b="1" dirty="0">
                <a:solidFill>
                  <a:schemeClr val="accent1"/>
                </a:solidFill>
              </a:rPr>
              <a:t>xx</a:t>
            </a:r>
          </a:p>
          <a:p>
            <a:pPr marL="0" lvl="0" indent="0" algn="l" rtl="0">
              <a:spcBef>
                <a:spcPts val="1600"/>
              </a:spcBef>
              <a:spcAft>
                <a:spcPts val="0"/>
              </a:spcAft>
              <a:buNone/>
            </a:pPr>
            <a:r>
              <a:rPr lang="fr-FR" sz="1200" b="1" dirty="0">
                <a:solidFill>
                  <a:schemeClr val="accent1"/>
                </a:solidFill>
              </a:rPr>
              <a:t>xx</a:t>
            </a:r>
          </a:p>
          <a:p>
            <a:pPr marL="0" lvl="0" indent="0">
              <a:spcBef>
                <a:spcPts val="1600"/>
              </a:spcBef>
              <a:buNone/>
            </a:pPr>
            <a:r>
              <a:rPr lang="fr-FR" sz="1200" b="1" dirty="0">
                <a:solidFill>
                  <a:schemeClr val="accent1"/>
                </a:solidFill>
              </a:rPr>
              <a:t>xx</a:t>
            </a:r>
          </a:p>
          <a:p>
            <a:pPr marL="0" lvl="0" indent="0">
              <a:spcBef>
                <a:spcPts val="1600"/>
              </a:spcBef>
              <a:buNone/>
            </a:pPr>
            <a:r>
              <a:rPr lang="fr-FR" sz="1200" b="1" dirty="0">
                <a:solidFill>
                  <a:schemeClr val="accent1"/>
                </a:solidFill>
              </a:rPr>
              <a:t>xx</a:t>
            </a:r>
          </a:p>
          <a:p>
            <a:pPr marL="0" lvl="0" indent="0">
              <a:spcBef>
                <a:spcPts val="1600"/>
              </a:spcBef>
              <a:buNone/>
            </a:pPr>
            <a:r>
              <a:rPr lang="fr-FR" sz="1200" b="1" dirty="0">
                <a:solidFill>
                  <a:schemeClr val="accent1"/>
                </a:solidFill>
              </a:rPr>
              <a:t>xx</a:t>
            </a:r>
          </a:p>
          <a:p>
            <a:pPr marL="0" lvl="0" indent="0">
              <a:spcBef>
                <a:spcPts val="1600"/>
              </a:spcBef>
              <a:buNone/>
            </a:pPr>
            <a:r>
              <a:rPr lang="fr-FR" sz="1200" b="1" dirty="0">
                <a:solidFill>
                  <a:schemeClr val="accent1"/>
                </a:solidFill>
              </a:rPr>
              <a:t>xx</a:t>
            </a:r>
          </a:p>
          <a:p>
            <a:pPr marL="0" lvl="0" indent="0" algn="l" rtl="0">
              <a:spcBef>
                <a:spcPts val="1600"/>
              </a:spcBef>
              <a:spcAft>
                <a:spcPts val="1600"/>
              </a:spcAft>
              <a:buNone/>
            </a:pPr>
            <a:r>
              <a:rPr lang="fr-FR" sz="1200" b="1" dirty="0">
                <a:solidFill>
                  <a:schemeClr val="accent1"/>
                </a:solidFill>
              </a:rPr>
              <a:t>	</a:t>
            </a:r>
          </a:p>
        </p:txBody>
      </p:sp>
      <p:cxnSp>
        <p:nvCxnSpPr>
          <p:cNvPr id="75" name="Google Shape;75;p14"/>
          <p:cNvCxnSpPr/>
          <p:nvPr/>
        </p:nvCxnSpPr>
        <p:spPr>
          <a:xfrm flipH="1">
            <a:off x="381000" y="795525"/>
            <a:ext cx="8475" cy="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2"/>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Disposition</a:t>
            </a:r>
          </a:p>
        </p:txBody>
      </p:sp>
      <p:sp>
        <p:nvSpPr>
          <p:cNvPr id="255" name="Google Shape;255;p32"/>
          <p:cNvSpPr txBox="1">
            <a:spLocks noGrp="1"/>
          </p:cNvSpPr>
          <p:nvPr>
            <p:ph type="body" idx="1"/>
          </p:nvPr>
        </p:nvSpPr>
        <p:spPr>
          <a:xfrm>
            <a:off x="4515025" y="1138675"/>
            <a:ext cx="43905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a:t>Lorem ipsum dolor sit amet, consectetur adipiscing elit, sed do eiusmod tempor incididunt ut labore et dolore magna aliqua. Ut enim ad minim veniam, quis nostrud exercitation ullamco laboris nisi ut aliquip ex ea commodo consequat. </a:t>
            </a:r>
          </a:p>
        </p:txBody>
      </p:sp>
      <p:sp>
        <p:nvSpPr>
          <p:cNvPr id="256" name="Google Shape;256;p32"/>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lang="en"/>
          </a:p>
        </p:txBody>
      </p:sp>
      <p:sp>
        <p:nvSpPr>
          <p:cNvPr id="257" name="Google Shape;257;p32"/>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Logo</a:t>
            </a:r>
          </a:p>
        </p:txBody>
      </p:sp>
      <p:sp>
        <p:nvSpPr>
          <p:cNvPr id="258" name="Google Shape;258;p32"/>
          <p:cNvSpPr txBox="1"/>
          <p:nvPr/>
        </p:nvSpPr>
        <p:spPr>
          <a:xfrm>
            <a:off x="426400" y="1226538"/>
            <a:ext cx="18966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LOGO HORIZONTAL</a:t>
            </a:r>
          </a:p>
        </p:txBody>
      </p:sp>
      <p:sp>
        <p:nvSpPr>
          <p:cNvPr id="259" name="Google Shape;259;p32"/>
          <p:cNvSpPr txBox="1"/>
          <p:nvPr/>
        </p:nvSpPr>
        <p:spPr>
          <a:xfrm>
            <a:off x="426400" y="2755975"/>
            <a:ext cx="21795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LOGO VERTICAL</a:t>
            </a:r>
          </a:p>
        </p:txBody>
      </p:sp>
      <p:pic>
        <p:nvPicPr>
          <p:cNvPr id="260" name="Google Shape;260;p32"/>
          <p:cNvPicPr preferRelativeResize="0"/>
          <p:nvPr/>
        </p:nvPicPr>
        <p:blipFill>
          <a:blip r:embed="rId3">
            <a:alphaModFix/>
          </a:blip>
          <a:stretch>
            <a:fillRect/>
          </a:stretch>
        </p:blipFill>
        <p:spPr>
          <a:xfrm>
            <a:off x="426402" y="1712824"/>
            <a:ext cx="3354249" cy="602855"/>
          </a:xfrm>
          <a:prstGeom prst="rect">
            <a:avLst/>
          </a:prstGeom>
          <a:noFill/>
          <a:ln>
            <a:noFill/>
          </a:ln>
        </p:spPr>
      </p:pic>
      <p:pic>
        <p:nvPicPr>
          <p:cNvPr id="261" name="Google Shape;261;p32"/>
          <p:cNvPicPr preferRelativeResize="0"/>
          <p:nvPr/>
        </p:nvPicPr>
        <p:blipFill>
          <a:blip r:embed="rId4">
            <a:alphaModFix/>
          </a:blip>
          <a:stretch>
            <a:fillRect/>
          </a:stretch>
        </p:blipFill>
        <p:spPr>
          <a:xfrm>
            <a:off x="498726" y="3149581"/>
            <a:ext cx="1920719" cy="140549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3"/>
          <p:cNvSpPr/>
          <p:nvPr/>
        </p:nvSpPr>
        <p:spPr>
          <a:xfrm>
            <a:off x="7336925" y="2132025"/>
            <a:ext cx="548700" cy="5487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3"/>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Utilisation du logo</a:t>
            </a:r>
          </a:p>
        </p:txBody>
      </p:sp>
      <p:sp>
        <p:nvSpPr>
          <p:cNvPr id="268" name="Google Shape;268;p33"/>
          <p:cNvSpPr txBox="1">
            <a:spLocks noGrp="1"/>
          </p:cNvSpPr>
          <p:nvPr>
            <p:ph type="body" idx="1"/>
          </p:nvPr>
        </p:nvSpPr>
        <p:spPr>
          <a:xfrm>
            <a:off x="335400" y="937325"/>
            <a:ext cx="7001400" cy="851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a:t>Lorem ipsum dolor sit amet, consectetur adipiscing elit, sed do eiusmod tempor incididunt ut labore et dolore magna aliqua. </a:t>
            </a:r>
          </a:p>
        </p:txBody>
      </p:sp>
      <p:sp>
        <p:nvSpPr>
          <p:cNvPr id="269" name="Google Shape;269;p33"/>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lang="en"/>
          </a:p>
        </p:txBody>
      </p:sp>
      <p:sp>
        <p:nvSpPr>
          <p:cNvPr id="270" name="Google Shape;270;p33"/>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Logo</a:t>
            </a:r>
          </a:p>
        </p:txBody>
      </p:sp>
      <p:pic>
        <p:nvPicPr>
          <p:cNvPr id="272" name="Google Shape;272;p33"/>
          <p:cNvPicPr preferRelativeResize="0"/>
          <p:nvPr/>
        </p:nvPicPr>
        <p:blipFill>
          <a:blip r:embed="rId3">
            <a:extLst>
              <a:ext uri="{28A0092B-C50C-407E-A947-70E740481C1C}">
                <a14:useLocalDpi xmlns:a14="http://schemas.microsoft.com/office/drawing/2010/main" val="0"/>
              </a:ext>
            </a:extLst>
          </a:blip>
          <a:stretch>
            <a:fillRect/>
          </a:stretch>
        </p:blipFill>
        <p:spPr>
          <a:xfrm>
            <a:off x="4529830" y="3837587"/>
            <a:ext cx="1927494" cy="346425"/>
          </a:xfrm>
          <a:prstGeom prst="rect">
            <a:avLst/>
          </a:prstGeom>
          <a:noFill/>
          <a:ln>
            <a:noFill/>
          </a:ln>
        </p:spPr>
      </p:pic>
      <p:pic>
        <p:nvPicPr>
          <p:cNvPr id="273" name="Google Shape;273;p33"/>
          <p:cNvPicPr preferRelativeResize="0"/>
          <p:nvPr/>
        </p:nvPicPr>
        <p:blipFill>
          <a:blip r:embed="rId4">
            <a:alphaModFix/>
          </a:blip>
          <a:stretch>
            <a:fillRect/>
          </a:stretch>
        </p:blipFill>
        <p:spPr>
          <a:xfrm>
            <a:off x="441900" y="3832600"/>
            <a:ext cx="1927494" cy="356400"/>
          </a:xfrm>
          <a:prstGeom prst="rect">
            <a:avLst/>
          </a:prstGeom>
          <a:noFill/>
          <a:ln>
            <a:noFill/>
          </a:ln>
          <a:effectLst>
            <a:outerShdw blurRad="57150" dist="19050" dir="5400000" algn="bl" rotWithShape="0">
              <a:srgbClr val="000000">
                <a:alpha val="50000"/>
              </a:srgbClr>
            </a:outerShdw>
          </a:effectLst>
        </p:spPr>
      </p:pic>
      <p:pic>
        <p:nvPicPr>
          <p:cNvPr id="274" name="Google Shape;274;p33"/>
          <p:cNvPicPr preferRelativeResize="0"/>
          <p:nvPr/>
        </p:nvPicPr>
        <p:blipFill>
          <a:blip r:embed="rId4">
            <a:alphaModFix/>
          </a:blip>
          <a:stretch>
            <a:fillRect/>
          </a:stretch>
        </p:blipFill>
        <p:spPr>
          <a:xfrm>
            <a:off x="2989417" y="3844802"/>
            <a:ext cx="1089530" cy="344198"/>
          </a:xfrm>
          <a:prstGeom prst="rect">
            <a:avLst/>
          </a:prstGeom>
          <a:noFill/>
          <a:ln>
            <a:noFill/>
          </a:ln>
        </p:spPr>
      </p:pic>
      <p:sp>
        <p:nvSpPr>
          <p:cNvPr id="275" name="Google Shape;275;p33"/>
          <p:cNvSpPr txBox="1"/>
          <p:nvPr/>
        </p:nvSpPr>
        <p:spPr>
          <a:xfrm>
            <a:off x="441900" y="4245450"/>
            <a:ext cx="192750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2545B"/>
                </a:solidFill>
                <a:latin typeface="Avenir"/>
                <a:ea typeface="Avenir"/>
                <a:cs typeface="Avenir"/>
                <a:sym typeface="Avenir"/>
              </a:rPr>
              <a:t>Non</a:t>
            </a:r>
          </a:p>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Ne pas appliquer d’effets au logo.</a:t>
            </a:r>
          </a:p>
        </p:txBody>
      </p:sp>
      <p:pic>
        <p:nvPicPr>
          <p:cNvPr id="276" name="Google Shape;276;p33"/>
          <p:cNvPicPr preferRelativeResize="0"/>
          <p:nvPr/>
        </p:nvPicPr>
        <p:blipFill rotWithShape="1">
          <a:blip r:embed="rId5">
            <a:alphaModFix/>
          </a:blip>
          <a:srcRect/>
          <a:stretch/>
        </p:blipFill>
        <p:spPr>
          <a:xfrm>
            <a:off x="498977" y="3565948"/>
            <a:ext cx="222900" cy="222900"/>
          </a:xfrm>
          <a:prstGeom prst="rect">
            <a:avLst/>
          </a:prstGeom>
          <a:noFill/>
          <a:ln>
            <a:noFill/>
          </a:ln>
        </p:spPr>
      </p:pic>
      <p:sp>
        <p:nvSpPr>
          <p:cNvPr id="277" name="Google Shape;277;p33"/>
          <p:cNvSpPr txBox="1"/>
          <p:nvPr/>
        </p:nvSpPr>
        <p:spPr>
          <a:xfrm>
            <a:off x="2612346" y="4245450"/>
            <a:ext cx="174090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2545B"/>
                </a:solidFill>
                <a:latin typeface="Avenir"/>
                <a:ea typeface="Avenir"/>
                <a:cs typeface="Avenir"/>
                <a:sym typeface="Avenir"/>
              </a:rPr>
              <a:t>Non</a:t>
            </a:r>
          </a:p>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Ne pas déformer le logo.</a:t>
            </a:r>
          </a:p>
        </p:txBody>
      </p:sp>
      <p:pic>
        <p:nvPicPr>
          <p:cNvPr id="278" name="Google Shape;278;p33"/>
          <p:cNvPicPr preferRelativeResize="0"/>
          <p:nvPr/>
        </p:nvPicPr>
        <p:blipFill rotWithShape="1">
          <a:blip r:embed="rId5">
            <a:alphaModFix/>
          </a:blip>
          <a:srcRect/>
          <a:stretch/>
        </p:blipFill>
        <p:spPr>
          <a:xfrm>
            <a:off x="2669415" y="3565948"/>
            <a:ext cx="222900" cy="222900"/>
          </a:xfrm>
          <a:prstGeom prst="rect">
            <a:avLst/>
          </a:prstGeom>
          <a:noFill/>
          <a:ln>
            <a:noFill/>
          </a:ln>
        </p:spPr>
      </p:pic>
      <p:sp>
        <p:nvSpPr>
          <p:cNvPr id="279" name="Google Shape;279;p33"/>
          <p:cNvSpPr txBox="1"/>
          <p:nvPr/>
        </p:nvSpPr>
        <p:spPr>
          <a:xfrm>
            <a:off x="4612922" y="4245450"/>
            <a:ext cx="2147104"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dirty="0">
                <a:solidFill>
                  <a:srgbClr val="F2545B"/>
                </a:solidFill>
                <a:latin typeface="Avenir"/>
                <a:ea typeface="Avenir"/>
                <a:cs typeface="Avenir"/>
                <a:sym typeface="Avenir"/>
              </a:rPr>
              <a:t>Non</a:t>
            </a:r>
          </a:p>
          <a:p>
            <a:pPr marL="0" lvl="0" indent="0" algn="l" rtl="0">
              <a:lnSpc>
                <a:spcPct val="115000"/>
              </a:lnSpc>
              <a:spcBef>
                <a:spcPts val="0"/>
              </a:spcBef>
              <a:spcAft>
                <a:spcPts val="1600"/>
              </a:spcAft>
              <a:buNone/>
            </a:pPr>
            <a:r>
              <a:rPr lang="fr-FR" sz="1100" dirty="0">
                <a:solidFill>
                  <a:schemeClr val="dk2"/>
                </a:solidFill>
                <a:latin typeface="Avenir"/>
                <a:ea typeface="Avenir"/>
                <a:cs typeface="Avenir"/>
                <a:sym typeface="Avenir"/>
              </a:rPr>
              <a:t>Ne pas modifier la couleur du logo si elle n'est pas approuvée par l’entreprise.</a:t>
            </a:r>
          </a:p>
        </p:txBody>
      </p:sp>
      <p:pic>
        <p:nvPicPr>
          <p:cNvPr id="280" name="Google Shape;280;p33"/>
          <p:cNvPicPr preferRelativeResize="0"/>
          <p:nvPr/>
        </p:nvPicPr>
        <p:blipFill rotWithShape="1">
          <a:blip r:embed="rId5">
            <a:alphaModFix/>
          </a:blip>
          <a:srcRect/>
          <a:stretch/>
        </p:blipFill>
        <p:spPr>
          <a:xfrm>
            <a:off x="4669990" y="3565948"/>
            <a:ext cx="222900" cy="222900"/>
          </a:xfrm>
          <a:prstGeom prst="rect">
            <a:avLst/>
          </a:prstGeom>
          <a:noFill/>
          <a:ln>
            <a:noFill/>
          </a:ln>
        </p:spPr>
      </p:pic>
      <p:sp>
        <p:nvSpPr>
          <p:cNvPr id="281" name="Google Shape;281;p33"/>
          <p:cNvSpPr/>
          <p:nvPr/>
        </p:nvSpPr>
        <p:spPr>
          <a:xfrm>
            <a:off x="4612925" y="2335225"/>
            <a:ext cx="2147100" cy="356400"/>
          </a:xfrm>
          <a:prstGeom prst="rect">
            <a:avLst/>
          </a:prstGeom>
          <a:solidFill>
            <a:srgbClr val="FF7A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282" name="Google Shape;282;p33"/>
          <p:cNvPicPr preferRelativeResize="0"/>
          <p:nvPr/>
        </p:nvPicPr>
        <p:blipFill>
          <a:blip r:embed="rId6">
            <a:alphaModFix/>
          </a:blip>
          <a:stretch>
            <a:fillRect/>
          </a:stretch>
        </p:blipFill>
        <p:spPr>
          <a:xfrm>
            <a:off x="4718341" y="2335220"/>
            <a:ext cx="1859516" cy="334204"/>
          </a:xfrm>
          <a:prstGeom prst="rect">
            <a:avLst/>
          </a:prstGeom>
          <a:noFill/>
          <a:ln>
            <a:noFill/>
          </a:ln>
        </p:spPr>
      </p:pic>
      <p:pic>
        <p:nvPicPr>
          <p:cNvPr id="283" name="Google Shape;283;p33"/>
          <p:cNvPicPr preferRelativeResize="0"/>
          <p:nvPr/>
        </p:nvPicPr>
        <p:blipFill rotWithShape="1">
          <a:blip r:embed="rId3">
            <a:alphaModFix/>
          </a:blip>
          <a:srcRect/>
          <a:stretch/>
        </p:blipFill>
        <p:spPr>
          <a:xfrm>
            <a:off x="399691" y="2335220"/>
            <a:ext cx="1859516" cy="334204"/>
          </a:xfrm>
          <a:prstGeom prst="rect">
            <a:avLst/>
          </a:prstGeom>
          <a:noFill/>
          <a:ln>
            <a:noFill/>
          </a:ln>
        </p:spPr>
      </p:pic>
      <p:pic>
        <p:nvPicPr>
          <p:cNvPr id="284" name="Google Shape;284;p33"/>
          <p:cNvPicPr preferRelativeResize="0"/>
          <p:nvPr/>
        </p:nvPicPr>
        <p:blipFill rotWithShape="1">
          <a:blip r:embed="rId7">
            <a:alphaModFix/>
          </a:blip>
          <a:srcRect/>
          <a:stretch/>
        </p:blipFill>
        <p:spPr>
          <a:xfrm>
            <a:off x="498977" y="2044048"/>
            <a:ext cx="222900" cy="222900"/>
          </a:xfrm>
          <a:prstGeom prst="rect">
            <a:avLst/>
          </a:prstGeom>
          <a:noFill/>
          <a:ln>
            <a:noFill/>
          </a:ln>
        </p:spPr>
      </p:pic>
      <p:sp>
        <p:nvSpPr>
          <p:cNvPr id="285" name="Google Shape;285;p33"/>
          <p:cNvSpPr txBox="1"/>
          <p:nvPr/>
        </p:nvSpPr>
        <p:spPr>
          <a:xfrm>
            <a:off x="441900" y="2669425"/>
            <a:ext cx="192750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00BDA5"/>
                </a:solidFill>
                <a:latin typeface="Avenir"/>
                <a:ea typeface="Avenir"/>
                <a:cs typeface="Avenir"/>
                <a:sym typeface="Avenir"/>
              </a:rPr>
              <a:t>Oui</a:t>
            </a:r>
          </a:p>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Logo en couleur xxxxxxx.</a:t>
            </a:r>
          </a:p>
        </p:txBody>
      </p:sp>
      <p:pic>
        <p:nvPicPr>
          <p:cNvPr id="286" name="Google Shape;286;p33"/>
          <p:cNvPicPr preferRelativeResize="0"/>
          <p:nvPr/>
        </p:nvPicPr>
        <p:blipFill rotWithShape="1">
          <a:blip r:embed="rId7">
            <a:alphaModFix/>
          </a:blip>
          <a:srcRect/>
          <a:stretch/>
        </p:blipFill>
        <p:spPr>
          <a:xfrm>
            <a:off x="2637202" y="2044048"/>
            <a:ext cx="222900" cy="222900"/>
          </a:xfrm>
          <a:prstGeom prst="rect">
            <a:avLst/>
          </a:prstGeom>
          <a:noFill/>
          <a:ln>
            <a:noFill/>
          </a:ln>
        </p:spPr>
      </p:pic>
      <p:sp>
        <p:nvSpPr>
          <p:cNvPr id="287" name="Google Shape;287;p33"/>
          <p:cNvSpPr txBox="1"/>
          <p:nvPr/>
        </p:nvSpPr>
        <p:spPr>
          <a:xfrm>
            <a:off x="2580125" y="2669425"/>
            <a:ext cx="192750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00BDA5"/>
                </a:solidFill>
                <a:latin typeface="Avenir"/>
                <a:ea typeface="Avenir"/>
                <a:cs typeface="Avenir"/>
                <a:sym typeface="Avenir"/>
              </a:rPr>
              <a:t>Oui</a:t>
            </a:r>
          </a:p>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Logotype uniquement.</a:t>
            </a:r>
          </a:p>
        </p:txBody>
      </p:sp>
      <p:pic>
        <p:nvPicPr>
          <p:cNvPr id="288" name="Google Shape;288;p33"/>
          <p:cNvPicPr preferRelativeResize="0"/>
          <p:nvPr/>
        </p:nvPicPr>
        <p:blipFill rotWithShape="1">
          <a:blip r:embed="rId7">
            <a:alphaModFix/>
          </a:blip>
          <a:srcRect/>
          <a:stretch/>
        </p:blipFill>
        <p:spPr>
          <a:xfrm>
            <a:off x="4670002" y="2044048"/>
            <a:ext cx="222900" cy="222900"/>
          </a:xfrm>
          <a:prstGeom prst="rect">
            <a:avLst/>
          </a:prstGeom>
          <a:noFill/>
          <a:ln>
            <a:noFill/>
          </a:ln>
        </p:spPr>
      </p:pic>
      <p:sp>
        <p:nvSpPr>
          <p:cNvPr id="289" name="Google Shape;289;p33"/>
          <p:cNvSpPr txBox="1"/>
          <p:nvPr/>
        </p:nvSpPr>
        <p:spPr>
          <a:xfrm>
            <a:off x="4612925" y="2669425"/>
            <a:ext cx="192750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00BDA5"/>
                </a:solidFill>
                <a:latin typeface="Avenir"/>
                <a:ea typeface="Avenir"/>
                <a:cs typeface="Avenir"/>
                <a:sym typeface="Avenir"/>
              </a:rPr>
              <a:t>Oui</a:t>
            </a:r>
          </a:p>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Logo sur fond coloré.</a:t>
            </a:r>
          </a:p>
        </p:txBody>
      </p:sp>
      <p:pic>
        <p:nvPicPr>
          <p:cNvPr id="290" name="Google Shape;290;p33"/>
          <p:cNvPicPr preferRelativeResize="0"/>
          <p:nvPr/>
        </p:nvPicPr>
        <p:blipFill rotWithShape="1">
          <a:blip r:embed="rId7">
            <a:alphaModFix/>
          </a:blip>
          <a:srcRect/>
          <a:stretch/>
        </p:blipFill>
        <p:spPr>
          <a:xfrm>
            <a:off x="6976127" y="2044048"/>
            <a:ext cx="222900" cy="222900"/>
          </a:xfrm>
          <a:prstGeom prst="rect">
            <a:avLst/>
          </a:prstGeom>
          <a:noFill/>
          <a:ln>
            <a:noFill/>
          </a:ln>
        </p:spPr>
      </p:pic>
      <p:sp>
        <p:nvSpPr>
          <p:cNvPr id="291" name="Google Shape;291;p33"/>
          <p:cNvSpPr txBox="1"/>
          <p:nvPr/>
        </p:nvSpPr>
        <p:spPr>
          <a:xfrm>
            <a:off x="6919050" y="2669425"/>
            <a:ext cx="192750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00BDA5"/>
                </a:solidFill>
                <a:latin typeface="Avenir"/>
                <a:ea typeface="Avenir"/>
                <a:cs typeface="Avenir"/>
                <a:sym typeface="Avenir"/>
              </a:rPr>
              <a:t>Oui</a:t>
            </a:r>
          </a:p>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Logo utilisé pour les applications.</a:t>
            </a:r>
          </a:p>
        </p:txBody>
      </p:sp>
      <p:pic>
        <p:nvPicPr>
          <p:cNvPr id="292" name="Google Shape;292;p33"/>
          <p:cNvPicPr preferRelativeResize="0"/>
          <p:nvPr/>
        </p:nvPicPr>
        <p:blipFill>
          <a:blip r:embed="rId8">
            <a:alphaModFix/>
          </a:blip>
          <a:stretch>
            <a:fillRect/>
          </a:stretch>
        </p:blipFill>
        <p:spPr>
          <a:xfrm>
            <a:off x="2666625" y="2328450"/>
            <a:ext cx="1538864" cy="334200"/>
          </a:xfrm>
          <a:prstGeom prst="rect">
            <a:avLst/>
          </a:prstGeom>
          <a:noFill/>
          <a:ln>
            <a:noFill/>
          </a:ln>
        </p:spPr>
      </p:pic>
      <p:pic>
        <p:nvPicPr>
          <p:cNvPr id="293" name="Google Shape;293;p33"/>
          <p:cNvPicPr preferRelativeResize="0"/>
          <p:nvPr/>
        </p:nvPicPr>
        <p:blipFill>
          <a:blip r:embed="rId9">
            <a:alphaModFix/>
          </a:blip>
          <a:stretch>
            <a:fillRect/>
          </a:stretch>
        </p:blipFill>
        <p:spPr>
          <a:xfrm>
            <a:off x="7229402" y="2118921"/>
            <a:ext cx="706584" cy="572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4"/>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Usages incorrects</a:t>
            </a:r>
          </a:p>
        </p:txBody>
      </p:sp>
      <p:sp>
        <p:nvSpPr>
          <p:cNvPr id="299" name="Google Shape;299;p34"/>
          <p:cNvSpPr txBox="1">
            <a:spLocks noGrp="1"/>
          </p:cNvSpPr>
          <p:nvPr>
            <p:ph type="body" idx="1"/>
          </p:nvPr>
        </p:nvSpPr>
        <p:spPr>
          <a:xfrm>
            <a:off x="335400" y="937325"/>
            <a:ext cx="7092300" cy="851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a:t>Lorem ipsum dolor sit amet, consectetur adipiscing elit, sed do eiusmod tempor incididunt ut labore et dolore magna aliqua. Ut enim ad minim veniam, quis nostrud exercitation ullamco laboris nisi ut aliquip ex ea commodo consequat. </a:t>
            </a:r>
          </a:p>
        </p:txBody>
      </p:sp>
      <p:sp>
        <p:nvSpPr>
          <p:cNvPr id="300" name="Google Shape;300;p34"/>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lang="en"/>
          </a:p>
        </p:txBody>
      </p:sp>
      <p:sp>
        <p:nvSpPr>
          <p:cNvPr id="301" name="Google Shape;301;p34"/>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Logo</a:t>
            </a:r>
          </a:p>
        </p:txBody>
      </p:sp>
      <p:pic>
        <p:nvPicPr>
          <p:cNvPr id="302" name="Google Shape;302;p34"/>
          <p:cNvPicPr preferRelativeResize="0"/>
          <p:nvPr/>
        </p:nvPicPr>
        <p:blipFill>
          <a:blip r:embed="rId3">
            <a:alphaModFix/>
          </a:blip>
          <a:stretch>
            <a:fillRect/>
          </a:stretch>
        </p:blipFill>
        <p:spPr>
          <a:xfrm rot="-376850">
            <a:off x="434836" y="2946977"/>
            <a:ext cx="2856782" cy="513446"/>
          </a:xfrm>
          <a:prstGeom prst="rect">
            <a:avLst/>
          </a:prstGeom>
          <a:noFill/>
          <a:ln>
            <a:noFill/>
          </a:ln>
        </p:spPr>
      </p:pic>
      <p:pic>
        <p:nvPicPr>
          <p:cNvPr id="303" name="Google Shape;303;p34"/>
          <p:cNvPicPr preferRelativeResize="0"/>
          <p:nvPr/>
        </p:nvPicPr>
        <p:blipFill>
          <a:blip r:embed="rId4">
            <a:alphaModFix amt="80000"/>
          </a:blip>
          <a:stretch>
            <a:fillRect/>
          </a:stretch>
        </p:blipFill>
        <p:spPr>
          <a:xfrm>
            <a:off x="4055032" y="2946976"/>
            <a:ext cx="2856781" cy="513446"/>
          </a:xfrm>
          <a:prstGeom prst="rect">
            <a:avLst/>
          </a:prstGeom>
          <a:noFill/>
          <a:ln>
            <a:noFill/>
          </a:ln>
        </p:spPr>
      </p:pic>
      <p:pic>
        <p:nvPicPr>
          <p:cNvPr id="304" name="Google Shape;304;p34"/>
          <p:cNvPicPr preferRelativeResize="0"/>
          <p:nvPr/>
        </p:nvPicPr>
        <p:blipFill>
          <a:blip r:embed="rId3">
            <a:alphaModFix/>
          </a:blip>
          <a:stretch>
            <a:fillRect/>
          </a:stretch>
        </p:blipFill>
        <p:spPr>
          <a:xfrm>
            <a:off x="434836" y="4128103"/>
            <a:ext cx="2856781" cy="513446"/>
          </a:xfrm>
          <a:prstGeom prst="rect">
            <a:avLst/>
          </a:prstGeom>
          <a:noFill/>
          <a:ln>
            <a:noFill/>
          </a:ln>
          <a:effectLst>
            <a:outerShdw blurRad="57150" dist="19050" dir="5400000" algn="bl" rotWithShape="0">
              <a:srgbClr val="000000">
                <a:alpha val="50000"/>
              </a:srgbClr>
            </a:outerShdw>
          </a:effectLst>
        </p:spPr>
      </p:pic>
      <p:pic>
        <p:nvPicPr>
          <p:cNvPr id="305" name="Google Shape;305;p34"/>
          <p:cNvPicPr preferRelativeResize="0"/>
          <p:nvPr/>
        </p:nvPicPr>
        <p:blipFill>
          <a:blip r:embed="rId3">
            <a:alphaModFix/>
          </a:blip>
          <a:stretch>
            <a:fillRect/>
          </a:stretch>
        </p:blipFill>
        <p:spPr>
          <a:xfrm>
            <a:off x="4252910" y="4140943"/>
            <a:ext cx="1543966" cy="487763"/>
          </a:xfrm>
          <a:prstGeom prst="rect">
            <a:avLst/>
          </a:prstGeom>
          <a:noFill/>
          <a:ln>
            <a:noFill/>
          </a:ln>
        </p:spPr>
      </p:pic>
      <p:sp>
        <p:nvSpPr>
          <p:cNvPr id="306" name="Google Shape;306;p34"/>
          <p:cNvSpPr txBox="1"/>
          <p:nvPr/>
        </p:nvSpPr>
        <p:spPr>
          <a:xfrm>
            <a:off x="728388" y="2361777"/>
            <a:ext cx="21795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PIVOTER LE LOGO</a:t>
            </a:r>
          </a:p>
        </p:txBody>
      </p:sp>
      <p:pic>
        <p:nvPicPr>
          <p:cNvPr id="307" name="Google Shape;307;p34"/>
          <p:cNvPicPr preferRelativeResize="0"/>
          <p:nvPr/>
        </p:nvPicPr>
        <p:blipFill rotWithShape="1">
          <a:blip r:embed="rId5">
            <a:alphaModFix/>
          </a:blip>
          <a:srcRect/>
          <a:stretch/>
        </p:blipFill>
        <p:spPr>
          <a:xfrm>
            <a:off x="438227" y="2460298"/>
            <a:ext cx="222900" cy="222900"/>
          </a:xfrm>
          <a:prstGeom prst="rect">
            <a:avLst/>
          </a:prstGeom>
          <a:noFill/>
          <a:ln>
            <a:noFill/>
          </a:ln>
        </p:spPr>
      </p:pic>
      <p:pic>
        <p:nvPicPr>
          <p:cNvPr id="308" name="Google Shape;308;p34"/>
          <p:cNvPicPr preferRelativeResize="0"/>
          <p:nvPr/>
        </p:nvPicPr>
        <p:blipFill rotWithShape="1">
          <a:blip r:embed="rId5">
            <a:alphaModFix/>
          </a:blip>
          <a:srcRect/>
          <a:stretch/>
        </p:blipFill>
        <p:spPr>
          <a:xfrm>
            <a:off x="438227" y="3855948"/>
            <a:ext cx="222900" cy="222900"/>
          </a:xfrm>
          <a:prstGeom prst="rect">
            <a:avLst/>
          </a:prstGeom>
          <a:noFill/>
          <a:ln>
            <a:noFill/>
          </a:ln>
        </p:spPr>
      </p:pic>
      <p:sp>
        <p:nvSpPr>
          <p:cNvPr id="309" name="Google Shape;309;p34"/>
          <p:cNvSpPr txBox="1"/>
          <p:nvPr/>
        </p:nvSpPr>
        <p:spPr>
          <a:xfrm>
            <a:off x="4418724" y="2460289"/>
            <a:ext cx="2661085"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fr-FR" sz="1100" dirty="0">
                <a:solidFill>
                  <a:schemeClr val="dk2"/>
                </a:solidFill>
                <a:latin typeface="Avenir"/>
                <a:ea typeface="Avenir"/>
                <a:cs typeface="Avenir"/>
                <a:sym typeface="Avenir"/>
              </a:rPr>
              <a:t>CHANGER LA COULEUR DU LOGO</a:t>
            </a:r>
          </a:p>
        </p:txBody>
      </p:sp>
      <p:pic>
        <p:nvPicPr>
          <p:cNvPr id="310" name="Google Shape;310;p34"/>
          <p:cNvPicPr preferRelativeResize="0"/>
          <p:nvPr/>
        </p:nvPicPr>
        <p:blipFill rotWithShape="1">
          <a:blip r:embed="rId5">
            <a:alphaModFix/>
          </a:blip>
          <a:srcRect/>
          <a:stretch/>
        </p:blipFill>
        <p:spPr>
          <a:xfrm>
            <a:off x="4252902" y="2521948"/>
            <a:ext cx="222900" cy="222900"/>
          </a:xfrm>
          <a:prstGeom prst="rect">
            <a:avLst/>
          </a:prstGeom>
          <a:noFill/>
          <a:ln>
            <a:noFill/>
          </a:ln>
        </p:spPr>
      </p:pic>
      <p:sp>
        <p:nvSpPr>
          <p:cNvPr id="311" name="Google Shape;311;p34"/>
          <p:cNvSpPr txBox="1"/>
          <p:nvPr/>
        </p:nvSpPr>
        <p:spPr>
          <a:xfrm>
            <a:off x="4418725" y="3794289"/>
            <a:ext cx="21795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DÉFORMER LE LOGO</a:t>
            </a:r>
          </a:p>
        </p:txBody>
      </p:sp>
      <p:pic>
        <p:nvPicPr>
          <p:cNvPr id="312" name="Google Shape;312;p34"/>
          <p:cNvPicPr preferRelativeResize="0"/>
          <p:nvPr/>
        </p:nvPicPr>
        <p:blipFill rotWithShape="1">
          <a:blip r:embed="rId5">
            <a:alphaModFix/>
          </a:blip>
          <a:srcRect/>
          <a:stretch/>
        </p:blipFill>
        <p:spPr>
          <a:xfrm>
            <a:off x="4252902" y="3855948"/>
            <a:ext cx="222900" cy="222900"/>
          </a:xfrm>
          <a:prstGeom prst="rect">
            <a:avLst/>
          </a:prstGeom>
          <a:noFill/>
          <a:ln>
            <a:noFill/>
          </a:ln>
        </p:spPr>
      </p:pic>
      <p:sp>
        <p:nvSpPr>
          <p:cNvPr id="313" name="Google Shape;313;p34"/>
          <p:cNvSpPr txBox="1"/>
          <p:nvPr/>
        </p:nvSpPr>
        <p:spPr>
          <a:xfrm>
            <a:off x="728387" y="3794302"/>
            <a:ext cx="2648555"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fr-FR" sz="1100" dirty="0">
                <a:solidFill>
                  <a:schemeClr val="dk2"/>
                </a:solidFill>
                <a:latin typeface="Avenir"/>
                <a:ea typeface="Avenir"/>
                <a:cs typeface="Avenir"/>
                <a:sym typeface="Avenir"/>
              </a:rPr>
              <a:t>APPLIQUER DES EFFETS AU LOGO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5"/>
          <p:cNvSpPr/>
          <p:nvPr/>
        </p:nvSpPr>
        <p:spPr>
          <a:xfrm>
            <a:off x="1563475" y="2819000"/>
            <a:ext cx="6076200" cy="1255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5"/>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Espace vide autour du logo</a:t>
            </a:r>
          </a:p>
        </p:txBody>
      </p:sp>
      <p:sp>
        <p:nvSpPr>
          <p:cNvPr id="320" name="Google Shape;320;p35"/>
          <p:cNvSpPr txBox="1">
            <a:spLocks noGrp="1"/>
          </p:cNvSpPr>
          <p:nvPr>
            <p:ph type="body" idx="1"/>
          </p:nvPr>
        </p:nvSpPr>
        <p:spPr>
          <a:xfrm>
            <a:off x="311700" y="1152475"/>
            <a:ext cx="7176900" cy="84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a:t>Lorem ipsum dolor sit amet, consectetur adipiscing elit, sed do eiusmod tempor incididunt ut labore et dolore magna aliqua. Ut enim ad minim veniam, quis nostrud exercitation ullamco laboris nisi ut aliquip ex ea commodo consequat. </a:t>
            </a:r>
          </a:p>
        </p:txBody>
      </p:sp>
      <p:sp>
        <p:nvSpPr>
          <p:cNvPr id="321" name="Google Shape;321;p35"/>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lang="en"/>
          </a:p>
        </p:txBody>
      </p:sp>
      <p:sp>
        <p:nvSpPr>
          <p:cNvPr id="322" name="Google Shape;322;p35"/>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Logo</a:t>
            </a:r>
          </a:p>
        </p:txBody>
      </p:sp>
      <p:pic>
        <p:nvPicPr>
          <p:cNvPr id="323" name="Google Shape;323;p35"/>
          <p:cNvPicPr preferRelativeResize="0"/>
          <p:nvPr/>
        </p:nvPicPr>
        <p:blipFill>
          <a:blip r:embed="rId3">
            <a:alphaModFix/>
          </a:blip>
          <a:stretch>
            <a:fillRect/>
          </a:stretch>
        </p:blipFill>
        <p:spPr>
          <a:xfrm>
            <a:off x="1640326" y="2923850"/>
            <a:ext cx="5807851" cy="1043825"/>
          </a:xfrm>
          <a:prstGeom prst="rect">
            <a:avLst/>
          </a:prstGeom>
          <a:noFill/>
          <a:ln>
            <a:noFill/>
          </a:ln>
        </p:spPr>
      </p:pic>
      <p:sp>
        <p:nvSpPr>
          <p:cNvPr id="324" name="Google Shape;324;p35"/>
          <p:cNvSpPr txBox="1"/>
          <p:nvPr/>
        </p:nvSpPr>
        <p:spPr>
          <a:xfrm>
            <a:off x="1563476" y="4453424"/>
            <a:ext cx="2477196"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fr-FR" sz="1100" dirty="0">
                <a:solidFill>
                  <a:schemeClr val="dk2"/>
                </a:solidFill>
                <a:latin typeface="Avenir"/>
                <a:ea typeface="Avenir"/>
                <a:cs typeface="Avenir"/>
                <a:sym typeface="Avenir"/>
              </a:rPr>
              <a:t>L’ESPACE VIDE CORRESPOND À</a:t>
            </a:r>
          </a:p>
        </p:txBody>
      </p:sp>
      <p:pic>
        <p:nvPicPr>
          <p:cNvPr id="325" name="Google Shape;325;p35"/>
          <p:cNvPicPr preferRelativeResize="0"/>
          <p:nvPr/>
        </p:nvPicPr>
        <p:blipFill>
          <a:blip r:embed="rId4">
            <a:alphaModFix amt="24000"/>
          </a:blip>
          <a:stretch>
            <a:fillRect/>
          </a:stretch>
        </p:blipFill>
        <p:spPr>
          <a:xfrm>
            <a:off x="4040671" y="2607271"/>
            <a:ext cx="969225" cy="785575"/>
          </a:xfrm>
          <a:prstGeom prst="rect">
            <a:avLst/>
          </a:prstGeom>
          <a:noFill/>
          <a:ln>
            <a:noFill/>
          </a:ln>
        </p:spPr>
      </p:pic>
      <p:pic>
        <p:nvPicPr>
          <p:cNvPr id="326" name="Google Shape;326;p35"/>
          <p:cNvPicPr preferRelativeResize="0"/>
          <p:nvPr/>
        </p:nvPicPr>
        <p:blipFill>
          <a:blip r:embed="rId4">
            <a:alphaModFix amt="24000"/>
          </a:blip>
          <a:stretch>
            <a:fillRect/>
          </a:stretch>
        </p:blipFill>
        <p:spPr>
          <a:xfrm>
            <a:off x="5719021" y="3437948"/>
            <a:ext cx="969225" cy="785575"/>
          </a:xfrm>
          <a:prstGeom prst="rect">
            <a:avLst/>
          </a:prstGeom>
          <a:noFill/>
          <a:ln>
            <a:noFill/>
          </a:ln>
        </p:spPr>
      </p:pic>
      <p:pic>
        <p:nvPicPr>
          <p:cNvPr id="327" name="Google Shape;327;p35"/>
          <p:cNvPicPr preferRelativeResize="0"/>
          <p:nvPr/>
        </p:nvPicPr>
        <p:blipFill>
          <a:blip r:embed="rId4">
            <a:alphaModFix amt="24000"/>
          </a:blip>
          <a:stretch>
            <a:fillRect/>
          </a:stretch>
        </p:blipFill>
        <p:spPr>
          <a:xfrm rot="5400000">
            <a:off x="6954425" y="2998119"/>
            <a:ext cx="969225" cy="785575"/>
          </a:xfrm>
          <a:prstGeom prst="rect">
            <a:avLst/>
          </a:prstGeom>
          <a:noFill/>
          <a:ln>
            <a:noFill/>
          </a:ln>
        </p:spPr>
      </p:pic>
      <p:pic>
        <p:nvPicPr>
          <p:cNvPr id="328" name="Google Shape;328;p35"/>
          <p:cNvPicPr preferRelativeResize="0"/>
          <p:nvPr/>
        </p:nvPicPr>
        <p:blipFill>
          <a:blip r:embed="rId4">
            <a:alphaModFix amt="24000"/>
          </a:blip>
          <a:stretch>
            <a:fillRect/>
          </a:stretch>
        </p:blipFill>
        <p:spPr>
          <a:xfrm rot="-5400000">
            <a:off x="1269303" y="2969297"/>
            <a:ext cx="969225" cy="785575"/>
          </a:xfrm>
          <a:prstGeom prst="rect">
            <a:avLst/>
          </a:prstGeom>
          <a:noFill/>
          <a:ln>
            <a:noFill/>
          </a:ln>
        </p:spPr>
      </p:pic>
      <p:pic>
        <p:nvPicPr>
          <p:cNvPr id="329" name="Google Shape;329;p35"/>
          <p:cNvPicPr preferRelativeResize="0"/>
          <p:nvPr/>
        </p:nvPicPr>
        <p:blipFill>
          <a:blip r:embed="rId4">
            <a:alphaModFix amt="24000"/>
          </a:blip>
          <a:stretch>
            <a:fillRect/>
          </a:stretch>
        </p:blipFill>
        <p:spPr>
          <a:xfrm>
            <a:off x="4040671" y="4206271"/>
            <a:ext cx="969225" cy="785575"/>
          </a:xfrm>
          <a:prstGeom prst="rect">
            <a:avLst/>
          </a:prstGeom>
          <a:noFill/>
          <a:ln>
            <a:noFill/>
          </a:ln>
        </p:spPr>
      </p:pic>
      <p:cxnSp>
        <p:nvCxnSpPr>
          <p:cNvPr id="330" name="Google Shape;330;p35"/>
          <p:cNvCxnSpPr/>
          <p:nvPr/>
        </p:nvCxnSpPr>
        <p:spPr>
          <a:xfrm rot="10800000" flipH="1">
            <a:off x="4133750" y="4406025"/>
            <a:ext cx="1065900" cy="12000"/>
          </a:xfrm>
          <a:prstGeom prst="straightConnector1">
            <a:avLst/>
          </a:prstGeom>
          <a:noFill/>
          <a:ln w="9525" cap="flat" cmpd="sng">
            <a:solidFill>
              <a:schemeClr val="dk2"/>
            </a:solidFill>
            <a:prstDash val="solid"/>
            <a:round/>
            <a:headEnd type="none" w="med" len="med"/>
            <a:tailEnd type="none" w="med" len="med"/>
          </a:ln>
        </p:spPr>
      </p:cxnSp>
      <p:cxnSp>
        <p:nvCxnSpPr>
          <p:cNvPr id="331" name="Google Shape;331;p35"/>
          <p:cNvCxnSpPr/>
          <p:nvPr/>
        </p:nvCxnSpPr>
        <p:spPr>
          <a:xfrm rot="10800000" flipH="1">
            <a:off x="4133750" y="4856375"/>
            <a:ext cx="1065900" cy="120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6"/>
          <p:cNvSpPr/>
          <p:nvPr/>
        </p:nvSpPr>
        <p:spPr>
          <a:xfrm>
            <a:off x="1676825" y="2883775"/>
            <a:ext cx="5808000" cy="111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6"/>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Espace vide autour du logo</a:t>
            </a:r>
          </a:p>
        </p:txBody>
      </p:sp>
      <p:sp>
        <p:nvSpPr>
          <p:cNvPr id="338" name="Google Shape;338;p36"/>
          <p:cNvSpPr txBox="1">
            <a:spLocks noGrp="1"/>
          </p:cNvSpPr>
          <p:nvPr>
            <p:ph type="body" idx="1"/>
          </p:nvPr>
        </p:nvSpPr>
        <p:spPr>
          <a:xfrm>
            <a:off x="311700" y="1152475"/>
            <a:ext cx="7176900" cy="84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a:t>Lorem ipsum dolor sit amet, consectetur adipiscing elit, sed do eiusmod tempor incididunt ut labore et dolore magna aliqua. Ut enim ad minim veniam, quis nostrud exercitation ullamco laboris nisi ut aliquip ex ea commodo consequat. </a:t>
            </a:r>
          </a:p>
        </p:txBody>
      </p:sp>
      <p:sp>
        <p:nvSpPr>
          <p:cNvPr id="339" name="Google Shape;339;p36"/>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lang="en"/>
          </a:p>
        </p:txBody>
      </p:sp>
      <p:sp>
        <p:nvSpPr>
          <p:cNvPr id="340" name="Google Shape;340;p36"/>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Logo</a:t>
            </a:r>
          </a:p>
        </p:txBody>
      </p:sp>
      <p:pic>
        <p:nvPicPr>
          <p:cNvPr id="341" name="Google Shape;341;p36"/>
          <p:cNvPicPr preferRelativeResize="0"/>
          <p:nvPr/>
        </p:nvPicPr>
        <p:blipFill>
          <a:blip r:embed="rId3">
            <a:alphaModFix/>
          </a:blip>
          <a:stretch>
            <a:fillRect/>
          </a:stretch>
        </p:blipFill>
        <p:spPr>
          <a:xfrm>
            <a:off x="1640326" y="2923850"/>
            <a:ext cx="5807851" cy="1043825"/>
          </a:xfrm>
          <a:prstGeom prst="rect">
            <a:avLst/>
          </a:prstGeom>
          <a:noFill/>
          <a:ln>
            <a:noFill/>
          </a:ln>
        </p:spPr>
      </p:pic>
      <p:sp>
        <p:nvSpPr>
          <p:cNvPr id="342" name="Google Shape;342;p36"/>
          <p:cNvSpPr txBox="1"/>
          <p:nvPr/>
        </p:nvSpPr>
        <p:spPr>
          <a:xfrm>
            <a:off x="2011675" y="4453424"/>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L’ESPACE VIDE CORRESPOND À</a:t>
            </a:r>
          </a:p>
        </p:txBody>
      </p:sp>
      <p:cxnSp>
        <p:nvCxnSpPr>
          <p:cNvPr id="343" name="Google Shape;343;p36"/>
          <p:cNvCxnSpPr/>
          <p:nvPr/>
        </p:nvCxnSpPr>
        <p:spPr>
          <a:xfrm rot="10800000" flipH="1">
            <a:off x="4133750" y="4423426"/>
            <a:ext cx="1065900" cy="12000"/>
          </a:xfrm>
          <a:prstGeom prst="straightConnector1">
            <a:avLst/>
          </a:prstGeom>
          <a:noFill/>
          <a:ln w="9525" cap="flat" cmpd="sng">
            <a:solidFill>
              <a:schemeClr val="dk2"/>
            </a:solidFill>
            <a:prstDash val="solid"/>
            <a:round/>
            <a:headEnd type="none" w="med" len="med"/>
            <a:tailEnd type="none" w="med" len="med"/>
          </a:ln>
        </p:spPr>
      </p:cxnSp>
      <p:cxnSp>
        <p:nvCxnSpPr>
          <p:cNvPr id="344" name="Google Shape;344;p36"/>
          <p:cNvCxnSpPr/>
          <p:nvPr/>
        </p:nvCxnSpPr>
        <p:spPr>
          <a:xfrm rot="10800000" flipH="1">
            <a:off x="4133750" y="4802674"/>
            <a:ext cx="1065900" cy="12000"/>
          </a:xfrm>
          <a:prstGeom prst="straightConnector1">
            <a:avLst/>
          </a:prstGeom>
          <a:noFill/>
          <a:ln w="9525" cap="flat" cmpd="sng">
            <a:solidFill>
              <a:schemeClr val="dk2"/>
            </a:solidFill>
            <a:prstDash val="solid"/>
            <a:round/>
            <a:headEnd type="none" w="med" len="med"/>
            <a:tailEnd type="none" w="med" len="med"/>
          </a:ln>
        </p:spPr>
      </p:cxnSp>
      <p:sp>
        <p:nvSpPr>
          <p:cNvPr id="345" name="Google Shape;345;p36"/>
          <p:cNvSpPr txBox="1"/>
          <p:nvPr/>
        </p:nvSpPr>
        <p:spPr>
          <a:xfrm>
            <a:off x="5609825" y="2656425"/>
            <a:ext cx="5487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4200" b="1">
                <a:solidFill>
                  <a:schemeClr val="accent2"/>
                </a:solidFill>
                <a:latin typeface="Avenir"/>
                <a:ea typeface="Avenir"/>
                <a:cs typeface="Avenir"/>
                <a:sym typeface="Avenir"/>
              </a:rPr>
              <a:t>N</a:t>
            </a:r>
          </a:p>
        </p:txBody>
      </p:sp>
      <p:sp>
        <p:nvSpPr>
          <p:cNvPr id="346" name="Google Shape;346;p36"/>
          <p:cNvSpPr txBox="1"/>
          <p:nvPr/>
        </p:nvSpPr>
        <p:spPr>
          <a:xfrm>
            <a:off x="3878473" y="3400075"/>
            <a:ext cx="5487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4200" b="1">
                <a:solidFill>
                  <a:schemeClr val="accent2"/>
                </a:solidFill>
                <a:latin typeface="Avenir"/>
                <a:ea typeface="Avenir"/>
                <a:cs typeface="Avenir"/>
                <a:sym typeface="Avenir"/>
              </a:rPr>
              <a:t>N</a:t>
            </a:r>
          </a:p>
        </p:txBody>
      </p:sp>
      <p:sp>
        <p:nvSpPr>
          <p:cNvPr id="347" name="Google Shape;347;p36"/>
          <p:cNvSpPr txBox="1"/>
          <p:nvPr/>
        </p:nvSpPr>
        <p:spPr>
          <a:xfrm>
            <a:off x="7040899" y="3025925"/>
            <a:ext cx="5487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4200" b="1">
                <a:solidFill>
                  <a:schemeClr val="accent2"/>
                </a:solidFill>
                <a:latin typeface="Avenir"/>
                <a:ea typeface="Avenir"/>
                <a:cs typeface="Avenir"/>
                <a:sym typeface="Avenir"/>
              </a:rPr>
              <a:t>N</a:t>
            </a:r>
          </a:p>
        </p:txBody>
      </p:sp>
      <p:sp>
        <p:nvSpPr>
          <p:cNvPr id="348" name="Google Shape;348;p36"/>
          <p:cNvSpPr txBox="1"/>
          <p:nvPr/>
        </p:nvSpPr>
        <p:spPr>
          <a:xfrm>
            <a:off x="1541277" y="3025925"/>
            <a:ext cx="5487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4200" b="1">
                <a:solidFill>
                  <a:schemeClr val="accent2"/>
                </a:solidFill>
                <a:latin typeface="Avenir"/>
                <a:ea typeface="Avenir"/>
                <a:cs typeface="Avenir"/>
                <a:sym typeface="Avenir"/>
              </a:rPr>
              <a:t>N</a:t>
            </a:r>
          </a:p>
        </p:txBody>
      </p:sp>
      <p:sp>
        <p:nvSpPr>
          <p:cNvPr id="349" name="Google Shape;349;p36"/>
          <p:cNvSpPr txBox="1"/>
          <p:nvPr/>
        </p:nvSpPr>
        <p:spPr>
          <a:xfrm>
            <a:off x="4240377" y="4207175"/>
            <a:ext cx="5487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4200" b="1">
                <a:solidFill>
                  <a:schemeClr val="accent2"/>
                </a:solidFill>
                <a:latin typeface="Avenir"/>
                <a:ea typeface="Avenir"/>
                <a:cs typeface="Avenir"/>
                <a:sym typeface="Avenir"/>
              </a:rPr>
              <a:t>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7"/>
          <p:cNvSpPr/>
          <p:nvPr/>
        </p:nvSpPr>
        <p:spPr>
          <a:xfrm>
            <a:off x="408125" y="2999450"/>
            <a:ext cx="4880700" cy="1008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7"/>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Taille minimale du logo</a:t>
            </a:r>
          </a:p>
        </p:txBody>
      </p:sp>
      <p:sp>
        <p:nvSpPr>
          <p:cNvPr id="356" name="Google Shape;356;p37"/>
          <p:cNvSpPr txBox="1">
            <a:spLocks noGrp="1"/>
          </p:cNvSpPr>
          <p:nvPr>
            <p:ph type="body" idx="1"/>
          </p:nvPr>
        </p:nvSpPr>
        <p:spPr>
          <a:xfrm>
            <a:off x="311700" y="1152475"/>
            <a:ext cx="7281300" cy="84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a:t>Lorem ipsum dolor sit amet, consectetur adipiscing elit, sed do eiusmod tempor incididunt ut labore et dolore magna aliqua. Ut enim ad minim veniam, quis nostrud exercitation ullamco laboris nisi ut aliquip ex ea commodo consequat. </a:t>
            </a:r>
          </a:p>
        </p:txBody>
      </p:sp>
      <p:sp>
        <p:nvSpPr>
          <p:cNvPr id="357" name="Google Shape;357;p37"/>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lang="en"/>
          </a:p>
        </p:txBody>
      </p:sp>
      <p:sp>
        <p:nvSpPr>
          <p:cNvPr id="358" name="Google Shape;358;p37"/>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Logo</a:t>
            </a:r>
          </a:p>
        </p:txBody>
      </p:sp>
      <p:pic>
        <p:nvPicPr>
          <p:cNvPr id="359" name="Google Shape;359;p37"/>
          <p:cNvPicPr preferRelativeResize="0"/>
          <p:nvPr/>
        </p:nvPicPr>
        <p:blipFill>
          <a:blip r:embed="rId3">
            <a:alphaModFix/>
          </a:blip>
          <a:stretch>
            <a:fillRect/>
          </a:stretch>
        </p:blipFill>
        <p:spPr>
          <a:xfrm>
            <a:off x="469854" y="3083669"/>
            <a:ext cx="4665054" cy="838435"/>
          </a:xfrm>
          <a:prstGeom prst="rect">
            <a:avLst/>
          </a:prstGeom>
          <a:noFill/>
          <a:ln>
            <a:noFill/>
          </a:ln>
        </p:spPr>
      </p:pic>
      <p:sp>
        <p:nvSpPr>
          <p:cNvPr id="360" name="Google Shape;360;p37"/>
          <p:cNvSpPr txBox="1"/>
          <p:nvPr/>
        </p:nvSpPr>
        <p:spPr>
          <a:xfrm>
            <a:off x="5549425" y="3614449"/>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Taille minimale = XXX</a:t>
            </a:r>
          </a:p>
        </p:txBody>
      </p:sp>
      <p:cxnSp>
        <p:nvCxnSpPr>
          <p:cNvPr id="361" name="Google Shape;361;p37"/>
          <p:cNvCxnSpPr/>
          <p:nvPr/>
        </p:nvCxnSpPr>
        <p:spPr>
          <a:xfrm rot="-5400000" flipH="1">
            <a:off x="5067884" y="3437839"/>
            <a:ext cx="935100" cy="12000"/>
          </a:xfrm>
          <a:prstGeom prst="straightConnector1">
            <a:avLst/>
          </a:prstGeom>
          <a:noFill/>
          <a:ln w="9525" cap="flat" cmpd="sng">
            <a:solidFill>
              <a:schemeClr val="dk2"/>
            </a:solidFill>
            <a:prstDash val="solid"/>
            <a:round/>
            <a:headEnd type="none" w="med" len="med"/>
            <a:tailEnd type="none" w="med" len="med"/>
          </a:ln>
        </p:spPr>
      </p:cxnSp>
      <p:cxnSp>
        <p:nvCxnSpPr>
          <p:cNvPr id="362" name="Google Shape;362;p37"/>
          <p:cNvCxnSpPr/>
          <p:nvPr/>
        </p:nvCxnSpPr>
        <p:spPr>
          <a:xfrm rot="-5400000" flipH="1">
            <a:off x="6649259" y="3437839"/>
            <a:ext cx="935100" cy="12000"/>
          </a:xfrm>
          <a:prstGeom prst="straightConnector1">
            <a:avLst/>
          </a:prstGeom>
          <a:noFill/>
          <a:ln w="9525" cap="flat" cmpd="sng">
            <a:solidFill>
              <a:schemeClr val="dk2"/>
            </a:solidFill>
            <a:prstDash val="solid"/>
            <a:round/>
            <a:headEnd type="none" w="med" len="med"/>
            <a:tailEnd type="none" w="med" len="med"/>
          </a:ln>
        </p:spPr>
      </p:cxnSp>
      <p:sp>
        <p:nvSpPr>
          <p:cNvPr id="363" name="Google Shape;363;p37"/>
          <p:cNvSpPr/>
          <p:nvPr/>
        </p:nvSpPr>
        <p:spPr>
          <a:xfrm>
            <a:off x="5529425" y="2984228"/>
            <a:ext cx="1580400" cy="3267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4" name="Google Shape;364;p37"/>
          <p:cNvPicPr preferRelativeResize="0"/>
          <p:nvPr/>
        </p:nvPicPr>
        <p:blipFill>
          <a:blip r:embed="rId3">
            <a:alphaModFix/>
          </a:blip>
          <a:stretch>
            <a:fillRect/>
          </a:stretch>
        </p:blipFill>
        <p:spPr>
          <a:xfrm>
            <a:off x="5549413" y="3011835"/>
            <a:ext cx="1510548" cy="27147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725" r="16725"/>
          <a:stretch>
            <a:fillRect/>
          </a:stretch>
        </p:blipFill>
        <p:spPr/>
      </p:pic>
      <p:sp>
        <p:nvSpPr>
          <p:cNvPr id="369" name="Google Shape;369;p38"/>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FR"/>
              <a:t>Palette de couleurs</a:t>
            </a:r>
          </a:p>
        </p:txBody>
      </p:sp>
      <p:sp>
        <p:nvSpPr>
          <p:cNvPr id="2" name="Subtitle 1"/>
          <p:cNvSpPr>
            <a:spLocks noGrp="1"/>
          </p:cNvSpPr>
          <p:nvPr>
            <p:ph type="subTitle" idx="1"/>
          </p:nvPr>
        </p:nvSpPr>
        <p:spPr/>
        <p:txBody>
          <a:bodyPr/>
          <a:lstStyle/>
          <a:p>
            <a:endParaRPr lang="en-AU"/>
          </a:p>
        </p:txBody>
      </p:sp>
      <p:sp>
        <p:nvSpPr>
          <p:cNvPr id="370" name="Google Shape;370;p38"/>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lang="en"/>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9"/>
          <p:cNvSpPr/>
          <p:nvPr/>
        </p:nvSpPr>
        <p:spPr>
          <a:xfrm>
            <a:off x="422150" y="2351225"/>
            <a:ext cx="2177400" cy="722100"/>
          </a:xfrm>
          <a:prstGeom prst="rect">
            <a:avLst/>
          </a:pr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9"/>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Couleurs primaires</a:t>
            </a:r>
          </a:p>
        </p:txBody>
      </p:sp>
      <p:sp>
        <p:nvSpPr>
          <p:cNvPr id="379" name="Google Shape;379;p39"/>
          <p:cNvSpPr txBox="1">
            <a:spLocks noGrp="1"/>
          </p:cNvSpPr>
          <p:nvPr>
            <p:ph type="body" idx="1"/>
          </p:nvPr>
        </p:nvSpPr>
        <p:spPr>
          <a:xfrm>
            <a:off x="311700" y="1152475"/>
            <a:ext cx="7442400" cy="88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a:t>Lorem ipsum dolor sit amet, consectetur adipiscing elit, sed do eiusmod tempor incididunt ut labore et dolore magna aliqua. Ut enim ad minim veniam, quis nostrud exercitation ullamco laboris nisi ut aliquip ex ea commodo consequat. </a:t>
            </a:r>
          </a:p>
        </p:txBody>
      </p:sp>
      <p:sp>
        <p:nvSpPr>
          <p:cNvPr id="380" name="Google Shape;380;p39"/>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lang="en"/>
          </a:p>
        </p:txBody>
      </p:sp>
      <p:sp>
        <p:nvSpPr>
          <p:cNvPr id="381" name="Google Shape;381;p39"/>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Palette de couleurs</a:t>
            </a:r>
          </a:p>
        </p:txBody>
      </p:sp>
      <p:sp>
        <p:nvSpPr>
          <p:cNvPr id="382" name="Google Shape;382;p39"/>
          <p:cNvSpPr txBox="1"/>
          <p:nvPr/>
        </p:nvSpPr>
        <p:spPr>
          <a:xfrm>
            <a:off x="422150" y="23615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Nom de la couleur</a:t>
            </a:r>
          </a:p>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#000000</a:t>
            </a:r>
          </a:p>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C000 M000 Y000 K000</a:t>
            </a:r>
          </a:p>
        </p:txBody>
      </p:sp>
      <p:sp>
        <p:nvSpPr>
          <p:cNvPr id="383" name="Google Shape;383;p39"/>
          <p:cNvSpPr/>
          <p:nvPr/>
        </p:nvSpPr>
        <p:spPr>
          <a:xfrm>
            <a:off x="2999450" y="2351225"/>
            <a:ext cx="2177400" cy="72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9"/>
          <p:cNvSpPr txBox="1"/>
          <p:nvPr/>
        </p:nvSpPr>
        <p:spPr>
          <a:xfrm>
            <a:off x="2999450" y="23615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Nom de la couleur</a:t>
            </a:r>
          </a:p>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#000000</a:t>
            </a:r>
          </a:p>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C000 M000 Y000 K000</a:t>
            </a:r>
          </a:p>
        </p:txBody>
      </p:sp>
      <p:sp>
        <p:nvSpPr>
          <p:cNvPr id="385" name="Google Shape;385;p39"/>
          <p:cNvSpPr/>
          <p:nvPr/>
        </p:nvSpPr>
        <p:spPr>
          <a:xfrm>
            <a:off x="5576750" y="2351225"/>
            <a:ext cx="2177400" cy="72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txBox="1"/>
          <p:nvPr/>
        </p:nvSpPr>
        <p:spPr>
          <a:xfrm>
            <a:off x="5576750" y="23615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Nom de la couleur</a:t>
            </a:r>
          </a:p>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#000000</a:t>
            </a:r>
          </a:p>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C000 M000 Y000 K000</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p:nvPr/>
        </p:nvSpPr>
        <p:spPr>
          <a:xfrm>
            <a:off x="422150" y="2351225"/>
            <a:ext cx="2177400" cy="722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Couleurs secondaires</a:t>
            </a:r>
          </a:p>
        </p:txBody>
      </p:sp>
      <p:sp>
        <p:nvSpPr>
          <p:cNvPr id="393" name="Google Shape;393;p40"/>
          <p:cNvSpPr txBox="1">
            <a:spLocks noGrp="1"/>
          </p:cNvSpPr>
          <p:nvPr>
            <p:ph type="body" idx="1"/>
          </p:nvPr>
        </p:nvSpPr>
        <p:spPr>
          <a:xfrm>
            <a:off x="311700" y="1152475"/>
            <a:ext cx="7442400" cy="88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a:t>Lorem ipsum dolor sit amet, consectetur adipiscing elit, sed do eiusmod tempor incididunt ut labore et dolore magna aliqua. Ut enim ad minim veniam, quis nostrud exercitation ullamco laboris nisi ut aliquip ex ea commodo consequat. </a:t>
            </a:r>
          </a:p>
        </p:txBody>
      </p:sp>
      <p:sp>
        <p:nvSpPr>
          <p:cNvPr id="394" name="Google Shape;394;p40"/>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lang="en"/>
          </a:p>
        </p:txBody>
      </p:sp>
      <p:sp>
        <p:nvSpPr>
          <p:cNvPr id="395" name="Google Shape;395;p40"/>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Palette de couleurs</a:t>
            </a:r>
          </a:p>
        </p:txBody>
      </p:sp>
      <p:sp>
        <p:nvSpPr>
          <p:cNvPr id="396" name="Google Shape;396;p40"/>
          <p:cNvSpPr txBox="1"/>
          <p:nvPr/>
        </p:nvSpPr>
        <p:spPr>
          <a:xfrm>
            <a:off x="422150" y="23615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Nom de la couleur</a:t>
            </a:r>
          </a:p>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#000000</a:t>
            </a:r>
          </a:p>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C000 M000 Y000 K000</a:t>
            </a:r>
          </a:p>
        </p:txBody>
      </p:sp>
      <p:sp>
        <p:nvSpPr>
          <p:cNvPr id="397" name="Google Shape;397;p40"/>
          <p:cNvSpPr/>
          <p:nvPr/>
        </p:nvSpPr>
        <p:spPr>
          <a:xfrm>
            <a:off x="2999450" y="2351225"/>
            <a:ext cx="2177400" cy="722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txBox="1"/>
          <p:nvPr/>
        </p:nvSpPr>
        <p:spPr>
          <a:xfrm>
            <a:off x="2999450" y="23615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Nom de la couleur</a:t>
            </a:r>
          </a:p>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#000000</a:t>
            </a:r>
          </a:p>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C000 M000 Y000 K000</a:t>
            </a:r>
          </a:p>
        </p:txBody>
      </p:sp>
      <p:sp>
        <p:nvSpPr>
          <p:cNvPr id="399" name="Google Shape;399;p40"/>
          <p:cNvSpPr/>
          <p:nvPr/>
        </p:nvSpPr>
        <p:spPr>
          <a:xfrm>
            <a:off x="5576750" y="2351225"/>
            <a:ext cx="2177400" cy="722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txBox="1"/>
          <p:nvPr/>
        </p:nvSpPr>
        <p:spPr>
          <a:xfrm>
            <a:off x="5576750" y="23615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Nom de la couleur</a:t>
            </a:r>
          </a:p>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#000000</a:t>
            </a:r>
          </a:p>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C000 M000 Y000 K000</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41"/>
          <p:cNvSpPr/>
          <p:nvPr/>
        </p:nvSpPr>
        <p:spPr>
          <a:xfrm>
            <a:off x="422150" y="2351225"/>
            <a:ext cx="2177400" cy="1843200"/>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1"/>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Dégradés</a:t>
            </a:r>
          </a:p>
        </p:txBody>
      </p:sp>
      <p:sp>
        <p:nvSpPr>
          <p:cNvPr id="407" name="Google Shape;407;p41"/>
          <p:cNvSpPr txBox="1">
            <a:spLocks noGrp="1"/>
          </p:cNvSpPr>
          <p:nvPr>
            <p:ph type="body" idx="1"/>
          </p:nvPr>
        </p:nvSpPr>
        <p:spPr>
          <a:xfrm>
            <a:off x="311700" y="1152475"/>
            <a:ext cx="7442400" cy="88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a:t>Lorem ipsum dolor sit amet, consectetur adipiscing elit, sed do eiusmod tempor incididunt ut labore et dolore magna aliqua. Ut enim ad minim veniam, quis nostrud exercitation ullamco laboris nisi ut aliquip ex ea commodo consequat. </a:t>
            </a:r>
          </a:p>
        </p:txBody>
      </p:sp>
      <p:sp>
        <p:nvSpPr>
          <p:cNvPr id="408" name="Google Shape;408;p41"/>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lang="en"/>
          </a:p>
        </p:txBody>
      </p:sp>
      <p:sp>
        <p:nvSpPr>
          <p:cNvPr id="409" name="Google Shape;409;p41"/>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Palette de couleurs</a:t>
            </a:r>
          </a:p>
        </p:txBody>
      </p:sp>
      <p:sp>
        <p:nvSpPr>
          <p:cNvPr id="410" name="Google Shape;410;p41"/>
          <p:cNvSpPr txBox="1"/>
          <p:nvPr/>
        </p:nvSpPr>
        <p:spPr>
          <a:xfrm>
            <a:off x="422150" y="23615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Nom de la couleur</a:t>
            </a:r>
          </a:p>
          <a:p>
            <a:pPr marL="0" lvl="0" indent="0" algn="l" rtl="0">
              <a:lnSpc>
                <a:spcPct val="100000"/>
              </a:lnSpc>
              <a:spcBef>
                <a:spcPts val="0"/>
              </a:spcBef>
              <a:spcAft>
                <a:spcPts val="0"/>
              </a:spcAft>
              <a:buNone/>
            </a:pPr>
            <a:endParaRPr sz="1100" b="1">
              <a:solidFill>
                <a:srgbClr val="F5F8FA"/>
              </a:solidFill>
              <a:latin typeface="Avenir"/>
              <a:ea typeface="Avenir"/>
              <a:cs typeface="Avenir"/>
              <a:sym typeface="Avenir"/>
            </a:endParaRPr>
          </a:p>
        </p:txBody>
      </p:sp>
      <p:sp>
        <p:nvSpPr>
          <p:cNvPr id="411" name="Google Shape;411;p41"/>
          <p:cNvSpPr/>
          <p:nvPr/>
        </p:nvSpPr>
        <p:spPr>
          <a:xfrm>
            <a:off x="2999450" y="2351225"/>
            <a:ext cx="2177400" cy="1843200"/>
          </a:xfrm>
          <a:prstGeom prst="rect">
            <a:avLst/>
          </a:prstGeom>
          <a:gradFill>
            <a:gsLst>
              <a:gs pos="0">
                <a:schemeClr val="accent5"/>
              </a:gs>
              <a:gs pos="100000">
                <a:schemeClr val="bg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1"/>
          <p:cNvSpPr txBox="1"/>
          <p:nvPr/>
        </p:nvSpPr>
        <p:spPr>
          <a:xfrm>
            <a:off x="2999450" y="23615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Nom de la couleur</a:t>
            </a:r>
          </a:p>
          <a:p>
            <a:pPr marL="0" lvl="0" indent="0" algn="l" rtl="0">
              <a:lnSpc>
                <a:spcPct val="100000"/>
              </a:lnSpc>
              <a:spcBef>
                <a:spcPts val="0"/>
              </a:spcBef>
              <a:spcAft>
                <a:spcPts val="0"/>
              </a:spcAft>
              <a:buNone/>
            </a:pPr>
            <a:endParaRPr sz="1100" b="1">
              <a:solidFill>
                <a:srgbClr val="F5F8FA"/>
              </a:solidFill>
              <a:latin typeface="Avenir"/>
              <a:ea typeface="Avenir"/>
              <a:cs typeface="Avenir"/>
              <a:sym typeface="Avenir"/>
            </a:endParaRPr>
          </a:p>
        </p:txBody>
      </p:sp>
      <p:sp>
        <p:nvSpPr>
          <p:cNvPr id="413" name="Google Shape;413;p41"/>
          <p:cNvSpPr/>
          <p:nvPr/>
        </p:nvSpPr>
        <p:spPr>
          <a:xfrm>
            <a:off x="5576750" y="2351225"/>
            <a:ext cx="2177400" cy="1843200"/>
          </a:xfrm>
          <a:prstGeom prst="rect">
            <a:avLst/>
          </a:prstGeom>
          <a:gradFill>
            <a:gsLst>
              <a:gs pos="0">
                <a:schemeClr val="accent2"/>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1"/>
          <p:cNvSpPr txBox="1"/>
          <p:nvPr/>
        </p:nvSpPr>
        <p:spPr>
          <a:xfrm>
            <a:off x="5576750" y="23615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Nom de la couleur</a:t>
            </a:r>
          </a:p>
          <a:p>
            <a:pPr marL="0" lvl="0" indent="0" algn="l" rtl="0">
              <a:lnSpc>
                <a:spcPct val="100000"/>
              </a:lnSpc>
              <a:spcBef>
                <a:spcPts val="0"/>
              </a:spcBef>
              <a:spcAft>
                <a:spcPts val="0"/>
              </a:spcAft>
              <a:buNone/>
            </a:pPr>
            <a:endParaRPr sz="1100" b="1">
              <a:solidFill>
                <a:srgbClr val="F5F8FA"/>
              </a:solidFill>
              <a:latin typeface="Avenir"/>
              <a:ea typeface="Avenir"/>
              <a:cs typeface="Avenir"/>
              <a:sym typeface="Avenir"/>
            </a:endParaRPr>
          </a:p>
        </p:txBody>
      </p:sp>
      <p:sp>
        <p:nvSpPr>
          <p:cNvPr id="415" name="Google Shape;415;p41"/>
          <p:cNvSpPr txBox="1"/>
          <p:nvPr/>
        </p:nvSpPr>
        <p:spPr>
          <a:xfrm>
            <a:off x="422150" y="3800835"/>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Nom de la couleur</a:t>
            </a:r>
          </a:p>
          <a:p>
            <a:pPr marL="0" lvl="0" indent="0" algn="l" rtl="0">
              <a:lnSpc>
                <a:spcPct val="100000"/>
              </a:lnSpc>
              <a:spcBef>
                <a:spcPts val="0"/>
              </a:spcBef>
              <a:spcAft>
                <a:spcPts val="0"/>
              </a:spcAft>
              <a:buNone/>
            </a:pPr>
            <a:endParaRPr sz="1100" b="1">
              <a:solidFill>
                <a:srgbClr val="F5F8FA"/>
              </a:solidFill>
              <a:latin typeface="Avenir"/>
              <a:ea typeface="Avenir"/>
              <a:cs typeface="Avenir"/>
              <a:sym typeface="Avenir"/>
            </a:endParaRPr>
          </a:p>
        </p:txBody>
      </p:sp>
      <p:sp>
        <p:nvSpPr>
          <p:cNvPr id="416" name="Google Shape;416;p41"/>
          <p:cNvSpPr txBox="1"/>
          <p:nvPr/>
        </p:nvSpPr>
        <p:spPr>
          <a:xfrm>
            <a:off x="2999450" y="3800835"/>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Nom de la couleur</a:t>
            </a:r>
          </a:p>
          <a:p>
            <a:pPr marL="0" lvl="0" indent="0" algn="l" rtl="0">
              <a:lnSpc>
                <a:spcPct val="100000"/>
              </a:lnSpc>
              <a:spcBef>
                <a:spcPts val="0"/>
              </a:spcBef>
              <a:spcAft>
                <a:spcPts val="0"/>
              </a:spcAft>
              <a:buNone/>
            </a:pPr>
            <a:endParaRPr sz="1100" b="1">
              <a:solidFill>
                <a:srgbClr val="F5F8FA"/>
              </a:solidFill>
              <a:latin typeface="Avenir"/>
              <a:ea typeface="Avenir"/>
              <a:cs typeface="Avenir"/>
              <a:sym typeface="Avenir"/>
            </a:endParaRPr>
          </a:p>
        </p:txBody>
      </p:sp>
      <p:sp>
        <p:nvSpPr>
          <p:cNvPr id="417" name="Google Shape;417;p41"/>
          <p:cNvSpPr txBox="1"/>
          <p:nvPr/>
        </p:nvSpPr>
        <p:spPr>
          <a:xfrm>
            <a:off x="5576750" y="3800835"/>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Nom de la couleur</a:t>
            </a:r>
          </a:p>
          <a:p>
            <a:pPr marL="0" lvl="0" indent="0" algn="l" rtl="0">
              <a:lnSpc>
                <a:spcPct val="100000"/>
              </a:lnSpc>
              <a:spcBef>
                <a:spcPts val="0"/>
              </a:spcBef>
              <a:spcAft>
                <a:spcPts val="0"/>
              </a:spcAft>
              <a:buNone/>
            </a:pPr>
            <a:endParaRPr sz="1100" b="1">
              <a:solidFill>
                <a:srgbClr val="F5F8FA"/>
              </a:solidFill>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265499" y="1233175"/>
            <a:ext cx="4201245"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FR" dirty="0"/>
              <a:t>Finalités et positionnement de la marque</a:t>
            </a:r>
          </a:p>
        </p:txBody>
      </p:sp>
      <p:sp>
        <p:nvSpPr>
          <p:cNvPr id="2" name="Subtitle 1"/>
          <p:cNvSpPr>
            <a:spLocks noGrp="1"/>
          </p:cNvSpPr>
          <p:nvPr>
            <p:ph type="subTitle" idx="1"/>
          </p:nvPr>
        </p:nvSpPr>
        <p:spPr/>
        <p:txBody>
          <a:bodyPr/>
          <a:lstStyle/>
          <a:p>
            <a:endParaRPr lang="en-AU" dirty="0"/>
          </a:p>
        </p:txBody>
      </p:sp>
      <p:sp>
        <p:nvSpPr>
          <p:cNvPr id="81" name="Google Shape;81;p15"/>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lang="en"/>
          </a:p>
        </p:txBody>
      </p:sp>
      <p:sp>
        <p:nvSpPr>
          <p:cNvPr id="6" name="Picture Placeholder 5"/>
          <p:cNvSpPr>
            <a:spLocks noGrp="1"/>
          </p:cNvSpPr>
          <p:nvPr>
            <p:ph type="pic" sz="quarter" idx="13"/>
          </p:nvPr>
        </p:nvSpPr>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2"/>
          <p:cNvSpPr/>
          <p:nvPr/>
        </p:nvSpPr>
        <p:spPr>
          <a:xfrm>
            <a:off x="422150" y="2351225"/>
            <a:ext cx="2177400" cy="722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2"/>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Nuances</a:t>
            </a:r>
          </a:p>
        </p:txBody>
      </p:sp>
      <p:sp>
        <p:nvSpPr>
          <p:cNvPr id="425" name="Google Shape;425;p42"/>
          <p:cNvSpPr txBox="1">
            <a:spLocks noGrp="1"/>
          </p:cNvSpPr>
          <p:nvPr>
            <p:ph type="body" idx="1"/>
          </p:nvPr>
        </p:nvSpPr>
        <p:spPr>
          <a:xfrm>
            <a:off x="311700" y="1152475"/>
            <a:ext cx="7126800" cy="84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a:t>Lorem ipsum dolor sit amet, consectetur adipiscing elit, sed do eiusmod tempor incididunt ut labore et dolore magna aliqua. Ut enim ad minim veniam, quis nostrud exercitation ullamco laboris nisi ut aliquip ex ea commodo consequat. </a:t>
            </a:r>
          </a:p>
        </p:txBody>
      </p:sp>
      <p:sp>
        <p:nvSpPr>
          <p:cNvPr id="426" name="Google Shape;426;p42"/>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lang="en"/>
          </a:p>
        </p:txBody>
      </p:sp>
      <p:sp>
        <p:nvSpPr>
          <p:cNvPr id="427" name="Google Shape;427;p42"/>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Palette de couleurs</a:t>
            </a:r>
          </a:p>
        </p:txBody>
      </p:sp>
      <p:sp>
        <p:nvSpPr>
          <p:cNvPr id="428" name="Google Shape;428;p42"/>
          <p:cNvSpPr txBox="1"/>
          <p:nvPr/>
        </p:nvSpPr>
        <p:spPr>
          <a:xfrm>
            <a:off x="422150" y="23615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Nom de la couleur</a:t>
            </a:r>
          </a:p>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#000000</a:t>
            </a:r>
          </a:p>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C000 M000 Y000 K000</a:t>
            </a:r>
          </a:p>
        </p:txBody>
      </p:sp>
      <p:sp>
        <p:nvSpPr>
          <p:cNvPr id="429" name="Google Shape;429;p42"/>
          <p:cNvSpPr/>
          <p:nvPr/>
        </p:nvSpPr>
        <p:spPr>
          <a:xfrm>
            <a:off x="2599550" y="2351225"/>
            <a:ext cx="744300" cy="722100"/>
          </a:xfrm>
          <a:prstGeom prst="rect">
            <a:avLst/>
          </a:prstGeom>
          <a:solidFill>
            <a:srgbClr val="FF7A59">
              <a:alpha val="6980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2"/>
          <p:cNvSpPr txBox="1"/>
          <p:nvPr/>
        </p:nvSpPr>
        <p:spPr>
          <a:xfrm>
            <a:off x="2650850" y="23615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70 %</a:t>
            </a:r>
          </a:p>
        </p:txBody>
      </p:sp>
      <p:sp>
        <p:nvSpPr>
          <p:cNvPr id="431" name="Google Shape;431;p42"/>
          <p:cNvSpPr/>
          <p:nvPr/>
        </p:nvSpPr>
        <p:spPr>
          <a:xfrm>
            <a:off x="422150" y="3122325"/>
            <a:ext cx="2177400" cy="72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2"/>
          <p:cNvSpPr txBox="1"/>
          <p:nvPr/>
        </p:nvSpPr>
        <p:spPr>
          <a:xfrm>
            <a:off x="422150" y="31326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Nom de la couleur</a:t>
            </a:r>
          </a:p>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#000000</a:t>
            </a:r>
          </a:p>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C000 M000 Y000 K000</a:t>
            </a:r>
          </a:p>
        </p:txBody>
      </p:sp>
      <p:sp>
        <p:nvSpPr>
          <p:cNvPr id="433" name="Google Shape;433;p42"/>
          <p:cNvSpPr/>
          <p:nvPr/>
        </p:nvSpPr>
        <p:spPr>
          <a:xfrm>
            <a:off x="3343850" y="2351225"/>
            <a:ext cx="744300" cy="722100"/>
          </a:xfrm>
          <a:prstGeom prst="rect">
            <a:avLst/>
          </a:prstGeom>
          <a:solidFill>
            <a:srgbClr val="FF7A59">
              <a:alpha val="30196"/>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2"/>
          <p:cNvSpPr txBox="1"/>
          <p:nvPr/>
        </p:nvSpPr>
        <p:spPr>
          <a:xfrm>
            <a:off x="3395150" y="23615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30 %</a:t>
            </a:r>
          </a:p>
        </p:txBody>
      </p:sp>
      <p:sp>
        <p:nvSpPr>
          <p:cNvPr id="435" name="Google Shape;435;p42"/>
          <p:cNvSpPr/>
          <p:nvPr/>
        </p:nvSpPr>
        <p:spPr>
          <a:xfrm>
            <a:off x="4088150" y="2351225"/>
            <a:ext cx="744300" cy="722100"/>
          </a:xfrm>
          <a:prstGeom prst="rect">
            <a:avLst/>
          </a:prstGeom>
          <a:solidFill>
            <a:srgbClr val="FF7A59">
              <a:alpha val="10196"/>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2"/>
          <p:cNvSpPr txBox="1"/>
          <p:nvPr/>
        </p:nvSpPr>
        <p:spPr>
          <a:xfrm>
            <a:off x="4139450" y="23615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chemeClr val="dk1"/>
                </a:solidFill>
                <a:latin typeface="Avenir"/>
                <a:ea typeface="Avenir"/>
                <a:cs typeface="Avenir"/>
                <a:sym typeface="Avenir"/>
              </a:rPr>
              <a:t>10 %</a:t>
            </a:r>
          </a:p>
        </p:txBody>
      </p:sp>
      <p:sp>
        <p:nvSpPr>
          <p:cNvPr id="437" name="Google Shape;437;p42"/>
          <p:cNvSpPr/>
          <p:nvPr/>
        </p:nvSpPr>
        <p:spPr>
          <a:xfrm>
            <a:off x="2599550" y="3122325"/>
            <a:ext cx="744300" cy="722100"/>
          </a:xfrm>
          <a:prstGeom prst="rect">
            <a:avLst/>
          </a:prstGeom>
          <a:solidFill>
            <a:srgbClr val="00BDA5">
              <a:alpha val="6980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2"/>
          <p:cNvSpPr txBox="1"/>
          <p:nvPr/>
        </p:nvSpPr>
        <p:spPr>
          <a:xfrm>
            <a:off x="2650850" y="31326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70 %</a:t>
            </a:r>
          </a:p>
        </p:txBody>
      </p:sp>
      <p:sp>
        <p:nvSpPr>
          <p:cNvPr id="439" name="Google Shape;439;p42"/>
          <p:cNvSpPr/>
          <p:nvPr/>
        </p:nvSpPr>
        <p:spPr>
          <a:xfrm>
            <a:off x="3343850" y="3122325"/>
            <a:ext cx="744300" cy="722100"/>
          </a:xfrm>
          <a:prstGeom prst="rect">
            <a:avLst/>
          </a:prstGeom>
          <a:solidFill>
            <a:srgbClr val="00BDA5">
              <a:alpha val="30196"/>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2"/>
          <p:cNvSpPr txBox="1"/>
          <p:nvPr/>
        </p:nvSpPr>
        <p:spPr>
          <a:xfrm>
            <a:off x="3395150" y="31326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30 %</a:t>
            </a:r>
          </a:p>
        </p:txBody>
      </p:sp>
      <p:sp>
        <p:nvSpPr>
          <p:cNvPr id="441" name="Google Shape;441;p42"/>
          <p:cNvSpPr/>
          <p:nvPr/>
        </p:nvSpPr>
        <p:spPr>
          <a:xfrm>
            <a:off x="4088150" y="3122325"/>
            <a:ext cx="744300" cy="722100"/>
          </a:xfrm>
          <a:prstGeom prst="rect">
            <a:avLst/>
          </a:prstGeom>
          <a:solidFill>
            <a:srgbClr val="00BDA5">
              <a:alpha val="10196"/>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2"/>
          <p:cNvSpPr txBox="1"/>
          <p:nvPr/>
        </p:nvSpPr>
        <p:spPr>
          <a:xfrm>
            <a:off x="4139450" y="31326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chemeClr val="dk1"/>
                </a:solidFill>
                <a:latin typeface="Avenir"/>
                <a:ea typeface="Avenir"/>
                <a:cs typeface="Avenir"/>
                <a:sym typeface="Avenir"/>
              </a:rPr>
              <a:t>10 %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3"/>
          <p:cNvSpPr/>
          <p:nvPr/>
        </p:nvSpPr>
        <p:spPr>
          <a:xfrm>
            <a:off x="422150" y="2351225"/>
            <a:ext cx="2177400" cy="7221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3"/>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Échelle de gris</a:t>
            </a:r>
          </a:p>
        </p:txBody>
      </p:sp>
      <p:sp>
        <p:nvSpPr>
          <p:cNvPr id="449" name="Google Shape;449;p43"/>
          <p:cNvSpPr txBox="1">
            <a:spLocks noGrp="1"/>
          </p:cNvSpPr>
          <p:nvPr>
            <p:ph type="body" idx="1"/>
          </p:nvPr>
        </p:nvSpPr>
        <p:spPr>
          <a:xfrm>
            <a:off x="311700" y="1152475"/>
            <a:ext cx="7126800" cy="84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a:t>Lorem ipsum dolor sit amet, consectetur adipiscing elit, sed do eiusmod tempor incididunt ut labore et dolore magna aliqua. Ut enim ad minim veniam, quis nostrud exercitation ullamco laboris nisi ut aliquip ex ea commodo consequat. </a:t>
            </a:r>
          </a:p>
        </p:txBody>
      </p:sp>
      <p:sp>
        <p:nvSpPr>
          <p:cNvPr id="450" name="Google Shape;450;p43"/>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lang="en"/>
          </a:p>
        </p:txBody>
      </p:sp>
      <p:sp>
        <p:nvSpPr>
          <p:cNvPr id="451" name="Google Shape;451;p43"/>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Palette de couleurs</a:t>
            </a:r>
          </a:p>
        </p:txBody>
      </p:sp>
      <p:sp>
        <p:nvSpPr>
          <p:cNvPr id="452" name="Google Shape;452;p43"/>
          <p:cNvSpPr txBox="1"/>
          <p:nvPr/>
        </p:nvSpPr>
        <p:spPr>
          <a:xfrm>
            <a:off x="422150" y="23615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Nom de la couleur</a:t>
            </a:r>
          </a:p>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#000000</a:t>
            </a:r>
          </a:p>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C000 M000 Y000 K000</a:t>
            </a:r>
          </a:p>
        </p:txBody>
      </p:sp>
      <p:sp>
        <p:nvSpPr>
          <p:cNvPr id="453" name="Google Shape;453;p43"/>
          <p:cNvSpPr/>
          <p:nvPr/>
        </p:nvSpPr>
        <p:spPr>
          <a:xfrm>
            <a:off x="2599550" y="2351225"/>
            <a:ext cx="744300" cy="722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3"/>
          <p:cNvSpPr txBox="1"/>
          <p:nvPr/>
        </p:nvSpPr>
        <p:spPr>
          <a:xfrm>
            <a:off x="2650850" y="23615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70 %</a:t>
            </a:r>
          </a:p>
        </p:txBody>
      </p:sp>
      <p:sp>
        <p:nvSpPr>
          <p:cNvPr id="455" name="Google Shape;455;p43"/>
          <p:cNvSpPr/>
          <p:nvPr/>
        </p:nvSpPr>
        <p:spPr>
          <a:xfrm>
            <a:off x="422150" y="3122325"/>
            <a:ext cx="2177400" cy="722100"/>
          </a:xfrm>
          <a:prstGeom prst="rect">
            <a:avLst/>
          </a:prstGeom>
          <a:solidFill>
            <a:srgbClr val="2D3E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3"/>
          <p:cNvSpPr txBox="1"/>
          <p:nvPr/>
        </p:nvSpPr>
        <p:spPr>
          <a:xfrm>
            <a:off x="422150" y="31326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Nom de la couleur</a:t>
            </a:r>
          </a:p>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#000000</a:t>
            </a:r>
          </a:p>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C000 M000 Y000 K000</a:t>
            </a:r>
          </a:p>
        </p:txBody>
      </p:sp>
      <p:sp>
        <p:nvSpPr>
          <p:cNvPr id="457" name="Google Shape;457;p43"/>
          <p:cNvSpPr/>
          <p:nvPr/>
        </p:nvSpPr>
        <p:spPr>
          <a:xfrm>
            <a:off x="3343850" y="2351225"/>
            <a:ext cx="744300" cy="7221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3"/>
          <p:cNvSpPr txBox="1"/>
          <p:nvPr/>
        </p:nvSpPr>
        <p:spPr>
          <a:xfrm>
            <a:off x="3395150" y="23615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30%</a:t>
            </a:r>
          </a:p>
        </p:txBody>
      </p:sp>
      <p:sp>
        <p:nvSpPr>
          <p:cNvPr id="459" name="Google Shape;459;p43"/>
          <p:cNvSpPr/>
          <p:nvPr/>
        </p:nvSpPr>
        <p:spPr>
          <a:xfrm>
            <a:off x="4088150" y="2351225"/>
            <a:ext cx="744300" cy="7221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3"/>
          <p:cNvSpPr txBox="1"/>
          <p:nvPr/>
        </p:nvSpPr>
        <p:spPr>
          <a:xfrm>
            <a:off x="4139450" y="23615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chemeClr val="dk1"/>
                </a:solidFill>
                <a:latin typeface="Avenir"/>
                <a:ea typeface="Avenir"/>
                <a:cs typeface="Avenir"/>
                <a:sym typeface="Avenir"/>
              </a:rPr>
              <a:t>10%</a:t>
            </a:r>
          </a:p>
        </p:txBody>
      </p:sp>
      <p:sp>
        <p:nvSpPr>
          <p:cNvPr id="461" name="Google Shape;461;p43"/>
          <p:cNvSpPr/>
          <p:nvPr/>
        </p:nvSpPr>
        <p:spPr>
          <a:xfrm>
            <a:off x="2599550" y="3122325"/>
            <a:ext cx="744300" cy="722100"/>
          </a:xfrm>
          <a:prstGeom prst="rect">
            <a:avLst/>
          </a:prstGeom>
          <a:solidFill>
            <a:srgbClr val="2D3E50">
              <a:alpha val="79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3"/>
          <p:cNvSpPr txBox="1"/>
          <p:nvPr/>
        </p:nvSpPr>
        <p:spPr>
          <a:xfrm>
            <a:off x="2650850" y="31326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70%</a:t>
            </a:r>
          </a:p>
        </p:txBody>
      </p:sp>
      <p:sp>
        <p:nvSpPr>
          <p:cNvPr id="463" name="Google Shape;463;p43"/>
          <p:cNvSpPr/>
          <p:nvPr/>
        </p:nvSpPr>
        <p:spPr>
          <a:xfrm>
            <a:off x="3343850" y="3122325"/>
            <a:ext cx="744300" cy="722100"/>
          </a:xfrm>
          <a:prstGeom prst="rect">
            <a:avLst/>
          </a:prstGeom>
          <a:solidFill>
            <a:srgbClr val="2D3E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3"/>
          <p:cNvSpPr txBox="1"/>
          <p:nvPr/>
        </p:nvSpPr>
        <p:spPr>
          <a:xfrm>
            <a:off x="3395150" y="31326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5F8FA"/>
                </a:solidFill>
                <a:latin typeface="Avenir"/>
                <a:ea typeface="Avenir"/>
                <a:cs typeface="Avenir"/>
                <a:sym typeface="Avenir"/>
              </a:rPr>
              <a:t>30%</a:t>
            </a:r>
          </a:p>
        </p:txBody>
      </p:sp>
      <p:sp>
        <p:nvSpPr>
          <p:cNvPr id="465" name="Google Shape;465;p43"/>
          <p:cNvSpPr/>
          <p:nvPr/>
        </p:nvSpPr>
        <p:spPr>
          <a:xfrm>
            <a:off x="4088150" y="3122325"/>
            <a:ext cx="744300" cy="722100"/>
          </a:xfrm>
          <a:prstGeom prst="rect">
            <a:avLst/>
          </a:prstGeom>
          <a:solidFill>
            <a:srgbClr val="2D3E50">
              <a:alpha val="130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3"/>
          <p:cNvSpPr txBox="1"/>
          <p:nvPr/>
        </p:nvSpPr>
        <p:spPr>
          <a:xfrm>
            <a:off x="4139450" y="31326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chemeClr val="dk1"/>
                </a:solidFill>
                <a:latin typeface="Avenir"/>
                <a:ea typeface="Avenir"/>
                <a:cs typeface="Avenir"/>
                <a:sym typeface="Avenir"/>
              </a:rPr>
              <a:t>10%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422" r="20422"/>
          <a:stretch>
            <a:fillRect/>
          </a:stretch>
        </p:blipFill>
        <p:spPr/>
      </p:pic>
      <p:sp>
        <p:nvSpPr>
          <p:cNvPr id="471" name="Google Shape;471;p44"/>
          <p:cNvSpPr txBox="1">
            <a:spLocks noGrp="1"/>
          </p:cNvSpPr>
          <p:nvPr>
            <p:ph type="title"/>
          </p:nvPr>
        </p:nvSpPr>
        <p:spPr/>
        <p:txBody>
          <a:bodyPr/>
          <a:lstStyle/>
          <a:p>
            <a:pPr lvl="0"/>
            <a:r>
              <a:rPr lang="fr-FR"/>
              <a:t>Typographie</a:t>
            </a:r>
          </a:p>
        </p:txBody>
      </p:sp>
      <p:sp>
        <p:nvSpPr>
          <p:cNvPr id="4" name="Subtitle 3"/>
          <p:cNvSpPr>
            <a:spLocks noGrp="1"/>
          </p:cNvSpPr>
          <p:nvPr>
            <p:ph type="subTitle" idx="1"/>
          </p:nvPr>
        </p:nvSpPr>
        <p:spPr/>
        <p:txBody>
          <a:bodyPr/>
          <a:lstStyle/>
          <a:p>
            <a:endParaRPr lang="en-AU"/>
          </a:p>
        </p:txBody>
      </p:sp>
      <p:sp>
        <p:nvSpPr>
          <p:cNvPr id="472" name="Google Shape;472;p44"/>
          <p:cNvSpPr txBox="1">
            <a:spLocks noGrp="1"/>
          </p:cNvSpPr>
          <p:nvPr>
            <p:ph type="sldNum" idx="12"/>
          </p:nvPr>
        </p:nvSpPr>
        <p:spPr/>
        <p:txBody>
          <a:bodyPr/>
          <a:lstStyle/>
          <a:p>
            <a:pPr lvl="0"/>
            <a:fld id="{00000000-1234-1234-1234-123412341234}" type="slidenum">
              <a:rPr lang="en" smtClean="0"/>
              <a:pPr lvl="0"/>
              <a:t>32</a:t>
            </a:fld>
            <a:endParaRPr lang="en"/>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45"/>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Police de caractères</a:t>
            </a:r>
          </a:p>
        </p:txBody>
      </p:sp>
      <p:sp>
        <p:nvSpPr>
          <p:cNvPr id="480" name="Google Shape;480;p45"/>
          <p:cNvSpPr txBox="1">
            <a:spLocks noGrp="1"/>
          </p:cNvSpPr>
          <p:nvPr>
            <p:ph type="body" idx="1"/>
          </p:nvPr>
        </p:nvSpPr>
        <p:spPr>
          <a:xfrm>
            <a:off x="311700" y="1152475"/>
            <a:ext cx="6902575" cy="88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a:t>Lorem ipsum dolor sit amet, consectetur adipiscing elit, sed do eiusmod tempor incididunt ut labore et dolore magna aliqua. Ut enim ad minim veniam, quis nostrud exercitation ullamco laboris nisi ut aliquip ex ea commodo consequat. </a:t>
            </a:r>
          </a:p>
        </p:txBody>
      </p:sp>
      <p:sp>
        <p:nvSpPr>
          <p:cNvPr id="481" name="Google Shape;481;p45"/>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lang="en"/>
          </a:p>
        </p:txBody>
      </p:sp>
      <p:sp>
        <p:nvSpPr>
          <p:cNvPr id="482" name="Google Shape;482;p45"/>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Typographie</a:t>
            </a:r>
          </a:p>
        </p:txBody>
      </p:sp>
      <p:sp>
        <p:nvSpPr>
          <p:cNvPr id="483" name="Google Shape;483;p45"/>
          <p:cNvSpPr txBox="1">
            <a:spLocks noGrp="1"/>
          </p:cNvSpPr>
          <p:nvPr>
            <p:ph type="body" idx="1"/>
          </p:nvPr>
        </p:nvSpPr>
        <p:spPr>
          <a:xfrm>
            <a:off x="311700" y="2374818"/>
            <a:ext cx="33177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Avenir </a:t>
            </a:r>
          </a:p>
          <a:p>
            <a:pPr marL="0" lvl="0" indent="0" algn="l" rtl="0">
              <a:spcBef>
                <a:spcPts val="1600"/>
              </a:spcBef>
              <a:spcAft>
                <a:spcPts val="0"/>
              </a:spcAft>
              <a:buNone/>
            </a:pPr>
            <a:r>
              <a:rPr lang="fr-FR"/>
              <a:t>ABCDEFGHIKLMNOPQRSTUVWXYZ</a:t>
            </a:r>
          </a:p>
          <a:p>
            <a:pPr marL="0" lvl="0" indent="0" algn="l" rtl="0">
              <a:spcBef>
                <a:spcPts val="0"/>
              </a:spcBef>
              <a:spcAft>
                <a:spcPts val="0"/>
              </a:spcAft>
              <a:buNone/>
            </a:pPr>
            <a:r>
              <a:rPr lang="fr-FR"/>
              <a:t>abcdefghijklmnopqrstuvwxyz</a:t>
            </a:r>
          </a:p>
        </p:txBody>
      </p:sp>
      <p:sp>
        <p:nvSpPr>
          <p:cNvPr id="484" name="Google Shape;484;p45"/>
          <p:cNvSpPr txBox="1">
            <a:spLocks noGrp="1"/>
          </p:cNvSpPr>
          <p:nvPr>
            <p:ph type="body" idx="1"/>
          </p:nvPr>
        </p:nvSpPr>
        <p:spPr>
          <a:xfrm>
            <a:off x="3896575" y="2374818"/>
            <a:ext cx="33177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i="1"/>
              <a:t>Avenir Italic</a:t>
            </a:r>
          </a:p>
          <a:p>
            <a:pPr marL="0" lvl="0" indent="0" algn="l" rtl="0">
              <a:spcBef>
                <a:spcPts val="1600"/>
              </a:spcBef>
              <a:spcAft>
                <a:spcPts val="0"/>
              </a:spcAft>
              <a:buNone/>
            </a:pPr>
            <a:r>
              <a:rPr lang="fr-FR" i="1"/>
              <a:t>ABCDEFGHIKLMNOPQRSTUVWXYZ</a:t>
            </a:r>
          </a:p>
          <a:p>
            <a:pPr marL="0" lvl="0" indent="0" algn="l" rtl="0">
              <a:spcBef>
                <a:spcPts val="0"/>
              </a:spcBef>
              <a:spcAft>
                <a:spcPts val="0"/>
              </a:spcAft>
              <a:buNone/>
            </a:pPr>
            <a:r>
              <a:rPr lang="fr-FR" i="1"/>
              <a:t>abcdefghijklmnopqrstuvwxyz</a:t>
            </a:r>
          </a:p>
        </p:txBody>
      </p:sp>
      <p:sp>
        <p:nvSpPr>
          <p:cNvPr id="485" name="Google Shape;485;p45"/>
          <p:cNvSpPr txBox="1">
            <a:spLocks noGrp="1"/>
          </p:cNvSpPr>
          <p:nvPr>
            <p:ph type="body" idx="1"/>
          </p:nvPr>
        </p:nvSpPr>
        <p:spPr>
          <a:xfrm>
            <a:off x="311700" y="3588316"/>
            <a:ext cx="33177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b="1"/>
              <a:t>Avenir Bold</a:t>
            </a:r>
          </a:p>
          <a:p>
            <a:pPr marL="0" lvl="0" indent="0" algn="l" rtl="0">
              <a:spcBef>
                <a:spcPts val="1600"/>
              </a:spcBef>
              <a:spcAft>
                <a:spcPts val="0"/>
              </a:spcAft>
              <a:buNone/>
            </a:pPr>
            <a:r>
              <a:rPr lang="fr-FR" b="1"/>
              <a:t>ABCDEFGHIKLMNOPQRSTUVWXYZ</a:t>
            </a:r>
          </a:p>
          <a:p>
            <a:pPr marL="0" lvl="0" indent="0" algn="l" rtl="0">
              <a:spcBef>
                <a:spcPts val="0"/>
              </a:spcBef>
              <a:spcAft>
                <a:spcPts val="0"/>
              </a:spcAft>
              <a:buNone/>
            </a:pPr>
            <a:r>
              <a:rPr lang="fr-FR" b="1"/>
              <a:t>abcdefghijklmnopqrstuvwxyz</a:t>
            </a:r>
          </a:p>
        </p:txBody>
      </p:sp>
      <p:sp>
        <p:nvSpPr>
          <p:cNvPr id="486" name="Google Shape;486;p45"/>
          <p:cNvSpPr txBox="1">
            <a:spLocks noGrp="1"/>
          </p:cNvSpPr>
          <p:nvPr>
            <p:ph type="body" idx="1"/>
          </p:nvPr>
        </p:nvSpPr>
        <p:spPr>
          <a:xfrm>
            <a:off x="3896575" y="3588316"/>
            <a:ext cx="33177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b="1" i="1"/>
              <a:t>Avenir Bold Italic</a:t>
            </a:r>
          </a:p>
          <a:p>
            <a:pPr marL="0" lvl="0" indent="0" algn="l" rtl="0">
              <a:spcBef>
                <a:spcPts val="1600"/>
              </a:spcBef>
              <a:spcAft>
                <a:spcPts val="0"/>
              </a:spcAft>
              <a:buNone/>
            </a:pPr>
            <a:r>
              <a:rPr lang="fr-FR" b="1" i="1"/>
              <a:t>ABCDEFGHIKLMNOPQRSTUVWXYZ</a:t>
            </a:r>
          </a:p>
          <a:p>
            <a:pPr marL="0" lvl="0" indent="0" algn="l" rtl="0">
              <a:spcBef>
                <a:spcPts val="0"/>
              </a:spcBef>
              <a:spcAft>
                <a:spcPts val="0"/>
              </a:spcAft>
              <a:buNone/>
            </a:pPr>
            <a:r>
              <a:rPr lang="fr-FR" b="1" i="1"/>
              <a:t>abcdefghijklmnopqrstuvwxyz</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46"/>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Titres</a:t>
            </a:r>
          </a:p>
        </p:txBody>
      </p:sp>
      <p:sp>
        <p:nvSpPr>
          <p:cNvPr id="492" name="Google Shape;492;p46"/>
          <p:cNvSpPr txBox="1">
            <a:spLocks noGrp="1"/>
          </p:cNvSpPr>
          <p:nvPr>
            <p:ph type="body" idx="1"/>
          </p:nvPr>
        </p:nvSpPr>
        <p:spPr>
          <a:xfrm>
            <a:off x="311700" y="1152475"/>
            <a:ext cx="6924331" cy="88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a:t>Lorem ipsum dolor sit amet, consectetur adipiscing elit, sed do eiusmod tempor incididunt ut labore et dolore magna aliqua. Ut enim ad minim veniam, quis nostrud exercitation ullamco laboris nisi ut aliquip ex ea commodo consequat. </a:t>
            </a:r>
          </a:p>
        </p:txBody>
      </p:sp>
      <p:sp>
        <p:nvSpPr>
          <p:cNvPr id="493" name="Google Shape;493;p46"/>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lang="en"/>
          </a:p>
        </p:txBody>
      </p:sp>
      <p:sp>
        <p:nvSpPr>
          <p:cNvPr id="494" name="Google Shape;494;p46"/>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Typographie</a:t>
            </a:r>
          </a:p>
        </p:txBody>
      </p:sp>
      <p:sp>
        <p:nvSpPr>
          <p:cNvPr id="495" name="Google Shape;495;p46"/>
          <p:cNvSpPr txBox="1">
            <a:spLocks noGrp="1"/>
          </p:cNvSpPr>
          <p:nvPr>
            <p:ph type="body" idx="1"/>
          </p:nvPr>
        </p:nvSpPr>
        <p:spPr>
          <a:xfrm>
            <a:off x="311700" y="2374825"/>
            <a:ext cx="69693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latin typeface="Pacifico"/>
                <a:ea typeface="Pacifico"/>
                <a:cs typeface="Pacifico"/>
                <a:sym typeface="Pacifico"/>
              </a:rPr>
              <a:t>Pacifico</a:t>
            </a:r>
          </a:p>
          <a:p>
            <a:pPr marL="0" lvl="0" indent="0" algn="l" rtl="0">
              <a:spcBef>
                <a:spcPts val="1600"/>
              </a:spcBef>
              <a:spcAft>
                <a:spcPts val="0"/>
              </a:spcAft>
              <a:buNone/>
            </a:pPr>
            <a:r>
              <a:rPr lang="fr-FR" dirty="0">
                <a:latin typeface="Pacifico"/>
                <a:ea typeface="Pacifico"/>
                <a:cs typeface="Pacifico"/>
                <a:sym typeface="Pacifico"/>
              </a:rPr>
              <a:t>ABCDEFGHIKLMNOPQRSTUVWXYZ</a:t>
            </a:r>
          </a:p>
          <a:p>
            <a:pPr marL="0" lvl="0" indent="0" algn="l" rtl="0">
              <a:spcBef>
                <a:spcPts val="0"/>
              </a:spcBef>
              <a:spcAft>
                <a:spcPts val="0"/>
              </a:spcAft>
              <a:buNone/>
            </a:pPr>
            <a:r>
              <a:rPr lang="fr-FR" dirty="0" err="1">
                <a:latin typeface="Pacifico"/>
                <a:ea typeface="Pacifico"/>
                <a:cs typeface="Pacifico"/>
                <a:sym typeface="Pacifico"/>
              </a:rPr>
              <a:t>abcdefghijklmnopqrstuvwxyz</a:t>
            </a:r>
            <a:endParaRPr lang="fr-FR" dirty="0">
              <a:latin typeface="Pacifico"/>
              <a:ea typeface="Pacifico"/>
              <a:cs typeface="Pacifico"/>
              <a:sym typeface="Pacifico"/>
            </a:endParaRPr>
          </a:p>
        </p:txBody>
      </p:sp>
      <p:sp>
        <p:nvSpPr>
          <p:cNvPr id="496" name="Google Shape;496;p46"/>
          <p:cNvSpPr txBox="1">
            <a:spLocks noGrp="1"/>
          </p:cNvSpPr>
          <p:nvPr>
            <p:ph type="body" idx="1"/>
          </p:nvPr>
        </p:nvSpPr>
        <p:spPr>
          <a:xfrm>
            <a:off x="311700" y="3588324"/>
            <a:ext cx="69693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b="1">
                <a:latin typeface="Pacifico"/>
                <a:ea typeface="Pacifico"/>
                <a:cs typeface="Pacifico"/>
                <a:sym typeface="Pacifico"/>
              </a:rPr>
              <a:t>Pacifico Bold</a:t>
            </a:r>
          </a:p>
          <a:p>
            <a:pPr marL="0" lvl="0" indent="0" algn="l" rtl="0">
              <a:spcBef>
                <a:spcPts val="1600"/>
              </a:spcBef>
              <a:spcAft>
                <a:spcPts val="0"/>
              </a:spcAft>
              <a:buNone/>
            </a:pPr>
            <a:r>
              <a:rPr lang="fr-FR" b="1">
                <a:latin typeface="Pacifico"/>
                <a:ea typeface="Pacifico"/>
                <a:cs typeface="Pacifico"/>
                <a:sym typeface="Pacifico"/>
              </a:rPr>
              <a:t>ABCDEFGHIKLMNOPQRSTUVWXYZ</a:t>
            </a:r>
          </a:p>
          <a:p>
            <a:pPr marL="0" lvl="0" indent="0" algn="l" rtl="0">
              <a:spcBef>
                <a:spcPts val="0"/>
              </a:spcBef>
              <a:spcAft>
                <a:spcPts val="0"/>
              </a:spcAft>
              <a:buNone/>
            </a:pPr>
            <a:r>
              <a:rPr lang="fr-FR" b="1">
                <a:latin typeface="Pacifico"/>
                <a:ea typeface="Pacifico"/>
                <a:cs typeface="Pacifico"/>
                <a:sym typeface="Pacifico"/>
              </a:rPr>
              <a:t>abcdefghijklmnopqrstuvwxyz</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47"/>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Corps du texte</a:t>
            </a:r>
          </a:p>
        </p:txBody>
      </p:sp>
      <p:sp>
        <p:nvSpPr>
          <p:cNvPr id="502" name="Google Shape;502;p47"/>
          <p:cNvSpPr txBox="1">
            <a:spLocks noGrp="1"/>
          </p:cNvSpPr>
          <p:nvPr>
            <p:ph type="body" idx="1"/>
          </p:nvPr>
        </p:nvSpPr>
        <p:spPr>
          <a:xfrm>
            <a:off x="311700" y="1152475"/>
            <a:ext cx="7043084" cy="88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a:t>Lorem ipsum dolor sit amet, consectetur adipiscing elit, sed do eiusmod tempor incididunt ut labore et dolore magna aliqua. Ut enim ad minim veniam, quis nostrud exercitation ullamco laboris nisi ut aliquip ex ea commodo consequat. </a:t>
            </a:r>
          </a:p>
        </p:txBody>
      </p:sp>
      <p:sp>
        <p:nvSpPr>
          <p:cNvPr id="503" name="Google Shape;503;p47"/>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lang="en"/>
          </a:p>
        </p:txBody>
      </p:sp>
      <p:sp>
        <p:nvSpPr>
          <p:cNvPr id="504" name="Google Shape;504;p47"/>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Typographie</a:t>
            </a:r>
          </a:p>
        </p:txBody>
      </p:sp>
      <p:sp>
        <p:nvSpPr>
          <p:cNvPr id="505" name="Google Shape;505;p47"/>
          <p:cNvSpPr txBox="1">
            <a:spLocks noGrp="1"/>
          </p:cNvSpPr>
          <p:nvPr>
            <p:ph type="body" idx="1"/>
          </p:nvPr>
        </p:nvSpPr>
        <p:spPr>
          <a:xfrm>
            <a:off x="311700" y="2374818"/>
            <a:ext cx="33177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Avenir </a:t>
            </a:r>
          </a:p>
          <a:p>
            <a:pPr marL="0" lvl="0" indent="0" algn="l" rtl="0">
              <a:spcBef>
                <a:spcPts val="1600"/>
              </a:spcBef>
              <a:spcAft>
                <a:spcPts val="0"/>
              </a:spcAft>
              <a:buNone/>
            </a:pPr>
            <a:r>
              <a:rPr lang="fr-FR"/>
              <a:t>ABCDEFGHIKLMNOPQRSTUVWXYZ</a:t>
            </a:r>
          </a:p>
          <a:p>
            <a:pPr marL="0" lvl="0" indent="0" algn="l" rtl="0">
              <a:spcBef>
                <a:spcPts val="0"/>
              </a:spcBef>
              <a:spcAft>
                <a:spcPts val="0"/>
              </a:spcAft>
              <a:buNone/>
            </a:pPr>
            <a:r>
              <a:rPr lang="fr-FR"/>
              <a:t>abcdefghijklmnopqrstuvwxyz</a:t>
            </a:r>
          </a:p>
        </p:txBody>
      </p:sp>
      <p:sp>
        <p:nvSpPr>
          <p:cNvPr id="506" name="Google Shape;506;p47"/>
          <p:cNvSpPr txBox="1">
            <a:spLocks noGrp="1"/>
          </p:cNvSpPr>
          <p:nvPr>
            <p:ph type="body" idx="1"/>
          </p:nvPr>
        </p:nvSpPr>
        <p:spPr>
          <a:xfrm>
            <a:off x="311700" y="3588316"/>
            <a:ext cx="33177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b="1"/>
              <a:t>Avenir Bold</a:t>
            </a:r>
          </a:p>
          <a:p>
            <a:pPr marL="0" lvl="0" indent="0" algn="l" rtl="0">
              <a:spcBef>
                <a:spcPts val="1600"/>
              </a:spcBef>
              <a:spcAft>
                <a:spcPts val="0"/>
              </a:spcAft>
              <a:buNone/>
            </a:pPr>
            <a:r>
              <a:rPr lang="fr-FR" b="1"/>
              <a:t>ABCDEFGHIKLMNOPQRSTUVWXYZ</a:t>
            </a:r>
          </a:p>
          <a:p>
            <a:pPr marL="0" lvl="0" indent="0" algn="l" rtl="0">
              <a:spcBef>
                <a:spcPts val="0"/>
              </a:spcBef>
              <a:spcAft>
                <a:spcPts val="0"/>
              </a:spcAft>
              <a:buNone/>
            </a:pPr>
            <a:r>
              <a:rPr lang="fr-FR" b="1"/>
              <a:t>abcdefghijklmnopqrstuvwxyz</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48"/>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Polices de caractères Websafe</a:t>
            </a:r>
          </a:p>
        </p:txBody>
      </p:sp>
      <p:sp>
        <p:nvSpPr>
          <p:cNvPr id="512" name="Google Shape;512;p48"/>
          <p:cNvSpPr txBox="1">
            <a:spLocks noGrp="1"/>
          </p:cNvSpPr>
          <p:nvPr>
            <p:ph type="body" idx="1"/>
          </p:nvPr>
        </p:nvSpPr>
        <p:spPr>
          <a:xfrm>
            <a:off x="311700" y="1152475"/>
            <a:ext cx="7442400" cy="88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a:t>N'utilisez ces polices qu'en cas de problème de compatibilité avec nos polices favorites :</a:t>
            </a:r>
          </a:p>
        </p:txBody>
      </p:sp>
      <p:sp>
        <p:nvSpPr>
          <p:cNvPr id="513" name="Google Shape;513;p48"/>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lang="en"/>
          </a:p>
        </p:txBody>
      </p:sp>
      <p:sp>
        <p:nvSpPr>
          <p:cNvPr id="514" name="Google Shape;514;p48"/>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Typographie</a:t>
            </a:r>
          </a:p>
        </p:txBody>
      </p:sp>
      <p:sp>
        <p:nvSpPr>
          <p:cNvPr id="515" name="Google Shape;515;p48"/>
          <p:cNvSpPr txBox="1">
            <a:spLocks noGrp="1"/>
          </p:cNvSpPr>
          <p:nvPr>
            <p:ph type="body" idx="1"/>
          </p:nvPr>
        </p:nvSpPr>
        <p:spPr>
          <a:xfrm>
            <a:off x="311700" y="2374825"/>
            <a:ext cx="46653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latin typeface="Arial"/>
                <a:ea typeface="Arial"/>
                <a:cs typeface="Arial"/>
                <a:sym typeface="Arial"/>
              </a:rPr>
              <a:t>Arial</a:t>
            </a:r>
          </a:p>
          <a:p>
            <a:pPr marL="0" lvl="0" indent="0" algn="l" rtl="0">
              <a:spcBef>
                <a:spcPts val="1600"/>
              </a:spcBef>
              <a:spcAft>
                <a:spcPts val="0"/>
              </a:spcAft>
              <a:buNone/>
            </a:pPr>
            <a:r>
              <a:rPr lang="fr-FR">
                <a:latin typeface="Arial"/>
                <a:ea typeface="Arial"/>
                <a:cs typeface="Arial"/>
                <a:sym typeface="Arial"/>
              </a:rPr>
              <a:t>ABCDEFGHIKLMNOPQRSTUVWXYZ</a:t>
            </a:r>
          </a:p>
          <a:p>
            <a:pPr marL="0" lvl="0" indent="0" algn="l" rtl="0">
              <a:spcBef>
                <a:spcPts val="0"/>
              </a:spcBef>
              <a:spcAft>
                <a:spcPts val="0"/>
              </a:spcAft>
              <a:buNone/>
            </a:pPr>
            <a:r>
              <a:rPr lang="fr-FR">
                <a:latin typeface="Arial"/>
                <a:ea typeface="Arial"/>
                <a:cs typeface="Arial"/>
                <a:sym typeface="Arial"/>
              </a:rPr>
              <a:t>abcdefghijklmnopqrstuvwxyz</a:t>
            </a:r>
          </a:p>
        </p:txBody>
      </p:sp>
      <p:sp>
        <p:nvSpPr>
          <p:cNvPr id="516" name="Google Shape;516;p48"/>
          <p:cNvSpPr txBox="1">
            <a:spLocks noGrp="1"/>
          </p:cNvSpPr>
          <p:nvPr>
            <p:ph type="body" idx="1"/>
          </p:nvPr>
        </p:nvSpPr>
        <p:spPr>
          <a:xfrm>
            <a:off x="311700" y="3588324"/>
            <a:ext cx="46653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b="1">
                <a:latin typeface="Arial"/>
                <a:ea typeface="Arial"/>
                <a:cs typeface="Arial"/>
                <a:sym typeface="Arial"/>
              </a:rPr>
              <a:t>Arial Bold</a:t>
            </a:r>
          </a:p>
          <a:p>
            <a:pPr marL="0" lvl="0" indent="0" algn="l" rtl="0">
              <a:spcBef>
                <a:spcPts val="1600"/>
              </a:spcBef>
              <a:spcAft>
                <a:spcPts val="0"/>
              </a:spcAft>
              <a:buNone/>
            </a:pPr>
            <a:r>
              <a:rPr lang="fr-FR" b="1">
                <a:latin typeface="Arial"/>
                <a:ea typeface="Arial"/>
                <a:cs typeface="Arial"/>
                <a:sym typeface="Arial"/>
              </a:rPr>
              <a:t>ABCDEFGHIKLMNOPQRSTUVWXYZ</a:t>
            </a:r>
          </a:p>
          <a:p>
            <a:pPr marL="0" lvl="0" indent="0" algn="l" rtl="0">
              <a:spcBef>
                <a:spcPts val="0"/>
              </a:spcBef>
              <a:spcAft>
                <a:spcPts val="0"/>
              </a:spcAft>
              <a:buNone/>
            </a:pPr>
            <a:r>
              <a:rPr lang="fr-FR" b="1">
                <a:latin typeface="Arial"/>
                <a:ea typeface="Arial"/>
                <a:cs typeface="Arial"/>
                <a:sym typeface="Arial"/>
              </a:rPr>
              <a:t>abcdefghijklmnopqrstuvwxyz</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49"/>
          <p:cNvSpPr/>
          <p:nvPr/>
        </p:nvSpPr>
        <p:spPr>
          <a:xfrm>
            <a:off x="424450" y="2573875"/>
            <a:ext cx="3555000" cy="15714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9"/>
          <p:cNvSpPr/>
          <p:nvPr/>
        </p:nvSpPr>
        <p:spPr>
          <a:xfrm>
            <a:off x="4209875" y="2573875"/>
            <a:ext cx="2678700" cy="8862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9"/>
          <p:cNvSpPr txBox="1"/>
          <p:nvPr/>
        </p:nvSpPr>
        <p:spPr>
          <a:xfrm>
            <a:off x="4120825" y="3577800"/>
            <a:ext cx="2815200" cy="48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00BDA5"/>
                </a:solidFill>
                <a:latin typeface="Avenir"/>
                <a:ea typeface="Avenir"/>
                <a:cs typeface="Avenir"/>
                <a:sym typeface="Avenir"/>
              </a:rPr>
              <a:t>Oui</a:t>
            </a:r>
          </a:p>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Juxtaposez des caractères gras et ordinaires pour créer un intérêt visuel. </a:t>
            </a:r>
          </a:p>
        </p:txBody>
      </p:sp>
      <p:sp>
        <p:nvSpPr>
          <p:cNvPr id="524" name="Google Shape;524;p49"/>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Exemples d'utilisation</a:t>
            </a:r>
          </a:p>
        </p:txBody>
      </p:sp>
      <p:sp>
        <p:nvSpPr>
          <p:cNvPr id="525" name="Google Shape;525;p49"/>
          <p:cNvSpPr txBox="1">
            <a:spLocks noGrp="1"/>
          </p:cNvSpPr>
          <p:nvPr>
            <p:ph type="body" idx="1"/>
          </p:nvPr>
        </p:nvSpPr>
        <p:spPr>
          <a:xfrm>
            <a:off x="311700" y="1152475"/>
            <a:ext cx="74424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a:t>Lorem ipsum dolor sit amet, consectetur adipiscing elit, sed do eiusmod tempor incididunt ut labore et dolore magna aliqua. Ut enim ad minim veniam, quis nostrud exercitation ullamco laboris nisi ut aliquip ex ea commodo consequat. </a:t>
            </a:r>
          </a:p>
          <a:p>
            <a:pPr marL="0" lvl="0" indent="0" algn="l" rtl="0">
              <a:spcBef>
                <a:spcPts val="1600"/>
              </a:spcBef>
              <a:spcAft>
                <a:spcPts val="1600"/>
              </a:spcAft>
              <a:buNone/>
            </a:pPr>
            <a:endParaRPr dirty="0"/>
          </a:p>
        </p:txBody>
      </p:sp>
      <p:sp>
        <p:nvSpPr>
          <p:cNvPr id="526" name="Google Shape;526;p49"/>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lang="en"/>
          </a:p>
        </p:txBody>
      </p:sp>
      <p:sp>
        <p:nvSpPr>
          <p:cNvPr id="527" name="Google Shape;527;p49"/>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Typographie</a:t>
            </a:r>
          </a:p>
        </p:txBody>
      </p:sp>
      <p:sp>
        <p:nvSpPr>
          <p:cNvPr id="528" name="Google Shape;528;p49"/>
          <p:cNvSpPr txBox="1">
            <a:spLocks noGrp="1"/>
          </p:cNvSpPr>
          <p:nvPr>
            <p:ph type="body" idx="1"/>
          </p:nvPr>
        </p:nvSpPr>
        <p:spPr>
          <a:xfrm>
            <a:off x="424450" y="2635075"/>
            <a:ext cx="3640500" cy="137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latin typeface="Pacifico"/>
                <a:ea typeface="Pacifico"/>
                <a:cs typeface="Pacifico"/>
                <a:sym typeface="Pacifico"/>
              </a:rPr>
              <a:t>consectetur adipiscing elit</a:t>
            </a:r>
          </a:p>
          <a:p>
            <a:pPr marL="0" lvl="0" indent="0" algn="l" rtl="0">
              <a:spcBef>
                <a:spcPts val="1600"/>
              </a:spcBef>
              <a:spcAft>
                <a:spcPts val="0"/>
              </a:spcAft>
              <a:buNone/>
            </a:pPr>
            <a:r>
              <a:rPr lang="fr-FR"/>
              <a:t>Lorem ipsum dolor sit amet, consectetur adipiscing elit, sed do</a:t>
            </a:r>
            <a:r>
              <a:rPr lang="fr-FR">
                <a:latin typeface="Arial"/>
                <a:ea typeface="Arial"/>
                <a:cs typeface="Arial"/>
                <a:sym typeface="Arial"/>
              </a:rPr>
              <a:t> </a:t>
            </a:r>
            <a:r>
              <a:rPr lang="fr-FR">
                <a:latin typeface="Pacifico"/>
                <a:ea typeface="Pacifico"/>
                <a:cs typeface="Pacifico"/>
                <a:sym typeface="Pacifico"/>
              </a:rPr>
              <a:t>eiusmod </a:t>
            </a:r>
            <a:r>
              <a:rPr lang="fr-FR"/>
              <a:t>tempor incididunt ut labore et magna aliqua.</a:t>
            </a:r>
          </a:p>
        </p:txBody>
      </p:sp>
      <p:sp>
        <p:nvSpPr>
          <p:cNvPr id="529" name="Google Shape;529;p49"/>
          <p:cNvSpPr txBox="1">
            <a:spLocks noGrp="1"/>
          </p:cNvSpPr>
          <p:nvPr>
            <p:ph type="body" idx="1"/>
          </p:nvPr>
        </p:nvSpPr>
        <p:spPr>
          <a:xfrm>
            <a:off x="4483284" y="2844706"/>
            <a:ext cx="2314200" cy="312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b="1">
                <a:latin typeface="Arial"/>
                <a:ea typeface="Arial"/>
                <a:cs typeface="Arial"/>
                <a:sym typeface="Arial"/>
              </a:rPr>
              <a:t>consectetur</a:t>
            </a:r>
            <a:r>
              <a:rPr lang="fr-FR"/>
              <a:t>incididunt </a:t>
            </a:r>
          </a:p>
        </p:txBody>
      </p:sp>
      <p:pic>
        <p:nvPicPr>
          <p:cNvPr id="530" name="Google Shape;530;p49"/>
          <p:cNvPicPr preferRelativeResize="0"/>
          <p:nvPr/>
        </p:nvPicPr>
        <p:blipFill rotWithShape="1">
          <a:blip r:embed="rId3">
            <a:alphaModFix/>
          </a:blip>
          <a:srcRect/>
          <a:stretch/>
        </p:blipFill>
        <p:spPr>
          <a:xfrm>
            <a:off x="335402" y="2271023"/>
            <a:ext cx="222900" cy="222900"/>
          </a:xfrm>
          <a:prstGeom prst="rect">
            <a:avLst/>
          </a:prstGeom>
          <a:noFill/>
          <a:ln>
            <a:noFill/>
          </a:ln>
        </p:spPr>
      </p:pic>
      <p:sp>
        <p:nvSpPr>
          <p:cNvPr id="531" name="Google Shape;531;p49"/>
          <p:cNvSpPr txBox="1"/>
          <p:nvPr/>
        </p:nvSpPr>
        <p:spPr>
          <a:xfrm>
            <a:off x="335400" y="4225225"/>
            <a:ext cx="3640500" cy="48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00BDA5"/>
                </a:solidFill>
                <a:latin typeface="Avenir"/>
                <a:ea typeface="Avenir"/>
                <a:cs typeface="Avenir"/>
                <a:sym typeface="Avenir"/>
              </a:rPr>
              <a:t>Oui</a:t>
            </a:r>
          </a:p>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Utilisez la police de titre pour les titres et l'accentuation. </a:t>
            </a:r>
          </a:p>
        </p:txBody>
      </p:sp>
      <p:pic>
        <p:nvPicPr>
          <p:cNvPr id="532" name="Google Shape;532;p49"/>
          <p:cNvPicPr preferRelativeResize="0"/>
          <p:nvPr/>
        </p:nvPicPr>
        <p:blipFill rotWithShape="1">
          <a:blip r:embed="rId3">
            <a:alphaModFix/>
          </a:blip>
          <a:srcRect/>
          <a:stretch/>
        </p:blipFill>
        <p:spPr>
          <a:xfrm>
            <a:off x="4222727" y="2271023"/>
            <a:ext cx="222900" cy="222900"/>
          </a:xfrm>
          <a:prstGeom prst="rect">
            <a:avLst/>
          </a:prstGeom>
          <a:noFill/>
          <a:ln>
            <a:noFill/>
          </a:ln>
        </p:spPr>
      </p:pic>
      <p:sp>
        <p:nvSpPr>
          <p:cNvPr id="533" name="Google Shape;533;p49"/>
          <p:cNvSpPr/>
          <p:nvPr/>
        </p:nvSpPr>
        <p:spPr>
          <a:xfrm>
            <a:off x="7157150" y="2573875"/>
            <a:ext cx="1599000" cy="8862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9"/>
          <p:cNvSpPr txBox="1"/>
          <p:nvPr/>
        </p:nvSpPr>
        <p:spPr>
          <a:xfrm>
            <a:off x="7068099" y="3577800"/>
            <a:ext cx="2013734" cy="82617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dirty="0">
                <a:solidFill>
                  <a:srgbClr val="00BDA5"/>
                </a:solidFill>
                <a:latin typeface="Avenir"/>
                <a:ea typeface="Avenir"/>
                <a:cs typeface="Avenir"/>
                <a:sym typeface="Avenir"/>
              </a:rPr>
              <a:t>Oui</a:t>
            </a:r>
          </a:p>
          <a:p>
            <a:pPr marL="0" lvl="0" indent="0" algn="l" rtl="0">
              <a:lnSpc>
                <a:spcPct val="115000"/>
              </a:lnSpc>
              <a:spcBef>
                <a:spcPts val="0"/>
              </a:spcBef>
              <a:spcAft>
                <a:spcPts val="1600"/>
              </a:spcAft>
              <a:buNone/>
            </a:pPr>
            <a:r>
              <a:rPr lang="fr-FR" sz="1100" dirty="0">
                <a:solidFill>
                  <a:schemeClr val="dk2"/>
                </a:solidFill>
                <a:latin typeface="Avenir"/>
                <a:ea typeface="Avenir"/>
                <a:cs typeface="Avenir"/>
                <a:sym typeface="Avenir"/>
              </a:rPr>
              <a:t>Créez des lock-</a:t>
            </a:r>
            <a:r>
              <a:rPr lang="fr-FR" sz="1100" dirty="0" err="1">
                <a:solidFill>
                  <a:schemeClr val="dk2"/>
                </a:solidFill>
                <a:latin typeface="Avenir"/>
                <a:ea typeface="Avenir"/>
                <a:cs typeface="Avenir"/>
                <a:sym typeface="Avenir"/>
              </a:rPr>
              <a:t>ups</a:t>
            </a:r>
            <a:r>
              <a:rPr lang="fr-FR" sz="1100" dirty="0">
                <a:solidFill>
                  <a:schemeClr val="dk2"/>
                </a:solidFill>
                <a:latin typeface="Avenir"/>
                <a:ea typeface="Avenir"/>
                <a:cs typeface="Avenir"/>
                <a:sym typeface="Avenir"/>
              </a:rPr>
              <a:t> avec la police des titres et du corps de texte.</a:t>
            </a:r>
          </a:p>
        </p:txBody>
      </p:sp>
      <p:sp>
        <p:nvSpPr>
          <p:cNvPr id="535" name="Google Shape;535;p49"/>
          <p:cNvSpPr txBox="1">
            <a:spLocks noGrp="1"/>
          </p:cNvSpPr>
          <p:nvPr>
            <p:ph type="body" idx="1"/>
          </p:nvPr>
        </p:nvSpPr>
        <p:spPr>
          <a:xfrm>
            <a:off x="7153650" y="2553168"/>
            <a:ext cx="2314200" cy="312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a:t>incididunt </a:t>
            </a:r>
          </a:p>
        </p:txBody>
      </p:sp>
      <p:pic>
        <p:nvPicPr>
          <p:cNvPr id="536" name="Google Shape;536;p49"/>
          <p:cNvPicPr preferRelativeResize="0"/>
          <p:nvPr/>
        </p:nvPicPr>
        <p:blipFill rotWithShape="1">
          <a:blip r:embed="rId3">
            <a:alphaModFix/>
          </a:blip>
          <a:srcRect/>
          <a:stretch/>
        </p:blipFill>
        <p:spPr>
          <a:xfrm>
            <a:off x="7157152" y="2271023"/>
            <a:ext cx="222900" cy="222900"/>
          </a:xfrm>
          <a:prstGeom prst="rect">
            <a:avLst/>
          </a:prstGeom>
          <a:noFill/>
          <a:ln>
            <a:noFill/>
          </a:ln>
        </p:spPr>
      </p:pic>
      <p:sp>
        <p:nvSpPr>
          <p:cNvPr id="537" name="Google Shape;537;p49"/>
          <p:cNvSpPr txBox="1"/>
          <p:nvPr/>
        </p:nvSpPr>
        <p:spPr>
          <a:xfrm>
            <a:off x="7480050" y="2806526"/>
            <a:ext cx="1205700" cy="31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fr-FR">
                <a:solidFill>
                  <a:srgbClr val="2D3E50"/>
                </a:solidFill>
                <a:latin typeface="Pacifico"/>
                <a:ea typeface="Pacifico"/>
                <a:cs typeface="Pacifico"/>
                <a:sym typeface="Pacifico"/>
              </a:rPr>
              <a:t>consectetur </a:t>
            </a:r>
          </a:p>
        </p:txBody>
      </p:sp>
      <p:sp>
        <p:nvSpPr>
          <p:cNvPr id="538" name="Google Shape;538;p49"/>
          <p:cNvSpPr txBox="1">
            <a:spLocks noGrp="1"/>
          </p:cNvSpPr>
          <p:nvPr>
            <p:ph type="body" idx="1"/>
          </p:nvPr>
        </p:nvSpPr>
        <p:spPr>
          <a:xfrm>
            <a:off x="7830300" y="3064813"/>
            <a:ext cx="1066800" cy="31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a:t>ipsum</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50"/>
          <p:cNvSpPr/>
          <p:nvPr/>
        </p:nvSpPr>
        <p:spPr>
          <a:xfrm>
            <a:off x="424450" y="2573875"/>
            <a:ext cx="3555000" cy="15714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0"/>
          <p:cNvSpPr/>
          <p:nvPr/>
        </p:nvSpPr>
        <p:spPr>
          <a:xfrm>
            <a:off x="4209875" y="2573875"/>
            <a:ext cx="2468400" cy="8862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0"/>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Exemples d'utilisation</a:t>
            </a:r>
          </a:p>
        </p:txBody>
      </p:sp>
      <p:sp>
        <p:nvSpPr>
          <p:cNvPr id="546" name="Google Shape;546;p50"/>
          <p:cNvSpPr txBox="1">
            <a:spLocks noGrp="1"/>
          </p:cNvSpPr>
          <p:nvPr>
            <p:ph type="body" idx="1"/>
          </p:nvPr>
        </p:nvSpPr>
        <p:spPr>
          <a:xfrm>
            <a:off x="311700" y="1152475"/>
            <a:ext cx="74424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Lorem ipsum dolor sit amet, consectetur adipiscing elit, sed do eiusmod tempor incididunt ut labore et dolore magna aliqua. Ut enim ad minim veniam, quis nostrud exercitation ullamco laboris nisi ut aliquip ex ea commodo consequat. </a:t>
            </a:r>
          </a:p>
          <a:p>
            <a:pPr marL="0" lvl="0" indent="0" algn="l" rtl="0">
              <a:spcBef>
                <a:spcPts val="1600"/>
              </a:spcBef>
              <a:spcAft>
                <a:spcPts val="1600"/>
              </a:spcAft>
              <a:buNone/>
            </a:pPr>
            <a:endParaRPr dirty="0"/>
          </a:p>
        </p:txBody>
      </p:sp>
      <p:sp>
        <p:nvSpPr>
          <p:cNvPr id="547" name="Google Shape;547;p50"/>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lang="en"/>
          </a:p>
        </p:txBody>
      </p:sp>
      <p:sp>
        <p:nvSpPr>
          <p:cNvPr id="548" name="Google Shape;548;p50"/>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Typographie</a:t>
            </a:r>
          </a:p>
        </p:txBody>
      </p:sp>
      <p:sp>
        <p:nvSpPr>
          <p:cNvPr id="549" name="Google Shape;549;p50"/>
          <p:cNvSpPr txBox="1">
            <a:spLocks noGrp="1"/>
          </p:cNvSpPr>
          <p:nvPr>
            <p:ph type="body" idx="1"/>
          </p:nvPr>
        </p:nvSpPr>
        <p:spPr>
          <a:xfrm>
            <a:off x="424450" y="2635075"/>
            <a:ext cx="3640500" cy="137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consectetur adipiscing elit</a:t>
            </a:r>
          </a:p>
          <a:p>
            <a:pPr marL="0" lvl="0" indent="0" algn="l" rtl="0">
              <a:spcBef>
                <a:spcPts val="1600"/>
              </a:spcBef>
              <a:spcAft>
                <a:spcPts val="0"/>
              </a:spcAft>
              <a:buNone/>
            </a:pPr>
            <a:r>
              <a:rPr lang="fr-FR">
                <a:latin typeface="Pacifico"/>
                <a:ea typeface="Pacifico"/>
                <a:cs typeface="Pacifico"/>
                <a:sym typeface="Pacifico"/>
              </a:rPr>
              <a:t>Lorem ipsum dolor sit amet, consectetur adipiscing elit, sed do eiusmod tempor incididunt ut labore et magna aliqua.</a:t>
            </a:r>
          </a:p>
        </p:txBody>
      </p:sp>
      <p:sp>
        <p:nvSpPr>
          <p:cNvPr id="550" name="Google Shape;550;p50"/>
          <p:cNvSpPr/>
          <p:nvPr/>
        </p:nvSpPr>
        <p:spPr>
          <a:xfrm>
            <a:off x="6928550" y="2573875"/>
            <a:ext cx="1599000" cy="8862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0"/>
          <p:cNvSpPr txBox="1">
            <a:spLocks noGrp="1"/>
          </p:cNvSpPr>
          <p:nvPr>
            <p:ph type="body" idx="1"/>
          </p:nvPr>
        </p:nvSpPr>
        <p:spPr>
          <a:xfrm>
            <a:off x="6925050" y="2553168"/>
            <a:ext cx="2314200" cy="312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a:latin typeface="Times New Roman"/>
                <a:ea typeface="Times New Roman"/>
                <a:cs typeface="Times New Roman"/>
                <a:sym typeface="Times New Roman"/>
              </a:rPr>
              <a:t>incididunt </a:t>
            </a:r>
          </a:p>
        </p:txBody>
      </p:sp>
      <p:sp>
        <p:nvSpPr>
          <p:cNvPr id="552" name="Google Shape;552;p50"/>
          <p:cNvSpPr txBox="1"/>
          <p:nvPr/>
        </p:nvSpPr>
        <p:spPr>
          <a:xfrm>
            <a:off x="311250" y="4225225"/>
            <a:ext cx="2405446"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dirty="0">
                <a:solidFill>
                  <a:srgbClr val="F2545B"/>
                </a:solidFill>
                <a:latin typeface="Avenir"/>
                <a:ea typeface="Avenir"/>
                <a:cs typeface="Avenir"/>
                <a:sym typeface="Avenir"/>
              </a:rPr>
              <a:t>Non</a:t>
            </a:r>
          </a:p>
          <a:p>
            <a:pPr marL="0" lvl="0" indent="0" algn="l" rtl="0">
              <a:lnSpc>
                <a:spcPct val="115000"/>
              </a:lnSpc>
              <a:spcBef>
                <a:spcPts val="0"/>
              </a:spcBef>
              <a:spcAft>
                <a:spcPts val="1600"/>
              </a:spcAft>
              <a:buNone/>
            </a:pPr>
            <a:r>
              <a:rPr lang="fr-FR" sz="1100" dirty="0">
                <a:solidFill>
                  <a:schemeClr val="dk2"/>
                </a:solidFill>
                <a:latin typeface="Avenir"/>
                <a:ea typeface="Avenir"/>
                <a:cs typeface="Avenir"/>
                <a:sym typeface="Avenir"/>
              </a:rPr>
              <a:t>Permutation de la police des titres et de celle du corps du texte.</a:t>
            </a:r>
          </a:p>
        </p:txBody>
      </p:sp>
      <p:pic>
        <p:nvPicPr>
          <p:cNvPr id="553" name="Google Shape;553;p50"/>
          <p:cNvPicPr preferRelativeResize="0"/>
          <p:nvPr/>
        </p:nvPicPr>
        <p:blipFill rotWithShape="1">
          <a:blip r:embed="rId3">
            <a:alphaModFix/>
          </a:blip>
          <a:srcRect/>
          <a:stretch/>
        </p:blipFill>
        <p:spPr>
          <a:xfrm>
            <a:off x="424452" y="2271023"/>
            <a:ext cx="222900" cy="222900"/>
          </a:xfrm>
          <a:prstGeom prst="rect">
            <a:avLst/>
          </a:prstGeom>
          <a:noFill/>
          <a:ln>
            <a:noFill/>
          </a:ln>
        </p:spPr>
      </p:pic>
      <p:sp>
        <p:nvSpPr>
          <p:cNvPr id="554" name="Google Shape;554;p50"/>
          <p:cNvSpPr txBox="1"/>
          <p:nvPr/>
        </p:nvSpPr>
        <p:spPr>
          <a:xfrm>
            <a:off x="7251450" y="2780425"/>
            <a:ext cx="1205700" cy="31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fr-FR">
                <a:solidFill>
                  <a:srgbClr val="2D3E50"/>
                </a:solidFill>
                <a:latin typeface="Comic Sans MS"/>
                <a:ea typeface="Comic Sans MS"/>
                <a:cs typeface="Comic Sans MS"/>
                <a:sym typeface="Comic Sans MS"/>
              </a:rPr>
              <a:t>consectetur </a:t>
            </a:r>
          </a:p>
        </p:txBody>
      </p:sp>
      <p:sp>
        <p:nvSpPr>
          <p:cNvPr id="555" name="Google Shape;555;p50"/>
          <p:cNvSpPr txBox="1">
            <a:spLocks noGrp="1"/>
          </p:cNvSpPr>
          <p:nvPr>
            <p:ph type="body" idx="1"/>
          </p:nvPr>
        </p:nvSpPr>
        <p:spPr>
          <a:xfrm>
            <a:off x="7601700" y="3064813"/>
            <a:ext cx="1066800" cy="31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latin typeface="Times New Roman"/>
                <a:ea typeface="Times New Roman"/>
                <a:cs typeface="Times New Roman"/>
                <a:sym typeface="Times New Roman"/>
              </a:rPr>
              <a:t>ipsum</a:t>
            </a:r>
          </a:p>
        </p:txBody>
      </p:sp>
      <p:sp>
        <p:nvSpPr>
          <p:cNvPr id="556" name="Google Shape;556;p50"/>
          <p:cNvSpPr txBox="1"/>
          <p:nvPr/>
        </p:nvSpPr>
        <p:spPr>
          <a:xfrm>
            <a:off x="4133675" y="3598575"/>
            <a:ext cx="2704492"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dirty="0">
                <a:solidFill>
                  <a:srgbClr val="F2545B"/>
                </a:solidFill>
                <a:latin typeface="Avenir"/>
                <a:ea typeface="Avenir"/>
                <a:cs typeface="Avenir"/>
                <a:sym typeface="Avenir"/>
              </a:rPr>
              <a:t>Non</a:t>
            </a:r>
          </a:p>
          <a:p>
            <a:pPr marL="0" lvl="0" indent="0" algn="l" rtl="0">
              <a:lnSpc>
                <a:spcPct val="115000"/>
              </a:lnSpc>
              <a:spcBef>
                <a:spcPts val="0"/>
              </a:spcBef>
              <a:spcAft>
                <a:spcPts val="1600"/>
              </a:spcAft>
              <a:buNone/>
            </a:pPr>
            <a:r>
              <a:rPr lang="fr-FR" sz="1100" dirty="0">
                <a:solidFill>
                  <a:schemeClr val="dk2"/>
                </a:solidFill>
                <a:latin typeface="Avenir"/>
                <a:ea typeface="Avenir"/>
                <a:cs typeface="Avenir"/>
                <a:sym typeface="Avenir"/>
              </a:rPr>
              <a:t>Utilisation d'une combinaison de couleurs créant un trop faible contraste.</a:t>
            </a:r>
          </a:p>
        </p:txBody>
      </p:sp>
      <p:pic>
        <p:nvPicPr>
          <p:cNvPr id="557" name="Google Shape;557;p50"/>
          <p:cNvPicPr preferRelativeResize="0"/>
          <p:nvPr/>
        </p:nvPicPr>
        <p:blipFill rotWithShape="1">
          <a:blip r:embed="rId3">
            <a:alphaModFix/>
          </a:blip>
          <a:srcRect/>
          <a:stretch/>
        </p:blipFill>
        <p:spPr>
          <a:xfrm>
            <a:off x="4246877" y="2271023"/>
            <a:ext cx="222900" cy="222900"/>
          </a:xfrm>
          <a:prstGeom prst="rect">
            <a:avLst/>
          </a:prstGeom>
          <a:noFill/>
          <a:ln>
            <a:noFill/>
          </a:ln>
        </p:spPr>
      </p:pic>
      <p:sp>
        <p:nvSpPr>
          <p:cNvPr id="558" name="Google Shape;558;p50"/>
          <p:cNvSpPr txBox="1"/>
          <p:nvPr/>
        </p:nvSpPr>
        <p:spPr>
          <a:xfrm>
            <a:off x="6838166" y="3598575"/>
            <a:ext cx="2120303"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dirty="0">
                <a:solidFill>
                  <a:srgbClr val="F2545B"/>
                </a:solidFill>
                <a:latin typeface="Avenir"/>
                <a:ea typeface="Avenir"/>
                <a:cs typeface="Avenir"/>
                <a:sym typeface="Avenir"/>
              </a:rPr>
              <a:t>Non</a:t>
            </a:r>
          </a:p>
          <a:p>
            <a:pPr marL="0" lvl="0" indent="0" algn="l" rtl="0">
              <a:lnSpc>
                <a:spcPct val="115000"/>
              </a:lnSpc>
              <a:spcBef>
                <a:spcPts val="0"/>
              </a:spcBef>
              <a:spcAft>
                <a:spcPts val="1600"/>
              </a:spcAft>
              <a:buNone/>
            </a:pPr>
            <a:r>
              <a:rPr lang="fr-FR" sz="1100" dirty="0">
                <a:solidFill>
                  <a:schemeClr val="dk2"/>
                </a:solidFill>
                <a:latin typeface="Avenir"/>
                <a:ea typeface="Avenir"/>
                <a:cs typeface="Avenir"/>
                <a:sym typeface="Avenir"/>
              </a:rPr>
              <a:t>Utilisation de polices de caractères qui ne figurent pas dans le guide de style.</a:t>
            </a:r>
          </a:p>
        </p:txBody>
      </p:sp>
      <p:pic>
        <p:nvPicPr>
          <p:cNvPr id="559" name="Google Shape;559;p50"/>
          <p:cNvPicPr preferRelativeResize="0"/>
          <p:nvPr/>
        </p:nvPicPr>
        <p:blipFill rotWithShape="1">
          <a:blip r:embed="rId3">
            <a:alphaModFix/>
          </a:blip>
          <a:srcRect/>
          <a:stretch/>
        </p:blipFill>
        <p:spPr>
          <a:xfrm>
            <a:off x="6898602" y="2271023"/>
            <a:ext cx="222900" cy="222900"/>
          </a:xfrm>
          <a:prstGeom prst="rect">
            <a:avLst/>
          </a:prstGeom>
          <a:noFill/>
          <a:ln>
            <a:noFill/>
          </a:ln>
        </p:spPr>
      </p:pic>
      <p:sp>
        <p:nvSpPr>
          <p:cNvPr id="560" name="Google Shape;560;p50"/>
          <p:cNvSpPr txBox="1">
            <a:spLocks noGrp="1"/>
          </p:cNvSpPr>
          <p:nvPr>
            <p:ph type="body" idx="1"/>
          </p:nvPr>
        </p:nvSpPr>
        <p:spPr>
          <a:xfrm>
            <a:off x="4363175" y="2808200"/>
            <a:ext cx="2314200" cy="312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b="1">
                <a:solidFill>
                  <a:srgbClr val="F2545B"/>
                </a:solidFill>
                <a:latin typeface="Arial"/>
                <a:ea typeface="Arial"/>
                <a:cs typeface="Arial"/>
                <a:sym typeface="Arial"/>
              </a:rPr>
              <a:t>consectetur </a:t>
            </a:r>
            <a:r>
              <a:rPr lang="fr-FR">
                <a:solidFill>
                  <a:srgbClr val="F2545B"/>
                </a:solidFill>
              </a:rPr>
              <a:t>incididunt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929" b="4929"/>
          <a:stretch>
            <a:fillRect/>
          </a:stretch>
        </p:blipFill>
        <p:spPr/>
      </p:pic>
      <p:sp>
        <p:nvSpPr>
          <p:cNvPr id="565" name="Google Shape;565;p51"/>
          <p:cNvSpPr txBox="1">
            <a:spLocks noGrp="1"/>
          </p:cNvSpPr>
          <p:nvPr>
            <p:ph type="title"/>
          </p:nvPr>
        </p:nvSpPr>
        <p:spPr/>
        <p:txBody>
          <a:bodyPr/>
          <a:lstStyle/>
          <a:p>
            <a:pPr lvl="0"/>
            <a:r>
              <a:rPr lang="fr-FR"/>
              <a:t>Créations graphiques</a:t>
            </a:r>
          </a:p>
        </p:txBody>
      </p:sp>
      <p:sp>
        <p:nvSpPr>
          <p:cNvPr id="4" name="Subtitle 3"/>
          <p:cNvSpPr>
            <a:spLocks noGrp="1"/>
          </p:cNvSpPr>
          <p:nvPr>
            <p:ph type="subTitle" idx="1"/>
          </p:nvPr>
        </p:nvSpPr>
        <p:spPr/>
        <p:txBody>
          <a:bodyPr/>
          <a:lstStyle/>
          <a:p>
            <a:endParaRPr lang="en-AU"/>
          </a:p>
        </p:txBody>
      </p:sp>
      <p:sp>
        <p:nvSpPr>
          <p:cNvPr id="566" name="Google Shape;566;p51"/>
          <p:cNvSpPr txBox="1">
            <a:spLocks noGrp="1"/>
          </p:cNvSpPr>
          <p:nvPr>
            <p:ph type="sldNum" idx="12"/>
          </p:nvPr>
        </p:nvSpPr>
        <p:spPr/>
        <p:txBody>
          <a:bodyPr/>
          <a:lstStyle/>
          <a:p>
            <a:pPr lvl="0"/>
            <a:fld id="{00000000-1234-1234-1234-123412341234}" type="slidenum">
              <a:rPr lang="en" smtClean="0"/>
              <a:pPr lvl="0"/>
              <a:t>39</a:t>
            </a:fld>
            <a:endParaRPr lang="e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Énoncé de mission</a:t>
            </a:r>
          </a:p>
        </p:txBody>
      </p:sp>
      <p:sp>
        <p:nvSpPr>
          <p:cNvPr id="89" name="Google Shape;89;p16"/>
          <p:cNvSpPr txBox="1">
            <a:spLocks noGrp="1"/>
          </p:cNvSpPr>
          <p:nvPr>
            <p:ph type="body" idx="1"/>
          </p:nvPr>
        </p:nvSpPr>
        <p:spPr>
          <a:xfrm>
            <a:off x="311700" y="1152475"/>
            <a:ext cx="6942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90" name="Google Shape;90;p16"/>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lang="en"/>
          </a:p>
        </p:txBody>
      </p:sp>
      <p:sp>
        <p:nvSpPr>
          <p:cNvPr id="91" name="Google Shape;91;p16"/>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Finalités et positionnement de la marque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52"/>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Créations graphiques</a:t>
            </a:r>
          </a:p>
        </p:txBody>
      </p:sp>
      <p:sp>
        <p:nvSpPr>
          <p:cNvPr id="574" name="Google Shape;574;p52"/>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lang="en"/>
          </a:p>
        </p:txBody>
      </p:sp>
      <p:sp>
        <p:nvSpPr>
          <p:cNvPr id="575" name="Google Shape;575;p52"/>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Créations graphiques</a:t>
            </a:r>
          </a:p>
        </p:txBody>
      </p:sp>
      <p:sp>
        <p:nvSpPr>
          <p:cNvPr id="576" name="Google Shape;576;p52"/>
          <p:cNvSpPr txBox="1">
            <a:spLocks noGrp="1"/>
          </p:cNvSpPr>
          <p:nvPr>
            <p:ph type="body" idx="1"/>
          </p:nvPr>
        </p:nvSpPr>
        <p:spPr>
          <a:xfrm>
            <a:off x="4697667" y="111450"/>
            <a:ext cx="4446333" cy="1493046"/>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sed</a:t>
            </a:r>
            <a:r>
              <a:rPr lang="fr-FR" dirty="0"/>
              <a:t>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a:t>
            </a:r>
          </a:p>
          <a:p>
            <a:pPr marL="0" lvl="0" indent="0" algn="l" rtl="0">
              <a:spcBef>
                <a:spcPts val="1600"/>
              </a:spcBef>
              <a:spcAft>
                <a:spcPts val="1600"/>
              </a:spcAft>
              <a:buNone/>
            </a:pPr>
            <a:endParaRPr dirty="0"/>
          </a:p>
        </p:txBody>
      </p:sp>
      <p:pic>
        <p:nvPicPr>
          <p:cNvPr id="577" name="Google Shape;577;p52"/>
          <p:cNvPicPr preferRelativeResize="0"/>
          <p:nvPr/>
        </p:nvPicPr>
        <p:blipFill>
          <a:blip r:embed="rId3">
            <a:alphaModFix/>
          </a:blip>
          <a:stretch>
            <a:fillRect/>
          </a:stretch>
        </p:blipFill>
        <p:spPr>
          <a:xfrm>
            <a:off x="228600" y="2038675"/>
            <a:ext cx="2434399" cy="1578291"/>
          </a:xfrm>
          <a:prstGeom prst="rect">
            <a:avLst/>
          </a:prstGeom>
          <a:noFill/>
          <a:ln>
            <a:noFill/>
          </a:ln>
        </p:spPr>
      </p:pic>
      <p:pic>
        <p:nvPicPr>
          <p:cNvPr id="578" name="Google Shape;578;p52"/>
          <p:cNvPicPr preferRelativeResize="0"/>
          <p:nvPr/>
        </p:nvPicPr>
        <p:blipFill>
          <a:blip r:embed="rId4">
            <a:alphaModFix/>
          </a:blip>
          <a:stretch>
            <a:fillRect/>
          </a:stretch>
        </p:blipFill>
        <p:spPr>
          <a:xfrm rot="-9900000">
            <a:off x="6650651" y="2135713"/>
            <a:ext cx="1462443" cy="1384237"/>
          </a:xfrm>
          <a:prstGeom prst="rect">
            <a:avLst/>
          </a:prstGeom>
          <a:noFill/>
          <a:ln>
            <a:noFill/>
          </a:ln>
        </p:spPr>
      </p:pic>
      <p:pic>
        <p:nvPicPr>
          <p:cNvPr id="579" name="Google Shape;579;p52"/>
          <p:cNvPicPr preferRelativeResize="0"/>
          <p:nvPr/>
        </p:nvPicPr>
        <p:blipFill>
          <a:blip r:embed="rId5">
            <a:alphaModFix/>
          </a:blip>
          <a:stretch>
            <a:fillRect/>
          </a:stretch>
        </p:blipFill>
        <p:spPr>
          <a:xfrm>
            <a:off x="3598475" y="2038675"/>
            <a:ext cx="2031600" cy="1838488"/>
          </a:xfrm>
          <a:prstGeom prst="rect">
            <a:avLst/>
          </a:prstGeom>
          <a:noFill/>
          <a:ln>
            <a:noFill/>
          </a:ln>
        </p:spPr>
      </p:pic>
      <p:pic>
        <p:nvPicPr>
          <p:cNvPr id="580" name="Google Shape;580;p52"/>
          <p:cNvPicPr preferRelativeResize="0"/>
          <p:nvPr/>
        </p:nvPicPr>
        <p:blipFill rotWithShape="1">
          <a:blip r:embed="rId6">
            <a:alphaModFix/>
          </a:blip>
          <a:srcRect/>
          <a:stretch/>
        </p:blipFill>
        <p:spPr>
          <a:xfrm>
            <a:off x="335402" y="1813823"/>
            <a:ext cx="222900" cy="222900"/>
          </a:xfrm>
          <a:prstGeom prst="rect">
            <a:avLst/>
          </a:prstGeom>
          <a:noFill/>
          <a:ln>
            <a:noFill/>
          </a:ln>
        </p:spPr>
      </p:pic>
      <p:sp>
        <p:nvSpPr>
          <p:cNvPr id="581" name="Google Shape;581;p52"/>
          <p:cNvSpPr txBox="1"/>
          <p:nvPr/>
        </p:nvSpPr>
        <p:spPr>
          <a:xfrm>
            <a:off x="335400" y="3675500"/>
            <a:ext cx="2183700" cy="48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00BDA5"/>
                </a:solidFill>
                <a:latin typeface="Avenir"/>
                <a:ea typeface="Avenir"/>
                <a:cs typeface="Avenir"/>
                <a:sym typeface="Avenir"/>
              </a:rPr>
              <a:t>Oui</a:t>
            </a:r>
          </a:p>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Notre motif. </a:t>
            </a:r>
          </a:p>
        </p:txBody>
      </p:sp>
      <p:pic>
        <p:nvPicPr>
          <p:cNvPr id="582" name="Google Shape;582;p52"/>
          <p:cNvPicPr preferRelativeResize="0"/>
          <p:nvPr/>
        </p:nvPicPr>
        <p:blipFill rotWithShape="1">
          <a:blip r:embed="rId6">
            <a:alphaModFix/>
          </a:blip>
          <a:srcRect/>
          <a:stretch/>
        </p:blipFill>
        <p:spPr>
          <a:xfrm>
            <a:off x="3733152" y="1813823"/>
            <a:ext cx="222900" cy="222900"/>
          </a:xfrm>
          <a:prstGeom prst="rect">
            <a:avLst/>
          </a:prstGeom>
          <a:noFill/>
          <a:ln>
            <a:noFill/>
          </a:ln>
        </p:spPr>
      </p:pic>
      <p:sp>
        <p:nvSpPr>
          <p:cNvPr id="583" name="Google Shape;583;p52"/>
          <p:cNvSpPr txBox="1"/>
          <p:nvPr/>
        </p:nvSpPr>
        <p:spPr>
          <a:xfrm>
            <a:off x="3733150" y="3675500"/>
            <a:ext cx="2183700" cy="48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00BDA5"/>
                </a:solidFill>
                <a:latin typeface="Avenir"/>
                <a:ea typeface="Avenir"/>
                <a:cs typeface="Avenir"/>
                <a:sym typeface="Avenir"/>
              </a:rPr>
              <a:t>Oui</a:t>
            </a:r>
          </a:p>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Utilisation de ce type de graphisme.</a:t>
            </a:r>
          </a:p>
        </p:txBody>
      </p:sp>
      <p:sp>
        <p:nvSpPr>
          <p:cNvPr id="584" name="Google Shape;584;p52"/>
          <p:cNvSpPr txBox="1"/>
          <p:nvPr/>
        </p:nvSpPr>
        <p:spPr>
          <a:xfrm>
            <a:off x="6638950" y="3675500"/>
            <a:ext cx="2089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2545B"/>
                </a:solidFill>
                <a:latin typeface="Avenir"/>
                <a:ea typeface="Avenir"/>
                <a:cs typeface="Avenir"/>
                <a:sym typeface="Avenir"/>
              </a:rPr>
              <a:t>Non</a:t>
            </a:r>
          </a:p>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Ne pas pivoter cette image.</a:t>
            </a:r>
          </a:p>
        </p:txBody>
      </p:sp>
      <p:pic>
        <p:nvPicPr>
          <p:cNvPr id="585" name="Google Shape;585;p52"/>
          <p:cNvPicPr preferRelativeResize="0"/>
          <p:nvPr/>
        </p:nvPicPr>
        <p:blipFill rotWithShape="1">
          <a:blip r:embed="rId7">
            <a:alphaModFix/>
          </a:blip>
          <a:srcRect/>
          <a:stretch/>
        </p:blipFill>
        <p:spPr>
          <a:xfrm>
            <a:off x="6752152" y="1813823"/>
            <a:ext cx="222900" cy="2229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53"/>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Créations graphiques</a:t>
            </a:r>
          </a:p>
        </p:txBody>
      </p:sp>
      <p:sp>
        <p:nvSpPr>
          <p:cNvPr id="591" name="Google Shape;591;p53"/>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lang="en"/>
          </a:p>
        </p:txBody>
      </p:sp>
      <p:sp>
        <p:nvSpPr>
          <p:cNvPr id="592" name="Google Shape;592;p53"/>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Créations graphiques</a:t>
            </a:r>
          </a:p>
        </p:txBody>
      </p:sp>
      <p:pic>
        <p:nvPicPr>
          <p:cNvPr id="594" name="Google Shape;594;p53"/>
          <p:cNvPicPr preferRelativeResize="0"/>
          <p:nvPr/>
        </p:nvPicPr>
        <p:blipFill>
          <a:blip r:embed="rId3">
            <a:alphaModFix/>
          </a:blip>
          <a:stretch>
            <a:fillRect/>
          </a:stretch>
        </p:blipFill>
        <p:spPr>
          <a:xfrm>
            <a:off x="228600" y="2038675"/>
            <a:ext cx="2434399" cy="1578291"/>
          </a:xfrm>
          <a:prstGeom prst="rect">
            <a:avLst/>
          </a:prstGeom>
          <a:noFill/>
          <a:ln>
            <a:noFill/>
          </a:ln>
        </p:spPr>
      </p:pic>
      <p:pic>
        <p:nvPicPr>
          <p:cNvPr id="595" name="Google Shape;595;p53"/>
          <p:cNvPicPr preferRelativeResize="0"/>
          <p:nvPr/>
        </p:nvPicPr>
        <p:blipFill>
          <a:blip r:embed="rId4">
            <a:alphaModFix/>
          </a:blip>
          <a:stretch>
            <a:fillRect/>
          </a:stretch>
        </p:blipFill>
        <p:spPr>
          <a:xfrm rot="-9900000">
            <a:off x="6650651" y="2135713"/>
            <a:ext cx="1462443" cy="1384237"/>
          </a:xfrm>
          <a:prstGeom prst="rect">
            <a:avLst/>
          </a:prstGeom>
          <a:noFill/>
          <a:ln>
            <a:noFill/>
          </a:ln>
        </p:spPr>
      </p:pic>
      <p:pic>
        <p:nvPicPr>
          <p:cNvPr id="596" name="Google Shape;596;p53"/>
          <p:cNvPicPr preferRelativeResize="0"/>
          <p:nvPr/>
        </p:nvPicPr>
        <p:blipFill rotWithShape="1">
          <a:blip r:embed="rId5">
            <a:alphaModFix/>
          </a:blip>
          <a:srcRect l="209" r="209"/>
          <a:stretch/>
        </p:blipFill>
        <p:spPr>
          <a:xfrm>
            <a:off x="3598475" y="2038675"/>
            <a:ext cx="2031600" cy="1838488"/>
          </a:xfrm>
          <a:prstGeom prst="rect">
            <a:avLst/>
          </a:prstGeom>
          <a:noFill/>
          <a:ln>
            <a:noFill/>
          </a:ln>
        </p:spPr>
      </p:pic>
      <p:sp>
        <p:nvSpPr>
          <p:cNvPr id="597" name="Google Shape;597;p53"/>
          <p:cNvSpPr txBox="1"/>
          <p:nvPr/>
        </p:nvSpPr>
        <p:spPr>
          <a:xfrm>
            <a:off x="6638950" y="3675500"/>
            <a:ext cx="2089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2545B"/>
                </a:solidFill>
                <a:latin typeface="Avenir"/>
                <a:ea typeface="Avenir"/>
                <a:cs typeface="Avenir"/>
                <a:sym typeface="Avenir"/>
              </a:rPr>
              <a:t>Non</a:t>
            </a:r>
          </a:p>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Ne pas pivoter cette image.</a:t>
            </a:r>
          </a:p>
        </p:txBody>
      </p:sp>
      <p:pic>
        <p:nvPicPr>
          <p:cNvPr id="598" name="Google Shape;598;p53"/>
          <p:cNvPicPr preferRelativeResize="0"/>
          <p:nvPr/>
        </p:nvPicPr>
        <p:blipFill rotWithShape="1">
          <a:blip r:embed="rId6">
            <a:alphaModFix/>
          </a:blip>
          <a:srcRect/>
          <a:stretch/>
        </p:blipFill>
        <p:spPr>
          <a:xfrm>
            <a:off x="6752152" y="1813823"/>
            <a:ext cx="222900" cy="222900"/>
          </a:xfrm>
          <a:prstGeom prst="rect">
            <a:avLst/>
          </a:prstGeom>
          <a:noFill/>
          <a:ln>
            <a:noFill/>
          </a:ln>
        </p:spPr>
      </p:pic>
      <p:sp>
        <p:nvSpPr>
          <p:cNvPr id="599" name="Google Shape;599;p53"/>
          <p:cNvSpPr txBox="1"/>
          <p:nvPr/>
        </p:nvSpPr>
        <p:spPr>
          <a:xfrm>
            <a:off x="3606075" y="3675500"/>
            <a:ext cx="2089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dirty="0">
                <a:solidFill>
                  <a:srgbClr val="F2545B"/>
                </a:solidFill>
                <a:latin typeface="Avenir"/>
                <a:ea typeface="Avenir"/>
                <a:cs typeface="Avenir"/>
                <a:sym typeface="Avenir"/>
              </a:rPr>
              <a:t>Non</a:t>
            </a:r>
          </a:p>
          <a:p>
            <a:pPr marL="0" lvl="0" indent="0" algn="l" rtl="0">
              <a:lnSpc>
                <a:spcPct val="115000"/>
              </a:lnSpc>
              <a:spcBef>
                <a:spcPts val="0"/>
              </a:spcBef>
              <a:spcAft>
                <a:spcPts val="1600"/>
              </a:spcAft>
              <a:buNone/>
            </a:pPr>
            <a:r>
              <a:rPr lang="fr-FR" sz="1100" dirty="0">
                <a:solidFill>
                  <a:schemeClr val="dk2"/>
                </a:solidFill>
                <a:latin typeface="Avenir"/>
                <a:ea typeface="Avenir"/>
                <a:cs typeface="Avenir"/>
                <a:sym typeface="Avenir"/>
              </a:rPr>
              <a:t>Ne pas modifier ce graphisme ni changer son format.</a:t>
            </a:r>
          </a:p>
        </p:txBody>
      </p:sp>
      <p:pic>
        <p:nvPicPr>
          <p:cNvPr id="600" name="Google Shape;600;p53"/>
          <p:cNvPicPr preferRelativeResize="0"/>
          <p:nvPr/>
        </p:nvPicPr>
        <p:blipFill rotWithShape="1">
          <a:blip r:embed="rId6">
            <a:alphaModFix/>
          </a:blip>
          <a:srcRect/>
          <a:stretch/>
        </p:blipFill>
        <p:spPr>
          <a:xfrm>
            <a:off x="3719277" y="1813823"/>
            <a:ext cx="222900" cy="222900"/>
          </a:xfrm>
          <a:prstGeom prst="rect">
            <a:avLst/>
          </a:prstGeom>
          <a:noFill/>
          <a:ln>
            <a:noFill/>
          </a:ln>
        </p:spPr>
      </p:pic>
      <p:sp>
        <p:nvSpPr>
          <p:cNvPr id="601" name="Google Shape;601;p53"/>
          <p:cNvSpPr txBox="1"/>
          <p:nvPr/>
        </p:nvSpPr>
        <p:spPr>
          <a:xfrm>
            <a:off x="230100" y="3675500"/>
            <a:ext cx="2089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b="1">
                <a:solidFill>
                  <a:srgbClr val="F2545B"/>
                </a:solidFill>
                <a:latin typeface="Avenir"/>
                <a:ea typeface="Avenir"/>
                <a:cs typeface="Avenir"/>
                <a:sym typeface="Avenir"/>
              </a:rPr>
              <a:t>Non</a:t>
            </a:r>
          </a:p>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Ne pas changer la couleur du motif.</a:t>
            </a:r>
          </a:p>
        </p:txBody>
      </p:sp>
      <p:pic>
        <p:nvPicPr>
          <p:cNvPr id="602" name="Google Shape;602;p53"/>
          <p:cNvPicPr preferRelativeResize="0"/>
          <p:nvPr/>
        </p:nvPicPr>
        <p:blipFill rotWithShape="1">
          <a:blip r:embed="rId6">
            <a:alphaModFix/>
          </a:blip>
          <a:srcRect/>
          <a:stretch/>
        </p:blipFill>
        <p:spPr>
          <a:xfrm>
            <a:off x="343302" y="1813823"/>
            <a:ext cx="222900" cy="222900"/>
          </a:xfrm>
          <a:prstGeom prst="rect">
            <a:avLst/>
          </a:prstGeom>
          <a:noFill/>
          <a:ln>
            <a:noFill/>
          </a:ln>
        </p:spPr>
      </p:pic>
      <p:sp>
        <p:nvSpPr>
          <p:cNvPr id="16" name="Google Shape;576;p52"/>
          <p:cNvSpPr txBox="1">
            <a:spLocks/>
          </p:cNvSpPr>
          <p:nvPr/>
        </p:nvSpPr>
        <p:spPr>
          <a:xfrm>
            <a:off x="4697667" y="111450"/>
            <a:ext cx="4446333" cy="14930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buSzPts val="1100"/>
              <a:buFont typeface="Arial"/>
              <a:buNone/>
            </a:pPr>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sed</a:t>
            </a:r>
            <a:r>
              <a:rPr lang="fr-FR" dirty="0"/>
              <a:t>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a:t>
            </a:r>
          </a:p>
          <a:p>
            <a:pPr marL="0" indent="0">
              <a:spcBef>
                <a:spcPts val="1600"/>
              </a:spcBef>
              <a:spcAft>
                <a:spcPts val="1600"/>
              </a:spcAft>
              <a:buFont typeface="Avenir"/>
              <a:buNone/>
            </a:pPr>
            <a:endParaRPr lang="fr-F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54"/>
          <p:cNvPicPr preferRelativeResize="0"/>
          <p:nvPr/>
        </p:nvPicPr>
        <p:blipFill rotWithShape="1">
          <a:blip r:embed="rId3">
            <a:alphaModFix/>
          </a:blip>
          <a:srcRect l="17655" t="-24191" r="18188" b="4845"/>
          <a:stretch/>
        </p:blipFill>
        <p:spPr>
          <a:xfrm>
            <a:off x="311700" y="1152476"/>
            <a:ext cx="2997950" cy="3717603"/>
          </a:xfrm>
          <a:prstGeom prst="rect">
            <a:avLst/>
          </a:prstGeom>
          <a:noFill/>
          <a:ln>
            <a:noFill/>
          </a:ln>
        </p:spPr>
      </p:pic>
      <p:sp>
        <p:nvSpPr>
          <p:cNvPr id="608" name="Google Shape;608;p54"/>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Images de fond</a:t>
            </a:r>
          </a:p>
        </p:txBody>
      </p:sp>
      <p:sp>
        <p:nvSpPr>
          <p:cNvPr id="609" name="Google Shape;609;p54"/>
          <p:cNvSpPr txBox="1">
            <a:spLocks noGrp="1"/>
          </p:cNvSpPr>
          <p:nvPr>
            <p:ph type="body" idx="1"/>
          </p:nvPr>
        </p:nvSpPr>
        <p:spPr>
          <a:xfrm>
            <a:off x="5016500" y="222900"/>
            <a:ext cx="3899550" cy="832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sed</a:t>
            </a:r>
            <a:r>
              <a:rPr lang="fr-FR" dirty="0"/>
              <a:t>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a:t>
            </a:r>
          </a:p>
        </p:txBody>
      </p:sp>
      <p:sp>
        <p:nvSpPr>
          <p:cNvPr id="610" name="Google Shape;610;p54"/>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lang="en"/>
          </a:p>
        </p:txBody>
      </p:sp>
      <p:sp>
        <p:nvSpPr>
          <p:cNvPr id="611" name="Google Shape;611;p54"/>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Créations graphiques</a:t>
            </a:r>
          </a:p>
        </p:txBody>
      </p:sp>
      <p:pic>
        <p:nvPicPr>
          <p:cNvPr id="612" name="Google Shape;612;p54"/>
          <p:cNvPicPr preferRelativeResize="0"/>
          <p:nvPr/>
        </p:nvPicPr>
        <p:blipFill rotWithShape="1">
          <a:blip r:embed="rId4">
            <a:alphaModFix/>
          </a:blip>
          <a:srcRect l="23117" r="23122"/>
          <a:stretch/>
        </p:blipFill>
        <p:spPr>
          <a:xfrm>
            <a:off x="3409997" y="1152476"/>
            <a:ext cx="2997958" cy="371758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788" b="9788"/>
          <a:stretch>
            <a:fillRect/>
          </a:stretch>
        </p:blipFill>
        <p:spPr/>
      </p:pic>
      <p:sp>
        <p:nvSpPr>
          <p:cNvPr id="617" name="Google Shape;617;p55"/>
          <p:cNvSpPr txBox="1">
            <a:spLocks noGrp="1"/>
          </p:cNvSpPr>
          <p:nvPr>
            <p:ph type="title"/>
          </p:nvPr>
        </p:nvSpPr>
        <p:spPr/>
        <p:txBody>
          <a:bodyPr/>
          <a:lstStyle/>
          <a:p>
            <a:pPr lvl="0"/>
            <a:r>
              <a:rPr lang="fr-FR"/>
              <a:t>Utilisations</a:t>
            </a:r>
          </a:p>
        </p:txBody>
      </p:sp>
      <p:sp>
        <p:nvSpPr>
          <p:cNvPr id="4" name="Subtitle 3"/>
          <p:cNvSpPr>
            <a:spLocks noGrp="1"/>
          </p:cNvSpPr>
          <p:nvPr>
            <p:ph type="subTitle" idx="1"/>
          </p:nvPr>
        </p:nvSpPr>
        <p:spPr/>
        <p:txBody>
          <a:bodyPr/>
          <a:lstStyle/>
          <a:p>
            <a:endParaRPr lang="en-AU"/>
          </a:p>
        </p:txBody>
      </p:sp>
      <p:sp>
        <p:nvSpPr>
          <p:cNvPr id="618" name="Google Shape;618;p55"/>
          <p:cNvSpPr txBox="1">
            <a:spLocks noGrp="1"/>
          </p:cNvSpPr>
          <p:nvPr>
            <p:ph type="sldNum" idx="12"/>
          </p:nvPr>
        </p:nvSpPr>
        <p:spPr/>
        <p:txBody>
          <a:bodyPr/>
          <a:lstStyle/>
          <a:p>
            <a:pPr lvl="0"/>
            <a:fld id="{00000000-1234-1234-1234-123412341234}" type="slidenum">
              <a:rPr lang="en" smtClean="0"/>
              <a:pPr lvl="0"/>
              <a:t>43</a:t>
            </a:fld>
            <a:endParaRPr lang="en"/>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grpSp>
        <p:nvGrpSpPr>
          <p:cNvPr id="625" name="Google Shape;625;p56"/>
          <p:cNvGrpSpPr/>
          <p:nvPr/>
        </p:nvGrpSpPr>
        <p:grpSpPr>
          <a:xfrm>
            <a:off x="3452975" y="697325"/>
            <a:ext cx="5591976" cy="3316000"/>
            <a:chOff x="3452975" y="697325"/>
            <a:chExt cx="5591976" cy="3316000"/>
          </a:xfrm>
        </p:grpSpPr>
        <p:pic>
          <p:nvPicPr>
            <p:cNvPr id="626" name="Google Shape;626;p56" descr="Open Chromebook laptop computer"/>
            <p:cNvPicPr preferRelativeResize="0"/>
            <p:nvPr/>
          </p:nvPicPr>
          <p:blipFill>
            <a:blip r:embed="rId3">
              <a:alphaModFix/>
            </a:blip>
            <a:stretch>
              <a:fillRect/>
            </a:stretch>
          </p:blipFill>
          <p:spPr>
            <a:xfrm>
              <a:off x="3452975" y="697325"/>
              <a:ext cx="5591976" cy="3316000"/>
            </a:xfrm>
            <a:prstGeom prst="rect">
              <a:avLst/>
            </a:prstGeom>
            <a:noFill/>
            <a:ln>
              <a:noFill/>
            </a:ln>
          </p:spPr>
        </p:pic>
        <p:sp>
          <p:nvSpPr>
            <p:cNvPr id="627" name="Google Shape;627;p56"/>
            <p:cNvSpPr/>
            <p:nvPr/>
          </p:nvSpPr>
          <p:spPr>
            <a:xfrm>
              <a:off x="5955125" y="3336575"/>
              <a:ext cx="599400" cy="161100"/>
            </a:xfrm>
            <a:prstGeom prst="rect">
              <a:avLst/>
            </a:prstGeom>
            <a:solidFill>
              <a:srgbClr val="0F0F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8" name="Google Shape;628;p56"/>
          <p:cNvSpPr txBox="1">
            <a:spLocks noGrp="1"/>
          </p:cNvSpPr>
          <p:nvPr>
            <p:ph type="title"/>
          </p:nvPr>
        </p:nvSpPr>
        <p:spPr/>
        <p:txBody>
          <a:bodyPr/>
          <a:lstStyle/>
          <a:p>
            <a:pPr lvl="0"/>
            <a:r>
              <a:rPr lang="fr-FR"/>
              <a:t>Site web</a:t>
            </a:r>
          </a:p>
        </p:txBody>
      </p:sp>
      <p:sp>
        <p:nvSpPr>
          <p:cNvPr id="631" name="Google Shape;631;p56"/>
          <p:cNvSpPr txBox="1">
            <a:spLocks noGrp="1"/>
          </p:cNvSpPr>
          <p:nvPr>
            <p:ph type="body" idx="1"/>
          </p:nvPr>
        </p:nvSpPr>
        <p:spPr/>
        <p:txBody>
          <a:bodyPr/>
          <a:lstStyle/>
          <a:p>
            <a:pPr lvl="0"/>
            <a:r>
              <a:rPr lang="fr-FR"/>
              <a:t>Lorem ipsum dolor sit amet, consectetur adipiscing elit, sed do eiusmod tempor incididunt ut labore et dolore magna aliqua. Ut enim ad minim veniam, quis nostrud exercitation ullamco laboris nisi ut aliquip ex ea commodo consequat. </a:t>
            </a:r>
          </a:p>
          <a:p>
            <a:pPr lvl="0"/>
            <a:endParaRPr lang="en-AU" dirty="0"/>
          </a:p>
        </p:txBody>
      </p:sp>
      <p:sp>
        <p:nvSpPr>
          <p:cNvPr id="629" name="Google Shape;629;p56"/>
          <p:cNvSpPr txBox="1">
            <a:spLocks noGrp="1"/>
          </p:cNvSpPr>
          <p:nvPr>
            <p:ph type="sldNum" idx="12"/>
          </p:nvPr>
        </p:nvSpPr>
        <p:spPr/>
        <p:txBody>
          <a:bodyPr/>
          <a:lstStyle/>
          <a:p>
            <a:pPr lvl="0"/>
            <a:fld id="{00000000-1234-1234-1234-123412341234}" type="slidenum">
              <a:rPr lang="en" smtClean="0"/>
              <a:pPr lvl="0"/>
              <a:t>44</a:t>
            </a:fld>
            <a:endParaRPr lang="en"/>
          </a:p>
        </p:txBody>
      </p:sp>
      <p:sp>
        <p:nvSpPr>
          <p:cNvPr id="6" name="Picture Placeholder 5"/>
          <p:cNvSpPr>
            <a:spLocks noGrp="1"/>
          </p:cNvSpPr>
          <p:nvPr>
            <p:ph type="pic" sz="quarter" idx="13"/>
          </p:nvPr>
        </p:nvSpPr>
        <p:spPr/>
      </p:sp>
      <p:sp>
        <p:nvSpPr>
          <p:cNvPr id="630" name="Google Shape;630;p56"/>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Utilisations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57"/>
          <p:cNvSpPr txBox="1">
            <a:spLocks noGrp="1"/>
          </p:cNvSpPr>
          <p:nvPr>
            <p:ph type="title"/>
          </p:nvPr>
        </p:nvSpPr>
        <p:spPr>
          <a:xfrm>
            <a:off x="286883" y="21198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Notre app</a:t>
            </a:r>
          </a:p>
        </p:txBody>
      </p:sp>
      <p:sp>
        <p:nvSpPr>
          <p:cNvPr id="640" name="Google Shape;640;p57"/>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a:t>Lorem ipsum dolor sit amet, consectetur adipiscing elit, sed do eiusmod tempor incididunt ut labore et dolore magna aliqua. Ut enim ad minim veniam, quis nostrud exercitation ullamco laboris nisi ut aliquip ex ea commodo consequat. </a:t>
            </a:r>
          </a:p>
          <a:p>
            <a:pPr marL="0" lvl="0" indent="0" algn="l" rtl="0">
              <a:spcBef>
                <a:spcPts val="1600"/>
              </a:spcBef>
              <a:spcAft>
                <a:spcPts val="1600"/>
              </a:spcAft>
              <a:buNone/>
            </a:pPr>
            <a:endParaRPr dirty="0"/>
          </a:p>
        </p:txBody>
      </p:sp>
      <p:sp>
        <p:nvSpPr>
          <p:cNvPr id="638" name="Google Shape;638;p5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lang="en"/>
          </a:p>
        </p:txBody>
      </p:sp>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Picture Placeholder 3"/>
          <p:cNvSpPr>
            <a:spLocks noGrp="1"/>
          </p:cNvSpPr>
          <p:nvPr>
            <p:ph type="pic" sz="quarter" idx="15"/>
          </p:nvPr>
        </p:nvSpPr>
        <p:spPr/>
      </p:sp>
      <p:sp>
        <p:nvSpPr>
          <p:cNvPr id="639" name="Google Shape;639;p57"/>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Utilisations</a:t>
            </a:r>
          </a:p>
        </p:txBody>
      </p:sp>
      <p:sp>
        <p:nvSpPr>
          <p:cNvPr id="647" name="Google Shape;647;p57"/>
          <p:cNvSpPr/>
          <p:nvPr/>
        </p:nvSpPr>
        <p:spPr>
          <a:xfrm>
            <a:off x="6514161" y="1699771"/>
            <a:ext cx="801600" cy="8016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8" name="Google Shape;648;p57"/>
          <p:cNvPicPr preferRelativeResize="0"/>
          <p:nvPr/>
        </p:nvPicPr>
        <p:blipFill>
          <a:blip r:embed="rId3">
            <a:alphaModFix/>
          </a:blip>
          <a:stretch>
            <a:fillRect/>
          </a:stretch>
        </p:blipFill>
        <p:spPr>
          <a:xfrm>
            <a:off x="6357074" y="1680627"/>
            <a:ext cx="1032288" cy="836700"/>
          </a:xfrm>
          <a:prstGeom prst="rect">
            <a:avLst/>
          </a:prstGeom>
          <a:noFill/>
          <a:ln>
            <a:noFill/>
          </a:ln>
        </p:spPr>
      </p:pic>
      <p:sp>
        <p:nvSpPr>
          <p:cNvPr id="649" name="Google Shape;649;p57"/>
          <p:cNvSpPr txBox="1"/>
          <p:nvPr/>
        </p:nvSpPr>
        <p:spPr>
          <a:xfrm>
            <a:off x="6449375" y="2487875"/>
            <a:ext cx="9399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fr-FR" sz="1100">
                <a:solidFill>
                  <a:schemeClr val="dk2"/>
                </a:solidFill>
                <a:latin typeface="Avenir"/>
                <a:ea typeface="Avenir"/>
                <a:cs typeface="Avenir"/>
                <a:sym typeface="Avenir"/>
              </a:rPr>
              <a:t>ICÔNE DE l'APP</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58"/>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Réseaux sociaux</a:t>
            </a:r>
          </a:p>
        </p:txBody>
      </p:sp>
      <p:sp>
        <p:nvSpPr>
          <p:cNvPr id="655" name="Google Shape;655;p58"/>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lang="en"/>
          </a:p>
        </p:txBody>
      </p:sp>
      <p:sp>
        <p:nvSpPr>
          <p:cNvPr id="656" name="Google Shape;656;p58"/>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Utilisations</a:t>
            </a:r>
          </a:p>
        </p:txBody>
      </p:sp>
      <p:sp>
        <p:nvSpPr>
          <p:cNvPr id="657" name="Google Shape;657;p58"/>
          <p:cNvSpPr txBox="1"/>
          <p:nvPr/>
        </p:nvSpPr>
        <p:spPr>
          <a:xfrm>
            <a:off x="335400" y="4024627"/>
            <a:ext cx="1456200" cy="32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fr-FR" sz="1100">
                <a:solidFill>
                  <a:schemeClr val="dk2"/>
                </a:solidFill>
                <a:latin typeface="Avenir"/>
                <a:ea typeface="Avenir"/>
                <a:cs typeface="Avenir"/>
                <a:sym typeface="Avenir"/>
              </a:rPr>
              <a:t>EXEMPLE AVATAR</a:t>
            </a:r>
          </a:p>
        </p:txBody>
      </p:sp>
      <p:sp>
        <p:nvSpPr>
          <p:cNvPr id="658" name="Google Shape;658;p58"/>
          <p:cNvSpPr txBox="1"/>
          <p:nvPr/>
        </p:nvSpPr>
        <p:spPr>
          <a:xfrm>
            <a:off x="2118638" y="4024686"/>
            <a:ext cx="22287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fr-FR" sz="1100">
                <a:solidFill>
                  <a:schemeClr val="dk2"/>
                </a:solidFill>
                <a:latin typeface="Avenir"/>
                <a:ea typeface="Avenir"/>
                <a:cs typeface="Avenir"/>
                <a:sym typeface="Avenir"/>
              </a:rPr>
              <a:t>EXEMPLE FACEBOOK</a:t>
            </a:r>
          </a:p>
        </p:txBody>
      </p:sp>
      <p:sp>
        <p:nvSpPr>
          <p:cNvPr id="659" name="Google Shape;659;p58"/>
          <p:cNvSpPr txBox="1"/>
          <p:nvPr/>
        </p:nvSpPr>
        <p:spPr>
          <a:xfrm>
            <a:off x="4785925" y="4024625"/>
            <a:ext cx="1713000" cy="32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fr-FR" sz="1100">
                <a:solidFill>
                  <a:schemeClr val="dk2"/>
                </a:solidFill>
                <a:latin typeface="Avenir"/>
                <a:ea typeface="Avenir"/>
                <a:cs typeface="Avenir"/>
                <a:sym typeface="Avenir"/>
              </a:rPr>
              <a:t>EXEMPLE INSTAGRAM</a:t>
            </a:r>
          </a:p>
        </p:txBody>
      </p:sp>
      <p:pic>
        <p:nvPicPr>
          <p:cNvPr id="660" name="Google Shape;660;p58"/>
          <p:cNvPicPr preferRelativeResize="0"/>
          <p:nvPr/>
        </p:nvPicPr>
        <p:blipFill>
          <a:blip r:embed="rId3">
            <a:alphaModFix/>
          </a:blip>
          <a:stretch>
            <a:fillRect/>
          </a:stretch>
        </p:blipFill>
        <p:spPr>
          <a:xfrm>
            <a:off x="2118650" y="2567562"/>
            <a:ext cx="2422128" cy="1363150"/>
          </a:xfrm>
          <a:prstGeom prst="rect">
            <a:avLst/>
          </a:prstGeom>
          <a:noFill/>
          <a:ln>
            <a:noFill/>
          </a:ln>
        </p:spPr>
      </p:pic>
      <p:pic>
        <p:nvPicPr>
          <p:cNvPr id="661" name="Google Shape;661;p58"/>
          <p:cNvPicPr preferRelativeResize="0"/>
          <p:nvPr/>
        </p:nvPicPr>
        <p:blipFill>
          <a:blip r:embed="rId4">
            <a:alphaModFix/>
          </a:blip>
          <a:stretch>
            <a:fillRect/>
          </a:stretch>
        </p:blipFill>
        <p:spPr>
          <a:xfrm>
            <a:off x="428483" y="2567566"/>
            <a:ext cx="1363143" cy="1363146"/>
          </a:xfrm>
          <a:prstGeom prst="rect">
            <a:avLst/>
          </a:prstGeom>
          <a:noFill/>
          <a:ln>
            <a:noFill/>
          </a:ln>
        </p:spPr>
      </p:pic>
      <p:pic>
        <p:nvPicPr>
          <p:cNvPr id="662" name="Google Shape;662;p58"/>
          <p:cNvPicPr preferRelativeResize="0"/>
          <p:nvPr/>
        </p:nvPicPr>
        <p:blipFill>
          <a:blip r:embed="rId5">
            <a:alphaModFix/>
          </a:blip>
          <a:stretch>
            <a:fillRect/>
          </a:stretch>
        </p:blipFill>
        <p:spPr>
          <a:xfrm>
            <a:off x="4870827" y="1212787"/>
            <a:ext cx="1528350" cy="2717925"/>
          </a:xfrm>
          <a:prstGeom prst="rect">
            <a:avLst/>
          </a:prstGeom>
          <a:noFill/>
          <a:ln>
            <a:noFill/>
          </a:ln>
        </p:spPr>
      </p:pic>
      <p:sp>
        <p:nvSpPr>
          <p:cNvPr id="663" name="Google Shape;663;p58"/>
          <p:cNvSpPr txBox="1">
            <a:spLocks noGrp="1"/>
          </p:cNvSpPr>
          <p:nvPr>
            <p:ph type="body" idx="1"/>
          </p:nvPr>
        </p:nvSpPr>
        <p:spPr>
          <a:xfrm>
            <a:off x="311700" y="1152475"/>
            <a:ext cx="4229100" cy="1142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fr-FR"/>
              <a:t>Lorem ipsum dolor sit amet, consectetur adipiscing elit, sed do eiusmod tempor incididunt ut labore et dolore magna aliqua.     </a:t>
            </a:r>
          </a:p>
        </p:txBody>
      </p:sp>
      <p:sp>
        <p:nvSpPr>
          <p:cNvPr id="664" name="Google Shape;664;p58"/>
          <p:cNvSpPr txBox="1">
            <a:spLocks noGrp="1"/>
          </p:cNvSpPr>
          <p:nvPr>
            <p:ph type="body" idx="1"/>
          </p:nvPr>
        </p:nvSpPr>
        <p:spPr>
          <a:xfrm>
            <a:off x="6796625" y="1152475"/>
            <a:ext cx="2160600" cy="292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fr-FR"/>
              <a:t>Lorem ipsum dolor sit amet, consectetur adipiscing elit, sed do eiusmod tempor incididunt ut labore et dolore magna aliqua.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59"/>
          <p:cNvSpPr txBox="1"/>
          <p:nvPr/>
        </p:nvSpPr>
        <p:spPr>
          <a:xfrm>
            <a:off x="4429900" y="2122377"/>
            <a:ext cx="21795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CONFIGURATION VERTICALE</a:t>
            </a:r>
          </a:p>
        </p:txBody>
      </p:sp>
      <p:sp>
        <p:nvSpPr>
          <p:cNvPr id="670" name="Google Shape;670;p59"/>
          <p:cNvSpPr/>
          <p:nvPr/>
        </p:nvSpPr>
        <p:spPr>
          <a:xfrm>
            <a:off x="4530524" y="2527825"/>
            <a:ext cx="2253300" cy="23268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2" name="Google Shape;672;p59"/>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Signature dans les e-mails</a:t>
            </a:r>
          </a:p>
        </p:txBody>
      </p:sp>
      <p:sp>
        <p:nvSpPr>
          <p:cNvPr id="673" name="Google Shape;673;p59"/>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lang="en"/>
          </a:p>
        </p:txBody>
      </p:sp>
      <p:sp>
        <p:nvSpPr>
          <p:cNvPr id="674" name="Google Shape;674;p59"/>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Utilisations</a:t>
            </a:r>
          </a:p>
        </p:txBody>
      </p:sp>
      <p:sp>
        <p:nvSpPr>
          <p:cNvPr id="675" name="Google Shape;675;p59"/>
          <p:cNvSpPr txBox="1">
            <a:spLocks noGrp="1"/>
          </p:cNvSpPr>
          <p:nvPr>
            <p:ph type="body" idx="1"/>
          </p:nvPr>
        </p:nvSpPr>
        <p:spPr>
          <a:xfrm>
            <a:off x="311700" y="1152475"/>
            <a:ext cx="2633631" cy="286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sed</a:t>
            </a:r>
            <a:r>
              <a:rPr lang="fr-FR" dirty="0"/>
              <a:t>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 </a:t>
            </a:r>
          </a:p>
          <a:p>
            <a:pPr marL="0" lvl="0" indent="0" algn="l" rtl="0">
              <a:spcBef>
                <a:spcPts val="1600"/>
              </a:spcBef>
              <a:spcAft>
                <a:spcPts val="1600"/>
              </a:spcAft>
              <a:buNone/>
            </a:pPr>
            <a:endParaRPr dirty="0"/>
          </a:p>
        </p:txBody>
      </p:sp>
      <p:sp>
        <p:nvSpPr>
          <p:cNvPr id="678" name="Google Shape;678;p59"/>
          <p:cNvSpPr txBox="1"/>
          <p:nvPr/>
        </p:nvSpPr>
        <p:spPr>
          <a:xfrm>
            <a:off x="4429900" y="891349"/>
            <a:ext cx="3198000" cy="43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CONFIGURATION HORIZONTALE</a:t>
            </a:r>
          </a:p>
        </p:txBody>
      </p:sp>
      <p:pic>
        <p:nvPicPr>
          <p:cNvPr id="4" name="Image 3"/>
          <p:cNvPicPr>
            <a:picLocks noChangeAspect="1"/>
          </p:cNvPicPr>
          <p:nvPr/>
        </p:nvPicPr>
        <p:blipFill>
          <a:blip r:embed="rId3"/>
          <a:stretch>
            <a:fillRect/>
          </a:stretch>
        </p:blipFill>
        <p:spPr>
          <a:xfrm>
            <a:off x="4542475" y="1312495"/>
            <a:ext cx="4133850" cy="704850"/>
          </a:xfrm>
          <a:prstGeom prst="rect">
            <a:avLst/>
          </a:prstGeom>
          <a:noFill/>
          <a:ln>
            <a:solidFill>
              <a:schemeClr val="bg2"/>
            </a:solidFill>
          </a:ln>
        </p:spPr>
      </p:pic>
      <p:pic>
        <p:nvPicPr>
          <p:cNvPr id="10" name="Image 9"/>
          <p:cNvPicPr>
            <a:picLocks noChangeAspect="1"/>
          </p:cNvPicPr>
          <p:nvPr/>
        </p:nvPicPr>
        <p:blipFill>
          <a:blip r:embed="rId4"/>
          <a:stretch>
            <a:fillRect/>
          </a:stretch>
        </p:blipFill>
        <p:spPr>
          <a:xfrm>
            <a:off x="4704674" y="2686337"/>
            <a:ext cx="1905000" cy="200977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0"/>
          <p:cNvSpPr/>
          <p:nvPr/>
        </p:nvSpPr>
        <p:spPr>
          <a:xfrm>
            <a:off x="3619325" y="1008313"/>
            <a:ext cx="3295200" cy="1728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0"/>
          <p:cNvSpPr/>
          <p:nvPr/>
        </p:nvSpPr>
        <p:spPr>
          <a:xfrm>
            <a:off x="3619325" y="2926575"/>
            <a:ext cx="3295200" cy="1728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6" name="Google Shape;686;p60"/>
          <p:cNvPicPr preferRelativeResize="0"/>
          <p:nvPr/>
        </p:nvPicPr>
        <p:blipFill>
          <a:blip r:embed="rId3">
            <a:alphaModFix/>
          </a:blip>
          <a:stretch>
            <a:fillRect/>
          </a:stretch>
        </p:blipFill>
        <p:spPr>
          <a:xfrm>
            <a:off x="3619325" y="1008275"/>
            <a:ext cx="3295099" cy="1728375"/>
          </a:xfrm>
          <a:prstGeom prst="rect">
            <a:avLst/>
          </a:prstGeom>
          <a:noFill/>
          <a:ln>
            <a:noFill/>
          </a:ln>
        </p:spPr>
      </p:pic>
      <p:sp>
        <p:nvSpPr>
          <p:cNvPr id="687" name="Google Shape;687;p60"/>
          <p:cNvSpPr txBox="1"/>
          <p:nvPr/>
        </p:nvSpPr>
        <p:spPr>
          <a:xfrm>
            <a:off x="6995050" y="2811802"/>
            <a:ext cx="21795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VERSO</a:t>
            </a:r>
          </a:p>
        </p:txBody>
      </p:sp>
      <p:sp>
        <p:nvSpPr>
          <p:cNvPr id="688" name="Google Shape;688;p60"/>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Cartes de visite</a:t>
            </a:r>
          </a:p>
        </p:txBody>
      </p:sp>
      <p:sp>
        <p:nvSpPr>
          <p:cNvPr id="689" name="Google Shape;689;p60"/>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lang="en"/>
          </a:p>
        </p:txBody>
      </p:sp>
      <p:sp>
        <p:nvSpPr>
          <p:cNvPr id="690" name="Google Shape;690;p60"/>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Utilisations</a:t>
            </a:r>
          </a:p>
        </p:txBody>
      </p:sp>
      <p:sp>
        <p:nvSpPr>
          <p:cNvPr id="691" name="Google Shape;691;p60"/>
          <p:cNvSpPr txBox="1">
            <a:spLocks noGrp="1"/>
          </p:cNvSpPr>
          <p:nvPr>
            <p:ph type="body" idx="1"/>
          </p:nvPr>
        </p:nvSpPr>
        <p:spPr>
          <a:xfrm>
            <a:off x="311700" y="1152475"/>
            <a:ext cx="2709300" cy="286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sed</a:t>
            </a:r>
            <a:r>
              <a:rPr lang="fr-FR" dirty="0"/>
              <a:t>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a:t>
            </a:r>
          </a:p>
          <a:p>
            <a:pPr marL="0" lvl="0" indent="0" algn="l" rtl="0">
              <a:spcBef>
                <a:spcPts val="1600"/>
              </a:spcBef>
              <a:spcAft>
                <a:spcPts val="1600"/>
              </a:spcAft>
              <a:buNone/>
            </a:pPr>
            <a:endParaRPr dirty="0"/>
          </a:p>
        </p:txBody>
      </p:sp>
      <p:sp>
        <p:nvSpPr>
          <p:cNvPr id="692" name="Google Shape;692;p60"/>
          <p:cNvSpPr txBox="1"/>
          <p:nvPr/>
        </p:nvSpPr>
        <p:spPr>
          <a:xfrm>
            <a:off x="6995050" y="908124"/>
            <a:ext cx="3198000" cy="43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fr-FR" sz="1100">
                <a:solidFill>
                  <a:schemeClr val="dk2"/>
                </a:solidFill>
                <a:latin typeface="Avenir"/>
                <a:ea typeface="Avenir"/>
                <a:cs typeface="Avenir"/>
                <a:sym typeface="Avenir"/>
              </a:rPr>
              <a:t>RECTO</a:t>
            </a:r>
          </a:p>
        </p:txBody>
      </p:sp>
      <p:pic>
        <p:nvPicPr>
          <p:cNvPr id="2" name="Image 1"/>
          <p:cNvPicPr>
            <a:picLocks noChangeAspect="1"/>
          </p:cNvPicPr>
          <p:nvPr/>
        </p:nvPicPr>
        <p:blipFill>
          <a:blip r:embed="rId4"/>
          <a:stretch>
            <a:fillRect/>
          </a:stretch>
        </p:blipFill>
        <p:spPr>
          <a:xfrm>
            <a:off x="3623811" y="2914425"/>
            <a:ext cx="3286125" cy="1752600"/>
          </a:xfrm>
          <a:prstGeom prst="rect">
            <a:avLst/>
          </a:prstGeom>
        </p:spPr>
      </p:pic>
      <p:pic>
        <p:nvPicPr>
          <p:cNvPr id="7" name="Image 6"/>
          <p:cNvPicPr>
            <a:picLocks noChangeAspect="1"/>
          </p:cNvPicPr>
          <p:nvPr/>
        </p:nvPicPr>
        <p:blipFill>
          <a:blip r:embed="rId5"/>
          <a:stretch>
            <a:fillRect/>
          </a:stretch>
        </p:blipFill>
        <p:spPr>
          <a:xfrm>
            <a:off x="4800600" y="2990625"/>
            <a:ext cx="1828800" cy="1600200"/>
          </a:xfrm>
          <a:prstGeom prst="rect">
            <a:avLst/>
          </a:prstGeom>
        </p:spPr>
      </p:pic>
      <p:cxnSp>
        <p:nvCxnSpPr>
          <p:cNvPr id="9" name="Connecteur droit 8"/>
          <p:cNvCxnSpPr>
            <a:endCxn id="7" idx="3"/>
          </p:cNvCxnSpPr>
          <p:nvPr/>
        </p:nvCxnSpPr>
        <p:spPr>
          <a:xfrm>
            <a:off x="4724400" y="3790725"/>
            <a:ext cx="1905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61"/>
          <p:cNvSpPr/>
          <p:nvPr/>
        </p:nvSpPr>
        <p:spPr>
          <a:xfrm>
            <a:off x="4202250" y="1394864"/>
            <a:ext cx="4233000" cy="2376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1"/>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Cartes de visite</a:t>
            </a:r>
          </a:p>
        </p:txBody>
      </p:sp>
      <p:sp>
        <p:nvSpPr>
          <p:cNvPr id="700" name="Google Shape;700;p61"/>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lang="en"/>
          </a:p>
        </p:txBody>
      </p:sp>
      <p:sp>
        <p:nvSpPr>
          <p:cNvPr id="701" name="Google Shape;701;p61"/>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Utilisations</a:t>
            </a:r>
          </a:p>
        </p:txBody>
      </p:sp>
      <p:sp>
        <p:nvSpPr>
          <p:cNvPr id="702" name="Google Shape;702;p61"/>
          <p:cNvSpPr txBox="1">
            <a:spLocks noGrp="1"/>
          </p:cNvSpPr>
          <p:nvPr>
            <p:ph type="body" idx="1"/>
          </p:nvPr>
        </p:nvSpPr>
        <p:spPr>
          <a:xfrm>
            <a:off x="311700" y="1152475"/>
            <a:ext cx="2709300" cy="286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a:t>Lorem ipsum dolor sit amet, consectetur adipiscing elit, sed do eiusmod tempor incididunt ut labore et dolore magna aliqua. Ut enim ad minim veniam, quis nostrud exercitation ullamco laboris nisi ut aliquip ex ea commodo consequat. </a:t>
            </a:r>
          </a:p>
          <a:p>
            <a:pPr marL="0" lvl="0" indent="0" algn="l" rtl="0">
              <a:spcBef>
                <a:spcPts val="1600"/>
              </a:spcBef>
              <a:spcAft>
                <a:spcPts val="1600"/>
              </a:spcAft>
              <a:buNone/>
            </a:pPr>
            <a:endParaRPr/>
          </a:p>
        </p:txBody>
      </p:sp>
      <p:pic>
        <p:nvPicPr>
          <p:cNvPr id="3" name="Image 2"/>
          <p:cNvPicPr>
            <a:picLocks noChangeAspect="1"/>
          </p:cNvPicPr>
          <p:nvPr/>
        </p:nvPicPr>
        <p:blipFill>
          <a:blip r:embed="rId3"/>
          <a:stretch>
            <a:fillRect/>
          </a:stretch>
        </p:blipFill>
        <p:spPr>
          <a:xfrm>
            <a:off x="4202250" y="1394864"/>
            <a:ext cx="4229100" cy="2390775"/>
          </a:xfrm>
          <a:prstGeom prst="rect">
            <a:avLst/>
          </a:prstGeom>
        </p:spPr>
      </p:pic>
      <p:pic>
        <p:nvPicPr>
          <p:cNvPr id="8" name="Image 7"/>
          <p:cNvPicPr>
            <a:picLocks noChangeAspect="1"/>
          </p:cNvPicPr>
          <p:nvPr/>
        </p:nvPicPr>
        <p:blipFill>
          <a:blip r:embed="rId4"/>
          <a:stretch>
            <a:fillRect/>
          </a:stretch>
        </p:blipFill>
        <p:spPr>
          <a:xfrm>
            <a:off x="4305300" y="2791723"/>
            <a:ext cx="1714500" cy="628650"/>
          </a:xfrm>
          <a:prstGeom prst="rect">
            <a:avLst/>
          </a:prstGeom>
        </p:spPr>
      </p:pic>
      <p:pic>
        <p:nvPicPr>
          <p:cNvPr id="11" name="Image 10"/>
          <p:cNvPicPr>
            <a:picLocks noChangeAspect="1"/>
          </p:cNvPicPr>
          <p:nvPr/>
        </p:nvPicPr>
        <p:blipFill>
          <a:blip r:embed="rId5"/>
          <a:stretch>
            <a:fillRect/>
          </a:stretch>
        </p:blipFill>
        <p:spPr>
          <a:xfrm>
            <a:off x="6370500" y="2834585"/>
            <a:ext cx="1963875" cy="59228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FR"/>
              <a:t>Énoncé de mission</a:t>
            </a:r>
          </a:p>
        </p:txBody>
      </p:sp>
      <p:sp>
        <p:nvSpPr>
          <p:cNvPr id="97" name="Google Shape;97;p17"/>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a:t>Lorem ipsum dolor sit amet, consectetur adipiscing elit, sed do eiusmod tempor incididunt ut labore et dolore magna aliqua. Ut enim ad minim veniam, quis nostrud. </a:t>
            </a:r>
          </a:p>
        </p:txBody>
      </p:sp>
      <p:sp>
        <p:nvSpPr>
          <p:cNvPr id="98" name="Google Shape;98;p1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lang="en"/>
          </a:p>
        </p:txBody>
      </p:sp>
      <p:sp>
        <p:nvSpPr>
          <p:cNvPr id="2" name="Picture Placeholder 1"/>
          <p:cNvSpPr>
            <a:spLocks noGrp="1"/>
          </p:cNvSpPr>
          <p:nvPr>
            <p:ph type="pic" sz="quarter" idx="13"/>
          </p:nvPr>
        </p:nvSpPr>
        <p:spPr/>
      </p:sp>
      <p:sp>
        <p:nvSpPr>
          <p:cNvPr id="100" name="Google Shape;100;p17"/>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Finalités et positionnement de la marque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62"/>
          <p:cNvSpPr/>
          <p:nvPr/>
        </p:nvSpPr>
        <p:spPr>
          <a:xfrm>
            <a:off x="4090850" y="864300"/>
            <a:ext cx="2709300" cy="38367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8" name="Google Shape;708;p62"/>
          <p:cNvPicPr preferRelativeResize="0"/>
          <p:nvPr/>
        </p:nvPicPr>
        <p:blipFill>
          <a:blip r:embed="rId3">
            <a:alphaModFix/>
          </a:blip>
          <a:stretch>
            <a:fillRect/>
          </a:stretch>
        </p:blipFill>
        <p:spPr>
          <a:xfrm>
            <a:off x="4090850" y="864300"/>
            <a:ext cx="2709300" cy="3842141"/>
          </a:xfrm>
          <a:prstGeom prst="rect">
            <a:avLst/>
          </a:prstGeom>
          <a:noFill/>
          <a:ln>
            <a:noFill/>
          </a:ln>
        </p:spPr>
      </p:pic>
      <p:sp>
        <p:nvSpPr>
          <p:cNvPr id="709" name="Google Shape;709;p62"/>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Papier à en-tête</a:t>
            </a:r>
          </a:p>
        </p:txBody>
      </p:sp>
      <p:sp>
        <p:nvSpPr>
          <p:cNvPr id="710" name="Google Shape;710;p62"/>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lang="en"/>
          </a:p>
        </p:txBody>
      </p:sp>
      <p:sp>
        <p:nvSpPr>
          <p:cNvPr id="711" name="Google Shape;711;p62"/>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Utilisations</a:t>
            </a:r>
          </a:p>
        </p:txBody>
      </p:sp>
      <p:sp>
        <p:nvSpPr>
          <p:cNvPr id="712" name="Google Shape;712;p62"/>
          <p:cNvSpPr txBox="1">
            <a:spLocks noGrp="1"/>
          </p:cNvSpPr>
          <p:nvPr>
            <p:ph type="body" idx="1"/>
          </p:nvPr>
        </p:nvSpPr>
        <p:spPr>
          <a:xfrm>
            <a:off x="311700" y="1152475"/>
            <a:ext cx="2709300" cy="286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a:t>Lorem ipsum dolor sit amet, consectetur adipiscing elit, sed do eiusmod tempor incididunt ut labore et dolore magna aliqua. Ut enim ad minim veniam, quis nostrud exercitation ullamco laboris nisi ut aliquip ex ea commodo consequat. </a:t>
            </a:r>
          </a:p>
          <a:p>
            <a:pPr marL="0" lvl="0" indent="0" algn="l" rtl="0">
              <a:spcBef>
                <a:spcPts val="1600"/>
              </a:spcBef>
              <a:spcAft>
                <a:spcPts val="160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63"/>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Autres cas d'usage</a:t>
            </a:r>
          </a:p>
        </p:txBody>
      </p:sp>
      <p:sp>
        <p:nvSpPr>
          <p:cNvPr id="718" name="Google Shape;718;p63"/>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a:t>
            </a:fld>
            <a:endParaRPr lang="en"/>
          </a:p>
        </p:txBody>
      </p:sp>
      <p:sp>
        <p:nvSpPr>
          <p:cNvPr id="719" name="Google Shape;719;p63"/>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Utilisations</a:t>
            </a:r>
          </a:p>
        </p:txBody>
      </p:sp>
      <p:sp>
        <p:nvSpPr>
          <p:cNvPr id="720" name="Google Shape;720;p63"/>
          <p:cNvSpPr txBox="1">
            <a:spLocks noGrp="1"/>
          </p:cNvSpPr>
          <p:nvPr>
            <p:ph type="body" idx="1"/>
          </p:nvPr>
        </p:nvSpPr>
        <p:spPr>
          <a:xfrm>
            <a:off x="311700" y="1152475"/>
            <a:ext cx="2709300" cy="286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a:t>Lorem ipsum dolor sit amet, consectetur adipiscing elit, sed do eiusmod tempor incididunt ut labore et dolore magna aliqua. Ut enim ad minim veniam, quis nostrud exercitation ullamco laboris nisi ut aliquip ex ea commodo consequat. </a:t>
            </a:r>
          </a:p>
          <a:p>
            <a:pPr marL="0" lvl="0" indent="0" algn="l" rtl="0">
              <a:spcBef>
                <a:spcPts val="1600"/>
              </a:spcBef>
              <a:spcAft>
                <a:spcPts val="1600"/>
              </a:spcAft>
              <a:buNone/>
            </a:pPr>
            <a:endParaRPr/>
          </a:p>
        </p:txBody>
      </p:sp>
      <p:pic>
        <p:nvPicPr>
          <p:cNvPr id="721" name="Google Shape;721;p63"/>
          <p:cNvPicPr preferRelativeResize="0"/>
          <p:nvPr/>
        </p:nvPicPr>
        <p:blipFill>
          <a:blip r:embed="rId3">
            <a:alphaModFix/>
          </a:blip>
          <a:stretch>
            <a:fillRect/>
          </a:stretch>
        </p:blipFill>
        <p:spPr>
          <a:xfrm>
            <a:off x="3154638" y="-1"/>
            <a:ext cx="5143501" cy="5143501"/>
          </a:xfrm>
          <a:prstGeom prst="rect">
            <a:avLst/>
          </a:prstGeom>
          <a:noFill/>
          <a:ln>
            <a:noFill/>
          </a:ln>
        </p:spPr>
      </p:pic>
      <p:pic>
        <p:nvPicPr>
          <p:cNvPr id="722" name="Google Shape;722;p63"/>
          <p:cNvPicPr preferRelativeResize="0"/>
          <p:nvPr/>
        </p:nvPicPr>
        <p:blipFill>
          <a:blip r:embed="rId4">
            <a:alphaModFix/>
          </a:blip>
          <a:stretch>
            <a:fillRect/>
          </a:stretch>
        </p:blipFill>
        <p:spPr>
          <a:xfrm>
            <a:off x="5892445" y="1244152"/>
            <a:ext cx="677424" cy="1217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438" b="12438"/>
          <a:stretch>
            <a:fillRect/>
          </a:stretch>
        </p:blipFill>
        <p:spPr/>
      </p:pic>
      <p:sp>
        <p:nvSpPr>
          <p:cNvPr id="727" name="Google Shape;727;p64"/>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FR"/>
              <a:t>Merci</a:t>
            </a:r>
          </a:p>
        </p:txBody>
      </p:sp>
      <p:sp>
        <p:nvSpPr>
          <p:cNvPr id="729" name="Google Shape;729;p64"/>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a:t>Si vous avez des questions concernant le </a:t>
            </a:r>
            <a:r>
              <a:rPr lang="fr-FR" dirty="0" err="1"/>
              <a:t>branding</a:t>
            </a:r>
            <a:r>
              <a:rPr lang="fr-FR" dirty="0"/>
              <a:t>,</a:t>
            </a:r>
          </a:p>
          <a:p>
            <a:pPr marL="0" lvl="0" indent="0" algn="ctr" rtl="0">
              <a:spcBef>
                <a:spcPts val="0"/>
              </a:spcBef>
              <a:spcAft>
                <a:spcPts val="0"/>
              </a:spcAft>
              <a:buNone/>
            </a:pPr>
            <a:r>
              <a:rPr lang="fr-FR" dirty="0"/>
              <a:t>veuillez contacter :</a:t>
            </a:r>
          </a:p>
          <a:p>
            <a:pPr marL="0" lvl="0" indent="0" algn="ctr" rtl="0">
              <a:spcBef>
                <a:spcPts val="0"/>
              </a:spcBef>
              <a:spcAft>
                <a:spcPts val="0"/>
              </a:spcAft>
              <a:buNone/>
            </a:pPr>
            <a:endParaRPr dirty="0"/>
          </a:p>
          <a:p>
            <a:pPr marL="0" lvl="0" indent="0" algn="ctr" rtl="0">
              <a:spcBef>
                <a:spcPts val="0"/>
              </a:spcBef>
              <a:spcAft>
                <a:spcPts val="0"/>
              </a:spcAft>
              <a:buNone/>
            </a:pPr>
            <a:r>
              <a:rPr lang="fr-FR" dirty="0"/>
              <a:t>Contact au 00 00 00 00 00</a:t>
            </a:r>
          </a:p>
        </p:txBody>
      </p:sp>
      <p:sp>
        <p:nvSpPr>
          <p:cNvPr id="728" name="Google Shape;728;p64"/>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a:t>
            </a:fld>
            <a:endParaRPr lang="en"/>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Valeurs</a:t>
            </a:r>
          </a:p>
        </p:txBody>
      </p:sp>
      <p:sp>
        <p:nvSpPr>
          <p:cNvPr id="106" name="Google Shape;106;p18"/>
          <p:cNvSpPr txBox="1">
            <a:spLocks noGrp="1"/>
          </p:cNvSpPr>
          <p:nvPr>
            <p:ph type="body" idx="1"/>
          </p:nvPr>
        </p:nvSpPr>
        <p:spPr>
          <a:xfrm>
            <a:off x="311700" y="1152475"/>
            <a:ext cx="6942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07" name="Google Shape;107;p18"/>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lang="en"/>
          </a:p>
        </p:txBody>
      </p:sp>
      <p:sp>
        <p:nvSpPr>
          <p:cNvPr id="108" name="Google Shape;108;p18"/>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Finalités et positionnement de la marque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FR"/>
              <a:t>Valeurs</a:t>
            </a:r>
          </a:p>
        </p:txBody>
      </p:sp>
      <p:sp>
        <p:nvSpPr>
          <p:cNvPr id="114" name="Google Shape;114;p19"/>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a:t>Duis aute irure dolor in reprehenderit in voluptate velit esse cillum dolore eu fugiat nulla pariatur. Excepteur sint occaecat cupidatat non proident, sunt in culpa. </a:t>
            </a:r>
          </a:p>
        </p:txBody>
      </p:sp>
      <p:sp>
        <p:nvSpPr>
          <p:cNvPr id="115" name="Google Shape;115;p1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lang="en"/>
          </a:p>
        </p:txBody>
      </p:sp>
      <p:sp>
        <p:nvSpPr>
          <p:cNvPr id="2" name="Picture Placeholder 1"/>
          <p:cNvSpPr>
            <a:spLocks noGrp="1"/>
          </p:cNvSpPr>
          <p:nvPr>
            <p:ph type="pic" sz="quarter" idx="13"/>
          </p:nvPr>
        </p:nvSpPr>
        <p:spPr/>
      </p:sp>
      <p:sp>
        <p:nvSpPr>
          <p:cNvPr id="117" name="Google Shape;117;p19"/>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Finalités et positionnement de la marque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Persona client</a:t>
            </a:r>
          </a:p>
        </p:txBody>
      </p:sp>
      <p:sp>
        <p:nvSpPr>
          <p:cNvPr id="123" name="Google Shape;123;p20"/>
          <p:cNvSpPr txBox="1">
            <a:spLocks noGrp="1"/>
          </p:cNvSpPr>
          <p:nvPr>
            <p:ph type="body" idx="1"/>
          </p:nvPr>
        </p:nvSpPr>
        <p:spPr>
          <a:xfrm>
            <a:off x="311699" y="2462151"/>
            <a:ext cx="4471325" cy="2106724"/>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24" name="Google Shape;124;p2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lang="en"/>
          </a:p>
        </p:txBody>
      </p:sp>
      <p:sp>
        <p:nvSpPr>
          <p:cNvPr id="2" name="Picture Placeholder 1"/>
          <p:cNvSpPr>
            <a:spLocks noGrp="1"/>
          </p:cNvSpPr>
          <p:nvPr>
            <p:ph type="pic" sz="quarter" idx="13"/>
          </p:nvPr>
        </p:nvSpPr>
        <p:spPr/>
      </p:sp>
      <p:sp>
        <p:nvSpPr>
          <p:cNvPr id="126" name="Google Shape;126;p20"/>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Finalités et positionnement de la marque</a:t>
            </a:r>
          </a:p>
        </p:txBody>
      </p:sp>
      <p:graphicFrame>
        <p:nvGraphicFramePr>
          <p:cNvPr id="127" name="Google Shape;127;p20"/>
          <p:cNvGraphicFramePr/>
          <p:nvPr/>
        </p:nvGraphicFramePr>
        <p:xfrm>
          <a:off x="386975" y="1093100"/>
          <a:ext cx="4396050" cy="1188630"/>
        </p:xfrm>
        <a:graphic>
          <a:graphicData uri="http://schemas.openxmlformats.org/drawingml/2006/table">
            <a:tbl>
              <a:tblPr>
                <a:noFill/>
                <a:tableStyleId>{0BBADB3A-2D6E-4870-8A14-1C28F3DC7A4E}</a:tableStyleId>
              </a:tblPr>
              <a:tblGrid>
                <a:gridCol w="1445450">
                  <a:extLst>
                    <a:ext uri="{9D8B030D-6E8A-4147-A177-3AD203B41FA5}">
                      <a16:colId xmlns:a16="http://schemas.microsoft.com/office/drawing/2014/main" val="20000"/>
                    </a:ext>
                  </a:extLst>
                </a:gridCol>
                <a:gridCol w="2950600">
                  <a:extLst>
                    <a:ext uri="{9D8B030D-6E8A-4147-A177-3AD203B41FA5}">
                      <a16:colId xmlns:a16="http://schemas.microsoft.com/office/drawing/2014/main" val="20001"/>
                    </a:ext>
                  </a:extLst>
                </a:gridCol>
              </a:tblGrid>
              <a:tr h="285675">
                <a:tc>
                  <a:txBody>
                    <a:bodyPr/>
                    <a:lstStyle/>
                    <a:p>
                      <a:pPr marL="0" lvl="0" indent="0" algn="l" rtl="0">
                        <a:spcBef>
                          <a:spcPts val="0"/>
                        </a:spcBef>
                        <a:spcAft>
                          <a:spcPts val="0"/>
                        </a:spcAft>
                        <a:buNone/>
                      </a:pPr>
                      <a:r>
                        <a:rPr lang="fr-FR" b="1">
                          <a:solidFill>
                            <a:schemeClr val="accent1"/>
                          </a:solidFill>
                          <a:latin typeface="Avenir"/>
                          <a:ea typeface="Avenir"/>
                          <a:cs typeface="Avenir"/>
                          <a:sym typeface="Avenir"/>
                        </a:rPr>
                        <a:t>Lorem:</a:t>
                      </a: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fr-FR">
                          <a:latin typeface="Avenir"/>
                          <a:ea typeface="Avenir"/>
                          <a:cs typeface="Avenir"/>
                          <a:sym typeface="Avenir"/>
                        </a:rPr>
                        <a:t>incididunt </a:t>
                      </a: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285675">
                <a:tc>
                  <a:txBody>
                    <a:bodyPr/>
                    <a:lstStyle/>
                    <a:p>
                      <a:pPr marL="0" lvl="0" indent="0" algn="l" rtl="0">
                        <a:spcBef>
                          <a:spcPts val="0"/>
                        </a:spcBef>
                        <a:spcAft>
                          <a:spcPts val="0"/>
                        </a:spcAft>
                        <a:buNone/>
                      </a:pPr>
                      <a:r>
                        <a:rPr lang="fr-FR" b="1">
                          <a:solidFill>
                            <a:schemeClr val="accent1"/>
                          </a:solidFill>
                          <a:latin typeface="Avenir"/>
                          <a:ea typeface="Avenir"/>
                          <a:cs typeface="Avenir"/>
                          <a:sym typeface="Avenir"/>
                        </a:rPr>
                        <a:t>Ipsum:</a:t>
                      </a: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fr-FR">
                          <a:latin typeface="Avenir"/>
                          <a:ea typeface="Avenir"/>
                          <a:cs typeface="Avenir"/>
                          <a:sym typeface="Avenir"/>
                        </a:rPr>
                        <a:t>commodo consequat</a:t>
                      </a: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285675">
                <a:tc>
                  <a:txBody>
                    <a:bodyPr/>
                    <a:lstStyle/>
                    <a:p>
                      <a:pPr marL="0" lvl="0" indent="0" algn="l" rtl="0">
                        <a:spcBef>
                          <a:spcPts val="0"/>
                        </a:spcBef>
                        <a:spcAft>
                          <a:spcPts val="0"/>
                        </a:spcAft>
                        <a:buNone/>
                      </a:pPr>
                      <a:r>
                        <a:rPr lang="fr-FR" b="1">
                          <a:solidFill>
                            <a:schemeClr val="accent1"/>
                          </a:solidFill>
                          <a:latin typeface="Avenir"/>
                          <a:ea typeface="Avenir"/>
                          <a:cs typeface="Avenir"/>
                          <a:sym typeface="Avenir"/>
                        </a:rPr>
                        <a:t>Dolor:</a:t>
                      </a: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fr-FR">
                          <a:latin typeface="Avenir"/>
                          <a:ea typeface="Avenir"/>
                          <a:cs typeface="Avenir"/>
                          <a:sym typeface="Avenir"/>
                        </a:rPr>
                        <a:t>nostrud </a:t>
                      </a: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Persona client</a:t>
            </a:r>
          </a:p>
        </p:txBody>
      </p:sp>
      <p:sp>
        <p:nvSpPr>
          <p:cNvPr id="133" name="Google Shape;133;p21"/>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F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34" name="Google Shape;134;p21"/>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lang="en"/>
          </a:p>
        </p:txBody>
      </p:sp>
      <p:sp>
        <p:nvSpPr>
          <p:cNvPr id="3" name="Picture Placeholder 2"/>
          <p:cNvSpPr>
            <a:spLocks noGrp="1"/>
          </p:cNvSpPr>
          <p:nvPr>
            <p:ph type="pic" sz="quarter" idx="13"/>
          </p:nvPr>
        </p:nvSpPr>
        <p:spPr/>
      </p:sp>
      <p:sp>
        <p:nvSpPr>
          <p:cNvPr id="136" name="Google Shape;136;p21"/>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a:solidFill>
                  <a:srgbClr val="2D3E50"/>
                </a:solidFill>
                <a:latin typeface="Avenir"/>
                <a:ea typeface="Avenir"/>
                <a:cs typeface="Avenir"/>
                <a:sym typeface="Avenir"/>
              </a:rPr>
              <a:t>Finalités et positionnement de la marque</a:t>
            </a:r>
          </a:p>
        </p:txBody>
      </p:sp>
    </p:spTree>
  </p:cSld>
  <p:clrMapOvr>
    <a:masterClrMapping/>
  </p:clrMapOvr>
</p:sld>
</file>

<file path=ppt/theme/theme1.xml><?xml version="1.0" encoding="utf-8"?>
<a:theme xmlns:a="http://schemas.openxmlformats.org/drawingml/2006/main" name="Simple Light">
  <a:themeElements>
    <a:clrScheme name="Simple Light">
      <a:dk1>
        <a:srgbClr val="2D3E50"/>
      </a:dk1>
      <a:lt1>
        <a:srgbClr val="F5F8FA"/>
      </a:lt1>
      <a:dk2>
        <a:srgbClr val="596674"/>
      </a:dk2>
      <a:lt2>
        <a:srgbClr val="E4E6E8"/>
      </a:lt2>
      <a:accent1>
        <a:srgbClr val="FF7A59"/>
      </a:accent1>
      <a:accent2>
        <a:srgbClr val="00BDA5"/>
      </a:accent2>
      <a:accent3>
        <a:srgbClr val="2D3E50"/>
      </a:accent3>
      <a:accent4>
        <a:srgbClr val="F2545B"/>
      </a:accent4>
      <a:accent5>
        <a:srgbClr val="6A78D1"/>
      </a:accent5>
      <a:accent6>
        <a:srgbClr val="F2547D"/>
      </a:accent6>
      <a:hlink>
        <a:srgbClr val="0097A7"/>
      </a:hlink>
      <a:folHlink>
        <a:srgbClr val="0097A7"/>
      </a:folHlink>
    </a:clrScheme>
    <a:fontScheme name="Custom 2">
      <a:majorFont>
        <a:latin typeface="Avenir Next"/>
        <a:ea typeface=""/>
        <a:cs typeface=""/>
      </a:majorFont>
      <a:minorFont>
        <a:latin typeface="Avenir N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3499</Words>
  <Application>Microsoft Office PowerPoint</Application>
  <PresentationFormat>Affichage à l'écran (16:9)</PresentationFormat>
  <Paragraphs>487</Paragraphs>
  <Slides>52</Slides>
  <Notes>52</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52</vt:i4>
      </vt:variant>
    </vt:vector>
  </HeadingPairs>
  <TitlesOfParts>
    <vt:vector size="58" baseType="lpstr">
      <vt:lpstr>Pacifico</vt:lpstr>
      <vt:lpstr>Times New Roman</vt:lpstr>
      <vt:lpstr>Arial</vt:lpstr>
      <vt:lpstr>Avenir</vt:lpstr>
      <vt:lpstr>Comic Sans MS</vt:lpstr>
      <vt:lpstr>Simple Light</vt:lpstr>
      <vt:lpstr>Présentation PowerPoint</vt:lpstr>
      <vt:lpstr>Guide de style de la marque</vt:lpstr>
      <vt:lpstr>Finalités et positionnement de la marque</vt:lpstr>
      <vt:lpstr>Énoncé de mission</vt:lpstr>
      <vt:lpstr>Énoncé de mission</vt:lpstr>
      <vt:lpstr>Valeurs</vt:lpstr>
      <vt:lpstr>Valeurs</vt:lpstr>
      <vt:lpstr>Persona client</vt:lpstr>
      <vt:lpstr>Persona client</vt:lpstr>
      <vt:lpstr>Persona client</vt:lpstr>
      <vt:lpstr>Personnalité de la marque</vt:lpstr>
      <vt:lpstr>Traits de caractère </vt:lpstr>
      <vt:lpstr>Moodboard</vt:lpstr>
      <vt:lpstr>Moodboard</vt:lpstr>
      <vt:lpstr>Moodboard </vt:lpstr>
      <vt:lpstr>Style rédactionnel</vt:lpstr>
      <vt:lpstr>Logo</vt:lpstr>
      <vt:lpstr>Logo</vt:lpstr>
      <vt:lpstr>Éléments du logo</vt:lpstr>
      <vt:lpstr>Disposition</vt:lpstr>
      <vt:lpstr>Utilisation du logo</vt:lpstr>
      <vt:lpstr>Usages incorrects</vt:lpstr>
      <vt:lpstr>Espace vide autour du logo</vt:lpstr>
      <vt:lpstr>Espace vide autour du logo</vt:lpstr>
      <vt:lpstr>Taille minimale du logo</vt:lpstr>
      <vt:lpstr>Palette de couleurs</vt:lpstr>
      <vt:lpstr>Couleurs primaires</vt:lpstr>
      <vt:lpstr>Couleurs secondaires</vt:lpstr>
      <vt:lpstr>Dégradés</vt:lpstr>
      <vt:lpstr>Nuances</vt:lpstr>
      <vt:lpstr>Échelle de gris</vt:lpstr>
      <vt:lpstr>Typographie</vt:lpstr>
      <vt:lpstr>Police de caractères</vt:lpstr>
      <vt:lpstr>Titres</vt:lpstr>
      <vt:lpstr>Corps du texte</vt:lpstr>
      <vt:lpstr>Polices de caractères Websafe</vt:lpstr>
      <vt:lpstr>Exemples d'utilisation</vt:lpstr>
      <vt:lpstr>Exemples d'utilisation</vt:lpstr>
      <vt:lpstr>Créations graphiques</vt:lpstr>
      <vt:lpstr>Créations graphiques</vt:lpstr>
      <vt:lpstr>Créations graphiques</vt:lpstr>
      <vt:lpstr>Images de fond</vt:lpstr>
      <vt:lpstr>Utilisations</vt:lpstr>
      <vt:lpstr>Site web</vt:lpstr>
      <vt:lpstr>Notre app</vt:lpstr>
      <vt:lpstr>Réseaux sociaux</vt:lpstr>
      <vt:lpstr>Signature dans les e-mails</vt:lpstr>
      <vt:lpstr>Cartes de visite</vt:lpstr>
      <vt:lpstr>Cartes de visite</vt:lpstr>
      <vt:lpstr>Papier à en-tête</vt:lpstr>
      <vt:lpstr>Autres cas d'usage</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Lakazdi</dc:creator>
  <cp:lastModifiedBy>Justine Gavriloff</cp:lastModifiedBy>
  <cp:revision>31</cp:revision>
  <dcterms:modified xsi:type="dcterms:W3CDTF">2020-03-12T13:12:56Z</dcterms:modified>
</cp:coreProperties>
</file>